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7"/>
  </p:notesMasterIdLst>
  <p:sldIdLst>
    <p:sldId id="362" r:id="rId3"/>
    <p:sldId id="439" r:id="rId4"/>
    <p:sldId id="343" r:id="rId5"/>
    <p:sldId id="464" r:id="rId6"/>
    <p:sldId id="435" r:id="rId7"/>
    <p:sldId id="428" r:id="rId8"/>
    <p:sldId id="344" r:id="rId9"/>
    <p:sldId id="447" r:id="rId10"/>
    <p:sldId id="388" r:id="rId11"/>
    <p:sldId id="455" r:id="rId12"/>
    <p:sldId id="360" r:id="rId13"/>
    <p:sldId id="461" r:id="rId14"/>
    <p:sldId id="413" r:id="rId15"/>
    <p:sldId id="444" r:id="rId16"/>
    <p:sldId id="346" r:id="rId17"/>
    <p:sldId id="408" r:id="rId18"/>
    <p:sldId id="368" r:id="rId19"/>
    <p:sldId id="372" r:id="rId20"/>
    <p:sldId id="348" r:id="rId21"/>
    <p:sldId id="429" r:id="rId22"/>
    <p:sldId id="371" r:id="rId23"/>
    <p:sldId id="381" r:id="rId24"/>
    <p:sldId id="349" r:id="rId25"/>
    <p:sldId id="380" r:id="rId26"/>
    <p:sldId id="257" r:id="rId27"/>
    <p:sldId id="451" r:id="rId28"/>
    <p:sldId id="350" r:id="rId29"/>
    <p:sldId id="442" r:id="rId30"/>
    <p:sldId id="437" r:id="rId31"/>
    <p:sldId id="383" r:id="rId32"/>
    <p:sldId id="352" r:id="rId33"/>
    <p:sldId id="384" r:id="rId34"/>
    <p:sldId id="440" r:id="rId35"/>
    <p:sldId id="373" r:id="rId36"/>
    <p:sldId id="353" r:id="rId37"/>
    <p:sldId id="460" r:id="rId38"/>
    <p:sldId id="443" r:id="rId39"/>
    <p:sldId id="463" r:id="rId40"/>
    <p:sldId id="354" r:id="rId41"/>
    <p:sldId id="406" r:id="rId42"/>
    <p:sldId id="462" r:id="rId43"/>
    <p:sldId id="450" r:id="rId44"/>
    <p:sldId id="355" r:id="rId45"/>
    <p:sldId id="449" r:id="rId46"/>
    <p:sldId id="434" r:id="rId47"/>
    <p:sldId id="402" r:id="rId48"/>
    <p:sldId id="356" r:id="rId49"/>
    <p:sldId id="431" r:id="rId50"/>
    <p:sldId id="415" r:id="rId51"/>
    <p:sldId id="436" r:id="rId52"/>
    <p:sldId id="357" r:id="rId53"/>
    <p:sldId id="441" r:id="rId54"/>
    <p:sldId id="419" r:id="rId55"/>
    <p:sldId id="453" r:id="rId56"/>
    <p:sldId id="358" r:id="rId57"/>
    <p:sldId id="445" r:id="rId58"/>
    <p:sldId id="459" r:id="rId59"/>
    <p:sldId id="393" r:id="rId60"/>
    <p:sldId id="359" r:id="rId61"/>
    <p:sldId id="456" r:id="rId62"/>
    <p:sldId id="432" r:id="rId63"/>
    <p:sldId id="448" r:id="rId64"/>
    <p:sldId id="418" r:id="rId65"/>
    <p:sldId id="341" r:id="rId66"/>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bT9g1vnE0UVLshX02jMCvA==" hashData="8VQIKW9jPL/Xszs6WZpWtvoGH9A="/>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9FF33"/>
    <a:srgbClr val="FE9202"/>
    <a:srgbClr val="33CC33"/>
    <a:srgbClr val="00CC00"/>
    <a:srgbClr val="CDEA1C"/>
    <a:srgbClr val="C0F53D"/>
    <a:srgbClr val="C3F6AE"/>
    <a:srgbClr val="C3FC36"/>
    <a:srgbClr val="99FF66"/>
    <a:srgbClr val="FF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323" autoAdjust="0"/>
    <p:restoredTop sz="94660"/>
  </p:normalViewPr>
  <p:slideViewPr>
    <p:cSldViewPr>
      <p:cViewPr>
        <p:scale>
          <a:sx n="60" d="100"/>
          <a:sy n="60" d="100"/>
        </p:scale>
        <p:origin x="-864" y="-1260"/>
      </p:cViewPr>
      <p:guideLst>
        <p:guide orient="horz" pos="1620"/>
        <p:guide pos="2880"/>
      </p:guideLst>
    </p:cSldViewPr>
  </p:slideViewPr>
  <p:notesTextViewPr>
    <p:cViewPr>
      <p:scale>
        <a:sx n="1" d="1"/>
        <a:sy n="1" d="1"/>
      </p:scale>
      <p:origin x="0" y="0"/>
    </p:cViewPr>
  </p:notesTextViewPr>
  <p:sorterViewPr>
    <p:cViewPr>
      <p:scale>
        <a:sx n="49" d="100"/>
        <a:sy n="49"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notesMaster" Target="notesMasters/notesMaster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DAA5C87-1C70-4BE3-BFEA-2D65BB874621}" type="datetimeFigureOut">
              <a:rPr lang="es-ES" smtClean="0"/>
              <a:t>21/10/2019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DAEF29F-382B-4219-B281-28FB0B2C47A1}" type="slidenum">
              <a:rPr lang="es-ES" smtClean="0"/>
              <a:t>‹Nº›</a:t>
            </a:fld>
            <a:endParaRPr lang="es-ES"/>
          </a:p>
        </p:txBody>
      </p:sp>
    </p:spTree>
    <p:extLst>
      <p:ext uri="{BB962C8B-B14F-4D97-AF65-F5344CB8AC3E}">
        <p14:creationId xmlns:p14="http://schemas.microsoft.com/office/powerpoint/2010/main" val="33320923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DAEF29F-382B-4219-B281-28FB0B2C47A1}" type="slidenum">
              <a:rPr lang="es-ES" smtClean="0"/>
              <a:t>1</a:t>
            </a:fld>
            <a:endParaRPr lang="es-ES"/>
          </a:p>
        </p:txBody>
      </p:sp>
    </p:spTree>
    <p:extLst>
      <p:ext uri="{BB962C8B-B14F-4D97-AF65-F5344CB8AC3E}">
        <p14:creationId xmlns:p14="http://schemas.microsoft.com/office/powerpoint/2010/main" val="270871212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9</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13</a:t>
            </a:fld>
            <a:endParaRPr lang="es-ES"/>
          </a:p>
        </p:txBody>
      </p:sp>
    </p:spTree>
    <p:extLst>
      <p:ext uri="{BB962C8B-B14F-4D97-AF65-F5344CB8AC3E}">
        <p14:creationId xmlns:p14="http://schemas.microsoft.com/office/powerpoint/2010/main" val="19719805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21</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E177C1-AFC0-4B1B-81C9-53B52460AF72}" type="slidenum">
              <a:rPr lang="es-ES" smtClean="0"/>
              <a:t>22</a:t>
            </a:fld>
            <a:endParaRPr lang="es-ES"/>
          </a:p>
        </p:txBody>
      </p:sp>
    </p:spTree>
    <p:extLst>
      <p:ext uri="{BB962C8B-B14F-4D97-AF65-F5344CB8AC3E}">
        <p14:creationId xmlns:p14="http://schemas.microsoft.com/office/powerpoint/2010/main" val="223887755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DAEF29F-382B-4219-B281-28FB0B2C47A1}" type="slidenum">
              <a:rPr lang="es-ES" smtClean="0"/>
              <a:t>25</a:t>
            </a:fld>
            <a:endParaRPr lang="es-ES"/>
          </a:p>
        </p:txBody>
      </p:sp>
    </p:spTree>
    <p:extLst>
      <p:ext uri="{BB962C8B-B14F-4D97-AF65-F5344CB8AC3E}">
        <p14:creationId xmlns:p14="http://schemas.microsoft.com/office/powerpoint/2010/main" val="270871212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34</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36</a:t>
            </a:fld>
            <a:endParaRPr lang="es-ES"/>
          </a:p>
        </p:txBody>
      </p:sp>
    </p:spTree>
    <p:extLst>
      <p:ext uri="{BB962C8B-B14F-4D97-AF65-F5344CB8AC3E}">
        <p14:creationId xmlns:p14="http://schemas.microsoft.com/office/powerpoint/2010/main" val="403514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48</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E177C1-AFC0-4B1B-81C9-53B52460AF72}" type="slidenum">
              <a:rPr lang="es-ES" smtClean="0"/>
              <a:t>49</a:t>
            </a:fld>
            <a:endParaRPr lang="es-ES"/>
          </a:p>
        </p:txBody>
      </p:sp>
    </p:spTree>
    <p:extLst>
      <p:ext uri="{BB962C8B-B14F-4D97-AF65-F5344CB8AC3E}">
        <p14:creationId xmlns:p14="http://schemas.microsoft.com/office/powerpoint/2010/main" val="21884541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50</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7B52FA4-24EE-49DD-80CB-4C1CB873AC0B}" type="slidenum">
              <a:rPr lang="es-ES" smtClean="0"/>
              <a:t>52</a:t>
            </a:fld>
            <a:endParaRPr lang="es-ES"/>
          </a:p>
        </p:txBody>
      </p:sp>
    </p:spTree>
    <p:extLst>
      <p:ext uri="{BB962C8B-B14F-4D97-AF65-F5344CB8AC3E}">
        <p14:creationId xmlns:p14="http://schemas.microsoft.com/office/powerpoint/2010/main" val="15037437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57</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61</a:t>
            </a:fld>
            <a:endParaRPr lang="es-ES"/>
          </a:p>
        </p:txBody>
      </p:sp>
    </p:spTree>
    <p:extLst>
      <p:ext uri="{BB962C8B-B14F-4D97-AF65-F5344CB8AC3E}">
        <p14:creationId xmlns:p14="http://schemas.microsoft.com/office/powerpoint/2010/main" val="197198054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62</a:t>
            </a:fld>
            <a:endParaRPr lang="es-ES"/>
          </a:p>
        </p:txBody>
      </p:sp>
    </p:spTree>
    <p:extLst>
      <p:ext uri="{BB962C8B-B14F-4D97-AF65-F5344CB8AC3E}">
        <p14:creationId xmlns:p14="http://schemas.microsoft.com/office/powerpoint/2010/main" val="38787747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19320531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79615448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415123075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634646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83205272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13816307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7778382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420023403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02122048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195040021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85E2BC5-2CB0-495B-9F7F-EE61186870D1}" type="datetimeFigureOut">
              <a:rPr lang="es-ES" smtClean="0"/>
              <a:t>21/10/2019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09F00A5D-F128-4E40-96A0-42AC2AD53A0F}" type="slidenum">
              <a:rPr lang="es-ES" smtClean="0"/>
              <a:t>‹Nº›</a:t>
            </a:fld>
            <a:endParaRPr lang="es-ES"/>
          </a:p>
        </p:txBody>
      </p:sp>
    </p:spTree>
    <p:extLst>
      <p:ext uri="{BB962C8B-B14F-4D97-AF65-F5344CB8AC3E}">
        <p14:creationId xmlns:p14="http://schemas.microsoft.com/office/powerpoint/2010/main" val="283942411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3899730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B85E2BC5-2CB0-495B-9F7F-EE61186870D1}" type="datetimeFigureOut">
              <a:rPr lang="es-ES" smtClean="0"/>
              <a:t>21/10/2019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09F00A5D-F128-4E40-96A0-42AC2AD53A0F}" type="slidenum">
              <a:rPr lang="es-ES" smtClean="0"/>
              <a:t>‹Nº›</a:t>
            </a:fld>
            <a:endParaRPr lang="es-ES"/>
          </a:p>
        </p:txBody>
      </p:sp>
    </p:spTree>
    <p:extLst>
      <p:ext uri="{BB962C8B-B14F-4D97-AF65-F5344CB8AC3E}">
        <p14:creationId xmlns:p14="http://schemas.microsoft.com/office/powerpoint/2010/main" val="1498024848"/>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audio" Target="../media/audio1.wav"/><Relationship Id="rId7"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2.jpg"/><Relationship Id="rId5" Type="http://schemas.microsoft.com/office/2007/relationships/hdphoto" Target="../media/hdphoto1.wdp"/><Relationship Id="rId10" Type="http://schemas.openxmlformats.org/officeDocument/2006/relationships/audio" Target="../media/audio1.wav"/><Relationship Id="rId4" Type="http://schemas.openxmlformats.org/officeDocument/2006/relationships/image" Target="../media/image1.png"/><Relationship Id="rId9" Type="http://schemas.openxmlformats.org/officeDocument/2006/relationships/image" Target="../media/image5.png"/></Relationships>
</file>

<file path=ppt/slides/_rels/slide2.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30.JPG"/></Relationships>
</file>

<file path=ppt/slides/_rels/slide2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png"/><Relationship Id="rId1" Type="http://schemas.openxmlformats.org/officeDocument/2006/relationships/slideLayout" Target="../slideLayouts/slideLayout7.xml"/><Relationship Id="rId5" Type="http://schemas.openxmlformats.org/officeDocument/2006/relationships/image" Target="../media/image48.png"/><Relationship Id="rId4" Type="http://schemas.openxmlformats.org/officeDocument/2006/relationships/image" Target="../media/image47.JPG"/></Relationships>
</file>

<file path=ppt/slides/_rels/slide43.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56.png"/></Relationships>
</file>

<file path=ppt/slides/_rels/slide50.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8.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62.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69.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jpeg"/><Relationship Id="rId1" Type="http://schemas.openxmlformats.org/officeDocument/2006/relationships/slideLayout" Target="../slideLayouts/slideLayout7.xml"/><Relationship Id="rId4" Type="http://schemas.openxmlformats.org/officeDocument/2006/relationships/image" Target="../media/image72.png"/></Relationships>
</file>

<file path=ppt/slides/_rels/slide64.xml.rels><?xml version="1.0" encoding="UTF-8" standalone="yes"?>
<Relationships xmlns="http://schemas.openxmlformats.org/package/2006/relationships"><Relationship Id="rId8" Type="http://schemas.openxmlformats.org/officeDocument/2006/relationships/image" Target="../media/image75.png"/><Relationship Id="rId13" Type="http://schemas.openxmlformats.org/officeDocument/2006/relationships/image" Target="../media/image78.png"/><Relationship Id="rId18" Type="http://schemas.openxmlformats.org/officeDocument/2006/relationships/image" Target="../media/image81.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80.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74.png"/><Relationship Id="rId11" Type="http://schemas.openxmlformats.org/officeDocument/2006/relationships/image" Target="../media/image77.png"/><Relationship Id="rId5" Type="http://schemas.openxmlformats.org/officeDocument/2006/relationships/hyperlink" Target="http://www.mispps.com/" TargetMode="External"/><Relationship Id="rId15" Type="http://schemas.openxmlformats.org/officeDocument/2006/relationships/image" Target="../media/image79.png"/><Relationship Id="rId10" Type="http://schemas.openxmlformats.org/officeDocument/2006/relationships/hyperlink" Target="https://www.facebook.com/mispps" TargetMode="External"/><Relationship Id="rId4" Type="http://schemas.openxmlformats.org/officeDocument/2006/relationships/image" Target="../media/image73.png"/><Relationship Id="rId9" Type="http://schemas.openxmlformats.org/officeDocument/2006/relationships/image" Target="../media/image76.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22139" y="-34402"/>
            <a:ext cx="9144000" cy="5177902"/>
            <a:chOff x="0" y="0"/>
            <a:chExt cx="9144000" cy="5143500"/>
          </a:xfrm>
        </p:grpSpPr>
        <p:sp>
          <p:nvSpPr>
            <p:cNvPr id="69" name="68 Rectángulo"/>
            <p:cNvSpPr/>
            <p:nvPr/>
          </p:nvSpPr>
          <p:spPr>
            <a:xfrm rot="10800000">
              <a:off x="0" y="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rgbClr val="99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4572000" y="257175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rgbClr val="99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0800000" flipH="1">
              <a:off x="4572000" y="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rgbClr val="99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a:off x="0" y="257175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rgbClr val="99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9" name="78 Imagen"/>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Effect>
                      <a14:brightnessContrast bright="33000"/>
                    </a14:imgEffect>
                  </a14:imgLayer>
                </a14:imgProps>
              </a:ext>
              <a:ext uri="{28A0092B-C50C-407E-A947-70E740481C1C}">
                <a14:useLocalDpi xmlns:a14="http://schemas.microsoft.com/office/drawing/2010/main"/>
              </a:ext>
            </a:extLst>
          </a:blip>
          <a:stretch>
            <a:fillRect/>
          </a:stretch>
        </p:blipFill>
        <p:spPr>
          <a:xfrm>
            <a:off x="1800000" y="0"/>
            <a:ext cx="5602310" cy="5143500"/>
          </a:xfrm>
          <a:prstGeom prst="rect">
            <a:avLst/>
          </a:prstGeom>
        </p:spPr>
      </p:pic>
      <p:pic>
        <p:nvPicPr>
          <p:cNvPr id="64" name="63 Imagen"/>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74" name="1 Onda"/>
          <p:cNvSpPr/>
          <p:nvPr/>
        </p:nvSpPr>
        <p:spPr>
          <a:xfrm rot="5400000">
            <a:off x="3975843" y="31568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Onda"/>
          <p:cNvSpPr/>
          <p:nvPr/>
        </p:nvSpPr>
        <p:spPr>
          <a:xfrm rot="6119343">
            <a:off x="4492438" y="1253223"/>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Onda"/>
          <p:cNvSpPr/>
          <p:nvPr/>
        </p:nvSpPr>
        <p:spPr>
          <a:xfrm rot="16919343">
            <a:off x="4047016" y="351326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Onda"/>
          <p:cNvSpPr/>
          <p:nvPr/>
        </p:nvSpPr>
        <p:spPr>
          <a:xfrm rot="11519343">
            <a:off x="5440065" y="2620897"/>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Onda"/>
          <p:cNvSpPr/>
          <p:nvPr/>
        </p:nvSpPr>
        <p:spPr>
          <a:xfrm rot="719343">
            <a:off x="3072202" y="2133110"/>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Onda"/>
          <p:cNvSpPr/>
          <p:nvPr/>
        </p:nvSpPr>
        <p:spPr>
          <a:xfrm rot="7457321">
            <a:off x="4949227" y="145424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Onda"/>
          <p:cNvSpPr/>
          <p:nvPr/>
        </p:nvSpPr>
        <p:spPr>
          <a:xfrm rot="18257321">
            <a:off x="3612465" y="3348914"/>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Onda"/>
          <p:cNvSpPr/>
          <p:nvPr/>
        </p:nvSpPr>
        <p:spPr>
          <a:xfrm rot="12857321">
            <a:off x="5293453" y="306136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Onda"/>
          <p:cNvSpPr/>
          <p:nvPr/>
        </p:nvSpPr>
        <p:spPr>
          <a:xfrm rot="2057321">
            <a:off x="3279166" y="175084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Onda"/>
          <p:cNvSpPr/>
          <p:nvPr/>
        </p:nvSpPr>
        <p:spPr>
          <a:xfrm rot="8773869">
            <a:off x="5263089" y="17984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Onda"/>
          <p:cNvSpPr/>
          <p:nvPr/>
        </p:nvSpPr>
        <p:spPr>
          <a:xfrm rot="19573869">
            <a:off x="3276359" y="306337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Onda"/>
          <p:cNvSpPr/>
          <p:nvPr/>
        </p:nvSpPr>
        <p:spPr>
          <a:xfrm rot="14173869">
            <a:off x="4960635" y="3407531"/>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Onda"/>
          <p:cNvSpPr/>
          <p:nvPr/>
        </p:nvSpPr>
        <p:spPr>
          <a:xfrm rot="3373869">
            <a:off x="3588812" y="1478254"/>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Onda"/>
          <p:cNvSpPr/>
          <p:nvPr/>
        </p:nvSpPr>
        <p:spPr>
          <a:xfrm rot="10044740">
            <a:off x="5434682" y="2149972"/>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Onda"/>
          <p:cNvSpPr/>
          <p:nvPr/>
        </p:nvSpPr>
        <p:spPr>
          <a:xfrm rot="20844740">
            <a:off x="3092859" y="2631989"/>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Onda"/>
          <p:cNvSpPr/>
          <p:nvPr/>
        </p:nvSpPr>
        <p:spPr>
          <a:xfrm rot="15444740">
            <a:off x="4576255" y="35270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Onda"/>
          <p:cNvSpPr/>
          <p:nvPr/>
        </p:nvSpPr>
        <p:spPr>
          <a:xfrm rot="4644740">
            <a:off x="4014415" y="12649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Onda"/>
          <p:cNvSpPr/>
          <p:nvPr/>
        </p:nvSpPr>
        <p:spPr>
          <a:xfrm rot="6560160">
            <a:off x="4624341" y="1846572"/>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Onda"/>
          <p:cNvSpPr/>
          <p:nvPr/>
        </p:nvSpPr>
        <p:spPr>
          <a:xfrm rot="17360160">
            <a:off x="4219019" y="305518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Onda"/>
          <p:cNvSpPr/>
          <p:nvPr/>
        </p:nvSpPr>
        <p:spPr>
          <a:xfrm rot="11960160">
            <a:off x="5024860" y="26494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Onda"/>
          <p:cNvSpPr/>
          <p:nvPr/>
        </p:nvSpPr>
        <p:spPr>
          <a:xfrm rot="1160160">
            <a:off x="3824684" y="223694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Onda"/>
          <p:cNvSpPr/>
          <p:nvPr/>
        </p:nvSpPr>
        <p:spPr>
          <a:xfrm rot="7898138">
            <a:off x="4847706" y="1984629"/>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Onda"/>
          <p:cNvSpPr/>
          <p:nvPr/>
        </p:nvSpPr>
        <p:spPr>
          <a:xfrm rot="18698138">
            <a:off x="4004476" y="293855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Onda"/>
          <p:cNvSpPr/>
          <p:nvPr/>
        </p:nvSpPr>
        <p:spPr>
          <a:xfrm rot="13298138">
            <a:off x="4914614" y="288132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Onda"/>
          <p:cNvSpPr/>
          <p:nvPr/>
        </p:nvSpPr>
        <p:spPr>
          <a:xfrm rot="2498138">
            <a:off x="3962027" y="2040619"/>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Onda"/>
          <p:cNvSpPr/>
          <p:nvPr/>
        </p:nvSpPr>
        <p:spPr>
          <a:xfrm rot="9214686">
            <a:off x="4985450" y="219217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Onda"/>
          <p:cNvSpPr/>
          <p:nvPr/>
        </p:nvSpPr>
        <p:spPr>
          <a:xfrm rot="20014686">
            <a:off x="3850632" y="276170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Onda"/>
          <p:cNvSpPr/>
          <p:nvPr/>
        </p:nvSpPr>
        <p:spPr>
          <a:xfrm rot="14614686">
            <a:off x="4714258" y="3050161"/>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Onda"/>
          <p:cNvSpPr/>
          <p:nvPr/>
        </p:nvSpPr>
        <p:spPr>
          <a:xfrm rot="3814686">
            <a:off x="4144655" y="1910597"/>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Onda"/>
          <p:cNvSpPr/>
          <p:nvPr/>
        </p:nvSpPr>
        <p:spPr>
          <a:xfrm rot="10485557">
            <a:off x="5058000" y="2391573"/>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Onda"/>
          <p:cNvSpPr/>
          <p:nvPr/>
        </p:nvSpPr>
        <p:spPr>
          <a:xfrm rot="21285557">
            <a:off x="3797391" y="25110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Onda"/>
          <p:cNvSpPr/>
          <p:nvPr/>
        </p:nvSpPr>
        <p:spPr>
          <a:xfrm rot="15885557">
            <a:off x="4494544" y="3095280"/>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Onda"/>
          <p:cNvSpPr/>
          <p:nvPr/>
        </p:nvSpPr>
        <p:spPr>
          <a:xfrm rot="5085557">
            <a:off x="4373639" y="182354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Onda"/>
          <p:cNvSpPr/>
          <p:nvPr/>
        </p:nvSpPr>
        <p:spPr>
          <a:xfrm rot="6737978">
            <a:off x="4788543" y="49270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Onda"/>
          <p:cNvSpPr/>
          <p:nvPr/>
        </p:nvSpPr>
        <p:spPr>
          <a:xfrm rot="8054526">
            <a:off x="5418146" y="96494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Onda"/>
          <p:cNvSpPr/>
          <p:nvPr/>
        </p:nvSpPr>
        <p:spPr>
          <a:xfrm rot="9325397">
            <a:off x="5840684" y="148430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Onda"/>
          <p:cNvSpPr/>
          <p:nvPr/>
        </p:nvSpPr>
        <p:spPr>
          <a:xfrm rot="10800000">
            <a:off x="6012160" y="228371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Onda"/>
          <p:cNvSpPr/>
          <p:nvPr/>
        </p:nvSpPr>
        <p:spPr>
          <a:xfrm rot="12137978">
            <a:off x="5925800" y="308622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Onda"/>
          <p:cNvSpPr/>
          <p:nvPr/>
        </p:nvSpPr>
        <p:spPr>
          <a:xfrm rot="13454526">
            <a:off x="5503882" y="379556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Onda"/>
          <p:cNvSpPr/>
          <p:nvPr/>
        </p:nvSpPr>
        <p:spPr>
          <a:xfrm rot="14725397">
            <a:off x="4897875" y="415466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Onda"/>
          <p:cNvSpPr/>
          <p:nvPr/>
        </p:nvSpPr>
        <p:spPr>
          <a:xfrm rot="16200000">
            <a:off x="4032000" y="432251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Onda"/>
          <p:cNvSpPr/>
          <p:nvPr/>
        </p:nvSpPr>
        <p:spPr>
          <a:xfrm rot="17537978">
            <a:off x="3268154" y="419986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Onda"/>
          <p:cNvSpPr/>
          <p:nvPr/>
        </p:nvSpPr>
        <p:spPr>
          <a:xfrm rot="18854526">
            <a:off x="2622618" y="383543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 Onda"/>
          <p:cNvSpPr/>
          <p:nvPr/>
        </p:nvSpPr>
        <p:spPr>
          <a:xfrm rot="20125397">
            <a:off x="2196857" y="315078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 Onda"/>
          <p:cNvSpPr/>
          <p:nvPr/>
        </p:nvSpPr>
        <p:spPr>
          <a:xfrm>
            <a:off x="1979712" y="235572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 Onda"/>
          <p:cNvSpPr/>
          <p:nvPr/>
        </p:nvSpPr>
        <p:spPr>
          <a:xfrm rot="1337978">
            <a:off x="2195539" y="1584035"/>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 Onda"/>
          <p:cNvSpPr/>
          <p:nvPr/>
        </p:nvSpPr>
        <p:spPr>
          <a:xfrm rot="2654526">
            <a:off x="2605176" y="100828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 Onda"/>
          <p:cNvSpPr/>
          <p:nvPr/>
        </p:nvSpPr>
        <p:spPr>
          <a:xfrm rot="3925397">
            <a:off x="3202094" y="508330"/>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noFill/>
          <a:ln w="6350">
            <a:gradFill>
              <a:gsLst>
                <a:gs pos="0">
                  <a:srgbClr val="99FF33"/>
                </a:gs>
                <a:gs pos="50000">
                  <a:srgbClr val="9CB86E"/>
                </a:gs>
                <a:gs pos="100000">
                  <a:srgbClr val="00CC00"/>
                </a:gs>
              </a:gsLst>
              <a:lin ang="5400000" scaled="0"/>
            </a:gradFill>
          </a:ln>
          <a:effectLst/>
          <a:scene3d>
            <a:camera prst="obliqueBottomRight"/>
            <a:lightRig rig="flat"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3" name="Picture 2"/>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4248000" y="2232000"/>
            <a:ext cx="661318" cy="657478"/>
          </a:xfrm>
          <a:prstGeom prst="ellipse">
            <a:avLst/>
          </a:prstGeom>
          <a:noFill/>
          <a:ln w="6350">
            <a:gradFill>
              <a:gsLst>
                <a:gs pos="0">
                  <a:srgbClr val="99FF33"/>
                </a:gs>
                <a:gs pos="50000">
                  <a:srgbClr val="9CB86E"/>
                </a:gs>
                <a:gs pos="100000">
                  <a:srgbClr val="00CC00"/>
                </a:gs>
              </a:gsLst>
              <a:lin ang="5400000" scaled="0"/>
            </a:gradFill>
          </a:ln>
          <a:effectLst>
            <a:softEdge rad="38100"/>
          </a:effectLst>
          <a:extLst/>
        </p:spPr>
      </p:pic>
      <p:pic>
        <p:nvPicPr>
          <p:cNvPr id="124" name="Picture 2"/>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275856" y="1203598"/>
            <a:ext cx="2603500" cy="2587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64 CuadroTexto"/>
          <p:cNvSpPr txBox="1"/>
          <p:nvPr/>
        </p:nvSpPr>
        <p:spPr>
          <a:xfrm>
            <a:off x="7636886" y="4804946"/>
            <a:ext cx="1500198" cy="338554"/>
          </a:xfrm>
          <a:prstGeom prst="rect">
            <a:avLst/>
          </a:prstGeom>
          <a:noFill/>
        </p:spPr>
        <p:txBody>
          <a:bodyPr>
            <a:spAutoFit/>
            <a:scene3d>
              <a:camera prst="obliqueBottomLeft"/>
              <a:lightRig rig="threePt" dir="t"/>
            </a:scene3d>
            <a:sp3d extrusionH="31750">
              <a:extrusionClr>
                <a:schemeClr val="bg1"/>
              </a:extrusionClr>
            </a:sp3d>
          </a:bodyPr>
          <a:lstStyle/>
          <a:p>
            <a:pPr algn="ctr" fontAlgn="auto">
              <a:spcBef>
                <a:spcPts val="0"/>
              </a:spcBef>
              <a:spcAft>
                <a:spcPts val="0"/>
              </a:spcAft>
              <a:defRPr/>
            </a:pPr>
            <a:r>
              <a:rPr lang="es-ES" sz="800" b="1" dirty="0">
                <a:solidFill>
                  <a:schemeClr val="accent6">
                    <a:lumMod val="60000"/>
                    <a:lumOff val="40000"/>
                  </a:schemeClr>
                </a:solidFill>
                <a:latin typeface="Aharoni" pitchFamily="2" charset="-79"/>
                <a:ea typeface="Adobe Gothic Std B" pitchFamily="34" charset="-128"/>
                <a:cs typeface="Aharoni" pitchFamily="2" charset="-79"/>
              </a:rPr>
              <a:t>CON REPRODUCCION</a:t>
            </a:r>
          </a:p>
          <a:p>
            <a:pPr algn="ctr" fontAlgn="auto">
              <a:spcBef>
                <a:spcPts val="0"/>
              </a:spcBef>
              <a:spcAft>
                <a:spcPts val="0"/>
              </a:spcAft>
              <a:defRPr/>
            </a:pPr>
            <a:r>
              <a:rPr lang="es-ES" sz="800" b="1" dirty="0">
                <a:solidFill>
                  <a:schemeClr val="accent6">
                    <a:lumMod val="60000"/>
                    <a:lumOff val="40000"/>
                  </a:schemeClr>
                </a:solidFill>
                <a:latin typeface="Aharoni" pitchFamily="2" charset="-79"/>
                <a:ea typeface="Adobe Gothic Std B" pitchFamily="34" charset="-128"/>
                <a:cs typeface="Aharoni" pitchFamily="2" charset="-79"/>
              </a:rPr>
              <a:t> MANUAL Y MUSICA</a:t>
            </a:r>
          </a:p>
        </p:txBody>
      </p:sp>
      <p:pic>
        <p:nvPicPr>
          <p:cNvPr id="63" name="62 Imagen"/>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0" y="-25340"/>
            <a:ext cx="9144000" cy="5143500"/>
          </a:xfrm>
          <a:prstGeom prst="rect">
            <a:avLst/>
          </a:prstGeom>
        </p:spPr>
      </p:pic>
      <p:pic>
        <p:nvPicPr>
          <p:cNvPr id="66" name="Picture 2"/>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1403648" y="27409"/>
            <a:ext cx="5224463" cy="188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36846479"/>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MONSALTWO.wav"/>
          </p:stSnd>
        </p:sndAc>
      </p:transition>
    </mc:Choice>
    <mc:Fallback xmlns="">
      <p:transition spd="slow">
        <p:sndAc>
          <p:stSnd loop="1">
            <p:snd r:embed="rId10" name="MONSALTWO.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p:cTn id="7" dur="3500" fill="hold"/>
                                        <p:tgtEl>
                                          <p:spTgt spid="74"/>
                                        </p:tgtEl>
                                        <p:attrNameLst>
                                          <p:attrName>ppt_w</p:attrName>
                                        </p:attrNameLst>
                                      </p:cBhvr>
                                      <p:tavLst>
                                        <p:tav tm="0">
                                          <p:val>
                                            <p:fltVal val="0"/>
                                          </p:val>
                                        </p:tav>
                                        <p:tav tm="100000">
                                          <p:val>
                                            <p:strVal val="#ppt_w"/>
                                          </p:val>
                                        </p:tav>
                                      </p:tavLst>
                                    </p:anim>
                                    <p:anim calcmode="lin" valueType="num">
                                      <p:cBhvr>
                                        <p:cTn id="8" dur="3500" fill="hold"/>
                                        <p:tgtEl>
                                          <p:spTgt spid="74"/>
                                        </p:tgtEl>
                                        <p:attrNameLst>
                                          <p:attrName>ppt_h</p:attrName>
                                        </p:attrNameLst>
                                      </p:cBhvr>
                                      <p:tavLst>
                                        <p:tav tm="0">
                                          <p:val>
                                            <p:fltVal val="0"/>
                                          </p:val>
                                        </p:tav>
                                        <p:tav tm="100000">
                                          <p:val>
                                            <p:strVal val="#ppt_h"/>
                                          </p:val>
                                        </p:tav>
                                      </p:tavLst>
                                    </p:anim>
                                    <p:anim calcmode="lin" valueType="num">
                                      <p:cBhvr>
                                        <p:cTn id="9" dur="3500" fill="hold"/>
                                        <p:tgtEl>
                                          <p:spTgt spid="74"/>
                                        </p:tgtEl>
                                        <p:attrNameLst>
                                          <p:attrName>ppt_x</p:attrName>
                                        </p:attrNameLst>
                                      </p:cBhvr>
                                      <p:tavLst>
                                        <p:tav tm="0">
                                          <p:val>
                                            <p:fltVal val="0.5"/>
                                          </p:val>
                                        </p:tav>
                                        <p:tav tm="100000">
                                          <p:val>
                                            <p:strVal val="#ppt_x"/>
                                          </p:val>
                                        </p:tav>
                                      </p:tavLst>
                                    </p:anim>
                                    <p:anim calcmode="lin" valueType="num">
                                      <p:cBhvr>
                                        <p:cTn id="10" dur="3500" fill="hold"/>
                                        <p:tgtEl>
                                          <p:spTgt spid="74"/>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115"/>
                                        </p:tgtEl>
                                        <p:attrNameLst>
                                          <p:attrName>style.visibility</p:attrName>
                                        </p:attrNameLst>
                                      </p:cBhvr>
                                      <p:to>
                                        <p:strVal val="visible"/>
                                      </p:to>
                                    </p:set>
                                    <p:anim calcmode="lin" valueType="num">
                                      <p:cBhvr>
                                        <p:cTn id="13" dur="3500" fill="hold"/>
                                        <p:tgtEl>
                                          <p:spTgt spid="115"/>
                                        </p:tgtEl>
                                        <p:attrNameLst>
                                          <p:attrName>ppt_w</p:attrName>
                                        </p:attrNameLst>
                                      </p:cBhvr>
                                      <p:tavLst>
                                        <p:tav tm="0">
                                          <p:val>
                                            <p:fltVal val="0"/>
                                          </p:val>
                                        </p:tav>
                                        <p:tav tm="100000">
                                          <p:val>
                                            <p:strVal val="#ppt_w"/>
                                          </p:val>
                                        </p:tav>
                                      </p:tavLst>
                                    </p:anim>
                                    <p:anim calcmode="lin" valueType="num">
                                      <p:cBhvr>
                                        <p:cTn id="14" dur="3500" fill="hold"/>
                                        <p:tgtEl>
                                          <p:spTgt spid="115"/>
                                        </p:tgtEl>
                                        <p:attrNameLst>
                                          <p:attrName>ppt_h</p:attrName>
                                        </p:attrNameLst>
                                      </p:cBhvr>
                                      <p:tavLst>
                                        <p:tav tm="0">
                                          <p:val>
                                            <p:fltVal val="0"/>
                                          </p:val>
                                        </p:tav>
                                        <p:tav tm="100000">
                                          <p:val>
                                            <p:strVal val="#ppt_h"/>
                                          </p:val>
                                        </p:tav>
                                      </p:tavLst>
                                    </p:anim>
                                    <p:anim calcmode="lin" valueType="num">
                                      <p:cBhvr>
                                        <p:cTn id="15" dur="3500" fill="hold"/>
                                        <p:tgtEl>
                                          <p:spTgt spid="115"/>
                                        </p:tgtEl>
                                        <p:attrNameLst>
                                          <p:attrName>ppt_x</p:attrName>
                                        </p:attrNameLst>
                                      </p:cBhvr>
                                      <p:tavLst>
                                        <p:tav tm="0">
                                          <p:val>
                                            <p:fltVal val="0.5"/>
                                          </p:val>
                                        </p:tav>
                                        <p:tav tm="100000">
                                          <p:val>
                                            <p:strVal val="#ppt_x"/>
                                          </p:val>
                                        </p:tav>
                                      </p:tavLst>
                                    </p:anim>
                                    <p:anim calcmode="lin" valueType="num">
                                      <p:cBhvr>
                                        <p:cTn id="16" dur="3500" fill="hold"/>
                                        <p:tgtEl>
                                          <p:spTgt spid="115"/>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111"/>
                                        </p:tgtEl>
                                        <p:attrNameLst>
                                          <p:attrName>style.visibility</p:attrName>
                                        </p:attrNameLst>
                                      </p:cBhvr>
                                      <p:to>
                                        <p:strVal val="visible"/>
                                      </p:to>
                                    </p:set>
                                    <p:anim calcmode="lin" valueType="num">
                                      <p:cBhvr>
                                        <p:cTn id="19" dur="3500" fill="hold"/>
                                        <p:tgtEl>
                                          <p:spTgt spid="111"/>
                                        </p:tgtEl>
                                        <p:attrNameLst>
                                          <p:attrName>ppt_w</p:attrName>
                                        </p:attrNameLst>
                                      </p:cBhvr>
                                      <p:tavLst>
                                        <p:tav tm="0">
                                          <p:val>
                                            <p:fltVal val="0"/>
                                          </p:val>
                                        </p:tav>
                                        <p:tav tm="100000">
                                          <p:val>
                                            <p:strVal val="#ppt_w"/>
                                          </p:val>
                                        </p:tav>
                                      </p:tavLst>
                                    </p:anim>
                                    <p:anim calcmode="lin" valueType="num">
                                      <p:cBhvr>
                                        <p:cTn id="20" dur="3500" fill="hold"/>
                                        <p:tgtEl>
                                          <p:spTgt spid="111"/>
                                        </p:tgtEl>
                                        <p:attrNameLst>
                                          <p:attrName>ppt_h</p:attrName>
                                        </p:attrNameLst>
                                      </p:cBhvr>
                                      <p:tavLst>
                                        <p:tav tm="0">
                                          <p:val>
                                            <p:fltVal val="0"/>
                                          </p:val>
                                        </p:tav>
                                        <p:tav tm="100000">
                                          <p:val>
                                            <p:strVal val="#ppt_h"/>
                                          </p:val>
                                        </p:tav>
                                      </p:tavLst>
                                    </p:anim>
                                    <p:anim calcmode="lin" valueType="num">
                                      <p:cBhvr>
                                        <p:cTn id="21" dur="3500" fill="hold"/>
                                        <p:tgtEl>
                                          <p:spTgt spid="111"/>
                                        </p:tgtEl>
                                        <p:attrNameLst>
                                          <p:attrName>ppt_x</p:attrName>
                                        </p:attrNameLst>
                                      </p:cBhvr>
                                      <p:tavLst>
                                        <p:tav tm="0">
                                          <p:val>
                                            <p:fltVal val="0.5"/>
                                          </p:val>
                                        </p:tav>
                                        <p:tav tm="100000">
                                          <p:val>
                                            <p:strVal val="#ppt_x"/>
                                          </p:val>
                                        </p:tav>
                                      </p:tavLst>
                                    </p:anim>
                                    <p:anim calcmode="lin" valueType="num">
                                      <p:cBhvr>
                                        <p:cTn id="22" dur="3500" fill="hold"/>
                                        <p:tgtEl>
                                          <p:spTgt spid="111"/>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p:cTn id="25" dur="3500" fill="hold"/>
                                        <p:tgtEl>
                                          <p:spTgt spid="119"/>
                                        </p:tgtEl>
                                        <p:attrNameLst>
                                          <p:attrName>ppt_w</p:attrName>
                                        </p:attrNameLst>
                                      </p:cBhvr>
                                      <p:tavLst>
                                        <p:tav tm="0">
                                          <p:val>
                                            <p:fltVal val="0"/>
                                          </p:val>
                                        </p:tav>
                                        <p:tav tm="100000">
                                          <p:val>
                                            <p:strVal val="#ppt_w"/>
                                          </p:val>
                                        </p:tav>
                                      </p:tavLst>
                                    </p:anim>
                                    <p:anim calcmode="lin" valueType="num">
                                      <p:cBhvr>
                                        <p:cTn id="26" dur="3500" fill="hold"/>
                                        <p:tgtEl>
                                          <p:spTgt spid="119"/>
                                        </p:tgtEl>
                                        <p:attrNameLst>
                                          <p:attrName>ppt_h</p:attrName>
                                        </p:attrNameLst>
                                      </p:cBhvr>
                                      <p:tavLst>
                                        <p:tav tm="0">
                                          <p:val>
                                            <p:fltVal val="0"/>
                                          </p:val>
                                        </p:tav>
                                        <p:tav tm="100000">
                                          <p:val>
                                            <p:strVal val="#ppt_h"/>
                                          </p:val>
                                        </p:tav>
                                      </p:tavLst>
                                    </p:anim>
                                    <p:anim calcmode="lin" valueType="num">
                                      <p:cBhvr>
                                        <p:cTn id="27" dur="3500" fill="hold"/>
                                        <p:tgtEl>
                                          <p:spTgt spid="119"/>
                                        </p:tgtEl>
                                        <p:attrNameLst>
                                          <p:attrName>ppt_x</p:attrName>
                                        </p:attrNameLst>
                                      </p:cBhvr>
                                      <p:tavLst>
                                        <p:tav tm="0">
                                          <p:val>
                                            <p:fltVal val="0.5"/>
                                          </p:val>
                                        </p:tav>
                                        <p:tav tm="100000">
                                          <p:val>
                                            <p:strVal val="#ppt_x"/>
                                          </p:val>
                                        </p:tav>
                                      </p:tavLst>
                                    </p:anim>
                                    <p:anim calcmode="lin" valueType="num">
                                      <p:cBhvr>
                                        <p:cTn id="28" dur="3500" fill="hold"/>
                                        <p:tgtEl>
                                          <p:spTgt spid="119"/>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108"/>
                                        </p:tgtEl>
                                        <p:attrNameLst>
                                          <p:attrName>style.visibility</p:attrName>
                                        </p:attrNameLst>
                                      </p:cBhvr>
                                      <p:to>
                                        <p:strVal val="visible"/>
                                      </p:to>
                                    </p:set>
                                    <p:anim calcmode="lin" valueType="num">
                                      <p:cBhvr>
                                        <p:cTn id="31" dur="3500" fill="hold"/>
                                        <p:tgtEl>
                                          <p:spTgt spid="108"/>
                                        </p:tgtEl>
                                        <p:attrNameLst>
                                          <p:attrName>ppt_w</p:attrName>
                                        </p:attrNameLst>
                                      </p:cBhvr>
                                      <p:tavLst>
                                        <p:tav tm="0">
                                          <p:val>
                                            <p:fltVal val="0"/>
                                          </p:val>
                                        </p:tav>
                                        <p:tav tm="100000">
                                          <p:val>
                                            <p:strVal val="#ppt_w"/>
                                          </p:val>
                                        </p:tav>
                                      </p:tavLst>
                                    </p:anim>
                                    <p:anim calcmode="lin" valueType="num">
                                      <p:cBhvr>
                                        <p:cTn id="32" dur="3500" fill="hold"/>
                                        <p:tgtEl>
                                          <p:spTgt spid="108"/>
                                        </p:tgtEl>
                                        <p:attrNameLst>
                                          <p:attrName>ppt_h</p:attrName>
                                        </p:attrNameLst>
                                      </p:cBhvr>
                                      <p:tavLst>
                                        <p:tav tm="0">
                                          <p:val>
                                            <p:fltVal val="0"/>
                                          </p:val>
                                        </p:tav>
                                        <p:tav tm="100000">
                                          <p:val>
                                            <p:strVal val="#ppt_h"/>
                                          </p:val>
                                        </p:tav>
                                      </p:tavLst>
                                    </p:anim>
                                    <p:anim calcmode="lin" valueType="num">
                                      <p:cBhvr>
                                        <p:cTn id="33" dur="3500" fill="hold"/>
                                        <p:tgtEl>
                                          <p:spTgt spid="108"/>
                                        </p:tgtEl>
                                        <p:attrNameLst>
                                          <p:attrName>ppt_x</p:attrName>
                                        </p:attrNameLst>
                                      </p:cBhvr>
                                      <p:tavLst>
                                        <p:tav tm="0">
                                          <p:val>
                                            <p:fltVal val="0.5"/>
                                          </p:val>
                                        </p:tav>
                                        <p:tav tm="100000">
                                          <p:val>
                                            <p:strVal val="#ppt_x"/>
                                          </p:val>
                                        </p:tav>
                                      </p:tavLst>
                                    </p:anim>
                                    <p:anim calcmode="lin" valueType="num">
                                      <p:cBhvr>
                                        <p:cTn id="34" dur="3500" fill="hold"/>
                                        <p:tgtEl>
                                          <p:spTgt spid="108"/>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3500" fill="hold"/>
                                        <p:tgtEl>
                                          <p:spTgt spid="116"/>
                                        </p:tgtEl>
                                        <p:attrNameLst>
                                          <p:attrName>ppt_w</p:attrName>
                                        </p:attrNameLst>
                                      </p:cBhvr>
                                      <p:tavLst>
                                        <p:tav tm="0">
                                          <p:val>
                                            <p:fltVal val="0"/>
                                          </p:val>
                                        </p:tav>
                                        <p:tav tm="100000">
                                          <p:val>
                                            <p:strVal val="#ppt_w"/>
                                          </p:val>
                                        </p:tav>
                                      </p:tavLst>
                                    </p:anim>
                                    <p:anim calcmode="lin" valueType="num">
                                      <p:cBhvr>
                                        <p:cTn id="38" dur="3500" fill="hold"/>
                                        <p:tgtEl>
                                          <p:spTgt spid="116"/>
                                        </p:tgtEl>
                                        <p:attrNameLst>
                                          <p:attrName>ppt_h</p:attrName>
                                        </p:attrNameLst>
                                      </p:cBhvr>
                                      <p:tavLst>
                                        <p:tav tm="0">
                                          <p:val>
                                            <p:fltVal val="0"/>
                                          </p:val>
                                        </p:tav>
                                        <p:tav tm="100000">
                                          <p:val>
                                            <p:strVal val="#ppt_h"/>
                                          </p:val>
                                        </p:tav>
                                      </p:tavLst>
                                    </p:anim>
                                    <p:anim calcmode="lin" valueType="num">
                                      <p:cBhvr>
                                        <p:cTn id="39" dur="3500" fill="hold"/>
                                        <p:tgtEl>
                                          <p:spTgt spid="116"/>
                                        </p:tgtEl>
                                        <p:attrNameLst>
                                          <p:attrName>ppt_x</p:attrName>
                                        </p:attrNameLst>
                                      </p:cBhvr>
                                      <p:tavLst>
                                        <p:tav tm="0">
                                          <p:val>
                                            <p:fltVal val="0.5"/>
                                          </p:val>
                                        </p:tav>
                                        <p:tav tm="100000">
                                          <p:val>
                                            <p:strVal val="#ppt_x"/>
                                          </p:val>
                                        </p:tav>
                                      </p:tavLst>
                                    </p:anim>
                                    <p:anim calcmode="lin" valueType="num">
                                      <p:cBhvr>
                                        <p:cTn id="40" dur="3500" fill="hold"/>
                                        <p:tgtEl>
                                          <p:spTgt spid="116"/>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112"/>
                                        </p:tgtEl>
                                        <p:attrNameLst>
                                          <p:attrName>style.visibility</p:attrName>
                                        </p:attrNameLst>
                                      </p:cBhvr>
                                      <p:to>
                                        <p:strVal val="visible"/>
                                      </p:to>
                                    </p:set>
                                    <p:anim calcmode="lin" valueType="num">
                                      <p:cBhvr>
                                        <p:cTn id="43" dur="3500" fill="hold"/>
                                        <p:tgtEl>
                                          <p:spTgt spid="112"/>
                                        </p:tgtEl>
                                        <p:attrNameLst>
                                          <p:attrName>ppt_w</p:attrName>
                                        </p:attrNameLst>
                                      </p:cBhvr>
                                      <p:tavLst>
                                        <p:tav tm="0">
                                          <p:val>
                                            <p:fltVal val="0"/>
                                          </p:val>
                                        </p:tav>
                                        <p:tav tm="100000">
                                          <p:val>
                                            <p:strVal val="#ppt_w"/>
                                          </p:val>
                                        </p:tav>
                                      </p:tavLst>
                                    </p:anim>
                                    <p:anim calcmode="lin" valueType="num">
                                      <p:cBhvr>
                                        <p:cTn id="44" dur="3500" fill="hold"/>
                                        <p:tgtEl>
                                          <p:spTgt spid="112"/>
                                        </p:tgtEl>
                                        <p:attrNameLst>
                                          <p:attrName>ppt_h</p:attrName>
                                        </p:attrNameLst>
                                      </p:cBhvr>
                                      <p:tavLst>
                                        <p:tav tm="0">
                                          <p:val>
                                            <p:fltVal val="0"/>
                                          </p:val>
                                        </p:tav>
                                        <p:tav tm="100000">
                                          <p:val>
                                            <p:strVal val="#ppt_h"/>
                                          </p:val>
                                        </p:tav>
                                      </p:tavLst>
                                    </p:anim>
                                    <p:anim calcmode="lin" valueType="num">
                                      <p:cBhvr>
                                        <p:cTn id="45" dur="3500" fill="hold"/>
                                        <p:tgtEl>
                                          <p:spTgt spid="112"/>
                                        </p:tgtEl>
                                        <p:attrNameLst>
                                          <p:attrName>ppt_x</p:attrName>
                                        </p:attrNameLst>
                                      </p:cBhvr>
                                      <p:tavLst>
                                        <p:tav tm="0">
                                          <p:val>
                                            <p:fltVal val="0.5"/>
                                          </p:val>
                                        </p:tav>
                                        <p:tav tm="100000">
                                          <p:val>
                                            <p:strVal val="#ppt_x"/>
                                          </p:val>
                                        </p:tav>
                                      </p:tavLst>
                                    </p:anim>
                                    <p:anim calcmode="lin" valueType="num">
                                      <p:cBhvr>
                                        <p:cTn id="46" dur="3500" fill="hold"/>
                                        <p:tgtEl>
                                          <p:spTgt spid="112"/>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120"/>
                                        </p:tgtEl>
                                        <p:attrNameLst>
                                          <p:attrName>style.visibility</p:attrName>
                                        </p:attrNameLst>
                                      </p:cBhvr>
                                      <p:to>
                                        <p:strVal val="visible"/>
                                      </p:to>
                                    </p:set>
                                    <p:anim calcmode="lin" valueType="num">
                                      <p:cBhvr>
                                        <p:cTn id="49" dur="3500" fill="hold"/>
                                        <p:tgtEl>
                                          <p:spTgt spid="120"/>
                                        </p:tgtEl>
                                        <p:attrNameLst>
                                          <p:attrName>ppt_w</p:attrName>
                                        </p:attrNameLst>
                                      </p:cBhvr>
                                      <p:tavLst>
                                        <p:tav tm="0">
                                          <p:val>
                                            <p:fltVal val="0"/>
                                          </p:val>
                                        </p:tav>
                                        <p:tav tm="100000">
                                          <p:val>
                                            <p:strVal val="#ppt_w"/>
                                          </p:val>
                                        </p:tav>
                                      </p:tavLst>
                                    </p:anim>
                                    <p:anim calcmode="lin" valueType="num">
                                      <p:cBhvr>
                                        <p:cTn id="50" dur="3500" fill="hold"/>
                                        <p:tgtEl>
                                          <p:spTgt spid="120"/>
                                        </p:tgtEl>
                                        <p:attrNameLst>
                                          <p:attrName>ppt_h</p:attrName>
                                        </p:attrNameLst>
                                      </p:cBhvr>
                                      <p:tavLst>
                                        <p:tav tm="0">
                                          <p:val>
                                            <p:fltVal val="0"/>
                                          </p:val>
                                        </p:tav>
                                        <p:tav tm="100000">
                                          <p:val>
                                            <p:strVal val="#ppt_h"/>
                                          </p:val>
                                        </p:tav>
                                      </p:tavLst>
                                    </p:anim>
                                    <p:anim calcmode="lin" valueType="num">
                                      <p:cBhvr>
                                        <p:cTn id="51" dur="3500" fill="hold"/>
                                        <p:tgtEl>
                                          <p:spTgt spid="120"/>
                                        </p:tgtEl>
                                        <p:attrNameLst>
                                          <p:attrName>ppt_x</p:attrName>
                                        </p:attrNameLst>
                                      </p:cBhvr>
                                      <p:tavLst>
                                        <p:tav tm="0">
                                          <p:val>
                                            <p:fltVal val="0.5"/>
                                          </p:val>
                                        </p:tav>
                                        <p:tav tm="100000">
                                          <p:val>
                                            <p:strVal val="#ppt_x"/>
                                          </p:val>
                                        </p:tav>
                                      </p:tavLst>
                                    </p:anim>
                                    <p:anim calcmode="lin" valueType="num">
                                      <p:cBhvr>
                                        <p:cTn id="52" dur="3500" fill="hold"/>
                                        <p:tgtEl>
                                          <p:spTgt spid="120"/>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109"/>
                                        </p:tgtEl>
                                        <p:attrNameLst>
                                          <p:attrName>style.visibility</p:attrName>
                                        </p:attrNameLst>
                                      </p:cBhvr>
                                      <p:to>
                                        <p:strVal val="visible"/>
                                      </p:to>
                                    </p:set>
                                    <p:anim calcmode="lin" valueType="num">
                                      <p:cBhvr>
                                        <p:cTn id="55" dur="3500" fill="hold"/>
                                        <p:tgtEl>
                                          <p:spTgt spid="109"/>
                                        </p:tgtEl>
                                        <p:attrNameLst>
                                          <p:attrName>ppt_w</p:attrName>
                                        </p:attrNameLst>
                                      </p:cBhvr>
                                      <p:tavLst>
                                        <p:tav tm="0">
                                          <p:val>
                                            <p:fltVal val="0"/>
                                          </p:val>
                                        </p:tav>
                                        <p:tav tm="100000">
                                          <p:val>
                                            <p:strVal val="#ppt_w"/>
                                          </p:val>
                                        </p:tav>
                                      </p:tavLst>
                                    </p:anim>
                                    <p:anim calcmode="lin" valueType="num">
                                      <p:cBhvr>
                                        <p:cTn id="56" dur="3500" fill="hold"/>
                                        <p:tgtEl>
                                          <p:spTgt spid="109"/>
                                        </p:tgtEl>
                                        <p:attrNameLst>
                                          <p:attrName>ppt_h</p:attrName>
                                        </p:attrNameLst>
                                      </p:cBhvr>
                                      <p:tavLst>
                                        <p:tav tm="0">
                                          <p:val>
                                            <p:fltVal val="0"/>
                                          </p:val>
                                        </p:tav>
                                        <p:tav tm="100000">
                                          <p:val>
                                            <p:strVal val="#ppt_h"/>
                                          </p:val>
                                        </p:tav>
                                      </p:tavLst>
                                    </p:anim>
                                    <p:anim calcmode="lin" valueType="num">
                                      <p:cBhvr>
                                        <p:cTn id="57" dur="3500" fill="hold"/>
                                        <p:tgtEl>
                                          <p:spTgt spid="109"/>
                                        </p:tgtEl>
                                        <p:attrNameLst>
                                          <p:attrName>ppt_x</p:attrName>
                                        </p:attrNameLst>
                                      </p:cBhvr>
                                      <p:tavLst>
                                        <p:tav tm="0">
                                          <p:val>
                                            <p:fltVal val="0.5"/>
                                          </p:val>
                                        </p:tav>
                                        <p:tav tm="100000">
                                          <p:val>
                                            <p:strVal val="#ppt_x"/>
                                          </p:val>
                                        </p:tav>
                                      </p:tavLst>
                                    </p:anim>
                                    <p:anim calcmode="lin" valueType="num">
                                      <p:cBhvr>
                                        <p:cTn id="58" dur="3500" fill="hold"/>
                                        <p:tgtEl>
                                          <p:spTgt spid="109"/>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117"/>
                                        </p:tgtEl>
                                        <p:attrNameLst>
                                          <p:attrName>style.visibility</p:attrName>
                                        </p:attrNameLst>
                                      </p:cBhvr>
                                      <p:to>
                                        <p:strVal val="visible"/>
                                      </p:to>
                                    </p:set>
                                    <p:anim calcmode="lin" valueType="num">
                                      <p:cBhvr>
                                        <p:cTn id="61" dur="3500" fill="hold"/>
                                        <p:tgtEl>
                                          <p:spTgt spid="117"/>
                                        </p:tgtEl>
                                        <p:attrNameLst>
                                          <p:attrName>ppt_w</p:attrName>
                                        </p:attrNameLst>
                                      </p:cBhvr>
                                      <p:tavLst>
                                        <p:tav tm="0">
                                          <p:val>
                                            <p:fltVal val="0"/>
                                          </p:val>
                                        </p:tav>
                                        <p:tav tm="100000">
                                          <p:val>
                                            <p:strVal val="#ppt_w"/>
                                          </p:val>
                                        </p:tav>
                                      </p:tavLst>
                                    </p:anim>
                                    <p:anim calcmode="lin" valueType="num">
                                      <p:cBhvr>
                                        <p:cTn id="62" dur="3500" fill="hold"/>
                                        <p:tgtEl>
                                          <p:spTgt spid="117"/>
                                        </p:tgtEl>
                                        <p:attrNameLst>
                                          <p:attrName>ppt_h</p:attrName>
                                        </p:attrNameLst>
                                      </p:cBhvr>
                                      <p:tavLst>
                                        <p:tav tm="0">
                                          <p:val>
                                            <p:fltVal val="0"/>
                                          </p:val>
                                        </p:tav>
                                        <p:tav tm="100000">
                                          <p:val>
                                            <p:strVal val="#ppt_h"/>
                                          </p:val>
                                        </p:tav>
                                      </p:tavLst>
                                    </p:anim>
                                    <p:anim calcmode="lin" valueType="num">
                                      <p:cBhvr>
                                        <p:cTn id="63" dur="3500" fill="hold"/>
                                        <p:tgtEl>
                                          <p:spTgt spid="117"/>
                                        </p:tgtEl>
                                        <p:attrNameLst>
                                          <p:attrName>ppt_x</p:attrName>
                                        </p:attrNameLst>
                                      </p:cBhvr>
                                      <p:tavLst>
                                        <p:tav tm="0">
                                          <p:val>
                                            <p:fltVal val="0.5"/>
                                          </p:val>
                                        </p:tav>
                                        <p:tav tm="100000">
                                          <p:val>
                                            <p:strVal val="#ppt_x"/>
                                          </p:val>
                                        </p:tav>
                                      </p:tavLst>
                                    </p:anim>
                                    <p:anim calcmode="lin" valueType="num">
                                      <p:cBhvr>
                                        <p:cTn id="64" dur="3500" fill="hold"/>
                                        <p:tgtEl>
                                          <p:spTgt spid="117"/>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113"/>
                                        </p:tgtEl>
                                        <p:attrNameLst>
                                          <p:attrName>style.visibility</p:attrName>
                                        </p:attrNameLst>
                                      </p:cBhvr>
                                      <p:to>
                                        <p:strVal val="visible"/>
                                      </p:to>
                                    </p:set>
                                    <p:anim calcmode="lin" valueType="num">
                                      <p:cBhvr>
                                        <p:cTn id="67" dur="3500" fill="hold"/>
                                        <p:tgtEl>
                                          <p:spTgt spid="113"/>
                                        </p:tgtEl>
                                        <p:attrNameLst>
                                          <p:attrName>ppt_w</p:attrName>
                                        </p:attrNameLst>
                                      </p:cBhvr>
                                      <p:tavLst>
                                        <p:tav tm="0">
                                          <p:val>
                                            <p:fltVal val="0"/>
                                          </p:val>
                                        </p:tav>
                                        <p:tav tm="100000">
                                          <p:val>
                                            <p:strVal val="#ppt_w"/>
                                          </p:val>
                                        </p:tav>
                                      </p:tavLst>
                                    </p:anim>
                                    <p:anim calcmode="lin" valueType="num">
                                      <p:cBhvr>
                                        <p:cTn id="68" dur="3500" fill="hold"/>
                                        <p:tgtEl>
                                          <p:spTgt spid="113"/>
                                        </p:tgtEl>
                                        <p:attrNameLst>
                                          <p:attrName>ppt_h</p:attrName>
                                        </p:attrNameLst>
                                      </p:cBhvr>
                                      <p:tavLst>
                                        <p:tav tm="0">
                                          <p:val>
                                            <p:fltVal val="0"/>
                                          </p:val>
                                        </p:tav>
                                        <p:tav tm="100000">
                                          <p:val>
                                            <p:strVal val="#ppt_h"/>
                                          </p:val>
                                        </p:tav>
                                      </p:tavLst>
                                    </p:anim>
                                    <p:anim calcmode="lin" valueType="num">
                                      <p:cBhvr>
                                        <p:cTn id="69" dur="3500" fill="hold"/>
                                        <p:tgtEl>
                                          <p:spTgt spid="113"/>
                                        </p:tgtEl>
                                        <p:attrNameLst>
                                          <p:attrName>ppt_x</p:attrName>
                                        </p:attrNameLst>
                                      </p:cBhvr>
                                      <p:tavLst>
                                        <p:tav tm="0">
                                          <p:val>
                                            <p:fltVal val="0.5"/>
                                          </p:val>
                                        </p:tav>
                                        <p:tav tm="100000">
                                          <p:val>
                                            <p:strVal val="#ppt_x"/>
                                          </p:val>
                                        </p:tav>
                                      </p:tavLst>
                                    </p:anim>
                                    <p:anim calcmode="lin" valueType="num">
                                      <p:cBhvr>
                                        <p:cTn id="70" dur="3500" fill="hold"/>
                                        <p:tgtEl>
                                          <p:spTgt spid="113"/>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121"/>
                                        </p:tgtEl>
                                        <p:attrNameLst>
                                          <p:attrName>style.visibility</p:attrName>
                                        </p:attrNameLst>
                                      </p:cBhvr>
                                      <p:to>
                                        <p:strVal val="visible"/>
                                      </p:to>
                                    </p:set>
                                    <p:anim calcmode="lin" valueType="num">
                                      <p:cBhvr>
                                        <p:cTn id="73" dur="3500" fill="hold"/>
                                        <p:tgtEl>
                                          <p:spTgt spid="121"/>
                                        </p:tgtEl>
                                        <p:attrNameLst>
                                          <p:attrName>ppt_w</p:attrName>
                                        </p:attrNameLst>
                                      </p:cBhvr>
                                      <p:tavLst>
                                        <p:tav tm="0">
                                          <p:val>
                                            <p:fltVal val="0"/>
                                          </p:val>
                                        </p:tav>
                                        <p:tav tm="100000">
                                          <p:val>
                                            <p:strVal val="#ppt_w"/>
                                          </p:val>
                                        </p:tav>
                                      </p:tavLst>
                                    </p:anim>
                                    <p:anim calcmode="lin" valueType="num">
                                      <p:cBhvr>
                                        <p:cTn id="74" dur="3500" fill="hold"/>
                                        <p:tgtEl>
                                          <p:spTgt spid="121"/>
                                        </p:tgtEl>
                                        <p:attrNameLst>
                                          <p:attrName>ppt_h</p:attrName>
                                        </p:attrNameLst>
                                      </p:cBhvr>
                                      <p:tavLst>
                                        <p:tav tm="0">
                                          <p:val>
                                            <p:fltVal val="0"/>
                                          </p:val>
                                        </p:tav>
                                        <p:tav tm="100000">
                                          <p:val>
                                            <p:strVal val="#ppt_h"/>
                                          </p:val>
                                        </p:tav>
                                      </p:tavLst>
                                    </p:anim>
                                    <p:anim calcmode="lin" valueType="num">
                                      <p:cBhvr>
                                        <p:cTn id="75" dur="3500" fill="hold"/>
                                        <p:tgtEl>
                                          <p:spTgt spid="121"/>
                                        </p:tgtEl>
                                        <p:attrNameLst>
                                          <p:attrName>ppt_x</p:attrName>
                                        </p:attrNameLst>
                                      </p:cBhvr>
                                      <p:tavLst>
                                        <p:tav tm="0">
                                          <p:val>
                                            <p:fltVal val="0.5"/>
                                          </p:val>
                                        </p:tav>
                                        <p:tav tm="100000">
                                          <p:val>
                                            <p:strVal val="#ppt_x"/>
                                          </p:val>
                                        </p:tav>
                                      </p:tavLst>
                                    </p:anim>
                                    <p:anim calcmode="lin" valueType="num">
                                      <p:cBhvr>
                                        <p:cTn id="76" dur="3500" fill="hold"/>
                                        <p:tgtEl>
                                          <p:spTgt spid="121"/>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110"/>
                                        </p:tgtEl>
                                        <p:attrNameLst>
                                          <p:attrName>style.visibility</p:attrName>
                                        </p:attrNameLst>
                                      </p:cBhvr>
                                      <p:to>
                                        <p:strVal val="visible"/>
                                      </p:to>
                                    </p:set>
                                    <p:anim calcmode="lin" valueType="num">
                                      <p:cBhvr>
                                        <p:cTn id="79" dur="3500" fill="hold"/>
                                        <p:tgtEl>
                                          <p:spTgt spid="110"/>
                                        </p:tgtEl>
                                        <p:attrNameLst>
                                          <p:attrName>ppt_w</p:attrName>
                                        </p:attrNameLst>
                                      </p:cBhvr>
                                      <p:tavLst>
                                        <p:tav tm="0">
                                          <p:val>
                                            <p:fltVal val="0"/>
                                          </p:val>
                                        </p:tav>
                                        <p:tav tm="100000">
                                          <p:val>
                                            <p:strVal val="#ppt_w"/>
                                          </p:val>
                                        </p:tav>
                                      </p:tavLst>
                                    </p:anim>
                                    <p:anim calcmode="lin" valueType="num">
                                      <p:cBhvr>
                                        <p:cTn id="80" dur="3500" fill="hold"/>
                                        <p:tgtEl>
                                          <p:spTgt spid="110"/>
                                        </p:tgtEl>
                                        <p:attrNameLst>
                                          <p:attrName>ppt_h</p:attrName>
                                        </p:attrNameLst>
                                      </p:cBhvr>
                                      <p:tavLst>
                                        <p:tav tm="0">
                                          <p:val>
                                            <p:fltVal val="0"/>
                                          </p:val>
                                        </p:tav>
                                        <p:tav tm="100000">
                                          <p:val>
                                            <p:strVal val="#ppt_h"/>
                                          </p:val>
                                        </p:tav>
                                      </p:tavLst>
                                    </p:anim>
                                    <p:anim calcmode="lin" valueType="num">
                                      <p:cBhvr>
                                        <p:cTn id="81" dur="3500" fill="hold"/>
                                        <p:tgtEl>
                                          <p:spTgt spid="110"/>
                                        </p:tgtEl>
                                        <p:attrNameLst>
                                          <p:attrName>ppt_x</p:attrName>
                                        </p:attrNameLst>
                                      </p:cBhvr>
                                      <p:tavLst>
                                        <p:tav tm="0">
                                          <p:val>
                                            <p:fltVal val="0.5"/>
                                          </p:val>
                                        </p:tav>
                                        <p:tav tm="100000">
                                          <p:val>
                                            <p:strVal val="#ppt_x"/>
                                          </p:val>
                                        </p:tav>
                                      </p:tavLst>
                                    </p:anim>
                                    <p:anim calcmode="lin" valueType="num">
                                      <p:cBhvr>
                                        <p:cTn id="82" dur="3500" fill="hold"/>
                                        <p:tgtEl>
                                          <p:spTgt spid="110"/>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118"/>
                                        </p:tgtEl>
                                        <p:attrNameLst>
                                          <p:attrName>style.visibility</p:attrName>
                                        </p:attrNameLst>
                                      </p:cBhvr>
                                      <p:to>
                                        <p:strVal val="visible"/>
                                      </p:to>
                                    </p:set>
                                    <p:anim calcmode="lin" valueType="num">
                                      <p:cBhvr>
                                        <p:cTn id="85" dur="3500" fill="hold"/>
                                        <p:tgtEl>
                                          <p:spTgt spid="118"/>
                                        </p:tgtEl>
                                        <p:attrNameLst>
                                          <p:attrName>ppt_w</p:attrName>
                                        </p:attrNameLst>
                                      </p:cBhvr>
                                      <p:tavLst>
                                        <p:tav tm="0">
                                          <p:val>
                                            <p:fltVal val="0"/>
                                          </p:val>
                                        </p:tav>
                                        <p:tav tm="100000">
                                          <p:val>
                                            <p:strVal val="#ppt_w"/>
                                          </p:val>
                                        </p:tav>
                                      </p:tavLst>
                                    </p:anim>
                                    <p:anim calcmode="lin" valueType="num">
                                      <p:cBhvr>
                                        <p:cTn id="86" dur="3500" fill="hold"/>
                                        <p:tgtEl>
                                          <p:spTgt spid="118"/>
                                        </p:tgtEl>
                                        <p:attrNameLst>
                                          <p:attrName>ppt_h</p:attrName>
                                        </p:attrNameLst>
                                      </p:cBhvr>
                                      <p:tavLst>
                                        <p:tav tm="0">
                                          <p:val>
                                            <p:fltVal val="0"/>
                                          </p:val>
                                        </p:tav>
                                        <p:tav tm="100000">
                                          <p:val>
                                            <p:strVal val="#ppt_h"/>
                                          </p:val>
                                        </p:tav>
                                      </p:tavLst>
                                    </p:anim>
                                    <p:anim calcmode="lin" valueType="num">
                                      <p:cBhvr>
                                        <p:cTn id="87" dur="3500" fill="hold"/>
                                        <p:tgtEl>
                                          <p:spTgt spid="118"/>
                                        </p:tgtEl>
                                        <p:attrNameLst>
                                          <p:attrName>ppt_x</p:attrName>
                                        </p:attrNameLst>
                                      </p:cBhvr>
                                      <p:tavLst>
                                        <p:tav tm="0">
                                          <p:val>
                                            <p:fltVal val="0.5"/>
                                          </p:val>
                                        </p:tav>
                                        <p:tav tm="100000">
                                          <p:val>
                                            <p:strVal val="#ppt_x"/>
                                          </p:val>
                                        </p:tav>
                                      </p:tavLst>
                                    </p:anim>
                                    <p:anim calcmode="lin" valueType="num">
                                      <p:cBhvr>
                                        <p:cTn id="88" dur="3500" fill="hold"/>
                                        <p:tgtEl>
                                          <p:spTgt spid="118"/>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114"/>
                                        </p:tgtEl>
                                        <p:attrNameLst>
                                          <p:attrName>style.visibility</p:attrName>
                                        </p:attrNameLst>
                                      </p:cBhvr>
                                      <p:to>
                                        <p:strVal val="visible"/>
                                      </p:to>
                                    </p:set>
                                    <p:anim calcmode="lin" valueType="num">
                                      <p:cBhvr>
                                        <p:cTn id="91" dur="3500" fill="hold"/>
                                        <p:tgtEl>
                                          <p:spTgt spid="114"/>
                                        </p:tgtEl>
                                        <p:attrNameLst>
                                          <p:attrName>ppt_w</p:attrName>
                                        </p:attrNameLst>
                                      </p:cBhvr>
                                      <p:tavLst>
                                        <p:tav tm="0">
                                          <p:val>
                                            <p:fltVal val="0"/>
                                          </p:val>
                                        </p:tav>
                                        <p:tav tm="100000">
                                          <p:val>
                                            <p:strVal val="#ppt_w"/>
                                          </p:val>
                                        </p:tav>
                                      </p:tavLst>
                                    </p:anim>
                                    <p:anim calcmode="lin" valueType="num">
                                      <p:cBhvr>
                                        <p:cTn id="92" dur="3500" fill="hold"/>
                                        <p:tgtEl>
                                          <p:spTgt spid="114"/>
                                        </p:tgtEl>
                                        <p:attrNameLst>
                                          <p:attrName>ppt_h</p:attrName>
                                        </p:attrNameLst>
                                      </p:cBhvr>
                                      <p:tavLst>
                                        <p:tav tm="0">
                                          <p:val>
                                            <p:fltVal val="0"/>
                                          </p:val>
                                        </p:tav>
                                        <p:tav tm="100000">
                                          <p:val>
                                            <p:strVal val="#ppt_h"/>
                                          </p:val>
                                        </p:tav>
                                      </p:tavLst>
                                    </p:anim>
                                    <p:anim calcmode="lin" valueType="num">
                                      <p:cBhvr>
                                        <p:cTn id="93" dur="3500" fill="hold"/>
                                        <p:tgtEl>
                                          <p:spTgt spid="114"/>
                                        </p:tgtEl>
                                        <p:attrNameLst>
                                          <p:attrName>ppt_x</p:attrName>
                                        </p:attrNameLst>
                                      </p:cBhvr>
                                      <p:tavLst>
                                        <p:tav tm="0">
                                          <p:val>
                                            <p:fltVal val="0.5"/>
                                          </p:val>
                                        </p:tav>
                                        <p:tav tm="100000">
                                          <p:val>
                                            <p:strVal val="#ppt_x"/>
                                          </p:val>
                                        </p:tav>
                                      </p:tavLst>
                                    </p:anim>
                                    <p:anim calcmode="lin" valueType="num">
                                      <p:cBhvr>
                                        <p:cTn id="94" dur="3500" fill="hold"/>
                                        <p:tgtEl>
                                          <p:spTgt spid="114"/>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122"/>
                                        </p:tgtEl>
                                        <p:attrNameLst>
                                          <p:attrName>style.visibility</p:attrName>
                                        </p:attrNameLst>
                                      </p:cBhvr>
                                      <p:to>
                                        <p:strVal val="visible"/>
                                      </p:to>
                                    </p:set>
                                    <p:anim calcmode="lin" valueType="num">
                                      <p:cBhvr>
                                        <p:cTn id="97" dur="3500" fill="hold"/>
                                        <p:tgtEl>
                                          <p:spTgt spid="122"/>
                                        </p:tgtEl>
                                        <p:attrNameLst>
                                          <p:attrName>ppt_w</p:attrName>
                                        </p:attrNameLst>
                                      </p:cBhvr>
                                      <p:tavLst>
                                        <p:tav tm="0">
                                          <p:val>
                                            <p:fltVal val="0"/>
                                          </p:val>
                                        </p:tav>
                                        <p:tav tm="100000">
                                          <p:val>
                                            <p:strVal val="#ppt_w"/>
                                          </p:val>
                                        </p:tav>
                                      </p:tavLst>
                                    </p:anim>
                                    <p:anim calcmode="lin" valueType="num">
                                      <p:cBhvr>
                                        <p:cTn id="98" dur="3500" fill="hold"/>
                                        <p:tgtEl>
                                          <p:spTgt spid="122"/>
                                        </p:tgtEl>
                                        <p:attrNameLst>
                                          <p:attrName>ppt_h</p:attrName>
                                        </p:attrNameLst>
                                      </p:cBhvr>
                                      <p:tavLst>
                                        <p:tav tm="0">
                                          <p:val>
                                            <p:fltVal val="0"/>
                                          </p:val>
                                        </p:tav>
                                        <p:tav tm="100000">
                                          <p:val>
                                            <p:strVal val="#ppt_h"/>
                                          </p:val>
                                        </p:tav>
                                      </p:tavLst>
                                    </p:anim>
                                    <p:anim calcmode="lin" valueType="num">
                                      <p:cBhvr>
                                        <p:cTn id="99" dur="3500" fill="hold"/>
                                        <p:tgtEl>
                                          <p:spTgt spid="122"/>
                                        </p:tgtEl>
                                        <p:attrNameLst>
                                          <p:attrName>ppt_x</p:attrName>
                                        </p:attrNameLst>
                                      </p:cBhvr>
                                      <p:tavLst>
                                        <p:tav tm="0">
                                          <p:val>
                                            <p:fltVal val="0.5"/>
                                          </p:val>
                                        </p:tav>
                                        <p:tav tm="100000">
                                          <p:val>
                                            <p:strVal val="#ppt_x"/>
                                          </p:val>
                                        </p:tav>
                                      </p:tavLst>
                                    </p:anim>
                                    <p:anim calcmode="lin" valueType="num">
                                      <p:cBhvr>
                                        <p:cTn id="100" dur="3500" fill="hold"/>
                                        <p:tgtEl>
                                          <p:spTgt spid="122"/>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75"/>
                                        </p:tgtEl>
                                        <p:attrNameLst>
                                          <p:attrName>style.visibility</p:attrName>
                                        </p:attrNameLst>
                                      </p:cBhvr>
                                      <p:to>
                                        <p:strVal val="visible"/>
                                      </p:to>
                                    </p:set>
                                    <p:anim calcmode="lin" valueType="num">
                                      <p:cBhvr>
                                        <p:cTn id="103" dur="3500" fill="hold"/>
                                        <p:tgtEl>
                                          <p:spTgt spid="75"/>
                                        </p:tgtEl>
                                        <p:attrNameLst>
                                          <p:attrName>ppt_w</p:attrName>
                                        </p:attrNameLst>
                                      </p:cBhvr>
                                      <p:tavLst>
                                        <p:tav tm="0">
                                          <p:val>
                                            <p:fltVal val="0"/>
                                          </p:val>
                                        </p:tav>
                                        <p:tav tm="100000">
                                          <p:val>
                                            <p:strVal val="#ppt_w"/>
                                          </p:val>
                                        </p:tav>
                                      </p:tavLst>
                                    </p:anim>
                                    <p:anim calcmode="lin" valueType="num">
                                      <p:cBhvr>
                                        <p:cTn id="104" dur="3500" fill="hold"/>
                                        <p:tgtEl>
                                          <p:spTgt spid="75"/>
                                        </p:tgtEl>
                                        <p:attrNameLst>
                                          <p:attrName>ppt_h</p:attrName>
                                        </p:attrNameLst>
                                      </p:cBhvr>
                                      <p:tavLst>
                                        <p:tav tm="0">
                                          <p:val>
                                            <p:fltVal val="0"/>
                                          </p:val>
                                        </p:tav>
                                        <p:tav tm="100000">
                                          <p:val>
                                            <p:strVal val="#ppt_h"/>
                                          </p:val>
                                        </p:tav>
                                      </p:tavLst>
                                    </p:anim>
                                    <p:anim calcmode="lin" valueType="num">
                                      <p:cBhvr>
                                        <p:cTn id="105" dur="3500" fill="hold"/>
                                        <p:tgtEl>
                                          <p:spTgt spid="75"/>
                                        </p:tgtEl>
                                        <p:attrNameLst>
                                          <p:attrName>ppt_x</p:attrName>
                                        </p:attrNameLst>
                                      </p:cBhvr>
                                      <p:tavLst>
                                        <p:tav tm="0">
                                          <p:val>
                                            <p:fltVal val="0.5"/>
                                          </p:val>
                                        </p:tav>
                                        <p:tav tm="100000">
                                          <p:val>
                                            <p:strVal val="#ppt_x"/>
                                          </p:val>
                                        </p:tav>
                                      </p:tavLst>
                                    </p:anim>
                                    <p:anim calcmode="lin" valueType="num">
                                      <p:cBhvr>
                                        <p:cTn id="106" dur="3500" fill="hold"/>
                                        <p:tgtEl>
                                          <p:spTgt spid="75"/>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76"/>
                                        </p:tgtEl>
                                        <p:attrNameLst>
                                          <p:attrName>style.visibility</p:attrName>
                                        </p:attrNameLst>
                                      </p:cBhvr>
                                      <p:to>
                                        <p:strVal val="visible"/>
                                      </p:to>
                                    </p:set>
                                    <p:anim calcmode="lin" valueType="num">
                                      <p:cBhvr>
                                        <p:cTn id="109" dur="3500" fill="hold"/>
                                        <p:tgtEl>
                                          <p:spTgt spid="76"/>
                                        </p:tgtEl>
                                        <p:attrNameLst>
                                          <p:attrName>ppt_w</p:attrName>
                                        </p:attrNameLst>
                                      </p:cBhvr>
                                      <p:tavLst>
                                        <p:tav tm="0">
                                          <p:val>
                                            <p:fltVal val="0"/>
                                          </p:val>
                                        </p:tav>
                                        <p:tav tm="100000">
                                          <p:val>
                                            <p:strVal val="#ppt_w"/>
                                          </p:val>
                                        </p:tav>
                                      </p:tavLst>
                                    </p:anim>
                                    <p:anim calcmode="lin" valueType="num">
                                      <p:cBhvr>
                                        <p:cTn id="110" dur="3500" fill="hold"/>
                                        <p:tgtEl>
                                          <p:spTgt spid="76"/>
                                        </p:tgtEl>
                                        <p:attrNameLst>
                                          <p:attrName>ppt_h</p:attrName>
                                        </p:attrNameLst>
                                      </p:cBhvr>
                                      <p:tavLst>
                                        <p:tav tm="0">
                                          <p:val>
                                            <p:fltVal val="0"/>
                                          </p:val>
                                        </p:tav>
                                        <p:tav tm="100000">
                                          <p:val>
                                            <p:strVal val="#ppt_h"/>
                                          </p:val>
                                        </p:tav>
                                      </p:tavLst>
                                    </p:anim>
                                    <p:anim calcmode="lin" valueType="num">
                                      <p:cBhvr>
                                        <p:cTn id="111" dur="3500" fill="hold"/>
                                        <p:tgtEl>
                                          <p:spTgt spid="76"/>
                                        </p:tgtEl>
                                        <p:attrNameLst>
                                          <p:attrName>ppt_x</p:attrName>
                                        </p:attrNameLst>
                                      </p:cBhvr>
                                      <p:tavLst>
                                        <p:tav tm="0">
                                          <p:val>
                                            <p:fltVal val="0.5"/>
                                          </p:val>
                                        </p:tav>
                                        <p:tav tm="100000">
                                          <p:val>
                                            <p:strVal val="#ppt_x"/>
                                          </p:val>
                                        </p:tav>
                                      </p:tavLst>
                                    </p:anim>
                                    <p:anim calcmode="lin" valueType="num">
                                      <p:cBhvr>
                                        <p:cTn id="112" dur="3500" fill="hold"/>
                                        <p:tgtEl>
                                          <p:spTgt spid="76"/>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77"/>
                                        </p:tgtEl>
                                        <p:attrNameLst>
                                          <p:attrName>style.visibility</p:attrName>
                                        </p:attrNameLst>
                                      </p:cBhvr>
                                      <p:to>
                                        <p:strVal val="visible"/>
                                      </p:to>
                                    </p:set>
                                    <p:anim calcmode="lin" valueType="num">
                                      <p:cBhvr>
                                        <p:cTn id="115" dur="3500" fill="hold"/>
                                        <p:tgtEl>
                                          <p:spTgt spid="77"/>
                                        </p:tgtEl>
                                        <p:attrNameLst>
                                          <p:attrName>ppt_w</p:attrName>
                                        </p:attrNameLst>
                                      </p:cBhvr>
                                      <p:tavLst>
                                        <p:tav tm="0">
                                          <p:val>
                                            <p:fltVal val="0"/>
                                          </p:val>
                                        </p:tav>
                                        <p:tav tm="100000">
                                          <p:val>
                                            <p:strVal val="#ppt_w"/>
                                          </p:val>
                                        </p:tav>
                                      </p:tavLst>
                                    </p:anim>
                                    <p:anim calcmode="lin" valueType="num">
                                      <p:cBhvr>
                                        <p:cTn id="116" dur="3500" fill="hold"/>
                                        <p:tgtEl>
                                          <p:spTgt spid="77"/>
                                        </p:tgtEl>
                                        <p:attrNameLst>
                                          <p:attrName>ppt_h</p:attrName>
                                        </p:attrNameLst>
                                      </p:cBhvr>
                                      <p:tavLst>
                                        <p:tav tm="0">
                                          <p:val>
                                            <p:fltVal val="0"/>
                                          </p:val>
                                        </p:tav>
                                        <p:tav tm="100000">
                                          <p:val>
                                            <p:strVal val="#ppt_h"/>
                                          </p:val>
                                        </p:tav>
                                      </p:tavLst>
                                    </p:anim>
                                    <p:anim calcmode="lin" valueType="num">
                                      <p:cBhvr>
                                        <p:cTn id="117" dur="3500" fill="hold"/>
                                        <p:tgtEl>
                                          <p:spTgt spid="77"/>
                                        </p:tgtEl>
                                        <p:attrNameLst>
                                          <p:attrName>ppt_x</p:attrName>
                                        </p:attrNameLst>
                                      </p:cBhvr>
                                      <p:tavLst>
                                        <p:tav tm="0">
                                          <p:val>
                                            <p:fltVal val="0.5"/>
                                          </p:val>
                                        </p:tav>
                                        <p:tav tm="100000">
                                          <p:val>
                                            <p:strVal val="#ppt_x"/>
                                          </p:val>
                                        </p:tav>
                                      </p:tavLst>
                                    </p:anim>
                                    <p:anim calcmode="lin" valueType="num">
                                      <p:cBhvr>
                                        <p:cTn id="118" dur="3500" fill="hold"/>
                                        <p:tgtEl>
                                          <p:spTgt spid="77"/>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78"/>
                                        </p:tgtEl>
                                        <p:attrNameLst>
                                          <p:attrName>style.visibility</p:attrName>
                                        </p:attrNameLst>
                                      </p:cBhvr>
                                      <p:to>
                                        <p:strVal val="visible"/>
                                      </p:to>
                                    </p:set>
                                    <p:anim calcmode="lin" valueType="num">
                                      <p:cBhvr>
                                        <p:cTn id="121" dur="3500" fill="hold"/>
                                        <p:tgtEl>
                                          <p:spTgt spid="78"/>
                                        </p:tgtEl>
                                        <p:attrNameLst>
                                          <p:attrName>ppt_w</p:attrName>
                                        </p:attrNameLst>
                                      </p:cBhvr>
                                      <p:tavLst>
                                        <p:tav tm="0">
                                          <p:val>
                                            <p:fltVal val="0"/>
                                          </p:val>
                                        </p:tav>
                                        <p:tav tm="100000">
                                          <p:val>
                                            <p:strVal val="#ppt_w"/>
                                          </p:val>
                                        </p:tav>
                                      </p:tavLst>
                                    </p:anim>
                                    <p:anim calcmode="lin" valueType="num">
                                      <p:cBhvr>
                                        <p:cTn id="122" dur="3500" fill="hold"/>
                                        <p:tgtEl>
                                          <p:spTgt spid="78"/>
                                        </p:tgtEl>
                                        <p:attrNameLst>
                                          <p:attrName>ppt_h</p:attrName>
                                        </p:attrNameLst>
                                      </p:cBhvr>
                                      <p:tavLst>
                                        <p:tav tm="0">
                                          <p:val>
                                            <p:fltVal val="0"/>
                                          </p:val>
                                        </p:tav>
                                        <p:tav tm="100000">
                                          <p:val>
                                            <p:strVal val="#ppt_h"/>
                                          </p:val>
                                        </p:tav>
                                      </p:tavLst>
                                    </p:anim>
                                    <p:anim calcmode="lin" valueType="num">
                                      <p:cBhvr>
                                        <p:cTn id="123" dur="3500" fill="hold"/>
                                        <p:tgtEl>
                                          <p:spTgt spid="78"/>
                                        </p:tgtEl>
                                        <p:attrNameLst>
                                          <p:attrName>ppt_x</p:attrName>
                                        </p:attrNameLst>
                                      </p:cBhvr>
                                      <p:tavLst>
                                        <p:tav tm="0">
                                          <p:val>
                                            <p:fltVal val="0.5"/>
                                          </p:val>
                                        </p:tav>
                                        <p:tav tm="100000">
                                          <p:val>
                                            <p:strVal val="#ppt_x"/>
                                          </p:val>
                                        </p:tav>
                                      </p:tavLst>
                                    </p:anim>
                                    <p:anim calcmode="lin" valueType="num">
                                      <p:cBhvr>
                                        <p:cTn id="124" dur="3500" fill="hold"/>
                                        <p:tgtEl>
                                          <p:spTgt spid="78"/>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80"/>
                                        </p:tgtEl>
                                        <p:attrNameLst>
                                          <p:attrName>style.visibility</p:attrName>
                                        </p:attrNameLst>
                                      </p:cBhvr>
                                      <p:to>
                                        <p:strVal val="visible"/>
                                      </p:to>
                                    </p:set>
                                    <p:anim calcmode="lin" valueType="num">
                                      <p:cBhvr>
                                        <p:cTn id="127" dur="3500" fill="hold"/>
                                        <p:tgtEl>
                                          <p:spTgt spid="80"/>
                                        </p:tgtEl>
                                        <p:attrNameLst>
                                          <p:attrName>ppt_w</p:attrName>
                                        </p:attrNameLst>
                                      </p:cBhvr>
                                      <p:tavLst>
                                        <p:tav tm="0">
                                          <p:val>
                                            <p:fltVal val="0"/>
                                          </p:val>
                                        </p:tav>
                                        <p:tav tm="100000">
                                          <p:val>
                                            <p:strVal val="#ppt_w"/>
                                          </p:val>
                                        </p:tav>
                                      </p:tavLst>
                                    </p:anim>
                                    <p:anim calcmode="lin" valueType="num">
                                      <p:cBhvr>
                                        <p:cTn id="128" dur="3500" fill="hold"/>
                                        <p:tgtEl>
                                          <p:spTgt spid="80"/>
                                        </p:tgtEl>
                                        <p:attrNameLst>
                                          <p:attrName>ppt_h</p:attrName>
                                        </p:attrNameLst>
                                      </p:cBhvr>
                                      <p:tavLst>
                                        <p:tav tm="0">
                                          <p:val>
                                            <p:fltVal val="0"/>
                                          </p:val>
                                        </p:tav>
                                        <p:tav tm="100000">
                                          <p:val>
                                            <p:strVal val="#ppt_h"/>
                                          </p:val>
                                        </p:tav>
                                      </p:tavLst>
                                    </p:anim>
                                    <p:anim calcmode="lin" valueType="num">
                                      <p:cBhvr>
                                        <p:cTn id="129" dur="3500" fill="hold"/>
                                        <p:tgtEl>
                                          <p:spTgt spid="80"/>
                                        </p:tgtEl>
                                        <p:attrNameLst>
                                          <p:attrName>ppt_x</p:attrName>
                                        </p:attrNameLst>
                                      </p:cBhvr>
                                      <p:tavLst>
                                        <p:tav tm="0">
                                          <p:val>
                                            <p:fltVal val="0.5"/>
                                          </p:val>
                                        </p:tav>
                                        <p:tav tm="100000">
                                          <p:val>
                                            <p:strVal val="#ppt_x"/>
                                          </p:val>
                                        </p:tav>
                                      </p:tavLst>
                                    </p:anim>
                                    <p:anim calcmode="lin" valueType="num">
                                      <p:cBhvr>
                                        <p:cTn id="130" dur="3500" fill="hold"/>
                                        <p:tgtEl>
                                          <p:spTgt spid="80"/>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81"/>
                                        </p:tgtEl>
                                        <p:attrNameLst>
                                          <p:attrName>style.visibility</p:attrName>
                                        </p:attrNameLst>
                                      </p:cBhvr>
                                      <p:to>
                                        <p:strVal val="visible"/>
                                      </p:to>
                                    </p:set>
                                    <p:anim calcmode="lin" valueType="num">
                                      <p:cBhvr>
                                        <p:cTn id="133" dur="3500" fill="hold"/>
                                        <p:tgtEl>
                                          <p:spTgt spid="81"/>
                                        </p:tgtEl>
                                        <p:attrNameLst>
                                          <p:attrName>ppt_w</p:attrName>
                                        </p:attrNameLst>
                                      </p:cBhvr>
                                      <p:tavLst>
                                        <p:tav tm="0">
                                          <p:val>
                                            <p:fltVal val="0"/>
                                          </p:val>
                                        </p:tav>
                                        <p:tav tm="100000">
                                          <p:val>
                                            <p:strVal val="#ppt_w"/>
                                          </p:val>
                                        </p:tav>
                                      </p:tavLst>
                                    </p:anim>
                                    <p:anim calcmode="lin" valueType="num">
                                      <p:cBhvr>
                                        <p:cTn id="134" dur="3500" fill="hold"/>
                                        <p:tgtEl>
                                          <p:spTgt spid="81"/>
                                        </p:tgtEl>
                                        <p:attrNameLst>
                                          <p:attrName>ppt_h</p:attrName>
                                        </p:attrNameLst>
                                      </p:cBhvr>
                                      <p:tavLst>
                                        <p:tav tm="0">
                                          <p:val>
                                            <p:fltVal val="0"/>
                                          </p:val>
                                        </p:tav>
                                        <p:tav tm="100000">
                                          <p:val>
                                            <p:strVal val="#ppt_h"/>
                                          </p:val>
                                        </p:tav>
                                      </p:tavLst>
                                    </p:anim>
                                    <p:anim calcmode="lin" valueType="num">
                                      <p:cBhvr>
                                        <p:cTn id="135" dur="3500" fill="hold"/>
                                        <p:tgtEl>
                                          <p:spTgt spid="81"/>
                                        </p:tgtEl>
                                        <p:attrNameLst>
                                          <p:attrName>ppt_x</p:attrName>
                                        </p:attrNameLst>
                                      </p:cBhvr>
                                      <p:tavLst>
                                        <p:tav tm="0">
                                          <p:val>
                                            <p:fltVal val="0.5"/>
                                          </p:val>
                                        </p:tav>
                                        <p:tav tm="100000">
                                          <p:val>
                                            <p:strVal val="#ppt_x"/>
                                          </p:val>
                                        </p:tav>
                                      </p:tavLst>
                                    </p:anim>
                                    <p:anim calcmode="lin" valueType="num">
                                      <p:cBhvr>
                                        <p:cTn id="136" dur="3500" fill="hold"/>
                                        <p:tgtEl>
                                          <p:spTgt spid="81"/>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82"/>
                                        </p:tgtEl>
                                        <p:attrNameLst>
                                          <p:attrName>style.visibility</p:attrName>
                                        </p:attrNameLst>
                                      </p:cBhvr>
                                      <p:to>
                                        <p:strVal val="visible"/>
                                      </p:to>
                                    </p:set>
                                    <p:anim calcmode="lin" valueType="num">
                                      <p:cBhvr>
                                        <p:cTn id="139" dur="3500" fill="hold"/>
                                        <p:tgtEl>
                                          <p:spTgt spid="82"/>
                                        </p:tgtEl>
                                        <p:attrNameLst>
                                          <p:attrName>ppt_w</p:attrName>
                                        </p:attrNameLst>
                                      </p:cBhvr>
                                      <p:tavLst>
                                        <p:tav tm="0">
                                          <p:val>
                                            <p:fltVal val="0"/>
                                          </p:val>
                                        </p:tav>
                                        <p:tav tm="100000">
                                          <p:val>
                                            <p:strVal val="#ppt_w"/>
                                          </p:val>
                                        </p:tav>
                                      </p:tavLst>
                                    </p:anim>
                                    <p:anim calcmode="lin" valueType="num">
                                      <p:cBhvr>
                                        <p:cTn id="140" dur="3500" fill="hold"/>
                                        <p:tgtEl>
                                          <p:spTgt spid="82"/>
                                        </p:tgtEl>
                                        <p:attrNameLst>
                                          <p:attrName>ppt_h</p:attrName>
                                        </p:attrNameLst>
                                      </p:cBhvr>
                                      <p:tavLst>
                                        <p:tav tm="0">
                                          <p:val>
                                            <p:fltVal val="0"/>
                                          </p:val>
                                        </p:tav>
                                        <p:tav tm="100000">
                                          <p:val>
                                            <p:strVal val="#ppt_h"/>
                                          </p:val>
                                        </p:tav>
                                      </p:tavLst>
                                    </p:anim>
                                    <p:anim calcmode="lin" valueType="num">
                                      <p:cBhvr>
                                        <p:cTn id="141" dur="3500" fill="hold"/>
                                        <p:tgtEl>
                                          <p:spTgt spid="82"/>
                                        </p:tgtEl>
                                        <p:attrNameLst>
                                          <p:attrName>ppt_x</p:attrName>
                                        </p:attrNameLst>
                                      </p:cBhvr>
                                      <p:tavLst>
                                        <p:tav tm="0">
                                          <p:val>
                                            <p:fltVal val="0.5"/>
                                          </p:val>
                                        </p:tav>
                                        <p:tav tm="100000">
                                          <p:val>
                                            <p:strVal val="#ppt_x"/>
                                          </p:val>
                                        </p:tav>
                                      </p:tavLst>
                                    </p:anim>
                                    <p:anim calcmode="lin" valueType="num">
                                      <p:cBhvr>
                                        <p:cTn id="142" dur="3500" fill="hold"/>
                                        <p:tgtEl>
                                          <p:spTgt spid="82"/>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83"/>
                                        </p:tgtEl>
                                        <p:attrNameLst>
                                          <p:attrName>style.visibility</p:attrName>
                                        </p:attrNameLst>
                                      </p:cBhvr>
                                      <p:to>
                                        <p:strVal val="visible"/>
                                      </p:to>
                                    </p:set>
                                    <p:anim calcmode="lin" valueType="num">
                                      <p:cBhvr>
                                        <p:cTn id="145" dur="3500" fill="hold"/>
                                        <p:tgtEl>
                                          <p:spTgt spid="83"/>
                                        </p:tgtEl>
                                        <p:attrNameLst>
                                          <p:attrName>ppt_w</p:attrName>
                                        </p:attrNameLst>
                                      </p:cBhvr>
                                      <p:tavLst>
                                        <p:tav tm="0">
                                          <p:val>
                                            <p:fltVal val="0"/>
                                          </p:val>
                                        </p:tav>
                                        <p:tav tm="100000">
                                          <p:val>
                                            <p:strVal val="#ppt_w"/>
                                          </p:val>
                                        </p:tav>
                                      </p:tavLst>
                                    </p:anim>
                                    <p:anim calcmode="lin" valueType="num">
                                      <p:cBhvr>
                                        <p:cTn id="146" dur="3500" fill="hold"/>
                                        <p:tgtEl>
                                          <p:spTgt spid="83"/>
                                        </p:tgtEl>
                                        <p:attrNameLst>
                                          <p:attrName>ppt_h</p:attrName>
                                        </p:attrNameLst>
                                      </p:cBhvr>
                                      <p:tavLst>
                                        <p:tav tm="0">
                                          <p:val>
                                            <p:fltVal val="0"/>
                                          </p:val>
                                        </p:tav>
                                        <p:tav tm="100000">
                                          <p:val>
                                            <p:strVal val="#ppt_h"/>
                                          </p:val>
                                        </p:tav>
                                      </p:tavLst>
                                    </p:anim>
                                    <p:anim calcmode="lin" valueType="num">
                                      <p:cBhvr>
                                        <p:cTn id="147" dur="3500" fill="hold"/>
                                        <p:tgtEl>
                                          <p:spTgt spid="83"/>
                                        </p:tgtEl>
                                        <p:attrNameLst>
                                          <p:attrName>ppt_x</p:attrName>
                                        </p:attrNameLst>
                                      </p:cBhvr>
                                      <p:tavLst>
                                        <p:tav tm="0">
                                          <p:val>
                                            <p:fltVal val="0.5"/>
                                          </p:val>
                                        </p:tav>
                                        <p:tav tm="100000">
                                          <p:val>
                                            <p:strVal val="#ppt_x"/>
                                          </p:val>
                                        </p:tav>
                                      </p:tavLst>
                                    </p:anim>
                                    <p:anim calcmode="lin" valueType="num">
                                      <p:cBhvr>
                                        <p:cTn id="148" dur="3500" fill="hold"/>
                                        <p:tgtEl>
                                          <p:spTgt spid="83"/>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84"/>
                                        </p:tgtEl>
                                        <p:attrNameLst>
                                          <p:attrName>style.visibility</p:attrName>
                                        </p:attrNameLst>
                                      </p:cBhvr>
                                      <p:to>
                                        <p:strVal val="visible"/>
                                      </p:to>
                                    </p:set>
                                    <p:anim calcmode="lin" valueType="num">
                                      <p:cBhvr>
                                        <p:cTn id="151" dur="3500" fill="hold"/>
                                        <p:tgtEl>
                                          <p:spTgt spid="84"/>
                                        </p:tgtEl>
                                        <p:attrNameLst>
                                          <p:attrName>ppt_w</p:attrName>
                                        </p:attrNameLst>
                                      </p:cBhvr>
                                      <p:tavLst>
                                        <p:tav tm="0">
                                          <p:val>
                                            <p:fltVal val="0"/>
                                          </p:val>
                                        </p:tav>
                                        <p:tav tm="100000">
                                          <p:val>
                                            <p:strVal val="#ppt_w"/>
                                          </p:val>
                                        </p:tav>
                                      </p:tavLst>
                                    </p:anim>
                                    <p:anim calcmode="lin" valueType="num">
                                      <p:cBhvr>
                                        <p:cTn id="152" dur="3500" fill="hold"/>
                                        <p:tgtEl>
                                          <p:spTgt spid="84"/>
                                        </p:tgtEl>
                                        <p:attrNameLst>
                                          <p:attrName>ppt_h</p:attrName>
                                        </p:attrNameLst>
                                      </p:cBhvr>
                                      <p:tavLst>
                                        <p:tav tm="0">
                                          <p:val>
                                            <p:fltVal val="0"/>
                                          </p:val>
                                        </p:tav>
                                        <p:tav tm="100000">
                                          <p:val>
                                            <p:strVal val="#ppt_h"/>
                                          </p:val>
                                        </p:tav>
                                      </p:tavLst>
                                    </p:anim>
                                    <p:anim calcmode="lin" valueType="num">
                                      <p:cBhvr>
                                        <p:cTn id="153" dur="3500" fill="hold"/>
                                        <p:tgtEl>
                                          <p:spTgt spid="84"/>
                                        </p:tgtEl>
                                        <p:attrNameLst>
                                          <p:attrName>ppt_x</p:attrName>
                                        </p:attrNameLst>
                                      </p:cBhvr>
                                      <p:tavLst>
                                        <p:tav tm="0">
                                          <p:val>
                                            <p:fltVal val="0.5"/>
                                          </p:val>
                                        </p:tav>
                                        <p:tav tm="100000">
                                          <p:val>
                                            <p:strVal val="#ppt_x"/>
                                          </p:val>
                                        </p:tav>
                                      </p:tavLst>
                                    </p:anim>
                                    <p:anim calcmode="lin" valueType="num">
                                      <p:cBhvr>
                                        <p:cTn id="154" dur="3500" fill="hold"/>
                                        <p:tgtEl>
                                          <p:spTgt spid="84"/>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85"/>
                                        </p:tgtEl>
                                        <p:attrNameLst>
                                          <p:attrName>style.visibility</p:attrName>
                                        </p:attrNameLst>
                                      </p:cBhvr>
                                      <p:to>
                                        <p:strVal val="visible"/>
                                      </p:to>
                                    </p:set>
                                    <p:anim calcmode="lin" valueType="num">
                                      <p:cBhvr>
                                        <p:cTn id="157" dur="3500" fill="hold"/>
                                        <p:tgtEl>
                                          <p:spTgt spid="85"/>
                                        </p:tgtEl>
                                        <p:attrNameLst>
                                          <p:attrName>ppt_w</p:attrName>
                                        </p:attrNameLst>
                                      </p:cBhvr>
                                      <p:tavLst>
                                        <p:tav tm="0">
                                          <p:val>
                                            <p:fltVal val="0"/>
                                          </p:val>
                                        </p:tav>
                                        <p:tav tm="100000">
                                          <p:val>
                                            <p:strVal val="#ppt_w"/>
                                          </p:val>
                                        </p:tav>
                                      </p:tavLst>
                                    </p:anim>
                                    <p:anim calcmode="lin" valueType="num">
                                      <p:cBhvr>
                                        <p:cTn id="158" dur="3500" fill="hold"/>
                                        <p:tgtEl>
                                          <p:spTgt spid="85"/>
                                        </p:tgtEl>
                                        <p:attrNameLst>
                                          <p:attrName>ppt_h</p:attrName>
                                        </p:attrNameLst>
                                      </p:cBhvr>
                                      <p:tavLst>
                                        <p:tav tm="0">
                                          <p:val>
                                            <p:fltVal val="0"/>
                                          </p:val>
                                        </p:tav>
                                        <p:tav tm="100000">
                                          <p:val>
                                            <p:strVal val="#ppt_h"/>
                                          </p:val>
                                        </p:tav>
                                      </p:tavLst>
                                    </p:anim>
                                    <p:anim calcmode="lin" valueType="num">
                                      <p:cBhvr>
                                        <p:cTn id="159" dur="3500" fill="hold"/>
                                        <p:tgtEl>
                                          <p:spTgt spid="85"/>
                                        </p:tgtEl>
                                        <p:attrNameLst>
                                          <p:attrName>ppt_x</p:attrName>
                                        </p:attrNameLst>
                                      </p:cBhvr>
                                      <p:tavLst>
                                        <p:tav tm="0">
                                          <p:val>
                                            <p:fltVal val="0.5"/>
                                          </p:val>
                                        </p:tav>
                                        <p:tav tm="100000">
                                          <p:val>
                                            <p:strVal val="#ppt_x"/>
                                          </p:val>
                                        </p:tav>
                                      </p:tavLst>
                                    </p:anim>
                                    <p:anim calcmode="lin" valueType="num">
                                      <p:cBhvr>
                                        <p:cTn id="160" dur="3500" fill="hold"/>
                                        <p:tgtEl>
                                          <p:spTgt spid="85"/>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86"/>
                                        </p:tgtEl>
                                        <p:attrNameLst>
                                          <p:attrName>style.visibility</p:attrName>
                                        </p:attrNameLst>
                                      </p:cBhvr>
                                      <p:to>
                                        <p:strVal val="visible"/>
                                      </p:to>
                                    </p:set>
                                    <p:anim calcmode="lin" valueType="num">
                                      <p:cBhvr>
                                        <p:cTn id="163" dur="3500" fill="hold"/>
                                        <p:tgtEl>
                                          <p:spTgt spid="86"/>
                                        </p:tgtEl>
                                        <p:attrNameLst>
                                          <p:attrName>ppt_w</p:attrName>
                                        </p:attrNameLst>
                                      </p:cBhvr>
                                      <p:tavLst>
                                        <p:tav tm="0">
                                          <p:val>
                                            <p:fltVal val="0"/>
                                          </p:val>
                                        </p:tav>
                                        <p:tav tm="100000">
                                          <p:val>
                                            <p:strVal val="#ppt_w"/>
                                          </p:val>
                                        </p:tav>
                                      </p:tavLst>
                                    </p:anim>
                                    <p:anim calcmode="lin" valueType="num">
                                      <p:cBhvr>
                                        <p:cTn id="164" dur="3500" fill="hold"/>
                                        <p:tgtEl>
                                          <p:spTgt spid="86"/>
                                        </p:tgtEl>
                                        <p:attrNameLst>
                                          <p:attrName>ppt_h</p:attrName>
                                        </p:attrNameLst>
                                      </p:cBhvr>
                                      <p:tavLst>
                                        <p:tav tm="0">
                                          <p:val>
                                            <p:fltVal val="0"/>
                                          </p:val>
                                        </p:tav>
                                        <p:tav tm="100000">
                                          <p:val>
                                            <p:strVal val="#ppt_h"/>
                                          </p:val>
                                        </p:tav>
                                      </p:tavLst>
                                    </p:anim>
                                    <p:anim calcmode="lin" valueType="num">
                                      <p:cBhvr>
                                        <p:cTn id="165" dur="3500" fill="hold"/>
                                        <p:tgtEl>
                                          <p:spTgt spid="86"/>
                                        </p:tgtEl>
                                        <p:attrNameLst>
                                          <p:attrName>ppt_x</p:attrName>
                                        </p:attrNameLst>
                                      </p:cBhvr>
                                      <p:tavLst>
                                        <p:tav tm="0">
                                          <p:val>
                                            <p:fltVal val="0.5"/>
                                          </p:val>
                                        </p:tav>
                                        <p:tav tm="100000">
                                          <p:val>
                                            <p:strVal val="#ppt_x"/>
                                          </p:val>
                                        </p:tav>
                                      </p:tavLst>
                                    </p:anim>
                                    <p:anim calcmode="lin" valueType="num">
                                      <p:cBhvr>
                                        <p:cTn id="166" dur="3500" fill="hold"/>
                                        <p:tgtEl>
                                          <p:spTgt spid="86"/>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87"/>
                                        </p:tgtEl>
                                        <p:attrNameLst>
                                          <p:attrName>style.visibility</p:attrName>
                                        </p:attrNameLst>
                                      </p:cBhvr>
                                      <p:to>
                                        <p:strVal val="visible"/>
                                      </p:to>
                                    </p:set>
                                    <p:anim calcmode="lin" valueType="num">
                                      <p:cBhvr>
                                        <p:cTn id="169" dur="3500" fill="hold"/>
                                        <p:tgtEl>
                                          <p:spTgt spid="87"/>
                                        </p:tgtEl>
                                        <p:attrNameLst>
                                          <p:attrName>ppt_w</p:attrName>
                                        </p:attrNameLst>
                                      </p:cBhvr>
                                      <p:tavLst>
                                        <p:tav tm="0">
                                          <p:val>
                                            <p:fltVal val="0"/>
                                          </p:val>
                                        </p:tav>
                                        <p:tav tm="100000">
                                          <p:val>
                                            <p:strVal val="#ppt_w"/>
                                          </p:val>
                                        </p:tav>
                                      </p:tavLst>
                                    </p:anim>
                                    <p:anim calcmode="lin" valueType="num">
                                      <p:cBhvr>
                                        <p:cTn id="170" dur="3500" fill="hold"/>
                                        <p:tgtEl>
                                          <p:spTgt spid="87"/>
                                        </p:tgtEl>
                                        <p:attrNameLst>
                                          <p:attrName>ppt_h</p:attrName>
                                        </p:attrNameLst>
                                      </p:cBhvr>
                                      <p:tavLst>
                                        <p:tav tm="0">
                                          <p:val>
                                            <p:fltVal val="0"/>
                                          </p:val>
                                        </p:tav>
                                        <p:tav tm="100000">
                                          <p:val>
                                            <p:strVal val="#ppt_h"/>
                                          </p:val>
                                        </p:tav>
                                      </p:tavLst>
                                    </p:anim>
                                    <p:anim calcmode="lin" valueType="num">
                                      <p:cBhvr>
                                        <p:cTn id="171" dur="3500" fill="hold"/>
                                        <p:tgtEl>
                                          <p:spTgt spid="87"/>
                                        </p:tgtEl>
                                        <p:attrNameLst>
                                          <p:attrName>ppt_x</p:attrName>
                                        </p:attrNameLst>
                                      </p:cBhvr>
                                      <p:tavLst>
                                        <p:tav tm="0">
                                          <p:val>
                                            <p:fltVal val="0.5"/>
                                          </p:val>
                                        </p:tav>
                                        <p:tav tm="100000">
                                          <p:val>
                                            <p:strVal val="#ppt_x"/>
                                          </p:val>
                                        </p:tav>
                                      </p:tavLst>
                                    </p:anim>
                                    <p:anim calcmode="lin" valueType="num">
                                      <p:cBhvr>
                                        <p:cTn id="172" dur="3500" fill="hold"/>
                                        <p:tgtEl>
                                          <p:spTgt spid="87"/>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88"/>
                                        </p:tgtEl>
                                        <p:attrNameLst>
                                          <p:attrName>style.visibility</p:attrName>
                                        </p:attrNameLst>
                                      </p:cBhvr>
                                      <p:to>
                                        <p:strVal val="visible"/>
                                      </p:to>
                                    </p:set>
                                    <p:anim calcmode="lin" valueType="num">
                                      <p:cBhvr>
                                        <p:cTn id="175" dur="3500" fill="hold"/>
                                        <p:tgtEl>
                                          <p:spTgt spid="88"/>
                                        </p:tgtEl>
                                        <p:attrNameLst>
                                          <p:attrName>ppt_w</p:attrName>
                                        </p:attrNameLst>
                                      </p:cBhvr>
                                      <p:tavLst>
                                        <p:tav tm="0">
                                          <p:val>
                                            <p:fltVal val="0"/>
                                          </p:val>
                                        </p:tav>
                                        <p:tav tm="100000">
                                          <p:val>
                                            <p:strVal val="#ppt_w"/>
                                          </p:val>
                                        </p:tav>
                                      </p:tavLst>
                                    </p:anim>
                                    <p:anim calcmode="lin" valueType="num">
                                      <p:cBhvr>
                                        <p:cTn id="176" dur="3500" fill="hold"/>
                                        <p:tgtEl>
                                          <p:spTgt spid="88"/>
                                        </p:tgtEl>
                                        <p:attrNameLst>
                                          <p:attrName>ppt_h</p:attrName>
                                        </p:attrNameLst>
                                      </p:cBhvr>
                                      <p:tavLst>
                                        <p:tav tm="0">
                                          <p:val>
                                            <p:fltVal val="0"/>
                                          </p:val>
                                        </p:tav>
                                        <p:tav tm="100000">
                                          <p:val>
                                            <p:strVal val="#ppt_h"/>
                                          </p:val>
                                        </p:tav>
                                      </p:tavLst>
                                    </p:anim>
                                    <p:anim calcmode="lin" valueType="num">
                                      <p:cBhvr>
                                        <p:cTn id="177" dur="3500" fill="hold"/>
                                        <p:tgtEl>
                                          <p:spTgt spid="88"/>
                                        </p:tgtEl>
                                        <p:attrNameLst>
                                          <p:attrName>ppt_x</p:attrName>
                                        </p:attrNameLst>
                                      </p:cBhvr>
                                      <p:tavLst>
                                        <p:tav tm="0">
                                          <p:val>
                                            <p:fltVal val="0.5"/>
                                          </p:val>
                                        </p:tav>
                                        <p:tav tm="100000">
                                          <p:val>
                                            <p:strVal val="#ppt_x"/>
                                          </p:val>
                                        </p:tav>
                                      </p:tavLst>
                                    </p:anim>
                                    <p:anim calcmode="lin" valueType="num">
                                      <p:cBhvr>
                                        <p:cTn id="178" dur="3500" fill="hold"/>
                                        <p:tgtEl>
                                          <p:spTgt spid="88"/>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89"/>
                                        </p:tgtEl>
                                        <p:attrNameLst>
                                          <p:attrName>style.visibility</p:attrName>
                                        </p:attrNameLst>
                                      </p:cBhvr>
                                      <p:to>
                                        <p:strVal val="visible"/>
                                      </p:to>
                                    </p:set>
                                    <p:anim calcmode="lin" valueType="num">
                                      <p:cBhvr>
                                        <p:cTn id="181" dur="3500" fill="hold"/>
                                        <p:tgtEl>
                                          <p:spTgt spid="89"/>
                                        </p:tgtEl>
                                        <p:attrNameLst>
                                          <p:attrName>ppt_w</p:attrName>
                                        </p:attrNameLst>
                                      </p:cBhvr>
                                      <p:tavLst>
                                        <p:tav tm="0">
                                          <p:val>
                                            <p:fltVal val="0"/>
                                          </p:val>
                                        </p:tav>
                                        <p:tav tm="100000">
                                          <p:val>
                                            <p:strVal val="#ppt_w"/>
                                          </p:val>
                                        </p:tav>
                                      </p:tavLst>
                                    </p:anim>
                                    <p:anim calcmode="lin" valueType="num">
                                      <p:cBhvr>
                                        <p:cTn id="182" dur="3500" fill="hold"/>
                                        <p:tgtEl>
                                          <p:spTgt spid="89"/>
                                        </p:tgtEl>
                                        <p:attrNameLst>
                                          <p:attrName>ppt_h</p:attrName>
                                        </p:attrNameLst>
                                      </p:cBhvr>
                                      <p:tavLst>
                                        <p:tav tm="0">
                                          <p:val>
                                            <p:fltVal val="0"/>
                                          </p:val>
                                        </p:tav>
                                        <p:tav tm="100000">
                                          <p:val>
                                            <p:strVal val="#ppt_h"/>
                                          </p:val>
                                        </p:tav>
                                      </p:tavLst>
                                    </p:anim>
                                    <p:anim calcmode="lin" valueType="num">
                                      <p:cBhvr>
                                        <p:cTn id="183" dur="3500" fill="hold"/>
                                        <p:tgtEl>
                                          <p:spTgt spid="89"/>
                                        </p:tgtEl>
                                        <p:attrNameLst>
                                          <p:attrName>ppt_x</p:attrName>
                                        </p:attrNameLst>
                                      </p:cBhvr>
                                      <p:tavLst>
                                        <p:tav tm="0">
                                          <p:val>
                                            <p:fltVal val="0.5"/>
                                          </p:val>
                                        </p:tav>
                                        <p:tav tm="100000">
                                          <p:val>
                                            <p:strVal val="#ppt_x"/>
                                          </p:val>
                                        </p:tav>
                                      </p:tavLst>
                                    </p:anim>
                                    <p:anim calcmode="lin" valueType="num">
                                      <p:cBhvr>
                                        <p:cTn id="184" dur="3500" fill="hold"/>
                                        <p:tgtEl>
                                          <p:spTgt spid="89"/>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90"/>
                                        </p:tgtEl>
                                        <p:attrNameLst>
                                          <p:attrName>style.visibility</p:attrName>
                                        </p:attrNameLst>
                                      </p:cBhvr>
                                      <p:to>
                                        <p:strVal val="visible"/>
                                      </p:to>
                                    </p:set>
                                    <p:anim calcmode="lin" valueType="num">
                                      <p:cBhvr>
                                        <p:cTn id="187" dur="3500" fill="hold"/>
                                        <p:tgtEl>
                                          <p:spTgt spid="90"/>
                                        </p:tgtEl>
                                        <p:attrNameLst>
                                          <p:attrName>ppt_w</p:attrName>
                                        </p:attrNameLst>
                                      </p:cBhvr>
                                      <p:tavLst>
                                        <p:tav tm="0">
                                          <p:val>
                                            <p:fltVal val="0"/>
                                          </p:val>
                                        </p:tav>
                                        <p:tav tm="100000">
                                          <p:val>
                                            <p:strVal val="#ppt_w"/>
                                          </p:val>
                                        </p:tav>
                                      </p:tavLst>
                                    </p:anim>
                                    <p:anim calcmode="lin" valueType="num">
                                      <p:cBhvr>
                                        <p:cTn id="188" dur="3500" fill="hold"/>
                                        <p:tgtEl>
                                          <p:spTgt spid="90"/>
                                        </p:tgtEl>
                                        <p:attrNameLst>
                                          <p:attrName>ppt_h</p:attrName>
                                        </p:attrNameLst>
                                      </p:cBhvr>
                                      <p:tavLst>
                                        <p:tav tm="0">
                                          <p:val>
                                            <p:fltVal val="0"/>
                                          </p:val>
                                        </p:tav>
                                        <p:tav tm="100000">
                                          <p:val>
                                            <p:strVal val="#ppt_h"/>
                                          </p:val>
                                        </p:tav>
                                      </p:tavLst>
                                    </p:anim>
                                    <p:anim calcmode="lin" valueType="num">
                                      <p:cBhvr>
                                        <p:cTn id="189" dur="3500" fill="hold"/>
                                        <p:tgtEl>
                                          <p:spTgt spid="90"/>
                                        </p:tgtEl>
                                        <p:attrNameLst>
                                          <p:attrName>ppt_x</p:attrName>
                                        </p:attrNameLst>
                                      </p:cBhvr>
                                      <p:tavLst>
                                        <p:tav tm="0">
                                          <p:val>
                                            <p:fltVal val="0.5"/>
                                          </p:val>
                                        </p:tav>
                                        <p:tav tm="100000">
                                          <p:val>
                                            <p:strVal val="#ppt_x"/>
                                          </p:val>
                                        </p:tav>
                                      </p:tavLst>
                                    </p:anim>
                                    <p:anim calcmode="lin" valueType="num">
                                      <p:cBhvr>
                                        <p:cTn id="190" dur="3500" fill="hold"/>
                                        <p:tgtEl>
                                          <p:spTgt spid="90"/>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91"/>
                                        </p:tgtEl>
                                        <p:attrNameLst>
                                          <p:attrName>style.visibility</p:attrName>
                                        </p:attrNameLst>
                                      </p:cBhvr>
                                      <p:to>
                                        <p:strVal val="visible"/>
                                      </p:to>
                                    </p:set>
                                    <p:anim calcmode="lin" valueType="num">
                                      <p:cBhvr>
                                        <p:cTn id="193" dur="3500" fill="hold"/>
                                        <p:tgtEl>
                                          <p:spTgt spid="91"/>
                                        </p:tgtEl>
                                        <p:attrNameLst>
                                          <p:attrName>ppt_w</p:attrName>
                                        </p:attrNameLst>
                                      </p:cBhvr>
                                      <p:tavLst>
                                        <p:tav tm="0">
                                          <p:val>
                                            <p:fltVal val="0"/>
                                          </p:val>
                                        </p:tav>
                                        <p:tav tm="100000">
                                          <p:val>
                                            <p:strVal val="#ppt_w"/>
                                          </p:val>
                                        </p:tav>
                                      </p:tavLst>
                                    </p:anim>
                                    <p:anim calcmode="lin" valueType="num">
                                      <p:cBhvr>
                                        <p:cTn id="194" dur="3500" fill="hold"/>
                                        <p:tgtEl>
                                          <p:spTgt spid="91"/>
                                        </p:tgtEl>
                                        <p:attrNameLst>
                                          <p:attrName>ppt_h</p:attrName>
                                        </p:attrNameLst>
                                      </p:cBhvr>
                                      <p:tavLst>
                                        <p:tav tm="0">
                                          <p:val>
                                            <p:fltVal val="0"/>
                                          </p:val>
                                        </p:tav>
                                        <p:tav tm="100000">
                                          <p:val>
                                            <p:strVal val="#ppt_h"/>
                                          </p:val>
                                        </p:tav>
                                      </p:tavLst>
                                    </p:anim>
                                    <p:anim calcmode="lin" valueType="num">
                                      <p:cBhvr>
                                        <p:cTn id="195" dur="3500" fill="hold"/>
                                        <p:tgtEl>
                                          <p:spTgt spid="91"/>
                                        </p:tgtEl>
                                        <p:attrNameLst>
                                          <p:attrName>ppt_x</p:attrName>
                                        </p:attrNameLst>
                                      </p:cBhvr>
                                      <p:tavLst>
                                        <p:tav tm="0">
                                          <p:val>
                                            <p:fltVal val="0.5"/>
                                          </p:val>
                                        </p:tav>
                                        <p:tav tm="100000">
                                          <p:val>
                                            <p:strVal val="#ppt_x"/>
                                          </p:val>
                                        </p:tav>
                                      </p:tavLst>
                                    </p:anim>
                                    <p:anim calcmode="lin" valueType="num">
                                      <p:cBhvr>
                                        <p:cTn id="196" dur="3500" fill="hold"/>
                                        <p:tgtEl>
                                          <p:spTgt spid="91"/>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92"/>
                                        </p:tgtEl>
                                        <p:attrNameLst>
                                          <p:attrName>style.visibility</p:attrName>
                                        </p:attrNameLst>
                                      </p:cBhvr>
                                      <p:to>
                                        <p:strVal val="visible"/>
                                      </p:to>
                                    </p:set>
                                    <p:anim calcmode="lin" valueType="num">
                                      <p:cBhvr>
                                        <p:cTn id="199" dur="3500" fill="hold"/>
                                        <p:tgtEl>
                                          <p:spTgt spid="92"/>
                                        </p:tgtEl>
                                        <p:attrNameLst>
                                          <p:attrName>ppt_w</p:attrName>
                                        </p:attrNameLst>
                                      </p:cBhvr>
                                      <p:tavLst>
                                        <p:tav tm="0">
                                          <p:val>
                                            <p:fltVal val="0"/>
                                          </p:val>
                                        </p:tav>
                                        <p:tav tm="100000">
                                          <p:val>
                                            <p:strVal val="#ppt_w"/>
                                          </p:val>
                                        </p:tav>
                                      </p:tavLst>
                                    </p:anim>
                                    <p:anim calcmode="lin" valueType="num">
                                      <p:cBhvr>
                                        <p:cTn id="200" dur="3500" fill="hold"/>
                                        <p:tgtEl>
                                          <p:spTgt spid="92"/>
                                        </p:tgtEl>
                                        <p:attrNameLst>
                                          <p:attrName>ppt_h</p:attrName>
                                        </p:attrNameLst>
                                      </p:cBhvr>
                                      <p:tavLst>
                                        <p:tav tm="0">
                                          <p:val>
                                            <p:fltVal val="0"/>
                                          </p:val>
                                        </p:tav>
                                        <p:tav tm="100000">
                                          <p:val>
                                            <p:strVal val="#ppt_h"/>
                                          </p:val>
                                        </p:tav>
                                      </p:tavLst>
                                    </p:anim>
                                    <p:anim calcmode="lin" valueType="num">
                                      <p:cBhvr>
                                        <p:cTn id="201" dur="3500" fill="hold"/>
                                        <p:tgtEl>
                                          <p:spTgt spid="92"/>
                                        </p:tgtEl>
                                        <p:attrNameLst>
                                          <p:attrName>ppt_x</p:attrName>
                                        </p:attrNameLst>
                                      </p:cBhvr>
                                      <p:tavLst>
                                        <p:tav tm="0">
                                          <p:val>
                                            <p:fltVal val="0.5"/>
                                          </p:val>
                                        </p:tav>
                                        <p:tav tm="100000">
                                          <p:val>
                                            <p:strVal val="#ppt_x"/>
                                          </p:val>
                                        </p:tav>
                                      </p:tavLst>
                                    </p:anim>
                                    <p:anim calcmode="lin" valueType="num">
                                      <p:cBhvr>
                                        <p:cTn id="202" dur="3500" fill="hold"/>
                                        <p:tgtEl>
                                          <p:spTgt spid="92"/>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93"/>
                                        </p:tgtEl>
                                        <p:attrNameLst>
                                          <p:attrName>style.visibility</p:attrName>
                                        </p:attrNameLst>
                                      </p:cBhvr>
                                      <p:to>
                                        <p:strVal val="visible"/>
                                      </p:to>
                                    </p:set>
                                    <p:anim calcmode="lin" valueType="num">
                                      <p:cBhvr>
                                        <p:cTn id="205" dur="3500" fill="hold"/>
                                        <p:tgtEl>
                                          <p:spTgt spid="93"/>
                                        </p:tgtEl>
                                        <p:attrNameLst>
                                          <p:attrName>ppt_w</p:attrName>
                                        </p:attrNameLst>
                                      </p:cBhvr>
                                      <p:tavLst>
                                        <p:tav tm="0">
                                          <p:val>
                                            <p:fltVal val="0"/>
                                          </p:val>
                                        </p:tav>
                                        <p:tav tm="100000">
                                          <p:val>
                                            <p:strVal val="#ppt_w"/>
                                          </p:val>
                                        </p:tav>
                                      </p:tavLst>
                                    </p:anim>
                                    <p:anim calcmode="lin" valueType="num">
                                      <p:cBhvr>
                                        <p:cTn id="206" dur="3500" fill="hold"/>
                                        <p:tgtEl>
                                          <p:spTgt spid="93"/>
                                        </p:tgtEl>
                                        <p:attrNameLst>
                                          <p:attrName>ppt_h</p:attrName>
                                        </p:attrNameLst>
                                      </p:cBhvr>
                                      <p:tavLst>
                                        <p:tav tm="0">
                                          <p:val>
                                            <p:fltVal val="0"/>
                                          </p:val>
                                        </p:tav>
                                        <p:tav tm="100000">
                                          <p:val>
                                            <p:strVal val="#ppt_h"/>
                                          </p:val>
                                        </p:tav>
                                      </p:tavLst>
                                    </p:anim>
                                    <p:anim calcmode="lin" valueType="num">
                                      <p:cBhvr>
                                        <p:cTn id="207" dur="3500" fill="hold"/>
                                        <p:tgtEl>
                                          <p:spTgt spid="93"/>
                                        </p:tgtEl>
                                        <p:attrNameLst>
                                          <p:attrName>ppt_x</p:attrName>
                                        </p:attrNameLst>
                                      </p:cBhvr>
                                      <p:tavLst>
                                        <p:tav tm="0">
                                          <p:val>
                                            <p:fltVal val="0.5"/>
                                          </p:val>
                                        </p:tav>
                                        <p:tav tm="100000">
                                          <p:val>
                                            <p:strVal val="#ppt_x"/>
                                          </p:val>
                                        </p:tav>
                                      </p:tavLst>
                                    </p:anim>
                                    <p:anim calcmode="lin" valueType="num">
                                      <p:cBhvr>
                                        <p:cTn id="208" dur="3500" fill="hold"/>
                                        <p:tgtEl>
                                          <p:spTgt spid="93"/>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94"/>
                                        </p:tgtEl>
                                        <p:attrNameLst>
                                          <p:attrName>style.visibility</p:attrName>
                                        </p:attrNameLst>
                                      </p:cBhvr>
                                      <p:to>
                                        <p:strVal val="visible"/>
                                      </p:to>
                                    </p:set>
                                    <p:anim calcmode="lin" valueType="num">
                                      <p:cBhvr>
                                        <p:cTn id="211" dur="3500" fill="hold"/>
                                        <p:tgtEl>
                                          <p:spTgt spid="94"/>
                                        </p:tgtEl>
                                        <p:attrNameLst>
                                          <p:attrName>ppt_w</p:attrName>
                                        </p:attrNameLst>
                                      </p:cBhvr>
                                      <p:tavLst>
                                        <p:tav tm="0">
                                          <p:val>
                                            <p:fltVal val="0"/>
                                          </p:val>
                                        </p:tav>
                                        <p:tav tm="100000">
                                          <p:val>
                                            <p:strVal val="#ppt_w"/>
                                          </p:val>
                                        </p:tav>
                                      </p:tavLst>
                                    </p:anim>
                                    <p:anim calcmode="lin" valueType="num">
                                      <p:cBhvr>
                                        <p:cTn id="212" dur="3500" fill="hold"/>
                                        <p:tgtEl>
                                          <p:spTgt spid="94"/>
                                        </p:tgtEl>
                                        <p:attrNameLst>
                                          <p:attrName>ppt_h</p:attrName>
                                        </p:attrNameLst>
                                      </p:cBhvr>
                                      <p:tavLst>
                                        <p:tav tm="0">
                                          <p:val>
                                            <p:fltVal val="0"/>
                                          </p:val>
                                        </p:tav>
                                        <p:tav tm="100000">
                                          <p:val>
                                            <p:strVal val="#ppt_h"/>
                                          </p:val>
                                        </p:tav>
                                      </p:tavLst>
                                    </p:anim>
                                    <p:anim calcmode="lin" valueType="num">
                                      <p:cBhvr>
                                        <p:cTn id="213" dur="3500" fill="hold"/>
                                        <p:tgtEl>
                                          <p:spTgt spid="94"/>
                                        </p:tgtEl>
                                        <p:attrNameLst>
                                          <p:attrName>ppt_x</p:attrName>
                                        </p:attrNameLst>
                                      </p:cBhvr>
                                      <p:tavLst>
                                        <p:tav tm="0">
                                          <p:val>
                                            <p:fltVal val="0.5"/>
                                          </p:val>
                                        </p:tav>
                                        <p:tav tm="100000">
                                          <p:val>
                                            <p:strVal val="#ppt_x"/>
                                          </p:val>
                                        </p:tav>
                                      </p:tavLst>
                                    </p:anim>
                                    <p:anim calcmode="lin" valueType="num">
                                      <p:cBhvr>
                                        <p:cTn id="214" dur="3500" fill="hold"/>
                                        <p:tgtEl>
                                          <p:spTgt spid="94"/>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95"/>
                                        </p:tgtEl>
                                        <p:attrNameLst>
                                          <p:attrName>style.visibility</p:attrName>
                                        </p:attrNameLst>
                                      </p:cBhvr>
                                      <p:to>
                                        <p:strVal val="visible"/>
                                      </p:to>
                                    </p:set>
                                    <p:anim calcmode="lin" valueType="num">
                                      <p:cBhvr>
                                        <p:cTn id="217" dur="3500" fill="hold"/>
                                        <p:tgtEl>
                                          <p:spTgt spid="95"/>
                                        </p:tgtEl>
                                        <p:attrNameLst>
                                          <p:attrName>ppt_w</p:attrName>
                                        </p:attrNameLst>
                                      </p:cBhvr>
                                      <p:tavLst>
                                        <p:tav tm="0">
                                          <p:val>
                                            <p:fltVal val="0"/>
                                          </p:val>
                                        </p:tav>
                                        <p:tav tm="100000">
                                          <p:val>
                                            <p:strVal val="#ppt_w"/>
                                          </p:val>
                                        </p:tav>
                                      </p:tavLst>
                                    </p:anim>
                                    <p:anim calcmode="lin" valueType="num">
                                      <p:cBhvr>
                                        <p:cTn id="218" dur="3500" fill="hold"/>
                                        <p:tgtEl>
                                          <p:spTgt spid="95"/>
                                        </p:tgtEl>
                                        <p:attrNameLst>
                                          <p:attrName>ppt_h</p:attrName>
                                        </p:attrNameLst>
                                      </p:cBhvr>
                                      <p:tavLst>
                                        <p:tav tm="0">
                                          <p:val>
                                            <p:fltVal val="0"/>
                                          </p:val>
                                        </p:tav>
                                        <p:tav tm="100000">
                                          <p:val>
                                            <p:strVal val="#ppt_h"/>
                                          </p:val>
                                        </p:tav>
                                      </p:tavLst>
                                    </p:anim>
                                    <p:anim calcmode="lin" valueType="num">
                                      <p:cBhvr>
                                        <p:cTn id="219" dur="3500" fill="hold"/>
                                        <p:tgtEl>
                                          <p:spTgt spid="95"/>
                                        </p:tgtEl>
                                        <p:attrNameLst>
                                          <p:attrName>ppt_x</p:attrName>
                                        </p:attrNameLst>
                                      </p:cBhvr>
                                      <p:tavLst>
                                        <p:tav tm="0">
                                          <p:val>
                                            <p:fltVal val="0.5"/>
                                          </p:val>
                                        </p:tav>
                                        <p:tav tm="100000">
                                          <p:val>
                                            <p:strVal val="#ppt_x"/>
                                          </p:val>
                                        </p:tav>
                                      </p:tavLst>
                                    </p:anim>
                                    <p:anim calcmode="lin" valueType="num">
                                      <p:cBhvr>
                                        <p:cTn id="220" dur="3500" fill="hold"/>
                                        <p:tgtEl>
                                          <p:spTgt spid="95"/>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96"/>
                                        </p:tgtEl>
                                        <p:attrNameLst>
                                          <p:attrName>style.visibility</p:attrName>
                                        </p:attrNameLst>
                                      </p:cBhvr>
                                      <p:to>
                                        <p:strVal val="visible"/>
                                      </p:to>
                                    </p:set>
                                    <p:anim calcmode="lin" valueType="num">
                                      <p:cBhvr>
                                        <p:cTn id="223" dur="3500" fill="hold"/>
                                        <p:tgtEl>
                                          <p:spTgt spid="96"/>
                                        </p:tgtEl>
                                        <p:attrNameLst>
                                          <p:attrName>ppt_w</p:attrName>
                                        </p:attrNameLst>
                                      </p:cBhvr>
                                      <p:tavLst>
                                        <p:tav tm="0">
                                          <p:val>
                                            <p:fltVal val="0"/>
                                          </p:val>
                                        </p:tav>
                                        <p:tav tm="100000">
                                          <p:val>
                                            <p:strVal val="#ppt_w"/>
                                          </p:val>
                                        </p:tav>
                                      </p:tavLst>
                                    </p:anim>
                                    <p:anim calcmode="lin" valueType="num">
                                      <p:cBhvr>
                                        <p:cTn id="224" dur="3500" fill="hold"/>
                                        <p:tgtEl>
                                          <p:spTgt spid="96"/>
                                        </p:tgtEl>
                                        <p:attrNameLst>
                                          <p:attrName>ppt_h</p:attrName>
                                        </p:attrNameLst>
                                      </p:cBhvr>
                                      <p:tavLst>
                                        <p:tav tm="0">
                                          <p:val>
                                            <p:fltVal val="0"/>
                                          </p:val>
                                        </p:tav>
                                        <p:tav tm="100000">
                                          <p:val>
                                            <p:strVal val="#ppt_h"/>
                                          </p:val>
                                        </p:tav>
                                      </p:tavLst>
                                    </p:anim>
                                    <p:anim calcmode="lin" valueType="num">
                                      <p:cBhvr>
                                        <p:cTn id="225" dur="3500" fill="hold"/>
                                        <p:tgtEl>
                                          <p:spTgt spid="96"/>
                                        </p:tgtEl>
                                        <p:attrNameLst>
                                          <p:attrName>ppt_x</p:attrName>
                                        </p:attrNameLst>
                                      </p:cBhvr>
                                      <p:tavLst>
                                        <p:tav tm="0">
                                          <p:val>
                                            <p:fltVal val="0.5"/>
                                          </p:val>
                                        </p:tav>
                                        <p:tav tm="100000">
                                          <p:val>
                                            <p:strVal val="#ppt_x"/>
                                          </p:val>
                                        </p:tav>
                                      </p:tavLst>
                                    </p:anim>
                                    <p:anim calcmode="lin" valueType="num">
                                      <p:cBhvr>
                                        <p:cTn id="226" dur="3500" fill="hold"/>
                                        <p:tgtEl>
                                          <p:spTgt spid="96"/>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97"/>
                                        </p:tgtEl>
                                        <p:attrNameLst>
                                          <p:attrName>style.visibility</p:attrName>
                                        </p:attrNameLst>
                                      </p:cBhvr>
                                      <p:to>
                                        <p:strVal val="visible"/>
                                      </p:to>
                                    </p:set>
                                    <p:anim calcmode="lin" valueType="num">
                                      <p:cBhvr>
                                        <p:cTn id="229" dur="3500" fill="hold"/>
                                        <p:tgtEl>
                                          <p:spTgt spid="97"/>
                                        </p:tgtEl>
                                        <p:attrNameLst>
                                          <p:attrName>ppt_w</p:attrName>
                                        </p:attrNameLst>
                                      </p:cBhvr>
                                      <p:tavLst>
                                        <p:tav tm="0">
                                          <p:val>
                                            <p:fltVal val="0"/>
                                          </p:val>
                                        </p:tav>
                                        <p:tav tm="100000">
                                          <p:val>
                                            <p:strVal val="#ppt_w"/>
                                          </p:val>
                                        </p:tav>
                                      </p:tavLst>
                                    </p:anim>
                                    <p:anim calcmode="lin" valueType="num">
                                      <p:cBhvr>
                                        <p:cTn id="230" dur="3500" fill="hold"/>
                                        <p:tgtEl>
                                          <p:spTgt spid="97"/>
                                        </p:tgtEl>
                                        <p:attrNameLst>
                                          <p:attrName>ppt_h</p:attrName>
                                        </p:attrNameLst>
                                      </p:cBhvr>
                                      <p:tavLst>
                                        <p:tav tm="0">
                                          <p:val>
                                            <p:fltVal val="0"/>
                                          </p:val>
                                        </p:tav>
                                        <p:tav tm="100000">
                                          <p:val>
                                            <p:strVal val="#ppt_h"/>
                                          </p:val>
                                        </p:tav>
                                      </p:tavLst>
                                    </p:anim>
                                    <p:anim calcmode="lin" valueType="num">
                                      <p:cBhvr>
                                        <p:cTn id="231" dur="3500" fill="hold"/>
                                        <p:tgtEl>
                                          <p:spTgt spid="97"/>
                                        </p:tgtEl>
                                        <p:attrNameLst>
                                          <p:attrName>ppt_x</p:attrName>
                                        </p:attrNameLst>
                                      </p:cBhvr>
                                      <p:tavLst>
                                        <p:tav tm="0">
                                          <p:val>
                                            <p:fltVal val="0.5"/>
                                          </p:val>
                                        </p:tav>
                                        <p:tav tm="100000">
                                          <p:val>
                                            <p:strVal val="#ppt_x"/>
                                          </p:val>
                                        </p:tav>
                                      </p:tavLst>
                                    </p:anim>
                                    <p:anim calcmode="lin" valueType="num">
                                      <p:cBhvr>
                                        <p:cTn id="232" dur="3500" fill="hold"/>
                                        <p:tgtEl>
                                          <p:spTgt spid="97"/>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98"/>
                                        </p:tgtEl>
                                        <p:attrNameLst>
                                          <p:attrName>style.visibility</p:attrName>
                                        </p:attrNameLst>
                                      </p:cBhvr>
                                      <p:to>
                                        <p:strVal val="visible"/>
                                      </p:to>
                                    </p:set>
                                    <p:anim calcmode="lin" valueType="num">
                                      <p:cBhvr>
                                        <p:cTn id="235" dur="3500" fill="hold"/>
                                        <p:tgtEl>
                                          <p:spTgt spid="98"/>
                                        </p:tgtEl>
                                        <p:attrNameLst>
                                          <p:attrName>ppt_w</p:attrName>
                                        </p:attrNameLst>
                                      </p:cBhvr>
                                      <p:tavLst>
                                        <p:tav tm="0">
                                          <p:val>
                                            <p:fltVal val="0"/>
                                          </p:val>
                                        </p:tav>
                                        <p:tav tm="100000">
                                          <p:val>
                                            <p:strVal val="#ppt_w"/>
                                          </p:val>
                                        </p:tav>
                                      </p:tavLst>
                                    </p:anim>
                                    <p:anim calcmode="lin" valueType="num">
                                      <p:cBhvr>
                                        <p:cTn id="236" dur="3500" fill="hold"/>
                                        <p:tgtEl>
                                          <p:spTgt spid="98"/>
                                        </p:tgtEl>
                                        <p:attrNameLst>
                                          <p:attrName>ppt_h</p:attrName>
                                        </p:attrNameLst>
                                      </p:cBhvr>
                                      <p:tavLst>
                                        <p:tav tm="0">
                                          <p:val>
                                            <p:fltVal val="0"/>
                                          </p:val>
                                        </p:tav>
                                        <p:tav tm="100000">
                                          <p:val>
                                            <p:strVal val="#ppt_h"/>
                                          </p:val>
                                        </p:tav>
                                      </p:tavLst>
                                    </p:anim>
                                    <p:anim calcmode="lin" valueType="num">
                                      <p:cBhvr>
                                        <p:cTn id="237" dur="3500" fill="hold"/>
                                        <p:tgtEl>
                                          <p:spTgt spid="98"/>
                                        </p:tgtEl>
                                        <p:attrNameLst>
                                          <p:attrName>ppt_x</p:attrName>
                                        </p:attrNameLst>
                                      </p:cBhvr>
                                      <p:tavLst>
                                        <p:tav tm="0">
                                          <p:val>
                                            <p:fltVal val="0.5"/>
                                          </p:val>
                                        </p:tav>
                                        <p:tav tm="100000">
                                          <p:val>
                                            <p:strVal val="#ppt_x"/>
                                          </p:val>
                                        </p:tav>
                                      </p:tavLst>
                                    </p:anim>
                                    <p:anim calcmode="lin" valueType="num">
                                      <p:cBhvr>
                                        <p:cTn id="238" dur="3500" fill="hold"/>
                                        <p:tgtEl>
                                          <p:spTgt spid="98"/>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99"/>
                                        </p:tgtEl>
                                        <p:attrNameLst>
                                          <p:attrName>style.visibility</p:attrName>
                                        </p:attrNameLst>
                                      </p:cBhvr>
                                      <p:to>
                                        <p:strVal val="visible"/>
                                      </p:to>
                                    </p:set>
                                    <p:anim calcmode="lin" valueType="num">
                                      <p:cBhvr>
                                        <p:cTn id="241" dur="3500" fill="hold"/>
                                        <p:tgtEl>
                                          <p:spTgt spid="99"/>
                                        </p:tgtEl>
                                        <p:attrNameLst>
                                          <p:attrName>ppt_w</p:attrName>
                                        </p:attrNameLst>
                                      </p:cBhvr>
                                      <p:tavLst>
                                        <p:tav tm="0">
                                          <p:val>
                                            <p:fltVal val="0"/>
                                          </p:val>
                                        </p:tav>
                                        <p:tav tm="100000">
                                          <p:val>
                                            <p:strVal val="#ppt_w"/>
                                          </p:val>
                                        </p:tav>
                                      </p:tavLst>
                                    </p:anim>
                                    <p:anim calcmode="lin" valueType="num">
                                      <p:cBhvr>
                                        <p:cTn id="242" dur="3500" fill="hold"/>
                                        <p:tgtEl>
                                          <p:spTgt spid="99"/>
                                        </p:tgtEl>
                                        <p:attrNameLst>
                                          <p:attrName>ppt_h</p:attrName>
                                        </p:attrNameLst>
                                      </p:cBhvr>
                                      <p:tavLst>
                                        <p:tav tm="0">
                                          <p:val>
                                            <p:fltVal val="0"/>
                                          </p:val>
                                        </p:tav>
                                        <p:tav tm="100000">
                                          <p:val>
                                            <p:strVal val="#ppt_h"/>
                                          </p:val>
                                        </p:tav>
                                      </p:tavLst>
                                    </p:anim>
                                    <p:anim calcmode="lin" valueType="num">
                                      <p:cBhvr>
                                        <p:cTn id="243" dur="3500" fill="hold"/>
                                        <p:tgtEl>
                                          <p:spTgt spid="99"/>
                                        </p:tgtEl>
                                        <p:attrNameLst>
                                          <p:attrName>ppt_x</p:attrName>
                                        </p:attrNameLst>
                                      </p:cBhvr>
                                      <p:tavLst>
                                        <p:tav tm="0">
                                          <p:val>
                                            <p:fltVal val="0.5"/>
                                          </p:val>
                                        </p:tav>
                                        <p:tav tm="100000">
                                          <p:val>
                                            <p:strVal val="#ppt_x"/>
                                          </p:val>
                                        </p:tav>
                                      </p:tavLst>
                                    </p:anim>
                                    <p:anim calcmode="lin" valueType="num">
                                      <p:cBhvr>
                                        <p:cTn id="244" dur="3500" fill="hold"/>
                                        <p:tgtEl>
                                          <p:spTgt spid="99"/>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100"/>
                                        </p:tgtEl>
                                        <p:attrNameLst>
                                          <p:attrName>style.visibility</p:attrName>
                                        </p:attrNameLst>
                                      </p:cBhvr>
                                      <p:to>
                                        <p:strVal val="visible"/>
                                      </p:to>
                                    </p:set>
                                    <p:anim calcmode="lin" valueType="num">
                                      <p:cBhvr>
                                        <p:cTn id="247" dur="3500" fill="hold"/>
                                        <p:tgtEl>
                                          <p:spTgt spid="100"/>
                                        </p:tgtEl>
                                        <p:attrNameLst>
                                          <p:attrName>ppt_w</p:attrName>
                                        </p:attrNameLst>
                                      </p:cBhvr>
                                      <p:tavLst>
                                        <p:tav tm="0">
                                          <p:val>
                                            <p:fltVal val="0"/>
                                          </p:val>
                                        </p:tav>
                                        <p:tav tm="100000">
                                          <p:val>
                                            <p:strVal val="#ppt_w"/>
                                          </p:val>
                                        </p:tav>
                                      </p:tavLst>
                                    </p:anim>
                                    <p:anim calcmode="lin" valueType="num">
                                      <p:cBhvr>
                                        <p:cTn id="248" dur="3500" fill="hold"/>
                                        <p:tgtEl>
                                          <p:spTgt spid="100"/>
                                        </p:tgtEl>
                                        <p:attrNameLst>
                                          <p:attrName>ppt_h</p:attrName>
                                        </p:attrNameLst>
                                      </p:cBhvr>
                                      <p:tavLst>
                                        <p:tav tm="0">
                                          <p:val>
                                            <p:fltVal val="0"/>
                                          </p:val>
                                        </p:tav>
                                        <p:tav tm="100000">
                                          <p:val>
                                            <p:strVal val="#ppt_h"/>
                                          </p:val>
                                        </p:tav>
                                      </p:tavLst>
                                    </p:anim>
                                    <p:anim calcmode="lin" valueType="num">
                                      <p:cBhvr>
                                        <p:cTn id="249" dur="3500" fill="hold"/>
                                        <p:tgtEl>
                                          <p:spTgt spid="100"/>
                                        </p:tgtEl>
                                        <p:attrNameLst>
                                          <p:attrName>ppt_x</p:attrName>
                                        </p:attrNameLst>
                                      </p:cBhvr>
                                      <p:tavLst>
                                        <p:tav tm="0">
                                          <p:val>
                                            <p:fltVal val="0.5"/>
                                          </p:val>
                                        </p:tav>
                                        <p:tav tm="100000">
                                          <p:val>
                                            <p:strVal val="#ppt_x"/>
                                          </p:val>
                                        </p:tav>
                                      </p:tavLst>
                                    </p:anim>
                                    <p:anim calcmode="lin" valueType="num">
                                      <p:cBhvr>
                                        <p:cTn id="250" dur="3500" fill="hold"/>
                                        <p:tgtEl>
                                          <p:spTgt spid="100"/>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101"/>
                                        </p:tgtEl>
                                        <p:attrNameLst>
                                          <p:attrName>style.visibility</p:attrName>
                                        </p:attrNameLst>
                                      </p:cBhvr>
                                      <p:to>
                                        <p:strVal val="visible"/>
                                      </p:to>
                                    </p:set>
                                    <p:anim calcmode="lin" valueType="num">
                                      <p:cBhvr>
                                        <p:cTn id="253" dur="3500" fill="hold"/>
                                        <p:tgtEl>
                                          <p:spTgt spid="101"/>
                                        </p:tgtEl>
                                        <p:attrNameLst>
                                          <p:attrName>ppt_w</p:attrName>
                                        </p:attrNameLst>
                                      </p:cBhvr>
                                      <p:tavLst>
                                        <p:tav tm="0">
                                          <p:val>
                                            <p:fltVal val="0"/>
                                          </p:val>
                                        </p:tav>
                                        <p:tav tm="100000">
                                          <p:val>
                                            <p:strVal val="#ppt_w"/>
                                          </p:val>
                                        </p:tav>
                                      </p:tavLst>
                                    </p:anim>
                                    <p:anim calcmode="lin" valueType="num">
                                      <p:cBhvr>
                                        <p:cTn id="254" dur="3500" fill="hold"/>
                                        <p:tgtEl>
                                          <p:spTgt spid="101"/>
                                        </p:tgtEl>
                                        <p:attrNameLst>
                                          <p:attrName>ppt_h</p:attrName>
                                        </p:attrNameLst>
                                      </p:cBhvr>
                                      <p:tavLst>
                                        <p:tav tm="0">
                                          <p:val>
                                            <p:fltVal val="0"/>
                                          </p:val>
                                        </p:tav>
                                        <p:tav tm="100000">
                                          <p:val>
                                            <p:strVal val="#ppt_h"/>
                                          </p:val>
                                        </p:tav>
                                      </p:tavLst>
                                    </p:anim>
                                    <p:anim calcmode="lin" valueType="num">
                                      <p:cBhvr>
                                        <p:cTn id="255" dur="3500" fill="hold"/>
                                        <p:tgtEl>
                                          <p:spTgt spid="101"/>
                                        </p:tgtEl>
                                        <p:attrNameLst>
                                          <p:attrName>ppt_x</p:attrName>
                                        </p:attrNameLst>
                                      </p:cBhvr>
                                      <p:tavLst>
                                        <p:tav tm="0">
                                          <p:val>
                                            <p:fltVal val="0.5"/>
                                          </p:val>
                                        </p:tav>
                                        <p:tav tm="100000">
                                          <p:val>
                                            <p:strVal val="#ppt_x"/>
                                          </p:val>
                                        </p:tav>
                                      </p:tavLst>
                                    </p:anim>
                                    <p:anim calcmode="lin" valueType="num">
                                      <p:cBhvr>
                                        <p:cTn id="256" dur="3500" fill="hold"/>
                                        <p:tgtEl>
                                          <p:spTgt spid="101"/>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102"/>
                                        </p:tgtEl>
                                        <p:attrNameLst>
                                          <p:attrName>style.visibility</p:attrName>
                                        </p:attrNameLst>
                                      </p:cBhvr>
                                      <p:to>
                                        <p:strVal val="visible"/>
                                      </p:to>
                                    </p:set>
                                    <p:anim calcmode="lin" valueType="num">
                                      <p:cBhvr>
                                        <p:cTn id="259" dur="3500" fill="hold"/>
                                        <p:tgtEl>
                                          <p:spTgt spid="102"/>
                                        </p:tgtEl>
                                        <p:attrNameLst>
                                          <p:attrName>ppt_w</p:attrName>
                                        </p:attrNameLst>
                                      </p:cBhvr>
                                      <p:tavLst>
                                        <p:tav tm="0">
                                          <p:val>
                                            <p:fltVal val="0"/>
                                          </p:val>
                                        </p:tav>
                                        <p:tav tm="100000">
                                          <p:val>
                                            <p:strVal val="#ppt_w"/>
                                          </p:val>
                                        </p:tav>
                                      </p:tavLst>
                                    </p:anim>
                                    <p:anim calcmode="lin" valueType="num">
                                      <p:cBhvr>
                                        <p:cTn id="260" dur="3500" fill="hold"/>
                                        <p:tgtEl>
                                          <p:spTgt spid="102"/>
                                        </p:tgtEl>
                                        <p:attrNameLst>
                                          <p:attrName>ppt_h</p:attrName>
                                        </p:attrNameLst>
                                      </p:cBhvr>
                                      <p:tavLst>
                                        <p:tav tm="0">
                                          <p:val>
                                            <p:fltVal val="0"/>
                                          </p:val>
                                        </p:tav>
                                        <p:tav tm="100000">
                                          <p:val>
                                            <p:strVal val="#ppt_h"/>
                                          </p:val>
                                        </p:tav>
                                      </p:tavLst>
                                    </p:anim>
                                    <p:anim calcmode="lin" valueType="num">
                                      <p:cBhvr>
                                        <p:cTn id="261" dur="3500" fill="hold"/>
                                        <p:tgtEl>
                                          <p:spTgt spid="102"/>
                                        </p:tgtEl>
                                        <p:attrNameLst>
                                          <p:attrName>ppt_x</p:attrName>
                                        </p:attrNameLst>
                                      </p:cBhvr>
                                      <p:tavLst>
                                        <p:tav tm="0">
                                          <p:val>
                                            <p:fltVal val="0.5"/>
                                          </p:val>
                                        </p:tav>
                                        <p:tav tm="100000">
                                          <p:val>
                                            <p:strVal val="#ppt_x"/>
                                          </p:val>
                                        </p:tav>
                                      </p:tavLst>
                                    </p:anim>
                                    <p:anim calcmode="lin" valueType="num">
                                      <p:cBhvr>
                                        <p:cTn id="262" dur="3500" fill="hold"/>
                                        <p:tgtEl>
                                          <p:spTgt spid="102"/>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103"/>
                                        </p:tgtEl>
                                        <p:attrNameLst>
                                          <p:attrName>style.visibility</p:attrName>
                                        </p:attrNameLst>
                                      </p:cBhvr>
                                      <p:to>
                                        <p:strVal val="visible"/>
                                      </p:to>
                                    </p:set>
                                    <p:anim calcmode="lin" valueType="num">
                                      <p:cBhvr>
                                        <p:cTn id="265" dur="3500" fill="hold"/>
                                        <p:tgtEl>
                                          <p:spTgt spid="103"/>
                                        </p:tgtEl>
                                        <p:attrNameLst>
                                          <p:attrName>ppt_w</p:attrName>
                                        </p:attrNameLst>
                                      </p:cBhvr>
                                      <p:tavLst>
                                        <p:tav tm="0">
                                          <p:val>
                                            <p:fltVal val="0"/>
                                          </p:val>
                                        </p:tav>
                                        <p:tav tm="100000">
                                          <p:val>
                                            <p:strVal val="#ppt_w"/>
                                          </p:val>
                                        </p:tav>
                                      </p:tavLst>
                                    </p:anim>
                                    <p:anim calcmode="lin" valueType="num">
                                      <p:cBhvr>
                                        <p:cTn id="266" dur="3500" fill="hold"/>
                                        <p:tgtEl>
                                          <p:spTgt spid="103"/>
                                        </p:tgtEl>
                                        <p:attrNameLst>
                                          <p:attrName>ppt_h</p:attrName>
                                        </p:attrNameLst>
                                      </p:cBhvr>
                                      <p:tavLst>
                                        <p:tav tm="0">
                                          <p:val>
                                            <p:fltVal val="0"/>
                                          </p:val>
                                        </p:tav>
                                        <p:tav tm="100000">
                                          <p:val>
                                            <p:strVal val="#ppt_h"/>
                                          </p:val>
                                        </p:tav>
                                      </p:tavLst>
                                    </p:anim>
                                    <p:anim calcmode="lin" valueType="num">
                                      <p:cBhvr>
                                        <p:cTn id="267" dur="3500" fill="hold"/>
                                        <p:tgtEl>
                                          <p:spTgt spid="103"/>
                                        </p:tgtEl>
                                        <p:attrNameLst>
                                          <p:attrName>ppt_x</p:attrName>
                                        </p:attrNameLst>
                                      </p:cBhvr>
                                      <p:tavLst>
                                        <p:tav tm="0">
                                          <p:val>
                                            <p:fltVal val="0.5"/>
                                          </p:val>
                                        </p:tav>
                                        <p:tav tm="100000">
                                          <p:val>
                                            <p:strVal val="#ppt_x"/>
                                          </p:val>
                                        </p:tav>
                                      </p:tavLst>
                                    </p:anim>
                                    <p:anim calcmode="lin" valueType="num">
                                      <p:cBhvr>
                                        <p:cTn id="268" dur="3500" fill="hold"/>
                                        <p:tgtEl>
                                          <p:spTgt spid="103"/>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104"/>
                                        </p:tgtEl>
                                        <p:attrNameLst>
                                          <p:attrName>style.visibility</p:attrName>
                                        </p:attrNameLst>
                                      </p:cBhvr>
                                      <p:to>
                                        <p:strVal val="visible"/>
                                      </p:to>
                                    </p:set>
                                    <p:anim calcmode="lin" valueType="num">
                                      <p:cBhvr>
                                        <p:cTn id="271" dur="3500" fill="hold"/>
                                        <p:tgtEl>
                                          <p:spTgt spid="104"/>
                                        </p:tgtEl>
                                        <p:attrNameLst>
                                          <p:attrName>ppt_w</p:attrName>
                                        </p:attrNameLst>
                                      </p:cBhvr>
                                      <p:tavLst>
                                        <p:tav tm="0">
                                          <p:val>
                                            <p:fltVal val="0"/>
                                          </p:val>
                                        </p:tav>
                                        <p:tav tm="100000">
                                          <p:val>
                                            <p:strVal val="#ppt_w"/>
                                          </p:val>
                                        </p:tav>
                                      </p:tavLst>
                                    </p:anim>
                                    <p:anim calcmode="lin" valueType="num">
                                      <p:cBhvr>
                                        <p:cTn id="272" dur="3500" fill="hold"/>
                                        <p:tgtEl>
                                          <p:spTgt spid="104"/>
                                        </p:tgtEl>
                                        <p:attrNameLst>
                                          <p:attrName>ppt_h</p:attrName>
                                        </p:attrNameLst>
                                      </p:cBhvr>
                                      <p:tavLst>
                                        <p:tav tm="0">
                                          <p:val>
                                            <p:fltVal val="0"/>
                                          </p:val>
                                        </p:tav>
                                        <p:tav tm="100000">
                                          <p:val>
                                            <p:strVal val="#ppt_h"/>
                                          </p:val>
                                        </p:tav>
                                      </p:tavLst>
                                    </p:anim>
                                    <p:anim calcmode="lin" valueType="num">
                                      <p:cBhvr>
                                        <p:cTn id="273" dur="3500" fill="hold"/>
                                        <p:tgtEl>
                                          <p:spTgt spid="104"/>
                                        </p:tgtEl>
                                        <p:attrNameLst>
                                          <p:attrName>ppt_x</p:attrName>
                                        </p:attrNameLst>
                                      </p:cBhvr>
                                      <p:tavLst>
                                        <p:tav tm="0">
                                          <p:val>
                                            <p:fltVal val="0.5"/>
                                          </p:val>
                                        </p:tav>
                                        <p:tav tm="100000">
                                          <p:val>
                                            <p:strVal val="#ppt_x"/>
                                          </p:val>
                                        </p:tav>
                                      </p:tavLst>
                                    </p:anim>
                                    <p:anim calcmode="lin" valueType="num">
                                      <p:cBhvr>
                                        <p:cTn id="274" dur="3500" fill="hold"/>
                                        <p:tgtEl>
                                          <p:spTgt spid="104"/>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105"/>
                                        </p:tgtEl>
                                        <p:attrNameLst>
                                          <p:attrName>style.visibility</p:attrName>
                                        </p:attrNameLst>
                                      </p:cBhvr>
                                      <p:to>
                                        <p:strVal val="visible"/>
                                      </p:to>
                                    </p:set>
                                    <p:anim calcmode="lin" valueType="num">
                                      <p:cBhvr>
                                        <p:cTn id="277" dur="3500" fill="hold"/>
                                        <p:tgtEl>
                                          <p:spTgt spid="105"/>
                                        </p:tgtEl>
                                        <p:attrNameLst>
                                          <p:attrName>ppt_w</p:attrName>
                                        </p:attrNameLst>
                                      </p:cBhvr>
                                      <p:tavLst>
                                        <p:tav tm="0">
                                          <p:val>
                                            <p:fltVal val="0"/>
                                          </p:val>
                                        </p:tav>
                                        <p:tav tm="100000">
                                          <p:val>
                                            <p:strVal val="#ppt_w"/>
                                          </p:val>
                                        </p:tav>
                                      </p:tavLst>
                                    </p:anim>
                                    <p:anim calcmode="lin" valueType="num">
                                      <p:cBhvr>
                                        <p:cTn id="278" dur="3500" fill="hold"/>
                                        <p:tgtEl>
                                          <p:spTgt spid="105"/>
                                        </p:tgtEl>
                                        <p:attrNameLst>
                                          <p:attrName>ppt_h</p:attrName>
                                        </p:attrNameLst>
                                      </p:cBhvr>
                                      <p:tavLst>
                                        <p:tav tm="0">
                                          <p:val>
                                            <p:fltVal val="0"/>
                                          </p:val>
                                        </p:tav>
                                        <p:tav tm="100000">
                                          <p:val>
                                            <p:strVal val="#ppt_h"/>
                                          </p:val>
                                        </p:tav>
                                      </p:tavLst>
                                    </p:anim>
                                    <p:anim calcmode="lin" valueType="num">
                                      <p:cBhvr>
                                        <p:cTn id="279" dur="3500" fill="hold"/>
                                        <p:tgtEl>
                                          <p:spTgt spid="105"/>
                                        </p:tgtEl>
                                        <p:attrNameLst>
                                          <p:attrName>ppt_x</p:attrName>
                                        </p:attrNameLst>
                                      </p:cBhvr>
                                      <p:tavLst>
                                        <p:tav tm="0">
                                          <p:val>
                                            <p:fltVal val="0.5"/>
                                          </p:val>
                                        </p:tav>
                                        <p:tav tm="100000">
                                          <p:val>
                                            <p:strVal val="#ppt_x"/>
                                          </p:val>
                                        </p:tav>
                                      </p:tavLst>
                                    </p:anim>
                                    <p:anim calcmode="lin" valueType="num">
                                      <p:cBhvr>
                                        <p:cTn id="280" dur="3500" fill="hold"/>
                                        <p:tgtEl>
                                          <p:spTgt spid="105"/>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106"/>
                                        </p:tgtEl>
                                        <p:attrNameLst>
                                          <p:attrName>style.visibility</p:attrName>
                                        </p:attrNameLst>
                                      </p:cBhvr>
                                      <p:to>
                                        <p:strVal val="visible"/>
                                      </p:to>
                                    </p:set>
                                    <p:anim calcmode="lin" valueType="num">
                                      <p:cBhvr>
                                        <p:cTn id="283" dur="3500" fill="hold"/>
                                        <p:tgtEl>
                                          <p:spTgt spid="106"/>
                                        </p:tgtEl>
                                        <p:attrNameLst>
                                          <p:attrName>ppt_w</p:attrName>
                                        </p:attrNameLst>
                                      </p:cBhvr>
                                      <p:tavLst>
                                        <p:tav tm="0">
                                          <p:val>
                                            <p:fltVal val="0"/>
                                          </p:val>
                                        </p:tav>
                                        <p:tav tm="100000">
                                          <p:val>
                                            <p:strVal val="#ppt_w"/>
                                          </p:val>
                                        </p:tav>
                                      </p:tavLst>
                                    </p:anim>
                                    <p:anim calcmode="lin" valueType="num">
                                      <p:cBhvr>
                                        <p:cTn id="284" dur="3500" fill="hold"/>
                                        <p:tgtEl>
                                          <p:spTgt spid="106"/>
                                        </p:tgtEl>
                                        <p:attrNameLst>
                                          <p:attrName>ppt_h</p:attrName>
                                        </p:attrNameLst>
                                      </p:cBhvr>
                                      <p:tavLst>
                                        <p:tav tm="0">
                                          <p:val>
                                            <p:fltVal val="0"/>
                                          </p:val>
                                        </p:tav>
                                        <p:tav tm="100000">
                                          <p:val>
                                            <p:strVal val="#ppt_h"/>
                                          </p:val>
                                        </p:tav>
                                      </p:tavLst>
                                    </p:anim>
                                    <p:anim calcmode="lin" valueType="num">
                                      <p:cBhvr>
                                        <p:cTn id="285" dur="3500" fill="hold"/>
                                        <p:tgtEl>
                                          <p:spTgt spid="106"/>
                                        </p:tgtEl>
                                        <p:attrNameLst>
                                          <p:attrName>ppt_x</p:attrName>
                                        </p:attrNameLst>
                                      </p:cBhvr>
                                      <p:tavLst>
                                        <p:tav tm="0">
                                          <p:val>
                                            <p:fltVal val="0.5"/>
                                          </p:val>
                                        </p:tav>
                                        <p:tav tm="100000">
                                          <p:val>
                                            <p:strVal val="#ppt_x"/>
                                          </p:val>
                                        </p:tav>
                                      </p:tavLst>
                                    </p:anim>
                                    <p:anim calcmode="lin" valueType="num">
                                      <p:cBhvr>
                                        <p:cTn id="286" dur="3500" fill="hold"/>
                                        <p:tgtEl>
                                          <p:spTgt spid="106"/>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107"/>
                                        </p:tgtEl>
                                        <p:attrNameLst>
                                          <p:attrName>style.visibility</p:attrName>
                                        </p:attrNameLst>
                                      </p:cBhvr>
                                      <p:to>
                                        <p:strVal val="visible"/>
                                      </p:to>
                                    </p:set>
                                    <p:anim calcmode="lin" valueType="num">
                                      <p:cBhvr>
                                        <p:cTn id="289" dur="3500" fill="hold"/>
                                        <p:tgtEl>
                                          <p:spTgt spid="107"/>
                                        </p:tgtEl>
                                        <p:attrNameLst>
                                          <p:attrName>ppt_w</p:attrName>
                                        </p:attrNameLst>
                                      </p:cBhvr>
                                      <p:tavLst>
                                        <p:tav tm="0">
                                          <p:val>
                                            <p:fltVal val="0"/>
                                          </p:val>
                                        </p:tav>
                                        <p:tav tm="100000">
                                          <p:val>
                                            <p:strVal val="#ppt_w"/>
                                          </p:val>
                                        </p:tav>
                                      </p:tavLst>
                                    </p:anim>
                                    <p:anim calcmode="lin" valueType="num">
                                      <p:cBhvr>
                                        <p:cTn id="290" dur="3500" fill="hold"/>
                                        <p:tgtEl>
                                          <p:spTgt spid="107"/>
                                        </p:tgtEl>
                                        <p:attrNameLst>
                                          <p:attrName>ppt_h</p:attrName>
                                        </p:attrNameLst>
                                      </p:cBhvr>
                                      <p:tavLst>
                                        <p:tav tm="0">
                                          <p:val>
                                            <p:fltVal val="0"/>
                                          </p:val>
                                        </p:tav>
                                        <p:tav tm="100000">
                                          <p:val>
                                            <p:strVal val="#ppt_h"/>
                                          </p:val>
                                        </p:tav>
                                      </p:tavLst>
                                    </p:anim>
                                    <p:anim calcmode="lin" valueType="num">
                                      <p:cBhvr>
                                        <p:cTn id="291" dur="3500" fill="hold"/>
                                        <p:tgtEl>
                                          <p:spTgt spid="107"/>
                                        </p:tgtEl>
                                        <p:attrNameLst>
                                          <p:attrName>ppt_x</p:attrName>
                                        </p:attrNameLst>
                                      </p:cBhvr>
                                      <p:tavLst>
                                        <p:tav tm="0">
                                          <p:val>
                                            <p:fltVal val="0.5"/>
                                          </p:val>
                                        </p:tav>
                                        <p:tav tm="100000">
                                          <p:val>
                                            <p:strVal val="#ppt_x"/>
                                          </p:val>
                                        </p:tav>
                                      </p:tavLst>
                                    </p:anim>
                                    <p:anim calcmode="lin" valueType="num">
                                      <p:cBhvr>
                                        <p:cTn id="292" dur="3500" fill="hold"/>
                                        <p:tgtEl>
                                          <p:spTgt spid="107"/>
                                        </p:tgtEl>
                                        <p:attrNameLst>
                                          <p:attrName>ppt_y</p:attrName>
                                        </p:attrNameLst>
                                      </p:cBhvr>
                                      <p:tavLst>
                                        <p:tav tm="0">
                                          <p:val>
                                            <p:fltVal val="0.5"/>
                                          </p:val>
                                        </p:tav>
                                        <p:tav tm="100000">
                                          <p:val>
                                            <p:strVal val="#ppt_y"/>
                                          </p:val>
                                        </p:tav>
                                      </p:tavLst>
                                    </p:anim>
                                  </p:childTnLst>
                                </p:cTn>
                              </p:par>
                              <p:par>
                                <p:cTn id="293" presetID="8" presetClass="emph" presetSubtype="0" fill="hold" grpId="1" nodeType="withEffect">
                                  <p:stCondLst>
                                    <p:cond delay="0"/>
                                  </p:stCondLst>
                                  <p:childTnLst>
                                    <p:animRot by="21600000">
                                      <p:cBhvr>
                                        <p:cTn id="294" dur="3500" fill="hold"/>
                                        <p:tgtEl>
                                          <p:spTgt spid="74"/>
                                        </p:tgtEl>
                                        <p:attrNameLst>
                                          <p:attrName>r</p:attrName>
                                        </p:attrNameLst>
                                      </p:cBhvr>
                                    </p:animRot>
                                  </p:childTnLst>
                                </p:cTn>
                              </p:par>
                              <p:par>
                                <p:cTn id="295" presetID="8" presetClass="emph" presetSubtype="0" fill="hold" grpId="1" nodeType="withEffect">
                                  <p:stCondLst>
                                    <p:cond delay="0"/>
                                  </p:stCondLst>
                                  <p:childTnLst>
                                    <p:animRot by="21600000">
                                      <p:cBhvr>
                                        <p:cTn id="296" dur="3500" fill="hold"/>
                                        <p:tgtEl>
                                          <p:spTgt spid="115"/>
                                        </p:tgtEl>
                                        <p:attrNameLst>
                                          <p:attrName>r</p:attrName>
                                        </p:attrNameLst>
                                      </p:cBhvr>
                                    </p:animRot>
                                  </p:childTnLst>
                                </p:cTn>
                              </p:par>
                              <p:par>
                                <p:cTn id="297" presetID="8" presetClass="emph" presetSubtype="0" fill="hold" grpId="1" nodeType="withEffect">
                                  <p:stCondLst>
                                    <p:cond delay="0"/>
                                  </p:stCondLst>
                                  <p:childTnLst>
                                    <p:animRot by="21600000">
                                      <p:cBhvr>
                                        <p:cTn id="298" dur="3500" fill="hold"/>
                                        <p:tgtEl>
                                          <p:spTgt spid="111"/>
                                        </p:tgtEl>
                                        <p:attrNameLst>
                                          <p:attrName>r</p:attrName>
                                        </p:attrNameLst>
                                      </p:cBhvr>
                                    </p:animRot>
                                  </p:childTnLst>
                                </p:cTn>
                              </p:par>
                              <p:par>
                                <p:cTn id="299" presetID="8" presetClass="emph" presetSubtype="0" fill="hold" grpId="1" nodeType="withEffect">
                                  <p:stCondLst>
                                    <p:cond delay="0"/>
                                  </p:stCondLst>
                                  <p:childTnLst>
                                    <p:animRot by="21600000">
                                      <p:cBhvr>
                                        <p:cTn id="300" dur="3500" fill="hold"/>
                                        <p:tgtEl>
                                          <p:spTgt spid="119"/>
                                        </p:tgtEl>
                                        <p:attrNameLst>
                                          <p:attrName>r</p:attrName>
                                        </p:attrNameLst>
                                      </p:cBhvr>
                                    </p:animRot>
                                  </p:childTnLst>
                                </p:cTn>
                              </p:par>
                              <p:par>
                                <p:cTn id="301" presetID="8" presetClass="emph" presetSubtype="0" fill="hold" grpId="1" nodeType="withEffect">
                                  <p:stCondLst>
                                    <p:cond delay="0"/>
                                  </p:stCondLst>
                                  <p:childTnLst>
                                    <p:animRot by="21600000">
                                      <p:cBhvr>
                                        <p:cTn id="302" dur="3500" fill="hold"/>
                                        <p:tgtEl>
                                          <p:spTgt spid="108"/>
                                        </p:tgtEl>
                                        <p:attrNameLst>
                                          <p:attrName>r</p:attrName>
                                        </p:attrNameLst>
                                      </p:cBhvr>
                                    </p:animRot>
                                  </p:childTnLst>
                                </p:cTn>
                              </p:par>
                              <p:par>
                                <p:cTn id="303" presetID="8" presetClass="emph" presetSubtype="0" fill="hold" grpId="1" nodeType="withEffect">
                                  <p:stCondLst>
                                    <p:cond delay="0"/>
                                  </p:stCondLst>
                                  <p:childTnLst>
                                    <p:animRot by="21600000">
                                      <p:cBhvr>
                                        <p:cTn id="304" dur="3500" fill="hold"/>
                                        <p:tgtEl>
                                          <p:spTgt spid="116"/>
                                        </p:tgtEl>
                                        <p:attrNameLst>
                                          <p:attrName>r</p:attrName>
                                        </p:attrNameLst>
                                      </p:cBhvr>
                                    </p:animRot>
                                  </p:childTnLst>
                                </p:cTn>
                              </p:par>
                              <p:par>
                                <p:cTn id="305" presetID="8" presetClass="emph" presetSubtype="0" fill="hold" grpId="1" nodeType="withEffect">
                                  <p:stCondLst>
                                    <p:cond delay="0"/>
                                  </p:stCondLst>
                                  <p:childTnLst>
                                    <p:animRot by="21600000">
                                      <p:cBhvr>
                                        <p:cTn id="306" dur="3500" fill="hold"/>
                                        <p:tgtEl>
                                          <p:spTgt spid="112"/>
                                        </p:tgtEl>
                                        <p:attrNameLst>
                                          <p:attrName>r</p:attrName>
                                        </p:attrNameLst>
                                      </p:cBhvr>
                                    </p:animRot>
                                  </p:childTnLst>
                                </p:cTn>
                              </p:par>
                              <p:par>
                                <p:cTn id="307" presetID="8" presetClass="emph" presetSubtype="0" fill="hold" grpId="1" nodeType="withEffect">
                                  <p:stCondLst>
                                    <p:cond delay="0"/>
                                  </p:stCondLst>
                                  <p:childTnLst>
                                    <p:animRot by="21600000">
                                      <p:cBhvr>
                                        <p:cTn id="308" dur="3500" fill="hold"/>
                                        <p:tgtEl>
                                          <p:spTgt spid="120"/>
                                        </p:tgtEl>
                                        <p:attrNameLst>
                                          <p:attrName>r</p:attrName>
                                        </p:attrNameLst>
                                      </p:cBhvr>
                                    </p:animRot>
                                  </p:childTnLst>
                                </p:cTn>
                              </p:par>
                              <p:par>
                                <p:cTn id="309" presetID="8" presetClass="emph" presetSubtype="0" fill="hold" grpId="1" nodeType="withEffect">
                                  <p:stCondLst>
                                    <p:cond delay="0"/>
                                  </p:stCondLst>
                                  <p:childTnLst>
                                    <p:animRot by="21600000">
                                      <p:cBhvr>
                                        <p:cTn id="310" dur="3500" fill="hold"/>
                                        <p:tgtEl>
                                          <p:spTgt spid="109"/>
                                        </p:tgtEl>
                                        <p:attrNameLst>
                                          <p:attrName>r</p:attrName>
                                        </p:attrNameLst>
                                      </p:cBhvr>
                                    </p:animRot>
                                  </p:childTnLst>
                                </p:cTn>
                              </p:par>
                              <p:par>
                                <p:cTn id="311" presetID="8" presetClass="emph" presetSubtype="0" fill="hold" grpId="1" nodeType="withEffect">
                                  <p:stCondLst>
                                    <p:cond delay="0"/>
                                  </p:stCondLst>
                                  <p:childTnLst>
                                    <p:animRot by="21600000">
                                      <p:cBhvr>
                                        <p:cTn id="312" dur="3500" fill="hold"/>
                                        <p:tgtEl>
                                          <p:spTgt spid="117"/>
                                        </p:tgtEl>
                                        <p:attrNameLst>
                                          <p:attrName>r</p:attrName>
                                        </p:attrNameLst>
                                      </p:cBhvr>
                                    </p:animRot>
                                  </p:childTnLst>
                                </p:cTn>
                              </p:par>
                              <p:par>
                                <p:cTn id="313" presetID="8" presetClass="emph" presetSubtype="0" fill="hold" grpId="1" nodeType="withEffect">
                                  <p:stCondLst>
                                    <p:cond delay="0"/>
                                  </p:stCondLst>
                                  <p:childTnLst>
                                    <p:animRot by="21600000">
                                      <p:cBhvr>
                                        <p:cTn id="314" dur="3500" fill="hold"/>
                                        <p:tgtEl>
                                          <p:spTgt spid="113"/>
                                        </p:tgtEl>
                                        <p:attrNameLst>
                                          <p:attrName>r</p:attrName>
                                        </p:attrNameLst>
                                      </p:cBhvr>
                                    </p:animRot>
                                  </p:childTnLst>
                                </p:cTn>
                              </p:par>
                              <p:par>
                                <p:cTn id="315" presetID="8" presetClass="emph" presetSubtype="0" fill="hold" grpId="1" nodeType="withEffect">
                                  <p:stCondLst>
                                    <p:cond delay="0"/>
                                  </p:stCondLst>
                                  <p:childTnLst>
                                    <p:animRot by="21600000">
                                      <p:cBhvr>
                                        <p:cTn id="316" dur="3500" fill="hold"/>
                                        <p:tgtEl>
                                          <p:spTgt spid="121"/>
                                        </p:tgtEl>
                                        <p:attrNameLst>
                                          <p:attrName>r</p:attrName>
                                        </p:attrNameLst>
                                      </p:cBhvr>
                                    </p:animRot>
                                  </p:childTnLst>
                                </p:cTn>
                              </p:par>
                              <p:par>
                                <p:cTn id="317" presetID="8" presetClass="emph" presetSubtype="0" fill="hold" grpId="1" nodeType="withEffect">
                                  <p:stCondLst>
                                    <p:cond delay="0"/>
                                  </p:stCondLst>
                                  <p:childTnLst>
                                    <p:animRot by="21600000">
                                      <p:cBhvr>
                                        <p:cTn id="318" dur="3500" fill="hold"/>
                                        <p:tgtEl>
                                          <p:spTgt spid="110"/>
                                        </p:tgtEl>
                                        <p:attrNameLst>
                                          <p:attrName>r</p:attrName>
                                        </p:attrNameLst>
                                      </p:cBhvr>
                                    </p:animRot>
                                  </p:childTnLst>
                                </p:cTn>
                              </p:par>
                              <p:par>
                                <p:cTn id="319" presetID="8" presetClass="emph" presetSubtype="0" fill="hold" grpId="1" nodeType="withEffect">
                                  <p:stCondLst>
                                    <p:cond delay="0"/>
                                  </p:stCondLst>
                                  <p:childTnLst>
                                    <p:animRot by="21600000">
                                      <p:cBhvr>
                                        <p:cTn id="320" dur="3500" fill="hold"/>
                                        <p:tgtEl>
                                          <p:spTgt spid="118"/>
                                        </p:tgtEl>
                                        <p:attrNameLst>
                                          <p:attrName>r</p:attrName>
                                        </p:attrNameLst>
                                      </p:cBhvr>
                                    </p:animRot>
                                  </p:childTnLst>
                                </p:cTn>
                              </p:par>
                              <p:par>
                                <p:cTn id="321" presetID="8" presetClass="emph" presetSubtype="0" fill="hold" grpId="1" nodeType="withEffect">
                                  <p:stCondLst>
                                    <p:cond delay="0"/>
                                  </p:stCondLst>
                                  <p:childTnLst>
                                    <p:animRot by="21600000">
                                      <p:cBhvr>
                                        <p:cTn id="322" dur="3500" fill="hold"/>
                                        <p:tgtEl>
                                          <p:spTgt spid="114"/>
                                        </p:tgtEl>
                                        <p:attrNameLst>
                                          <p:attrName>r</p:attrName>
                                        </p:attrNameLst>
                                      </p:cBhvr>
                                    </p:animRot>
                                  </p:childTnLst>
                                </p:cTn>
                              </p:par>
                              <p:par>
                                <p:cTn id="323" presetID="8" presetClass="emph" presetSubtype="0" fill="hold" grpId="1" nodeType="withEffect">
                                  <p:stCondLst>
                                    <p:cond delay="0"/>
                                  </p:stCondLst>
                                  <p:childTnLst>
                                    <p:animRot by="21600000">
                                      <p:cBhvr>
                                        <p:cTn id="324" dur="3500" fill="hold"/>
                                        <p:tgtEl>
                                          <p:spTgt spid="122"/>
                                        </p:tgtEl>
                                        <p:attrNameLst>
                                          <p:attrName>r</p:attrName>
                                        </p:attrNameLst>
                                      </p:cBhvr>
                                    </p:animRot>
                                  </p:childTnLst>
                                </p:cTn>
                              </p:par>
                              <p:par>
                                <p:cTn id="325" presetID="8" presetClass="emph" presetSubtype="0" fill="hold" grpId="1" nodeType="withEffect">
                                  <p:stCondLst>
                                    <p:cond delay="0"/>
                                  </p:stCondLst>
                                  <p:childTnLst>
                                    <p:animRot by="21600000">
                                      <p:cBhvr>
                                        <p:cTn id="326" dur="3500" fill="hold"/>
                                        <p:tgtEl>
                                          <p:spTgt spid="75"/>
                                        </p:tgtEl>
                                        <p:attrNameLst>
                                          <p:attrName>r</p:attrName>
                                        </p:attrNameLst>
                                      </p:cBhvr>
                                    </p:animRot>
                                  </p:childTnLst>
                                </p:cTn>
                              </p:par>
                              <p:par>
                                <p:cTn id="327" presetID="8" presetClass="emph" presetSubtype="0" fill="hold" grpId="1" nodeType="withEffect">
                                  <p:stCondLst>
                                    <p:cond delay="0"/>
                                  </p:stCondLst>
                                  <p:childTnLst>
                                    <p:animRot by="21600000">
                                      <p:cBhvr>
                                        <p:cTn id="328" dur="3500" fill="hold"/>
                                        <p:tgtEl>
                                          <p:spTgt spid="76"/>
                                        </p:tgtEl>
                                        <p:attrNameLst>
                                          <p:attrName>r</p:attrName>
                                        </p:attrNameLst>
                                      </p:cBhvr>
                                    </p:animRot>
                                  </p:childTnLst>
                                </p:cTn>
                              </p:par>
                              <p:par>
                                <p:cTn id="329" presetID="8" presetClass="emph" presetSubtype="0" fill="hold" grpId="1" nodeType="withEffect">
                                  <p:stCondLst>
                                    <p:cond delay="0"/>
                                  </p:stCondLst>
                                  <p:childTnLst>
                                    <p:animRot by="21600000">
                                      <p:cBhvr>
                                        <p:cTn id="330" dur="3500" fill="hold"/>
                                        <p:tgtEl>
                                          <p:spTgt spid="77"/>
                                        </p:tgtEl>
                                        <p:attrNameLst>
                                          <p:attrName>r</p:attrName>
                                        </p:attrNameLst>
                                      </p:cBhvr>
                                    </p:animRot>
                                  </p:childTnLst>
                                </p:cTn>
                              </p:par>
                              <p:par>
                                <p:cTn id="331" presetID="8" presetClass="emph" presetSubtype="0" fill="hold" grpId="1" nodeType="withEffect">
                                  <p:stCondLst>
                                    <p:cond delay="0"/>
                                  </p:stCondLst>
                                  <p:childTnLst>
                                    <p:animRot by="21600000">
                                      <p:cBhvr>
                                        <p:cTn id="332" dur="3500" fill="hold"/>
                                        <p:tgtEl>
                                          <p:spTgt spid="78"/>
                                        </p:tgtEl>
                                        <p:attrNameLst>
                                          <p:attrName>r</p:attrName>
                                        </p:attrNameLst>
                                      </p:cBhvr>
                                    </p:animRot>
                                  </p:childTnLst>
                                </p:cTn>
                              </p:par>
                              <p:par>
                                <p:cTn id="333" presetID="8" presetClass="emph" presetSubtype="0" fill="hold" grpId="1" nodeType="withEffect">
                                  <p:stCondLst>
                                    <p:cond delay="0"/>
                                  </p:stCondLst>
                                  <p:childTnLst>
                                    <p:animRot by="21600000">
                                      <p:cBhvr>
                                        <p:cTn id="334" dur="3500" fill="hold"/>
                                        <p:tgtEl>
                                          <p:spTgt spid="80"/>
                                        </p:tgtEl>
                                        <p:attrNameLst>
                                          <p:attrName>r</p:attrName>
                                        </p:attrNameLst>
                                      </p:cBhvr>
                                    </p:animRot>
                                  </p:childTnLst>
                                </p:cTn>
                              </p:par>
                              <p:par>
                                <p:cTn id="335" presetID="8" presetClass="emph" presetSubtype="0" fill="hold" grpId="1" nodeType="withEffect">
                                  <p:stCondLst>
                                    <p:cond delay="0"/>
                                  </p:stCondLst>
                                  <p:childTnLst>
                                    <p:animRot by="21600000">
                                      <p:cBhvr>
                                        <p:cTn id="336" dur="3500" fill="hold"/>
                                        <p:tgtEl>
                                          <p:spTgt spid="81"/>
                                        </p:tgtEl>
                                        <p:attrNameLst>
                                          <p:attrName>r</p:attrName>
                                        </p:attrNameLst>
                                      </p:cBhvr>
                                    </p:animRot>
                                  </p:childTnLst>
                                </p:cTn>
                              </p:par>
                              <p:par>
                                <p:cTn id="337" presetID="8" presetClass="emph" presetSubtype="0" fill="hold" grpId="1" nodeType="withEffect">
                                  <p:stCondLst>
                                    <p:cond delay="0"/>
                                  </p:stCondLst>
                                  <p:childTnLst>
                                    <p:animRot by="21600000">
                                      <p:cBhvr>
                                        <p:cTn id="338" dur="3500" fill="hold"/>
                                        <p:tgtEl>
                                          <p:spTgt spid="82"/>
                                        </p:tgtEl>
                                        <p:attrNameLst>
                                          <p:attrName>r</p:attrName>
                                        </p:attrNameLst>
                                      </p:cBhvr>
                                    </p:animRot>
                                  </p:childTnLst>
                                </p:cTn>
                              </p:par>
                              <p:par>
                                <p:cTn id="339" presetID="8" presetClass="emph" presetSubtype="0" fill="hold" grpId="1" nodeType="withEffect">
                                  <p:stCondLst>
                                    <p:cond delay="0"/>
                                  </p:stCondLst>
                                  <p:childTnLst>
                                    <p:animRot by="21600000">
                                      <p:cBhvr>
                                        <p:cTn id="340" dur="3500" fill="hold"/>
                                        <p:tgtEl>
                                          <p:spTgt spid="83"/>
                                        </p:tgtEl>
                                        <p:attrNameLst>
                                          <p:attrName>r</p:attrName>
                                        </p:attrNameLst>
                                      </p:cBhvr>
                                    </p:animRot>
                                  </p:childTnLst>
                                </p:cTn>
                              </p:par>
                              <p:par>
                                <p:cTn id="341" presetID="8" presetClass="emph" presetSubtype="0" fill="hold" grpId="1" nodeType="withEffect">
                                  <p:stCondLst>
                                    <p:cond delay="0"/>
                                  </p:stCondLst>
                                  <p:childTnLst>
                                    <p:animRot by="21600000">
                                      <p:cBhvr>
                                        <p:cTn id="342" dur="3500" fill="hold"/>
                                        <p:tgtEl>
                                          <p:spTgt spid="84"/>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85"/>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86"/>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87"/>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88"/>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89"/>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90"/>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91"/>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92"/>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93"/>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94"/>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95"/>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96"/>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97"/>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98"/>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99"/>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100"/>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101"/>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102"/>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103"/>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104"/>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105"/>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106"/>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107"/>
                                        </p:tgtEl>
                                        <p:attrNameLst>
                                          <p:attrName>r</p:attrName>
                                        </p:attrNameLst>
                                      </p:cBhvr>
                                    </p:animRot>
                                  </p:childTnLst>
                                </p:cTn>
                              </p:par>
                              <p:par>
                                <p:cTn id="389" presetID="8" presetClass="emph" presetSubtype="0" repeatCount="indefinite" fill="hold" nodeType="withEffect">
                                  <p:stCondLst>
                                    <p:cond delay="0"/>
                                  </p:stCondLst>
                                  <p:childTnLst>
                                    <p:animRot by="21600000">
                                      <p:cBhvr>
                                        <p:cTn id="390" dur="3500" fill="hold"/>
                                        <p:tgtEl>
                                          <p:spTgt spid="79"/>
                                        </p:tgtEl>
                                        <p:attrNameLst>
                                          <p:attrName>r</p:attrName>
                                        </p:attrNameLst>
                                      </p:cBhvr>
                                    </p:animRot>
                                  </p:childTnLst>
                                </p:cTn>
                              </p:par>
                              <p:par>
                                <p:cTn id="391" presetID="23" presetClass="entr" presetSubtype="16" fill="hold" nodeType="withEffect">
                                  <p:stCondLst>
                                    <p:cond delay="0"/>
                                  </p:stCondLst>
                                  <p:childTnLst>
                                    <p:set>
                                      <p:cBhvr>
                                        <p:cTn id="392" dur="1" fill="hold">
                                          <p:stCondLst>
                                            <p:cond delay="0"/>
                                          </p:stCondLst>
                                        </p:cTn>
                                        <p:tgtEl>
                                          <p:spTgt spid="123"/>
                                        </p:tgtEl>
                                        <p:attrNameLst>
                                          <p:attrName>style.visibility</p:attrName>
                                        </p:attrNameLst>
                                      </p:cBhvr>
                                      <p:to>
                                        <p:strVal val="visible"/>
                                      </p:to>
                                    </p:set>
                                    <p:anim calcmode="lin" valueType="num">
                                      <p:cBhvr>
                                        <p:cTn id="393" dur="3500" fill="hold"/>
                                        <p:tgtEl>
                                          <p:spTgt spid="123"/>
                                        </p:tgtEl>
                                        <p:attrNameLst>
                                          <p:attrName>ppt_w</p:attrName>
                                        </p:attrNameLst>
                                      </p:cBhvr>
                                      <p:tavLst>
                                        <p:tav tm="0">
                                          <p:val>
                                            <p:fltVal val="0"/>
                                          </p:val>
                                        </p:tav>
                                        <p:tav tm="100000">
                                          <p:val>
                                            <p:strVal val="#ppt_w"/>
                                          </p:val>
                                        </p:tav>
                                      </p:tavLst>
                                    </p:anim>
                                    <p:anim calcmode="lin" valueType="num">
                                      <p:cBhvr>
                                        <p:cTn id="394" dur="3500" fill="hold"/>
                                        <p:tgtEl>
                                          <p:spTgt spid="123"/>
                                        </p:tgtEl>
                                        <p:attrNameLst>
                                          <p:attrName>ppt_h</p:attrName>
                                        </p:attrNameLst>
                                      </p:cBhvr>
                                      <p:tavLst>
                                        <p:tav tm="0">
                                          <p:val>
                                            <p:fltVal val="0"/>
                                          </p:val>
                                        </p:tav>
                                        <p:tav tm="100000">
                                          <p:val>
                                            <p:strVal val="#ppt_h"/>
                                          </p:val>
                                        </p:tav>
                                      </p:tavLst>
                                    </p:anim>
                                  </p:childTnLst>
                                </p:cTn>
                              </p:par>
                              <p:par>
                                <p:cTn id="395" presetID="8" presetClass="emph" presetSubtype="0" fill="hold" nodeType="withEffect">
                                  <p:stCondLst>
                                    <p:cond delay="0"/>
                                  </p:stCondLst>
                                  <p:childTnLst>
                                    <p:animRot by="21600000">
                                      <p:cBhvr>
                                        <p:cTn id="396" dur="3500" fill="hold"/>
                                        <p:tgtEl>
                                          <p:spTgt spid="123"/>
                                        </p:tgtEl>
                                        <p:attrNameLst>
                                          <p:attrName>r</p:attrName>
                                        </p:attrNameLst>
                                      </p:cBhvr>
                                    </p:animRot>
                                  </p:childTnLst>
                                </p:cTn>
                              </p:par>
                              <p:par>
                                <p:cTn id="397" presetID="23" presetClass="entr" presetSubtype="32" fill="hold" nodeType="withEffect">
                                  <p:stCondLst>
                                    <p:cond delay="0"/>
                                  </p:stCondLst>
                                  <p:childTnLst>
                                    <p:set>
                                      <p:cBhvr>
                                        <p:cTn id="398" dur="1" fill="hold">
                                          <p:stCondLst>
                                            <p:cond delay="0"/>
                                          </p:stCondLst>
                                        </p:cTn>
                                        <p:tgtEl>
                                          <p:spTgt spid="124"/>
                                        </p:tgtEl>
                                        <p:attrNameLst>
                                          <p:attrName>style.visibility</p:attrName>
                                        </p:attrNameLst>
                                      </p:cBhvr>
                                      <p:to>
                                        <p:strVal val="visible"/>
                                      </p:to>
                                    </p:set>
                                    <p:anim calcmode="lin" valueType="num">
                                      <p:cBhvr>
                                        <p:cTn id="399" dur="3500" fill="hold"/>
                                        <p:tgtEl>
                                          <p:spTgt spid="124"/>
                                        </p:tgtEl>
                                        <p:attrNameLst>
                                          <p:attrName>ppt_w</p:attrName>
                                        </p:attrNameLst>
                                      </p:cBhvr>
                                      <p:tavLst>
                                        <p:tav tm="0">
                                          <p:val>
                                            <p:strVal val="4*#ppt_w"/>
                                          </p:val>
                                        </p:tav>
                                        <p:tav tm="100000">
                                          <p:val>
                                            <p:strVal val="#ppt_w"/>
                                          </p:val>
                                        </p:tav>
                                      </p:tavLst>
                                    </p:anim>
                                    <p:anim calcmode="lin" valueType="num">
                                      <p:cBhvr>
                                        <p:cTn id="400" dur="3500" fill="hold"/>
                                        <p:tgtEl>
                                          <p:spTgt spid="124"/>
                                        </p:tgtEl>
                                        <p:attrNameLst>
                                          <p:attrName>ppt_h</p:attrName>
                                        </p:attrNameLst>
                                      </p:cBhvr>
                                      <p:tavLst>
                                        <p:tav tm="0">
                                          <p:val>
                                            <p:strVal val="4*#ppt_h"/>
                                          </p:val>
                                        </p:tav>
                                        <p:tav tm="100000">
                                          <p:val>
                                            <p:strVal val="#ppt_h"/>
                                          </p:val>
                                        </p:tav>
                                      </p:tavLst>
                                    </p:anim>
                                  </p:childTnLst>
                                </p:cTn>
                              </p:par>
                              <p:par>
                                <p:cTn id="401" presetID="8" presetClass="emph" presetSubtype="0" fill="hold" nodeType="withEffect">
                                  <p:stCondLst>
                                    <p:cond delay="0"/>
                                  </p:stCondLst>
                                  <p:childTnLst>
                                    <p:animRot by="21600000">
                                      <p:cBhvr>
                                        <p:cTn id="402" dur="3500" fill="hold"/>
                                        <p:tgtEl>
                                          <p:spTgt spid="124"/>
                                        </p:tgtEl>
                                        <p:attrNameLst>
                                          <p:attrName>r</p:attrName>
                                        </p:attrNameLst>
                                      </p:cBhvr>
                                    </p:animRot>
                                  </p:childTnLst>
                                </p:cTn>
                              </p:par>
                              <p:par>
                                <p:cTn id="403" presetID="9" presetClass="emph" presetSubtype="0" nodeType="withEffect">
                                  <p:stCondLst>
                                    <p:cond delay="0"/>
                                  </p:stCondLst>
                                  <p:childTnLst>
                                    <p:set>
                                      <p:cBhvr rctx="PPT">
                                        <p:cTn id="404" dur="indefinite"/>
                                        <p:tgtEl>
                                          <p:spTgt spid="63"/>
                                        </p:tgtEl>
                                        <p:attrNameLst>
                                          <p:attrName>style.opacity</p:attrName>
                                        </p:attrNameLst>
                                      </p:cBhvr>
                                      <p:to>
                                        <p:strVal val="0"/>
                                      </p:to>
                                    </p:set>
                                    <p:animEffect filter="image" prLst="opacity: 0">
                                      <p:cBhvr rctx="IE">
                                        <p:cTn id="405" dur="indefinite"/>
                                        <p:tgtEl>
                                          <p:spTgt spid="63"/>
                                        </p:tgtEl>
                                      </p:cBhvr>
                                    </p:animEffect>
                                  </p:childTnLst>
                                </p:cTn>
                              </p:par>
                            </p:childTnLst>
                          </p:cTn>
                        </p:par>
                        <p:par>
                          <p:cTn id="406" fill="hold">
                            <p:stCondLst>
                              <p:cond delay="3500"/>
                            </p:stCondLst>
                            <p:childTnLst>
                              <p:par>
                                <p:cTn id="407" presetID="23" presetClass="exit" presetSubtype="288" fill="hold" grpId="2" nodeType="afterEffect">
                                  <p:stCondLst>
                                    <p:cond delay="0"/>
                                  </p:stCondLst>
                                  <p:childTnLst>
                                    <p:anim calcmode="lin" valueType="num">
                                      <p:cBhvr>
                                        <p:cTn id="408" dur="3500"/>
                                        <p:tgtEl>
                                          <p:spTgt spid="74"/>
                                        </p:tgtEl>
                                        <p:attrNameLst>
                                          <p:attrName>ppt_w</p:attrName>
                                        </p:attrNameLst>
                                      </p:cBhvr>
                                      <p:tavLst>
                                        <p:tav tm="0">
                                          <p:val>
                                            <p:strVal val="ppt_w"/>
                                          </p:val>
                                        </p:tav>
                                        <p:tav tm="100000">
                                          <p:val>
                                            <p:strVal val="2/3*ppt_w"/>
                                          </p:val>
                                        </p:tav>
                                      </p:tavLst>
                                    </p:anim>
                                    <p:anim calcmode="lin" valueType="num">
                                      <p:cBhvr>
                                        <p:cTn id="409" dur="3500"/>
                                        <p:tgtEl>
                                          <p:spTgt spid="74"/>
                                        </p:tgtEl>
                                        <p:attrNameLst>
                                          <p:attrName>ppt_h</p:attrName>
                                        </p:attrNameLst>
                                      </p:cBhvr>
                                      <p:tavLst>
                                        <p:tav tm="0">
                                          <p:val>
                                            <p:strVal val="ppt_h"/>
                                          </p:val>
                                        </p:tav>
                                        <p:tav tm="100000">
                                          <p:val>
                                            <p:strVal val="2/3*ppt_h"/>
                                          </p:val>
                                        </p:tav>
                                      </p:tavLst>
                                    </p:anim>
                                    <p:set>
                                      <p:cBhvr>
                                        <p:cTn id="410" dur="1" fill="hold">
                                          <p:stCondLst>
                                            <p:cond delay="3499"/>
                                          </p:stCondLst>
                                        </p:cTn>
                                        <p:tgtEl>
                                          <p:spTgt spid="74"/>
                                        </p:tgtEl>
                                        <p:attrNameLst>
                                          <p:attrName>style.visibility</p:attrName>
                                        </p:attrNameLst>
                                      </p:cBhvr>
                                      <p:to>
                                        <p:strVal val="hidden"/>
                                      </p:to>
                                    </p:set>
                                  </p:childTnLst>
                                </p:cTn>
                              </p:par>
                              <p:par>
                                <p:cTn id="411" presetID="23" presetClass="exit" presetSubtype="32" fill="hold" nodeType="withEffect">
                                  <p:stCondLst>
                                    <p:cond delay="0"/>
                                  </p:stCondLst>
                                  <p:childTnLst>
                                    <p:anim calcmode="lin" valueType="num">
                                      <p:cBhvr>
                                        <p:cTn id="412" dur="3500"/>
                                        <p:tgtEl>
                                          <p:spTgt spid="124"/>
                                        </p:tgtEl>
                                        <p:attrNameLst>
                                          <p:attrName>ppt_w</p:attrName>
                                        </p:attrNameLst>
                                      </p:cBhvr>
                                      <p:tavLst>
                                        <p:tav tm="0">
                                          <p:val>
                                            <p:strVal val="ppt_w"/>
                                          </p:val>
                                        </p:tav>
                                        <p:tav tm="100000">
                                          <p:val>
                                            <p:fltVal val="0"/>
                                          </p:val>
                                        </p:tav>
                                      </p:tavLst>
                                    </p:anim>
                                    <p:anim calcmode="lin" valueType="num">
                                      <p:cBhvr>
                                        <p:cTn id="413" dur="3500"/>
                                        <p:tgtEl>
                                          <p:spTgt spid="124"/>
                                        </p:tgtEl>
                                        <p:attrNameLst>
                                          <p:attrName>ppt_h</p:attrName>
                                        </p:attrNameLst>
                                      </p:cBhvr>
                                      <p:tavLst>
                                        <p:tav tm="0">
                                          <p:val>
                                            <p:strVal val="ppt_h"/>
                                          </p:val>
                                        </p:tav>
                                        <p:tav tm="100000">
                                          <p:val>
                                            <p:fltVal val="0"/>
                                          </p:val>
                                        </p:tav>
                                      </p:tavLst>
                                    </p:anim>
                                    <p:set>
                                      <p:cBhvr>
                                        <p:cTn id="414" dur="1" fill="hold">
                                          <p:stCondLst>
                                            <p:cond delay="3499"/>
                                          </p:stCondLst>
                                        </p:cTn>
                                        <p:tgtEl>
                                          <p:spTgt spid="124"/>
                                        </p:tgtEl>
                                        <p:attrNameLst>
                                          <p:attrName>style.visibility</p:attrName>
                                        </p:attrNameLst>
                                      </p:cBhvr>
                                      <p:to>
                                        <p:strVal val="hidden"/>
                                      </p:to>
                                    </p:set>
                                  </p:childTnLst>
                                </p:cTn>
                              </p:par>
                              <p:par>
                                <p:cTn id="415" presetID="23" presetClass="exit" presetSubtype="32" fill="hold" nodeType="withEffect">
                                  <p:stCondLst>
                                    <p:cond delay="0"/>
                                  </p:stCondLst>
                                  <p:childTnLst>
                                    <p:anim calcmode="lin" valueType="num">
                                      <p:cBhvr>
                                        <p:cTn id="416" dur="3500"/>
                                        <p:tgtEl>
                                          <p:spTgt spid="123"/>
                                        </p:tgtEl>
                                        <p:attrNameLst>
                                          <p:attrName>ppt_w</p:attrName>
                                        </p:attrNameLst>
                                      </p:cBhvr>
                                      <p:tavLst>
                                        <p:tav tm="0">
                                          <p:val>
                                            <p:strVal val="ppt_w"/>
                                          </p:val>
                                        </p:tav>
                                        <p:tav tm="100000">
                                          <p:val>
                                            <p:fltVal val="0"/>
                                          </p:val>
                                        </p:tav>
                                      </p:tavLst>
                                    </p:anim>
                                    <p:anim calcmode="lin" valueType="num">
                                      <p:cBhvr>
                                        <p:cTn id="417" dur="3500"/>
                                        <p:tgtEl>
                                          <p:spTgt spid="123"/>
                                        </p:tgtEl>
                                        <p:attrNameLst>
                                          <p:attrName>ppt_h</p:attrName>
                                        </p:attrNameLst>
                                      </p:cBhvr>
                                      <p:tavLst>
                                        <p:tav tm="0">
                                          <p:val>
                                            <p:strVal val="ppt_h"/>
                                          </p:val>
                                        </p:tav>
                                        <p:tav tm="100000">
                                          <p:val>
                                            <p:fltVal val="0"/>
                                          </p:val>
                                        </p:tav>
                                      </p:tavLst>
                                    </p:anim>
                                    <p:set>
                                      <p:cBhvr>
                                        <p:cTn id="418" dur="1" fill="hold">
                                          <p:stCondLst>
                                            <p:cond delay="3499"/>
                                          </p:stCondLst>
                                        </p:cTn>
                                        <p:tgtEl>
                                          <p:spTgt spid="123"/>
                                        </p:tgtEl>
                                        <p:attrNameLst>
                                          <p:attrName>style.visibility</p:attrName>
                                        </p:attrNameLst>
                                      </p:cBhvr>
                                      <p:to>
                                        <p:strVal val="hidden"/>
                                      </p:to>
                                    </p:set>
                                  </p:childTnLst>
                                </p:cTn>
                              </p:par>
                              <p:par>
                                <p:cTn id="419" presetID="23" presetClass="exit" presetSubtype="288" fill="hold" grpId="2" nodeType="withEffect">
                                  <p:stCondLst>
                                    <p:cond delay="0"/>
                                  </p:stCondLst>
                                  <p:childTnLst>
                                    <p:anim calcmode="lin" valueType="num">
                                      <p:cBhvr>
                                        <p:cTn id="420" dur="3500"/>
                                        <p:tgtEl>
                                          <p:spTgt spid="115"/>
                                        </p:tgtEl>
                                        <p:attrNameLst>
                                          <p:attrName>ppt_w</p:attrName>
                                        </p:attrNameLst>
                                      </p:cBhvr>
                                      <p:tavLst>
                                        <p:tav tm="0">
                                          <p:val>
                                            <p:strVal val="ppt_w"/>
                                          </p:val>
                                        </p:tav>
                                        <p:tav tm="100000">
                                          <p:val>
                                            <p:strVal val="2/3*ppt_w"/>
                                          </p:val>
                                        </p:tav>
                                      </p:tavLst>
                                    </p:anim>
                                    <p:anim calcmode="lin" valueType="num">
                                      <p:cBhvr>
                                        <p:cTn id="421" dur="3500"/>
                                        <p:tgtEl>
                                          <p:spTgt spid="115"/>
                                        </p:tgtEl>
                                        <p:attrNameLst>
                                          <p:attrName>ppt_h</p:attrName>
                                        </p:attrNameLst>
                                      </p:cBhvr>
                                      <p:tavLst>
                                        <p:tav tm="0">
                                          <p:val>
                                            <p:strVal val="ppt_h"/>
                                          </p:val>
                                        </p:tav>
                                        <p:tav tm="100000">
                                          <p:val>
                                            <p:strVal val="2/3*ppt_h"/>
                                          </p:val>
                                        </p:tav>
                                      </p:tavLst>
                                    </p:anim>
                                    <p:set>
                                      <p:cBhvr>
                                        <p:cTn id="422" dur="1" fill="hold">
                                          <p:stCondLst>
                                            <p:cond delay="3499"/>
                                          </p:stCondLst>
                                        </p:cTn>
                                        <p:tgtEl>
                                          <p:spTgt spid="115"/>
                                        </p:tgtEl>
                                        <p:attrNameLst>
                                          <p:attrName>style.visibility</p:attrName>
                                        </p:attrNameLst>
                                      </p:cBhvr>
                                      <p:to>
                                        <p:strVal val="hidden"/>
                                      </p:to>
                                    </p:set>
                                  </p:childTnLst>
                                </p:cTn>
                              </p:par>
                              <p:par>
                                <p:cTn id="423" presetID="23" presetClass="exit" presetSubtype="288" fill="hold" grpId="2" nodeType="withEffect">
                                  <p:stCondLst>
                                    <p:cond delay="0"/>
                                  </p:stCondLst>
                                  <p:childTnLst>
                                    <p:anim calcmode="lin" valueType="num">
                                      <p:cBhvr>
                                        <p:cTn id="424" dur="3500"/>
                                        <p:tgtEl>
                                          <p:spTgt spid="111"/>
                                        </p:tgtEl>
                                        <p:attrNameLst>
                                          <p:attrName>ppt_w</p:attrName>
                                        </p:attrNameLst>
                                      </p:cBhvr>
                                      <p:tavLst>
                                        <p:tav tm="0">
                                          <p:val>
                                            <p:strVal val="ppt_w"/>
                                          </p:val>
                                        </p:tav>
                                        <p:tav tm="100000">
                                          <p:val>
                                            <p:strVal val="2/3*ppt_w"/>
                                          </p:val>
                                        </p:tav>
                                      </p:tavLst>
                                    </p:anim>
                                    <p:anim calcmode="lin" valueType="num">
                                      <p:cBhvr>
                                        <p:cTn id="425" dur="3500"/>
                                        <p:tgtEl>
                                          <p:spTgt spid="111"/>
                                        </p:tgtEl>
                                        <p:attrNameLst>
                                          <p:attrName>ppt_h</p:attrName>
                                        </p:attrNameLst>
                                      </p:cBhvr>
                                      <p:tavLst>
                                        <p:tav tm="0">
                                          <p:val>
                                            <p:strVal val="ppt_h"/>
                                          </p:val>
                                        </p:tav>
                                        <p:tav tm="100000">
                                          <p:val>
                                            <p:strVal val="2/3*ppt_h"/>
                                          </p:val>
                                        </p:tav>
                                      </p:tavLst>
                                    </p:anim>
                                    <p:set>
                                      <p:cBhvr>
                                        <p:cTn id="426" dur="1" fill="hold">
                                          <p:stCondLst>
                                            <p:cond delay="3499"/>
                                          </p:stCondLst>
                                        </p:cTn>
                                        <p:tgtEl>
                                          <p:spTgt spid="111"/>
                                        </p:tgtEl>
                                        <p:attrNameLst>
                                          <p:attrName>style.visibility</p:attrName>
                                        </p:attrNameLst>
                                      </p:cBhvr>
                                      <p:to>
                                        <p:strVal val="hidden"/>
                                      </p:to>
                                    </p:set>
                                  </p:childTnLst>
                                </p:cTn>
                              </p:par>
                              <p:par>
                                <p:cTn id="427" presetID="23" presetClass="exit" presetSubtype="288" fill="hold" grpId="2" nodeType="withEffect">
                                  <p:stCondLst>
                                    <p:cond delay="0"/>
                                  </p:stCondLst>
                                  <p:childTnLst>
                                    <p:anim calcmode="lin" valueType="num">
                                      <p:cBhvr>
                                        <p:cTn id="428" dur="3500"/>
                                        <p:tgtEl>
                                          <p:spTgt spid="119"/>
                                        </p:tgtEl>
                                        <p:attrNameLst>
                                          <p:attrName>ppt_w</p:attrName>
                                        </p:attrNameLst>
                                      </p:cBhvr>
                                      <p:tavLst>
                                        <p:tav tm="0">
                                          <p:val>
                                            <p:strVal val="ppt_w"/>
                                          </p:val>
                                        </p:tav>
                                        <p:tav tm="100000">
                                          <p:val>
                                            <p:strVal val="2/3*ppt_w"/>
                                          </p:val>
                                        </p:tav>
                                      </p:tavLst>
                                    </p:anim>
                                    <p:anim calcmode="lin" valueType="num">
                                      <p:cBhvr>
                                        <p:cTn id="429" dur="3500"/>
                                        <p:tgtEl>
                                          <p:spTgt spid="119"/>
                                        </p:tgtEl>
                                        <p:attrNameLst>
                                          <p:attrName>ppt_h</p:attrName>
                                        </p:attrNameLst>
                                      </p:cBhvr>
                                      <p:tavLst>
                                        <p:tav tm="0">
                                          <p:val>
                                            <p:strVal val="ppt_h"/>
                                          </p:val>
                                        </p:tav>
                                        <p:tav tm="100000">
                                          <p:val>
                                            <p:strVal val="2/3*ppt_h"/>
                                          </p:val>
                                        </p:tav>
                                      </p:tavLst>
                                    </p:anim>
                                    <p:set>
                                      <p:cBhvr>
                                        <p:cTn id="430" dur="1" fill="hold">
                                          <p:stCondLst>
                                            <p:cond delay="3499"/>
                                          </p:stCondLst>
                                        </p:cTn>
                                        <p:tgtEl>
                                          <p:spTgt spid="119"/>
                                        </p:tgtEl>
                                        <p:attrNameLst>
                                          <p:attrName>style.visibility</p:attrName>
                                        </p:attrNameLst>
                                      </p:cBhvr>
                                      <p:to>
                                        <p:strVal val="hidden"/>
                                      </p:to>
                                    </p:set>
                                  </p:childTnLst>
                                </p:cTn>
                              </p:par>
                              <p:par>
                                <p:cTn id="431" presetID="23" presetClass="exit" presetSubtype="288" fill="hold" grpId="2" nodeType="withEffect">
                                  <p:stCondLst>
                                    <p:cond delay="0"/>
                                  </p:stCondLst>
                                  <p:childTnLst>
                                    <p:anim calcmode="lin" valueType="num">
                                      <p:cBhvr>
                                        <p:cTn id="432" dur="3500"/>
                                        <p:tgtEl>
                                          <p:spTgt spid="108"/>
                                        </p:tgtEl>
                                        <p:attrNameLst>
                                          <p:attrName>ppt_w</p:attrName>
                                        </p:attrNameLst>
                                      </p:cBhvr>
                                      <p:tavLst>
                                        <p:tav tm="0">
                                          <p:val>
                                            <p:strVal val="ppt_w"/>
                                          </p:val>
                                        </p:tav>
                                        <p:tav tm="100000">
                                          <p:val>
                                            <p:strVal val="2/3*ppt_w"/>
                                          </p:val>
                                        </p:tav>
                                      </p:tavLst>
                                    </p:anim>
                                    <p:anim calcmode="lin" valueType="num">
                                      <p:cBhvr>
                                        <p:cTn id="433" dur="3500"/>
                                        <p:tgtEl>
                                          <p:spTgt spid="108"/>
                                        </p:tgtEl>
                                        <p:attrNameLst>
                                          <p:attrName>ppt_h</p:attrName>
                                        </p:attrNameLst>
                                      </p:cBhvr>
                                      <p:tavLst>
                                        <p:tav tm="0">
                                          <p:val>
                                            <p:strVal val="ppt_h"/>
                                          </p:val>
                                        </p:tav>
                                        <p:tav tm="100000">
                                          <p:val>
                                            <p:strVal val="2/3*ppt_h"/>
                                          </p:val>
                                        </p:tav>
                                      </p:tavLst>
                                    </p:anim>
                                    <p:set>
                                      <p:cBhvr>
                                        <p:cTn id="434" dur="1" fill="hold">
                                          <p:stCondLst>
                                            <p:cond delay="3499"/>
                                          </p:stCondLst>
                                        </p:cTn>
                                        <p:tgtEl>
                                          <p:spTgt spid="108"/>
                                        </p:tgtEl>
                                        <p:attrNameLst>
                                          <p:attrName>style.visibility</p:attrName>
                                        </p:attrNameLst>
                                      </p:cBhvr>
                                      <p:to>
                                        <p:strVal val="hidden"/>
                                      </p:to>
                                    </p:set>
                                  </p:childTnLst>
                                </p:cTn>
                              </p:par>
                              <p:par>
                                <p:cTn id="435" presetID="23" presetClass="exit" presetSubtype="288" fill="hold" grpId="2" nodeType="withEffect">
                                  <p:stCondLst>
                                    <p:cond delay="0"/>
                                  </p:stCondLst>
                                  <p:childTnLst>
                                    <p:anim calcmode="lin" valueType="num">
                                      <p:cBhvr>
                                        <p:cTn id="436" dur="3500"/>
                                        <p:tgtEl>
                                          <p:spTgt spid="116"/>
                                        </p:tgtEl>
                                        <p:attrNameLst>
                                          <p:attrName>ppt_w</p:attrName>
                                        </p:attrNameLst>
                                      </p:cBhvr>
                                      <p:tavLst>
                                        <p:tav tm="0">
                                          <p:val>
                                            <p:strVal val="ppt_w"/>
                                          </p:val>
                                        </p:tav>
                                        <p:tav tm="100000">
                                          <p:val>
                                            <p:strVal val="2/3*ppt_w"/>
                                          </p:val>
                                        </p:tav>
                                      </p:tavLst>
                                    </p:anim>
                                    <p:anim calcmode="lin" valueType="num">
                                      <p:cBhvr>
                                        <p:cTn id="437" dur="3500"/>
                                        <p:tgtEl>
                                          <p:spTgt spid="116"/>
                                        </p:tgtEl>
                                        <p:attrNameLst>
                                          <p:attrName>ppt_h</p:attrName>
                                        </p:attrNameLst>
                                      </p:cBhvr>
                                      <p:tavLst>
                                        <p:tav tm="0">
                                          <p:val>
                                            <p:strVal val="ppt_h"/>
                                          </p:val>
                                        </p:tav>
                                        <p:tav tm="100000">
                                          <p:val>
                                            <p:strVal val="2/3*ppt_h"/>
                                          </p:val>
                                        </p:tav>
                                      </p:tavLst>
                                    </p:anim>
                                    <p:set>
                                      <p:cBhvr>
                                        <p:cTn id="438" dur="1" fill="hold">
                                          <p:stCondLst>
                                            <p:cond delay="3499"/>
                                          </p:stCondLst>
                                        </p:cTn>
                                        <p:tgtEl>
                                          <p:spTgt spid="116"/>
                                        </p:tgtEl>
                                        <p:attrNameLst>
                                          <p:attrName>style.visibility</p:attrName>
                                        </p:attrNameLst>
                                      </p:cBhvr>
                                      <p:to>
                                        <p:strVal val="hidden"/>
                                      </p:to>
                                    </p:set>
                                  </p:childTnLst>
                                </p:cTn>
                              </p:par>
                              <p:par>
                                <p:cTn id="439" presetID="23" presetClass="exit" presetSubtype="288" fill="hold" grpId="2" nodeType="withEffect">
                                  <p:stCondLst>
                                    <p:cond delay="0"/>
                                  </p:stCondLst>
                                  <p:childTnLst>
                                    <p:anim calcmode="lin" valueType="num">
                                      <p:cBhvr>
                                        <p:cTn id="440" dur="3500"/>
                                        <p:tgtEl>
                                          <p:spTgt spid="112"/>
                                        </p:tgtEl>
                                        <p:attrNameLst>
                                          <p:attrName>ppt_w</p:attrName>
                                        </p:attrNameLst>
                                      </p:cBhvr>
                                      <p:tavLst>
                                        <p:tav tm="0">
                                          <p:val>
                                            <p:strVal val="ppt_w"/>
                                          </p:val>
                                        </p:tav>
                                        <p:tav tm="100000">
                                          <p:val>
                                            <p:strVal val="2/3*ppt_w"/>
                                          </p:val>
                                        </p:tav>
                                      </p:tavLst>
                                    </p:anim>
                                    <p:anim calcmode="lin" valueType="num">
                                      <p:cBhvr>
                                        <p:cTn id="441" dur="3500"/>
                                        <p:tgtEl>
                                          <p:spTgt spid="112"/>
                                        </p:tgtEl>
                                        <p:attrNameLst>
                                          <p:attrName>ppt_h</p:attrName>
                                        </p:attrNameLst>
                                      </p:cBhvr>
                                      <p:tavLst>
                                        <p:tav tm="0">
                                          <p:val>
                                            <p:strVal val="ppt_h"/>
                                          </p:val>
                                        </p:tav>
                                        <p:tav tm="100000">
                                          <p:val>
                                            <p:strVal val="2/3*ppt_h"/>
                                          </p:val>
                                        </p:tav>
                                      </p:tavLst>
                                    </p:anim>
                                    <p:set>
                                      <p:cBhvr>
                                        <p:cTn id="442" dur="1" fill="hold">
                                          <p:stCondLst>
                                            <p:cond delay="3499"/>
                                          </p:stCondLst>
                                        </p:cTn>
                                        <p:tgtEl>
                                          <p:spTgt spid="112"/>
                                        </p:tgtEl>
                                        <p:attrNameLst>
                                          <p:attrName>style.visibility</p:attrName>
                                        </p:attrNameLst>
                                      </p:cBhvr>
                                      <p:to>
                                        <p:strVal val="hidden"/>
                                      </p:to>
                                    </p:set>
                                  </p:childTnLst>
                                </p:cTn>
                              </p:par>
                              <p:par>
                                <p:cTn id="443" presetID="23" presetClass="exit" presetSubtype="288" fill="hold" grpId="2" nodeType="withEffect">
                                  <p:stCondLst>
                                    <p:cond delay="0"/>
                                  </p:stCondLst>
                                  <p:childTnLst>
                                    <p:anim calcmode="lin" valueType="num">
                                      <p:cBhvr>
                                        <p:cTn id="444" dur="3500"/>
                                        <p:tgtEl>
                                          <p:spTgt spid="120"/>
                                        </p:tgtEl>
                                        <p:attrNameLst>
                                          <p:attrName>ppt_w</p:attrName>
                                        </p:attrNameLst>
                                      </p:cBhvr>
                                      <p:tavLst>
                                        <p:tav tm="0">
                                          <p:val>
                                            <p:strVal val="ppt_w"/>
                                          </p:val>
                                        </p:tav>
                                        <p:tav tm="100000">
                                          <p:val>
                                            <p:strVal val="2/3*ppt_w"/>
                                          </p:val>
                                        </p:tav>
                                      </p:tavLst>
                                    </p:anim>
                                    <p:anim calcmode="lin" valueType="num">
                                      <p:cBhvr>
                                        <p:cTn id="445" dur="3500"/>
                                        <p:tgtEl>
                                          <p:spTgt spid="120"/>
                                        </p:tgtEl>
                                        <p:attrNameLst>
                                          <p:attrName>ppt_h</p:attrName>
                                        </p:attrNameLst>
                                      </p:cBhvr>
                                      <p:tavLst>
                                        <p:tav tm="0">
                                          <p:val>
                                            <p:strVal val="ppt_h"/>
                                          </p:val>
                                        </p:tav>
                                        <p:tav tm="100000">
                                          <p:val>
                                            <p:strVal val="2/3*ppt_h"/>
                                          </p:val>
                                        </p:tav>
                                      </p:tavLst>
                                    </p:anim>
                                    <p:set>
                                      <p:cBhvr>
                                        <p:cTn id="446" dur="1" fill="hold">
                                          <p:stCondLst>
                                            <p:cond delay="3499"/>
                                          </p:stCondLst>
                                        </p:cTn>
                                        <p:tgtEl>
                                          <p:spTgt spid="120"/>
                                        </p:tgtEl>
                                        <p:attrNameLst>
                                          <p:attrName>style.visibility</p:attrName>
                                        </p:attrNameLst>
                                      </p:cBhvr>
                                      <p:to>
                                        <p:strVal val="hidden"/>
                                      </p:to>
                                    </p:set>
                                  </p:childTnLst>
                                </p:cTn>
                              </p:par>
                              <p:par>
                                <p:cTn id="447" presetID="23" presetClass="exit" presetSubtype="288" fill="hold" grpId="2" nodeType="withEffect">
                                  <p:stCondLst>
                                    <p:cond delay="0"/>
                                  </p:stCondLst>
                                  <p:childTnLst>
                                    <p:anim calcmode="lin" valueType="num">
                                      <p:cBhvr>
                                        <p:cTn id="448" dur="3500"/>
                                        <p:tgtEl>
                                          <p:spTgt spid="109"/>
                                        </p:tgtEl>
                                        <p:attrNameLst>
                                          <p:attrName>ppt_w</p:attrName>
                                        </p:attrNameLst>
                                      </p:cBhvr>
                                      <p:tavLst>
                                        <p:tav tm="0">
                                          <p:val>
                                            <p:strVal val="ppt_w"/>
                                          </p:val>
                                        </p:tav>
                                        <p:tav tm="100000">
                                          <p:val>
                                            <p:strVal val="2/3*ppt_w"/>
                                          </p:val>
                                        </p:tav>
                                      </p:tavLst>
                                    </p:anim>
                                    <p:anim calcmode="lin" valueType="num">
                                      <p:cBhvr>
                                        <p:cTn id="449" dur="3500"/>
                                        <p:tgtEl>
                                          <p:spTgt spid="109"/>
                                        </p:tgtEl>
                                        <p:attrNameLst>
                                          <p:attrName>ppt_h</p:attrName>
                                        </p:attrNameLst>
                                      </p:cBhvr>
                                      <p:tavLst>
                                        <p:tav tm="0">
                                          <p:val>
                                            <p:strVal val="ppt_h"/>
                                          </p:val>
                                        </p:tav>
                                        <p:tav tm="100000">
                                          <p:val>
                                            <p:strVal val="2/3*ppt_h"/>
                                          </p:val>
                                        </p:tav>
                                      </p:tavLst>
                                    </p:anim>
                                    <p:set>
                                      <p:cBhvr>
                                        <p:cTn id="450" dur="1" fill="hold">
                                          <p:stCondLst>
                                            <p:cond delay="3499"/>
                                          </p:stCondLst>
                                        </p:cTn>
                                        <p:tgtEl>
                                          <p:spTgt spid="109"/>
                                        </p:tgtEl>
                                        <p:attrNameLst>
                                          <p:attrName>style.visibility</p:attrName>
                                        </p:attrNameLst>
                                      </p:cBhvr>
                                      <p:to>
                                        <p:strVal val="hidden"/>
                                      </p:to>
                                    </p:set>
                                  </p:childTnLst>
                                </p:cTn>
                              </p:par>
                              <p:par>
                                <p:cTn id="451" presetID="23" presetClass="exit" presetSubtype="288" fill="hold" grpId="2" nodeType="withEffect">
                                  <p:stCondLst>
                                    <p:cond delay="0"/>
                                  </p:stCondLst>
                                  <p:childTnLst>
                                    <p:anim calcmode="lin" valueType="num">
                                      <p:cBhvr>
                                        <p:cTn id="452" dur="3500"/>
                                        <p:tgtEl>
                                          <p:spTgt spid="117"/>
                                        </p:tgtEl>
                                        <p:attrNameLst>
                                          <p:attrName>ppt_w</p:attrName>
                                        </p:attrNameLst>
                                      </p:cBhvr>
                                      <p:tavLst>
                                        <p:tav tm="0">
                                          <p:val>
                                            <p:strVal val="ppt_w"/>
                                          </p:val>
                                        </p:tav>
                                        <p:tav tm="100000">
                                          <p:val>
                                            <p:strVal val="2/3*ppt_w"/>
                                          </p:val>
                                        </p:tav>
                                      </p:tavLst>
                                    </p:anim>
                                    <p:anim calcmode="lin" valueType="num">
                                      <p:cBhvr>
                                        <p:cTn id="453" dur="3500"/>
                                        <p:tgtEl>
                                          <p:spTgt spid="117"/>
                                        </p:tgtEl>
                                        <p:attrNameLst>
                                          <p:attrName>ppt_h</p:attrName>
                                        </p:attrNameLst>
                                      </p:cBhvr>
                                      <p:tavLst>
                                        <p:tav tm="0">
                                          <p:val>
                                            <p:strVal val="ppt_h"/>
                                          </p:val>
                                        </p:tav>
                                        <p:tav tm="100000">
                                          <p:val>
                                            <p:strVal val="2/3*ppt_h"/>
                                          </p:val>
                                        </p:tav>
                                      </p:tavLst>
                                    </p:anim>
                                    <p:set>
                                      <p:cBhvr>
                                        <p:cTn id="454" dur="1" fill="hold">
                                          <p:stCondLst>
                                            <p:cond delay="3499"/>
                                          </p:stCondLst>
                                        </p:cTn>
                                        <p:tgtEl>
                                          <p:spTgt spid="117"/>
                                        </p:tgtEl>
                                        <p:attrNameLst>
                                          <p:attrName>style.visibility</p:attrName>
                                        </p:attrNameLst>
                                      </p:cBhvr>
                                      <p:to>
                                        <p:strVal val="hidden"/>
                                      </p:to>
                                    </p:set>
                                  </p:childTnLst>
                                </p:cTn>
                              </p:par>
                              <p:par>
                                <p:cTn id="455" presetID="23" presetClass="exit" presetSubtype="288" fill="hold" grpId="2" nodeType="withEffect">
                                  <p:stCondLst>
                                    <p:cond delay="0"/>
                                  </p:stCondLst>
                                  <p:childTnLst>
                                    <p:anim calcmode="lin" valueType="num">
                                      <p:cBhvr>
                                        <p:cTn id="456" dur="3500"/>
                                        <p:tgtEl>
                                          <p:spTgt spid="113"/>
                                        </p:tgtEl>
                                        <p:attrNameLst>
                                          <p:attrName>ppt_w</p:attrName>
                                        </p:attrNameLst>
                                      </p:cBhvr>
                                      <p:tavLst>
                                        <p:tav tm="0">
                                          <p:val>
                                            <p:strVal val="ppt_w"/>
                                          </p:val>
                                        </p:tav>
                                        <p:tav tm="100000">
                                          <p:val>
                                            <p:strVal val="2/3*ppt_w"/>
                                          </p:val>
                                        </p:tav>
                                      </p:tavLst>
                                    </p:anim>
                                    <p:anim calcmode="lin" valueType="num">
                                      <p:cBhvr>
                                        <p:cTn id="457" dur="3500"/>
                                        <p:tgtEl>
                                          <p:spTgt spid="113"/>
                                        </p:tgtEl>
                                        <p:attrNameLst>
                                          <p:attrName>ppt_h</p:attrName>
                                        </p:attrNameLst>
                                      </p:cBhvr>
                                      <p:tavLst>
                                        <p:tav tm="0">
                                          <p:val>
                                            <p:strVal val="ppt_h"/>
                                          </p:val>
                                        </p:tav>
                                        <p:tav tm="100000">
                                          <p:val>
                                            <p:strVal val="2/3*ppt_h"/>
                                          </p:val>
                                        </p:tav>
                                      </p:tavLst>
                                    </p:anim>
                                    <p:set>
                                      <p:cBhvr>
                                        <p:cTn id="458" dur="1" fill="hold">
                                          <p:stCondLst>
                                            <p:cond delay="3499"/>
                                          </p:stCondLst>
                                        </p:cTn>
                                        <p:tgtEl>
                                          <p:spTgt spid="113"/>
                                        </p:tgtEl>
                                        <p:attrNameLst>
                                          <p:attrName>style.visibility</p:attrName>
                                        </p:attrNameLst>
                                      </p:cBhvr>
                                      <p:to>
                                        <p:strVal val="hidden"/>
                                      </p:to>
                                    </p:set>
                                  </p:childTnLst>
                                </p:cTn>
                              </p:par>
                              <p:par>
                                <p:cTn id="459" presetID="23" presetClass="exit" presetSubtype="288" fill="hold" grpId="2" nodeType="withEffect">
                                  <p:stCondLst>
                                    <p:cond delay="0"/>
                                  </p:stCondLst>
                                  <p:childTnLst>
                                    <p:anim calcmode="lin" valueType="num">
                                      <p:cBhvr>
                                        <p:cTn id="460" dur="3500"/>
                                        <p:tgtEl>
                                          <p:spTgt spid="121"/>
                                        </p:tgtEl>
                                        <p:attrNameLst>
                                          <p:attrName>ppt_w</p:attrName>
                                        </p:attrNameLst>
                                      </p:cBhvr>
                                      <p:tavLst>
                                        <p:tav tm="0">
                                          <p:val>
                                            <p:strVal val="ppt_w"/>
                                          </p:val>
                                        </p:tav>
                                        <p:tav tm="100000">
                                          <p:val>
                                            <p:strVal val="2/3*ppt_w"/>
                                          </p:val>
                                        </p:tav>
                                      </p:tavLst>
                                    </p:anim>
                                    <p:anim calcmode="lin" valueType="num">
                                      <p:cBhvr>
                                        <p:cTn id="461" dur="3500"/>
                                        <p:tgtEl>
                                          <p:spTgt spid="121"/>
                                        </p:tgtEl>
                                        <p:attrNameLst>
                                          <p:attrName>ppt_h</p:attrName>
                                        </p:attrNameLst>
                                      </p:cBhvr>
                                      <p:tavLst>
                                        <p:tav tm="0">
                                          <p:val>
                                            <p:strVal val="ppt_h"/>
                                          </p:val>
                                        </p:tav>
                                        <p:tav tm="100000">
                                          <p:val>
                                            <p:strVal val="2/3*ppt_h"/>
                                          </p:val>
                                        </p:tav>
                                      </p:tavLst>
                                    </p:anim>
                                    <p:set>
                                      <p:cBhvr>
                                        <p:cTn id="462" dur="1" fill="hold">
                                          <p:stCondLst>
                                            <p:cond delay="3499"/>
                                          </p:stCondLst>
                                        </p:cTn>
                                        <p:tgtEl>
                                          <p:spTgt spid="121"/>
                                        </p:tgtEl>
                                        <p:attrNameLst>
                                          <p:attrName>style.visibility</p:attrName>
                                        </p:attrNameLst>
                                      </p:cBhvr>
                                      <p:to>
                                        <p:strVal val="hidden"/>
                                      </p:to>
                                    </p:set>
                                  </p:childTnLst>
                                </p:cTn>
                              </p:par>
                              <p:par>
                                <p:cTn id="463" presetID="23" presetClass="exit" presetSubtype="288" fill="hold" grpId="2" nodeType="withEffect">
                                  <p:stCondLst>
                                    <p:cond delay="0"/>
                                  </p:stCondLst>
                                  <p:childTnLst>
                                    <p:anim calcmode="lin" valueType="num">
                                      <p:cBhvr>
                                        <p:cTn id="464" dur="3500"/>
                                        <p:tgtEl>
                                          <p:spTgt spid="110"/>
                                        </p:tgtEl>
                                        <p:attrNameLst>
                                          <p:attrName>ppt_w</p:attrName>
                                        </p:attrNameLst>
                                      </p:cBhvr>
                                      <p:tavLst>
                                        <p:tav tm="0">
                                          <p:val>
                                            <p:strVal val="ppt_w"/>
                                          </p:val>
                                        </p:tav>
                                        <p:tav tm="100000">
                                          <p:val>
                                            <p:strVal val="2/3*ppt_w"/>
                                          </p:val>
                                        </p:tav>
                                      </p:tavLst>
                                    </p:anim>
                                    <p:anim calcmode="lin" valueType="num">
                                      <p:cBhvr>
                                        <p:cTn id="465" dur="3500"/>
                                        <p:tgtEl>
                                          <p:spTgt spid="110"/>
                                        </p:tgtEl>
                                        <p:attrNameLst>
                                          <p:attrName>ppt_h</p:attrName>
                                        </p:attrNameLst>
                                      </p:cBhvr>
                                      <p:tavLst>
                                        <p:tav tm="0">
                                          <p:val>
                                            <p:strVal val="ppt_h"/>
                                          </p:val>
                                        </p:tav>
                                        <p:tav tm="100000">
                                          <p:val>
                                            <p:strVal val="2/3*ppt_h"/>
                                          </p:val>
                                        </p:tav>
                                      </p:tavLst>
                                    </p:anim>
                                    <p:set>
                                      <p:cBhvr>
                                        <p:cTn id="466" dur="1" fill="hold">
                                          <p:stCondLst>
                                            <p:cond delay="3499"/>
                                          </p:stCondLst>
                                        </p:cTn>
                                        <p:tgtEl>
                                          <p:spTgt spid="110"/>
                                        </p:tgtEl>
                                        <p:attrNameLst>
                                          <p:attrName>style.visibility</p:attrName>
                                        </p:attrNameLst>
                                      </p:cBhvr>
                                      <p:to>
                                        <p:strVal val="hidden"/>
                                      </p:to>
                                    </p:set>
                                  </p:childTnLst>
                                </p:cTn>
                              </p:par>
                              <p:par>
                                <p:cTn id="467" presetID="23" presetClass="exit" presetSubtype="288" fill="hold" grpId="2" nodeType="withEffect">
                                  <p:stCondLst>
                                    <p:cond delay="0"/>
                                  </p:stCondLst>
                                  <p:childTnLst>
                                    <p:anim calcmode="lin" valueType="num">
                                      <p:cBhvr>
                                        <p:cTn id="468" dur="3500"/>
                                        <p:tgtEl>
                                          <p:spTgt spid="118"/>
                                        </p:tgtEl>
                                        <p:attrNameLst>
                                          <p:attrName>ppt_w</p:attrName>
                                        </p:attrNameLst>
                                      </p:cBhvr>
                                      <p:tavLst>
                                        <p:tav tm="0">
                                          <p:val>
                                            <p:strVal val="ppt_w"/>
                                          </p:val>
                                        </p:tav>
                                        <p:tav tm="100000">
                                          <p:val>
                                            <p:strVal val="2/3*ppt_w"/>
                                          </p:val>
                                        </p:tav>
                                      </p:tavLst>
                                    </p:anim>
                                    <p:anim calcmode="lin" valueType="num">
                                      <p:cBhvr>
                                        <p:cTn id="469" dur="3500"/>
                                        <p:tgtEl>
                                          <p:spTgt spid="118"/>
                                        </p:tgtEl>
                                        <p:attrNameLst>
                                          <p:attrName>ppt_h</p:attrName>
                                        </p:attrNameLst>
                                      </p:cBhvr>
                                      <p:tavLst>
                                        <p:tav tm="0">
                                          <p:val>
                                            <p:strVal val="ppt_h"/>
                                          </p:val>
                                        </p:tav>
                                        <p:tav tm="100000">
                                          <p:val>
                                            <p:strVal val="2/3*ppt_h"/>
                                          </p:val>
                                        </p:tav>
                                      </p:tavLst>
                                    </p:anim>
                                    <p:set>
                                      <p:cBhvr>
                                        <p:cTn id="470" dur="1" fill="hold">
                                          <p:stCondLst>
                                            <p:cond delay="3499"/>
                                          </p:stCondLst>
                                        </p:cTn>
                                        <p:tgtEl>
                                          <p:spTgt spid="118"/>
                                        </p:tgtEl>
                                        <p:attrNameLst>
                                          <p:attrName>style.visibility</p:attrName>
                                        </p:attrNameLst>
                                      </p:cBhvr>
                                      <p:to>
                                        <p:strVal val="hidden"/>
                                      </p:to>
                                    </p:set>
                                  </p:childTnLst>
                                </p:cTn>
                              </p:par>
                              <p:par>
                                <p:cTn id="471" presetID="23" presetClass="exit" presetSubtype="288" fill="hold" grpId="2" nodeType="withEffect">
                                  <p:stCondLst>
                                    <p:cond delay="0"/>
                                  </p:stCondLst>
                                  <p:childTnLst>
                                    <p:anim calcmode="lin" valueType="num">
                                      <p:cBhvr>
                                        <p:cTn id="472" dur="3500"/>
                                        <p:tgtEl>
                                          <p:spTgt spid="114"/>
                                        </p:tgtEl>
                                        <p:attrNameLst>
                                          <p:attrName>ppt_w</p:attrName>
                                        </p:attrNameLst>
                                      </p:cBhvr>
                                      <p:tavLst>
                                        <p:tav tm="0">
                                          <p:val>
                                            <p:strVal val="ppt_w"/>
                                          </p:val>
                                        </p:tav>
                                        <p:tav tm="100000">
                                          <p:val>
                                            <p:strVal val="2/3*ppt_w"/>
                                          </p:val>
                                        </p:tav>
                                      </p:tavLst>
                                    </p:anim>
                                    <p:anim calcmode="lin" valueType="num">
                                      <p:cBhvr>
                                        <p:cTn id="473" dur="3500"/>
                                        <p:tgtEl>
                                          <p:spTgt spid="114"/>
                                        </p:tgtEl>
                                        <p:attrNameLst>
                                          <p:attrName>ppt_h</p:attrName>
                                        </p:attrNameLst>
                                      </p:cBhvr>
                                      <p:tavLst>
                                        <p:tav tm="0">
                                          <p:val>
                                            <p:strVal val="ppt_h"/>
                                          </p:val>
                                        </p:tav>
                                        <p:tav tm="100000">
                                          <p:val>
                                            <p:strVal val="2/3*ppt_h"/>
                                          </p:val>
                                        </p:tav>
                                      </p:tavLst>
                                    </p:anim>
                                    <p:set>
                                      <p:cBhvr>
                                        <p:cTn id="474" dur="1" fill="hold">
                                          <p:stCondLst>
                                            <p:cond delay="3499"/>
                                          </p:stCondLst>
                                        </p:cTn>
                                        <p:tgtEl>
                                          <p:spTgt spid="114"/>
                                        </p:tgtEl>
                                        <p:attrNameLst>
                                          <p:attrName>style.visibility</p:attrName>
                                        </p:attrNameLst>
                                      </p:cBhvr>
                                      <p:to>
                                        <p:strVal val="hidden"/>
                                      </p:to>
                                    </p:set>
                                  </p:childTnLst>
                                </p:cTn>
                              </p:par>
                              <p:par>
                                <p:cTn id="475" presetID="23" presetClass="exit" presetSubtype="288" fill="hold" grpId="2" nodeType="withEffect">
                                  <p:stCondLst>
                                    <p:cond delay="0"/>
                                  </p:stCondLst>
                                  <p:childTnLst>
                                    <p:anim calcmode="lin" valueType="num">
                                      <p:cBhvr>
                                        <p:cTn id="476" dur="3500"/>
                                        <p:tgtEl>
                                          <p:spTgt spid="122"/>
                                        </p:tgtEl>
                                        <p:attrNameLst>
                                          <p:attrName>ppt_w</p:attrName>
                                        </p:attrNameLst>
                                      </p:cBhvr>
                                      <p:tavLst>
                                        <p:tav tm="0">
                                          <p:val>
                                            <p:strVal val="ppt_w"/>
                                          </p:val>
                                        </p:tav>
                                        <p:tav tm="100000">
                                          <p:val>
                                            <p:strVal val="2/3*ppt_w"/>
                                          </p:val>
                                        </p:tav>
                                      </p:tavLst>
                                    </p:anim>
                                    <p:anim calcmode="lin" valueType="num">
                                      <p:cBhvr>
                                        <p:cTn id="477" dur="3500"/>
                                        <p:tgtEl>
                                          <p:spTgt spid="122"/>
                                        </p:tgtEl>
                                        <p:attrNameLst>
                                          <p:attrName>ppt_h</p:attrName>
                                        </p:attrNameLst>
                                      </p:cBhvr>
                                      <p:tavLst>
                                        <p:tav tm="0">
                                          <p:val>
                                            <p:strVal val="ppt_h"/>
                                          </p:val>
                                        </p:tav>
                                        <p:tav tm="100000">
                                          <p:val>
                                            <p:strVal val="2/3*ppt_h"/>
                                          </p:val>
                                        </p:tav>
                                      </p:tavLst>
                                    </p:anim>
                                    <p:set>
                                      <p:cBhvr>
                                        <p:cTn id="478" dur="1" fill="hold">
                                          <p:stCondLst>
                                            <p:cond delay="3499"/>
                                          </p:stCondLst>
                                        </p:cTn>
                                        <p:tgtEl>
                                          <p:spTgt spid="122"/>
                                        </p:tgtEl>
                                        <p:attrNameLst>
                                          <p:attrName>style.visibility</p:attrName>
                                        </p:attrNameLst>
                                      </p:cBhvr>
                                      <p:to>
                                        <p:strVal val="hidden"/>
                                      </p:to>
                                    </p:set>
                                  </p:childTnLst>
                                </p:cTn>
                              </p:par>
                              <p:par>
                                <p:cTn id="479" presetID="23" presetClass="exit" presetSubtype="544" fill="hold" grpId="2" nodeType="withEffect">
                                  <p:stCondLst>
                                    <p:cond delay="0"/>
                                  </p:stCondLst>
                                  <p:childTnLst>
                                    <p:anim calcmode="lin" valueType="num">
                                      <p:cBhvr>
                                        <p:cTn id="480" dur="3500"/>
                                        <p:tgtEl>
                                          <p:spTgt spid="75"/>
                                        </p:tgtEl>
                                        <p:attrNameLst>
                                          <p:attrName>ppt_w</p:attrName>
                                        </p:attrNameLst>
                                      </p:cBhvr>
                                      <p:tavLst>
                                        <p:tav tm="0">
                                          <p:val>
                                            <p:strVal val="ppt_w"/>
                                          </p:val>
                                        </p:tav>
                                        <p:tav tm="100000">
                                          <p:val>
                                            <p:fltVal val="0"/>
                                          </p:val>
                                        </p:tav>
                                      </p:tavLst>
                                    </p:anim>
                                    <p:anim calcmode="lin" valueType="num">
                                      <p:cBhvr>
                                        <p:cTn id="481" dur="3500"/>
                                        <p:tgtEl>
                                          <p:spTgt spid="75"/>
                                        </p:tgtEl>
                                        <p:attrNameLst>
                                          <p:attrName>ppt_h</p:attrName>
                                        </p:attrNameLst>
                                      </p:cBhvr>
                                      <p:tavLst>
                                        <p:tav tm="0">
                                          <p:val>
                                            <p:strVal val="ppt_h"/>
                                          </p:val>
                                        </p:tav>
                                        <p:tav tm="100000">
                                          <p:val>
                                            <p:fltVal val="0"/>
                                          </p:val>
                                        </p:tav>
                                      </p:tavLst>
                                    </p:anim>
                                    <p:anim calcmode="lin" valueType="num">
                                      <p:cBhvr>
                                        <p:cTn id="482" dur="3500"/>
                                        <p:tgtEl>
                                          <p:spTgt spid="75"/>
                                        </p:tgtEl>
                                        <p:attrNameLst>
                                          <p:attrName>ppt_x</p:attrName>
                                        </p:attrNameLst>
                                      </p:cBhvr>
                                      <p:tavLst>
                                        <p:tav tm="0">
                                          <p:val>
                                            <p:strVal val="ppt_x"/>
                                          </p:val>
                                        </p:tav>
                                        <p:tav tm="100000">
                                          <p:val>
                                            <p:fltVal val="0.5"/>
                                          </p:val>
                                        </p:tav>
                                      </p:tavLst>
                                    </p:anim>
                                    <p:anim calcmode="lin" valueType="num">
                                      <p:cBhvr>
                                        <p:cTn id="483" dur="3500"/>
                                        <p:tgtEl>
                                          <p:spTgt spid="75"/>
                                        </p:tgtEl>
                                        <p:attrNameLst>
                                          <p:attrName>ppt_y</p:attrName>
                                        </p:attrNameLst>
                                      </p:cBhvr>
                                      <p:tavLst>
                                        <p:tav tm="0">
                                          <p:val>
                                            <p:strVal val="ppt_y"/>
                                          </p:val>
                                        </p:tav>
                                        <p:tav tm="100000">
                                          <p:val>
                                            <p:fltVal val="0.5"/>
                                          </p:val>
                                        </p:tav>
                                      </p:tavLst>
                                    </p:anim>
                                    <p:set>
                                      <p:cBhvr>
                                        <p:cTn id="484" dur="1" fill="hold">
                                          <p:stCondLst>
                                            <p:cond delay="3499"/>
                                          </p:stCondLst>
                                        </p:cTn>
                                        <p:tgtEl>
                                          <p:spTgt spid="75"/>
                                        </p:tgtEl>
                                        <p:attrNameLst>
                                          <p:attrName>style.visibility</p:attrName>
                                        </p:attrNameLst>
                                      </p:cBhvr>
                                      <p:to>
                                        <p:strVal val="hidden"/>
                                      </p:to>
                                    </p:set>
                                  </p:childTnLst>
                                </p:cTn>
                              </p:par>
                              <p:par>
                                <p:cTn id="485" presetID="23" presetClass="exit" presetSubtype="544" fill="hold" grpId="2" nodeType="withEffect">
                                  <p:stCondLst>
                                    <p:cond delay="0"/>
                                  </p:stCondLst>
                                  <p:childTnLst>
                                    <p:anim calcmode="lin" valueType="num">
                                      <p:cBhvr>
                                        <p:cTn id="486" dur="3500"/>
                                        <p:tgtEl>
                                          <p:spTgt spid="76"/>
                                        </p:tgtEl>
                                        <p:attrNameLst>
                                          <p:attrName>ppt_w</p:attrName>
                                        </p:attrNameLst>
                                      </p:cBhvr>
                                      <p:tavLst>
                                        <p:tav tm="0">
                                          <p:val>
                                            <p:strVal val="ppt_w"/>
                                          </p:val>
                                        </p:tav>
                                        <p:tav tm="100000">
                                          <p:val>
                                            <p:fltVal val="0"/>
                                          </p:val>
                                        </p:tav>
                                      </p:tavLst>
                                    </p:anim>
                                    <p:anim calcmode="lin" valueType="num">
                                      <p:cBhvr>
                                        <p:cTn id="487" dur="3500"/>
                                        <p:tgtEl>
                                          <p:spTgt spid="76"/>
                                        </p:tgtEl>
                                        <p:attrNameLst>
                                          <p:attrName>ppt_h</p:attrName>
                                        </p:attrNameLst>
                                      </p:cBhvr>
                                      <p:tavLst>
                                        <p:tav tm="0">
                                          <p:val>
                                            <p:strVal val="ppt_h"/>
                                          </p:val>
                                        </p:tav>
                                        <p:tav tm="100000">
                                          <p:val>
                                            <p:fltVal val="0"/>
                                          </p:val>
                                        </p:tav>
                                      </p:tavLst>
                                    </p:anim>
                                    <p:anim calcmode="lin" valueType="num">
                                      <p:cBhvr>
                                        <p:cTn id="488" dur="3500"/>
                                        <p:tgtEl>
                                          <p:spTgt spid="76"/>
                                        </p:tgtEl>
                                        <p:attrNameLst>
                                          <p:attrName>ppt_x</p:attrName>
                                        </p:attrNameLst>
                                      </p:cBhvr>
                                      <p:tavLst>
                                        <p:tav tm="0">
                                          <p:val>
                                            <p:strVal val="ppt_x"/>
                                          </p:val>
                                        </p:tav>
                                        <p:tav tm="100000">
                                          <p:val>
                                            <p:fltVal val="0.5"/>
                                          </p:val>
                                        </p:tav>
                                      </p:tavLst>
                                    </p:anim>
                                    <p:anim calcmode="lin" valueType="num">
                                      <p:cBhvr>
                                        <p:cTn id="489" dur="3500"/>
                                        <p:tgtEl>
                                          <p:spTgt spid="76"/>
                                        </p:tgtEl>
                                        <p:attrNameLst>
                                          <p:attrName>ppt_y</p:attrName>
                                        </p:attrNameLst>
                                      </p:cBhvr>
                                      <p:tavLst>
                                        <p:tav tm="0">
                                          <p:val>
                                            <p:strVal val="ppt_y"/>
                                          </p:val>
                                        </p:tav>
                                        <p:tav tm="100000">
                                          <p:val>
                                            <p:fltVal val="0.5"/>
                                          </p:val>
                                        </p:tav>
                                      </p:tavLst>
                                    </p:anim>
                                    <p:set>
                                      <p:cBhvr>
                                        <p:cTn id="490" dur="1" fill="hold">
                                          <p:stCondLst>
                                            <p:cond delay="3499"/>
                                          </p:stCondLst>
                                        </p:cTn>
                                        <p:tgtEl>
                                          <p:spTgt spid="76"/>
                                        </p:tgtEl>
                                        <p:attrNameLst>
                                          <p:attrName>style.visibility</p:attrName>
                                        </p:attrNameLst>
                                      </p:cBhvr>
                                      <p:to>
                                        <p:strVal val="hidden"/>
                                      </p:to>
                                    </p:set>
                                  </p:childTnLst>
                                </p:cTn>
                              </p:par>
                              <p:par>
                                <p:cTn id="491" presetID="23" presetClass="exit" presetSubtype="544" fill="hold" grpId="2" nodeType="withEffect">
                                  <p:stCondLst>
                                    <p:cond delay="0"/>
                                  </p:stCondLst>
                                  <p:childTnLst>
                                    <p:anim calcmode="lin" valueType="num">
                                      <p:cBhvr>
                                        <p:cTn id="492" dur="3500"/>
                                        <p:tgtEl>
                                          <p:spTgt spid="77"/>
                                        </p:tgtEl>
                                        <p:attrNameLst>
                                          <p:attrName>ppt_w</p:attrName>
                                        </p:attrNameLst>
                                      </p:cBhvr>
                                      <p:tavLst>
                                        <p:tav tm="0">
                                          <p:val>
                                            <p:strVal val="ppt_w"/>
                                          </p:val>
                                        </p:tav>
                                        <p:tav tm="100000">
                                          <p:val>
                                            <p:fltVal val="0"/>
                                          </p:val>
                                        </p:tav>
                                      </p:tavLst>
                                    </p:anim>
                                    <p:anim calcmode="lin" valueType="num">
                                      <p:cBhvr>
                                        <p:cTn id="493" dur="3500"/>
                                        <p:tgtEl>
                                          <p:spTgt spid="77"/>
                                        </p:tgtEl>
                                        <p:attrNameLst>
                                          <p:attrName>ppt_h</p:attrName>
                                        </p:attrNameLst>
                                      </p:cBhvr>
                                      <p:tavLst>
                                        <p:tav tm="0">
                                          <p:val>
                                            <p:strVal val="ppt_h"/>
                                          </p:val>
                                        </p:tav>
                                        <p:tav tm="100000">
                                          <p:val>
                                            <p:fltVal val="0"/>
                                          </p:val>
                                        </p:tav>
                                      </p:tavLst>
                                    </p:anim>
                                    <p:anim calcmode="lin" valueType="num">
                                      <p:cBhvr>
                                        <p:cTn id="494" dur="3500"/>
                                        <p:tgtEl>
                                          <p:spTgt spid="77"/>
                                        </p:tgtEl>
                                        <p:attrNameLst>
                                          <p:attrName>ppt_x</p:attrName>
                                        </p:attrNameLst>
                                      </p:cBhvr>
                                      <p:tavLst>
                                        <p:tav tm="0">
                                          <p:val>
                                            <p:strVal val="ppt_x"/>
                                          </p:val>
                                        </p:tav>
                                        <p:tav tm="100000">
                                          <p:val>
                                            <p:fltVal val="0.5"/>
                                          </p:val>
                                        </p:tav>
                                      </p:tavLst>
                                    </p:anim>
                                    <p:anim calcmode="lin" valueType="num">
                                      <p:cBhvr>
                                        <p:cTn id="495" dur="3500"/>
                                        <p:tgtEl>
                                          <p:spTgt spid="77"/>
                                        </p:tgtEl>
                                        <p:attrNameLst>
                                          <p:attrName>ppt_y</p:attrName>
                                        </p:attrNameLst>
                                      </p:cBhvr>
                                      <p:tavLst>
                                        <p:tav tm="0">
                                          <p:val>
                                            <p:strVal val="ppt_y"/>
                                          </p:val>
                                        </p:tav>
                                        <p:tav tm="100000">
                                          <p:val>
                                            <p:fltVal val="0.5"/>
                                          </p:val>
                                        </p:tav>
                                      </p:tavLst>
                                    </p:anim>
                                    <p:set>
                                      <p:cBhvr>
                                        <p:cTn id="496" dur="1" fill="hold">
                                          <p:stCondLst>
                                            <p:cond delay="3499"/>
                                          </p:stCondLst>
                                        </p:cTn>
                                        <p:tgtEl>
                                          <p:spTgt spid="77"/>
                                        </p:tgtEl>
                                        <p:attrNameLst>
                                          <p:attrName>style.visibility</p:attrName>
                                        </p:attrNameLst>
                                      </p:cBhvr>
                                      <p:to>
                                        <p:strVal val="hidden"/>
                                      </p:to>
                                    </p:set>
                                  </p:childTnLst>
                                </p:cTn>
                              </p:par>
                              <p:par>
                                <p:cTn id="497" presetID="23" presetClass="exit" presetSubtype="544" fill="hold" grpId="2" nodeType="withEffect">
                                  <p:stCondLst>
                                    <p:cond delay="0"/>
                                  </p:stCondLst>
                                  <p:childTnLst>
                                    <p:anim calcmode="lin" valueType="num">
                                      <p:cBhvr>
                                        <p:cTn id="498" dur="3500"/>
                                        <p:tgtEl>
                                          <p:spTgt spid="78"/>
                                        </p:tgtEl>
                                        <p:attrNameLst>
                                          <p:attrName>ppt_w</p:attrName>
                                        </p:attrNameLst>
                                      </p:cBhvr>
                                      <p:tavLst>
                                        <p:tav tm="0">
                                          <p:val>
                                            <p:strVal val="ppt_w"/>
                                          </p:val>
                                        </p:tav>
                                        <p:tav tm="100000">
                                          <p:val>
                                            <p:fltVal val="0"/>
                                          </p:val>
                                        </p:tav>
                                      </p:tavLst>
                                    </p:anim>
                                    <p:anim calcmode="lin" valueType="num">
                                      <p:cBhvr>
                                        <p:cTn id="499" dur="3500"/>
                                        <p:tgtEl>
                                          <p:spTgt spid="78"/>
                                        </p:tgtEl>
                                        <p:attrNameLst>
                                          <p:attrName>ppt_h</p:attrName>
                                        </p:attrNameLst>
                                      </p:cBhvr>
                                      <p:tavLst>
                                        <p:tav tm="0">
                                          <p:val>
                                            <p:strVal val="ppt_h"/>
                                          </p:val>
                                        </p:tav>
                                        <p:tav tm="100000">
                                          <p:val>
                                            <p:fltVal val="0"/>
                                          </p:val>
                                        </p:tav>
                                      </p:tavLst>
                                    </p:anim>
                                    <p:anim calcmode="lin" valueType="num">
                                      <p:cBhvr>
                                        <p:cTn id="500" dur="3500"/>
                                        <p:tgtEl>
                                          <p:spTgt spid="78"/>
                                        </p:tgtEl>
                                        <p:attrNameLst>
                                          <p:attrName>ppt_x</p:attrName>
                                        </p:attrNameLst>
                                      </p:cBhvr>
                                      <p:tavLst>
                                        <p:tav tm="0">
                                          <p:val>
                                            <p:strVal val="ppt_x"/>
                                          </p:val>
                                        </p:tav>
                                        <p:tav tm="100000">
                                          <p:val>
                                            <p:fltVal val="0.5"/>
                                          </p:val>
                                        </p:tav>
                                      </p:tavLst>
                                    </p:anim>
                                    <p:anim calcmode="lin" valueType="num">
                                      <p:cBhvr>
                                        <p:cTn id="501" dur="3500"/>
                                        <p:tgtEl>
                                          <p:spTgt spid="78"/>
                                        </p:tgtEl>
                                        <p:attrNameLst>
                                          <p:attrName>ppt_y</p:attrName>
                                        </p:attrNameLst>
                                      </p:cBhvr>
                                      <p:tavLst>
                                        <p:tav tm="0">
                                          <p:val>
                                            <p:strVal val="ppt_y"/>
                                          </p:val>
                                        </p:tav>
                                        <p:tav tm="100000">
                                          <p:val>
                                            <p:fltVal val="0.5"/>
                                          </p:val>
                                        </p:tav>
                                      </p:tavLst>
                                    </p:anim>
                                    <p:set>
                                      <p:cBhvr>
                                        <p:cTn id="502" dur="1" fill="hold">
                                          <p:stCondLst>
                                            <p:cond delay="3499"/>
                                          </p:stCondLst>
                                        </p:cTn>
                                        <p:tgtEl>
                                          <p:spTgt spid="78"/>
                                        </p:tgtEl>
                                        <p:attrNameLst>
                                          <p:attrName>style.visibility</p:attrName>
                                        </p:attrNameLst>
                                      </p:cBhvr>
                                      <p:to>
                                        <p:strVal val="hidden"/>
                                      </p:to>
                                    </p:set>
                                  </p:childTnLst>
                                </p:cTn>
                              </p:par>
                              <p:par>
                                <p:cTn id="503" presetID="23" presetClass="exit" presetSubtype="544" fill="hold" grpId="2" nodeType="withEffect">
                                  <p:stCondLst>
                                    <p:cond delay="0"/>
                                  </p:stCondLst>
                                  <p:childTnLst>
                                    <p:anim calcmode="lin" valueType="num">
                                      <p:cBhvr>
                                        <p:cTn id="504" dur="3500"/>
                                        <p:tgtEl>
                                          <p:spTgt spid="80"/>
                                        </p:tgtEl>
                                        <p:attrNameLst>
                                          <p:attrName>ppt_w</p:attrName>
                                        </p:attrNameLst>
                                      </p:cBhvr>
                                      <p:tavLst>
                                        <p:tav tm="0">
                                          <p:val>
                                            <p:strVal val="ppt_w"/>
                                          </p:val>
                                        </p:tav>
                                        <p:tav tm="100000">
                                          <p:val>
                                            <p:fltVal val="0"/>
                                          </p:val>
                                        </p:tav>
                                      </p:tavLst>
                                    </p:anim>
                                    <p:anim calcmode="lin" valueType="num">
                                      <p:cBhvr>
                                        <p:cTn id="505" dur="3500"/>
                                        <p:tgtEl>
                                          <p:spTgt spid="80"/>
                                        </p:tgtEl>
                                        <p:attrNameLst>
                                          <p:attrName>ppt_h</p:attrName>
                                        </p:attrNameLst>
                                      </p:cBhvr>
                                      <p:tavLst>
                                        <p:tav tm="0">
                                          <p:val>
                                            <p:strVal val="ppt_h"/>
                                          </p:val>
                                        </p:tav>
                                        <p:tav tm="100000">
                                          <p:val>
                                            <p:fltVal val="0"/>
                                          </p:val>
                                        </p:tav>
                                      </p:tavLst>
                                    </p:anim>
                                    <p:anim calcmode="lin" valueType="num">
                                      <p:cBhvr>
                                        <p:cTn id="506" dur="3500"/>
                                        <p:tgtEl>
                                          <p:spTgt spid="80"/>
                                        </p:tgtEl>
                                        <p:attrNameLst>
                                          <p:attrName>ppt_x</p:attrName>
                                        </p:attrNameLst>
                                      </p:cBhvr>
                                      <p:tavLst>
                                        <p:tav tm="0">
                                          <p:val>
                                            <p:strVal val="ppt_x"/>
                                          </p:val>
                                        </p:tav>
                                        <p:tav tm="100000">
                                          <p:val>
                                            <p:fltVal val="0.5"/>
                                          </p:val>
                                        </p:tav>
                                      </p:tavLst>
                                    </p:anim>
                                    <p:anim calcmode="lin" valueType="num">
                                      <p:cBhvr>
                                        <p:cTn id="507" dur="3500"/>
                                        <p:tgtEl>
                                          <p:spTgt spid="80"/>
                                        </p:tgtEl>
                                        <p:attrNameLst>
                                          <p:attrName>ppt_y</p:attrName>
                                        </p:attrNameLst>
                                      </p:cBhvr>
                                      <p:tavLst>
                                        <p:tav tm="0">
                                          <p:val>
                                            <p:strVal val="ppt_y"/>
                                          </p:val>
                                        </p:tav>
                                        <p:tav tm="100000">
                                          <p:val>
                                            <p:fltVal val="0.5"/>
                                          </p:val>
                                        </p:tav>
                                      </p:tavLst>
                                    </p:anim>
                                    <p:set>
                                      <p:cBhvr>
                                        <p:cTn id="508" dur="1" fill="hold">
                                          <p:stCondLst>
                                            <p:cond delay="3499"/>
                                          </p:stCondLst>
                                        </p:cTn>
                                        <p:tgtEl>
                                          <p:spTgt spid="80"/>
                                        </p:tgtEl>
                                        <p:attrNameLst>
                                          <p:attrName>style.visibility</p:attrName>
                                        </p:attrNameLst>
                                      </p:cBhvr>
                                      <p:to>
                                        <p:strVal val="hidden"/>
                                      </p:to>
                                    </p:set>
                                  </p:childTnLst>
                                </p:cTn>
                              </p:par>
                              <p:par>
                                <p:cTn id="509" presetID="23" presetClass="exit" presetSubtype="544" fill="hold" grpId="2" nodeType="withEffect">
                                  <p:stCondLst>
                                    <p:cond delay="0"/>
                                  </p:stCondLst>
                                  <p:childTnLst>
                                    <p:anim calcmode="lin" valueType="num">
                                      <p:cBhvr>
                                        <p:cTn id="510" dur="3500"/>
                                        <p:tgtEl>
                                          <p:spTgt spid="81"/>
                                        </p:tgtEl>
                                        <p:attrNameLst>
                                          <p:attrName>ppt_w</p:attrName>
                                        </p:attrNameLst>
                                      </p:cBhvr>
                                      <p:tavLst>
                                        <p:tav tm="0">
                                          <p:val>
                                            <p:strVal val="ppt_w"/>
                                          </p:val>
                                        </p:tav>
                                        <p:tav tm="100000">
                                          <p:val>
                                            <p:fltVal val="0"/>
                                          </p:val>
                                        </p:tav>
                                      </p:tavLst>
                                    </p:anim>
                                    <p:anim calcmode="lin" valueType="num">
                                      <p:cBhvr>
                                        <p:cTn id="511" dur="3500"/>
                                        <p:tgtEl>
                                          <p:spTgt spid="81"/>
                                        </p:tgtEl>
                                        <p:attrNameLst>
                                          <p:attrName>ppt_h</p:attrName>
                                        </p:attrNameLst>
                                      </p:cBhvr>
                                      <p:tavLst>
                                        <p:tav tm="0">
                                          <p:val>
                                            <p:strVal val="ppt_h"/>
                                          </p:val>
                                        </p:tav>
                                        <p:tav tm="100000">
                                          <p:val>
                                            <p:fltVal val="0"/>
                                          </p:val>
                                        </p:tav>
                                      </p:tavLst>
                                    </p:anim>
                                    <p:anim calcmode="lin" valueType="num">
                                      <p:cBhvr>
                                        <p:cTn id="512" dur="3500"/>
                                        <p:tgtEl>
                                          <p:spTgt spid="81"/>
                                        </p:tgtEl>
                                        <p:attrNameLst>
                                          <p:attrName>ppt_x</p:attrName>
                                        </p:attrNameLst>
                                      </p:cBhvr>
                                      <p:tavLst>
                                        <p:tav tm="0">
                                          <p:val>
                                            <p:strVal val="ppt_x"/>
                                          </p:val>
                                        </p:tav>
                                        <p:tav tm="100000">
                                          <p:val>
                                            <p:fltVal val="0.5"/>
                                          </p:val>
                                        </p:tav>
                                      </p:tavLst>
                                    </p:anim>
                                    <p:anim calcmode="lin" valueType="num">
                                      <p:cBhvr>
                                        <p:cTn id="513" dur="3500"/>
                                        <p:tgtEl>
                                          <p:spTgt spid="81"/>
                                        </p:tgtEl>
                                        <p:attrNameLst>
                                          <p:attrName>ppt_y</p:attrName>
                                        </p:attrNameLst>
                                      </p:cBhvr>
                                      <p:tavLst>
                                        <p:tav tm="0">
                                          <p:val>
                                            <p:strVal val="ppt_y"/>
                                          </p:val>
                                        </p:tav>
                                        <p:tav tm="100000">
                                          <p:val>
                                            <p:fltVal val="0.5"/>
                                          </p:val>
                                        </p:tav>
                                      </p:tavLst>
                                    </p:anim>
                                    <p:set>
                                      <p:cBhvr>
                                        <p:cTn id="514" dur="1" fill="hold">
                                          <p:stCondLst>
                                            <p:cond delay="3499"/>
                                          </p:stCondLst>
                                        </p:cTn>
                                        <p:tgtEl>
                                          <p:spTgt spid="81"/>
                                        </p:tgtEl>
                                        <p:attrNameLst>
                                          <p:attrName>style.visibility</p:attrName>
                                        </p:attrNameLst>
                                      </p:cBhvr>
                                      <p:to>
                                        <p:strVal val="hidden"/>
                                      </p:to>
                                    </p:set>
                                  </p:childTnLst>
                                </p:cTn>
                              </p:par>
                              <p:par>
                                <p:cTn id="515" presetID="23" presetClass="exit" presetSubtype="544" fill="hold" grpId="2" nodeType="withEffect">
                                  <p:stCondLst>
                                    <p:cond delay="0"/>
                                  </p:stCondLst>
                                  <p:childTnLst>
                                    <p:anim calcmode="lin" valueType="num">
                                      <p:cBhvr>
                                        <p:cTn id="516" dur="3500"/>
                                        <p:tgtEl>
                                          <p:spTgt spid="82"/>
                                        </p:tgtEl>
                                        <p:attrNameLst>
                                          <p:attrName>ppt_w</p:attrName>
                                        </p:attrNameLst>
                                      </p:cBhvr>
                                      <p:tavLst>
                                        <p:tav tm="0">
                                          <p:val>
                                            <p:strVal val="ppt_w"/>
                                          </p:val>
                                        </p:tav>
                                        <p:tav tm="100000">
                                          <p:val>
                                            <p:fltVal val="0"/>
                                          </p:val>
                                        </p:tav>
                                      </p:tavLst>
                                    </p:anim>
                                    <p:anim calcmode="lin" valueType="num">
                                      <p:cBhvr>
                                        <p:cTn id="517" dur="3500"/>
                                        <p:tgtEl>
                                          <p:spTgt spid="82"/>
                                        </p:tgtEl>
                                        <p:attrNameLst>
                                          <p:attrName>ppt_h</p:attrName>
                                        </p:attrNameLst>
                                      </p:cBhvr>
                                      <p:tavLst>
                                        <p:tav tm="0">
                                          <p:val>
                                            <p:strVal val="ppt_h"/>
                                          </p:val>
                                        </p:tav>
                                        <p:tav tm="100000">
                                          <p:val>
                                            <p:fltVal val="0"/>
                                          </p:val>
                                        </p:tav>
                                      </p:tavLst>
                                    </p:anim>
                                    <p:anim calcmode="lin" valueType="num">
                                      <p:cBhvr>
                                        <p:cTn id="518" dur="3500"/>
                                        <p:tgtEl>
                                          <p:spTgt spid="82"/>
                                        </p:tgtEl>
                                        <p:attrNameLst>
                                          <p:attrName>ppt_x</p:attrName>
                                        </p:attrNameLst>
                                      </p:cBhvr>
                                      <p:tavLst>
                                        <p:tav tm="0">
                                          <p:val>
                                            <p:strVal val="ppt_x"/>
                                          </p:val>
                                        </p:tav>
                                        <p:tav tm="100000">
                                          <p:val>
                                            <p:fltVal val="0.5"/>
                                          </p:val>
                                        </p:tav>
                                      </p:tavLst>
                                    </p:anim>
                                    <p:anim calcmode="lin" valueType="num">
                                      <p:cBhvr>
                                        <p:cTn id="519" dur="3500"/>
                                        <p:tgtEl>
                                          <p:spTgt spid="82"/>
                                        </p:tgtEl>
                                        <p:attrNameLst>
                                          <p:attrName>ppt_y</p:attrName>
                                        </p:attrNameLst>
                                      </p:cBhvr>
                                      <p:tavLst>
                                        <p:tav tm="0">
                                          <p:val>
                                            <p:strVal val="ppt_y"/>
                                          </p:val>
                                        </p:tav>
                                        <p:tav tm="100000">
                                          <p:val>
                                            <p:fltVal val="0.5"/>
                                          </p:val>
                                        </p:tav>
                                      </p:tavLst>
                                    </p:anim>
                                    <p:set>
                                      <p:cBhvr>
                                        <p:cTn id="520" dur="1" fill="hold">
                                          <p:stCondLst>
                                            <p:cond delay="3499"/>
                                          </p:stCondLst>
                                        </p:cTn>
                                        <p:tgtEl>
                                          <p:spTgt spid="82"/>
                                        </p:tgtEl>
                                        <p:attrNameLst>
                                          <p:attrName>style.visibility</p:attrName>
                                        </p:attrNameLst>
                                      </p:cBhvr>
                                      <p:to>
                                        <p:strVal val="hidden"/>
                                      </p:to>
                                    </p:set>
                                  </p:childTnLst>
                                </p:cTn>
                              </p:par>
                              <p:par>
                                <p:cTn id="521" presetID="23" presetClass="exit" presetSubtype="544" fill="hold" grpId="2" nodeType="withEffect">
                                  <p:stCondLst>
                                    <p:cond delay="0"/>
                                  </p:stCondLst>
                                  <p:childTnLst>
                                    <p:anim calcmode="lin" valueType="num">
                                      <p:cBhvr>
                                        <p:cTn id="522" dur="3500"/>
                                        <p:tgtEl>
                                          <p:spTgt spid="83"/>
                                        </p:tgtEl>
                                        <p:attrNameLst>
                                          <p:attrName>ppt_w</p:attrName>
                                        </p:attrNameLst>
                                      </p:cBhvr>
                                      <p:tavLst>
                                        <p:tav tm="0">
                                          <p:val>
                                            <p:strVal val="ppt_w"/>
                                          </p:val>
                                        </p:tav>
                                        <p:tav tm="100000">
                                          <p:val>
                                            <p:fltVal val="0"/>
                                          </p:val>
                                        </p:tav>
                                      </p:tavLst>
                                    </p:anim>
                                    <p:anim calcmode="lin" valueType="num">
                                      <p:cBhvr>
                                        <p:cTn id="523" dur="3500"/>
                                        <p:tgtEl>
                                          <p:spTgt spid="83"/>
                                        </p:tgtEl>
                                        <p:attrNameLst>
                                          <p:attrName>ppt_h</p:attrName>
                                        </p:attrNameLst>
                                      </p:cBhvr>
                                      <p:tavLst>
                                        <p:tav tm="0">
                                          <p:val>
                                            <p:strVal val="ppt_h"/>
                                          </p:val>
                                        </p:tav>
                                        <p:tav tm="100000">
                                          <p:val>
                                            <p:fltVal val="0"/>
                                          </p:val>
                                        </p:tav>
                                      </p:tavLst>
                                    </p:anim>
                                    <p:anim calcmode="lin" valueType="num">
                                      <p:cBhvr>
                                        <p:cTn id="524" dur="3500"/>
                                        <p:tgtEl>
                                          <p:spTgt spid="83"/>
                                        </p:tgtEl>
                                        <p:attrNameLst>
                                          <p:attrName>ppt_x</p:attrName>
                                        </p:attrNameLst>
                                      </p:cBhvr>
                                      <p:tavLst>
                                        <p:tav tm="0">
                                          <p:val>
                                            <p:strVal val="ppt_x"/>
                                          </p:val>
                                        </p:tav>
                                        <p:tav tm="100000">
                                          <p:val>
                                            <p:fltVal val="0.5"/>
                                          </p:val>
                                        </p:tav>
                                      </p:tavLst>
                                    </p:anim>
                                    <p:anim calcmode="lin" valueType="num">
                                      <p:cBhvr>
                                        <p:cTn id="525" dur="3500"/>
                                        <p:tgtEl>
                                          <p:spTgt spid="83"/>
                                        </p:tgtEl>
                                        <p:attrNameLst>
                                          <p:attrName>ppt_y</p:attrName>
                                        </p:attrNameLst>
                                      </p:cBhvr>
                                      <p:tavLst>
                                        <p:tav tm="0">
                                          <p:val>
                                            <p:strVal val="ppt_y"/>
                                          </p:val>
                                        </p:tav>
                                        <p:tav tm="100000">
                                          <p:val>
                                            <p:fltVal val="0.5"/>
                                          </p:val>
                                        </p:tav>
                                      </p:tavLst>
                                    </p:anim>
                                    <p:set>
                                      <p:cBhvr>
                                        <p:cTn id="526" dur="1" fill="hold">
                                          <p:stCondLst>
                                            <p:cond delay="3499"/>
                                          </p:stCondLst>
                                        </p:cTn>
                                        <p:tgtEl>
                                          <p:spTgt spid="83"/>
                                        </p:tgtEl>
                                        <p:attrNameLst>
                                          <p:attrName>style.visibility</p:attrName>
                                        </p:attrNameLst>
                                      </p:cBhvr>
                                      <p:to>
                                        <p:strVal val="hidden"/>
                                      </p:to>
                                    </p:set>
                                  </p:childTnLst>
                                </p:cTn>
                              </p:par>
                              <p:par>
                                <p:cTn id="527" presetID="23" presetClass="exit" presetSubtype="544" fill="hold" grpId="2" nodeType="withEffect">
                                  <p:stCondLst>
                                    <p:cond delay="0"/>
                                  </p:stCondLst>
                                  <p:childTnLst>
                                    <p:anim calcmode="lin" valueType="num">
                                      <p:cBhvr>
                                        <p:cTn id="528" dur="3500"/>
                                        <p:tgtEl>
                                          <p:spTgt spid="84"/>
                                        </p:tgtEl>
                                        <p:attrNameLst>
                                          <p:attrName>ppt_w</p:attrName>
                                        </p:attrNameLst>
                                      </p:cBhvr>
                                      <p:tavLst>
                                        <p:tav tm="0">
                                          <p:val>
                                            <p:strVal val="ppt_w"/>
                                          </p:val>
                                        </p:tav>
                                        <p:tav tm="100000">
                                          <p:val>
                                            <p:fltVal val="0"/>
                                          </p:val>
                                        </p:tav>
                                      </p:tavLst>
                                    </p:anim>
                                    <p:anim calcmode="lin" valueType="num">
                                      <p:cBhvr>
                                        <p:cTn id="529" dur="3500"/>
                                        <p:tgtEl>
                                          <p:spTgt spid="84"/>
                                        </p:tgtEl>
                                        <p:attrNameLst>
                                          <p:attrName>ppt_h</p:attrName>
                                        </p:attrNameLst>
                                      </p:cBhvr>
                                      <p:tavLst>
                                        <p:tav tm="0">
                                          <p:val>
                                            <p:strVal val="ppt_h"/>
                                          </p:val>
                                        </p:tav>
                                        <p:tav tm="100000">
                                          <p:val>
                                            <p:fltVal val="0"/>
                                          </p:val>
                                        </p:tav>
                                      </p:tavLst>
                                    </p:anim>
                                    <p:anim calcmode="lin" valueType="num">
                                      <p:cBhvr>
                                        <p:cTn id="530" dur="3500"/>
                                        <p:tgtEl>
                                          <p:spTgt spid="84"/>
                                        </p:tgtEl>
                                        <p:attrNameLst>
                                          <p:attrName>ppt_x</p:attrName>
                                        </p:attrNameLst>
                                      </p:cBhvr>
                                      <p:tavLst>
                                        <p:tav tm="0">
                                          <p:val>
                                            <p:strVal val="ppt_x"/>
                                          </p:val>
                                        </p:tav>
                                        <p:tav tm="100000">
                                          <p:val>
                                            <p:fltVal val="0.5"/>
                                          </p:val>
                                        </p:tav>
                                      </p:tavLst>
                                    </p:anim>
                                    <p:anim calcmode="lin" valueType="num">
                                      <p:cBhvr>
                                        <p:cTn id="531" dur="3500"/>
                                        <p:tgtEl>
                                          <p:spTgt spid="84"/>
                                        </p:tgtEl>
                                        <p:attrNameLst>
                                          <p:attrName>ppt_y</p:attrName>
                                        </p:attrNameLst>
                                      </p:cBhvr>
                                      <p:tavLst>
                                        <p:tav tm="0">
                                          <p:val>
                                            <p:strVal val="ppt_y"/>
                                          </p:val>
                                        </p:tav>
                                        <p:tav tm="100000">
                                          <p:val>
                                            <p:fltVal val="0.5"/>
                                          </p:val>
                                        </p:tav>
                                      </p:tavLst>
                                    </p:anim>
                                    <p:set>
                                      <p:cBhvr>
                                        <p:cTn id="532" dur="1" fill="hold">
                                          <p:stCondLst>
                                            <p:cond delay="3499"/>
                                          </p:stCondLst>
                                        </p:cTn>
                                        <p:tgtEl>
                                          <p:spTgt spid="84"/>
                                        </p:tgtEl>
                                        <p:attrNameLst>
                                          <p:attrName>style.visibility</p:attrName>
                                        </p:attrNameLst>
                                      </p:cBhvr>
                                      <p:to>
                                        <p:strVal val="hidden"/>
                                      </p:to>
                                    </p:set>
                                  </p:childTnLst>
                                </p:cTn>
                              </p:par>
                              <p:par>
                                <p:cTn id="533" presetID="23" presetClass="exit" presetSubtype="544" fill="hold" grpId="2" nodeType="withEffect">
                                  <p:stCondLst>
                                    <p:cond delay="0"/>
                                  </p:stCondLst>
                                  <p:childTnLst>
                                    <p:anim calcmode="lin" valueType="num">
                                      <p:cBhvr>
                                        <p:cTn id="534" dur="3500"/>
                                        <p:tgtEl>
                                          <p:spTgt spid="85"/>
                                        </p:tgtEl>
                                        <p:attrNameLst>
                                          <p:attrName>ppt_w</p:attrName>
                                        </p:attrNameLst>
                                      </p:cBhvr>
                                      <p:tavLst>
                                        <p:tav tm="0">
                                          <p:val>
                                            <p:strVal val="ppt_w"/>
                                          </p:val>
                                        </p:tav>
                                        <p:tav tm="100000">
                                          <p:val>
                                            <p:fltVal val="0"/>
                                          </p:val>
                                        </p:tav>
                                      </p:tavLst>
                                    </p:anim>
                                    <p:anim calcmode="lin" valueType="num">
                                      <p:cBhvr>
                                        <p:cTn id="535" dur="3500"/>
                                        <p:tgtEl>
                                          <p:spTgt spid="85"/>
                                        </p:tgtEl>
                                        <p:attrNameLst>
                                          <p:attrName>ppt_h</p:attrName>
                                        </p:attrNameLst>
                                      </p:cBhvr>
                                      <p:tavLst>
                                        <p:tav tm="0">
                                          <p:val>
                                            <p:strVal val="ppt_h"/>
                                          </p:val>
                                        </p:tav>
                                        <p:tav tm="100000">
                                          <p:val>
                                            <p:fltVal val="0"/>
                                          </p:val>
                                        </p:tav>
                                      </p:tavLst>
                                    </p:anim>
                                    <p:anim calcmode="lin" valueType="num">
                                      <p:cBhvr>
                                        <p:cTn id="536" dur="3500"/>
                                        <p:tgtEl>
                                          <p:spTgt spid="85"/>
                                        </p:tgtEl>
                                        <p:attrNameLst>
                                          <p:attrName>ppt_x</p:attrName>
                                        </p:attrNameLst>
                                      </p:cBhvr>
                                      <p:tavLst>
                                        <p:tav tm="0">
                                          <p:val>
                                            <p:strVal val="ppt_x"/>
                                          </p:val>
                                        </p:tav>
                                        <p:tav tm="100000">
                                          <p:val>
                                            <p:fltVal val="0.5"/>
                                          </p:val>
                                        </p:tav>
                                      </p:tavLst>
                                    </p:anim>
                                    <p:anim calcmode="lin" valueType="num">
                                      <p:cBhvr>
                                        <p:cTn id="537" dur="3500"/>
                                        <p:tgtEl>
                                          <p:spTgt spid="85"/>
                                        </p:tgtEl>
                                        <p:attrNameLst>
                                          <p:attrName>ppt_y</p:attrName>
                                        </p:attrNameLst>
                                      </p:cBhvr>
                                      <p:tavLst>
                                        <p:tav tm="0">
                                          <p:val>
                                            <p:strVal val="ppt_y"/>
                                          </p:val>
                                        </p:tav>
                                        <p:tav tm="100000">
                                          <p:val>
                                            <p:fltVal val="0.5"/>
                                          </p:val>
                                        </p:tav>
                                      </p:tavLst>
                                    </p:anim>
                                    <p:set>
                                      <p:cBhvr>
                                        <p:cTn id="538" dur="1" fill="hold">
                                          <p:stCondLst>
                                            <p:cond delay="3499"/>
                                          </p:stCondLst>
                                        </p:cTn>
                                        <p:tgtEl>
                                          <p:spTgt spid="85"/>
                                        </p:tgtEl>
                                        <p:attrNameLst>
                                          <p:attrName>style.visibility</p:attrName>
                                        </p:attrNameLst>
                                      </p:cBhvr>
                                      <p:to>
                                        <p:strVal val="hidden"/>
                                      </p:to>
                                    </p:set>
                                  </p:childTnLst>
                                </p:cTn>
                              </p:par>
                              <p:par>
                                <p:cTn id="539" presetID="23" presetClass="exit" presetSubtype="544" fill="hold" grpId="2" nodeType="withEffect">
                                  <p:stCondLst>
                                    <p:cond delay="0"/>
                                  </p:stCondLst>
                                  <p:childTnLst>
                                    <p:anim calcmode="lin" valueType="num">
                                      <p:cBhvr>
                                        <p:cTn id="540" dur="3500"/>
                                        <p:tgtEl>
                                          <p:spTgt spid="86"/>
                                        </p:tgtEl>
                                        <p:attrNameLst>
                                          <p:attrName>ppt_w</p:attrName>
                                        </p:attrNameLst>
                                      </p:cBhvr>
                                      <p:tavLst>
                                        <p:tav tm="0">
                                          <p:val>
                                            <p:strVal val="ppt_w"/>
                                          </p:val>
                                        </p:tav>
                                        <p:tav tm="100000">
                                          <p:val>
                                            <p:fltVal val="0"/>
                                          </p:val>
                                        </p:tav>
                                      </p:tavLst>
                                    </p:anim>
                                    <p:anim calcmode="lin" valueType="num">
                                      <p:cBhvr>
                                        <p:cTn id="541" dur="3500"/>
                                        <p:tgtEl>
                                          <p:spTgt spid="86"/>
                                        </p:tgtEl>
                                        <p:attrNameLst>
                                          <p:attrName>ppt_h</p:attrName>
                                        </p:attrNameLst>
                                      </p:cBhvr>
                                      <p:tavLst>
                                        <p:tav tm="0">
                                          <p:val>
                                            <p:strVal val="ppt_h"/>
                                          </p:val>
                                        </p:tav>
                                        <p:tav tm="100000">
                                          <p:val>
                                            <p:fltVal val="0"/>
                                          </p:val>
                                        </p:tav>
                                      </p:tavLst>
                                    </p:anim>
                                    <p:anim calcmode="lin" valueType="num">
                                      <p:cBhvr>
                                        <p:cTn id="542" dur="3500"/>
                                        <p:tgtEl>
                                          <p:spTgt spid="86"/>
                                        </p:tgtEl>
                                        <p:attrNameLst>
                                          <p:attrName>ppt_x</p:attrName>
                                        </p:attrNameLst>
                                      </p:cBhvr>
                                      <p:tavLst>
                                        <p:tav tm="0">
                                          <p:val>
                                            <p:strVal val="ppt_x"/>
                                          </p:val>
                                        </p:tav>
                                        <p:tav tm="100000">
                                          <p:val>
                                            <p:fltVal val="0.5"/>
                                          </p:val>
                                        </p:tav>
                                      </p:tavLst>
                                    </p:anim>
                                    <p:anim calcmode="lin" valueType="num">
                                      <p:cBhvr>
                                        <p:cTn id="543" dur="3500"/>
                                        <p:tgtEl>
                                          <p:spTgt spid="86"/>
                                        </p:tgtEl>
                                        <p:attrNameLst>
                                          <p:attrName>ppt_y</p:attrName>
                                        </p:attrNameLst>
                                      </p:cBhvr>
                                      <p:tavLst>
                                        <p:tav tm="0">
                                          <p:val>
                                            <p:strVal val="ppt_y"/>
                                          </p:val>
                                        </p:tav>
                                        <p:tav tm="100000">
                                          <p:val>
                                            <p:fltVal val="0.5"/>
                                          </p:val>
                                        </p:tav>
                                      </p:tavLst>
                                    </p:anim>
                                    <p:set>
                                      <p:cBhvr>
                                        <p:cTn id="544" dur="1" fill="hold">
                                          <p:stCondLst>
                                            <p:cond delay="3499"/>
                                          </p:stCondLst>
                                        </p:cTn>
                                        <p:tgtEl>
                                          <p:spTgt spid="86"/>
                                        </p:tgtEl>
                                        <p:attrNameLst>
                                          <p:attrName>style.visibility</p:attrName>
                                        </p:attrNameLst>
                                      </p:cBhvr>
                                      <p:to>
                                        <p:strVal val="hidden"/>
                                      </p:to>
                                    </p:set>
                                  </p:childTnLst>
                                </p:cTn>
                              </p:par>
                              <p:par>
                                <p:cTn id="545" presetID="23" presetClass="exit" presetSubtype="544" fill="hold" grpId="2" nodeType="withEffect">
                                  <p:stCondLst>
                                    <p:cond delay="0"/>
                                  </p:stCondLst>
                                  <p:childTnLst>
                                    <p:anim calcmode="lin" valueType="num">
                                      <p:cBhvr>
                                        <p:cTn id="546" dur="3500"/>
                                        <p:tgtEl>
                                          <p:spTgt spid="87"/>
                                        </p:tgtEl>
                                        <p:attrNameLst>
                                          <p:attrName>ppt_w</p:attrName>
                                        </p:attrNameLst>
                                      </p:cBhvr>
                                      <p:tavLst>
                                        <p:tav tm="0">
                                          <p:val>
                                            <p:strVal val="ppt_w"/>
                                          </p:val>
                                        </p:tav>
                                        <p:tav tm="100000">
                                          <p:val>
                                            <p:fltVal val="0"/>
                                          </p:val>
                                        </p:tav>
                                      </p:tavLst>
                                    </p:anim>
                                    <p:anim calcmode="lin" valueType="num">
                                      <p:cBhvr>
                                        <p:cTn id="547" dur="3500"/>
                                        <p:tgtEl>
                                          <p:spTgt spid="87"/>
                                        </p:tgtEl>
                                        <p:attrNameLst>
                                          <p:attrName>ppt_h</p:attrName>
                                        </p:attrNameLst>
                                      </p:cBhvr>
                                      <p:tavLst>
                                        <p:tav tm="0">
                                          <p:val>
                                            <p:strVal val="ppt_h"/>
                                          </p:val>
                                        </p:tav>
                                        <p:tav tm="100000">
                                          <p:val>
                                            <p:fltVal val="0"/>
                                          </p:val>
                                        </p:tav>
                                      </p:tavLst>
                                    </p:anim>
                                    <p:anim calcmode="lin" valueType="num">
                                      <p:cBhvr>
                                        <p:cTn id="548" dur="3500"/>
                                        <p:tgtEl>
                                          <p:spTgt spid="87"/>
                                        </p:tgtEl>
                                        <p:attrNameLst>
                                          <p:attrName>ppt_x</p:attrName>
                                        </p:attrNameLst>
                                      </p:cBhvr>
                                      <p:tavLst>
                                        <p:tav tm="0">
                                          <p:val>
                                            <p:strVal val="ppt_x"/>
                                          </p:val>
                                        </p:tav>
                                        <p:tav tm="100000">
                                          <p:val>
                                            <p:fltVal val="0.5"/>
                                          </p:val>
                                        </p:tav>
                                      </p:tavLst>
                                    </p:anim>
                                    <p:anim calcmode="lin" valueType="num">
                                      <p:cBhvr>
                                        <p:cTn id="549" dur="3500"/>
                                        <p:tgtEl>
                                          <p:spTgt spid="87"/>
                                        </p:tgtEl>
                                        <p:attrNameLst>
                                          <p:attrName>ppt_y</p:attrName>
                                        </p:attrNameLst>
                                      </p:cBhvr>
                                      <p:tavLst>
                                        <p:tav tm="0">
                                          <p:val>
                                            <p:strVal val="ppt_y"/>
                                          </p:val>
                                        </p:tav>
                                        <p:tav tm="100000">
                                          <p:val>
                                            <p:fltVal val="0.5"/>
                                          </p:val>
                                        </p:tav>
                                      </p:tavLst>
                                    </p:anim>
                                    <p:set>
                                      <p:cBhvr>
                                        <p:cTn id="550" dur="1" fill="hold">
                                          <p:stCondLst>
                                            <p:cond delay="3499"/>
                                          </p:stCondLst>
                                        </p:cTn>
                                        <p:tgtEl>
                                          <p:spTgt spid="87"/>
                                        </p:tgtEl>
                                        <p:attrNameLst>
                                          <p:attrName>style.visibility</p:attrName>
                                        </p:attrNameLst>
                                      </p:cBhvr>
                                      <p:to>
                                        <p:strVal val="hidden"/>
                                      </p:to>
                                    </p:set>
                                  </p:childTnLst>
                                </p:cTn>
                              </p:par>
                              <p:par>
                                <p:cTn id="551" presetID="23" presetClass="exit" presetSubtype="544" fill="hold" grpId="2" nodeType="withEffect">
                                  <p:stCondLst>
                                    <p:cond delay="0"/>
                                  </p:stCondLst>
                                  <p:childTnLst>
                                    <p:anim calcmode="lin" valueType="num">
                                      <p:cBhvr>
                                        <p:cTn id="552" dur="3500"/>
                                        <p:tgtEl>
                                          <p:spTgt spid="88"/>
                                        </p:tgtEl>
                                        <p:attrNameLst>
                                          <p:attrName>ppt_w</p:attrName>
                                        </p:attrNameLst>
                                      </p:cBhvr>
                                      <p:tavLst>
                                        <p:tav tm="0">
                                          <p:val>
                                            <p:strVal val="ppt_w"/>
                                          </p:val>
                                        </p:tav>
                                        <p:tav tm="100000">
                                          <p:val>
                                            <p:fltVal val="0"/>
                                          </p:val>
                                        </p:tav>
                                      </p:tavLst>
                                    </p:anim>
                                    <p:anim calcmode="lin" valueType="num">
                                      <p:cBhvr>
                                        <p:cTn id="553" dur="3500"/>
                                        <p:tgtEl>
                                          <p:spTgt spid="88"/>
                                        </p:tgtEl>
                                        <p:attrNameLst>
                                          <p:attrName>ppt_h</p:attrName>
                                        </p:attrNameLst>
                                      </p:cBhvr>
                                      <p:tavLst>
                                        <p:tav tm="0">
                                          <p:val>
                                            <p:strVal val="ppt_h"/>
                                          </p:val>
                                        </p:tav>
                                        <p:tav tm="100000">
                                          <p:val>
                                            <p:fltVal val="0"/>
                                          </p:val>
                                        </p:tav>
                                      </p:tavLst>
                                    </p:anim>
                                    <p:anim calcmode="lin" valueType="num">
                                      <p:cBhvr>
                                        <p:cTn id="554" dur="3500"/>
                                        <p:tgtEl>
                                          <p:spTgt spid="88"/>
                                        </p:tgtEl>
                                        <p:attrNameLst>
                                          <p:attrName>ppt_x</p:attrName>
                                        </p:attrNameLst>
                                      </p:cBhvr>
                                      <p:tavLst>
                                        <p:tav tm="0">
                                          <p:val>
                                            <p:strVal val="ppt_x"/>
                                          </p:val>
                                        </p:tav>
                                        <p:tav tm="100000">
                                          <p:val>
                                            <p:fltVal val="0.5"/>
                                          </p:val>
                                        </p:tav>
                                      </p:tavLst>
                                    </p:anim>
                                    <p:anim calcmode="lin" valueType="num">
                                      <p:cBhvr>
                                        <p:cTn id="555" dur="3500"/>
                                        <p:tgtEl>
                                          <p:spTgt spid="88"/>
                                        </p:tgtEl>
                                        <p:attrNameLst>
                                          <p:attrName>ppt_y</p:attrName>
                                        </p:attrNameLst>
                                      </p:cBhvr>
                                      <p:tavLst>
                                        <p:tav tm="0">
                                          <p:val>
                                            <p:strVal val="ppt_y"/>
                                          </p:val>
                                        </p:tav>
                                        <p:tav tm="100000">
                                          <p:val>
                                            <p:fltVal val="0.5"/>
                                          </p:val>
                                        </p:tav>
                                      </p:tavLst>
                                    </p:anim>
                                    <p:set>
                                      <p:cBhvr>
                                        <p:cTn id="556" dur="1" fill="hold">
                                          <p:stCondLst>
                                            <p:cond delay="3499"/>
                                          </p:stCondLst>
                                        </p:cTn>
                                        <p:tgtEl>
                                          <p:spTgt spid="88"/>
                                        </p:tgtEl>
                                        <p:attrNameLst>
                                          <p:attrName>style.visibility</p:attrName>
                                        </p:attrNameLst>
                                      </p:cBhvr>
                                      <p:to>
                                        <p:strVal val="hidden"/>
                                      </p:to>
                                    </p:set>
                                  </p:childTnLst>
                                </p:cTn>
                              </p:par>
                              <p:par>
                                <p:cTn id="557" presetID="23" presetClass="exit" presetSubtype="544" fill="hold" grpId="2" nodeType="withEffect">
                                  <p:stCondLst>
                                    <p:cond delay="0"/>
                                  </p:stCondLst>
                                  <p:childTnLst>
                                    <p:anim calcmode="lin" valueType="num">
                                      <p:cBhvr>
                                        <p:cTn id="558" dur="3500"/>
                                        <p:tgtEl>
                                          <p:spTgt spid="89"/>
                                        </p:tgtEl>
                                        <p:attrNameLst>
                                          <p:attrName>ppt_w</p:attrName>
                                        </p:attrNameLst>
                                      </p:cBhvr>
                                      <p:tavLst>
                                        <p:tav tm="0">
                                          <p:val>
                                            <p:strVal val="ppt_w"/>
                                          </p:val>
                                        </p:tav>
                                        <p:tav tm="100000">
                                          <p:val>
                                            <p:fltVal val="0"/>
                                          </p:val>
                                        </p:tav>
                                      </p:tavLst>
                                    </p:anim>
                                    <p:anim calcmode="lin" valueType="num">
                                      <p:cBhvr>
                                        <p:cTn id="559" dur="3500"/>
                                        <p:tgtEl>
                                          <p:spTgt spid="89"/>
                                        </p:tgtEl>
                                        <p:attrNameLst>
                                          <p:attrName>ppt_h</p:attrName>
                                        </p:attrNameLst>
                                      </p:cBhvr>
                                      <p:tavLst>
                                        <p:tav tm="0">
                                          <p:val>
                                            <p:strVal val="ppt_h"/>
                                          </p:val>
                                        </p:tav>
                                        <p:tav tm="100000">
                                          <p:val>
                                            <p:fltVal val="0"/>
                                          </p:val>
                                        </p:tav>
                                      </p:tavLst>
                                    </p:anim>
                                    <p:anim calcmode="lin" valueType="num">
                                      <p:cBhvr>
                                        <p:cTn id="560" dur="3500"/>
                                        <p:tgtEl>
                                          <p:spTgt spid="89"/>
                                        </p:tgtEl>
                                        <p:attrNameLst>
                                          <p:attrName>ppt_x</p:attrName>
                                        </p:attrNameLst>
                                      </p:cBhvr>
                                      <p:tavLst>
                                        <p:tav tm="0">
                                          <p:val>
                                            <p:strVal val="ppt_x"/>
                                          </p:val>
                                        </p:tav>
                                        <p:tav tm="100000">
                                          <p:val>
                                            <p:fltVal val="0.5"/>
                                          </p:val>
                                        </p:tav>
                                      </p:tavLst>
                                    </p:anim>
                                    <p:anim calcmode="lin" valueType="num">
                                      <p:cBhvr>
                                        <p:cTn id="561" dur="3500"/>
                                        <p:tgtEl>
                                          <p:spTgt spid="89"/>
                                        </p:tgtEl>
                                        <p:attrNameLst>
                                          <p:attrName>ppt_y</p:attrName>
                                        </p:attrNameLst>
                                      </p:cBhvr>
                                      <p:tavLst>
                                        <p:tav tm="0">
                                          <p:val>
                                            <p:strVal val="ppt_y"/>
                                          </p:val>
                                        </p:tav>
                                        <p:tav tm="100000">
                                          <p:val>
                                            <p:fltVal val="0.5"/>
                                          </p:val>
                                        </p:tav>
                                      </p:tavLst>
                                    </p:anim>
                                    <p:set>
                                      <p:cBhvr>
                                        <p:cTn id="562" dur="1" fill="hold">
                                          <p:stCondLst>
                                            <p:cond delay="3499"/>
                                          </p:stCondLst>
                                        </p:cTn>
                                        <p:tgtEl>
                                          <p:spTgt spid="89"/>
                                        </p:tgtEl>
                                        <p:attrNameLst>
                                          <p:attrName>style.visibility</p:attrName>
                                        </p:attrNameLst>
                                      </p:cBhvr>
                                      <p:to>
                                        <p:strVal val="hidden"/>
                                      </p:to>
                                    </p:set>
                                  </p:childTnLst>
                                </p:cTn>
                              </p:par>
                              <p:par>
                                <p:cTn id="563" presetID="23" presetClass="exit" presetSubtype="544" fill="hold" grpId="2" nodeType="withEffect">
                                  <p:stCondLst>
                                    <p:cond delay="0"/>
                                  </p:stCondLst>
                                  <p:childTnLst>
                                    <p:anim calcmode="lin" valueType="num">
                                      <p:cBhvr>
                                        <p:cTn id="564" dur="3500"/>
                                        <p:tgtEl>
                                          <p:spTgt spid="90"/>
                                        </p:tgtEl>
                                        <p:attrNameLst>
                                          <p:attrName>ppt_w</p:attrName>
                                        </p:attrNameLst>
                                      </p:cBhvr>
                                      <p:tavLst>
                                        <p:tav tm="0">
                                          <p:val>
                                            <p:strVal val="ppt_w"/>
                                          </p:val>
                                        </p:tav>
                                        <p:tav tm="100000">
                                          <p:val>
                                            <p:fltVal val="0"/>
                                          </p:val>
                                        </p:tav>
                                      </p:tavLst>
                                    </p:anim>
                                    <p:anim calcmode="lin" valueType="num">
                                      <p:cBhvr>
                                        <p:cTn id="565" dur="3500"/>
                                        <p:tgtEl>
                                          <p:spTgt spid="90"/>
                                        </p:tgtEl>
                                        <p:attrNameLst>
                                          <p:attrName>ppt_h</p:attrName>
                                        </p:attrNameLst>
                                      </p:cBhvr>
                                      <p:tavLst>
                                        <p:tav tm="0">
                                          <p:val>
                                            <p:strVal val="ppt_h"/>
                                          </p:val>
                                        </p:tav>
                                        <p:tav tm="100000">
                                          <p:val>
                                            <p:fltVal val="0"/>
                                          </p:val>
                                        </p:tav>
                                      </p:tavLst>
                                    </p:anim>
                                    <p:anim calcmode="lin" valueType="num">
                                      <p:cBhvr>
                                        <p:cTn id="566" dur="3500"/>
                                        <p:tgtEl>
                                          <p:spTgt spid="90"/>
                                        </p:tgtEl>
                                        <p:attrNameLst>
                                          <p:attrName>ppt_x</p:attrName>
                                        </p:attrNameLst>
                                      </p:cBhvr>
                                      <p:tavLst>
                                        <p:tav tm="0">
                                          <p:val>
                                            <p:strVal val="ppt_x"/>
                                          </p:val>
                                        </p:tav>
                                        <p:tav tm="100000">
                                          <p:val>
                                            <p:fltVal val="0.5"/>
                                          </p:val>
                                        </p:tav>
                                      </p:tavLst>
                                    </p:anim>
                                    <p:anim calcmode="lin" valueType="num">
                                      <p:cBhvr>
                                        <p:cTn id="567" dur="3500"/>
                                        <p:tgtEl>
                                          <p:spTgt spid="90"/>
                                        </p:tgtEl>
                                        <p:attrNameLst>
                                          <p:attrName>ppt_y</p:attrName>
                                        </p:attrNameLst>
                                      </p:cBhvr>
                                      <p:tavLst>
                                        <p:tav tm="0">
                                          <p:val>
                                            <p:strVal val="ppt_y"/>
                                          </p:val>
                                        </p:tav>
                                        <p:tav tm="100000">
                                          <p:val>
                                            <p:fltVal val="0.5"/>
                                          </p:val>
                                        </p:tav>
                                      </p:tavLst>
                                    </p:anim>
                                    <p:set>
                                      <p:cBhvr>
                                        <p:cTn id="568" dur="1" fill="hold">
                                          <p:stCondLst>
                                            <p:cond delay="3499"/>
                                          </p:stCondLst>
                                        </p:cTn>
                                        <p:tgtEl>
                                          <p:spTgt spid="90"/>
                                        </p:tgtEl>
                                        <p:attrNameLst>
                                          <p:attrName>style.visibility</p:attrName>
                                        </p:attrNameLst>
                                      </p:cBhvr>
                                      <p:to>
                                        <p:strVal val="hidden"/>
                                      </p:to>
                                    </p:set>
                                  </p:childTnLst>
                                </p:cTn>
                              </p:par>
                              <p:par>
                                <p:cTn id="569" presetID="23" presetClass="exit" presetSubtype="544" fill="hold" grpId="2" nodeType="withEffect">
                                  <p:stCondLst>
                                    <p:cond delay="0"/>
                                  </p:stCondLst>
                                  <p:childTnLst>
                                    <p:anim calcmode="lin" valueType="num">
                                      <p:cBhvr>
                                        <p:cTn id="570" dur="3500"/>
                                        <p:tgtEl>
                                          <p:spTgt spid="91"/>
                                        </p:tgtEl>
                                        <p:attrNameLst>
                                          <p:attrName>ppt_w</p:attrName>
                                        </p:attrNameLst>
                                      </p:cBhvr>
                                      <p:tavLst>
                                        <p:tav tm="0">
                                          <p:val>
                                            <p:strVal val="ppt_w"/>
                                          </p:val>
                                        </p:tav>
                                        <p:tav tm="100000">
                                          <p:val>
                                            <p:fltVal val="0"/>
                                          </p:val>
                                        </p:tav>
                                      </p:tavLst>
                                    </p:anim>
                                    <p:anim calcmode="lin" valueType="num">
                                      <p:cBhvr>
                                        <p:cTn id="571" dur="3500"/>
                                        <p:tgtEl>
                                          <p:spTgt spid="91"/>
                                        </p:tgtEl>
                                        <p:attrNameLst>
                                          <p:attrName>ppt_h</p:attrName>
                                        </p:attrNameLst>
                                      </p:cBhvr>
                                      <p:tavLst>
                                        <p:tav tm="0">
                                          <p:val>
                                            <p:strVal val="ppt_h"/>
                                          </p:val>
                                        </p:tav>
                                        <p:tav tm="100000">
                                          <p:val>
                                            <p:fltVal val="0"/>
                                          </p:val>
                                        </p:tav>
                                      </p:tavLst>
                                    </p:anim>
                                    <p:anim calcmode="lin" valueType="num">
                                      <p:cBhvr>
                                        <p:cTn id="572" dur="3500"/>
                                        <p:tgtEl>
                                          <p:spTgt spid="91"/>
                                        </p:tgtEl>
                                        <p:attrNameLst>
                                          <p:attrName>ppt_x</p:attrName>
                                        </p:attrNameLst>
                                      </p:cBhvr>
                                      <p:tavLst>
                                        <p:tav tm="0">
                                          <p:val>
                                            <p:strVal val="ppt_x"/>
                                          </p:val>
                                        </p:tav>
                                        <p:tav tm="100000">
                                          <p:val>
                                            <p:fltVal val="0.5"/>
                                          </p:val>
                                        </p:tav>
                                      </p:tavLst>
                                    </p:anim>
                                    <p:anim calcmode="lin" valueType="num">
                                      <p:cBhvr>
                                        <p:cTn id="573" dur="3500"/>
                                        <p:tgtEl>
                                          <p:spTgt spid="91"/>
                                        </p:tgtEl>
                                        <p:attrNameLst>
                                          <p:attrName>ppt_y</p:attrName>
                                        </p:attrNameLst>
                                      </p:cBhvr>
                                      <p:tavLst>
                                        <p:tav tm="0">
                                          <p:val>
                                            <p:strVal val="ppt_y"/>
                                          </p:val>
                                        </p:tav>
                                        <p:tav tm="100000">
                                          <p:val>
                                            <p:fltVal val="0.5"/>
                                          </p:val>
                                        </p:tav>
                                      </p:tavLst>
                                    </p:anim>
                                    <p:set>
                                      <p:cBhvr>
                                        <p:cTn id="574" dur="1" fill="hold">
                                          <p:stCondLst>
                                            <p:cond delay="3499"/>
                                          </p:stCondLst>
                                        </p:cTn>
                                        <p:tgtEl>
                                          <p:spTgt spid="91"/>
                                        </p:tgtEl>
                                        <p:attrNameLst>
                                          <p:attrName>style.visibility</p:attrName>
                                        </p:attrNameLst>
                                      </p:cBhvr>
                                      <p:to>
                                        <p:strVal val="hidden"/>
                                      </p:to>
                                    </p:set>
                                  </p:childTnLst>
                                </p:cTn>
                              </p:par>
                              <p:par>
                                <p:cTn id="575" presetID="23" presetClass="exit" presetSubtype="544" fill="hold" grpId="2" nodeType="withEffect">
                                  <p:stCondLst>
                                    <p:cond delay="0"/>
                                  </p:stCondLst>
                                  <p:childTnLst>
                                    <p:anim calcmode="lin" valueType="num">
                                      <p:cBhvr>
                                        <p:cTn id="576" dur="3500"/>
                                        <p:tgtEl>
                                          <p:spTgt spid="92"/>
                                        </p:tgtEl>
                                        <p:attrNameLst>
                                          <p:attrName>ppt_w</p:attrName>
                                        </p:attrNameLst>
                                      </p:cBhvr>
                                      <p:tavLst>
                                        <p:tav tm="0">
                                          <p:val>
                                            <p:strVal val="ppt_w"/>
                                          </p:val>
                                        </p:tav>
                                        <p:tav tm="100000">
                                          <p:val>
                                            <p:fltVal val="0"/>
                                          </p:val>
                                        </p:tav>
                                      </p:tavLst>
                                    </p:anim>
                                    <p:anim calcmode="lin" valueType="num">
                                      <p:cBhvr>
                                        <p:cTn id="577" dur="3500"/>
                                        <p:tgtEl>
                                          <p:spTgt spid="92"/>
                                        </p:tgtEl>
                                        <p:attrNameLst>
                                          <p:attrName>ppt_h</p:attrName>
                                        </p:attrNameLst>
                                      </p:cBhvr>
                                      <p:tavLst>
                                        <p:tav tm="0">
                                          <p:val>
                                            <p:strVal val="ppt_h"/>
                                          </p:val>
                                        </p:tav>
                                        <p:tav tm="100000">
                                          <p:val>
                                            <p:fltVal val="0"/>
                                          </p:val>
                                        </p:tav>
                                      </p:tavLst>
                                    </p:anim>
                                    <p:anim calcmode="lin" valueType="num">
                                      <p:cBhvr>
                                        <p:cTn id="578" dur="3500"/>
                                        <p:tgtEl>
                                          <p:spTgt spid="92"/>
                                        </p:tgtEl>
                                        <p:attrNameLst>
                                          <p:attrName>ppt_x</p:attrName>
                                        </p:attrNameLst>
                                      </p:cBhvr>
                                      <p:tavLst>
                                        <p:tav tm="0">
                                          <p:val>
                                            <p:strVal val="ppt_x"/>
                                          </p:val>
                                        </p:tav>
                                        <p:tav tm="100000">
                                          <p:val>
                                            <p:fltVal val="0.5"/>
                                          </p:val>
                                        </p:tav>
                                      </p:tavLst>
                                    </p:anim>
                                    <p:anim calcmode="lin" valueType="num">
                                      <p:cBhvr>
                                        <p:cTn id="579" dur="3500"/>
                                        <p:tgtEl>
                                          <p:spTgt spid="92"/>
                                        </p:tgtEl>
                                        <p:attrNameLst>
                                          <p:attrName>ppt_y</p:attrName>
                                        </p:attrNameLst>
                                      </p:cBhvr>
                                      <p:tavLst>
                                        <p:tav tm="0">
                                          <p:val>
                                            <p:strVal val="ppt_y"/>
                                          </p:val>
                                        </p:tav>
                                        <p:tav tm="100000">
                                          <p:val>
                                            <p:fltVal val="0.5"/>
                                          </p:val>
                                        </p:tav>
                                      </p:tavLst>
                                    </p:anim>
                                    <p:set>
                                      <p:cBhvr>
                                        <p:cTn id="580" dur="1" fill="hold">
                                          <p:stCondLst>
                                            <p:cond delay="3499"/>
                                          </p:stCondLst>
                                        </p:cTn>
                                        <p:tgtEl>
                                          <p:spTgt spid="92"/>
                                        </p:tgtEl>
                                        <p:attrNameLst>
                                          <p:attrName>style.visibility</p:attrName>
                                        </p:attrNameLst>
                                      </p:cBhvr>
                                      <p:to>
                                        <p:strVal val="hidden"/>
                                      </p:to>
                                    </p:set>
                                  </p:childTnLst>
                                </p:cTn>
                              </p:par>
                              <p:par>
                                <p:cTn id="581" presetID="23" presetClass="exit" presetSubtype="544" fill="hold" grpId="2" nodeType="withEffect">
                                  <p:stCondLst>
                                    <p:cond delay="0"/>
                                  </p:stCondLst>
                                  <p:childTnLst>
                                    <p:anim calcmode="lin" valueType="num">
                                      <p:cBhvr>
                                        <p:cTn id="582" dur="3500"/>
                                        <p:tgtEl>
                                          <p:spTgt spid="93"/>
                                        </p:tgtEl>
                                        <p:attrNameLst>
                                          <p:attrName>ppt_w</p:attrName>
                                        </p:attrNameLst>
                                      </p:cBhvr>
                                      <p:tavLst>
                                        <p:tav tm="0">
                                          <p:val>
                                            <p:strVal val="ppt_w"/>
                                          </p:val>
                                        </p:tav>
                                        <p:tav tm="100000">
                                          <p:val>
                                            <p:fltVal val="0"/>
                                          </p:val>
                                        </p:tav>
                                      </p:tavLst>
                                    </p:anim>
                                    <p:anim calcmode="lin" valueType="num">
                                      <p:cBhvr>
                                        <p:cTn id="583" dur="3500"/>
                                        <p:tgtEl>
                                          <p:spTgt spid="93"/>
                                        </p:tgtEl>
                                        <p:attrNameLst>
                                          <p:attrName>ppt_h</p:attrName>
                                        </p:attrNameLst>
                                      </p:cBhvr>
                                      <p:tavLst>
                                        <p:tav tm="0">
                                          <p:val>
                                            <p:strVal val="ppt_h"/>
                                          </p:val>
                                        </p:tav>
                                        <p:tav tm="100000">
                                          <p:val>
                                            <p:fltVal val="0"/>
                                          </p:val>
                                        </p:tav>
                                      </p:tavLst>
                                    </p:anim>
                                    <p:anim calcmode="lin" valueType="num">
                                      <p:cBhvr>
                                        <p:cTn id="584" dur="3500"/>
                                        <p:tgtEl>
                                          <p:spTgt spid="93"/>
                                        </p:tgtEl>
                                        <p:attrNameLst>
                                          <p:attrName>ppt_x</p:attrName>
                                        </p:attrNameLst>
                                      </p:cBhvr>
                                      <p:tavLst>
                                        <p:tav tm="0">
                                          <p:val>
                                            <p:strVal val="ppt_x"/>
                                          </p:val>
                                        </p:tav>
                                        <p:tav tm="100000">
                                          <p:val>
                                            <p:fltVal val="0.5"/>
                                          </p:val>
                                        </p:tav>
                                      </p:tavLst>
                                    </p:anim>
                                    <p:anim calcmode="lin" valueType="num">
                                      <p:cBhvr>
                                        <p:cTn id="585" dur="3500"/>
                                        <p:tgtEl>
                                          <p:spTgt spid="93"/>
                                        </p:tgtEl>
                                        <p:attrNameLst>
                                          <p:attrName>ppt_y</p:attrName>
                                        </p:attrNameLst>
                                      </p:cBhvr>
                                      <p:tavLst>
                                        <p:tav tm="0">
                                          <p:val>
                                            <p:strVal val="ppt_y"/>
                                          </p:val>
                                        </p:tav>
                                        <p:tav tm="100000">
                                          <p:val>
                                            <p:fltVal val="0.5"/>
                                          </p:val>
                                        </p:tav>
                                      </p:tavLst>
                                    </p:anim>
                                    <p:set>
                                      <p:cBhvr>
                                        <p:cTn id="586" dur="1" fill="hold">
                                          <p:stCondLst>
                                            <p:cond delay="3499"/>
                                          </p:stCondLst>
                                        </p:cTn>
                                        <p:tgtEl>
                                          <p:spTgt spid="93"/>
                                        </p:tgtEl>
                                        <p:attrNameLst>
                                          <p:attrName>style.visibility</p:attrName>
                                        </p:attrNameLst>
                                      </p:cBhvr>
                                      <p:to>
                                        <p:strVal val="hidden"/>
                                      </p:to>
                                    </p:set>
                                  </p:childTnLst>
                                </p:cTn>
                              </p:par>
                              <p:par>
                                <p:cTn id="587" presetID="23" presetClass="exit" presetSubtype="544" fill="hold" grpId="2" nodeType="withEffect">
                                  <p:stCondLst>
                                    <p:cond delay="0"/>
                                  </p:stCondLst>
                                  <p:childTnLst>
                                    <p:anim calcmode="lin" valueType="num">
                                      <p:cBhvr>
                                        <p:cTn id="588" dur="3500"/>
                                        <p:tgtEl>
                                          <p:spTgt spid="94"/>
                                        </p:tgtEl>
                                        <p:attrNameLst>
                                          <p:attrName>ppt_w</p:attrName>
                                        </p:attrNameLst>
                                      </p:cBhvr>
                                      <p:tavLst>
                                        <p:tav tm="0">
                                          <p:val>
                                            <p:strVal val="ppt_w"/>
                                          </p:val>
                                        </p:tav>
                                        <p:tav tm="100000">
                                          <p:val>
                                            <p:fltVal val="0"/>
                                          </p:val>
                                        </p:tav>
                                      </p:tavLst>
                                    </p:anim>
                                    <p:anim calcmode="lin" valueType="num">
                                      <p:cBhvr>
                                        <p:cTn id="589" dur="3500"/>
                                        <p:tgtEl>
                                          <p:spTgt spid="94"/>
                                        </p:tgtEl>
                                        <p:attrNameLst>
                                          <p:attrName>ppt_h</p:attrName>
                                        </p:attrNameLst>
                                      </p:cBhvr>
                                      <p:tavLst>
                                        <p:tav tm="0">
                                          <p:val>
                                            <p:strVal val="ppt_h"/>
                                          </p:val>
                                        </p:tav>
                                        <p:tav tm="100000">
                                          <p:val>
                                            <p:fltVal val="0"/>
                                          </p:val>
                                        </p:tav>
                                      </p:tavLst>
                                    </p:anim>
                                    <p:anim calcmode="lin" valueType="num">
                                      <p:cBhvr>
                                        <p:cTn id="590" dur="3500"/>
                                        <p:tgtEl>
                                          <p:spTgt spid="94"/>
                                        </p:tgtEl>
                                        <p:attrNameLst>
                                          <p:attrName>ppt_x</p:attrName>
                                        </p:attrNameLst>
                                      </p:cBhvr>
                                      <p:tavLst>
                                        <p:tav tm="0">
                                          <p:val>
                                            <p:strVal val="ppt_x"/>
                                          </p:val>
                                        </p:tav>
                                        <p:tav tm="100000">
                                          <p:val>
                                            <p:fltVal val="0.5"/>
                                          </p:val>
                                        </p:tav>
                                      </p:tavLst>
                                    </p:anim>
                                    <p:anim calcmode="lin" valueType="num">
                                      <p:cBhvr>
                                        <p:cTn id="591" dur="3500"/>
                                        <p:tgtEl>
                                          <p:spTgt spid="94"/>
                                        </p:tgtEl>
                                        <p:attrNameLst>
                                          <p:attrName>ppt_y</p:attrName>
                                        </p:attrNameLst>
                                      </p:cBhvr>
                                      <p:tavLst>
                                        <p:tav tm="0">
                                          <p:val>
                                            <p:strVal val="ppt_y"/>
                                          </p:val>
                                        </p:tav>
                                        <p:tav tm="100000">
                                          <p:val>
                                            <p:fltVal val="0.5"/>
                                          </p:val>
                                        </p:tav>
                                      </p:tavLst>
                                    </p:anim>
                                    <p:set>
                                      <p:cBhvr>
                                        <p:cTn id="592" dur="1" fill="hold">
                                          <p:stCondLst>
                                            <p:cond delay="3499"/>
                                          </p:stCondLst>
                                        </p:cTn>
                                        <p:tgtEl>
                                          <p:spTgt spid="94"/>
                                        </p:tgtEl>
                                        <p:attrNameLst>
                                          <p:attrName>style.visibility</p:attrName>
                                        </p:attrNameLst>
                                      </p:cBhvr>
                                      <p:to>
                                        <p:strVal val="hidden"/>
                                      </p:to>
                                    </p:set>
                                  </p:childTnLst>
                                </p:cTn>
                              </p:par>
                              <p:par>
                                <p:cTn id="593" presetID="23" presetClass="exit" presetSubtype="544" fill="hold" grpId="2" nodeType="withEffect">
                                  <p:stCondLst>
                                    <p:cond delay="0"/>
                                  </p:stCondLst>
                                  <p:childTnLst>
                                    <p:anim calcmode="lin" valueType="num">
                                      <p:cBhvr>
                                        <p:cTn id="594" dur="3500"/>
                                        <p:tgtEl>
                                          <p:spTgt spid="95"/>
                                        </p:tgtEl>
                                        <p:attrNameLst>
                                          <p:attrName>ppt_w</p:attrName>
                                        </p:attrNameLst>
                                      </p:cBhvr>
                                      <p:tavLst>
                                        <p:tav tm="0">
                                          <p:val>
                                            <p:strVal val="ppt_w"/>
                                          </p:val>
                                        </p:tav>
                                        <p:tav tm="100000">
                                          <p:val>
                                            <p:fltVal val="0"/>
                                          </p:val>
                                        </p:tav>
                                      </p:tavLst>
                                    </p:anim>
                                    <p:anim calcmode="lin" valueType="num">
                                      <p:cBhvr>
                                        <p:cTn id="595" dur="3500"/>
                                        <p:tgtEl>
                                          <p:spTgt spid="95"/>
                                        </p:tgtEl>
                                        <p:attrNameLst>
                                          <p:attrName>ppt_h</p:attrName>
                                        </p:attrNameLst>
                                      </p:cBhvr>
                                      <p:tavLst>
                                        <p:tav tm="0">
                                          <p:val>
                                            <p:strVal val="ppt_h"/>
                                          </p:val>
                                        </p:tav>
                                        <p:tav tm="100000">
                                          <p:val>
                                            <p:fltVal val="0"/>
                                          </p:val>
                                        </p:tav>
                                      </p:tavLst>
                                    </p:anim>
                                    <p:anim calcmode="lin" valueType="num">
                                      <p:cBhvr>
                                        <p:cTn id="596" dur="3500"/>
                                        <p:tgtEl>
                                          <p:spTgt spid="95"/>
                                        </p:tgtEl>
                                        <p:attrNameLst>
                                          <p:attrName>ppt_x</p:attrName>
                                        </p:attrNameLst>
                                      </p:cBhvr>
                                      <p:tavLst>
                                        <p:tav tm="0">
                                          <p:val>
                                            <p:strVal val="ppt_x"/>
                                          </p:val>
                                        </p:tav>
                                        <p:tav tm="100000">
                                          <p:val>
                                            <p:fltVal val="0.5"/>
                                          </p:val>
                                        </p:tav>
                                      </p:tavLst>
                                    </p:anim>
                                    <p:anim calcmode="lin" valueType="num">
                                      <p:cBhvr>
                                        <p:cTn id="597" dur="3500"/>
                                        <p:tgtEl>
                                          <p:spTgt spid="95"/>
                                        </p:tgtEl>
                                        <p:attrNameLst>
                                          <p:attrName>ppt_y</p:attrName>
                                        </p:attrNameLst>
                                      </p:cBhvr>
                                      <p:tavLst>
                                        <p:tav tm="0">
                                          <p:val>
                                            <p:strVal val="ppt_y"/>
                                          </p:val>
                                        </p:tav>
                                        <p:tav tm="100000">
                                          <p:val>
                                            <p:fltVal val="0.5"/>
                                          </p:val>
                                        </p:tav>
                                      </p:tavLst>
                                    </p:anim>
                                    <p:set>
                                      <p:cBhvr>
                                        <p:cTn id="598" dur="1" fill="hold">
                                          <p:stCondLst>
                                            <p:cond delay="3499"/>
                                          </p:stCondLst>
                                        </p:cTn>
                                        <p:tgtEl>
                                          <p:spTgt spid="95"/>
                                        </p:tgtEl>
                                        <p:attrNameLst>
                                          <p:attrName>style.visibility</p:attrName>
                                        </p:attrNameLst>
                                      </p:cBhvr>
                                      <p:to>
                                        <p:strVal val="hidden"/>
                                      </p:to>
                                    </p:set>
                                  </p:childTnLst>
                                </p:cTn>
                              </p:par>
                              <p:par>
                                <p:cTn id="599" presetID="23" presetClass="exit" presetSubtype="544" fill="hold" grpId="2" nodeType="withEffect">
                                  <p:stCondLst>
                                    <p:cond delay="0"/>
                                  </p:stCondLst>
                                  <p:childTnLst>
                                    <p:anim calcmode="lin" valueType="num">
                                      <p:cBhvr>
                                        <p:cTn id="600" dur="3500"/>
                                        <p:tgtEl>
                                          <p:spTgt spid="96"/>
                                        </p:tgtEl>
                                        <p:attrNameLst>
                                          <p:attrName>ppt_w</p:attrName>
                                        </p:attrNameLst>
                                      </p:cBhvr>
                                      <p:tavLst>
                                        <p:tav tm="0">
                                          <p:val>
                                            <p:strVal val="ppt_w"/>
                                          </p:val>
                                        </p:tav>
                                        <p:tav tm="100000">
                                          <p:val>
                                            <p:fltVal val="0"/>
                                          </p:val>
                                        </p:tav>
                                      </p:tavLst>
                                    </p:anim>
                                    <p:anim calcmode="lin" valueType="num">
                                      <p:cBhvr>
                                        <p:cTn id="601" dur="3500"/>
                                        <p:tgtEl>
                                          <p:spTgt spid="96"/>
                                        </p:tgtEl>
                                        <p:attrNameLst>
                                          <p:attrName>ppt_h</p:attrName>
                                        </p:attrNameLst>
                                      </p:cBhvr>
                                      <p:tavLst>
                                        <p:tav tm="0">
                                          <p:val>
                                            <p:strVal val="ppt_h"/>
                                          </p:val>
                                        </p:tav>
                                        <p:tav tm="100000">
                                          <p:val>
                                            <p:fltVal val="0"/>
                                          </p:val>
                                        </p:tav>
                                      </p:tavLst>
                                    </p:anim>
                                    <p:anim calcmode="lin" valueType="num">
                                      <p:cBhvr>
                                        <p:cTn id="602" dur="3500"/>
                                        <p:tgtEl>
                                          <p:spTgt spid="96"/>
                                        </p:tgtEl>
                                        <p:attrNameLst>
                                          <p:attrName>ppt_x</p:attrName>
                                        </p:attrNameLst>
                                      </p:cBhvr>
                                      <p:tavLst>
                                        <p:tav tm="0">
                                          <p:val>
                                            <p:strVal val="ppt_x"/>
                                          </p:val>
                                        </p:tav>
                                        <p:tav tm="100000">
                                          <p:val>
                                            <p:fltVal val="0.5"/>
                                          </p:val>
                                        </p:tav>
                                      </p:tavLst>
                                    </p:anim>
                                    <p:anim calcmode="lin" valueType="num">
                                      <p:cBhvr>
                                        <p:cTn id="603" dur="3500"/>
                                        <p:tgtEl>
                                          <p:spTgt spid="96"/>
                                        </p:tgtEl>
                                        <p:attrNameLst>
                                          <p:attrName>ppt_y</p:attrName>
                                        </p:attrNameLst>
                                      </p:cBhvr>
                                      <p:tavLst>
                                        <p:tav tm="0">
                                          <p:val>
                                            <p:strVal val="ppt_y"/>
                                          </p:val>
                                        </p:tav>
                                        <p:tav tm="100000">
                                          <p:val>
                                            <p:fltVal val="0.5"/>
                                          </p:val>
                                        </p:tav>
                                      </p:tavLst>
                                    </p:anim>
                                    <p:set>
                                      <p:cBhvr>
                                        <p:cTn id="604" dur="1" fill="hold">
                                          <p:stCondLst>
                                            <p:cond delay="3499"/>
                                          </p:stCondLst>
                                        </p:cTn>
                                        <p:tgtEl>
                                          <p:spTgt spid="96"/>
                                        </p:tgtEl>
                                        <p:attrNameLst>
                                          <p:attrName>style.visibility</p:attrName>
                                        </p:attrNameLst>
                                      </p:cBhvr>
                                      <p:to>
                                        <p:strVal val="hidden"/>
                                      </p:to>
                                    </p:set>
                                  </p:childTnLst>
                                </p:cTn>
                              </p:par>
                              <p:par>
                                <p:cTn id="605" presetID="23" presetClass="exit" presetSubtype="544" fill="hold" grpId="2" nodeType="withEffect">
                                  <p:stCondLst>
                                    <p:cond delay="0"/>
                                  </p:stCondLst>
                                  <p:childTnLst>
                                    <p:anim calcmode="lin" valueType="num">
                                      <p:cBhvr>
                                        <p:cTn id="606" dur="3500"/>
                                        <p:tgtEl>
                                          <p:spTgt spid="97"/>
                                        </p:tgtEl>
                                        <p:attrNameLst>
                                          <p:attrName>ppt_w</p:attrName>
                                        </p:attrNameLst>
                                      </p:cBhvr>
                                      <p:tavLst>
                                        <p:tav tm="0">
                                          <p:val>
                                            <p:strVal val="ppt_w"/>
                                          </p:val>
                                        </p:tav>
                                        <p:tav tm="100000">
                                          <p:val>
                                            <p:fltVal val="0"/>
                                          </p:val>
                                        </p:tav>
                                      </p:tavLst>
                                    </p:anim>
                                    <p:anim calcmode="lin" valueType="num">
                                      <p:cBhvr>
                                        <p:cTn id="607" dur="3500"/>
                                        <p:tgtEl>
                                          <p:spTgt spid="97"/>
                                        </p:tgtEl>
                                        <p:attrNameLst>
                                          <p:attrName>ppt_h</p:attrName>
                                        </p:attrNameLst>
                                      </p:cBhvr>
                                      <p:tavLst>
                                        <p:tav tm="0">
                                          <p:val>
                                            <p:strVal val="ppt_h"/>
                                          </p:val>
                                        </p:tav>
                                        <p:tav tm="100000">
                                          <p:val>
                                            <p:fltVal val="0"/>
                                          </p:val>
                                        </p:tav>
                                      </p:tavLst>
                                    </p:anim>
                                    <p:anim calcmode="lin" valueType="num">
                                      <p:cBhvr>
                                        <p:cTn id="608" dur="3500"/>
                                        <p:tgtEl>
                                          <p:spTgt spid="97"/>
                                        </p:tgtEl>
                                        <p:attrNameLst>
                                          <p:attrName>ppt_x</p:attrName>
                                        </p:attrNameLst>
                                      </p:cBhvr>
                                      <p:tavLst>
                                        <p:tav tm="0">
                                          <p:val>
                                            <p:strVal val="ppt_x"/>
                                          </p:val>
                                        </p:tav>
                                        <p:tav tm="100000">
                                          <p:val>
                                            <p:fltVal val="0.5"/>
                                          </p:val>
                                        </p:tav>
                                      </p:tavLst>
                                    </p:anim>
                                    <p:anim calcmode="lin" valueType="num">
                                      <p:cBhvr>
                                        <p:cTn id="609" dur="3500"/>
                                        <p:tgtEl>
                                          <p:spTgt spid="97"/>
                                        </p:tgtEl>
                                        <p:attrNameLst>
                                          <p:attrName>ppt_y</p:attrName>
                                        </p:attrNameLst>
                                      </p:cBhvr>
                                      <p:tavLst>
                                        <p:tav tm="0">
                                          <p:val>
                                            <p:strVal val="ppt_y"/>
                                          </p:val>
                                        </p:tav>
                                        <p:tav tm="100000">
                                          <p:val>
                                            <p:fltVal val="0.5"/>
                                          </p:val>
                                        </p:tav>
                                      </p:tavLst>
                                    </p:anim>
                                    <p:set>
                                      <p:cBhvr>
                                        <p:cTn id="610" dur="1" fill="hold">
                                          <p:stCondLst>
                                            <p:cond delay="3499"/>
                                          </p:stCondLst>
                                        </p:cTn>
                                        <p:tgtEl>
                                          <p:spTgt spid="97"/>
                                        </p:tgtEl>
                                        <p:attrNameLst>
                                          <p:attrName>style.visibility</p:attrName>
                                        </p:attrNameLst>
                                      </p:cBhvr>
                                      <p:to>
                                        <p:strVal val="hidden"/>
                                      </p:to>
                                    </p:set>
                                  </p:childTnLst>
                                </p:cTn>
                              </p:par>
                              <p:par>
                                <p:cTn id="611" presetID="23" presetClass="exit" presetSubtype="544" fill="hold" grpId="2" nodeType="withEffect">
                                  <p:stCondLst>
                                    <p:cond delay="0"/>
                                  </p:stCondLst>
                                  <p:childTnLst>
                                    <p:anim calcmode="lin" valueType="num">
                                      <p:cBhvr>
                                        <p:cTn id="612" dur="3500"/>
                                        <p:tgtEl>
                                          <p:spTgt spid="98"/>
                                        </p:tgtEl>
                                        <p:attrNameLst>
                                          <p:attrName>ppt_w</p:attrName>
                                        </p:attrNameLst>
                                      </p:cBhvr>
                                      <p:tavLst>
                                        <p:tav tm="0">
                                          <p:val>
                                            <p:strVal val="ppt_w"/>
                                          </p:val>
                                        </p:tav>
                                        <p:tav tm="100000">
                                          <p:val>
                                            <p:fltVal val="0"/>
                                          </p:val>
                                        </p:tav>
                                      </p:tavLst>
                                    </p:anim>
                                    <p:anim calcmode="lin" valueType="num">
                                      <p:cBhvr>
                                        <p:cTn id="613" dur="3500"/>
                                        <p:tgtEl>
                                          <p:spTgt spid="98"/>
                                        </p:tgtEl>
                                        <p:attrNameLst>
                                          <p:attrName>ppt_h</p:attrName>
                                        </p:attrNameLst>
                                      </p:cBhvr>
                                      <p:tavLst>
                                        <p:tav tm="0">
                                          <p:val>
                                            <p:strVal val="ppt_h"/>
                                          </p:val>
                                        </p:tav>
                                        <p:tav tm="100000">
                                          <p:val>
                                            <p:fltVal val="0"/>
                                          </p:val>
                                        </p:tav>
                                      </p:tavLst>
                                    </p:anim>
                                    <p:anim calcmode="lin" valueType="num">
                                      <p:cBhvr>
                                        <p:cTn id="614" dur="3500"/>
                                        <p:tgtEl>
                                          <p:spTgt spid="98"/>
                                        </p:tgtEl>
                                        <p:attrNameLst>
                                          <p:attrName>ppt_x</p:attrName>
                                        </p:attrNameLst>
                                      </p:cBhvr>
                                      <p:tavLst>
                                        <p:tav tm="0">
                                          <p:val>
                                            <p:strVal val="ppt_x"/>
                                          </p:val>
                                        </p:tav>
                                        <p:tav tm="100000">
                                          <p:val>
                                            <p:fltVal val="0.5"/>
                                          </p:val>
                                        </p:tav>
                                      </p:tavLst>
                                    </p:anim>
                                    <p:anim calcmode="lin" valueType="num">
                                      <p:cBhvr>
                                        <p:cTn id="615" dur="3500"/>
                                        <p:tgtEl>
                                          <p:spTgt spid="98"/>
                                        </p:tgtEl>
                                        <p:attrNameLst>
                                          <p:attrName>ppt_y</p:attrName>
                                        </p:attrNameLst>
                                      </p:cBhvr>
                                      <p:tavLst>
                                        <p:tav tm="0">
                                          <p:val>
                                            <p:strVal val="ppt_y"/>
                                          </p:val>
                                        </p:tav>
                                        <p:tav tm="100000">
                                          <p:val>
                                            <p:fltVal val="0.5"/>
                                          </p:val>
                                        </p:tav>
                                      </p:tavLst>
                                    </p:anim>
                                    <p:set>
                                      <p:cBhvr>
                                        <p:cTn id="616" dur="1" fill="hold">
                                          <p:stCondLst>
                                            <p:cond delay="3499"/>
                                          </p:stCondLst>
                                        </p:cTn>
                                        <p:tgtEl>
                                          <p:spTgt spid="98"/>
                                        </p:tgtEl>
                                        <p:attrNameLst>
                                          <p:attrName>style.visibility</p:attrName>
                                        </p:attrNameLst>
                                      </p:cBhvr>
                                      <p:to>
                                        <p:strVal val="hidden"/>
                                      </p:to>
                                    </p:set>
                                  </p:childTnLst>
                                </p:cTn>
                              </p:par>
                              <p:par>
                                <p:cTn id="617" presetID="23" presetClass="exit" presetSubtype="544" fill="hold" grpId="2" nodeType="withEffect">
                                  <p:stCondLst>
                                    <p:cond delay="0"/>
                                  </p:stCondLst>
                                  <p:childTnLst>
                                    <p:anim calcmode="lin" valueType="num">
                                      <p:cBhvr>
                                        <p:cTn id="618" dur="3500"/>
                                        <p:tgtEl>
                                          <p:spTgt spid="99"/>
                                        </p:tgtEl>
                                        <p:attrNameLst>
                                          <p:attrName>ppt_w</p:attrName>
                                        </p:attrNameLst>
                                      </p:cBhvr>
                                      <p:tavLst>
                                        <p:tav tm="0">
                                          <p:val>
                                            <p:strVal val="ppt_w"/>
                                          </p:val>
                                        </p:tav>
                                        <p:tav tm="100000">
                                          <p:val>
                                            <p:fltVal val="0"/>
                                          </p:val>
                                        </p:tav>
                                      </p:tavLst>
                                    </p:anim>
                                    <p:anim calcmode="lin" valueType="num">
                                      <p:cBhvr>
                                        <p:cTn id="619" dur="3500"/>
                                        <p:tgtEl>
                                          <p:spTgt spid="99"/>
                                        </p:tgtEl>
                                        <p:attrNameLst>
                                          <p:attrName>ppt_h</p:attrName>
                                        </p:attrNameLst>
                                      </p:cBhvr>
                                      <p:tavLst>
                                        <p:tav tm="0">
                                          <p:val>
                                            <p:strVal val="ppt_h"/>
                                          </p:val>
                                        </p:tav>
                                        <p:tav tm="100000">
                                          <p:val>
                                            <p:fltVal val="0"/>
                                          </p:val>
                                        </p:tav>
                                      </p:tavLst>
                                    </p:anim>
                                    <p:anim calcmode="lin" valueType="num">
                                      <p:cBhvr>
                                        <p:cTn id="620" dur="3500"/>
                                        <p:tgtEl>
                                          <p:spTgt spid="99"/>
                                        </p:tgtEl>
                                        <p:attrNameLst>
                                          <p:attrName>ppt_x</p:attrName>
                                        </p:attrNameLst>
                                      </p:cBhvr>
                                      <p:tavLst>
                                        <p:tav tm="0">
                                          <p:val>
                                            <p:strVal val="ppt_x"/>
                                          </p:val>
                                        </p:tav>
                                        <p:tav tm="100000">
                                          <p:val>
                                            <p:fltVal val="0.5"/>
                                          </p:val>
                                        </p:tav>
                                      </p:tavLst>
                                    </p:anim>
                                    <p:anim calcmode="lin" valueType="num">
                                      <p:cBhvr>
                                        <p:cTn id="621" dur="3500"/>
                                        <p:tgtEl>
                                          <p:spTgt spid="99"/>
                                        </p:tgtEl>
                                        <p:attrNameLst>
                                          <p:attrName>ppt_y</p:attrName>
                                        </p:attrNameLst>
                                      </p:cBhvr>
                                      <p:tavLst>
                                        <p:tav tm="0">
                                          <p:val>
                                            <p:strVal val="ppt_y"/>
                                          </p:val>
                                        </p:tav>
                                        <p:tav tm="100000">
                                          <p:val>
                                            <p:fltVal val="0.5"/>
                                          </p:val>
                                        </p:tav>
                                      </p:tavLst>
                                    </p:anim>
                                    <p:set>
                                      <p:cBhvr>
                                        <p:cTn id="622" dur="1" fill="hold">
                                          <p:stCondLst>
                                            <p:cond delay="3499"/>
                                          </p:stCondLst>
                                        </p:cTn>
                                        <p:tgtEl>
                                          <p:spTgt spid="99"/>
                                        </p:tgtEl>
                                        <p:attrNameLst>
                                          <p:attrName>style.visibility</p:attrName>
                                        </p:attrNameLst>
                                      </p:cBhvr>
                                      <p:to>
                                        <p:strVal val="hidden"/>
                                      </p:to>
                                    </p:set>
                                  </p:childTnLst>
                                </p:cTn>
                              </p:par>
                              <p:par>
                                <p:cTn id="623" presetID="23" presetClass="exit" presetSubtype="544" fill="hold" grpId="2" nodeType="withEffect">
                                  <p:stCondLst>
                                    <p:cond delay="0"/>
                                  </p:stCondLst>
                                  <p:childTnLst>
                                    <p:anim calcmode="lin" valueType="num">
                                      <p:cBhvr>
                                        <p:cTn id="624" dur="3500"/>
                                        <p:tgtEl>
                                          <p:spTgt spid="100"/>
                                        </p:tgtEl>
                                        <p:attrNameLst>
                                          <p:attrName>ppt_w</p:attrName>
                                        </p:attrNameLst>
                                      </p:cBhvr>
                                      <p:tavLst>
                                        <p:tav tm="0">
                                          <p:val>
                                            <p:strVal val="ppt_w"/>
                                          </p:val>
                                        </p:tav>
                                        <p:tav tm="100000">
                                          <p:val>
                                            <p:fltVal val="0"/>
                                          </p:val>
                                        </p:tav>
                                      </p:tavLst>
                                    </p:anim>
                                    <p:anim calcmode="lin" valueType="num">
                                      <p:cBhvr>
                                        <p:cTn id="625" dur="3500"/>
                                        <p:tgtEl>
                                          <p:spTgt spid="100"/>
                                        </p:tgtEl>
                                        <p:attrNameLst>
                                          <p:attrName>ppt_h</p:attrName>
                                        </p:attrNameLst>
                                      </p:cBhvr>
                                      <p:tavLst>
                                        <p:tav tm="0">
                                          <p:val>
                                            <p:strVal val="ppt_h"/>
                                          </p:val>
                                        </p:tav>
                                        <p:tav tm="100000">
                                          <p:val>
                                            <p:fltVal val="0"/>
                                          </p:val>
                                        </p:tav>
                                      </p:tavLst>
                                    </p:anim>
                                    <p:anim calcmode="lin" valueType="num">
                                      <p:cBhvr>
                                        <p:cTn id="626" dur="3500"/>
                                        <p:tgtEl>
                                          <p:spTgt spid="100"/>
                                        </p:tgtEl>
                                        <p:attrNameLst>
                                          <p:attrName>ppt_x</p:attrName>
                                        </p:attrNameLst>
                                      </p:cBhvr>
                                      <p:tavLst>
                                        <p:tav tm="0">
                                          <p:val>
                                            <p:strVal val="ppt_x"/>
                                          </p:val>
                                        </p:tav>
                                        <p:tav tm="100000">
                                          <p:val>
                                            <p:fltVal val="0.5"/>
                                          </p:val>
                                        </p:tav>
                                      </p:tavLst>
                                    </p:anim>
                                    <p:anim calcmode="lin" valueType="num">
                                      <p:cBhvr>
                                        <p:cTn id="627" dur="3500"/>
                                        <p:tgtEl>
                                          <p:spTgt spid="100"/>
                                        </p:tgtEl>
                                        <p:attrNameLst>
                                          <p:attrName>ppt_y</p:attrName>
                                        </p:attrNameLst>
                                      </p:cBhvr>
                                      <p:tavLst>
                                        <p:tav tm="0">
                                          <p:val>
                                            <p:strVal val="ppt_y"/>
                                          </p:val>
                                        </p:tav>
                                        <p:tav tm="100000">
                                          <p:val>
                                            <p:fltVal val="0.5"/>
                                          </p:val>
                                        </p:tav>
                                      </p:tavLst>
                                    </p:anim>
                                    <p:set>
                                      <p:cBhvr>
                                        <p:cTn id="628" dur="1" fill="hold">
                                          <p:stCondLst>
                                            <p:cond delay="3499"/>
                                          </p:stCondLst>
                                        </p:cTn>
                                        <p:tgtEl>
                                          <p:spTgt spid="100"/>
                                        </p:tgtEl>
                                        <p:attrNameLst>
                                          <p:attrName>style.visibility</p:attrName>
                                        </p:attrNameLst>
                                      </p:cBhvr>
                                      <p:to>
                                        <p:strVal val="hidden"/>
                                      </p:to>
                                    </p:set>
                                  </p:childTnLst>
                                </p:cTn>
                              </p:par>
                              <p:par>
                                <p:cTn id="629" presetID="23" presetClass="exit" presetSubtype="544" fill="hold" grpId="2" nodeType="withEffect">
                                  <p:stCondLst>
                                    <p:cond delay="0"/>
                                  </p:stCondLst>
                                  <p:childTnLst>
                                    <p:anim calcmode="lin" valueType="num">
                                      <p:cBhvr>
                                        <p:cTn id="630" dur="3500"/>
                                        <p:tgtEl>
                                          <p:spTgt spid="101"/>
                                        </p:tgtEl>
                                        <p:attrNameLst>
                                          <p:attrName>ppt_w</p:attrName>
                                        </p:attrNameLst>
                                      </p:cBhvr>
                                      <p:tavLst>
                                        <p:tav tm="0">
                                          <p:val>
                                            <p:strVal val="ppt_w"/>
                                          </p:val>
                                        </p:tav>
                                        <p:tav tm="100000">
                                          <p:val>
                                            <p:fltVal val="0"/>
                                          </p:val>
                                        </p:tav>
                                      </p:tavLst>
                                    </p:anim>
                                    <p:anim calcmode="lin" valueType="num">
                                      <p:cBhvr>
                                        <p:cTn id="631" dur="3500"/>
                                        <p:tgtEl>
                                          <p:spTgt spid="101"/>
                                        </p:tgtEl>
                                        <p:attrNameLst>
                                          <p:attrName>ppt_h</p:attrName>
                                        </p:attrNameLst>
                                      </p:cBhvr>
                                      <p:tavLst>
                                        <p:tav tm="0">
                                          <p:val>
                                            <p:strVal val="ppt_h"/>
                                          </p:val>
                                        </p:tav>
                                        <p:tav tm="100000">
                                          <p:val>
                                            <p:fltVal val="0"/>
                                          </p:val>
                                        </p:tav>
                                      </p:tavLst>
                                    </p:anim>
                                    <p:anim calcmode="lin" valueType="num">
                                      <p:cBhvr>
                                        <p:cTn id="632" dur="3500"/>
                                        <p:tgtEl>
                                          <p:spTgt spid="101"/>
                                        </p:tgtEl>
                                        <p:attrNameLst>
                                          <p:attrName>ppt_x</p:attrName>
                                        </p:attrNameLst>
                                      </p:cBhvr>
                                      <p:tavLst>
                                        <p:tav tm="0">
                                          <p:val>
                                            <p:strVal val="ppt_x"/>
                                          </p:val>
                                        </p:tav>
                                        <p:tav tm="100000">
                                          <p:val>
                                            <p:fltVal val="0.5"/>
                                          </p:val>
                                        </p:tav>
                                      </p:tavLst>
                                    </p:anim>
                                    <p:anim calcmode="lin" valueType="num">
                                      <p:cBhvr>
                                        <p:cTn id="633" dur="3500"/>
                                        <p:tgtEl>
                                          <p:spTgt spid="101"/>
                                        </p:tgtEl>
                                        <p:attrNameLst>
                                          <p:attrName>ppt_y</p:attrName>
                                        </p:attrNameLst>
                                      </p:cBhvr>
                                      <p:tavLst>
                                        <p:tav tm="0">
                                          <p:val>
                                            <p:strVal val="ppt_y"/>
                                          </p:val>
                                        </p:tav>
                                        <p:tav tm="100000">
                                          <p:val>
                                            <p:fltVal val="0.5"/>
                                          </p:val>
                                        </p:tav>
                                      </p:tavLst>
                                    </p:anim>
                                    <p:set>
                                      <p:cBhvr>
                                        <p:cTn id="634" dur="1" fill="hold">
                                          <p:stCondLst>
                                            <p:cond delay="3499"/>
                                          </p:stCondLst>
                                        </p:cTn>
                                        <p:tgtEl>
                                          <p:spTgt spid="101"/>
                                        </p:tgtEl>
                                        <p:attrNameLst>
                                          <p:attrName>style.visibility</p:attrName>
                                        </p:attrNameLst>
                                      </p:cBhvr>
                                      <p:to>
                                        <p:strVal val="hidden"/>
                                      </p:to>
                                    </p:set>
                                  </p:childTnLst>
                                </p:cTn>
                              </p:par>
                              <p:par>
                                <p:cTn id="635" presetID="23" presetClass="exit" presetSubtype="544" fill="hold" grpId="2" nodeType="withEffect">
                                  <p:stCondLst>
                                    <p:cond delay="0"/>
                                  </p:stCondLst>
                                  <p:childTnLst>
                                    <p:anim calcmode="lin" valueType="num">
                                      <p:cBhvr>
                                        <p:cTn id="636" dur="3500"/>
                                        <p:tgtEl>
                                          <p:spTgt spid="102"/>
                                        </p:tgtEl>
                                        <p:attrNameLst>
                                          <p:attrName>ppt_w</p:attrName>
                                        </p:attrNameLst>
                                      </p:cBhvr>
                                      <p:tavLst>
                                        <p:tav tm="0">
                                          <p:val>
                                            <p:strVal val="ppt_w"/>
                                          </p:val>
                                        </p:tav>
                                        <p:tav tm="100000">
                                          <p:val>
                                            <p:fltVal val="0"/>
                                          </p:val>
                                        </p:tav>
                                      </p:tavLst>
                                    </p:anim>
                                    <p:anim calcmode="lin" valueType="num">
                                      <p:cBhvr>
                                        <p:cTn id="637" dur="3500"/>
                                        <p:tgtEl>
                                          <p:spTgt spid="102"/>
                                        </p:tgtEl>
                                        <p:attrNameLst>
                                          <p:attrName>ppt_h</p:attrName>
                                        </p:attrNameLst>
                                      </p:cBhvr>
                                      <p:tavLst>
                                        <p:tav tm="0">
                                          <p:val>
                                            <p:strVal val="ppt_h"/>
                                          </p:val>
                                        </p:tav>
                                        <p:tav tm="100000">
                                          <p:val>
                                            <p:fltVal val="0"/>
                                          </p:val>
                                        </p:tav>
                                      </p:tavLst>
                                    </p:anim>
                                    <p:anim calcmode="lin" valueType="num">
                                      <p:cBhvr>
                                        <p:cTn id="638" dur="3500"/>
                                        <p:tgtEl>
                                          <p:spTgt spid="102"/>
                                        </p:tgtEl>
                                        <p:attrNameLst>
                                          <p:attrName>ppt_x</p:attrName>
                                        </p:attrNameLst>
                                      </p:cBhvr>
                                      <p:tavLst>
                                        <p:tav tm="0">
                                          <p:val>
                                            <p:strVal val="ppt_x"/>
                                          </p:val>
                                        </p:tav>
                                        <p:tav tm="100000">
                                          <p:val>
                                            <p:fltVal val="0.5"/>
                                          </p:val>
                                        </p:tav>
                                      </p:tavLst>
                                    </p:anim>
                                    <p:anim calcmode="lin" valueType="num">
                                      <p:cBhvr>
                                        <p:cTn id="639" dur="3500"/>
                                        <p:tgtEl>
                                          <p:spTgt spid="102"/>
                                        </p:tgtEl>
                                        <p:attrNameLst>
                                          <p:attrName>ppt_y</p:attrName>
                                        </p:attrNameLst>
                                      </p:cBhvr>
                                      <p:tavLst>
                                        <p:tav tm="0">
                                          <p:val>
                                            <p:strVal val="ppt_y"/>
                                          </p:val>
                                        </p:tav>
                                        <p:tav tm="100000">
                                          <p:val>
                                            <p:fltVal val="0.5"/>
                                          </p:val>
                                        </p:tav>
                                      </p:tavLst>
                                    </p:anim>
                                    <p:set>
                                      <p:cBhvr>
                                        <p:cTn id="640" dur="1" fill="hold">
                                          <p:stCondLst>
                                            <p:cond delay="3499"/>
                                          </p:stCondLst>
                                        </p:cTn>
                                        <p:tgtEl>
                                          <p:spTgt spid="102"/>
                                        </p:tgtEl>
                                        <p:attrNameLst>
                                          <p:attrName>style.visibility</p:attrName>
                                        </p:attrNameLst>
                                      </p:cBhvr>
                                      <p:to>
                                        <p:strVal val="hidden"/>
                                      </p:to>
                                    </p:set>
                                  </p:childTnLst>
                                </p:cTn>
                              </p:par>
                              <p:par>
                                <p:cTn id="641" presetID="23" presetClass="exit" presetSubtype="544" fill="hold" grpId="2" nodeType="withEffect">
                                  <p:stCondLst>
                                    <p:cond delay="0"/>
                                  </p:stCondLst>
                                  <p:childTnLst>
                                    <p:anim calcmode="lin" valueType="num">
                                      <p:cBhvr>
                                        <p:cTn id="642" dur="3500"/>
                                        <p:tgtEl>
                                          <p:spTgt spid="103"/>
                                        </p:tgtEl>
                                        <p:attrNameLst>
                                          <p:attrName>ppt_w</p:attrName>
                                        </p:attrNameLst>
                                      </p:cBhvr>
                                      <p:tavLst>
                                        <p:tav tm="0">
                                          <p:val>
                                            <p:strVal val="ppt_w"/>
                                          </p:val>
                                        </p:tav>
                                        <p:tav tm="100000">
                                          <p:val>
                                            <p:fltVal val="0"/>
                                          </p:val>
                                        </p:tav>
                                      </p:tavLst>
                                    </p:anim>
                                    <p:anim calcmode="lin" valueType="num">
                                      <p:cBhvr>
                                        <p:cTn id="643" dur="3500"/>
                                        <p:tgtEl>
                                          <p:spTgt spid="103"/>
                                        </p:tgtEl>
                                        <p:attrNameLst>
                                          <p:attrName>ppt_h</p:attrName>
                                        </p:attrNameLst>
                                      </p:cBhvr>
                                      <p:tavLst>
                                        <p:tav tm="0">
                                          <p:val>
                                            <p:strVal val="ppt_h"/>
                                          </p:val>
                                        </p:tav>
                                        <p:tav tm="100000">
                                          <p:val>
                                            <p:fltVal val="0"/>
                                          </p:val>
                                        </p:tav>
                                      </p:tavLst>
                                    </p:anim>
                                    <p:anim calcmode="lin" valueType="num">
                                      <p:cBhvr>
                                        <p:cTn id="644" dur="3500"/>
                                        <p:tgtEl>
                                          <p:spTgt spid="103"/>
                                        </p:tgtEl>
                                        <p:attrNameLst>
                                          <p:attrName>ppt_x</p:attrName>
                                        </p:attrNameLst>
                                      </p:cBhvr>
                                      <p:tavLst>
                                        <p:tav tm="0">
                                          <p:val>
                                            <p:strVal val="ppt_x"/>
                                          </p:val>
                                        </p:tav>
                                        <p:tav tm="100000">
                                          <p:val>
                                            <p:fltVal val="0.5"/>
                                          </p:val>
                                        </p:tav>
                                      </p:tavLst>
                                    </p:anim>
                                    <p:anim calcmode="lin" valueType="num">
                                      <p:cBhvr>
                                        <p:cTn id="645" dur="3500"/>
                                        <p:tgtEl>
                                          <p:spTgt spid="103"/>
                                        </p:tgtEl>
                                        <p:attrNameLst>
                                          <p:attrName>ppt_y</p:attrName>
                                        </p:attrNameLst>
                                      </p:cBhvr>
                                      <p:tavLst>
                                        <p:tav tm="0">
                                          <p:val>
                                            <p:strVal val="ppt_y"/>
                                          </p:val>
                                        </p:tav>
                                        <p:tav tm="100000">
                                          <p:val>
                                            <p:fltVal val="0.5"/>
                                          </p:val>
                                        </p:tav>
                                      </p:tavLst>
                                    </p:anim>
                                    <p:set>
                                      <p:cBhvr>
                                        <p:cTn id="646" dur="1" fill="hold">
                                          <p:stCondLst>
                                            <p:cond delay="3499"/>
                                          </p:stCondLst>
                                        </p:cTn>
                                        <p:tgtEl>
                                          <p:spTgt spid="103"/>
                                        </p:tgtEl>
                                        <p:attrNameLst>
                                          <p:attrName>style.visibility</p:attrName>
                                        </p:attrNameLst>
                                      </p:cBhvr>
                                      <p:to>
                                        <p:strVal val="hidden"/>
                                      </p:to>
                                    </p:set>
                                  </p:childTnLst>
                                </p:cTn>
                              </p:par>
                              <p:par>
                                <p:cTn id="647" presetID="23" presetClass="exit" presetSubtype="544" fill="hold" grpId="2" nodeType="withEffect">
                                  <p:stCondLst>
                                    <p:cond delay="0"/>
                                  </p:stCondLst>
                                  <p:childTnLst>
                                    <p:anim calcmode="lin" valueType="num">
                                      <p:cBhvr>
                                        <p:cTn id="648" dur="3500"/>
                                        <p:tgtEl>
                                          <p:spTgt spid="104"/>
                                        </p:tgtEl>
                                        <p:attrNameLst>
                                          <p:attrName>ppt_w</p:attrName>
                                        </p:attrNameLst>
                                      </p:cBhvr>
                                      <p:tavLst>
                                        <p:tav tm="0">
                                          <p:val>
                                            <p:strVal val="ppt_w"/>
                                          </p:val>
                                        </p:tav>
                                        <p:tav tm="100000">
                                          <p:val>
                                            <p:fltVal val="0"/>
                                          </p:val>
                                        </p:tav>
                                      </p:tavLst>
                                    </p:anim>
                                    <p:anim calcmode="lin" valueType="num">
                                      <p:cBhvr>
                                        <p:cTn id="649" dur="3500"/>
                                        <p:tgtEl>
                                          <p:spTgt spid="104"/>
                                        </p:tgtEl>
                                        <p:attrNameLst>
                                          <p:attrName>ppt_h</p:attrName>
                                        </p:attrNameLst>
                                      </p:cBhvr>
                                      <p:tavLst>
                                        <p:tav tm="0">
                                          <p:val>
                                            <p:strVal val="ppt_h"/>
                                          </p:val>
                                        </p:tav>
                                        <p:tav tm="100000">
                                          <p:val>
                                            <p:fltVal val="0"/>
                                          </p:val>
                                        </p:tav>
                                      </p:tavLst>
                                    </p:anim>
                                    <p:anim calcmode="lin" valueType="num">
                                      <p:cBhvr>
                                        <p:cTn id="650" dur="3500"/>
                                        <p:tgtEl>
                                          <p:spTgt spid="104"/>
                                        </p:tgtEl>
                                        <p:attrNameLst>
                                          <p:attrName>ppt_x</p:attrName>
                                        </p:attrNameLst>
                                      </p:cBhvr>
                                      <p:tavLst>
                                        <p:tav tm="0">
                                          <p:val>
                                            <p:strVal val="ppt_x"/>
                                          </p:val>
                                        </p:tav>
                                        <p:tav tm="100000">
                                          <p:val>
                                            <p:fltVal val="0.5"/>
                                          </p:val>
                                        </p:tav>
                                      </p:tavLst>
                                    </p:anim>
                                    <p:anim calcmode="lin" valueType="num">
                                      <p:cBhvr>
                                        <p:cTn id="651" dur="3500"/>
                                        <p:tgtEl>
                                          <p:spTgt spid="104"/>
                                        </p:tgtEl>
                                        <p:attrNameLst>
                                          <p:attrName>ppt_y</p:attrName>
                                        </p:attrNameLst>
                                      </p:cBhvr>
                                      <p:tavLst>
                                        <p:tav tm="0">
                                          <p:val>
                                            <p:strVal val="ppt_y"/>
                                          </p:val>
                                        </p:tav>
                                        <p:tav tm="100000">
                                          <p:val>
                                            <p:fltVal val="0.5"/>
                                          </p:val>
                                        </p:tav>
                                      </p:tavLst>
                                    </p:anim>
                                    <p:set>
                                      <p:cBhvr>
                                        <p:cTn id="652" dur="1" fill="hold">
                                          <p:stCondLst>
                                            <p:cond delay="3499"/>
                                          </p:stCondLst>
                                        </p:cTn>
                                        <p:tgtEl>
                                          <p:spTgt spid="104"/>
                                        </p:tgtEl>
                                        <p:attrNameLst>
                                          <p:attrName>style.visibility</p:attrName>
                                        </p:attrNameLst>
                                      </p:cBhvr>
                                      <p:to>
                                        <p:strVal val="hidden"/>
                                      </p:to>
                                    </p:set>
                                  </p:childTnLst>
                                </p:cTn>
                              </p:par>
                              <p:par>
                                <p:cTn id="653" presetID="23" presetClass="exit" presetSubtype="544" fill="hold" grpId="2" nodeType="withEffect">
                                  <p:stCondLst>
                                    <p:cond delay="0"/>
                                  </p:stCondLst>
                                  <p:childTnLst>
                                    <p:anim calcmode="lin" valueType="num">
                                      <p:cBhvr>
                                        <p:cTn id="654" dur="3500"/>
                                        <p:tgtEl>
                                          <p:spTgt spid="105"/>
                                        </p:tgtEl>
                                        <p:attrNameLst>
                                          <p:attrName>ppt_w</p:attrName>
                                        </p:attrNameLst>
                                      </p:cBhvr>
                                      <p:tavLst>
                                        <p:tav tm="0">
                                          <p:val>
                                            <p:strVal val="ppt_w"/>
                                          </p:val>
                                        </p:tav>
                                        <p:tav tm="100000">
                                          <p:val>
                                            <p:fltVal val="0"/>
                                          </p:val>
                                        </p:tav>
                                      </p:tavLst>
                                    </p:anim>
                                    <p:anim calcmode="lin" valueType="num">
                                      <p:cBhvr>
                                        <p:cTn id="655" dur="3500"/>
                                        <p:tgtEl>
                                          <p:spTgt spid="105"/>
                                        </p:tgtEl>
                                        <p:attrNameLst>
                                          <p:attrName>ppt_h</p:attrName>
                                        </p:attrNameLst>
                                      </p:cBhvr>
                                      <p:tavLst>
                                        <p:tav tm="0">
                                          <p:val>
                                            <p:strVal val="ppt_h"/>
                                          </p:val>
                                        </p:tav>
                                        <p:tav tm="100000">
                                          <p:val>
                                            <p:fltVal val="0"/>
                                          </p:val>
                                        </p:tav>
                                      </p:tavLst>
                                    </p:anim>
                                    <p:anim calcmode="lin" valueType="num">
                                      <p:cBhvr>
                                        <p:cTn id="656" dur="3500"/>
                                        <p:tgtEl>
                                          <p:spTgt spid="105"/>
                                        </p:tgtEl>
                                        <p:attrNameLst>
                                          <p:attrName>ppt_x</p:attrName>
                                        </p:attrNameLst>
                                      </p:cBhvr>
                                      <p:tavLst>
                                        <p:tav tm="0">
                                          <p:val>
                                            <p:strVal val="ppt_x"/>
                                          </p:val>
                                        </p:tav>
                                        <p:tav tm="100000">
                                          <p:val>
                                            <p:fltVal val="0.5"/>
                                          </p:val>
                                        </p:tav>
                                      </p:tavLst>
                                    </p:anim>
                                    <p:anim calcmode="lin" valueType="num">
                                      <p:cBhvr>
                                        <p:cTn id="657" dur="3500"/>
                                        <p:tgtEl>
                                          <p:spTgt spid="105"/>
                                        </p:tgtEl>
                                        <p:attrNameLst>
                                          <p:attrName>ppt_y</p:attrName>
                                        </p:attrNameLst>
                                      </p:cBhvr>
                                      <p:tavLst>
                                        <p:tav tm="0">
                                          <p:val>
                                            <p:strVal val="ppt_y"/>
                                          </p:val>
                                        </p:tav>
                                        <p:tav tm="100000">
                                          <p:val>
                                            <p:fltVal val="0.5"/>
                                          </p:val>
                                        </p:tav>
                                      </p:tavLst>
                                    </p:anim>
                                    <p:set>
                                      <p:cBhvr>
                                        <p:cTn id="658" dur="1" fill="hold">
                                          <p:stCondLst>
                                            <p:cond delay="3499"/>
                                          </p:stCondLst>
                                        </p:cTn>
                                        <p:tgtEl>
                                          <p:spTgt spid="105"/>
                                        </p:tgtEl>
                                        <p:attrNameLst>
                                          <p:attrName>style.visibility</p:attrName>
                                        </p:attrNameLst>
                                      </p:cBhvr>
                                      <p:to>
                                        <p:strVal val="hidden"/>
                                      </p:to>
                                    </p:set>
                                  </p:childTnLst>
                                </p:cTn>
                              </p:par>
                              <p:par>
                                <p:cTn id="659" presetID="23" presetClass="exit" presetSubtype="544" fill="hold" grpId="2" nodeType="withEffect">
                                  <p:stCondLst>
                                    <p:cond delay="0"/>
                                  </p:stCondLst>
                                  <p:childTnLst>
                                    <p:anim calcmode="lin" valueType="num">
                                      <p:cBhvr>
                                        <p:cTn id="660" dur="3500"/>
                                        <p:tgtEl>
                                          <p:spTgt spid="106"/>
                                        </p:tgtEl>
                                        <p:attrNameLst>
                                          <p:attrName>ppt_w</p:attrName>
                                        </p:attrNameLst>
                                      </p:cBhvr>
                                      <p:tavLst>
                                        <p:tav tm="0">
                                          <p:val>
                                            <p:strVal val="ppt_w"/>
                                          </p:val>
                                        </p:tav>
                                        <p:tav tm="100000">
                                          <p:val>
                                            <p:fltVal val="0"/>
                                          </p:val>
                                        </p:tav>
                                      </p:tavLst>
                                    </p:anim>
                                    <p:anim calcmode="lin" valueType="num">
                                      <p:cBhvr>
                                        <p:cTn id="661" dur="3500"/>
                                        <p:tgtEl>
                                          <p:spTgt spid="106"/>
                                        </p:tgtEl>
                                        <p:attrNameLst>
                                          <p:attrName>ppt_h</p:attrName>
                                        </p:attrNameLst>
                                      </p:cBhvr>
                                      <p:tavLst>
                                        <p:tav tm="0">
                                          <p:val>
                                            <p:strVal val="ppt_h"/>
                                          </p:val>
                                        </p:tav>
                                        <p:tav tm="100000">
                                          <p:val>
                                            <p:fltVal val="0"/>
                                          </p:val>
                                        </p:tav>
                                      </p:tavLst>
                                    </p:anim>
                                    <p:anim calcmode="lin" valueType="num">
                                      <p:cBhvr>
                                        <p:cTn id="662" dur="3500"/>
                                        <p:tgtEl>
                                          <p:spTgt spid="106"/>
                                        </p:tgtEl>
                                        <p:attrNameLst>
                                          <p:attrName>ppt_x</p:attrName>
                                        </p:attrNameLst>
                                      </p:cBhvr>
                                      <p:tavLst>
                                        <p:tav tm="0">
                                          <p:val>
                                            <p:strVal val="ppt_x"/>
                                          </p:val>
                                        </p:tav>
                                        <p:tav tm="100000">
                                          <p:val>
                                            <p:fltVal val="0.5"/>
                                          </p:val>
                                        </p:tav>
                                      </p:tavLst>
                                    </p:anim>
                                    <p:anim calcmode="lin" valueType="num">
                                      <p:cBhvr>
                                        <p:cTn id="663" dur="3500"/>
                                        <p:tgtEl>
                                          <p:spTgt spid="106"/>
                                        </p:tgtEl>
                                        <p:attrNameLst>
                                          <p:attrName>ppt_y</p:attrName>
                                        </p:attrNameLst>
                                      </p:cBhvr>
                                      <p:tavLst>
                                        <p:tav tm="0">
                                          <p:val>
                                            <p:strVal val="ppt_y"/>
                                          </p:val>
                                        </p:tav>
                                        <p:tav tm="100000">
                                          <p:val>
                                            <p:fltVal val="0.5"/>
                                          </p:val>
                                        </p:tav>
                                      </p:tavLst>
                                    </p:anim>
                                    <p:set>
                                      <p:cBhvr>
                                        <p:cTn id="664" dur="1" fill="hold">
                                          <p:stCondLst>
                                            <p:cond delay="3499"/>
                                          </p:stCondLst>
                                        </p:cTn>
                                        <p:tgtEl>
                                          <p:spTgt spid="106"/>
                                        </p:tgtEl>
                                        <p:attrNameLst>
                                          <p:attrName>style.visibility</p:attrName>
                                        </p:attrNameLst>
                                      </p:cBhvr>
                                      <p:to>
                                        <p:strVal val="hidden"/>
                                      </p:to>
                                    </p:set>
                                  </p:childTnLst>
                                </p:cTn>
                              </p:par>
                              <p:par>
                                <p:cTn id="665" presetID="23" presetClass="exit" presetSubtype="544" fill="hold" grpId="2" nodeType="withEffect">
                                  <p:stCondLst>
                                    <p:cond delay="0"/>
                                  </p:stCondLst>
                                  <p:childTnLst>
                                    <p:anim calcmode="lin" valueType="num">
                                      <p:cBhvr>
                                        <p:cTn id="666" dur="3500"/>
                                        <p:tgtEl>
                                          <p:spTgt spid="107"/>
                                        </p:tgtEl>
                                        <p:attrNameLst>
                                          <p:attrName>ppt_w</p:attrName>
                                        </p:attrNameLst>
                                      </p:cBhvr>
                                      <p:tavLst>
                                        <p:tav tm="0">
                                          <p:val>
                                            <p:strVal val="ppt_w"/>
                                          </p:val>
                                        </p:tav>
                                        <p:tav tm="100000">
                                          <p:val>
                                            <p:fltVal val="0"/>
                                          </p:val>
                                        </p:tav>
                                      </p:tavLst>
                                    </p:anim>
                                    <p:anim calcmode="lin" valueType="num">
                                      <p:cBhvr>
                                        <p:cTn id="667" dur="3500"/>
                                        <p:tgtEl>
                                          <p:spTgt spid="107"/>
                                        </p:tgtEl>
                                        <p:attrNameLst>
                                          <p:attrName>ppt_h</p:attrName>
                                        </p:attrNameLst>
                                      </p:cBhvr>
                                      <p:tavLst>
                                        <p:tav tm="0">
                                          <p:val>
                                            <p:strVal val="ppt_h"/>
                                          </p:val>
                                        </p:tav>
                                        <p:tav tm="100000">
                                          <p:val>
                                            <p:fltVal val="0"/>
                                          </p:val>
                                        </p:tav>
                                      </p:tavLst>
                                    </p:anim>
                                    <p:anim calcmode="lin" valueType="num">
                                      <p:cBhvr>
                                        <p:cTn id="668" dur="3500"/>
                                        <p:tgtEl>
                                          <p:spTgt spid="107"/>
                                        </p:tgtEl>
                                        <p:attrNameLst>
                                          <p:attrName>ppt_x</p:attrName>
                                        </p:attrNameLst>
                                      </p:cBhvr>
                                      <p:tavLst>
                                        <p:tav tm="0">
                                          <p:val>
                                            <p:strVal val="ppt_x"/>
                                          </p:val>
                                        </p:tav>
                                        <p:tav tm="100000">
                                          <p:val>
                                            <p:fltVal val="0.5"/>
                                          </p:val>
                                        </p:tav>
                                      </p:tavLst>
                                    </p:anim>
                                    <p:anim calcmode="lin" valueType="num">
                                      <p:cBhvr>
                                        <p:cTn id="669" dur="3500"/>
                                        <p:tgtEl>
                                          <p:spTgt spid="107"/>
                                        </p:tgtEl>
                                        <p:attrNameLst>
                                          <p:attrName>ppt_y</p:attrName>
                                        </p:attrNameLst>
                                      </p:cBhvr>
                                      <p:tavLst>
                                        <p:tav tm="0">
                                          <p:val>
                                            <p:strVal val="ppt_y"/>
                                          </p:val>
                                        </p:tav>
                                        <p:tav tm="100000">
                                          <p:val>
                                            <p:fltVal val="0.5"/>
                                          </p:val>
                                        </p:tav>
                                      </p:tavLst>
                                    </p:anim>
                                    <p:set>
                                      <p:cBhvr>
                                        <p:cTn id="670" dur="1" fill="hold">
                                          <p:stCondLst>
                                            <p:cond delay="3499"/>
                                          </p:stCondLst>
                                        </p:cTn>
                                        <p:tgtEl>
                                          <p:spTgt spid="107"/>
                                        </p:tgtEl>
                                        <p:attrNameLst>
                                          <p:attrName>style.visibility</p:attrName>
                                        </p:attrNameLst>
                                      </p:cBhvr>
                                      <p:to>
                                        <p:strVal val="hidden"/>
                                      </p:to>
                                    </p:set>
                                  </p:childTnLst>
                                </p:cTn>
                              </p:par>
                              <p:par>
                                <p:cTn id="671" presetID="8" presetClass="emph" presetSubtype="0" fill="hold" grpId="3" nodeType="withEffect">
                                  <p:stCondLst>
                                    <p:cond delay="0"/>
                                  </p:stCondLst>
                                  <p:childTnLst>
                                    <p:animRot by="-21600000">
                                      <p:cBhvr>
                                        <p:cTn id="672" dur="3500" fill="hold"/>
                                        <p:tgtEl>
                                          <p:spTgt spid="74"/>
                                        </p:tgtEl>
                                        <p:attrNameLst>
                                          <p:attrName>r</p:attrName>
                                        </p:attrNameLst>
                                      </p:cBhvr>
                                    </p:animRot>
                                  </p:childTnLst>
                                </p:cTn>
                              </p:par>
                              <p:par>
                                <p:cTn id="673" presetID="8" presetClass="emph" presetSubtype="0" fill="hold" grpId="3" nodeType="withEffect">
                                  <p:stCondLst>
                                    <p:cond delay="0"/>
                                  </p:stCondLst>
                                  <p:childTnLst>
                                    <p:animRot by="-21600000">
                                      <p:cBhvr>
                                        <p:cTn id="674" dur="3500" fill="hold"/>
                                        <p:tgtEl>
                                          <p:spTgt spid="115"/>
                                        </p:tgtEl>
                                        <p:attrNameLst>
                                          <p:attrName>r</p:attrName>
                                        </p:attrNameLst>
                                      </p:cBhvr>
                                    </p:animRot>
                                  </p:childTnLst>
                                </p:cTn>
                              </p:par>
                              <p:par>
                                <p:cTn id="675" presetID="8" presetClass="emph" presetSubtype="0" fill="hold" grpId="3" nodeType="withEffect">
                                  <p:stCondLst>
                                    <p:cond delay="0"/>
                                  </p:stCondLst>
                                  <p:childTnLst>
                                    <p:animRot by="-21600000">
                                      <p:cBhvr>
                                        <p:cTn id="676" dur="3500" fill="hold"/>
                                        <p:tgtEl>
                                          <p:spTgt spid="111"/>
                                        </p:tgtEl>
                                        <p:attrNameLst>
                                          <p:attrName>r</p:attrName>
                                        </p:attrNameLst>
                                      </p:cBhvr>
                                    </p:animRot>
                                  </p:childTnLst>
                                </p:cTn>
                              </p:par>
                              <p:par>
                                <p:cTn id="677" presetID="8" presetClass="emph" presetSubtype="0" fill="hold" grpId="3" nodeType="withEffect">
                                  <p:stCondLst>
                                    <p:cond delay="0"/>
                                  </p:stCondLst>
                                  <p:childTnLst>
                                    <p:animRot by="-21600000">
                                      <p:cBhvr>
                                        <p:cTn id="678" dur="3500" fill="hold"/>
                                        <p:tgtEl>
                                          <p:spTgt spid="119"/>
                                        </p:tgtEl>
                                        <p:attrNameLst>
                                          <p:attrName>r</p:attrName>
                                        </p:attrNameLst>
                                      </p:cBhvr>
                                    </p:animRot>
                                  </p:childTnLst>
                                </p:cTn>
                              </p:par>
                              <p:par>
                                <p:cTn id="679" presetID="8" presetClass="emph" presetSubtype="0" fill="hold" grpId="3" nodeType="withEffect">
                                  <p:stCondLst>
                                    <p:cond delay="0"/>
                                  </p:stCondLst>
                                  <p:childTnLst>
                                    <p:animRot by="-21600000">
                                      <p:cBhvr>
                                        <p:cTn id="680" dur="3500" fill="hold"/>
                                        <p:tgtEl>
                                          <p:spTgt spid="108"/>
                                        </p:tgtEl>
                                        <p:attrNameLst>
                                          <p:attrName>r</p:attrName>
                                        </p:attrNameLst>
                                      </p:cBhvr>
                                    </p:animRot>
                                  </p:childTnLst>
                                </p:cTn>
                              </p:par>
                              <p:par>
                                <p:cTn id="681" presetID="8" presetClass="emph" presetSubtype="0" fill="hold" grpId="3" nodeType="withEffect">
                                  <p:stCondLst>
                                    <p:cond delay="0"/>
                                  </p:stCondLst>
                                  <p:childTnLst>
                                    <p:animRot by="-21600000">
                                      <p:cBhvr>
                                        <p:cTn id="682" dur="3500" fill="hold"/>
                                        <p:tgtEl>
                                          <p:spTgt spid="116"/>
                                        </p:tgtEl>
                                        <p:attrNameLst>
                                          <p:attrName>r</p:attrName>
                                        </p:attrNameLst>
                                      </p:cBhvr>
                                    </p:animRot>
                                  </p:childTnLst>
                                </p:cTn>
                              </p:par>
                              <p:par>
                                <p:cTn id="683" presetID="8" presetClass="emph" presetSubtype="0" fill="hold" grpId="3" nodeType="withEffect">
                                  <p:stCondLst>
                                    <p:cond delay="0"/>
                                  </p:stCondLst>
                                  <p:childTnLst>
                                    <p:animRot by="-21600000">
                                      <p:cBhvr>
                                        <p:cTn id="684" dur="3500" fill="hold"/>
                                        <p:tgtEl>
                                          <p:spTgt spid="112"/>
                                        </p:tgtEl>
                                        <p:attrNameLst>
                                          <p:attrName>r</p:attrName>
                                        </p:attrNameLst>
                                      </p:cBhvr>
                                    </p:animRot>
                                  </p:childTnLst>
                                </p:cTn>
                              </p:par>
                              <p:par>
                                <p:cTn id="685" presetID="8" presetClass="emph" presetSubtype="0" fill="hold" grpId="3" nodeType="withEffect">
                                  <p:stCondLst>
                                    <p:cond delay="0"/>
                                  </p:stCondLst>
                                  <p:childTnLst>
                                    <p:animRot by="-21600000">
                                      <p:cBhvr>
                                        <p:cTn id="686" dur="3500" fill="hold"/>
                                        <p:tgtEl>
                                          <p:spTgt spid="120"/>
                                        </p:tgtEl>
                                        <p:attrNameLst>
                                          <p:attrName>r</p:attrName>
                                        </p:attrNameLst>
                                      </p:cBhvr>
                                    </p:animRot>
                                  </p:childTnLst>
                                </p:cTn>
                              </p:par>
                              <p:par>
                                <p:cTn id="687" presetID="8" presetClass="emph" presetSubtype="0" fill="hold" grpId="3" nodeType="withEffect">
                                  <p:stCondLst>
                                    <p:cond delay="0"/>
                                  </p:stCondLst>
                                  <p:childTnLst>
                                    <p:animRot by="-21600000">
                                      <p:cBhvr>
                                        <p:cTn id="688" dur="3500" fill="hold"/>
                                        <p:tgtEl>
                                          <p:spTgt spid="109"/>
                                        </p:tgtEl>
                                        <p:attrNameLst>
                                          <p:attrName>r</p:attrName>
                                        </p:attrNameLst>
                                      </p:cBhvr>
                                    </p:animRot>
                                  </p:childTnLst>
                                </p:cTn>
                              </p:par>
                              <p:par>
                                <p:cTn id="689" presetID="8" presetClass="emph" presetSubtype="0" fill="hold" grpId="3" nodeType="withEffect">
                                  <p:stCondLst>
                                    <p:cond delay="0"/>
                                  </p:stCondLst>
                                  <p:childTnLst>
                                    <p:animRot by="-21600000">
                                      <p:cBhvr>
                                        <p:cTn id="690" dur="3500" fill="hold"/>
                                        <p:tgtEl>
                                          <p:spTgt spid="117"/>
                                        </p:tgtEl>
                                        <p:attrNameLst>
                                          <p:attrName>r</p:attrName>
                                        </p:attrNameLst>
                                      </p:cBhvr>
                                    </p:animRot>
                                  </p:childTnLst>
                                </p:cTn>
                              </p:par>
                              <p:par>
                                <p:cTn id="691" presetID="8" presetClass="emph" presetSubtype="0" fill="hold" grpId="3" nodeType="withEffect">
                                  <p:stCondLst>
                                    <p:cond delay="0"/>
                                  </p:stCondLst>
                                  <p:childTnLst>
                                    <p:animRot by="-21600000">
                                      <p:cBhvr>
                                        <p:cTn id="692" dur="3500" fill="hold"/>
                                        <p:tgtEl>
                                          <p:spTgt spid="113"/>
                                        </p:tgtEl>
                                        <p:attrNameLst>
                                          <p:attrName>r</p:attrName>
                                        </p:attrNameLst>
                                      </p:cBhvr>
                                    </p:animRot>
                                  </p:childTnLst>
                                </p:cTn>
                              </p:par>
                              <p:par>
                                <p:cTn id="693" presetID="8" presetClass="emph" presetSubtype="0" fill="hold" grpId="3" nodeType="withEffect">
                                  <p:stCondLst>
                                    <p:cond delay="0"/>
                                  </p:stCondLst>
                                  <p:childTnLst>
                                    <p:animRot by="-21600000">
                                      <p:cBhvr>
                                        <p:cTn id="694" dur="3500" fill="hold"/>
                                        <p:tgtEl>
                                          <p:spTgt spid="121"/>
                                        </p:tgtEl>
                                        <p:attrNameLst>
                                          <p:attrName>r</p:attrName>
                                        </p:attrNameLst>
                                      </p:cBhvr>
                                    </p:animRot>
                                  </p:childTnLst>
                                </p:cTn>
                              </p:par>
                              <p:par>
                                <p:cTn id="695" presetID="8" presetClass="emph" presetSubtype="0" fill="hold" grpId="3" nodeType="withEffect">
                                  <p:stCondLst>
                                    <p:cond delay="0"/>
                                  </p:stCondLst>
                                  <p:childTnLst>
                                    <p:animRot by="-21600000">
                                      <p:cBhvr>
                                        <p:cTn id="696" dur="3500" fill="hold"/>
                                        <p:tgtEl>
                                          <p:spTgt spid="110"/>
                                        </p:tgtEl>
                                        <p:attrNameLst>
                                          <p:attrName>r</p:attrName>
                                        </p:attrNameLst>
                                      </p:cBhvr>
                                    </p:animRot>
                                  </p:childTnLst>
                                </p:cTn>
                              </p:par>
                              <p:par>
                                <p:cTn id="697" presetID="8" presetClass="emph" presetSubtype="0" fill="hold" grpId="3" nodeType="withEffect">
                                  <p:stCondLst>
                                    <p:cond delay="0"/>
                                  </p:stCondLst>
                                  <p:childTnLst>
                                    <p:animRot by="-21600000">
                                      <p:cBhvr>
                                        <p:cTn id="698" dur="3500" fill="hold"/>
                                        <p:tgtEl>
                                          <p:spTgt spid="118"/>
                                        </p:tgtEl>
                                        <p:attrNameLst>
                                          <p:attrName>r</p:attrName>
                                        </p:attrNameLst>
                                      </p:cBhvr>
                                    </p:animRot>
                                  </p:childTnLst>
                                </p:cTn>
                              </p:par>
                              <p:par>
                                <p:cTn id="699" presetID="8" presetClass="emph" presetSubtype="0" fill="hold" grpId="3" nodeType="withEffect">
                                  <p:stCondLst>
                                    <p:cond delay="0"/>
                                  </p:stCondLst>
                                  <p:childTnLst>
                                    <p:animRot by="-21600000">
                                      <p:cBhvr>
                                        <p:cTn id="700" dur="3500" fill="hold"/>
                                        <p:tgtEl>
                                          <p:spTgt spid="114"/>
                                        </p:tgtEl>
                                        <p:attrNameLst>
                                          <p:attrName>r</p:attrName>
                                        </p:attrNameLst>
                                      </p:cBhvr>
                                    </p:animRot>
                                  </p:childTnLst>
                                </p:cTn>
                              </p:par>
                              <p:par>
                                <p:cTn id="701" presetID="8" presetClass="emph" presetSubtype="0" fill="hold" grpId="3" nodeType="withEffect">
                                  <p:stCondLst>
                                    <p:cond delay="0"/>
                                  </p:stCondLst>
                                  <p:childTnLst>
                                    <p:animRot by="-21600000">
                                      <p:cBhvr>
                                        <p:cTn id="702" dur="3500" fill="hold"/>
                                        <p:tgtEl>
                                          <p:spTgt spid="122"/>
                                        </p:tgtEl>
                                        <p:attrNameLst>
                                          <p:attrName>r</p:attrName>
                                        </p:attrNameLst>
                                      </p:cBhvr>
                                    </p:animRot>
                                  </p:childTnLst>
                                </p:cTn>
                              </p:par>
                              <p:par>
                                <p:cTn id="703" presetID="8" presetClass="emph" presetSubtype="0" fill="hold" grpId="3" nodeType="withEffect">
                                  <p:stCondLst>
                                    <p:cond delay="0"/>
                                  </p:stCondLst>
                                  <p:childTnLst>
                                    <p:animRot by="-21600000">
                                      <p:cBhvr>
                                        <p:cTn id="704" dur="3500" fill="hold"/>
                                        <p:tgtEl>
                                          <p:spTgt spid="75"/>
                                        </p:tgtEl>
                                        <p:attrNameLst>
                                          <p:attrName>r</p:attrName>
                                        </p:attrNameLst>
                                      </p:cBhvr>
                                    </p:animRot>
                                  </p:childTnLst>
                                </p:cTn>
                              </p:par>
                              <p:par>
                                <p:cTn id="705" presetID="8" presetClass="emph" presetSubtype="0" fill="hold" grpId="3" nodeType="withEffect">
                                  <p:stCondLst>
                                    <p:cond delay="0"/>
                                  </p:stCondLst>
                                  <p:childTnLst>
                                    <p:animRot by="-21600000">
                                      <p:cBhvr>
                                        <p:cTn id="706" dur="3500" fill="hold"/>
                                        <p:tgtEl>
                                          <p:spTgt spid="76"/>
                                        </p:tgtEl>
                                        <p:attrNameLst>
                                          <p:attrName>r</p:attrName>
                                        </p:attrNameLst>
                                      </p:cBhvr>
                                    </p:animRot>
                                  </p:childTnLst>
                                </p:cTn>
                              </p:par>
                              <p:par>
                                <p:cTn id="707" presetID="8" presetClass="emph" presetSubtype="0" fill="hold" grpId="3" nodeType="withEffect">
                                  <p:stCondLst>
                                    <p:cond delay="0"/>
                                  </p:stCondLst>
                                  <p:childTnLst>
                                    <p:animRot by="-21600000">
                                      <p:cBhvr>
                                        <p:cTn id="708" dur="3500" fill="hold"/>
                                        <p:tgtEl>
                                          <p:spTgt spid="77"/>
                                        </p:tgtEl>
                                        <p:attrNameLst>
                                          <p:attrName>r</p:attrName>
                                        </p:attrNameLst>
                                      </p:cBhvr>
                                    </p:animRot>
                                  </p:childTnLst>
                                </p:cTn>
                              </p:par>
                              <p:par>
                                <p:cTn id="709" presetID="8" presetClass="emph" presetSubtype="0" fill="hold" grpId="3" nodeType="withEffect">
                                  <p:stCondLst>
                                    <p:cond delay="0"/>
                                  </p:stCondLst>
                                  <p:childTnLst>
                                    <p:animRot by="-21600000">
                                      <p:cBhvr>
                                        <p:cTn id="710" dur="3500" fill="hold"/>
                                        <p:tgtEl>
                                          <p:spTgt spid="78"/>
                                        </p:tgtEl>
                                        <p:attrNameLst>
                                          <p:attrName>r</p:attrName>
                                        </p:attrNameLst>
                                      </p:cBhvr>
                                    </p:animRot>
                                  </p:childTnLst>
                                </p:cTn>
                              </p:par>
                              <p:par>
                                <p:cTn id="711" presetID="8" presetClass="emph" presetSubtype="0" fill="hold" grpId="3" nodeType="withEffect">
                                  <p:stCondLst>
                                    <p:cond delay="0"/>
                                  </p:stCondLst>
                                  <p:childTnLst>
                                    <p:animRot by="-21600000">
                                      <p:cBhvr>
                                        <p:cTn id="712" dur="3500" fill="hold"/>
                                        <p:tgtEl>
                                          <p:spTgt spid="80"/>
                                        </p:tgtEl>
                                        <p:attrNameLst>
                                          <p:attrName>r</p:attrName>
                                        </p:attrNameLst>
                                      </p:cBhvr>
                                    </p:animRot>
                                  </p:childTnLst>
                                </p:cTn>
                              </p:par>
                              <p:par>
                                <p:cTn id="713" presetID="8" presetClass="emph" presetSubtype="0" fill="hold" grpId="3" nodeType="withEffect">
                                  <p:stCondLst>
                                    <p:cond delay="0"/>
                                  </p:stCondLst>
                                  <p:childTnLst>
                                    <p:animRot by="-21600000">
                                      <p:cBhvr>
                                        <p:cTn id="714" dur="3500" fill="hold"/>
                                        <p:tgtEl>
                                          <p:spTgt spid="81"/>
                                        </p:tgtEl>
                                        <p:attrNameLst>
                                          <p:attrName>r</p:attrName>
                                        </p:attrNameLst>
                                      </p:cBhvr>
                                    </p:animRot>
                                  </p:childTnLst>
                                </p:cTn>
                              </p:par>
                              <p:par>
                                <p:cTn id="715" presetID="8" presetClass="emph" presetSubtype="0" fill="hold" grpId="3" nodeType="withEffect">
                                  <p:stCondLst>
                                    <p:cond delay="0"/>
                                  </p:stCondLst>
                                  <p:childTnLst>
                                    <p:animRot by="-21600000">
                                      <p:cBhvr>
                                        <p:cTn id="716" dur="3500" fill="hold"/>
                                        <p:tgtEl>
                                          <p:spTgt spid="82"/>
                                        </p:tgtEl>
                                        <p:attrNameLst>
                                          <p:attrName>r</p:attrName>
                                        </p:attrNameLst>
                                      </p:cBhvr>
                                    </p:animRot>
                                  </p:childTnLst>
                                </p:cTn>
                              </p:par>
                              <p:par>
                                <p:cTn id="717" presetID="8" presetClass="emph" presetSubtype="0" fill="hold" grpId="3" nodeType="withEffect">
                                  <p:stCondLst>
                                    <p:cond delay="0"/>
                                  </p:stCondLst>
                                  <p:childTnLst>
                                    <p:animRot by="-21600000">
                                      <p:cBhvr>
                                        <p:cTn id="718" dur="3500" fill="hold"/>
                                        <p:tgtEl>
                                          <p:spTgt spid="83"/>
                                        </p:tgtEl>
                                        <p:attrNameLst>
                                          <p:attrName>r</p:attrName>
                                        </p:attrNameLst>
                                      </p:cBhvr>
                                    </p:animRot>
                                  </p:childTnLst>
                                </p:cTn>
                              </p:par>
                              <p:par>
                                <p:cTn id="719" presetID="8" presetClass="emph" presetSubtype="0" fill="hold" grpId="3" nodeType="withEffect">
                                  <p:stCondLst>
                                    <p:cond delay="0"/>
                                  </p:stCondLst>
                                  <p:childTnLst>
                                    <p:animRot by="-21600000">
                                      <p:cBhvr>
                                        <p:cTn id="720" dur="3500" fill="hold"/>
                                        <p:tgtEl>
                                          <p:spTgt spid="84"/>
                                        </p:tgtEl>
                                        <p:attrNameLst>
                                          <p:attrName>r</p:attrName>
                                        </p:attrNameLst>
                                      </p:cBhvr>
                                    </p:animRot>
                                  </p:childTnLst>
                                </p:cTn>
                              </p:par>
                              <p:par>
                                <p:cTn id="721" presetID="8" presetClass="emph" presetSubtype="0" fill="hold" grpId="3" nodeType="withEffect">
                                  <p:stCondLst>
                                    <p:cond delay="0"/>
                                  </p:stCondLst>
                                  <p:childTnLst>
                                    <p:animRot by="-21600000">
                                      <p:cBhvr>
                                        <p:cTn id="722" dur="3500" fill="hold"/>
                                        <p:tgtEl>
                                          <p:spTgt spid="85"/>
                                        </p:tgtEl>
                                        <p:attrNameLst>
                                          <p:attrName>r</p:attrName>
                                        </p:attrNameLst>
                                      </p:cBhvr>
                                    </p:animRot>
                                  </p:childTnLst>
                                </p:cTn>
                              </p:par>
                              <p:par>
                                <p:cTn id="723" presetID="8" presetClass="emph" presetSubtype="0" fill="hold" grpId="3" nodeType="withEffect">
                                  <p:stCondLst>
                                    <p:cond delay="0"/>
                                  </p:stCondLst>
                                  <p:childTnLst>
                                    <p:animRot by="-21600000">
                                      <p:cBhvr>
                                        <p:cTn id="724" dur="3500" fill="hold"/>
                                        <p:tgtEl>
                                          <p:spTgt spid="86"/>
                                        </p:tgtEl>
                                        <p:attrNameLst>
                                          <p:attrName>r</p:attrName>
                                        </p:attrNameLst>
                                      </p:cBhvr>
                                    </p:animRot>
                                  </p:childTnLst>
                                </p:cTn>
                              </p:par>
                              <p:par>
                                <p:cTn id="725" presetID="8" presetClass="emph" presetSubtype="0" fill="hold" grpId="3" nodeType="withEffect">
                                  <p:stCondLst>
                                    <p:cond delay="0"/>
                                  </p:stCondLst>
                                  <p:childTnLst>
                                    <p:animRot by="-21600000">
                                      <p:cBhvr>
                                        <p:cTn id="726" dur="3500" fill="hold"/>
                                        <p:tgtEl>
                                          <p:spTgt spid="87"/>
                                        </p:tgtEl>
                                        <p:attrNameLst>
                                          <p:attrName>r</p:attrName>
                                        </p:attrNameLst>
                                      </p:cBhvr>
                                    </p:animRot>
                                  </p:childTnLst>
                                </p:cTn>
                              </p:par>
                              <p:par>
                                <p:cTn id="727" presetID="8" presetClass="emph" presetSubtype="0" fill="hold" grpId="3" nodeType="withEffect">
                                  <p:stCondLst>
                                    <p:cond delay="0"/>
                                  </p:stCondLst>
                                  <p:childTnLst>
                                    <p:animRot by="-21600000">
                                      <p:cBhvr>
                                        <p:cTn id="728" dur="3500" fill="hold"/>
                                        <p:tgtEl>
                                          <p:spTgt spid="88"/>
                                        </p:tgtEl>
                                        <p:attrNameLst>
                                          <p:attrName>r</p:attrName>
                                        </p:attrNameLst>
                                      </p:cBhvr>
                                    </p:animRot>
                                  </p:childTnLst>
                                </p:cTn>
                              </p:par>
                              <p:par>
                                <p:cTn id="729" presetID="8" presetClass="emph" presetSubtype="0" fill="hold" grpId="3" nodeType="withEffect">
                                  <p:stCondLst>
                                    <p:cond delay="0"/>
                                  </p:stCondLst>
                                  <p:childTnLst>
                                    <p:animRot by="-21600000">
                                      <p:cBhvr>
                                        <p:cTn id="730" dur="3500" fill="hold"/>
                                        <p:tgtEl>
                                          <p:spTgt spid="89"/>
                                        </p:tgtEl>
                                        <p:attrNameLst>
                                          <p:attrName>r</p:attrName>
                                        </p:attrNameLst>
                                      </p:cBhvr>
                                    </p:animRot>
                                  </p:childTnLst>
                                </p:cTn>
                              </p:par>
                              <p:par>
                                <p:cTn id="731" presetID="8" presetClass="emph" presetSubtype="0" fill="hold" grpId="3" nodeType="withEffect">
                                  <p:stCondLst>
                                    <p:cond delay="0"/>
                                  </p:stCondLst>
                                  <p:childTnLst>
                                    <p:animRot by="-21600000">
                                      <p:cBhvr>
                                        <p:cTn id="732" dur="3500" fill="hold"/>
                                        <p:tgtEl>
                                          <p:spTgt spid="90"/>
                                        </p:tgtEl>
                                        <p:attrNameLst>
                                          <p:attrName>r</p:attrName>
                                        </p:attrNameLst>
                                      </p:cBhvr>
                                    </p:animRot>
                                  </p:childTnLst>
                                </p:cTn>
                              </p:par>
                              <p:par>
                                <p:cTn id="733" presetID="8" presetClass="emph" presetSubtype="0" fill="hold" grpId="3" nodeType="withEffect">
                                  <p:stCondLst>
                                    <p:cond delay="0"/>
                                  </p:stCondLst>
                                  <p:childTnLst>
                                    <p:animRot by="-21600000">
                                      <p:cBhvr>
                                        <p:cTn id="734" dur="3500" fill="hold"/>
                                        <p:tgtEl>
                                          <p:spTgt spid="91"/>
                                        </p:tgtEl>
                                        <p:attrNameLst>
                                          <p:attrName>r</p:attrName>
                                        </p:attrNameLst>
                                      </p:cBhvr>
                                    </p:animRot>
                                  </p:childTnLst>
                                </p:cTn>
                              </p:par>
                              <p:par>
                                <p:cTn id="735" presetID="8" presetClass="emph" presetSubtype="0" fill="hold" grpId="3" nodeType="withEffect">
                                  <p:stCondLst>
                                    <p:cond delay="0"/>
                                  </p:stCondLst>
                                  <p:childTnLst>
                                    <p:animRot by="-21600000">
                                      <p:cBhvr>
                                        <p:cTn id="736" dur="3500" fill="hold"/>
                                        <p:tgtEl>
                                          <p:spTgt spid="92"/>
                                        </p:tgtEl>
                                        <p:attrNameLst>
                                          <p:attrName>r</p:attrName>
                                        </p:attrNameLst>
                                      </p:cBhvr>
                                    </p:animRot>
                                  </p:childTnLst>
                                </p:cTn>
                              </p:par>
                              <p:par>
                                <p:cTn id="737" presetID="8" presetClass="emph" presetSubtype="0" fill="hold" grpId="3" nodeType="withEffect">
                                  <p:stCondLst>
                                    <p:cond delay="0"/>
                                  </p:stCondLst>
                                  <p:childTnLst>
                                    <p:animRot by="-21600000">
                                      <p:cBhvr>
                                        <p:cTn id="738" dur="3500" fill="hold"/>
                                        <p:tgtEl>
                                          <p:spTgt spid="93"/>
                                        </p:tgtEl>
                                        <p:attrNameLst>
                                          <p:attrName>r</p:attrName>
                                        </p:attrNameLst>
                                      </p:cBhvr>
                                    </p:animRot>
                                  </p:childTnLst>
                                </p:cTn>
                              </p:par>
                              <p:par>
                                <p:cTn id="739" presetID="8" presetClass="emph" presetSubtype="0" fill="hold" grpId="3" nodeType="withEffect">
                                  <p:stCondLst>
                                    <p:cond delay="0"/>
                                  </p:stCondLst>
                                  <p:childTnLst>
                                    <p:animRot by="-21600000">
                                      <p:cBhvr>
                                        <p:cTn id="740" dur="3500" fill="hold"/>
                                        <p:tgtEl>
                                          <p:spTgt spid="94"/>
                                        </p:tgtEl>
                                        <p:attrNameLst>
                                          <p:attrName>r</p:attrName>
                                        </p:attrNameLst>
                                      </p:cBhvr>
                                    </p:animRot>
                                  </p:childTnLst>
                                </p:cTn>
                              </p:par>
                              <p:par>
                                <p:cTn id="741" presetID="8" presetClass="emph" presetSubtype="0" fill="hold" grpId="3" nodeType="withEffect">
                                  <p:stCondLst>
                                    <p:cond delay="0"/>
                                  </p:stCondLst>
                                  <p:childTnLst>
                                    <p:animRot by="-21600000">
                                      <p:cBhvr>
                                        <p:cTn id="742" dur="3500" fill="hold"/>
                                        <p:tgtEl>
                                          <p:spTgt spid="95"/>
                                        </p:tgtEl>
                                        <p:attrNameLst>
                                          <p:attrName>r</p:attrName>
                                        </p:attrNameLst>
                                      </p:cBhvr>
                                    </p:animRot>
                                  </p:childTnLst>
                                </p:cTn>
                              </p:par>
                              <p:par>
                                <p:cTn id="743" presetID="8" presetClass="emph" presetSubtype="0" fill="hold" grpId="3" nodeType="withEffect">
                                  <p:stCondLst>
                                    <p:cond delay="0"/>
                                  </p:stCondLst>
                                  <p:childTnLst>
                                    <p:animRot by="-21600000">
                                      <p:cBhvr>
                                        <p:cTn id="744" dur="3500" fill="hold"/>
                                        <p:tgtEl>
                                          <p:spTgt spid="96"/>
                                        </p:tgtEl>
                                        <p:attrNameLst>
                                          <p:attrName>r</p:attrName>
                                        </p:attrNameLst>
                                      </p:cBhvr>
                                    </p:animRot>
                                  </p:childTnLst>
                                </p:cTn>
                              </p:par>
                              <p:par>
                                <p:cTn id="745" presetID="8" presetClass="emph" presetSubtype="0" fill="hold" grpId="3" nodeType="withEffect">
                                  <p:stCondLst>
                                    <p:cond delay="0"/>
                                  </p:stCondLst>
                                  <p:childTnLst>
                                    <p:animRot by="-21600000">
                                      <p:cBhvr>
                                        <p:cTn id="746" dur="3500" fill="hold"/>
                                        <p:tgtEl>
                                          <p:spTgt spid="97"/>
                                        </p:tgtEl>
                                        <p:attrNameLst>
                                          <p:attrName>r</p:attrName>
                                        </p:attrNameLst>
                                      </p:cBhvr>
                                    </p:animRot>
                                  </p:childTnLst>
                                </p:cTn>
                              </p:par>
                              <p:par>
                                <p:cTn id="747" presetID="8" presetClass="emph" presetSubtype="0" fill="hold" grpId="3" nodeType="withEffect">
                                  <p:stCondLst>
                                    <p:cond delay="0"/>
                                  </p:stCondLst>
                                  <p:childTnLst>
                                    <p:animRot by="-21600000">
                                      <p:cBhvr>
                                        <p:cTn id="748" dur="3500" fill="hold"/>
                                        <p:tgtEl>
                                          <p:spTgt spid="98"/>
                                        </p:tgtEl>
                                        <p:attrNameLst>
                                          <p:attrName>r</p:attrName>
                                        </p:attrNameLst>
                                      </p:cBhvr>
                                    </p:animRot>
                                  </p:childTnLst>
                                </p:cTn>
                              </p:par>
                              <p:par>
                                <p:cTn id="749" presetID="8" presetClass="emph" presetSubtype="0" fill="hold" grpId="3" nodeType="withEffect">
                                  <p:stCondLst>
                                    <p:cond delay="0"/>
                                  </p:stCondLst>
                                  <p:childTnLst>
                                    <p:animRot by="-21600000">
                                      <p:cBhvr>
                                        <p:cTn id="750" dur="3500" fill="hold"/>
                                        <p:tgtEl>
                                          <p:spTgt spid="99"/>
                                        </p:tgtEl>
                                        <p:attrNameLst>
                                          <p:attrName>r</p:attrName>
                                        </p:attrNameLst>
                                      </p:cBhvr>
                                    </p:animRot>
                                  </p:childTnLst>
                                </p:cTn>
                              </p:par>
                              <p:par>
                                <p:cTn id="751" presetID="8" presetClass="emph" presetSubtype="0" fill="hold" grpId="3" nodeType="withEffect">
                                  <p:stCondLst>
                                    <p:cond delay="0"/>
                                  </p:stCondLst>
                                  <p:childTnLst>
                                    <p:animRot by="-21600000">
                                      <p:cBhvr>
                                        <p:cTn id="752" dur="3500" fill="hold"/>
                                        <p:tgtEl>
                                          <p:spTgt spid="100"/>
                                        </p:tgtEl>
                                        <p:attrNameLst>
                                          <p:attrName>r</p:attrName>
                                        </p:attrNameLst>
                                      </p:cBhvr>
                                    </p:animRot>
                                  </p:childTnLst>
                                </p:cTn>
                              </p:par>
                              <p:par>
                                <p:cTn id="753" presetID="8" presetClass="emph" presetSubtype="0" fill="hold" grpId="3" nodeType="withEffect">
                                  <p:stCondLst>
                                    <p:cond delay="0"/>
                                  </p:stCondLst>
                                  <p:childTnLst>
                                    <p:animRot by="-21600000">
                                      <p:cBhvr>
                                        <p:cTn id="754" dur="3500" fill="hold"/>
                                        <p:tgtEl>
                                          <p:spTgt spid="101"/>
                                        </p:tgtEl>
                                        <p:attrNameLst>
                                          <p:attrName>r</p:attrName>
                                        </p:attrNameLst>
                                      </p:cBhvr>
                                    </p:animRot>
                                  </p:childTnLst>
                                </p:cTn>
                              </p:par>
                              <p:par>
                                <p:cTn id="755" presetID="8" presetClass="emph" presetSubtype="0" fill="hold" grpId="3" nodeType="withEffect">
                                  <p:stCondLst>
                                    <p:cond delay="0"/>
                                  </p:stCondLst>
                                  <p:childTnLst>
                                    <p:animRot by="-21600000">
                                      <p:cBhvr>
                                        <p:cTn id="756" dur="3500" fill="hold"/>
                                        <p:tgtEl>
                                          <p:spTgt spid="102"/>
                                        </p:tgtEl>
                                        <p:attrNameLst>
                                          <p:attrName>r</p:attrName>
                                        </p:attrNameLst>
                                      </p:cBhvr>
                                    </p:animRot>
                                  </p:childTnLst>
                                </p:cTn>
                              </p:par>
                              <p:par>
                                <p:cTn id="757" presetID="8" presetClass="emph" presetSubtype="0" fill="hold" grpId="3" nodeType="withEffect">
                                  <p:stCondLst>
                                    <p:cond delay="0"/>
                                  </p:stCondLst>
                                  <p:childTnLst>
                                    <p:animRot by="-21600000">
                                      <p:cBhvr>
                                        <p:cTn id="758" dur="3500" fill="hold"/>
                                        <p:tgtEl>
                                          <p:spTgt spid="103"/>
                                        </p:tgtEl>
                                        <p:attrNameLst>
                                          <p:attrName>r</p:attrName>
                                        </p:attrNameLst>
                                      </p:cBhvr>
                                    </p:animRot>
                                  </p:childTnLst>
                                </p:cTn>
                              </p:par>
                              <p:par>
                                <p:cTn id="759" presetID="8" presetClass="emph" presetSubtype="0" fill="hold" grpId="3" nodeType="withEffect">
                                  <p:stCondLst>
                                    <p:cond delay="0"/>
                                  </p:stCondLst>
                                  <p:childTnLst>
                                    <p:animRot by="-21600000">
                                      <p:cBhvr>
                                        <p:cTn id="760" dur="3500" fill="hold"/>
                                        <p:tgtEl>
                                          <p:spTgt spid="104"/>
                                        </p:tgtEl>
                                        <p:attrNameLst>
                                          <p:attrName>r</p:attrName>
                                        </p:attrNameLst>
                                      </p:cBhvr>
                                    </p:animRot>
                                  </p:childTnLst>
                                </p:cTn>
                              </p:par>
                              <p:par>
                                <p:cTn id="761" presetID="8" presetClass="emph" presetSubtype="0" fill="hold" grpId="3" nodeType="withEffect">
                                  <p:stCondLst>
                                    <p:cond delay="0"/>
                                  </p:stCondLst>
                                  <p:childTnLst>
                                    <p:animRot by="-21600000">
                                      <p:cBhvr>
                                        <p:cTn id="762" dur="3500" fill="hold"/>
                                        <p:tgtEl>
                                          <p:spTgt spid="105"/>
                                        </p:tgtEl>
                                        <p:attrNameLst>
                                          <p:attrName>r</p:attrName>
                                        </p:attrNameLst>
                                      </p:cBhvr>
                                    </p:animRot>
                                  </p:childTnLst>
                                </p:cTn>
                              </p:par>
                              <p:par>
                                <p:cTn id="763" presetID="8" presetClass="emph" presetSubtype="0" fill="hold" grpId="3" nodeType="withEffect">
                                  <p:stCondLst>
                                    <p:cond delay="0"/>
                                  </p:stCondLst>
                                  <p:childTnLst>
                                    <p:animRot by="-21600000">
                                      <p:cBhvr>
                                        <p:cTn id="764" dur="3500" fill="hold"/>
                                        <p:tgtEl>
                                          <p:spTgt spid="106"/>
                                        </p:tgtEl>
                                        <p:attrNameLst>
                                          <p:attrName>r</p:attrName>
                                        </p:attrNameLst>
                                      </p:cBhvr>
                                    </p:animRot>
                                  </p:childTnLst>
                                </p:cTn>
                              </p:par>
                              <p:par>
                                <p:cTn id="765" presetID="8" presetClass="emph" presetSubtype="0" fill="hold" grpId="3" nodeType="withEffect">
                                  <p:stCondLst>
                                    <p:cond delay="0"/>
                                  </p:stCondLst>
                                  <p:childTnLst>
                                    <p:animRot by="-21600000">
                                      <p:cBhvr>
                                        <p:cTn id="766" dur="3500" fill="hold"/>
                                        <p:tgtEl>
                                          <p:spTgt spid="107"/>
                                        </p:tgtEl>
                                        <p:attrNameLst>
                                          <p:attrName>r</p:attrName>
                                        </p:attrNameLst>
                                      </p:cBhvr>
                                    </p:animRot>
                                  </p:childTnLst>
                                </p:cTn>
                              </p:par>
                              <p:par>
                                <p:cTn id="767" presetID="6" presetClass="emph" presetSubtype="0" fill="hold" grpId="4" nodeType="withEffect">
                                  <p:stCondLst>
                                    <p:cond delay="0"/>
                                  </p:stCondLst>
                                  <p:childTnLst>
                                    <p:animScale>
                                      <p:cBhvr>
                                        <p:cTn id="768" dur="3500" fill="hold"/>
                                        <p:tgtEl>
                                          <p:spTgt spid="74"/>
                                        </p:tgtEl>
                                      </p:cBhvr>
                                      <p:by x="400000" y="400000"/>
                                    </p:animScale>
                                  </p:childTnLst>
                                </p:cTn>
                              </p:par>
                              <p:par>
                                <p:cTn id="769" presetID="6" presetClass="emph" presetSubtype="0" fill="hold" grpId="4" nodeType="withEffect">
                                  <p:stCondLst>
                                    <p:cond delay="0"/>
                                  </p:stCondLst>
                                  <p:childTnLst>
                                    <p:animScale>
                                      <p:cBhvr>
                                        <p:cTn id="770" dur="3500" fill="hold"/>
                                        <p:tgtEl>
                                          <p:spTgt spid="115"/>
                                        </p:tgtEl>
                                      </p:cBhvr>
                                      <p:by x="400000" y="400000"/>
                                    </p:animScale>
                                  </p:childTnLst>
                                </p:cTn>
                              </p:par>
                              <p:par>
                                <p:cTn id="771" presetID="6" presetClass="emph" presetSubtype="0" fill="hold" grpId="4" nodeType="withEffect">
                                  <p:stCondLst>
                                    <p:cond delay="0"/>
                                  </p:stCondLst>
                                  <p:childTnLst>
                                    <p:animScale>
                                      <p:cBhvr>
                                        <p:cTn id="772" dur="3500" fill="hold"/>
                                        <p:tgtEl>
                                          <p:spTgt spid="111"/>
                                        </p:tgtEl>
                                      </p:cBhvr>
                                      <p:by x="400000" y="400000"/>
                                    </p:animScale>
                                  </p:childTnLst>
                                </p:cTn>
                              </p:par>
                              <p:par>
                                <p:cTn id="773" presetID="6" presetClass="emph" presetSubtype="0" fill="hold" grpId="4" nodeType="withEffect">
                                  <p:stCondLst>
                                    <p:cond delay="0"/>
                                  </p:stCondLst>
                                  <p:childTnLst>
                                    <p:animScale>
                                      <p:cBhvr>
                                        <p:cTn id="774" dur="3500" fill="hold"/>
                                        <p:tgtEl>
                                          <p:spTgt spid="119"/>
                                        </p:tgtEl>
                                      </p:cBhvr>
                                      <p:by x="400000" y="400000"/>
                                    </p:animScale>
                                  </p:childTnLst>
                                </p:cTn>
                              </p:par>
                              <p:par>
                                <p:cTn id="775" presetID="6" presetClass="emph" presetSubtype="0" fill="hold" grpId="4" nodeType="withEffect">
                                  <p:stCondLst>
                                    <p:cond delay="0"/>
                                  </p:stCondLst>
                                  <p:childTnLst>
                                    <p:animScale>
                                      <p:cBhvr>
                                        <p:cTn id="776" dur="3500" fill="hold"/>
                                        <p:tgtEl>
                                          <p:spTgt spid="108"/>
                                        </p:tgtEl>
                                      </p:cBhvr>
                                      <p:by x="400000" y="400000"/>
                                    </p:animScale>
                                  </p:childTnLst>
                                </p:cTn>
                              </p:par>
                              <p:par>
                                <p:cTn id="777" presetID="6" presetClass="emph" presetSubtype="0" fill="hold" grpId="4" nodeType="withEffect">
                                  <p:stCondLst>
                                    <p:cond delay="0"/>
                                  </p:stCondLst>
                                  <p:childTnLst>
                                    <p:animScale>
                                      <p:cBhvr>
                                        <p:cTn id="778" dur="3500" fill="hold"/>
                                        <p:tgtEl>
                                          <p:spTgt spid="116"/>
                                        </p:tgtEl>
                                      </p:cBhvr>
                                      <p:by x="400000" y="400000"/>
                                    </p:animScale>
                                  </p:childTnLst>
                                </p:cTn>
                              </p:par>
                              <p:par>
                                <p:cTn id="779" presetID="6" presetClass="emph" presetSubtype="0" fill="hold" grpId="4" nodeType="withEffect">
                                  <p:stCondLst>
                                    <p:cond delay="0"/>
                                  </p:stCondLst>
                                  <p:childTnLst>
                                    <p:animScale>
                                      <p:cBhvr>
                                        <p:cTn id="780" dur="3500" fill="hold"/>
                                        <p:tgtEl>
                                          <p:spTgt spid="112"/>
                                        </p:tgtEl>
                                      </p:cBhvr>
                                      <p:by x="400000" y="400000"/>
                                    </p:animScale>
                                  </p:childTnLst>
                                </p:cTn>
                              </p:par>
                              <p:par>
                                <p:cTn id="781" presetID="6" presetClass="emph" presetSubtype="0" fill="hold" grpId="4" nodeType="withEffect">
                                  <p:stCondLst>
                                    <p:cond delay="0"/>
                                  </p:stCondLst>
                                  <p:childTnLst>
                                    <p:animScale>
                                      <p:cBhvr>
                                        <p:cTn id="782" dur="3500" fill="hold"/>
                                        <p:tgtEl>
                                          <p:spTgt spid="120"/>
                                        </p:tgtEl>
                                      </p:cBhvr>
                                      <p:by x="400000" y="400000"/>
                                    </p:animScale>
                                  </p:childTnLst>
                                </p:cTn>
                              </p:par>
                              <p:par>
                                <p:cTn id="783" presetID="6" presetClass="emph" presetSubtype="0" fill="hold" grpId="4" nodeType="withEffect">
                                  <p:stCondLst>
                                    <p:cond delay="0"/>
                                  </p:stCondLst>
                                  <p:childTnLst>
                                    <p:animScale>
                                      <p:cBhvr>
                                        <p:cTn id="784" dur="3500" fill="hold"/>
                                        <p:tgtEl>
                                          <p:spTgt spid="109"/>
                                        </p:tgtEl>
                                      </p:cBhvr>
                                      <p:by x="400000" y="400000"/>
                                    </p:animScale>
                                  </p:childTnLst>
                                </p:cTn>
                              </p:par>
                              <p:par>
                                <p:cTn id="785" presetID="6" presetClass="emph" presetSubtype="0" fill="hold" grpId="4" nodeType="withEffect">
                                  <p:stCondLst>
                                    <p:cond delay="0"/>
                                  </p:stCondLst>
                                  <p:childTnLst>
                                    <p:animScale>
                                      <p:cBhvr>
                                        <p:cTn id="786" dur="3500" fill="hold"/>
                                        <p:tgtEl>
                                          <p:spTgt spid="117"/>
                                        </p:tgtEl>
                                      </p:cBhvr>
                                      <p:by x="400000" y="400000"/>
                                    </p:animScale>
                                  </p:childTnLst>
                                </p:cTn>
                              </p:par>
                              <p:par>
                                <p:cTn id="787" presetID="6" presetClass="emph" presetSubtype="0" fill="hold" grpId="4" nodeType="withEffect">
                                  <p:stCondLst>
                                    <p:cond delay="0"/>
                                  </p:stCondLst>
                                  <p:childTnLst>
                                    <p:animScale>
                                      <p:cBhvr>
                                        <p:cTn id="788" dur="3500" fill="hold"/>
                                        <p:tgtEl>
                                          <p:spTgt spid="113"/>
                                        </p:tgtEl>
                                      </p:cBhvr>
                                      <p:by x="400000" y="400000"/>
                                    </p:animScale>
                                  </p:childTnLst>
                                </p:cTn>
                              </p:par>
                              <p:par>
                                <p:cTn id="789" presetID="6" presetClass="emph" presetSubtype="0" fill="hold" grpId="4" nodeType="withEffect">
                                  <p:stCondLst>
                                    <p:cond delay="0"/>
                                  </p:stCondLst>
                                  <p:childTnLst>
                                    <p:animScale>
                                      <p:cBhvr>
                                        <p:cTn id="790" dur="3500" fill="hold"/>
                                        <p:tgtEl>
                                          <p:spTgt spid="121"/>
                                        </p:tgtEl>
                                      </p:cBhvr>
                                      <p:by x="400000" y="400000"/>
                                    </p:animScale>
                                  </p:childTnLst>
                                </p:cTn>
                              </p:par>
                              <p:par>
                                <p:cTn id="791" presetID="6" presetClass="emph" presetSubtype="0" fill="hold" grpId="4" nodeType="withEffect">
                                  <p:stCondLst>
                                    <p:cond delay="0"/>
                                  </p:stCondLst>
                                  <p:childTnLst>
                                    <p:animScale>
                                      <p:cBhvr>
                                        <p:cTn id="792" dur="3500" fill="hold"/>
                                        <p:tgtEl>
                                          <p:spTgt spid="110"/>
                                        </p:tgtEl>
                                      </p:cBhvr>
                                      <p:by x="400000" y="400000"/>
                                    </p:animScale>
                                  </p:childTnLst>
                                </p:cTn>
                              </p:par>
                              <p:par>
                                <p:cTn id="793" presetID="6" presetClass="emph" presetSubtype="0" fill="hold" grpId="4" nodeType="withEffect">
                                  <p:stCondLst>
                                    <p:cond delay="0"/>
                                  </p:stCondLst>
                                  <p:childTnLst>
                                    <p:animScale>
                                      <p:cBhvr>
                                        <p:cTn id="794" dur="3500" fill="hold"/>
                                        <p:tgtEl>
                                          <p:spTgt spid="118"/>
                                        </p:tgtEl>
                                      </p:cBhvr>
                                      <p:by x="400000" y="400000"/>
                                    </p:animScale>
                                  </p:childTnLst>
                                </p:cTn>
                              </p:par>
                              <p:par>
                                <p:cTn id="795" presetID="6" presetClass="emph" presetSubtype="0" fill="hold" grpId="4" nodeType="withEffect">
                                  <p:stCondLst>
                                    <p:cond delay="0"/>
                                  </p:stCondLst>
                                  <p:childTnLst>
                                    <p:animScale>
                                      <p:cBhvr>
                                        <p:cTn id="796" dur="3500" fill="hold"/>
                                        <p:tgtEl>
                                          <p:spTgt spid="114"/>
                                        </p:tgtEl>
                                      </p:cBhvr>
                                      <p:by x="400000" y="400000"/>
                                    </p:animScale>
                                  </p:childTnLst>
                                </p:cTn>
                              </p:par>
                              <p:par>
                                <p:cTn id="797" presetID="6" presetClass="emph" presetSubtype="0" fill="hold" grpId="4" nodeType="withEffect">
                                  <p:stCondLst>
                                    <p:cond delay="0"/>
                                  </p:stCondLst>
                                  <p:childTnLst>
                                    <p:animScale>
                                      <p:cBhvr>
                                        <p:cTn id="798" dur="3500" fill="hold"/>
                                        <p:tgtEl>
                                          <p:spTgt spid="122"/>
                                        </p:tgtEl>
                                      </p:cBhvr>
                                      <p:by x="400000" y="400000"/>
                                    </p:animScale>
                                  </p:childTnLst>
                                </p:cTn>
                              </p:par>
                              <p:par>
                                <p:cTn id="799" presetID="6" presetClass="emph" presetSubtype="0" fill="hold" grpId="4" nodeType="withEffect">
                                  <p:stCondLst>
                                    <p:cond delay="0"/>
                                  </p:stCondLst>
                                  <p:childTnLst>
                                    <p:animScale>
                                      <p:cBhvr>
                                        <p:cTn id="800" dur="3500" fill="hold"/>
                                        <p:tgtEl>
                                          <p:spTgt spid="75"/>
                                        </p:tgtEl>
                                      </p:cBhvr>
                                      <p:by x="400000" y="400000"/>
                                    </p:animScale>
                                  </p:childTnLst>
                                </p:cTn>
                              </p:par>
                              <p:par>
                                <p:cTn id="801" presetID="6" presetClass="emph" presetSubtype="0" fill="hold" grpId="4" nodeType="withEffect">
                                  <p:stCondLst>
                                    <p:cond delay="0"/>
                                  </p:stCondLst>
                                  <p:childTnLst>
                                    <p:animScale>
                                      <p:cBhvr>
                                        <p:cTn id="802" dur="3500" fill="hold"/>
                                        <p:tgtEl>
                                          <p:spTgt spid="76"/>
                                        </p:tgtEl>
                                      </p:cBhvr>
                                      <p:by x="400000" y="400000"/>
                                    </p:animScale>
                                  </p:childTnLst>
                                </p:cTn>
                              </p:par>
                              <p:par>
                                <p:cTn id="803" presetID="6" presetClass="emph" presetSubtype="0" fill="hold" grpId="4" nodeType="withEffect">
                                  <p:stCondLst>
                                    <p:cond delay="0"/>
                                  </p:stCondLst>
                                  <p:childTnLst>
                                    <p:animScale>
                                      <p:cBhvr>
                                        <p:cTn id="804" dur="3500" fill="hold"/>
                                        <p:tgtEl>
                                          <p:spTgt spid="77"/>
                                        </p:tgtEl>
                                      </p:cBhvr>
                                      <p:by x="400000" y="400000"/>
                                    </p:animScale>
                                  </p:childTnLst>
                                </p:cTn>
                              </p:par>
                              <p:par>
                                <p:cTn id="805" presetID="6" presetClass="emph" presetSubtype="0" fill="hold" grpId="4" nodeType="withEffect">
                                  <p:stCondLst>
                                    <p:cond delay="0"/>
                                  </p:stCondLst>
                                  <p:childTnLst>
                                    <p:animScale>
                                      <p:cBhvr>
                                        <p:cTn id="806" dur="3500" fill="hold"/>
                                        <p:tgtEl>
                                          <p:spTgt spid="78"/>
                                        </p:tgtEl>
                                      </p:cBhvr>
                                      <p:by x="400000" y="400000"/>
                                    </p:animScale>
                                  </p:childTnLst>
                                </p:cTn>
                              </p:par>
                              <p:par>
                                <p:cTn id="807" presetID="6" presetClass="emph" presetSubtype="0" fill="hold" grpId="4" nodeType="withEffect">
                                  <p:stCondLst>
                                    <p:cond delay="0"/>
                                  </p:stCondLst>
                                  <p:childTnLst>
                                    <p:animScale>
                                      <p:cBhvr>
                                        <p:cTn id="808" dur="3500" fill="hold"/>
                                        <p:tgtEl>
                                          <p:spTgt spid="80"/>
                                        </p:tgtEl>
                                      </p:cBhvr>
                                      <p:by x="400000" y="400000"/>
                                    </p:animScale>
                                  </p:childTnLst>
                                </p:cTn>
                              </p:par>
                              <p:par>
                                <p:cTn id="809" presetID="6" presetClass="emph" presetSubtype="0" fill="hold" grpId="4" nodeType="withEffect">
                                  <p:stCondLst>
                                    <p:cond delay="0"/>
                                  </p:stCondLst>
                                  <p:childTnLst>
                                    <p:animScale>
                                      <p:cBhvr>
                                        <p:cTn id="810" dur="3500" fill="hold"/>
                                        <p:tgtEl>
                                          <p:spTgt spid="81"/>
                                        </p:tgtEl>
                                      </p:cBhvr>
                                      <p:by x="400000" y="400000"/>
                                    </p:animScale>
                                  </p:childTnLst>
                                </p:cTn>
                              </p:par>
                              <p:par>
                                <p:cTn id="811" presetID="6" presetClass="emph" presetSubtype="0" fill="hold" grpId="4" nodeType="withEffect">
                                  <p:stCondLst>
                                    <p:cond delay="0"/>
                                  </p:stCondLst>
                                  <p:childTnLst>
                                    <p:animScale>
                                      <p:cBhvr>
                                        <p:cTn id="812" dur="3500" fill="hold"/>
                                        <p:tgtEl>
                                          <p:spTgt spid="82"/>
                                        </p:tgtEl>
                                      </p:cBhvr>
                                      <p:by x="400000" y="400000"/>
                                    </p:animScale>
                                  </p:childTnLst>
                                </p:cTn>
                              </p:par>
                              <p:par>
                                <p:cTn id="813" presetID="6" presetClass="emph" presetSubtype="0" fill="hold" grpId="4" nodeType="withEffect">
                                  <p:stCondLst>
                                    <p:cond delay="0"/>
                                  </p:stCondLst>
                                  <p:childTnLst>
                                    <p:animScale>
                                      <p:cBhvr>
                                        <p:cTn id="814" dur="3500" fill="hold"/>
                                        <p:tgtEl>
                                          <p:spTgt spid="83"/>
                                        </p:tgtEl>
                                      </p:cBhvr>
                                      <p:by x="400000" y="400000"/>
                                    </p:animScale>
                                  </p:childTnLst>
                                </p:cTn>
                              </p:par>
                              <p:par>
                                <p:cTn id="815" presetID="6" presetClass="emph" presetSubtype="0" fill="hold" grpId="4" nodeType="withEffect">
                                  <p:stCondLst>
                                    <p:cond delay="0"/>
                                  </p:stCondLst>
                                  <p:childTnLst>
                                    <p:animScale>
                                      <p:cBhvr>
                                        <p:cTn id="816" dur="3500" fill="hold"/>
                                        <p:tgtEl>
                                          <p:spTgt spid="84"/>
                                        </p:tgtEl>
                                      </p:cBhvr>
                                      <p:by x="400000" y="400000"/>
                                    </p:animScale>
                                  </p:childTnLst>
                                </p:cTn>
                              </p:par>
                              <p:par>
                                <p:cTn id="817" presetID="6" presetClass="emph" presetSubtype="0" fill="hold" grpId="4" nodeType="withEffect">
                                  <p:stCondLst>
                                    <p:cond delay="0"/>
                                  </p:stCondLst>
                                  <p:childTnLst>
                                    <p:animScale>
                                      <p:cBhvr>
                                        <p:cTn id="818" dur="3500" fill="hold"/>
                                        <p:tgtEl>
                                          <p:spTgt spid="85"/>
                                        </p:tgtEl>
                                      </p:cBhvr>
                                      <p:by x="400000" y="400000"/>
                                    </p:animScale>
                                  </p:childTnLst>
                                </p:cTn>
                              </p:par>
                              <p:par>
                                <p:cTn id="819" presetID="6" presetClass="emph" presetSubtype="0" fill="hold" grpId="4" nodeType="withEffect">
                                  <p:stCondLst>
                                    <p:cond delay="0"/>
                                  </p:stCondLst>
                                  <p:childTnLst>
                                    <p:animScale>
                                      <p:cBhvr>
                                        <p:cTn id="820" dur="3500" fill="hold"/>
                                        <p:tgtEl>
                                          <p:spTgt spid="86"/>
                                        </p:tgtEl>
                                      </p:cBhvr>
                                      <p:by x="400000" y="400000"/>
                                    </p:animScale>
                                  </p:childTnLst>
                                </p:cTn>
                              </p:par>
                              <p:par>
                                <p:cTn id="821" presetID="6" presetClass="emph" presetSubtype="0" fill="hold" grpId="4" nodeType="withEffect">
                                  <p:stCondLst>
                                    <p:cond delay="0"/>
                                  </p:stCondLst>
                                  <p:childTnLst>
                                    <p:animScale>
                                      <p:cBhvr>
                                        <p:cTn id="822" dur="3500" fill="hold"/>
                                        <p:tgtEl>
                                          <p:spTgt spid="87"/>
                                        </p:tgtEl>
                                      </p:cBhvr>
                                      <p:by x="400000" y="400000"/>
                                    </p:animScale>
                                  </p:childTnLst>
                                </p:cTn>
                              </p:par>
                              <p:par>
                                <p:cTn id="823" presetID="6" presetClass="emph" presetSubtype="0" fill="hold" grpId="4" nodeType="withEffect">
                                  <p:stCondLst>
                                    <p:cond delay="0"/>
                                  </p:stCondLst>
                                  <p:childTnLst>
                                    <p:animScale>
                                      <p:cBhvr>
                                        <p:cTn id="824" dur="3500" fill="hold"/>
                                        <p:tgtEl>
                                          <p:spTgt spid="88"/>
                                        </p:tgtEl>
                                      </p:cBhvr>
                                      <p:by x="400000" y="400000"/>
                                    </p:animScale>
                                  </p:childTnLst>
                                </p:cTn>
                              </p:par>
                              <p:par>
                                <p:cTn id="825" presetID="6" presetClass="emph" presetSubtype="0" fill="hold" grpId="4" nodeType="withEffect">
                                  <p:stCondLst>
                                    <p:cond delay="0"/>
                                  </p:stCondLst>
                                  <p:childTnLst>
                                    <p:animScale>
                                      <p:cBhvr>
                                        <p:cTn id="826" dur="3500" fill="hold"/>
                                        <p:tgtEl>
                                          <p:spTgt spid="89"/>
                                        </p:tgtEl>
                                      </p:cBhvr>
                                      <p:by x="400000" y="400000"/>
                                    </p:animScale>
                                  </p:childTnLst>
                                </p:cTn>
                              </p:par>
                              <p:par>
                                <p:cTn id="827" presetID="6" presetClass="emph" presetSubtype="0" fill="hold" grpId="4" nodeType="withEffect">
                                  <p:stCondLst>
                                    <p:cond delay="0"/>
                                  </p:stCondLst>
                                  <p:childTnLst>
                                    <p:animScale>
                                      <p:cBhvr>
                                        <p:cTn id="828" dur="3500" fill="hold"/>
                                        <p:tgtEl>
                                          <p:spTgt spid="90"/>
                                        </p:tgtEl>
                                      </p:cBhvr>
                                      <p:by x="400000" y="400000"/>
                                    </p:animScale>
                                  </p:childTnLst>
                                </p:cTn>
                              </p:par>
                              <p:par>
                                <p:cTn id="829" presetID="6" presetClass="emph" presetSubtype="0" fill="hold" grpId="4" nodeType="withEffect">
                                  <p:stCondLst>
                                    <p:cond delay="0"/>
                                  </p:stCondLst>
                                  <p:childTnLst>
                                    <p:animScale>
                                      <p:cBhvr>
                                        <p:cTn id="830" dur="3500" fill="hold"/>
                                        <p:tgtEl>
                                          <p:spTgt spid="91"/>
                                        </p:tgtEl>
                                      </p:cBhvr>
                                      <p:by x="400000" y="400000"/>
                                    </p:animScale>
                                  </p:childTnLst>
                                </p:cTn>
                              </p:par>
                              <p:par>
                                <p:cTn id="831" presetID="6" presetClass="emph" presetSubtype="0" fill="hold" grpId="4" nodeType="withEffect">
                                  <p:stCondLst>
                                    <p:cond delay="0"/>
                                  </p:stCondLst>
                                  <p:childTnLst>
                                    <p:animScale>
                                      <p:cBhvr>
                                        <p:cTn id="832" dur="3500" fill="hold"/>
                                        <p:tgtEl>
                                          <p:spTgt spid="92"/>
                                        </p:tgtEl>
                                      </p:cBhvr>
                                      <p:by x="400000" y="400000"/>
                                    </p:animScale>
                                  </p:childTnLst>
                                </p:cTn>
                              </p:par>
                              <p:par>
                                <p:cTn id="833" presetID="6" presetClass="emph" presetSubtype="0" fill="hold" grpId="4" nodeType="withEffect">
                                  <p:stCondLst>
                                    <p:cond delay="0"/>
                                  </p:stCondLst>
                                  <p:childTnLst>
                                    <p:animScale>
                                      <p:cBhvr>
                                        <p:cTn id="834" dur="3500" fill="hold"/>
                                        <p:tgtEl>
                                          <p:spTgt spid="93"/>
                                        </p:tgtEl>
                                      </p:cBhvr>
                                      <p:by x="400000" y="400000"/>
                                    </p:animScale>
                                  </p:childTnLst>
                                </p:cTn>
                              </p:par>
                              <p:par>
                                <p:cTn id="835" presetID="6" presetClass="emph" presetSubtype="0" fill="hold" grpId="4" nodeType="withEffect">
                                  <p:stCondLst>
                                    <p:cond delay="0"/>
                                  </p:stCondLst>
                                  <p:childTnLst>
                                    <p:animScale>
                                      <p:cBhvr>
                                        <p:cTn id="836" dur="3500" fill="hold"/>
                                        <p:tgtEl>
                                          <p:spTgt spid="94"/>
                                        </p:tgtEl>
                                      </p:cBhvr>
                                      <p:by x="400000" y="400000"/>
                                    </p:animScale>
                                  </p:childTnLst>
                                </p:cTn>
                              </p:par>
                              <p:par>
                                <p:cTn id="837" presetID="6" presetClass="emph" presetSubtype="0" fill="hold" grpId="4" nodeType="withEffect">
                                  <p:stCondLst>
                                    <p:cond delay="0"/>
                                  </p:stCondLst>
                                  <p:childTnLst>
                                    <p:animScale>
                                      <p:cBhvr>
                                        <p:cTn id="838" dur="3500" fill="hold"/>
                                        <p:tgtEl>
                                          <p:spTgt spid="95"/>
                                        </p:tgtEl>
                                      </p:cBhvr>
                                      <p:by x="400000" y="400000"/>
                                    </p:animScale>
                                  </p:childTnLst>
                                </p:cTn>
                              </p:par>
                              <p:par>
                                <p:cTn id="839" presetID="6" presetClass="emph" presetSubtype="0" fill="hold" grpId="4" nodeType="withEffect">
                                  <p:stCondLst>
                                    <p:cond delay="0"/>
                                  </p:stCondLst>
                                  <p:childTnLst>
                                    <p:animScale>
                                      <p:cBhvr>
                                        <p:cTn id="840" dur="3500" fill="hold"/>
                                        <p:tgtEl>
                                          <p:spTgt spid="96"/>
                                        </p:tgtEl>
                                      </p:cBhvr>
                                      <p:by x="400000" y="400000"/>
                                    </p:animScale>
                                  </p:childTnLst>
                                </p:cTn>
                              </p:par>
                              <p:par>
                                <p:cTn id="841" presetID="6" presetClass="emph" presetSubtype="0" fill="hold" grpId="4" nodeType="withEffect">
                                  <p:stCondLst>
                                    <p:cond delay="0"/>
                                  </p:stCondLst>
                                  <p:childTnLst>
                                    <p:animScale>
                                      <p:cBhvr>
                                        <p:cTn id="842" dur="3500" fill="hold"/>
                                        <p:tgtEl>
                                          <p:spTgt spid="97"/>
                                        </p:tgtEl>
                                      </p:cBhvr>
                                      <p:by x="400000" y="400000"/>
                                    </p:animScale>
                                  </p:childTnLst>
                                </p:cTn>
                              </p:par>
                              <p:par>
                                <p:cTn id="843" presetID="6" presetClass="emph" presetSubtype="0" fill="hold" grpId="4" nodeType="withEffect">
                                  <p:stCondLst>
                                    <p:cond delay="0"/>
                                  </p:stCondLst>
                                  <p:childTnLst>
                                    <p:animScale>
                                      <p:cBhvr>
                                        <p:cTn id="844" dur="3500" fill="hold"/>
                                        <p:tgtEl>
                                          <p:spTgt spid="98"/>
                                        </p:tgtEl>
                                      </p:cBhvr>
                                      <p:by x="400000" y="400000"/>
                                    </p:animScale>
                                  </p:childTnLst>
                                </p:cTn>
                              </p:par>
                              <p:par>
                                <p:cTn id="845" presetID="6" presetClass="emph" presetSubtype="0" fill="hold" grpId="4" nodeType="withEffect">
                                  <p:stCondLst>
                                    <p:cond delay="0"/>
                                  </p:stCondLst>
                                  <p:childTnLst>
                                    <p:animScale>
                                      <p:cBhvr>
                                        <p:cTn id="846" dur="3500" fill="hold"/>
                                        <p:tgtEl>
                                          <p:spTgt spid="99"/>
                                        </p:tgtEl>
                                      </p:cBhvr>
                                      <p:by x="400000" y="400000"/>
                                    </p:animScale>
                                  </p:childTnLst>
                                </p:cTn>
                              </p:par>
                              <p:par>
                                <p:cTn id="847" presetID="6" presetClass="emph" presetSubtype="0" fill="hold" grpId="4" nodeType="withEffect">
                                  <p:stCondLst>
                                    <p:cond delay="0"/>
                                  </p:stCondLst>
                                  <p:childTnLst>
                                    <p:animScale>
                                      <p:cBhvr>
                                        <p:cTn id="848" dur="3500" fill="hold"/>
                                        <p:tgtEl>
                                          <p:spTgt spid="100"/>
                                        </p:tgtEl>
                                      </p:cBhvr>
                                      <p:by x="400000" y="400000"/>
                                    </p:animScale>
                                  </p:childTnLst>
                                </p:cTn>
                              </p:par>
                              <p:par>
                                <p:cTn id="849" presetID="6" presetClass="emph" presetSubtype="0" fill="hold" grpId="4" nodeType="withEffect">
                                  <p:stCondLst>
                                    <p:cond delay="0"/>
                                  </p:stCondLst>
                                  <p:childTnLst>
                                    <p:animScale>
                                      <p:cBhvr>
                                        <p:cTn id="850" dur="3500" fill="hold"/>
                                        <p:tgtEl>
                                          <p:spTgt spid="101"/>
                                        </p:tgtEl>
                                      </p:cBhvr>
                                      <p:by x="400000" y="400000"/>
                                    </p:animScale>
                                  </p:childTnLst>
                                </p:cTn>
                              </p:par>
                              <p:par>
                                <p:cTn id="851" presetID="6" presetClass="emph" presetSubtype="0" fill="hold" grpId="4" nodeType="withEffect">
                                  <p:stCondLst>
                                    <p:cond delay="0"/>
                                  </p:stCondLst>
                                  <p:childTnLst>
                                    <p:animScale>
                                      <p:cBhvr>
                                        <p:cTn id="852" dur="3500" fill="hold"/>
                                        <p:tgtEl>
                                          <p:spTgt spid="102"/>
                                        </p:tgtEl>
                                      </p:cBhvr>
                                      <p:by x="400000" y="400000"/>
                                    </p:animScale>
                                  </p:childTnLst>
                                </p:cTn>
                              </p:par>
                              <p:par>
                                <p:cTn id="853" presetID="6" presetClass="emph" presetSubtype="0" fill="hold" grpId="4" nodeType="withEffect">
                                  <p:stCondLst>
                                    <p:cond delay="0"/>
                                  </p:stCondLst>
                                  <p:childTnLst>
                                    <p:animScale>
                                      <p:cBhvr>
                                        <p:cTn id="854" dur="3500" fill="hold"/>
                                        <p:tgtEl>
                                          <p:spTgt spid="103"/>
                                        </p:tgtEl>
                                      </p:cBhvr>
                                      <p:by x="400000" y="400000"/>
                                    </p:animScale>
                                  </p:childTnLst>
                                </p:cTn>
                              </p:par>
                              <p:par>
                                <p:cTn id="855" presetID="6" presetClass="emph" presetSubtype="0" fill="hold" grpId="4" nodeType="withEffect">
                                  <p:stCondLst>
                                    <p:cond delay="0"/>
                                  </p:stCondLst>
                                  <p:childTnLst>
                                    <p:animScale>
                                      <p:cBhvr>
                                        <p:cTn id="856" dur="3500" fill="hold"/>
                                        <p:tgtEl>
                                          <p:spTgt spid="104"/>
                                        </p:tgtEl>
                                      </p:cBhvr>
                                      <p:by x="400000" y="400000"/>
                                    </p:animScale>
                                  </p:childTnLst>
                                </p:cTn>
                              </p:par>
                              <p:par>
                                <p:cTn id="857" presetID="6" presetClass="emph" presetSubtype="0" fill="hold" grpId="4" nodeType="withEffect">
                                  <p:stCondLst>
                                    <p:cond delay="0"/>
                                  </p:stCondLst>
                                  <p:childTnLst>
                                    <p:animScale>
                                      <p:cBhvr>
                                        <p:cTn id="858" dur="3500" fill="hold"/>
                                        <p:tgtEl>
                                          <p:spTgt spid="105"/>
                                        </p:tgtEl>
                                      </p:cBhvr>
                                      <p:by x="400000" y="400000"/>
                                    </p:animScale>
                                  </p:childTnLst>
                                </p:cTn>
                              </p:par>
                              <p:par>
                                <p:cTn id="859" presetID="6" presetClass="emph" presetSubtype="0" fill="hold" grpId="4" nodeType="withEffect">
                                  <p:stCondLst>
                                    <p:cond delay="0"/>
                                  </p:stCondLst>
                                  <p:childTnLst>
                                    <p:animScale>
                                      <p:cBhvr>
                                        <p:cTn id="860" dur="3500" fill="hold"/>
                                        <p:tgtEl>
                                          <p:spTgt spid="106"/>
                                        </p:tgtEl>
                                      </p:cBhvr>
                                      <p:by x="400000" y="400000"/>
                                    </p:animScale>
                                  </p:childTnLst>
                                </p:cTn>
                              </p:par>
                              <p:par>
                                <p:cTn id="861" presetID="6" presetClass="emph" presetSubtype="0" fill="hold" grpId="4" nodeType="withEffect">
                                  <p:stCondLst>
                                    <p:cond delay="0"/>
                                  </p:stCondLst>
                                  <p:childTnLst>
                                    <p:animScale>
                                      <p:cBhvr>
                                        <p:cTn id="862" dur="3500" fill="hold"/>
                                        <p:tgtEl>
                                          <p:spTgt spid="107"/>
                                        </p:tgtEl>
                                      </p:cBhvr>
                                      <p:by x="400000" y="400000"/>
                                    </p:animScale>
                                  </p:childTnLst>
                                </p:cTn>
                              </p:par>
                              <p:par>
                                <p:cTn id="863" presetID="23" presetClass="exit" presetSubtype="16" fill="hold" nodeType="withEffect">
                                  <p:stCondLst>
                                    <p:cond delay="0"/>
                                  </p:stCondLst>
                                  <p:childTnLst>
                                    <p:anim calcmode="lin" valueType="num">
                                      <p:cBhvr>
                                        <p:cTn id="864" dur="3500"/>
                                        <p:tgtEl>
                                          <p:spTgt spid="79"/>
                                        </p:tgtEl>
                                        <p:attrNameLst>
                                          <p:attrName>ppt_w</p:attrName>
                                        </p:attrNameLst>
                                      </p:cBhvr>
                                      <p:tavLst>
                                        <p:tav tm="0">
                                          <p:val>
                                            <p:strVal val="ppt_w"/>
                                          </p:val>
                                        </p:tav>
                                        <p:tav tm="100000">
                                          <p:val>
                                            <p:strVal val="4*ppt_w"/>
                                          </p:val>
                                        </p:tav>
                                      </p:tavLst>
                                    </p:anim>
                                    <p:anim calcmode="lin" valueType="num">
                                      <p:cBhvr>
                                        <p:cTn id="865" dur="3500"/>
                                        <p:tgtEl>
                                          <p:spTgt spid="79"/>
                                        </p:tgtEl>
                                        <p:attrNameLst>
                                          <p:attrName>ppt_h</p:attrName>
                                        </p:attrNameLst>
                                      </p:cBhvr>
                                      <p:tavLst>
                                        <p:tav tm="0">
                                          <p:val>
                                            <p:strVal val="ppt_h"/>
                                          </p:val>
                                        </p:tav>
                                        <p:tav tm="100000">
                                          <p:val>
                                            <p:strVal val="4*ppt_h"/>
                                          </p:val>
                                        </p:tav>
                                      </p:tavLst>
                                    </p:anim>
                                    <p:set>
                                      <p:cBhvr>
                                        <p:cTn id="866" dur="1" fill="hold">
                                          <p:stCondLst>
                                            <p:cond delay="3499"/>
                                          </p:stCondLst>
                                        </p:cTn>
                                        <p:tgtEl>
                                          <p:spTgt spid="79"/>
                                        </p:tgtEl>
                                        <p:attrNameLst>
                                          <p:attrName>style.visibility</p:attrName>
                                        </p:attrNameLst>
                                      </p:cBhvr>
                                      <p:to>
                                        <p:strVal val="hidden"/>
                                      </p:to>
                                    </p:set>
                                  </p:childTnLst>
                                </p:cTn>
                              </p:par>
                              <p:par>
                                <p:cTn id="867" presetID="23" presetClass="exit" presetSubtype="272" fill="hold" nodeType="withEffect">
                                  <p:stCondLst>
                                    <p:cond delay="0"/>
                                  </p:stCondLst>
                                  <p:childTnLst>
                                    <p:anim calcmode="lin" valueType="num">
                                      <p:cBhvr>
                                        <p:cTn id="868" dur="3500"/>
                                        <p:tgtEl>
                                          <p:spTgt spid="62"/>
                                        </p:tgtEl>
                                        <p:attrNameLst>
                                          <p:attrName>ppt_w</p:attrName>
                                        </p:attrNameLst>
                                      </p:cBhvr>
                                      <p:tavLst>
                                        <p:tav tm="0">
                                          <p:val>
                                            <p:strVal val="ppt_w"/>
                                          </p:val>
                                        </p:tav>
                                        <p:tav tm="100000">
                                          <p:val>
                                            <p:strVal val="4/3*ppt_w"/>
                                          </p:val>
                                        </p:tav>
                                      </p:tavLst>
                                    </p:anim>
                                    <p:anim calcmode="lin" valueType="num">
                                      <p:cBhvr>
                                        <p:cTn id="869" dur="3500"/>
                                        <p:tgtEl>
                                          <p:spTgt spid="62"/>
                                        </p:tgtEl>
                                        <p:attrNameLst>
                                          <p:attrName>ppt_h</p:attrName>
                                        </p:attrNameLst>
                                      </p:cBhvr>
                                      <p:tavLst>
                                        <p:tav tm="0">
                                          <p:val>
                                            <p:strVal val="ppt_h"/>
                                          </p:val>
                                        </p:tav>
                                        <p:tav tm="100000">
                                          <p:val>
                                            <p:strVal val="4/3*ppt_h"/>
                                          </p:val>
                                        </p:tav>
                                      </p:tavLst>
                                    </p:anim>
                                    <p:set>
                                      <p:cBhvr>
                                        <p:cTn id="870" dur="1" fill="hold">
                                          <p:stCondLst>
                                            <p:cond delay="3499"/>
                                          </p:stCondLst>
                                        </p:cTn>
                                        <p:tgtEl>
                                          <p:spTgt spid="62"/>
                                        </p:tgtEl>
                                        <p:attrNameLst>
                                          <p:attrName>style.visibility</p:attrName>
                                        </p:attrNameLst>
                                      </p:cBhvr>
                                      <p:to>
                                        <p:strVal val="hidden"/>
                                      </p:to>
                                    </p:set>
                                  </p:childTnLst>
                                </p:cTn>
                              </p:par>
                              <p:par>
                                <p:cTn id="871" presetID="21" presetClass="entr" presetSubtype="8" fill="hold" nodeType="withEffect">
                                  <p:stCondLst>
                                    <p:cond delay="0"/>
                                  </p:stCondLst>
                                  <p:childTnLst>
                                    <p:set>
                                      <p:cBhvr>
                                        <p:cTn id="872" dur="1" fill="hold">
                                          <p:stCondLst>
                                            <p:cond delay="0"/>
                                          </p:stCondLst>
                                        </p:cTn>
                                        <p:tgtEl>
                                          <p:spTgt spid="64"/>
                                        </p:tgtEl>
                                        <p:attrNameLst>
                                          <p:attrName>style.visibility</p:attrName>
                                        </p:attrNameLst>
                                      </p:cBhvr>
                                      <p:to>
                                        <p:strVal val="visible"/>
                                      </p:to>
                                    </p:set>
                                    <p:animEffect transition="in" filter="wheel(8)">
                                      <p:cBhvr>
                                        <p:cTn id="873" dur="3500"/>
                                        <p:tgtEl>
                                          <p:spTgt spid="64"/>
                                        </p:tgtEl>
                                      </p:cBhvr>
                                    </p:animEffect>
                                  </p:childTnLst>
                                </p:cTn>
                              </p:par>
                              <p:par>
                                <p:cTn id="874" presetID="23" presetClass="entr" presetSubtype="288" fill="hold" nodeType="withEffect">
                                  <p:stCondLst>
                                    <p:cond delay="0"/>
                                  </p:stCondLst>
                                  <p:childTnLst>
                                    <p:set>
                                      <p:cBhvr>
                                        <p:cTn id="875" dur="1" fill="hold">
                                          <p:stCondLst>
                                            <p:cond delay="0"/>
                                          </p:stCondLst>
                                        </p:cTn>
                                        <p:tgtEl>
                                          <p:spTgt spid="64"/>
                                        </p:tgtEl>
                                        <p:attrNameLst>
                                          <p:attrName>style.visibility</p:attrName>
                                        </p:attrNameLst>
                                      </p:cBhvr>
                                      <p:to>
                                        <p:strVal val="visible"/>
                                      </p:to>
                                    </p:set>
                                    <p:anim calcmode="lin" valueType="num">
                                      <p:cBhvr>
                                        <p:cTn id="876" dur="3500" fill="hold"/>
                                        <p:tgtEl>
                                          <p:spTgt spid="64"/>
                                        </p:tgtEl>
                                        <p:attrNameLst>
                                          <p:attrName>ppt_w</p:attrName>
                                        </p:attrNameLst>
                                      </p:cBhvr>
                                      <p:tavLst>
                                        <p:tav tm="0">
                                          <p:val>
                                            <p:strVal val="4/3*#ppt_w"/>
                                          </p:val>
                                        </p:tav>
                                        <p:tav tm="100000">
                                          <p:val>
                                            <p:strVal val="#ppt_w"/>
                                          </p:val>
                                        </p:tav>
                                      </p:tavLst>
                                    </p:anim>
                                    <p:anim calcmode="lin" valueType="num">
                                      <p:cBhvr>
                                        <p:cTn id="877" dur="3500" fill="hold"/>
                                        <p:tgtEl>
                                          <p:spTgt spid="64"/>
                                        </p:tgtEl>
                                        <p:attrNameLst>
                                          <p:attrName>ppt_h</p:attrName>
                                        </p:attrNameLst>
                                      </p:cBhvr>
                                      <p:tavLst>
                                        <p:tav tm="0">
                                          <p:val>
                                            <p:strVal val="4/3*#ppt_h"/>
                                          </p:val>
                                        </p:tav>
                                        <p:tav tm="100000">
                                          <p:val>
                                            <p:strVal val="#ppt_h"/>
                                          </p:val>
                                        </p:tav>
                                      </p:tavLst>
                                    </p:anim>
                                  </p:childTnLst>
                                </p:cTn>
                              </p:par>
                              <p:par>
                                <p:cTn id="878" presetID="23" presetClass="entr" presetSubtype="528" fill="hold" nodeType="withEffect">
                                  <p:stCondLst>
                                    <p:cond delay="1000"/>
                                  </p:stCondLst>
                                  <p:childTnLst>
                                    <p:set>
                                      <p:cBhvr>
                                        <p:cTn id="879" dur="1" fill="hold">
                                          <p:stCondLst>
                                            <p:cond delay="0"/>
                                          </p:stCondLst>
                                        </p:cTn>
                                        <p:tgtEl>
                                          <p:spTgt spid="66"/>
                                        </p:tgtEl>
                                        <p:attrNameLst>
                                          <p:attrName>style.visibility</p:attrName>
                                        </p:attrNameLst>
                                      </p:cBhvr>
                                      <p:to>
                                        <p:strVal val="visible"/>
                                      </p:to>
                                    </p:set>
                                    <p:anim calcmode="lin" valueType="num">
                                      <p:cBhvr>
                                        <p:cTn id="880" dur="2500" fill="hold"/>
                                        <p:tgtEl>
                                          <p:spTgt spid="66"/>
                                        </p:tgtEl>
                                        <p:attrNameLst>
                                          <p:attrName>ppt_w</p:attrName>
                                        </p:attrNameLst>
                                      </p:cBhvr>
                                      <p:tavLst>
                                        <p:tav tm="0">
                                          <p:val>
                                            <p:fltVal val="0"/>
                                          </p:val>
                                        </p:tav>
                                        <p:tav tm="100000">
                                          <p:val>
                                            <p:strVal val="#ppt_w"/>
                                          </p:val>
                                        </p:tav>
                                      </p:tavLst>
                                    </p:anim>
                                    <p:anim calcmode="lin" valueType="num">
                                      <p:cBhvr>
                                        <p:cTn id="881" dur="2500" fill="hold"/>
                                        <p:tgtEl>
                                          <p:spTgt spid="66"/>
                                        </p:tgtEl>
                                        <p:attrNameLst>
                                          <p:attrName>ppt_h</p:attrName>
                                        </p:attrNameLst>
                                      </p:cBhvr>
                                      <p:tavLst>
                                        <p:tav tm="0">
                                          <p:val>
                                            <p:fltVal val="0"/>
                                          </p:val>
                                        </p:tav>
                                        <p:tav tm="100000">
                                          <p:val>
                                            <p:strVal val="#ppt_h"/>
                                          </p:val>
                                        </p:tav>
                                      </p:tavLst>
                                    </p:anim>
                                    <p:anim calcmode="lin" valueType="num">
                                      <p:cBhvr>
                                        <p:cTn id="882" dur="2500" fill="hold"/>
                                        <p:tgtEl>
                                          <p:spTgt spid="66"/>
                                        </p:tgtEl>
                                        <p:attrNameLst>
                                          <p:attrName>ppt_x</p:attrName>
                                        </p:attrNameLst>
                                      </p:cBhvr>
                                      <p:tavLst>
                                        <p:tav tm="0">
                                          <p:val>
                                            <p:fltVal val="0.5"/>
                                          </p:val>
                                        </p:tav>
                                        <p:tav tm="100000">
                                          <p:val>
                                            <p:strVal val="#ppt_x"/>
                                          </p:val>
                                        </p:tav>
                                      </p:tavLst>
                                    </p:anim>
                                    <p:anim calcmode="lin" valueType="num">
                                      <p:cBhvr>
                                        <p:cTn id="883" dur="2500" fill="hold"/>
                                        <p:tgtEl>
                                          <p:spTgt spid="6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animBg="1"/>
      <p:bldP spid="101" grpId="1" animBg="1"/>
      <p:bldP spid="101" grpId="2" animBg="1"/>
      <p:bldP spid="101" grpId="3" animBg="1"/>
      <p:bldP spid="101" grpId="4" animBg="1"/>
      <p:bldP spid="102" grpId="0" animBg="1"/>
      <p:bldP spid="102" grpId="1" animBg="1"/>
      <p:bldP spid="102" grpId="2" animBg="1"/>
      <p:bldP spid="102" grpId="3" animBg="1"/>
      <p:bldP spid="102" grpId="4" animBg="1"/>
      <p:bldP spid="103" grpId="0" animBg="1"/>
      <p:bldP spid="103" grpId="1" animBg="1"/>
      <p:bldP spid="103" grpId="2" animBg="1"/>
      <p:bldP spid="103" grpId="3" animBg="1"/>
      <p:bldP spid="103" grpId="4" animBg="1"/>
      <p:bldP spid="104" grpId="0" animBg="1"/>
      <p:bldP spid="104" grpId="1" animBg="1"/>
      <p:bldP spid="104" grpId="2" animBg="1"/>
      <p:bldP spid="104" grpId="3" animBg="1"/>
      <p:bldP spid="104" grpId="4" animBg="1"/>
      <p:bldP spid="105" grpId="0" animBg="1"/>
      <p:bldP spid="105" grpId="1" animBg="1"/>
      <p:bldP spid="105" grpId="2" animBg="1"/>
      <p:bldP spid="105" grpId="3" animBg="1"/>
      <p:bldP spid="105" grpId="4" animBg="1"/>
      <p:bldP spid="106" grpId="0" animBg="1"/>
      <p:bldP spid="106" grpId="1" animBg="1"/>
      <p:bldP spid="106" grpId="2" animBg="1"/>
      <p:bldP spid="106" grpId="3" animBg="1"/>
      <p:bldP spid="106" grpId="4" animBg="1"/>
      <p:bldP spid="107" grpId="0" animBg="1"/>
      <p:bldP spid="107" grpId="1" animBg="1"/>
      <p:bldP spid="107" grpId="2" animBg="1"/>
      <p:bldP spid="107" grpId="3" animBg="1"/>
      <p:bldP spid="107" grpId="4" animBg="1"/>
      <p:bldP spid="108" grpId="0" animBg="1"/>
      <p:bldP spid="108" grpId="1" animBg="1"/>
      <p:bldP spid="108" grpId="2" animBg="1"/>
      <p:bldP spid="108" grpId="3" animBg="1"/>
      <p:bldP spid="108" grpId="4" animBg="1"/>
      <p:bldP spid="109" grpId="0" animBg="1"/>
      <p:bldP spid="109" grpId="1" animBg="1"/>
      <p:bldP spid="109" grpId="2" animBg="1"/>
      <p:bldP spid="109" grpId="3" animBg="1"/>
      <p:bldP spid="109" grpId="4" animBg="1"/>
      <p:bldP spid="110" grpId="0" animBg="1"/>
      <p:bldP spid="110" grpId="1" animBg="1"/>
      <p:bldP spid="110" grpId="2" animBg="1"/>
      <p:bldP spid="110" grpId="3" animBg="1"/>
      <p:bldP spid="110" grpId="4" animBg="1"/>
      <p:bldP spid="111" grpId="0" animBg="1"/>
      <p:bldP spid="111" grpId="1" animBg="1"/>
      <p:bldP spid="111" grpId="2" animBg="1"/>
      <p:bldP spid="111" grpId="3" animBg="1"/>
      <p:bldP spid="111" grpId="4" animBg="1"/>
      <p:bldP spid="112" grpId="0" animBg="1"/>
      <p:bldP spid="112" grpId="1" animBg="1"/>
      <p:bldP spid="112" grpId="2" animBg="1"/>
      <p:bldP spid="112" grpId="3" animBg="1"/>
      <p:bldP spid="112" grpId="4" animBg="1"/>
      <p:bldP spid="113" grpId="0" animBg="1"/>
      <p:bldP spid="113" grpId="1" animBg="1"/>
      <p:bldP spid="113" grpId="2" animBg="1"/>
      <p:bldP spid="113" grpId="3" animBg="1"/>
      <p:bldP spid="113" grpId="4" animBg="1"/>
      <p:bldP spid="114" grpId="0" animBg="1"/>
      <p:bldP spid="114" grpId="1" animBg="1"/>
      <p:bldP spid="114" grpId="2" animBg="1"/>
      <p:bldP spid="114" grpId="3" animBg="1"/>
      <p:bldP spid="114" grpId="4" animBg="1"/>
      <p:bldP spid="115" grpId="0" animBg="1"/>
      <p:bldP spid="115" grpId="1" animBg="1"/>
      <p:bldP spid="115" grpId="2" animBg="1"/>
      <p:bldP spid="115" grpId="3" animBg="1"/>
      <p:bldP spid="115" grpId="4" animBg="1"/>
      <p:bldP spid="116" grpId="0" animBg="1"/>
      <p:bldP spid="116" grpId="1" animBg="1"/>
      <p:bldP spid="116" grpId="2" animBg="1"/>
      <p:bldP spid="116" grpId="3" animBg="1"/>
      <p:bldP spid="116" grpId="4" animBg="1"/>
      <p:bldP spid="117" grpId="0" animBg="1"/>
      <p:bldP spid="117" grpId="1" animBg="1"/>
      <p:bldP spid="117" grpId="2" animBg="1"/>
      <p:bldP spid="117" grpId="3" animBg="1"/>
      <p:bldP spid="117" grpId="4" animBg="1"/>
      <p:bldP spid="118" grpId="0" animBg="1"/>
      <p:bldP spid="118" grpId="1" animBg="1"/>
      <p:bldP spid="118" grpId="2" animBg="1"/>
      <p:bldP spid="118" grpId="3" animBg="1"/>
      <p:bldP spid="118" grpId="4" animBg="1"/>
      <p:bldP spid="119" grpId="0" animBg="1"/>
      <p:bldP spid="119" grpId="1" animBg="1"/>
      <p:bldP spid="119" grpId="2" animBg="1"/>
      <p:bldP spid="119" grpId="3" animBg="1"/>
      <p:bldP spid="119" grpId="4" animBg="1"/>
      <p:bldP spid="120" grpId="0" animBg="1"/>
      <p:bldP spid="120" grpId="1" animBg="1"/>
      <p:bldP spid="120" grpId="2" animBg="1"/>
      <p:bldP spid="120" grpId="3" animBg="1"/>
      <p:bldP spid="120" grpId="4" animBg="1"/>
      <p:bldP spid="121" grpId="0" animBg="1"/>
      <p:bldP spid="121" grpId="1" animBg="1"/>
      <p:bldP spid="121" grpId="2" animBg="1"/>
      <p:bldP spid="121" grpId="3" animBg="1"/>
      <p:bldP spid="121" grpId="4" animBg="1"/>
      <p:bldP spid="122" grpId="0" animBg="1"/>
      <p:bldP spid="122" grpId="1" animBg="1"/>
      <p:bldP spid="122" grpId="2" animBg="1"/>
      <p:bldP spid="122" grpId="3" animBg="1"/>
      <p:bldP spid="122" grpId="4"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a:off x="0" y="2661"/>
            <a:ext cx="9144000" cy="5143500"/>
            <a:chOff x="0" y="0"/>
            <a:chExt cx="9144000" cy="5143500"/>
          </a:xfrm>
        </p:grpSpPr>
        <p:sp>
          <p:nvSpPr>
            <p:cNvPr id="128" name="127 Rectángulo"/>
            <p:cNvSpPr/>
            <p:nvPr/>
          </p:nvSpPr>
          <p:spPr>
            <a:xfrm rot="10800000">
              <a:off x="0" y="0"/>
              <a:ext cx="4572000" cy="5143500"/>
            </a:xfrm>
            <a:prstGeom prst="rect">
              <a:avLst/>
            </a:prstGeom>
            <a:gradFill>
              <a:gsLst>
                <a:gs pos="24000">
                  <a:srgbClr val="1A1245">
                    <a:lumMod val="24000"/>
                  </a:srgbClr>
                </a:gs>
                <a:gs pos="100000">
                  <a:srgbClr val="C00000">
                    <a:lumMod val="4000"/>
                  </a:srgbClr>
                </a:gs>
                <a:gs pos="60000">
                  <a:srgbClr val="5454D4">
                    <a:alpha val="97000"/>
                    <a:lumMod val="7000"/>
                  </a:srgbClr>
                </a:gs>
                <a:gs pos="80000">
                  <a:srgbClr val="73737B">
                    <a:lumMod val="77000"/>
                  </a:srgbClr>
                </a:gs>
                <a:gs pos="90000">
                  <a:srgbClr val="66FFFF">
                    <a:lumMod val="0"/>
                    <a:lumOff val="100000"/>
                  </a:srgbClr>
                </a:gs>
              </a:gsLst>
              <a:path path="rect">
                <a:fillToRect t="100000" r="100000"/>
              </a:path>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flipH="1">
              <a:off x="4572000" y="0"/>
              <a:ext cx="4572000" cy="5143500"/>
            </a:xfrm>
            <a:prstGeom prst="rect">
              <a:avLst/>
            </a:prstGeom>
            <a:gradFill flip="none" rotWithShape="1">
              <a:gsLst>
                <a:gs pos="24000">
                  <a:srgbClr val="1A1245">
                    <a:lumMod val="24000"/>
                  </a:srgbClr>
                </a:gs>
                <a:gs pos="100000">
                  <a:srgbClr val="C00000">
                    <a:lumMod val="4000"/>
                  </a:srgbClr>
                </a:gs>
                <a:gs pos="60000">
                  <a:srgbClr val="5454D4">
                    <a:alpha val="97000"/>
                    <a:lumMod val="7000"/>
                  </a:srgbClr>
                </a:gs>
                <a:gs pos="80000">
                  <a:srgbClr val="73737B">
                    <a:lumMod val="77000"/>
                  </a:srgbClr>
                </a:gs>
                <a:gs pos="90000">
                  <a:srgbClr val="66FFFF">
                    <a:lumMod val="0"/>
                    <a:lumOff val="100000"/>
                  </a:srgbClr>
                </a:gs>
              </a:gsLst>
              <a:path path="rect">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8" name="117 Imagen" descr="Diapositiva1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4221" b="-2"/>
          <a:stretch/>
        </p:blipFill>
        <p:spPr>
          <a:xfrm>
            <a:off x="-21007" y="-5364000"/>
            <a:ext cx="9165007" cy="10505868"/>
          </a:xfrm>
          <a:prstGeom prst="rect">
            <a:avLst/>
          </a:prstGeom>
          <a:noFill/>
          <a:ln>
            <a:noFill/>
          </a:ln>
        </p:spPr>
      </p:pic>
      <p:sp>
        <p:nvSpPr>
          <p:cNvPr id="2" name="1 Rectángulo"/>
          <p:cNvSpPr/>
          <p:nvPr/>
        </p:nvSpPr>
        <p:spPr>
          <a:xfrm rot="7974326">
            <a:off x="3439984" y="919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7974326">
            <a:off x="3455658" y="40264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7974326">
            <a:off x="3444683" y="839868"/>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7974326">
            <a:off x="3439984" y="125359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7974326">
            <a:off x="3455658" y="164704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7974326">
            <a:off x="3444683" y="208426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7974326">
            <a:off x="3433709" y="2521482"/>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7974326">
            <a:off x="3429010" y="293520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74326">
            <a:off x="3444683" y="332865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74326">
            <a:off x="3433709" y="376587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74326">
            <a:off x="2495960" y="750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74326">
            <a:off x="2511633" y="40095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74326">
            <a:off x="2500659" y="83817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74326">
            <a:off x="2495960" y="125189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7974326">
            <a:off x="2511633" y="1645348"/>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974326">
            <a:off x="2500659" y="208256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974326">
            <a:off x="2489685" y="251978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974326">
            <a:off x="2484985" y="293351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974326">
            <a:off x="3371955" y="4144752"/>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974326">
            <a:off x="2500659" y="332696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974326">
            <a:off x="2489685" y="376418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7974326">
            <a:off x="1637360" y="123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7974326">
            <a:off x="1653033" y="394682"/>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7974326">
            <a:off x="1642059" y="83190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7974326">
            <a:off x="1637360" y="124562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7974326">
            <a:off x="1653033" y="163907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7974326">
            <a:off x="1642059" y="207629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7974326">
            <a:off x="1631085" y="251351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7974326">
            <a:off x="1626386" y="292723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7974326">
            <a:off x="2427930" y="4143056"/>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7974326">
            <a:off x="1642059" y="332069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7974326">
            <a:off x="1631085" y="375790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7974326">
            <a:off x="693335" y="-46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7974326">
            <a:off x="709009" y="39298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7974326">
            <a:off x="698034" y="83020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7974326">
            <a:off x="693335" y="124393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7974326">
            <a:off x="709009" y="163738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7974326">
            <a:off x="698034" y="207460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7974326">
            <a:off x="687060" y="251182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7974326">
            <a:off x="682361" y="292554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7974326">
            <a:off x="1569331" y="4136784"/>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7974326">
            <a:off x="698034" y="331899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7974326">
            <a:off x="687060" y="375621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7974326">
            <a:off x="-40490" y="-32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7974326">
            <a:off x="-24817" y="393122"/>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7974326">
            <a:off x="-35791" y="83034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7974326">
            <a:off x="-40490" y="124406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7974326">
            <a:off x="625306" y="4135089"/>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7974326">
            <a:off x="-24817" y="163751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7974326">
            <a:off x="-35791" y="207473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7974326">
            <a:off x="-46765" y="251195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7974326">
            <a:off x="-51464" y="292567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7974326">
            <a:off x="-35791" y="331913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7974326">
            <a:off x="-46766" y="3756349"/>
            <a:ext cx="1260360"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7974326">
            <a:off x="-108520" y="4135225"/>
            <a:ext cx="1331102"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570640" flipH="1">
            <a:off x="4397399" y="966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570640" flipH="1">
            <a:off x="4381726" y="40311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570640" flipH="1">
            <a:off x="4392700" y="840332"/>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3570640" flipH="1">
            <a:off x="4397399" y="125405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570640" flipH="1">
            <a:off x="4381726" y="164750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570640" flipH="1">
            <a:off x="4392700" y="208472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570640" flipH="1">
            <a:off x="4403674" y="252194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570640" flipH="1">
            <a:off x="4408373" y="293567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570640" flipH="1">
            <a:off x="4392700" y="332912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570640" flipH="1">
            <a:off x="4403674" y="376634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570640" flipH="1">
            <a:off x="5341424" y="796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570640" flipH="1">
            <a:off x="5325751" y="40141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570640" flipH="1">
            <a:off x="5336725" y="838637"/>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570640" flipH="1">
            <a:off x="5341424" y="125236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570640" flipH="1">
            <a:off x="5325751" y="1645812"/>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570640" flipH="1">
            <a:off x="5336725" y="208303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570640" flipH="1">
            <a:off x="5347699" y="2520251"/>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570640" flipH="1">
            <a:off x="5352398" y="293397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570640" flipH="1">
            <a:off x="4394687" y="4145216"/>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570640" flipH="1">
            <a:off x="5336725" y="332742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570640" flipH="1">
            <a:off x="5347699" y="376464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570640" flipH="1">
            <a:off x="6200023" y="169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570640" flipH="1">
            <a:off x="6184350" y="39514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570640" flipH="1">
            <a:off x="6195324" y="83236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570640" flipH="1">
            <a:off x="6200023" y="124609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570640" flipH="1">
            <a:off x="6184350" y="163954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570640" flipH="1">
            <a:off x="6195324" y="207675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570640" flipH="1">
            <a:off x="6206298" y="251397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570640" flipH="1">
            <a:off x="6210997" y="292770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570640" flipH="1">
            <a:off x="5338711" y="4143520"/>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570640" flipH="1">
            <a:off x="6195324" y="332115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570640" flipH="1">
            <a:off x="6206298" y="375837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570640" flipH="1">
            <a:off x="7144048" y="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570640" flipH="1">
            <a:off x="7128375" y="39345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3570640" flipH="1">
            <a:off x="7139349" y="83067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3570640" flipH="1">
            <a:off x="7144048" y="124439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3570640" flipH="1">
            <a:off x="7128375" y="163784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3570640" flipH="1">
            <a:off x="7139349" y="207506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3570640" flipH="1">
            <a:off x="7150323" y="251228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3570640" flipH="1">
            <a:off x="7155022" y="2926008"/>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3570640" flipH="1">
            <a:off x="6197311" y="4137248"/>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3570640" flipH="1">
            <a:off x="7139349" y="3319458"/>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3570640" flipH="1">
            <a:off x="7150323" y="3756678"/>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3570640" flipH="1">
            <a:off x="7877873" y="13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3570640" flipH="1">
            <a:off x="7862200" y="393586"/>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3570640" flipH="1">
            <a:off x="7873174" y="830805"/>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3570640" flipH="1">
            <a:off x="7877873" y="124453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3570640" flipH="1">
            <a:off x="7141336" y="4135553"/>
            <a:ext cx="1331100"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13570640" flipH="1">
            <a:off x="7862200" y="1637980"/>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13570640" flipH="1">
            <a:off x="7873174" y="207519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13570640" flipH="1">
            <a:off x="7884149" y="2512419"/>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3570640" flipH="1">
            <a:off x="7888848" y="2926143"/>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3570640" flipH="1">
            <a:off x="7873174" y="3319594"/>
            <a:ext cx="1260358"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13570640" flipH="1">
            <a:off x="7884148" y="3756813"/>
            <a:ext cx="1260360" cy="592722"/>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13570640" flipH="1">
            <a:off x="7875160" y="4135689"/>
            <a:ext cx="1331102" cy="586773"/>
          </a:xfrm>
          <a:prstGeom prst="rect">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5400000" scaled="1"/>
            <a:tileRect/>
          </a:gradFill>
          <a:ln w="0">
            <a:noFill/>
          </a:ln>
          <a:scene3d>
            <a:camera prst="perspectiveRelaxed"/>
            <a:lightRig rig="flat" dir="t">
              <a:rot lat="0" lon="0" rev="0"/>
            </a:lightRig>
          </a:scene3d>
          <a:sp3d prstMaterial="metal">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a:off x="6408468" y="0"/>
            <a:ext cx="2735532" cy="954107"/>
          </a:xfrm>
          <a:prstGeom prst="rect">
            <a:avLst/>
          </a:prstGeom>
          <a:scene3d>
            <a:camera prst="orthographicFront"/>
            <a:lightRig rig="threePt" dir="t">
              <a:rot lat="0" lon="0" rev="5400000"/>
            </a:lightRig>
          </a:scene3d>
        </p:spPr>
        <p:txBody>
          <a:bodyPr wrap="square">
            <a:spAutoFit/>
            <a:scene3d>
              <a:camera prst="obliqueBottomLeft"/>
              <a:lightRig rig="threePt" dir="t"/>
            </a:scene3d>
            <a:sp3d extrusionH="31750">
              <a:extrusionClr>
                <a:schemeClr val="accent6">
                  <a:lumMod val="40000"/>
                  <a:lumOff val="60000"/>
                </a:schemeClr>
              </a:extrusionClr>
            </a:sp3d>
          </a:bodyPr>
          <a:lstStyle/>
          <a:p>
            <a:pPr algn="ctr"/>
            <a:r>
              <a:rPr lang="es-ES" sz="1400" dirty="0" smtClean="0">
                <a:latin typeface="Hobo Std" pitchFamily="34" charset="0"/>
              </a:rPr>
              <a:t>Conoce aquí </a:t>
            </a:r>
            <a:r>
              <a:rPr lang="es-ES" sz="1400" dirty="0">
                <a:latin typeface="Hobo Std" pitchFamily="34" charset="0"/>
              </a:rPr>
              <a:t>cuáles </a:t>
            </a:r>
            <a:r>
              <a:rPr lang="es-ES" sz="1400" dirty="0" smtClean="0">
                <a:latin typeface="Hobo Std" pitchFamily="34" charset="0"/>
              </a:rPr>
              <a:t>son</a:t>
            </a:r>
          </a:p>
          <a:p>
            <a:pPr algn="ctr"/>
            <a:r>
              <a:rPr lang="es-ES" sz="1400" dirty="0" smtClean="0">
                <a:latin typeface="Hobo Std" pitchFamily="34" charset="0"/>
              </a:rPr>
              <a:t> </a:t>
            </a:r>
            <a:r>
              <a:rPr lang="es-ES" sz="1400" dirty="0">
                <a:latin typeface="Hobo Std" pitchFamily="34" charset="0"/>
              </a:rPr>
              <a:t>los beneficios probados </a:t>
            </a:r>
            <a:r>
              <a:rPr lang="es-ES" sz="1400" dirty="0" smtClean="0">
                <a:latin typeface="Hobo Std" pitchFamily="34" charset="0"/>
              </a:rPr>
              <a:t>de </a:t>
            </a:r>
            <a:r>
              <a:rPr lang="es-ES" sz="1400" dirty="0">
                <a:latin typeface="Hobo Std" pitchFamily="34" charset="0"/>
              </a:rPr>
              <a:t>la </a:t>
            </a:r>
            <a:r>
              <a:rPr lang="es-ES" sz="1400" dirty="0" smtClean="0">
                <a:latin typeface="Hobo Std" pitchFamily="34" charset="0"/>
              </a:rPr>
              <a:t>menta, </a:t>
            </a:r>
            <a:r>
              <a:rPr lang="es-ES" sz="1400" dirty="0">
                <a:latin typeface="Hobo Std" pitchFamily="34" charset="0"/>
              </a:rPr>
              <a:t>para que la empieces </a:t>
            </a:r>
            <a:endParaRPr lang="es-ES" sz="1400" dirty="0" smtClean="0">
              <a:latin typeface="Hobo Std" pitchFamily="34" charset="0"/>
            </a:endParaRPr>
          </a:p>
          <a:p>
            <a:pPr algn="ctr"/>
            <a:r>
              <a:rPr lang="es-ES" sz="1400" dirty="0" smtClean="0">
                <a:latin typeface="Hobo Std" pitchFamily="34" charset="0"/>
              </a:rPr>
              <a:t>a </a:t>
            </a:r>
            <a:r>
              <a:rPr lang="es-ES" sz="1400" dirty="0">
                <a:latin typeface="Hobo Std" pitchFamily="34" charset="0"/>
              </a:rPr>
              <a:t>utilizar a partir </a:t>
            </a:r>
            <a:r>
              <a:rPr lang="es-ES" sz="1400" dirty="0" smtClean="0">
                <a:latin typeface="Hobo Std" pitchFamily="34" charset="0"/>
              </a:rPr>
              <a:t>de </a:t>
            </a:r>
            <a:r>
              <a:rPr lang="es-ES" sz="1400" dirty="0">
                <a:latin typeface="Hobo Std" pitchFamily="34" charset="0"/>
              </a:rPr>
              <a:t>ahora.</a:t>
            </a:r>
          </a:p>
        </p:txBody>
      </p:sp>
      <p:sp>
        <p:nvSpPr>
          <p:cNvPr id="117" name="116 Rectángulo"/>
          <p:cNvSpPr/>
          <p:nvPr/>
        </p:nvSpPr>
        <p:spPr>
          <a:xfrm flipH="1">
            <a:off x="-180528" y="-236562"/>
            <a:ext cx="9324528" cy="56101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97318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1+#ppt_w/2"/>
                                          </p:val>
                                        </p:tav>
                                        <p:tav tm="100000">
                                          <p:val>
                                            <p:strVal val="#ppt_x"/>
                                          </p:val>
                                        </p:tav>
                                      </p:tavLst>
                                    </p:anim>
                                    <p:anim calcmode="lin" valueType="num">
                                      <p:cBhvr additive="base">
                                        <p:cTn id="12" dur="2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1+#ppt_w/2"/>
                                          </p:val>
                                        </p:tav>
                                        <p:tav tm="100000">
                                          <p:val>
                                            <p:strVal val="#ppt_x"/>
                                          </p:val>
                                        </p:tav>
                                      </p:tavLst>
                                    </p:anim>
                                    <p:anim calcmode="lin" valueType="num">
                                      <p:cBhvr additive="base">
                                        <p:cTn id="16" dur="25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500" fill="hold"/>
                                        <p:tgtEl>
                                          <p:spTgt spid="5"/>
                                        </p:tgtEl>
                                        <p:attrNameLst>
                                          <p:attrName>ppt_x</p:attrName>
                                        </p:attrNameLst>
                                      </p:cBhvr>
                                      <p:tavLst>
                                        <p:tav tm="0">
                                          <p:val>
                                            <p:strVal val="1+#ppt_w/2"/>
                                          </p:val>
                                        </p:tav>
                                        <p:tav tm="100000">
                                          <p:val>
                                            <p:strVal val="#ppt_x"/>
                                          </p:val>
                                        </p:tav>
                                      </p:tavLst>
                                    </p:anim>
                                    <p:anim calcmode="lin" valueType="num">
                                      <p:cBhvr additive="base">
                                        <p:cTn id="20" dur="250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500" fill="hold"/>
                                        <p:tgtEl>
                                          <p:spTgt spid="6"/>
                                        </p:tgtEl>
                                        <p:attrNameLst>
                                          <p:attrName>ppt_x</p:attrName>
                                        </p:attrNameLst>
                                      </p:cBhvr>
                                      <p:tavLst>
                                        <p:tav tm="0">
                                          <p:val>
                                            <p:strVal val="1+#ppt_w/2"/>
                                          </p:val>
                                        </p:tav>
                                        <p:tav tm="100000">
                                          <p:val>
                                            <p:strVal val="#ppt_x"/>
                                          </p:val>
                                        </p:tav>
                                      </p:tavLst>
                                    </p:anim>
                                    <p:anim calcmode="lin" valueType="num">
                                      <p:cBhvr additive="base">
                                        <p:cTn id="24" dur="250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1+#ppt_w/2"/>
                                          </p:val>
                                        </p:tav>
                                        <p:tav tm="100000">
                                          <p:val>
                                            <p:strVal val="#ppt_x"/>
                                          </p:val>
                                        </p:tav>
                                      </p:tavLst>
                                    </p:anim>
                                    <p:anim calcmode="lin" valueType="num">
                                      <p:cBhvr additive="base">
                                        <p:cTn id="28" dur="250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500" fill="hold"/>
                                        <p:tgtEl>
                                          <p:spTgt spid="8"/>
                                        </p:tgtEl>
                                        <p:attrNameLst>
                                          <p:attrName>ppt_x</p:attrName>
                                        </p:attrNameLst>
                                      </p:cBhvr>
                                      <p:tavLst>
                                        <p:tav tm="0">
                                          <p:val>
                                            <p:strVal val="1+#ppt_w/2"/>
                                          </p:val>
                                        </p:tav>
                                        <p:tav tm="100000">
                                          <p:val>
                                            <p:strVal val="#ppt_x"/>
                                          </p:val>
                                        </p:tav>
                                      </p:tavLst>
                                    </p:anim>
                                    <p:anim calcmode="lin" valueType="num">
                                      <p:cBhvr additive="base">
                                        <p:cTn id="32" dur="250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500" fill="hold"/>
                                        <p:tgtEl>
                                          <p:spTgt spid="9"/>
                                        </p:tgtEl>
                                        <p:attrNameLst>
                                          <p:attrName>ppt_x</p:attrName>
                                        </p:attrNameLst>
                                      </p:cBhvr>
                                      <p:tavLst>
                                        <p:tav tm="0">
                                          <p:val>
                                            <p:strVal val="1+#ppt_w/2"/>
                                          </p:val>
                                        </p:tav>
                                        <p:tav tm="100000">
                                          <p:val>
                                            <p:strVal val="#ppt_x"/>
                                          </p:val>
                                        </p:tav>
                                      </p:tavLst>
                                    </p:anim>
                                    <p:anim calcmode="lin" valueType="num">
                                      <p:cBhvr additive="base">
                                        <p:cTn id="36" dur="250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500" fill="hold"/>
                                        <p:tgtEl>
                                          <p:spTgt spid="10"/>
                                        </p:tgtEl>
                                        <p:attrNameLst>
                                          <p:attrName>ppt_x</p:attrName>
                                        </p:attrNameLst>
                                      </p:cBhvr>
                                      <p:tavLst>
                                        <p:tav tm="0">
                                          <p:val>
                                            <p:strVal val="1+#ppt_w/2"/>
                                          </p:val>
                                        </p:tav>
                                        <p:tav tm="100000">
                                          <p:val>
                                            <p:strVal val="#ppt_x"/>
                                          </p:val>
                                        </p:tav>
                                      </p:tavLst>
                                    </p:anim>
                                    <p:anim calcmode="lin" valueType="num">
                                      <p:cBhvr additive="base">
                                        <p:cTn id="40" dur="250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500" fill="hold"/>
                                        <p:tgtEl>
                                          <p:spTgt spid="11"/>
                                        </p:tgtEl>
                                        <p:attrNameLst>
                                          <p:attrName>ppt_x</p:attrName>
                                        </p:attrNameLst>
                                      </p:cBhvr>
                                      <p:tavLst>
                                        <p:tav tm="0">
                                          <p:val>
                                            <p:strVal val="1+#ppt_w/2"/>
                                          </p:val>
                                        </p:tav>
                                        <p:tav tm="100000">
                                          <p:val>
                                            <p:strVal val="#ppt_x"/>
                                          </p:val>
                                        </p:tav>
                                      </p:tavLst>
                                    </p:anim>
                                    <p:anim calcmode="lin" valueType="num">
                                      <p:cBhvr additive="base">
                                        <p:cTn id="44" dur="250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0" fill="hold"/>
                                        <p:tgtEl>
                                          <p:spTgt spid="12"/>
                                        </p:tgtEl>
                                        <p:attrNameLst>
                                          <p:attrName>ppt_x</p:attrName>
                                        </p:attrNameLst>
                                      </p:cBhvr>
                                      <p:tavLst>
                                        <p:tav tm="0">
                                          <p:val>
                                            <p:strVal val="1+#ppt_w/2"/>
                                          </p:val>
                                        </p:tav>
                                        <p:tav tm="100000">
                                          <p:val>
                                            <p:strVal val="#ppt_x"/>
                                          </p:val>
                                        </p:tav>
                                      </p:tavLst>
                                    </p:anim>
                                    <p:anim calcmode="lin" valueType="num">
                                      <p:cBhvr additive="base">
                                        <p:cTn id="48" dur="250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2500" fill="hold"/>
                                        <p:tgtEl>
                                          <p:spTgt spid="13"/>
                                        </p:tgtEl>
                                        <p:attrNameLst>
                                          <p:attrName>ppt_x</p:attrName>
                                        </p:attrNameLst>
                                      </p:cBhvr>
                                      <p:tavLst>
                                        <p:tav tm="0">
                                          <p:val>
                                            <p:strVal val="1+#ppt_w/2"/>
                                          </p:val>
                                        </p:tav>
                                        <p:tav tm="100000">
                                          <p:val>
                                            <p:strVal val="#ppt_x"/>
                                          </p:val>
                                        </p:tav>
                                      </p:tavLst>
                                    </p:anim>
                                    <p:anim calcmode="lin" valueType="num">
                                      <p:cBhvr additive="base">
                                        <p:cTn id="52" dur="250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2500" fill="hold"/>
                                        <p:tgtEl>
                                          <p:spTgt spid="14"/>
                                        </p:tgtEl>
                                        <p:attrNameLst>
                                          <p:attrName>ppt_x</p:attrName>
                                        </p:attrNameLst>
                                      </p:cBhvr>
                                      <p:tavLst>
                                        <p:tav tm="0">
                                          <p:val>
                                            <p:strVal val="1+#ppt_w/2"/>
                                          </p:val>
                                        </p:tav>
                                        <p:tav tm="100000">
                                          <p:val>
                                            <p:strVal val="#ppt_x"/>
                                          </p:val>
                                        </p:tav>
                                      </p:tavLst>
                                    </p:anim>
                                    <p:anim calcmode="lin" valueType="num">
                                      <p:cBhvr additive="base">
                                        <p:cTn id="56" dur="250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2500" fill="hold"/>
                                        <p:tgtEl>
                                          <p:spTgt spid="15"/>
                                        </p:tgtEl>
                                        <p:attrNameLst>
                                          <p:attrName>ppt_x</p:attrName>
                                        </p:attrNameLst>
                                      </p:cBhvr>
                                      <p:tavLst>
                                        <p:tav tm="0">
                                          <p:val>
                                            <p:strVal val="1+#ppt_w/2"/>
                                          </p:val>
                                        </p:tav>
                                        <p:tav tm="100000">
                                          <p:val>
                                            <p:strVal val="#ppt_x"/>
                                          </p:val>
                                        </p:tav>
                                      </p:tavLst>
                                    </p:anim>
                                    <p:anim calcmode="lin" valueType="num">
                                      <p:cBhvr additive="base">
                                        <p:cTn id="60" dur="250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2500" fill="hold"/>
                                        <p:tgtEl>
                                          <p:spTgt spid="16"/>
                                        </p:tgtEl>
                                        <p:attrNameLst>
                                          <p:attrName>ppt_x</p:attrName>
                                        </p:attrNameLst>
                                      </p:cBhvr>
                                      <p:tavLst>
                                        <p:tav tm="0">
                                          <p:val>
                                            <p:strVal val="1+#ppt_w/2"/>
                                          </p:val>
                                        </p:tav>
                                        <p:tav tm="100000">
                                          <p:val>
                                            <p:strVal val="#ppt_x"/>
                                          </p:val>
                                        </p:tav>
                                      </p:tavLst>
                                    </p:anim>
                                    <p:anim calcmode="lin" valueType="num">
                                      <p:cBhvr additive="base">
                                        <p:cTn id="64" dur="25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0" fill="hold"/>
                                        <p:tgtEl>
                                          <p:spTgt spid="17"/>
                                        </p:tgtEl>
                                        <p:attrNameLst>
                                          <p:attrName>ppt_x</p:attrName>
                                        </p:attrNameLst>
                                      </p:cBhvr>
                                      <p:tavLst>
                                        <p:tav tm="0">
                                          <p:val>
                                            <p:strVal val="1+#ppt_w/2"/>
                                          </p:val>
                                        </p:tav>
                                        <p:tav tm="100000">
                                          <p:val>
                                            <p:strVal val="#ppt_x"/>
                                          </p:val>
                                        </p:tav>
                                      </p:tavLst>
                                    </p:anim>
                                    <p:anim calcmode="lin" valueType="num">
                                      <p:cBhvr additive="base">
                                        <p:cTn id="68" dur="25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2500" fill="hold"/>
                                        <p:tgtEl>
                                          <p:spTgt spid="18"/>
                                        </p:tgtEl>
                                        <p:attrNameLst>
                                          <p:attrName>ppt_x</p:attrName>
                                        </p:attrNameLst>
                                      </p:cBhvr>
                                      <p:tavLst>
                                        <p:tav tm="0">
                                          <p:val>
                                            <p:strVal val="1+#ppt_w/2"/>
                                          </p:val>
                                        </p:tav>
                                        <p:tav tm="100000">
                                          <p:val>
                                            <p:strVal val="#ppt_x"/>
                                          </p:val>
                                        </p:tav>
                                      </p:tavLst>
                                    </p:anim>
                                    <p:anim calcmode="lin" valueType="num">
                                      <p:cBhvr additive="base">
                                        <p:cTn id="72" dur="2500" fill="hold"/>
                                        <p:tgtEl>
                                          <p:spTgt spid="1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2500" fill="hold"/>
                                        <p:tgtEl>
                                          <p:spTgt spid="19"/>
                                        </p:tgtEl>
                                        <p:attrNameLst>
                                          <p:attrName>ppt_x</p:attrName>
                                        </p:attrNameLst>
                                      </p:cBhvr>
                                      <p:tavLst>
                                        <p:tav tm="0">
                                          <p:val>
                                            <p:strVal val="1+#ppt_w/2"/>
                                          </p:val>
                                        </p:tav>
                                        <p:tav tm="100000">
                                          <p:val>
                                            <p:strVal val="#ppt_x"/>
                                          </p:val>
                                        </p:tav>
                                      </p:tavLst>
                                    </p:anim>
                                    <p:anim calcmode="lin" valueType="num">
                                      <p:cBhvr additive="base">
                                        <p:cTn id="76" dur="2500" fill="hold"/>
                                        <p:tgtEl>
                                          <p:spTgt spid="19"/>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500" fill="hold"/>
                                        <p:tgtEl>
                                          <p:spTgt spid="20"/>
                                        </p:tgtEl>
                                        <p:attrNameLst>
                                          <p:attrName>ppt_x</p:attrName>
                                        </p:attrNameLst>
                                      </p:cBhvr>
                                      <p:tavLst>
                                        <p:tav tm="0">
                                          <p:val>
                                            <p:strVal val="1+#ppt_w/2"/>
                                          </p:val>
                                        </p:tav>
                                        <p:tav tm="100000">
                                          <p:val>
                                            <p:strVal val="#ppt_x"/>
                                          </p:val>
                                        </p:tav>
                                      </p:tavLst>
                                    </p:anim>
                                    <p:anim calcmode="lin" valueType="num">
                                      <p:cBhvr additive="base">
                                        <p:cTn id="80" dur="2500" fill="hold"/>
                                        <p:tgtEl>
                                          <p:spTgt spid="2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2500" fill="hold"/>
                                        <p:tgtEl>
                                          <p:spTgt spid="21"/>
                                        </p:tgtEl>
                                        <p:attrNameLst>
                                          <p:attrName>ppt_x</p:attrName>
                                        </p:attrNameLst>
                                      </p:cBhvr>
                                      <p:tavLst>
                                        <p:tav tm="0">
                                          <p:val>
                                            <p:strVal val="1+#ppt_w/2"/>
                                          </p:val>
                                        </p:tav>
                                        <p:tav tm="100000">
                                          <p:val>
                                            <p:strVal val="#ppt_x"/>
                                          </p:val>
                                        </p:tav>
                                      </p:tavLst>
                                    </p:anim>
                                    <p:anim calcmode="lin" valueType="num">
                                      <p:cBhvr additive="base">
                                        <p:cTn id="84" dur="2500" fill="hold"/>
                                        <p:tgtEl>
                                          <p:spTgt spid="21"/>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2500" fill="hold"/>
                                        <p:tgtEl>
                                          <p:spTgt spid="22"/>
                                        </p:tgtEl>
                                        <p:attrNameLst>
                                          <p:attrName>ppt_x</p:attrName>
                                        </p:attrNameLst>
                                      </p:cBhvr>
                                      <p:tavLst>
                                        <p:tav tm="0">
                                          <p:val>
                                            <p:strVal val="1+#ppt_w/2"/>
                                          </p:val>
                                        </p:tav>
                                        <p:tav tm="100000">
                                          <p:val>
                                            <p:strVal val="#ppt_x"/>
                                          </p:val>
                                        </p:tav>
                                      </p:tavLst>
                                    </p:anim>
                                    <p:anim calcmode="lin" valueType="num">
                                      <p:cBhvr additive="base">
                                        <p:cTn id="88" dur="2500" fill="hold"/>
                                        <p:tgtEl>
                                          <p:spTgt spid="22"/>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2500" fill="hold"/>
                                        <p:tgtEl>
                                          <p:spTgt spid="23"/>
                                        </p:tgtEl>
                                        <p:attrNameLst>
                                          <p:attrName>ppt_x</p:attrName>
                                        </p:attrNameLst>
                                      </p:cBhvr>
                                      <p:tavLst>
                                        <p:tav tm="0">
                                          <p:val>
                                            <p:strVal val="1+#ppt_w/2"/>
                                          </p:val>
                                        </p:tav>
                                        <p:tav tm="100000">
                                          <p:val>
                                            <p:strVal val="#ppt_x"/>
                                          </p:val>
                                        </p:tav>
                                      </p:tavLst>
                                    </p:anim>
                                    <p:anim calcmode="lin" valueType="num">
                                      <p:cBhvr additive="base">
                                        <p:cTn id="92" dur="2500" fill="hold"/>
                                        <p:tgtEl>
                                          <p:spTgt spid="2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500" fill="hold"/>
                                        <p:tgtEl>
                                          <p:spTgt spid="24"/>
                                        </p:tgtEl>
                                        <p:attrNameLst>
                                          <p:attrName>ppt_x</p:attrName>
                                        </p:attrNameLst>
                                      </p:cBhvr>
                                      <p:tavLst>
                                        <p:tav tm="0">
                                          <p:val>
                                            <p:strVal val="1+#ppt_w/2"/>
                                          </p:val>
                                        </p:tav>
                                        <p:tav tm="100000">
                                          <p:val>
                                            <p:strVal val="#ppt_x"/>
                                          </p:val>
                                        </p:tav>
                                      </p:tavLst>
                                    </p:anim>
                                    <p:anim calcmode="lin" valueType="num">
                                      <p:cBhvr additive="base">
                                        <p:cTn id="96" dur="250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2500" fill="hold"/>
                                        <p:tgtEl>
                                          <p:spTgt spid="25"/>
                                        </p:tgtEl>
                                        <p:attrNameLst>
                                          <p:attrName>ppt_x</p:attrName>
                                        </p:attrNameLst>
                                      </p:cBhvr>
                                      <p:tavLst>
                                        <p:tav tm="0">
                                          <p:val>
                                            <p:strVal val="1+#ppt_w/2"/>
                                          </p:val>
                                        </p:tav>
                                        <p:tav tm="100000">
                                          <p:val>
                                            <p:strVal val="#ppt_x"/>
                                          </p:val>
                                        </p:tav>
                                      </p:tavLst>
                                    </p:anim>
                                    <p:anim calcmode="lin" valueType="num">
                                      <p:cBhvr additive="base">
                                        <p:cTn id="100" dur="2500" fill="hold"/>
                                        <p:tgtEl>
                                          <p:spTgt spid="2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2500" fill="hold"/>
                                        <p:tgtEl>
                                          <p:spTgt spid="26"/>
                                        </p:tgtEl>
                                        <p:attrNameLst>
                                          <p:attrName>ppt_x</p:attrName>
                                        </p:attrNameLst>
                                      </p:cBhvr>
                                      <p:tavLst>
                                        <p:tav tm="0">
                                          <p:val>
                                            <p:strVal val="1+#ppt_w/2"/>
                                          </p:val>
                                        </p:tav>
                                        <p:tav tm="100000">
                                          <p:val>
                                            <p:strVal val="#ppt_x"/>
                                          </p:val>
                                        </p:tav>
                                      </p:tavLst>
                                    </p:anim>
                                    <p:anim calcmode="lin" valueType="num">
                                      <p:cBhvr additive="base">
                                        <p:cTn id="104" dur="2500" fill="hold"/>
                                        <p:tgtEl>
                                          <p:spTgt spid="2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2500" fill="hold"/>
                                        <p:tgtEl>
                                          <p:spTgt spid="27"/>
                                        </p:tgtEl>
                                        <p:attrNameLst>
                                          <p:attrName>ppt_x</p:attrName>
                                        </p:attrNameLst>
                                      </p:cBhvr>
                                      <p:tavLst>
                                        <p:tav tm="0">
                                          <p:val>
                                            <p:strVal val="1+#ppt_w/2"/>
                                          </p:val>
                                        </p:tav>
                                        <p:tav tm="100000">
                                          <p:val>
                                            <p:strVal val="#ppt_x"/>
                                          </p:val>
                                        </p:tav>
                                      </p:tavLst>
                                    </p:anim>
                                    <p:anim calcmode="lin" valueType="num">
                                      <p:cBhvr additive="base">
                                        <p:cTn id="108" dur="2500" fill="hold"/>
                                        <p:tgtEl>
                                          <p:spTgt spid="2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8"/>
                                        </p:tgtEl>
                                        <p:attrNameLst>
                                          <p:attrName>style.visibility</p:attrName>
                                        </p:attrNameLst>
                                      </p:cBhvr>
                                      <p:to>
                                        <p:strVal val="visible"/>
                                      </p:to>
                                    </p:set>
                                    <p:anim calcmode="lin" valueType="num">
                                      <p:cBhvr additive="base">
                                        <p:cTn id="111" dur="2500" fill="hold"/>
                                        <p:tgtEl>
                                          <p:spTgt spid="28"/>
                                        </p:tgtEl>
                                        <p:attrNameLst>
                                          <p:attrName>ppt_x</p:attrName>
                                        </p:attrNameLst>
                                      </p:cBhvr>
                                      <p:tavLst>
                                        <p:tav tm="0">
                                          <p:val>
                                            <p:strVal val="1+#ppt_w/2"/>
                                          </p:val>
                                        </p:tav>
                                        <p:tav tm="100000">
                                          <p:val>
                                            <p:strVal val="#ppt_x"/>
                                          </p:val>
                                        </p:tav>
                                      </p:tavLst>
                                    </p:anim>
                                    <p:anim calcmode="lin" valueType="num">
                                      <p:cBhvr additive="base">
                                        <p:cTn id="112" dur="2500" fill="hold"/>
                                        <p:tgtEl>
                                          <p:spTgt spid="2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29"/>
                                        </p:tgtEl>
                                        <p:attrNameLst>
                                          <p:attrName>style.visibility</p:attrName>
                                        </p:attrNameLst>
                                      </p:cBhvr>
                                      <p:to>
                                        <p:strVal val="visible"/>
                                      </p:to>
                                    </p:set>
                                    <p:anim calcmode="lin" valueType="num">
                                      <p:cBhvr additive="base">
                                        <p:cTn id="115" dur="2500" fill="hold"/>
                                        <p:tgtEl>
                                          <p:spTgt spid="29"/>
                                        </p:tgtEl>
                                        <p:attrNameLst>
                                          <p:attrName>ppt_x</p:attrName>
                                        </p:attrNameLst>
                                      </p:cBhvr>
                                      <p:tavLst>
                                        <p:tav tm="0">
                                          <p:val>
                                            <p:strVal val="1+#ppt_w/2"/>
                                          </p:val>
                                        </p:tav>
                                        <p:tav tm="100000">
                                          <p:val>
                                            <p:strVal val="#ppt_x"/>
                                          </p:val>
                                        </p:tav>
                                      </p:tavLst>
                                    </p:anim>
                                    <p:anim calcmode="lin" valueType="num">
                                      <p:cBhvr additive="base">
                                        <p:cTn id="116" dur="2500" fill="hold"/>
                                        <p:tgtEl>
                                          <p:spTgt spid="2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2500" fill="hold"/>
                                        <p:tgtEl>
                                          <p:spTgt spid="30"/>
                                        </p:tgtEl>
                                        <p:attrNameLst>
                                          <p:attrName>ppt_x</p:attrName>
                                        </p:attrNameLst>
                                      </p:cBhvr>
                                      <p:tavLst>
                                        <p:tav tm="0">
                                          <p:val>
                                            <p:strVal val="1+#ppt_w/2"/>
                                          </p:val>
                                        </p:tav>
                                        <p:tav tm="100000">
                                          <p:val>
                                            <p:strVal val="#ppt_x"/>
                                          </p:val>
                                        </p:tav>
                                      </p:tavLst>
                                    </p:anim>
                                    <p:anim calcmode="lin" valueType="num">
                                      <p:cBhvr additive="base">
                                        <p:cTn id="120" dur="2500" fill="hold"/>
                                        <p:tgtEl>
                                          <p:spTgt spid="3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2500" fill="hold"/>
                                        <p:tgtEl>
                                          <p:spTgt spid="31"/>
                                        </p:tgtEl>
                                        <p:attrNameLst>
                                          <p:attrName>ppt_x</p:attrName>
                                        </p:attrNameLst>
                                      </p:cBhvr>
                                      <p:tavLst>
                                        <p:tav tm="0">
                                          <p:val>
                                            <p:strVal val="1+#ppt_w/2"/>
                                          </p:val>
                                        </p:tav>
                                        <p:tav tm="100000">
                                          <p:val>
                                            <p:strVal val="#ppt_x"/>
                                          </p:val>
                                        </p:tav>
                                      </p:tavLst>
                                    </p:anim>
                                    <p:anim calcmode="lin" valueType="num">
                                      <p:cBhvr additive="base">
                                        <p:cTn id="124" dur="2500" fill="hold"/>
                                        <p:tgtEl>
                                          <p:spTgt spid="3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2500" fill="hold"/>
                                        <p:tgtEl>
                                          <p:spTgt spid="32"/>
                                        </p:tgtEl>
                                        <p:attrNameLst>
                                          <p:attrName>ppt_x</p:attrName>
                                        </p:attrNameLst>
                                      </p:cBhvr>
                                      <p:tavLst>
                                        <p:tav tm="0">
                                          <p:val>
                                            <p:strVal val="1+#ppt_w/2"/>
                                          </p:val>
                                        </p:tav>
                                        <p:tav tm="100000">
                                          <p:val>
                                            <p:strVal val="#ppt_x"/>
                                          </p:val>
                                        </p:tav>
                                      </p:tavLst>
                                    </p:anim>
                                    <p:anim calcmode="lin" valueType="num">
                                      <p:cBhvr additive="base">
                                        <p:cTn id="128" dur="2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2500" fill="hold"/>
                                        <p:tgtEl>
                                          <p:spTgt spid="33"/>
                                        </p:tgtEl>
                                        <p:attrNameLst>
                                          <p:attrName>ppt_x</p:attrName>
                                        </p:attrNameLst>
                                      </p:cBhvr>
                                      <p:tavLst>
                                        <p:tav tm="0">
                                          <p:val>
                                            <p:strVal val="1+#ppt_w/2"/>
                                          </p:val>
                                        </p:tav>
                                        <p:tav tm="100000">
                                          <p:val>
                                            <p:strVal val="#ppt_x"/>
                                          </p:val>
                                        </p:tav>
                                      </p:tavLst>
                                    </p:anim>
                                    <p:anim calcmode="lin" valueType="num">
                                      <p:cBhvr additive="base">
                                        <p:cTn id="132" dur="2500" fill="hold"/>
                                        <p:tgtEl>
                                          <p:spTgt spid="33"/>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4"/>
                                        </p:tgtEl>
                                        <p:attrNameLst>
                                          <p:attrName>style.visibility</p:attrName>
                                        </p:attrNameLst>
                                      </p:cBhvr>
                                      <p:to>
                                        <p:strVal val="visible"/>
                                      </p:to>
                                    </p:set>
                                    <p:anim calcmode="lin" valueType="num">
                                      <p:cBhvr additive="base">
                                        <p:cTn id="135" dur="2500" fill="hold"/>
                                        <p:tgtEl>
                                          <p:spTgt spid="34"/>
                                        </p:tgtEl>
                                        <p:attrNameLst>
                                          <p:attrName>ppt_x</p:attrName>
                                        </p:attrNameLst>
                                      </p:cBhvr>
                                      <p:tavLst>
                                        <p:tav tm="0">
                                          <p:val>
                                            <p:strVal val="1+#ppt_w/2"/>
                                          </p:val>
                                        </p:tav>
                                        <p:tav tm="100000">
                                          <p:val>
                                            <p:strVal val="#ppt_x"/>
                                          </p:val>
                                        </p:tav>
                                      </p:tavLst>
                                    </p:anim>
                                    <p:anim calcmode="lin" valueType="num">
                                      <p:cBhvr additive="base">
                                        <p:cTn id="136" dur="2500" fill="hold"/>
                                        <p:tgtEl>
                                          <p:spTgt spid="34"/>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additive="base">
                                        <p:cTn id="139" dur="2500" fill="hold"/>
                                        <p:tgtEl>
                                          <p:spTgt spid="35"/>
                                        </p:tgtEl>
                                        <p:attrNameLst>
                                          <p:attrName>ppt_x</p:attrName>
                                        </p:attrNameLst>
                                      </p:cBhvr>
                                      <p:tavLst>
                                        <p:tav tm="0">
                                          <p:val>
                                            <p:strVal val="1+#ppt_w/2"/>
                                          </p:val>
                                        </p:tav>
                                        <p:tav tm="100000">
                                          <p:val>
                                            <p:strVal val="#ppt_x"/>
                                          </p:val>
                                        </p:tav>
                                      </p:tavLst>
                                    </p:anim>
                                    <p:anim calcmode="lin" valueType="num">
                                      <p:cBhvr additive="base">
                                        <p:cTn id="140" dur="2500" fill="hold"/>
                                        <p:tgtEl>
                                          <p:spTgt spid="35"/>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6"/>
                                        </p:tgtEl>
                                        <p:attrNameLst>
                                          <p:attrName>style.visibility</p:attrName>
                                        </p:attrNameLst>
                                      </p:cBhvr>
                                      <p:to>
                                        <p:strVal val="visible"/>
                                      </p:to>
                                    </p:set>
                                    <p:anim calcmode="lin" valueType="num">
                                      <p:cBhvr additive="base">
                                        <p:cTn id="143" dur="2500" fill="hold"/>
                                        <p:tgtEl>
                                          <p:spTgt spid="36"/>
                                        </p:tgtEl>
                                        <p:attrNameLst>
                                          <p:attrName>ppt_x</p:attrName>
                                        </p:attrNameLst>
                                      </p:cBhvr>
                                      <p:tavLst>
                                        <p:tav tm="0">
                                          <p:val>
                                            <p:strVal val="1+#ppt_w/2"/>
                                          </p:val>
                                        </p:tav>
                                        <p:tav tm="100000">
                                          <p:val>
                                            <p:strVal val="#ppt_x"/>
                                          </p:val>
                                        </p:tav>
                                      </p:tavLst>
                                    </p:anim>
                                    <p:anim calcmode="lin" valueType="num">
                                      <p:cBhvr additive="base">
                                        <p:cTn id="144" dur="2500" fill="hold"/>
                                        <p:tgtEl>
                                          <p:spTgt spid="36"/>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7"/>
                                        </p:tgtEl>
                                        <p:attrNameLst>
                                          <p:attrName>style.visibility</p:attrName>
                                        </p:attrNameLst>
                                      </p:cBhvr>
                                      <p:to>
                                        <p:strVal val="visible"/>
                                      </p:to>
                                    </p:set>
                                    <p:anim calcmode="lin" valueType="num">
                                      <p:cBhvr additive="base">
                                        <p:cTn id="147" dur="2500" fill="hold"/>
                                        <p:tgtEl>
                                          <p:spTgt spid="37"/>
                                        </p:tgtEl>
                                        <p:attrNameLst>
                                          <p:attrName>ppt_x</p:attrName>
                                        </p:attrNameLst>
                                      </p:cBhvr>
                                      <p:tavLst>
                                        <p:tav tm="0">
                                          <p:val>
                                            <p:strVal val="1+#ppt_w/2"/>
                                          </p:val>
                                        </p:tav>
                                        <p:tav tm="100000">
                                          <p:val>
                                            <p:strVal val="#ppt_x"/>
                                          </p:val>
                                        </p:tav>
                                      </p:tavLst>
                                    </p:anim>
                                    <p:anim calcmode="lin" valueType="num">
                                      <p:cBhvr additive="base">
                                        <p:cTn id="148" dur="2500" fill="hold"/>
                                        <p:tgtEl>
                                          <p:spTgt spid="37"/>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8"/>
                                        </p:tgtEl>
                                        <p:attrNameLst>
                                          <p:attrName>style.visibility</p:attrName>
                                        </p:attrNameLst>
                                      </p:cBhvr>
                                      <p:to>
                                        <p:strVal val="visible"/>
                                      </p:to>
                                    </p:set>
                                    <p:anim calcmode="lin" valueType="num">
                                      <p:cBhvr additive="base">
                                        <p:cTn id="151" dur="2500" fill="hold"/>
                                        <p:tgtEl>
                                          <p:spTgt spid="38"/>
                                        </p:tgtEl>
                                        <p:attrNameLst>
                                          <p:attrName>ppt_x</p:attrName>
                                        </p:attrNameLst>
                                      </p:cBhvr>
                                      <p:tavLst>
                                        <p:tav tm="0">
                                          <p:val>
                                            <p:strVal val="1+#ppt_w/2"/>
                                          </p:val>
                                        </p:tav>
                                        <p:tav tm="100000">
                                          <p:val>
                                            <p:strVal val="#ppt_x"/>
                                          </p:val>
                                        </p:tav>
                                      </p:tavLst>
                                    </p:anim>
                                    <p:anim calcmode="lin" valueType="num">
                                      <p:cBhvr additive="base">
                                        <p:cTn id="152" dur="2500" fill="hold"/>
                                        <p:tgtEl>
                                          <p:spTgt spid="38"/>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39"/>
                                        </p:tgtEl>
                                        <p:attrNameLst>
                                          <p:attrName>style.visibility</p:attrName>
                                        </p:attrNameLst>
                                      </p:cBhvr>
                                      <p:to>
                                        <p:strVal val="visible"/>
                                      </p:to>
                                    </p:set>
                                    <p:anim calcmode="lin" valueType="num">
                                      <p:cBhvr additive="base">
                                        <p:cTn id="155" dur="2500" fill="hold"/>
                                        <p:tgtEl>
                                          <p:spTgt spid="39"/>
                                        </p:tgtEl>
                                        <p:attrNameLst>
                                          <p:attrName>ppt_x</p:attrName>
                                        </p:attrNameLst>
                                      </p:cBhvr>
                                      <p:tavLst>
                                        <p:tav tm="0">
                                          <p:val>
                                            <p:strVal val="1+#ppt_w/2"/>
                                          </p:val>
                                        </p:tav>
                                        <p:tav tm="100000">
                                          <p:val>
                                            <p:strVal val="#ppt_x"/>
                                          </p:val>
                                        </p:tav>
                                      </p:tavLst>
                                    </p:anim>
                                    <p:anim calcmode="lin" valueType="num">
                                      <p:cBhvr additive="base">
                                        <p:cTn id="156" dur="2500" fill="hold"/>
                                        <p:tgtEl>
                                          <p:spTgt spid="39"/>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0"/>
                                        </p:tgtEl>
                                        <p:attrNameLst>
                                          <p:attrName>style.visibility</p:attrName>
                                        </p:attrNameLst>
                                      </p:cBhvr>
                                      <p:to>
                                        <p:strVal val="visible"/>
                                      </p:to>
                                    </p:set>
                                    <p:anim calcmode="lin" valueType="num">
                                      <p:cBhvr additive="base">
                                        <p:cTn id="159" dur="2500" fill="hold"/>
                                        <p:tgtEl>
                                          <p:spTgt spid="40"/>
                                        </p:tgtEl>
                                        <p:attrNameLst>
                                          <p:attrName>ppt_x</p:attrName>
                                        </p:attrNameLst>
                                      </p:cBhvr>
                                      <p:tavLst>
                                        <p:tav tm="0">
                                          <p:val>
                                            <p:strVal val="1+#ppt_w/2"/>
                                          </p:val>
                                        </p:tav>
                                        <p:tav tm="100000">
                                          <p:val>
                                            <p:strVal val="#ppt_x"/>
                                          </p:val>
                                        </p:tav>
                                      </p:tavLst>
                                    </p:anim>
                                    <p:anim calcmode="lin" valueType="num">
                                      <p:cBhvr additive="base">
                                        <p:cTn id="160" dur="2500" fill="hold"/>
                                        <p:tgtEl>
                                          <p:spTgt spid="40"/>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1"/>
                                        </p:tgtEl>
                                        <p:attrNameLst>
                                          <p:attrName>style.visibility</p:attrName>
                                        </p:attrNameLst>
                                      </p:cBhvr>
                                      <p:to>
                                        <p:strVal val="visible"/>
                                      </p:to>
                                    </p:set>
                                    <p:anim calcmode="lin" valueType="num">
                                      <p:cBhvr additive="base">
                                        <p:cTn id="163" dur="2500" fill="hold"/>
                                        <p:tgtEl>
                                          <p:spTgt spid="41"/>
                                        </p:tgtEl>
                                        <p:attrNameLst>
                                          <p:attrName>ppt_x</p:attrName>
                                        </p:attrNameLst>
                                      </p:cBhvr>
                                      <p:tavLst>
                                        <p:tav tm="0">
                                          <p:val>
                                            <p:strVal val="1+#ppt_w/2"/>
                                          </p:val>
                                        </p:tav>
                                        <p:tav tm="100000">
                                          <p:val>
                                            <p:strVal val="#ppt_x"/>
                                          </p:val>
                                        </p:tav>
                                      </p:tavLst>
                                    </p:anim>
                                    <p:anim calcmode="lin" valueType="num">
                                      <p:cBhvr additive="base">
                                        <p:cTn id="164" dur="2500" fill="hold"/>
                                        <p:tgtEl>
                                          <p:spTgt spid="41"/>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0" fill="hold"/>
                                        <p:tgtEl>
                                          <p:spTgt spid="42"/>
                                        </p:tgtEl>
                                        <p:attrNameLst>
                                          <p:attrName>ppt_x</p:attrName>
                                        </p:attrNameLst>
                                      </p:cBhvr>
                                      <p:tavLst>
                                        <p:tav tm="0">
                                          <p:val>
                                            <p:strVal val="1+#ppt_w/2"/>
                                          </p:val>
                                        </p:tav>
                                        <p:tav tm="100000">
                                          <p:val>
                                            <p:strVal val="#ppt_x"/>
                                          </p:val>
                                        </p:tav>
                                      </p:tavLst>
                                    </p:anim>
                                    <p:anim calcmode="lin" valueType="num">
                                      <p:cBhvr additive="base">
                                        <p:cTn id="168" dur="2500" fill="hold"/>
                                        <p:tgtEl>
                                          <p:spTgt spid="42"/>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3"/>
                                        </p:tgtEl>
                                        <p:attrNameLst>
                                          <p:attrName>style.visibility</p:attrName>
                                        </p:attrNameLst>
                                      </p:cBhvr>
                                      <p:to>
                                        <p:strVal val="visible"/>
                                      </p:to>
                                    </p:set>
                                    <p:anim calcmode="lin" valueType="num">
                                      <p:cBhvr additive="base">
                                        <p:cTn id="171" dur="2500" fill="hold"/>
                                        <p:tgtEl>
                                          <p:spTgt spid="43"/>
                                        </p:tgtEl>
                                        <p:attrNameLst>
                                          <p:attrName>ppt_x</p:attrName>
                                        </p:attrNameLst>
                                      </p:cBhvr>
                                      <p:tavLst>
                                        <p:tav tm="0">
                                          <p:val>
                                            <p:strVal val="1+#ppt_w/2"/>
                                          </p:val>
                                        </p:tav>
                                        <p:tav tm="100000">
                                          <p:val>
                                            <p:strVal val="#ppt_x"/>
                                          </p:val>
                                        </p:tav>
                                      </p:tavLst>
                                    </p:anim>
                                    <p:anim calcmode="lin" valueType="num">
                                      <p:cBhvr additive="base">
                                        <p:cTn id="172" dur="2500" fill="hold"/>
                                        <p:tgtEl>
                                          <p:spTgt spid="43"/>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500" fill="hold"/>
                                        <p:tgtEl>
                                          <p:spTgt spid="44"/>
                                        </p:tgtEl>
                                        <p:attrNameLst>
                                          <p:attrName>ppt_x</p:attrName>
                                        </p:attrNameLst>
                                      </p:cBhvr>
                                      <p:tavLst>
                                        <p:tav tm="0">
                                          <p:val>
                                            <p:strVal val="1+#ppt_w/2"/>
                                          </p:val>
                                        </p:tav>
                                        <p:tav tm="100000">
                                          <p:val>
                                            <p:strVal val="#ppt_x"/>
                                          </p:val>
                                        </p:tav>
                                      </p:tavLst>
                                    </p:anim>
                                    <p:anim calcmode="lin" valueType="num">
                                      <p:cBhvr additive="base">
                                        <p:cTn id="176" dur="2500" fill="hold"/>
                                        <p:tgtEl>
                                          <p:spTgt spid="44"/>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5"/>
                                        </p:tgtEl>
                                        <p:attrNameLst>
                                          <p:attrName>style.visibility</p:attrName>
                                        </p:attrNameLst>
                                      </p:cBhvr>
                                      <p:to>
                                        <p:strVal val="visible"/>
                                      </p:to>
                                    </p:set>
                                    <p:anim calcmode="lin" valueType="num">
                                      <p:cBhvr additive="base">
                                        <p:cTn id="179" dur="2500" fill="hold"/>
                                        <p:tgtEl>
                                          <p:spTgt spid="45"/>
                                        </p:tgtEl>
                                        <p:attrNameLst>
                                          <p:attrName>ppt_x</p:attrName>
                                        </p:attrNameLst>
                                      </p:cBhvr>
                                      <p:tavLst>
                                        <p:tav tm="0">
                                          <p:val>
                                            <p:strVal val="1+#ppt_w/2"/>
                                          </p:val>
                                        </p:tav>
                                        <p:tav tm="100000">
                                          <p:val>
                                            <p:strVal val="#ppt_x"/>
                                          </p:val>
                                        </p:tav>
                                      </p:tavLst>
                                    </p:anim>
                                    <p:anim calcmode="lin" valueType="num">
                                      <p:cBhvr additive="base">
                                        <p:cTn id="180" dur="2500" fill="hold"/>
                                        <p:tgtEl>
                                          <p:spTgt spid="45"/>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46"/>
                                        </p:tgtEl>
                                        <p:attrNameLst>
                                          <p:attrName>style.visibility</p:attrName>
                                        </p:attrNameLst>
                                      </p:cBhvr>
                                      <p:to>
                                        <p:strVal val="visible"/>
                                      </p:to>
                                    </p:set>
                                    <p:anim calcmode="lin" valueType="num">
                                      <p:cBhvr additive="base">
                                        <p:cTn id="183" dur="2500" fill="hold"/>
                                        <p:tgtEl>
                                          <p:spTgt spid="46"/>
                                        </p:tgtEl>
                                        <p:attrNameLst>
                                          <p:attrName>ppt_x</p:attrName>
                                        </p:attrNameLst>
                                      </p:cBhvr>
                                      <p:tavLst>
                                        <p:tav tm="0">
                                          <p:val>
                                            <p:strVal val="1+#ppt_w/2"/>
                                          </p:val>
                                        </p:tav>
                                        <p:tav tm="100000">
                                          <p:val>
                                            <p:strVal val="#ppt_x"/>
                                          </p:val>
                                        </p:tav>
                                      </p:tavLst>
                                    </p:anim>
                                    <p:anim calcmode="lin" valueType="num">
                                      <p:cBhvr additive="base">
                                        <p:cTn id="184" dur="2500" fill="hold"/>
                                        <p:tgtEl>
                                          <p:spTgt spid="46"/>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additive="base">
                                        <p:cTn id="187" dur="2500" fill="hold"/>
                                        <p:tgtEl>
                                          <p:spTgt spid="47"/>
                                        </p:tgtEl>
                                        <p:attrNameLst>
                                          <p:attrName>ppt_x</p:attrName>
                                        </p:attrNameLst>
                                      </p:cBhvr>
                                      <p:tavLst>
                                        <p:tav tm="0">
                                          <p:val>
                                            <p:strVal val="1+#ppt_w/2"/>
                                          </p:val>
                                        </p:tav>
                                        <p:tav tm="100000">
                                          <p:val>
                                            <p:strVal val="#ppt_x"/>
                                          </p:val>
                                        </p:tav>
                                      </p:tavLst>
                                    </p:anim>
                                    <p:anim calcmode="lin" valueType="num">
                                      <p:cBhvr additive="base">
                                        <p:cTn id="188" dur="2500" fill="hold"/>
                                        <p:tgtEl>
                                          <p:spTgt spid="47"/>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stCondLst>
                                    <p:cond delay="0"/>
                                  </p:stCondLst>
                                  <p:childTnLst>
                                    <p:set>
                                      <p:cBhvr>
                                        <p:cTn id="190" dur="1" fill="hold">
                                          <p:stCondLst>
                                            <p:cond delay="0"/>
                                          </p:stCondLst>
                                        </p:cTn>
                                        <p:tgtEl>
                                          <p:spTgt spid="48"/>
                                        </p:tgtEl>
                                        <p:attrNameLst>
                                          <p:attrName>style.visibility</p:attrName>
                                        </p:attrNameLst>
                                      </p:cBhvr>
                                      <p:to>
                                        <p:strVal val="visible"/>
                                      </p:to>
                                    </p:set>
                                    <p:anim calcmode="lin" valueType="num">
                                      <p:cBhvr additive="base">
                                        <p:cTn id="191" dur="2500" fill="hold"/>
                                        <p:tgtEl>
                                          <p:spTgt spid="48"/>
                                        </p:tgtEl>
                                        <p:attrNameLst>
                                          <p:attrName>ppt_x</p:attrName>
                                        </p:attrNameLst>
                                      </p:cBhvr>
                                      <p:tavLst>
                                        <p:tav tm="0">
                                          <p:val>
                                            <p:strVal val="1+#ppt_w/2"/>
                                          </p:val>
                                        </p:tav>
                                        <p:tav tm="100000">
                                          <p:val>
                                            <p:strVal val="#ppt_x"/>
                                          </p:val>
                                        </p:tav>
                                      </p:tavLst>
                                    </p:anim>
                                    <p:anim calcmode="lin" valueType="num">
                                      <p:cBhvr additive="base">
                                        <p:cTn id="192" dur="2500" fill="hold"/>
                                        <p:tgtEl>
                                          <p:spTgt spid="48"/>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stCondLst>
                                    <p:cond delay="0"/>
                                  </p:stCondLst>
                                  <p:childTnLst>
                                    <p:set>
                                      <p:cBhvr>
                                        <p:cTn id="194" dur="1" fill="hold">
                                          <p:stCondLst>
                                            <p:cond delay="0"/>
                                          </p:stCondLst>
                                        </p:cTn>
                                        <p:tgtEl>
                                          <p:spTgt spid="49"/>
                                        </p:tgtEl>
                                        <p:attrNameLst>
                                          <p:attrName>style.visibility</p:attrName>
                                        </p:attrNameLst>
                                      </p:cBhvr>
                                      <p:to>
                                        <p:strVal val="visible"/>
                                      </p:to>
                                    </p:set>
                                    <p:anim calcmode="lin" valueType="num">
                                      <p:cBhvr additive="base">
                                        <p:cTn id="195" dur="2500" fill="hold"/>
                                        <p:tgtEl>
                                          <p:spTgt spid="49"/>
                                        </p:tgtEl>
                                        <p:attrNameLst>
                                          <p:attrName>ppt_x</p:attrName>
                                        </p:attrNameLst>
                                      </p:cBhvr>
                                      <p:tavLst>
                                        <p:tav tm="0">
                                          <p:val>
                                            <p:strVal val="1+#ppt_w/2"/>
                                          </p:val>
                                        </p:tav>
                                        <p:tav tm="100000">
                                          <p:val>
                                            <p:strVal val="#ppt_x"/>
                                          </p:val>
                                        </p:tav>
                                      </p:tavLst>
                                    </p:anim>
                                    <p:anim calcmode="lin" valueType="num">
                                      <p:cBhvr additive="base">
                                        <p:cTn id="196" dur="2500" fill="hold"/>
                                        <p:tgtEl>
                                          <p:spTgt spid="49"/>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stCondLst>
                                    <p:cond delay="0"/>
                                  </p:stCondLst>
                                  <p:childTnLst>
                                    <p:set>
                                      <p:cBhvr>
                                        <p:cTn id="198" dur="1" fill="hold">
                                          <p:stCondLst>
                                            <p:cond delay="0"/>
                                          </p:stCondLst>
                                        </p:cTn>
                                        <p:tgtEl>
                                          <p:spTgt spid="50"/>
                                        </p:tgtEl>
                                        <p:attrNameLst>
                                          <p:attrName>style.visibility</p:attrName>
                                        </p:attrNameLst>
                                      </p:cBhvr>
                                      <p:to>
                                        <p:strVal val="visible"/>
                                      </p:to>
                                    </p:set>
                                    <p:anim calcmode="lin" valueType="num">
                                      <p:cBhvr additive="base">
                                        <p:cTn id="199" dur="2500" fill="hold"/>
                                        <p:tgtEl>
                                          <p:spTgt spid="50"/>
                                        </p:tgtEl>
                                        <p:attrNameLst>
                                          <p:attrName>ppt_x</p:attrName>
                                        </p:attrNameLst>
                                      </p:cBhvr>
                                      <p:tavLst>
                                        <p:tav tm="0">
                                          <p:val>
                                            <p:strVal val="1+#ppt_w/2"/>
                                          </p:val>
                                        </p:tav>
                                        <p:tav tm="100000">
                                          <p:val>
                                            <p:strVal val="#ppt_x"/>
                                          </p:val>
                                        </p:tav>
                                      </p:tavLst>
                                    </p:anim>
                                    <p:anim calcmode="lin" valueType="num">
                                      <p:cBhvr additive="base">
                                        <p:cTn id="200" dur="2500" fill="hold"/>
                                        <p:tgtEl>
                                          <p:spTgt spid="50"/>
                                        </p:tgtEl>
                                        <p:attrNameLst>
                                          <p:attrName>ppt_y</p:attrName>
                                        </p:attrNameLst>
                                      </p:cBhvr>
                                      <p:tavLst>
                                        <p:tav tm="0">
                                          <p:val>
                                            <p:strVal val="#ppt_y"/>
                                          </p:val>
                                        </p:tav>
                                        <p:tav tm="100000">
                                          <p:val>
                                            <p:strVal val="#ppt_y"/>
                                          </p:val>
                                        </p:tav>
                                      </p:tavLst>
                                    </p:anim>
                                  </p:childTnLst>
                                </p:cTn>
                              </p:par>
                              <p:par>
                                <p:cTn id="201" presetID="2" presetClass="entr" presetSubtype="2" fill="hold" grpId="0" nodeType="withEffect">
                                  <p:stCondLst>
                                    <p:cond delay="0"/>
                                  </p:stCondLst>
                                  <p:childTnLst>
                                    <p:set>
                                      <p:cBhvr>
                                        <p:cTn id="202" dur="1" fill="hold">
                                          <p:stCondLst>
                                            <p:cond delay="0"/>
                                          </p:stCondLst>
                                        </p:cTn>
                                        <p:tgtEl>
                                          <p:spTgt spid="51"/>
                                        </p:tgtEl>
                                        <p:attrNameLst>
                                          <p:attrName>style.visibility</p:attrName>
                                        </p:attrNameLst>
                                      </p:cBhvr>
                                      <p:to>
                                        <p:strVal val="visible"/>
                                      </p:to>
                                    </p:set>
                                    <p:anim calcmode="lin" valueType="num">
                                      <p:cBhvr additive="base">
                                        <p:cTn id="203" dur="2500" fill="hold"/>
                                        <p:tgtEl>
                                          <p:spTgt spid="51"/>
                                        </p:tgtEl>
                                        <p:attrNameLst>
                                          <p:attrName>ppt_x</p:attrName>
                                        </p:attrNameLst>
                                      </p:cBhvr>
                                      <p:tavLst>
                                        <p:tav tm="0">
                                          <p:val>
                                            <p:strVal val="1+#ppt_w/2"/>
                                          </p:val>
                                        </p:tav>
                                        <p:tav tm="100000">
                                          <p:val>
                                            <p:strVal val="#ppt_x"/>
                                          </p:val>
                                        </p:tav>
                                      </p:tavLst>
                                    </p:anim>
                                    <p:anim calcmode="lin" valueType="num">
                                      <p:cBhvr additive="base">
                                        <p:cTn id="204" dur="2500" fill="hold"/>
                                        <p:tgtEl>
                                          <p:spTgt spid="51"/>
                                        </p:tgtEl>
                                        <p:attrNameLst>
                                          <p:attrName>ppt_y</p:attrName>
                                        </p:attrNameLst>
                                      </p:cBhvr>
                                      <p:tavLst>
                                        <p:tav tm="0">
                                          <p:val>
                                            <p:strVal val="#ppt_y"/>
                                          </p:val>
                                        </p:tav>
                                        <p:tav tm="100000">
                                          <p:val>
                                            <p:strVal val="#ppt_y"/>
                                          </p:val>
                                        </p:tav>
                                      </p:tavLst>
                                    </p:anim>
                                  </p:childTnLst>
                                </p:cTn>
                              </p:par>
                              <p:par>
                                <p:cTn id="205" presetID="2" presetClass="entr" presetSubtype="2" fill="hold" grpId="0" nodeType="withEffect">
                                  <p:stCondLst>
                                    <p:cond delay="0"/>
                                  </p:stCondLst>
                                  <p:childTnLst>
                                    <p:set>
                                      <p:cBhvr>
                                        <p:cTn id="206" dur="1" fill="hold">
                                          <p:stCondLst>
                                            <p:cond delay="0"/>
                                          </p:stCondLst>
                                        </p:cTn>
                                        <p:tgtEl>
                                          <p:spTgt spid="52"/>
                                        </p:tgtEl>
                                        <p:attrNameLst>
                                          <p:attrName>style.visibility</p:attrName>
                                        </p:attrNameLst>
                                      </p:cBhvr>
                                      <p:to>
                                        <p:strVal val="visible"/>
                                      </p:to>
                                    </p:set>
                                    <p:anim calcmode="lin" valueType="num">
                                      <p:cBhvr additive="base">
                                        <p:cTn id="207" dur="2500" fill="hold"/>
                                        <p:tgtEl>
                                          <p:spTgt spid="52"/>
                                        </p:tgtEl>
                                        <p:attrNameLst>
                                          <p:attrName>ppt_x</p:attrName>
                                        </p:attrNameLst>
                                      </p:cBhvr>
                                      <p:tavLst>
                                        <p:tav tm="0">
                                          <p:val>
                                            <p:strVal val="1+#ppt_w/2"/>
                                          </p:val>
                                        </p:tav>
                                        <p:tav tm="100000">
                                          <p:val>
                                            <p:strVal val="#ppt_x"/>
                                          </p:val>
                                        </p:tav>
                                      </p:tavLst>
                                    </p:anim>
                                    <p:anim calcmode="lin" valueType="num">
                                      <p:cBhvr additive="base">
                                        <p:cTn id="208" dur="2500" fill="hold"/>
                                        <p:tgtEl>
                                          <p:spTgt spid="52"/>
                                        </p:tgtEl>
                                        <p:attrNameLst>
                                          <p:attrName>ppt_y</p:attrName>
                                        </p:attrNameLst>
                                      </p:cBhvr>
                                      <p:tavLst>
                                        <p:tav tm="0">
                                          <p:val>
                                            <p:strVal val="#ppt_y"/>
                                          </p:val>
                                        </p:tav>
                                        <p:tav tm="100000">
                                          <p:val>
                                            <p:strVal val="#ppt_y"/>
                                          </p:val>
                                        </p:tav>
                                      </p:tavLst>
                                    </p:anim>
                                  </p:childTnLst>
                                </p:cTn>
                              </p:par>
                              <p:par>
                                <p:cTn id="209" presetID="2" presetClass="entr" presetSubtype="2" fill="hold" grpId="0" nodeType="withEffect">
                                  <p:stCondLst>
                                    <p:cond delay="0"/>
                                  </p:stCondLst>
                                  <p:childTnLst>
                                    <p:set>
                                      <p:cBhvr>
                                        <p:cTn id="210" dur="1" fill="hold">
                                          <p:stCondLst>
                                            <p:cond delay="0"/>
                                          </p:stCondLst>
                                        </p:cTn>
                                        <p:tgtEl>
                                          <p:spTgt spid="53"/>
                                        </p:tgtEl>
                                        <p:attrNameLst>
                                          <p:attrName>style.visibility</p:attrName>
                                        </p:attrNameLst>
                                      </p:cBhvr>
                                      <p:to>
                                        <p:strVal val="visible"/>
                                      </p:to>
                                    </p:set>
                                    <p:anim calcmode="lin" valueType="num">
                                      <p:cBhvr additive="base">
                                        <p:cTn id="211" dur="2500" fill="hold"/>
                                        <p:tgtEl>
                                          <p:spTgt spid="53"/>
                                        </p:tgtEl>
                                        <p:attrNameLst>
                                          <p:attrName>ppt_x</p:attrName>
                                        </p:attrNameLst>
                                      </p:cBhvr>
                                      <p:tavLst>
                                        <p:tav tm="0">
                                          <p:val>
                                            <p:strVal val="1+#ppt_w/2"/>
                                          </p:val>
                                        </p:tav>
                                        <p:tav tm="100000">
                                          <p:val>
                                            <p:strVal val="#ppt_x"/>
                                          </p:val>
                                        </p:tav>
                                      </p:tavLst>
                                    </p:anim>
                                    <p:anim calcmode="lin" valueType="num">
                                      <p:cBhvr additive="base">
                                        <p:cTn id="212" dur="2500" fill="hold"/>
                                        <p:tgtEl>
                                          <p:spTgt spid="53"/>
                                        </p:tgtEl>
                                        <p:attrNameLst>
                                          <p:attrName>ppt_y</p:attrName>
                                        </p:attrNameLst>
                                      </p:cBhvr>
                                      <p:tavLst>
                                        <p:tav tm="0">
                                          <p:val>
                                            <p:strVal val="#ppt_y"/>
                                          </p:val>
                                        </p:tav>
                                        <p:tav tm="100000">
                                          <p:val>
                                            <p:strVal val="#ppt_y"/>
                                          </p:val>
                                        </p:tav>
                                      </p:tavLst>
                                    </p:anim>
                                  </p:childTnLst>
                                </p:cTn>
                              </p:par>
                              <p:par>
                                <p:cTn id="213" presetID="2" presetClass="entr" presetSubtype="2" fill="hold" grpId="0" nodeType="withEffect">
                                  <p:stCondLst>
                                    <p:cond delay="0"/>
                                  </p:stCondLst>
                                  <p:childTnLst>
                                    <p:set>
                                      <p:cBhvr>
                                        <p:cTn id="214" dur="1" fill="hold">
                                          <p:stCondLst>
                                            <p:cond delay="0"/>
                                          </p:stCondLst>
                                        </p:cTn>
                                        <p:tgtEl>
                                          <p:spTgt spid="54"/>
                                        </p:tgtEl>
                                        <p:attrNameLst>
                                          <p:attrName>style.visibility</p:attrName>
                                        </p:attrNameLst>
                                      </p:cBhvr>
                                      <p:to>
                                        <p:strVal val="visible"/>
                                      </p:to>
                                    </p:set>
                                    <p:anim calcmode="lin" valueType="num">
                                      <p:cBhvr additive="base">
                                        <p:cTn id="215" dur="2500" fill="hold"/>
                                        <p:tgtEl>
                                          <p:spTgt spid="54"/>
                                        </p:tgtEl>
                                        <p:attrNameLst>
                                          <p:attrName>ppt_x</p:attrName>
                                        </p:attrNameLst>
                                      </p:cBhvr>
                                      <p:tavLst>
                                        <p:tav tm="0">
                                          <p:val>
                                            <p:strVal val="1+#ppt_w/2"/>
                                          </p:val>
                                        </p:tav>
                                        <p:tav tm="100000">
                                          <p:val>
                                            <p:strVal val="#ppt_x"/>
                                          </p:val>
                                        </p:tav>
                                      </p:tavLst>
                                    </p:anim>
                                    <p:anim calcmode="lin" valueType="num">
                                      <p:cBhvr additive="base">
                                        <p:cTn id="216" dur="2500" fill="hold"/>
                                        <p:tgtEl>
                                          <p:spTgt spid="54"/>
                                        </p:tgtEl>
                                        <p:attrNameLst>
                                          <p:attrName>ppt_y</p:attrName>
                                        </p:attrNameLst>
                                      </p:cBhvr>
                                      <p:tavLst>
                                        <p:tav tm="0">
                                          <p:val>
                                            <p:strVal val="#ppt_y"/>
                                          </p:val>
                                        </p:tav>
                                        <p:tav tm="100000">
                                          <p:val>
                                            <p:strVal val="#ppt_y"/>
                                          </p:val>
                                        </p:tav>
                                      </p:tavLst>
                                    </p:anim>
                                  </p:childTnLst>
                                </p:cTn>
                              </p:par>
                              <p:par>
                                <p:cTn id="217" presetID="2" presetClass="entr" presetSubtype="2" fill="hold" grpId="0" nodeType="withEffect">
                                  <p:stCondLst>
                                    <p:cond delay="0"/>
                                  </p:stCondLst>
                                  <p:childTnLst>
                                    <p:set>
                                      <p:cBhvr>
                                        <p:cTn id="218" dur="1" fill="hold">
                                          <p:stCondLst>
                                            <p:cond delay="0"/>
                                          </p:stCondLst>
                                        </p:cTn>
                                        <p:tgtEl>
                                          <p:spTgt spid="55"/>
                                        </p:tgtEl>
                                        <p:attrNameLst>
                                          <p:attrName>style.visibility</p:attrName>
                                        </p:attrNameLst>
                                      </p:cBhvr>
                                      <p:to>
                                        <p:strVal val="visible"/>
                                      </p:to>
                                    </p:set>
                                    <p:anim calcmode="lin" valueType="num">
                                      <p:cBhvr additive="base">
                                        <p:cTn id="219" dur="2500" fill="hold"/>
                                        <p:tgtEl>
                                          <p:spTgt spid="55"/>
                                        </p:tgtEl>
                                        <p:attrNameLst>
                                          <p:attrName>ppt_x</p:attrName>
                                        </p:attrNameLst>
                                      </p:cBhvr>
                                      <p:tavLst>
                                        <p:tav tm="0">
                                          <p:val>
                                            <p:strVal val="1+#ppt_w/2"/>
                                          </p:val>
                                        </p:tav>
                                        <p:tav tm="100000">
                                          <p:val>
                                            <p:strVal val="#ppt_x"/>
                                          </p:val>
                                        </p:tav>
                                      </p:tavLst>
                                    </p:anim>
                                    <p:anim calcmode="lin" valueType="num">
                                      <p:cBhvr additive="base">
                                        <p:cTn id="220" dur="2500" fill="hold"/>
                                        <p:tgtEl>
                                          <p:spTgt spid="55"/>
                                        </p:tgtEl>
                                        <p:attrNameLst>
                                          <p:attrName>ppt_y</p:attrName>
                                        </p:attrNameLst>
                                      </p:cBhvr>
                                      <p:tavLst>
                                        <p:tav tm="0">
                                          <p:val>
                                            <p:strVal val="#ppt_y"/>
                                          </p:val>
                                        </p:tav>
                                        <p:tav tm="100000">
                                          <p:val>
                                            <p:strVal val="#ppt_y"/>
                                          </p:val>
                                        </p:tav>
                                      </p:tavLst>
                                    </p:anim>
                                  </p:childTnLst>
                                </p:cTn>
                              </p:par>
                              <p:par>
                                <p:cTn id="221" presetID="2" presetClass="entr" presetSubtype="2" fill="hold" grpId="0" nodeType="withEffect">
                                  <p:stCondLst>
                                    <p:cond delay="0"/>
                                  </p:stCondLst>
                                  <p:childTnLst>
                                    <p:set>
                                      <p:cBhvr>
                                        <p:cTn id="222" dur="1" fill="hold">
                                          <p:stCondLst>
                                            <p:cond delay="0"/>
                                          </p:stCondLst>
                                        </p:cTn>
                                        <p:tgtEl>
                                          <p:spTgt spid="56"/>
                                        </p:tgtEl>
                                        <p:attrNameLst>
                                          <p:attrName>style.visibility</p:attrName>
                                        </p:attrNameLst>
                                      </p:cBhvr>
                                      <p:to>
                                        <p:strVal val="visible"/>
                                      </p:to>
                                    </p:set>
                                    <p:anim calcmode="lin" valueType="num">
                                      <p:cBhvr additive="base">
                                        <p:cTn id="223" dur="2500" fill="hold"/>
                                        <p:tgtEl>
                                          <p:spTgt spid="56"/>
                                        </p:tgtEl>
                                        <p:attrNameLst>
                                          <p:attrName>ppt_x</p:attrName>
                                        </p:attrNameLst>
                                      </p:cBhvr>
                                      <p:tavLst>
                                        <p:tav tm="0">
                                          <p:val>
                                            <p:strVal val="1+#ppt_w/2"/>
                                          </p:val>
                                        </p:tav>
                                        <p:tav tm="100000">
                                          <p:val>
                                            <p:strVal val="#ppt_x"/>
                                          </p:val>
                                        </p:tav>
                                      </p:tavLst>
                                    </p:anim>
                                    <p:anim calcmode="lin" valueType="num">
                                      <p:cBhvr additive="base">
                                        <p:cTn id="224" dur="2500" fill="hold"/>
                                        <p:tgtEl>
                                          <p:spTgt spid="56"/>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500" fill="hold"/>
                                        <p:tgtEl>
                                          <p:spTgt spid="2"/>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3"/>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4"/>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5"/>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6"/>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7"/>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8"/>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9"/>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10"/>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11"/>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12"/>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13"/>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14"/>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15"/>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16"/>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17"/>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18"/>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19"/>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20"/>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21"/>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22"/>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23"/>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24"/>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25"/>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26"/>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27"/>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28"/>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29"/>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30"/>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31"/>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32"/>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33"/>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34"/>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35"/>
                                        </p:tgtEl>
                                        <p:attrNameLst>
                                          <p:attrName>r</p:attrName>
                                        </p:attrNameLst>
                                      </p:cBhvr>
                                    </p:animRot>
                                  </p:childTnLst>
                                </p:cTn>
                              </p:par>
                              <p:par>
                                <p:cTn id="293" presetID="8" presetClass="emph" presetSubtype="0" fill="hold" grpId="1" nodeType="withEffect">
                                  <p:stCondLst>
                                    <p:cond delay="0"/>
                                  </p:stCondLst>
                                  <p:childTnLst>
                                    <p:animRot by="21600000">
                                      <p:cBhvr>
                                        <p:cTn id="294" dur="2500" fill="hold"/>
                                        <p:tgtEl>
                                          <p:spTgt spid="36"/>
                                        </p:tgtEl>
                                        <p:attrNameLst>
                                          <p:attrName>r</p:attrName>
                                        </p:attrNameLst>
                                      </p:cBhvr>
                                    </p:animRot>
                                  </p:childTnLst>
                                </p:cTn>
                              </p:par>
                              <p:par>
                                <p:cTn id="295" presetID="8" presetClass="emph" presetSubtype="0" fill="hold" grpId="1" nodeType="withEffect">
                                  <p:stCondLst>
                                    <p:cond delay="0"/>
                                  </p:stCondLst>
                                  <p:childTnLst>
                                    <p:animRot by="21600000">
                                      <p:cBhvr>
                                        <p:cTn id="296" dur="2500" fill="hold"/>
                                        <p:tgtEl>
                                          <p:spTgt spid="37"/>
                                        </p:tgtEl>
                                        <p:attrNameLst>
                                          <p:attrName>r</p:attrName>
                                        </p:attrNameLst>
                                      </p:cBhvr>
                                    </p:animRot>
                                  </p:childTnLst>
                                </p:cTn>
                              </p:par>
                              <p:par>
                                <p:cTn id="297" presetID="8" presetClass="emph" presetSubtype="0" fill="hold" grpId="1" nodeType="withEffect">
                                  <p:stCondLst>
                                    <p:cond delay="0"/>
                                  </p:stCondLst>
                                  <p:childTnLst>
                                    <p:animRot by="21600000">
                                      <p:cBhvr>
                                        <p:cTn id="298" dur="2500" fill="hold"/>
                                        <p:tgtEl>
                                          <p:spTgt spid="38"/>
                                        </p:tgtEl>
                                        <p:attrNameLst>
                                          <p:attrName>r</p:attrName>
                                        </p:attrNameLst>
                                      </p:cBhvr>
                                    </p:animRot>
                                  </p:childTnLst>
                                </p:cTn>
                              </p:par>
                              <p:par>
                                <p:cTn id="299" presetID="8" presetClass="emph" presetSubtype="0" fill="hold" grpId="1" nodeType="withEffect">
                                  <p:stCondLst>
                                    <p:cond delay="0"/>
                                  </p:stCondLst>
                                  <p:childTnLst>
                                    <p:animRot by="21600000">
                                      <p:cBhvr>
                                        <p:cTn id="300" dur="2500" fill="hold"/>
                                        <p:tgtEl>
                                          <p:spTgt spid="39"/>
                                        </p:tgtEl>
                                        <p:attrNameLst>
                                          <p:attrName>r</p:attrName>
                                        </p:attrNameLst>
                                      </p:cBhvr>
                                    </p:animRot>
                                  </p:childTnLst>
                                </p:cTn>
                              </p:par>
                              <p:par>
                                <p:cTn id="301" presetID="8" presetClass="emph" presetSubtype="0" fill="hold" grpId="1" nodeType="withEffect">
                                  <p:stCondLst>
                                    <p:cond delay="0"/>
                                  </p:stCondLst>
                                  <p:childTnLst>
                                    <p:animRot by="21600000">
                                      <p:cBhvr>
                                        <p:cTn id="302" dur="2500" fill="hold"/>
                                        <p:tgtEl>
                                          <p:spTgt spid="40"/>
                                        </p:tgtEl>
                                        <p:attrNameLst>
                                          <p:attrName>r</p:attrName>
                                        </p:attrNameLst>
                                      </p:cBhvr>
                                    </p:animRot>
                                  </p:childTnLst>
                                </p:cTn>
                              </p:par>
                              <p:par>
                                <p:cTn id="303" presetID="8" presetClass="emph" presetSubtype="0" fill="hold" grpId="1" nodeType="withEffect">
                                  <p:stCondLst>
                                    <p:cond delay="0"/>
                                  </p:stCondLst>
                                  <p:childTnLst>
                                    <p:animRot by="21600000">
                                      <p:cBhvr>
                                        <p:cTn id="304" dur="2500" fill="hold"/>
                                        <p:tgtEl>
                                          <p:spTgt spid="41"/>
                                        </p:tgtEl>
                                        <p:attrNameLst>
                                          <p:attrName>r</p:attrName>
                                        </p:attrNameLst>
                                      </p:cBhvr>
                                    </p:animRot>
                                  </p:childTnLst>
                                </p:cTn>
                              </p:par>
                              <p:par>
                                <p:cTn id="305" presetID="8" presetClass="emph" presetSubtype="0" fill="hold" grpId="1" nodeType="withEffect">
                                  <p:stCondLst>
                                    <p:cond delay="0"/>
                                  </p:stCondLst>
                                  <p:childTnLst>
                                    <p:animRot by="21600000">
                                      <p:cBhvr>
                                        <p:cTn id="306" dur="2500" fill="hold"/>
                                        <p:tgtEl>
                                          <p:spTgt spid="42"/>
                                        </p:tgtEl>
                                        <p:attrNameLst>
                                          <p:attrName>r</p:attrName>
                                        </p:attrNameLst>
                                      </p:cBhvr>
                                    </p:animRot>
                                  </p:childTnLst>
                                </p:cTn>
                              </p:par>
                              <p:par>
                                <p:cTn id="307" presetID="8" presetClass="emph" presetSubtype="0" fill="hold" grpId="1" nodeType="withEffect">
                                  <p:stCondLst>
                                    <p:cond delay="0"/>
                                  </p:stCondLst>
                                  <p:childTnLst>
                                    <p:animRot by="21600000">
                                      <p:cBhvr>
                                        <p:cTn id="308" dur="2500" fill="hold"/>
                                        <p:tgtEl>
                                          <p:spTgt spid="43"/>
                                        </p:tgtEl>
                                        <p:attrNameLst>
                                          <p:attrName>r</p:attrName>
                                        </p:attrNameLst>
                                      </p:cBhvr>
                                    </p:animRot>
                                  </p:childTnLst>
                                </p:cTn>
                              </p:par>
                              <p:par>
                                <p:cTn id="309" presetID="8" presetClass="emph" presetSubtype="0" fill="hold" grpId="1" nodeType="withEffect">
                                  <p:stCondLst>
                                    <p:cond delay="0"/>
                                  </p:stCondLst>
                                  <p:childTnLst>
                                    <p:animRot by="21600000">
                                      <p:cBhvr>
                                        <p:cTn id="310" dur="2500" fill="hold"/>
                                        <p:tgtEl>
                                          <p:spTgt spid="44"/>
                                        </p:tgtEl>
                                        <p:attrNameLst>
                                          <p:attrName>r</p:attrName>
                                        </p:attrNameLst>
                                      </p:cBhvr>
                                    </p:animRot>
                                  </p:childTnLst>
                                </p:cTn>
                              </p:par>
                              <p:par>
                                <p:cTn id="311" presetID="8" presetClass="emph" presetSubtype="0" fill="hold" grpId="1" nodeType="withEffect">
                                  <p:stCondLst>
                                    <p:cond delay="0"/>
                                  </p:stCondLst>
                                  <p:childTnLst>
                                    <p:animRot by="21600000">
                                      <p:cBhvr>
                                        <p:cTn id="312" dur="2500" fill="hold"/>
                                        <p:tgtEl>
                                          <p:spTgt spid="45"/>
                                        </p:tgtEl>
                                        <p:attrNameLst>
                                          <p:attrName>r</p:attrName>
                                        </p:attrNameLst>
                                      </p:cBhvr>
                                    </p:animRot>
                                  </p:childTnLst>
                                </p:cTn>
                              </p:par>
                              <p:par>
                                <p:cTn id="313" presetID="8" presetClass="emph" presetSubtype="0" fill="hold" grpId="1" nodeType="withEffect">
                                  <p:stCondLst>
                                    <p:cond delay="0"/>
                                  </p:stCondLst>
                                  <p:childTnLst>
                                    <p:animRot by="21600000">
                                      <p:cBhvr>
                                        <p:cTn id="314" dur="2500" fill="hold"/>
                                        <p:tgtEl>
                                          <p:spTgt spid="46"/>
                                        </p:tgtEl>
                                        <p:attrNameLst>
                                          <p:attrName>r</p:attrName>
                                        </p:attrNameLst>
                                      </p:cBhvr>
                                    </p:animRot>
                                  </p:childTnLst>
                                </p:cTn>
                              </p:par>
                              <p:par>
                                <p:cTn id="315" presetID="8" presetClass="emph" presetSubtype="0" fill="hold" grpId="1" nodeType="withEffect">
                                  <p:stCondLst>
                                    <p:cond delay="0"/>
                                  </p:stCondLst>
                                  <p:childTnLst>
                                    <p:animRot by="21600000">
                                      <p:cBhvr>
                                        <p:cTn id="316" dur="2500" fill="hold"/>
                                        <p:tgtEl>
                                          <p:spTgt spid="47"/>
                                        </p:tgtEl>
                                        <p:attrNameLst>
                                          <p:attrName>r</p:attrName>
                                        </p:attrNameLst>
                                      </p:cBhvr>
                                    </p:animRot>
                                  </p:childTnLst>
                                </p:cTn>
                              </p:par>
                              <p:par>
                                <p:cTn id="317" presetID="8" presetClass="emph" presetSubtype="0" fill="hold" grpId="1" nodeType="withEffect">
                                  <p:stCondLst>
                                    <p:cond delay="0"/>
                                  </p:stCondLst>
                                  <p:childTnLst>
                                    <p:animRot by="21600000">
                                      <p:cBhvr>
                                        <p:cTn id="318" dur="2500" fill="hold"/>
                                        <p:tgtEl>
                                          <p:spTgt spid="48"/>
                                        </p:tgtEl>
                                        <p:attrNameLst>
                                          <p:attrName>r</p:attrName>
                                        </p:attrNameLst>
                                      </p:cBhvr>
                                    </p:animRot>
                                  </p:childTnLst>
                                </p:cTn>
                              </p:par>
                              <p:par>
                                <p:cTn id="319" presetID="8" presetClass="emph" presetSubtype="0" fill="hold" grpId="1" nodeType="withEffect">
                                  <p:stCondLst>
                                    <p:cond delay="0"/>
                                  </p:stCondLst>
                                  <p:childTnLst>
                                    <p:animRot by="21600000">
                                      <p:cBhvr>
                                        <p:cTn id="320" dur="2500" fill="hold"/>
                                        <p:tgtEl>
                                          <p:spTgt spid="49"/>
                                        </p:tgtEl>
                                        <p:attrNameLst>
                                          <p:attrName>r</p:attrName>
                                        </p:attrNameLst>
                                      </p:cBhvr>
                                    </p:animRot>
                                  </p:childTnLst>
                                </p:cTn>
                              </p:par>
                              <p:par>
                                <p:cTn id="321" presetID="8" presetClass="emph" presetSubtype="0" fill="hold" grpId="1" nodeType="withEffect">
                                  <p:stCondLst>
                                    <p:cond delay="0"/>
                                  </p:stCondLst>
                                  <p:childTnLst>
                                    <p:animRot by="21600000">
                                      <p:cBhvr>
                                        <p:cTn id="322" dur="2500" fill="hold"/>
                                        <p:tgtEl>
                                          <p:spTgt spid="50"/>
                                        </p:tgtEl>
                                        <p:attrNameLst>
                                          <p:attrName>r</p:attrName>
                                        </p:attrNameLst>
                                      </p:cBhvr>
                                    </p:animRot>
                                  </p:childTnLst>
                                </p:cTn>
                              </p:par>
                              <p:par>
                                <p:cTn id="323" presetID="8" presetClass="emph" presetSubtype="0" fill="hold" grpId="1" nodeType="withEffect">
                                  <p:stCondLst>
                                    <p:cond delay="0"/>
                                  </p:stCondLst>
                                  <p:childTnLst>
                                    <p:animRot by="21600000">
                                      <p:cBhvr>
                                        <p:cTn id="324" dur="2500" fill="hold"/>
                                        <p:tgtEl>
                                          <p:spTgt spid="51"/>
                                        </p:tgtEl>
                                        <p:attrNameLst>
                                          <p:attrName>r</p:attrName>
                                        </p:attrNameLst>
                                      </p:cBhvr>
                                    </p:animRot>
                                  </p:childTnLst>
                                </p:cTn>
                              </p:par>
                              <p:par>
                                <p:cTn id="325" presetID="8" presetClass="emph" presetSubtype="0" fill="hold" grpId="1" nodeType="withEffect">
                                  <p:stCondLst>
                                    <p:cond delay="0"/>
                                  </p:stCondLst>
                                  <p:childTnLst>
                                    <p:animRot by="21600000">
                                      <p:cBhvr>
                                        <p:cTn id="326" dur="2500" fill="hold"/>
                                        <p:tgtEl>
                                          <p:spTgt spid="52"/>
                                        </p:tgtEl>
                                        <p:attrNameLst>
                                          <p:attrName>r</p:attrName>
                                        </p:attrNameLst>
                                      </p:cBhvr>
                                    </p:animRot>
                                  </p:childTnLst>
                                </p:cTn>
                              </p:par>
                              <p:par>
                                <p:cTn id="327" presetID="8" presetClass="emph" presetSubtype="0" fill="hold" grpId="1" nodeType="withEffect">
                                  <p:stCondLst>
                                    <p:cond delay="0"/>
                                  </p:stCondLst>
                                  <p:childTnLst>
                                    <p:animRot by="21600000">
                                      <p:cBhvr>
                                        <p:cTn id="328" dur="2500" fill="hold"/>
                                        <p:tgtEl>
                                          <p:spTgt spid="53"/>
                                        </p:tgtEl>
                                        <p:attrNameLst>
                                          <p:attrName>r</p:attrName>
                                        </p:attrNameLst>
                                      </p:cBhvr>
                                    </p:animRot>
                                  </p:childTnLst>
                                </p:cTn>
                              </p:par>
                              <p:par>
                                <p:cTn id="329" presetID="8" presetClass="emph" presetSubtype="0" fill="hold" grpId="1" nodeType="withEffect">
                                  <p:stCondLst>
                                    <p:cond delay="0"/>
                                  </p:stCondLst>
                                  <p:childTnLst>
                                    <p:animRot by="21600000">
                                      <p:cBhvr>
                                        <p:cTn id="330" dur="2500" fill="hold"/>
                                        <p:tgtEl>
                                          <p:spTgt spid="54"/>
                                        </p:tgtEl>
                                        <p:attrNameLst>
                                          <p:attrName>r</p:attrName>
                                        </p:attrNameLst>
                                      </p:cBhvr>
                                    </p:animRot>
                                  </p:childTnLst>
                                </p:cTn>
                              </p:par>
                              <p:par>
                                <p:cTn id="331" presetID="8" presetClass="emph" presetSubtype="0" fill="hold" grpId="1" nodeType="withEffect">
                                  <p:stCondLst>
                                    <p:cond delay="0"/>
                                  </p:stCondLst>
                                  <p:childTnLst>
                                    <p:animRot by="21600000">
                                      <p:cBhvr>
                                        <p:cTn id="332" dur="2500" fill="hold"/>
                                        <p:tgtEl>
                                          <p:spTgt spid="55"/>
                                        </p:tgtEl>
                                        <p:attrNameLst>
                                          <p:attrName>r</p:attrName>
                                        </p:attrNameLst>
                                      </p:cBhvr>
                                    </p:animRot>
                                  </p:childTnLst>
                                </p:cTn>
                              </p:par>
                              <p:par>
                                <p:cTn id="333" presetID="8" presetClass="emph" presetSubtype="0" fill="hold" grpId="1" nodeType="withEffect">
                                  <p:stCondLst>
                                    <p:cond delay="0"/>
                                  </p:stCondLst>
                                  <p:childTnLst>
                                    <p:animRot by="21600000">
                                      <p:cBhvr>
                                        <p:cTn id="334" dur="2500" fill="hold"/>
                                        <p:tgtEl>
                                          <p:spTgt spid="56"/>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500" fill="hold"/>
                                        <p:tgtEl>
                                          <p:spTgt spid="59"/>
                                        </p:tgtEl>
                                        <p:attrNameLst>
                                          <p:attrName>ppt_x</p:attrName>
                                        </p:attrNameLst>
                                      </p:cBhvr>
                                      <p:tavLst>
                                        <p:tav tm="0">
                                          <p:val>
                                            <p:strVal val="0-#ppt_w/2"/>
                                          </p:val>
                                        </p:tav>
                                        <p:tav tm="100000">
                                          <p:val>
                                            <p:strVal val="#ppt_x"/>
                                          </p:val>
                                        </p:tav>
                                      </p:tavLst>
                                    </p:anim>
                                    <p:anim calcmode="lin" valueType="num">
                                      <p:cBhvr additive="base">
                                        <p:cTn id="338" dur="2500" fill="hold"/>
                                        <p:tgtEl>
                                          <p:spTgt spid="59"/>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additive="base">
                                        <p:cTn id="341" dur="2500" fill="hold"/>
                                        <p:tgtEl>
                                          <p:spTgt spid="60"/>
                                        </p:tgtEl>
                                        <p:attrNameLst>
                                          <p:attrName>ppt_x</p:attrName>
                                        </p:attrNameLst>
                                      </p:cBhvr>
                                      <p:tavLst>
                                        <p:tav tm="0">
                                          <p:val>
                                            <p:strVal val="0-#ppt_w/2"/>
                                          </p:val>
                                        </p:tav>
                                        <p:tav tm="100000">
                                          <p:val>
                                            <p:strVal val="#ppt_x"/>
                                          </p:val>
                                        </p:tav>
                                      </p:tavLst>
                                    </p:anim>
                                    <p:anim calcmode="lin" valueType="num">
                                      <p:cBhvr additive="base">
                                        <p:cTn id="342" dur="2500" fill="hold"/>
                                        <p:tgtEl>
                                          <p:spTgt spid="60"/>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61"/>
                                        </p:tgtEl>
                                        <p:attrNameLst>
                                          <p:attrName>style.visibility</p:attrName>
                                        </p:attrNameLst>
                                      </p:cBhvr>
                                      <p:to>
                                        <p:strVal val="visible"/>
                                      </p:to>
                                    </p:set>
                                    <p:anim calcmode="lin" valueType="num">
                                      <p:cBhvr additive="base">
                                        <p:cTn id="345" dur="2500" fill="hold"/>
                                        <p:tgtEl>
                                          <p:spTgt spid="61"/>
                                        </p:tgtEl>
                                        <p:attrNameLst>
                                          <p:attrName>ppt_x</p:attrName>
                                        </p:attrNameLst>
                                      </p:cBhvr>
                                      <p:tavLst>
                                        <p:tav tm="0">
                                          <p:val>
                                            <p:strVal val="0-#ppt_w/2"/>
                                          </p:val>
                                        </p:tav>
                                        <p:tav tm="100000">
                                          <p:val>
                                            <p:strVal val="#ppt_x"/>
                                          </p:val>
                                        </p:tav>
                                      </p:tavLst>
                                    </p:anim>
                                    <p:anim calcmode="lin" valueType="num">
                                      <p:cBhvr additive="base">
                                        <p:cTn id="346" dur="2500" fill="hold"/>
                                        <p:tgtEl>
                                          <p:spTgt spid="61"/>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62"/>
                                        </p:tgtEl>
                                        <p:attrNameLst>
                                          <p:attrName>style.visibility</p:attrName>
                                        </p:attrNameLst>
                                      </p:cBhvr>
                                      <p:to>
                                        <p:strVal val="visible"/>
                                      </p:to>
                                    </p:set>
                                    <p:anim calcmode="lin" valueType="num">
                                      <p:cBhvr additive="base">
                                        <p:cTn id="349" dur="2500" fill="hold"/>
                                        <p:tgtEl>
                                          <p:spTgt spid="62"/>
                                        </p:tgtEl>
                                        <p:attrNameLst>
                                          <p:attrName>ppt_x</p:attrName>
                                        </p:attrNameLst>
                                      </p:cBhvr>
                                      <p:tavLst>
                                        <p:tav tm="0">
                                          <p:val>
                                            <p:strVal val="0-#ppt_w/2"/>
                                          </p:val>
                                        </p:tav>
                                        <p:tav tm="100000">
                                          <p:val>
                                            <p:strVal val="#ppt_x"/>
                                          </p:val>
                                        </p:tav>
                                      </p:tavLst>
                                    </p:anim>
                                    <p:anim calcmode="lin" valueType="num">
                                      <p:cBhvr additive="base">
                                        <p:cTn id="350" dur="2500" fill="hold"/>
                                        <p:tgtEl>
                                          <p:spTgt spid="62"/>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63"/>
                                        </p:tgtEl>
                                        <p:attrNameLst>
                                          <p:attrName>style.visibility</p:attrName>
                                        </p:attrNameLst>
                                      </p:cBhvr>
                                      <p:to>
                                        <p:strVal val="visible"/>
                                      </p:to>
                                    </p:set>
                                    <p:anim calcmode="lin" valueType="num">
                                      <p:cBhvr additive="base">
                                        <p:cTn id="353" dur="2500" fill="hold"/>
                                        <p:tgtEl>
                                          <p:spTgt spid="63"/>
                                        </p:tgtEl>
                                        <p:attrNameLst>
                                          <p:attrName>ppt_x</p:attrName>
                                        </p:attrNameLst>
                                      </p:cBhvr>
                                      <p:tavLst>
                                        <p:tav tm="0">
                                          <p:val>
                                            <p:strVal val="0-#ppt_w/2"/>
                                          </p:val>
                                        </p:tav>
                                        <p:tav tm="100000">
                                          <p:val>
                                            <p:strVal val="#ppt_x"/>
                                          </p:val>
                                        </p:tav>
                                      </p:tavLst>
                                    </p:anim>
                                    <p:anim calcmode="lin" valueType="num">
                                      <p:cBhvr additive="base">
                                        <p:cTn id="354" dur="2500" fill="hold"/>
                                        <p:tgtEl>
                                          <p:spTgt spid="63"/>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4"/>
                                        </p:tgtEl>
                                        <p:attrNameLst>
                                          <p:attrName>style.visibility</p:attrName>
                                        </p:attrNameLst>
                                      </p:cBhvr>
                                      <p:to>
                                        <p:strVal val="visible"/>
                                      </p:to>
                                    </p:set>
                                    <p:anim calcmode="lin" valueType="num">
                                      <p:cBhvr additive="base">
                                        <p:cTn id="357" dur="2500" fill="hold"/>
                                        <p:tgtEl>
                                          <p:spTgt spid="64"/>
                                        </p:tgtEl>
                                        <p:attrNameLst>
                                          <p:attrName>ppt_x</p:attrName>
                                        </p:attrNameLst>
                                      </p:cBhvr>
                                      <p:tavLst>
                                        <p:tav tm="0">
                                          <p:val>
                                            <p:strVal val="0-#ppt_w/2"/>
                                          </p:val>
                                        </p:tav>
                                        <p:tav tm="100000">
                                          <p:val>
                                            <p:strVal val="#ppt_x"/>
                                          </p:val>
                                        </p:tav>
                                      </p:tavLst>
                                    </p:anim>
                                    <p:anim calcmode="lin" valueType="num">
                                      <p:cBhvr additive="base">
                                        <p:cTn id="358" dur="2500" fill="hold"/>
                                        <p:tgtEl>
                                          <p:spTgt spid="64"/>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5"/>
                                        </p:tgtEl>
                                        <p:attrNameLst>
                                          <p:attrName>style.visibility</p:attrName>
                                        </p:attrNameLst>
                                      </p:cBhvr>
                                      <p:to>
                                        <p:strVal val="visible"/>
                                      </p:to>
                                    </p:set>
                                    <p:anim calcmode="lin" valueType="num">
                                      <p:cBhvr additive="base">
                                        <p:cTn id="361" dur="2500" fill="hold"/>
                                        <p:tgtEl>
                                          <p:spTgt spid="65"/>
                                        </p:tgtEl>
                                        <p:attrNameLst>
                                          <p:attrName>ppt_x</p:attrName>
                                        </p:attrNameLst>
                                      </p:cBhvr>
                                      <p:tavLst>
                                        <p:tav tm="0">
                                          <p:val>
                                            <p:strVal val="0-#ppt_w/2"/>
                                          </p:val>
                                        </p:tav>
                                        <p:tav tm="100000">
                                          <p:val>
                                            <p:strVal val="#ppt_x"/>
                                          </p:val>
                                        </p:tav>
                                      </p:tavLst>
                                    </p:anim>
                                    <p:anim calcmode="lin" valueType="num">
                                      <p:cBhvr additive="base">
                                        <p:cTn id="362" dur="2500" fill="hold"/>
                                        <p:tgtEl>
                                          <p:spTgt spid="65"/>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6"/>
                                        </p:tgtEl>
                                        <p:attrNameLst>
                                          <p:attrName>style.visibility</p:attrName>
                                        </p:attrNameLst>
                                      </p:cBhvr>
                                      <p:to>
                                        <p:strVal val="visible"/>
                                      </p:to>
                                    </p:set>
                                    <p:anim calcmode="lin" valueType="num">
                                      <p:cBhvr additive="base">
                                        <p:cTn id="365" dur="2500" fill="hold"/>
                                        <p:tgtEl>
                                          <p:spTgt spid="66"/>
                                        </p:tgtEl>
                                        <p:attrNameLst>
                                          <p:attrName>ppt_x</p:attrName>
                                        </p:attrNameLst>
                                      </p:cBhvr>
                                      <p:tavLst>
                                        <p:tav tm="0">
                                          <p:val>
                                            <p:strVal val="0-#ppt_w/2"/>
                                          </p:val>
                                        </p:tav>
                                        <p:tav tm="100000">
                                          <p:val>
                                            <p:strVal val="#ppt_x"/>
                                          </p:val>
                                        </p:tav>
                                      </p:tavLst>
                                    </p:anim>
                                    <p:anim calcmode="lin" valueType="num">
                                      <p:cBhvr additive="base">
                                        <p:cTn id="366" dur="2500" fill="hold"/>
                                        <p:tgtEl>
                                          <p:spTgt spid="66"/>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7"/>
                                        </p:tgtEl>
                                        <p:attrNameLst>
                                          <p:attrName>style.visibility</p:attrName>
                                        </p:attrNameLst>
                                      </p:cBhvr>
                                      <p:to>
                                        <p:strVal val="visible"/>
                                      </p:to>
                                    </p:set>
                                    <p:anim calcmode="lin" valueType="num">
                                      <p:cBhvr additive="base">
                                        <p:cTn id="369" dur="2500" fill="hold"/>
                                        <p:tgtEl>
                                          <p:spTgt spid="67"/>
                                        </p:tgtEl>
                                        <p:attrNameLst>
                                          <p:attrName>ppt_x</p:attrName>
                                        </p:attrNameLst>
                                      </p:cBhvr>
                                      <p:tavLst>
                                        <p:tav tm="0">
                                          <p:val>
                                            <p:strVal val="0-#ppt_w/2"/>
                                          </p:val>
                                        </p:tav>
                                        <p:tav tm="100000">
                                          <p:val>
                                            <p:strVal val="#ppt_x"/>
                                          </p:val>
                                        </p:tav>
                                      </p:tavLst>
                                    </p:anim>
                                    <p:anim calcmode="lin" valueType="num">
                                      <p:cBhvr additive="base">
                                        <p:cTn id="370" dur="2500" fill="hold"/>
                                        <p:tgtEl>
                                          <p:spTgt spid="67"/>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8"/>
                                        </p:tgtEl>
                                        <p:attrNameLst>
                                          <p:attrName>style.visibility</p:attrName>
                                        </p:attrNameLst>
                                      </p:cBhvr>
                                      <p:to>
                                        <p:strVal val="visible"/>
                                      </p:to>
                                    </p:set>
                                    <p:anim calcmode="lin" valueType="num">
                                      <p:cBhvr additive="base">
                                        <p:cTn id="373" dur="2500" fill="hold"/>
                                        <p:tgtEl>
                                          <p:spTgt spid="68"/>
                                        </p:tgtEl>
                                        <p:attrNameLst>
                                          <p:attrName>ppt_x</p:attrName>
                                        </p:attrNameLst>
                                      </p:cBhvr>
                                      <p:tavLst>
                                        <p:tav tm="0">
                                          <p:val>
                                            <p:strVal val="0-#ppt_w/2"/>
                                          </p:val>
                                        </p:tav>
                                        <p:tav tm="100000">
                                          <p:val>
                                            <p:strVal val="#ppt_x"/>
                                          </p:val>
                                        </p:tav>
                                      </p:tavLst>
                                    </p:anim>
                                    <p:anim calcmode="lin" valueType="num">
                                      <p:cBhvr additive="base">
                                        <p:cTn id="374" dur="2500" fill="hold"/>
                                        <p:tgtEl>
                                          <p:spTgt spid="68"/>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9"/>
                                        </p:tgtEl>
                                        <p:attrNameLst>
                                          <p:attrName>style.visibility</p:attrName>
                                        </p:attrNameLst>
                                      </p:cBhvr>
                                      <p:to>
                                        <p:strVal val="visible"/>
                                      </p:to>
                                    </p:set>
                                    <p:anim calcmode="lin" valueType="num">
                                      <p:cBhvr additive="base">
                                        <p:cTn id="377" dur="2500" fill="hold"/>
                                        <p:tgtEl>
                                          <p:spTgt spid="69"/>
                                        </p:tgtEl>
                                        <p:attrNameLst>
                                          <p:attrName>ppt_x</p:attrName>
                                        </p:attrNameLst>
                                      </p:cBhvr>
                                      <p:tavLst>
                                        <p:tav tm="0">
                                          <p:val>
                                            <p:strVal val="0-#ppt_w/2"/>
                                          </p:val>
                                        </p:tav>
                                        <p:tav tm="100000">
                                          <p:val>
                                            <p:strVal val="#ppt_x"/>
                                          </p:val>
                                        </p:tav>
                                      </p:tavLst>
                                    </p:anim>
                                    <p:anim calcmode="lin" valueType="num">
                                      <p:cBhvr additive="base">
                                        <p:cTn id="378" dur="2500" fill="hold"/>
                                        <p:tgtEl>
                                          <p:spTgt spid="69"/>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70"/>
                                        </p:tgtEl>
                                        <p:attrNameLst>
                                          <p:attrName>style.visibility</p:attrName>
                                        </p:attrNameLst>
                                      </p:cBhvr>
                                      <p:to>
                                        <p:strVal val="visible"/>
                                      </p:to>
                                    </p:set>
                                    <p:anim calcmode="lin" valueType="num">
                                      <p:cBhvr additive="base">
                                        <p:cTn id="381" dur="2500" fill="hold"/>
                                        <p:tgtEl>
                                          <p:spTgt spid="70"/>
                                        </p:tgtEl>
                                        <p:attrNameLst>
                                          <p:attrName>ppt_x</p:attrName>
                                        </p:attrNameLst>
                                      </p:cBhvr>
                                      <p:tavLst>
                                        <p:tav tm="0">
                                          <p:val>
                                            <p:strVal val="0-#ppt_w/2"/>
                                          </p:val>
                                        </p:tav>
                                        <p:tav tm="100000">
                                          <p:val>
                                            <p:strVal val="#ppt_x"/>
                                          </p:val>
                                        </p:tav>
                                      </p:tavLst>
                                    </p:anim>
                                    <p:anim calcmode="lin" valueType="num">
                                      <p:cBhvr additive="base">
                                        <p:cTn id="382" dur="2500" fill="hold"/>
                                        <p:tgtEl>
                                          <p:spTgt spid="70"/>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71"/>
                                        </p:tgtEl>
                                        <p:attrNameLst>
                                          <p:attrName>style.visibility</p:attrName>
                                        </p:attrNameLst>
                                      </p:cBhvr>
                                      <p:to>
                                        <p:strVal val="visible"/>
                                      </p:to>
                                    </p:set>
                                    <p:anim calcmode="lin" valueType="num">
                                      <p:cBhvr additive="base">
                                        <p:cTn id="385" dur="2500" fill="hold"/>
                                        <p:tgtEl>
                                          <p:spTgt spid="71"/>
                                        </p:tgtEl>
                                        <p:attrNameLst>
                                          <p:attrName>ppt_x</p:attrName>
                                        </p:attrNameLst>
                                      </p:cBhvr>
                                      <p:tavLst>
                                        <p:tav tm="0">
                                          <p:val>
                                            <p:strVal val="0-#ppt_w/2"/>
                                          </p:val>
                                        </p:tav>
                                        <p:tav tm="100000">
                                          <p:val>
                                            <p:strVal val="#ppt_x"/>
                                          </p:val>
                                        </p:tav>
                                      </p:tavLst>
                                    </p:anim>
                                    <p:anim calcmode="lin" valueType="num">
                                      <p:cBhvr additive="base">
                                        <p:cTn id="386" dur="2500" fill="hold"/>
                                        <p:tgtEl>
                                          <p:spTgt spid="71"/>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72"/>
                                        </p:tgtEl>
                                        <p:attrNameLst>
                                          <p:attrName>style.visibility</p:attrName>
                                        </p:attrNameLst>
                                      </p:cBhvr>
                                      <p:to>
                                        <p:strVal val="visible"/>
                                      </p:to>
                                    </p:set>
                                    <p:anim calcmode="lin" valueType="num">
                                      <p:cBhvr additive="base">
                                        <p:cTn id="389" dur="2500" fill="hold"/>
                                        <p:tgtEl>
                                          <p:spTgt spid="72"/>
                                        </p:tgtEl>
                                        <p:attrNameLst>
                                          <p:attrName>ppt_x</p:attrName>
                                        </p:attrNameLst>
                                      </p:cBhvr>
                                      <p:tavLst>
                                        <p:tav tm="0">
                                          <p:val>
                                            <p:strVal val="0-#ppt_w/2"/>
                                          </p:val>
                                        </p:tav>
                                        <p:tav tm="100000">
                                          <p:val>
                                            <p:strVal val="#ppt_x"/>
                                          </p:val>
                                        </p:tav>
                                      </p:tavLst>
                                    </p:anim>
                                    <p:anim calcmode="lin" valueType="num">
                                      <p:cBhvr additive="base">
                                        <p:cTn id="390" dur="2500" fill="hold"/>
                                        <p:tgtEl>
                                          <p:spTgt spid="72"/>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73"/>
                                        </p:tgtEl>
                                        <p:attrNameLst>
                                          <p:attrName>style.visibility</p:attrName>
                                        </p:attrNameLst>
                                      </p:cBhvr>
                                      <p:to>
                                        <p:strVal val="visible"/>
                                      </p:to>
                                    </p:set>
                                    <p:anim calcmode="lin" valueType="num">
                                      <p:cBhvr additive="base">
                                        <p:cTn id="393" dur="2500" fill="hold"/>
                                        <p:tgtEl>
                                          <p:spTgt spid="73"/>
                                        </p:tgtEl>
                                        <p:attrNameLst>
                                          <p:attrName>ppt_x</p:attrName>
                                        </p:attrNameLst>
                                      </p:cBhvr>
                                      <p:tavLst>
                                        <p:tav tm="0">
                                          <p:val>
                                            <p:strVal val="0-#ppt_w/2"/>
                                          </p:val>
                                        </p:tav>
                                        <p:tav tm="100000">
                                          <p:val>
                                            <p:strVal val="#ppt_x"/>
                                          </p:val>
                                        </p:tav>
                                      </p:tavLst>
                                    </p:anim>
                                    <p:anim calcmode="lin" valueType="num">
                                      <p:cBhvr additive="base">
                                        <p:cTn id="394" dur="2500" fill="hold"/>
                                        <p:tgtEl>
                                          <p:spTgt spid="73"/>
                                        </p:tgtEl>
                                        <p:attrNameLst>
                                          <p:attrName>ppt_y</p:attrName>
                                        </p:attrNameLst>
                                      </p:cBhvr>
                                      <p:tavLst>
                                        <p:tav tm="0">
                                          <p:val>
                                            <p:strVal val="#ppt_y"/>
                                          </p:val>
                                        </p:tav>
                                        <p:tav tm="100000">
                                          <p:val>
                                            <p:strVal val="#ppt_y"/>
                                          </p:val>
                                        </p:tav>
                                      </p:tavLst>
                                    </p:anim>
                                  </p:childTnLst>
                                </p:cTn>
                              </p:par>
                              <p:par>
                                <p:cTn id="395" presetID="2" presetClass="entr" presetSubtype="8" fill="hold" grpId="0" nodeType="withEffect">
                                  <p:stCondLst>
                                    <p:cond delay="0"/>
                                  </p:stCondLst>
                                  <p:childTnLst>
                                    <p:set>
                                      <p:cBhvr>
                                        <p:cTn id="396" dur="1" fill="hold">
                                          <p:stCondLst>
                                            <p:cond delay="0"/>
                                          </p:stCondLst>
                                        </p:cTn>
                                        <p:tgtEl>
                                          <p:spTgt spid="74"/>
                                        </p:tgtEl>
                                        <p:attrNameLst>
                                          <p:attrName>style.visibility</p:attrName>
                                        </p:attrNameLst>
                                      </p:cBhvr>
                                      <p:to>
                                        <p:strVal val="visible"/>
                                      </p:to>
                                    </p:set>
                                    <p:anim calcmode="lin" valueType="num">
                                      <p:cBhvr additive="base">
                                        <p:cTn id="397" dur="2500" fill="hold"/>
                                        <p:tgtEl>
                                          <p:spTgt spid="74"/>
                                        </p:tgtEl>
                                        <p:attrNameLst>
                                          <p:attrName>ppt_x</p:attrName>
                                        </p:attrNameLst>
                                      </p:cBhvr>
                                      <p:tavLst>
                                        <p:tav tm="0">
                                          <p:val>
                                            <p:strVal val="0-#ppt_w/2"/>
                                          </p:val>
                                        </p:tav>
                                        <p:tav tm="100000">
                                          <p:val>
                                            <p:strVal val="#ppt_x"/>
                                          </p:val>
                                        </p:tav>
                                      </p:tavLst>
                                    </p:anim>
                                    <p:anim calcmode="lin" valueType="num">
                                      <p:cBhvr additive="base">
                                        <p:cTn id="398" dur="2500" fill="hold"/>
                                        <p:tgtEl>
                                          <p:spTgt spid="74"/>
                                        </p:tgtEl>
                                        <p:attrNameLst>
                                          <p:attrName>ppt_y</p:attrName>
                                        </p:attrNameLst>
                                      </p:cBhvr>
                                      <p:tavLst>
                                        <p:tav tm="0">
                                          <p:val>
                                            <p:strVal val="#ppt_y"/>
                                          </p:val>
                                        </p:tav>
                                        <p:tav tm="100000">
                                          <p:val>
                                            <p:strVal val="#ppt_y"/>
                                          </p:val>
                                        </p:tav>
                                      </p:tavLst>
                                    </p:anim>
                                  </p:childTnLst>
                                </p:cTn>
                              </p:par>
                              <p:par>
                                <p:cTn id="399" presetID="2" presetClass="entr" presetSubtype="8" fill="hold" grpId="0" nodeType="withEffect">
                                  <p:stCondLst>
                                    <p:cond delay="0"/>
                                  </p:stCondLst>
                                  <p:childTnLst>
                                    <p:set>
                                      <p:cBhvr>
                                        <p:cTn id="400" dur="1" fill="hold">
                                          <p:stCondLst>
                                            <p:cond delay="0"/>
                                          </p:stCondLst>
                                        </p:cTn>
                                        <p:tgtEl>
                                          <p:spTgt spid="75"/>
                                        </p:tgtEl>
                                        <p:attrNameLst>
                                          <p:attrName>style.visibility</p:attrName>
                                        </p:attrNameLst>
                                      </p:cBhvr>
                                      <p:to>
                                        <p:strVal val="visible"/>
                                      </p:to>
                                    </p:set>
                                    <p:anim calcmode="lin" valueType="num">
                                      <p:cBhvr additive="base">
                                        <p:cTn id="401" dur="2500" fill="hold"/>
                                        <p:tgtEl>
                                          <p:spTgt spid="75"/>
                                        </p:tgtEl>
                                        <p:attrNameLst>
                                          <p:attrName>ppt_x</p:attrName>
                                        </p:attrNameLst>
                                      </p:cBhvr>
                                      <p:tavLst>
                                        <p:tav tm="0">
                                          <p:val>
                                            <p:strVal val="0-#ppt_w/2"/>
                                          </p:val>
                                        </p:tav>
                                        <p:tav tm="100000">
                                          <p:val>
                                            <p:strVal val="#ppt_x"/>
                                          </p:val>
                                        </p:tav>
                                      </p:tavLst>
                                    </p:anim>
                                    <p:anim calcmode="lin" valueType="num">
                                      <p:cBhvr additive="base">
                                        <p:cTn id="402" dur="2500" fill="hold"/>
                                        <p:tgtEl>
                                          <p:spTgt spid="75"/>
                                        </p:tgtEl>
                                        <p:attrNameLst>
                                          <p:attrName>ppt_y</p:attrName>
                                        </p:attrNameLst>
                                      </p:cBhvr>
                                      <p:tavLst>
                                        <p:tav tm="0">
                                          <p:val>
                                            <p:strVal val="#ppt_y"/>
                                          </p:val>
                                        </p:tav>
                                        <p:tav tm="100000">
                                          <p:val>
                                            <p:strVal val="#ppt_y"/>
                                          </p:val>
                                        </p:tav>
                                      </p:tavLst>
                                    </p:anim>
                                  </p:childTnLst>
                                </p:cTn>
                              </p:par>
                              <p:par>
                                <p:cTn id="403" presetID="2" presetClass="entr" presetSubtype="8" fill="hold" grpId="0" nodeType="withEffect">
                                  <p:stCondLst>
                                    <p:cond delay="0"/>
                                  </p:stCondLst>
                                  <p:childTnLst>
                                    <p:set>
                                      <p:cBhvr>
                                        <p:cTn id="404" dur="1" fill="hold">
                                          <p:stCondLst>
                                            <p:cond delay="0"/>
                                          </p:stCondLst>
                                        </p:cTn>
                                        <p:tgtEl>
                                          <p:spTgt spid="76"/>
                                        </p:tgtEl>
                                        <p:attrNameLst>
                                          <p:attrName>style.visibility</p:attrName>
                                        </p:attrNameLst>
                                      </p:cBhvr>
                                      <p:to>
                                        <p:strVal val="visible"/>
                                      </p:to>
                                    </p:set>
                                    <p:anim calcmode="lin" valueType="num">
                                      <p:cBhvr additive="base">
                                        <p:cTn id="405" dur="2500" fill="hold"/>
                                        <p:tgtEl>
                                          <p:spTgt spid="76"/>
                                        </p:tgtEl>
                                        <p:attrNameLst>
                                          <p:attrName>ppt_x</p:attrName>
                                        </p:attrNameLst>
                                      </p:cBhvr>
                                      <p:tavLst>
                                        <p:tav tm="0">
                                          <p:val>
                                            <p:strVal val="0-#ppt_w/2"/>
                                          </p:val>
                                        </p:tav>
                                        <p:tav tm="100000">
                                          <p:val>
                                            <p:strVal val="#ppt_x"/>
                                          </p:val>
                                        </p:tav>
                                      </p:tavLst>
                                    </p:anim>
                                    <p:anim calcmode="lin" valueType="num">
                                      <p:cBhvr additive="base">
                                        <p:cTn id="406" dur="2500" fill="hold"/>
                                        <p:tgtEl>
                                          <p:spTgt spid="76"/>
                                        </p:tgtEl>
                                        <p:attrNameLst>
                                          <p:attrName>ppt_y</p:attrName>
                                        </p:attrNameLst>
                                      </p:cBhvr>
                                      <p:tavLst>
                                        <p:tav tm="0">
                                          <p:val>
                                            <p:strVal val="#ppt_y"/>
                                          </p:val>
                                        </p:tav>
                                        <p:tav tm="100000">
                                          <p:val>
                                            <p:strVal val="#ppt_y"/>
                                          </p:val>
                                        </p:tav>
                                      </p:tavLst>
                                    </p:anim>
                                  </p:childTnLst>
                                </p:cTn>
                              </p:par>
                              <p:par>
                                <p:cTn id="407" presetID="2" presetClass="entr" presetSubtype="8"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500" fill="hold"/>
                                        <p:tgtEl>
                                          <p:spTgt spid="77"/>
                                        </p:tgtEl>
                                        <p:attrNameLst>
                                          <p:attrName>ppt_x</p:attrName>
                                        </p:attrNameLst>
                                      </p:cBhvr>
                                      <p:tavLst>
                                        <p:tav tm="0">
                                          <p:val>
                                            <p:strVal val="0-#ppt_w/2"/>
                                          </p:val>
                                        </p:tav>
                                        <p:tav tm="100000">
                                          <p:val>
                                            <p:strVal val="#ppt_x"/>
                                          </p:val>
                                        </p:tav>
                                      </p:tavLst>
                                    </p:anim>
                                    <p:anim calcmode="lin" valueType="num">
                                      <p:cBhvr additive="base">
                                        <p:cTn id="410" dur="2500" fill="hold"/>
                                        <p:tgtEl>
                                          <p:spTgt spid="77"/>
                                        </p:tgtEl>
                                        <p:attrNameLst>
                                          <p:attrName>ppt_y</p:attrName>
                                        </p:attrNameLst>
                                      </p:cBhvr>
                                      <p:tavLst>
                                        <p:tav tm="0">
                                          <p:val>
                                            <p:strVal val="#ppt_y"/>
                                          </p:val>
                                        </p:tav>
                                        <p:tav tm="100000">
                                          <p:val>
                                            <p:strVal val="#ppt_y"/>
                                          </p:val>
                                        </p:tav>
                                      </p:tavLst>
                                    </p:anim>
                                  </p:childTnLst>
                                </p:cTn>
                              </p:par>
                              <p:par>
                                <p:cTn id="411" presetID="2" presetClass="entr" presetSubtype="8" fill="hold" grpId="0" nodeType="withEffect">
                                  <p:stCondLst>
                                    <p:cond delay="0"/>
                                  </p:stCondLst>
                                  <p:childTnLst>
                                    <p:set>
                                      <p:cBhvr>
                                        <p:cTn id="412" dur="1" fill="hold">
                                          <p:stCondLst>
                                            <p:cond delay="0"/>
                                          </p:stCondLst>
                                        </p:cTn>
                                        <p:tgtEl>
                                          <p:spTgt spid="78"/>
                                        </p:tgtEl>
                                        <p:attrNameLst>
                                          <p:attrName>style.visibility</p:attrName>
                                        </p:attrNameLst>
                                      </p:cBhvr>
                                      <p:to>
                                        <p:strVal val="visible"/>
                                      </p:to>
                                    </p:set>
                                    <p:anim calcmode="lin" valueType="num">
                                      <p:cBhvr additive="base">
                                        <p:cTn id="413" dur="2500" fill="hold"/>
                                        <p:tgtEl>
                                          <p:spTgt spid="78"/>
                                        </p:tgtEl>
                                        <p:attrNameLst>
                                          <p:attrName>ppt_x</p:attrName>
                                        </p:attrNameLst>
                                      </p:cBhvr>
                                      <p:tavLst>
                                        <p:tav tm="0">
                                          <p:val>
                                            <p:strVal val="0-#ppt_w/2"/>
                                          </p:val>
                                        </p:tav>
                                        <p:tav tm="100000">
                                          <p:val>
                                            <p:strVal val="#ppt_x"/>
                                          </p:val>
                                        </p:tav>
                                      </p:tavLst>
                                    </p:anim>
                                    <p:anim calcmode="lin" valueType="num">
                                      <p:cBhvr additive="base">
                                        <p:cTn id="414" dur="2500" fill="hold"/>
                                        <p:tgtEl>
                                          <p:spTgt spid="78"/>
                                        </p:tgtEl>
                                        <p:attrNameLst>
                                          <p:attrName>ppt_y</p:attrName>
                                        </p:attrNameLst>
                                      </p:cBhvr>
                                      <p:tavLst>
                                        <p:tav tm="0">
                                          <p:val>
                                            <p:strVal val="#ppt_y"/>
                                          </p:val>
                                        </p:tav>
                                        <p:tav tm="100000">
                                          <p:val>
                                            <p:strVal val="#ppt_y"/>
                                          </p:val>
                                        </p:tav>
                                      </p:tavLst>
                                    </p:anim>
                                  </p:childTnLst>
                                </p:cTn>
                              </p:par>
                              <p:par>
                                <p:cTn id="415" presetID="2" presetClass="entr" presetSubtype="8" fill="hold" grpId="0" nodeType="withEffect">
                                  <p:stCondLst>
                                    <p:cond delay="0"/>
                                  </p:stCondLst>
                                  <p:childTnLst>
                                    <p:set>
                                      <p:cBhvr>
                                        <p:cTn id="416" dur="1" fill="hold">
                                          <p:stCondLst>
                                            <p:cond delay="0"/>
                                          </p:stCondLst>
                                        </p:cTn>
                                        <p:tgtEl>
                                          <p:spTgt spid="79"/>
                                        </p:tgtEl>
                                        <p:attrNameLst>
                                          <p:attrName>style.visibility</p:attrName>
                                        </p:attrNameLst>
                                      </p:cBhvr>
                                      <p:to>
                                        <p:strVal val="visible"/>
                                      </p:to>
                                    </p:set>
                                    <p:anim calcmode="lin" valueType="num">
                                      <p:cBhvr additive="base">
                                        <p:cTn id="417" dur="2500" fill="hold"/>
                                        <p:tgtEl>
                                          <p:spTgt spid="79"/>
                                        </p:tgtEl>
                                        <p:attrNameLst>
                                          <p:attrName>ppt_x</p:attrName>
                                        </p:attrNameLst>
                                      </p:cBhvr>
                                      <p:tavLst>
                                        <p:tav tm="0">
                                          <p:val>
                                            <p:strVal val="0-#ppt_w/2"/>
                                          </p:val>
                                        </p:tav>
                                        <p:tav tm="100000">
                                          <p:val>
                                            <p:strVal val="#ppt_x"/>
                                          </p:val>
                                        </p:tav>
                                      </p:tavLst>
                                    </p:anim>
                                    <p:anim calcmode="lin" valueType="num">
                                      <p:cBhvr additive="base">
                                        <p:cTn id="418" dur="2500" fill="hold"/>
                                        <p:tgtEl>
                                          <p:spTgt spid="79"/>
                                        </p:tgtEl>
                                        <p:attrNameLst>
                                          <p:attrName>ppt_y</p:attrName>
                                        </p:attrNameLst>
                                      </p:cBhvr>
                                      <p:tavLst>
                                        <p:tav tm="0">
                                          <p:val>
                                            <p:strVal val="#ppt_y"/>
                                          </p:val>
                                        </p:tav>
                                        <p:tav tm="100000">
                                          <p:val>
                                            <p:strVal val="#ppt_y"/>
                                          </p:val>
                                        </p:tav>
                                      </p:tavLst>
                                    </p:anim>
                                  </p:childTnLst>
                                </p:cTn>
                              </p:par>
                              <p:par>
                                <p:cTn id="419" presetID="2" presetClass="entr" presetSubtype="8" fill="hold" grpId="0" nodeType="withEffect">
                                  <p:stCondLst>
                                    <p:cond delay="0"/>
                                  </p:stCondLst>
                                  <p:childTnLst>
                                    <p:set>
                                      <p:cBhvr>
                                        <p:cTn id="420" dur="1" fill="hold">
                                          <p:stCondLst>
                                            <p:cond delay="0"/>
                                          </p:stCondLst>
                                        </p:cTn>
                                        <p:tgtEl>
                                          <p:spTgt spid="80"/>
                                        </p:tgtEl>
                                        <p:attrNameLst>
                                          <p:attrName>style.visibility</p:attrName>
                                        </p:attrNameLst>
                                      </p:cBhvr>
                                      <p:to>
                                        <p:strVal val="visible"/>
                                      </p:to>
                                    </p:set>
                                    <p:anim calcmode="lin" valueType="num">
                                      <p:cBhvr additive="base">
                                        <p:cTn id="421" dur="2500" fill="hold"/>
                                        <p:tgtEl>
                                          <p:spTgt spid="80"/>
                                        </p:tgtEl>
                                        <p:attrNameLst>
                                          <p:attrName>ppt_x</p:attrName>
                                        </p:attrNameLst>
                                      </p:cBhvr>
                                      <p:tavLst>
                                        <p:tav tm="0">
                                          <p:val>
                                            <p:strVal val="0-#ppt_w/2"/>
                                          </p:val>
                                        </p:tav>
                                        <p:tav tm="100000">
                                          <p:val>
                                            <p:strVal val="#ppt_x"/>
                                          </p:val>
                                        </p:tav>
                                      </p:tavLst>
                                    </p:anim>
                                    <p:anim calcmode="lin" valueType="num">
                                      <p:cBhvr additive="base">
                                        <p:cTn id="422" dur="2500" fill="hold"/>
                                        <p:tgtEl>
                                          <p:spTgt spid="80"/>
                                        </p:tgtEl>
                                        <p:attrNameLst>
                                          <p:attrName>ppt_y</p:attrName>
                                        </p:attrNameLst>
                                      </p:cBhvr>
                                      <p:tavLst>
                                        <p:tav tm="0">
                                          <p:val>
                                            <p:strVal val="#ppt_y"/>
                                          </p:val>
                                        </p:tav>
                                        <p:tav tm="100000">
                                          <p:val>
                                            <p:strVal val="#ppt_y"/>
                                          </p:val>
                                        </p:tav>
                                      </p:tavLst>
                                    </p:anim>
                                  </p:childTnLst>
                                </p:cTn>
                              </p:par>
                              <p:par>
                                <p:cTn id="423" presetID="2" presetClass="entr" presetSubtype="8" fill="hold" grpId="0" nodeType="withEffect">
                                  <p:stCondLst>
                                    <p:cond delay="0"/>
                                  </p:stCondLst>
                                  <p:childTnLst>
                                    <p:set>
                                      <p:cBhvr>
                                        <p:cTn id="424" dur="1" fill="hold">
                                          <p:stCondLst>
                                            <p:cond delay="0"/>
                                          </p:stCondLst>
                                        </p:cTn>
                                        <p:tgtEl>
                                          <p:spTgt spid="81"/>
                                        </p:tgtEl>
                                        <p:attrNameLst>
                                          <p:attrName>style.visibility</p:attrName>
                                        </p:attrNameLst>
                                      </p:cBhvr>
                                      <p:to>
                                        <p:strVal val="visible"/>
                                      </p:to>
                                    </p:set>
                                    <p:anim calcmode="lin" valueType="num">
                                      <p:cBhvr additive="base">
                                        <p:cTn id="425" dur="2500" fill="hold"/>
                                        <p:tgtEl>
                                          <p:spTgt spid="81"/>
                                        </p:tgtEl>
                                        <p:attrNameLst>
                                          <p:attrName>ppt_x</p:attrName>
                                        </p:attrNameLst>
                                      </p:cBhvr>
                                      <p:tavLst>
                                        <p:tav tm="0">
                                          <p:val>
                                            <p:strVal val="0-#ppt_w/2"/>
                                          </p:val>
                                        </p:tav>
                                        <p:tav tm="100000">
                                          <p:val>
                                            <p:strVal val="#ppt_x"/>
                                          </p:val>
                                        </p:tav>
                                      </p:tavLst>
                                    </p:anim>
                                    <p:anim calcmode="lin" valueType="num">
                                      <p:cBhvr additive="base">
                                        <p:cTn id="426" dur="2500" fill="hold"/>
                                        <p:tgtEl>
                                          <p:spTgt spid="81"/>
                                        </p:tgtEl>
                                        <p:attrNameLst>
                                          <p:attrName>ppt_y</p:attrName>
                                        </p:attrNameLst>
                                      </p:cBhvr>
                                      <p:tavLst>
                                        <p:tav tm="0">
                                          <p:val>
                                            <p:strVal val="#ppt_y"/>
                                          </p:val>
                                        </p:tav>
                                        <p:tav tm="100000">
                                          <p:val>
                                            <p:strVal val="#ppt_y"/>
                                          </p:val>
                                        </p:tav>
                                      </p:tavLst>
                                    </p:anim>
                                  </p:childTnLst>
                                </p:cTn>
                              </p:par>
                              <p:par>
                                <p:cTn id="427" presetID="2" presetClass="entr" presetSubtype="8" fill="hold" grpId="0" nodeType="withEffect">
                                  <p:stCondLst>
                                    <p:cond delay="0"/>
                                  </p:stCondLst>
                                  <p:childTnLst>
                                    <p:set>
                                      <p:cBhvr>
                                        <p:cTn id="428" dur="1" fill="hold">
                                          <p:stCondLst>
                                            <p:cond delay="0"/>
                                          </p:stCondLst>
                                        </p:cTn>
                                        <p:tgtEl>
                                          <p:spTgt spid="82"/>
                                        </p:tgtEl>
                                        <p:attrNameLst>
                                          <p:attrName>style.visibility</p:attrName>
                                        </p:attrNameLst>
                                      </p:cBhvr>
                                      <p:to>
                                        <p:strVal val="visible"/>
                                      </p:to>
                                    </p:set>
                                    <p:anim calcmode="lin" valueType="num">
                                      <p:cBhvr additive="base">
                                        <p:cTn id="429" dur="2500" fill="hold"/>
                                        <p:tgtEl>
                                          <p:spTgt spid="82"/>
                                        </p:tgtEl>
                                        <p:attrNameLst>
                                          <p:attrName>ppt_x</p:attrName>
                                        </p:attrNameLst>
                                      </p:cBhvr>
                                      <p:tavLst>
                                        <p:tav tm="0">
                                          <p:val>
                                            <p:strVal val="0-#ppt_w/2"/>
                                          </p:val>
                                        </p:tav>
                                        <p:tav tm="100000">
                                          <p:val>
                                            <p:strVal val="#ppt_x"/>
                                          </p:val>
                                        </p:tav>
                                      </p:tavLst>
                                    </p:anim>
                                    <p:anim calcmode="lin" valueType="num">
                                      <p:cBhvr additive="base">
                                        <p:cTn id="430" dur="2500" fill="hold"/>
                                        <p:tgtEl>
                                          <p:spTgt spid="82"/>
                                        </p:tgtEl>
                                        <p:attrNameLst>
                                          <p:attrName>ppt_y</p:attrName>
                                        </p:attrNameLst>
                                      </p:cBhvr>
                                      <p:tavLst>
                                        <p:tav tm="0">
                                          <p:val>
                                            <p:strVal val="#ppt_y"/>
                                          </p:val>
                                        </p:tav>
                                        <p:tav tm="100000">
                                          <p:val>
                                            <p:strVal val="#ppt_y"/>
                                          </p:val>
                                        </p:tav>
                                      </p:tavLst>
                                    </p:anim>
                                  </p:childTnLst>
                                </p:cTn>
                              </p:par>
                              <p:par>
                                <p:cTn id="431" presetID="2" presetClass="entr" presetSubtype="8" fill="hold" grpId="0" nodeType="withEffect">
                                  <p:stCondLst>
                                    <p:cond delay="0"/>
                                  </p:stCondLst>
                                  <p:childTnLst>
                                    <p:set>
                                      <p:cBhvr>
                                        <p:cTn id="432" dur="1" fill="hold">
                                          <p:stCondLst>
                                            <p:cond delay="0"/>
                                          </p:stCondLst>
                                        </p:cTn>
                                        <p:tgtEl>
                                          <p:spTgt spid="83"/>
                                        </p:tgtEl>
                                        <p:attrNameLst>
                                          <p:attrName>style.visibility</p:attrName>
                                        </p:attrNameLst>
                                      </p:cBhvr>
                                      <p:to>
                                        <p:strVal val="visible"/>
                                      </p:to>
                                    </p:set>
                                    <p:anim calcmode="lin" valueType="num">
                                      <p:cBhvr additive="base">
                                        <p:cTn id="433" dur="2500" fill="hold"/>
                                        <p:tgtEl>
                                          <p:spTgt spid="83"/>
                                        </p:tgtEl>
                                        <p:attrNameLst>
                                          <p:attrName>ppt_x</p:attrName>
                                        </p:attrNameLst>
                                      </p:cBhvr>
                                      <p:tavLst>
                                        <p:tav tm="0">
                                          <p:val>
                                            <p:strVal val="0-#ppt_w/2"/>
                                          </p:val>
                                        </p:tav>
                                        <p:tav tm="100000">
                                          <p:val>
                                            <p:strVal val="#ppt_x"/>
                                          </p:val>
                                        </p:tav>
                                      </p:tavLst>
                                    </p:anim>
                                    <p:anim calcmode="lin" valueType="num">
                                      <p:cBhvr additive="base">
                                        <p:cTn id="434" dur="2500" fill="hold"/>
                                        <p:tgtEl>
                                          <p:spTgt spid="83"/>
                                        </p:tgtEl>
                                        <p:attrNameLst>
                                          <p:attrName>ppt_y</p:attrName>
                                        </p:attrNameLst>
                                      </p:cBhvr>
                                      <p:tavLst>
                                        <p:tav tm="0">
                                          <p:val>
                                            <p:strVal val="#ppt_y"/>
                                          </p:val>
                                        </p:tav>
                                        <p:tav tm="100000">
                                          <p:val>
                                            <p:strVal val="#ppt_y"/>
                                          </p:val>
                                        </p:tav>
                                      </p:tavLst>
                                    </p:anim>
                                  </p:childTnLst>
                                </p:cTn>
                              </p:par>
                              <p:par>
                                <p:cTn id="435" presetID="2" presetClass="entr" presetSubtype="8" fill="hold" grpId="0" nodeType="withEffect">
                                  <p:stCondLst>
                                    <p:cond delay="0"/>
                                  </p:stCondLst>
                                  <p:childTnLst>
                                    <p:set>
                                      <p:cBhvr>
                                        <p:cTn id="436" dur="1" fill="hold">
                                          <p:stCondLst>
                                            <p:cond delay="0"/>
                                          </p:stCondLst>
                                        </p:cTn>
                                        <p:tgtEl>
                                          <p:spTgt spid="84"/>
                                        </p:tgtEl>
                                        <p:attrNameLst>
                                          <p:attrName>style.visibility</p:attrName>
                                        </p:attrNameLst>
                                      </p:cBhvr>
                                      <p:to>
                                        <p:strVal val="visible"/>
                                      </p:to>
                                    </p:set>
                                    <p:anim calcmode="lin" valueType="num">
                                      <p:cBhvr additive="base">
                                        <p:cTn id="437" dur="2500" fill="hold"/>
                                        <p:tgtEl>
                                          <p:spTgt spid="84"/>
                                        </p:tgtEl>
                                        <p:attrNameLst>
                                          <p:attrName>ppt_x</p:attrName>
                                        </p:attrNameLst>
                                      </p:cBhvr>
                                      <p:tavLst>
                                        <p:tav tm="0">
                                          <p:val>
                                            <p:strVal val="0-#ppt_w/2"/>
                                          </p:val>
                                        </p:tav>
                                        <p:tav tm="100000">
                                          <p:val>
                                            <p:strVal val="#ppt_x"/>
                                          </p:val>
                                        </p:tav>
                                      </p:tavLst>
                                    </p:anim>
                                    <p:anim calcmode="lin" valueType="num">
                                      <p:cBhvr additive="base">
                                        <p:cTn id="438" dur="2500" fill="hold"/>
                                        <p:tgtEl>
                                          <p:spTgt spid="84"/>
                                        </p:tgtEl>
                                        <p:attrNameLst>
                                          <p:attrName>ppt_y</p:attrName>
                                        </p:attrNameLst>
                                      </p:cBhvr>
                                      <p:tavLst>
                                        <p:tav tm="0">
                                          <p:val>
                                            <p:strVal val="#ppt_y"/>
                                          </p:val>
                                        </p:tav>
                                        <p:tav tm="100000">
                                          <p:val>
                                            <p:strVal val="#ppt_y"/>
                                          </p:val>
                                        </p:tav>
                                      </p:tavLst>
                                    </p:anim>
                                  </p:childTnLst>
                                </p:cTn>
                              </p:par>
                              <p:par>
                                <p:cTn id="439" presetID="2" presetClass="entr" presetSubtype="8" fill="hold" grpId="0" nodeType="withEffect">
                                  <p:stCondLst>
                                    <p:cond delay="0"/>
                                  </p:stCondLst>
                                  <p:childTnLst>
                                    <p:set>
                                      <p:cBhvr>
                                        <p:cTn id="440" dur="1" fill="hold">
                                          <p:stCondLst>
                                            <p:cond delay="0"/>
                                          </p:stCondLst>
                                        </p:cTn>
                                        <p:tgtEl>
                                          <p:spTgt spid="85"/>
                                        </p:tgtEl>
                                        <p:attrNameLst>
                                          <p:attrName>style.visibility</p:attrName>
                                        </p:attrNameLst>
                                      </p:cBhvr>
                                      <p:to>
                                        <p:strVal val="visible"/>
                                      </p:to>
                                    </p:set>
                                    <p:anim calcmode="lin" valueType="num">
                                      <p:cBhvr additive="base">
                                        <p:cTn id="441" dur="2500" fill="hold"/>
                                        <p:tgtEl>
                                          <p:spTgt spid="85"/>
                                        </p:tgtEl>
                                        <p:attrNameLst>
                                          <p:attrName>ppt_x</p:attrName>
                                        </p:attrNameLst>
                                      </p:cBhvr>
                                      <p:tavLst>
                                        <p:tav tm="0">
                                          <p:val>
                                            <p:strVal val="0-#ppt_w/2"/>
                                          </p:val>
                                        </p:tav>
                                        <p:tav tm="100000">
                                          <p:val>
                                            <p:strVal val="#ppt_x"/>
                                          </p:val>
                                        </p:tav>
                                      </p:tavLst>
                                    </p:anim>
                                    <p:anim calcmode="lin" valueType="num">
                                      <p:cBhvr additive="base">
                                        <p:cTn id="442" dur="2500" fill="hold"/>
                                        <p:tgtEl>
                                          <p:spTgt spid="85"/>
                                        </p:tgtEl>
                                        <p:attrNameLst>
                                          <p:attrName>ppt_y</p:attrName>
                                        </p:attrNameLst>
                                      </p:cBhvr>
                                      <p:tavLst>
                                        <p:tav tm="0">
                                          <p:val>
                                            <p:strVal val="#ppt_y"/>
                                          </p:val>
                                        </p:tav>
                                        <p:tav tm="100000">
                                          <p:val>
                                            <p:strVal val="#ppt_y"/>
                                          </p:val>
                                        </p:tav>
                                      </p:tavLst>
                                    </p:anim>
                                  </p:childTnLst>
                                </p:cTn>
                              </p:par>
                              <p:par>
                                <p:cTn id="443" presetID="2" presetClass="entr" presetSubtype="8" fill="hold" grpId="0" nodeType="withEffect">
                                  <p:stCondLst>
                                    <p:cond delay="0"/>
                                  </p:stCondLst>
                                  <p:childTnLst>
                                    <p:set>
                                      <p:cBhvr>
                                        <p:cTn id="444" dur="1" fill="hold">
                                          <p:stCondLst>
                                            <p:cond delay="0"/>
                                          </p:stCondLst>
                                        </p:cTn>
                                        <p:tgtEl>
                                          <p:spTgt spid="86"/>
                                        </p:tgtEl>
                                        <p:attrNameLst>
                                          <p:attrName>style.visibility</p:attrName>
                                        </p:attrNameLst>
                                      </p:cBhvr>
                                      <p:to>
                                        <p:strVal val="visible"/>
                                      </p:to>
                                    </p:set>
                                    <p:anim calcmode="lin" valueType="num">
                                      <p:cBhvr additive="base">
                                        <p:cTn id="445" dur="2500" fill="hold"/>
                                        <p:tgtEl>
                                          <p:spTgt spid="86"/>
                                        </p:tgtEl>
                                        <p:attrNameLst>
                                          <p:attrName>ppt_x</p:attrName>
                                        </p:attrNameLst>
                                      </p:cBhvr>
                                      <p:tavLst>
                                        <p:tav tm="0">
                                          <p:val>
                                            <p:strVal val="0-#ppt_w/2"/>
                                          </p:val>
                                        </p:tav>
                                        <p:tav tm="100000">
                                          <p:val>
                                            <p:strVal val="#ppt_x"/>
                                          </p:val>
                                        </p:tav>
                                      </p:tavLst>
                                    </p:anim>
                                    <p:anim calcmode="lin" valueType="num">
                                      <p:cBhvr additive="base">
                                        <p:cTn id="446" dur="2500" fill="hold"/>
                                        <p:tgtEl>
                                          <p:spTgt spid="86"/>
                                        </p:tgtEl>
                                        <p:attrNameLst>
                                          <p:attrName>ppt_y</p:attrName>
                                        </p:attrNameLst>
                                      </p:cBhvr>
                                      <p:tavLst>
                                        <p:tav tm="0">
                                          <p:val>
                                            <p:strVal val="#ppt_y"/>
                                          </p:val>
                                        </p:tav>
                                        <p:tav tm="100000">
                                          <p:val>
                                            <p:strVal val="#ppt_y"/>
                                          </p:val>
                                        </p:tav>
                                      </p:tavLst>
                                    </p:anim>
                                  </p:childTnLst>
                                </p:cTn>
                              </p:par>
                              <p:par>
                                <p:cTn id="447" presetID="2" presetClass="entr" presetSubtype="8" fill="hold" grpId="0" nodeType="withEffect">
                                  <p:stCondLst>
                                    <p:cond delay="0"/>
                                  </p:stCondLst>
                                  <p:childTnLst>
                                    <p:set>
                                      <p:cBhvr>
                                        <p:cTn id="448" dur="1" fill="hold">
                                          <p:stCondLst>
                                            <p:cond delay="0"/>
                                          </p:stCondLst>
                                        </p:cTn>
                                        <p:tgtEl>
                                          <p:spTgt spid="87"/>
                                        </p:tgtEl>
                                        <p:attrNameLst>
                                          <p:attrName>style.visibility</p:attrName>
                                        </p:attrNameLst>
                                      </p:cBhvr>
                                      <p:to>
                                        <p:strVal val="visible"/>
                                      </p:to>
                                    </p:set>
                                    <p:anim calcmode="lin" valueType="num">
                                      <p:cBhvr additive="base">
                                        <p:cTn id="449" dur="2500" fill="hold"/>
                                        <p:tgtEl>
                                          <p:spTgt spid="87"/>
                                        </p:tgtEl>
                                        <p:attrNameLst>
                                          <p:attrName>ppt_x</p:attrName>
                                        </p:attrNameLst>
                                      </p:cBhvr>
                                      <p:tavLst>
                                        <p:tav tm="0">
                                          <p:val>
                                            <p:strVal val="0-#ppt_w/2"/>
                                          </p:val>
                                        </p:tav>
                                        <p:tav tm="100000">
                                          <p:val>
                                            <p:strVal val="#ppt_x"/>
                                          </p:val>
                                        </p:tav>
                                      </p:tavLst>
                                    </p:anim>
                                    <p:anim calcmode="lin" valueType="num">
                                      <p:cBhvr additive="base">
                                        <p:cTn id="450" dur="2500" fill="hold"/>
                                        <p:tgtEl>
                                          <p:spTgt spid="87"/>
                                        </p:tgtEl>
                                        <p:attrNameLst>
                                          <p:attrName>ppt_y</p:attrName>
                                        </p:attrNameLst>
                                      </p:cBhvr>
                                      <p:tavLst>
                                        <p:tav tm="0">
                                          <p:val>
                                            <p:strVal val="#ppt_y"/>
                                          </p:val>
                                        </p:tav>
                                        <p:tav tm="100000">
                                          <p:val>
                                            <p:strVal val="#ppt_y"/>
                                          </p:val>
                                        </p:tav>
                                      </p:tavLst>
                                    </p:anim>
                                  </p:childTnLst>
                                </p:cTn>
                              </p:par>
                              <p:par>
                                <p:cTn id="451" presetID="2" presetClass="entr" presetSubtype="8" fill="hold" grpId="0" nodeType="withEffect">
                                  <p:stCondLst>
                                    <p:cond delay="0"/>
                                  </p:stCondLst>
                                  <p:childTnLst>
                                    <p:set>
                                      <p:cBhvr>
                                        <p:cTn id="452" dur="1" fill="hold">
                                          <p:stCondLst>
                                            <p:cond delay="0"/>
                                          </p:stCondLst>
                                        </p:cTn>
                                        <p:tgtEl>
                                          <p:spTgt spid="88"/>
                                        </p:tgtEl>
                                        <p:attrNameLst>
                                          <p:attrName>style.visibility</p:attrName>
                                        </p:attrNameLst>
                                      </p:cBhvr>
                                      <p:to>
                                        <p:strVal val="visible"/>
                                      </p:to>
                                    </p:set>
                                    <p:anim calcmode="lin" valueType="num">
                                      <p:cBhvr additive="base">
                                        <p:cTn id="453" dur="2500" fill="hold"/>
                                        <p:tgtEl>
                                          <p:spTgt spid="88"/>
                                        </p:tgtEl>
                                        <p:attrNameLst>
                                          <p:attrName>ppt_x</p:attrName>
                                        </p:attrNameLst>
                                      </p:cBhvr>
                                      <p:tavLst>
                                        <p:tav tm="0">
                                          <p:val>
                                            <p:strVal val="0-#ppt_w/2"/>
                                          </p:val>
                                        </p:tav>
                                        <p:tav tm="100000">
                                          <p:val>
                                            <p:strVal val="#ppt_x"/>
                                          </p:val>
                                        </p:tav>
                                      </p:tavLst>
                                    </p:anim>
                                    <p:anim calcmode="lin" valueType="num">
                                      <p:cBhvr additive="base">
                                        <p:cTn id="454" dur="2500" fill="hold"/>
                                        <p:tgtEl>
                                          <p:spTgt spid="88"/>
                                        </p:tgtEl>
                                        <p:attrNameLst>
                                          <p:attrName>ppt_y</p:attrName>
                                        </p:attrNameLst>
                                      </p:cBhvr>
                                      <p:tavLst>
                                        <p:tav tm="0">
                                          <p:val>
                                            <p:strVal val="#ppt_y"/>
                                          </p:val>
                                        </p:tav>
                                        <p:tav tm="100000">
                                          <p:val>
                                            <p:strVal val="#ppt_y"/>
                                          </p:val>
                                        </p:tav>
                                      </p:tavLst>
                                    </p:anim>
                                  </p:childTnLst>
                                </p:cTn>
                              </p:par>
                              <p:par>
                                <p:cTn id="455" presetID="2" presetClass="entr" presetSubtype="8" fill="hold" grpId="0" nodeType="withEffect">
                                  <p:stCondLst>
                                    <p:cond delay="0"/>
                                  </p:stCondLst>
                                  <p:childTnLst>
                                    <p:set>
                                      <p:cBhvr>
                                        <p:cTn id="456" dur="1" fill="hold">
                                          <p:stCondLst>
                                            <p:cond delay="0"/>
                                          </p:stCondLst>
                                        </p:cTn>
                                        <p:tgtEl>
                                          <p:spTgt spid="89"/>
                                        </p:tgtEl>
                                        <p:attrNameLst>
                                          <p:attrName>style.visibility</p:attrName>
                                        </p:attrNameLst>
                                      </p:cBhvr>
                                      <p:to>
                                        <p:strVal val="visible"/>
                                      </p:to>
                                    </p:set>
                                    <p:anim calcmode="lin" valueType="num">
                                      <p:cBhvr additive="base">
                                        <p:cTn id="457" dur="2500" fill="hold"/>
                                        <p:tgtEl>
                                          <p:spTgt spid="89"/>
                                        </p:tgtEl>
                                        <p:attrNameLst>
                                          <p:attrName>ppt_x</p:attrName>
                                        </p:attrNameLst>
                                      </p:cBhvr>
                                      <p:tavLst>
                                        <p:tav tm="0">
                                          <p:val>
                                            <p:strVal val="0-#ppt_w/2"/>
                                          </p:val>
                                        </p:tav>
                                        <p:tav tm="100000">
                                          <p:val>
                                            <p:strVal val="#ppt_x"/>
                                          </p:val>
                                        </p:tav>
                                      </p:tavLst>
                                    </p:anim>
                                    <p:anim calcmode="lin" valueType="num">
                                      <p:cBhvr additive="base">
                                        <p:cTn id="458" dur="2500" fill="hold"/>
                                        <p:tgtEl>
                                          <p:spTgt spid="89"/>
                                        </p:tgtEl>
                                        <p:attrNameLst>
                                          <p:attrName>ppt_y</p:attrName>
                                        </p:attrNameLst>
                                      </p:cBhvr>
                                      <p:tavLst>
                                        <p:tav tm="0">
                                          <p:val>
                                            <p:strVal val="#ppt_y"/>
                                          </p:val>
                                        </p:tav>
                                        <p:tav tm="100000">
                                          <p:val>
                                            <p:strVal val="#ppt_y"/>
                                          </p:val>
                                        </p:tav>
                                      </p:tavLst>
                                    </p:anim>
                                  </p:childTnLst>
                                </p:cTn>
                              </p:par>
                              <p:par>
                                <p:cTn id="459" presetID="2" presetClass="entr" presetSubtype="8" fill="hold" grpId="0" nodeType="withEffect">
                                  <p:stCondLst>
                                    <p:cond delay="0"/>
                                  </p:stCondLst>
                                  <p:childTnLst>
                                    <p:set>
                                      <p:cBhvr>
                                        <p:cTn id="460" dur="1" fill="hold">
                                          <p:stCondLst>
                                            <p:cond delay="0"/>
                                          </p:stCondLst>
                                        </p:cTn>
                                        <p:tgtEl>
                                          <p:spTgt spid="90"/>
                                        </p:tgtEl>
                                        <p:attrNameLst>
                                          <p:attrName>style.visibility</p:attrName>
                                        </p:attrNameLst>
                                      </p:cBhvr>
                                      <p:to>
                                        <p:strVal val="visible"/>
                                      </p:to>
                                    </p:set>
                                    <p:anim calcmode="lin" valueType="num">
                                      <p:cBhvr additive="base">
                                        <p:cTn id="461" dur="2500" fill="hold"/>
                                        <p:tgtEl>
                                          <p:spTgt spid="90"/>
                                        </p:tgtEl>
                                        <p:attrNameLst>
                                          <p:attrName>ppt_x</p:attrName>
                                        </p:attrNameLst>
                                      </p:cBhvr>
                                      <p:tavLst>
                                        <p:tav tm="0">
                                          <p:val>
                                            <p:strVal val="0-#ppt_w/2"/>
                                          </p:val>
                                        </p:tav>
                                        <p:tav tm="100000">
                                          <p:val>
                                            <p:strVal val="#ppt_x"/>
                                          </p:val>
                                        </p:tav>
                                      </p:tavLst>
                                    </p:anim>
                                    <p:anim calcmode="lin" valueType="num">
                                      <p:cBhvr additive="base">
                                        <p:cTn id="462" dur="2500" fill="hold"/>
                                        <p:tgtEl>
                                          <p:spTgt spid="90"/>
                                        </p:tgtEl>
                                        <p:attrNameLst>
                                          <p:attrName>ppt_y</p:attrName>
                                        </p:attrNameLst>
                                      </p:cBhvr>
                                      <p:tavLst>
                                        <p:tav tm="0">
                                          <p:val>
                                            <p:strVal val="#ppt_y"/>
                                          </p:val>
                                        </p:tav>
                                        <p:tav tm="100000">
                                          <p:val>
                                            <p:strVal val="#ppt_y"/>
                                          </p:val>
                                        </p:tav>
                                      </p:tavLst>
                                    </p:anim>
                                  </p:childTnLst>
                                </p:cTn>
                              </p:par>
                              <p:par>
                                <p:cTn id="463" presetID="2" presetClass="entr" presetSubtype="8" fill="hold" grpId="0" nodeType="withEffect">
                                  <p:stCondLst>
                                    <p:cond delay="0"/>
                                  </p:stCondLst>
                                  <p:childTnLst>
                                    <p:set>
                                      <p:cBhvr>
                                        <p:cTn id="464" dur="1" fill="hold">
                                          <p:stCondLst>
                                            <p:cond delay="0"/>
                                          </p:stCondLst>
                                        </p:cTn>
                                        <p:tgtEl>
                                          <p:spTgt spid="91"/>
                                        </p:tgtEl>
                                        <p:attrNameLst>
                                          <p:attrName>style.visibility</p:attrName>
                                        </p:attrNameLst>
                                      </p:cBhvr>
                                      <p:to>
                                        <p:strVal val="visible"/>
                                      </p:to>
                                    </p:set>
                                    <p:anim calcmode="lin" valueType="num">
                                      <p:cBhvr additive="base">
                                        <p:cTn id="465" dur="2500" fill="hold"/>
                                        <p:tgtEl>
                                          <p:spTgt spid="91"/>
                                        </p:tgtEl>
                                        <p:attrNameLst>
                                          <p:attrName>ppt_x</p:attrName>
                                        </p:attrNameLst>
                                      </p:cBhvr>
                                      <p:tavLst>
                                        <p:tav tm="0">
                                          <p:val>
                                            <p:strVal val="0-#ppt_w/2"/>
                                          </p:val>
                                        </p:tav>
                                        <p:tav tm="100000">
                                          <p:val>
                                            <p:strVal val="#ppt_x"/>
                                          </p:val>
                                        </p:tav>
                                      </p:tavLst>
                                    </p:anim>
                                    <p:anim calcmode="lin" valueType="num">
                                      <p:cBhvr additive="base">
                                        <p:cTn id="466" dur="2500" fill="hold"/>
                                        <p:tgtEl>
                                          <p:spTgt spid="91"/>
                                        </p:tgtEl>
                                        <p:attrNameLst>
                                          <p:attrName>ppt_y</p:attrName>
                                        </p:attrNameLst>
                                      </p:cBhvr>
                                      <p:tavLst>
                                        <p:tav tm="0">
                                          <p:val>
                                            <p:strVal val="#ppt_y"/>
                                          </p:val>
                                        </p:tav>
                                        <p:tav tm="100000">
                                          <p:val>
                                            <p:strVal val="#ppt_y"/>
                                          </p:val>
                                        </p:tav>
                                      </p:tavLst>
                                    </p:anim>
                                  </p:childTnLst>
                                </p:cTn>
                              </p:par>
                              <p:par>
                                <p:cTn id="467" presetID="2" presetClass="entr" presetSubtype="8" fill="hold" grpId="0" nodeType="withEffect">
                                  <p:stCondLst>
                                    <p:cond delay="0"/>
                                  </p:stCondLst>
                                  <p:childTnLst>
                                    <p:set>
                                      <p:cBhvr>
                                        <p:cTn id="468" dur="1" fill="hold">
                                          <p:stCondLst>
                                            <p:cond delay="0"/>
                                          </p:stCondLst>
                                        </p:cTn>
                                        <p:tgtEl>
                                          <p:spTgt spid="92"/>
                                        </p:tgtEl>
                                        <p:attrNameLst>
                                          <p:attrName>style.visibility</p:attrName>
                                        </p:attrNameLst>
                                      </p:cBhvr>
                                      <p:to>
                                        <p:strVal val="visible"/>
                                      </p:to>
                                    </p:set>
                                    <p:anim calcmode="lin" valueType="num">
                                      <p:cBhvr additive="base">
                                        <p:cTn id="469" dur="2500" fill="hold"/>
                                        <p:tgtEl>
                                          <p:spTgt spid="92"/>
                                        </p:tgtEl>
                                        <p:attrNameLst>
                                          <p:attrName>ppt_x</p:attrName>
                                        </p:attrNameLst>
                                      </p:cBhvr>
                                      <p:tavLst>
                                        <p:tav tm="0">
                                          <p:val>
                                            <p:strVal val="0-#ppt_w/2"/>
                                          </p:val>
                                        </p:tav>
                                        <p:tav tm="100000">
                                          <p:val>
                                            <p:strVal val="#ppt_x"/>
                                          </p:val>
                                        </p:tav>
                                      </p:tavLst>
                                    </p:anim>
                                    <p:anim calcmode="lin" valueType="num">
                                      <p:cBhvr additive="base">
                                        <p:cTn id="470" dur="2500" fill="hold"/>
                                        <p:tgtEl>
                                          <p:spTgt spid="92"/>
                                        </p:tgtEl>
                                        <p:attrNameLst>
                                          <p:attrName>ppt_y</p:attrName>
                                        </p:attrNameLst>
                                      </p:cBhvr>
                                      <p:tavLst>
                                        <p:tav tm="0">
                                          <p:val>
                                            <p:strVal val="#ppt_y"/>
                                          </p:val>
                                        </p:tav>
                                        <p:tav tm="100000">
                                          <p:val>
                                            <p:strVal val="#ppt_y"/>
                                          </p:val>
                                        </p:tav>
                                      </p:tavLst>
                                    </p:anim>
                                  </p:childTnLst>
                                </p:cTn>
                              </p:par>
                              <p:par>
                                <p:cTn id="471" presetID="2" presetClass="entr" presetSubtype="8" fill="hold" grpId="0" nodeType="withEffect">
                                  <p:stCondLst>
                                    <p:cond delay="0"/>
                                  </p:stCondLst>
                                  <p:childTnLst>
                                    <p:set>
                                      <p:cBhvr>
                                        <p:cTn id="472" dur="1" fill="hold">
                                          <p:stCondLst>
                                            <p:cond delay="0"/>
                                          </p:stCondLst>
                                        </p:cTn>
                                        <p:tgtEl>
                                          <p:spTgt spid="93"/>
                                        </p:tgtEl>
                                        <p:attrNameLst>
                                          <p:attrName>style.visibility</p:attrName>
                                        </p:attrNameLst>
                                      </p:cBhvr>
                                      <p:to>
                                        <p:strVal val="visible"/>
                                      </p:to>
                                    </p:set>
                                    <p:anim calcmode="lin" valueType="num">
                                      <p:cBhvr additive="base">
                                        <p:cTn id="473" dur="2500" fill="hold"/>
                                        <p:tgtEl>
                                          <p:spTgt spid="93"/>
                                        </p:tgtEl>
                                        <p:attrNameLst>
                                          <p:attrName>ppt_x</p:attrName>
                                        </p:attrNameLst>
                                      </p:cBhvr>
                                      <p:tavLst>
                                        <p:tav tm="0">
                                          <p:val>
                                            <p:strVal val="0-#ppt_w/2"/>
                                          </p:val>
                                        </p:tav>
                                        <p:tav tm="100000">
                                          <p:val>
                                            <p:strVal val="#ppt_x"/>
                                          </p:val>
                                        </p:tav>
                                      </p:tavLst>
                                    </p:anim>
                                    <p:anim calcmode="lin" valueType="num">
                                      <p:cBhvr additive="base">
                                        <p:cTn id="474" dur="2500" fill="hold"/>
                                        <p:tgtEl>
                                          <p:spTgt spid="93"/>
                                        </p:tgtEl>
                                        <p:attrNameLst>
                                          <p:attrName>ppt_y</p:attrName>
                                        </p:attrNameLst>
                                      </p:cBhvr>
                                      <p:tavLst>
                                        <p:tav tm="0">
                                          <p:val>
                                            <p:strVal val="#ppt_y"/>
                                          </p:val>
                                        </p:tav>
                                        <p:tav tm="100000">
                                          <p:val>
                                            <p:strVal val="#ppt_y"/>
                                          </p:val>
                                        </p:tav>
                                      </p:tavLst>
                                    </p:anim>
                                  </p:childTnLst>
                                </p:cTn>
                              </p:par>
                              <p:par>
                                <p:cTn id="475" presetID="2" presetClass="entr" presetSubtype="8" fill="hold" grpId="0" nodeType="withEffect">
                                  <p:stCondLst>
                                    <p:cond delay="0"/>
                                  </p:stCondLst>
                                  <p:childTnLst>
                                    <p:set>
                                      <p:cBhvr>
                                        <p:cTn id="476" dur="1" fill="hold">
                                          <p:stCondLst>
                                            <p:cond delay="0"/>
                                          </p:stCondLst>
                                        </p:cTn>
                                        <p:tgtEl>
                                          <p:spTgt spid="94"/>
                                        </p:tgtEl>
                                        <p:attrNameLst>
                                          <p:attrName>style.visibility</p:attrName>
                                        </p:attrNameLst>
                                      </p:cBhvr>
                                      <p:to>
                                        <p:strVal val="visible"/>
                                      </p:to>
                                    </p:set>
                                    <p:anim calcmode="lin" valueType="num">
                                      <p:cBhvr additive="base">
                                        <p:cTn id="477" dur="2500" fill="hold"/>
                                        <p:tgtEl>
                                          <p:spTgt spid="94"/>
                                        </p:tgtEl>
                                        <p:attrNameLst>
                                          <p:attrName>ppt_x</p:attrName>
                                        </p:attrNameLst>
                                      </p:cBhvr>
                                      <p:tavLst>
                                        <p:tav tm="0">
                                          <p:val>
                                            <p:strVal val="0-#ppt_w/2"/>
                                          </p:val>
                                        </p:tav>
                                        <p:tav tm="100000">
                                          <p:val>
                                            <p:strVal val="#ppt_x"/>
                                          </p:val>
                                        </p:tav>
                                      </p:tavLst>
                                    </p:anim>
                                    <p:anim calcmode="lin" valueType="num">
                                      <p:cBhvr additive="base">
                                        <p:cTn id="478" dur="2500" fill="hold"/>
                                        <p:tgtEl>
                                          <p:spTgt spid="94"/>
                                        </p:tgtEl>
                                        <p:attrNameLst>
                                          <p:attrName>ppt_y</p:attrName>
                                        </p:attrNameLst>
                                      </p:cBhvr>
                                      <p:tavLst>
                                        <p:tav tm="0">
                                          <p:val>
                                            <p:strVal val="#ppt_y"/>
                                          </p:val>
                                        </p:tav>
                                        <p:tav tm="100000">
                                          <p:val>
                                            <p:strVal val="#ppt_y"/>
                                          </p:val>
                                        </p:tav>
                                      </p:tavLst>
                                    </p:anim>
                                  </p:childTnLst>
                                </p:cTn>
                              </p:par>
                              <p:par>
                                <p:cTn id="479" presetID="2" presetClass="entr" presetSubtype="8" fill="hold" grpId="0" nodeType="withEffect">
                                  <p:stCondLst>
                                    <p:cond delay="0"/>
                                  </p:stCondLst>
                                  <p:childTnLst>
                                    <p:set>
                                      <p:cBhvr>
                                        <p:cTn id="480" dur="1" fill="hold">
                                          <p:stCondLst>
                                            <p:cond delay="0"/>
                                          </p:stCondLst>
                                        </p:cTn>
                                        <p:tgtEl>
                                          <p:spTgt spid="95"/>
                                        </p:tgtEl>
                                        <p:attrNameLst>
                                          <p:attrName>style.visibility</p:attrName>
                                        </p:attrNameLst>
                                      </p:cBhvr>
                                      <p:to>
                                        <p:strVal val="visible"/>
                                      </p:to>
                                    </p:set>
                                    <p:anim calcmode="lin" valueType="num">
                                      <p:cBhvr additive="base">
                                        <p:cTn id="481" dur="2500" fill="hold"/>
                                        <p:tgtEl>
                                          <p:spTgt spid="95"/>
                                        </p:tgtEl>
                                        <p:attrNameLst>
                                          <p:attrName>ppt_x</p:attrName>
                                        </p:attrNameLst>
                                      </p:cBhvr>
                                      <p:tavLst>
                                        <p:tav tm="0">
                                          <p:val>
                                            <p:strVal val="0-#ppt_w/2"/>
                                          </p:val>
                                        </p:tav>
                                        <p:tav tm="100000">
                                          <p:val>
                                            <p:strVal val="#ppt_x"/>
                                          </p:val>
                                        </p:tav>
                                      </p:tavLst>
                                    </p:anim>
                                    <p:anim calcmode="lin" valueType="num">
                                      <p:cBhvr additive="base">
                                        <p:cTn id="482" dur="2500" fill="hold"/>
                                        <p:tgtEl>
                                          <p:spTgt spid="95"/>
                                        </p:tgtEl>
                                        <p:attrNameLst>
                                          <p:attrName>ppt_y</p:attrName>
                                        </p:attrNameLst>
                                      </p:cBhvr>
                                      <p:tavLst>
                                        <p:tav tm="0">
                                          <p:val>
                                            <p:strVal val="#ppt_y"/>
                                          </p:val>
                                        </p:tav>
                                        <p:tav tm="100000">
                                          <p:val>
                                            <p:strVal val="#ppt_y"/>
                                          </p:val>
                                        </p:tav>
                                      </p:tavLst>
                                    </p:anim>
                                  </p:childTnLst>
                                </p:cTn>
                              </p:par>
                              <p:par>
                                <p:cTn id="483" presetID="2" presetClass="entr" presetSubtype="8" fill="hold" grpId="0" nodeType="withEffect">
                                  <p:stCondLst>
                                    <p:cond delay="0"/>
                                  </p:stCondLst>
                                  <p:childTnLst>
                                    <p:set>
                                      <p:cBhvr>
                                        <p:cTn id="484" dur="1" fill="hold">
                                          <p:stCondLst>
                                            <p:cond delay="0"/>
                                          </p:stCondLst>
                                        </p:cTn>
                                        <p:tgtEl>
                                          <p:spTgt spid="96"/>
                                        </p:tgtEl>
                                        <p:attrNameLst>
                                          <p:attrName>style.visibility</p:attrName>
                                        </p:attrNameLst>
                                      </p:cBhvr>
                                      <p:to>
                                        <p:strVal val="visible"/>
                                      </p:to>
                                    </p:set>
                                    <p:anim calcmode="lin" valueType="num">
                                      <p:cBhvr additive="base">
                                        <p:cTn id="485" dur="2500" fill="hold"/>
                                        <p:tgtEl>
                                          <p:spTgt spid="96"/>
                                        </p:tgtEl>
                                        <p:attrNameLst>
                                          <p:attrName>ppt_x</p:attrName>
                                        </p:attrNameLst>
                                      </p:cBhvr>
                                      <p:tavLst>
                                        <p:tav tm="0">
                                          <p:val>
                                            <p:strVal val="0-#ppt_w/2"/>
                                          </p:val>
                                        </p:tav>
                                        <p:tav tm="100000">
                                          <p:val>
                                            <p:strVal val="#ppt_x"/>
                                          </p:val>
                                        </p:tav>
                                      </p:tavLst>
                                    </p:anim>
                                    <p:anim calcmode="lin" valueType="num">
                                      <p:cBhvr additive="base">
                                        <p:cTn id="486" dur="2500" fill="hold"/>
                                        <p:tgtEl>
                                          <p:spTgt spid="96"/>
                                        </p:tgtEl>
                                        <p:attrNameLst>
                                          <p:attrName>ppt_y</p:attrName>
                                        </p:attrNameLst>
                                      </p:cBhvr>
                                      <p:tavLst>
                                        <p:tav tm="0">
                                          <p:val>
                                            <p:strVal val="#ppt_y"/>
                                          </p:val>
                                        </p:tav>
                                        <p:tav tm="100000">
                                          <p:val>
                                            <p:strVal val="#ppt_y"/>
                                          </p:val>
                                        </p:tav>
                                      </p:tavLst>
                                    </p:anim>
                                  </p:childTnLst>
                                </p:cTn>
                              </p:par>
                              <p:par>
                                <p:cTn id="487" presetID="2" presetClass="entr" presetSubtype="8" fill="hold" grpId="0" nodeType="withEffect">
                                  <p:stCondLst>
                                    <p:cond delay="0"/>
                                  </p:stCondLst>
                                  <p:childTnLst>
                                    <p:set>
                                      <p:cBhvr>
                                        <p:cTn id="488" dur="1" fill="hold">
                                          <p:stCondLst>
                                            <p:cond delay="0"/>
                                          </p:stCondLst>
                                        </p:cTn>
                                        <p:tgtEl>
                                          <p:spTgt spid="97"/>
                                        </p:tgtEl>
                                        <p:attrNameLst>
                                          <p:attrName>style.visibility</p:attrName>
                                        </p:attrNameLst>
                                      </p:cBhvr>
                                      <p:to>
                                        <p:strVal val="visible"/>
                                      </p:to>
                                    </p:set>
                                    <p:anim calcmode="lin" valueType="num">
                                      <p:cBhvr additive="base">
                                        <p:cTn id="489" dur="2500" fill="hold"/>
                                        <p:tgtEl>
                                          <p:spTgt spid="97"/>
                                        </p:tgtEl>
                                        <p:attrNameLst>
                                          <p:attrName>ppt_x</p:attrName>
                                        </p:attrNameLst>
                                      </p:cBhvr>
                                      <p:tavLst>
                                        <p:tav tm="0">
                                          <p:val>
                                            <p:strVal val="0-#ppt_w/2"/>
                                          </p:val>
                                        </p:tav>
                                        <p:tav tm="100000">
                                          <p:val>
                                            <p:strVal val="#ppt_x"/>
                                          </p:val>
                                        </p:tav>
                                      </p:tavLst>
                                    </p:anim>
                                    <p:anim calcmode="lin" valueType="num">
                                      <p:cBhvr additive="base">
                                        <p:cTn id="490" dur="2500" fill="hold"/>
                                        <p:tgtEl>
                                          <p:spTgt spid="97"/>
                                        </p:tgtEl>
                                        <p:attrNameLst>
                                          <p:attrName>ppt_y</p:attrName>
                                        </p:attrNameLst>
                                      </p:cBhvr>
                                      <p:tavLst>
                                        <p:tav tm="0">
                                          <p:val>
                                            <p:strVal val="#ppt_y"/>
                                          </p:val>
                                        </p:tav>
                                        <p:tav tm="100000">
                                          <p:val>
                                            <p:strVal val="#ppt_y"/>
                                          </p:val>
                                        </p:tav>
                                      </p:tavLst>
                                    </p:anim>
                                  </p:childTnLst>
                                </p:cTn>
                              </p:par>
                              <p:par>
                                <p:cTn id="491" presetID="2" presetClass="entr" presetSubtype="8" fill="hold" grpId="0" nodeType="withEffect">
                                  <p:stCondLst>
                                    <p:cond delay="0"/>
                                  </p:stCondLst>
                                  <p:childTnLst>
                                    <p:set>
                                      <p:cBhvr>
                                        <p:cTn id="492" dur="1" fill="hold">
                                          <p:stCondLst>
                                            <p:cond delay="0"/>
                                          </p:stCondLst>
                                        </p:cTn>
                                        <p:tgtEl>
                                          <p:spTgt spid="98"/>
                                        </p:tgtEl>
                                        <p:attrNameLst>
                                          <p:attrName>style.visibility</p:attrName>
                                        </p:attrNameLst>
                                      </p:cBhvr>
                                      <p:to>
                                        <p:strVal val="visible"/>
                                      </p:to>
                                    </p:set>
                                    <p:anim calcmode="lin" valueType="num">
                                      <p:cBhvr additive="base">
                                        <p:cTn id="493" dur="2500" fill="hold"/>
                                        <p:tgtEl>
                                          <p:spTgt spid="98"/>
                                        </p:tgtEl>
                                        <p:attrNameLst>
                                          <p:attrName>ppt_x</p:attrName>
                                        </p:attrNameLst>
                                      </p:cBhvr>
                                      <p:tavLst>
                                        <p:tav tm="0">
                                          <p:val>
                                            <p:strVal val="0-#ppt_w/2"/>
                                          </p:val>
                                        </p:tav>
                                        <p:tav tm="100000">
                                          <p:val>
                                            <p:strVal val="#ppt_x"/>
                                          </p:val>
                                        </p:tav>
                                      </p:tavLst>
                                    </p:anim>
                                    <p:anim calcmode="lin" valueType="num">
                                      <p:cBhvr additive="base">
                                        <p:cTn id="494" dur="2500" fill="hold"/>
                                        <p:tgtEl>
                                          <p:spTgt spid="98"/>
                                        </p:tgtEl>
                                        <p:attrNameLst>
                                          <p:attrName>ppt_y</p:attrName>
                                        </p:attrNameLst>
                                      </p:cBhvr>
                                      <p:tavLst>
                                        <p:tav tm="0">
                                          <p:val>
                                            <p:strVal val="#ppt_y"/>
                                          </p:val>
                                        </p:tav>
                                        <p:tav tm="100000">
                                          <p:val>
                                            <p:strVal val="#ppt_y"/>
                                          </p:val>
                                        </p:tav>
                                      </p:tavLst>
                                    </p:anim>
                                  </p:childTnLst>
                                </p:cTn>
                              </p:par>
                              <p:par>
                                <p:cTn id="495" presetID="2" presetClass="entr" presetSubtype="8" fill="hold" grpId="0" nodeType="withEffect">
                                  <p:stCondLst>
                                    <p:cond delay="0"/>
                                  </p:stCondLst>
                                  <p:childTnLst>
                                    <p:set>
                                      <p:cBhvr>
                                        <p:cTn id="496" dur="1" fill="hold">
                                          <p:stCondLst>
                                            <p:cond delay="0"/>
                                          </p:stCondLst>
                                        </p:cTn>
                                        <p:tgtEl>
                                          <p:spTgt spid="99"/>
                                        </p:tgtEl>
                                        <p:attrNameLst>
                                          <p:attrName>style.visibility</p:attrName>
                                        </p:attrNameLst>
                                      </p:cBhvr>
                                      <p:to>
                                        <p:strVal val="visible"/>
                                      </p:to>
                                    </p:set>
                                    <p:anim calcmode="lin" valueType="num">
                                      <p:cBhvr additive="base">
                                        <p:cTn id="497" dur="2500" fill="hold"/>
                                        <p:tgtEl>
                                          <p:spTgt spid="99"/>
                                        </p:tgtEl>
                                        <p:attrNameLst>
                                          <p:attrName>ppt_x</p:attrName>
                                        </p:attrNameLst>
                                      </p:cBhvr>
                                      <p:tavLst>
                                        <p:tav tm="0">
                                          <p:val>
                                            <p:strVal val="0-#ppt_w/2"/>
                                          </p:val>
                                        </p:tav>
                                        <p:tav tm="100000">
                                          <p:val>
                                            <p:strVal val="#ppt_x"/>
                                          </p:val>
                                        </p:tav>
                                      </p:tavLst>
                                    </p:anim>
                                    <p:anim calcmode="lin" valueType="num">
                                      <p:cBhvr additive="base">
                                        <p:cTn id="498" dur="2500" fill="hold"/>
                                        <p:tgtEl>
                                          <p:spTgt spid="99"/>
                                        </p:tgtEl>
                                        <p:attrNameLst>
                                          <p:attrName>ppt_y</p:attrName>
                                        </p:attrNameLst>
                                      </p:cBhvr>
                                      <p:tavLst>
                                        <p:tav tm="0">
                                          <p:val>
                                            <p:strVal val="#ppt_y"/>
                                          </p:val>
                                        </p:tav>
                                        <p:tav tm="100000">
                                          <p:val>
                                            <p:strVal val="#ppt_y"/>
                                          </p:val>
                                        </p:tav>
                                      </p:tavLst>
                                    </p:anim>
                                  </p:childTnLst>
                                </p:cTn>
                              </p:par>
                              <p:par>
                                <p:cTn id="499" presetID="2" presetClass="entr" presetSubtype="8" fill="hold" grpId="0" nodeType="withEffect">
                                  <p:stCondLst>
                                    <p:cond delay="0"/>
                                  </p:stCondLst>
                                  <p:childTnLst>
                                    <p:set>
                                      <p:cBhvr>
                                        <p:cTn id="500" dur="1" fill="hold">
                                          <p:stCondLst>
                                            <p:cond delay="0"/>
                                          </p:stCondLst>
                                        </p:cTn>
                                        <p:tgtEl>
                                          <p:spTgt spid="100"/>
                                        </p:tgtEl>
                                        <p:attrNameLst>
                                          <p:attrName>style.visibility</p:attrName>
                                        </p:attrNameLst>
                                      </p:cBhvr>
                                      <p:to>
                                        <p:strVal val="visible"/>
                                      </p:to>
                                    </p:set>
                                    <p:anim calcmode="lin" valueType="num">
                                      <p:cBhvr additive="base">
                                        <p:cTn id="501" dur="2500" fill="hold"/>
                                        <p:tgtEl>
                                          <p:spTgt spid="100"/>
                                        </p:tgtEl>
                                        <p:attrNameLst>
                                          <p:attrName>ppt_x</p:attrName>
                                        </p:attrNameLst>
                                      </p:cBhvr>
                                      <p:tavLst>
                                        <p:tav tm="0">
                                          <p:val>
                                            <p:strVal val="0-#ppt_w/2"/>
                                          </p:val>
                                        </p:tav>
                                        <p:tav tm="100000">
                                          <p:val>
                                            <p:strVal val="#ppt_x"/>
                                          </p:val>
                                        </p:tav>
                                      </p:tavLst>
                                    </p:anim>
                                    <p:anim calcmode="lin" valueType="num">
                                      <p:cBhvr additive="base">
                                        <p:cTn id="502" dur="2500" fill="hold"/>
                                        <p:tgtEl>
                                          <p:spTgt spid="100"/>
                                        </p:tgtEl>
                                        <p:attrNameLst>
                                          <p:attrName>ppt_y</p:attrName>
                                        </p:attrNameLst>
                                      </p:cBhvr>
                                      <p:tavLst>
                                        <p:tav tm="0">
                                          <p:val>
                                            <p:strVal val="#ppt_y"/>
                                          </p:val>
                                        </p:tav>
                                        <p:tav tm="100000">
                                          <p:val>
                                            <p:strVal val="#ppt_y"/>
                                          </p:val>
                                        </p:tav>
                                      </p:tavLst>
                                    </p:anim>
                                  </p:childTnLst>
                                </p:cTn>
                              </p:par>
                              <p:par>
                                <p:cTn id="503" presetID="2" presetClass="entr" presetSubtype="8" fill="hold" grpId="0" nodeType="withEffect">
                                  <p:stCondLst>
                                    <p:cond delay="0"/>
                                  </p:stCondLst>
                                  <p:childTnLst>
                                    <p:set>
                                      <p:cBhvr>
                                        <p:cTn id="504" dur="1" fill="hold">
                                          <p:stCondLst>
                                            <p:cond delay="0"/>
                                          </p:stCondLst>
                                        </p:cTn>
                                        <p:tgtEl>
                                          <p:spTgt spid="101"/>
                                        </p:tgtEl>
                                        <p:attrNameLst>
                                          <p:attrName>style.visibility</p:attrName>
                                        </p:attrNameLst>
                                      </p:cBhvr>
                                      <p:to>
                                        <p:strVal val="visible"/>
                                      </p:to>
                                    </p:set>
                                    <p:anim calcmode="lin" valueType="num">
                                      <p:cBhvr additive="base">
                                        <p:cTn id="505" dur="2500" fill="hold"/>
                                        <p:tgtEl>
                                          <p:spTgt spid="101"/>
                                        </p:tgtEl>
                                        <p:attrNameLst>
                                          <p:attrName>ppt_x</p:attrName>
                                        </p:attrNameLst>
                                      </p:cBhvr>
                                      <p:tavLst>
                                        <p:tav tm="0">
                                          <p:val>
                                            <p:strVal val="0-#ppt_w/2"/>
                                          </p:val>
                                        </p:tav>
                                        <p:tav tm="100000">
                                          <p:val>
                                            <p:strVal val="#ppt_x"/>
                                          </p:val>
                                        </p:tav>
                                      </p:tavLst>
                                    </p:anim>
                                    <p:anim calcmode="lin" valueType="num">
                                      <p:cBhvr additive="base">
                                        <p:cTn id="506" dur="2500" fill="hold"/>
                                        <p:tgtEl>
                                          <p:spTgt spid="101"/>
                                        </p:tgtEl>
                                        <p:attrNameLst>
                                          <p:attrName>ppt_y</p:attrName>
                                        </p:attrNameLst>
                                      </p:cBhvr>
                                      <p:tavLst>
                                        <p:tav tm="0">
                                          <p:val>
                                            <p:strVal val="#ppt_y"/>
                                          </p:val>
                                        </p:tav>
                                        <p:tav tm="100000">
                                          <p:val>
                                            <p:strVal val="#ppt_y"/>
                                          </p:val>
                                        </p:tav>
                                      </p:tavLst>
                                    </p:anim>
                                  </p:childTnLst>
                                </p:cTn>
                              </p:par>
                              <p:par>
                                <p:cTn id="507" presetID="2" presetClass="entr" presetSubtype="8" fill="hold" grpId="0" nodeType="withEffect">
                                  <p:stCondLst>
                                    <p:cond delay="0"/>
                                  </p:stCondLst>
                                  <p:childTnLst>
                                    <p:set>
                                      <p:cBhvr>
                                        <p:cTn id="508" dur="1" fill="hold">
                                          <p:stCondLst>
                                            <p:cond delay="0"/>
                                          </p:stCondLst>
                                        </p:cTn>
                                        <p:tgtEl>
                                          <p:spTgt spid="102"/>
                                        </p:tgtEl>
                                        <p:attrNameLst>
                                          <p:attrName>style.visibility</p:attrName>
                                        </p:attrNameLst>
                                      </p:cBhvr>
                                      <p:to>
                                        <p:strVal val="visible"/>
                                      </p:to>
                                    </p:set>
                                    <p:anim calcmode="lin" valueType="num">
                                      <p:cBhvr additive="base">
                                        <p:cTn id="509" dur="2500" fill="hold"/>
                                        <p:tgtEl>
                                          <p:spTgt spid="102"/>
                                        </p:tgtEl>
                                        <p:attrNameLst>
                                          <p:attrName>ppt_x</p:attrName>
                                        </p:attrNameLst>
                                      </p:cBhvr>
                                      <p:tavLst>
                                        <p:tav tm="0">
                                          <p:val>
                                            <p:strVal val="0-#ppt_w/2"/>
                                          </p:val>
                                        </p:tav>
                                        <p:tav tm="100000">
                                          <p:val>
                                            <p:strVal val="#ppt_x"/>
                                          </p:val>
                                        </p:tav>
                                      </p:tavLst>
                                    </p:anim>
                                    <p:anim calcmode="lin" valueType="num">
                                      <p:cBhvr additive="base">
                                        <p:cTn id="510" dur="2500" fill="hold"/>
                                        <p:tgtEl>
                                          <p:spTgt spid="102"/>
                                        </p:tgtEl>
                                        <p:attrNameLst>
                                          <p:attrName>ppt_y</p:attrName>
                                        </p:attrNameLst>
                                      </p:cBhvr>
                                      <p:tavLst>
                                        <p:tav tm="0">
                                          <p:val>
                                            <p:strVal val="#ppt_y"/>
                                          </p:val>
                                        </p:tav>
                                        <p:tav tm="100000">
                                          <p:val>
                                            <p:strVal val="#ppt_y"/>
                                          </p:val>
                                        </p:tav>
                                      </p:tavLst>
                                    </p:anim>
                                  </p:childTnLst>
                                </p:cTn>
                              </p:par>
                              <p:par>
                                <p:cTn id="511" presetID="2" presetClass="entr" presetSubtype="8" fill="hold" grpId="0" nodeType="withEffect">
                                  <p:stCondLst>
                                    <p:cond delay="0"/>
                                  </p:stCondLst>
                                  <p:childTnLst>
                                    <p:set>
                                      <p:cBhvr>
                                        <p:cTn id="512" dur="1" fill="hold">
                                          <p:stCondLst>
                                            <p:cond delay="0"/>
                                          </p:stCondLst>
                                        </p:cTn>
                                        <p:tgtEl>
                                          <p:spTgt spid="103"/>
                                        </p:tgtEl>
                                        <p:attrNameLst>
                                          <p:attrName>style.visibility</p:attrName>
                                        </p:attrNameLst>
                                      </p:cBhvr>
                                      <p:to>
                                        <p:strVal val="visible"/>
                                      </p:to>
                                    </p:set>
                                    <p:anim calcmode="lin" valueType="num">
                                      <p:cBhvr additive="base">
                                        <p:cTn id="513" dur="2500" fill="hold"/>
                                        <p:tgtEl>
                                          <p:spTgt spid="103"/>
                                        </p:tgtEl>
                                        <p:attrNameLst>
                                          <p:attrName>ppt_x</p:attrName>
                                        </p:attrNameLst>
                                      </p:cBhvr>
                                      <p:tavLst>
                                        <p:tav tm="0">
                                          <p:val>
                                            <p:strVal val="0-#ppt_w/2"/>
                                          </p:val>
                                        </p:tav>
                                        <p:tav tm="100000">
                                          <p:val>
                                            <p:strVal val="#ppt_x"/>
                                          </p:val>
                                        </p:tav>
                                      </p:tavLst>
                                    </p:anim>
                                    <p:anim calcmode="lin" valueType="num">
                                      <p:cBhvr additive="base">
                                        <p:cTn id="514" dur="2500" fill="hold"/>
                                        <p:tgtEl>
                                          <p:spTgt spid="103"/>
                                        </p:tgtEl>
                                        <p:attrNameLst>
                                          <p:attrName>ppt_y</p:attrName>
                                        </p:attrNameLst>
                                      </p:cBhvr>
                                      <p:tavLst>
                                        <p:tav tm="0">
                                          <p:val>
                                            <p:strVal val="#ppt_y"/>
                                          </p:val>
                                        </p:tav>
                                        <p:tav tm="100000">
                                          <p:val>
                                            <p:strVal val="#ppt_y"/>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04"/>
                                        </p:tgtEl>
                                        <p:attrNameLst>
                                          <p:attrName>style.visibility</p:attrName>
                                        </p:attrNameLst>
                                      </p:cBhvr>
                                      <p:to>
                                        <p:strVal val="visible"/>
                                      </p:to>
                                    </p:set>
                                    <p:anim calcmode="lin" valueType="num">
                                      <p:cBhvr additive="base">
                                        <p:cTn id="517" dur="2500" fill="hold"/>
                                        <p:tgtEl>
                                          <p:spTgt spid="104"/>
                                        </p:tgtEl>
                                        <p:attrNameLst>
                                          <p:attrName>ppt_x</p:attrName>
                                        </p:attrNameLst>
                                      </p:cBhvr>
                                      <p:tavLst>
                                        <p:tav tm="0">
                                          <p:val>
                                            <p:strVal val="0-#ppt_w/2"/>
                                          </p:val>
                                        </p:tav>
                                        <p:tav tm="100000">
                                          <p:val>
                                            <p:strVal val="#ppt_x"/>
                                          </p:val>
                                        </p:tav>
                                      </p:tavLst>
                                    </p:anim>
                                    <p:anim calcmode="lin" valueType="num">
                                      <p:cBhvr additive="base">
                                        <p:cTn id="518" dur="2500" fill="hold"/>
                                        <p:tgtEl>
                                          <p:spTgt spid="104"/>
                                        </p:tgtEl>
                                        <p:attrNameLst>
                                          <p:attrName>ppt_y</p:attrName>
                                        </p:attrNameLst>
                                      </p:cBhvr>
                                      <p:tavLst>
                                        <p:tav tm="0">
                                          <p:val>
                                            <p:strVal val="#ppt_y"/>
                                          </p:val>
                                        </p:tav>
                                        <p:tav tm="100000">
                                          <p:val>
                                            <p:strVal val="#ppt_y"/>
                                          </p:val>
                                        </p:tav>
                                      </p:tavLst>
                                    </p:anim>
                                  </p:childTnLst>
                                </p:cTn>
                              </p:par>
                              <p:par>
                                <p:cTn id="519" presetID="2" presetClass="entr" presetSubtype="8" fill="hold" grpId="0" nodeType="withEffect">
                                  <p:stCondLst>
                                    <p:cond delay="0"/>
                                  </p:stCondLst>
                                  <p:childTnLst>
                                    <p:set>
                                      <p:cBhvr>
                                        <p:cTn id="520" dur="1" fill="hold">
                                          <p:stCondLst>
                                            <p:cond delay="0"/>
                                          </p:stCondLst>
                                        </p:cTn>
                                        <p:tgtEl>
                                          <p:spTgt spid="105"/>
                                        </p:tgtEl>
                                        <p:attrNameLst>
                                          <p:attrName>style.visibility</p:attrName>
                                        </p:attrNameLst>
                                      </p:cBhvr>
                                      <p:to>
                                        <p:strVal val="visible"/>
                                      </p:to>
                                    </p:set>
                                    <p:anim calcmode="lin" valueType="num">
                                      <p:cBhvr additive="base">
                                        <p:cTn id="521" dur="2500" fill="hold"/>
                                        <p:tgtEl>
                                          <p:spTgt spid="105"/>
                                        </p:tgtEl>
                                        <p:attrNameLst>
                                          <p:attrName>ppt_x</p:attrName>
                                        </p:attrNameLst>
                                      </p:cBhvr>
                                      <p:tavLst>
                                        <p:tav tm="0">
                                          <p:val>
                                            <p:strVal val="0-#ppt_w/2"/>
                                          </p:val>
                                        </p:tav>
                                        <p:tav tm="100000">
                                          <p:val>
                                            <p:strVal val="#ppt_x"/>
                                          </p:val>
                                        </p:tav>
                                      </p:tavLst>
                                    </p:anim>
                                    <p:anim calcmode="lin" valueType="num">
                                      <p:cBhvr additive="base">
                                        <p:cTn id="522" dur="2500" fill="hold"/>
                                        <p:tgtEl>
                                          <p:spTgt spid="105"/>
                                        </p:tgtEl>
                                        <p:attrNameLst>
                                          <p:attrName>ppt_y</p:attrName>
                                        </p:attrNameLst>
                                      </p:cBhvr>
                                      <p:tavLst>
                                        <p:tav tm="0">
                                          <p:val>
                                            <p:strVal val="#ppt_y"/>
                                          </p:val>
                                        </p:tav>
                                        <p:tav tm="100000">
                                          <p:val>
                                            <p:strVal val="#ppt_y"/>
                                          </p:val>
                                        </p:tav>
                                      </p:tavLst>
                                    </p:anim>
                                  </p:childTnLst>
                                </p:cTn>
                              </p:par>
                              <p:par>
                                <p:cTn id="523" presetID="2" presetClass="entr" presetSubtype="8" fill="hold" grpId="0" nodeType="withEffect">
                                  <p:stCondLst>
                                    <p:cond delay="0"/>
                                  </p:stCondLst>
                                  <p:childTnLst>
                                    <p:set>
                                      <p:cBhvr>
                                        <p:cTn id="524" dur="1" fill="hold">
                                          <p:stCondLst>
                                            <p:cond delay="0"/>
                                          </p:stCondLst>
                                        </p:cTn>
                                        <p:tgtEl>
                                          <p:spTgt spid="106"/>
                                        </p:tgtEl>
                                        <p:attrNameLst>
                                          <p:attrName>style.visibility</p:attrName>
                                        </p:attrNameLst>
                                      </p:cBhvr>
                                      <p:to>
                                        <p:strVal val="visible"/>
                                      </p:to>
                                    </p:set>
                                    <p:anim calcmode="lin" valueType="num">
                                      <p:cBhvr additive="base">
                                        <p:cTn id="525" dur="2500" fill="hold"/>
                                        <p:tgtEl>
                                          <p:spTgt spid="106"/>
                                        </p:tgtEl>
                                        <p:attrNameLst>
                                          <p:attrName>ppt_x</p:attrName>
                                        </p:attrNameLst>
                                      </p:cBhvr>
                                      <p:tavLst>
                                        <p:tav tm="0">
                                          <p:val>
                                            <p:strVal val="0-#ppt_w/2"/>
                                          </p:val>
                                        </p:tav>
                                        <p:tav tm="100000">
                                          <p:val>
                                            <p:strVal val="#ppt_x"/>
                                          </p:val>
                                        </p:tav>
                                      </p:tavLst>
                                    </p:anim>
                                    <p:anim calcmode="lin" valueType="num">
                                      <p:cBhvr additive="base">
                                        <p:cTn id="526" dur="2500" fill="hold"/>
                                        <p:tgtEl>
                                          <p:spTgt spid="106"/>
                                        </p:tgtEl>
                                        <p:attrNameLst>
                                          <p:attrName>ppt_y</p:attrName>
                                        </p:attrNameLst>
                                      </p:cBhvr>
                                      <p:tavLst>
                                        <p:tav tm="0">
                                          <p:val>
                                            <p:strVal val="#ppt_y"/>
                                          </p:val>
                                        </p:tav>
                                        <p:tav tm="100000">
                                          <p:val>
                                            <p:strVal val="#ppt_y"/>
                                          </p:val>
                                        </p:tav>
                                      </p:tavLst>
                                    </p:anim>
                                  </p:childTnLst>
                                </p:cTn>
                              </p:par>
                              <p:par>
                                <p:cTn id="527" presetID="2" presetClass="entr" presetSubtype="8" fill="hold" grpId="0" nodeType="withEffect">
                                  <p:stCondLst>
                                    <p:cond delay="0"/>
                                  </p:stCondLst>
                                  <p:childTnLst>
                                    <p:set>
                                      <p:cBhvr>
                                        <p:cTn id="528" dur="1" fill="hold">
                                          <p:stCondLst>
                                            <p:cond delay="0"/>
                                          </p:stCondLst>
                                        </p:cTn>
                                        <p:tgtEl>
                                          <p:spTgt spid="107"/>
                                        </p:tgtEl>
                                        <p:attrNameLst>
                                          <p:attrName>style.visibility</p:attrName>
                                        </p:attrNameLst>
                                      </p:cBhvr>
                                      <p:to>
                                        <p:strVal val="visible"/>
                                      </p:to>
                                    </p:set>
                                    <p:anim calcmode="lin" valueType="num">
                                      <p:cBhvr additive="base">
                                        <p:cTn id="529" dur="2500" fill="hold"/>
                                        <p:tgtEl>
                                          <p:spTgt spid="107"/>
                                        </p:tgtEl>
                                        <p:attrNameLst>
                                          <p:attrName>ppt_x</p:attrName>
                                        </p:attrNameLst>
                                      </p:cBhvr>
                                      <p:tavLst>
                                        <p:tav tm="0">
                                          <p:val>
                                            <p:strVal val="0-#ppt_w/2"/>
                                          </p:val>
                                        </p:tav>
                                        <p:tav tm="100000">
                                          <p:val>
                                            <p:strVal val="#ppt_x"/>
                                          </p:val>
                                        </p:tav>
                                      </p:tavLst>
                                    </p:anim>
                                    <p:anim calcmode="lin" valueType="num">
                                      <p:cBhvr additive="base">
                                        <p:cTn id="530" dur="2500" fill="hold"/>
                                        <p:tgtEl>
                                          <p:spTgt spid="107"/>
                                        </p:tgtEl>
                                        <p:attrNameLst>
                                          <p:attrName>ppt_y</p:attrName>
                                        </p:attrNameLst>
                                      </p:cBhvr>
                                      <p:tavLst>
                                        <p:tav tm="0">
                                          <p:val>
                                            <p:strVal val="#ppt_y"/>
                                          </p:val>
                                        </p:tav>
                                        <p:tav tm="100000">
                                          <p:val>
                                            <p:strVal val="#ppt_y"/>
                                          </p:val>
                                        </p:tav>
                                      </p:tavLst>
                                    </p:anim>
                                  </p:childTnLst>
                                </p:cTn>
                              </p:par>
                              <p:par>
                                <p:cTn id="531" presetID="2" presetClass="entr" presetSubtype="8" fill="hold" grpId="0" nodeType="withEffect">
                                  <p:stCondLst>
                                    <p:cond delay="0"/>
                                  </p:stCondLst>
                                  <p:childTnLst>
                                    <p:set>
                                      <p:cBhvr>
                                        <p:cTn id="532" dur="1" fill="hold">
                                          <p:stCondLst>
                                            <p:cond delay="0"/>
                                          </p:stCondLst>
                                        </p:cTn>
                                        <p:tgtEl>
                                          <p:spTgt spid="108"/>
                                        </p:tgtEl>
                                        <p:attrNameLst>
                                          <p:attrName>style.visibility</p:attrName>
                                        </p:attrNameLst>
                                      </p:cBhvr>
                                      <p:to>
                                        <p:strVal val="visible"/>
                                      </p:to>
                                    </p:set>
                                    <p:anim calcmode="lin" valueType="num">
                                      <p:cBhvr additive="base">
                                        <p:cTn id="533" dur="2500" fill="hold"/>
                                        <p:tgtEl>
                                          <p:spTgt spid="108"/>
                                        </p:tgtEl>
                                        <p:attrNameLst>
                                          <p:attrName>ppt_x</p:attrName>
                                        </p:attrNameLst>
                                      </p:cBhvr>
                                      <p:tavLst>
                                        <p:tav tm="0">
                                          <p:val>
                                            <p:strVal val="0-#ppt_w/2"/>
                                          </p:val>
                                        </p:tav>
                                        <p:tav tm="100000">
                                          <p:val>
                                            <p:strVal val="#ppt_x"/>
                                          </p:val>
                                        </p:tav>
                                      </p:tavLst>
                                    </p:anim>
                                    <p:anim calcmode="lin" valueType="num">
                                      <p:cBhvr additive="base">
                                        <p:cTn id="534" dur="2500" fill="hold"/>
                                        <p:tgtEl>
                                          <p:spTgt spid="108"/>
                                        </p:tgtEl>
                                        <p:attrNameLst>
                                          <p:attrName>ppt_y</p:attrName>
                                        </p:attrNameLst>
                                      </p:cBhvr>
                                      <p:tavLst>
                                        <p:tav tm="0">
                                          <p:val>
                                            <p:strVal val="#ppt_y"/>
                                          </p:val>
                                        </p:tav>
                                        <p:tav tm="100000">
                                          <p:val>
                                            <p:strVal val="#ppt_y"/>
                                          </p:val>
                                        </p:tav>
                                      </p:tavLst>
                                    </p:anim>
                                  </p:childTnLst>
                                </p:cTn>
                              </p:par>
                              <p:par>
                                <p:cTn id="535" presetID="2" presetClass="entr" presetSubtype="8" fill="hold" grpId="0" nodeType="withEffect">
                                  <p:stCondLst>
                                    <p:cond delay="0"/>
                                  </p:stCondLst>
                                  <p:childTnLst>
                                    <p:set>
                                      <p:cBhvr>
                                        <p:cTn id="536" dur="1" fill="hold">
                                          <p:stCondLst>
                                            <p:cond delay="0"/>
                                          </p:stCondLst>
                                        </p:cTn>
                                        <p:tgtEl>
                                          <p:spTgt spid="109"/>
                                        </p:tgtEl>
                                        <p:attrNameLst>
                                          <p:attrName>style.visibility</p:attrName>
                                        </p:attrNameLst>
                                      </p:cBhvr>
                                      <p:to>
                                        <p:strVal val="visible"/>
                                      </p:to>
                                    </p:set>
                                    <p:anim calcmode="lin" valueType="num">
                                      <p:cBhvr additive="base">
                                        <p:cTn id="537" dur="2500" fill="hold"/>
                                        <p:tgtEl>
                                          <p:spTgt spid="109"/>
                                        </p:tgtEl>
                                        <p:attrNameLst>
                                          <p:attrName>ppt_x</p:attrName>
                                        </p:attrNameLst>
                                      </p:cBhvr>
                                      <p:tavLst>
                                        <p:tav tm="0">
                                          <p:val>
                                            <p:strVal val="0-#ppt_w/2"/>
                                          </p:val>
                                        </p:tav>
                                        <p:tav tm="100000">
                                          <p:val>
                                            <p:strVal val="#ppt_x"/>
                                          </p:val>
                                        </p:tav>
                                      </p:tavLst>
                                    </p:anim>
                                    <p:anim calcmode="lin" valueType="num">
                                      <p:cBhvr additive="base">
                                        <p:cTn id="538" dur="2500" fill="hold"/>
                                        <p:tgtEl>
                                          <p:spTgt spid="109"/>
                                        </p:tgtEl>
                                        <p:attrNameLst>
                                          <p:attrName>ppt_y</p:attrName>
                                        </p:attrNameLst>
                                      </p:cBhvr>
                                      <p:tavLst>
                                        <p:tav tm="0">
                                          <p:val>
                                            <p:strVal val="#ppt_y"/>
                                          </p:val>
                                        </p:tav>
                                        <p:tav tm="100000">
                                          <p:val>
                                            <p:strVal val="#ppt_y"/>
                                          </p:val>
                                        </p:tav>
                                      </p:tavLst>
                                    </p:anim>
                                  </p:childTnLst>
                                </p:cTn>
                              </p:par>
                              <p:par>
                                <p:cTn id="539" presetID="2" presetClass="entr" presetSubtype="8" fill="hold" grpId="0" nodeType="withEffect">
                                  <p:stCondLst>
                                    <p:cond delay="0"/>
                                  </p:stCondLst>
                                  <p:childTnLst>
                                    <p:set>
                                      <p:cBhvr>
                                        <p:cTn id="540" dur="1" fill="hold">
                                          <p:stCondLst>
                                            <p:cond delay="0"/>
                                          </p:stCondLst>
                                        </p:cTn>
                                        <p:tgtEl>
                                          <p:spTgt spid="110"/>
                                        </p:tgtEl>
                                        <p:attrNameLst>
                                          <p:attrName>style.visibility</p:attrName>
                                        </p:attrNameLst>
                                      </p:cBhvr>
                                      <p:to>
                                        <p:strVal val="visible"/>
                                      </p:to>
                                    </p:set>
                                    <p:anim calcmode="lin" valueType="num">
                                      <p:cBhvr additive="base">
                                        <p:cTn id="541" dur="2500" fill="hold"/>
                                        <p:tgtEl>
                                          <p:spTgt spid="110"/>
                                        </p:tgtEl>
                                        <p:attrNameLst>
                                          <p:attrName>ppt_x</p:attrName>
                                        </p:attrNameLst>
                                      </p:cBhvr>
                                      <p:tavLst>
                                        <p:tav tm="0">
                                          <p:val>
                                            <p:strVal val="0-#ppt_w/2"/>
                                          </p:val>
                                        </p:tav>
                                        <p:tav tm="100000">
                                          <p:val>
                                            <p:strVal val="#ppt_x"/>
                                          </p:val>
                                        </p:tav>
                                      </p:tavLst>
                                    </p:anim>
                                    <p:anim calcmode="lin" valueType="num">
                                      <p:cBhvr additive="base">
                                        <p:cTn id="542" dur="2500" fill="hold"/>
                                        <p:tgtEl>
                                          <p:spTgt spid="110"/>
                                        </p:tgtEl>
                                        <p:attrNameLst>
                                          <p:attrName>ppt_y</p:attrName>
                                        </p:attrNameLst>
                                      </p:cBhvr>
                                      <p:tavLst>
                                        <p:tav tm="0">
                                          <p:val>
                                            <p:strVal val="#ppt_y"/>
                                          </p:val>
                                        </p:tav>
                                        <p:tav tm="100000">
                                          <p:val>
                                            <p:strVal val="#ppt_y"/>
                                          </p:val>
                                        </p:tav>
                                      </p:tavLst>
                                    </p:anim>
                                  </p:childTnLst>
                                </p:cTn>
                              </p:par>
                              <p:par>
                                <p:cTn id="543" presetID="2" presetClass="entr" presetSubtype="8" fill="hold" grpId="0" nodeType="withEffect">
                                  <p:stCondLst>
                                    <p:cond delay="0"/>
                                  </p:stCondLst>
                                  <p:childTnLst>
                                    <p:set>
                                      <p:cBhvr>
                                        <p:cTn id="544" dur="1" fill="hold">
                                          <p:stCondLst>
                                            <p:cond delay="0"/>
                                          </p:stCondLst>
                                        </p:cTn>
                                        <p:tgtEl>
                                          <p:spTgt spid="111"/>
                                        </p:tgtEl>
                                        <p:attrNameLst>
                                          <p:attrName>style.visibility</p:attrName>
                                        </p:attrNameLst>
                                      </p:cBhvr>
                                      <p:to>
                                        <p:strVal val="visible"/>
                                      </p:to>
                                    </p:set>
                                    <p:anim calcmode="lin" valueType="num">
                                      <p:cBhvr additive="base">
                                        <p:cTn id="545" dur="2500" fill="hold"/>
                                        <p:tgtEl>
                                          <p:spTgt spid="111"/>
                                        </p:tgtEl>
                                        <p:attrNameLst>
                                          <p:attrName>ppt_x</p:attrName>
                                        </p:attrNameLst>
                                      </p:cBhvr>
                                      <p:tavLst>
                                        <p:tav tm="0">
                                          <p:val>
                                            <p:strVal val="0-#ppt_w/2"/>
                                          </p:val>
                                        </p:tav>
                                        <p:tav tm="100000">
                                          <p:val>
                                            <p:strVal val="#ppt_x"/>
                                          </p:val>
                                        </p:tav>
                                      </p:tavLst>
                                    </p:anim>
                                    <p:anim calcmode="lin" valueType="num">
                                      <p:cBhvr additive="base">
                                        <p:cTn id="546" dur="2500" fill="hold"/>
                                        <p:tgtEl>
                                          <p:spTgt spid="111"/>
                                        </p:tgtEl>
                                        <p:attrNameLst>
                                          <p:attrName>ppt_y</p:attrName>
                                        </p:attrNameLst>
                                      </p:cBhvr>
                                      <p:tavLst>
                                        <p:tav tm="0">
                                          <p:val>
                                            <p:strVal val="#ppt_y"/>
                                          </p:val>
                                        </p:tav>
                                        <p:tav tm="100000">
                                          <p:val>
                                            <p:strVal val="#ppt_y"/>
                                          </p:val>
                                        </p:tav>
                                      </p:tavLst>
                                    </p:anim>
                                  </p:childTnLst>
                                </p:cTn>
                              </p:par>
                              <p:par>
                                <p:cTn id="547" presetID="2" presetClass="entr" presetSubtype="8" fill="hold" grpId="0" nodeType="withEffect">
                                  <p:stCondLst>
                                    <p:cond delay="0"/>
                                  </p:stCondLst>
                                  <p:childTnLst>
                                    <p:set>
                                      <p:cBhvr>
                                        <p:cTn id="548" dur="1" fill="hold">
                                          <p:stCondLst>
                                            <p:cond delay="0"/>
                                          </p:stCondLst>
                                        </p:cTn>
                                        <p:tgtEl>
                                          <p:spTgt spid="112"/>
                                        </p:tgtEl>
                                        <p:attrNameLst>
                                          <p:attrName>style.visibility</p:attrName>
                                        </p:attrNameLst>
                                      </p:cBhvr>
                                      <p:to>
                                        <p:strVal val="visible"/>
                                      </p:to>
                                    </p:set>
                                    <p:anim calcmode="lin" valueType="num">
                                      <p:cBhvr additive="base">
                                        <p:cTn id="549" dur="2500" fill="hold"/>
                                        <p:tgtEl>
                                          <p:spTgt spid="112"/>
                                        </p:tgtEl>
                                        <p:attrNameLst>
                                          <p:attrName>ppt_x</p:attrName>
                                        </p:attrNameLst>
                                      </p:cBhvr>
                                      <p:tavLst>
                                        <p:tav tm="0">
                                          <p:val>
                                            <p:strVal val="0-#ppt_w/2"/>
                                          </p:val>
                                        </p:tav>
                                        <p:tav tm="100000">
                                          <p:val>
                                            <p:strVal val="#ppt_x"/>
                                          </p:val>
                                        </p:tav>
                                      </p:tavLst>
                                    </p:anim>
                                    <p:anim calcmode="lin" valueType="num">
                                      <p:cBhvr additive="base">
                                        <p:cTn id="550" dur="2500" fill="hold"/>
                                        <p:tgtEl>
                                          <p:spTgt spid="112"/>
                                        </p:tgtEl>
                                        <p:attrNameLst>
                                          <p:attrName>ppt_y</p:attrName>
                                        </p:attrNameLst>
                                      </p:cBhvr>
                                      <p:tavLst>
                                        <p:tav tm="0">
                                          <p:val>
                                            <p:strVal val="#ppt_y"/>
                                          </p:val>
                                        </p:tav>
                                        <p:tav tm="100000">
                                          <p:val>
                                            <p:strVal val="#ppt_y"/>
                                          </p:val>
                                        </p:tav>
                                      </p:tavLst>
                                    </p:anim>
                                  </p:childTnLst>
                                </p:cTn>
                              </p:par>
                              <p:par>
                                <p:cTn id="551" presetID="2" presetClass="entr" presetSubtype="8" fill="hold" grpId="0" nodeType="withEffect">
                                  <p:stCondLst>
                                    <p:cond delay="0"/>
                                  </p:stCondLst>
                                  <p:childTnLst>
                                    <p:set>
                                      <p:cBhvr>
                                        <p:cTn id="552" dur="1" fill="hold">
                                          <p:stCondLst>
                                            <p:cond delay="0"/>
                                          </p:stCondLst>
                                        </p:cTn>
                                        <p:tgtEl>
                                          <p:spTgt spid="113"/>
                                        </p:tgtEl>
                                        <p:attrNameLst>
                                          <p:attrName>style.visibility</p:attrName>
                                        </p:attrNameLst>
                                      </p:cBhvr>
                                      <p:to>
                                        <p:strVal val="visible"/>
                                      </p:to>
                                    </p:set>
                                    <p:anim calcmode="lin" valueType="num">
                                      <p:cBhvr additive="base">
                                        <p:cTn id="553" dur="2500" fill="hold"/>
                                        <p:tgtEl>
                                          <p:spTgt spid="113"/>
                                        </p:tgtEl>
                                        <p:attrNameLst>
                                          <p:attrName>ppt_x</p:attrName>
                                        </p:attrNameLst>
                                      </p:cBhvr>
                                      <p:tavLst>
                                        <p:tav tm="0">
                                          <p:val>
                                            <p:strVal val="0-#ppt_w/2"/>
                                          </p:val>
                                        </p:tav>
                                        <p:tav tm="100000">
                                          <p:val>
                                            <p:strVal val="#ppt_x"/>
                                          </p:val>
                                        </p:tav>
                                      </p:tavLst>
                                    </p:anim>
                                    <p:anim calcmode="lin" valueType="num">
                                      <p:cBhvr additive="base">
                                        <p:cTn id="554" dur="2500" fill="hold"/>
                                        <p:tgtEl>
                                          <p:spTgt spid="113"/>
                                        </p:tgtEl>
                                        <p:attrNameLst>
                                          <p:attrName>ppt_y</p:attrName>
                                        </p:attrNameLst>
                                      </p:cBhvr>
                                      <p:tavLst>
                                        <p:tav tm="0">
                                          <p:val>
                                            <p:strVal val="#ppt_y"/>
                                          </p:val>
                                        </p:tav>
                                        <p:tav tm="100000">
                                          <p:val>
                                            <p:strVal val="#ppt_y"/>
                                          </p:val>
                                        </p:tav>
                                      </p:tavLst>
                                    </p:anim>
                                  </p:childTnLst>
                                </p:cTn>
                              </p:par>
                              <p:par>
                                <p:cTn id="555" presetID="8" presetClass="emph" presetSubtype="0" fill="hold" grpId="1" nodeType="withEffect">
                                  <p:stCondLst>
                                    <p:cond delay="0"/>
                                  </p:stCondLst>
                                  <p:childTnLst>
                                    <p:animRot by="-21600000">
                                      <p:cBhvr>
                                        <p:cTn id="556" dur="2500" fill="hold"/>
                                        <p:tgtEl>
                                          <p:spTgt spid="59"/>
                                        </p:tgtEl>
                                        <p:attrNameLst>
                                          <p:attrName>r</p:attrName>
                                        </p:attrNameLst>
                                      </p:cBhvr>
                                    </p:animRot>
                                  </p:childTnLst>
                                </p:cTn>
                              </p:par>
                              <p:par>
                                <p:cTn id="557" presetID="8" presetClass="emph" presetSubtype="0" fill="hold" grpId="1" nodeType="withEffect">
                                  <p:stCondLst>
                                    <p:cond delay="0"/>
                                  </p:stCondLst>
                                  <p:childTnLst>
                                    <p:animRot by="-21600000">
                                      <p:cBhvr>
                                        <p:cTn id="558" dur="2500" fill="hold"/>
                                        <p:tgtEl>
                                          <p:spTgt spid="60"/>
                                        </p:tgtEl>
                                        <p:attrNameLst>
                                          <p:attrName>r</p:attrName>
                                        </p:attrNameLst>
                                      </p:cBhvr>
                                    </p:animRot>
                                  </p:childTnLst>
                                </p:cTn>
                              </p:par>
                              <p:par>
                                <p:cTn id="559" presetID="8" presetClass="emph" presetSubtype="0" fill="hold" grpId="1" nodeType="withEffect">
                                  <p:stCondLst>
                                    <p:cond delay="0"/>
                                  </p:stCondLst>
                                  <p:childTnLst>
                                    <p:animRot by="-21600000">
                                      <p:cBhvr>
                                        <p:cTn id="560" dur="2500" fill="hold"/>
                                        <p:tgtEl>
                                          <p:spTgt spid="61"/>
                                        </p:tgtEl>
                                        <p:attrNameLst>
                                          <p:attrName>r</p:attrName>
                                        </p:attrNameLst>
                                      </p:cBhvr>
                                    </p:animRot>
                                  </p:childTnLst>
                                </p:cTn>
                              </p:par>
                              <p:par>
                                <p:cTn id="561" presetID="8" presetClass="emph" presetSubtype="0" fill="hold" grpId="1" nodeType="withEffect">
                                  <p:stCondLst>
                                    <p:cond delay="0"/>
                                  </p:stCondLst>
                                  <p:childTnLst>
                                    <p:animRot by="-21600000">
                                      <p:cBhvr>
                                        <p:cTn id="562" dur="2500" fill="hold"/>
                                        <p:tgtEl>
                                          <p:spTgt spid="62"/>
                                        </p:tgtEl>
                                        <p:attrNameLst>
                                          <p:attrName>r</p:attrName>
                                        </p:attrNameLst>
                                      </p:cBhvr>
                                    </p:animRot>
                                  </p:childTnLst>
                                </p:cTn>
                              </p:par>
                              <p:par>
                                <p:cTn id="563" presetID="8" presetClass="emph" presetSubtype="0" fill="hold" grpId="1" nodeType="withEffect">
                                  <p:stCondLst>
                                    <p:cond delay="0"/>
                                  </p:stCondLst>
                                  <p:childTnLst>
                                    <p:animRot by="-21600000">
                                      <p:cBhvr>
                                        <p:cTn id="564" dur="2500" fill="hold"/>
                                        <p:tgtEl>
                                          <p:spTgt spid="63"/>
                                        </p:tgtEl>
                                        <p:attrNameLst>
                                          <p:attrName>r</p:attrName>
                                        </p:attrNameLst>
                                      </p:cBhvr>
                                    </p:animRot>
                                  </p:childTnLst>
                                </p:cTn>
                              </p:par>
                              <p:par>
                                <p:cTn id="565" presetID="8" presetClass="emph" presetSubtype="0" fill="hold" grpId="1" nodeType="withEffect">
                                  <p:stCondLst>
                                    <p:cond delay="0"/>
                                  </p:stCondLst>
                                  <p:childTnLst>
                                    <p:animRot by="-21600000">
                                      <p:cBhvr>
                                        <p:cTn id="566" dur="2500" fill="hold"/>
                                        <p:tgtEl>
                                          <p:spTgt spid="64"/>
                                        </p:tgtEl>
                                        <p:attrNameLst>
                                          <p:attrName>r</p:attrName>
                                        </p:attrNameLst>
                                      </p:cBhvr>
                                    </p:animRot>
                                  </p:childTnLst>
                                </p:cTn>
                              </p:par>
                              <p:par>
                                <p:cTn id="567" presetID="8" presetClass="emph" presetSubtype="0" fill="hold" grpId="1" nodeType="withEffect">
                                  <p:stCondLst>
                                    <p:cond delay="0"/>
                                  </p:stCondLst>
                                  <p:childTnLst>
                                    <p:animRot by="-21600000">
                                      <p:cBhvr>
                                        <p:cTn id="568" dur="2500" fill="hold"/>
                                        <p:tgtEl>
                                          <p:spTgt spid="65"/>
                                        </p:tgtEl>
                                        <p:attrNameLst>
                                          <p:attrName>r</p:attrName>
                                        </p:attrNameLst>
                                      </p:cBhvr>
                                    </p:animRot>
                                  </p:childTnLst>
                                </p:cTn>
                              </p:par>
                              <p:par>
                                <p:cTn id="569" presetID="8" presetClass="emph" presetSubtype="0" fill="hold" grpId="1" nodeType="withEffect">
                                  <p:stCondLst>
                                    <p:cond delay="0"/>
                                  </p:stCondLst>
                                  <p:childTnLst>
                                    <p:animRot by="-21600000">
                                      <p:cBhvr>
                                        <p:cTn id="570" dur="2500" fill="hold"/>
                                        <p:tgtEl>
                                          <p:spTgt spid="66"/>
                                        </p:tgtEl>
                                        <p:attrNameLst>
                                          <p:attrName>r</p:attrName>
                                        </p:attrNameLst>
                                      </p:cBhvr>
                                    </p:animRot>
                                  </p:childTnLst>
                                </p:cTn>
                              </p:par>
                              <p:par>
                                <p:cTn id="571" presetID="8" presetClass="emph" presetSubtype="0" fill="hold" grpId="1" nodeType="withEffect">
                                  <p:stCondLst>
                                    <p:cond delay="0"/>
                                  </p:stCondLst>
                                  <p:childTnLst>
                                    <p:animRot by="-21600000">
                                      <p:cBhvr>
                                        <p:cTn id="572" dur="2500" fill="hold"/>
                                        <p:tgtEl>
                                          <p:spTgt spid="67"/>
                                        </p:tgtEl>
                                        <p:attrNameLst>
                                          <p:attrName>r</p:attrName>
                                        </p:attrNameLst>
                                      </p:cBhvr>
                                    </p:animRot>
                                  </p:childTnLst>
                                </p:cTn>
                              </p:par>
                              <p:par>
                                <p:cTn id="573" presetID="8" presetClass="emph" presetSubtype="0" fill="hold" grpId="1" nodeType="withEffect">
                                  <p:stCondLst>
                                    <p:cond delay="0"/>
                                  </p:stCondLst>
                                  <p:childTnLst>
                                    <p:animRot by="-21600000">
                                      <p:cBhvr>
                                        <p:cTn id="574" dur="2500" fill="hold"/>
                                        <p:tgtEl>
                                          <p:spTgt spid="68"/>
                                        </p:tgtEl>
                                        <p:attrNameLst>
                                          <p:attrName>r</p:attrName>
                                        </p:attrNameLst>
                                      </p:cBhvr>
                                    </p:animRot>
                                  </p:childTnLst>
                                </p:cTn>
                              </p:par>
                              <p:par>
                                <p:cTn id="575" presetID="8" presetClass="emph" presetSubtype="0" fill="hold" grpId="1" nodeType="withEffect">
                                  <p:stCondLst>
                                    <p:cond delay="0"/>
                                  </p:stCondLst>
                                  <p:childTnLst>
                                    <p:animRot by="-21600000">
                                      <p:cBhvr>
                                        <p:cTn id="576" dur="2500" fill="hold"/>
                                        <p:tgtEl>
                                          <p:spTgt spid="69"/>
                                        </p:tgtEl>
                                        <p:attrNameLst>
                                          <p:attrName>r</p:attrName>
                                        </p:attrNameLst>
                                      </p:cBhvr>
                                    </p:animRot>
                                  </p:childTnLst>
                                </p:cTn>
                              </p:par>
                              <p:par>
                                <p:cTn id="577" presetID="8" presetClass="emph" presetSubtype="0" fill="hold" grpId="1" nodeType="withEffect">
                                  <p:stCondLst>
                                    <p:cond delay="0"/>
                                  </p:stCondLst>
                                  <p:childTnLst>
                                    <p:animRot by="-21600000">
                                      <p:cBhvr>
                                        <p:cTn id="578" dur="2500" fill="hold"/>
                                        <p:tgtEl>
                                          <p:spTgt spid="70"/>
                                        </p:tgtEl>
                                        <p:attrNameLst>
                                          <p:attrName>r</p:attrName>
                                        </p:attrNameLst>
                                      </p:cBhvr>
                                    </p:animRot>
                                  </p:childTnLst>
                                </p:cTn>
                              </p:par>
                              <p:par>
                                <p:cTn id="579" presetID="8" presetClass="emph" presetSubtype="0" fill="hold" grpId="1" nodeType="withEffect">
                                  <p:stCondLst>
                                    <p:cond delay="0"/>
                                  </p:stCondLst>
                                  <p:childTnLst>
                                    <p:animRot by="-21600000">
                                      <p:cBhvr>
                                        <p:cTn id="580" dur="2500" fill="hold"/>
                                        <p:tgtEl>
                                          <p:spTgt spid="71"/>
                                        </p:tgtEl>
                                        <p:attrNameLst>
                                          <p:attrName>r</p:attrName>
                                        </p:attrNameLst>
                                      </p:cBhvr>
                                    </p:animRot>
                                  </p:childTnLst>
                                </p:cTn>
                              </p:par>
                              <p:par>
                                <p:cTn id="581" presetID="8" presetClass="emph" presetSubtype="0" fill="hold" grpId="1" nodeType="withEffect">
                                  <p:stCondLst>
                                    <p:cond delay="0"/>
                                  </p:stCondLst>
                                  <p:childTnLst>
                                    <p:animRot by="-21600000">
                                      <p:cBhvr>
                                        <p:cTn id="582" dur="2500" fill="hold"/>
                                        <p:tgtEl>
                                          <p:spTgt spid="72"/>
                                        </p:tgtEl>
                                        <p:attrNameLst>
                                          <p:attrName>r</p:attrName>
                                        </p:attrNameLst>
                                      </p:cBhvr>
                                    </p:animRot>
                                  </p:childTnLst>
                                </p:cTn>
                              </p:par>
                              <p:par>
                                <p:cTn id="583" presetID="8" presetClass="emph" presetSubtype="0" fill="hold" grpId="1" nodeType="withEffect">
                                  <p:stCondLst>
                                    <p:cond delay="0"/>
                                  </p:stCondLst>
                                  <p:childTnLst>
                                    <p:animRot by="-21600000">
                                      <p:cBhvr>
                                        <p:cTn id="584" dur="2500" fill="hold"/>
                                        <p:tgtEl>
                                          <p:spTgt spid="73"/>
                                        </p:tgtEl>
                                        <p:attrNameLst>
                                          <p:attrName>r</p:attrName>
                                        </p:attrNameLst>
                                      </p:cBhvr>
                                    </p:animRot>
                                  </p:childTnLst>
                                </p:cTn>
                              </p:par>
                              <p:par>
                                <p:cTn id="585" presetID="8" presetClass="emph" presetSubtype="0" fill="hold" grpId="1" nodeType="withEffect">
                                  <p:stCondLst>
                                    <p:cond delay="0"/>
                                  </p:stCondLst>
                                  <p:childTnLst>
                                    <p:animRot by="-21600000">
                                      <p:cBhvr>
                                        <p:cTn id="586" dur="2500" fill="hold"/>
                                        <p:tgtEl>
                                          <p:spTgt spid="74"/>
                                        </p:tgtEl>
                                        <p:attrNameLst>
                                          <p:attrName>r</p:attrName>
                                        </p:attrNameLst>
                                      </p:cBhvr>
                                    </p:animRot>
                                  </p:childTnLst>
                                </p:cTn>
                              </p:par>
                              <p:par>
                                <p:cTn id="587" presetID="8" presetClass="emph" presetSubtype="0" fill="hold" grpId="1" nodeType="withEffect">
                                  <p:stCondLst>
                                    <p:cond delay="0"/>
                                  </p:stCondLst>
                                  <p:childTnLst>
                                    <p:animRot by="-21600000">
                                      <p:cBhvr>
                                        <p:cTn id="588" dur="2500" fill="hold"/>
                                        <p:tgtEl>
                                          <p:spTgt spid="75"/>
                                        </p:tgtEl>
                                        <p:attrNameLst>
                                          <p:attrName>r</p:attrName>
                                        </p:attrNameLst>
                                      </p:cBhvr>
                                    </p:animRot>
                                  </p:childTnLst>
                                </p:cTn>
                              </p:par>
                              <p:par>
                                <p:cTn id="589" presetID="8" presetClass="emph" presetSubtype="0" fill="hold" grpId="1" nodeType="withEffect">
                                  <p:stCondLst>
                                    <p:cond delay="0"/>
                                  </p:stCondLst>
                                  <p:childTnLst>
                                    <p:animRot by="-21600000">
                                      <p:cBhvr>
                                        <p:cTn id="590" dur="2500" fill="hold"/>
                                        <p:tgtEl>
                                          <p:spTgt spid="76"/>
                                        </p:tgtEl>
                                        <p:attrNameLst>
                                          <p:attrName>r</p:attrName>
                                        </p:attrNameLst>
                                      </p:cBhvr>
                                    </p:animRot>
                                  </p:childTnLst>
                                </p:cTn>
                              </p:par>
                              <p:par>
                                <p:cTn id="591" presetID="8" presetClass="emph" presetSubtype="0" fill="hold" grpId="1" nodeType="withEffect">
                                  <p:stCondLst>
                                    <p:cond delay="0"/>
                                  </p:stCondLst>
                                  <p:childTnLst>
                                    <p:animRot by="-21600000">
                                      <p:cBhvr>
                                        <p:cTn id="592" dur="2500" fill="hold"/>
                                        <p:tgtEl>
                                          <p:spTgt spid="77"/>
                                        </p:tgtEl>
                                        <p:attrNameLst>
                                          <p:attrName>r</p:attrName>
                                        </p:attrNameLst>
                                      </p:cBhvr>
                                    </p:animRot>
                                  </p:childTnLst>
                                </p:cTn>
                              </p:par>
                              <p:par>
                                <p:cTn id="593" presetID="8" presetClass="emph" presetSubtype="0" fill="hold" grpId="1" nodeType="withEffect">
                                  <p:stCondLst>
                                    <p:cond delay="0"/>
                                  </p:stCondLst>
                                  <p:childTnLst>
                                    <p:animRot by="-21600000">
                                      <p:cBhvr>
                                        <p:cTn id="594" dur="2500" fill="hold"/>
                                        <p:tgtEl>
                                          <p:spTgt spid="78"/>
                                        </p:tgtEl>
                                        <p:attrNameLst>
                                          <p:attrName>r</p:attrName>
                                        </p:attrNameLst>
                                      </p:cBhvr>
                                    </p:animRot>
                                  </p:childTnLst>
                                </p:cTn>
                              </p:par>
                              <p:par>
                                <p:cTn id="595" presetID="8" presetClass="emph" presetSubtype="0" fill="hold" grpId="1" nodeType="withEffect">
                                  <p:stCondLst>
                                    <p:cond delay="0"/>
                                  </p:stCondLst>
                                  <p:childTnLst>
                                    <p:animRot by="-21600000">
                                      <p:cBhvr>
                                        <p:cTn id="596" dur="2500" fill="hold"/>
                                        <p:tgtEl>
                                          <p:spTgt spid="79"/>
                                        </p:tgtEl>
                                        <p:attrNameLst>
                                          <p:attrName>r</p:attrName>
                                        </p:attrNameLst>
                                      </p:cBhvr>
                                    </p:animRot>
                                  </p:childTnLst>
                                </p:cTn>
                              </p:par>
                              <p:par>
                                <p:cTn id="597" presetID="8" presetClass="emph" presetSubtype="0" fill="hold" grpId="1" nodeType="withEffect">
                                  <p:stCondLst>
                                    <p:cond delay="0"/>
                                  </p:stCondLst>
                                  <p:childTnLst>
                                    <p:animRot by="-21600000">
                                      <p:cBhvr>
                                        <p:cTn id="598" dur="2500" fill="hold"/>
                                        <p:tgtEl>
                                          <p:spTgt spid="80"/>
                                        </p:tgtEl>
                                        <p:attrNameLst>
                                          <p:attrName>r</p:attrName>
                                        </p:attrNameLst>
                                      </p:cBhvr>
                                    </p:animRot>
                                  </p:childTnLst>
                                </p:cTn>
                              </p:par>
                              <p:par>
                                <p:cTn id="599" presetID="8" presetClass="emph" presetSubtype="0" fill="hold" grpId="1" nodeType="withEffect">
                                  <p:stCondLst>
                                    <p:cond delay="0"/>
                                  </p:stCondLst>
                                  <p:childTnLst>
                                    <p:animRot by="-21600000">
                                      <p:cBhvr>
                                        <p:cTn id="600" dur="2500" fill="hold"/>
                                        <p:tgtEl>
                                          <p:spTgt spid="81"/>
                                        </p:tgtEl>
                                        <p:attrNameLst>
                                          <p:attrName>r</p:attrName>
                                        </p:attrNameLst>
                                      </p:cBhvr>
                                    </p:animRot>
                                  </p:childTnLst>
                                </p:cTn>
                              </p:par>
                              <p:par>
                                <p:cTn id="601" presetID="8" presetClass="emph" presetSubtype="0" fill="hold" grpId="1" nodeType="withEffect">
                                  <p:stCondLst>
                                    <p:cond delay="0"/>
                                  </p:stCondLst>
                                  <p:childTnLst>
                                    <p:animRot by="-21600000">
                                      <p:cBhvr>
                                        <p:cTn id="602" dur="2500" fill="hold"/>
                                        <p:tgtEl>
                                          <p:spTgt spid="82"/>
                                        </p:tgtEl>
                                        <p:attrNameLst>
                                          <p:attrName>r</p:attrName>
                                        </p:attrNameLst>
                                      </p:cBhvr>
                                    </p:animRot>
                                  </p:childTnLst>
                                </p:cTn>
                              </p:par>
                              <p:par>
                                <p:cTn id="603" presetID="8" presetClass="emph" presetSubtype="0" fill="hold" grpId="1" nodeType="withEffect">
                                  <p:stCondLst>
                                    <p:cond delay="0"/>
                                  </p:stCondLst>
                                  <p:childTnLst>
                                    <p:animRot by="-21600000">
                                      <p:cBhvr>
                                        <p:cTn id="604" dur="2500" fill="hold"/>
                                        <p:tgtEl>
                                          <p:spTgt spid="83"/>
                                        </p:tgtEl>
                                        <p:attrNameLst>
                                          <p:attrName>r</p:attrName>
                                        </p:attrNameLst>
                                      </p:cBhvr>
                                    </p:animRot>
                                  </p:childTnLst>
                                </p:cTn>
                              </p:par>
                              <p:par>
                                <p:cTn id="605" presetID="8" presetClass="emph" presetSubtype="0" fill="hold" grpId="1" nodeType="withEffect">
                                  <p:stCondLst>
                                    <p:cond delay="0"/>
                                  </p:stCondLst>
                                  <p:childTnLst>
                                    <p:animRot by="-21600000">
                                      <p:cBhvr>
                                        <p:cTn id="606" dur="2500" fill="hold"/>
                                        <p:tgtEl>
                                          <p:spTgt spid="84"/>
                                        </p:tgtEl>
                                        <p:attrNameLst>
                                          <p:attrName>r</p:attrName>
                                        </p:attrNameLst>
                                      </p:cBhvr>
                                    </p:animRot>
                                  </p:childTnLst>
                                </p:cTn>
                              </p:par>
                              <p:par>
                                <p:cTn id="607" presetID="8" presetClass="emph" presetSubtype="0" fill="hold" grpId="1" nodeType="withEffect">
                                  <p:stCondLst>
                                    <p:cond delay="0"/>
                                  </p:stCondLst>
                                  <p:childTnLst>
                                    <p:animRot by="-21600000">
                                      <p:cBhvr>
                                        <p:cTn id="608" dur="2500" fill="hold"/>
                                        <p:tgtEl>
                                          <p:spTgt spid="85"/>
                                        </p:tgtEl>
                                        <p:attrNameLst>
                                          <p:attrName>r</p:attrName>
                                        </p:attrNameLst>
                                      </p:cBhvr>
                                    </p:animRot>
                                  </p:childTnLst>
                                </p:cTn>
                              </p:par>
                              <p:par>
                                <p:cTn id="609" presetID="8" presetClass="emph" presetSubtype="0" fill="hold" grpId="1" nodeType="withEffect">
                                  <p:stCondLst>
                                    <p:cond delay="0"/>
                                  </p:stCondLst>
                                  <p:childTnLst>
                                    <p:animRot by="-21600000">
                                      <p:cBhvr>
                                        <p:cTn id="610" dur="2500" fill="hold"/>
                                        <p:tgtEl>
                                          <p:spTgt spid="86"/>
                                        </p:tgtEl>
                                        <p:attrNameLst>
                                          <p:attrName>r</p:attrName>
                                        </p:attrNameLst>
                                      </p:cBhvr>
                                    </p:animRot>
                                  </p:childTnLst>
                                </p:cTn>
                              </p:par>
                              <p:par>
                                <p:cTn id="611" presetID="8" presetClass="emph" presetSubtype="0" fill="hold" grpId="1" nodeType="withEffect">
                                  <p:stCondLst>
                                    <p:cond delay="0"/>
                                  </p:stCondLst>
                                  <p:childTnLst>
                                    <p:animRot by="-21600000">
                                      <p:cBhvr>
                                        <p:cTn id="612" dur="2500" fill="hold"/>
                                        <p:tgtEl>
                                          <p:spTgt spid="87"/>
                                        </p:tgtEl>
                                        <p:attrNameLst>
                                          <p:attrName>r</p:attrName>
                                        </p:attrNameLst>
                                      </p:cBhvr>
                                    </p:animRot>
                                  </p:childTnLst>
                                </p:cTn>
                              </p:par>
                              <p:par>
                                <p:cTn id="613" presetID="8" presetClass="emph" presetSubtype="0" fill="hold" grpId="1" nodeType="withEffect">
                                  <p:stCondLst>
                                    <p:cond delay="0"/>
                                  </p:stCondLst>
                                  <p:childTnLst>
                                    <p:animRot by="-21600000">
                                      <p:cBhvr>
                                        <p:cTn id="614" dur="2500" fill="hold"/>
                                        <p:tgtEl>
                                          <p:spTgt spid="88"/>
                                        </p:tgtEl>
                                        <p:attrNameLst>
                                          <p:attrName>r</p:attrName>
                                        </p:attrNameLst>
                                      </p:cBhvr>
                                    </p:animRot>
                                  </p:childTnLst>
                                </p:cTn>
                              </p:par>
                              <p:par>
                                <p:cTn id="615" presetID="8" presetClass="emph" presetSubtype="0" fill="hold" grpId="1" nodeType="withEffect">
                                  <p:stCondLst>
                                    <p:cond delay="0"/>
                                  </p:stCondLst>
                                  <p:childTnLst>
                                    <p:animRot by="-21600000">
                                      <p:cBhvr>
                                        <p:cTn id="616" dur="2500" fill="hold"/>
                                        <p:tgtEl>
                                          <p:spTgt spid="89"/>
                                        </p:tgtEl>
                                        <p:attrNameLst>
                                          <p:attrName>r</p:attrName>
                                        </p:attrNameLst>
                                      </p:cBhvr>
                                    </p:animRot>
                                  </p:childTnLst>
                                </p:cTn>
                              </p:par>
                              <p:par>
                                <p:cTn id="617" presetID="8" presetClass="emph" presetSubtype="0" fill="hold" grpId="1" nodeType="withEffect">
                                  <p:stCondLst>
                                    <p:cond delay="0"/>
                                  </p:stCondLst>
                                  <p:childTnLst>
                                    <p:animRot by="-21600000">
                                      <p:cBhvr>
                                        <p:cTn id="618" dur="2500" fill="hold"/>
                                        <p:tgtEl>
                                          <p:spTgt spid="90"/>
                                        </p:tgtEl>
                                        <p:attrNameLst>
                                          <p:attrName>r</p:attrName>
                                        </p:attrNameLst>
                                      </p:cBhvr>
                                    </p:animRot>
                                  </p:childTnLst>
                                </p:cTn>
                              </p:par>
                              <p:par>
                                <p:cTn id="619" presetID="8" presetClass="emph" presetSubtype="0" fill="hold" grpId="1" nodeType="withEffect">
                                  <p:stCondLst>
                                    <p:cond delay="0"/>
                                  </p:stCondLst>
                                  <p:childTnLst>
                                    <p:animRot by="-21600000">
                                      <p:cBhvr>
                                        <p:cTn id="620" dur="2500" fill="hold"/>
                                        <p:tgtEl>
                                          <p:spTgt spid="91"/>
                                        </p:tgtEl>
                                        <p:attrNameLst>
                                          <p:attrName>r</p:attrName>
                                        </p:attrNameLst>
                                      </p:cBhvr>
                                    </p:animRot>
                                  </p:childTnLst>
                                </p:cTn>
                              </p:par>
                              <p:par>
                                <p:cTn id="621" presetID="8" presetClass="emph" presetSubtype="0" fill="hold" grpId="1" nodeType="withEffect">
                                  <p:stCondLst>
                                    <p:cond delay="0"/>
                                  </p:stCondLst>
                                  <p:childTnLst>
                                    <p:animRot by="-21600000">
                                      <p:cBhvr>
                                        <p:cTn id="622" dur="2500" fill="hold"/>
                                        <p:tgtEl>
                                          <p:spTgt spid="92"/>
                                        </p:tgtEl>
                                        <p:attrNameLst>
                                          <p:attrName>r</p:attrName>
                                        </p:attrNameLst>
                                      </p:cBhvr>
                                    </p:animRot>
                                  </p:childTnLst>
                                </p:cTn>
                              </p:par>
                              <p:par>
                                <p:cTn id="623" presetID="8" presetClass="emph" presetSubtype="0" fill="hold" grpId="1" nodeType="withEffect">
                                  <p:stCondLst>
                                    <p:cond delay="0"/>
                                  </p:stCondLst>
                                  <p:childTnLst>
                                    <p:animRot by="-21600000">
                                      <p:cBhvr>
                                        <p:cTn id="624" dur="2500" fill="hold"/>
                                        <p:tgtEl>
                                          <p:spTgt spid="93"/>
                                        </p:tgtEl>
                                        <p:attrNameLst>
                                          <p:attrName>r</p:attrName>
                                        </p:attrNameLst>
                                      </p:cBhvr>
                                    </p:animRot>
                                  </p:childTnLst>
                                </p:cTn>
                              </p:par>
                              <p:par>
                                <p:cTn id="625" presetID="8" presetClass="emph" presetSubtype="0" fill="hold" grpId="1" nodeType="withEffect">
                                  <p:stCondLst>
                                    <p:cond delay="0"/>
                                  </p:stCondLst>
                                  <p:childTnLst>
                                    <p:animRot by="-21600000">
                                      <p:cBhvr>
                                        <p:cTn id="626" dur="2500" fill="hold"/>
                                        <p:tgtEl>
                                          <p:spTgt spid="94"/>
                                        </p:tgtEl>
                                        <p:attrNameLst>
                                          <p:attrName>r</p:attrName>
                                        </p:attrNameLst>
                                      </p:cBhvr>
                                    </p:animRot>
                                  </p:childTnLst>
                                </p:cTn>
                              </p:par>
                              <p:par>
                                <p:cTn id="627" presetID="8" presetClass="emph" presetSubtype="0" fill="hold" grpId="1" nodeType="withEffect">
                                  <p:stCondLst>
                                    <p:cond delay="0"/>
                                  </p:stCondLst>
                                  <p:childTnLst>
                                    <p:animRot by="-21600000">
                                      <p:cBhvr>
                                        <p:cTn id="628" dur="2500" fill="hold"/>
                                        <p:tgtEl>
                                          <p:spTgt spid="95"/>
                                        </p:tgtEl>
                                        <p:attrNameLst>
                                          <p:attrName>r</p:attrName>
                                        </p:attrNameLst>
                                      </p:cBhvr>
                                    </p:animRot>
                                  </p:childTnLst>
                                </p:cTn>
                              </p:par>
                              <p:par>
                                <p:cTn id="629" presetID="8" presetClass="emph" presetSubtype="0" fill="hold" grpId="1" nodeType="withEffect">
                                  <p:stCondLst>
                                    <p:cond delay="0"/>
                                  </p:stCondLst>
                                  <p:childTnLst>
                                    <p:animRot by="-21600000">
                                      <p:cBhvr>
                                        <p:cTn id="630" dur="2500" fill="hold"/>
                                        <p:tgtEl>
                                          <p:spTgt spid="96"/>
                                        </p:tgtEl>
                                        <p:attrNameLst>
                                          <p:attrName>r</p:attrName>
                                        </p:attrNameLst>
                                      </p:cBhvr>
                                    </p:animRot>
                                  </p:childTnLst>
                                </p:cTn>
                              </p:par>
                              <p:par>
                                <p:cTn id="631" presetID="8" presetClass="emph" presetSubtype="0" fill="hold" grpId="1" nodeType="withEffect">
                                  <p:stCondLst>
                                    <p:cond delay="0"/>
                                  </p:stCondLst>
                                  <p:childTnLst>
                                    <p:animRot by="-21600000">
                                      <p:cBhvr>
                                        <p:cTn id="632" dur="2500" fill="hold"/>
                                        <p:tgtEl>
                                          <p:spTgt spid="97"/>
                                        </p:tgtEl>
                                        <p:attrNameLst>
                                          <p:attrName>r</p:attrName>
                                        </p:attrNameLst>
                                      </p:cBhvr>
                                    </p:animRot>
                                  </p:childTnLst>
                                </p:cTn>
                              </p:par>
                              <p:par>
                                <p:cTn id="633" presetID="8" presetClass="emph" presetSubtype="0" fill="hold" grpId="1" nodeType="withEffect">
                                  <p:stCondLst>
                                    <p:cond delay="0"/>
                                  </p:stCondLst>
                                  <p:childTnLst>
                                    <p:animRot by="-21600000">
                                      <p:cBhvr>
                                        <p:cTn id="634" dur="2500" fill="hold"/>
                                        <p:tgtEl>
                                          <p:spTgt spid="98"/>
                                        </p:tgtEl>
                                        <p:attrNameLst>
                                          <p:attrName>r</p:attrName>
                                        </p:attrNameLst>
                                      </p:cBhvr>
                                    </p:animRot>
                                  </p:childTnLst>
                                </p:cTn>
                              </p:par>
                              <p:par>
                                <p:cTn id="635" presetID="8" presetClass="emph" presetSubtype="0" fill="hold" grpId="1" nodeType="withEffect">
                                  <p:stCondLst>
                                    <p:cond delay="0"/>
                                  </p:stCondLst>
                                  <p:childTnLst>
                                    <p:animRot by="-21600000">
                                      <p:cBhvr>
                                        <p:cTn id="636" dur="2500" fill="hold"/>
                                        <p:tgtEl>
                                          <p:spTgt spid="99"/>
                                        </p:tgtEl>
                                        <p:attrNameLst>
                                          <p:attrName>r</p:attrName>
                                        </p:attrNameLst>
                                      </p:cBhvr>
                                    </p:animRot>
                                  </p:childTnLst>
                                </p:cTn>
                              </p:par>
                              <p:par>
                                <p:cTn id="637" presetID="8" presetClass="emph" presetSubtype="0" fill="hold" grpId="1" nodeType="withEffect">
                                  <p:stCondLst>
                                    <p:cond delay="0"/>
                                  </p:stCondLst>
                                  <p:childTnLst>
                                    <p:animRot by="-21600000">
                                      <p:cBhvr>
                                        <p:cTn id="638" dur="2500" fill="hold"/>
                                        <p:tgtEl>
                                          <p:spTgt spid="100"/>
                                        </p:tgtEl>
                                        <p:attrNameLst>
                                          <p:attrName>r</p:attrName>
                                        </p:attrNameLst>
                                      </p:cBhvr>
                                    </p:animRot>
                                  </p:childTnLst>
                                </p:cTn>
                              </p:par>
                              <p:par>
                                <p:cTn id="639" presetID="8" presetClass="emph" presetSubtype="0" fill="hold" grpId="1" nodeType="withEffect">
                                  <p:stCondLst>
                                    <p:cond delay="0"/>
                                  </p:stCondLst>
                                  <p:childTnLst>
                                    <p:animRot by="-21600000">
                                      <p:cBhvr>
                                        <p:cTn id="640" dur="2500" fill="hold"/>
                                        <p:tgtEl>
                                          <p:spTgt spid="101"/>
                                        </p:tgtEl>
                                        <p:attrNameLst>
                                          <p:attrName>r</p:attrName>
                                        </p:attrNameLst>
                                      </p:cBhvr>
                                    </p:animRot>
                                  </p:childTnLst>
                                </p:cTn>
                              </p:par>
                              <p:par>
                                <p:cTn id="641" presetID="8" presetClass="emph" presetSubtype="0" fill="hold" grpId="1" nodeType="withEffect">
                                  <p:stCondLst>
                                    <p:cond delay="0"/>
                                  </p:stCondLst>
                                  <p:childTnLst>
                                    <p:animRot by="-21600000">
                                      <p:cBhvr>
                                        <p:cTn id="642" dur="2500" fill="hold"/>
                                        <p:tgtEl>
                                          <p:spTgt spid="102"/>
                                        </p:tgtEl>
                                        <p:attrNameLst>
                                          <p:attrName>r</p:attrName>
                                        </p:attrNameLst>
                                      </p:cBhvr>
                                    </p:animRot>
                                  </p:childTnLst>
                                </p:cTn>
                              </p:par>
                              <p:par>
                                <p:cTn id="643" presetID="8" presetClass="emph" presetSubtype="0" fill="hold" grpId="1" nodeType="withEffect">
                                  <p:stCondLst>
                                    <p:cond delay="0"/>
                                  </p:stCondLst>
                                  <p:childTnLst>
                                    <p:animRot by="-21600000">
                                      <p:cBhvr>
                                        <p:cTn id="644" dur="2500" fill="hold"/>
                                        <p:tgtEl>
                                          <p:spTgt spid="103"/>
                                        </p:tgtEl>
                                        <p:attrNameLst>
                                          <p:attrName>r</p:attrName>
                                        </p:attrNameLst>
                                      </p:cBhvr>
                                    </p:animRot>
                                  </p:childTnLst>
                                </p:cTn>
                              </p:par>
                              <p:par>
                                <p:cTn id="645" presetID="8" presetClass="emph" presetSubtype="0" fill="hold" grpId="1" nodeType="withEffect">
                                  <p:stCondLst>
                                    <p:cond delay="0"/>
                                  </p:stCondLst>
                                  <p:childTnLst>
                                    <p:animRot by="-21600000">
                                      <p:cBhvr>
                                        <p:cTn id="646" dur="2500" fill="hold"/>
                                        <p:tgtEl>
                                          <p:spTgt spid="104"/>
                                        </p:tgtEl>
                                        <p:attrNameLst>
                                          <p:attrName>r</p:attrName>
                                        </p:attrNameLst>
                                      </p:cBhvr>
                                    </p:animRot>
                                  </p:childTnLst>
                                </p:cTn>
                              </p:par>
                              <p:par>
                                <p:cTn id="647" presetID="8" presetClass="emph" presetSubtype="0" fill="hold" grpId="1" nodeType="withEffect">
                                  <p:stCondLst>
                                    <p:cond delay="0"/>
                                  </p:stCondLst>
                                  <p:childTnLst>
                                    <p:animRot by="-21600000">
                                      <p:cBhvr>
                                        <p:cTn id="648" dur="2500" fill="hold"/>
                                        <p:tgtEl>
                                          <p:spTgt spid="105"/>
                                        </p:tgtEl>
                                        <p:attrNameLst>
                                          <p:attrName>r</p:attrName>
                                        </p:attrNameLst>
                                      </p:cBhvr>
                                    </p:animRot>
                                  </p:childTnLst>
                                </p:cTn>
                              </p:par>
                              <p:par>
                                <p:cTn id="649" presetID="8" presetClass="emph" presetSubtype="0" fill="hold" grpId="1" nodeType="withEffect">
                                  <p:stCondLst>
                                    <p:cond delay="0"/>
                                  </p:stCondLst>
                                  <p:childTnLst>
                                    <p:animRot by="-21600000">
                                      <p:cBhvr>
                                        <p:cTn id="650" dur="2500" fill="hold"/>
                                        <p:tgtEl>
                                          <p:spTgt spid="106"/>
                                        </p:tgtEl>
                                        <p:attrNameLst>
                                          <p:attrName>r</p:attrName>
                                        </p:attrNameLst>
                                      </p:cBhvr>
                                    </p:animRot>
                                  </p:childTnLst>
                                </p:cTn>
                              </p:par>
                              <p:par>
                                <p:cTn id="651" presetID="8" presetClass="emph" presetSubtype="0" fill="hold" grpId="1" nodeType="withEffect">
                                  <p:stCondLst>
                                    <p:cond delay="0"/>
                                  </p:stCondLst>
                                  <p:childTnLst>
                                    <p:animRot by="-21600000">
                                      <p:cBhvr>
                                        <p:cTn id="652" dur="2500" fill="hold"/>
                                        <p:tgtEl>
                                          <p:spTgt spid="107"/>
                                        </p:tgtEl>
                                        <p:attrNameLst>
                                          <p:attrName>r</p:attrName>
                                        </p:attrNameLst>
                                      </p:cBhvr>
                                    </p:animRot>
                                  </p:childTnLst>
                                </p:cTn>
                              </p:par>
                              <p:par>
                                <p:cTn id="653" presetID="8" presetClass="emph" presetSubtype="0" fill="hold" grpId="1" nodeType="withEffect">
                                  <p:stCondLst>
                                    <p:cond delay="0"/>
                                  </p:stCondLst>
                                  <p:childTnLst>
                                    <p:animRot by="-21600000">
                                      <p:cBhvr>
                                        <p:cTn id="654" dur="2500" fill="hold"/>
                                        <p:tgtEl>
                                          <p:spTgt spid="108"/>
                                        </p:tgtEl>
                                        <p:attrNameLst>
                                          <p:attrName>r</p:attrName>
                                        </p:attrNameLst>
                                      </p:cBhvr>
                                    </p:animRot>
                                  </p:childTnLst>
                                </p:cTn>
                              </p:par>
                              <p:par>
                                <p:cTn id="655" presetID="8" presetClass="emph" presetSubtype="0" fill="hold" grpId="1" nodeType="withEffect">
                                  <p:stCondLst>
                                    <p:cond delay="0"/>
                                  </p:stCondLst>
                                  <p:childTnLst>
                                    <p:animRot by="-21600000">
                                      <p:cBhvr>
                                        <p:cTn id="656" dur="2500" fill="hold"/>
                                        <p:tgtEl>
                                          <p:spTgt spid="109"/>
                                        </p:tgtEl>
                                        <p:attrNameLst>
                                          <p:attrName>r</p:attrName>
                                        </p:attrNameLst>
                                      </p:cBhvr>
                                    </p:animRot>
                                  </p:childTnLst>
                                </p:cTn>
                              </p:par>
                              <p:par>
                                <p:cTn id="657" presetID="8" presetClass="emph" presetSubtype="0" fill="hold" grpId="1" nodeType="withEffect">
                                  <p:stCondLst>
                                    <p:cond delay="0"/>
                                  </p:stCondLst>
                                  <p:childTnLst>
                                    <p:animRot by="-21600000">
                                      <p:cBhvr>
                                        <p:cTn id="658" dur="2500" fill="hold"/>
                                        <p:tgtEl>
                                          <p:spTgt spid="110"/>
                                        </p:tgtEl>
                                        <p:attrNameLst>
                                          <p:attrName>r</p:attrName>
                                        </p:attrNameLst>
                                      </p:cBhvr>
                                    </p:animRot>
                                  </p:childTnLst>
                                </p:cTn>
                              </p:par>
                              <p:par>
                                <p:cTn id="659" presetID="8" presetClass="emph" presetSubtype="0" fill="hold" grpId="1" nodeType="withEffect">
                                  <p:stCondLst>
                                    <p:cond delay="0"/>
                                  </p:stCondLst>
                                  <p:childTnLst>
                                    <p:animRot by="-21600000">
                                      <p:cBhvr>
                                        <p:cTn id="660" dur="2500" fill="hold"/>
                                        <p:tgtEl>
                                          <p:spTgt spid="111"/>
                                        </p:tgtEl>
                                        <p:attrNameLst>
                                          <p:attrName>r</p:attrName>
                                        </p:attrNameLst>
                                      </p:cBhvr>
                                    </p:animRot>
                                  </p:childTnLst>
                                </p:cTn>
                              </p:par>
                              <p:par>
                                <p:cTn id="661" presetID="8" presetClass="emph" presetSubtype="0" fill="hold" grpId="1" nodeType="withEffect">
                                  <p:stCondLst>
                                    <p:cond delay="0"/>
                                  </p:stCondLst>
                                  <p:childTnLst>
                                    <p:animRot by="-21600000">
                                      <p:cBhvr>
                                        <p:cTn id="662" dur="2500" fill="hold"/>
                                        <p:tgtEl>
                                          <p:spTgt spid="112"/>
                                        </p:tgtEl>
                                        <p:attrNameLst>
                                          <p:attrName>r</p:attrName>
                                        </p:attrNameLst>
                                      </p:cBhvr>
                                    </p:animRot>
                                  </p:childTnLst>
                                </p:cTn>
                              </p:par>
                              <p:par>
                                <p:cTn id="663" presetID="8" presetClass="emph" presetSubtype="0" fill="hold" grpId="1" nodeType="withEffect">
                                  <p:stCondLst>
                                    <p:cond delay="0"/>
                                  </p:stCondLst>
                                  <p:childTnLst>
                                    <p:animRot by="-21600000">
                                      <p:cBhvr>
                                        <p:cTn id="664" dur="2500" fill="hold"/>
                                        <p:tgtEl>
                                          <p:spTgt spid="113"/>
                                        </p:tgtEl>
                                        <p:attrNameLst>
                                          <p:attrName>r</p:attrName>
                                        </p:attrNameLst>
                                      </p:cBhvr>
                                    </p:animRot>
                                  </p:childTnLst>
                                </p:cTn>
                              </p:par>
                              <p:par>
                                <p:cTn id="665" presetID="9" presetClass="emph" presetSubtype="0" grpId="0" nodeType="withEffect">
                                  <p:stCondLst>
                                    <p:cond delay="0"/>
                                  </p:stCondLst>
                                  <p:childTnLst>
                                    <p:set>
                                      <p:cBhvr rctx="PPT">
                                        <p:cTn id="666" dur="indefinite"/>
                                        <p:tgtEl>
                                          <p:spTgt spid="117"/>
                                        </p:tgtEl>
                                        <p:attrNameLst>
                                          <p:attrName>style.opacity</p:attrName>
                                        </p:attrNameLst>
                                      </p:cBhvr>
                                      <p:to>
                                        <p:strVal val="0"/>
                                      </p:to>
                                    </p:set>
                                    <p:animEffect filter="image" prLst="opacity: 0">
                                      <p:cBhvr rctx="IE">
                                        <p:cTn id="667" dur="indefinite"/>
                                        <p:tgtEl>
                                          <p:spTgt spid="117"/>
                                        </p:tgtEl>
                                      </p:cBhvr>
                                    </p:animEffect>
                                  </p:childTnLst>
                                </p:cTn>
                              </p:par>
                            </p:childTnLst>
                          </p:cTn>
                        </p:par>
                        <p:par>
                          <p:cTn id="668" fill="hold">
                            <p:stCondLst>
                              <p:cond delay="2500"/>
                            </p:stCondLst>
                            <p:childTnLst>
                              <p:par>
                                <p:cTn id="669" presetID="2" presetClass="exit" presetSubtype="12" fill="hold" grpId="2" nodeType="afterEffect">
                                  <p:stCondLst>
                                    <p:cond delay="0"/>
                                  </p:stCondLst>
                                  <p:childTnLst>
                                    <p:anim calcmode="lin" valueType="num">
                                      <p:cBhvr additive="base">
                                        <p:cTn id="670" dur="3000"/>
                                        <p:tgtEl>
                                          <p:spTgt spid="59"/>
                                        </p:tgtEl>
                                        <p:attrNameLst>
                                          <p:attrName>ppt_x</p:attrName>
                                        </p:attrNameLst>
                                      </p:cBhvr>
                                      <p:tavLst>
                                        <p:tav tm="0">
                                          <p:val>
                                            <p:strVal val="ppt_x"/>
                                          </p:val>
                                        </p:tav>
                                        <p:tav tm="100000">
                                          <p:val>
                                            <p:strVal val="0-ppt_w/2"/>
                                          </p:val>
                                        </p:tav>
                                      </p:tavLst>
                                    </p:anim>
                                    <p:anim calcmode="lin" valueType="num">
                                      <p:cBhvr additive="base">
                                        <p:cTn id="671" dur="3000"/>
                                        <p:tgtEl>
                                          <p:spTgt spid="59"/>
                                        </p:tgtEl>
                                        <p:attrNameLst>
                                          <p:attrName>ppt_y</p:attrName>
                                        </p:attrNameLst>
                                      </p:cBhvr>
                                      <p:tavLst>
                                        <p:tav tm="0">
                                          <p:val>
                                            <p:strVal val="ppt_y"/>
                                          </p:val>
                                        </p:tav>
                                        <p:tav tm="100000">
                                          <p:val>
                                            <p:strVal val="1+ppt_h/2"/>
                                          </p:val>
                                        </p:tav>
                                      </p:tavLst>
                                    </p:anim>
                                    <p:set>
                                      <p:cBhvr>
                                        <p:cTn id="672" dur="1" fill="hold">
                                          <p:stCondLst>
                                            <p:cond delay="2999"/>
                                          </p:stCondLst>
                                        </p:cTn>
                                        <p:tgtEl>
                                          <p:spTgt spid="59"/>
                                        </p:tgtEl>
                                        <p:attrNameLst>
                                          <p:attrName>style.visibility</p:attrName>
                                        </p:attrNameLst>
                                      </p:cBhvr>
                                      <p:to>
                                        <p:strVal val="hidden"/>
                                      </p:to>
                                    </p:set>
                                  </p:childTnLst>
                                </p:cTn>
                              </p:par>
                              <p:par>
                                <p:cTn id="673" presetID="2" presetClass="exit" presetSubtype="12" fill="hold" grpId="2" nodeType="withEffect">
                                  <p:stCondLst>
                                    <p:cond delay="0"/>
                                  </p:stCondLst>
                                  <p:childTnLst>
                                    <p:anim calcmode="lin" valueType="num">
                                      <p:cBhvr additive="base">
                                        <p:cTn id="674" dur="3000"/>
                                        <p:tgtEl>
                                          <p:spTgt spid="60"/>
                                        </p:tgtEl>
                                        <p:attrNameLst>
                                          <p:attrName>ppt_x</p:attrName>
                                        </p:attrNameLst>
                                      </p:cBhvr>
                                      <p:tavLst>
                                        <p:tav tm="0">
                                          <p:val>
                                            <p:strVal val="ppt_x"/>
                                          </p:val>
                                        </p:tav>
                                        <p:tav tm="100000">
                                          <p:val>
                                            <p:strVal val="0-ppt_w/2"/>
                                          </p:val>
                                        </p:tav>
                                      </p:tavLst>
                                    </p:anim>
                                    <p:anim calcmode="lin" valueType="num">
                                      <p:cBhvr additive="base">
                                        <p:cTn id="675" dur="3000"/>
                                        <p:tgtEl>
                                          <p:spTgt spid="60"/>
                                        </p:tgtEl>
                                        <p:attrNameLst>
                                          <p:attrName>ppt_y</p:attrName>
                                        </p:attrNameLst>
                                      </p:cBhvr>
                                      <p:tavLst>
                                        <p:tav tm="0">
                                          <p:val>
                                            <p:strVal val="ppt_y"/>
                                          </p:val>
                                        </p:tav>
                                        <p:tav tm="100000">
                                          <p:val>
                                            <p:strVal val="1+ppt_h/2"/>
                                          </p:val>
                                        </p:tav>
                                      </p:tavLst>
                                    </p:anim>
                                    <p:set>
                                      <p:cBhvr>
                                        <p:cTn id="676" dur="1" fill="hold">
                                          <p:stCondLst>
                                            <p:cond delay="2999"/>
                                          </p:stCondLst>
                                        </p:cTn>
                                        <p:tgtEl>
                                          <p:spTgt spid="60"/>
                                        </p:tgtEl>
                                        <p:attrNameLst>
                                          <p:attrName>style.visibility</p:attrName>
                                        </p:attrNameLst>
                                      </p:cBhvr>
                                      <p:to>
                                        <p:strVal val="hidden"/>
                                      </p:to>
                                    </p:set>
                                  </p:childTnLst>
                                </p:cTn>
                              </p:par>
                              <p:par>
                                <p:cTn id="677" presetID="2" presetClass="exit" presetSubtype="12" fill="hold" grpId="2" nodeType="withEffect">
                                  <p:stCondLst>
                                    <p:cond delay="0"/>
                                  </p:stCondLst>
                                  <p:childTnLst>
                                    <p:anim calcmode="lin" valueType="num">
                                      <p:cBhvr additive="base">
                                        <p:cTn id="678" dur="3000"/>
                                        <p:tgtEl>
                                          <p:spTgt spid="61"/>
                                        </p:tgtEl>
                                        <p:attrNameLst>
                                          <p:attrName>ppt_x</p:attrName>
                                        </p:attrNameLst>
                                      </p:cBhvr>
                                      <p:tavLst>
                                        <p:tav tm="0">
                                          <p:val>
                                            <p:strVal val="ppt_x"/>
                                          </p:val>
                                        </p:tav>
                                        <p:tav tm="100000">
                                          <p:val>
                                            <p:strVal val="0-ppt_w/2"/>
                                          </p:val>
                                        </p:tav>
                                      </p:tavLst>
                                    </p:anim>
                                    <p:anim calcmode="lin" valueType="num">
                                      <p:cBhvr additive="base">
                                        <p:cTn id="679" dur="3000"/>
                                        <p:tgtEl>
                                          <p:spTgt spid="61"/>
                                        </p:tgtEl>
                                        <p:attrNameLst>
                                          <p:attrName>ppt_y</p:attrName>
                                        </p:attrNameLst>
                                      </p:cBhvr>
                                      <p:tavLst>
                                        <p:tav tm="0">
                                          <p:val>
                                            <p:strVal val="ppt_y"/>
                                          </p:val>
                                        </p:tav>
                                        <p:tav tm="100000">
                                          <p:val>
                                            <p:strVal val="1+ppt_h/2"/>
                                          </p:val>
                                        </p:tav>
                                      </p:tavLst>
                                    </p:anim>
                                    <p:set>
                                      <p:cBhvr>
                                        <p:cTn id="680" dur="1" fill="hold">
                                          <p:stCondLst>
                                            <p:cond delay="2999"/>
                                          </p:stCondLst>
                                        </p:cTn>
                                        <p:tgtEl>
                                          <p:spTgt spid="61"/>
                                        </p:tgtEl>
                                        <p:attrNameLst>
                                          <p:attrName>style.visibility</p:attrName>
                                        </p:attrNameLst>
                                      </p:cBhvr>
                                      <p:to>
                                        <p:strVal val="hidden"/>
                                      </p:to>
                                    </p:set>
                                  </p:childTnLst>
                                </p:cTn>
                              </p:par>
                              <p:par>
                                <p:cTn id="681" presetID="2" presetClass="exit" presetSubtype="12" fill="hold" grpId="2" nodeType="withEffect">
                                  <p:stCondLst>
                                    <p:cond delay="0"/>
                                  </p:stCondLst>
                                  <p:childTnLst>
                                    <p:anim calcmode="lin" valueType="num">
                                      <p:cBhvr additive="base">
                                        <p:cTn id="682" dur="3000"/>
                                        <p:tgtEl>
                                          <p:spTgt spid="62"/>
                                        </p:tgtEl>
                                        <p:attrNameLst>
                                          <p:attrName>ppt_x</p:attrName>
                                        </p:attrNameLst>
                                      </p:cBhvr>
                                      <p:tavLst>
                                        <p:tav tm="0">
                                          <p:val>
                                            <p:strVal val="ppt_x"/>
                                          </p:val>
                                        </p:tav>
                                        <p:tav tm="100000">
                                          <p:val>
                                            <p:strVal val="0-ppt_w/2"/>
                                          </p:val>
                                        </p:tav>
                                      </p:tavLst>
                                    </p:anim>
                                    <p:anim calcmode="lin" valueType="num">
                                      <p:cBhvr additive="base">
                                        <p:cTn id="683" dur="3000"/>
                                        <p:tgtEl>
                                          <p:spTgt spid="62"/>
                                        </p:tgtEl>
                                        <p:attrNameLst>
                                          <p:attrName>ppt_y</p:attrName>
                                        </p:attrNameLst>
                                      </p:cBhvr>
                                      <p:tavLst>
                                        <p:tav tm="0">
                                          <p:val>
                                            <p:strVal val="ppt_y"/>
                                          </p:val>
                                        </p:tav>
                                        <p:tav tm="100000">
                                          <p:val>
                                            <p:strVal val="1+ppt_h/2"/>
                                          </p:val>
                                        </p:tav>
                                      </p:tavLst>
                                    </p:anim>
                                    <p:set>
                                      <p:cBhvr>
                                        <p:cTn id="684" dur="1" fill="hold">
                                          <p:stCondLst>
                                            <p:cond delay="2999"/>
                                          </p:stCondLst>
                                        </p:cTn>
                                        <p:tgtEl>
                                          <p:spTgt spid="62"/>
                                        </p:tgtEl>
                                        <p:attrNameLst>
                                          <p:attrName>style.visibility</p:attrName>
                                        </p:attrNameLst>
                                      </p:cBhvr>
                                      <p:to>
                                        <p:strVal val="hidden"/>
                                      </p:to>
                                    </p:set>
                                  </p:childTnLst>
                                </p:cTn>
                              </p:par>
                              <p:par>
                                <p:cTn id="685" presetID="2" presetClass="exit" presetSubtype="12" fill="hold" grpId="2" nodeType="withEffect">
                                  <p:stCondLst>
                                    <p:cond delay="0"/>
                                  </p:stCondLst>
                                  <p:childTnLst>
                                    <p:anim calcmode="lin" valueType="num">
                                      <p:cBhvr additive="base">
                                        <p:cTn id="686" dur="3000"/>
                                        <p:tgtEl>
                                          <p:spTgt spid="63"/>
                                        </p:tgtEl>
                                        <p:attrNameLst>
                                          <p:attrName>ppt_x</p:attrName>
                                        </p:attrNameLst>
                                      </p:cBhvr>
                                      <p:tavLst>
                                        <p:tav tm="0">
                                          <p:val>
                                            <p:strVal val="ppt_x"/>
                                          </p:val>
                                        </p:tav>
                                        <p:tav tm="100000">
                                          <p:val>
                                            <p:strVal val="0-ppt_w/2"/>
                                          </p:val>
                                        </p:tav>
                                      </p:tavLst>
                                    </p:anim>
                                    <p:anim calcmode="lin" valueType="num">
                                      <p:cBhvr additive="base">
                                        <p:cTn id="687" dur="3000"/>
                                        <p:tgtEl>
                                          <p:spTgt spid="63"/>
                                        </p:tgtEl>
                                        <p:attrNameLst>
                                          <p:attrName>ppt_y</p:attrName>
                                        </p:attrNameLst>
                                      </p:cBhvr>
                                      <p:tavLst>
                                        <p:tav tm="0">
                                          <p:val>
                                            <p:strVal val="ppt_y"/>
                                          </p:val>
                                        </p:tav>
                                        <p:tav tm="100000">
                                          <p:val>
                                            <p:strVal val="1+ppt_h/2"/>
                                          </p:val>
                                        </p:tav>
                                      </p:tavLst>
                                    </p:anim>
                                    <p:set>
                                      <p:cBhvr>
                                        <p:cTn id="688" dur="1" fill="hold">
                                          <p:stCondLst>
                                            <p:cond delay="2999"/>
                                          </p:stCondLst>
                                        </p:cTn>
                                        <p:tgtEl>
                                          <p:spTgt spid="63"/>
                                        </p:tgtEl>
                                        <p:attrNameLst>
                                          <p:attrName>style.visibility</p:attrName>
                                        </p:attrNameLst>
                                      </p:cBhvr>
                                      <p:to>
                                        <p:strVal val="hidden"/>
                                      </p:to>
                                    </p:set>
                                  </p:childTnLst>
                                </p:cTn>
                              </p:par>
                              <p:par>
                                <p:cTn id="689" presetID="2" presetClass="exit" presetSubtype="12" fill="hold" grpId="2" nodeType="withEffect">
                                  <p:stCondLst>
                                    <p:cond delay="0"/>
                                  </p:stCondLst>
                                  <p:childTnLst>
                                    <p:anim calcmode="lin" valueType="num">
                                      <p:cBhvr additive="base">
                                        <p:cTn id="690" dur="3000"/>
                                        <p:tgtEl>
                                          <p:spTgt spid="64"/>
                                        </p:tgtEl>
                                        <p:attrNameLst>
                                          <p:attrName>ppt_x</p:attrName>
                                        </p:attrNameLst>
                                      </p:cBhvr>
                                      <p:tavLst>
                                        <p:tav tm="0">
                                          <p:val>
                                            <p:strVal val="ppt_x"/>
                                          </p:val>
                                        </p:tav>
                                        <p:tav tm="100000">
                                          <p:val>
                                            <p:strVal val="0-ppt_w/2"/>
                                          </p:val>
                                        </p:tav>
                                      </p:tavLst>
                                    </p:anim>
                                    <p:anim calcmode="lin" valueType="num">
                                      <p:cBhvr additive="base">
                                        <p:cTn id="691" dur="3000"/>
                                        <p:tgtEl>
                                          <p:spTgt spid="64"/>
                                        </p:tgtEl>
                                        <p:attrNameLst>
                                          <p:attrName>ppt_y</p:attrName>
                                        </p:attrNameLst>
                                      </p:cBhvr>
                                      <p:tavLst>
                                        <p:tav tm="0">
                                          <p:val>
                                            <p:strVal val="ppt_y"/>
                                          </p:val>
                                        </p:tav>
                                        <p:tav tm="100000">
                                          <p:val>
                                            <p:strVal val="1+ppt_h/2"/>
                                          </p:val>
                                        </p:tav>
                                      </p:tavLst>
                                    </p:anim>
                                    <p:set>
                                      <p:cBhvr>
                                        <p:cTn id="692" dur="1" fill="hold">
                                          <p:stCondLst>
                                            <p:cond delay="2999"/>
                                          </p:stCondLst>
                                        </p:cTn>
                                        <p:tgtEl>
                                          <p:spTgt spid="64"/>
                                        </p:tgtEl>
                                        <p:attrNameLst>
                                          <p:attrName>style.visibility</p:attrName>
                                        </p:attrNameLst>
                                      </p:cBhvr>
                                      <p:to>
                                        <p:strVal val="hidden"/>
                                      </p:to>
                                    </p:set>
                                  </p:childTnLst>
                                </p:cTn>
                              </p:par>
                              <p:par>
                                <p:cTn id="693" presetID="2" presetClass="exit" presetSubtype="12" fill="hold" grpId="2" nodeType="withEffect">
                                  <p:stCondLst>
                                    <p:cond delay="0"/>
                                  </p:stCondLst>
                                  <p:childTnLst>
                                    <p:anim calcmode="lin" valueType="num">
                                      <p:cBhvr additive="base">
                                        <p:cTn id="694" dur="3000"/>
                                        <p:tgtEl>
                                          <p:spTgt spid="65"/>
                                        </p:tgtEl>
                                        <p:attrNameLst>
                                          <p:attrName>ppt_x</p:attrName>
                                        </p:attrNameLst>
                                      </p:cBhvr>
                                      <p:tavLst>
                                        <p:tav tm="0">
                                          <p:val>
                                            <p:strVal val="ppt_x"/>
                                          </p:val>
                                        </p:tav>
                                        <p:tav tm="100000">
                                          <p:val>
                                            <p:strVal val="0-ppt_w/2"/>
                                          </p:val>
                                        </p:tav>
                                      </p:tavLst>
                                    </p:anim>
                                    <p:anim calcmode="lin" valueType="num">
                                      <p:cBhvr additive="base">
                                        <p:cTn id="695" dur="3000"/>
                                        <p:tgtEl>
                                          <p:spTgt spid="65"/>
                                        </p:tgtEl>
                                        <p:attrNameLst>
                                          <p:attrName>ppt_y</p:attrName>
                                        </p:attrNameLst>
                                      </p:cBhvr>
                                      <p:tavLst>
                                        <p:tav tm="0">
                                          <p:val>
                                            <p:strVal val="ppt_y"/>
                                          </p:val>
                                        </p:tav>
                                        <p:tav tm="100000">
                                          <p:val>
                                            <p:strVal val="1+ppt_h/2"/>
                                          </p:val>
                                        </p:tav>
                                      </p:tavLst>
                                    </p:anim>
                                    <p:set>
                                      <p:cBhvr>
                                        <p:cTn id="696" dur="1" fill="hold">
                                          <p:stCondLst>
                                            <p:cond delay="2999"/>
                                          </p:stCondLst>
                                        </p:cTn>
                                        <p:tgtEl>
                                          <p:spTgt spid="65"/>
                                        </p:tgtEl>
                                        <p:attrNameLst>
                                          <p:attrName>style.visibility</p:attrName>
                                        </p:attrNameLst>
                                      </p:cBhvr>
                                      <p:to>
                                        <p:strVal val="hidden"/>
                                      </p:to>
                                    </p:set>
                                  </p:childTnLst>
                                </p:cTn>
                              </p:par>
                              <p:par>
                                <p:cTn id="697" presetID="2" presetClass="exit" presetSubtype="12" fill="hold" grpId="2" nodeType="withEffect">
                                  <p:stCondLst>
                                    <p:cond delay="0"/>
                                  </p:stCondLst>
                                  <p:childTnLst>
                                    <p:anim calcmode="lin" valueType="num">
                                      <p:cBhvr additive="base">
                                        <p:cTn id="698" dur="3000"/>
                                        <p:tgtEl>
                                          <p:spTgt spid="66"/>
                                        </p:tgtEl>
                                        <p:attrNameLst>
                                          <p:attrName>ppt_x</p:attrName>
                                        </p:attrNameLst>
                                      </p:cBhvr>
                                      <p:tavLst>
                                        <p:tav tm="0">
                                          <p:val>
                                            <p:strVal val="ppt_x"/>
                                          </p:val>
                                        </p:tav>
                                        <p:tav tm="100000">
                                          <p:val>
                                            <p:strVal val="0-ppt_w/2"/>
                                          </p:val>
                                        </p:tav>
                                      </p:tavLst>
                                    </p:anim>
                                    <p:anim calcmode="lin" valueType="num">
                                      <p:cBhvr additive="base">
                                        <p:cTn id="699" dur="3000"/>
                                        <p:tgtEl>
                                          <p:spTgt spid="66"/>
                                        </p:tgtEl>
                                        <p:attrNameLst>
                                          <p:attrName>ppt_y</p:attrName>
                                        </p:attrNameLst>
                                      </p:cBhvr>
                                      <p:tavLst>
                                        <p:tav tm="0">
                                          <p:val>
                                            <p:strVal val="ppt_y"/>
                                          </p:val>
                                        </p:tav>
                                        <p:tav tm="100000">
                                          <p:val>
                                            <p:strVal val="1+ppt_h/2"/>
                                          </p:val>
                                        </p:tav>
                                      </p:tavLst>
                                    </p:anim>
                                    <p:set>
                                      <p:cBhvr>
                                        <p:cTn id="700" dur="1" fill="hold">
                                          <p:stCondLst>
                                            <p:cond delay="2999"/>
                                          </p:stCondLst>
                                        </p:cTn>
                                        <p:tgtEl>
                                          <p:spTgt spid="66"/>
                                        </p:tgtEl>
                                        <p:attrNameLst>
                                          <p:attrName>style.visibility</p:attrName>
                                        </p:attrNameLst>
                                      </p:cBhvr>
                                      <p:to>
                                        <p:strVal val="hidden"/>
                                      </p:to>
                                    </p:set>
                                  </p:childTnLst>
                                </p:cTn>
                              </p:par>
                              <p:par>
                                <p:cTn id="701" presetID="2" presetClass="exit" presetSubtype="12" fill="hold" grpId="2" nodeType="withEffect">
                                  <p:stCondLst>
                                    <p:cond delay="0"/>
                                  </p:stCondLst>
                                  <p:childTnLst>
                                    <p:anim calcmode="lin" valueType="num">
                                      <p:cBhvr additive="base">
                                        <p:cTn id="702" dur="3000"/>
                                        <p:tgtEl>
                                          <p:spTgt spid="67"/>
                                        </p:tgtEl>
                                        <p:attrNameLst>
                                          <p:attrName>ppt_x</p:attrName>
                                        </p:attrNameLst>
                                      </p:cBhvr>
                                      <p:tavLst>
                                        <p:tav tm="0">
                                          <p:val>
                                            <p:strVal val="ppt_x"/>
                                          </p:val>
                                        </p:tav>
                                        <p:tav tm="100000">
                                          <p:val>
                                            <p:strVal val="0-ppt_w/2"/>
                                          </p:val>
                                        </p:tav>
                                      </p:tavLst>
                                    </p:anim>
                                    <p:anim calcmode="lin" valueType="num">
                                      <p:cBhvr additive="base">
                                        <p:cTn id="703" dur="3000"/>
                                        <p:tgtEl>
                                          <p:spTgt spid="67"/>
                                        </p:tgtEl>
                                        <p:attrNameLst>
                                          <p:attrName>ppt_y</p:attrName>
                                        </p:attrNameLst>
                                      </p:cBhvr>
                                      <p:tavLst>
                                        <p:tav tm="0">
                                          <p:val>
                                            <p:strVal val="ppt_y"/>
                                          </p:val>
                                        </p:tav>
                                        <p:tav tm="100000">
                                          <p:val>
                                            <p:strVal val="1+ppt_h/2"/>
                                          </p:val>
                                        </p:tav>
                                      </p:tavLst>
                                    </p:anim>
                                    <p:set>
                                      <p:cBhvr>
                                        <p:cTn id="704" dur="1" fill="hold">
                                          <p:stCondLst>
                                            <p:cond delay="2999"/>
                                          </p:stCondLst>
                                        </p:cTn>
                                        <p:tgtEl>
                                          <p:spTgt spid="67"/>
                                        </p:tgtEl>
                                        <p:attrNameLst>
                                          <p:attrName>style.visibility</p:attrName>
                                        </p:attrNameLst>
                                      </p:cBhvr>
                                      <p:to>
                                        <p:strVal val="hidden"/>
                                      </p:to>
                                    </p:set>
                                  </p:childTnLst>
                                </p:cTn>
                              </p:par>
                              <p:par>
                                <p:cTn id="705" presetID="2" presetClass="exit" presetSubtype="12" fill="hold" grpId="2" nodeType="withEffect">
                                  <p:stCondLst>
                                    <p:cond delay="0"/>
                                  </p:stCondLst>
                                  <p:childTnLst>
                                    <p:anim calcmode="lin" valueType="num">
                                      <p:cBhvr additive="base">
                                        <p:cTn id="706" dur="3000"/>
                                        <p:tgtEl>
                                          <p:spTgt spid="68"/>
                                        </p:tgtEl>
                                        <p:attrNameLst>
                                          <p:attrName>ppt_x</p:attrName>
                                        </p:attrNameLst>
                                      </p:cBhvr>
                                      <p:tavLst>
                                        <p:tav tm="0">
                                          <p:val>
                                            <p:strVal val="ppt_x"/>
                                          </p:val>
                                        </p:tav>
                                        <p:tav tm="100000">
                                          <p:val>
                                            <p:strVal val="0-ppt_w/2"/>
                                          </p:val>
                                        </p:tav>
                                      </p:tavLst>
                                    </p:anim>
                                    <p:anim calcmode="lin" valueType="num">
                                      <p:cBhvr additive="base">
                                        <p:cTn id="707" dur="3000"/>
                                        <p:tgtEl>
                                          <p:spTgt spid="68"/>
                                        </p:tgtEl>
                                        <p:attrNameLst>
                                          <p:attrName>ppt_y</p:attrName>
                                        </p:attrNameLst>
                                      </p:cBhvr>
                                      <p:tavLst>
                                        <p:tav tm="0">
                                          <p:val>
                                            <p:strVal val="ppt_y"/>
                                          </p:val>
                                        </p:tav>
                                        <p:tav tm="100000">
                                          <p:val>
                                            <p:strVal val="1+ppt_h/2"/>
                                          </p:val>
                                        </p:tav>
                                      </p:tavLst>
                                    </p:anim>
                                    <p:set>
                                      <p:cBhvr>
                                        <p:cTn id="708" dur="1" fill="hold">
                                          <p:stCondLst>
                                            <p:cond delay="2999"/>
                                          </p:stCondLst>
                                        </p:cTn>
                                        <p:tgtEl>
                                          <p:spTgt spid="68"/>
                                        </p:tgtEl>
                                        <p:attrNameLst>
                                          <p:attrName>style.visibility</p:attrName>
                                        </p:attrNameLst>
                                      </p:cBhvr>
                                      <p:to>
                                        <p:strVal val="hidden"/>
                                      </p:to>
                                    </p:set>
                                  </p:childTnLst>
                                </p:cTn>
                              </p:par>
                              <p:par>
                                <p:cTn id="709" presetID="2" presetClass="exit" presetSubtype="12" fill="hold" grpId="2" nodeType="withEffect">
                                  <p:stCondLst>
                                    <p:cond delay="0"/>
                                  </p:stCondLst>
                                  <p:childTnLst>
                                    <p:anim calcmode="lin" valueType="num">
                                      <p:cBhvr additive="base">
                                        <p:cTn id="710" dur="3000"/>
                                        <p:tgtEl>
                                          <p:spTgt spid="69"/>
                                        </p:tgtEl>
                                        <p:attrNameLst>
                                          <p:attrName>ppt_x</p:attrName>
                                        </p:attrNameLst>
                                      </p:cBhvr>
                                      <p:tavLst>
                                        <p:tav tm="0">
                                          <p:val>
                                            <p:strVal val="ppt_x"/>
                                          </p:val>
                                        </p:tav>
                                        <p:tav tm="100000">
                                          <p:val>
                                            <p:strVal val="0-ppt_w/2"/>
                                          </p:val>
                                        </p:tav>
                                      </p:tavLst>
                                    </p:anim>
                                    <p:anim calcmode="lin" valueType="num">
                                      <p:cBhvr additive="base">
                                        <p:cTn id="711" dur="3000"/>
                                        <p:tgtEl>
                                          <p:spTgt spid="69"/>
                                        </p:tgtEl>
                                        <p:attrNameLst>
                                          <p:attrName>ppt_y</p:attrName>
                                        </p:attrNameLst>
                                      </p:cBhvr>
                                      <p:tavLst>
                                        <p:tav tm="0">
                                          <p:val>
                                            <p:strVal val="ppt_y"/>
                                          </p:val>
                                        </p:tav>
                                        <p:tav tm="100000">
                                          <p:val>
                                            <p:strVal val="1+ppt_h/2"/>
                                          </p:val>
                                        </p:tav>
                                      </p:tavLst>
                                    </p:anim>
                                    <p:set>
                                      <p:cBhvr>
                                        <p:cTn id="712" dur="1" fill="hold">
                                          <p:stCondLst>
                                            <p:cond delay="2999"/>
                                          </p:stCondLst>
                                        </p:cTn>
                                        <p:tgtEl>
                                          <p:spTgt spid="69"/>
                                        </p:tgtEl>
                                        <p:attrNameLst>
                                          <p:attrName>style.visibility</p:attrName>
                                        </p:attrNameLst>
                                      </p:cBhvr>
                                      <p:to>
                                        <p:strVal val="hidden"/>
                                      </p:to>
                                    </p:set>
                                  </p:childTnLst>
                                </p:cTn>
                              </p:par>
                              <p:par>
                                <p:cTn id="713" presetID="2" presetClass="exit" presetSubtype="12" fill="hold" grpId="2" nodeType="withEffect">
                                  <p:stCondLst>
                                    <p:cond delay="0"/>
                                  </p:stCondLst>
                                  <p:childTnLst>
                                    <p:anim calcmode="lin" valueType="num">
                                      <p:cBhvr additive="base">
                                        <p:cTn id="714" dur="3000"/>
                                        <p:tgtEl>
                                          <p:spTgt spid="70"/>
                                        </p:tgtEl>
                                        <p:attrNameLst>
                                          <p:attrName>ppt_x</p:attrName>
                                        </p:attrNameLst>
                                      </p:cBhvr>
                                      <p:tavLst>
                                        <p:tav tm="0">
                                          <p:val>
                                            <p:strVal val="ppt_x"/>
                                          </p:val>
                                        </p:tav>
                                        <p:tav tm="100000">
                                          <p:val>
                                            <p:strVal val="0-ppt_w/2"/>
                                          </p:val>
                                        </p:tav>
                                      </p:tavLst>
                                    </p:anim>
                                    <p:anim calcmode="lin" valueType="num">
                                      <p:cBhvr additive="base">
                                        <p:cTn id="715" dur="3000"/>
                                        <p:tgtEl>
                                          <p:spTgt spid="70"/>
                                        </p:tgtEl>
                                        <p:attrNameLst>
                                          <p:attrName>ppt_y</p:attrName>
                                        </p:attrNameLst>
                                      </p:cBhvr>
                                      <p:tavLst>
                                        <p:tav tm="0">
                                          <p:val>
                                            <p:strVal val="ppt_y"/>
                                          </p:val>
                                        </p:tav>
                                        <p:tav tm="100000">
                                          <p:val>
                                            <p:strVal val="1+ppt_h/2"/>
                                          </p:val>
                                        </p:tav>
                                      </p:tavLst>
                                    </p:anim>
                                    <p:set>
                                      <p:cBhvr>
                                        <p:cTn id="716" dur="1" fill="hold">
                                          <p:stCondLst>
                                            <p:cond delay="2999"/>
                                          </p:stCondLst>
                                        </p:cTn>
                                        <p:tgtEl>
                                          <p:spTgt spid="70"/>
                                        </p:tgtEl>
                                        <p:attrNameLst>
                                          <p:attrName>style.visibility</p:attrName>
                                        </p:attrNameLst>
                                      </p:cBhvr>
                                      <p:to>
                                        <p:strVal val="hidden"/>
                                      </p:to>
                                    </p:set>
                                  </p:childTnLst>
                                </p:cTn>
                              </p:par>
                              <p:par>
                                <p:cTn id="717" presetID="2" presetClass="exit" presetSubtype="12" fill="hold" grpId="2" nodeType="withEffect">
                                  <p:stCondLst>
                                    <p:cond delay="0"/>
                                  </p:stCondLst>
                                  <p:childTnLst>
                                    <p:anim calcmode="lin" valueType="num">
                                      <p:cBhvr additive="base">
                                        <p:cTn id="718" dur="3000"/>
                                        <p:tgtEl>
                                          <p:spTgt spid="71"/>
                                        </p:tgtEl>
                                        <p:attrNameLst>
                                          <p:attrName>ppt_x</p:attrName>
                                        </p:attrNameLst>
                                      </p:cBhvr>
                                      <p:tavLst>
                                        <p:tav tm="0">
                                          <p:val>
                                            <p:strVal val="ppt_x"/>
                                          </p:val>
                                        </p:tav>
                                        <p:tav tm="100000">
                                          <p:val>
                                            <p:strVal val="0-ppt_w/2"/>
                                          </p:val>
                                        </p:tav>
                                      </p:tavLst>
                                    </p:anim>
                                    <p:anim calcmode="lin" valueType="num">
                                      <p:cBhvr additive="base">
                                        <p:cTn id="719" dur="3000"/>
                                        <p:tgtEl>
                                          <p:spTgt spid="71"/>
                                        </p:tgtEl>
                                        <p:attrNameLst>
                                          <p:attrName>ppt_y</p:attrName>
                                        </p:attrNameLst>
                                      </p:cBhvr>
                                      <p:tavLst>
                                        <p:tav tm="0">
                                          <p:val>
                                            <p:strVal val="ppt_y"/>
                                          </p:val>
                                        </p:tav>
                                        <p:tav tm="100000">
                                          <p:val>
                                            <p:strVal val="1+ppt_h/2"/>
                                          </p:val>
                                        </p:tav>
                                      </p:tavLst>
                                    </p:anim>
                                    <p:set>
                                      <p:cBhvr>
                                        <p:cTn id="720" dur="1" fill="hold">
                                          <p:stCondLst>
                                            <p:cond delay="2999"/>
                                          </p:stCondLst>
                                        </p:cTn>
                                        <p:tgtEl>
                                          <p:spTgt spid="71"/>
                                        </p:tgtEl>
                                        <p:attrNameLst>
                                          <p:attrName>style.visibility</p:attrName>
                                        </p:attrNameLst>
                                      </p:cBhvr>
                                      <p:to>
                                        <p:strVal val="hidden"/>
                                      </p:to>
                                    </p:set>
                                  </p:childTnLst>
                                </p:cTn>
                              </p:par>
                              <p:par>
                                <p:cTn id="721" presetID="2" presetClass="exit" presetSubtype="12" fill="hold" grpId="2" nodeType="withEffect">
                                  <p:stCondLst>
                                    <p:cond delay="0"/>
                                  </p:stCondLst>
                                  <p:childTnLst>
                                    <p:anim calcmode="lin" valueType="num">
                                      <p:cBhvr additive="base">
                                        <p:cTn id="722" dur="3000"/>
                                        <p:tgtEl>
                                          <p:spTgt spid="72"/>
                                        </p:tgtEl>
                                        <p:attrNameLst>
                                          <p:attrName>ppt_x</p:attrName>
                                        </p:attrNameLst>
                                      </p:cBhvr>
                                      <p:tavLst>
                                        <p:tav tm="0">
                                          <p:val>
                                            <p:strVal val="ppt_x"/>
                                          </p:val>
                                        </p:tav>
                                        <p:tav tm="100000">
                                          <p:val>
                                            <p:strVal val="0-ppt_w/2"/>
                                          </p:val>
                                        </p:tav>
                                      </p:tavLst>
                                    </p:anim>
                                    <p:anim calcmode="lin" valueType="num">
                                      <p:cBhvr additive="base">
                                        <p:cTn id="723" dur="3000"/>
                                        <p:tgtEl>
                                          <p:spTgt spid="72"/>
                                        </p:tgtEl>
                                        <p:attrNameLst>
                                          <p:attrName>ppt_y</p:attrName>
                                        </p:attrNameLst>
                                      </p:cBhvr>
                                      <p:tavLst>
                                        <p:tav tm="0">
                                          <p:val>
                                            <p:strVal val="ppt_y"/>
                                          </p:val>
                                        </p:tav>
                                        <p:tav tm="100000">
                                          <p:val>
                                            <p:strVal val="1+ppt_h/2"/>
                                          </p:val>
                                        </p:tav>
                                      </p:tavLst>
                                    </p:anim>
                                    <p:set>
                                      <p:cBhvr>
                                        <p:cTn id="724" dur="1" fill="hold">
                                          <p:stCondLst>
                                            <p:cond delay="2999"/>
                                          </p:stCondLst>
                                        </p:cTn>
                                        <p:tgtEl>
                                          <p:spTgt spid="72"/>
                                        </p:tgtEl>
                                        <p:attrNameLst>
                                          <p:attrName>style.visibility</p:attrName>
                                        </p:attrNameLst>
                                      </p:cBhvr>
                                      <p:to>
                                        <p:strVal val="hidden"/>
                                      </p:to>
                                    </p:set>
                                  </p:childTnLst>
                                </p:cTn>
                              </p:par>
                              <p:par>
                                <p:cTn id="725" presetID="2" presetClass="exit" presetSubtype="12" fill="hold" grpId="2" nodeType="withEffect">
                                  <p:stCondLst>
                                    <p:cond delay="0"/>
                                  </p:stCondLst>
                                  <p:childTnLst>
                                    <p:anim calcmode="lin" valueType="num">
                                      <p:cBhvr additive="base">
                                        <p:cTn id="726" dur="3000"/>
                                        <p:tgtEl>
                                          <p:spTgt spid="73"/>
                                        </p:tgtEl>
                                        <p:attrNameLst>
                                          <p:attrName>ppt_x</p:attrName>
                                        </p:attrNameLst>
                                      </p:cBhvr>
                                      <p:tavLst>
                                        <p:tav tm="0">
                                          <p:val>
                                            <p:strVal val="ppt_x"/>
                                          </p:val>
                                        </p:tav>
                                        <p:tav tm="100000">
                                          <p:val>
                                            <p:strVal val="0-ppt_w/2"/>
                                          </p:val>
                                        </p:tav>
                                      </p:tavLst>
                                    </p:anim>
                                    <p:anim calcmode="lin" valueType="num">
                                      <p:cBhvr additive="base">
                                        <p:cTn id="727" dur="3000"/>
                                        <p:tgtEl>
                                          <p:spTgt spid="73"/>
                                        </p:tgtEl>
                                        <p:attrNameLst>
                                          <p:attrName>ppt_y</p:attrName>
                                        </p:attrNameLst>
                                      </p:cBhvr>
                                      <p:tavLst>
                                        <p:tav tm="0">
                                          <p:val>
                                            <p:strVal val="ppt_y"/>
                                          </p:val>
                                        </p:tav>
                                        <p:tav tm="100000">
                                          <p:val>
                                            <p:strVal val="1+ppt_h/2"/>
                                          </p:val>
                                        </p:tav>
                                      </p:tavLst>
                                    </p:anim>
                                    <p:set>
                                      <p:cBhvr>
                                        <p:cTn id="728" dur="1" fill="hold">
                                          <p:stCondLst>
                                            <p:cond delay="2999"/>
                                          </p:stCondLst>
                                        </p:cTn>
                                        <p:tgtEl>
                                          <p:spTgt spid="73"/>
                                        </p:tgtEl>
                                        <p:attrNameLst>
                                          <p:attrName>style.visibility</p:attrName>
                                        </p:attrNameLst>
                                      </p:cBhvr>
                                      <p:to>
                                        <p:strVal val="hidden"/>
                                      </p:to>
                                    </p:set>
                                  </p:childTnLst>
                                </p:cTn>
                              </p:par>
                              <p:par>
                                <p:cTn id="729" presetID="2" presetClass="exit" presetSubtype="12" fill="hold" grpId="2" nodeType="withEffect">
                                  <p:stCondLst>
                                    <p:cond delay="0"/>
                                  </p:stCondLst>
                                  <p:childTnLst>
                                    <p:anim calcmode="lin" valueType="num">
                                      <p:cBhvr additive="base">
                                        <p:cTn id="730" dur="3000"/>
                                        <p:tgtEl>
                                          <p:spTgt spid="74"/>
                                        </p:tgtEl>
                                        <p:attrNameLst>
                                          <p:attrName>ppt_x</p:attrName>
                                        </p:attrNameLst>
                                      </p:cBhvr>
                                      <p:tavLst>
                                        <p:tav tm="0">
                                          <p:val>
                                            <p:strVal val="ppt_x"/>
                                          </p:val>
                                        </p:tav>
                                        <p:tav tm="100000">
                                          <p:val>
                                            <p:strVal val="0-ppt_w/2"/>
                                          </p:val>
                                        </p:tav>
                                      </p:tavLst>
                                    </p:anim>
                                    <p:anim calcmode="lin" valueType="num">
                                      <p:cBhvr additive="base">
                                        <p:cTn id="731" dur="3000"/>
                                        <p:tgtEl>
                                          <p:spTgt spid="74"/>
                                        </p:tgtEl>
                                        <p:attrNameLst>
                                          <p:attrName>ppt_y</p:attrName>
                                        </p:attrNameLst>
                                      </p:cBhvr>
                                      <p:tavLst>
                                        <p:tav tm="0">
                                          <p:val>
                                            <p:strVal val="ppt_y"/>
                                          </p:val>
                                        </p:tav>
                                        <p:tav tm="100000">
                                          <p:val>
                                            <p:strVal val="1+ppt_h/2"/>
                                          </p:val>
                                        </p:tav>
                                      </p:tavLst>
                                    </p:anim>
                                    <p:set>
                                      <p:cBhvr>
                                        <p:cTn id="732" dur="1" fill="hold">
                                          <p:stCondLst>
                                            <p:cond delay="2999"/>
                                          </p:stCondLst>
                                        </p:cTn>
                                        <p:tgtEl>
                                          <p:spTgt spid="74"/>
                                        </p:tgtEl>
                                        <p:attrNameLst>
                                          <p:attrName>style.visibility</p:attrName>
                                        </p:attrNameLst>
                                      </p:cBhvr>
                                      <p:to>
                                        <p:strVal val="hidden"/>
                                      </p:to>
                                    </p:set>
                                  </p:childTnLst>
                                </p:cTn>
                              </p:par>
                              <p:par>
                                <p:cTn id="733" presetID="2" presetClass="exit" presetSubtype="12" fill="hold" grpId="2" nodeType="withEffect">
                                  <p:stCondLst>
                                    <p:cond delay="0"/>
                                  </p:stCondLst>
                                  <p:childTnLst>
                                    <p:anim calcmode="lin" valueType="num">
                                      <p:cBhvr additive="base">
                                        <p:cTn id="734" dur="3000"/>
                                        <p:tgtEl>
                                          <p:spTgt spid="75"/>
                                        </p:tgtEl>
                                        <p:attrNameLst>
                                          <p:attrName>ppt_x</p:attrName>
                                        </p:attrNameLst>
                                      </p:cBhvr>
                                      <p:tavLst>
                                        <p:tav tm="0">
                                          <p:val>
                                            <p:strVal val="ppt_x"/>
                                          </p:val>
                                        </p:tav>
                                        <p:tav tm="100000">
                                          <p:val>
                                            <p:strVal val="0-ppt_w/2"/>
                                          </p:val>
                                        </p:tav>
                                      </p:tavLst>
                                    </p:anim>
                                    <p:anim calcmode="lin" valueType="num">
                                      <p:cBhvr additive="base">
                                        <p:cTn id="735" dur="3000"/>
                                        <p:tgtEl>
                                          <p:spTgt spid="75"/>
                                        </p:tgtEl>
                                        <p:attrNameLst>
                                          <p:attrName>ppt_y</p:attrName>
                                        </p:attrNameLst>
                                      </p:cBhvr>
                                      <p:tavLst>
                                        <p:tav tm="0">
                                          <p:val>
                                            <p:strVal val="ppt_y"/>
                                          </p:val>
                                        </p:tav>
                                        <p:tav tm="100000">
                                          <p:val>
                                            <p:strVal val="1+ppt_h/2"/>
                                          </p:val>
                                        </p:tav>
                                      </p:tavLst>
                                    </p:anim>
                                    <p:set>
                                      <p:cBhvr>
                                        <p:cTn id="736" dur="1" fill="hold">
                                          <p:stCondLst>
                                            <p:cond delay="2999"/>
                                          </p:stCondLst>
                                        </p:cTn>
                                        <p:tgtEl>
                                          <p:spTgt spid="75"/>
                                        </p:tgtEl>
                                        <p:attrNameLst>
                                          <p:attrName>style.visibility</p:attrName>
                                        </p:attrNameLst>
                                      </p:cBhvr>
                                      <p:to>
                                        <p:strVal val="hidden"/>
                                      </p:to>
                                    </p:set>
                                  </p:childTnLst>
                                </p:cTn>
                              </p:par>
                              <p:par>
                                <p:cTn id="737" presetID="2" presetClass="exit" presetSubtype="12" fill="hold" grpId="2" nodeType="withEffect">
                                  <p:stCondLst>
                                    <p:cond delay="0"/>
                                  </p:stCondLst>
                                  <p:childTnLst>
                                    <p:anim calcmode="lin" valueType="num">
                                      <p:cBhvr additive="base">
                                        <p:cTn id="738" dur="3000"/>
                                        <p:tgtEl>
                                          <p:spTgt spid="76"/>
                                        </p:tgtEl>
                                        <p:attrNameLst>
                                          <p:attrName>ppt_x</p:attrName>
                                        </p:attrNameLst>
                                      </p:cBhvr>
                                      <p:tavLst>
                                        <p:tav tm="0">
                                          <p:val>
                                            <p:strVal val="ppt_x"/>
                                          </p:val>
                                        </p:tav>
                                        <p:tav tm="100000">
                                          <p:val>
                                            <p:strVal val="0-ppt_w/2"/>
                                          </p:val>
                                        </p:tav>
                                      </p:tavLst>
                                    </p:anim>
                                    <p:anim calcmode="lin" valueType="num">
                                      <p:cBhvr additive="base">
                                        <p:cTn id="739" dur="3000"/>
                                        <p:tgtEl>
                                          <p:spTgt spid="76"/>
                                        </p:tgtEl>
                                        <p:attrNameLst>
                                          <p:attrName>ppt_y</p:attrName>
                                        </p:attrNameLst>
                                      </p:cBhvr>
                                      <p:tavLst>
                                        <p:tav tm="0">
                                          <p:val>
                                            <p:strVal val="ppt_y"/>
                                          </p:val>
                                        </p:tav>
                                        <p:tav tm="100000">
                                          <p:val>
                                            <p:strVal val="1+ppt_h/2"/>
                                          </p:val>
                                        </p:tav>
                                      </p:tavLst>
                                    </p:anim>
                                    <p:set>
                                      <p:cBhvr>
                                        <p:cTn id="740" dur="1" fill="hold">
                                          <p:stCondLst>
                                            <p:cond delay="2999"/>
                                          </p:stCondLst>
                                        </p:cTn>
                                        <p:tgtEl>
                                          <p:spTgt spid="76"/>
                                        </p:tgtEl>
                                        <p:attrNameLst>
                                          <p:attrName>style.visibility</p:attrName>
                                        </p:attrNameLst>
                                      </p:cBhvr>
                                      <p:to>
                                        <p:strVal val="hidden"/>
                                      </p:to>
                                    </p:set>
                                  </p:childTnLst>
                                </p:cTn>
                              </p:par>
                              <p:par>
                                <p:cTn id="741" presetID="2" presetClass="exit" presetSubtype="12" fill="hold" grpId="2" nodeType="withEffect">
                                  <p:stCondLst>
                                    <p:cond delay="0"/>
                                  </p:stCondLst>
                                  <p:childTnLst>
                                    <p:anim calcmode="lin" valueType="num">
                                      <p:cBhvr additive="base">
                                        <p:cTn id="742" dur="3000"/>
                                        <p:tgtEl>
                                          <p:spTgt spid="77"/>
                                        </p:tgtEl>
                                        <p:attrNameLst>
                                          <p:attrName>ppt_x</p:attrName>
                                        </p:attrNameLst>
                                      </p:cBhvr>
                                      <p:tavLst>
                                        <p:tav tm="0">
                                          <p:val>
                                            <p:strVal val="ppt_x"/>
                                          </p:val>
                                        </p:tav>
                                        <p:tav tm="100000">
                                          <p:val>
                                            <p:strVal val="0-ppt_w/2"/>
                                          </p:val>
                                        </p:tav>
                                      </p:tavLst>
                                    </p:anim>
                                    <p:anim calcmode="lin" valueType="num">
                                      <p:cBhvr additive="base">
                                        <p:cTn id="743" dur="3000"/>
                                        <p:tgtEl>
                                          <p:spTgt spid="77"/>
                                        </p:tgtEl>
                                        <p:attrNameLst>
                                          <p:attrName>ppt_y</p:attrName>
                                        </p:attrNameLst>
                                      </p:cBhvr>
                                      <p:tavLst>
                                        <p:tav tm="0">
                                          <p:val>
                                            <p:strVal val="ppt_y"/>
                                          </p:val>
                                        </p:tav>
                                        <p:tav tm="100000">
                                          <p:val>
                                            <p:strVal val="1+ppt_h/2"/>
                                          </p:val>
                                        </p:tav>
                                      </p:tavLst>
                                    </p:anim>
                                    <p:set>
                                      <p:cBhvr>
                                        <p:cTn id="744" dur="1" fill="hold">
                                          <p:stCondLst>
                                            <p:cond delay="2999"/>
                                          </p:stCondLst>
                                        </p:cTn>
                                        <p:tgtEl>
                                          <p:spTgt spid="77"/>
                                        </p:tgtEl>
                                        <p:attrNameLst>
                                          <p:attrName>style.visibility</p:attrName>
                                        </p:attrNameLst>
                                      </p:cBhvr>
                                      <p:to>
                                        <p:strVal val="hidden"/>
                                      </p:to>
                                    </p:set>
                                  </p:childTnLst>
                                </p:cTn>
                              </p:par>
                              <p:par>
                                <p:cTn id="745" presetID="2" presetClass="exit" presetSubtype="12" fill="hold" grpId="2" nodeType="withEffect">
                                  <p:stCondLst>
                                    <p:cond delay="0"/>
                                  </p:stCondLst>
                                  <p:childTnLst>
                                    <p:anim calcmode="lin" valueType="num">
                                      <p:cBhvr additive="base">
                                        <p:cTn id="746" dur="3000"/>
                                        <p:tgtEl>
                                          <p:spTgt spid="78"/>
                                        </p:tgtEl>
                                        <p:attrNameLst>
                                          <p:attrName>ppt_x</p:attrName>
                                        </p:attrNameLst>
                                      </p:cBhvr>
                                      <p:tavLst>
                                        <p:tav tm="0">
                                          <p:val>
                                            <p:strVal val="ppt_x"/>
                                          </p:val>
                                        </p:tav>
                                        <p:tav tm="100000">
                                          <p:val>
                                            <p:strVal val="0-ppt_w/2"/>
                                          </p:val>
                                        </p:tav>
                                      </p:tavLst>
                                    </p:anim>
                                    <p:anim calcmode="lin" valueType="num">
                                      <p:cBhvr additive="base">
                                        <p:cTn id="747" dur="3000"/>
                                        <p:tgtEl>
                                          <p:spTgt spid="78"/>
                                        </p:tgtEl>
                                        <p:attrNameLst>
                                          <p:attrName>ppt_y</p:attrName>
                                        </p:attrNameLst>
                                      </p:cBhvr>
                                      <p:tavLst>
                                        <p:tav tm="0">
                                          <p:val>
                                            <p:strVal val="ppt_y"/>
                                          </p:val>
                                        </p:tav>
                                        <p:tav tm="100000">
                                          <p:val>
                                            <p:strVal val="1+ppt_h/2"/>
                                          </p:val>
                                        </p:tav>
                                      </p:tavLst>
                                    </p:anim>
                                    <p:set>
                                      <p:cBhvr>
                                        <p:cTn id="748" dur="1" fill="hold">
                                          <p:stCondLst>
                                            <p:cond delay="2999"/>
                                          </p:stCondLst>
                                        </p:cTn>
                                        <p:tgtEl>
                                          <p:spTgt spid="78"/>
                                        </p:tgtEl>
                                        <p:attrNameLst>
                                          <p:attrName>style.visibility</p:attrName>
                                        </p:attrNameLst>
                                      </p:cBhvr>
                                      <p:to>
                                        <p:strVal val="hidden"/>
                                      </p:to>
                                    </p:set>
                                  </p:childTnLst>
                                </p:cTn>
                              </p:par>
                              <p:par>
                                <p:cTn id="749" presetID="2" presetClass="exit" presetSubtype="12" fill="hold" grpId="2" nodeType="withEffect">
                                  <p:stCondLst>
                                    <p:cond delay="0"/>
                                  </p:stCondLst>
                                  <p:childTnLst>
                                    <p:anim calcmode="lin" valueType="num">
                                      <p:cBhvr additive="base">
                                        <p:cTn id="750" dur="3000"/>
                                        <p:tgtEl>
                                          <p:spTgt spid="79"/>
                                        </p:tgtEl>
                                        <p:attrNameLst>
                                          <p:attrName>ppt_x</p:attrName>
                                        </p:attrNameLst>
                                      </p:cBhvr>
                                      <p:tavLst>
                                        <p:tav tm="0">
                                          <p:val>
                                            <p:strVal val="ppt_x"/>
                                          </p:val>
                                        </p:tav>
                                        <p:tav tm="100000">
                                          <p:val>
                                            <p:strVal val="0-ppt_w/2"/>
                                          </p:val>
                                        </p:tav>
                                      </p:tavLst>
                                    </p:anim>
                                    <p:anim calcmode="lin" valueType="num">
                                      <p:cBhvr additive="base">
                                        <p:cTn id="751" dur="3000"/>
                                        <p:tgtEl>
                                          <p:spTgt spid="79"/>
                                        </p:tgtEl>
                                        <p:attrNameLst>
                                          <p:attrName>ppt_y</p:attrName>
                                        </p:attrNameLst>
                                      </p:cBhvr>
                                      <p:tavLst>
                                        <p:tav tm="0">
                                          <p:val>
                                            <p:strVal val="ppt_y"/>
                                          </p:val>
                                        </p:tav>
                                        <p:tav tm="100000">
                                          <p:val>
                                            <p:strVal val="1+ppt_h/2"/>
                                          </p:val>
                                        </p:tav>
                                      </p:tavLst>
                                    </p:anim>
                                    <p:set>
                                      <p:cBhvr>
                                        <p:cTn id="752" dur="1" fill="hold">
                                          <p:stCondLst>
                                            <p:cond delay="2999"/>
                                          </p:stCondLst>
                                        </p:cTn>
                                        <p:tgtEl>
                                          <p:spTgt spid="79"/>
                                        </p:tgtEl>
                                        <p:attrNameLst>
                                          <p:attrName>style.visibility</p:attrName>
                                        </p:attrNameLst>
                                      </p:cBhvr>
                                      <p:to>
                                        <p:strVal val="hidden"/>
                                      </p:to>
                                    </p:set>
                                  </p:childTnLst>
                                </p:cTn>
                              </p:par>
                              <p:par>
                                <p:cTn id="753" presetID="2" presetClass="exit" presetSubtype="12" fill="hold" grpId="2" nodeType="withEffect">
                                  <p:stCondLst>
                                    <p:cond delay="0"/>
                                  </p:stCondLst>
                                  <p:childTnLst>
                                    <p:anim calcmode="lin" valueType="num">
                                      <p:cBhvr additive="base">
                                        <p:cTn id="754" dur="3000"/>
                                        <p:tgtEl>
                                          <p:spTgt spid="80"/>
                                        </p:tgtEl>
                                        <p:attrNameLst>
                                          <p:attrName>ppt_x</p:attrName>
                                        </p:attrNameLst>
                                      </p:cBhvr>
                                      <p:tavLst>
                                        <p:tav tm="0">
                                          <p:val>
                                            <p:strVal val="ppt_x"/>
                                          </p:val>
                                        </p:tav>
                                        <p:tav tm="100000">
                                          <p:val>
                                            <p:strVal val="0-ppt_w/2"/>
                                          </p:val>
                                        </p:tav>
                                      </p:tavLst>
                                    </p:anim>
                                    <p:anim calcmode="lin" valueType="num">
                                      <p:cBhvr additive="base">
                                        <p:cTn id="755" dur="3000"/>
                                        <p:tgtEl>
                                          <p:spTgt spid="80"/>
                                        </p:tgtEl>
                                        <p:attrNameLst>
                                          <p:attrName>ppt_y</p:attrName>
                                        </p:attrNameLst>
                                      </p:cBhvr>
                                      <p:tavLst>
                                        <p:tav tm="0">
                                          <p:val>
                                            <p:strVal val="ppt_y"/>
                                          </p:val>
                                        </p:tav>
                                        <p:tav tm="100000">
                                          <p:val>
                                            <p:strVal val="1+ppt_h/2"/>
                                          </p:val>
                                        </p:tav>
                                      </p:tavLst>
                                    </p:anim>
                                    <p:set>
                                      <p:cBhvr>
                                        <p:cTn id="756" dur="1" fill="hold">
                                          <p:stCondLst>
                                            <p:cond delay="2999"/>
                                          </p:stCondLst>
                                        </p:cTn>
                                        <p:tgtEl>
                                          <p:spTgt spid="80"/>
                                        </p:tgtEl>
                                        <p:attrNameLst>
                                          <p:attrName>style.visibility</p:attrName>
                                        </p:attrNameLst>
                                      </p:cBhvr>
                                      <p:to>
                                        <p:strVal val="hidden"/>
                                      </p:to>
                                    </p:set>
                                  </p:childTnLst>
                                </p:cTn>
                              </p:par>
                              <p:par>
                                <p:cTn id="757" presetID="2" presetClass="exit" presetSubtype="12" fill="hold" grpId="2" nodeType="withEffect">
                                  <p:stCondLst>
                                    <p:cond delay="0"/>
                                  </p:stCondLst>
                                  <p:childTnLst>
                                    <p:anim calcmode="lin" valueType="num">
                                      <p:cBhvr additive="base">
                                        <p:cTn id="758" dur="3000"/>
                                        <p:tgtEl>
                                          <p:spTgt spid="81"/>
                                        </p:tgtEl>
                                        <p:attrNameLst>
                                          <p:attrName>ppt_x</p:attrName>
                                        </p:attrNameLst>
                                      </p:cBhvr>
                                      <p:tavLst>
                                        <p:tav tm="0">
                                          <p:val>
                                            <p:strVal val="ppt_x"/>
                                          </p:val>
                                        </p:tav>
                                        <p:tav tm="100000">
                                          <p:val>
                                            <p:strVal val="0-ppt_w/2"/>
                                          </p:val>
                                        </p:tav>
                                      </p:tavLst>
                                    </p:anim>
                                    <p:anim calcmode="lin" valueType="num">
                                      <p:cBhvr additive="base">
                                        <p:cTn id="759" dur="3000"/>
                                        <p:tgtEl>
                                          <p:spTgt spid="81"/>
                                        </p:tgtEl>
                                        <p:attrNameLst>
                                          <p:attrName>ppt_y</p:attrName>
                                        </p:attrNameLst>
                                      </p:cBhvr>
                                      <p:tavLst>
                                        <p:tav tm="0">
                                          <p:val>
                                            <p:strVal val="ppt_y"/>
                                          </p:val>
                                        </p:tav>
                                        <p:tav tm="100000">
                                          <p:val>
                                            <p:strVal val="1+ppt_h/2"/>
                                          </p:val>
                                        </p:tav>
                                      </p:tavLst>
                                    </p:anim>
                                    <p:set>
                                      <p:cBhvr>
                                        <p:cTn id="760" dur="1" fill="hold">
                                          <p:stCondLst>
                                            <p:cond delay="2999"/>
                                          </p:stCondLst>
                                        </p:cTn>
                                        <p:tgtEl>
                                          <p:spTgt spid="81"/>
                                        </p:tgtEl>
                                        <p:attrNameLst>
                                          <p:attrName>style.visibility</p:attrName>
                                        </p:attrNameLst>
                                      </p:cBhvr>
                                      <p:to>
                                        <p:strVal val="hidden"/>
                                      </p:to>
                                    </p:set>
                                  </p:childTnLst>
                                </p:cTn>
                              </p:par>
                              <p:par>
                                <p:cTn id="761" presetID="2" presetClass="exit" presetSubtype="12" fill="hold" grpId="2" nodeType="withEffect">
                                  <p:stCondLst>
                                    <p:cond delay="0"/>
                                  </p:stCondLst>
                                  <p:childTnLst>
                                    <p:anim calcmode="lin" valueType="num">
                                      <p:cBhvr additive="base">
                                        <p:cTn id="762" dur="3000"/>
                                        <p:tgtEl>
                                          <p:spTgt spid="82"/>
                                        </p:tgtEl>
                                        <p:attrNameLst>
                                          <p:attrName>ppt_x</p:attrName>
                                        </p:attrNameLst>
                                      </p:cBhvr>
                                      <p:tavLst>
                                        <p:tav tm="0">
                                          <p:val>
                                            <p:strVal val="ppt_x"/>
                                          </p:val>
                                        </p:tav>
                                        <p:tav tm="100000">
                                          <p:val>
                                            <p:strVal val="0-ppt_w/2"/>
                                          </p:val>
                                        </p:tav>
                                      </p:tavLst>
                                    </p:anim>
                                    <p:anim calcmode="lin" valueType="num">
                                      <p:cBhvr additive="base">
                                        <p:cTn id="763" dur="3000"/>
                                        <p:tgtEl>
                                          <p:spTgt spid="82"/>
                                        </p:tgtEl>
                                        <p:attrNameLst>
                                          <p:attrName>ppt_y</p:attrName>
                                        </p:attrNameLst>
                                      </p:cBhvr>
                                      <p:tavLst>
                                        <p:tav tm="0">
                                          <p:val>
                                            <p:strVal val="ppt_y"/>
                                          </p:val>
                                        </p:tav>
                                        <p:tav tm="100000">
                                          <p:val>
                                            <p:strVal val="1+ppt_h/2"/>
                                          </p:val>
                                        </p:tav>
                                      </p:tavLst>
                                    </p:anim>
                                    <p:set>
                                      <p:cBhvr>
                                        <p:cTn id="764" dur="1" fill="hold">
                                          <p:stCondLst>
                                            <p:cond delay="2999"/>
                                          </p:stCondLst>
                                        </p:cTn>
                                        <p:tgtEl>
                                          <p:spTgt spid="82"/>
                                        </p:tgtEl>
                                        <p:attrNameLst>
                                          <p:attrName>style.visibility</p:attrName>
                                        </p:attrNameLst>
                                      </p:cBhvr>
                                      <p:to>
                                        <p:strVal val="hidden"/>
                                      </p:to>
                                    </p:set>
                                  </p:childTnLst>
                                </p:cTn>
                              </p:par>
                              <p:par>
                                <p:cTn id="765" presetID="2" presetClass="exit" presetSubtype="12" fill="hold" grpId="2" nodeType="withEffect">
                                  <p:stCondLst>
                                    <p:cond delay="0"/>
                                  </p:stCondLst>
                                  <p:childTnLst>
                                    <p:anim calcmode="lin" valueType="num">
                                      <p:cBhvr additive="base">
                                        <p:cTn id="766" dur="3000"/>
                                        <p:tgtEl>
                                          <p:spTgt spid="83"/>
                                        </p:tgtEl>
                                        <p:attrNameLst>
                                          <p:attrName>ppt_x</p:attrName>
                                        </p:attrNameLst>
                                      </p:cBhvr>
                                      <p:tavLst>
                                        <p:tav tm="0">
                                          <p:val>
                                            <p:strVal val="ppt_x"/>
                                          </p:val>
                                        </p:tav>
                                        <p:tav tm="100000">
                                          <p:val>
                                            <p:strVal val="0-ppt_w/2"/>
                                          </p:val>
                                        </p:tav>
                                      </p:tavLst>
                                    </p:anim>
                                    <p:anim calcmode="lin" valueType="num">
                                      <p:cBhvr additive="base">
                                        <p:cTn id="767" dur="3000"/>
                                        <p:tgtEl>
                                          <p:spTgt spid="83"/>
                                        </p:tgtEl>
                                        <p:attrNameLst>
                                          <p:attrName>ppt_y</p:attrName>
                                        </p:attrNameLst>
                                      </p:cBhvr>
                                      <p:tavLst>
                                        <p:tav tm="0">
                                          <p:val>
                                            <p:strVal val="ppt_y"/>
                                          </p:val>
                                        </p:tav>
                                        <p:tav tm="100000">
                                          <p:val>
                                            <p:strVal val="1+ppt_h/2"/>
                                          </p:val>
                                        </p:tav>
                                      </p:tavLst>
                                    </p:anim>
                                    <p:set>
                                      <p:cBhvr>
                                        <p:cTn id="768" dur="1" fill="hold">
                                          <p:stCondLst>
                                            <p:cond delay="2999"/>
                                          </p:stCondLst>
                                        </p:cTn>
                                        <p:tgtEl>
                                          <p:spTgt spid="83"/>
                                        </p:tgtEl>
                                        <p:attrNameLst>
                                          <p:attrName>style.visibility</p:attrName>
                                        </p:attrNameLst>
                                      </p:cBhvr>
                                      <p:to>
                                        <p:strVal val="hidden"/>
                                      </p:to>
                                    </p:set>
                                  </p:childTnLst>
                                </p:cTn>
                              </p:par>
                              <p:par>
                                <p:cTn id="769" presetID="2" presetClass="exit" presetSubtype="12" fill="hold" grpId="2" nodeType="withEffect">
                                  <p:stCondLst>
                                    <p:cond delay="0"/>
                                  </p:stCondLst>
                                  <p:childTnLst>
                                    <p:anim calcmode="lin" valueType="num">
                                      <p:cBhvr additive="base">
                                        <p:cTn id="770" dur="3000"/>
                                        <p:tgtEl>
                                          <p:spTgt spid="84"/>
                                        </p:tgtEl>
                                        <p:attrNameLst>
                                          <p:attrName>ppt_x</p:attrName>
                                        </p:attrNameLst>
                                      </p:cBhvr>
                                      <p:tavLst>
                                        <p:tav tm="0">
                                          <p:val>
                                            <p:strVal val="ppt_x"/>
                                          </p:val>
                                        </p:tav>
                                        <p:tav tm="100000">
                                          <p:val>
                                            <p:strVal val="0-ppt_w/2"/>
                                          </p:val>
                                        </p:tav>
                                      </p:tavLst>
                                    </p:anim>
                                    <p:anim calcmode="lin" valueType="num">
                                      <p:cBhvr additive="base">
                                        <p:cTn id="771" dur="3000"/>
                                        <p:tgtEl>
                                          <p:spTgt spid="84"/>
                                        </p:tgtEl>
                                        <p:attrNameLst>
                                          <p:attrName>ppt_y</p:attrName>
                                        </p:attrNameLst>
                                      </p:cBhvr>
                                      <p:tavLst>
                                        <p:tav tm="0">
                                          <p:val>
                                            <p:strVal val="ppt_y"/>
                                          </p:val>
                                        </p:tav>
                                        <p:tav tm="100000">
                                          <p:val>
                                            <p:strVal val="1+ppt_h/2"/>
                                          </p:val>
                                        </p:tav>
                                      </p:tavLst>
                                    </p:anim>
                                    <p:set>
                                      <p:cBhvr>
                                        <p:cTn id="772" dur="1" fill="hold">
                                          <p:stCondLst>
                                            <p:cond delay="2999"/>
                                          </p:stCondLst>
                                        </p:cTn>
                                        <p:tgtEl>
                                          <p:spTgt spid="84"/>
                                        </p:tgtEl>
                                        <p:attrNameLst>
                                          <p:attrName>style.visibility</p:attrName>
                                        </p:attrNameLst>
                                      </p:cBhvr>
                                      <p:to>
                                        <p:strVal val="hidden"/>
                                      </p:to>
                                    </p:set>
                                  </p:childTnLst>
                                </p:cTn>
                              </p:par>
                              <p:par>
                                <p:cTn id="773" presetID="2" presetClass="exit" presetSubtype="12" fill="hold" grpId="2" nodeType="withEffect">
                                  <p:stCondLst>
                                    <p:cond delay="0"/>
                                  </p:stCondLst>
                                  <p:childTnLst>
                                    <p:anim calcmode="lin" valueType="num">
                                      <p:cBhvr additive="base">
                                        <p:cTn id="774" dur="3000"/>
                                        <p:tgtEl>
                                          <p:spTgt spid="85"/>
                                        </p:tgtEl>
                                        <p:attrNameLst>
                                          <p:attrName>ppt_x</p:attrName>
                                        </p:attrNameLst>
                                      </p:cBhvr>
                                      <p:tavLst>
                                        <p:tav tm="0">
                                          <p:val>
                                            <p:strVal val="ppt_x"/>
                                          </p:val>
                                        </p:tav>
                                        <p:tav tm="100000">
                                          <p:val>
                                            <p:strVal val="0-ppt_w/2"/>
                                          </p:val>
                                        </p:tav>
                                      </p:tavLst>
                                    </p:anim>
                                    <p:anim calcmode="lin" valueType="num">
                                      <p:cBhvr additive="base">
                                        <p:cTn id="775" dur="3000"/>
                                        <p:tgtEl>
                                          <p:spTgt spid="85"/>
                                        </p:tgtEl>
                                        <p:attrNameLst>
                                          <p:attrName>ppt_y</p:attrName>
                                        </p:attrNameLst>
                                      </p:cBhvr>
                                      <p:tavLst>
                                        <p:tav tm="0">
                                          <p:val>
                                            <p:strVal val="ppt_y"/>
                                          </p:val>
                                        </p:tav>
                                        <p:tav tm="100000">
                                          <p:val>
                                            <p:strVal val="1+ppt_h/2"/>
                                          </p:val>
                                        </p:tav>
                                      </p:tavLst>
                                    </p:anim>
                                    <p:set>
                                      <p:cBhvr>
                                        <p:cTn id="776" dur="1" fill="hold">
                                          <p:stCondLst>
                                            <p:cond delay="2999"/>
                                          </p:stCondLst>
                                        </p:cTn>
                                        <p:tgtEl>
                                          <p:spTgt spid="85"/>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3000"/>
                                        <p:tgtEl>
                                          <p:spTgt spid="86"/>
                                        </p:tgtEl>
                                        <p:attrNameLst>
                                          <p:attrName>ppt_x</p:attrName>
                                        </p:attrNameLst>
                                      </p:cBhvr>
                                      <p:tavLst>
                                        <p:tav tm="0">
                                          <p:val>
                                            <p:strVal val="ppt_x"/>
                                          </p:val>
                                        </p:tav>
                                        <p:tav tm="100000">
                                          <p:val>
                                            <p:strVal val="0-ppt_w/2"/>
                                          </p:val>
                                        </p:tav>
                                      </p:tavLst>
                                    </p:anim>
                                    <p:anim calcmode="lin" valueType="num">
                                      <p:cBhvr additive="base">
                                        <p:cTn id="779" dur="3000"/>
                                        <p:tgtEl>
                                          <p:spTgt spid="86"/>
                                        </p:tgtEl>
                                        <p:attrNameLst>
                                          <p:attrName>ppt_y</p:attrName>
                                        </p:attrNameLst>
                                      </p:cBhvr>
                                      <p:tavLst>
                                        <p:tav tm="0">
                                          <p:val>
                                            <p:strVal val="ppt_y"/>
                                          </p:val>
                                        </p:tav>
                                        <p:tav tm="100000">
                                          <p:val>
                                            <p:strVal val="1+ppt_h/2"/>
                                          </p:val>
                                        </p:tav>
                                      </p:tavLst>
                                    </p:anim>
                                    <p:set>
                                      <p:cBhvr>
                                        <p:cTn id="780" dur="1" fill="hold">
                                          <p:stCondLst>
                                            <p:cond delay="2999"/>
                                          </p:stCondLst>
                                        </p:cTn>
                                        <p:tgtEl>
                                          <p:spTgt spid="86"/>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3000"/>
                                        <p:tgtEl>
                                          <p:spTgt spid="87"/>
                                        </p:tgtEl>
                                        <p:attrNameLst>
                                          <p:attrName>ppt_x</p:attrName>
                                        </p:attrNameLst>
                                      </p:cBhvr>
                                      <p:tavLst>
                                        <p:tav tm="0">
                                          <p:val>
                                            <p:strVal val="ppt_x"/>
                                          </p:val>
                                        </p:tav>
                                        <p:tav tm="100000">
                                          <p:val>
                                            <p:strVal val="0-ppt_w/2"/>
                                          </p:val>
                                        </p:tav>
                                      </p:tavLst>
                                    </p:anim>
                                    <p:anim calcmode="lin" valueType="num">
                                      <p:cBhvr additive="base">
                                        <p:cTn id="783" dur="3000"/>
                                        <p:tgtEl>
                                          <p:spTgt spid="87"/>
                                        </p:tgtEl>
                                        <p:attrNameLst>
                                          <p:attrName>ppt_y</p:attrName>
                                        </p:attrNameLst>
                                      </p:cBhvr>
                                      <p:tavLst>
                                        <p:tav tm="0">
                                          <p:val>
                                            <p:strVal val="ppt_y"/>
                                          </p:val>
                                        </p:tav>
                                        <p:tav tm="100000">
                                          <p:val>
                                            <p:strVal val="1+ppt_h/2"/>
                                          </p:val>
                                        </p:tav>
                                      </p:tavLst>
                                    </p:anim>
                                    <p:set>
                                      <p:cBhvr>
                                        <p:cTn id="784" dur="1" fill="hold">
                                          <p:stCondLst>
                                            <p:cond delay="2999"/>
                                          </p:stCondLst>
                                        </p:cTn>
                                        <p:tgtEl>
                                          <p:spTgt spid="87"/>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3000"/>
                                        <p:tgtEl>
                                          <p:spTgt spid="88"/>
                                        </p:tgtEl>
                                        <p:attrNameLst>
                                          <p:attrName>ppt_x</p:attrName>
                                        </p:attrNameLst>
                                      </p:cBhvr>
                                      <p:tavLst>
                                        <p:tav tm="0">
                                          <p:val>
                                            <p:strVal val="ppt_x"/>
                                          </p:val>
                                        </p:tav>
                                        <p:tav tm="100000">
                                          <p:val>
                                            <p:strVal val="0-ppt_w/2"/>
                                          </p:val>
                                        </p:tav>
                                      </p:tavLst>
                                    </p:anim>
                                    <p:anim calcmode="lin" valueType="num">
                                      <p:cBhvr additive="base">
                                        <p:cTn id="787" dur="3000"/>
                                        <p:tgtEl>
                                          <p:spTgt spid="88"/>
                                        </p:tgtEl>
                                        <p:attrNameLst>
                                          <p:attrName>ppt_y</p:attrName>
                                        </p:attrNameLst>
                                      </p:cBhvr>
                                      <p:tavLst>
                                        <p:tav tm="0">
                                          <p:val>
                                            <p:strVal val="ppt_y"/>
                                          </p:val>
                                        </p:tav>
                                        <p:tav tm="100000">
                                          <p:val>
                                            <p:strVal val="1+ppt_h/2"/>
                                          </p:val>
                                        </p:tav>
                                      </p:tavLst>
                                    </p:anim>
                                    <p:set>
                                      <p:cBhvr>
                                        <p:cTn id="788" dur="1" fill="hold">
                                          <p:stCondLst>
                                            <p:cond delay="2999"/>
                                          </p:stCondLst>
                                        </p:cTn>
                                        <p:tgtEl>
                                          <p:spTgt spid="88"/>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3000"/>
                                        <p:tgtEl>
                                          <p:spTgt spid="89"/>
                                        </p:tgtEl>
                                        <p:attrNameLst>
                                          <p:attrName>ppt_x</p:attrName>
                                        </p:attrNameLst>
                                      </p:cBhvr>
                                      <p:tavLst>
                                        <p:tav tm="0">
                                          <p:val>
                                            <p:strVal val="ppt_x"/>
                                          </p:val>
                                        </p:tav>
                                        <p:tav tm="100000">
                                          <p:val>
                                            <p:strVal val="0-ppt_w/2"/>
                                          </p:val>
                                        </p:tav>
                                      </p:tavLst>
                                    </p:anim>
                                    <p:anim calcmode="lin" valueType="num">
                                      <p:cBhvr additive="base">
                                        <p:cTn id="791" dur="3000"/>
                                        <p:tgtEl>
                                          <p:spTgt spid="89"/>
                                        </p:tgtEl>
                                        <p:attrNameLst>
                                          <p:attrName>ppt_y</p:attrName>
                                        </p:attrNameLst>
                                      </p:cBhvr>
                                      <p:tavLst>
                                        <p:tav tm="0">
                                          <p:val>
                                            <p:strVal val="ppt_y"/>
                                          </p:val>
                                        </p:tav>
                                        <p:tav tm="100000">
                                          <p:val>
                                            <p:strVal val="1+ppt_h/2"/>
                                          </p:val>
                                        </p:tav>
                                      </p:tavLst>
                                    </p:anim>
                                    <p:set>
                                      <p:cBhvr>
                                        <p:cTn id="792" dur="1" fill="hold">
                                          <p:stCondLst>
                                            <p:cond delay="2999"/>
                                          </p:stCondLst>
                                        </p:cTn>
                                        <p:tgtEl>
                                          <p:spTgt spid="89"/>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3000"/>
                                        <p:tgtEl>
                                          <p:spTgt spid="90"/>
                                        </p:tgtEl>
                                        <p:attrNameLst>
                                          <p:attrName>ppt_x</p:attrName>
                                        </p:attrNameLst>
                                      </p:cBhvr>
                                      <p:tavLst>
                                        <p:tav tm="0">
                                          <p:val>
                                            <p:strVal val="ppt_x"/>
                                          </p:val>
                                        </p:tav>
                                        <p:tav tm="100000">
                                          <p:val>
                                            <p:strVal val="0-ppt_w/2"/>
                                          </p:val>
                                        </p:tav>
                                      </p:tavLst>
                                    </p:anim>
                                    <p:anim calcmode="lin" valueType="num">
                                      <p:cBhvr additive="base">
                                        <p:cTn id="795" dur="3000"/>
                                        <p:tgtEl>
                                          <p:spTgt spid="90"/>
                                        </p:tgtEl>
                                        <p:attrNameLst>
                                          <p:attrName>ppt_y</p:attrName>
                                        </p:attrNameLst>
                                      </p:cBhvr>
                                      <p:tavLst>
                                        <p:tav tm="0">
                                          <p:val>
                                            <p:strVal val="ppt_y"/>
                                          </p:val>
                                        </p:tav>
                                        <p:tav tm="100000">
                                          <p:val>
                                            <p:strVal val="1+ppt_h/2"/>
                                          </p:val>
                                        </p:tav>
                                      </p:tavLst>
                                    </p:anim>
                                    <p:set>
                                      <p:cBhvr>
                                        <p:cTn id="796" dur="1" fill="hold">
                                          <p:stCondLst>
                                            <p:cond delay="2999"/>
                                          </p:stCondLst>
                                        </p:cTn>
                                        <p:tgtEl>
                                          <p:spTgt spid="90"/>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3000"/>
                                        <p:tgtEl>
                                          <p:spTgt spid="91"/>
                                        </p:tgtEl>
                                        <p:attrNameLst>
                                          <p:attrName>ppt_x</p:attrName>
                                        </p:attrNameLst>
                                      </p:cBhvr>
                                      <p:tavLst>
                                        <p:tav tm="0">
                                          <p:val>
                                            <p:strVal val="ppt_x"/>
                                          </p:val>
                                        </p:tav>
                                        <p:tav tm="100000">
                                          <p:val>
                                            <p:strVal val="0-ppt_w/2"/>
                                          </p:val>
                                        </p:tav>
                                      </p:tavLst>
                                    </p:anim>
                                    <p:anim calcmode="lin" valueType="num">
                                      <p:cBhvr additive="base">
                                        <p:cTn id="799" dur="3000"/>
                                        <p:tgtEl>
                                          <p:spTgt spid="91"/>
                                        </p:tgtEl>
                                        <p:attrNameLst>
                                          <p:attrName>ppt_y</p:attrName>
                                        </p:attrNameLst>
                                      </p:cBhvr>
                                      <p:tavLst>
                                        <p:tav tm="0">
                                          <p:val>
                                            <p:strVal val="ppt_y"/>
                                          </p:val>
                                        </p:tav>
                                        <p:tav tm="100000">
                                          <p:val>
                                            <p:strVal val="1+ppt_h/2"/>
                                          </p:val>
                                        </p:tav>
                                      </p:tavLst>
                                    </p:anim>
                                    <p:set>
                                      <p:cBhvr>
                                        <p:cTn id="800" dur="1" fill="hold">
                                          <p:stCondLst>
                                            <p:cond delay="2999"/>
                                          </p:stCondLst>
                                        </p:cTn>
                                        <p:tgtEl>
                                          <p:spTgt spid="91"/>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3000"/>
                                        <p:tgtEl>
                                          <p:spTgt spid="92"/>
                                        </p:tgtEl>
                                        <p:attrNameLst>
                                          <p:attrName>ppt_x</p:attrName>
                                        </p:attrNameLst>
                                      </p:cBhvr>
                                      <p:tavLst>
                                        <p:tav tm="0">
                                          <p:val>
                                            <p:strVal val="ppt_x"/>
                                          </p:val>
                                        </p:tav>
                                        <p:tav tm="100000">
                                          <p:val>
                                            <p:strVal val="0-ppt_w/2"/>
                                          </p:val>
                                        </p:tav>
                                      </p:tavLst>
                                    </p:anim>
                                    <p:anim calcmode="lin" valueType="num">
                                      <p:cBhvr additive="base">
                                        <p:cTn id="803" dur="3000"/>
                                        <p:tgtEl>
                                          <p:spTgt spid="92"/>
                                        </p:tgtEl>
                                        <p:attrNameLst>
                                          <p:attrName>ppt_y</p:attrName>
                                        </p:attrNameLst>
                                      </p:cBhvr>
                                      <p:tavLst>
                                        <p:tav tm="0">
                                          <p:val>
                                            <p:strVal val="ppt_y"/>
                                          </p:val>
                                        </p:tav>
                                        <p:tav tm="100000">
                                          <p:val>
                                            <p:strVal val="1+ppt_h/2"/>
                                          </p:val>
                                        </p:tav>
                                      </p:tavLst>
                                    </p:anim>
                                    <p:set>
                                      <p:cBhvr>
                                        <p:cTn id="804" dur="1" fill="hold">
                                          <p:stCondLst>
                                            <p:cond delay="2999"/>
                                          </p:stCondLst>
                                        </p:cTn>
                                        <p:tgtEl>
                                          <p:spTgt spid="92"/>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3000"/>
                                        <p:tgtEl>
                                          <p:spTgt spid="93"/>
                                        </p:tgtEl>
                                        <p:attrNameLst>
                                          <p:attrName>ppt_x</p:attrName>
                                        </p:attrNameLst>
                                      </p:cBhvr>
                                      <p:tavLst>
                                        <p:tav tm="0">
                                          <p:val>
                                            <p:strVal val="ppt_x"/>
                                          </p:val>
                                        </p:tav>
                                        <p:tav tm="100000">
                                          <p:val>
                                            <p:strVal val="0-ppt_w/2"/>
                                          </p:val>
                                        </p:tav>
                                      </p:tavLst>
                                    </p:anim>
                                    <p:anim calcmode="lin" valueType="num">
                                      <p:cBhvr additive="base">
                                        <p:cTn id="807" dur="3000"/>
                                        <p:tgtEl>
                                          <p:spTgt spid="93"/>
                                        </p:tgtEl>
                                        <p:attrNameLst>
                                          <p:attrName>ppt_y</p:attrName>
                                        </p:attrNameLst>
                                      </p:cBhvr>
                                      <p:tavLst>
                                        <p:tav tm="0">
                                          <p:val>
                                            <p:strVal val="ppt_y"/>
                                          </p:val>
                                        </p:tav>
                                        <p:tav tm="100000">
                                          <p:val>
                                            <p:strVal val="1+ppt_h/2"/>
                                          </p:val>
                                        </p:tav>
                                      </p:tavLst>
                                    </p:anim>
                                    <p:set>
                                      <p:cBhvr>
                                        <p:cTn id="808" dur="1" fill="hold">
                                          <p:stCondLst>
                                            <p:cond delay="2999"/>
                                          </p:stCondLst>
                                        </p:cTn>
                                        <p:tgtEl>
                                          <p:spTgt spid="93"/>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3000"/>
                                        <p:tgtEl>
                                          <p:spTgt spid="94"/>
                                        </p:tgtEl>
                                        <p:attrNameLst>
                                          <p:attrName>ppt_x</p:attrName>
                                        </p:attrNameLst>
                                      </p:cBhvr>
                                      <p:tavLst>
                                        <p:tav tm="0">
                                          <p:val>
                                            <p:strVal val="ppt_x"/>
                                          </p:val>
                                        </p:tav>
                                        <p:tav tm="100000">
                                          <p:val>
                                            <p:strVal val="0-ppt_w/2"/>
                                          </p:val>
                                        </p:tav>
                                      </p:tavLst>
                                    </p:anim>
                                    <p:anim calcmode="lin" valueType="num">
                                      <p:cBhvr additive="base">
                                        <p:cTn id="811" dur="3000"/>
                                        <p:tgtEl>
                                          <p:spTgt spid="94"/>
                                        </p:tgtEl>
                                        <p:attrNameLst>
                                          <p:attrName>ppt_y</p:attrName>
                                        </p:attrNameLst>
                                      </p:cBhvr>
                                      <p:tavLst>
                                        <p:tav tm="0">
                                          <p:val>
                                            <p:strVal val="ppt_y"/>
                                          </p:val>
                                        </p:tav>
                                        <p:tav tm="100000">
                                          <p:val>
                                            <p:strVal val="1+ppt_h/2"/>
                                          </p:val>
                                        </p:tav>
                                      </p:tavLst>
                                    </p:anim>
                                    <p:set>
                                      <p:cBhvr>
                                        <p:cTn id="812" dur="1" fill="hold">
                                          <p:stCondLst>
                                            <p:cond delay="2999"/>
                                          </p:stCondLst>
                                        </p:cTn>
                                        <p:tgtEl>
                                          <p:spTgt spid="94"/>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3000"/>
                                        <p:tgtEl>
                                          <p:spTgt spid="95"/>
                                        </p:tgtEl>
                                        <p:attrNameLst>
                                          <p:attrName>ppt_x</p:attrName>
                                        </p:attrNameLst>
                                      </p:cBhvr>
                                      <p:tavLst>
                                        <p:tav tm="0">
                                          <p:val>
                                            <p:strVal val="ppt_x"/>
                                          </p:val>
                                        </p:tav>
                                        <p:tav tm="100000">
                                          <p:val>
                                            <p:strVal val="0-ppt_w/2"/>
                                          </p:val>
                                        </p:tav>
                                      </p:tavLst>
                                    </p:anim>
                                    <p:anim calcmode="lin" valueType="num">
                                      <p:cBhvr additive="base">
                                        <p:cTn id="815" dur="3000"/>
                                        <p:tgtEl>
                                          <p:spTgt spid="95"/>
                                        </p:tgtEl>
                                        <p:attrNameLst>
                                          <p:attrName>ppt_y</p:attrName>
                                        </p:attrNameLst>
                                      </p:cBhvr>
                                      <p:tavLst>
                                        <p:tav tm="0">
                                          <p:val>
                                            <p:strVal val="ppt_y"/>
                                          </p:val>
                                        </p:tav>
                                        <p:tav tm="100000">
                                          <p:val>
                                            <p:strVal val="1+ppt_h/2"/>
                                          </p:val>
                                        </p:tav>
                                      </p:tavLst>
                                    </p:anim>
                                    <p:set>
                                      <p:cBhvr>
                                        <p:cTn id="816" dur="1" fill="hold">
                                          <p:stCondLst>
                                            <p:cond delay="2999"/>
                                          </p:stCondLst>
                                        </p:cTn>
                                        <p:tgtEl>
                                          <p:spTgt spid="95"/>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3000"/>
                                        <p:tgtEl>
                                          <p:spTgt spid="96"/>
                                        </p:tgtEl>
                                        <p:attrNameLst>
                                          <p:attrName>ppt_x</p:attrName>
                                        </p:attrNameLst>
                                      </p:cBhvr>
                                      <p:tavLst>
                                        <p:tav tm="0">
                                          <p:val>
                                            <p:strVal val="ppt_x"/>
                                          </p:val>
                                        </p:tav>
                                        <p:tav tm="100000">
                                          <p:val>
                                            <p:strVal val="0-ppt_w/2"/>
                                          </p:val>
                                        </p:tav>
                                      </p:tavLst>
                                    </p:anim>
                                    <p:anim calcmode="lin" valueType="num">
                                      <p:cBhvr additive="base">
                                        <p:cTn id="819" dur="3000"/>
                                        <p:tgtEl>
                                          <p:spTgt spid="96"/>
                                        </p:tgtEl>
                                        <p:attrNameLst>
                                          <p:attrName>ppt_y</p:attrName>
                                        </p:attrNameLst>
                                      </p:cBhvr>
                                      <p:tavLst>
                                        <p:tav tm="0">
                                          <p:val>
                                            <p:strVal val="ppt_y"/>
                                          </p:val>
                                        </p:tav>
                                        <p:tav tm="100000">
                                          <p:val>
                                            <p:strVal val="1+ppt_h/2"/>
                                          </p:val>
                                        </p:tav>
                                      </p:tavLst>
                                    </p:anim>
                                    <p:set>
                                      <p:cBhvr>
                                        <p:cTn id="820" dur="1" fill="hold">
                                          <p:stCondLst>
                                            <p:cond delay="2999"/>
                                          </p:stCondLst>
                                        </p:cTn>
                                        <p:tgtEl>
                                          <p:spTgt spid="96"/>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3000"/>
                                        <p:tgtEl>
                                          <p:spTgt spid="97"/>
                                        </p:tgtEl>
                                        <p:attrNameLst>
                                          <p:attrName>ppt_x</p:attrName>
                                        </p:attrNameLst>
                                      </p:cBhvr>
                                      <p:tavLst>
                                        <p:tav tm="0">
                                          <p:val>
                                            <p:strVal val="ppt_x"/>
                                          </p:val>
                                        </p:tav>
                                        <p:tav tm="100000">
                                          <p:val>
                                            <p:strVal val="0-ppt_w/2"/>
                                          </p:val>
                                        </p:tav>
                                      </p:tavLst>
                                    </p:anim>
                                    <p:anim calcmode="lin" valueType="num">
                                      <p:cBhvr additive="base">
                                        <p:cTn id="823" dur="3000"/>
                                        <p:tgtEl>
                                          <p:spTgt spid="97"/>
                                        </p:tgtEl>
                                        <p:attrNameLst>
                                          <p:attrName>ppt_y</p:attrName>
                                        </p:attrNameLst>
                                      </p:cBhvr>
                                      <p:tavLst>
                                        <p:tav tm="0">
                                          <p:val>
                                            <p:strVal val="ppt_y"/>
                                          </p:val>
                                        </p:tav>
                                        <p:tav tm="100000">
                                          <p:val>
                                            <p:strVal val="1+ppt_h/2"/>
                                          </p:val>
                                        </p:tav>
                                      </p:tavLst>
                                    </p:anim>
                                    <p:set>
                                      <p:cBhvr>
                                        <p:cTn id="824" dur="1" fill="hold">
                                          <p:stCondLst>
                                            <p:cond delay="2999"/>
                                          </p:stCondLst>
                                        </p:cTn>
                                        <p:tgtEl>
                                          <p:spTgt spid="97"/>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3000"/>
                                        <p:tgtEl>
                                          <p:spTgt spid="98"/>
                                        </p:tgtEl>
                                        <p:attrNameLst>
                                          <p:attrName>ppt_x</p:attrName>
                                        </p:attrNameLst>
                                      </p:cBhvr>
                                      <p:tavLst>
                                        <p:tav tm="0">
                                          <p:val>
                                            <p:strVal val="ppt_x"/>
                                          </p:val>
                                        </p:tav>
                                        <p:tav tm="100000">
                                          <p:val>
                                            <p:strVal val="0-ppt_w/2"/>
                                          </p:val>
                                        </p:tav>
                                      </p:tavLst>
                                    </p:anim>
                                    <p:anim calcmode="lin" valueType="num">
                                      <p:cBhvr additive="base">
                                        <p:cTn id="827" dur="3000"/>
                                        <p:tgtEl>
                                          <p:spTgt spid="98"/>
                                        </p:tgtEl>
                                        <p:attrNameLst>
                                          <p:attrName>ppt_y</p:attrName>
                                        </p:attrNameLst>
                                      </p:cBhvr>
                                      <p:tavLst>
                                        <p:tav tm="0">
                                          <p:val>
                                            <p:strVal val="ppt_y"/>
                                          </p:val>
                                        </p:tav>
                                        <p:tav tm="100000">
                                          <p:val>
                                            <p:strVal val="1+ppt_h/2"/>
                                          </p:val>
                                        </p:tav>
                                      </p:tavLst>
                                    </p:anim>
                                    <p:set>
                                      <p:cBhvr>
                                        <p:cTn id="828" dur="1" fill="hold">
                                          <p:stCondLst>
                                            <p:cond delay="2999"/>
                                          </p:stCondLst>
                                        </p:cTn>
                                        <p:tgtEl>
                                          <p:spTgt spid="98"/>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3000"/>
                                        <p:tgtEl>
                                          <p:spTgt spid="99"/>
                                        </p:tgtEl>
                                        <p:attrNameLst>
                                          <p:attrName>ppt_x</p:attrName>
                                        </p:attrNameLst>
                                      </p:cBhvr>
                                      <p:tavLst>
                                        <p:tav tm="0">
                                          <p:val>
                                            <p:strVal val="ppt_x"/>
                                          </p:val>
                                        </p:tav>
                                        <p:tav tm="100000">
                                          <p:val>
                                            <p:strVal val="0-ppt_w/2"/>
                                          </p:val>
                                        </p:tav>
                                      </p:tavLst>
                                    </p:anim>
                                    <p:anim calcmode="lin" valueType="num">
                                      <p:cBhvr additive="base">
                                        <p:cTn id="831" dur="3000"/>
                                        <p:tgtEl>
                                          <p:spTgt spid="99"/>
                                        </p:tgtEl>
                                        <p:attrNameLst>
                                          <p:attrName>ppt_y</p:attrName>
                                        </p:attrNameLst>
                                      </p:cBhvr>
                                      <p:tavLst>
                                        <p:tav tm="0">
                                          <p:val>
                                            <p:strVal val="ppt_y"/>
                                          </p:val>
                                        </p:tav>
                                        <p:tav tm="100000">
                                          <p:val>
                                            <p:strVal val="1+ppt_h/2"/>
                                          </p:val>
                                        </p:tav>
                                      </p:tavLst>
                                    </p:anim>
                                    <p:set>
                                      <p:cBhvr>
                                        <p:cTn id="832" dur="1" fill="hold">
                                          <p:stCondLst>
                                            <p:cond delay="2999"/>
                                          </p:stCondLst>
                                        </p:cTn>
                                        <p:tgtEl>
                                          <p:spTgt spid="99"/>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3000"/>
                                        <p:tgtEl>
                                          <p:spTgt spid="100"/>
                                        </p:tgtEl>
                                        <p:attrNameLst>
                                          <p:attrName>ppt_x</p:attrName>
                                        </p:attrNameLst>
                                      </p:cBhvr>
                                      <p:tavLst>
                                        <p:tav tm="0">
                                          <p:val>
                                            <p:strVal val="ppt_x"/>
                                          </p:val>
                                        </p:tav>
                                        <p:tav tm="100000">
                                          <p:val>
                                            <p:strVal val="0-ppt_w/2"/>
                                          </p:val>
                                        </p:tav>
                                      </p:tavLst>
                                    </p:anim>
                                    <p:anim calcmode="lin" valueType="num">
                                      <p:cBhvr additive="base">
                                        <p:cTn id="835" dur="3000"/>
                                        <p:tgtEl>
                                          <p:spTgt spid="100"/>
                                        </p:tgtEl>
                                        <p:attrNameLst>
                                          <p:attrName>ppt_y</p:attrName>
                                        </p:attrNameLst>
                                      </p:cBhvr>
                                      <p:tavLst>
                                        <p:tav tm="0">
                                          <p:val>
                                            <p:strVal val="ppt_y"/>
                                          </p:val>
                                        </p:tav>
                                        <p:tav tm="100000">
                                          <p:val>
                                            <p:strVal val="1+ppt_h/2"/>
                                          </p:val>
                                        </p:tav>
                                      </p:tavLst>
                                    </p:anim>
                                    <p:set>
                                      <p:cBhvr>
                                        <p:cTn id="836" dur="1" fill="hold">
                                          <p:stCondLst>
                                            <p:cond delay="2999"/>
                                          </p:stCondLst>
                                        </p:cTn>
                                        <p:tgtEl>
                                          <p:spTgt spid="100"/>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3000"/>
                                        <p:tgtEl>
                                          <p:spTgt spid="101"/>
                                        </p:tgtEl>
                                        <p:attrNameLst>
                                          <p:attrName>ppt_x</p:attrName>
                                        </p:attrNameLst>
                                      </p:cBhvr>
                                      <p:tavLst>
                                        <p:tav tm="0">
                                          <p:val>
                                            <p:strVal val="ppt_x"/>
                                          </p:val>
                                        </p:tav>
                                        <p:tav tm="100000">
                                          <p:val>
                                            <p:strVal val="0-ppt_w/2"/>
                                          </p:val>
                                        </p:tav>
                                      </p:tavLst>
                                    </p:anim>
                                    <p:anim calcmode="lin" valueType="num">
                                      <p:cBhvr additive="base">
                                        <p:cTn id="839" dur="3000"/>
                                        <p:tgtEl>
                                          <p:spTgt spid="101"/>
                                        </p:tgtEl>
                                        <p:attrNameLst>
                                          <p:attrName>ppt_y</p:attrName>
                                        </p:attrNameLst>
                                      </p:cBhvr>
                                      <p:tavLst>
                                        <p:tav tm="0">
                                          <p:val>
                                            <p:strVal val="ppt_y"/>
                                          </p:val>
                                        </p:tav>
                                        <p:tav tm="100000">
                                          <p:val>
                                            <p:strVal val="1+ppt_h/2"/>
                                          </p:val>
                                        </p:tav>
                                      </p:tavLst>
                                    </p:anim>
                                    <p:set>
                                      <p:cBhvr>
                                        <p:cTn id="840" dur="1" fill="hold">
                                          <p:stCondLst>
                                            <p:cond delay="2999"/>
                                          </p:stCondLst>
                                        </p:cTn>
                                        <p:tgtEl>
                                          <p:spTgt spid="101"/>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3000"/>
                                        <p:tgtEl>
                                          <p:spTgt spid="102"/>
                                        </p:tgtEl>
                                        <p:attrNameLst>
                                          <p:attrName>ppt_x</p:attrName>
                                        </p:attrNameLst>
                                      </p:cBhvr>
                                      <p:tavLst>
                                        <p:tav tm="0">
                                          <p:val>
                                            <p:strVal val="ppt_x"/>
                                          </p:val>
                                        </p:tav>
                                        <p:tav tm="100000">
                                          <p:val>
                                            <p:strVal val="0-ppt_w/2"/>
                                          </p:val>
                                        </p:tav>
                                      </p:tavLst>
                                    </p:anim>
                                    <p:anim calcmode="lin" valueType="num">
                                      <p:cBhvr additive="base">
                                        <p:cTn id="843" dur="3000"/>
                                        <p:tgtEl>
                                          <p:spTgt spid="102"/>
                                        </p:tgtEl>
                                        <p:attrNameLst>
                                          <p:attrName>ppt_y</p:attrName>
                                        </p:attrNameLst>
                                      </p:cBhvr>
                                      <p:tavLst>
                                        <p:tav tm="0">
                                          <p:val>
                                            <p:strVal val="ppt_y"/>
                                          </p:val>
                                        </p:tav>
                                        <p:tav tm="100000">
                                          <p:val>
                                            <p:strVal val="1+ppt_h/2"/>
                                          </p:val>
                                        </p:tav>
                                      </p:tavLst>
                                    </p:anim>
                                    <p:set>
                                      <p:cBhvr>
                                        <p:cTn id="844" dur="1" fill="hold">
                                          <p:stCondLst>
                                            <p:cond delay="2999"/>
                                          </p:stCondLst>
                                        </p:cTn>
                                        <p:tgtEl>
                                          <p:spTgt spid="102"/>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3000"/>
                                        <p:tgtEl>
                                          <p:spTgt spid="103"/>
                                        </p:tgtEl>
                                        <p:attrNameLst>
                                          <p:attrName>ppt_x</p:attrName>
                                        </p:attrNameLst>
                                      </p:cBhvr>
                                      <p:tavLst>
                                        <p:tav tm="0">
                                          <p:val>
                                            <p:strVal val="ppt_x"/>
                                          </p:val>
                                        </p:tav>
                                        <p:tav tm="100000">
                                          <p:val>
                                            <p:strVal val="0-ppt_w/2"/>
                                          </p:val>
                                        </p:tav>
                                      </p:tavLst>
                                    </p:anim>
                                    <p:anim calcmode="lin" valueType="num">
                                      <p:cBhvr additive="base">
                                        <p:cTn id="847" dur="3000"/>
                                        <p:tgtEl>
                                          <p:spTgt spid="103"/>
                                        </p:tgtEl>
                                        <p:attrNameLst>
                                          <p:attrName>ppt_y</p:attrName>
                                        </p:attrNameLst>
                                      </p:cBhvr>
                                      <p:tavLst>
                                        <p:tav tm="0">
                                          <p:val>
                                            <p:strVal val="ppt_y"/>
                                          </p:val>
                                        </p:tav>
                                        <p:tav tm="100000">
                                          <p:val>
                                            <p:strVal val="1+ppt_h/2"/>
                                          </p:val>
                                        </p:tav>
                                      </p:tavLst>
                                    </p:anim>
                                    <p:set>
                                      <p:cBhvr>
                                        <p:cTn id="848" dur="1" fill="hold">
                                          <p:stCondLst>
                                            <p:cond delay="2999"/>
                                          </p:stCondLst>
                                        </p:cTn>
                                        <p:tgtEl>
                                          <p:spTgt spid="103"/>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3000"/>
                                        <p:tgtEl>
                                          <p:spTgt spid="104"/>
                                        </p:tgtEl>
                                        <p:attrNameLst>
                                          <p:attrName>ppt_x</p:attrName>
                                        </p:attrNameLst>
                                      </p:cBhvr>
                                      <p:tavLst>
                                        <p:tav tm="0">
                                          <p:val>
                                            <p:strVal val="ppt_x"/>
                                          </p:val>
                                        </p:tav>
                                        <p:tav tm="100000">
                                          <p:val>
                                            <p:strVal val="0-ppt_w/2"/>
                                          </p:val>
                                        </p:tav>
                                      </p:tavLst>
                                    </p:anim>
                                    <p:anim calcmode="lin" valueType="num">
                                      <p:cBhvr additive="base">
                                        <p:cTn id="851" dur="3000"/>
                                        <p:tgtEl>
                                          <p:spTgt spid="104"/>
                                        </p:tgtEl>
                                        <p:attrNameLst>
                                          <p:attrName>ppt_y</p:attrName>
                                        </p:attrNameLst>
                                      </p:cBhvr>
                                      <p:tavLst>
                                        <p:tav tm="0">
                                          <p:val>
                                            <p:strVal val="ppt_y"/>
                                          </p:val>
                                        </p:tav>
                                        <p:tav tm="100000">
                                          <p:val>
                                            <p:strVal val="1+ppt_h/2"/>
                                          </p:val>
                                        </p:tav>
                                      </p:tavLst>
                                    </p:anim>
                                    <p:set>
                                      <p:cBhvr>
                                        <p:cTn id="852" dur="1" fill="hold">
                                          <p:stCondLst>
                                            <p:cond delay="2999"/>
                                          </p:stCondLst>
                                        </p:cTn>
                                        <p:tgtEl>
                                          <p:spTgt spid="104"/>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3000"/>
                                        <p:tgtEl>
                                          <p:spTgt spid="105"/>
                                        </p:tgtEl>
                                        <p:attrNameLst>
                                          <p:attrName>ppt_x</p:attrName>
                                        </p:attrNameLst>
                                      </p:cBhvr>
                                      <p:tavLst>
                                        <p:tav tm="0">
                                          <p:val>
                                            <p:strVal val="ppt_x"/>
                                          </p:val>
                                        </p:tav>
                                        <p:tav tm="100000">
                                          <p:val>
                                            <p:strVal val="0-ppt_w/2"/>
                                          </p:val>
                                        </p:tav>
                                      </p:tavLst>
                                    </p:anim>
                                    <p:anim calcmode="lin" valueType="num">
                                      <p:cBhvr additive="base">
                                        <p:cTn id="855" dur="3000"/>
                                        <p:tgtEl>
                                          <p:spTgt spid="105"/>
                                        </p:tgtEl>
                                        <p:attrNameLst>
                                          <p:attrName>ppt_y</p:attrName>
                                        </p:attrNameLst>
                                      </p:cBhvr>
                                      <p:tavLst>
                                        <p:tav tm="0">
                                          <p:val>
                                            <p:strVal val="ppt_y"/>
                                          </p:val>
                                        </p:tav>
                                        <p:tav tm="100000">
                                          <p:val>
                                            <p:strVal val="1+ppt_h/2"/>
                                          </p:val>
                                        </p:tav>
                                      </p:tavLst>
                                    </p:anim>
                                    <p:set>
                                      <p:cBhvr>
                                        <p:cTn id="856" dur="1" fill="hold">
                                          <p:stCondLst>
                                            <p:cond delay="2999"/>
                                          </p:stCondLst>
                                        </p:cTn>
                                        <p:tgtEl>
                                          <p:spTgt spid="105"/>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3000"/>
                                        <p:tgtEl>
                                          <p:spTgt spid="106"/>
                                        </p:tgtEl>
                                        <p:attrNameLst>
                                          <p:attrName>ppt_x</p:attrName>
                                        </p:attrNameLst>
                                      </p:cBhvr>
                                      <p:tavLst>
                                        <p:tav tm="0">
                                          <p:val>
                                            <p:strVal val="ppt_x"/>
                                          </p:val>
                                        </p:tav>
                                        <p:tav tm="100000">
                                          <p:val>
                                            <p:strVal val="0-ppt_w/2"/>
                                          </p:val>
                                        </p:tav>
                                      </p:tavLst>
                                    </p:anim>
                                    <p:anim calcmode="lin" valueType="num">
                                      <p:cBhvr additive="base">
                                        <p:cTn id="859" dur="3000"/>
                                        <p:tgtEl>
                                          <p:spTgt spid="106"/>
                                        </p:tgtEl>
                                        <p:attrNameLst>
                                          <p:attrName>ppt_y</p:attrName>
                                        </p:attrNameLst>
                                      </p:cBhvr>
                                      <p:tavLst>
                                        <p:tav tm="0">
                                          <p:val>
                                            <p:strVal val="ppt_y"/>
                                          </p:val>
                                        </p:tav>
                                        <p:tav tm="100000">
                                          <p:val>
                                            <p:strVal val="1+ppt_h/2"/>
                                          </p:val>
                                        </p:tav>
                                      </p:tavLst>
                                    </p:anim>
                                    <p:set>
                                      <p:cBhvr>
                                        <p:cTn id="860" dur="1" fill="hold">
                                          <p:stCondLst>
                                            <p:cond delay="2999"/>
                                          </p:stCondLst>
                                        </p:cTn>
                                        <p:tgtEl>
                                          <p:spTgt spid="106"/>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3000"/>
                                        <p:tgtEl>
                                          <p:spTgt spid="107"/>
                                        </p:tgtEl>
                                        <p:attrNameLst>
                                          <p:attrName>ppt_x</p:attrName>
                                        </p:attrNameLst>
                                      </p:cBhvr>
                                      <p:tavLst>
                                        <p:tav tm="0">
                                          <p:val>
                                            <p:strVal val="ppt_x"/>
                                          </p:val>
                                        </p:tav>
                                        <p:tav tm="100000">
                                          <p:val>
                                            <p:strVal val="0-ppt_w/2"/>
                                          </p:val>
                                        </p:tav>
                                      </p:tavLst>
                                    </p:anim>
                                    <p:anim calcmode="lin" valueType="num">
                                      <p:cBhvr additive="base">
                                        <p:cTn id="863" dur="3000"/>
                                        <p:tgtEl>
                                          <p:spTgt spid="107"/>
                                        </p:tgtEl>
                                        <p:attrNameLst>
                                          <p:attrName>ppt_y</p:attrName>
                                        </p:attrNameLst>
                                      </p:cBhvr>
                                      <p:tavLst>
                                        <p:tav tm="0">
                                          <p:val>
                                            <p:strVal val="ppt_y"/>
                                          </p:val>
                                        </p:tav>
                                        <p:tav tm="100000">
                                          <p:val>
                                            <p:strVal val="1+ppt_h/2"/>
                                          </p:val>
                                        </p:tav>
                                      </p:tavLst>
                                    </p:anim>
                                    <p:set>
                                      <p:cBhvr>
                                        <p:cTn id="864" dur="1" fill="hold">
                                          <p:stCondLst>
                                            <p:cond delay="2999"/>
                                          </p:stCondLst>
                                        </p:cTn>
                                        <p:tgtEl>
                                          <p:spTgt spid="107"/>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3000"/>
                                        <p:tgtEl>
                                          <p:spTgt spid="108"/>
                                        </p:tgtEl>
                                        <p:attrNameLst>
                                          <p:attrName>ppt_x</p:attrName>
                                        </p:attrNameLst>
                                      </p:cBhvr>
                                      <p:tavLst>
                                        <p:tav tm="0">
                                          <p:val>
                                            <p:strVal val="ppt_x"/>
                                          </p:val>
                                        </p:tav>
                                        <p:tav tm="100000">
                                          <p:val>
                                            <p:strVal val="0-ppt_w/2"/>
                                          </p:val>
                                        </p:tav>
                                      </p:tavLst>
                                    </p:anim>
                                    <p:anim calcmode="lin" valueType="num">
                                      <p:cBhvr additive="base">
                                        <p:cTn id="867" dur="3000"/>
                                        <p:tgtEl>
                                          <p:spTgt spid="108"/>
                                        </p:tgtEl>
                                        <p:attrNameLst>
                                          <p:attrName>ppt_y</p:attrName>
                                        </p:attrNameLst>
                                      </p:cBhvr>
                                      <p:tavLst>
                                        <p:tav tm="0">
                                          <p:val>
                                            <p:strVal val="ppt_y"/>
                                          </p:val>
                                        </p:tav>
                                        <p:tav tm="100000">
                                          <p:val>
                                            <p:strVal val="1+ppt_h/2"/>
                                          </p:val>
                                        </p:tav>
                                      </p:tavLst>
                                    </p:anim>
                                    <p:set>
                                      <p:cBhvr>
                                        <p:cTn id="868" dur="1" fill="hold">
                                          <p:stCondLst>
                                            <p:cond delay="2999"/>
                                          </p:stCondLst>
                                        </p:cTn>
                                        <p:tgtEl>
                                          <p:spTgt spid="108"/>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3000"/>
                                        <p:tgtEl>
                                          <p:spTgt spid="109"/>
                                        </p:tgtEl>
                                        <p:attrNameLst>
                                          <p:attrName>ppt_x</p:attrName>
                                        </p:attrNameLst>
                                      </p:cBhvr>
                                      <p:tavLst>
                                        <p:tav tm="0">
                                          <p:val>
                                            <p:strVal val="ppt_x"/>
                                          </p:val>
                                        </p:tav>
                                        <p:tav tm="100000">
                                          <p:val>
                                            <p:strVal val="0-ppt_w/2"/>
                                          </p:val>
                                        </p:tav>
                                      </p:tavLst>
                                    </p:anim>
                                    <p:anim calcmode="lin" valueType="num">
                                      <p:cBhvr additive="base">
                                        <p:cTn id="871" dur="3000"/>
                                        <p:tgtEl>
                                          <p:spTgt spid="109"/>
                                        </p:tgtEl>
                                        <p:attrNameLst>
                                          <p:attrName>ppt_y</p:attrName>
                                        </p:attrNameLst>
                                      </p:cBhvr>
                                      <p:tavLst>
                                        <p:tav tm="0">
                                          <p:val>
                                            <p:strVal val="ppt_y"/>
                                          </p:val>
                                        </p:tav>
                                        <p:tav tm="100000">
                                          <p:val>
                                            <p:strVal val="1+ppt_h/2"/>
                                          </p:val>
                                        </p:tav>
                                      </p:tavLst>
                                    </p:anim>
                                    <p:set>
                                      <p:cBhvr>
                                        <p:cTn id="872" dur="1" fill="hold">
                                          <p:stCondLst>
                                            <p:cond delay="2999"/>
                                          </p:stCondLst>
                                        </p:cTn>
                                        <p:tgtEl>
                                          <p:spTgt spid="109"/>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3000"/>
                                        <p:tgtEl>
                                          <p:spTgt spid="110"/>
                                        </p:tgtEl>
                                        <p:attrNameLst>
                                          <p:attrName>ppt_x</p:attrName>
                                        </p:attrNameLst>
                                      </p:cBhvr>
                                      <p:tavLst>
                                        <p:tav tm="0">
                                          <p:val>
                                            <p:strVal val="ppt_x"/>
                                          </p:val>
                                        </p:tav>
                                        <p:tav tm="100000">
                                          <p:val>
                                            <p:strVal val="0-ppt_w/2"/>
                                          </p:val>
                                        </p:tav>
                                      </p:tavLst>
                                    </p:anim>
                                    <p:anim calcmode="lin" valueType="num">
                                      <p:cBhvr additive="base">
                                        <p:cTn id="875" dur="3000"/>
                                        <p:tgtEl>
                                          <p:spTgt spid="110"/>
                                        </p:tgtEl>
                                        <p:attrNameLst>
                                          <p:attrName>ppt_y</p:attrName>
                                        </p:attrNameLst>
                                      </p:cBhvr>
                                      <p:tavLst>
                                        <p:tav tm="0">
                                          <p:val>
                                            <p:strVal val="ppt_y"/>
                                          </p:val>
                                        </p:tav>
                                        <p:tav tm="100000">
                                          <p:val>
                                            <p:strVal val="1+ppt_h/2"/>
                                          </p:val>
                                        </p:tav>
                                      </p:tavLst>
                                    </p:anim>
                                    <p:set>
                                      <p:cBhvr>
                                        <p:cTn id="876" dur="1" fill="hold">
                                          <p:stCondLst>
                                            <p:cond delay="2999"/>
                                          </p:stCondLst>
                                        </p:cTn>
                                        <p:tgtEl>
                                          <p:spTgt spid="110"/>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3000"/>
                                        <p:tgtEl>
                                          <p:spTgt spid="111"/>
                                        </p:tgtEl>
                                        <p:attrNameLst>
                                          <p:attrName>ppt_x</p:attrName>
                                        </p:attrNameLst>
                                      </p:cBhvr>
                                      <p:tavLst>
                                        <p:tav tm="0">
                                          <p:val>
                                            <p:strVal val="ppt_x"/>
                                          </p:val>
                                        </p:tav>
                                        <p:tav tm="100000">
                                          <p:val>
                                            <p:strVal val="0-ppt_w/2"/>
                                          </p:val>
                                        </p:tav>
                                      </p:tavLst>
                                    </p:anim>
                                    <p:anim calcmode="lin" valueType="num">
                                      <p:cBhvr additive="base">
                                        <p:cTn id="879" dur="3000"/>
                                        <p:tgtEl>
                                          <p:spTgt spid="111"/>
                                        </p:tgtEl>
                                        <p:attrNameLst>
                                          <p:attrName>ppt_y</p:attrName>
                                        </p:attrNameLst>
                                      </p:cBhvr>
                                      <p:tavLst>
                                        <p:tav tm="0">
                                          <p:val>
                                            <p:strVal val="ppt_y"/>
                                          </p:val>
                                        </p:tav>
                                        <p:tav tm="100000">
                                          <p:val>
                                            <p:strVal val="1+ppt_h/2"/>
                                          </p:val>
                                        </p:tav>
                                      </p:tavLst>
                                    </p:anim>
                                    <p:set>
                                      <p:cBhvr>
                                        <p:cTn id="880" dur="1" fill="hold">
                                          <p:stCondLst>
                                            <p:cond delay="2999"/>
                                          </p:stCondLst>
                                        </p:cTn>
                                        <p:tgtEl>
                                          <p:spTgt spid="111"/>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3000"/>
                                        <p:tgtEl>
                                          <p:spTgt spid="112"/>
                                        </p:tgtEl>
                                        <p:attrNameLst>
                                          <p:attrName>ppt_x</p:attrName>
                                        </p:attrNameLst>
                                      </p:cBhvr>
                                      <p:tavLst>
                                        <p:tav tm="0">
                                          <p:val>
                                            <p:strVal val="ppt_x"/>
                                          </p:val>
                                        </p:tav>
                                        <p:tav tm="100000">
                                          <p:val>
                                            <p:strVal val="0-ppt_w/2"/>
                                          </p:val>
                                        </p:tav>
                                      </p:tavLst>
                                    </p:anim>
                                    <p:anim calcmode="lin" valueType="num">
                                      <p:cBhvr additive="base">
                                        <p:cTn id="883" dur="3000"/>
                                        <p:tgtEl>
                                          <p:spTgt spid="112"/>
                                        </p:tgtEl>
                                        <p:attrNameLst>
                                          <p:attrName>ppt_y</p:attrName>
                                        </p:attrNameLst>
                                      </p:cBhvr>
                                      <p:tavLst>
                                        <p:tav tm="0">
                                          <p:val>
                                            <p:strVal val="ppt_y"/>
                                          </p:val>
                                        </p:tav>
                                        <p:tav tm="100000">
                                          <p:val>
                                            <p:strVal val="1+ppt_h/2"/>
                                          </p:val>
                                        </p:tav>
                                      </p:tavLst>
                                    </p:anim>
                                    <p:set>
                                      <p:cBhvr>
                                        <p:cTn id="884" dur="1" fill="hold">
                                          <p:stCondLst>
                                            <p:cond delay="2999"/>
                                          </p:stCondLst>
                                        </p:cTn>
                                        <p:tgtEl>
                                          <p:spTgt spid="112"/>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3000"/>
                                        <p:tgtEl>
                                          <p:spTgt spid="113"/>
                                        </p:tgtEl>
                                        <p:attrNameLst>
                                          <p:attrName>ppt_x</p:attrName>
                                        </p:attrNameLst>
                                      </p:cBhvr>
                                      <p:tavLst>
                                        <p:tav tm="0">
                                          <p:val>
                                            <p:strVal val="ppt_x"/>
                                          </p:val>
                                        </p:tav>
                                        <p:tav tm="100000">
                                          <p:val>
                                            <p:strVal val="0-ppt_w/2"/>
                                          </p:val>
                                        </p:tav>
                                      </p:tavLst>
                                    </p:anim>
                                    <p:anim calcmode="lin" valueType="num">
                                      <p:cBhvr additive="base">
                                        <p:cTn id="887" dur="3000"/>
                                        <p:tgtEl>
                                          <p:spTgt spid="113"/>
                                        </p:tgtEl>
                                        <p:attrNameLst>
                                          <p:attrName>ppt_y</p:attrName>
                                        </p:attrNameLst>
                                      </p:cBhvr>
                                      <p:tavLst>
                                        <p:tav tm="0">
                                          <p:val>
                                            <p:strVal val="ppt_y"/>
                                          </p:val>
                                        </p:tav>
                                        <p:tav tm="100000">
                                          <p:val>
                                            <p:strVal val="1+ppt_h/2"/>
                                          </p:val>
                                        </p:tav>
                                      </p:tavLst>
                                    </p:anim>
                                    <p:set>
                                      <p:cBhvr>
                                        <p:cTn id="888" dur="1" fill="hold">
                                          <p:stCondLst>
                                            <p:cond delay="2999"/>
                                          </p:stCondLst>
                                        </p:cTn>
                                        <p:tgtEl>
                                          <p:spTgt spid="113"/>
                                        </p:tgtEl>
                                        <p:attrNameLst>
                                          <p:attrName>style.visibility</p:attrName>
                                        </p:attrNameLst>
                                      </p:cBhvr>
                                      <p:to>
                                        <p:strVal val="hidden"/>
                                      </p:to>
                                    </p:set>
                                  </p:childTnLst>
                                </p:cTn>
                              </p:par>
                              <p:par>
                                <p:cTn id="889" presetID="19" presetClass="exit" presetSubtype="10" fill="hold" grpId="3" nodeType="withEffect">
                                  <p:stCondLst>
                                    <p:cond delay="0"/>
                                  </p:stCondLst>
                                  <p:childTnLst>
                                    <p:anim calcmode="lin" valueType="num">
                                      <p:cBhvr>
                                        <p:cTn id="890" dur="4000"/>
                                        <p:tgtEl>
                                          <p:spTgt spid="59"/>
                                        </p:tgtEl>
                                        <p:attrNameLst>
                                          <p:attrName>ppt_h</p:attrName>
                                        </p:attrNameLst>
                                      </p:cBhvr>
                                      <p:tavLst>
                                        <p:tav tm="0">
                                          <p:val>
                                            <p:strVal val="ppt_h"/>
                                          </p:val>
                                        </p:tav>
                                        <p:tav tm="100000">
                                          <p:val>
                                            <p:strVal val="ppt_h"/>
                                          </p:val>
                                        </p:tav>
                                      </p:tavLst>
                                    </p:anim>
                                    <p:anim calcmode="lin" valueType="num">
                                      <p:cBhvr>
                                        <p:cTn id="891" dur="4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2" dur="1" fill="hold">
                                          <p:stCondLst>
                                            <p:cond delay="3999"/>
                                          </p:stCondLst>
                                        </p:cTn>
                                        <p:tgtEl>
                                          <p:spTgt spid="59"/>
                                        </p:tgtEl>
                                        <p:attrNameLst>
                                          <p:attrName>style.visibility</p:attrName>
                                        </p:attrNameLst>
                                      </p:cBhvr>
                                      <p:to>
                                        <p:strVal val="hidden"/>
                                      </p:to>
                                    </p:set>
                                  </p:childTnLst>
                                </p:cTn>
                              </p:par>
                              <p:par>
                                <p:cTn id="893" presetID="19" presetClass="exit" presetSubtype="10" fill="hold" grpId="3" nodeType="withEffect">
                                  <p:stCondLst>
                                    <p:cond delay="0"/>
                                  </p:stCondLst>
                                  <p:childTnLst>
                                    <p:anim calcmode="lin" valueType="num">
                                      <p:cBhvr>
                                        <p:cTn id="894" dur="4000"/>
                                        <p:tgtEl>
                                          <p:spTgt spid="60"/>
                                        </p:tgtEl>
                                        <p:attrNameLst>
                                          <p:attrName>ppt_h</p:attrName>
                                        </p:attrNameLst>
                                      </p:cBhvr>
                                      <p:tavLst>
                                        <p:tav tm="0">
                                          <p:val>
                                            <p:strVal val="ppt_h"/>
                                          </p:val>
                                        </p:tav>
                                        <p:tav tm="100000">
                                          <p:val>
                                            <p:strVal val="ppt_h"/>
                                          </p:val>
                                        </p:tav>
                                      </p:tavLst>
                                    </p:anim>
                                    <p:anim calcmode="lin" valueType="num">
                                      <p:cBhvr>
                                        <p:cTn id="895" dur="4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6" dur="1" fill="hold">
                                          <p:stCondLst>
                                            <p:cond delay="3999"/>
                                          </p:stCondLst>
                                        </p:cTn>
                                        <p:tgtEl>
                                          <p:spTgt spid="60"/>
                                        </p:tgtEl>
                                        <p:attrNameLst>
                                          <p:attrName>style.visibility</p:attrName>
                                        </p:attrNameLst>
                                      </p:cBhvr>
                                      <p:to>
                                        <p:strVal val="hidden"/>
                                      </p:to>
                                    </p:set>
                                  </p:childTnLst>
                                </p:cTn>
                              </p:par>
                              <p:par>
                                <p:cTn id="897" presetID="19" presetClass="exit" presetSubtype="10" fill="hold" grpId="3" nodeType="withEffect">
                                  <p:stCondLst>
                                    <p:cond delay="0"/>
                                  </p:stCondLst>
                                  <p:childTnLst>
                                    <p:anim calcmode="lin" valueType="num">
                                      <p:cBhvr>
                                        <p:cTn id="898" dur="4000"/>
                                        <p:tgtEl>
                                          <p:spTgt spid="61"/>
                                        </p:tgtEl>
                                        <p:attrNameLst>
                                          <p:attrName>ppt_h</p:attrName>
                                        </p:attrNameLst>
                                      </p:cBhvr>
                                      <p:tavLst>
                                        <p:tav tm="0">
                                          <p:val>
                                            <p:strVal val="ppt_h"/>
                                          </p:val>
                                        </p:tav>
                                        <p:tav tm="100000">
                                          <p:val>
                                            <p:strVal val="ppt_h"/>
                                          </p:val>
                                        </p:tav>
                                      </p:tavLst>
                                    </p:anim>
                                    <p:anim calcmode="lin" valueType="num">
                                      <p:cBhvr>
                                        <p:cTn id="899" dur="4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3999"/>
                                          </p:stCondLst>
                                        </p:cTn>
                                        <p:tgtEl>
                                          <p:spTgt spid="61"/>
                                        </p:tgtEl>
                                        <p:attrNameLst>
                                          <p:attrName>style.visibility</p:attrName>
                                        </p:attrNameLst>
                                      </p:cBhvr>
                                      <p:to>
                                        <p:strVal val="hidden"/>
                                      </p:to>
                                    </p:set>
                                  </p:childTnLst>
                                </p:cTn>
                              </p:par>
                              <p:par>
                                <p:cTn id="901" presetID="19" presetClass="exit" presetSubtype="10" fill="hold" grpId="3" nodeType="withEffect">
                                  <p:stCondLst>
                                    <p:cond delay="0"/>
                                  </p:stCondLst>
                                  <p:childTnLst>
                                    <p:anim calcmode="lin" valueType="num">
                                      <p:cBhvr>
                                        <p:cTn id="902" dur="4000"/>
                                        <p:tgtEl>
                                          <p:spTgt spid="62"/>
                                        </p:tgtEl>
                                        <p:attrNameLst>
                                          <p:attrName>ppt_h</p:attrName>
                                        </p:attrNameLst>
                                      </p:cBhvr>
                                      <p:tavLst>
                                        <p:tav tm="0">
                                          <p:val>
                                            <p:strVal val="ppt_h"/>
                                          </p:val>
                                        </p:tav>
                                        <p:tav tm="100000">
                                          <p:val>
                                            <p:strVal val="ppt_h"/>
                                          </p:val>
                                        </p:tav>
                                      </p:tavLst>
                                    </p:anim>
                                    <p:anim calcmode="lin" valueType="num">
                                      <p:cBhvr>
                                        <p:cTn id="903" dur="4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4" dur="1" fill="hold">
                                          <p:stCondLst>
                                            <p:cond delay="3999"/>
                                          </p:stCondLst>
                                        </p:cTn>
                                        <p:tgtEl>
                                          <p:spTgt spid="62"/>
                                        </p:tgtEl>
                                        <p:attrNameLst>
                                          <p:attrName>style.visibility</p:attrName>
                                        </p:attrNameLst>
                                      </p:cBhvr>
                                      <p:to>
                                        <p:strVal val="hidden"/>
                                      </p:to>
                                    </p:set>
                                  </p:childTnLst>
                                </p:cTn>
                              </p:par>
                              <p:par>
                                <p:cTn id="905" presetID="19" presetClass="exit" presetSubtype="10" fill="hold" grpId="3" nodeType="withEffect">
                                  <p:stCondLst>
                                    <p:cond delay="0"/>
                                  </p:stCondLst>
                                  <p:childTnLst>
                                    <p:anim calcmode="lin" valueType="num">
                                      <p:cBhvr>
                                        <p:cTn id="906" dur="4000"/>
                                        <p:tgtEl>
                                          <p:spTgt spid="63"/>
                                        </p:tgtEl>
                                        <p:attrNameLst>
                                          <p:attrName>ppt_h</p:attrName>
                                        </p:attrNameLst>
                                      </p:cBhvr>
                                      <p:tavLst>
                                        <p:tav tm="0">
                                          <p:val>
                                            <p:strVal val="ppt_h"/>
                                          </p:val>
                                        </p:tav>
                                        <p:tav tm="100000">
                                          <p:val>
                                            <p:strVal val="ppt_h"/>
                                          </p:val>
                                        </p:tav>
                                      </p:tavLst>
                                    </p:anim>
                                    <p:anim calcmode="lin" valueType="num">
                                      <p:cBhvr>
                                        <p:cTn id="907" dur="4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8" dur="1" fill="hold">
                                          <p:stCondLst>
                                            <p:cond delay="3999"/>
                                          </p:stCondLst>
                                        </p:cTn>
                                        <p:tgtEl>
                                          <p:spTgt spid="63"/>
                                        </p:tgtEl>
                                        <p:attrNameLst>
                                          <p:attrName>style.visibility</p:attrName>
                                        </p:attrNameLst>
                                      </p:cBhvr>
                                      <p:to>
                                        <p:strVal val="hidden"/>
                                      </p:to>
                                    </p:set>
                                  </p:childTnLst>
                                </p:cTn>
                              </p:par>
                              <p:par>
                                <p:cTn id="909" presetID="19" presetClass="exit" presetSubtype="10" fill="hold" grpId="3" nodeType="withEffect">
                                  <p:stCondLst>
                                    <p:cond delay="0"/>
                                  </p:stCondLst>
                                  <p:childTnLst>
                                    <p:anim calcmode="lin" valueType="num">
                                      <p:cBhvr>
                                        <p:cTn id="910" dur="4000"/>
                                        <p:tgtEl>
                                          <p:spTgt spid="64"/>
                                        </p:tgtEl>
                                        <p:attrNameLst>
                                          <p:attrName>ppt_h</p:attrName>
                                        </p:attrNameLst>
                                      </p:cBhvr>
                                      <p:tavLst>
                                        <p:tav tm="0">
                                          <p:val>
                                            <p:strVal val="ppt_h"/>
                                          </p:val>
                                        </p:tav>
                                        <p:tav tm="100000">
                                          <p:val>
                                            <p:strVal val="ppt_h"/>
                                          </p:val>
                                        </p:tav>
                                      </p:tavLst>
                                    </p:anim>
                                    <p:anim calcmode="lin" valueType="num">
                                      <p:cBhvr>
                                        <p:cTn id="911" dur="4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2" dur="1" fill="hold">
                                          <p:stCondLst>
                                            <p:cond delay="3999"/>
                                          </p:stCondLst>
                                        </p:cTn>
                                        <p:tgtEl>
                                          <p:spTgt spid="64"/>
                                        </p:tgtEl>
                                        <p:attrNameLst>
                                          <p:attrName>style.visibility</p:attrName>
                                        </p:attrNameLst>
                                      </p:cBhvr>
                                      <p:to>
                                        <p:strVal val="hidden"/>
                                      </p:to>
                                    </p:set>
                                  </p:childTnLst>
                                </p:cTn>
                              </p:par>
                              <p:par>
                                <p:cTn id="913" presetID="19" presetClass="exit" presetSubtype="10" fill="hold" grpId="3" nodeType="withEffect">
                                  <p:stCondLst>
                                    <p:cond delay="0"/>
                                  </p:stCondLst>
                                  <p:childTnLst>
                                    <p:anim calcmode="lin" valueType="num">
                                      <p:cBhvr>
                                        <p:cTn id="914" dur="4000"/>
                                        <p:tgtEl>
                                          <p:spTgt spid="65"/>
                                        </p:tgtEl>
                                        <p:attrNameLst>
                                          <p:attrName>ppt_h</p:attrName>
                                        </p:attrNameLst>
                                      </p:cBhvr>
                                      <p:tavLst>
                                        <p:tav tm="0">
                                          <p:val>
                                            <p:strVal val="ppt_h"/>
                                          </p:val>
                                        </p:tav>
                                        <p:tav tm="100000">
                                          <p:val>
                                            <p:strVal val="ppt_h"/>
                                          </p:val>
                                        </p:tav>
                                      </p:tavLst>
                                    </p:anim>
                                    <p:anim calcmode="lin" valueType="num">
                                      <p:cBhvr>
                                        <p:cTn id="915" dur="4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6" dur="1" fill="hold">
                                          <p:stCondLst>
                                            <p:cond delay="3999"/>
                                          </p:stCondLst>
                                        </p:cTn>
                                        <p:tgtEl>
                                          <p:spTgt spid="65"/>
                                        </p:tgtEl>
                                        <p:attrNameLst>
                                          <p:attrName>style.visibility</p:attrName>
                                        </p:attrNameLst>
                                      </p:cBhvr>
                                      <p:to>
                                        <p:strVal val="hidden"/>
                                      </p:to>
                                    </p:set>
                                  </p:childTnLst>
                                </p:cTn>
                              </p:par>
                              <p:par>
                                <p:cTn id="917" presetID="19" presetClass="exit" presetSubtype="10" fill="hold" grpId="3" nodeType="withEffect">
                                  <p:stCondLst>
                                    <p:cond delay="0"/>
                                  </p:stCondLst>
                                  <p:childTnLst>
                                    <p:anim calcmode="lin" valueType="num">
                                      <p:cBhvr>
                                        <p:cTn id="918" dur="4000"/>
                                        <p:tgtEl>
                                          <p:spTgt spid="66"/>
                                        </p:tgtEl>
                                        <p:attrNameLst>
                                          <p:attrName>ppt_h</p:attrName>
                                        </p:attrNameLst>
                                      </p:cBhvr>
                                      <p:tavLst>
                                        <p:tav tm="0">
                                          <p:val>
                                            <p:strVal val="ppt_h"/>
                                          </p:val>
                                        </p:tav>
                                        <p:tav tm="100000">
                                          <p:val>
                                            <p:strVal val="ppt_h"/>
                                          </p:val>
                                        </p:tav>
                                      </p:tavLst>
                                    </p:anim>
                                    <p:anim calcmode="lin" valueType="num">
                                      <p:cBhvr>
                                        <p:cTn id="919" dur="4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0" dur="1" fill="hold">
                                          <p:stCondLst>
                                            <p:cond delay="3999"/>
                                          </p:stCondLst>
                                        </p:cTn>
                                        <p:tgtEl>
                                          <p:spTgt spid="66"/>
                                        </p:tgtEl>
                                        <p:attrNameLst>
                                          <p:attrName>style.visibility</p:attrName>
                                        </p:attrNameLst>
                                      </p:cBhvr>
                                      <p:to>
                                        <p:strVal val="hidden"/>
                                      </p:to>
                                    </p:set>
                                  </p:childTnLst>
                                </p:cTn>
                              </p:par>
                              <p:par>
                                <p:cTn id="921" presetID="19" presetClass="exit" presetSubtype="10" fill="hold" grpId="3" nodeType="withEffect">
                                  <p:stCondLst>
                                    <p:cond delay="0"/>
                                  </p:stCondLst>
                                  <p:childTnLst>
                                    <p:anim calcmode="lin" valueType="num">
                                      <p:cBhvr>
                                        <p:cTn id="922" dur="4000"/>
                                        <p:tgtEl>
                                          <p:spTgt spid="67"/>
                                        </p:tgtEl>
                                        <p:attrNameLst>
                                          <p:attrName>ppt_h</p:attrName>
                                        </p:attrNameLst>
                                      </p:cBhvr>
                                      <p:tavLst>
                                        <p:tav tm="0">
                                          <p:val>
                                            <p:strVal val="ppt_h"/>
                                          </p:val>
                                        </p:tav>
                                        <p:tav tm="100000">
                                          <p:val>
                                            <p:strVal val="ppt_h"/>
                                          </p:val>
                                        </p:tav>
                                      </p:tavLst>
                                    </p:anim>
                                    <p:anim calcmode="lin" valueType="num">
                                      <p:cBhvr>
                                        <p:cTn id="923" dur="4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4" dur="1" fill="hold">
                                          <p:stCondLst>
                                            <p:cond delay="3999"/>
                                          </p:stCondLst>
                                        </p:cTn>
                                        <p:tgtEl>
                                          <p:spTgt spid="67"/>
                                        </p:tgtEl>
                                        <p:attrNameLst>
                                          <p:attrName>style.visibility</p:attrName>
                                        </p:attrNameLst>
                                      </p:cBhvr>
                                      <p:to>
                                        <p:strVal val="hidden"/>
                                      </p:to>
                                    </p:set>
                                  </p:childTnLst>
                                </p:cTn>
                              </p:par>
                              <p:par>
                                <p:cTn id="925" presetID="19" presetClass="exit" presetSubtype="10" fill="hold" grpId="3" nodeType="withEffect">
                                  <p:stCondLst>
                                    <p:cond delay="0"/>
                                  </p:stCondLst>
                                  <p:childTnLst>
                                    <p:anim calcmode="lin" valueType="num">
                                      <p:cBhvr>
                                        <p:cTn id="926" dur="4000"/>
                                        <p:tgtEl>
                                          <p:spTgt spid="68"/>
                                        </p:tgtEl>
                                        <p:attrNameLst>
                                          <p:attrName>ppt_h</p:attrName>
                                        </p:attrNameLst>
                                      </p:cBhvr>
                                      <p:tavLst>
                                        <p:tav tm="0">
                                          <p:val>
                                            <p:strVal val="ppt_h"/>
                                          </p:val>
                                        </p:tav>
                                        <p:tav tm="100000">
                                          <p:val>
                                            <p:strVal val="ppt_h"/>
                                          </p:val>
                                        </p:tav>
                                      </p:tavLst>
                                    </p:anim>
                                    <p:anim calcmode="lin" valueType="num">
                                      <p:cBhvr>
                                        <p:cTn id="927" dur="4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8" dur="1" fill="hold">
                                          <p:stCondLst>
                                            <p:cond delay="3999"/>
                                          </p:stCondLst>
                                        </p:cTn>
                                        <p:tgtEl>
                                          <p:spTgt spid="68"/>
                                        </p:tgtEl>
                                        <p:attrNameLst>
                                          <p:attrName>style.visibility</p:attrName>
                                        </p:attrNameLst>
                                      </p:cBhvr>
                                      <p:to>
                                        <p:strVal val="hidden"/>
                                      </p:to>
                                    </p:set>
                                  </p:childTnLst>
                                </p:cTn>
                              </p:par>
                              <p:par>
                                <p:cTn id="929" presetID="19" presetClass="exit" presetSubtype="10" fill="hold" grpId="3" nodeType="withEffect">
                                  <p:stCondLst>
                                    <p:cond delay="0"/>
                                  </p:stCondLst>
                                  <p:childTnLst>
                                    <p:anim calcmode="lin" valueType="num">
                                      <p:cBhvr>
                                        <p:cTn id="930" dur="4000"/>
                                        <p:tgtEl>
                                          <p:spTgt spid="69"/>
                                        </p:tgtEl>
                                        <p:attrNameLst>
                                          <p:attrName>ppt_h</p:attrName>
                                        </p:attrNameLst>
                                      </p:cBhvr>
                                      <p:tavLst>
                                        <p:tav tm="0">
                                          <p:val>
                                            <p:strVal val="ppt_h"/>
                                          </p:val>
                                        </p:tav>
                                        <p:tav tm="100000">
                                          <p:val>
                                            <p:strVal val="ppt_h"/>
                                          </p:val>
                                        </p:tav>
                                      </p:tavLst>
                                    </p:anim>
                                    <p:anim calcmode="lin" valueType="num">
                                      <p:cBhvr>
                                        <p:cTn id="931" dur="4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2" dur="1" fill="hold">
                                          <p:stCondLst>
                                            <p:cond delay="3999"/>
                                          </p:stCondLst>
                                        </p:cTn>
                                        <p:tgtEl>
                                          <p:spTgt spid="69"/>
                                        </p:tgtEl>
                                        <p:attrNameLst>
                                          <p:attrName>style.visibility</p:attrName>
                                        </p:attrNameLst>
                                      </p:cBhvr>
                                      <p:to>
                                        <p:strVal val="hidden"/>
                                      </p:to>
                                    </p:set>
                                  </p:childTnLst>
                                </p:cTn>
                              </p:par>
                              <p:par>
                                <p:cTn id="933" presetID="19" presetClass="exit" presetSubtype="10" fill="hold" grpId="3" nodeType="withEffect">
                                  <p:stCondLst>
                                    <p:cond delay="0"/>
                                  </p:stCondLst>
                                  <p:childTnLst>
                                    <p:anim calcmode="lin" valueType="num">
                                      <p:cBhvr>
                                        <p:cTn id="934" dur="4000"/>
                                        <p:tgtEl>
                                          <p:spTgt spid="70"/>
                                        </p:tgtEl>
                                        <p:attrNameLst>
                                          <p:attrName>ppt_h</p:attrName>
                                        </p:attrNameLst>
                                      </p:cBhvr>
                                      <p:tavLst>
                                        <p:tav tm="0">
                                          <p:val>
                                            <p:strVal val="ppt_h"/>
                                          </p:val>
                                        </p:tav>
                                        <p:tav tm="100000">
                                          <p:val>
                                            <p:strVal val="ppt_h"/>
                                          </p:val>
                                        </p:tav>
                                      </p:tavLst>
                                    </p:anim>
                                    <p:anim calcmode="lin" valueType="num">
                                      <p:cBhvr>
                                        <p:cTn id="935" dur="4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6" dur="1" fill="hold">
                                          <p:stCondLst>
                                            <p:cond delay="3999"/>
                                          </p:stCondLst>
                                        </p:cTn>
                                        <p:tgtEl>
                                          <p:spTgt spid="70"/>
                                        </p:tgtEl>
                                        <p:attrNameLst>
                                          <p:attrName>style.visibility</p:attrName>
                                        </p:attrNameLst>
                                      </p:cBhvr>
                                      <p:to>
                                        <p:strVal val="hidden"/>
                                      </p:to>
                                    </p:set>
                                  </p:childTnLst>
                                </p:cTn>
                              </p:par>
                              <p:par>
                                <p:cTn id="937" presetID="19" presetClass="exit" presetSubtype="10" fill="hold" grpId="3" nodeType="withEffect">
                                  <p:stCondLst>
                                    <p:cond delay="0"/>
                                  </p:stCondLst>
                                  <p:childTnLst>
                                    <p:anim calcmode="lin" valueType="num">
                                      <p:cBhvr>
                                        <p:cTn id="938" dur="4000"/>
                                        <p:tgtEl>
                                          <p:spTgt spid="71"/>
                                        </p:tgtEl>
                                        <p:attrNameLst>
                                          <p:attrName>ppt_h</p:attrName>
                                        </p:attrNameLst>
                                      </p:cBhvr>
                                      <p:tavLst>
                                        <p:tav tm="0">
                                          <p:val>
                                            <p:strVal val="ppt_h"/>
                                          </p:val>
                                        </p:tav>
                                        <p:tav tm="100000">
                                          <p:val>
                                            <p:strVal val="ppt_h"/>
                                          </p:val>
                                        </p:tav>
                                      </p:tavLst>
                                    </p:anim>
                                    <p:anim calcmode="lin" valueType="num">
                                      <p:cBhvr>
                                        <p:cTn id="939" dur="4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0" dur="1" fill="hold">
                                          <p:stCondLst>
                                            <p:cond delay="3999"/>
                                          </p:stCondLst>
                                        </p:cTn>
                                        <p:tgtEl>
                                          <p:spTgt spid="71"/>
                                        </p:tgtEl>
                                        <p:attrNameLst>
                                          <p:attrName>style.visibility</p:attrName>
                                        </p:attrNameLst>
                                      </p:cBhvr>
                                      <p:to>
                                        <p:strVal val="hidden"/>
                                      </p:to>
                                    </p:set>
                                  </p:childTnLst>
                                </p:cTn>
                              </p:par>
                              <p:par>
                                <p:cTn id="941" presetID="19" presetClass="exit" presetSubtype="10" fill="hold" grpId="3" nodeType="withEffect">
                                  <p:stCondLst>
                                    <p:cond delay="0"/>
                                  </p:stCondLst>
                                  <p:childTnLst>
                                    <p:anim calcmode="lin" valueType="num">
                                      <p:cBhvr>
                                        <p:cTn id="942" dur="4000"/>
                                        <p:tgtEl>
                                          <p:spTgt spid="72"/>
                                        </p:tgtEl>
                                        <p:attrNameLst>
                                          <p:attrName>ppt_h</p:attrName>
                                        </p:attrNameLst>
                                      </p:cBhvr>
                                      <p:tavLst>
                                        <p:tav tm="0">
                                          <p:val>
                                            <p:strVal val="ppt_h"/>
                                          </p:val>
                                        </p:tav>
                                        <p:tav tm="100000">
                                          <p:val>
                                            <p:strVal val="ppt_h"/>
                                          </p:val>
                                        </p:tav>
                                      </p:tavLst>
                                    </p:anim>
                                    <p:anim calcmode="lin" valueType="num">
                                      <p:cBhvr>
                                        <p:cTn id="943" dur="4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3999"/>
                                          </p:stCondLst>
                                        </p:cTn>
                                        <p:tgtEl>
                                          <p:spTgt spid="72"/>
                                        </p:tgtEl>
                                        <p:attrNameLst>
                                          <p:attrName>style.visibility</p:attrName>
                                        </p:attrNameLst>
                                      </p:cBhvr>
                                      <p:to>
                                        <p:strVal val="hidden"/>
                                      </p:to>
                                    </p:set>
                                  </p:childTnLst>
                                </p:cTn>
                              </p:par>
                              <p:par>
                                <p:cTn id="945" presetID="19" presetClass="exit" presetSubtype="10" fill="hold" grpId="3" nodeType="withEffect">
                                  <p:stCondLst>
                                    <p:cond delay="0"/>
                                  </p:stCondLst>
                                  <p:childTnLst>
                                    <p:anim calcmode="lin" valueType="num">
                                      <p:cBhvr>
                                        <p:cTn id="946" dur="4000"/>
                                        <p:tgtEl>
                                          <p:spTgt spid="73"/>
                                        </p:tgtEl>
                                        <p:attrNameLst>
                                          <p:attrName>ppt_h</p:attrName>
                                        </p:attrNameLst>
                                      </p:cBhvr>
                                      <p:tavLst>
                                        <p:tav tm="0">
                                          <p:val>
                                            <p:strVal val="ppt_h"/>
                                          </p:val>
                                        </p:tav>
                                        <p:tav tm="100000">
                                          <p:val>
                                            <p:strVal val="ppt_h"/>
                                          </p:val>
                                        </p:tav>
                                      </p:tavLst>
                                    </p:anim>
                                    <p:anim calcmode="lin" valueType="num">
                                      <p:cBhvr>
                                        <p:cTn id="947" dur="4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8" dur="1" fill="hold">
                                          <p:stCondLst>
                                            <p:cond delay="3999"/>
                                          </p:stCondLst>
                                        </p:cTn>
                                        <p:tgtEl>
                                          <p:spTgt spid="73"/>
                                        </p:tgtEl>
                                        <p:attrNameLst>
                                          <p:attrName>style.visibility</p:attrName>
                                        </p:attrNameLst>
                                      </p:cBhvr>
                                      <p:to>
                                        <p:strVal val="hidden"/>
                                      </p:to>
                                    </p:set>
                                  </p:childTnLst>
                                </p:cTn>
                              </p:par>
                              <p:par>
                                <p:cTn id="949" presetID="19" presetClass="exit" presetSubtype="10" fill="hold" grpId="3" nodeType="withEffect">
                                  <p:stCondLst>
                                    <p:cond delay="0"/>
                                  </p:stCondLst>
                                  <p:childTnLst>
                                    <p:anim calcmode="lin" valueType="num">
                                      <p:cBhvr>
                                        <p:cTn id="950" dur="4000"/>
                                        <p:tgtEl>
                                          <p:spTgt spid="74"/>
                                        </p:tgtEl>
                                        <p:attrNameLst>
                                          <p:attrName>ppt_h</p:attrName>
                                        </p:attrNameLst>
                                      </p:cBhvr>
                                      <p:tavLst>
                                        <p:tav tm="0">
                                          <p:val>
                                            <p:strVal val="ppt_h"/>
                                          </p:val>
                                        </p:tav>
                                        <p:tav tm="100000">
                                          <p:val>
                                            <p:strVal val="ppt_h"/>
                                          </p:val>
                                        </p:tav>
                                      </p:tavLst>
                                    </p:anim>
                                    <p:anim calcmode="lin" valueType="num">
                                      <p:cBhvr>
                                        <p:cTn id="951" dur="4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2" dur="1" fill="hold">
                                          <p:stCondLst>
                                            <p:cond delay="3999"/>
                                          </p:stCondLst>
                                        </p:cTn>
                                        <p:tgtEl>
                                          <p:spTgt spid="74"/>
                                        </p:tgtEl>
                                        <p:attrNameLst>
                                          <p:attrName>style.visibility</p:attrName>
                                        </p:attrNameLst>
                                      </p:cBhvr>
                                      <p:to>
                                        <p:strVal val="hidden"/>
                                      </p:to>
                                    </p:set>
                                  </p:childTnLst>
                                </p:cTn>
                              </p:par>
                              <p:par>
                                <p:cTn id="953" presetID="19" presetClass="exit" presetSubtype="10" fill="hold" grpId="3" nodeType="withEffect">
                                  <p:stCondLst>
                                    <p:cond delay="0"/>
                                  </p:stCondLst>
                                  <p:childTnLst>
                                    <p:anim calcmode="lin" valueType="num">
                                      <p:cBhvr>
                                        <p:cTn id="954" dur="4000"/>
                                        <p:tgtEl>
                                          <p:spTgt spid="75"/>
                                        </p:tgtEl>
                                        <p:attrNameLst>
                                          <p:attrName>ppt_h</p:attrName>
                                        </p:attrNameLst>
                                      </p:cBhvr>
                                      <p:tavLst>
                                        <p:tav tm="0">
                                          <p:val>
                                            <p:strVal val="ppt_h"/>
                                          </p:val>
                                        </p:tav>
                                        <p:tav tm="100000">
                                          <p:val>
                                            <p:strVal val="ppt_h"/>
                                          </p:val>
                                        </p:tav>
                                      </p:tavLst>
                                    </p:anim>
                                    <p:anim calcmode="lin" valueType="num">
                                      <p:cBhvr>
                                        <p:cTn id="955" dur="4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6" dur="1" fill="hold">
                                          <p:stCondLst>
                                            <p:cond delay="3999"/>
                                          </p:stCondLst>
                                        </p:cTn>
                                        <p:tgtEl>
                                          <p:spTgt spid="75"/>
                                        </p:tgtEl>
                                        <p:attrNameLst>
                                          <p:attrName>style.visibility</p:attrName>
                                        </p:attrNameLst>
                                      </p:cBhvr>
                                      <p:to>
                                        <p:strVal val="hidden"/>
                                      </p:to>
                                    </p:set>
                                  </p:childTnLst>
                                </p:cTn>
                              </p:par>
                              <p:par>
                                <p:cTn id="957" presetID="19" presetClass="exit" presetSubtype="10" fill="hold" grpId="3" nodeType="withEffect">
                                  <p:stCondLst>
                                    <p:cond delay="0"/>
                                  </p:stCondLst>
                                  <p:childTnLst>
                                    <p:anim calcmode="lin" valueType="num">
                                      <p:cBhvr>
                                        <p:cTn id="958" dur="4000"/>
                                        <p:tgtEl>
                                          <p:spTgt spid="76"/>
                                        </p:tgtEl>
                                        <p:attrNameLst>
                                          <p:attrName>ppt_h</p:attrName>
                                        </p:attrNameLst>
                                      </p:cBhvr>
                                      <p:tavLst>
                                        <p:tav tm="0">
                                          <p:val>
                                            <p:strVal val="ppt_h"/>
                                          </p:val>
                                        </p:tav>
                                        <p:tav tm="100000">
                                          <p:val>
                                            <p:strVal val="ppt_h"/>
                                          </p:val>
                                        </p:tav>
                                      </p:tavLst>
                                    </p:anim>
                                    <p:anim calcmode="lin" valueType="num">
                                      <p:cBhvr>
                                        <p:cTn id="959" dur="4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0" dur="1" fill="hold">
                                          <p:stCondLst>
                                            <p:cond delay="3999"/>
                                          </p:stCondLst>
                                        </p:cTn>
                                        <p:tgtEl>
                                          <p:spTgt spid="76"/>
                                        </p:tgtEl>
                                        <p:attrNameLst>
                                          <p:attrName>style.visibility</p:attrName>
                                        </p:attrNameLst>
                                      </p:cBhvr>
                                      <p:to>
                                        <p:strVal val="hidden"/>
                                      </p:to>
                                    </p:set>
                                  </p:childTnLst>
                                </p:cTn>
                              </p:par>
                              <p:par>
                                <p:cTn id="961" presetID="19" presetClass="exit" presetSubtype="10" fill="hold" grpId="3" nodeType="withEffect">
                                  <p:stCondLst>
                                    <p:cond delay="0"/>
                                  </p:stCondLst>
                                  <p:childTnLst>
                                    <p:anim calcmode="lin" valueType="num">
                                      <p:cBhvr>
                                        <p:cTn id="962" dur="4000"/>
                                        <p:tgtEl>
                                          <p:spTgt spid="77"/>
                                        </p:tgtEl>
                                        <p:attrNameLst>
                                          <p:attrName>ppt_h</p:attrName>
                                        </p:attrNameLst>
                                      </p:cBhvr>
                                      <p:tavLst>
                                        <p:tav tm="0">
                                          <p:val>
                                            <p:strVal val="ppt_h"/>
                                          </p:val>
                                        </p:tav>
                                        <p:tav tm="100000">
                                          <p:val>
                                            <p:strVal val="ppt_h"/>
                                          </p:val>
                                        </p:tav>
                                      </p:tavLst>
                                    </p:anim>
                                    <p:anim calcmode="lin" valueType="num">
                                      <p:cBhvr>
                                        <p:cTn id="963" dur="4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4" dur="1" fill="hold">
                                          <p:stCondLst>
                                            <p:cond delay="3999"/>
                                          </p:stCondLst>
                                        </p:cTn>
                                        <p:tgtEl>
                                          <p:spTgt spid="77"/>
                                        </p:tgtEl>
                                        <p:attrNameLst>
                                          <p:attrName>style.visibility</p:attrName>
                                        </p:attrNameLst>
                                      </p:cBhvr>
                                      <p:to>
                                        <p:strVal val="hidden"/>
                                      </p:to>
                                    </p:set>
                                  </p:childTnLst>
                                </p:cTn>
                              </p:par>
                              <p:par>
                                <p:cTn id="965" presetID="19" presetClass="exit" presetSubtype="10" fill="hold" grpId="3" nodeType="withEffect">
                                  <p:stCondLst>
                                    <p:cond delay="0"/>
                                  </p:stCondLst>
                                  <p:childTnLst>
                                    <p:anim calcmode="lin" valueType="num">
                                      <p:cBhvr>
                                        <p:cTn id="966" dur="4000"/>
                                        <p:tgtEl>
                                          <p:spTgt spid="78"/>
                                        </p:tgtEl>
                                        <p:attrNameLst>
                                          <p:attrName>ppt_h</p:attrName>
                                        </p:attrNameLst>
                                      </p:cBhvr>
                                      <p:tavLst>
                                        <p:tav tm="0">
                                          <p:val>
                                            <p:strVal val="ppt_h"/>
                                          </p:val>
                                        </p:tav>
                                        <p:tav tm="100000">
                                          <p:val>
                                            <p:strVal val="ppt_h"/>
                                          </p:val>
                                        </p:tav>
                                      </p:tavLst>
                                    </p:anim>
                                    <p:anim calcmode="lin" valueType="num">
                                      <p:cBhvr>
                                        <p:cTn id="967" dur="4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8" dur="1" fill="hold">
                                          <p:stCondLst>
                                            <p:cond delay="3999"/>
                                          </p:stCondLst>
                                        </p:cTn>
                                        <p:tgtEl>
                                          <p:spTgt spid="78"/>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4000"/>
                                        <p:tgtEl>
                                          <p:spTgt spid="79"/>
                                        </p:tgtEl>
                                        <p:attrNameLst>
                                          <p:attrName>ppt_h</p:attrName>
                                        </p:attrNameLst>
                                      </p:cBhvr>
                                      <p:tavLst>
                                        <p:tav tm="0">
                                          <p:val>
                                            <p:strVal val="ppt_h"/>
                                          </p:val>
                                        </p:tav>
                                        <p:tav tm="100000">
                                          <p:val>
                                            <p:strVal val="ppt_h"/>
                                          </p:val>
                                        </p:tav>
                                      </p:tavLst>
                                    </p:anim>
                                    <p:anim calcmode="lin" valueType="num">
                                      <p:cBhvr>
                                        <p:cTn id="971" dur="4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3999"/>
                                          </p:stCondLst>
                                        </p:cTn>
                                        <p:tgtEl>
                                          <p:spTgt spid="79"/>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4000"/>
                                        <p:tgtEl>
                                          <p:spTgt spid="80"/>
                                        </p:tgtEl>
                                        <p:attrNameLst>
                                          <p:attrName>ppt_h</p:attrName>
                                        </p:attrNameLst>
                                      </p:cBhvr>
                                      <p:tavLst>
                                        <p:tav tm="0">
                                          <p:val>
                                            <p:strVal val="ppt_h"/>
                                          </p:val>
                                        </p:tav>
                                        <p:tav tm="100000">
                                          <p:val>
                                            <p:strVal val="ppt_h"/>
                                          </p:val>
                                        </p:tav>
                                      </p:tavLst>
                                    </p:anim>
                                    <p:anim calcmode="lin" valueType="num">
                                      <p:cBhvr>
                                        <p:cTn id="975" dur="4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3999"/>
                                          </p:stCondLst>
                                        </p:cTn>
                                        <p:tgtEl>
                                          <p:spTgt spid="80"/>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4000"/>
                                        <p:tgtEl>
                                          <p:spTgt spid="81"/>
                                        </p:tgtEl>
                                        <p:attrNameLst>
                                          <p:attrName>ppt_h</p:attrName>
                                        </p:attrNameLst>
                                      </p:cBhvr>
                                      <p:tavLst>
                                        <p:tav tm="0">
                                          <p:val>
                                            <p:strVal val="ppt_h"/>
                                          </p:val>
                                        </p:tav>
                                        <p:tav tm="100000">
                                          <p:val>
                                            <p:strVal val="ppt_h"/>
                                          </p:val>
                                        </p:tav>
                                      </p:tavLst>
                                    </p:anim>
                                    <p:anim calcmode="lin" valueType="num">
                                      <p:cBhvr>
                                        <p:cTn id="979" dur="4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3999"/>
                                          </p:stCondLst>
                                        </p:cTn>
                                        <p:tgtEl>
                                          <p:spTgt spid="81"/>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4000"/>
                                        <p:tgtEl>
                                          <p:spTgt spid="82"/>
                                        </p:tgtEl>
                                        <p:attrNameLst>
                                          <p:attrName>ppt_h</p:attrName>
                                        </p:attrNameLst>
                                      </p:cBhvr>
                                      <p:tavLst>
                                        <p:tav tm="0">
                                          <p:val>
                                            <p:strVal val="ppt_h"/>
                                          </p:val>
                                        </p:tav>
                                        <p:tav tm="100000">
                                          <p:val>
                                            <p:strVal val="ppt_h"/>
                                          </p:val>
                                        </p:tav>
                                      </p:tavLst>
                                    </p:anim>
                                    <p:anim calcmode="lin" valueType="num">
                                      <p:cBhvr>
                                        <p:cTn id="983" dur="4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3999"/>
                                          </p:stCondLst>
                                        </p:cTn>
                                        <p:tgtEl>
                                          <p:spTgt spid="82"/>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4000"/>
                                        <p:tgtEl>
                                          <p:spTgt spid="83"/>
                                        </p:tgtEl>
                                        <p:attrNameLst>
                                          <p:attrName>ppt_h</p:attrName>
                                        </p:attrNameLst>
                                      </p:cBhvr>
                                      <p:tavLst>
                                        <p:tav tm="0">
                                          <p:val>
                                            <p:strVal val="ppt_h"/>
                                          </p:val>
                                        </p:tav>
                                        <p:tav tm="100000">
                                          <p:val>
                                            <p:strVal val="ppt_h"/>
                                          </p:val>
                                        </p:tav>
                                      </p:tavLst>
                                    </p:anim>
                                    <p:anim calcmode="lin" valueType="num">
                                      <p:cBhvr>
                                        <p:cTn id="987" dur="4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3999"/>
                                          </p:stCondLst>
                                        </p:cTn>
                                        <p:tgtEl>
                                          <p:spTgt spid="83"/>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4000"/>
                                        <p:tgtEl>
                                          <p:spTgt spid="84"/>
                                        </p:tgtEl>
                                        <p:attrNameLst>
                                          <p:attrName>ppt_h</p:attrName>
                                        </p:attrNameLst>
                                      </p:cBhvr>
                                      <p:tavLst>
                                        <p:tav tm="0">
                                          <p:val>
                                            <p:strVal val="ppt_h"/>
                                          </p:val>
                                        </p:tav>
                                        <p:tav tm="100000">
                                          <p:val>
                                            <p:strVal val="ppt_h"/>
                                          </p:val>
                                        </p:tav>
                                      </p:tavLst>
                                    </p:anim>
                                    <p:anim calcmode="lin" valueType="num">
                                      <p:cBhvr>
                                        <p:cTn id="991" dur="4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3999"/>
                                          </p:stCondLst>
                                        </p:cTn>
                                        <p:tgtEl>
                                          <p:spTgt spid="84"/>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4000"/>
                                        <p:tgtEl>
                                          <p:spTgt spid="85"/>
                                        </p:tgtEl>
                                        <p:attrNameLst>
                                          <p:attrName>ppt_h</p:attrName>
                                        </p:attrNameLst>
                                      </p:cBhvr>
                                      <p:tavLst>
                                        <p:tav tm="0">
                                          <p:val>
                                            <p:strVal val="ppt_h"/>
                                          </p:val>
                                        </p:tav>
                                        <p:tav tm="100000">
                                          <p:val>
                                            <p:strVal val="ppt_h"/>
                                          </p:val>
                                        </p:tav>
                                      </p:tavLst>
                                    </p:anim>
                                    <p:anim calcmode="lin" valueType="num">
                                      <p:cBhvr>
                                        <p:cTn id="995" dur="4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3999"/>
                                          </p:stCondLst>
                                        </p:cTn>
                                        <p:tgtEl>
                                          <p:spTgt spid="85"/>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4000"/>
                                        <p:tgtEl>
                                          <p:spTgt spid="86"/>
                                        </p:tgtEl>
                                        <p:attrNameLst>
                                          <p:attrName>ppt_h</p:attrName>
                                        </p:attrNameLst>
                                      </p:cBhvr>
                                      <p:tavLst>
                                        <p:tav tm="0">
                                          <p:val>
                                            <p:strVal val="ppt_h"/>
                                          </p:val>
                                        </p:tav>
                                        <p:tav tm="100000">
                                          <p:val>
                                            <p:strVal val="ppt_h"/>
                                          </p:val>
                                        </p:tav>
                                      </p:tavLst>
                                    </p:anim>
                                    <p:anim calcmode="lin" valueType="num">
                                      <p:cBhvr>
                                        <p:cTn id="999" dur="4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3999"/>
                                          </p:stCondLst>
                                        </p:cTn>
                                        <p:tgtEl>
                                          <p:spTgt spid="86"/>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4000"/>
                                        <p:tgtEl>
                                          <p:spTgt spid="87"/>
                                        </p:tgtEl>
                                        <p:attrNameLst>
                                          <p:attrName>ppt_h</p:attrName>
                                        </p:attrNameLst>
                                      </p:cBhvr>
                                      <p:tavLst>
                                        <p:tav tm="0">
                                          <p:val>
                                            <p:strVal val="ppt_h"/>
                                          </p:val>
                                        </p:tav>
                                        <p:tav tm="100000">
                                          <p:val>
                                            <p:strVal val="ppt_h"/>
                                          </p:val>
                                        </p:tav>
                                      </p:tavLst>
                                    </p:anim>
                                    <p:anim calcmode="lin" valueType="num">
                                      <p:cBhvr>
                                        <p:cTn id="1003" dur="4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3999"/>
                                          </p:stCondLst>
                                        </p:cTn>
                                        <p:tgtEl>
                                          <p:spTgt spid="87"/>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4000"/>
                                        <p:tgtEl>
                                          <p:spTgt spid="88"/>
                                        </p:tgtEl>
                                        <p:attrNameLst>
                                          <p:attrName>ppt_h</p:attrName>
                                        </p:attrNameLst>
                                      </p:cBhvr>
                                      <p:tavLst>
                                        <p:tav tm="0">
                                          <p:val>
                                            <p:strVal val="ppt_h"/>
                                          </p:val>
                                        </p:tav>
                                        <p:tav tm="100000">
                                          <p:val>
                                            <p:strVal val="ppt_h"/>
                                          </p:val>
                                        </p:tav>
                                      </p:tavLst>
                                    </p:anim>
                                    <p:anim calcmode="lin" valueType="num">
                                      <p:cBhvr>
                                        <p:cTn id="1007" dur="4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3999"/>
                                          </p:stCondLst>
                                        </p:cTn>
                                        <p:tgtEl>
                                          <p:spTgt spid="88"/>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4000"/>
                                        <p:tgtEl>
                                          <p:spTgt spid="89"/>
                                        </p:tgtEl>
                                        <p:attrNameLst>
                                          <p:attrName>ppt_h</p:attrName>
                                        </p:attrNameLst>
                                      </p:cBhvr>
                                      <p:tavLst>
                                        <p:tav tm="0">
                                          <p:val>
                                            <p:strVal val="ppt_h"/>
                                          </p:val>
                                        </p:tav>
                                        <p:tav tm="100000">
                                          <p:val>
                                            <p:strVal val="ppt_h"/>
                                          </p:val>
                                        </p:tav>
                                      </p:tavLst>
                                    </p:anim>
                                    <p:anim calcmode="lin" valueType="num">
                                      <p:cBhvr>
                                        <p:cTn id="1011" dur="4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3999"/>
                                          </p:stCondLst>
                                        </p:cTn>
                                        <p:tgtEl>
                                          <p:spTgt spid="89"/>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4000"/>
                                        <p:tgtEl>
                                          <p:spTgt spid="90"/>
                                        </p:tgtEl>
                                        <p:attrNameLst>
                                          <p:attrName>ppt_h</p:attrName>
                                        </p:attrNameLst>
                                      </p:cBhvr>
                                      <p:tavLst>
                                        <p:tav tm="0">
                                          <p:val>
                                            <p:strVal val="ppt_h"/>
                                          </p:val>
                                        </p:tav>
                                        <p:tav tm="100000">
                                          <p:val>
                                            <p:strVal val="ppt_h"/>
                                          </p:val>
                                        </p:tav>
                                      </p:tavLst>
                                    </p:anim>
                                    <p:anim calcmode="lin" valueType="num">
                                      <p:cBhvr>
                                        <p:cTn id="1015" dur="4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3999"/>
                                          </p:stCondLst>
                                        </p:cTn>
                                        <p:tgtEl>
                                          <p:spTgt spid="90"/>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4000"/>
                                        <p:tgtEl>
                                          <p:spTgt spid="91"/>
                                        </p:tgtEl>
                                        <p:attrNameLst>
                                          <p:attrName>ppt_h</p:attrName>
                                        </p:attrNameLst>
                                      </p:cBhvr>
                                      <p:tavLst>
                                        <p:tav tm="0">
                                          <p:val>
                                            <p:strVal val="ppt_h"/>
                                          </p:val>
                                        </p:tav>
                                        <p:tav tm="100000">
                                          <p:val>
                                            <p:strVal val="ppt_h"/>
                                          </p:val>
                                        </p:tav>
                                      </p:tavLst>
                                    </p:anim>
                                    <p:anim calcmode="lin" valueType="num">
                                      <p:cBhvr>
                                        <p:cTn id="1019" dur="4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3999"/>
                                          </p:stCondLst>
                                        </p:cTn>
                                        <p:tgtEl>
                                          <p:spTgt spid="91"/>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4000"/>
                                        <p:tgtEl>
                                          <p:spTgt spid="92"/>
                                        </p:tgtEl>
                                        <p:attrNameLst>
                                          <p:attrName>ppt_h</p:attrName>
                                        </p:attrNameLst>
                                      </p:cBhvr>
                                      <p:tavLst>
                                        <p:tav tm="0">
                                          <p:val>
                                            <p:strVal val="ppt_h"/>
                                          </p:val>
                                        </p:tav>
                                        <p:tav tm="100000">
                                          <p:val>
                                            <p:strVal val="ppt_h"/>
                                          </p:val>
                                        </p:tav>
                                      </p:tavLst>
                                    </p:anim>
                                    <p:anim calcmode="lin" valueType="num">
                                      <p:cBhvr>
                                        <p:cTn id="1023" dur="4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3999"/>
                                          </p:stCondLst>
                                        </p:cTn>
                                        <p:tgtEl>
                                          <p:spTgt spid="92"/>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4000"/>
                                        <p:tgtEl>
                                          <p:spTgt spid="93"/>
                                        </p:tgtEl>
                                        <p:attrNameLst>
                                          <p:attrName>ppt_h</p:attrName>
                                        </p:attrNameLst>
                                      </p:cBhvr>
                                      <p:tavLst>
                                        <p:tav tm="0">
                                          <p:val>
                                            <p:strVal val="ppt_h"/>
                                          </p:val>
                                        </p:tav>
                                        <p:tav tm="100000">
                                          <p:val>
                                            <p:strVal val="ppt_h"/>
                                          </p:val>
                                        </p:tav>
                                      </p:tavLst>
                                    </p:anim>
                                    <p:anim calcmode="lin" valueType="num">
                                      <p:cBhvr>
                                        <p:cTn id="1027" dur="4000"/>
                                        <p:tgtEl>
                                          <p:spTgt spid="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3999"/>
                                          </p:stCondLst>
                                        </p:cTn>
                                        <p:tgtEl>
                                          <p:spTgt spid="9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4000"/>
                                        <p:tgtEl>
                                          <p:spTgt spid="94"/>
                                        </p:tgtEl>
                                        <p:attrNameLst>
                                          <p:attrName>ppt_h</p:attrName>
                                        </p:attrNameLst>
                                      </p:cBhvr>
                                      <p:tavLst>
                                        <p:tav tm="0">
                                          <p:val>
                                            <p:strVal val="ppt_h"/>
                                          </p:val>
                                        </p:tav>
                                        <p:tav tm="100000">
                                          <p:val>
                                            <p:strVal val="ppt_h"/>
                                          </p:val>
                                        </p:tav>
                                      </p:tavLst>
                                    </p:anim>
                                    <p:anim calcmode="lin" valueType="num">
                                      <p:cBhvr>
                                        <p:cTn id="1031" dur="4000"/>
                                        <p:tgtEl>
                                          <p:spTgt spid="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3999"/>
                                          </p:stCondLst>
                                        </p:cTn>
                                        <p:tgtEl>
                                          <p:spTgt spid="9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4000"/>
                                        <p:tgtEl>
                                          <p:spTgt spid="95"/>
                                        </p:tgtEl>
                                        <p:attrNameLst>
                                          <p:attrName>ppt_h</p:attrName>
                                        </p:attrNameLst>
                                      </p:cBhvr>
                                      <p:tavLst>
                                        <p:tav tm="0">
                                          <p:val>
                                            <p:strVal val="ppt_h"/>
                                          </p:val>
                                        </p:tav>
                                        <p:tav tm="100000">
                                          <p:val>
                                            <p:strVal val="ppt_h"/>
                                          </p:val>
                                        </p:tav>
                                      </p:tavLst>
                                    </p:anim>
                                    <p:anim calcmode="lin" valueType="num">
                                      <p:cBhvr>
                                        <p:cTn id="1035" dur="400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3999"/>
                                          </p:stCondLst>
                                        </p:cTn>
                                        <p:tgtEl>
                                          <p:spTgt spid="95"/>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4000"/>
                                        <p:tgtEl>
                                          <p:spTgt spid="96"/>
                                        </p:tgtEl>
                                        <p:attrNameLst>
                                          <p:attrName>ppt_h</p:attrName>
                                        </p:attrNameLst>
                                      </p:cBhvr>
                                      <p:tavLst>
                                        <p:tav tm="0">
                                          <p:val>
                                            <p:strVal val="ppt_h"/>
                                          </p:val>
                                        </p:tav>
                                        <p:tav tm="100000">
                                          <p:val>
                                            <p:strVal val="ppt_h"/>
                                          </p:val>
                                        </p:tav>
                                      </p:tavLst>
                                    </p:anim>
                                    <p:anim calcmode="lin" valueType="num">
                                      <p:cBhvr>
                                        <p:cTn id="1039" dur="4000"/>
                                        <p:tgtEl>
                                          <p:spTgt spid="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3999"/>
                                          </p:stCondLst>
                                        </p:cTn>
                                        <p:tgtEl>
                                          <p:spTgt spid="96"/>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4000"/>
                                        <p:tgtEl>
                                          <p:spTgt spid="97"/>
                                        </p:tgtEl>
                                        <p:attrNameLst>
                                          <p:attrName>ppt_h</p:attrName>
                                        </p:attrNameLst>
                                      </p:cBhvr>
                                      <p:tavLst>
                                        <p:tav tm="0">
                                          <p:val>
                                            <p:strVal val="ppt_h"/>
                                          </p:val>
                                        </p:tav>
                                        <p:tav tm="100000">
                                          <p:val>
                                            <p:strVal val="ppt_h"/>
                                          </p:val>
                                        </p:tav>
                                      </p:tavLst>
                                    </p:anim>
                                    <p:anim calcmode="lin" valueType="num">
                                      <p:cBhvr>
                                        <p:cTn id="1043" dur="40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3999"/>
                                          </p:stCondLst>
                                        </p:cTn>
                                        <p:tgtEl>
                                          <p:spTgt spid="9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4000"/>
                                        <p:tgtEl>
                                          <p:spTgt spid="98"/>
                                        </p:tgtEl>
                                        <p:attrNameLst>
                                          <p:attrName>ppt_h</p:attrName>
                                        </p:attrNameLst>
                                      </p:cBhvr>
                                      <p:tavLst>
                                        <p:tav tm="0">
                                          <p:val>
                                            <p:strVal val="ppt_h"/>
                                          </p:val>
                                        </p:tav>
                                        <p:tav tm="100000">
                                          <p:val>
                                            <p:strVal val="ppt_h"/>
                                          </p:val>
                                        </p:tav>
                                      </p:tavLst>
                                    </p:anim>
                                    <p:anim calcmode="lin" valueType="num">
                                      <p:cBhvr>
                                        <p:cTn id="1047" dur="40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3999"/>
                                          </p:stCondLst>
                                        </p:cTn>
                                        <p:tgtEl>
                                          <p:spTgt spid="9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4000"/>
                                        <p:tgtEl>
                                          <p:spTgt spid="99"/>
                                        </p:tgtEl>
                                        <p:attrNameLst>
                                          <p:attrName>ppt_h</p:attrName>
                                        </p:attrNameLst>
                                      </p:cBhvr>
                                      <p:tavLst>
                                        <p:tav tm="0">
                                          <p:val>
                                            <p:strVal val="ppt_h"/>
                                          </p:val>
                                        </p:tav>
                                        <p:tav tm="100000">
                                          <p:val>
                                            <p:strVal val="ppt_h"/>
                                          </p:val>
                                        </p:tav>
                                      </p:tavLst>
                                    </p:anim>
                                    <p:anim calcmode="lin" valueType="num">
                                      <p:cBhvr>
                                        <p:cTn id="1051" dur="40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3999"/>
                                          </p:stCondLst>
                                        </p:cTn>
                                        <p:tgtEl>
                                          <p:spTgt spid="99"/>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4000"/>
                                        <p:tgtEl>
                                          <p:spTgt spid="100"/>
                                        </p:tgtEl>
                                        <p:attrNameLst>
                                          <p:attrName>ppt_h</p:attrName>
                                        </p:attrNameLst>
                                      </p:cBhvr>
                                      <p:tavLst>
                                        <p:tav tm="0">
                                          <p:val>
                                            <p:strVal val="ppt_h"/>
                                          </p:val>
                                        </p:tav>
                                        <p:tav tm="100000">
                                          <p:val>
                                            <p:strVal val="ppt_h"/>
                                          </p:val>
                                        </p:tav>
                                      </p:tavLst>
                                    </p:anim>
                                    <p:anim calcmode="lin" valueType="num">
                                      <p:cBhvr>
                                        <p:cTn id="1055" dur="40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3999"/>
                                          </p:stCondLst>
                                        </p:cTn>
                                        <p:tgtEl>
                                          <p:spTgt spid="100"/>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4000"/>
                                        <p:tgtEl>
                                          <p:spTgt spid="101"/>
                                        </p:tgtEl>
                                        <p:attrNameLst>
                                          <p:attrName>ppt_h</p:attrName>
                                        </p:attrNameLst>
                                      </p:cBhvr>
                                      <p:tavLst>
                                        <p:tav tm="0">
                                          <p:val>
                                            <p:strVal val="ppt_h"/>
                                          </p:val>
                                        </p:tav>
                                        <p:tav tm="100000">
                                          <p:val>
                                            <p:strVal val="ppt_h"/>
                                          </p:val>
                                        </p:tav>
                                      </p:tavLst>
                                    </p:anim>
                                    <p:anim calcmode="lin" valueType="num">
                                      <p:cBhvr>
                                        <p:cTn id="1059" dur="400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3999"/>
                                          </p:stCondLst>
                                        </p:cTn>
                                        <p:tgtEl>
                                          <p:spTgt spid="10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4000"/>
                                        <p:tgtEl>
                                          <p:spTgt spid="102"/>
                                        </p:tgtEl>
                                        <p:attrNameLst>
                                          <p:attrName>ppt_h</p:attrName>
                                        </p:attrNameLst>
                                      </p:cBhvr>
                                      <p:tavLst>
                                        <p:tav tm="0">
                                          <p:val>
                                            <p:strVal val="ppt_h"/>
                                          </p:val>
                                        </p:tav>
                                        <p:tav tm="100000">
                                          <p:val>
                                            <p:strVal val="ppt_h"/>
                                          </p:val>
                                        </p:tav>
                                      </p:tavLst>
                                    </p:anim>
                                    <p:anim calcmode="lin" valueType="num">
                                      <p:cBhvr>
                                        <p:cTn id="1063" dur="4000"/>
                                        <p:tgtEl>
                                          <p:spTgt spid="1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3999"/>
                                          </p:stCondLst>
                                        </p:cTn>
                                        <p:tgtEl>
                                          <p:spTgt spid="10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4000"/>
                                        <p:tgtEl>
                                          <p:spTgt spid="103"/>
                                        </p:tgtEl>
                                        <p:attrNameLst>
                                          <p:attrName>ppt_h</p:attrName>
                                        </p:attrNameLst>
                                      </p:cBhvr>
                                      <p:tavLst>
                                        <p:tav tm="0">
                                          <p:val>
                                            <p:strVal val="ppt_h"/>
                                          </p:val>
                                        </p:tav>
                                        <p:tav tm="100000">
                                          <p:val>
                                            <p:strVal val="ppt_h"/>
                                          </p:val>
                                        </p:tav>
                                      </p:tavLst>
                                    </p:anim>
                                    <p:anim calcmode="lin" valueType="num">
                                      <p:cBhvr>
                                        <p:cTn id="1067" dur="40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3999"/>
                                          </p:stCondLst>
                                        </p:cTn>
                                        <p:tgtEl>
                                          <p:spTgt spid="103"/>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4000"/>
                                        <p:tgtEl>
                                          <p:spTgt spid="104"/>
                                        </p:tgtEl>
                                        <p:attrNameLst>
                                          <p:attrName>ppt_h</p:attrName>
                                        </p:attrNameLst>
                                      </p:cBhvr>
                                      <p:tavLst>
                                        <p:tav tm="0">
                                          <p:val>
                                            <p:strVal val="ppt_h"/>
                                          </p:val>
                                        </p:tav>
                                        <p:tav tm="100000">
                                          <p:val>
                                            <p:strVal val="ppt_h"/>
                                          </p:val>
                                        </p:tav>
                                      </p:tavLst>
                                    </p:anim>
                                    <p:anim calcmode="lin" valueType="num">
                                      <p:cBhvr>
                                        <p:cTn id="1071" dur="40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3999"/>
                                          </p:stCondLst>
                                        </p:cTn>
                                        <p:tgtEl>
                                          <p:spTgt spid="104"/>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4000"/>
                                        <p:tgtEl>
                                          <p:spTgt spid="105"/>
                                        </p:tgtEl>
                                        <p:attrNameLst>
                                          <p:attrName>ppt_h</p:attrName>
                                        </p:attrNameLst>
                                      </p:cBhvr>
                                      <p:tavLst>
                                        <p:tav tm="0">
                                          <p:val>
                                            <p:strVal val="ppt_h"/>
                                          </p:val>
                                        </p:tav>
                                        <p:tav tm="100000">
                                          <p:val>
                                            <p:strVal val="ppt_h"/>
                                          </p:val>
                                        </p:tav>
                                      </p:tavLst>
                                    </p:anim>
                                    <p:anim calcmode="lin" valueType="num">
                                      <p:cBhvr>
                                        <p:cTn id="1075" dur="40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3999"/>
                                          </p:stCondLst>
                                        </p:cTn>
                                        <p:tgtEl>
                                          <p:spTgt spid="10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4000"/>
                                        <p:tgtEl>
                                          <p:spTgt spid="106"/>
                                        </p:tgtEl>
                                        <p:attrNameLst>
                                          <p:attrName>ppt_h</p:attrName>
                                        </p:attrNameLst>
                                      </p:cBhvr>
                                      <p:tavLst>
                                        <p:tav tm="0">
                                          <p:val>
                                            <p:strVal val="ppt_h"/>
                                          </p:val>
                                        </p:tav>
                                        <p:tav tm="100000">
                                          <p:val>
                                            <p:strVal val="ppt_h"/>
                                          </p:val>
                                        </p:tav>
                                      </p:tavLst>
                                    </p:anim>
                                    <p:anim calcmode="lin" valueType="num">
                                      <p:cBhvr>
                                        <p:cTn id="1079" dur="40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3999"/>
                                          </p:stCondLst>
                                        </p:cTn>
                                        <p:tgtEl>
                                          <p:spTgt spid="10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4000"/>
                                        <p:tgtEl>
                                          <p:spTgt spid="107"/>
                                        </p:tgtEl>
                                        <p:attrNameLst>
                                          <p:attrName>ppt_h</p:attrName>
                                        </p:attrNameLst>
                                      </p:cBhvr>
                                      <p:tavLst>
                                        <p:tav tm="0">
                                          <p:val>
                                            <p:strVal val="ppt_h"/>
                                          </p:val>
                                        </p:tav>
                                        <p:tav tm="100000">
                                          <p:val>
                                            <p:strVal val="ppt_h"/>
                                          </p:val>
                                        </p:tav>
                                      </p:tavLst>
                                    </p:anim>
                                    <p:anim calcmode="lin" valueType="num">
                                      <p:cBhvr>
                                        <p:cTn id="1083" dur="40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3999"/>
                                          </p:stCondLst>
                                        </p:cTn>
                                        <p:tgtEl>
                                          <p:spTgt spid="107"/>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4000"/>
                                        <p:tgtEl>
                                          <p:spTgt spid="108"/>
                                        </p:tgtEl>
                                        <p:attrNameLst>
                                          <p:attrName>ppt_h</p:attrName>
                                        </p:attrNameLst>
                                      </p:cBhvr>
                                      <p:tavLst>
                                        <p:tav tm="0">
                                          <p:val>
                                            <p:strVal val="ppt_h"/>
                                          </p:val>
                                        </p:tav>
                                        <p:tav tm="100000">
                                          <p:val>
                                            <p:strVal val="ppt_h"/>
                                          </p:val>
                                        </p:tav>
                                      </p:tavLst>
                                    </p:anim>
                                    <p:anim calcmode="lin" valueType="num">
                                      <p:cBhvr>
                                        <p:cTn id="1087" dur="4000"/>
                                        <p:tgtEl>
                                          <p:spTgt spid="1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3999"/>
                                          </p:stCondLst>
                                        </p:cTn>
                                        <p:tgtEl>
                                          <p:spTgt spid="108"/>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4000"/>
                                        <p:tgtEl>
                                          <p:spTgt spid="109"/>
                                        </p:tgtEl>
                                        <p:attrNameLst>
                                          <p:attrName>ppt_h</p:attrName>
                                        </p:attrNameLst>
                                      </p:cBhvr>
                                      <p:tavLst>
                                        <p:tav tm="0">
                                          <p:val>
                                            <p:strVal val="ppt_h"/>
                                          </p:val>
                                        </p:tav>
                                        <p:tav tm="100000">
                                          <p:val>
                                            <p:strVal val="ppt_h"/>
                                          </p:val>
                                        </p:tav>
                                      </p:tavLst>
                                    </p:anim>
                                    <p:anim calcmode="lin" valueType="num">
                                      <p:cBhvr>
                                        <p:cTn id="1091" dur="40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3999"/>
                                          </p:stCondLst>
                                        </p:cTn>
                                        <p:tgtEl>
                                          <p:spTgt spid="10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4000"/>
                                        <p:tgtEl>
                                          <p:spTgt spid="110"/>
                                        </p:tgtEl>
                                        <p:attrNameLst>
                                          <p:attrName>ppt_h</p:attrName>
                                        </p:attrNameLst>
                                      </p:cBhvr>
                                      <p:tavLst>
                                        <p:tav tm="0">
                                          <p:val>
                                            <p:strVal val="ppt_h"/>
                                          </p:val>
                                        </p:tav>
                                        <p:tav tm="100000">
                                          <p:val>
                                            <p:strVal val="ppt_h"/>
                                          </p:val>
                                        </p:tav>
                                      </p:tavLst>
                                    </p:anim>
                                    <p:anim calcmode="lin" valueType="num">
                                      <p:cBhvr>
                                        <p:cTn id="1095" dur="40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3999"/>
                                          </p:stCondLst>
                                        </p:cTn>
                                        <p:tgtEl>
                                          <p:spTgt spid="11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4000"/>
                                        <p:tgtEl>
                                          <p:spTgt spid="111"/>
                                        </p:tgtEl>
                                        <p:attrNameLst>
                                          <p:attrName>ppt_h</p:attrName>
                                        </p:attrNameLst>
                                      </p:cBhvr>
                                      <p:tavLst>
                                        <p:tav tm="0">
                                          <p:val>
                                            <p:strVal val="ppt_h"/>
                                          </p:val>
                                        </p:tav>
                                        <p:tav tm="100000">
                                          <p:val>
                                            <p:strVal val="ppt_h"/>
                                          </p:val>
                                        </p:tav>
                                      </p:tavLst>
                                    </p:anim>
                                    <p:anim calcmode="lin" valueType="num">
                                      <p:cBhvr>
                                        <p:cTn id="1099" dur="40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3999"/>
                                          </p:stCondLst>
                                        </p:cTn>
                                        <p:tgtEl>
                                          <p:spTgt spid="111"/>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4000"/>
                                        <p:tgtEl>
                                          <p:spTgt spid="112"/>
                                        </p:tgtEl>
                                        <p:attrNameLst>
                                          <p:attrName>ppt_h</p:attrName>
                                        </p:attrNameLst>
                                      </p:cBhvr>
                                      <p:tavLst>
                                        <p:tav tm="0">
                                          <p:val>
                                            <p:strVal val="ppt_h"/>
                                          </p:val>
                                        </p:tav>
                                        <p:tav tm="100000">
                                          <p:val>
                                            <p:strVal val="ppt_h"/>
                                          </p:val>
                                        </p:tav>
                                      </p:tavLst>
                                    </p:anim>
                                    <p:anim calcmode="lin" valueType="num">
                                      <p:cBhvr>
                                        <p:cTn id="1103" dur="40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3999"/>
                                          </p:stCondLst>
                                        </p:cTn>
                                        <p:tgtEl>
                                          <p:spTgt spid="112"/>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4000"/>
                                        <p:tgtEl>
                                          <p:spTgt spid="113"/>
                                        </p:tgtEl>
                                        <p:attrNameLst>
                                          <p:attrName>ppt_h</p:attrName>
                                        </p:attrNameLst>
                                      </p:cBhvr>
                                      <p:tavLst>
                                        <p:tav tm="0">
                                          <p:val>
                                            <p:strVal val="ppt_h"/>
                                          </p:val>
                                        </p:tav>
                                        <p:tav tm="100000">
                                          <p:val>
                                            <p:strVal val="ppt_h"/>
                                          </p:val>
                                        </p:tav>
                                      </p:tavLst>
                                    </p:anim>
                                    <p:anim calcmode="lin" valueType="num">
                                      <p:cBhvr>
                                        <p:cTn id="1107" dur="400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3999"/>
                                          </p:stCondLst>
                                        </p:cTn>
                                        <p:tgtEl>
                                          <p:spTgt spid="113"/>
                                        </p:tgtEl>
                                        <p:attrNameLst>
                                          <p:attrName>style.visibility</p:attrName>
                                        </p:attrNameLst>
                                      </p:cBhvr>
                                      <p:to>
                                        <p:strVal val="hidden"/>
                                      </p:to>
                                    </p:set>
                                  </p:childTnLst>
                                </p:cTn>
                              </p:par>
                              <p:par>
                                <p:cTn id="1109" presetID="2" presetClass="exit" presetSubtype="6" fill="hold" grpId="2" nodeType="withEffect">
                                  <p:stCondLst>
                                    <p:cond delay="0"/>
                                  </p:stCondLst>
                                  <p:childTnLst>
                                    <p:anim calcmode="lin" valueType="num">
                                      <p:cBhvr additive="base">
                                        <p:cTn id="1110" dur="3000"/>
                                        <p:tgtEl>
                                          <p:spTgt spid="2"/>
                                        </p:tgtEl>
                                        <p:attrNameLst>
                                          <p:attrName>ppt_x</p:attrName>
                                        </p:attrNameLst>
                                      </p:cBhvr>
                                      <p:tavLst>
                                        <p:tav tm="0">
                                          <p:val>
                                            <p:strVal val="ppt_x"/>
                                          </p:val>
                                        </p:tav>
                                        <p:tav tm="100000">
                                          <p:val>
                                            <p:strVal val="1+ppt_w/2"/>
                                          </p:val>
                                        </p:tav>
                                      </p:tavLst>
                                    </p:anim>
                                    <p:anim calcmode="lin" valueType="num">
                                      <p:cBhvr additive="base">
                                        <p:cTn id="1111" dur="3000"/>
                                        <p:tgtEl>
                                          <p:spTgt spid="2"/>
                                        </p:tgtEl>
                                        <p:attrNameLst>
                                          <p:attrName>ppt_y</p:attrName>
                                        </p:attrNameLst>
                                      </p:cBhvr>
                                      <p:tavLst>
                                        <p:tav tm="0">
                                          <p:val>
                                            <p:strVal val="ppt_y"/>
                                          </p:val>
                                        </p:tav>
                                        <p:tav tm="100000">
                                          <p:val>
                                            <p:strVal val="1+ppt_h/2"/>
                                          </p:val>
                                        </p:tav>
                                      </p:tavLst>
                                    </p:anim>
                                    <p:set>
                                      <p:cBhvr>
                                        <p:cTn id="1112" dur="1" fill="hold">
                                          <p:stCondLst>
                                            <p:cond delay="2999"/>
                                          </p:stCondLst>
                                        </p:cTn>
                                        <p:tgtEl>
                                          <p:spTgt spid="2"/>
                                        </p:tgtEl>
                                        <p:attrNameLst>
                                          <p:attrName>style.visibility</p:attrName>
                                        </p:attrNameLst>
                                      </p:cBhvr>
                                      <p:to>
                                        <p:strVal val="hidden"/>
                                      </p:to>
                                    </p:set>
                                  </p:childTnLst>
                                </p:cTn>
                              </p:par>
                              <p:par>
                                <p:cTn id="1113" presetID="2" presetClass="exit" presetSubtype="6" fill="hold" grpId="2" nodeType="withEffect">
                                  <p:stCondLst>
                                    <p:cond delay="0"/>
                                  </p:stCondLst>
                                  <p:childTnLst>
                                    <p:anim calcmode="lin" valueType="num">
                                      <p:cBhvr additive="base">
                                        <p:cTn id="1114" dur="3000"/>
                                        <p:tgtEl>
                                          <p:spTgt spid="3"/>
                                        </p:tgtEl>
                                        <p:attrNameLst>
                                          <p:attrName>ppt_x</p:attrName>
                                        </p:attrNameLst>
                                      </p:cBhvr>
                                      <p:tavLst>
                                        <p:tav tm="0">
                                          <p:val>
                                            <p:strVal val="ppt_x"/>
                                          </p:val>
                                        </p:tav>
                                        <p:tav tm="100000">
                                          <p:val>
                                            <p:strVal val="1+ppt_w/2"/>
                                          </p:val>
                                        </p:tav>
                                      </p:tavLst>
                                    </p:anim>
                                    <p:anim calcmode="lin" valueType="num">
                                      <p:cBhvr additive="base">
                                        <p:cTn id="1115" dur="3000"/>
                                        <p:tgtEl>
                                          <p:spTgt spid="3"/>
                                        </p:tgtEl>
                                        <p:attrNameLst>
                                          <p:attrName>ppt_y</p:attrName>
                                        </p:attrNameLst>
                                      </p:cBhvr>
                                      <p:tavLst>
                                        <p:tav tm="0">
                                          <p:val>
                                            <p:strVal val="ppt_y"/>
                                          </p:val>
                                        </p:tav>
                                        <p:tav tm="100000">
                                          <p:val>
                                            <p:strVal val="1+ppt_h/2"/>
                                          </p:val>
                                        </p:tav>
                                      </p:tavLst>
                                    </p:anim>
                                    <p:set>
                                      <p:cBhvr>
                                        <p:cTn id="1116" dur="1" fill="hold">
                                          <p:stCondLst>
                                            <p:cond delay="2999"/>
                                          </p:stCondLst>
                                        </p:cTn>
                                        <p:tgtEl>
                                          <p:spTgt spid="3"/>
                                        </p:tgtEl>
                                        <p:attrNameLst>
                                          <p:attrName>style.visibility</p:attrName>
                                        </p:attrNameLst>
                                      </p:cBhvr>
                                      <p:to>
                                        <p:strVal val="hidden"/>
                                      </p:to>
                                    </p:set>
                                  </p:childTnLst>
                                </p:cTn>
                              </p:par>
                              <p:par>
                                <p:cTn id="1117" presetID="2" presetClass="exit" presetSubtype="6" fill="hold" grpId="2" nodeType="withEffect">
                                  <p:stCondLst>
                                    <p:cond delay="0"/>
                                  </p:stCondLst>
                                  <p:childTnLst>
                                    <p:anim calcmode="lin" valueType="num">
                                      <p:cBhvr additive="base">
                                        <p:cTn id="1118" dur="3000"/>
                                        <p:tgtEl>
                                          <p:spTgt spid="4"/>
                                        </p:tgtEl>
                                        <p:attrNameLst>
                                          <p:attrName>ppt_x</p:attrName>
                                        </p:attrNameLst>
                                      </p:cBhvr>
                                      <p:tavLst>
                                        <p:tav tm="0">
                                          <p:val>
                                            <p:strVal val="ppt_x"/>
                                          </p:val>
                                        </p:tav>
                                        <p:tav tm="100000">
                                          <p:val>
                                            <p:strVal val="1+ppt_w/2"/>
                                          </p:val>
                                        </p:tav>
                                      </p:tavLst>
                                    </p:anim>
                                    <p:anim calcmode="lin" valueType="num">
                                      <p:cBhvr additive="base">
                                        <p:cTn id="1119" dur="3000"/>
                                        <p:tgtEl>
                                          <p:spTgt spid="4"/>
                                        </p:tgtEl>
                                        <p:attrNameLst>
                                          <p:attrName>ppt_y</p:attrName>
                                        </p:attrNameLst>
                                      </p:cBhvr>
                                      <p:tavLst>
                                        <p:tav tm="0">
                                          <p:val>
                                            <p:strVal val="ppt_y"/>
                                          </p:val>
                                        </p:tav>
                                        <p:tav tm="100000">
                                          <p:val>
                                            <p:strVal val="1+ppt_h/2"/>
                                          </p:val>
                                        </p:tav>
                                      </p:tavLst>
                                    </p:anim>
                                    <p:set>
                                      <p:cBhvr>
                                        <p:cTn id="1120" dur="1" fill="hold">
                                          <p:stCondLst>
                                            <p:cond delay="2999"/>
                                          </p:stCondLst>
                                        </p:cTn>
                                        <p:tgtEl>
                                          <p:spTgt spid="4"/>
                                        </p:tgtEl>
                                        <p:attrNameLst>
                                          <p:attrName>style.visibility</p:attrName>
                                        </p:attrNameLst>
                                      </p:cBhvr>
                                      <p:to>
                                        <p:strVal val="hidden"/>
                                      </p:to>
                                    </p:set>
                                  </p:childTnLst>
                                </p:cTn>
                              </p:par>
                              <p:par>
                                <p:cTn id="1121" presetID="2" presetClass="exit" presetSubtype="6" fill="hold" grpId="2" nodeType="withEffect">
                                  <p:stCondLst>
                                    <p:cond delay="0"/>
                                  </p:stCondLst>
                                  <p:childTnLst>
                                    <p:anim calcmode="lin" valueType="num">
                                      <p:cBhvr additive="base">
                                        <p:cTn id="1122" dur="3000"/>
                                        <p:tgtEl>
                                          <p:spTgt spid="5"/>
                                        </p:tgtEl>
                                        <p:attrNameLst>
                                          <p:attrName>ppt_x</p:attrName>
                                        </p:attrNameLst>
                                      </p:cBhvr>
                                      <p:tavLst>
                                        <p:tav tm="0">
                                          <p:val>
                                            <p:strVal val="ppt_x"/>
                                          </p:val>
                                        </p:tav>
                                        <p:tav tm="100000">
                                          <p:val>
                                            <p:strVal val="1+ppt_w/2"/>
                                          </p:val>
                                        </p:tav>
                                      </p:tavLst>
                                    </p:anim>
                                    <p:anim calcmode="lin" valueType="num">
                                      <p:cBhvr additive="base">
                                        <p:cTn id="1123" dur="3000"/>
                                        <p:tgtEl>
                                          <p:spTgt spid="5"/>
                                        </p:tgtEl>
                                        <p:attrNameLst>
                                          <p:attrName>ppt_y</p:attrName>
                                        </p:attrNameLst>
                                      </p:cBhvr>
                                      <p:tavLst>
                                        <p:tav tm="0">
                                          <p:val>
                                            <p:strVal val="ppt_y"/>
                                          </p:val>
                                        </p:tav>
                                        <p:tav tm="100000">
                                          <p:val>
                                            <p:strVal val="1+ppt_h/2"/>
                                          </p:val>
                                        </p:tav>
                                      </p:tavLst>
                                    </p:anim>
                                    <p:set>
                                      <p:cBhvr>
                                        <p:cTn id="1124" dur="1" fill="hold">
                                          <p:stCondLst>
                                            <p:cond delay="2999"/>
                                          </p:stCondLst>
                                        </p:cTn>
                                        <p:tgtEl>
                                          <p:spTgt spid="5"/>
                                        </p:tgtEl>
                                        <p:attrNameLst>
                                          <p:attrName>style.visibility</p:attrName>
                                        </p:attrNameLst>
                                      </p:cBhvr>
                                      <p:to>
                                        <p:strVal val="hidden"/>
                                      </p:to>
                                    </p:set>
                                  </p:childTnLst>
                                </p:cTn>
                              </p:par>
                              <p:par>
                                <p:cTn id="1125" presetID="2" presetClass="exit" presetSubtype="6" fill="hold" grpId="2" nodeType="withEffect">
                                  <p:stCondLst>
                                    <p:cond delay="0"/>
                                  </p:stCondLst>
                                  <p:childTnLst>
                                    <p:anim calcmode="lin" valueType="num">
                                      <p:cBhvr additive="base">
                                        <p:cTn id="1126" dur="3000"/>
                                        <p:tgtEl>
                                          <p:spTgt spid="6"/>
                                        </p:tgtEl>
                                        <p:attrNameLst>
                                          <p:attrName>ppt_x</p:attrName>
                                        </p:attrNameLst>
                                      </p:cBhvr>
                                      <p:tavLst>
                                        <p:tav tm="0">
                                          <p:val>
                                            <p:strVal val="ppt_x"/>
                                          </p:val>
                                        </p:tav>
                                        <p:tav tm="100000">
                                          <p:val>
                                            <p:strVal val="1+ppt_w/2"/>
                                          </p:val>
                                        </p:tav>
                                      </p:tavLst>
                                    </p:anim>
                                    <p:anim calcmode="lin" valueType="num">
                                      <p:cBhvr additive="base">
                                        <p:cTn id="1127" dur="3000"/>
                                        <p:tgtEl>
                                          <p:spTgt spid="6"/>
                                        </p:tgtEl>
                                        <p:attrNameLst>
                                          <p:attrName>ppt_y</p:attrName>
                                        </p:attrNameLst>
                                      </p:cBhvr>
                                      <p:tavLst>
                                        <p:tav tm="0">
                                          <p:val>
                                            <p:strVal val="ppt_y"/>
                                          </p:val>
                                        </p:tav>
                                        <p:tav tm="100000">
                                          <p:val>
                                            <p:strVal val="1+ppt_h/2"/>
                                          </p:val>
                                        </p:tav>
                                      </p:tavLst>
                                    </p:anim>
                                    <p:set>
                                      <p:cBhvr>
                                        <p:cTn id="1128" dur="1" fill="hold">
                                          <p:stCondLst>
                                            <p:cond delay="2999"/>
                                          </p:stCondLst>
                                        </p:cTn>
                                        <p:tgtEl>
                                          <p:spTgt spid="6"/>
                                        </p:tgtEl>
                                        <p:attrNameLst>
                                          <p:attrName>style.visibility</p:attrName>
                                        </p:attrNameLst>
                                      </p:cBhvr>
                                      <p:to>
                                        <p:strVal val="hidden"/>
                                      </p:to>
                                    </p:set>
                                  </p:childTnLst>
                                </p:cTn>
                              </p:par>
                              <p:par>
                                <p:cTn id="1129" presetID="2" presetClass="exit" presetSubtype="6" fill="hold" grpId="2" nodeType="withEffect">
                                  <p:stCondLst>
                                    <p:cond delay="0"/>
                                  </p:stCondLst>
                                  <p:childTnLst>
                                    <p:anim calcmode="lin" valueType="num">
                                      <p:cBhvr additive="base">
                                        <p:cTn id="1130" dur="3000"/>
                                        <p:tgtEl>
                                          <p:spTgt spid="7"/>
                                        </p:tgtEl>
                                        <p:attrNameLst>
                                          <p:attrName>ppt_x</p:attrName>
                                        </p:attrNameLst>
                                      </p:cBhvr>
                                      <p:tavLst>
                                        <p:tav tm="0">
                                          <p:val>
                                            <p:strVal val="ppt_x"/>
                                          </p:val>
                                        </p:tav>
                                        <p:tav tm="100000">
                                          <p:val>
                                            <p:strVal val="1+ppt_w/2"/>
                                          </p:val>
                                        </p:tav>
                                      </p:tavLst>
                                    </p:anim>
                                    <p:anim calcmode="lin" valueType="num">
                                      <p:cBhvr additive="base">
                                        <p:cTn id="1131" dur="3000"/>
                                        <p:tgtEl>
                                          <p:spTgt spid="7"/>
                                        </p:tgtEl>
                                        <p:attrNameLst>
                                          <p:attrName>ppt_y</p:attrName>
                                        </p:attrNameLst>
                                      </p:cBhvr>
                                      <p:tavLst>
                                        <p:tav tm="0">
                                          <p:val>
                                            <p:strVal val="ppt_y"/>
                                          </p:val>
                                        </p:tav>
                                        <p:tav tm="100000">
                                          <p:val>
                                            <p:strVal val="1+ppt_h/2"/>
                                          </p:val>
                                        </p:tav>
                                      </p:tavLst>
                                    </p:anim>
                                    <p:set>
                                      <p:cBhvr>
                                        <p:cTn id="1132" dur="1" fill="hold">
                                          <p:stCondLst>
                                            <p:cond delay="2999"/>
                                          </p:stCondLst>
                                        </p:cTn>
                                        <p:tgtEl>
                                          <p:spTgt spid="7"/>
                                        </p:tgtEl>
                                        <p:attrNameLst>
                                          <p:attrName>style.visibility</p:attrName>
                                        </p:attrNameLst>
                                      </p:cBhvr>
                                      <p:to>
                                        <p:strVal val="hidden"/>
                                      </p:to>
                                    </p:set>
                                  </p:childTnLst>
                                </p:cTn>
                              </p:par>
                              <p:par>
                                <p:cTn id="1133" presetID="2" presetClass="exit" presetSubtype="6" fill="hold" grpId="2" nodeType="withEffect">
                                  <p:stCondLst>
                                    <p:cond delay="0"/>
                                  </p:stCondLst>
                                  <p:childTnLst>
                                    <p:anim calcmode="lin" valueType="num">
                                      <p:cBhvr additive="base">
                                        <p:cTn id="1134" dur="3000"/>
                                        <p:tgtEl>
                                          <p:spTgt spid="8"/>
                                        </p:tgtEl>
                                        <p:attrNameLst>
                                          <p:attrName>ppt_x</p:attrName>
                                        </p:attrNameLst>
                                      </p:cBhvr>
                                      <p:tavLst>
                                        <p:tav tm="0">
                                          <p:val>
                                            <p:strVal val="ppt_x"/>
                                          </p:val>
                                        </p:tav>
                                        <p:tav tm="100000">
                                          <p:val>
                                            <p:strVal val="1+ppt_w/2"/>
                                          </p:val>
                                        </p:tav>
                                      </p:tavLst>
                                    </p:anim>
                                    <p:anim calcmode="lin" valueType="num">
                                      <p:cBhvr additive="base">
                                        <p:cTn id="1135" dur="3000"/>
                                        <p:tgtEl>
                                          <p:spTgt spid="8"/>
                                        </p:tgtEl>
                                        <p:attrNameLst>
                                          <p:attrName>ppt_y</p:attrName>
                                        </p:attrNameLst>
                                      </p:cBhvr>
                                      <p:tavLst>
                                        <p:tav tm="0">
                                          <p:val>
                                            <p:strVal val="ppt_y"/>
                                          </p:val>
                                        </p:tav>
                                        <p:tav tm="100000">
                                          <p:val>
                                            <p:strVal val="1+ppt_h/2"/>
                                          </p:val>
                                        </p:tav>
                                      </p:tavLst>
                                    </p:anim>
                                    <p:set>
                                      <p:cBhvr>
                                        <p:cTn id="1136" dur="1" fill="hold">
                                          <p:stCondLst>
                                            <p:cond delay="2999"/>
                                          </p:stCondLst>
                                        </p:cTn>
                                        <p:tgtEl>
                                          <p:spTgt spid="8"/>
                                        </p:tgtEl>
                                        <p:attrNameLst>
                                          <p:attrName>style.visibility</p:attrName>
                                        </p:attrNameLst>
                                      </p:cBhvr>
                                      <p:to>
                                        <p:strVal val="hidden"/>
                                      </p:to>
                                    </p:set>
                                  </p:childTnLst>
                                </p:cTn>
                              </p:par>
                              <p:par>
                                <p:cTn id="1137" presetID="2" presetClass="exit" presetSubtype="6" fill="hold" grpId="2" nodeType="withEffect">
                                  <p:stCondLst>
                                    <p:cond delay="0"/>
                                  </p:stCondLst>
                                  <p:childTnLst>
                                    <p:anim calcmode="lin" valueType="num">
                                      <p:cBhvr additive="base">
                                        <p:cTn id="1138" dur="3000"/>
                                        <p:tgtEl>
                                          <p:spTgt spid="9"/>
                                        </p:tgtEl>
                                        <p:attrNameLst>
                                          <p:attrName>ppt_x</p:attrName>
                                        </p:attrNameLst>
                                      </p:cBhvr>
                                      <p:tavLst>
                                        <p:tav tm="0">
                                          <p:val>
                                            <p:strVal val="ppt_x"/>
                                          </p:val>
                                        </p:tav>
                                        <p:tav tm="100000">
                                          <p:val>
                                            <p:strVal val="1+ppt_w/2"/>
                                          </p:val>
                                        </p:tav>
                                      </p:tavLst>
                                    </p:anim>
                                    <p:anim calcmode="lin" valueType="num">
                                      <p:cBhvr additive="base">
                                        <p:cTn id="1139" dur="3000"/>
                                        <p:tgtEl>
                                          <p:spTgt spid="9"/>
                                        </p:tgtEl>
                                        <p:attrNameLst>
                                          <p:attrName>ppt_y</p:attrName>
                                        </p:attrNameLst>
                                      </p:cBhvr>
                                      <p:tavLst>
                                        <p:tav tm="0">
                                          <p:val>
                                            <p:strVal val="ppt_y"/>
                                          </p:val>
                                        </p:tav>
                                        <p:tav tm="100000">
                                          <p:val>
                                            <p:strVal val="1+ppt_h/2"/>
                                          </p:val>
                                        </p:tav>
                                      </p:tavLst>
                                    </p:anim>
                                    <p:set>
                                      <p:cBhvr>
                                        <p:cTn id="1140" dur="1" fill="hold">
                                          <p:stCondLst>
                                            <p:cond delay="2999"/>
                                          </p:stCondLst>
                                        </p:cTn>
                                        <p:tgtEl>
                                          <p:spTgt spid="9"/>
                                        </p:tgtEl>
                                        <p:attrNameLst>
                                          <p:attrName>style.visibility</p:attrName>
                                        </p:attrNameLst>
                                      </p:cBhvr>
                                      <p:to>
                                        <p:strVal val="hidden"/>
                                      </p:to>
                                    </p:set>
                                  </p:childTnLst>
                                </p:cTn>
                              </p:par>
                              <p:par>
                                <p:cTn id="1141" presetID="2" presetClass="exit" presetSubtype="6" fill="hold" grpId="2" nodeType="withEffect">
                                  <p:stCondLst>
                                    <p:cond delay="0"/>
                                  </p:stCondLst>
                                  <p:childTnLst>
                                    <p:anim calcmode="lin" valueType="num">
                                      <p:cBhvr additive="base">
                                        <p:cTn id="1142" dur="3000"/>
                                        <p:tgtEl>
                                          <p:spTgt spid="10"/>
                                        </p:tgtEl>
                                        <p:attrNameLst>
                                          <p:attrName>ppt_x</p:attrName>
                                        </p:attrNameLst>
                                      </p:cBhvr>
                                      <p:tavLst>
                                        <p:tav tm="0">
                                          <p:val>
                                            <p:strVal val="ppt_x"/>
                                          </p:val>
                                        </p:tav>
                                        <p:tav tm="100000">
                                          <p:val>
                                            <p:strVal val="1+ppt_w/2"/>
                                          </p:val>
                                        </p:tav>
                                      </p:tavLst>
                                    </p:anim>
                                    <p:anim calcmode="lin" valueType="num">
                                      <p:cBhvr additive="base">
                                        <p:cTn id="1143" dur="3000"/>
                                        <p:tgtEl>
                                          <p:spTgt spid="10"/>
                                        </p:tgtEl>
                                        <p:attrNameLst>
                                          <p:attrName>ppt_y</p:attrName>
                                        </p:attrNameLst>
                                      </p:cBhvr>
                                      <p:tavLst>
                                        <p:tav tm="0">
                                          <p:val>
                                            <p:strVal val="ppt_y"/>
                                          </p:val>
                                        </p:tav>
                                        <p:tav tm="100000">
                                          <p:val>
                                            <p:strVal val="1+ppt_h/2"/>
                                          </p:val>
                                        </p:tav>
                                      </p:tavLst>
                                    </p:anim>
                                    <p:set>
                                      <p:cBhvr>
                                        <p:cTn id="1144" dur="1" fill="hold">
                                          <p:stCondLst>
                                            <p:cond delay="2999"/>
                                          </p:stCondLst>
                                        </p:cTn>
                                        <p:tgtEl>
                                          <p:spTgt spid="10"/>
                                        </p:tgtEl>
                                        <p:attrNameLst>
                                          <p:attrName>style.visibility</p:attrName>
                                        </p:attrNameLst>
                                      </p:cBhvr>
                                      <p:to>
                                        <p:strVal val="hidden"/>
                                      </p:to>
                                    </p:set>
                                  </p:childTnLst>
                                </p:cTn>
                              </p:par>
                              <p:par>
                                <p:cTn id="1145" presetID="2" presetClass="exit" presetSubtype="6" fill="hold" grpId="2" nodeType="withEffect">
                                  <p:stCondLst>
                                    <p:cond delay="0"/>
                                  </p:stCondLst>
                                  <p:childTnLst>
                                    <p:anim calcmode="lin" valueType="num">
                                      <p:cBhvr additive="base">
                                        <p:cTn id="1146" dur="3000"/>
                                        <p:tgtEl>
                                          <p:spTgt spid="11"/>
                                        </p:tgtEl>
                                        <p:attrNameLst>
                                          <p:attrName>ppt_x</p:attrName>
                                        </p:attrNameLst>
                                      </p:cBhvr>
                                      <p:tavLst>
                                        <p:tav tm="0">
                                          <p:val>
                                            <p:strVal val="ppt_x"/>
                                          </p:val>
                                        </p:tav>
                                        <p:tav tm="100000">
                                          <p:val>
                                            <p:strVal val="1+ppt_w/2"/>
                                          </p:val>
                                        </p:tav>
                                      </p:tavLst>
                                    </p:anim>
                                    <p:anim calcmode="lin" valueType="num">
                                      <p:cBhvr additive="base">
                                        <p:cTn id="1147" dur="3000"/>
                                        <p:tgtEl>
                                          <p:spTgt spid="11"/>
                                        </p:tgtEl>
                                        <p:attrNameLst>
                                          <p:attrName>ppt_y</p:attrName>
                                        </p:attrNameLst>
                                      </p:cBhvr>
                                      <p:tavLst>
                                        <p:tav tm="0">
                                          <p:val>
                                            <p:strVal val="ppt_y"/>
                                          </p:val>
                                        </p:tav>
                                        <p:tav tm="100000">
                                          <p:val>
                                            <p:strVal val="1+ppt_h/2"/>
                                          </p:val>
                                        </p:tav>
                                      </p:tavLst>
                                    </p:anim>
                                    <p:set>
                                      <p:cBhvr>
                                        <p:cTn id="1148" dur="1" fill="hold">
                                          <p:stCondLst>
                                            <p:cond delay="2999"/>
                                          </p:stCondLst>
                                        </p:cTn>
                                        <p:tgtEl>
                                          <p:spTgt spid="11"/>
                                        </p:tgtEl>
                                        <p:attrNameLst>
                                          <p:attrName>style.visibility</p:attrName>
                                        </p:attrNameLst>
                                      </p:cBhvr>
                                      <p:to>
                                        <p:strVal val="hidden"/>
                                      </p:to>
                                    </p:set>
                                  </p:childTnLst>
                                </p:cTn>
                              </p:par>
                              <p:par>
                                <p:cTn id="1149" presetID="2" presetClass="exit" presetSubtype="6" fill="hold" grpId="2" nodeType="withEffect">
                                  <p:stCondLst>
                                    <p:cond delay="0"/>
                                  </p:stCondLst>
                                  <p:childTnLst>
                                    <p:anim calcmode="lin" valueType="num">
                                      <p:cBhvr additive="base">
                                        <p:cTn id="1150" dur="3000"/>
                                        <p:tgtEl>
                                          <p:spTgt spid="12"/>
                                        </p:tgtEl>
                                        <p:attrNameLst>
                                          <p:attrName>ppt_x</p:attrName>
                                        </p:attrNameLst>
                                      </p:cBhvr>
                                      <p:tavLst>
                                        <p:tav tm="0">
                                          <p:val>
                                            <p:strVal val="ppt_x"/>
                                          </p:val>
                                        </p:tav>
                                        <p:tav tm="100000">
                                          <p:val>
                                            <p:strVal val="1+ppt_w/2"/>
                                          </p:val>
                                        </p:tav>
                                      </p:tavLst>
                                    </p:anim>
                                    <p:anim calcmode="lin" valueType="num">
                                      <p:cBhvr additive="base">
                                        <p:cTn id="1151" dur="3000"/>
                                        <p:tgtEl>
                                          <p:spTgt spid="12"/>
                                        </p:tgtEl>
                                        <p:attrNameLst>
                                          <p:attrName>ppt_y</p:attrName>
                                        </p:attrNameLst>
                                      </p:cBhvr>
                                      <p:tavLst>
                                        <p:tav tm="0">
                                          <p:val>
                                            <p:strVal val="ppt_y"/>
                                          </p:val>
                                        </p:tav>
                                        <p:tav tm="100000">
                                          <p:val>
                                            <p:strVal val="1+ppt_h/2"/>
                                          </p:val>
                                        </p:tav>
                                      </p:tavLst>
                                    </p:anim>
                                    <p:set>
                                      <p:cBhvr>
                                        <p:cTn id="1152" dur="1" fill="hold">
                                          <p:stCondLst>
                                            <p:cond delay="2999"/>
                                          </p:stCondLst>
                                        </p:cTn>
                                        <p:tgtEl>
                                          <p:spTgt spid="12"/>
                                        </p:tgtEl>
                                        <p:attrNameLst>
                                          <p:attrName>style.visibility</p:attrName>
                                        </p:attrNameLst>
                                      </p:cBhvr>
                                      <p:to>
                                        <p:strVal val="hidden"/>
                                      </p:to>
                                    </p:set>
                                  </p:childTnLst>
                                </p:cTn>
                              </p:par>
                              <p:par>
                                <p:cTn id="1153" presetID="2" presetClass="exit" presetSubtype="6" fill="hold" grpId="2" nodeType="withEffect">
                                  <p:stCondLst>
                                    <p:cond delay="0"/>
                                  </p:stCondLst>
                                  <p:childTnLst>
                                    <p:anim calcmode="lin" valueType="num">
                                      <p:cBhvr additive="base">
                                        <p:cTn id="1154" dur="3000"/>
                                        <p:tgtEl>
                                          <p:spTgt spid="13"/>
                                        </p:tgtEl>
                                        <p:attrNameLst>
                                          <p:attrName>ppt_x</p:attrName>
                                        </p:attrNameLst>
                                      </p:cBhvr>
                                      <p:tavLst>
                                        <p:tav tm="0">
                                          <p:val>
                                            <p:strVal val="ppt_x"/>
                                          </p:val>
                                        </p:tav>
                                        <p:tav tm="100000">
                                          <p:val>
                                            <p:strVal val="1+ppt_w/2"/>
                                          </p:val>
                                        </p:tav>
                                      </p:tavLst>
                                    </p:anim>
                                    <p:anim calcmode="lin" valueType="num">
                                      <p:cBhvr additive="base">
                                        <p:cTn id="1155" dur="3000"/>
                                        <p:tgtEl>
                                          <p:spTgt spid="13"/>
                                        </p:tgtEl>
                                        <p:attrNameLst>
                                          <p:attrName>ppt_y</p:attrName>
                                        </p:attrNameLst>
                                      </p:cBhvr>
                                      <p:tavLst>
                                        <p:tav tm="0">
                                          <p:val>
                                            <p:strVal val="ppt_y"/>
                                          </p:val>
                                        </p:tav>
                                        <p:tav tm="100000">
                                          <p:val>
                                            <p:strVal val="1+ppt_h/2"/>
                                          </p:val>
                                        </p:tav>
                                      </p:tavLst>
                                    </p:anim>
                                    <p:set>
                                      <p:cBhvr>
                                        <p:cTn id="1156" dur="1" fill="hold">
                                          <p:stCondLst>
                                            <p:cond delay="2999"/>
                                          </p:stCondLst>
                                        </p:cTn>
                                        <p:tgtEl>
                                          <p:spTgt spid="13"/>
                                        </p:tgtEl>
                                        <p:attrNameLst>
                                          <p:attrName>style.visibility</p:attrName>
                                        </p:attrNameLst>
                                      </p:cBhvr>
                                      <p:to>
                                        <p:strVal val="hidden"/>
                                      </p:to>
                                    </p:set>
                                  </p:childTnLst>
                                </p:cTn>
                              </p:par>
                              <p:par>
                                <p:cTn id="1157" presetID="2" presetClass="exit" presetSubtype="6" fill="hold" grpId="2" nodeType="withEffect">
                                  <p:stCondLst>
                                    <p:cond delay="0"/>
                                  </p:stCondLst>
                                  <p:childTnLst>
                                    <p:anim calcmode="lin" valueType="num">
                                      <p:cBhvr additive="base">
                                        <p:cTn id="1158" dur="3000"/>
                                        <p:tgtEl>
                                          <p:spTgt spid="14"/>
                                        </p:tgtEl>
                                        <p:attrNameLst>
                                          <p:attrName>ppt_x</p:attrName>
                                        </p:attrNameLst>
                                      </p:cBhvr>
                                      <p:tavLst>
                                        <p:tav tm="0">
                                          <p:val>
                                            <p:strVal val="ppt_x"/>
                                          </p:val>
                                        </p:tav>
                                        <p:tav tm="100000">
                                          <p:val>
                                            <p:strVal val="1+ppt_w/2"/>
                                          </p:val>
                                        </p:tav>
                                      </p:tavLst>
                                    </p:anim>
                                    <p:anim calcmode="lin" valueType="num">
                                      <p:cBhvr additive="base">
                                        <p:cTn id="1159" dur="3000"/>
                                        <p:tgtEl>
                                          <p:spTgt spid="14"/>
                                        </p:tgtEl>
                                        <p:attrNameLst>
                                          <p:attrName>ppt_y</p:attrName>
                                        </p:attrNameLst>
                                      </p:cBhvr>
                                      <p:tavLst>
                                        <p:tav tm="0">
                                          <p:val>
                                            <p:strVal val="ppt_y"/>
                                          </p:val>
                                        </p:tav>
                                        <p:tav tm="100000">
                                          <p:val>
                                            <p:strVal val="1+ppt_h/2"/>
                                          </p:val>
                                        </p:tav>
                                      </p:tavLst>
                                    </p:anim>
                                    <p:set>
                                      <p:cBhvr>
                                        <p:cTn id="1160" dur="1" fill="hold">
                                          <p:stCondLst>
                                            <p:cond delay="2999"/>
                                          </p:stCondLst>
                                        </p:cTn>
                                        <p:tgtEl>
                                          <p:spTgt spid="14"/>
                                        </p:tgtEl>
                                        <p:attrNameLst>
                                          <p:attrName>style.visibility</p:attrName>
                                        </p:attrNameLst>
                                      </p:cBhvr>
                                      <p:to>
                                        <p:strVal val="hidden"/>
                                      </p:to>
                                    </p:set>
                                  </p:childTnLst>
                                </p:cTn>
                              </p:par>
                              <p:par>
                                <p:cTn id="1161" presetID="2" presetClass="exit" presetSubtype="6" fill="hold" grpId="2" nodeType="withEffect">
                                  <p:stCondLst>
                                    <p:cond delay="0"/>
                                  </p:stCondLst>
                                  <p:childTnLst>
                                    <p:anim calcmode="lin" valueType="num">
                                      <p:cBhvr additive="base">
                                        <p:cTn id="1162" dur="3000"/>
                                        <p:tgtEl>
                                          <p:spTgt spid="15"/>
                                        </p:tgtEl>
                                        <p:attrNameLst>
                                          <p:attrName>ppt_x</p:attrName>
                                        </p:attrNameLst>
                                      </p:cBhvr>
                                      <p:tavLst>
                                        <p:tav tm="0">
                                          <p:val>
                                            <p:strVal val="ppt_x"/>
                                          </p:val>
                                        </p:tav>
                                        <p:tav tm="100000">
                                          <p:val>
                                            <p:strVal val="1+ppt_w/2"/>
                                          </p:val>
                                        </p:tav>
                                      </p:tavLst>
                                    </p:anim>
                                    <p:anim calcmode="lin" valueType="num">
                                      <p:cBhvr additive="base">
                                        <p:cTn id="1163" dur="3000"/>
                                        <p:tgtEl>
                                          <p:spTgt spid="15"/>
                                        </p:tgtEl>
                                        <p:attrNameLst>
                                          <p:attrName>ppt_y</p:attrName>
                                        </p:attrNameLst>
                                      </p:cBhvr>
                                      <p:tavLst>
                                        <p:tav tm="0">
                                          <p:val>
                                            <p:strVal val="ppt_y"/>
                                          </p:val>
                                        </p:tav>
                                        <p:tav tm="100000">
                                          <p:val>
                                            <p:strVal val="1+ppt_h/2"/>
                                          </p:val>
                                        </p:tav>
                                      </p:tavLst>
                                    </p:anim>
                                    <p:set>
                                      <p:cBhvr>
                                        <p:cTn id="1164" dur="1" fill="hold">
                                          <p:stCondLst>
                                            <p:cond delay="2999"/>
                                          </p:stCondLst>
                                        </p:cTn>
                                        <p:tgtEl>
                                          <p:spTgt spid="15"/>
                                        </p:tgtEl>
                                        <p:attrNameLst>
                                          <p:attrName>style.visibility</p:attrName>
                                        </p:attrNameLst>
                                      </p:cBhvr>
                                      <p:to>
                                        <p:strVal val="hidden"/>
                                      </p:to>
                                    </p:set>
                                  </p:childTnLst>
                                </p:cTn>
                              </p:par>
                              <p:par>
                                <p:cTn id="1165" presetID="2" presetClass="exit" presetSubtype="6" fill="hold" grpId="2" nodeType="withEffect">
                                  <p:stCondLst>
                                    <p:cond delay="0"/>
                                  </p:stCondLst>
                                  <p:childTnLst>
                                    <p:anim calcmode="lin" valueType="num">
                                      <p:cBhvr additive="base">
                                        <p:cTn id="1166" dur="3000"/>
                                        <p:tgtEl>
                                          <p:spTgt spid="16"/>
                                        </p:tgtEl>
                                        <p:attrNameLst>
                                          <p:attrName>ppt_x</p:attrName>
                                        </p:attrNameLst>
                                      </p:cBhvr>
                                      <p:tavLst>
                                        <p:tav tm="0">
                                          <p:val>
                                            <p:strVal val="ppt_x"/>
                                          </p:val>
                                        </p:tav>
                                        <p:tav tm="100000">
                                          <p:val>
                                            <p:strVal val="1+ppt_w/2"/>
                                          </p:val>
                                        </p:tav>
                                      </p:tavLst>
                                    </p:anim>
                                    <p:anim calcmode="lin" valueType="num">
                                      <p:cBhvr additive="base">
                                        <p:cTn id="1167" dur="3000"/>
                                        <p:tgtEl>
                                          <p:spTgt spid="16"/>
                                        </p:tgtEl>
                                        <p:attrNameLst>
                                          <p:attrName>ppt_y</p:attrName>
                                        </p:attrNameLst>
                                      </p:cBhvr>
                                      <p:tavLst>
                                        <p:tav tm="0">
                                          <p:val>
                                            <p:strVal val="ppt_y"/>
                                          </p:val>
                                        </p:tav>
                                        <p:tav tm="100000">
                                          <p:val>
                                            <p:strVal val="1+ppt_h/2"/>
                                          </p:val>
                                        </p:tav>
                                      </p:tavLst>
                                    </p:anim>
                                    <p:set>
                                      <p:cBhvr>
                                        <p:cTn id="1168" dur="1" fill="hold">
                                          <p:stCondLst>
                                            <p:cond delay="2999"/>
                                          </p:stCondLst>
                                        </p:cTn>
                                        <p:tgtEl>
                                          <p:spTgt spid="16"/>
                                        </p:tgtEl>
                                        <p:attrNameLst>
                                          <p:attrName>style.visibility</p:attrName>
                                        </p:attrNameLst>
                                      </p:cBhvr>
                                      <p:to>
                                        <p:strVal val="hidden"/>
                                      </p:to>
                                    </p:set>
                                  </p:childTnLst>
                                </p:cTn>
                              </p:par>
                              <p:par>
                                <p:cTn id="1169" presetID="2" presetClass="exit" presetSubtype="6" fill="hold" grpId="2" nodeType="withEffect">
                                  <p:stCondLst>
                                    <p:cond delay="0"/>
                                  </p:stCondLst>
                                  <p:childTnLst>
                                    <p:anim calcmode="lin" valueType="num">
                                      <p:cBhvr additive="base">
                                        <p:cTn id="1170" dur="3000"/>
                                        <p:tgtEl>
                                          <p:spTgt spid="17"/>
                                        </p:tgtEl>
                                        <p:attrNameLst>
                                          <p:attrName>ppt_x</p:attrName>
                                        </p:attrNameLst>
                                      </p:cBhvr>
                                      <p:tavLst>
                                        <p:tav tm="0">
                                          <p:val>
                                            <p:strVal val="ppt_x"/>
                                          </p:val>
                                        </p:tav>
                                        <p:tav tm="100000">
                                          <p:val>
                                            <p:strVal val="1+ppt_w/2"/>
                                          </p:val>
                                        </p:tav>
                                      </p:tavLst>
                                    </p:anim>
                                    <p:anim calcmode="lin" valueType="num">
                                      <p:cBhvr additive="base">
                                        <p:cTn id="1171" dur="3000"/>
                                        <p:tgtEl>
                                          <p:spTgt spid="17"/>
                                        </p:tgtEl>
                                        <p:attrNameLst>
                                          <p:attrName>ppt_y</p:attrName>
                                        </p:attrNameLst>
                                      </p:cBhvr>
                                      <p:tavLst>
                                        <p:tav tm="0">
                                          <p:val>
                                            <p:strVal val="ppt_y"/>
                                          </p:val>
                                        </p:tav>
                                        <p:tav tm="100000">
                                          <p:val>
                                            <p:strVal val="1+ppt_h/2"/>
                                          </p:val>
                                        </p:tav>
                                      </p:tavLst>
                                    </p:anim>
                                    <p:set>
                                      <p:cBhvr>
                                        <p:cTn id="1172" dur="1" fill="hold">
                                          <p:stCondLst>
                                            <p:cond delay="2999"/>
                                          </p:stCondLst>
                                        </p:cTn>
                                        <p:tgtEl>
                                          <p:spTgt spid="17"/>
                                        </p:tgtEl>
                                        <p:attrNameLst>
                                          <p:attrName>style.visibility</p:attrName>
                                        </p:attrNameLst>
                                      </p:cBhvr>
                                      <p:to>
                                        <p:strVal val="hidden"/>
                                      </p:to>
                                    </p:set>
                                  </p:childTnLst>
                                </p:cTn>
                              </p:par>
                              <p:par>
                                <p:cTn id="1173" presetID="2" presetClass="exit" presetSubtype="6" fill="hold" grpId="2" nodeType="withEffect">
                                  <p:stCondLst>
                                    <p:cond delay="0"/>
                                  </p:stCondLst>
                                  <p:childTnLst>
                                    <p:anim calcmode="lin" valueType="num">
                                      <p:cBhvr additive="base">
                                        <p:cTn id="1174" dur="3000"/>
                                        <p:tgtEl>
                                          <p:spTgt spid="18"/>
                                        </p:tgtEl>
                                        <p:attrNameLst>
                                          <p:attrName>ppt_x</p:attrName>
                                        </p:attrNameLst>
                                      </p:cBhvr>
                                      <p:tavLst>
                                        <p:tav tm="0">
                                          <p:val>
                                            <p:strVal val="ppt_x"/>
                                          </p:val>
                                        </p:tav>
                                        <p:tav tm="100000">
                                          <p:val>
                                            <p:strVal val="1+ppt_w/2"/>
                                          </p:val>
                                        </p:tav>
                                      </p:tavLst>
                                    </p:anim>
                                    <p:anim calcmode="lin" valueType="num">
                                      <p:cBhvr additive="base">
                                        <p:cTn id="1175" dur="3000"/>
                                        <p:tgtEl>
                                          <p:spTgt spid="18"/>
                                        </p:tgtEl>
                                        <p:attrNameLst>
                                          <p:attrName>ppt_y</p:attrName>
                                        </p:attrNameLst>
                                      </p:cBhvr>
                                      <p:tavLst>
                                        <p:tav tm="0">
                                          <p:val>
                                            <p:strVal val="ppt_y"/>
                                          </p:val>
                                        </p:tav>
                                        <p:tav tm="100000">
                                          <p:val>
                                            <p:strVal val="1+ppt_h/2"/>
                                          </p:val>
                                        </p:tav>
                                      </p:tavLst>
                                    </p:anim>
                                    <p:set>
                                      <p:cBhvr>
                                        <p:cTn id="1176" dur="1" fill="hold">
                                          <p:stCondLst>
                                            <p:cond delay="2999"/>
                                          </p:stCondLst>
                                        </p:cTn>
                                        <p:tgtEl>
                                          <p:spTgt spid="18"/>
                                        </p:tgtEl>
                                        <p:attrNameLst>
                                          <p:attrName>style.visibility</p:attrName>
                                        </p:attrNameLst>
                                      </p:cBhvr>
                                      <p:to>
                                        <p:strVal val="hidden"/>
                                      </p:to>
                                    </p:set>
                                  </p:childTnLst>
                                </p:cTn>
                              </p:par>
                              <p:par>
                                <p:cTn id="1177" presetID="2" presetClass="exit" presetSubtype="6" fill="hold" grpId="2" nodeType="withEffect">
                                  <p:stCondLst>
                                    <p:cond delay="0"/>
                                  </p:stCondLst>
                                  <p:childTnLst>
                                    <p:anim calcmode="lin" valueType="num">
                                      <p:cBhvr additive="base">
                                        <p:cTn id="1178" dur="3000"/>
                                        <p:tgtEl>
                                          <p:spTgt spid="19"/>
                                        </p:tgtEl>
                                        <p:attrNameLst>
                                          <p:attrName>ppt_x</p:attrName>
                                        </p:attrNameLst>
                                      </p:cBhvr>
                                      <p:tavLst>
                                        <p:tav tm="0">
                                          <p:val>
                                            <p:strVal val="ppt_x"/>
                                          </p:val>
                                        </p:tav>
                                        <p:tav tm="100000">
                                          <p:val>
                                            <p:strVal val="1+ppt_w/2"/>
                                          </p:val>
                                        </p:tav>
                                      </p:tavLst>
                                    </p:anim>
                                    <p:anim calcmode="lin" valueType="num">
                                      <p:cBhvr additive="base">
                                        <p:cTn id="1179" dur="3000"/>
                                        <p:tgtEl>
                                          <p:spTgt spid="19"/>
                                        </p:tgtEl>
                                        <p:attrNameLst>
                                          <p:attrName>ppt_y</p:attrName>
                                        </p:attrNameLst>
                                      </p:cBhvr>
                                      <p:tavLst>
                                        <p:tav tm="0">
                                          <p:val>
                                            <p:strVal val="ppt_y"/>
                                          </p:val>
                                        </p:tav>
                                        <p:tav tm="100000">
                                          <p:val>
                                            <p:strVal val="1+ppt_h/2"/>
                                          </p:val>
                                        </p:tav>
                                      </p:tavLst>
                                    </p:anim>
                                    <p:set>
                                      <p:cBhvr>
                                        <p:cTn id="1180" dur="1" fill="hold">
                                          <p:stCondLst>
                                            <p:cond delay="2999"/>
                                          </p:stCondLst>
                                        </p:cTn>
                                        <p:tgtEl>
                                          <p:spTgt spid="19"/>
                                        </p:tgtEl>
                                        <p:attrNameLst>
                                          <p:attrName>style.visibility</p:attrName>
                                        </p:attrNameLst>
                                      </p:cBhvr>
                                      <p:to>
                                        <p:strVal val="hidden"/>
                                      </p:to>
                                    </p:set>
                                  </p:childTnLst>
                                </p:cTn>
                              </p:par>
                              <p:par>
                                <p:cTn id="1181" presetID="2" presetClass="exit" presetSubtype="6" fill="hold" grpId="2" nodeType="withEffect">
                                  <p:stCondLst>
                                    <p:cond delay="0"/>
                                  </p:stCondLst>
                                  <p:childTnLst>
                                    <p:anim calcmode="lin" valueType="num">
                                      <p:cBhvr additive="base">
                                        <p:cTn id="1182" dur="3000"/>
                                        <p:tgtEl>
                                          <p:spTgt spid="20"/>
                                        </p:tgtEl>
                                        <p:attrNameLst>
                                          <p:attrName>ppt_x</p:attrName>
                                        </p:attrNameLst>
                                      </p:cBhvr>
                                      <p:tavLst>
                                        <p:tav tm="0">
                                          <p:val>
                                            <p:strVal val="ppt_x"/>
                                          </p:val>
                                        </p:tav>
                                        <p:tav tm="100000">
                                          <p:val>
                                            <p:strVal val="1+ppt_w/2"/>
                                          </p:val>
                                        </p:tav>
                                      </p:tavLst>
                                    </p:anim>
                                    <p:anim calcmode="lin" valueType="num">
                                      <p:cBhvr additive="base">
                                        <p:cTn id="1183" dur="3000"/>
                                        <p:tgtEl>
                                          <p:spTgt spid="20"/>
                                        </p:tgtEl>
                                        <p:attrNameLst>
                                          <p:attrName>ppt_y</p:attrName>
                                        </p:attrNameLst>
                                      </p:cBhvr>
                                      <p:tavLst>
                                        <p:tav tm="0">
                                          <p:val>
                                            <p:strVal val="ppt_y"/>
                                          </p:val>
                                        </p:tav>
                                        <p:tav tm="100000">
                                          <p:val>
                                            <p:strVal val="1+ppt_h/2"/>
                                          </p:val>
                                        </p:tav>
                                      </p:tavLst>
                                    </p:anim>
                                    <p:set>
                                      <p:cBhvr>
                                        <p:cTn id="1184" dur="1" fill="hold">
                                          <p:stCondLst>
                                            <p:cond delay="2999"/>
                                          </p:stCondLst>
                                        </p:cTn>
                                        <p:tgtEl>
                                          <p:spTgt spid="20"/>
                                        </p:tgtEl>
                                        <p:attrNameLst>
                                          <p:attrName>style.visibility</p:attrName>
                                        </p:attrNameLst>
                                      </p:cBhvr>
                                      <p:to>
                                        <p:strVal val="hidden"/>
                                      </p:to>
                                    </p:set>
                                  </p:childTnLst>
                                </p:cTn>
                              </p:par>
                              <p:par>
                                <p:cTn id="1185" presetID="2" presetClass="exit" presetSubtype="6" fill="hold" grpId="2" nodeType="withEffect">
                                  <p:stCondLst>
                                    <p:cond delay="0"/>
                                  </p:stCondLst>
                                  <p:childTnLst>
                                    <p:anim calcmode="lin" valueType="num">
                                      <p:cBhvr additive="base">
                                        <p:cTn id="1186" dur="3000"/>
                                        <p:tgtEl>
                                          <p:spTgt spid="21"/>
                                        </p:tgtEl>
                                        <p:attrNameLst>
                                          <p:attrName>ppt_x</p:attrName>
                                        </p:attrNameLst>
                                      </p:cBhvr>
                                      <p:tavLst>
                                        <p:tav tm="0">
                                          <p:val>
                                            <p:strVal val="ppt_x"/>
                                          </p:val>
                                        </p:tav>
                                        <p:tav tm="100000">
                                          <p:val>
                                            <p:strVal val="1+ppt_w/2"/>
                                          </p:val>
                                        </p:tav>
                                      </p:tavLst>
                                    </p:anim>
                                    <p:anim calcmode="lin" valueType="num">
                                      <p:cBhvr additive="base">
                                        <p:cTn id="1187" dur="3000"/>
                                        <p:tgtEl>
                                          <p:spTgt spid="21"/>
                                        </p:tgtEl>
                                        <p:attrNameLst>
                                          <p:attrName>ppt_y</p:attrName>
                                        </p:attrNameLst>
                                      </p:cBhvr>
                                      <p:tavLst>
                                        <p:tav tm="0">
                                          <p:val>
                                            <p:strVal val="ppt_y"/>
                                          </p:val>
                                        </p:tav>
                                        <p:tav tm="100000">
                                          <p:val>
                                            <p:strVal val="1+ppt_h/2"/>
                                          </p:val>
                                        </p:tav>
                                      </p:tavLst>
                                    </p:anim>
                                    <p:set>
                                      <p:cBhvr>
                                        <p:cTn id="1188" dur="1" fill="hold">
                                          <p:stCondLst>
                                            <p:cond delay="2999"/>
                                          </p:stCondLst>
                                        </p:cTn>
                                        <p:tgtEl>
                                          <p:spTgt spid="21"/>
                                        </p:tgtEl>
                                        <p:attrNameLst>
                                          <p:attrName>style.visibility</p:attrName>
                                        </p:attrNameLst>
                                      </p:cBhvr>
                                      <p:to>
                                        <p:strVal val="hidden"/>
                                      </p:to>
                                    </p:set>
                                  </p:childTnLst>
                                </p:cTn>
                              </p:par>
                              <p:par>
                                <p:cTn id="1189" presetID="2" presetClass="exit" presetSubtype="6" fill="hold" grpId="2" nodeType="withEffect">
                                  <p:stCondLst>
                                    <p:cond delay="0"/>
                                  </p:stCondLst>
                                  <p:childTnLst>
                                    <p:anim calcmode="lin" valueType="num">
                                      <p:cBhvr additive="base">
                                        <p:cTn id="1190" dur="3000"/>
                                        <p:tgtEl>
                                          <p:spTgt spid="22"/>
                                        </p:tgtEl>
                                        <p:attrNameLst>
                                          <p:attrName>ppt_x</p:attrName>
                                        </p:attrNameLst>
                                      </p:cBhvr>
                                      <p:tavLst>
                                        <p:tav tm="0">
                                          <p:val>
                                            <p:strVal val="ppt_x"/>
                                          </p:val>
                                        </p:tav>
                                        <p:tav tm="100000">
                                          <p:val>
                                            <p:strVal val="1+ppt_w/2"/>
                                          </p:val>
                                        </p:tav>
                                      </p:tavLst>
                                    </p:anim>
                                    <p:anim calcmode="lin" valueType="num">
                                      <p:cBhvr additive="base">
                                        <p:cTn id="1191" dur="3000"/>
                                        <p:tgtEl>
                                          <p:spTgt spid="22"/>
                                        </p:tgtEl>
                                        <p:attrNameLst>
                                          <p:attrName>ppt_y</p:attrName>
                                        </p:attrNameLst>
                                      </p:cBhvr>
                                      <p:tavLst>
                                        <p:tav tm="0">
                                          <p:val>
                                            <p:strVal val="ppt_y"/>
                                          </p:val>
                                        </p:tav>
                                        <p:tav tm="100000">
                                          <p:val>
                                            <p:strVal val="1+ppt_h/2"/>
                                          </p:val>
                                        </p:tav>
                                      </p:tavLst>
                                    </p:anim>
                                    <p:set>
                                      <p:cBhvr>
                                        <p:cTn id="1192" dur="1" fill="hold">
                                          <p:stCondLst>
                                            <p:cond delay="2999"/>
                                          </p:stCondLst>
                                        </p:cTn>
                                        <p:tgtEl>
                                          <p:spTgt spid="22"/>
                                        </p:tgtEl>
                                        <p:attrNameLst>
                                          <p:attrName>style.visibility</p:attrName>
                                        </p:attrNameLst>
                                      </p:cBhvr>
                                      <p:to>
                                        <p:strVal val="hidden"/>
                                      </p:to>
                                    </p:set>
                                  </p:childTnLst>
                                </p:cTn>
                              </p:par>
                              <p:par>
                                <p:cTn id="1193" presetID="2" presetClass="exit" presetSubtype="6" fill="hold" grpId="2" nodeType="withEffect">
                                  <p:stCondLst>
                                    <p:cond delay="0"/>
                                  </p:stCondLst>
                                  <p:childTnLst>
                                    <p:anim calcmode="lin" valueType="num">
                                      <p:cBhvr additive="base">
                                        <p:cTn id="1194" dur="3000"/>
                                        <p:tgtEl>
                                          <p:spTgt spid="23"/>
                                        </p:tgtEl>
                                        <p:attrNameLst>
                                          <p:attrName>ppt_x</p:attrName>
                                        </p:attrNameLst>
                                      </p:cBhvr>
                                      <p:tavLst>
                                        <p:tav tm="0">
                                          <p:val>
                                            <p:strVal val="ppt_x"/>
                                          </p:val>
                                        </p:tav>
                                        <p:tav tm="100000">
                                          <p:val>
                                            <p:strVal val="1+ppt_w/2"/>
                                          </p:val>
                                        </p:tav>
                                      </p:tavLst>
                                    </p:anim>
                                    <p:anim calcmode="lin" valueType="num">
                                      <p:cBhvr additive="base">
                                        <p:cTn id="1195" dur="3000"/>
                                        <p:tgtEl>
                                          <p:spTgt spid="23"/>
                                        </p:tgtEl>
                                        <p:attrNameLst>
                                          <p:attrName>ppt_y</p:attrName>
                                        </p:attrNameLst>
                                      </p:cBhvr>
                                      <p:tavLst>
                                        <p:tav tm="0">
                                          <p:val>
                                            <p:strVal val="ppt_y"/>
                                          </p:val>
                                        </p:tav>
                                        <p:tav tm="100000">
                                          <p:val>
                                            <p:strVal val="1+ppt_h/2"/>
                                          </p:val>
                                        </p:tav>
                                      </p:tavLst>
                                    </p:anim>
                                    <p:set>
                                      <p:cBhvr>
                                        <p:cTn id="1196" dur="1" fill="hold">
                                          <p:stCondLst>
                                            <p:cond delay="2999"/>
                                          </p:stCondLst>
                                        </p:cTn>
                                        <p:tgtEl>
                                          <p:spTgt spid="23"/>
                                        </p:tgtEl>
                                        <p:attrNameLst>
                                          <p:attrName>style.visibility</p:attrName>
                                        </p:attrNameLst>
                                      </p:cBhvr>
                                      <p:to>
                                        <p:strVal val="hidden"/>
                                      </p:to>
                                    </p:set>
                                  </p:childTnLst>
                                </p:cTn>
                              </p:par>
                              <p:par>
                                <p:cTn id="1197" presetID="2" presetClass="exit" presetSubtype="6" fill="hold" grpId="2" nodeType="withEffect">
                                  <p:stCondLst>
                                    <p:cond delay="0"/>
                                  </p:stCondLst>
                                  <p:childTnLst>
                                    <p:anim calcmode="lin" valueType="num">
                                      <p:cBhvr additive="base">
                                        <p:cTn id="1198" dur="3000"/>
                                        <p:tgtEl>
                                          <p:spTgt spid="24"/>
                                        </p:tgtEl>
                                        <p:attrNameLst>
                                          <p:attrName>ppt_x</p:attrName>
                                        </p:attrNameLst>
                                      </p:cBhvr>
                                      <p:tavLst>
                                        <p:tav tm="0">
                                          <p:val>
                                            <p:strVal val="ppt_x"/>
                                          </p:val>
                                        </p:tav>
                                        <p:tav tm="100000">
                                          <p:val>
                                            <p:strVal val="1+ppt_w/2"/>
                                          </p:val>
                                        </p:tav>
                                      </p:tavLst>
                                    </p:anim>
                                    <p:anim calcmode="lin" valueType="num">
                                      <p:cBhvr additive="base">
                                        <p:cTn id="1199" dur="3000"/>
                                        <p:tgtEl>
                                          <p:spTgt spid="24"/>
                                        </p:tgtEl>
                                        <p:attrNameLst>
                                          <p:attrName>ppt_y</p:attrName>
                                        </p:attrNameLst>
                                      </p:cBhvr>
                                      <p:tavLst>
                                        <p:tav tm="0">
                                          <p:val>
                                            <p:strVal val="ppt_y"/>
                                          </p:val>
                                        </p:tav>
                                        <p:tav tm="100000">
                                          <p:val>
                                            <p:strVal val="1+ppt_h/2"/>
                                          </p:val>
                                        </p:tav>
                                      </p:tavLst>
                                    </p:anim>
                                    <p:set>
                                      <p:cBhvr>
                                        <p:cTn id="1200" dur="1" fill="hold">
                                          <p:stCondLst>
                                            <p:cond delay="2999"/>
                                          </p:stCondLst>
                                        </p:cTn>
                                        <p:tgtEl>
                                          <p:spTgt spid="24"/>
                                        </p:tgtEl>
                                        <p:attrNameLst>
                                          <p:attrName>style.visibility</p:attrName>
                                        </p:attrNameLst>
                                      </p:cBhvr>
                                      <p:to>
                                        <p:strVal val="hidden"/>
                                      </p:to>
                                    </p:set>
                                  </p:childTnLst>
                                </p:cTn>
                              </p:par>
                              <p:par>
                                <p:cTn id="1201" presetID="2" presetClass="exit" presetSubtype="6" fill="hold" grpId="2" nodeType="withEffect">
                                  <p:stCondLst>
                                    <p:cond delay="0"/>
                                  </p:stCondLst>
                                  <p:childTnLst>
                                    <p:anim calcmode="lin" valueType="num">
                                      <p:cBhvr additive="base">
                                        <p:cTn id="1202" dur="3000"/>
                                        <p:tgtEl>
                                          <p:spTgt spid="25"/>
                                        </p:tgtEl>
                                        <p:attrNameLst>
                                          <p:attrName>ppt_x</p:attrName>
                                        </p:attrNameLst>
                                      </p:cBhvr>
                                      <p:tavLst>
                                        <p:tav tm="0">
                                          <p:val>
                                            <p:strVal val="ppt_x"/>
                                          </p:val>
                                        </p:tav>
                                        <p:tav tm="100000">
                                          <p:val>
                                            <p:strVal val="1+ppt_w/2"/>
                                          </p:val>
                                        </p:tav>
                                      </p:tavLst>
                                    </p:anim>
                                    <p:anim calcmode="lin" valueType="num">
                                      <p:cBhvr additive="base">
                                        <p:cTn id="1203" dur="3000"/>
                                        <p:tgtEl>
                                          <p:spTgt spid="25"/>
                                        </p:tgtEl>
                                        <p:attrNameLst>
                                          <p:attrName>ppt_y</p:attrName>
                                        </p:attrNameLst>
                                      </p:cBhvr>
                                      <p:tavLst>
                                        <p:tav tm="0">
                                          <p:val>
                                            <p:strVal val="ppt_y"/>
                                          </p:val>
                                        </p:tav>
                                        <p:tav tm="100000">
                                          <p:val>
                                            <p:strVal val="1+ppt_h/2"/>
                                          </p:val>
                                        </p:tav>
                                      </p:tavLst>
                                    </p:anim>
                                    <p:set>
                                      <p:cBhvr>
                                        <p:cTn id="1204" dur="1" fill="hold">
                                          <p:stCondLst>
                                            <p:cond delay="2999"/>
                                          </p:stCondLst>
                                        </p:cTn>
                                        <p:tgtEl>
                                          <p:spTgt spid="25"/>
                                        </p:tgtEl>
                                        <p:attrNameLst>
                                          <p:attrName>style.visibility</p:attrName>
                                        </p:attrNameLst>
                                      </p:cBhvr>
                                      <p:to>
                                        <p:strVal val="hidden"/>
                                      </p:to>
                                    </p:set>
                                  </p:childTnLst>
                                </p:cTn>
                              </p:par>
                              <p:par>
                                <p:cTn id="1205" presetID="2" presetClass="exit" presetSubtype="6" fill="hold" grpId="2" nodeType="withEffect">
                                  <p:stCondLst>
                                    <p:cond delay="0"/>
                                  </p:stCondLst>
                                  <p:childTnLst>
                                    <p:anim calcmode="lin" valueType="num">
                                      <p:cBhvr additive="base">
                                        <p:cTn id="1206" dur="3000"/>
                                        <p:tgtEl>
                                          <p:spTgt spid="26"/>
                                        </p:tgtEl>
                                        <p:attrNameLst>
                                          <p:attrName>ppt_x</p:attrName>
                                        </p:attrNameLst>
                                      </p:cBhvr>
                                      <p:tavLst>
                                        <p:tav tm="0">
                                          <p:val>
                                            <p:strVal val="ppt_x"/>
                                          </p:val>
                                        </p:tav>
                                        <p:tav tm="100000">
                                          <p:val>
                                            <p:strVal val="1+ppt_w/2"/>
                                          </p:val>
                                        </p:tav>
                                      </p:tavLst>
                                    </p:anim>
                                    <p:anim calcmode="lin" valueType="num">
                                      <p:cBhvr additive="base">
                                        <p:cTn id="1207" dur="3000"/>
                                        <p:tgtEl>
                                          <p:spTgt spid="26"/>
                                        </p:tgtEl>
                                        <p:attrNameLst>
                                          <p:attrName>ppt_y</p:attrName>
                                        </p:attrNameLst>
                                      </p:cBhvr>
                                      <p:tavLst>
                                        <p:tav tm="0">
                                          <p:val>
                                            <p:strVal val="ppt_y"/>
                                          </p:val>
                                        </p:tav>
                                        <p:tav tm="100000">
                                          <p:val>
                                            <p:strVal val="1+ppt_h/2"/>
                                          </p:val>
                                        </p:tav>
                                      </p:tavLst>
                                    </p:anim>
                                    <p:set>
                                      <p:cBhvr>
                                        <p:cTn id="1208" dur="1" fill="hold">
                                          <p:stCondLst>
                                            <p:cond delay="2999"/>
                                          </p:stCondLst>
                                        </p:cTn>
                                        <p:tgtEl>
                                          <p:spTgt spid="26"/>
                                        </p:tgtEl>
                                        <p:attrNameLst>
                                          <p:attrName>style.visibility</p:attrName>
                                        </p:attrNameLst>
                                      </p:cBhvr>
                                      <p:to>
                                        <p:strVal val="hidden"/>
                                      </p:to>
                                    </p:set>
                                  </p:childTnLst>
                                </p:cTn>
                              </p:par>
                              <p:par>
                                <p:cTn id="1209" presetID="2" presetClass="exit" presetSubtype="6" fill="hold" grpId="2" nodeType="withEffect">
                                  <p:stCondLst>
                                    <p:cond delay="0"/>
                                  </p:stCondLst>
                                  <p:childTnLst>
                                    <p:anim calcmode="lin" valueType="num">
                                      <p:cBhvr additive="base">
                                        <p:cTn id="1210" dur="3000"/>
                                        <p:tgtEl>
                                          <p:spTgt spid="27"/>
                                        </p:tgtEl>
                                        <p:attrNameLst>
                                          <p:attrName>ppt_x</p:attrName>
                                        </p:attrNameLst>
                                      </p:cBhvr>
                                      <p:tavLst>
                                        <p:tav tm="0">
                                          <p:val>
                                            <p:strVal val="ppt_x"/>
                                          </p:val>
                                        </p:tav>
                                        <p:tav tm="100000">
                                          <p:val>
                                            <p:strVal val="1+ppt_w/2"/>
                                          </p:val>
                                        </p:tav>
                                      </p:tavLst>
                                    </p:anim>
                                    <p:anim calcmode="lin" valueType="num">
                                      <p:cBhvr additive="base">
                                        <p:cTn id="1211" dur="3000"/>
                                        <p:tgtEl>
                                          <p:spTgt spid="27"/>
                                        </p:tgtEl>
                                        <p:attrNameLst>
                                          <p:attrName>ppt_y</p:attrName>
                                        </p:attrNameLst>
                                      </p:cBhvr>
                                      <p:tavLst>
                                        <p:tav tm="0">
                                          <p:val>
                                            <p:strVal val="ppt_y"/>
                                          </p:val>
                                        </p:tav>
                                        <p:tav tm="100000">
                                          <p:val>
                                            <p:strVal val="1+ppt_h/2"/>
                                          </p:val>
                                        </p:tav>
                                      </p:tavLst>
                                    </p:anim>
                                    <p:set>
                                      <p:cBhvr>
                                        <p:cTn id="1212" dur="1" fill="hold">
                                          <p:stCondLst>
                                            <p:cond delay="2999"/>
                                          </p:stCondLst>
                                        </p:cTn>
                                        <p:tgtEl>
                                          <p:spTgt spid="27"/>
                                        </p:tgtEl>
                                        <p:attrNameLst>
                                          <p:attrName>style.visibility</p:attrName>
                                        </p:attrNameLst>
                                      </p:cBhvr>
                                      <p:to>
                                        <p:strVal val="hidden"/>
                                      </p:to>
                                    </p:set>
                                  </p:childTnLst>
                                </p:cTn>
                              </p:par>
                              <p:par>
                                <p:cTn id="1213" presetID="2" presetClass="exit" presetSubtype="6" fill="hold" grpId="2" nodeType="withEffect">
                                  <p:stCondLst>
                                    <p:cond delay="0"/>
                                  </p:stCondLst>
                                  <p:childTnLst>
                                    <p:anim calcmode="lin" valueType="num">
                                      <p:cBhvr additive="base">
                                        <p:cTn id="1214" dur="3000"/>
                                        <p:tgtEl>
                                          <p:spTgt spid="28"/>
                                        </p:tgtEl>
                                        <p:attrNameLst>
                                          <p:attrName>ppt_x</p:attrName>
                                        </p:attrNameLst>
                                      </p:cBhvr>
                                      <p:tavLst>
                                        <p:tav tm="0">
                                          <p:val>
                                            <p:strVal val="ppt_x"/>
                                          </p:val>
                                        </p:tav>
                                        <p:tav tm="100000">
                                          <p:val>
                                            <p:strVal val="1+ppt_w/2"/>
                                          </p:val>
                                        </p:tav>
                                      </p:tavLst>
                                    </p:anim>
                                    <p:anim calcmode="lin" valueType="num">
                                      <p:cBhvr additive="base">
                                        <p:cTn id="1215" dur="3000"/>
                                        <p:tgtEl>
                                          <p:spTgt spid="28"/>
                                        </p:tgtEl>
                                        <p:attrNameLst>
                                          <p:attrName>ppt_y</p:attrName>
                                        </p:attrNameLst>
                                      </p:cBhvr>
                                      <p:tavLst>
                                        <p:tav tm="0">
                                          <p:val>
                                            <p:strVal val="ppt_y"/>
                                          </p:val>
                                        </p:tav>
                                        <p:tav tm="100000">
                                          <p:val>
                                            <p:strVal val="1+ppt_h/2"/>
                                          </p:val>
                                        </p:tav>
                                      </p:tavLst>
                                    </p:anim>
                                    <p:set>
                                      <p:cBhvr>
                                        <p:cTn id="1216" dur="1" fill="hold">
                                          <p:stCondLst>
                                            <p:cond delay="2999"/>
                                          </p:stCondLst>
                                        </p:cTn>
                                        <p:tgtEl>
                                          <p:spTgt spid="28"/>
                                        </p:tgtEl>
                                        <p:attrNameLst>
                                          <p:attrName>style.visibility</p:attrName>
                                        </p:attrNameLst>
                                      </p:cBhvr>
                                      <p:to>
                                        <p:strVal val="hidden"/>
                                      </p:to>
                                    </p:set>
                                  </p:childTnLst>
                                </p:cTn>
                              </p:par>
                              <p:par>
                                <p:cTn id="1217" presetID="2" presetClass="exit" presetSubtype="6" fill="hold" grpId="2" nodeType="withEffect">
                                  <p:stCondLst>
                                    <p:cond delay="0"/>
                                  </p:stCondLst>
                                  <p:childTnLst>
                                    <p:anim calcmode="lin" valueType="num">
                                      <p:cBhvr additive="base">
                                        <p:cTn id="1218" dur="3000"/>
                                        <p:tgtEl>
                                          <p:spTgt spid="29"/>
                                        </p:tgtEl>
                                        <p:attrNameLst>
                                          <p:attrName>ppt_x</p:attrName>
                                        </p:attrNameLst>
                                      </p:cBhvr>
                                      <p:tavLst>
                                        <p:tav tm="0">
                                          <p:val>
                                            <p:strVal val="ppt_x"/>
                                          </p:val>
                                        </p:tav>
                                        <p:tav tm="100000">
                                          <p:val>
                                            <p:strVal val="1+ppt_w/2"/>
                                          </p:val>
                                        </p:tav>
                                      </p:tavLst>
                                    </p:anim>
                                    <p:anim calcmode="lin" valueType="num">
                                      <p:cBhvr additive="base">
                                        <p:cTn id="1219" dur="3000"/>
                                        <p:tgtEl>
                                          <p:spTgt spid="29"/>
                                        </p:tgtEl>
                                        <p:attrNameLst>
                                          <p:attrName>ppt_y</p:attrName>
                                        </p:attrNameLst>
                                      </p:cBhvr>
                                      <p:tavLst>
                                        <p:tav tm="0">
                                          <p:val>
                                            <p:strVal val="ppt_y"/>
                                          </p:val>
                                        </p:tav>
                                        <p:tav tm="100000">
                                          <p:val>
                                            <p:strVal val="1+ppt_h/2"/>
                                          </p:val>
                                        </p:tav>
                                      </p:tavLst>
                                    </p:anim>
                                    <p:set>
                                      <p:cBhvr>
                                        <p:cTn id="1220" dur="1" fill="hold">
                                          <p:stCondLst>
                                            <p:cond delay="2999"/>
                                          </p:stCondLst>
                                        </p:cTn>
                                        <p:tgtEl>
                                          <p:spTgt spid="29"/>
                                        </p:tgtEl>
                                        <p:attrNameLst>
                                          <p:attrName>style.visibility</p:attrName>
                                        </p:attrNameLst>
                                      </p:cBhvr>
                                      <p:to>
                                        <p:strVal val="hidden"/>
                                      </p:to>
                                    </p:set>
                                  </p:childTnLst>
                                </p:cTn>
                              </p:par>
                              <p:par>
                                <p:cTn id="1221" presetID="2" presetClass="exit" presetSubtype="6" fill="hold" grpId="2" nodeType="withEffect">
                                  <p:stCondLst>
                                    <p:cond delay="0"/>
                                  </p:stCondLst>
                                  <p:childTnLst>
                                    <p:anim calcmode="lin" valueType="num">
                                      <p:cBhvr additive="base">
                                        <p:cTn id="1222" dur="3000"/>
                                        <p:tgtEl>
                                          <p:spTgt spid="30"/>
                                        </p:tgtEl>
                                        <p:attrNameLst>
                                          <p:attrName>ppt_x</p:attrName>
                                        </p:attrNameLst>
                                      </p:cBhvr>
                                      <p:tavLst>
                                        <p:tav tm="0">
                                          <p:val>
                                            <p:strVal val="ppt_x"/>
                                          </p:val>
                                        </p:tav>
                                        <p:tav tm="100000">
                                          <p:val>
                                            <p:strVal val="1+ppt_w/2"/>
                                          </p:val>
                                        </p:tav>
                                      </p:tavLst>
                                    </p:anim>
                                    <p:anim calcmode="lin" valueType="num">
                                      <p:cBhvr additive="base">
                                        <p:cTn id="1223" dur="3000"/>
                                        <p:tgtEl>
                                          <p:spTgt spid="30"/>
                                        </p:tgtEl>
                                        <p:attrNameLst>
                                          <p:attrName>ppt_y</p:attrName>
                                        </p:attrNameLst>
                                      </p:cBhvr>
                                      <p:tavLst>
                                        <p:tav tm="0">
                                          <p:val>
                                            <p:strVal val="ppt_y"/>
                                          </p:val>
                                        </p:tav>
                                        <p:tav tm="100000">
                                          <p:val>
                                            <p:strVal val="1+ppt_h/2"/>
                                          </p:val>
                                        </p:tav>
                                      </p:tavLst>
                                    </p:anim>
                                    <p:set>
                                      <p:cBhvr>
                                        <p:cTn id="1224" dur="1" fill="hold">
                                          <p:stCondLst>
                                            <p:cond delay="2999"/>
                                          </p:stCondLst>
                                        </p:cTn>
                                        <p:tgtEl>
                                          <p:spTgt spid="30"/>
                                        </p:tgtEl>
                                        <p:attrNameLst>
                                          <p:attrName>style.visibility</p:attrName>
                                        </p:attrNameLst>
                                      </p:cBhvr>
                                      <p:to>
                                        <p:strVal val="hidden"/>
                                      </p:to>
                                    </p:set>
                                  </p:childTnLst>
                                </p:cTn>
                              </p:par>
                              <p:par>
                                <p:cTn id="1225" presetID="2" presetClass="exit" presetSubtype="6" fill="hold" grpId="2" nodeType="withEffect">
                                  <p:stCondLst>
                                    <p:cond delay="0"/>
                                  </p:stCondLst>
                                  <p:childTnLst>
                                    <p:anim calcmode="lin" valueType="num">
                                      <p:cBhvr additive="base">
                                        <p:cTn id="1226" dur="3000"/>
                                        <p:tgtEl>
                                          <p:spTgt spid="31"/>
                                        </p:tgtEl>
                                        <p:attrNameLst>
                                          <p:attrName>ppt_x</p:attrName>
                                        </p:attrNameLst>
                                      </p:cBhvr>
                                      <p:tavLst>
                                        <p:tav tm="0">
                                          <p:val>
                                            <p:strVal val="ppt_x"/>
                                          </p:val>
                                        </p:tav>
                                        <p:tav tm="100000">
                                          <p:val>
                                            <p:strVal val="1+ppt_w/2"/>
                                          </p:val>
                                        </p:tav>
                                      </p:tavLst>
                                    </p:anim>
                                    <p:anim calcmode="lin" valueType="num">
                                      <p:cBhvr additive="base">
                                        <p:cTn id="1227" dur="3000"/>
                                        <p:tgtEl>
                                          <p:spTgt spid="31"/>
                                        </p:tgtEl>
                                        <p:attrNameLst>
                                          <p:attrName>ppt_y</p:attrName>
                                        </p:attrNameLst>
                                      </p:cBhvr>
                                      <p:tavLst>
                                        <p:tav tm="0">
                                          <p:val>
                                            <p:strVal val="ppt_y"/>
                                          </p:val>
                                        </p:tav>
                                        <p:tav tm="100000">
                                          <p:val>
                                            <p:strVal val="1+ppt_h/2"/>
                                          </p:val>
                                        </p:tav>
                                      </p:tavLst>
                                    </p:anim>
                                    <p:set>
                                      <p:cBhvr>
                                        <p:cTn id="1228" dur="1" fill="hold">
                                          <p:stCondLst>
                                            <p:cond delay="2999"/>
                                          </p:stCondLst>
                                        </p:cTn>
                                        <p:tgtEl>
                                          <p:spTgt spid="31"/>
                                        </p:tgtEl>
                                        <p:attrNameLst>
                                          <p:attrName>style.visibility</p:attrName>
                                        </p:attrNameLst>
                                      </p:cBhvr>
                                      <p:to>
                                        <p:strVal val="hidden"/>
                                      </p:to>
                                    </p:set>
                                  </p:childTnLst>
                                </p:cTn>
                              </p:par>
                              <p:par>
                                <p:cTn id="1229" presetID="2" presetClass="exit" presetSubtype="6" fill="hold" grpId="2" nodeType="withEffect">
                                  <p:stCondLst>
                                    <p:cond delay="0"/>
                                  </p:stCondLst>
                                  <p:childTnLst>
                                    <p:anim calcmode="lin" valueType="num">
                                      <p:cBhvr additive="base">
                                        <p:cTn id="1230" dur="3000"/>
                                        <p:tgtEl>
                                          <p:spTgt spid="32"/>
                                        </p:tgtEl>
                                        <p:attrNameLst>
                                          <p:attrName>ppt_x</p:attrName>
                                        </p:attrNameLst>
                                      </p:cBhvr>
                                      <p:tavLst>
                                        <p:tav tm="0">
                                          <p:val>
                                            <p:strVal val="ppt_x"/>
                                          </p:val>
                                        </p:tav>
                                        <p:tav tm="100000">
                                          <p:val>
                                            <p:strVal val="1+ppt_w/2"/>
                                          </p:val>
                                        </p:tav>
                                      </p:tavLst>
                                    </p:anim>
                                    <p:anim calcmode="lin" valueType="num">
                                      <p:cBhvr additive="base">
                                        <p:cTn id="1231" dur="3000"/>
                                        <p:tgtEl>
                                          <p:spTgt spid="32"/>
                                        </p:tgtEl>
                                        <p:attrNameLst>
                                          <p:attrName>ppt_y</p:attrName>
                                        </p:attrNameLst>
                                      </p:cBhvr>
                                      <p:tavLst>
                                        <p:tav tm="0">
                                          <p:val>
                                            <p:strVal val="ppt_y"/>
                                          </p:val>
                                        </p:tav>
                                        <p:tav tm="100000">
                                          <p:val>
                                            <p:strVal val="1+ppt_h/2"/>
                                          </p:val>
                                        </p:tav>
                                      </p:tavLst>
                                    </p:anim>
                                    <p:set>
                                      <p:cBhvr>
                                        <p:cTn id="1232" dur="1" fill="hold">
                                          <p:stCondLst>
                                            <p:cond delay="2999"/>
                                          </p:stCondLst>
                                        </p:cTn>
                                        <p:tgtEl>
                                          <p:spTgt spid="32"/>
                                        </p:tgtEl>
                                        <p:attrNameLst>
                                          <p:attrName>style.visibility</p:attrName>
                                        </p:attrNameLst>
                                      </p:cBhvr>
                                      <p:to>
                                        <p:strVal val="hidden"/>
                                      </p:to>
                                    </p:set>
                                  </p:childTnLst>
                                </p:cTn>
                              </p:par>
                              <p:par>
                                <p:cTn id="1233" presetID="2" presetClass="exit" presetSubtype="6" fill="hold" grpId="2" nodeType="withEffect">
                                  <p:stCondLst>
                                    <p:cond delay="0"/>
                                  </p:stCondLst>
                                  <p:childTnLst>
                                    <p:anim calcmode="lin" valueType="num">
                                      <p:cBhvr additive="base">
                                        <p:cTn id="1234" dur="3000"/>
                                        <p:tgtEl>
                                          <p:spTgt spid="33"/>
                                        </p:tgtEl>
                                        <p:attrNameLst>
                                          <p:attrName>ppt_x</p:attrName>
                                        </p:attrNameLst>
                                      </p:cBhvr>
                                      <p:tavLst>
                                        <p:tav tm="0">
                                          <p:val>
                                            <p:strVal val="ppt_x"/>
                                          </p:val>
                                        </p:tav>
                                        <p:tav tm="100000">
                                          <p:val>
                                            <p:strVal val="1+ppt_w/2"/>
                                          </p:val>
                                        </p:tav>
                                      </p:tavLst>
                                    </p:anim>
                                    <p:anim calcmode="lin" valueType="num">
                                      <p:cBhvr additive="base">
                                        <p:cTn id="1235" dur="3000"/>
                                        <p:tgtEl>
                                          <p:spTgt spid="33"/>
                                        </p:tgtEl>
                                        <p:attrNameLst>
                                          <p:attrName>ppt_y</p:attrName>
                                        </p:attrNameLst>
                                      </p:cBhvr>
                                      <p:tavLst>
                                        <p:tav tm="0">
                                          <p:val>
                                            <p:strVal val="ppt_y"/>
                                          </p:val>
                                        </p:tav>
                                        <p:tav tm="100000">
                                          <p:val>
                                            <p:strVal val="1+ppt_h/2"/>
                                          </p:val>
                                        </p:tav>
                                      </p:tavLst>
                                    </p:anim>
                                    <p:set>
                                      <p:cBhvr>
                                        <p:cTn id="1236" dur="1" fill="hold">
                                          <p:stCondLst>
                                            <p:cond delay="2999"/>
                                          </p:stCondLst>
                                        </p:cTn>
                                        <p:tgtEl>
                                          <p:spTgt spid="33"/>
                                        </p:tgtEl>
                                        <p:attrNameLst>
                                          <p:attrName>style.visibility</p:attrName>
                                        </p:attrNameLst>
                                      </p:cBhvr>
                                      <p:to>
                                        <p:strVal val="hidden"/>
                                      </p:to>
                                    </p:set>
                                  </p:childTnLst>
                                </p:cTn>
                              </p:par>
                              <p:par>
                                <p:cTn id="1237" presetID="2" presetClass="exit" presetSubtype="6" fill="hold" grpId="2" nodeType="withEffect">
                                  <p:stCondLst>
                                    <p:cond delay="0"/>
                                  </p:stCondLst>
                                  <p:childTnLst>
                                    <p:anim calcmode="lin" valueType="num">
                                      <p:cBhvr additive="base">
                                        <p:cTn id="1238" dur="3000"/>
                                        <p:tgtEl>
                                          <p:spTgt spid="34"/>
                                        </p:tgtEl>
                                        <p:attrNameLst>
                                          <p:attrName>ppt_x</p:attrName>
                                        </p:attrNameLst>
                                      </p:cBhvr>
                                      <p:tavLst>
                                        <p:tav tm="0">
                                          <p:val>
                                            <p:strVal val="ppt_x"/>
                                          </p:val>
                                        </p:tav>
                                        <p:tav tm="100000">
                                          <p:val>
                                            <p:strVal val="1+ppt_w/2"/>
                                          </p:val>
                                        </p:tav>
                                      </p:tavLst>
                                    </p:anim>
                                    <p:anim calcmode="lin" valueType="num">
                                      <p:cBhvr additive="base">
                                        <p:cTn id="1239" dur="3000"/>
                                        <p:tgtEl>
                                          <p:spTgt spid="34"/>
                                        </p:tgtEl>
                                        <p:attrNameLst>
                                          <p:attrName>ppt_y</p:attrName>
                                        </p:attrNameLst>
                                      </p:cBhvr>
                                      <p:tavLst>
                                        <p:tav tm="0">
                                          <p:val>
                                            <p:strVal val="ppt_y"/>
                                          </p:val>
                                        </p:tav>
                                        <p:tav tm="100000">
                                          <p:val>
                                            <p:strVal val="1+ppt_h/2"/>
                                          </p:val>
                                        </p:tav>
                                      </p:tavLst>
                                    </p:anim>
                                    <p:set>
                                      <p:cBhvr>
                                        <p:cTn id="1240" dur="1" fill="hold">
                                          <p:stCondLst>
                                            <p:cond delay="2999"/>
                                          </p:stCondLst>
                                        </p:cTn>
                                        <p:tgtEl>
                                          <p:spTgt spid="34"/>
                                        </p:tgtEl>
                                        <p:attrNameLst>
                                          <p:attrName>style.visibility</p:attrName>
                                        </p:attrNameLst>
                                      </p:cBhvr>
                                      <p:to>
                                        <p:strVal val="hidden"/>
                                      </p:to>
                                    </p:set>
                                  </p:childTnLst>
                                </p:cTn>
                              </p:par>
                              <p:par>
                                <p:cTn id="1241" presetID="2" presetClass="exit" presetSubtype="6" fill="hold" grpId="2" nodeType="withEffect">
                                  <p:stCondLst>
                                    <p:cond delay="0"/>
                                  </p:stCondLst>
                                  <p:childTnLst>
                                    <p:anim calcmode="lin" valueType="num">
                                      <p:cBhvr additive="base">
                                        <p:cTn id="1242" dur="3000"/>
                                        <p:tgtEl>
                                          <p:spTgt spid="35"/>
                                        </p:tgtEl>
                                        <p:attrNameLst>
                                          <p:attrName>ppt_x</p:attrName>
                                        </p:attrNameLst>
                                      </p:cBhvr>
                                      <p:tavLst>
                                        <p:tav tm="0">
                                          <p:val>
                                            <p:strVal val="ppt_x"/>
                                          </p:val>
                                        </p:tav>
                                        <p:tav tm="100000">
                                          <p:val>
                                            <p:strVal val="1+ppt_w/2"/>
                                          </p:val>
                                        </p:tav>
                                      </p:tavLst>
                                    </p:anim>
                                    <p:anim calcmode="lin" valueType="num">
                                      <p:cBhvr additive="base">
                                        <p:cTn id="1243" dur="3000"/>
                                        <p:tgtEl>
                                          <p:spTgt spid="35"/>
                                        </p:tgtEl>
                                        <p:attrNameLst>
                                          <p:attrName>ppt_y</p:attrName>
                                        </p:attrNameLst>
                                      </p:cBhvr>
                                      <p:tavLst>
                                        <p:tav tm="0">
                                          <p:val>
                                            <p:strVal val="ppt_y"/>
                                          </p:val>
                                        </p:tav>
                                        <p:tav tm="100000">
                                          <p:val>
                                            <p:strVal val="1+ppt_h/2"/>
                                          </p:val>
                                        </p:tav>
                                      </p:tavLst>
                                    </p:anim>
                                    <p:set>
                                      <p:cBhvr>
                                        <p:cTn id="1244" dur="1" fill="hold">
                                          <p:stCondLst>
                                            <p:cond delay="2999"/>
                                          </p:stCondLst>
                                        </p:cTn>
                                        <p:tgtEl>
                                          <p:spTgt spid="35"/>
                                        </p:tgtEl>
                                        <p:attrNameLst>
                                          <p:attrName>style.visibility</p:attrName>
                                        </p:attrNameLst>
                                      </p:cBhvr>
                                      <p:to>
                                        <p:strVal val="hidden"/>
                                      </p:to>
                                    </p:set>
                                  </p:childTnLst>
                                </p:cTn>
                              </p:par>
                              <p:par>
                                <p:cTn id="1245" presetID="2" presetClass="exit" presetSubtype="6" fill="hold" grpId="2" nodeType="withEffect">
                                  <p:stCondLst>
                                    <p:cond delay="0"/>
                                  </p:stCondLst>
                                  <p:childTnLst>
                                    <p:anim calcmode="lin" valueType="num">
                                      <p:cBhvr additive="base">
                                        <p:cTn id="1246" dur="3000"/>
                                        <p:tgtEl>
                                          <p:spTgt spid="36"/>
                                        </p:tgtEl>
                                        <p:attrNameLst>
                                          <p:attrName>ppt_x</p:attrName>
                                        </p:attrNameLst>
                                      </p:cBhvr>
                                      <p:tavLst>
                                        <p:tav tm="0">
                                          <p:val>
                                            <p:strVal val="ppt_x"/>
                                          </p:val>
                                        </p:tav>
                                        <p:tav tm="100000">
                                          <p:val>
                                            <p:strVal val="1+ppt_w/2"/>
                                          </p:val>
                                        </p:tav>
                                      </p:tavLst>
                                    </p:anim>
                                    <p:anim calcmode="lin" valueType="num">
                                      <p:cBhvr additive="base">
                                        <p:cTn id="1247" dur="3000"/>
                                        <p:tgtEl>
                                          <p:spTgt spid="36"/>
                                        </p:tgtEl>
                                        <p:attrNameLst>
                                          <p:attrName>ppt_y</p:attrName>
                                        </p:attrNameLst>
                                      </p:cBhvr>
                                      <p:tavLst>
                                        <p:tav tm="0">
                                          <p:val>
                                            <p:strVal val="ppt_y"/>
                                          </p:val>
                                        </p:tav>
                                        <p:tav tm="100000">
                                          <p:val>
                                            <p:strVal val="1+ppt_h/2"/>
                                          </p:val>
                                        </p:tav>
                                      </p:tavLst>
                                    </p:anim>
                                    <p:set>
                                      <p:cBhvr>
                                        <p:cTn id="1248" dur="1" fill="hold">
                                          <p:stCondLst>
                                            <p:cond delay="2999"/>
                                          </p:stCondLst>
                                        </p:cTn>
                                        <p:tgtEl>
                                          <p:spTgt spid="36"/>
                                        </p:tgtEl>
                                        <p:attrNameLst>
                                          <p:attrName>style.visibility</p:attrName>
                                        </p:attrNameLst>
                                      </p:cBhvr>
                                      <p:to>
                                        <p:strVal val="hidden"/>
                                      </p:to>
                                    </p:set>
                                  </p:childTnLst>
                                </p:cTn>
                              </p:par>
                              <p:par>
                                <p:cTn id="1249" presetID="2" presetClass="exit" presetSubtype="6" fill="hold" grpId="2" nodeType="withEffect">
                                  <p:stCondLst>
                                    <p:cond delay="0"/>
                                  </p:stCondLst>
                                  <p:childTnLst>
                                    <p:anim calcmode="lin" valueType="num">
                                      <p:cBhvr additive="base">
                                        <p:cTn id="1250" dur="3000"/>
                                        <p:tgtEl>
                                          <p:spTgt spid="37"/>
                                        </p:tgtEl>
                                        <p:attrNameLst>
                                          <p:attrName>ppt_x</p:attrName>
                                        </p:attrNameLst>
                                      </p:cBhvr>
                                      <p:tavLst>
                                        <p:tav tm="0">
                                          <p:val>
                                            <p:strVal val="ppt_x"/>
                                          </p:val>
                                        </p:tav>
                                        <p:tav tm="100000">
                                          <p:val>
                                            <p:strVal val="1+ppt_w/2"/>
                                          </p:val>
                                        </p:tav>
                                      </p:tavLst>
                                    </p:anim>
                                    <p:anim calcmode="lin" valueType="num">
                                      <p:cBhvr additive="base">
                                        <p:cTn id="1251" dur="3000"/>
                                        <p:tgtEl>
                                          <p:spTgt spid="37"/>
                                        </p:tgtEl>
                                        <p:attrNameLst>
                                          <p:attrName>ppt_y</p:attrName>
                                        </p:attrNameLst>
                                      </p:cBhvr>
                                      <p:tavLst>
                                        <p:tav tm="0">
                                          <p:val>
                                            <p:strVal val="ppt_y"/>
                                          </p:val>
                                        </p:tav>
                                        <p:tav tm="100000">
                                          <p:val>
                                            <p:strVal val="1+ppt_h/2"/>
                                          </p:val>
                                        </p:tav>
                                      </p:tavLst>
                                    </p:anim>
                                    <p:set>
                                      <p:cBhvr>
                                        <p:cTn id="1252" dur="1" fill="hold">
                                          <p:stCondLst>
                                            <p:cond delay="2999"/>
                                          </p:stCondLst>
                                        </p:cTn>
                                        <p:tgtEl>
                                          <p:spTgt spid="37"/>
                                        </p:tgtEl>
                                        <p:attrNameLst>
                                          <p:attrName>style.visibility</p:attrName>
                                        </p:attrNameLst>
                                      </p:cBhvr>
                                      <p:to>
                                        <p:strVal val="hidden"/>
                                      </p:to>
                                    </p:set>
                                  </p:childTnLst>
                                </p:cTn>
                              </p:par>
                              <p:par>
                                <p:cTn id="1253" presetID="2" presetClass="exit" presetSubtype="6" fill="hold" grpId="2" nodeType="withEffect">
                                  <p:stCondLst>
                                    <p:cond delay="0"/>
                                  </p:stCondLst>
                                  <p:childTnLst>
                                    <p:anim calcmode="lin" valueType="num">
                                      <p:cBhvr additive="base">
                                        <p:cTn id="1254" dur="3000"/>
                                        <p:tgtEl>
                                          <p:spTgt spid="38"/>
                                        </p:tgtEl>
                                        <p:attrNameLst>
                                          <p:attrName>ppt_x</p:attrName>
                                        </p:attrNameLst>
                                      </p:cBhvr>
                                      <p:tavLst>
                                        <p:tav tm="0">
                                          <p:val>
                                            <p:strVal val="ppt_x"/>
                                          </p:val>
                                        </p:tav>
                                        <p:tav tm="100000">
                                          <p:val>
                                            <p:strVal val="1+ppt_w/2"/>
                                          </p:val>
                                        </p:tav>
                                      </p:tavLst>
                                    </p:anim>
                                    <p:anim calcmode="lin" valueType="num">
                                      <p:cBhvr additive="base">
                                        <p:cTn id="1255" dur="3000"/>
                                        <p:tgtEl>
                                          <p:spTgt spid="38"/>
                                        </p:tgtEl>
                                        <p:attrNameLst>
                                          <p:attrName>ppt_y</p:attrName>
                                        </p:attrNameLst>
                                      </p:cBhvr>
                                      <p:tavLst>
                                        <p:tav tm="0">
                                          <p:val>
                                            <p:strVal val="ppt_y"/>
                                          </p:val>
                                        </p:tav>
                                        <p:tav tm="100000">
                                          <p:val>
                                            <p:strVal val="1+ppt_h/2"/>
                                          </p:val>
                                        </p:tav>
                                      </p:tavLst>
                                    </p:anim>
                                    <p:set>
                                      <p:cBhvr>
                                        <p:cTn id="1256" dur="1" fill="hold">
                                          <p:stCondLst>
                                            <p:cond delay="2999"/>
                                          </p:stCondLst>
                                        </p:cTn>
                                        <p:tgtEl>
                                          <p:spTgt spid="38"/>
                                        </p:tgtEl>
                                        <p:attrNameLst>
                                          <p:attrName>style.visibility</p:attrName>
                                        </p:attrNameLst>
                                      </p:cBhvr>
                                      <p:to>
                                        <p:strVal val="hidden"/>
                                      </p:to>
                                    </p:set>
                                  </p:childTnLst>
                                </p:cTn>
                              </p:par>
                              <p:par>
                                <p:cTn id="1257" presetID="2" presetClass="exit" presetSubtype="6" fill="hold" grpId="2" nodeType="withEffect">
                                  <p:stCondLst>
                                    <p:cond delay="0"/>
                                  </p:stCondLst>
                                  <p:childTnLst>
                                    <p:anim calcmode="lin" valueType="num">
                                      <p:cBhvr additive="base">
                                        <p:cTn id="1258" dur="3000"/>
                                        <p:tgtEl>
                                          <p:spTgt spid="39"/>
                                        </p:tgtEl>
                                        <p:attrNameLst>
                                          <p:attrName>ppt_x</p:attrName>
                                        </p:attrNameLst>
                                      </p:cBhvr>
                                      <p:tavLst>
                                        <p:tav tm="0">
                                          <p:val>
                                            <p:strVal val="ppt_x"/>
                                          </p:val>
                                        </p:tav>
                                        <p:tav tm="100000">
                                          <p:val>
                                            <p:strVal val="1+ppt_w/2"/>
                                          </p:val>
                                        </p:tav>
                                      </p:tavLst>
                                    </p:anim>
                                    <p:anim calcmode="lin" valueType="num">
                                      <p:cBhvr additive="base">
                                        <p:cTn id="1259" dur="3000"/>
                                        <p:tgtEl>
                                          <p:spTgt spid="39"/>
                                        </p:tgtEl>
                                        <p:attrNameLst>
                                          <p:attrName>ppt_y</p:attrName>
                                        </p:attrNameLst>
                                      </p:cBhvr>
                                      <p:tavLst>
                                        <p:tav tm="0">
                                          <p:val>
                                            <p:strVal val="ppt_y"/>
                                          </p:val>
                                        </p:tav>
                                        <p:tav tm="100000">
                                          <p:val>
                                            <p:strVal val="1+ppt_h/2"/>
                                          </p:val>
                                        </p:tav>
                                      </p:tavLst>
                                    </p:anim>
                                    <p:set>
                                      <p:cBhvr>
                                        <p:cTn id="1260" dur="1" fill="hold">
                                          <p:stCondLst>
                                            <p:cond delay="2999"/>
                                          </p:stCondLst>
                                        </p:cTn>
                                        <p:tgtEl>
                                          <p:spTgt spid="39"/>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3000"/>
                                        <p:tgtEl>
                                          <p:spTgt spid="40"/>
                                        </p:tgtEl>
                                        <p:attrNameLst>
                                          <p:attrName>ppt_x</p:attrName>
                                        </p:attrNameLst>
                                      </p:cBhvr>
                                      <p:tavLst>
                                        <p:tav tm="0">
                                          <p:val>
                                            <p:strVal val="ppt_x"/>
                                          </p:val>
                                        </p:tav>
                                        <p:tav tm="100000">
                                          <p:val>
                                            <p:strVal val="1+ppt_w/2"/>
                                          </p:val>
                                        </p:tav>
                                      </p:tavLst>
                                    </p:anim>
                                    <p:anim calcmode="lin" valueType="num">
                                      <p:cBhvr additive="base">
                                        <p:cTn id="1263" dur="3000"/>
                                        <p:tgtEl>
                                          <p:spTgt spid="40"/>
                                        </p:tgtEl>
                                        <p:attrNameLst>
                                          <p:attrName>ppt_y</p:attrName>
                                        </p:attrNameLst>
                                      </p:cBhvr>
                                      <p:tavLst>
                                        <p:tav tm="0">
                                          <p:val>
                                            <p:strVal val="ppt_y"/>
                                          </p:val>
                                        </p:tav>
                                        <p:tav tm="100000">
                                          <p:val>
                                            <p:strVal val="1+ppt_h/2"/>
                                          </p:val>
                                        </p:tav>
                                      </p:tavLst>
                                    </p:anim>
                                    <p:set>
                                      <p:cBhvr>
                                        <p:cTn id="1264" dur="1" fill="hold">
                                          <p:stCondLst>
                                            <p:cond delay="2999"/>
                                          </p:stCondLst>
                                        </p:cTn>
                                        <p:tgtEl>
                                          <p:spTgt spid="40"/>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3000"/>
                                        <p:tgtEl>
                                          <p:spTgt spid="41"/>
                                        </p:tgtEl>
                                        <p:attrNameLst>
                                          <p:attrName>ppt_x</p:attrName>
                                        </p:attrNameLst>
                                      </p:cBhvr>
                                      <p:tavLst>
                                        <p:tav tm="0">
                                          <p:val>
                                            <p:strVal val="ppt_x"/>
                                          </p:val>
                                        </p:tav>
                                        <p:tav tm="100000">
                                          <p:val>
                                            <p:strVal val="1+ppt_w/2"/>
                                          </p:val>
                                        </p:tav>
                                      </p:tavLst>
                                    </p:anim>
                                    <p:anim calcmode="lin" valueType="num">
                                      <p:cBhvr additive="base">
                                        <p:cTn id="1267" dur="3000"/>
                                        <p:tgtEl>
                                          <p:spTgt spid="41"/>
                                        </p:tgtEl>
                                        <p:attrNameLst>
                                          <p:attrName>ppt_y</p:attrName>
                                        </p:attrNameLst>
                                      </p:cBhvr>
                                      <p:tavLst>
                                        <p:tav tm="0">
                                          <p:val>
                                            <p:strVal val="ppt_y"/>
                                          </p:val>
                                        </p:tav>
                                        <p:tav tm="100000">
                                          <p:val>
                                            <p:strVal val="1+ppt_h/2"/>
                                          </p:val>
                                        </p:tav>
                                      </p:tavLst>
                                    </p:anim>
                                    <p:set>
                                      <p:cBhvr>
                                        <p:cTn id="1268" dur="1" fill="hold">
                                          <p:stCondLst>
                                            <p:cond delay="2999"/>
                                          </p:stCondLst>
                                        </p:cTn>
                                        <p:tgtEl>
                                          <p:spTgt spid="41"/>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3000"/>
                                        <p:tgtEl>
                                          <p:spTgt spid="42"/>
                                        </p:tgtEl>
                                        <p:attrNameLst>
                                          <p:attrName>ppt_x</p:attrName>
                                        </p:attrNameLst>
                                      </p:cBhvr>
                                      <p:tavLst>
                                        <p:tav tm="0">
                                          <p:val>
                                            <p:strVal val="ppt_x"/>
                                          </p:val>
                                        </p:tav>
                                        <p:tav tm="100000">
                                          <p:val>
                                            <p:strVal val="1+ppt_w/2"/>
                                          </p:val>
                                        </p:tav>
                                      </p:tavLst>
                                    </p:anim>
                                    <p:anim calcmode="lin" valueType="num">
                                      <p:cBhvr additive="base">
                                        <p:cTn id="1271" dur="3000"/>
                                        <p:tgtEl>
                                          <p:spTgt spid="42"/>
                                        </p:tgtEl>
                                        <p:attrNameLst>
                                          <p:attrName>ppt_y</p:attrName>
                                        </p:attrNameLst>
                                      </p:cBhvr>
                                      <p:tavLst>
                                        <p:tav tm="0">
                                          <p:val>
                                            <p:strVal val="ppt_y"/>
                                          </p:val>
                                        </p:tav>
                                        <p:tav tm="100000">
                                          <p:val>
                                            <p:strVal val="1+ppt_h/2"/>
                                          </p:val>
                                        </p:tav>
                                      </p:tavLst>
                                    </p:anim>
                                    <p:set>
                                      <p:cBhvr>
                                        <p:cTn id="1272" dur="1" fill="hold">
                                          <p:stCondLst>
                                            <p:cond delay="2999"/>
                                          </p:stCondLst>
                                        </p:cTn>
                                        <p:tgtEl>
                                          <p:spTgt spid="42"/>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3000"/>
                                        <p:tgtEl>
                                          <p:spTgt spid="43"/>
                                        </p:tgtEl>
                                        <p:attrNameLst>
                                          <p:attrName>ppt_x</p:attrName>
                                        </p:attrNameLst>
                                      </p:cBhvr>
                                      <p:tavLst>
                                        <p:tav tm="0">
                                          <p:val>
                                            <p:strVal val="ppt_x"/>
                                          </p:val>
                                        </p:tav>
                                        <p:tav tm="100000">
                                          <p:val>
                                            <p:strVal val="1+ppt_w/2"/>
                                          </p:val>
                                        </p:tav>
                                      </p:tavLst>
                                    </p:anim>
                                    <p:anim calcmode="lin" valueType="num">
                                      <p:cBhvr additive="base">
                                        <p:cTn id="1275" dur="3000"/>
                                        <p:tgtEl>
                                          <p:spTgt spid="43"/>
                                        </p:tgtEl>
                                        <p:attrNameLst>
                                          <p:attrName>ppt_y</p:attrName>
                                        </p:attrNameLst>
                                      </p:cBhvr>
                                      <p:tavLst>
                                        <p:tav tm="0">
                                          <p:val>
                                            <p:strVal val="ppt_y"/>
                                          </p:val>
                                        </p:tav>
                                        <p:tav tm="100000">
                                          <p:val>
                                            <p:strVal val="1+ppt_h/2"/>
                                          </p:val>
                                        </p:tav>
                                      </p:tavLst>
                                    </p:anim>
                                    <p:set>
                                      <p:cBhvr>
                                        <p:cTn id="1276" dur="1" fill="hold">
                                          <p:stCondLst>
                                            <p:cond delay="2999"/>
                                          </p:stCondLst>
                                        </p:cTn>
                                        <p:tgtEl>
                                          <p:spTgt spid="43"/>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3000"/>
                                        <p:tgtEl>
                                          <p:spTgt spid="44"/>
                                        </p:tgtEl>
                                        <p:attrNameLst>
                                          <p:attrName>ppt_x</p:attrName>
                                        </p:attrNameLst>
                                      </p:cBhvr>
                                      <p:tavLst>
                                        <p:tav tm="0">
                                          <p:val>
                                            <p:strVal val="ppt_x"/>
                                          </p:val>
                                        </p:tav>
                                        <p:tav tm="100000">
                                          <p:val>
                                            <p:strVal val="1+ppt_w/2"/>
                                          </p:val>
                                        </p:tav>
                                      </p:tavLst>
                                    </p:anim>
                                    <p:anim calcmode="lin" valueType="num">
                                      <p:cBhvr additive="base">
                                        <p:cTn id="1279" dur="3000"/>
                                        <p:tgtEl>
                                          <p:spTgt spid="44"/>
                                        </p:tgtEl>
                                        <p:attrNameLst>
                                          <p:attrName>ppt_y</p:attrName>
                                        </p:attrNameLst>
                                      </p:cBhvr>
                                      <p:tavLst>
                                        <p:tav tm="0">
                                          <p:val>
                                            <p:strVal val="ppt_y"/>
                                          </p:val>
                                        </p:tav>
                                        <p:tav tm="100000">
                                          <p:val>
                                            <p:strVal val="1+ppt_h/2"/>
                                          </p:val>
                                        </p:tav>
                                      </p:tavLst>
                                    </p:anim>
                                    <p:set>
                                      <p:cBhvr>
                                        <p:cTn id="1280" dur="1" fill="hold">
                                          <p:stCondLst>
                                            <p:cond delay="2999"/>
                                          </p:stCondLst>
                                        </p:cTn>
                                        <p:tgtEl>
                                          <p:spTgt spid="44"/>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3000"/>
                                        <p:tgtEl>
                                          <p:spTgt spid="45"/>
                                        </p:tgtEl>
                                        <p:attrNameLst>
                                          <p:attrName>ppt_x</p:attrName>
                                        </p:attrNameLst>
                                      </p:cBhvr>
                                      <p:tavLst>
                                        <p:tav tm="0">
                                          <p:val>
                                            <p:strVal val="ppt_x"/>
                                          </p:val>
                                        </p:tav>
                                        <p:tav tm="100000">
                                          <p:val>
                                            <p:strVal val="1+ppt_w/2"/>
                                          </p:val>
                                        </p:tav>
                                      </p:tavLst>
                                    </p:anim>
                                    <p:anim calcmode="lin" valueType="num">
                                      <p:cBhvr additive="base">
                                        <p:cTn id="1283" dur="3000"/>
                                        <p:tgtEl>
                                          <p:spTgt spid="45"/>
                                        </p:tgtEl>
                                        <p:attrNameLst>
                                          <p:attrName>ppt_y</p:attrName>
                                        </p:attrNameLst>
                                      </p:cBhvr>
                                      <p:tavLst>
                                        <p:tav tm="0">
                                          <p:val>
                                            <p:strVal val="ppt_y"/>
                                          </p:val>
                                        </p:tav>
                                        <p:tav tm="100000">
                                          <p:val>
                                            <p:strVal val="1+ppt_h/2"/>
                                          </p:val>
                                        </p:tav>
                                      </p:tavLst>
                                    </p:anim>
                                    <p:set>
                                      <p:cBhvr>
                                        <p:cTn id="1284" dur="1" fill="hold">
                                          <p:stCondLst>
                                            <p:cond delay="2999"/>
                                          </p:stCondLst>
                                        </p:cTn>
                                        <p:tgtEl>
                                          <p:spTgt spid="45"/>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3000"/>
                                        <p:tgtEl>
                                          <p:spTgt spid="46"/>
                                        </p:tgtEl>
                                        <p:attrNameLst>
                                          <p:attrName>ppt_x</p:attrName>
                                        </p:attrNameLst>
                                      </p:cBhvr>
                                      <p:tavLst>
                                        <p:tav tm="0">
                                          <p:val>
                                            <p:strVal val="ppt_x"/>
                                          </p:val>
                                        </p:tav>
                                        <p:tav tm="100000">
                                          <p:val>
                                            <p:strVal val="1+ppt_w/2"/>
                                          </p:val>
                                        </p:tav>
                                      </p:tavLst>
                                    </p:anim>
                                    <p:anim calcmode="lin" valueType="num">
                                      <p:cBhvr additive="base">
                                        <p:cTn id="1287" dur="3000"/>
                                        <p:tgtEl>
                                          <p:spTgt spid="46"/>
                                        </p:tgtEl>
                                        <p:attrNameLst>
                                          <p:attrName>ppt_y</p:attrName>
                                        </p:attrNameLst>
                                      </p:cBhvr>
                                      <p:tavLst>
                                        <p:tav tm="0">
                                          <p:val>
                                            <p:strVal val="ppt_y"/>
                                          </p:val>
                                        </p:tav>
                                        <p:tav tm="100000">
                                          <p:val>
                                            <p:strVal val="1+ppt_h/2"/>
                                          </p:val>
                                        </p:tav>
                                      </p:tavLst>
                                    </p:anim>
                                    <p:set>
                                      <p:cBhvr>
                                        <p:cTn id="1288" dur="1" fill="hold">
                                          <p:stCondLst>
                                            <p:cond delay="2999"/>
                                          </p:stCondLst>
                                        </p:cTn>
                                        <p:tgtEl>
                                          <p:spTgt spid="46"/>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3000"/>
                                        <p:tgtEl>
                                          <p:spTgt spid="47"/>
                                        </p:tgtEl>
                                        <p:attrNameLst>
                                          <p:attrName>ppt_x</p:attrName>
                                        </p:attrNameLst>
                                      </p:cBhvr>
                                      <p:tavLst>
                                        <p:tav tm="0">
                                          <p:val>
                                            <p:strVal val="ppt_x"/>
                                          </p:val>
                                        </p:tav>
                                        <p:tav tm="100000">
                                          <p:val>
                                            <p:strVal val="1+ppt_w/2"/>
                                          </p:val>
                                        </p:tav>
                                      </p:tavLst>
                                    </p:anim>
                                    <p:anim calcmode="lin" valueType="num">
                                      <p:cBhvr additive="base">
                                        <p:cTn id="1291" dur="3000"/>
                                        <p:tgtEl>
                                          <p:spTgt spid="47"/>
                                        </p:tgtEl>
                                        <p:attrNameLst>
                                          <p:attrName>ppt_y</p:attrName>
                                        </p:attrNameLst>
                                      </p:cBhvr>
                                      <p:tavLst>
                                        <p:tav tm="0">
                                          <p:val>
                                            <p:strVal val="ppt_y"/>
                                          </p:val>
                                        </p:tav>
                                        <p:tav tm="100000">
                                          <p:val>
                                            <p:strVal val="1+ppt_h/2"/>
                                          </p:val>
                                        </p:tav>
                                      </p:tavLst>
                                    </p:anim>
                                    <p:set>
                                      <p:cBhvr>
                                        <p:cTn id="1292" dur="1" fill="hold">
                                          <p:stCondLst>
                                            <p:cond delay="2999"/>
                                          </p:stCondLst>
                                        </p:cTn>
                                        <p:tgtEl>
                                          <p:spTgt spid="47"/>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3000"/>
                                        <p:tgtEl>
                                          <p:spTgt spid="48"/>
                                        </p:tgtEl>
                                        <p:attrNameLst>
                                          <p:attrName>ppt_x</p:attrName>
                                        </p:attrNameLst>
                                      </p:cBhvr>
                                      <p:tavLst>
                                        <p:tav tm="0">
                                          <p:val>
                                            <p:strVal val="ppt_x"/>
                                          </p:val>
                                        </p:tav>
                                        <p:tav tm="100000">
                                          <p:val>
                                            <p:strVal val="1+ppt_w/2"/>
                                          </p:val>
                                        </p:tav>
                                      </p:tavLst>
                                    </p:anim>
                                    <p:anim calcmode="lin" valueType="num">
                                      <p:cBhvr additive="base">
                                        <p:cTn id="1295" dur="3000"/>
                                        <p:tgtEl>
                                          <p:spTgt spid="48"/>
                                        </p:tgtEl>
                                        <p:attrNameLst>
                                          <p:attrName>ppt_y</p:attrName>
                                        </p:attrNameLst>
                                      </p:cBhvr>
                                      <p:tavLst>
                                        <p:tav tm="0">
                                          <p:val>
                                            <p:strVal val="ppt_y"/>
                                          </p:val>
                                        </p:tav>
                                        <p:tav tm="100000">
                                          <p:val>
                                            <p:strVal val="1+ppt_h/2"/>
                                          </p:val>
                                        </p:tav>
                                      </p:tavLst>
                                    </p:anim>
                                    <p:set>
                                      <p:cBhvr>
                                        <p:cTn id="1296" dur="1" fill="hold">
                                          <p:stCondLst>
                                            <p:cond delay="2999"/>
                                          </p:stCondLst>
                                        </p:cTn>
                                        <p:tgtEl>
                                          <p:spTgt spid="48"/>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3000"/>
                                        <p:tgtEl>
                                          <p:spTgt spid="49"/>
                                        </p:tgtEl>
                                        <p:attrNameLst>
                                          <p:attrName>ppt_x</p:attrName>
                                        </p:attrNameLst>
                                      </p:cBhvr>
                                      <p:tavLst>
                                        <p:tav tm="0">
                                          <p:val>
                                            <p:strVal val="ppt_x"/>
                                          </p:val>
                                        </p:tav>
                                        <p:tav tm="100000">
                                          <p:val>
                                            <p:strVal val="1+ppt_w/2"/>
                                          </p:val>
                                        </p:tav>
                                      </p:tavLst>
                                    </p:anim>
                                    <p:anim calcmode="lin" valueType="num">
                                      <p:cBhvr additive="base">
                                        <p:cTn id="1299" dur="3000"/>
                                        <p:tgtEl>
                                          <p:spTgt spid="49"/>
                                        </p:tgtEl>
                                        <p:attrNameLst>
                                          <p:attrName>ppt_y</p:attrName>
                                        </p:attrNameLst>
                                      </p:cBhvr>
                                      <p:tavLst>
                                        <p:tav tm="0">
                                          <p:val>
                                            <p:strVal val="ppt_y"/>
                                          </p:val>
                                        </p:tav>
                                        <p:tav tm="100000">
                                          <p:val>
                                            <p:strVal val="1+ppt_h/2"/>
                                          </p:val>
                                        </p:tav>
                                      </p:tavLst>
                                    </p:anim>
                                    <p:set>
                                      <p:cBhvr>
                                        <p:cTn id="1300" dur="1" fill="hold">
                                          <p:stCondLst>
                                            <p:cond delay="2999"/>
                                          </p:stCondLst>
                                        </p:cTn>
                                        <p:tgtEl>
                                          <p:spTgt spid="49"/>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3000"/>
                                        <p:tgtEl>
                                          <p:spTgt spid="50"/>
                                        </p:tgtEl>
                                        <p:attrNameLst>
                                          <p:attrName>ppt_x</p:attrName>
                                        </p:attrNameLst>
                                      </p:cBhvr>
                                      <p:tavLst>
                                        <p:tav tm="0">
                                          <p:val>
                                            <p:strVal val="ppt_x"/>
                                          </p:val>
                                        </p:tav>
                                        <p:tav tm="100000">
                                          <p:val>
                                            <p:strVal val="1+ppt_w/2"/>
                                          </p:val>
                                        </p:tav>
                                      </p:tavLst>
                                    </p:anim>
                                    <p:anim calcmode="lin" valueType="num">
                                      <p:cBhvr additive="base">
                                        <p:cTn id="1303" dur="3000"/>
                                        <p:tgtEl>
                                          <p:spTgt spid="50"/>
                                        </p:tgtEl>
                                        <p:attrNameLst>
                                          <p:attrName>ppt_y</p:attrName>
                                        </p:attrNameLst>
                                      </p:cBhvr>
                                      <p:tavLst>
                                        <p:tav tm="0">
                                          <p:val>
                                            <p:strVal val="ppt_y"/>
                                          </p:val>
                                        </p:tav>
                                        <p:tav tm="100000">
                                          <p:val>
                                            <p:strVal val="1+ppt_h/2"/>
                                          </p:val>
                                        </p:tav>
                                      </p:tavLst>
                                    </p:anim>
                                    <p:set>
                                      <p:cBhvr>
                                        <p:cTn id="1304" dur="1" fill="hold">
                                          <p:stCondLst>
                                            <p:cond delay="2999"/>
                                          </p:stCondLst>
                                        </p:cTn>
                                        <p:tgtEl>
                                          <p:spTgt spid="50"/>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3000"/>
                                        <p:tgtEl>
                                          <p:spTgt spid="51"/>
                                        </p:tgtEl>
                                        <p:attrNameLst>
                                          <p:attrName>ppt_x</p:attrName>
                                        </p:attrNameLst>
                                      </p:cBhvr>
                                      <p:tavLst>
                                        <p:tav tm="0">
                                          <p:val>
                                            <p:strVal val="ppt_x"/>
                                          </p:val>
                                        </p:tav>
                                        <p:tav tm="100000">
                                          <p:val>
                                            <p:strVal val="1+ppt_w/2"/>
                                          </p:val>
                                        </p:tav>
                                      </p:tavLst>
                                    </p:anim>
                                    <p:anim calcmode="lin" valueType="num">
                                      <p:cBhvr additive="base">
                                        <p:cTn id="1307" dur="3000"/>
                                        <p:tgtEl>
                                          <p:spTgt spid="51"/>
                                        </p:tgtEl>
                                        <p:attrNameLst>
                                          <p:attrName>ppt_y</p:attrName>
                                        </p:attrNameLst>
                                      </p:cBhvr>
                                      <p:tavLst>
                                        <p:tav tm="0">
                                          <p:val>
                                            <p:strVal val="ppt_y"/>
                                          </p:val>
                                        </p:tav>
                                        <p:tav tm="100000">
                                          <p:val>
                                            <p:strVal val="1+ppt_h/2"/>
                                          </p:val>
                                        </p:tav>
                                      </p:tavLst>
                                    </p:anim>
                                    <p:set>
                                      <p:cBhvr>
                                        <p:cTn id="1308" dur="1" fill="hold">
                                          <p:stCondLst>
                                            <p:cond delay="2999"/>
                                          </p:stCondLst>
                                        </p:cTn>
                                        <p:tgtEl>
                                          <p:spTgt spid="51"/>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3000"/>
                                        <p:tgtEl>
                                          <p:spTgt spid="52"/>
                                        </p:tgtEl>
                                        <p:attrNameLst>
                                          <p:attrName>ppt_x</p:attrName>
                                        </p:attrNameLst>
                                      </p:cBhvr>
                                      <p:tavLst>
                                        <p:tav tm="0">
                                          <p:val>
                                            <p:strVal val="ppt_x"/>
                                          </p:val>
                                        </p:tav>
                                        <p:tav tm="100000">
                                          <p:val>
                                            <p:strVal val="1+ppt_w/2"/>
                                          </p:val>
                                        </p:tav>
                                      </p:tavLst>
                                    </p:anim>
                                    <p:anim calcmode="lin" valueType="num">
                                      <p:cBhvr additive="base">
                                        <p:cTn id="1311" dur="3000"/>
                                        <p:tgtEl>
                                          <p:spTgt spid="52"/>
                                        </p:tgtEl>
                                        <p:attrNameLst>
                                          <p:attrName>ppt_y</p:attrName>
                                        </p:attrNameLst>
                                      </p:cBhvr>
                                      <p:tavLst>
                                        <p:tav tm="0">
                                          <p:val>
                                            <p:strVal val="ppt_y"/>
                                          </p:val>
                                        </p:tav>
                                        <p:tav tm="100000">
                                          <p:val>
                                            <p:strVal val="1+ppt_h/2"/>
                                          </p:val>
                                        </p:tav>
                                      </p:tavLst>
                                    </p:anim>
                                    <p:set>
                                      <p:cBhvr>
                                        <p:cTn id="1312" dur="1" fill="hold">
                                          <p:stCondLst>
                                            <p:cond delay="2999"/>
                                          </p:stCondLst>
                                        </p:cTn>
                                        <p:tgtEl>
                                          <p:spTgt spid="52"/>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3000"/>
                                        <p:tgtEl>
                                          <p:spTgt spid="53"/>
                                        </p:tgtEl>
                                        <p:attrNameLst>
                                          <p:attrName>ppt_x</p:attrName>
                                        </p:attrNameLst>
                                      </p:cBhvr>
                                      <p:tavLst>
                                        <p:tav tm="0">
                                          <p:val>
                                            <p:strVal val="ppt_x"/>
                                          </p:val>
                                        </p:tav>
                                        <p:tav tm="100000">
                                          <p:val>
                                            <p:strVal val="1+ppt_w/2"/>
                                          </p:val>
                                        </p:tav>
                                      </p:tavLst>
                                    </p:anim>
                                    <p:anim calcmode="lin" valueType="num">
                                      <p:cBhvr additive="base">
                                        <p:cTn id="1315" dur="3000"/>
                                        <p:tgtEl>
                                          <p:spTgt spid="53"/>
                                        </p:tgtEl>
                                        <p:attrNameLst>
                                          <p:attrName>ppt_y</p:attrName>
                                        </p:attrNameLst>
                                      </p:cBhvr>
                                      <p:tavLst>
                                        <p:tav tm="0">
                                          <p:val>
                                            <p:strVal val="ppt_y"/>
                                          </p:val>
                                        </p:tav>
                                        <p:tav tm="100000">
                                          <p:val>
                                            <p:strVal val="1+ppt_h/2"/>
                                          </p:val>
                                        </p:tav>
                                      </p:tavLst>
                                    </p:anim>
                                    <p:set>
                                      <p:cBhvr>
                                        <p:cTn id="1316" dur="1" fill="hold">
                                          <p:stCondLst>
                                            <p:cond delay="2999"/>
                                          </p:stCondLst>
                                        </p:cTn>
                                        <p:tgtEl>
                                          <p:spTgt spid="53"/>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3000"/>
                                        <p:tgtEl>
                                          <p:spTgt spid="54"/>
                                        </p:tgtEl>
                                        <p:attrNameLst>
                                          <p:attrName>ppt_x</p:attrName>
                                        </p:attrNameLst>
                                      </p:cBhvr>
                                      <p:tavLst>
                                        <p:tav tm="0">
                                          <p:val>
                                            <p:strVal val="ppt_x"/>
                                          </p:val>
                                        </p:tav>
                                        <p:tav tm="100000">
                                          <p:val>
                                            <p:strVal val="1+ppt_w/2"/>
                                          </p:val>
                                        </p:tav>
                                      </p:tavLst>
                                    </p:anim>
                                    <p:anim calcmode="lin" valueType="num">
                                      <p:cBhvr additive="base">
                                        <p:cTn id="1319" dur="3000"/>
                                        <p:tgtEl>
                                          <p:spTgt spid="54"/>
                                        </p:tgtEl>
                                        <p:attrNameLst>
                                          <p:attrName>ppt_y</p:attrName>
                                        </p:attrNameLst>
                                      </p:cBhvr>
                                      <p:tavLst>
                                        <p:tav tm="0">
                                          <p:val>
                                            <p:strVal val="ppt_y"/>
                                          </p:val>
                                        </p:tav>
                                        <p:tav tm="100000">
                                          <p:val>
                                            <p:strVal val="1+ppt_h/2"/>
                                          </p:val>
                                        </p:tav>
                                      </p:tavLst>
                                    </p:anim>
                                    <p:set>
                                      <p:cBhvr>
                                        <p:cTn id="1320" dur="1" fill="hold">
                                          <p:stCondLst>
                                            <p:cond delay="2999"/>
                                          </p:stCondLst>
                                        </p:cTn>
                                        <p:tgtEl>
                                          <p:spTgt spid="54"/>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3000"/>
                                        <p:tgtEl>
                                          <p:spTgt spid="55"/>
                                        </p:tgtEl>
                                        <p:attrNameLst>
                                          <p:attrName>ppt_x</p:attrName>
                                        </p:attrNameLst>
                                      </p:cBhvr>
                                      <p:tavLst>
                                        <p:tav tm="0">
                                          <p:val>
                                            <p:strVal val="ppt_x"/>
                                          </p:val>
                                        </p:tav>
                                        <p:tav tm="100000">
                                          <p:val>
                                            <p:strVal val="1+ppt_w/2"/>
                                          </p:val>
                                        </p:tav>
                                      </p:tavLst>
                                    </p:anim>
                                    <p:anim calcmode="lin" valueType="num">
                                      <p:cBhvr additive="base">
                                        <p:cTn id="1323" dur="3000"/>
                                        <p:tgtEl>
                                          <p:spTgt spid="55"/>
                                        </p:tgtEl>
                                        <p:attrNameLst>
                                          <p:attrName>ppt_y</p:attrName>
                                        </p:attrNameLst>
                                      </p:cBhvr>
                                      <p:tavLst>
                                        <p:tav tm="0">
                                          <p:val>
                                            <p:strVal val="ppt_y"/>
                                          </p:val>
                                        </p:tav>
                                        <p:tav tm="100000">
                                          <p:val>
                                            <p:strVal val="1+ppt_h/2"/>
                                          </p:val>
                                        </p:tav>
                                      </p:tavLst>
                                    </p:anim>
                                    <p:set>
                                      <p:cBhvr>
                                        <p:cTn id="1324" dur="1" fill="hold">
                                          <p:stCondLst>
                                            <p:cond delay="2999"/>
                                          </p:stCondLst>
                                        </p:cTn>
                                        <p:tgtEl>
                                          <p:spTgt spid="55"/>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3000"/>
                                        <p:tgtEl>
                                          <p:spTgt spid="56"/>
                                        </p:tgtEl>
                                        <p:attrNameLst>
                                          <p:attrName>ppt_x</p:attrName>
                                        </p:attrNameLst>
                                      </p:cBhvr>
                                      <p:tavLst>
                                        <p:tav tm="0">
                                          <p:val>
                                            <p:strVal val="ppt_x"/>
                                          </p:val>
                                        </p:tav>
                                        <p:tav tm="100000">
                                          <p:val>
                                            <p:strVal val="1+ppt_w/2"/>
                                          </p:val>
                                        </p:tav>
                                      </p:tavLst>
                                    </p:anim>
                                    <p:anim calcmode="lin" valueType="num">
                                      <p:cBhvr additive="base">
                                        <p:cTn id="1327" dur="3000"/>
                                        <p:tgtEl>
                                          <p:spTgt spid="56"/>
                                        </p:tgtEl>
                                        <p:attrNameLst>
                                          <p:attrName>ppt_y</p:attrName>
                                        </p:attrNameLst>
                                      </p:cBhvr>
                                      <p:tavLst>
                                        <p:tav tm="0">
                                          <p:val>
                                            <p:strVal val="ppt_y"/>
                                          </p:val>
                                        </p:tav>
                                        <p:tav tm="100000">
                                          <p:val>
                                            <p:strVal val="1+ppt_h/2"/>
                                          </p:val>
                                        </p:tav>
                                      </p:tavLst>
                                    </p:anim>
                                    <p:set>
                                      <p:cBhvr>
                                        <p:cTn id="1328" dur="1" fill="hold">
                                          <p:stCondLst>
                                            <p:cond delay="2999"/>
                                          </p:stCondLst>
                                        </p:cTn>
                                        <p:tgtEl>
                                          <p:spTgt spid="56"/>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4000"/>
                                        <p:tgtEl>
                                          <p:spTgt spid="2"/>
                                        </p:tgtEl>
                                        <p:attrNameLst>
                                          <p:attrName>ppt_h</p:attrName>
                                        </p:attrNameLst>
                                      </p:cBhvr>
                                      <p:tavLst>
                                        <p:tav tm="0">
                                          <p:val>
                                            <p:strVal val="ppt_h"/>
                                          </p:val>
                                        </p:tav>
                                        <p:tav tm="100000">
                                          <p:val>
                                            <p:strVal val="ppt_h"/>
                                          </p:val>
                                        </p:tav>
                                      </p:tavLst>
                                    </p:anim>
                                    <p:anim calcmode="lin" valueType="num">
                                      <p:cBhvr>
                                        <p:cTn id="1331" dur="4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3999"/>
                                          </p:stCondLst>
                                        </p:cTn>
                                        <p:tgtEl>
                                          <p:spTgt spid="2"/>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4000"/>
                                        <p:tgtEl>
                                          <p:spTgt spid="3"/>
                                        </p:tgtEl>
                                        <p:attrNameLst>
                                          <p:attrName>ppt_h</p:attrName>
                                        </p:attrNameLst>
                                      </p:cBhvr>
                                      <p:tavLst>
                                        <p:tav tm="0">
                                          <p:val>
                                            <p:strVal val="ppt_h"/>
                                          </p:val>
                                        </p:tav>
                                        <p:tav tm="100000">
                                          <p:val>
                                            <p:strVal val="ppt_h"/>
                                          </p:val>
                                        </p:tav>
                                      </p:tavLst>
                                    </p:anim>
                                    <p:anim calcmode="lin" valueType="num">
                                      <p:cBhvr>
                                        <p:cTn id="1335" dur="4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3999"/>
                                          </p:stCondLst>
                                        </p:cTn>
                                        <p:tgtEl>
                                          <p:spTgt spid="3"/>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4000"/>
                                        <p:tgtEl>
                                          <p:spTgt spid="4"/>
                                        </p:tgtEl>
                                        <p:attrNameLst>
                                          <p:attrName>ppt_h</p:attrName>
                                        </p:attrNameLst>
                                      </p:cBhvr>
                                      <p:tavLst>
                                        <p:tav tm="0">
                                          <p:val>
                                            <p:strVal val="ppt_h"/>
                                          </p:val>
                                        </p:tav>
                                        <p:tav tm="100000">
                                          <p:val>
                                            <p:strVal val="ppt_h"/>
                                          </p:val>
                                        </p:tav>
                                      </p:tavLst>
                                    </p:anim>
                                    <p:anim calcmode="lin" valueType="num">
                                      <p:cBhvr>
                                        <p:cTn id="1339" dur="4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3999"/>
                                          </p:stCondLst>
                                        </p:cTn>
                                        <p:tgtEl>
                                          <p:spTgt spid="4"/>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4000"/>
                                        <p:tgtEl>
                                          <p:spTgt spid="5"/>
                                        </p:tgtEl>
                                        <p:attrNameLst>
                                          <p:attrName>ppt_h</p:attrName>
                                        </p:attrNameLst>
                                      </p:cBhvr>
                                      <p:tavLst>
                                        <p:tav tm="0">
                                          <p:val>
                                            <p:strVal val="ppt_h"/>
                                          </p:val>
                                        </p:tav>
                                        <p:tav tm="100000">
                                          <p:val>
                                            <p:strVal val="ppt_h"/>
                                          </p:val>
                                        </p:tav>
                                      </p:tavLst>
                                    </p:anim>
                                    <p:anim calcmode="lin" valueType="num">
                                      <p:cBhvr>
                                        <p:cTn id="1343" dur="4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3999"/>
                                          </p:stCondLst>
                                        </p:cTn>
                                        <p:tgtEl>
                                          <p:spTgt spid="5"/>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4000"/>
                                        <p:tgtEl>
                                          <p:spTgt spid="6"/>
                                        </p:tgtEl>
                                        <p:attrNameLst>
                                          <p:attrName>ppt_h</p:attrName>
                                        </p:attrNameLst>
                                      </p:cBhvr>
                                      <p:tavLst>
                                        <p:tav tm="0">
                                          <p:val>
                                            <p:strVal val="ppt_h"/>
                                          </p:val>
                                        </p:tav>
                                        <p:tav tm="100000">
                                          <p:val>
                                            <p:strVal val="ppt_h"/>
                                          </p:val>
                                        </p:tav>
                                      </p:tavLst>
                                    </p:anim>
                                    <p:anim calcmode="lin" valueType="num">
                                      <p:cBhvr>
                                        <p:cTn id="1347" dur="4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3999"/>
                                          </p:stCondLst>
                                        </p:cTn>
                                        <p:tgtEl>
                                          <p:spTgt spid="6"/>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4000"/>
                                        <p:tgtEl>
                                          <p:spTgt spid="7"/>
                                        </p:tgtEl>
                                        <p:attrNameLst>
                                          <p:attrName>ppt_h</p:attrName>
                                        </p:attrNameLst>
                                      </p:cBhvr>
                                      <p:tavLst>
                                        <p:tav tm="0">
                                          <p:val>
                                            <p:strVal val="ppt_h"/>
                                          </p:val>
                                        </p:tav>
                                        <p:tav tm="100000">
                                          <p:val>
                                            <p:strVal val="ppt_h"/>
                                          </p:val>
                                        </p:tav>
                                      </p:tavLst>
                                    </p:anim>
                                    <p:anim calcmode="lin" valueType="num">
                                      <p:cBhvr>
                                        <p:cTn id="1351" dur="4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3999"/>
                                          </p:stCondLst>
                                        </p:cTn>
                                        <p:tgtEl>
                                          <p:spTgt spid="7"/>
                                        </p:tgtEl>
                                        <p:attrNameLst>
                                          <p:attrName>style.visibility</p:attrName>
                                        </p:attrNameLst>
                                      </p:cBhvr>
                                      <p:to>
                                        <p:strVal val="hidden"/>
                                      </p:to>
                                    </p:set>
                                  </p:childTnLst>
                                </p:cTn>
                              </p:par>
                              <p:par>
                                <p:cTn id="1353" presetID="19" presetClass="exit" presetSubtype="10" fill="hold" grpId="3" nodeType="withEffect">
                                  <p:stCondLst>
                                    <p:cond delay="0"/>
                                  </p:stCondLst>
                                  <p:childTnLst>
                                    <p:anim calcmode="lin" valueType="num">
                                      <p:cBhvr>
                                        <p:cTn id="1354" dur="4000"/>
                                        <p:tgtEl>
                                          <p:spTgt spid="8"/>
                                        </p:tgtEl>
                                        <p:attrNameLst>
                                          <p:attrName>ppt_h</p:attrName>
                                        </p:attrNameLst>
                                      </p:cBhvr>
                                      <p:tavLst>
                                        <p:tav tm="0">
                                          <p:val>
                                            <p:strVal val="ppt_h"/>
                                          </p:val>
                                        </p:tav>
                                        <p:tav tm="100000">
                                          <p:val>
                                            <p:strVal val="ppt_h"/>
                                          </p:val>
                                        </p:tav>
                                      </p:tavLst>
                                    </p:anim>
                                    <p:anim calcmode="lin" valueType="num">
                                      <p:cBhvr>
                                        <p:cTn id="1355" dur="4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6" dur="1" fill="hold">
                                          <p:stCondLst>
                                            <p:cond delay="3999"/>
                                          </p:stCondLst>
                                        </p:cTn>
                                        <p:tgtEl>
                                          <p:spTgt spid="8"/>
                                        </p:tgtEl>
                                        <p:attrNameLst>
                                          <p:attrName>style.visibility</p:attrName>
                                        </p:attrNameLst>
                                      </p:cBhvr>
                                      <p:to>
                                        <p:strVal val="hidden"/>
                                      </p:to>
                                    </p:set>
                                  </p:childTnLst>
                                </p:cTn>
                              </p:par>
                              <p:par>
                                <p:cTn id="1357" presetID="19" presetClass="exit" presetSubtype="10" fill="hold" grpId="3" nodeType="withEffect">
                                  <p:stCondLst>
                                    <p:cond delay="0"/>
                                  </p:stCondLst>
                                  <p:childTnLst>
                                    <p:anim calcmode="lin" valueType="num">
                                      <p:cBhvr>
                                        <p:cTn id="1358" dur="4000"/>
                                        <p:tgtEl>
                                          <p:spTgt spid="9"/>
                                        </p:tgtEl>
                                        <p:attrNameLst>
                                          <p:attrName>ppt_h</p:attrName>
                                        </p:attrNameLst>
                                      </p:cBhvr>
                                      <p:tavLst>
                                        <p:tav tm="0">
                                          <p:val>
                                            <p:strVal val="ppt_h"/>
                                          </p:val>
                                        </p:tav>
                                        <p:tav tm="100000">
                                          <p:val>
                                            <p:strVal val="ppt_h"/>
                                          </p:val>
                                        </p:tav>
                                      </p:tavLst>
                                    </p:anim>
                                    <p:anim calcmode="lin" valueType="num">
                                      <p:cBhvr>
                                        <p:cTn id="1359" dur="4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0" dur="1" fill="hold">
                                          <p:stCondLst>
                                            <p:cond delay="3999"/>
                                          </p:stCondLst>
                                        </p:cTn>
                                        <p:tgtEl>
                                          <p:spTgt spid="9"/>
                                        </p:tgtEl>
                                        <p:attrNameLst>
                                          <p:attrName>style.visibility</p:attrName>
                                        </p:attrNameLst>
                                      </p:cBhvr>
                                      <p:to>
                                        <p:strVal val="hidden"/>
                                      </p:to>
                                    </p:set>
                                  </p:childTnLst>
                                </p:cTn>
                              </p:par>
                              <p:par>
                                <p:cTn id="1361" presetID="19" presetClass="exit" presetSubtype="10" fill="hold" grpId="3" nodeType="withEffect">
                                  <p:stCondLst>
                                    <p:cond delay="0"/>
                                  </p:stCondLst>
                                  <p:childTnLst>
                                    <p:anim calcmode="lin" valueType="num">
                                      <p:cBhvr>
                                        <p:cTn id="1362" dur="4000"/>
                                        <p:tgtEl>
                                          <p:spTgt spid="10"/>
                                        </p:tgtEl>
                                        <p:attrNameLst>
                                          <p:attrName>ppt_h</p:attrName>
                                        </p:attrNameLst>
                                      </p:cBhvr>
                                      <p:tavLst>
                                        <p:tav tm="0">
                                          <p:val>
                                            <p:strVal val="ppt_h"/>
                                          </p:val>
                                        </p:tav>
                                        <p:tav tm="100000">
                                          <p:val>
                                            <p:strVal val="ppt_h"/>
                                          </p:val>
                                        </p:tav>
                                      </p:tavLst>
                                    </p:anim>
                                    <p:anim calcmode="lin" valueType="num">
                                      <p:cBhvr>
                                        <p:cTn id="1363" dur="4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4" dur="1" fill="hold">
                                          <p:stCondLst>
                                            <p:cond delay="3999"/>
                                          </p:stCondLst>
                                        </p:cTn>
                                        <p:tgtEl>
                                          <p:spTgt spid="10"/>
                                        </p:tgtEl>
                                        <p:attrNameLst>
                                          <p:attrName>style.visibility</p:attrName>
                                        </p:attrNameLst>
                                      </p:cBhvr>
                                      <p:to>
                                        <p:strVal val="hidden"/>
                                      </p:to>
                                    </p:set>
                                  </p:childTnLst>
                                </p:cTn>
                              </p:par>
                              <p:par>
                                <p:cTn id="1365" presetID="19" presetClass="exit" presetSubtype="10" fill="hold" grpId="3" nodeType="withEffect">
                                  <p:stCondLst>
                                    <p:cond delay="0"/>
                                  </p:stCondLst>
                                  <p:childTnLst>
                                    <p:anim calcmode="lin" valueType="num">
                                      <p:cBhvr>
                                        <p:cTn id="1366" dur="4000"/>
                                        <p:tgtEl>
                                          <p:spTgt spid="11"/>
                                        </p:tgtEl>
                                        <p:attrNameLst>
                                          <p:attrName>ppt_h</p:attrName>
                                        </p:attrNameLst>
                                      </p:cBhvr>
                                      <p:tavLst>
                                        <p:tav tm="0">
                                          <p:val>
                                            <p:strVal val="ppt_h"/>
                                          </p:val>
                                        </p:tav>
                                        <p:tav tm="100000">
                                          <p:val>
                                            <p:strVal val="ppt_h"/>
                                          </p:val>
                                        </p:tav>
                                      </p:tavLst>
                                    </p:anim>
                                    <p:anim calcmode="lin" valueType="num">
                                      <p:cBhvr>
                                        <p:cTn id="1367" dur="4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8" dur="1" fill="hold">
                                          <p:stCondLst>
                                            <p:cond delay="3999"/>
                                          </p:stCondLst>
                                        </p:cTn>
                                        <p:tgtEl>
                                          <p:spTgt spid="11"/>
                                        </p:tgtEl>
                                        <p:attrNameLst>
                                          <p:attrName>style.visibility</p:attrName>
                                        </p:attrNameLst>
                                      </p:cBhvr>
                                      <p:to>
                                        <p:strVal val="hidden"/>
                                      </p:to>
                                    </p:set>
                                  </p:childTnLst>
                                </p:cTn>
                              </p:par>
                              <p:par>
                                <p:cTn id="1369" presetID="19" presetClass="exit" presetSubtype="10" fill="hold" grpId="3" nodeType="withEffect">
                                  <p:stCondLst>
                                    <p:cond delay="0"/>
                                  </p:stCondLst>
                                  <p:childTnLst>
                                    <p:anim calcmode="lin" valueType="num">
                                      <p:cBhvr>
                                        <p:cTn id="1370" dur="4000"/>
                                        <p:tgtEl>
                                          <p:spTgt spid="12"/>
                                        </p:tgtEl>
                                        <p:attrNameLst>
                                          <p:attrName>ppt_h</p:attrName>
                                        </p:attrNameLst>
                                      </p:cBhvr>
                                      <p:tavLst>
                                        <p:tav tm="0">
                                          <p:val>
                                            <p:strVal val="ppt_h"/>
                                          </p:val>
                                        </p:tav>
                                        <p:tav tm="100000">
                                          <p:val>
                                            <p:strVal val="ppt_h"/>
                                          </p:val>
                                        </p:tav>
                                      </p:tavLst>
                                    </p:anim>
                                    <p:anim calcmode="lin" valueType="num">
                                      <p:cBhvr>
                                        <p:cTn id="1371" dur="4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2" dur="1" fill="hold">
                                          <p:stCondLst>
                                            <p:cond delay="3999"/>
                                          </p:stCondLst>
                                        </p:cTn>
                                        <p:tgtEl>
                                          <p:spTgt spid="12"/>
                                        </p:tgtEl>
                                        <p:attrNameLst>
                                          <p:attrName>style.visibility</p:attrName>
                                        </p:attrNameLst>
                                      </p:cBhvr>
                                      <p:to>
                                        <p:strVal val="hidden"/>
                                      </p:to>
                                    </p:set>
                                  </p:childTnLst>
                                </p:cTn>
                              </p:par>
                              <p:par>
                                <p:cTn id="1373" presetID="19" presetClass="exit" presetSubtype="10" fill="hold" grpId="3" nodeType="withEffect">
                                  <p:stCondLst>
                                    <p:cond delay="0"/>
                                  </p:stCondLst>
                                  <p:childTnLst>
                                    <p:anim calcmode="lin" valueType="num">
                                      <p:cBhvr>
                                        <p:cTn id="1374" dur="4000"/>
                                        <p:tgtEl>
                                          <p:spTgt spid="13"/>
                                        </p:tgtEl>
                                        <p:attrNameLst>
                                          <p:attrName>ppt_h</p:attrName>
                                        </p:attrNameLst>
                                      </p:cBhvr>
                                      <p:tavLst>
                                        <p:tav tm="0">
                                          <p:val>
                                            <p:strVal val="ppt_h"/>
                                          </p:val>
                                        </p:tav>
                                        <p:tav tm="100000">
                                          <p:val>
                                            <p:strVal val="ppt_h"/>
                                          </p:val>
                                        </p:tav>
                                      </p:tavLst>
                                    </p:anim>
                                    <p:anim calcmode="lin" valueType="num">
                                      <p:cBhvr>
                                        <p:cTn id="1375" dur="4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6" dur="1" fill="hold">
                                          <p:stCondLst>
                                            <p:cond delay="3999"/>
                                          </p:stCondLst>
                                        </p:cTn>
                                        <p:tgtEl>
                                          <p:spTgt spid="13"/>
                                        </p:tgtEl>
                                        <p:attrNameLst>
                                          <p:attrName>style.visibility</p:attrName>
                                        </p:attrNameLst>
                                      </p:cBhvr>
                                      <p:to>
                                        <p:strVal val="hidden"/>
                                      </p:to>
                                    </p:set>
                                  </p:childTnLst>
                                </p:cTn>
                              </p:par>
                              <p:par>
                                <p:cTn id="1377" presetID="19" presetClass="exit" presetSubtype="10" fill="hold" grpId="3" nodeType="withEffect">
                                  <p:stCondLst>
                                    <p:cond delay="0"/>
                                  </p:stCondLst>
                                  <p:childTnLst>
                                    <p:anim calcmode="lin" valueType="num">
                                      <p:cBhvr>
                                        <p:cTn id="1378" dur="4000"/>
                                        <p:tgtEl>
                                          <p:spTgt spid="14"/>
                                        </p:tgtEl>
                                        <p:attrNameLst>
                                          <p:attrName>ppt_h</p:attrName>
                                        </p:attrNameLst>
                                      </p:cBhvr>
                                      <p:tavLst>
                                        <p:tav tm="0">
                                          <p:val>
                                            <p:strVal val="ppt_h"/>
                                          </p:val>
                                        </p:tav>
                                        <p:tav tm="100000">
                                          <p:val>
                                            <p:strVal val="ppt_h"/>
                                          </p:val>
                                        </p:tav>
                                      </p:tavLst>
                                    </p:anim>
                                    <p:anim calcmode="lin" valueType="num">
                                      <p:cBhvr>
                                        <p:cTn id="1379" dur="4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0" dur="1" fill="hold">
                                          <p:stCondLst>
                                            <p:cond delay="3999"/>
                                          </p:stCondLst>
                                        </p:cTn>
                                        <p:tgtEl>
                                          <p:spTgt spid="14"/>
                                        </p:tgtEl>
                                        <p:attrNameLst>
                                          <p:attrName>style.visibility</p:attrName>
                                        </p:attrNameLst>
                                      </p:cBhvr>
                                      <p:to>
                                        <p:strVal val="hidden"/>
                                      </p:to>
                                    </p:set>
                                  </p:childTnLst>
                                </p:cTn>
                              </p:par>
                              <p:par>
                                <p:cTn id="1381" presetID="19" presetClass="exit" presetSubtype="10" fill="hold" grpId="3" nodeType="withEffect">
                                  <p:stCondLst>
                                    <p:cond delay="0"/>
                                  </p:stCondLst>
                                  <p:childTnLst>
                                    <p:anim calcmode="lin" valueType="num">
                                      <p:cBhvr>
                                        <p:cTn id="1382" dur="4000"/>
                                        <p:tgtEl>
                                          <p:spTgt spid="15"/>
                                        </p:tgtEl>
                                        <p:attrNameLst>
                                          <p:attrName>ppt_h</p:attrName>
                                        </p:attrNameLst>
                                      </p:cBhvr>
                                      <p:tavLst>
                                        <p:tav tm="0">
                                          <p:val>
                                            <p:strVal val="ppt_h"/>
                                          </p:val>
                                        </p:tav>
                                        <p:tav tm="100000">
                                          <p:val>
                                            <p:strVal val="ppt_h"/>
                                          </p:val>
                                        </p:tav>
                                      </p:tavLst>
                                    </p:anim>
                                    <p:anim calcmode="lin" valueType="num">
                                      <p:cBhvr>
                                        <p:cTn id="1383" dur="4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4" dur="1" fill="hold">
                                          <p:stCondLst>
                                            <p:cond delay="3999"/>
                                          </p:stCondLst>
                                        </p:cTn>
                                        <p:tgtEl>
                                          <p:spTgt spid="15"/>
                                        </p:tgtEl>
                                        <p:attrNameLst>
                                          <p:attrName>style.visibility</p:attrName>
                                        </p:attrNameLst>
                                      </p:cBhvr>
                                      <p:to>
                                        <p:strVal val="hidden"/>
                                      </p:to>
                                    </p:set>
                                  </p:childTnLst>
                                </p:cTn>
                              </p:par>
                              <p:par>
                                <p:cTn id="1385" presetID="19" presetClass="exit" presetSubtype="10" fill="hold" grpId="3" nodeType="withEffect">
                                  <p:stCondLst>
                                    <p:cond delay="0"/>
                                  </p:stCondLst>
                                  <p:childTnLst>
                                    <p:anim calcmode="lin" valueType="num">
                                      <p:cBhvr>
                                        <p:cTn id="1386" dur="4000"/>
                                        <p:tgtEl>
                                          <p:spTgt spid="16"/>
                                        </p:tgtEl>
                                        <p:attrNameLst>
                                          <p:attrName>ppt_h</p:attrName>
                                        </p:attrNameLst>
                                      </p:cBhvr>
                                      <p:tavLst>
                                        <p:tav tm="0">
                                          <p:val>
                                            <p:strVal val="ppt_h"/>
                                          </p:val>
                                        </p:tav>
                                        <p:tav tm="100000">
                                          <p:val>
                                            <p:strVal val="ppt_h"/>
                                          </p:val>
                                        </p:tav>
                                      </p:tavLst>
                                    </p:anim>
                                    <p:anim calcmode="lin" valueType="num">
                                      <p:cBhvr>
                                        <p:cTn id="1387" dur="4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8" dur="1" fill="hold">
                                          <p:stCondLst>
                                            <p:cond delay="3999"/>
                                          </p:stCondLst>
                                        </p:cTn>
                                        <p:tgtEl>
                                          <p:spTgt spid="16"/>
                                        </p:tgtEl>
                                        <p:attrNameLst>
                                          <p:attrName>style.visibility</p:attrName>
                                        </p:attrNameLst>
                                      </p:cBhvr>
                                      <p:to>
                                        <p:strVal val="hidden"/>
                                      </p:to>
                                    </p:set>
                                  </p:childTnLst>
                                </p:cTn>
                              </p:par>
                              <p:par>
                                <p:cTn id="1389" presetID="19" presetClass="exit" presetSubtype="10" fill="hold" grpId="3" nodeType="withEffect">
                                  <p:stCondLst>
                                    <p:cond delay="0"/>
                                  </p:stCondLst>
                                  <p:childTnLst>
                                    <p:anim calcmode="lin" valueType="num">
                                      <p:cBhvr>
                                        <p:cTn id="1390" dur="4000"/>
                                        <p:tgtEl>
                                          <p:spTgt spid="17"/>
                                        </p:tgtEl>
                                        <p:attrNameLst>
                                          <p:attrName>ppt_h</p:attrName>
                                        </p:attrNameLst>
                                      </p:cBhvr>
                                      <p:tavLst>
                                        <p:tav tm="0">
                                          <p:val>
                                            <p:strVal val="ppt_h"/>
                                          </p:val>
                                        </p:tav>
                                        <p:tav tm="100000">
                                          <p:val>
                                            <p:strVal val="ppt_h"/>
                                          </p:val>
                                        </p:tav>
                                      </p:tavLst>
                                    </p:anim>
                                    <p:anim calcmode="lin" valueType="num">
                                      <p:cBhvr>
                                        <p:cTn id="1391" dur="4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2" dur="1" fill="hold">
                                          <p:stCondLst>
                                            <p:cond delay="3999"/>
                                          </p:stCondLst>
                                        </p:cTn>
                                        <p:tgtEl>
                                          <p:spTgt spid="17"/>
                                        </p:tgtEl>
                                        <p:attrNameLst>
                                          <p:attrName>style.visibility</p:attrName>
                                        </p:attrNameLst>
                                      </p:cBhvr>
                                      <p:to>
                                        <p:strVal val="hidden"/>
                                      </p:to>
                                    </p:set>
                                  </p:childTnLst>
                                </p:cTn>
                              </p:par>
                              <p:par>
                                <p:cTn id="1393" presetID="19" presetClass="exit" presetSubtype="10" fill="hold" grpId="3" nodeType="withEffect">
                                  <p:stCondLst>
                                    <p:cond delay="0"/>
                                  </p:stCondLst>
                                  <p:childTnLst>
                                    <p:anim calcmode="lin" valueType="num">
                                      <p:cBhvr>
                                        <p:cTn id="1394" dur="4000"/>
                                        <p:tgtEl>
                                          <p:spTgt spid="18"/>
                                        </p:tgtEl>
                                        <p:attrNameLst>
                                          <p:attrName>ppt_h</p:attrName>
                                        </p:attrNameLst>
                                      </p:cBhvr>
                                      <p:tavLst>
                                        <p:tav tm="0">
                                          <p:val>
                                            <p:strVal val="ppt_h"/>
                                          </p:val>
                                        </p:tav>
                                        <p:tav tm="100000">
                                          <p:val>
                                            <p:strVal val="ppt_h"/>
                                          </p:val>
                                        </p:tav>
                                      </p:tavLst>
                                    </p:anim>
                                    <p:anim calcmode="lin" valueType="num">
                                      <p:cBhvr>
                                        <p:cTn id="1395" dur="4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6" dur="1" fill="hold">
                                          <p:stCondLst>
                                            <p:cond delay="3999"/>
                                          </p:stCondLst>
                                        </p:cTn>
                                        <p:tgtEl>
                                          <p:spTgt spid="18"/>
                                        </p:tgtEl>
                                        <p:attrNameLst>
                                          <p:attrName>style.visibility</p:attrName>
                                        </p:attrNameLst>
                                      </p:cBhvr>
                                      <p:to>
                                        <p:strVal val="hidden"/>
                                      </p:to>
                                    </p:set>
                                  </p:childTnLst>
                                </p:cTn>
                              </p:par>
                              <p:par>
                                <p:cTn id="1397" presetID="19" presetClass="exit" presetSubtype="10" fill="hold" grpId="3" nodeType="withEffect">
                                  <p:stCondLst>
                                    <p:cond delay="0"/>
                                  </p:stCondLst>
                                  <p:childTnLst>
                                    <p:anim calcmode="lin" valueType="num">
                                      <p:cBhvr>
                                        <p:cTn id="1398" dur="4000"/>
                                        <p:tgtEl>
                                          <p:spTgt spid="19"/>
                                        </p:tgtEl>
                                        <p:attrNameLst>
                                          <p:attrName>ppt_h</p:attrName>
                                        </p:attrNameLst>
                                      </p:cBhvr>
                                      <p:tavLst>
                                        <p:tav tm="0">
                                          <p:val>
                                            <p:strVal val="ppt_h"/>
                                          </p:val>
                                        </p:tav>
                                        <p:tav tm="100000">
                                          <p:val>
                                            <p:strVal val="ppt_h"/>
                                          </p:val>
                                        </p:tav>
                                      </p:tavLst>
                                    </p:anim>
                                    <p:anim calcmode="lin" valueType="num">
                                      <p:cBhvr>
                                        <p:cTn id="1399" dur="4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0" dur="1" fill="hold">
                                          <p:stCondLst>
                                            <p:cond delay="3999"/>
                                          </p:stCondLst>
                                        </p:cTn>
                                        <p:tgtEl>
                                          <p:spTgt spid="19"/>
                                        </p:tgtEl>
                                        <p:attrNameLst>
                                          <p:attrName>style.visibility</p:attrName>
                                        </p:attrNameLst>
                                      </p:cBhvr>
                                      <p:to>
                                        <p:strVal val="hidden"/>
                                      </p:to>
                                    </p:set>
                                  </p:childTnLst>
                                </p:cTn>
                              </p:par>
                              <p:par>
                                <p:cTn id="1401" presetID="19" presetClass="exit" presetSubtype="10" fill="hold" grpId="3" nodeType="withEffect">
                                  <p:stCondLst>
                                    <p:cond delay="0"/>
                                  </p:stCondLst>
                                  <p:childTnLst>
                                    <p:anim calcmode="lin" valueType="num">
                                      <p:cBhvr>
                                        <p:cTn id="1402" dur="4000"/>
                                        <p:tgtEl>
                                          <p:spTgt spid="20"/>
                                        </p:tgtEl>
                                        <p:attrNameLst>
                                          <p:attrName>ppt_h</p:attrName>
                                        </p:attrNameLst>
                                      </p:cBhvr>
                                      <p:tavLst>
                                        <p:tav tm="0">
                                          <p:val>
                                            <p:strVal val="ppt_h"/>
                                          </p:val>
                                        </p:tav>
                                        <p:tav tm="100000">
                                          <p:val>
                                            <p:strVal val="ppt_h"/>
                                          </p:val>
                                        </p:tav>
                                      </p:tavLst>
                                    </p:anim>
                                    <p:anim calcmode="lin" valueType="num">
                                      <p:cBhvr>
                                        <p:cTn id="1403" dur="4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4" dur="1" fill="hold">
                                          <p:stCondLst>
                                            <p:cond delay="3999"/>
                                          </p:stCondLst>
                                        </p:cTn>
                                        <p:tgtEl>
                                          <p:spTgt spid="20"/>
                                        </p:tgtEl>
                                        <p:attrNameLst>
                                          <p:attrName>style.visibility</p:attrName>
                                        </p:attrNameLst>
                                      </p:cBhvr>
                                      <p:to>
                                        <p:strVal val="hidden"/>
                                      </p:to>
                                    </p:set>
                                  </p:childTnLst>
                                </p:cTn>
                              </p:par>
                              <p:par>
                                <p:cTn id="1405" presetID="19" presetClass="exit" presetSubtype="10" fill="hold" grpId="3" nodeType="withEffect">
                                  <p:stCondLst>
                                    <p:cond delay="0"/>
                                  </p:stCondLst>
                                  <p:childTnLst>
                                    <p:anim calcmode="lin" valueType="num">
                                      <p:cBhvr>
                                        <p:cTn id="1406" dur="4000"/>
                                        <p:tgtEl>
                                          <p:spTgt spid="21"/>
                                        </p:tgtEl>
                                        <p:attrNameLst>
                                          <p:attrName>ppt_h</p:attrName>
                                        </p:attrNameLst>
                                      </p:cBhvr>
                                      <p:tavLst>
                                        <p:tav tm="0">
                                          <p:val>
                                            <p:strVal val="ppt_h"/>
                                          </p:val>
                                        </p:tav>
                                        <p:tav tm="100000">
                                          <p:val>
                                            <p:strVal val="ppt_h"/>
                                          </p:val>
                                        </p:tav>
                                      </p:tavLst>
                                    </p:anim>
                                    <p:anim calcmode="lin" valueType="num">
                                      <p:cBhvr>
                                        <p:cTn id="1407" dur="4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8" dur="1" fill="hold">
                                          <p:stCondLst>
                                            <p:cond delay="3999"/>
                                          </p:stCondLst>
                                        </p:cTn>
                                        <p:tgtEl>
                                          <p:spTgt spid="21"/>
                                        </p:tgtEl>
                                        <p:attrNameLst>
                                          <p:attrName>style.visibility</p:attrName>
                                        </p:attrNameLst>
                                      </p:cBhvr>
                                      <p:to>
                                        <p:strVal val="hidden"/>
                                      </p:to>
                                    </p:set>
                                  </p:childTnLst>
                                </p:cTn>
                              </p:par>
                              <p:par>
                                <p:cTn id="1409" presetID="19" presetClass="exit" presetSubtype="10" fill="hold" grpId="3" nodeType="withEffect">
                                  <p:stCondLst>
                                    <p:cond delay="0"/>
                                  </p:stCondLst>
                                  <p:childTnLst>
                                    <p:anim calcmode="lin" valueType="num">
                                      <p:cBhvr>
                                        <p:cTn id="1410" dur="4000"/>
                                        <p:tgtEl>
                                          <p:spTgt spid="22"/>
                                        </p:tgtEl>
                                        <p:attrNameLst>
                                          <p:attrName>ppt_h</p:attrName>
                                        </p:attrNameLst>
                                      </p:cBhvr>
                                      <p:tavLst>
                                        <p:tav tm="0">
                                          <p:val>
                                            <p:strVal val="ppt_h"/>
                                          </p:val>
                                        </p:tav>
                                        <p:tav tm="100000">
                                          <p:val>
                                            <p:strVal val="ppt_h"/>
                                          </p:val>
                                        </p:tav>
                                      </p:tavLst>
                                    </p:anim>
                                    <p:anim calcmode="lin" valueType="num">
                                      <p:cBhvr>
                                        <p:cTn id="1411" dur="4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2" dur="1" fill="hold">
                                          <p:stCondLst>
                                            <p:cond delay="3999"/>
                                          </p:stCondLst>
                                        </p:cTn>
                                        <p:tgtEl>
                                          <p:spTgt spid="22"/>
                                        </p:tgtEl>
                                        <p:attrNameLst>
                                          <p:attrName>style.visibility</p:attrName>
                                        </p:attrNameLst>
                                      </p:cBhvr>
                                      <p:to>
                                        <p:strVal val="hidden"/>
                                      </p:to>
                                    </p:set>
                                  </p:childTnLst>
                                </p:cTn>
                              </p:par>
                              <p:par>
                                <p:cTn id="1413" presetID="19" presetClass="exit" presetSubtype="10" fill="hold" grpId="3" nodeType="withEffect">
                                  <p:stCondLst>
                                    <p:cond delay="0"/>
                                  </p:stCondLst>
                                  <p:childTnLst>
                                    <p:anim calcmode="lin" valueType="num">
                                      <p:cBhvr>
                                        <p:cTn id="1414" dur="4000"/>
                                        <p:tgtEl>
                                          <p:spTgt spid="23"/>
                                        </p:tgtEl>
                                        <p:attrNameLst>
                                          <p:attrName>ppt_h</p:attrName>
                                        </p:attrNameLst>
                                      </p:cBhvr>
                                      <p:tavLst>
                                        <p:tav tm="0">
                                          <p:val>
                                            <p:strVal val="ppt_h"/>
                                          </p:val>
                                        </p:tav>
                                        <p:tav tm="100000">
                                          <p:val>
                                            <p:strVal val="ppt_h"/>
                                          </p:val>
                                        </p:tav>
                                      </p:tavLst>
                                    </p:anim>
                                    <p:anim calcmode="lin" valueType="num">
                                      <p:cBhvr>
                                        <p:cTn id="1415" dur="4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6" dur="1" fill="hold">
                                          <p:stCondLst>
                                            <p:cond delay="3999"/>
                                          </p:stCondLst>
                                        </p:cTn>
                                        <p:tgtEl>
                                          <p:spTgt spid="23"/>
                                        </p:tgtEl>
                                        <p:attrNameLst>
                                          <p:attrName>style.visibility</p:attrName>
                                        </p:attrNameLst>
                                      </p:cBhvr>
                                      <p:to>
                                        <p:strVal val="hidden"/>
                                      </p:to>
                                    </p:set>
                                  </p:childTnLst>
                                </p:cTn>
                              </p:par>
                              <p:par>
                                <p:cTn id="1417" presetID="19" presetClass="exit" presetSubtype="10" fill="hold" grpId="3" nodeType="withEffect">
                                  <p:stCondLst>
                                    <p:cond delay="0"/>
                                  </p:stCondLst>
                                  <p:childTnLst>
                                    <p:anim calcmode="lin" valueType="num">
                                      <p:cBhvr>
                                        <p:cTn id="1418" dur="4000"/>
                                        <p:tgtEl>
                                          <p:spTgt spid="24"/>
                                        </p:tgtEl>
                                        <p:attrNameLst>
                                          <p:attrName>ppt_h</p:attrName>
                                        </p:attrNameLst>
                                      </p:cBhvr>
                                      <p:tavLst>
                                        <p:tav tm="0">
                                          <p:val>
                                            <p:strVal val="ppt_h"/>
                                          </p:val>
                                        </p:tav>
                                        <p:tav tm="100000">
                                          <p:val>
                                            <p:strVal val="ppt_h"/>
                                          </p:val>
                                        </p:tav>
                                      </p:tavLst>
                                    </p:anim>
                                    <p:anim calcmode="lin" valueType="num">
                                      <p:cBhvr>
                                        <p:cTn id="1419" dur="4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0" dur="1" fill="hold">
                                          <p:stCondLst>
                                            <p:cond delay="3999"/>
                                          </p:stCondLst>
                                        </p:cTn>
                                        <p:tgtEl>
                                          <p:spTgt spid="24"/>
                                        </p:tgtEl>
                                        <p:attrNameLst>
                                          <p:attrName>style.visibility</p:attrName>
                                        </p:attrNameLst>
                                      </p:cBhvr>
                                      <p:to>
                                        <p:strVal val="hidden"/>
                                      </p:to>
                                    </p:set>
                                  </p:childTnLst>
                                </p:cTn>
                              </p:par>
                              <p:par>
                                <p:cTn id="1421" presetID="19" presetClass="exit" presetSubtype="10" fill="hold" grpId="3" nodeType="withEffect">
                                  <p:stCondLst>
                                    <p:cond delay="0"/>
                                  </p:stCondLst>
                                  <p:childTnLst>
                                    <p:anim calcmode="lin" valueType="num">
                                      <p:cBhvr>
                                        <p:cTn id="1422" dur="4000"/>
                                        <p:tgtEl>
                                          <p:spTgt spid="25"/>
                                        </p:tgtEl>
                                        <p:attrNameLst>
                                          <p:attrName>ppt_h</p:attrName>
                                        </p:attrNameLst>
                                      </p:cBhvr>
                                      <p:tavLst>
                                        <p:tav tm="0">
                                          <p:val>
                                            <p:strVal val="ppt_h"/>
                                          </p:val>
                                        </p:tav>
                                        <p:tav tm="100000">
                                          <p:val>
                                            <p:strVal val="ppt_h"/>
                                          </p:val>
                                        </p:tav>
                                      </p:tavLst>
                                    </p:anim>
                                    <p:anim calcmode="lin" valueType="num">
                                      <p:cBhvr>
                                        <p:cTn id="1423" dur="4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4" dur="1" fill="hold">
                                          <p:stCondLst>
                                            <p:cond delay="3999"/>
                                          </p:stCondLst>
                                        </p:cTn>
                                        <p:tgtEl>
                                          <p:spTgt spid="25"/>
                                        </p:tgtEl>
                                        <p:attrNameLst>
                                          <p:attrName>style.visibility</p:attrName>
                                        </p:attrNameLst>
                                      </p:cBhvr>
                                      <p:to>
                                        <p:strVal val="hidden"/>
                                      </p:to>
                                    </p:set>
                                  </p:childTnLst>
                                </p:cTn>
                              </p:par>
                              <p:par>
                                <p:cTn id="1425" presetID="19" presetClass="exit" presetSubtype="10" fill="hold" grpId="3" nodeType="withEffect">
                                  <p:stCondLst>
                                    <p:cond delay="0"/>
                                  </p:stCondLst>
                                  <p:childTnLst>
                                    <p:anim calcmode="lin" valueType="num">
                                      <p:cBhvr>
                                        <p:cTn id="1426" dur="4000"/>
                                        <p:tgtEl>
                                          <p:spTgt spid="26"/>
                                        </p:tgtEl>
                                        <p:attrNameLst>
                                          <p:attrName>ppt_h</p:attrName>
                                        </p:attrNameLst>
                                      </p:cBhvr>
                                      <p:tavLst>
                                        <p:tav tm="0">
                                          <p:val>
                                            <p:strVal val="ppt_h"/>
                                          </p:val>
                                        </p:tav>
                                        <p:tav tm="100000">
                                          <p:val>
                                            <p:strVal val="ppt_h"/>
                                          </p:val>
                                        </p:tav>
                                      </p:tavLst>
                                    </p:anim>
                                    <p:anim calcmode="lin" valueType="num">
                                      <p:cBhvr>
                                        <p:cTn id="1427" dur="4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8" dur="1" fill="hold">
                                          <p:stCondLst>
                                            <p:cond delay="3999"/>
                                          </p:stCondLst>
                                        </p:cTn>
                                        <p:tgtEl>
                                          <p:spTgt spid="26"/>
                                        </p:tgtEl>
                                        <p:attrNameLst>
                                          <p:attrName>style.visibility</p:attrName>
                                        </p:attrNameLst>
                                      </p:cBhvr>
                                      <p:to>
                                        <p:strVal val="hidden"/>
                                      </p:to>
                                    </p:set>
                                  </p:childTnLst>
                                </p:cTn>
                              </p:par>
                              <p:par>
                                <p:cTn id="1429" presetID="19" presetClass="exit" presetSubtype="10" fill="hold" grpId="3" nodeType="withEffect">
                                  <p:stCondLst>
                                    <p:cond delay="0"/>
                                  </p:stCondLst>
                                  <p:childTnLst>
                                    <p:anim calcmode="lin" valueType="num">
                                      <p:cBhvr>
                                        <p:cTn id="1430" dur="4000"/>
                                        <p:tgtEl>
                                          <p:spTgt spid="27"/>
                                        </p:tgtEl>
                                        <p:attrNameLst>
                                          <p:attrName>ppt_h</p:attrName>
                                        </p:attrNameLst>
                                      </p:cBhvr>
                                      <p:tavLst>
                                        <p:tav tm="0">
                                          <p:val>
                                            <p:strVal val="ppt_h"/>
                                          </p:val>
                                        </p:tav>
                                        <p:tav tm="100000">
                                          <p:val>
                                            <p:strVal val="ppt_h"/>
                                          </p:val>
                                        </p:tav>
                                      </p:tavLst>
                                    </p:anim>
                                    <p:anim calcmode="lin" valueType="num">
                                      <p:cBhvr>
                                        <p:cTn id="1431" dur="4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2" dur="1" fill="hold">
                                          <p:stCondLst>
                                            <p:cond delay="3999"/>
                                          </p:stCondLst>
                                        </p:cTn>
                                        <p:tgtEl>
                                          <p:spTgt spid="27"/>
                                        </p:tgtEl>
                                        <p:attrNameLst>
                                          <p:attrName>style.visibility</p:attrName>
                                        </p:attrNameLst>
                                      </p:cBhvr>
                                      <p:to>
                                        <p:strVal val="hidden"/>
                                      </p:to>
                                    </p:set>
                                  </p:childTnLst>
                                </p:cTn>
                              </p:par>
                              <p:par>
                                <p:cTn id="1433" presetID="19" presetClass="exit" presetSubtype="10" fill="hold" grpId="3" nodeType="withEffect">
                                  <p:stCondLst>
                                    <p:cond delay="0"/>
                                  </p:stCondLst>
                                  <p:childTnLst>
                                    <p:anim calcmode="lin" valueType="num">
                                      <p:cBhvr>
                                        <p:cTn id="1434" dur="4000"/>
                                        <p:tgtEl>
                                          <p:spTgt spid="28"/>
                                        </p:tgtEl>
                                        <p:attrNameLst>
                                          <p:attrName>ppt_h</p:attrName>
                                        </p:attrNameLst>
                                      </p:cBhvr>
                                      <p:tavLst>
                                        <p:tav tm="0">
                                          <p:val>
                                            <p:strVal val="ppt_h"/>
                                          </p:val>
                                        </p:tav>
                                        <p:tav tm="100000">
                                          <p:val>
                                            <p:strVal val="ppt_h"/>
                                          </p:val>
                                        </p:tav>
                                      </p:tavLst>
                                    </p:anim>
                                    <p:anim calcmode="lin" valueType="num">
                                      <p:cBhvr>
                                        <p:cTn id="1435" dur="4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6" dur="1" fill="hold">
                                          <p:stCondLst>
                                            <p:cond delay="3999"/>
                                          </p:stCondLst>
                                        </p:cTn>
                                        <p:tgtEl>
                                          <p:spTgt spid="28"/>
                                        </p:tgtEl>
                                        <p:attrNameLst>
                                          <p:attrName>style.visibility</p:attrName>
                                        </p:attrNameLst>
                                      </p:cBhvr>
                                      <p:to>
                                        <p:strVal val="hidden"/>
                                      </p:to>
                                    </p:set>
                                  </p:childTnLst>
                                </p:cTn>
                              </p:par>
                              <p:par>
                                <p:cTn id="1437" presetID="19" presetClass="exit" presetSubtype="10" fill="hold" grpId="3" nodeType="withEffect">
                                  <p:stCondLst>
                                    <p:cond delay="0"/>
                                  </p:stCondLst>
                                  <p:childTnLst>
                                    <p:anim calcmode="lin" valueType="num">
                                      <p:cBhvr>
                                        <p:cTn id="1438" dur="4000"/>
                                        <p:tgtEl>
                                          <p:spTgt spid="29"/>
                                        </p:tgtEl>
                                        <p:attrNameLst>
                                          <p:attrName>ppt_h</p:attrName>
                                        </p:attrNameLst>
                                      </p:cBhvr>
                                      <p:tavLst>
                                        <p:tav tm="0">
                                          <p:val>
                                            <p:strVal val="ppt_h"/>
                                          </p:val>
                                        </p:tav>
                                        <p:tav tm="100000">
                                          <p:val>
                                            <p:strVal val="ppt_h"/>
                                          </p:val>
                                        </p:tav>
                                      </p:tavLst>
                                    </p:anim>
                                    <p:anim calcmode="lin" valueType="num">
                                      <p:cBhvr>
                                        <p:cTn id="1439" dur="4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0" dur="1" fill="hold">
                                          <p:stCondLst>
                                            <p:cond delay="3999"/>
                                          </p:stCondLst>
                                        </p:cTn>
                                        <p:tgtEl>
                                          <p:spTgt spid="29"/>
                                        </p:tgtEl>
                                        <p:attrNameLst>
                                          <p:attrName>style.visibility</p:attrName>
                                        </p:attrNameLst>
                                      </p:cBhvr>
                                      <p:to>
                                        <p:strVal val="hidden"/>
                                      </p:to>
                                    </p:set>
                                  </p:childTnLst>
                                </p:cTn>
                              </p:par>
                              <p:par>
                                <p:cTn id="1441" presetID="19" presetClass="exit" presetSubtype="10" fill="hold" grpId="3" nodeType="withEffect">
                                  <p:stCondLst>
                                    <p:cond delay="0"/>
                                  </p:stCondLst>
                                  <p:childTnLst>
                                    <p:anim calcmode="lin" valueType="num">
                                      <p:cBhvr>
                                        <p:cTn id="1442" dur="4000"/>
                                        <p:tgtEl>
                                          <p:spTgt spid="30"/>
                                        </p:tgtEl>
                                        <p:attrNameLst>
                                          <p:attrName>ppt_h</p:attrName>
                                        </p:attrNameLst>
                                      </p:cBhvr>
                                      <p:tavLst>
                                        <p:tav tm="0">
                                          <p:val>
                                            <p:strVal val="ppt_h"/>
                                          </p:val>
                                        </p:tav>
                                        <p:tav tm="100000">
                                          <p:val>
                                            <p:strVal val="ppt_h"/>
                                          </p:val>
                                        </p:tav>
                                      </p:tavLst>
                                    </p:anim>
                                    <p:anim calcmode="lin" valueType="num">
                                      <p:cBhvr>
                                        <p:cTn id="1443" dur="4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4" dur="1" fill="hold">
                                          <p:stCondLst>
                                            <p:cond delay="3999"/>
                                          </p:stCondLst>
                                        </p:cTn>
                                        <p:tgtEl>
                                          <p:spTgt spid="30"/>
                                        </p:tgtEl>
                                        <p:attrNameLst>
                                          <p:attrName>style.visibility</p:attrName>
                                        </p:attrNameLst>
                                      </p:cBhvr>
                                      <p:to>
                                        <p:strVal val="hidden"/>
                                      </p:to>
                                    </p:set>
                                  </p:childTnLst>
                                </p:cTn>
                              </p:par>
                              <p:par>
                                <p:cTn id="1445" presetID="19" presetClass="exit" presetSubtype="10" fill="hold" grpId="3" nodeType="withEffect">
                                  <p:stCondLst>
                                    <p:cond delay="0"/>
                                  </p:stCondLst>
                                  <p:childTnLst>
                                    <p:anim calcmode="lin" valueType="num">
                                      <p:cBhvr>
                                        <p:cTn id="1446" dur="4000"/>
                                        <p:tgtEl>
                                          <p:spTgt spid="31"/>
                                        </p:tgtEl>
                                        <p:attrNameLst>
                                          <p:attrName>ppt_h</p:attrName>
                                        </p:attrNameLst>
                                      </p:cBhvr>
                                      <p:tavLst>
                                        <p:tav tm="0">
                                          <p:val>
                                            <p:strVal val="ppt_h"/>
                                          </p:val>
                                        </p:tav>
                                        <p:tav tm="100000">
                                          <p:val>
                                            <p:strVal val="ppt_h"/>
                                          </p:val>
                                        </p:tav>
                                      </p:tavLst>
                                    </p:anim>
                                    <p:anim calcmode="lin" valueType="num">
                                      <p:cBhvr>
                                        <p:cTn id="1447" dur="4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8" dur="1" fill="hold">
                                          <p:stCondLst>
                                            <p:cond delay="3999"/>
                                          </p:stCondLst>
                                        </p:cTn>
                                        <p:tgtEl>
                                          <p:spTgt spid="31"/>
                                        </p:tgtEl>
                                        <p:attrNameLst>
                                          <p:attrName>style.visibility</p:attrName>
                                        </p:attrNameLst>
                                      </p:cBhvr>
                                      <p:to>
                                        <p:strVal val="hidden"/>
                                      </p:to>
                                    </p:set>
                                  </p:childTnLst>
                                </p:cTn>
                              </p:par>
                              <p:par>
                                <p:cTn id="1449" presetID="19" presetClass="exit" presetSubtype="10" fill="hold" grpId="3" nodeType="withEffect">
                                  <p:stCondLst>
                                    <p:cond delay="0"/>
                                  </p:stCondLst>
                                  <p:childTnLst>
                                    <p:anim calcmode="lin" valueType="num">
                                      <p:cBhvr>
                                        <p:cTn id="1450" dur="4000"/>
                                        <p:tgtEl>
                                          <p:spTgt spid="32"/>
                                        </p:tgtEl>
                                        <p:attrNameLst>
                                          <p:attrName>ppt_h</p:attrName>
                                        </p:attrNameLst>
                                      </p:cBhvr>
                                      <p:tavLst>
                                        <p:tav tm="0">
                                          <p:val>
                                            <p:strVal val="ppt_h"/>
                                          </p:val>
                                        </p:tav>
                                        <p:tav tm="100000">
                                          <p:val>
                                            <p:strVal val="ppt_h"/>
                                          </p:val>
                                        </p:tav>
                                      </p:tavLst>
                                    </p:anim>
                                    <p:anim calcmode="lin" valueType="num">
                                      <p:cBhvr>
                                        <p:cTn id="1451" dur="4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2" dur="1" fill="hold">
                                          <p:stCondLst>
                                            <p:cond delay="3999"/>
                                          </p:stCondLst>
                                        </p:cTn>
                                        <p:tgtEl>
                                          <p:spTgt spid="32"/>
                                        </p:tgtEl>
                                        <p:attrNameLst>
                                          <p:attrName>style.visibility</p:attrName>
                                        </p:attrNameLst>
                                      </p:cBhvr>
                                      <p:to>
                                        <p:strVal val="hidden"/>
                                      </p:to>
                                    </p:set>
                                  </p:childTnLst>
                                </p:cTn>
                              </p:par>
                              <p:par>
                                <p:cTn id="1453" presetID="19" presetClass="exit" presetSubtype="10" fill="hold" grpId="3" nodeType="withEffect">
                                  <p:stCondLst>
                                    <p:cond delay="0"/>
                                  </p:stCondLst>
                                  <p:childTnLst>
                                    <p:anim calcmode="lin" valueType="num">
                                      <p:cBhvr>
                                        <p:cTn id="1454" dur="4000"/>
                                        <p:tgtEl>
                                          <p:spTgt spid="33"/>
                                        </p:tgtEl>
                                        <p:attrNameLst>
                                          <p:attrName>ppt_h</p:attrName>
                                        </p:attrNameLst>
                                      </p:cBhvr>
                                      <p:tavLst>
                                        <p:tav tm="0">
                                          <p:val>
                                            <p:strVal val="ppt_h"/>
                                          </p:val>
                                        </p:tav>
                                        <p:tav tm="100000">
                                          <p:val>
                                            <p:strVal val="ppt_h"/>
                                          </p:val>
                                        </p:tav>
                                      </p:tavLst>
                                    </p:anim>
                                    <p:anim calcmode="lin" valueType="num">
                                      <p:cBhvr>
                                        <p:cTn id="1455" dur="4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6" dur="1" fill="hold">
                                          <p:stCondLst>
                                            <p:cond delay="3999"/>
                                          </p:stCondLst>
                                        </p:cTn>
                                        <p:tgtEl>
                                          <p:spTgt spid="33"/>
                                        </p:tgtEl>
                                        <p:attrNameLst>
                                          <p:attrName>style.visibility</p:attrName>
                                        </p:attrNameLst>
                                      </p:cBhvr>
                                      <p:to>
                                        <p:strVal val="hidden"/>
                                      </p:to>
                                    </p:set>
                                  </p:childTnLst>
                                </p:cTn>
                              </p:par>
                              <p:par>
                                <p:cTn id="1457" presetID="19" presetClass="exit" presetSubtype="10" fill="hold" grpId="3" nodeType="withEffect">
                                  <p:stCondLst>
                                    <p:cond delay="0"/>
                                  </p:stCondLst>
                                  <p:childTnLst>
                                    <p:anim calcmode="lin" valueType="num">
                                      <p:cBhvr>
                                        <p:cTn id="1458" dur="4000"/>
                                        <p:tgtEl>
                                          <p:spTgt spid="34"/>
                                        </p:tgtEl>
                                        <p:attrNameLst>
                                          <p:attrName>ppt_h</p:attrName>
                                        </p:attrNameLst>
                                      </p:cBhvr>
                                      <p:tavLst>
                                        <p:tav tm="0">
                                          <p:val>
                                            <p:strVal val="ppt_h"/>
                                          </p:val>
                                        </p:tav>
                                        <p:tav tm="100000">
                                          <p:val>
                                            <p:strVal val="ppt_h"/>
                                          </p:val>
                                        </p:tav>
                                      </p:tavLst>
                                    </p:anim>
                                    <p:anim calcmode="lin" valueType="num">
                                      <p:cBhvr>
                                        <p:cTn id="1459" dur="4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0" dur="1" fill="hold">
                                          <p:stCondLst>
                                            <p:cond delay="3999"/>
                                          </p:stCondLst>
                                        </p:cTn>
                                        <p:tgtEl>
                                          <p:spTgt spid="34"/>
                                        </p:tgtEl>
                                        <p:attrNameLst>
                                          <p:attrName>style.visibility</p:attrName>
                                        </p:attrNameLst>
                                      </p:cBhvr>
                                      <p:to>
                                        <p:strVal val="hidden"/>
                                      </p:to>
                                    </p:set>
                                  </p:childTnLst>
                                </p:cTn>
                              </p:par>
                              <p:par>
                                <p:cTn id="1461" presetID="19" presetClass="exit" presetSubtype="10" fill="hold" grpId="3" nodeType="withEffect">
                                  <p:stCondLst>
                                    <p:cond delay="0"/>
                                  </p:stCondLst>
                                  <p:childTnLst>
                                    <p:anim calcmode="lin" valueType="num">
                                      <p:cBhvr>
                                        <p:cTn id="1462" dur="4000"/>
                                        <p:tgtEl>
                                          <p:spTgt spid="35"/>
                                        </p:tgtEl>
                                        <p:attrNameLst>
                                          <p:attrName>ppt_h</p:attrName>
                                        </p:attrNameLst>
                                      </p:cBhvr>
                                      <p:tavLst>
                                        <p:tav tm="0">
                                          <p:val>
                                            <p:strVal val="ppt_h"/>
                                          </p:val>
                                        </p:tav>
                                        <p:tav tm="100000">
                                          <p:val>
                                            <p:strVal val="ppt_h"/>
                                          </p:val>
                                        </p:tav>
                                      </p:tavLst>
                                    </p:anim>
                                    <p:anim calcmode="lin" valueType="num">
                                      <p:cBhvr>
                                        <p:cTn id="1463" dur="4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4" dur="1" fill="hold">
                                          <p:stCondLst>
                                            <p:cond delay="3999"/>
                                          </p:stCondLst>
                                        </p:cTn>
                                        <p:tgtEl>
                                          <p:spTgt spid="35"/>
                                        </p:tgtEl>
                                        <p:attrNameLst>
                                          <p:attrName>style.visibility</p:attrName>
                                        </p:attrNameLst>
                                      </p:cBhvr>
                                      <p:to>
                                        <p:strVal val="hidden"/>
                                      </p:to>
                                    </p:set>
                                  </p:childTnLst>
                                </p:cTn>
                              </p:par>
                              <p:par>
                                <p:cTn id="1465" presetID="19" presetClass="exit" presetSubtype="10" fill="hold" grpId="3" nodeType="withEffect">
                                  <p:stCondLst>
                                    <p:cond delay="0"/>
                                  </p:stCondLst>
                                  <p:childTnLst>
                                    <p:anim calcmode="lin" valueType="num">
                                      <p:cBhvr>
                                        <p:cTn id="1466" dur="4000"/>
                                        <p:tgtEl>
                                          <p:spTgt spid="36"/>
                                        </p:tgtEl>
                                        <p:attrNameLst>
                                          <p:attrName>ppt_h</p:attrName>
                                        </p:attrNameLst>
                                      </p:cBhvr>
                                      <p:tavLst>
                                        <p:tav tm="0">
                                          <p:val>
                                            <p:strVal val="ppt_h"/>
                                          </p:val>
                                        </p:tav>
                                        <p:tav tm="100000">
                                          <p:val>
                                            <p:strVal val="ppt_h"/>
                                          </p:val>
                                        </p:tav>
                                      </p:tavLst>
                                    </p:anim>
                                    <p:anim calcmode="lin" valueType="num">
                                      <p:cBhvr>
                                        <p:cTn id="1467" dur="4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8" dur="1" fill="hold">
                                          <p:stCondLst>
                                            <p:cond delay="3999"/>
                                          </p:stCondLst>
                                        </p:cTn>
                                        <p:tgtEl>
                                          <p:spTgt spid="36"/>
                                        </p:tgtEl>
                                        <p:attrNameLst>
                                          <p:attrName>style.visibility</p:attrName>
                                        </p:attrNameLst>
                                      </p:cBhvr>
                                      <p:to>
                                        <p:strVal val="hidden"/>
                                      </p:to>
                                    </p:set>
                                  </p:childTnLst>
                                </p:cTn>
                              </p:par>
                              <p:par>
                                <p:cTn id="1469" presetID="19" presetClass="exit" presetSubtype="10" fill="hold" grpId="3" nodeType="withEffect">
                                  <p:stCondLst>
                                    <p:cond delay="0"/>
                                  </p:stCondLst>
                                  <p:childTnLst>
                                    <p:anim calcmode="lin" valueType="num">
                                      <p:cBhvr>
                                        <p:cTn id="1470" dur="4000"/>
                                        <p:tgtEl>
                                          <p:spTgt spid="37"/>
                                        </p:tgtEl>
                                        <p:attrNameLst>
                                          <p:attrName>ppt_h</p:attrName>
                                        </p:attrNameLst>
                                      </p:cBhvr>
                                      <p:tavLst>
                                        <p:tav tm="0">
                                          <p:val>
                                            <p:strVal val="ppt_h"/>
                                          </p:val>
                                        </p:tav>
                                        <p:tav tm="100000">
                                          <p:val>
                                            <p:strVal val="ppt_h"/>
                                          </p:val>
                                        </p:tav>
                                      </p:tavLst>
                                    </p:anim>
                                    <p:anim calcmode="lin" valueType="num">
                                      <p:cBhvr>
                                        <p:cTn id="1471" dur="4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2" dur="1" fill="hold">
                                          <p:stCondLst>
                                            <p:cond delay="3999"/>
                                          </p:stCondLst>
                                        </p:cTn>
                                        <p:tgtEl>
                                          <p:spTgt spid="37"/>
                                        </p:tgtEl>
                                        <p:attrNameLst>
                                          <p:attrName>style.visibility</p:attrName>
                                        </p:attrNameLst>
                                      </p:cBhvr>
                                      <p:to>
                                        <p:strVal val="hidden"/>
                                      </p:to>
                                    </p:set>
                                  </p:childTnLst>
                                </p:cTn>
                              </p:par>
                              <p:par>
                                <p:cTn id="1473" presetID="19" presetClass="exit" presetSubtype="10" fill="hold" grpId="3" nodeType="withEffect">
                                  <p:stCondLst>
                                    <p:cond delay="0"/>
                                  </p:stCondLst>
                                  <p:childTnLst>
                                    <p:anim calcmode="lin" valueType="num">
                                      <p:cBhvr>
                                        <p:cTn id="1474" dur="4000"/>
                                        <p:tgtEl>
                                          <p:spTgt spid="38"/>
                                        </p:tgtEl>
                                        <p:attrNameLst>
                                          <p:attrName>ppt_h</p:attrName>
                                        </p:attrNameLst>
                                      </p:cBhvr>
                                      <p:tavLst>
                                        <p:tav tm="0">
                                          <p:val>
                                            <p:strVal val="ppt_h"/>
                                          </p:val>
                                        </p:tav>
                                        <p:tav tm="100000">
                                          <p:val>
                                            <p:strVal val="ppt_h"/>
                                          </p:val>
                                        </p:tav>
                                      </p:tavLst>
                                    </p:anim>
                                    <p:anim calcmode="lin" valueType="num">
                                      <p:cBhvr>
                                        <p:cTn id="1475" dur="4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6" dur="1" fill="hold">
                                          <p:stCondLst>
                                            <p:cond delay="3999"/>
                                          </p:stCondLst>
                                        </p:cTn>
                                        <p:tgtEl>
                                          <p:spTgt spid="38"/>
                                        </p:tgtEl>
                                        <p:attrNameLst>
                                          <p:attrName>style.visibility</p:attrName>
                                        </p:attrNameLst>
                                      </p:cBhvr>
                                      <p:to>
                                        <p:strVal val="hidden"/>
                                      </p:to>
                                    </p:set>
                                  </p:childTnLst>
                                </p:cTn>
                              </p:par>
                              <p:par>
                                <p:cTn id="1477" presetID="19" presetClass="exit" presetSubtype="10" fill="hold" grpId="3" nodeType="withEffect">
                                  <p:stCondLst>
                                    <p:cond delay="0"/>
                                  </p:stCondLst>
                                  <p:childTnLst>
                                    <p:anim calcmode="lin" valueType="num">
                                      <p:cBhvr>
                                        <p:cTn id="1478" dur="4000"/>
                                        <p:tgtEl>
                                          <p:spTgt spid="39"/>
                                        </p:tgtEl>
                                        <p:attrNameLst>
                                          <p:attrName>ppt_h</p:attrName>
                                        </p:attrNameLst>
                                      </p:cBhvr>
                                      <p:tavLst>
                                        <p:tav tm="0">
                                          <p:val>
                                            <p:strVal val="ppt_h"/>
                                          </p:val>
                                        </p:tav>
                                        <p:tav tm="100000">
                                          <p:val>
                                            <p:strVal val="ppt_h"/>
                                          </p:val>
                                        </p:tav>
                                      </p:tavLst>
                                    </p:anim>
                                    <p:anim calcmode="lin" valueType="num">
                                      <p:cBhvr>
                                        <p:cTn id="1479" dur="4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0" dur="1" fill="hold">
                                          <p:stCondLst>
                                            <p:cond delay="3999"/>
                                          </p:stCondLst>
                                        </p:cTn>
                                        <p:tgtEl>
                                          <p:spTgt spid="39"/>
                                        </p:tgtEl>
                                        <p:attrNameLst>
                                          <p:attrName>style.visibility</p:attrName>
                                        </p:attrNameLst>
                                      </p:cBhvr>
                                      <p:to>
                                        <p:strVal val="hidden"/>
                                      </p:to>
                                    </p:set>
                                  </p:childTnLst>
                                </p:cTn>
                              </p:par>
                              <p:par>
                                <p:cTn id="1481" presetID="19" presetClass="exit" presetSubtype="10" fill="hold" grpId="3" nodeType="withEffect">
                                  <p:stCondLst>
                                    <p:cond delay="0"/>
                                  </p:stCondLst>
                                  <p:childTnLst>
                                    <p:anim calcmode="lin" valueType="num">
                                      <p:cBhvr>
                                        <p:cTn id="1482" dur="4000"/>
                                        <p:tgtEl>
                                          <p:spTgt spid="40"/>
                                        </p:tgtEl>
                                        <p:attrNameLst>
                                          <p:attrName>ppt_h</p:attrName>
                                        </p:attrNameLst>
                                      </p:cBhvr>
                                      <p:tavLst>
                                        <p:tav tm="0">
                                          <p:val>
                                            <p:strVal val="ppt_h"/>
                                          </p:val>
                                        </p:tav>
                                        <p:tav tm="100000">
                                          <p:val>
                                            <p:strVal val="ppt_h"/>
                                          </p:val>
                                        </p:tav>
                                      </p:tavLst>
                                    </p:anim>
                                    <p:anim calcmode="lin" valueType="num">
                                      <p:cBhvr>
                                        <p:cTn id="1483" dur="4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4" dur="1" fill="hold">
                                          <p:stCondLst>
                                            <p:cond delay="3999"/>
                                          </p:stCondLst>
                                        </p:cTn>
                                        <p:tgtEl>
                                          <p:spTgt spid="40"/>
                                        </p:tgtEl>
                                        <p:attrNameLst>
                                          <p:attrName>style.visibility</p:attrName>
                                        </p:attrNameLst>
                                      </p:cBhvr>
                                      <p:to>
                                        <p:strVal val="hidden"/>
                                      </p:to>
                                    </p:set>
                                  </p:childTnLst>
                                </p:cTn>
                              </p:par>
                              <p:par>
                                <p:cTn id="1485" presetID="19" presetClass="exit" presetSubtype="10" fill="hold" grpId="3" nodeType="withEffect">
                                  <p:stCondLst>
                                    <p:cond delay="0"/>
                                  </p:stCondLst>
                                  <p:childTnLst>
                                    <p:anim calcmode="lin" valueType="num">
                                      <p:cBhvr>
                                        <p:cTn id="1486" dur="4000"/>
                                        <p:tgtEl>
                                          <p:spTgt spid="41"/>
                                        </p:tgtEl>
                                        <p:attrNameLst>
                                          <p:attrName>ppt_h</p:attrName>
                                        </p:attrNameLst>
                                      </p:cBhvr>
                                      <p:tavLst>
                                        <p:tav tm="0">
                                          <p:val>
                                            <p:strVal val="ppt_h"/>
                                          </p:val>
                                        </p:tav>
                                        <p:tav tm="100000">
                                          <p:val>
                                            <p:strVal val="ppt_h"/>
                                          </p:val>
                                        </p:tav>
                                      </p:tavLst>
                                    </p:anim>
                                    <p:anim calcmode="lin" valueType="num">
                                      <p:cBhvr>
                                        <p:cTn id="1487" dur="4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8" dur="1" fill="hold">
                                          <p:stCondLst>
                                            <p:cond delay="3999"/>
                                          </p:stCondLst>
                                        </p:cTn>
                                        <p:tgtEl>
                                          <p:spTgt spid="41"/>
                                        </p:tgtEl>
                                        <p:attrNameLst>
                                          <p:attrName>style.visibility</p:attrName>
                                        </p:attrNameLst>
                                      </p:cBhvr>
                                      <p:to>
                                        <p:strVal val="hidden"/>
                                      </p:to>
                                    </p:set>
                                  </p:childTnLst>
                                </p:cTn>
                              </p:par>
                              <p:par>
                                <p:cTn id="1489" presetID="19" presetClass="exit" presetSubtype="10" fill="hold" grpId="3" nodeType="withEffect">
                                  <p:stCondLst>
                                    <p:cond delay="0"/>
                                  </p:stCondLst>
                                  <p:childTnLst>
                                    <p:anim calcmode="lin" valueType="num">
                                      <p:cBhvr>
                                        <p:cTn id="1490" dur="4000"/>
                                        <p:tgtEl>
                                          <p:spTgt spid="42"/>
                                        </p:tgtEl>
                                        <p:attrNameLst>
                                          <p:attrName>ppt_h</p:attrName>
                                        </p:attrNameLst>
                                      </p:cBhvr>
                                      <p:tavLst>
                                        <p:tav tm="0">
                                          <p:val>
                                            <p:strVal val="ppt_h"/>
                                          </p:val>
                                        </p:tav>
                                        <p:tav tm="100000">
                                          <p:val>
                                            <p:strVal val="ppt_h"/>
                                          </p:val>
                                        </p:tav>
                                      </p:tavLst>
                                    </p:anim>
                                    <p:anim calcmode="lin" valueType="num">
                                      <p:cBhvr>
                                        <p:cTn id="1491" dur="4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2" dur="1" fill="hold">
                                          <p:stCondLst>
                                            <p:cond delay="3999"/>
                                          </p:stCondLst>
                                        </p:cTn>
                                        <p:tgtEl>
                                          <p:spTgt spid="42"/>
                                        </p:tgtEl>
                                        <p:attrNameLst>
                                          <p:attrName>style.visibility</p:attrName>
                                        </p:attrNameLst>
                                      </p:cBhvr>
                                      <p:to>
                                        <p:strVal val="hidden"/>
                                      </p:to>
                                    </p:set>
                                  </p:childTnLst>
                                </p:cTn>
                              </p:par>
                              <p:par>
                                <p:cTn id="1493" presetID="19" presetClass="exit" presetSubtype="10" fill="hold" grpId="3" nodeType="withEffect">
                                  <p:stCondLst>
                                    <p:cond delay="0"/>
                                  </p:stCondLst>
                                  <p:childTnLst>
                                    <p:anim calcmode="lin" valueType="num">
                                      <p:cBhvr>
                                        <p:cTn id="1494" dur="4000"/>
                                        <p:tgtEl>
                                          <p:spTgt spid="43"/>
                                        </p:tgtEl>
                                        <p:attrNameLst>
                                          <p:attrName>ppt_h</p:attrName>
                                        </p:attrNameLst>
                                      </p:cBhvr>
                                      <p:tavLst>
                                        <p:tav tm="0">
                                          <p:val>
                                            <p:strVal val="ppt_h"/>
                                          </p:val>
                                        </p:tav>
                                        <p:tav tm="100000">
                                          <p:val>
                                            <p:strVal val="ppt_h"/>
                                          </p:val>
                                        </p:tav>
                                      </p:tavLst>
                                    </p:anim>
                                    <p:anim calcmode="lin" valueType="num">
                                      <p:cBhvr>
                                        <p:cTn id="1495" dur="4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6" dur="1" fill="hold">
                                          <p:stCondLst>
                                            <p:cond delay="3999"/>
                                          </p:stCondLst>
                                        </p:cTn>
                                        <p:tgtEl>
                                          <p:spTgt spid="43"/>
                                        </p:tgtEl>
                                        <p:attrNameLst>
                                          <p:attrName>style.visibility</p:attrName>
                                        </p:attrNameLst>
                                      </p:cBhvr>
                                      <p:to>
                                        <p:strVal val="hidden"/>
                                      </p:to>
                                    </p:set>
                                  </p:childTnLst>
                                </p:cTn>
                              </p:par>
                              <p:par>
                                <p:cTn id="1497" presetID="19" presetClass="exit" presetSubtype="10" fill="hold" grpId="3" nodeType="withEffect">
                                  <p:stCondLst>
                                    <p:cond delay="0"/>
                                  </p:stCondLst>
                                  <p:childTnLst>
                                    <p:anim calcmode="lin" valueType="num">
                                      <p:cBhvr>
                                        <p:cTn id="1498" dur="4000"/>
                                        <p:tgtEl>
                                          <p:spTgt spid="44"/>
                                        </p:tgtEl>
                                        <p:attrNameLst>
                                          <p:attrName>ppt_h</p:attrName>
                                        </p:attrNameLst>
                                      </p:cBhvr>
                                      <p:tavLst>
                                        <p:tav tm="0">
                                          <p:val>
                                            <p:strVal val="ppt_h"/>
                                          </p:val>
                                        </p:tav>
                                        <p:tav tm="100000">
                                          <p:val>
                                            <p:strVal val="ppt_h"/>
                                          </p:val>
                                        </p:tav>
                                      </p:tavLst>
                                    </p:anim>
                                    <p:anim calcmode="lin" valueType="num">
                                      <p:cBhvr>
                                        <p:cTn id="1499" dur="4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0" dur="1" fill="hold">
                                          <p:stCondLst>
                                            <p:cond delay="3999"/>
                                          </p:stCondLst>
                                        </p:cTn>
                                        <p:tgtEl>
                                          <p:spTgt spid="44"/>
                                        </p:tgtEl>
                                        <p:attrNameLst>
                                          <p:attrName>style.visibility</p:attrName>
                                        </p:attrNameLst>
                                      </p:cBhvr>
                                      <p:to>
                                        <p:strVal val="hidden"/>
                                      </p:to>
                                    </p:set>
                                  </p:childTnLst>
                                </p:cTn>
                              </p:par>
                              <p:par>
                                <p:cTn id="1501" presetID="19" presetClass="exit" presetSubtype="10" fill="hold" grpId="3" nodeType="withEffect">
                                  <p:stCondLst>
                                    <p:cond delay="0"/>
                                  </p:stCondLst>
                                  <p:childTnLst>
                                    <p:anim calcmode="lin" valueType="num">
                                      <p:cBhvr>
                                        <p:cTn id="1502" dur="4000"/>
                                        <p:tgtEl>
                                          <p:spTgt spid="45"/>
                                        </p:tgtEl>
                                        <p:attrNameLst>
                                          <p:attrName>ppt_h</p:attrName>
                                        </p:attrNameLst>
                                      </p:cBhvr>
                                      <p:tavLst>
                                        <p:tav tm="0">
                                          <p:val>
                                            <p:strVal val="ppt_h"/>
                                          </p:val>
                                        </p:tav>
                                        <p:tav tm="100000">
                                          <p:val>
                                            <p:strVal val="ppt_h"/>
                                          </p:val>
                                        </p:tav>
                                      </p:tavLst>
                                    </p:anim>
                                    <p:anim calcmode="lin" valueType="num">
                                      <p:cBhvr>
                                        <p:cTn id="1503" dur="4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4" dur="1" fill="hold">
                                          <p:stCondLst>
                                            <p:cond delay="3999"/>
                                          </p:stCondLst>
                                        </p:cTn>
                                        <p:tgtEl>
                                          <p:spTgt spid="45"/>
                                        </p:tgtEl>
                                        <p:attrNameLst>
                                          <p:attrName>style.visibility</p:attrName>
                                        </p:attrNameLst>
                                      </p:cBhvr>
                                      <p:to>
                                        <p:strVal val="hidden"/>
                                      </p:to>
                                    </p:set>
                                  </p:childTnLst>
                                </p:cTn>
                              </p:par>
                              <p:par>
                                <p:cTn id="1505" presetID="19" presetClass="exit" presetSubtype="10" fill="hold" grpId="3" nodeType="withEffect">
                                  <p:stCondLst>
                                    <p:cond delay="0"/>
                                  </p:stCondLst>
                                  <p:childTnLst>
                                    <p:anim calcmode="lin" valueType="num">
                                      <p:cBhvr>
                                        <p:cTn id="1506" dur="4000"/>
                                        <p:tgtEl>
                                          <p:spTgt spid="46"/>
                                        </p:tgtEl>
                                        <p:attrNameLst>
                                          <p:attrName>ppt_h</p:attrName>
                                        </p:attrNameLst>
                                      </p:cBhvr>
                                      <p:tavLst>
                                        <p:tav tm="0">
                                          <p:val>
                                            <p:strVal val="ppt_h"/>
                                          </p:val>
                                        </p:tav>
                                        <p:tav tm="100000">
                                          <p:val>
                                            <p:strVal val="ppt_h"/>
                                          </p:val>
                                        </p:tav>
                                      </p:tavLst>
                                    </p:anim>
                                    <p:anim calcmode="lin" valueType="num">
                                      <p:cBhvr>
                                        <p:cTn id="1507" dur="4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8" dur="1" fill="hold">
                                          <p:stCondLst>
                                            <p:cond delay="3999"/>
                                          </p:stCondLst>
                                        </p:cTn>
                                        <p:tgtEl>
                                          <p:spTgt spid="46"/>
                                        </p:tgtEl>
                                        <p:attrNameLst>
                                          <p:attrName>style.visibility</p:attrName>
                                        </p:attrNameLst>
                                      </p:cBhvr>
                                      <p:to>
                                        <p:strVal val="hidden"/>
                                      </p:to>
                                    </p:set>
                                  </p:childTnLst>
                                </p:cTn>
                              </p:par>
                              <p:par>
                                <p:cTn id="1509" presetID="19" presetClass="exit" presetSubtype="10" fill="hold" grpId="3" nodeType="withEffect">
                                  <p:stCondLst>
                                    <p:cond delay="0"/>
                                  </p:stCondLst>
                                  <p:childTnLst>
                                    <p:anim calcmode="lin" valueType="num">
                                      <p:cBhvr>
                                        <p:cTn id="1510" dur="4000"/>
                                        <p:tgtEl>
                                          <p:spTgt spid="47"/>
                                        </p:tgtEl>
                                        <p:attrNameLst>
                                          <p:attrName>ppt_h</p:attrName>
                                        </p:attrNameLst>
                                      </p:cBhvr>
                                      <p:tavLst>
                                        <p:tav tm="0">
                                          <p:val>
                                            <p:strVal val="ppt_h"/>
                                          </p:val>
                                        </p:tav>
                                        <p:tav tm="100000">
                                          <p:val>
                                            <p:strVal val="ppt_h"/>
                                          </p:val>
                                        </p:tav>
                                      </p:tavLst>
                                    </p:anim>
                                    <p:anim calcmode="lin" valueType="num">
                                      <p:cBhvr>
                                        <p:cTn id="1511" dur="4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2" dur="1" fill="hold">
                                          <p:stCondLst>
                                            <p:cond delay="3999"/>
                                          </p:stCondLst>
                                        </p:cTn>
                                        <p:tgtEl>
                                          <p:spTgt spid="47"/>
                                        </p:tgtEl>
                                        <p:attrNameLst>
                                          <p:attrName>style.visibility</p:attrName>
                                        </p:attrNameLst>
                                      </p:cBhvr>
                                      <p:to>
                                        <p:strVal val="hidden"/>
                                      </p:to>
                                    </p:set>
                                  </p:childTnLst>
                                </p:cTn>
                              </p:par>
                              <p:par>
                                <p:cTn id="1513" presetID="19" presetClass="exit" presetSubtype="10" fill="hold" grpId="3" nodeType="withEffect">
                                  <p:stCondLst>
                                    <p:cond delay="0"/>
                                  </p:stCondLst>
                                  <p:childTnLst>
                                    <p:anim calcmode="lin" valueType="num">
                                      <p:cBhvr>
                                        <p:cTn id="1514" dur="4000"/>
                                        <p:tgtEl>
                                          <p:spTgt spid="48"/>
                                        </p:tgtEl>
                                        <p:attrNameLst>
                                          <p:attrName>ppt_h</p:attrName>
                                        </p:attrNameLst>
                                      </p:cBhvr>
                                      <p:tavLst>
                                        <p:tav tm="0">
                                          <p:val>
                                            <p:strVal val="ppt_h"/>
                                          </p:val>
                                        </p:tav>
                                        <p:tav tm="100000">
                                          <p:val>
                                            <p:strVal val="ppt_h"/>
                                          </p:val>
                                        </p:tav>
                                      </p:tavLst>
                                    </p:anim>
                                    <p:anim calcmode="lin" valueType="num">
                                      <p:cBhvr>
                                        <p:cTn id="1515" dur="4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6" dur="1" fill="hold">
                                          <p:stCondLst>
                                            <p:cond delay="3999"/>
                                          </p:stCondLst>
                                        </p:cTn>
                                        <p:tgtEl>
                                          <p:spTgt spid="48"/>
                                        </p:tgtEl>
                                        <p:attrNameLst>
                                          <p:attrName>style.visibility</p:attrName>
                                        </p:attrNameLst>
                                      </p:cBhvr>
                                      <p:to>
                                        <p:strVal val="hidden"/>
                                      </p:to>
                                    </p:set>
                                  </p:childTnLst>
                                </p:cTn>
                              </p:par>
                              <p:par>
                                <p:cTn id="1517" presetID="19" presetClass="exit" presetSubtype="10" fill="hold" grpId="3" nodeType="withEffect">
                                  <p:stCondLst>
                                    <p:cond delay="0"/>
                                  </p:stCondLst>
                                  <p:childTnLst>
                                    <p:anim calcmode="lin" valueType="num">
                                      <p:cBhvr>
                                        <p:cTn id="1518" dur="4000"/>
                                        <p:tgtEl>
                                          <p:spTgt spid="49"/>
                                        </p:tgtEl>
                                        <p:attrNameLst>
                                          <p:attrName>ppt_h</p:attrName>
                                        </p:attrNameLst>
                                      </p:cBhvr>
                                      <p:tavLst>
                                        <p:tav tm="0">
                                          <p:val>
                                            <p:strVal val="ppt_h"/>
                                          </p:val>
                                        </p:tav>
                                        <p:tav tm="100000">
                                          <p:val>
                                            <p:strVal val="ppt_h"/>
                                          </p:val>
                                        </p:tav>
                                      </p:tavLst>
                                    </p:anim>
                                    <p:anim calcmode="lin" valueType="num">
                                      <p:cBhvr>
                                        <p:cTn id="1519" dur="4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0" dur="1" fill="hold">
                                          <p:stCondLst>
                                            <p:cond delay="3999"/>
                                          </p:stCondLst>
                                        </p:cTn>
                                        <p:tgtEl>
                                          <p:spTgt spid="49"/>
                                        </p:tgtEl>
                                        <p:attrNameLst>
                                          <p:attrName>style.visibility</p:attrName>
                                        </p:attrNameLst>
                                      </p:cBhvr>
                                      <p:to>
                                        <p:strVal val="hidden"/>
                                      </p:to>
                                    </p:set>
                                  </p:childTnLst>
                                </p:cTn>
                              </p:par>
                              <p:par>
                                <p:cTn id="1521" presetID="19" presetClass="exit" presetSubtype="10" fill="hold" grpId="3" nodeType="withEffect">
                                  <p:stCondLst>
                                    <p:cond delay="0"/>
                                  </p:stCondLst>
                                  <p:childTnLst>
                                    <p:anim calcmode="lin" valueType="num">
                                      <p:cBhvr>
                                        <p:cTn id="1522" dur="4000"/>
                                        <p:tgtEl>
                                          <p:spTgt spid="50"/>
                                        </p:tgtEl>
                                        <p:attrNameLst>
                                          <p:attrName>ppt_h</p:attrName>
                                        </p:attrNameLst>
                                      </p:cBhvr>
                                      <p:tavLst>
                                        <p:tav tm="0">
                                          <p:val>
                                            <p:strVal val="ppt_h"/>
                                          </p:val>
                                        </p:tav>
                                        <p:tav tm="100000">
                                          <p:val>
                                            <p:strVal val="ppt_h"/>
                                          </p:val>
                                        </p:tav>
                                      </p:tavLst>
                                    </p:anim>
                                    <p:anim calcmode="lin" valueType="num">
                                      <p:cBhvr>
                                        <p:cTn id="1523" dur="4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4" dur="1" fill="hold">
                                          <p:stCondLst>
                                            <p:cond delay="3999"/>
                                          </p:stCondLst>
                                        </p:cTn>
                                        <p:tgtEl>
                                          <p:spTgt spid="50"/>
                                        </p:tgtEl>
                                        <p:attrNameLst>
                                          <p:attrName>style.visibility</p:attrName>
                                        </p:attrNameLst>
                                      </p:cBhvr>
                                      <p:to>
                                        <p:strVal val="hidden"/>
                                      </p:to>
                                    </p:set>
                                  </p:childTnLst>
                                </p:cTn>
                              </p:par>
                              <p:par>
                                <p:cTn id="1525" presetID="19" presetClass="exit" presetSubtype="10" fill="hold" grpId="3" nodeType="withEffect">
                                  <p:stCondLst>
                                    <p:cond delay="0"/>
                                  </p:stCondLst>
                                  <p:childTnLst>
                                    <p:anim calcmode="lin" valueType="num">
                                      <p:cBhvr>
                                        <p:cTn id="1526" dur="4000"/>
                                        <p:tgtEl>
                                          <p:spTgt spid="51"/>
                                        </p:tgtEl>
                                        <p:attrNameLst>
                                          <p:attrName>ppt_h</p:attrName>
                                        </p:attrNameLst>
                                      </p:cBhvr>
                                      <p:tavLst>
                                        <p:tav tm="0">
                                          <p:val>
                                            <p:strVal val="ppt_h"/>
                                          </p:val>
                                        </p:tav>
                                        <p:tav tm="100000">
                                          <p:val>
                                            <p:strVal val="ppt_h"/>
                                          </p:val>
                                        </p:tav>
                                      </p:tavLst>
                                    </p:anim>
                                    <p:anim calcmode="lin" valueType="num">
                                      <p:cBhvr>
                                        <p:cTn id="1527" dur="4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8" dur="1" fill="hold">
                                          <p:stCondLst>
                                            <p:cond delay="3999"/>
                                          </p:stCondLst>
                                        </p:cTn>
                                        <p:tgtEl>
                                          <p:spTgt spid="51"/>
                                        </p:tgtEl>
                                        <p:attrNameLst>
                                          <p:attrName>style.visibility</p:attrName>
                                        </p:attrNameLst>
                                      </p:cBhvr>
                                      <p:to>
                                        <p:strVal val="hidden"/>
                                      </p:to>
                                    </p:set>
                                  </p:childTnLst>
                                </p:cTn>
                              </p:par>
                              <p:par>
                                <p:cTn id="1529" presetID="19" presetClass="exit" presetSubtype="10" fill="hold" grpId="3" nodeType="withEffect">
                                  <p:stCondLst>
                                    <p:cond delay="0"/>
                                  </p:stCondLst>
                                  <p:childTnLst>
                                    <p:anim calcmode="lin" valueType="num">
                                      <p:cBhvr>
                                        <p:cTn id="1530" dur="4000"/>
                                        <p:tgtEl>
                                          <p:spTgt spid="52"/>
                                        </p:tgtEl>
                                        <p:attrNameLst>
                                          <p:attrName>ppt_h</p:attrName>
                                        </p:attrNameLst>
                                      </p:cBhvr>
                                      <p:tavLst>
                                        <p:tav tm="0">
                                          <p:val>
                                            <p:strVal val="ppt_h"/>
                                          </p:val>
                                        </p:tav>
                                        <p:tav tm="100000">
                                          <p:val>
                                            <p:strVal val="ppt_h"/>
                                          </p:val>
                                        </p:tav>
                                      </p:tavLst>
                                    </p:anim>
                                    <p:anim calcmode="lin" valueType="num">
                                      <p:cBhvr>
                                        <p:cTn id="1531" dur="4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2" dur="1" fill="hold">
                                          <p:stCondLst>
                                            <p:cond delay="3999"/>
                                          </p:stCondLst>
                                        </p:cTn>
                                        <p:tgtEl>
                                          <p:spTgt spid="52"/>
                                        </p:tgtEl>
                                        <p:attrNameLst>
                                          <p:attrName>style.visibility</p:attrName>
                                        </p:attrNameLst>
                                      </p:cBhvr>
                                      <p:to>
                                        <p:strVal val="hidden"/>
                                      </p:to>
                                    </p:set>
                                  </p:childTnLst>
                                </p:cTn>
                              </p:par>
                              <p:par>
                                <p:cTn id="1533" presetID="19" presetClass="exit" presetSubtype="10" fill="hold" grpId="3" nodeType="withEffect">
                                  <p:stCondLst>
                                    <p:cond delay="0"/>
                                  </p:stCondLst>
                                  <p:childTnLst>
                                    <p:anim calcmode="lin" valueType="num">
                                      <p:cBhvr>
                                        <p:cTn id="1534" dur="4000"/>
                                        <p:tgtEl>
                                          <p:spTgt spid="53"/>
                                        </p:tgtEl>
                                        <p:attrNameLst>
                                          <p:attrName>ppt_h</p:attrName>
                                        </p:attrNameLst>
                                      </p:cBhvr>
                                      <p:tavLst>
                                        <p:tav tm="0">
                                          <p:val>
                                            <p:strVal val="ppt_h"/>
                                          </p:val>
                                        </p:tav>
                                        <p:tav tm="100000">
                                          <p:val>
                                            <p:strVal val="ppt_h"/>
                                          </p:val>
                                        </p:tav>
                                      </p:tavLst>
                                    </p:anim>
                                    <p:anim calcmode="lin" valueType="num">
                                      <p:cBhvr>
                                        <p:cTn id="1535" dur="4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6" dur="1" fill="hold">
                                          <p:stCondLst>
                                            <p:cond delay="3999"/>
                                          </p:stCondLst>
                                        </p:cTn>
                                        <p:tgtEl>
                                          <p:spTgt spid="53"/>
                                        </p:tgtEl>
                                        <p:attrNameLst>
                                          <p:attrName>style.visibility</p:attrName>
                                        </p:attrNameLst>
                                      </p:cBhvr>
                                      <p:to>
                                        <p:strVal val="hidden"/>
                                      </p:to>
                                    </p:set>
                                  </p:childTnLst>
                                </p:cTn>
                              </p:par>
                              <p:par>
                                <p:cTn id="1537" presetID="19" presetClass="exit" presetSubtype="10" fill="hold" grpId="3" nodeType="withEffect">
                                  <p:stCondLst>
                                    <p:cond delay="0"/>
                                  </p:stCondLst>
                                  <p:childTnLst>
                                    <p:anim calcmode="lin" valueType="num">
                                      <p:cBhvr>
                                        <p:cTn id="1538" dur="4000"/>
                                        <p:tgtEl>
                                          <p:spTgt spid="54"/>
                                        </p:tgtEl>
                                        <p:attrNameLst>
                                          <p:attrName>ppt_h</p:attrName>
                                        </p:attrNameLst>
                                      </p:cBhvr>
                                      <p:tavLst>
                                        <p:tav tm="0">
                                          <p:val>
                                            <p:strVal val="ppt_h"/>
                                          </p:val>
                                        </p:tav>
                                        <p:tav tm="100000">
                                          <p:val>
                                            <p:strVal val="ppt_h"/>
                                          </p:val>
                                        </p:tav>
                                      </p:tavLst>
                                    </p:anim>
                                    <p:anim calcmode="lin" valueType="num">
                                      <p:cBhvr>
                                        <p:cTn id="1539" dur="4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0" dur="1" fill="hold">
                                          <p:stCondLst>
                                            <p:cond delay="3999"/>
                                          </p:stCondLst>
                                        </p:cTn>
                                        <p:tgtEl>
                                          <p:spTgt spid="54"/>
                                        </p:tgtEl>
                                        <p:attrNameLst>
                                          <p:attrName>style.visibility</p:attrName>
                                        </p:attrNameLst>
                                      </p:cBhvr>
                                      <p:to>
                                        <p:strVal val="hidden"/>
                                      </p:to>
                                    </p:set>
                                  </p:childTnLst>
                                </p:cTn>
                              </p:par>
                              <p:par>
                                <p:cTn id="1541" presetID="19" presetClass="exit" presetSubtype="10" fill="hold" grpId="3" nodeType="withEffect">
                                  <p:stCondLst>
                                    <p:cond delay="0"/>
                                  </p:stCondLst>
                                  <p:childTnLst>
                                    <p:anim calcmode="lin" valueType="num">
                                      <p:cBhvr>
                                        <p:cTn id="1542" dur="4000"/>
                                        <p:tgtEl>
                                          <p:spTgt spid="55"/>
                                        </p:tgtEl>
                                        <p:attrNameLst>
                                          <p:attrName>ppt_h</p:attrName>
                                        </p:attrNameLst>
                                      </p:cBhvr>
                                      <p:tavLst>
                                        <p:tav tm="0">
                                          <p:val>
                                            <p:strVal val="ppt_h"/>
                                          </p:val>
                                        </p:tav>
                                        <p:tav tm="100000">
                                          <p:val>
                                            <p:strVal val="ppt_h"/>
                                          </p:val>
                                        </p:tav>
                                      </p:tavLst>
                                    </p:anim>
                                    <p:anim calcmode="lin" valueType="num">
                                      <p:cBhvr>
                                        <p:cTn id="1543" dur="4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4" dur="1" fill="hold">
                                          <p:stCondLst>
                                            <p:cond delay="3999"/>
                                          </p:stCondLst>
                                        </p:cTn>
                                        <p:tgtEl>
                                          <p:spTgt spid="55"/>
                                        </p:tgtEl>
                                        <p:attrNameLst>
                                          <p:attrName>style.visibility</p:attrName>
                                        </p:attrNameLst>
                                      </p:cBhvr>
                                      <p:to>
                                        <p:strVal val="hidden"/>
                                      </p:to>
                                    </p:set>
                                  </p:childTnLst>
                                </p:cTn>
                              </p:par>
                              <p:par>
                                <p:cTn id="1545" presetID="19" presetClass="exit" presetSubtype="10" fill="hold" grpId="3" nodeType="withEffect">
                                  <p:stCondLst>
                                    <p:cond delay="0"/>
                                  </p:stCondLst>
                                  <p:childTnLst>
                                    <p:anim calcmode="lin" valueType="num">
                                      <p:cBhvr>
                                        <p:cTn id="1546" dur="4000"/>
                                        <p:tgtEl>
                                          <p:spTgt spid="56"/>
                                        </p:tgtEl>
                                        <p:attrNameLst>
                                          <p:attrName>ppt_h</p:attrName>
                                        </p:attrNameLst>
                                      </p:cBhvr>
                                      <p:tavLst>
                                        <p:tav tm="0">
                                          <p:val>
                                            <p:strVal val="ppt_h"/>
                                          </p:val>
                                        </p:tav>
                                        <p:tav tm="100000">
                                          <p:val>
                                            <p:strVal val="ppt_h"/>
                                          </p:val>
                                        </p:tav>
                                      </p:tavLst>
                                    </p:anim>
                                    <p:anim calcmode="lin" valueType="num">
                                      <p:cBhvr>
                                        <p:cTn id="1547" dur="4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8" dur="1" fill="hold">
                                          <p:stCondLst>
                                            <p:cond delay="3999"/>
                                          </p:stCondLst>
                                        </p:cTn>
                                        <p:tgtEl>
                                          <p:spTgt spid="56"/>
                                        </p:tgtEl>
                                        <p:attrNameLst>
                                          <p:attrName>style.visibility</p:attrName>
                                        </p:attrNameLst>
                                      </p:cBhvr>
                                      <p:to>
                                        <p:strVal val="hidden"/>
                                      </p:to>
                                    </p:set>
                                  </p:childTnLst>
                                </p:cTn>
                              </p:par>
                              <p:par>
                                <p:cTn id="1549" presetID="23" presetClass="entr" presetSubtype="272" fill="hold" nodeType="withEffect">
                                  <p:stCondLst>
                                    <p:cond delay="0"/>
                                  </p:stCondLst>
                                  <p:childTnLst>
                                    <p:set>
                                      <p:cBhvr>
                                        <p:cTn id="1550" dur="1" fill="hold">
                                          <p:stCondLst>
                                            <p:cond delay="0"/>
                                          </p:stCondLst>
                                        </p:cTn>
                                        <p:tgtEl>
                                          <p:spTgt spid="118"/>
                                        </p:tgtEl>
                                        <p:attrNameLst>
                                          <p:attrName>style.visibility</p:attrName>
                                        </p:attrNameLst>
                                      </p:cBhvr>
                                      <p:to>
                                        <p:strVal val="visible"/>
                                      </p:to>
                                    </p:set>
                                    <p:anim calcmode="lin" valueType="num">
                                      <p:cBhvr>
                                        <p:cTn id="1551" dur="3000" fill="hold"/>
                                        <p:tgtEl>
                                          <p:spTgt spid="118"/>
                                        </p:tgtEl>
                                        <p:attrNameLst>
                                          <p:attrName>ppt_w</p:attrName>
                                        </p:attrNameLst>
                                      </p:cBhvr>
                                      <p:tavLst>
                                        <p:tav tm="0">
                                          <p:val>
                                            <p:strVal val="2/3*#ppt_w"/>
                                          </p:val>
                                        </p:tav>
                                        <p:tav tm="100000">
                                          <p:val>
                                            <p:strVal val="#ppt_w"/>
                                          </p:val>
                                        </p:tav>
                                      </p:tavLst>
                                    </p:anim>
                                    <p:anim calcmode="lin" valueType="num">
                                      <p:cBhvr>
                                        <p:cTn id="1552" dur="3000" fill="hold"/>
                                        <p:tgtEl>
                                          <p:spTgt spid="118"/>
                                        </p:tgtEl>
                                        <p:attrNameLst>
                                          <p:attrName>ppt_h</p:attrName>
                                        </p:attrNameLst>
                                      </p:cBhvr>
                                      <p:tavLst>
                                        <p:tav tm="0">
                                          <p:val>
                                            <p:strVal val="2/3*#ppt_h"/>
                                          </p:val>
                                        </p:tav>
                                        <p:tav tm="100000">
                                          <p:val>
                                            <p:strVal val="#ppt_h"/>
                                          </p:val>
                                        </p:tav>
                                      </p:tavLst>
                                    </p:anim>
                                  </p:childTnLst>
                                </p:cTn>
                              </p:par>
                              <p:par>
                                <p:cTn id="1553" presetID="4" presetClass="entr" presetSubtype="32" fill="hold" nodeType="withEffect">
                                  <p:stCondLst>
                                    <p:cond delay="0"/>
                                  </p:stCondLst>
                                  <p:childTnLst>
                                    <p:set>
                                      <p:cBhvr>
                                        <p:cTn id="1554" dur="1" fill="hold">
                                          <p:stCondLst>
                                            <p:cond delay="0"/>
                                          </p:stCondLst>
                                        </p:cTn>
                                        <p:tgtEl>
                                          <p:spTgt spid="118"/>
                                        </p:tgtEl>
                                        <p:attrNameLst>
                                          <p:attrName>style.visibility</p:attrName>
                                        </p:attrNameLst>
                                      </p:cBhvr>
                                      <p:to>
                                        <p:strVal val="visible"/>
                                      </p:to>
                                    </p:set>
                                    <p:animEffect transition="in" filter="box(out)">
                                      <p:cBhvr>
                                        <p:cTn id="1555" dur="2000"/>
                                        <p:tgtEl>
                                          <p:spTgt spid="118"/>
                                        </p:tgtEl>
                                      </p:cBhvr>
                                    </p:animEffect>
                                  </p:childTnLst>
                                </p:cTn>
                              </p:par>
                              <p:par>
                                <p:cTn id="1556" presetID="23" presetClass="entr" presetSubtype="528" fill="hold" grpId="0" nodeType="withEffect">
                                  <p:stCondLst>
                                    <p:cond delay="1000"/>
                                  </p:stCondLst>
                                  <p:childTnLst>
                                    <p:set>
                                      <p:cBhvr>
                                        <p:cTn id="1557" dur="1" fill="hold">
                                          <p:stCondLst>
                                            <p:cond delay="0"/>
                                          </p:stCondLst>
                                        </p:cTn>
                                        <p:tgtEl>
                                          <p:spTgt spid="119"/>
                                        </p:tgtEl>
                                        <p:attrNameLst>
                                          <p:attrName>style.visibility</p:attrName>
                                        </p:attrNameLst>
                                      </p:cBhvr>
                                      <p:to>
                                        <p:strVal val="visible"/>
                                      </p:to>
                                    </p:set>
                                    <p:anim calcmode="lin" valueType="num">
                                      <p:cBhvr>
                                        <p:cTn id="1558" dur="2000" fill="hold"/>
                                        <p:tgtEl>
                                          <p:spTgt spid="119"/>
                                        </p:tgtEl>
                                        <p:attrNameLst>
                                          <p:attrName>ppt_w</p:attrName>
                                        </p:attrNameLst>
                                      </p:cBhvr>
                                      <p:tavLst>
                                        <p:tav tm="0">
                                          <p:val>
                                            <p:fltVal val="0"/>
                                          </p:val>
                                        </p:tav>
                                        <p:tav tm="100000">
                                          <p:val>
                                            <p:strVal val="#ppt_w"/>
                                          </p:val>
                                        </p:tav>
                                      </p:tavLst>
                                    </p:anim>
                                    <p:anim calcmode="lin" valueType="num">
                                      <p:cBhvr>
                                        <p:cTn id="1559" dur="2000" fill="hold"/>
                                        <p:tgtEl>
                                          <p:spTgt spid="119"/>
                                        </p:tgtEl>
                                        <p:attrNameLst>
                                          <p:attrName>ppt_h</p:attrName>
                                        </p:attrNameLst>
                                      </p:cBhvr>
                                      <p:tavLst>
                                        <p:tav tm="0">
                                          <p:val>
                                            <p:fltVal val="0"/>
                                          </p:val>
                                        </p:tav>
                                        <p:tav tm="100000">
                                          <p:val>
                                            <p:strVal val="#ppt_h"/>
                                          </p:val>
                                        </p:tav>
                                      </p:tavLst>
                                    </p:anim>
                                    <p:anim calcmode="lin" valueType="num">
                                      <p:cBhvr>
                                        <p:cTn id="1560" dur="2000" fill="hold"/>
                                        <p:tgtEl>
                                          <p:spTgt spid="119"/>
                                        </p:tgtEl>
                                        <p:attrNameLst>
                                          <p:attrName>ppt_x</p:attrName>
                                        </p:attrNameLst>
                                      </p:cBhvr>
                                      <p:tavLst>
                                        <p:tav tm="0">
                                          <p:val>
                                            <p:fltVal val="0.5"/>
                                          </p:val>
                                        </p:tav>
                                        <p:tav tm="100000">
                                          <p:val>
                                            <p:strVal val="#ppt_x"/>
                                          </p:val>
                                        </p:tav>
                                      </p:tavLst>
                                    </p:anim>
                                    <p:anim calcmode="lin" valueType="num">
                                      <p:cBhvr>
                                        <p:cTn id="1561" dur="2000" fill="hold"/>
                                        <p:tgtEl>
                                          <p:spTgt spid="119"/>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9" grpId="0"/>
      <p:bldP spid="11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3" name="2 Rectángulo"/>
          <p:cNvSpPr/>
          <p:nvPr/>
        </p:nvSpPr>
        <p:spPr>
          <a:xfrm>
            <a:off x="1691680" y="0"/>
            <a:ext cx="7056784" cy="4124206"/>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321547"/>
              </a:solidFill>
              <a:latin typeface="Hobo Std" pitchFamily="34" charset="0"/>
            </a:endParaRPr>
          </a:p>
          <a:p>
            <a:pPr algn="ctr"/>
            <a:r>
              <a:rPr lang="es-ES" sz="1600" dirty="0" smtClean="0">
                <a:solidFill>
                  <a:srgbClr val="006400"/>
                </a:solidFill>
                <a:latin typeface="Hobo Std" pitchFamily="34" charset="0"/>
              </a:rPr>
              <a:t>¿</a:t>
            </a:r>
            <a:r>
              <a:rPr lang="es-ES" sz="1600" dirty="0">
                <a:solidFill>
                  <a:srgbClr val="006400"/>
                </a:solidFill>
                <a:latin typeface="Hobo Std" pitchFamily="34" charset="0"/>
              </a:rPr>
              <a:t>Qué es la menta?</a:t>
            </a:r>
          </a:p>
          <a:p>
            <a:pPr algn="ctr"/>
            <a:endParaRPr lang="es-ES" sz="1400" dirty="0">
              <a:solidFill>
                <a:srgbClr val="006400"/>
              </a:solidFill>
              <a:latin typeface="Hobo Std" pitchFamily="34" charset="0"/>
            </a:endParaRPr>
          </a:p>
          <a:p>
            <a:pPr algn="ctr"/>
            <a:r>
              <a:rPr lang="es-ES" sz="1400" dirty="0">
                <a:solidFill>
                  <a:srgbClr val="006400"/>
                </a:solidFill>
                <a:latin typeface="Hobo Std" pitchFamily="34" charset="0"/>
              </a:rPr>
              <a:t>La menta (</a:t>
            </a:r>
            <a:r>
              <a:rPr lang="es-ES" sz="1400" dirty="0" err="1">
                <a:solidFill>
                  <a:srgbClr val="006400"/>
                </a:solidFill>
                <a:latin typeface="Hobo Std" pitchFamily="34" charset="0"/>
              </a:rPr>
              <a:t>Mentha</a:t>
            </a:r>
            <a:r>
              <a:rPr lang="es-ES" sz="1400" dirty="0">
                <a:solidFill>
                  <a:srgbClr val="006400"/>
                </a:solidFill>
                <a:latin typeface="Hobo Std" pitchFamily="34" charset="0"/>
              </a:rPr>
              <a:t>) es un genero de plantas populares y conocidas como refrescante bucal que se ha utilizado durante cientos de años por sus propiedades medicinales.</a:t>
            </a:r>
          </a:p>
          <a:p>
            <a:pPr algn="ctr"/>
            <a:r>
              <a:rPr lang="es-ES" sz="1400" dirty="0" smtClean="0">
                <a:solidFill>
                  <a:srgbClr val="006400"/>
                </a:solidFill>
                <a:latin typeface="Hobo Std" pitchFamily="34" charset="0"/>
              </a:rPr>
              <a:t>Tiene </a:t>
            </a:r>
            <a:r>
              <a:rPr lang="es-ES" sz="1400" dirty="0">
                <a:solidFill>
                  <a:srgbClr val="006400"/>
                </a:solidFill>
                <a:latin typeface="Hobo Std" pitchFamily="34" charset="0"/>
              </a:rPr>
              <a:t>más de dos docenas de especies y cientos de variedades que también incluyen la </a:t>
            </a:r>
            <a:r>
              <a:rPr lang="es-ES" sz="1400" dirty="0" err="1">
                <a:solidFill>
                  <a:srgbClr val="006400"/>
                </a:solidFill>
                <a:latin typeface="Hobo Std" pitchFamily="34" charset="0"/>
              </a:rPr>
              <a:t>mentha</a:t>
            </a:r>
            <a:r>
              <a:rPr lang="es-ES" sz="1400" dirty="0">
                <a:solidFill>
                  <a:srgbClr val="006400"/>
                </a:solidFill>
                <a:latin typeface="Hobo Std" pitchFamily="34" charset="0"/>
              </a:rPr>
              <a:t> </a:t>
            </a:r>
            <a:r>
              <a:rPr lang="es-ES" sz="1400" dirty="0" err="1">
                <a:solidFill>
                  <a:srgbClr val="006400"/>
                </a:solidFill>
                <a:latin typeface="Hobo Std" pitchFamily="34" charset="0"/>
              </a:rPr>
              <a:t>spicata</a:t>
            </a:r>
            <a:r>
              <a:rPr lang="es-ES" sz="1400" dirty="0">
                <a:solidFill>
                  <a:srgbClr val="006400"/>
                </a:solidFill>
                <a:latin typeface="Hobo Std" pitchFamily="34" charset="0"/>
              </a:rPr>
              <a:t> también conocida como hierbabuena y la </a:t>
            </a:r>
            <a:r>
              <a:rPr lang="es-ES" sz="1400" dirty="0" err="1">
                <a:solidFill>
                  <a:srgbClr val="006400"/>
                </a:solidFill>
                <a:latin typeface="Hobo Std" pitchFamily="34" charset="0"/>
              </a:rPr>
              <a:t>mentha</a:t>
            </a:r>
            <a:r>
              <a:rPr lang="es-ES" sz="1400" dirty="0">
                <a:solidFill>
                  <a:srgbClr val="006400"/>
                </a:solidFill>
                <a:latin typeface="Hobo Std" pitchFamily="34" charset="0"/>
              </a:rPr>
              <a:t> </a:t>
            </a:r>
            <a:r>
              <a:rPr lang="es-ES" sz="1400" dirty="0" err="1">
                <a:solidFill>
                  <a:srgbClr val="006400"/>
                </a:solidFill>
                <a:latin typeface="Hobo Std" pitchFamily="34" charset="0"/>
              </a:rPr>
              <a:t>pulegium</a:t>
            </a:r>
            <a:r>
              <a:rPr lang="es-ES" sz="1400" dirty="0">
                <a:solidFill>
                  <a:srgbClr val="006400"/>
                </a:solidFill>
                <a:latin typeface="Hobo Std" pitchFamily="34" charset="0"/>
              </a:rPr>
              <a:t> o poleo entre otras. </a:t>
            </a:r>
            <a:endParaRPr lang="es-ES" sz="1400" dirty="0" smtClean="0">
              <a:solidFill>
                <a:srgbClr val="006400"/>
              </a:solidFill>
              <a:latin typeface="Hobo Std" pitchFamily="34" charset="0"/>
            </a:endParaRPr>
          </a:p>
          <a:p>
            <a:pPr algn="ctr"/>
            <a:r>
              <a:rPr lang="es-ES" sz="1400" dirty="0" smtClean="0">
                <a:solidFill>
                  <a:srgbClr val="006400"/>
                </a:solidFill>
                <a:latin typeface="Hobo Std" pitchFamily="34" charset="0"/>
              </a:rPr>
              <a:t>Se </a:t>
            </a:r>
            <a:r>
              <a:rPr lang="es-ES" sz="1400" dirty="0">
                <a:solidFill>
                  <a:srgbClr val="006400"/>
                </a:solidFill>
                <a:latin typeface="Hobo Std" pitchFamily="34" charset="0"/>
              </a:rPr>
              <a:t>puede utilizar en muchas preparaciones culinarias tanto fresca como seca. Además, hay muchos productos disponibles en el mercado, con un distintivo sabor a menta. Cosas como pasta de dientes, geles de afeitar, chicles, refrescantes de aliento, caramelos, tés, bálsamos, aceites e inhaladores con sabor a menta son los más usados.</a:t>
            </a:r>
          </a:p>
          <a:p>
            <a:pPr algn="ctr"/>
            <a:r>
              <a:rPr lang="es-ES" sz="1400" dirty="0" smtClean="0">
                <a:solidFill>
                  <a:srgbClr val="006400"/>
                </a:solidFill>
                <a:latin typeface="Hobo Std" pitchFamily="34" charset="0"/>
              </a:rPr>
              <a:t>Debido </a:t>
            </a:r>
            <a:r>
              <a:rPr lang="es-ES" sz="1400" dirty="0">
                <a:solidFill>
                  <a:srgbClr val="006400"/>
                </a:solidFill>
                <a:latin typeface="Hobo Std" pitchFamily="34" charset="0"/>
              </a:rPr>
              <a:t>a su sabor fresco, el extracto de menta es popularmente emparejado con pasteles, galletas, suplementos nutricionales, productos sin azúcar y barras energéticas.</a:t>
            </a:r>
          </a:p>
          <a:p>
            <a:pPr algn="ctr"/>
            <a:r>
              <a:rPr lang="es-ES" sz="1400" dirty="0" smtClean="0">
                <a:solidFill>
                  <a:srgbClr val="006400"/>
                </a:solidFill>
                <a:latin typeface="Hobo Std" pitchFamily="34" charset="0"/>
              </a:rPr>
              <a:t>El </a:t>
            </a:r>
            <a:r>
              <a:rPr lang="es-ES" sz="1400" dirty="0">
                <a:solidFill>
                  <a:srgbClr val="006400"/>
                </a:solidFill>
                <a:latin typeface="Hobo Std" pitchFamily="34" charset="0"/>
              </a:rPr>
              <a:t>aceite con fragancia de menta se utiliza en helados y chocolates. El jarabe de menta se utiliza en bebidas alcohólicas y no alcohólicas.</a:t>
            </a:r>
            <a:endParaRPr lang="es-ES" dirty="0">
              <a:solidFill>
                <a:srgbClr val="006400"/>
              </a:solidFill>
              <a:latin typeface="Hobo Std" pitchFamily="34" charset="0"/>
            </a:endParaRPr>
          </a:p>
        </p:txBody>
      </p:sp>
    </p:spTree>
    <p:extLst>
      <p:ext uri="{BB962C8B-B14F-4D97-AF65-F5344CB8AC3E}">
        <p14:creationId xmlns:p14="http://schemas.microsoft.com/office/powerpoint/2010/main" val="4229644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 name="217 Grupo"/>
          <p:cNvGrpSpPr/>
          <p:nvPr/>
        </p:nvGrpSpPr>
        <p:grpSpPr>
          <a:xfrm>
            <a:off x="0" y="0"/>
            <a:ext cx="9144000" cy="5143500"/>
            <a:chOff x="0" y="0"/>
            <a:chExt cx="9144000" cy="5143500"/>
          </a:xfrm>
        </p:grpSpPr>
        <p:sp>
          <p:nvSpPr>
            <p:cNvPr id="219" name="218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3" name="222 Imagen" descr="Diapositiva1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8054"/>
          </a:xfrm>
          <a:prstGeom prst="rect">
            <a:avLst/>
          </a:prstGeom>
          <a:noFill/>
          <a:ln>
            <a:noFill/>
          </a:ln>
        </p:spPr>
      </p:pic>
      <p:sp>
        <p:nvSpPr>
          <p:cNvPr id="2" name="1 Elipse"/>
          <p:cNvSpPr/>
          <p:nvPr/>
        </p:nvSpPr>
        <p:spPr>
          <a:xfrm rot="16200000">
            <a:off x="2134831" y="47788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a:off x="2463483" y="457771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a:off x="2804295" y="43974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a:off x="3157987" y="42178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3486640" y="401671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3827450" y="38364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4164075" y="363538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4492727" y="34342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4833538" y="325398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5187230" y="307438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5515882" y="287322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a:off x="5856693" y="2692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a:off x="6169452" y="249033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a:off x="2949461" y="477526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a:off x="3278113" y="457410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a:off x="3618924" y="439387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a:off x="3972616" y="421427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a:off x="4301269" y="40131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4642080" y="383287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4978704" y="363177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5307356" y="343060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5648167" y="325037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6001859" y="30707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6330512" y="286961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6671323" y="26893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a:off x="6984081" y="248673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a:off x="3787912" y="479580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a:off x="4116565" y="459463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a:off x="4457375" y="441440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a:off x="4811067" y="423481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a:off x="5139720" y="403364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a:off x="5480531" y="385341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a:off x="5817155" y="36523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145807" y="345114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6486618" y="32709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840310" y="309131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7168963" y="289014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509774" y="27099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822533" y="25072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a:off x="4606897" y="479580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a:off x="4935550" y="459463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a:off x="5276361" y="441440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a:off x="5630053" y="423481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a:off x="5958705" y="403364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a:off x="6299516" y="385341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a:off x="6636140" y="36523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6964793" y="345114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7305604" y="32709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7659296" y="309131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7987948" y="289014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8328759" y="27099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8641518" y="25072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H="1">
            <a:off x="2143222" y="-4648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2471873" y="1546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2812684" y="33491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166376" y="51451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495028" y="71567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3835839" y="89591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172463" y="109701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H="1">
            <a:off x="4501116" y="12981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H="1">
            <a:off x="4841927" y="14784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H="1">
            <a:off x="5195619" y="165800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H="1">
            <a:off x="5524271" y="185917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H="1">
            <a:off x="5865082" y="203940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H="1">
            <a:off x="6177841" y="224205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H="1">
            <a:off x="2957851" y="-4287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3286502" y="15829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3627313" y="33852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981005" y="51812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4309658" y="7192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650468" y="89952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987093" y="110062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H="1">
            <a:off x="5315745" y="130178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H="1">
            <a:off x="5656556" y="148202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H="1">
            <a:off x="6010248" y="166161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H="1">
            <a:off x="6338901" y="186278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H="1">
            <a:off x="6679711" y="204301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H="1">
            <a:off x="6992470" y="22456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H="1">
            <a:off x="3796302" y="-6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124953" y="1377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4465764" y="3179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819456" y="4975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5148109" y="69875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5488920" y="87898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825544" y="1080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H="1">
            <a:off x="6154196" y="12812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H="1">
            <a:off x="6495007" y="146148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H="1">
            <a:off x="6848699" y="164108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H="1">
            <a:off x="7177352" y="184224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H="1">
            <a:off x="7518163" y="20224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H="1">
            <a:off x="7830921" y="222513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H="1">
            <a:off x="4615287" y="-6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4943939" y="1377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5284749" y="3179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638442" y="4975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5967094" y="69875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307905" y="87898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6644529" y="1080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H="1">
            <a:off x="6973182" y="12812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H="1">
            <a:off x="7313992" y="146148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H="1">
            <a:off x="7667685" y="164108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H="1">
            <a:off x="7996337" y="184224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H="1">
            <a:off x="8337148" y="20224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H="1">
            <a:off x="8649907" y="222513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a:off x="6487865" y="-7980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a:off x="6159213" y="1213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a:off x="5818402" y="30159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a:off x="5464710" y="48119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a:off x="5136057" y="6823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a:off x="4795247" y="8625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a:off x="4458622" y="106369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a:off x="4129970" y="12648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a:off x="3789159" y="144509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a:off x="3435467" y="162468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a:off x="3106814" y="18258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a:off x="2766003" y="2006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a:off x="2453245" y="220873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a:off x="5673236" y="-7619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a:off x="5344583" y="12497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a:off x="5003773" y="30520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a:off x="4650080" y="48480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a:off x="4321428" y="6859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a:off x="3980617" y="86620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a:off x="3643993" y="106730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a:off x="3315340" y="126847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a:off x="2974530" y="144870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a:off x="2620837" y="162829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a:off x="2292185" y="182946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a:off x="1951374" y="200969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a:off x="1638615" y="221234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a:off x="4834785" y="-967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a:off x="4506132" y="10443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a:off x="4165321" y="28467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a:off x="3811629" y="4642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a:off x="3482977" y="66543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a:off x="3142166" y="8456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a:off x="2805542" y="10467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a:off x="2476889" y="124793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a:off x="2136078" y="142816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a:off x="1782386" y="160776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a:off x="1453735" y="180892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a:off x="1112923" y="19891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a:off x="800164" y="21918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a:off x="4015799" y="-967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a:off x="3687147" y="10443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a:off x="3346336" y="28467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a:off x="2992644" y="4642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a:off x="2663991" y="66543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a:off x="2323181" y="8456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a:off x="1986556" y="10467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a:off x="1657904" y="124793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a:off x="1317093" y="142816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a:off x="963401" y="160776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a:off x="634748" y="18089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a:off x="293938" y="19891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a:off x="-18821" y="21918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H="1">
            <a:off x="6479476" y="474555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H="1">
            <a:off x="6150824" y="454439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H="1">
            <a:off x="5810013" y="436416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H="1">
            <a:off x="5456321" y="41845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H="1">
            <a:off x="5127668" y="398339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H="1">
            <a:off x="4786858" y="380316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H="1">
            <a:off x="4450233" y="360206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H="1">
            <a:off x="4121581" y="34008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H="1">
            <a:off x="3780770" y="322066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H="1">
            <a:off x="3427078" y="304107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H="1">
            <a:off x="3098425" y="283990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H="1">
            <a:off x="2757615" y="265967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H="1">
            <a:off x="2444856" y="245702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H="1">
            <a:off x="5664847" y="474195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H="1">
            <a:off x="5336195" y="454078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H="1">
            <a:off x="4995384" y="436055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H="1">
            <a:off x="4641692" y="418095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H="1">
            <a:off x="4313039" y="397978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H="1">
            <a:off x="3972228" y="379955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H="1">
            <a:off x="3635604" y="359845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H="1">
            <a:off x="3306951" y="339728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H="1">
            <a:off x="2966141" y="321705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H="1">
            <a:off x="2612448" y="303746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H="1">
            <a:off x="2283796" y="283629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H="1">
            <a:off x="1942985" y="265606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H="1">
            <a:off x="1630226" y="245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H="1">
            <a:off x="4826396" y="47624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H="1">
            <a:off x="4497743" y="456131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H="1">
            <a:off x="4156933" y="43810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H="1">
            <a:off x="3803240" y="420149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H="1">
            <a:off x="3474588" y="400032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H="1">
            <a:off x="3133777" y="382009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H="1">
            <a:off x="2797153" y="3618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H="1">
            <a:off x="2468500" y="341782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H="1">
            <a:off x="2127690" y="32375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H="1">
            <a:off x="1773997" y="305799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H="1">
            <a:off x="1445345" y="285682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H="1">
            <a:off x="1104534" y="26765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H="1">
            <a:off x="791775" y="247394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H="1">
            <a:off x="4007410" y="47624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H="1">
            <a:off x="3678758" y="456131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H="1">
            <a:off x="3337947" y="43810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H="1">
            <a:off x="2984255" y="420149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H="1">
            <a:off x="2655603" y="400032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H="1">
            <a:off x="2314792" y="382009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H="1">
            <a:off x="1978167" y="3618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H="1">
            <a:off x="1649515" y="341782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H="1">
            <a:off x="1308704" y="32375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H="1">
            <a:off x="955012" y="305799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H="1">
            <a:off x="626359" y="285682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H="1">
            <a:off x="285549" y="26765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H="1">
            <a:off x="-27211" y="247394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0000" endA="300" endPos="90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7" name="216 Grupo"/>
          <p:cNvGrpSpPr/>
          <p:nvPr/>
        </p:nvGrpSpPr>
        <p:grpSpPr>
          <a:xfrm>
            <a:off x="0" y="123478"/>
            <a:ext cx="9144000" cy="4896544"/>
            <a:chOff x="0" y="123478"/>
            <a:chExt cx="9144000" cy="4896544"/>
          </a:xfrm>
          <a:scene3d>
            <a:camera prst="orthographicFront"/>
            <a:lightRig rig="flat" dir="t"/>
          </a:scene3d>
        </p:grpSpPr>
        <p:sp>
          <p:nvSpPr>
            <p:cNvPr id="225" name="224 Decisión"/>
            <p:cNvSpPr/>
            <p:nvPr/>
          </p:nvSpPr>
          <p:spPr>
            <a:xfrm>
              <a:off x="0" y="123478"/>
              <a:ext cx="9144000" cy="4896544"/>
            </a:xfrm>
            <a:prstGeom prst="flowChartDecision">
              <a:avLst/>
            </a:prstGeom>
            <a:noFill/>
            <a:ln w="44450" cap="rnd" cmpd="dbl">
              <a:gradFill flip="none" rotWithShape="1">
                <a:gsLst>
                  <a:gs pos="96667">
                    <a:srgbClr val="00B050"/>
                  </a:gs>
                  <a:gs pos="67000">
                    <a:srgbClr val="FFF200"/>
                  </a:gs>
                  <a:gs pos="9000">
                    <a:srgbClr val="FFFF00"/>
                  </a:gs>
                </a:gsLst>
                <a:path path="circle">
                  <a:fillToRect l="50000" t="50000" r="50000" b="50000"/>
                </a:path>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Decisión"/>
            <p:cNvSpPr/>
            <p:nvPr/>
          </p:nvSpPr>
          <p:spPr>
            <a:xfrm>
              <a:off x="611560" y="504000"/>
              <a:ext cx="7920880" cy="4104456"/>
            </a:xfrm>
            <a:prstGeom prst="flowChartDecision">
              <a:avLst/>
            </a:prstGeom>
            <a:noFill/>
            <a:ln w="44450" cap="rnd" cmpd="dbl">
              <a:gradFill flip="none" rotWithShape="1">
                <a:gsLst>
                  <a:gs pos="96667">
                    <a:srgbClr val="00B050"/>
                  </a:gs>
                  <a:gs pos="67000">
                    <a:srgbClr val="FFF200"/>
                  </a:gs>
                  <a:gs pos="9000">
                    <a:srgbClr val="FFFF00"/>
                  </a:gs>
                </a:gsLst>
                <a:path path="circle">
                  <a:fillToRect l="50000" t="50000" r="50000" b="50000"/>
                </a:path>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2483768" y="1419622"/>
            <a:ext cx="4176464" cy="2304256"/>
            <a:chOff x="0" y="123478"/>
            <a:chExt cx="9144000" cy="4896544"/>
          </a:xfrm>
          <a:gradFill flip="none" rotWithShape="1">
            <a:gsLst>
              <a:gs pos="23000">
                <a:srgbClr val="00B050">
                  <a:alpha val="0"/>
                </a:srgbClr>
              </a:gs>
              <a:gs pos="1667">
                <a:srgbClr val="FFC000">
                  <a:alpha val="59000"/>
                </a:srgbClr>
              </a:gs>
              <a:gs pos="10000">
                <a:srgbClr val="FFFF00">
                  <a:alpha val="45000"/>
                </a:srgbClr>
              </a:gs>
            </a:gsLst>
            <a:path path="shape">
              <a:fillToRect l="50000" t="50000" r="50000" b="50000"/>
            </a:path>
            <a:tileRect/>
          </a:gradFill>
          <a:scene3d>
            <a:camera prst="orthographicFront"/>
            <a:lightRig rig="flat" dir="t"/>
          </a:scene3d>
        </p:grpSpPr>
        <p:sp>
          <p:nvSpPr>
            <p:cNvPr id="228" name="227 Decisión"/>
            <p:cNvSpPr/>
            <p:nvPr/>
          </p:nvSpPr>
          <p:spPr>
            <a:xfrm>
              <a:off x="0" y="123478"/>
              <a:ext cx="9144000" cy="4896544"/>
            </a:xfrm>
            <a:prstGeom prst="flowChartDecision">
              <a:avLst/>
            </a:prstGeom>
            <a:grpFill/>
            <a:ln w="41275" cap="rnd" cmpd="dbl">
              <a:gradFill flip="none" rotWithShape="1">
                <a:gsLst>
                  <a:gs pos="96667">
                    <a:srgbClr val="00B050">
                      <a:alpha val="87000"/>
                    </a:srgbClr>
                  </a:gs>
                  <a:gs pos="67000">
                    <a:srgbClr val="FFF200">
                      <a:alpha val="77000"/>
                    </a:srgbClr>
                  </a:gs>
                  <a:gs pos="9000">
                    <a:srgbClr val="FFFF00">
                      <a:alpha val="81000"/>
                    </a:srgbClr>
                  </a:gs>
                </a:gsLst>
                <a:path path="circle">
                  <a:fillToRect l="50000" t="50000" r="50000" b="50000"/>
                </a:path>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Decisión"/>
            <p:cNvSpPr/>
            <p:nvPr/>
          </p:nvSpPr>
          <p:spPr>
            <a:xfrm>
              <a:off x="611560" y="504000"/>
              <a:ext cx="7920880" cy="4104456"/>
            </a:xfrm>
            <a:prstGeom prst="flowChartDecision">
              <a:avLst/>
            </a:prstGeom>
            <a:grpFill/>
            <a:ln w="41275" cap="rnd" cmpd="dbl">
              <a:gradFill flip="none" rotWithShape="1">
                <a:gsLst>
                  <a:gs pos="96667">
                    <a:srgbClr val="00B050">
                      <a:alpha val="87000"/>
                    </a:srgbClr>
                  </a:gs>
                  <a:gs pos="67000">
                    <a:srgbClr val="FFF200">
                      <a:alpha val="77000"/>
                    </a:srgbClr>
                  </a:gs>
                  <a:gs pos="9000">
                    <a:srgbClr val="FFFF00">
                      <a:alpha val="81000"/>
                    </a:srgbClr>
                  </a:gs>
                </a:gsLst>
                <a:path path="circle">
                  <a:fillToRect l="50000" t="50000" r="50000" b="50000"/>
                </a:path>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24" name="223 Rectángulo"/>
          <p:cNvSpPr/>
          <p:nvPr/>
        </p:nvSpPr>
        <p:spPr>
          <a:xfrm flipH="1">
            <a:off x="-684584" y="-92546"/>
            <a:ext cx="10441160" cy="576064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18486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8" presetClass="emph" presetSubtype="0" repeatCount="indefinite" fill="hold" grpId="1" nodeType="withEffect">
                                  <p:stCondLst>
                                    <p:cond delay="0"/>
                                  </p:stCondLst>
                                  <p:childTnLst>
                                    <p:animRot by="21600000">
                                      <p:cBhvr>
                                        <p:cTn id="838" dur="2250" fill="hold"/>
                                        <p:tgtEl>
                                          <p:spTgt spid="54"/>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55"/>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56"/>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57"/>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58"/>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59"/>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60"/>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61"/>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62"/>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63"/>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64"/>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65"/>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66"/>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67"/>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68"/>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69"/>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70"/>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71"/>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72"/>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73"/>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74"/>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75"/>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76"/>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77"/>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78"/>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79"/>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80"/>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81"/>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82"/>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83"/>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84"/>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85"/>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86"/>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87"/>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88"/>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89"/>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90"/>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91"/>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92"/>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93"/>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94"/>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95"/>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96"/>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97"/>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98"/>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99"/>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100"/>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101"/>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102"/>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103"/>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104"/>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105"/>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2250" fill="hold"/>
                                        <p:tgtEl>
                                          <p:spTgt spid="107"/>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2250" fill="hold"/>
                                        <p:tgtEl>
                                          <p:spTgt spid="108"/>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2250" fill="hold"/>
                                        <p:tgtEl>
                                          <p:spTgt spid="109"/>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2250" fill="hold"/>
                                        <p:tgtEl>
                                          <p:spTgt spid="110"/>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2250" fill="hold"/>
                                        <p:tgtEl>
                                          <p:spTgt spid="111"/>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2250" fill="hold"/>
                                        <p:tgtEl>
                                          <p:spTgt spid="112"/>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2250" fill="hold"/>
                                        <p:tgtEl>
                                          <p:spTgt spid="113"/>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2250" fill="hold"/>
                                        <p:tgtEl>
                                          <p:spTgt spid="114"/>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2250" fill="hold"/>
                                        <p:tgtEl>
                                          <p:spTgt spid="115"/>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2250" fill="hold"/>
                                        <p:tgtEl>
                                          <p:spTgt spid="116"/>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2250" fill="hold"/>
                                        <p:tgtEl>
                                          <p:spTgt spid="117"/>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2250" fill="hold"/>
                                        <p:tgtEl>
                                          <p:spTgt spid="118"/>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2250" fill="hold"/>
                                        <p:tgtEl>
                                          <p:spTgt spid="119"/>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2250" fill="hold"/>
                                        <p:tgtEl>
                                          <p:spTgt spid="120"/>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2250" fill="hold"/>
                                        <p:tgtEl>
                                          <p:spTgt spid="121"/>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2250" fill="hold"/>
                                        <p:tgtEl>
                                          <p:spTgt spid="122"/>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2250" fill="hold"/>
                                        <p:tgtEl>
                                          <p:spTgt spid="123"/>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2250" fill="hold"/>
                                        <p:tgtEl>
                                          <p:spTgt spid="124"/>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2250" fill="hold"/>
                                        <p:tgtEl>
                                          <p:spTgt spid="125"/>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2250" fill="hold"/>
                                        <p:tgtEl>
                                          <p:spTgt spid="126"/>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2250" fill="hold"/>
                                        <p:tgtEl>
                                          <p:spTgt spid="127"/>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2250" fill="hold"/>
                                        <p:tgtEl>
                                          <p:spTgt spid="128"/>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2250" fill="hold"/>
                                        <p:tgtEl>
                                          <p:spTgt spid="129"/>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2250" fill="hold"/>
                                        <p:tgtEl>
                                          <p:spTgt spid="130"/>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2250" fill="hold"/>
                                        <p:tgtEl>
                                          <p:spTgt spid="131"/>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2250" fill="hold"/>
                                        <p:tgtEl>
                                          <p:spTgt spid="132"/>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2250" fill="hold"/>
                                        <p:tgtEl>
                                          <p:spTgt spid="133"/>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2250" fill="hold"/>
                                        <p:tgtEl>
                                          <p:spTgt spid="134"/>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2250" fill="hold"/>
                                        <p:tgtEl>
                                          <p:spTgt spid="135"/>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2250" fill="hold"/>
                                        <p:tgtEl>
                                          <p:spTgt spid="136"/>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2250" fill="hold"/>
                                        <p:tgtEl>
                                          <p:spTgt spid="137"/>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2250" fill="hold"/>
                                        <p:tgtEl>
                                          <p:spTgt spid="138"/>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2250" fill="hold"/>
                                        <p:tgtEl>
                                          <p:spTgt spid="139"/>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2250" fill="hold"/>
                                        <p:tgtEl>
                                          <p:spTgt spid="140"/>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2250" fill="hold"/>
                                        <p:tgtEl>
                                          <p:spTgt spid="141"/>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2250" fill="hold"/>
                                        <p:tgtEl>
                                          <p:spTgt spid="142"/>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2250" fill="hold"/>
                                        <p:tgtEl>
                                          <p:spTgt spid="143"/>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2250" fill="hold"/>
                                        <p:tgtEl>
                                          <p:spTgt spid="144"/>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2250" fill="hold"/>
                                        <p:tgtEl>
                                          <p:spTgt spid="145"/>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2250" fill="hold"/>
                                        <p:tgtEl>
                                          <p:spTgt spid="146"/>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2250" fill="hold"/>
                                        <p:tgtEl>
                                          <p:spTgt spid="147"/>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2250" fill="hold"/>
                                        <p:tgtEl>
                                          <p:spTgt spid="148"/>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2250" fill="hold"/>
                                        <p:tgtEl>
                                          <p:spTgt spid="149"/>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2250" fill="hold"/>
                                        <p:tgtEl>
                                          <p:spTgt spid="150"/>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2250" fill="hold"/>
                                        <p:tgtEl>
                                          <p:spTgt spid="151"/>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2250" fill="hold"/>
                                        <p:tgtEl>
                                          <p:spTgt spid="152"/>
                                        </p:tgtEl>
                                        <p:attrNameLst>
                                          <p:attrName>r</p:attrName>
                                        </p:attrNameLst>
                                      </p:cBhvr>
                                    </p:animRot>
                                  </p:childTnLst>
                                </p:cTn>
                              </p:par>
                              <p:par>
                                <p:cTn id="1033" presetID="8" presetClass="emph" presetSubtype="0" repeatCount="indefinite" fill="hold" grpId="1" nodeType="withEffect">
                                  <p:stCondLst>
                                    <p:cond delay="0"/>
                                  </p:stCondLst>
                                  <p:childTnLst>
                                    <p:animRot by="-21600000">
                                      <p:cBhvr>
                                        <p:cTn id="1034" dur="2250" fill="hold"/>
                                        <p:tgtEl>
                                          <p:spTgt spid="153"/>
                                        </p:tgtEl>
                                        <p:attrNameLst>
                                          <p:attrName>r</p:attrName>
                                        </p:attrNameLst>
                                      </p:cBhvr>
                                    </p:animRot>
                                  </p:childTnLst>
                                </p:cTn>
                              </p:par>
                              <p:par>
                                <p:cTn id="1035" presetID="8" presetClass="emph" presetSubtype="0" repeatCount="indefinite" fill="hold" grpId="1" nodeType="withEffect">
                                  <p:stCondLst>
                                    <p:cond delay="0"/>
                                  </p:stCondLst>
                                  <p:childTnLst>
                                    <p:animRot by="-21600000">
                                      <p:cBhvr>
                                        <p:cTn id="1036" dur="2250" fill="hold"/>
                                        <p:tgtEl>
                                          <p:spTgt spid="154"/>
                                        </p:tgtEl>
                                        <p:attrNameLst>
                                          <p:attrName>r</p:attrName>
                                        </p:attrNameLst>
                                      </p:cBhvr>
                                    </p:animRot>
                                  </p:childTnLst>
                                </p:cTn>
                              </p:par>
                              <p:par>
                                <p:cTn id="1037" presetID="8" presetClass="emph" presetSubtype="0" repeatCount="indefinite" fill="hold" grpId="1" nodeType="withEffect">
                                  <p:stCondLst>
                                    <p:cond delay="0"/>
                                  </p:stCondLst>
                                  <p:childTnLst>
                                    <p:animRot by="-21600000">
                                      <p:cBhvr>
                                        <p:cTn id="1038" dur="2250" fill="hold"/>
                                        <p:tgtEl>
                                          <p:spTgt spid="155"/>
                                        </p:tgtEl>
                                        <p:attrNameLst>
                                          <p:attrName>r</p:attrName>
                                        </p:attrNameLst>
                                      </p:cBhvr>
                                    </p:animRot>
                                  </p:childTnLst>
                                </p:cTn>
                              </p:par>
                              <p:par>
                                <p:cTn id="1039" presetID="8" presetClass="emph" presetSubtype="0" repeatCount="indefinite" fill="hold" grpId="1" nodeType="withEffect">
                                  <p:stCondLst>
                                    <p:cond delay="0"/>
                                  </p:stCondLst>
                                  <p:childTnLst>
                                    <p:animRot by="-21600000">
                                      <p:cBhvr>
                                        <p:cTn id="1040" dur="2250" fill="hold"/>
                                        <p:tgtEl>
                                          <p:spTgt spid="156"/>
                                        </p:tgtEl>
                                        <p:attrNameLst>
                                          <p:attrName>r</p:attrName>
                                        </p:attrNameLst>
                                      </p:cBhvr>
                                    </p:animRot>
                                  </p:childTnLst>
                                </p:cTn>
                              </p:par>
                              <p:par>
                                <p:cTn id="1041" presetID="8" presetClass="emph" presetSubtype="0" repeatCount="indefinite" fill="hold" grpId="1" nodeType="withEffect">
                                  <p:stCondLst>
                                    <p:cond delay="0"/>
                                  </p:stCondLst>
                                  <p:childTnLst>
                                    <p:animRot by="-21600000">
                                      <p:cBhvr>
                                        <p:cTn id="1042" dur="2250" fill="hold"/>
                                        <p:tgtEl>
                                          <p:spTgt spid="157"/>
                                        </p:tgtEl>
                                        <p:attrNameLst>
                                          <p:attrName>r</p:attrName>
                                        </p:attrNameLst>
                                      </p:cBhvr>
                                    </p:animRot>
                                  </p:childTnLst>
                                </p:cTn>
                              </p:par>
                              <p:par>
                                <p:cTn id="1043" presetID="8" presetClass="emph" presetSubtype="0" repeatCount="indefinite" fill="hold" grpId="1" nodeType="withEffect">
                                  <p:stCondLst>
                                    <p:cond delay="0"/>
                                  </p:stCondLst>
                                  <p:childTnLst>
                                    <p:animRot by="-21600000">
                                      <p:cBhvr>
                                        <p:cTn id="1044" dur="2250" fill="hold"/>
                                        <p:tgtEl>
                                          <p:spTgt spid="158"/>
                                        </p:tgtEl>
                                        <p:attrNameLst>
                                          <p:attrName>r</p:attrName>
                                        </p:attrNameLst>
                                      </p:cBhvr>
                                    </p:animRot>
                                  </p:childTnLst>
                                </p:cTn>
                              </p:par>
                              <p:par>
                                <p:cTn id="1045" presetID="8" presetClass="emph" presetSubtype="0" repeatCount="indefinite" fill="hold" grpId="1" nodeType="withEffect">
                                  <p:stCondLst>
                                    <p:cond delay="0"/>
                                  </p:stCondLst>
                                  <p:childTnLst>
                                    <p:animRot by="-21600000">
                                      <p:cBhvr>
                                        <p:cTn id="1046" dur="2250" fill="hold"/>
                                        <p:tgtEl>
                                          <p:spTgt spid="2"/>
                                        </p:tgtEl>
                                        <p:attrNameLst>
                                          <p:attrName>r</p:attrName>
                                        </p:attrNameLst>
                                      </p:cBhvr>
                                    </p:animRot>
                                  </p:childTnLst>
                                </p:cTn>
                              </p:par>
                              <p:par>
                                <p:cTn id="1047" presetID="8" presetClass="emph" presetSubtype="0" repeatCount="indefinite" fill="hold" grpId="1" nodeType="withEffect">
                                  <p:stCondLst>
                                    <p:cond delay="0"/>
                                  </p:stCondLst>
                                  <p:childTnLst>
                                    <p:animRot by="-21600000">
                                      <p:cBhvr>
                                        <p:cTn id="1048" dur="2250" fill="hold"/>
                                        <p:tgtEl>
                                          <p:spTgt spid="3"/>
                                        </p:tgtEl>
                                        <p:attrNameLst>
                                          <p:attrName>r</p:attrName>
                                        </p:attrNameLst>
                                      </p:cBhvr>
                                    </p:animRot>
                                  </p:childTnLst>
                                </p:cTn>
                              </p:par>
                              <p:par>
                                <p:cTn id="1049" presetID="8" presetClass="emph" presetSubtype="0" repeatCount="indefinite" fill="hold" grpId="1" nodeType="withEffect">
                                  <p:stCondLst>
                                    <p:cond delay="0"/>
                                  </p:stCondLst>
                                  <p:childTnLst>
                                    <p:animRot by="-21600000">
                                      <p:cBhvr>
                                        <p:cTn id="1050" dur="2250" fill="hold"/>
                                        <p:tgtEl>
                                          <p:spTgt spid="4"/>
                                        </p:tgtEl>
                                        <p:attrNameLst>
                                          <p:attrName>r</p:attrName>
                                        </p:attrNameLst>
                                      </p:cBhvr>
                                    </p:animRot>
                                  </p:childTnLst>
                                </p:cTn>
                              </p:par>
                              <p:par>
                                <p:cTn id="1051" presetID="8" presetClass="emph" presetSubtype="0" repeatCount="indefinite" fill="hold" grpId="1" nodeType="withEffect">
                                  <p:stCondLst>
                                    <p:cond delay="0"/>
                                  </p:stCondLst>
                                  <p:childTnLst>
                                    <p:animRot by="-21600000">
                                      <p:cBhvr>
                                        <p:cTn id="1052" dur="2250" fill="hold"/>
                                        <p:tgtEl>
                                          <p:spTgt spid="5"/>
                                        </p:tgtEl>
                                        <p:attrNameLst>
                                          <p:attrName>r</p:attrName>
                                        </p:attrNameLst>
                                      </p:cBhvr>
                                    </p:animRot>
                                  </p:childTnLst>
                                </p:cTn>
                              </p:par>
                              <p:par>
                                <p:cTn id="1053" presetID="8" presetClass="emph" presetSubtype="0" repeatCount="indefinite" fill="hold" grpId="1" nodeType="withEffect">
                                  <p:stCondLst>
                                    <p:cond delay="0"/>
                                  </p:stCondLst>
                                  <p:childTnLst>
                                    <p:animRot by="-21600000">
                                      <p:cBhvr>
                                        <p:cTn id="1054" dur="2250" fill="hold"/>
                                        <p:tgtEl>
                                          <p:spTgt spid="6"/>
                                        </p:tgtEl>
                                        <p:attrNameLst>
                                          <p:attrName>r</p:attrName>
                                        </p:attrNameLst>
                                      </p:cBhvr>
                                    </p:animRot>
                                  </p:childTnLst>
                                </p:cTn>
                              </p:par>
                              <p:par>
                                <p:cTn id="1055" presetID="8" presetClass="emph" presetSubtype="0" repeatCount="indefinite" fill="hold" grpId="1" nodeType="withEffect">
                                  <p:stCondLst>
                                    <p:cond delay="0"/>
                                  </p:stCondLst>
                                  <p:childTnLst>
                                    <p:animRot by="-21600000">
                                      <p:cBhvr>
                                        <p:cTn id="1056" dur="2250" fill="hold"/>
                                        <p:tgtEl>
                                          <p:spTgt spid="7"/>
                                        </p:tgtEl>
                                        <p:attrNameLst>
                                          <p:attrName>r</p:attrName>
                                        </p:attrNameLst>
                                      </p:cBhvr>
                                    </p:animRot>
                                  </p:childTnLst>
                                </p:cTn>
                              </p:par>
                              <p:par>
                                <p:cTn id="1057" presetID="8" presetClass="emph" presetSubtype="0" repeatCount="indefinite" fill="hold" grpId="1" nodeType="withEffect">
                                  <p:stCondLst>
                                    <p:cond delay="0"/>
                                  </p:stCondLst>
                                  <p:childTnLst>
                                    <p:animRot by="-21600000">
                                      <p:cBhvr>
                                        <p:cTn id="1058" dur="2250" fill="hold"/>
                                        <p:tgtEl>
                                          <p:spTgt spid="8"/>
                                        </p:tgtEl>
                                        <p:attrNameLst>
                                          <p:attrName>r</p:attrName>
                                        </p:attrNameLst>
                                      </p:cBhvr>
                                    </p:animRot>
                                  </p:childTnLst>
                                </p:cTn>
                              </p:par>
                              <p:par>
                                <p:cTn id="1059" presetID="8" presetClass="emph" presetSubtype="0" repeatCount="indefinite" fill="hold" grpId="1" nodeType="withEffect">
                                  <p:stCondLst>
                                    <p:cond delay="0"/>
                                  </p:stCondLst>
                                  <p:childTnLst>
                                    <p:animRot by="-21600000">
                                      <p:cBhvr>
                                        <p:cTn id="1060" dur="2250" fill="hold"/>
                                        <p:tgtEl>
                                          <p:spTgt spid="9"/>
                                        </p:tgtEl>
                                        <p:attrNameLst>
                                          <p:attrName>r</p:attrName>
                                        </p:attrNameLst>
                                      </p:cBhvr>
                                    </p:animRot>
                                  </p:childTnLst>
                                </p:cTn>
                              </p:par>
                              <p:par>
                                <p:cTn id="1061" presetID="8" presetClass="emph" presetSubtype="0" repeatCount="indefinite" fill="hold" grpId="1" nodeType="withEffect">
                                  <p:stCondLst>
                                    <p:cond delay="0"/>
                                  </p:stCondLst>
                                  <p:childTnLst>
                                    <p:animRot by="-21600000">
                                      <p:cBhvr>
                                        <p:cTn id="1062" dur="2250" fill="hold"/>
                                        <p:tgtEl>
                                          <p:spTgt spid="10"/>
                                        </p:tgtEl>
                                        <p:attrNameLst>
                                          <p:attrName>r</p:attrName>
                                        </p:attrNameLst>
                                      </p:cBhvr>
                                    </p:animRot>
                                  </p:childTnLst>
                                </p:cTn>
                              </p:par>
                              <p:par>
                                <p:cTn id="1063" presetID="8" presetClass="emph" presetSubtype="0" repeatCount="indefinite" fill="hold" grpId="1" nodeType="withEffect">
                                  <p:stCondLst>
                                    <p:cond delay="0"/>
                                  </p:stCondLst>
                                  <p:childTnLst>
                                    <p:animRot by="-21600000">
                                      <p:cBhvr>
                                        <p:cTn id="1064" dur="2250" fill="hold"/>
                                        <p:tgtEl>
                                          <p:spTgt spid="11"/>
                                        </p:tgtEl>
                                        <p:attrNameLst>
                                          <p:attrName>r</p:attrName>
                                        </p:attrNameLst>
                                      </p:cBhvr>
                                    </p:animRot>
                                  </p:childTnLst>
                                </p:cTn>
                              </p:par>
                              <p:par>
                                <p:cTn id="1065" presetID="8" presetClass="emph" presetSubtype="0" repeatCount="indefinite" fill="hold" grpId="1" nodeType="withEffect">
                                  <p:stCondLst>
                                    <p:cond delay="0"/>
                                  </p:stCondLst>
                                  <p:childTnLst>
                                    <p:animRot by="-21600000">
                                      <p:cBhvr>
                                        <p:cTn id="1066" dur="2250" fill="hold"/>
                                        <p:tgtEl>
                                          <p:spTgt spid="12"/>
                                        </p:tgtEl>
                                        <p:attrNameLst>
                                          <p:attrName>r</p:attrName>
                                        </p:attrNameLst>
                                      </p:cBhvr>
                                    </p:animRot>
                                  </p:childTnLst>
                                </p:cTn>
                              </p:par>
                              <p:par>
                                <p:cTn id="1067" presetID="8" presetClass="emph" presetSubtype="0" repeatCount="indefinite" fill="hold" grpId="1" nodeType="withEffect">
                                  <p:stCondLst>
                                    <p:cond delay="0"/>
                                  </p:stCondLst>
                                  <p:childTnLst>
                                    <p:animRot by="-21600000">
                                      <p:cBhvr>
                                        <p:cTn id="1068" dur="2250" fill="hold"/>
                                        <p:tgtEl>
                                          <p:spTgt spid="13"/>
                                        </p:tgtEl>
                                        <p:attrNameLst>
                                          <p:attrName>r</p:attrName>
                                        </p:attrNameLst>
                                      </p:cBhvr>
                                    </p:animRot>
                                  </p:childTnLst>
                                </p:cTn>
                              </p:par>
                              <p:par>
                                <p:cTn id="1069" presetID="8" presetClass="emph" presetSubtype="0" repeatCount="indefinite" fill="hold" grpId="1" nodeType="withEffect">
                                  <p:stCondLst>
                                    <p:cond delay="0"/>
                                  </p:stCondLst>
                                  <p:childTnLst>
                                    <p:animRot by="-21600000">
                                      <p:cBhvr>
                                        <p:cTn id="1070" dur="2250" fill="hold"/>
                                        <p:tgtEl>
                                          <p:spTgt spid="14"/>
                                        </p:tgtEl>
                                        <p:attrNameLst>
                                          <p:attrName>r</p:attrName>
                                        </p:attrNameLst>
                                      </p:cBhvr>
                                    </p:animRot>
                                  </p:childTnLst>
                                </p:cTn>
                              </p:par>
                              <p:par>
                                <p:cTn id="1071" presetID="8" presetClass="emph" presetSubtype="0" repeatCount="indefinite" fill="hold" grpId="1" nodeType="withEffect">
                                  <p:stCondLst>
                                    <p:cond delay="0"/>
                                  </p:stCondLst>
                                  <p:childTnLst>
                                    <p:animRot by="-21600000">
                                      <p:cBhvr>
                                        <p:cTn id="1072" dur="2250" fill="hold"/>
                                        <p:tgtEl>
                                          <p:spTgt spid="15"/>
                                        </p:tgtEl>
                                        <p:attrNameLst>
                                          <p:attrName>r</p:attrName>
                                        </p:attrNameLst>
                                      </p:cBhvr>
                                    </p:animRot>
                                  </p:childTnLst>
                                </p:cTn>
                              </p:par>
                              <p:par>
                                <p:cTn id="1073" presetID="8" presetClass="emph" presetSubtype="0" repeatCount="indefinite" fill="hold" grpId="1" nodeType="withEffect">
                                  <p:stCondLst>
                                    <p:cond delay="0"/>
                                  </p:stCondLst>
                                  <p:childTnLst>
                                    <p:animRot by="-21600000">
                                      <p:cBhvr>
                                        <p:cTn id="1074" dur="2250" fill="hold"/>
                                        <p:tgtEl>
                                          <p:spTgt spid="16"/>
                                        </p:tgtEl>
                                        <p:attrNameLst>
                                          <p:attrName>r</p:attrName>
                                        </p:attrNameLst>
                                      </p:cBhvr>
                                    </p:animRot>
                                  </p:childTnLst>
                                </p:cTn>
                              </p:par>
                              <p:par>
                                <p:cTn id="1075" presetID="8" presetClass="emph" presetSubtype="0" repeatCount="indefinite" fill="hold" grpId="1" nodeType="withEffect">
                                  <p:stCondLst>
                                    <p:cond delay="0"/>
                                  </p:stCondLst>
                                  <p:childTnLst>
                                    <p:animRot by="-21600000">
                                      <p:cBhvr>
                                        <p:cTn id="1076" dur="2250" fill="hold"/>
                                        <p:tgtEl>
                                          <p:spTgt spid="17"/>
                                        </p:tgtEl>
                                        <p:attrNameLst>
                                          <p:attrName>r</p:attrName>
                                        </p:attrNameLst>
                                      </p:cBhvr>
                                    </p:animRot>
                                  </p:childTnLst>
                                </p:cTn>
                              </p:par>
                              <p:par>
                                <p:cTn id="1077" presetID="8" presetClass="emph" presetSubtype="0" repeatCount="indefinite" fill="hold" grpId="1" nodeType="withEffect">
                                  <p:stCondLst>
                                    <p:cond delay="0"/>
                                  </p:stCondLst>
                                  <p:childTnLst>
                                    <p:animRot by="-21600000">
                                      <p:cBhvr>
                                        <p:cTn id="1078" dur="2250" fill="hold"/>
                                        <p:tgtEl>
                                          <p:spTgt spid="18"/>
                                        </p:tgtEl>
                                        <p:attrNameLst>
                                          <p:attrName>r</p:attrName>
                                        </p:attrNameLst>
                                      </p:cBhvr>
                                    </p:animRot>
                                  </p:childTnLst>
                                </p:cTn>
                              </p:par>
                              <p:par>
                                <p:cTn id="1079" presetID="8" presetClass="emph" presetSubtype="0" repeatCount="indefinite" fill="hold" grpId="1" nodeType="withEffect">
                                  <p:stCondLst>
                                    <p:cond delay="0"/>
                                  </p:stCondLst>
                                  <p:childTnLst>
                                    <p:animRot by="-21600000">
                                      <p:cBhvr>
                                        <p:cTn id="1080" dur="2250" fill="hold"/>
                                        <p:tgtEl>
                                          <p:spTgt spid="19"/>
                                        </p:tgtEl>
                                        <p:attrNameLst>
                                          <p:attrName>r</p:attrName>
                                        </p:attrNameLst>
                                      </p:cBhvr>
                                    </p:animRot>
                                  </p:childTnLst>
                                </p:cTn>
                              </p:par>
                              <p:par>
                                <p:cTn id="1081" presetID="8" presetClass="emph" presetSubtype="0" repeatCount="indefinite" fill="hold" grpId="1" nodeType="withEffect">
                                  <p:stCondLst>
                                    <p:cond delay="0"/>
                                  </p:stCondLst>
                                  <p:childTnLst>
                                    <p:animRot by="-21600000">
                                      <p:cBhvr>
                                        <p:cTn id="1082" dur="2250" fill="hold"/>
                                        <p:tgtEl>
                                          <p:spTgt spid="20"/>
                                        </p:tgtEl>
                                        <p:attrNameLst>
                                          <p:attrName>r</p:attrName>
                                        </p:attrNameLst>
                                      </p:cBhvr>
                                    </p:animRot>
                                  </p:childTnLst>
                                </p:cTn>
                              </p:par>
                              <p:par>
                                <p:cTn id="1083" presetID="8" presetClass="emph" presetSubtype="0" repeatCount="indefinite" fill="hold" grpId="1" nodeType="withEffect">
                                  <p:stCondLst>
                                    <p:cond delay="0"/>
                                  </p:stCondLst>
                                  <p:childTnLst>
                                    <p:animRot by="-21600000">
                                      <p:cBhvr>
                                        <p:cTn id="1084" dur="2250" fill="hold"/>
                                        <p:tgtEl>
                                          <p:spTgt spid="21"/>
                                        </p:tgtEl>
                                        <p:attrNameLst>
                                          <p:attrName>r</p:attrName>
                                        </p:attrNameLst>
                                      </p:cBhvr>
                                    </p:animRot>
                                  </p:childTnLst>
                                </p:cTn>
                              </p:par>
                              <p:par>
                                <p:cTn id="1085" presetID="8" presetClass="emph" presetSubtype="0" repeatCount="indefinite" fill="hold" grpId="1" nodeType="withEffect">
                                  <p:stCondLst>
                                    <p:cond delay="0"/>
                                  </p:stCondLst>
                                  <p:childTnLst>
                                    <p:animRot by="-21600000">
                                      <p:cBhvr>
                                        <p:cTn id="1086" dur="2250" fill="hold"/>
                                        <p:tgtEl>
                                          <p:spTgt spid="22"/>
                                        </p:tgtEl>
                                        <p:attrNameLst>
                                          <p:attrName>r</p:attrName>
                                        </p:attrNameLst>
                                      </p:cBhvr>
                                    </p:animRot>
                                  </p:childTnLst>
                                </p:cTn>
                              </p:par>
                              <p:par>
                                <p:cTn id="1087" presetID="8" presetClass="emph" presetSubtype="0" repeatCount="indefinite" fill="hold" grpId="1" nodeType="withEffect">
                                  <p:stCondLst>
                                    <p:cond delay="0"/>
                                  </p:stCondLst>
                                  <p:childTnLst>
                                    <p:animRot by="-21600000">
                                      <p:cBhvr>
                                        <p:cTn id="1088" dur="2250" fill="hold"/>
                                        <p:tgtEl>
                                          <p:spTgt spid="23"/>
                                        </p:tgtEl>
                                        <p:attrNameLst>
                                          <p:attrName>r</p:attrName>
                                        </p:attrNameLst>
                                      </p:cBhvr>
                                    </p:animRot>
                                  </p:childTnLst>
                                </p:cTn>
                              </p:par>
                              <p:par>
                                <p:cTn id="1089" presetID="8" presetClass="emph" presetSubtype="0" repeatCount="indefinite" fill="hold" grpId="1" nodeType="withEffect">
                                  <p:stCondLst>
                                    <p:cond delay="0"/>
                                  </p:stCondLst>
                                  <p:childTnLst>
                                    <p:animRot by="-21600000">
                                      <p:cBhvr>
                                        <p:cTn id="1090" dur="2250" fill="hold"/>
                                        <p:tgtEl>
                                          <p:spTgt spid="24"/>
                                        </p:tgtEl>
                                        <p:attrNameLst>
                                          <p:attrName>r</p:attrName>
                                        </p:attrNameLst>
                                      </p:cBhvr>
                                    </p:animRot>
                                  </p:childTnLst>
                                </p:cTn>
                              </p:par>
                              <p:par>
                                <p:cTn id="1091" presetID="8" presetClass="emph" presetSubtype="0" repeatCount="indefinite" fill="hold" grpId="1" nodeType="withEffect">
                                  <p:stCondLst>
                                    <p:cond delay="0"/>
                                  </p:stCondLst>
                                  <p:childTnLst>
                                    <p:animRot by="-21600000">
                                      <p:cBhvr>
                                        <p:cTn id="1092" dur="2250" fill="hold"/>
                                        <p:tgtEl>
                                          <p:spTgt spid="25"/>
                                        </p:tgtEl>
                                        <p:attrNameLst>
                                          <p:attrName>r</p:attrName>
                                        </p:attrNameLst>
                                      </p:cBhvr>
                                    </p:animRot>
                                  </p:childTnLst>
                                </p:cTn>
                              </p:par>
                              <p:par>
                                <p:cTn id="1093" presetID="8" presetClass="emph" presetSubtype="0" repeatCount="indefinite" fill="hold" grpId="1" nodeType="withEffect">
                                  <p:stCondLst>
                                    <p:cond delay="0"/>
                                  </p:stCondLst>
                                  <p:childTnLst>
                                    <p:animRot by="-21600000">
                                      <p:cBhvr>
                                        <p:cTn id="1094" dur="2250" fill="hold"/>
                                        <p:tgtEl>
                                          <p:spTgt spid="26"/>
                                        </p:tgtEl>
                                        <p:attrNameLst>
                                          <p:attrName>r</p:attrName>
                                        </p:attrNameLst>
                                      </p:cBhvr>
                                    </p:animRot>
                                  </p:childTnLst>
                                </p:cTn>
                              </p:par>
                              <p:par>
                                <p:cTn id="1095" presetID="8" presetClass="emph" presetSubtype="0" repeatCount="indefinite" fill="hold" grpId="1" nodeType="withEffect">
                                  <p:stCondLst>
                                    <p:cond delay="0"/>
                                  </p:stCondLst>
                                  <p:childTnLst>
                                    <p:animRot by="-21600000">
                                      <p:cBhvr>
                                        <p:cTn id="1096" dur="2250" fill="hold"/>
                                        <p:tgtEl>
                                          <p:spTgt spid="27"/>
                                        </p:tgtEl>
                                        <p:attrNameLst>
                                          <p:attrName>r</p:attrName>
                                        </p:attrNameLst>
                                      </p:cBhvr>
                                    </p:animRot>
                                  </p:childTnLst>
                                </p:cTn>
                              </p:par>
                              <p:par>
                                <p:cTn id="1097" presetID="8" presetClass="emph" presetSubtype="0" repeatCount="indefinite" fill="hold" grpId="1" nodeType="withEffect">
                                  <p:stCondLst>
                                    <p:cond delay="0"/>
                                  </p:stCondLst>
                                  <p:childTnLst>
                                    <p:animRot by="-21600000">
                                      <p:cBhvr>
                                        <p:cTn id="1098" dur="2250" fill="hold"/>
                                        <p:tgtEl>
                                          <p:spTgt spid="28"/>
                                        </p:tgtEl>
                                        <p:attrNameLst>
                                          <p:attrName>r</p:attrName>
                                        </p:attrNameLst>
                                      </p:cBhvr>
                                    </p:animRot>
                                  </p:childTnLst>
                                </p:cTn>
                              </p:par>
                              <p:par>
                                <p:cTn id="1099" presetID="8" presetClass="emph" presetSubtype="0" repeatCount="indefinite" fill="hold" grpId="1" nodeType="withEffect">
                                  <p:stCondLst>
                                    <p:cond delay="0"/>
                                  </p:stCondLst>
                                  <p:childTnLst>
                                    <p:animRot by="-21600000">
                                      <p:cBhvr>
                                        <p:cTn id="1100" dur="2250" fill="hold"/>
                                        <p:tgtEl>
                                          <p:spTgt spid="29"/>
                                        </p:tgtEl>
                                        <p:attrNameLst>
                                          <p:attrName>r</p:attrName>
                                        </p:attrNameLst>
                                      </p:cBhvr>
                                    </p:animRot>
                                  </p:childTnLst>
                                </p:cTn>
                              </p:par>
                              <p:par>
                                <p:cTn id="1101" presetID="8" presetClass="emph" presetSubtype="0" repeatCount="indefinite" fill="hold" grpId="1" nodeType="withEffect">
                                  <p:stCondLst>
                                    <p:cond delay="0"/>
                                  </p:stCondLst>
                                  <p:childTnLst>
                                    <p:animRot by="-21600000">
                                      <p:cBhvr>
                                        <p:cTn id="1102" dur="2250" fill="hold"/>
                                        <p:tgtEl>
                                          <p:spTgt spid="30"/>
                                        </p:tgtEl>
                                        <p:attrNameLst>
                                          <p:attrName>r</p:attrName>
                                        </p:attrNameLst>
                                      </p:cBhvr>
                                    </p:animRot>
                                  </p:childTnLst>
                                </p:cTn>
                              </p:par>
                              <p:par>
                                <p:cTn id="1103" presetID="8" presetClass="emph" presetSubtype="0" repeatCount="indefinite" fill="hold" grpId="1" nodeType="withEffect">
                                  <p:stCondLst>
                                    <p:cond delay="0"/>
                                  </p:stCondLst>
                                  <p:childTnLst>
                                    <p:animRot by="-21600000">
                                      <p:cBhvr>
                                        <p:cTn id="1104" dur="2250" fill="hold"/>
                                        <p:tgtEl>
                                          <p:spTgt spid="31"/>
                                        </p:tgtEl>
                                        <p:attrNameLst>
                                          <p:attrName>r</p:attrName>
                                        </p:attrNameLst>
                                      </p:cBhvr>
                                    </p:animRot>
                                  </p:childTnLst>
                                </p:cTn>
                              </p:par>
                              <p:par>
                                <p:cTn id="1105" presetID="8" presetClass="emph" presetSubtype="0" repeatCount="indefinite" fill="hold" grpId="1" nodeType="withEffect">
                                  <p:stCondLst>
                                    <p:cond delay="0"/>
                                  </p:stCondLst>
                                  <p:childTnLst>
                                    <p:animRot by="-21600000">
                                      <p:cBhvr>
                                        <p:cTn id="1106" dur="2250" fill="hold"/>
                                        <p:tgtEl>
                                          <p:spTgt spid="32"/>
                                        </p:tgtEl>
                                        <p:attrNameLst>
                                          <p:attrName>r</p:attrName>
                                        </p:attrNameLst>
                                      </p:cBhvr>
                                    </p:animRot>
                                  </p:childTnLst>
                                </p:cTn>
                              </p:par>
                              <p:par>
                                <p:cTn id="1107" presetID="8" presetClass="emph" presetSubtype="0" repeatCount="indefinite" fill="hold" grpId="1" nodeType="withEffect">
                                  <p:stCondLst>
                                    <p:cond delay="0"/>
                                  </p:stCondLst>
                                  <p:childTnLst>
                                    <p:animRot by="-21600000">
                                      <p:cBhvr>
                                        <p:cTn id="1108" dur="2250" fill="hold"/>
                                        <p:tgtEl>
                                          <p:spTgt spid="33"/>
                                        </p:tgtEl>
                                        <p:attrNameLst>
                                          <p:attrName>r</p:attrName>
                                        </p:attrNameLst>
                                      </p:cBhvr>
                                    </p:animRot>
                                  </p:childTnLst>
                                </p:cTn>
                              </p:par>
                              <p:par>
                                <p:cTn id="1109" presetID="8" presetClass="emph" presetSubtype="0" repeatCount="indefinite" fill="hold" grpId="1" nodeType="withEffect">
                                  <p:stCondLst>
                                    <p:cond delay="0"/>
                                  </p:stCondLst>
                                  <p:childTnLst>
                                    <p:animRot by="-21600000">
                                      <p:cBhvr>
                                        <p:cTn id="1110" dur="2250" fill="hold"/>
                                        <p:tgtEl>
                                          <p:spTgt spid="34"/>
                                        </p:tgtEl>
                                        <p:attrNameLst>
                                          <p:attrName>r</p:attrName>
                                        </p:attrNameLst>
                                      </p:cBhvr>
                                    </p:animRot>
                                  </p:childTnLst>
                                </p:cTn>
                              </p:par>
                              <p:par>
                                <p:cTn id="1111" presetID="8" presetClass="emph" presetSubtype="0" repeatCount="indefinite" fill="hold" grpId="1" nodeType="withEffect">
                                  <p:stCondLst>
                                    <p:cond delay="0"/>
                                  </p:stCondLst>
                                  <p:childTnLst>
                                    <p:animRot by="-21600000">
                                      <p:cBhvr>
                                        <p:cTn id="1112" dur="2250" fill="hold"/>
                                        <p:tgtEl>
                                          <p:spTgt spid="35"/>
                                        </p:tgtEl>
                                        <p:attrNameLst>
                                          <p:attrName>r</p:attrName>
                                        </p:attrNameLst>
                                      </p:cBhvr>
                                    </p:animRot>
                                  </p:childTnLst>
                                </p:cTn>
                              </p:par>
                              <p:par>
                                <p:cTn id="1113" presetID="8" presetClass="emph" presetSubtype="0" repeatCount="indefinite" fill="hold" grpId="1" nodeType="withEffect">
                                  <p:stCondLst>
                                    <p:cond delay="0"/>
                                  </p:stCondLst>
                                  <p:childTnLst>
                                    <p:animRot by="-21600000">
                                      <p:cBhvr>
                                        <p:cTn id="1114" dur="2250" fill="hold"/>
                                        <p:tgtEl>
                                          <p:spTgt spid="36"/>
                                        </p:tgtEl>
                                        <p:attrNameLst>
                                          <p:attrName>r</p:attrName>
                                        </p:attrNameLst>
                                      </p:cBhvr>
                                    </p:animRot>
                                  </p:childTnLst>
                                </p:cTn>
                              </p:par>
                              <p:par>
                                <p:cTn id="1115" presetID="8" presetClass="emph" presetSubtype="0" repeatCount="indefinite" fill="hold" grpId="1" nodeType="withEffect">
                                  <p:stCondLst>
                                    <p:cond delay="0"/>
                                  </p:stCondLst>
                                  <p:childTnLst>
                                    <p:animRot by="-21600000">
                                      <p:cBhvr>
                                        <p:cTn id="1116" dur="2250" fill="hold"/>
                                        <p:tgtEl>
                                          <p:spTgt spid="37"/>
                                        </p:tgtEl>
                                        <p:attrNameLst>
                                          <p:attrName>r</p:attrName>
                                        </p:attrNameLst>
                                      </p:cBhvr>
                                    </p:animRot>
                                  </p:childTnLst>
                                </p:cTn>
                              </p:par>
                              <p:par>
                                <p:cTn id="1117" presetID="8" presetClass="emph" presetSubtype="0" repeatCount="indefinite" fill="hold" grpId="1" nodeType="withEffect">
                                  <p:stCondLst>
                                    <p:cond delay="0"/>
                                  </p:stCondLst>
                                  <p:childTnLst>
                                    <p:animRot by="-21600000">
                                      <p:cBhvr>
                                        <p:cTn id="1118" dur="2250" fill="hold"/>
                                        <p:tgtEl>
                                          <p:spTgt spid="38"/>
                                        </p:tgtEl>
                                        <p:attrNameLst>
                                          <p:attrName>r</p:attrName>
                                        </p:attrNameLst>
                                      </p:cBhvr>
                                    </p:animRot>
                                  </p:childTnLst>
                                </p:cTn>
                              </p:par>
                              <p:par>
                                <p:cTn id="1119" presetID="8" presetClass="emph" presetSubtype="0" repeatCount="indefinite" fill="hold" grpId="1" nodeType="withEffect">
                                  <p:stCondLst>
                                    <p:cond delay="0"/>
                                  </p:stCondLst>
                                  <p:childTnLst>
                                    <p:animRot by="-21600000">
                                      <p:cBhvr>
                                        <p:cTn id="1120" dur="2250" fill="hold"/>
                                        <p:tgtEl>
                                          <p:spTgt spid="39"/>
                                        </p:tgtEl>
                                        <p:attrNameLst>
                                          <p:attrName>r</p:attrName>
                                        </p:attrNameLst>
                                      </p:cBhvr>
                                    </p:animRot>
                                  </p:childTnLst>
                                </p:cTn>
                              </p:par>
                              <p:par>
                                <p:cTn id="1121" presetID="8" presetClass="emph" presetSubtype="0" repeatCount="indefinite" fill="hold" grpId="1" nodeType="withEffect">
                                  <p:stCondLst>
                                    <p:cond delay="0"/>
                                  </p:stCondLst>
                                  <p:childTnLst>
                                    <p:animRot by="-21600000">
                                      <p:cBhvr>
                                        <p:cTn id="1122" dur="2250" fill="hold"/>
                                        <p:tgtEl>
                                          <p:spTgt spid="40"/>
                                        </p:tgtEl>
                                        <p:attrNameLst>
                                          <p:attrName>r</p:attrName>
                                        </p:attrNameLst>
                                      </p:cBhvr>
                                    </p:animRot>
                                  </p:childTnLst>
                                </p:cTn>
                              </p:par>
                              <p:par>
                                <p:cTn id="1123" presetID="8" presetClass="emph" presetSubtype="0" repeatCount="indefinite" fill="hold" grpId="1" nodeType="withEffect">
                                  <p:stCondLst>
                                    <p:cond delay="0"/>
                                  </p:stCondLst>
                                  <p:childTnLst>
                                    <p:animRot by="-21600000">
                                      <p:cBhvr>
                                        <p:cTn id="1124" dur="2250" fill="hold"/>
                                        <p:tgtEl>
                                          <p:spTgt spid="41"/>
                                        </p:tgtEl>
                                        <p:attrNameLst>
                                          <p:attrName>r</p:attrName>
                                        </p:attrNameLst>
                                      </p:cBhvr>
                                    </p:animRot>
                                  </p:childTnLst>
                                </p:cTn>
                              </p:par>
                              <p:par>
                                <p:cTn id="1125" presetID="8" presetClass="emph" presetSubtype="0" repeatCount="indefinite" fill="hold" grpId="1" nodeType="withEffect">
                                  <p:stCondLst>
                                    <p:cond delay="0"/>
                                  </p:stCondLst>
                                  <p:childTnLst>
                                    <p:animRot by="-21600000">
                                      <p:cBhvr>
                                        <p:cTn id="1126" dur="2250" fill="hold"/>
                                        <p:tgtEl>
                                          <p:spTgt spid="42"/>
                                        </p:tgtEl>
                                        <p:attrNameLst>
                                          <p:attrName>r</p:attrName>
                                        </p:attrNameLst>
                                      </p:cBhvr>
                                    </p:animRot>
                                  </p:childTnLst>
                                </p:cTn>
                              </p:par>
                              <p:par>
                                <p:cTn id="1127" presetID="8" presetClass="emph" presetSubtype="0" repeatCount="indefinite" fill="hold" grpId="1" nodeType="withEffect">
                                  <p:stCondLst>
                                    <p:cond delay="0"/>
                                  </p:stCondLst>
                                  <p:childTnLst>
                                    <p:animRot by="-21600000">
                                      <p:cBhvr>
                                        <p:cTn id="1128" dur="2250" fill="hold"/>
                                        <p:tgtEl>
                                          <p:spTgt spid="43"/>
                                        </p:tgtEl>
                                        <p:attrNameLst>
                                          <p:attrName>r</p:attrName>
                                        </p:attrNameLst>
                                      </p:cBhvr>
                                    </p:animRot>
                                  </p:childTnLst>
                                </p:cTn>
                              </p:par>
                              <p:par>
                                <p:cTn id="1129" presetID="8" presetClass="emph" presetSubtype="0" repeatCount="indefinite" fill="hold" grpId="1" nodeType="withEffect">
                                  <p:stCondLst>
                                    <p:cond delay="0"/>
                                  </p:stCondLst>
                                  <p:childTnLst>
                                    <p:animRot by="-21600000">
                                      <p:cBhvr>
                                        <p:cTn id="1130" dur="2250" fill="hold"/>
                                        <p:tgtEl>
                                          <p:spTgt spid="44"/>
                                        </p:tgtEl>
                                        <p:attrNameLst>
                                          <p:attrName>r</p:attrName>
                                        </p:attrNameLst>
                                      </p:cBhvr>
                                    </p:animRot>
                                  </p:childTnLst>
                                </p:cTn>
                              </p:par>
                              <p:par>
                                <p:cTn id="1131" presetID="8" presetClass="emph" presetSubtype="0" repeatCount="indefinite" fill="hold" grpId="1" nodeType="withEffect">
                                  <p:stCondLst>
                                    <p:cond delay="0"/>
                                  </p:stCondLst>
                                  <p:childTnLst>
                                    <p:animRot by="-21600000">
                                      <p:cBhvr>
                                        <p:cTn id="1132" dur="2250" fill="hold"/>
                                        <p:tgtEl>
                                          <p:spTgt spid="45"/>
                                        </p:tgtEl>
                                        <p:attrNameLst>
                                          <p:attrName>r</p:attrName>
                                        </p:attrNameLst>
                                      </p:cBhvr>
                                    </p:animRot>
                                  </p:childTnLst>
                                </p:cTn>
                              </p:par>
                              <p:par>
                                <p:cTn id="1133" presetID="8" presetClass="emph" presetSubtype="0" repeatCount="indefinite" fill="hold" grpId="1" nodeType="withEffect">
                                  <p:stCondLst>
                                    <p:cond delay="0"/>
                                  </p:stCondLst>
                                  <p:childTnLst>
                                    <p:animRot by="-21600000">
                                      <p:cBhvr>
                                        <p:cTn id="1134" dur="2250" fill="hold"/>
                                        <p:tgtEl>
                                          <p:spTgt spid="46"/>
                                        </p:tgtEl>
                                        <p:attrNameLst>
                                          <p:attrName>r</p:attrName>
                                        </p:attrNameLst>
                                      </p:cBhvr>
                                    </p:animRot>
                                  </p:childTnLst>
                                </p:cTn>
                              </p:par>
                              <p:par>
                                <p:cTn id="1135" presetID="8" presetClass="emph" presetSubtype="0" repeatCount="indefinite" fill="hold" grpId="1" nodeType="withEffect">
                                  <p:stCondLst>
                                    <p:cond delay="0"/>
                                  </p:stCondLst>
                                  <p:childTnLst>
                                    <p:animRot by="-21600000">
                                      <p:cBhvr>
                                        <p:cTn id="1136" dur="2250" fill="hold"/>
                                        <p:tgtEl>
                                          <p:spTgt spid="47"/>
                                        </p:tgtEl>
                                        <p:attrNameLst>
                                          <p:attrName>r</p:attrName>
                                        </p:attrNameLst>
                                      </p:cBhvr>
                                    </p:animRot>
                                  </p:childTnLst>
                                </p:cTn>
                              </p:par>
                              <p:par>
                                <p:cTn id="1137" presetID="8" presetClass="emph" presetSubtype="0" repeatCount="indefinite" fill="hold" grpId="1" nodeType="withEffect">
                                  <p:stCondLst>
                                    <p:cond delay="0"/>
                                  </p:stCondLst>
                                  <p:childTnLst>
                                    <p:animRot by="-21600000">
                                      <p:cBhvr>
                                        <p:cTn id="1138" dur="2250" fill="hold"/>
                                        <p:tgtEl>
                                          <p:spTgt spid="48"/>
                                        </p:tgtEl>
                                        <p:attrNameLst>
                                          <p:attrName>r</p:attrName>
                                        </p:attrNameLst>
                                      </p:cBhvr>
                                    </p:animRot>
                                  </p:childTnLst>
                                </p:cTn>
                              </p:par>
                              <p:par>
                                <p:cTn id="1139" presetID="8" presetClass="emph" presetSubtype="0" repeatCount="indefinite" fill="hold" grpId="1" nodeType="withEffect">
                                  <p:stCondLst>
                                    <p:cond delay="0"/>
                                  </p:stCondLst>
                                  <p:childTnLst>
                                    <p:animRot by="-21600000">
                                      <p:cBhvr>
                                        <p:cTn id="1140" dur="2250" fill="hold"/>
                                        <p:tgtEl>
                                          <p:spTgt spid="49"/>
                                        </p:tgtEl>
                                        <p:attrNameLst>
                                          <p:attrName>r</p:attrName>
                                        </p:attrNameLst>
                                      </p:cBhvr>
                                    </p:animRot>
                                  </p:childTnLst>
                                </p:cTn>
                              </p:par>
                              <p:par>
                                <p:cTn id="1141" presetID="8" presetClass="emph" presetSubtype="0" repeatCount="indefinite" fill="hold" grpId="1" nodeType="withEffect">
                                  <p:stCondLst>
                                    <p:cond delay="0"/>
                                  </p:stCondLst>
                                  <p:childTnLst>
                                    <p:animRot by="-21600000">
                                      <p:cBhvr>
                                        <p:cTn id="1142" dur="2250" fill="hold"/>
                                        <p:tgtEl>
                                          <p:spTgt spid="50"/>
                                        </p:tgtEl>
                                        <p:attrNameLst>
                                          <p:attrName>r</p:attrName>
                                        </p:attrNameLst>
                                      </p:cBhvr>
                                    </p:animRot>
                                  </p:childTnLst>
                                </p:cTn>
                              </p:par>
                              <p:par>
                                <p:cTn id="1143" presetID="8" presetClass="emph" presetSubtype="0" repeatCount="indefinite" fill="hold" grpId="1" nodeType="withEffect">
                                  <p:stCondLst>
                                    <p:cond delay="0"/>
                                  </p:stCondLst>
                                  <p:childTnLst>
                                    <p:animRot by="-21600000">
                                      <p:cBhvr>
                                        <p:cTn id="1144" dur="2250" fill="hold"/>
                                        <p:tgtEl>
                                          <p:spTgt spid="51"/>
                                        </p:tgtEl>
                                        <p:attrNameLst>
                                          <p:attrName>r</p:attrName>
                                        </p:attrNameLst>
                                      </p:cBhvr>
                                    </p:animRot>
                                  </p:childTnLst>
                                </p:cTn>
                              </p:par>
                              <p:par>
                                <p:cTn id="1145" presetID="8" presetClass="emph" presetSubtype="0" repeatCount="indefinite" fill="hold" grpId="1" nodeType="withEffect">
                                  <p:stCondLst>
                                    <p:cond delay="0"/>
                                  </p:stCondLst>
                                  <p:childTnLst>
                                    <p:animRot by="-21600000">
                                      <p:cBhvr>
                                        <p:cTn id="1146" dur="2250" fill="hold"/>
                                        <p:tgtEl>
                                          <p:spTgt spid="52"/>
                                        </p:tgtEl>
                                        <p:attrNameLst>
                                          <p:attrName>r</p:attrName>
                                        </p:attrNameLst>
                                      </p:cBhvr>
                                    </p:animRot>
                                  </p:childTnLst>
                                </p:cTn>
                              </p:par>
                              <p:par>
                                <p:cTn id="1147" presetID="8" presetClass="emph" presetSubtype="0" repeatCount="indefinite" fill="hold" grpId="1" nodeType="withEffect">
                                  <p:stCondLst>
                                    <p:cond delay="0"/>
                                  </p:stCondLst>
                                  <p:childTnLst>
                                    <p:animRot by="-21600000">
                                      <p:cBhvr>
                                        <p:cTn id="1148" dur="2250" fill="hold"/>
                                        <p:tgtEl>
                                          <p:spTgt spid="53"/>
                                        </p:tgtEl>
                                        <p:attrNameLst>
                                          <p:attrName>r</p:attrName>
                                        </p:attrNameLst>
                                      </p:cBhvr>
                                    </p:animRot>
                                  </p:childTnLst>
                                </p:cTn>
                              </p:par>
                              <p:par>
                                <p:cTn id="1149" presetID="8" presetClass="emph" presetSubtype="0" repeatCount="indefinite" fill="hold" grpId="1" nodeType="withEffect">
                                  <p:stCondLst>
                                    <p:cond delay="0"/>
                                  </p:stCondLst>
                                  <p:childTnLst>
                                    <p:animRot by="21600000">
                                      <p:cBhvr>
                                        <p:cTn id="1150" dur="2250" fill="hold"/>
                                        <p:tgtEl>
                                          <p:spTgt spid="160"/>
                                        </p:tgtEl>
                                        <p:attrNameLst>
                                          <p:attrName>r</p:attrName>
                                        </p:attrNameLst>
                                      </p:cBhvr>
                                    </p:animRot>
                                  </p:childTnLst>
                                </p:cTn>
                              </p:par>
                              <p:par>
                                <p:cTn id="1151" presetID="8" presetClass="emph" presetSubtype="0" repeatCount="indefinite" fill="hold" grpId="1" nodeType="withEffect">
                                  <p:stCondLst>
                                    <p:cond delay="0"/>
                                  </p:stCondLst>
                                  <p:childTnLst>
                                    <p:animRot by="21600000">
                                      <p:cBhvr>
                                        <p:cTn id="1152" dur="2250" fill="hold"/>
                                        <p:tgtEl>
                                          <p:spTgt spid="161"/>
                                        </p:tgtEl>
                                        <p:attrNameLst>
                                          <p:attrName>r</p:attrName>
                                        </p:attrNameLst>
                                      </p:cBhvr>
                                    </p:animRot>
                                  </p:childTnLst>
                                </p:cTn>
                              </p:par>
                              <p:par>
                                <p:cTn id="1153" presetID="8" presetClass="emph" presetSubtype="0" repeatCount="indefinite" fill="hold" grpId="1" nodeType="withEffect">
                                  <p:stCondLst>
                                    <p:cond delay="0"/>
                                  </p:stCondLst>
                                  <p:childTnLst>
                                    <p:animRot by="21600000">
                                      <p:cBhvr>
                                        <p:cTn id="1154" dur="2250" fill="hold"/>
                                        <p:tgtEl>
                                          <p:spTgt spid="162"/>
                                        </p:tgtEl>
                                        <p:attrNameLst>
                                          <p:attrName>r</p:attrName>
                                        </p:attrNameLst>
                                      </p:cBhvr>
                                    </p:animRot>
                                  </p:childTnLst>
                                </p:cTn>
                              </p:par>
                              <p:par>
                                <p:cTn id="1155" presetID="8" presetClass="emph" presetSubtype="0" repeatCount="indefinite" fill="hold" grpId="1" nodeType="withEffect">
                                  <p:stCondLst>
                                    <p:cond delay="0"/>
                                  </p:stCondLst>
                                  <p:childTnLst>
                                    <p:animRot by="21600000">
                                      <p:cBhvr>
                                        <p:cTn id="1156" dur="2250" fill="hold"/>
                                        <p:tgtEl>
                                          <p:spTgt spid="163"/>
                                        </p:tgtEl>
                                        <p:attrNameLst>
                                          <p:attrName>r</p:attrName>
                                        </p:attrNameLst>
                                      </p:cBhvr>
                                    </p:animRot>
                                  </p:childTnLst>
                                </p:cTn>
                              </p:par>
                              <p:par>
                                <p:cTn id="1157" presetID="8" presetClass="emph" presetSubtype="0" repeatCount="indefinite" fill="hold" grpId="1" nodeType="withEffect">
                                  <p:stCondLst>
                                    <p:cond delay="0"/>
                                  </p:stCondLst>
                                  <p:childTnLst>
                                    <p:animRot by="21600000">
                                      <p:cBhvr>
                                        <p:cTn id="1158" dur="2250" fill="hold"/>
                                        <p:tgtEl>
                                          <p:spTgt spid="164"/>
                                        </p:tgtEl>
                                        <p:attrNameLst>
                                          <p:attrName>r</p:attrName>
                                        </p:attrNameLst>
                                      </p:cBhvr>
                                    </p:animRot>
                                  </p:childTnLst>
                                </p:cTn>
                              </p:par>
                              <p:par>
                                <p:cTn id="1159" presetID="8" presetClass="emph" presetSubtype="0" repeatCount="indefinite" fill="hold" grpId="1" nodeType="withEffect">
                                  <p:stCondLst>
                                    <p:cond delay="0"/>
                                  </p:stCondLst>
                                  <p:childTnLst>
                                    <p:animRot by="21600000">
                                      <p:cBhvr>
                                        <p:cTn id="1160" dur="2250" fill="hold"/>
                                        <p:tgtEl>
                                          <p:spTgt spid="165"/>
                                        </p:tgtEl>
                                        <p:attrNameLst>
                                          <p:attrName>r</p:attrName>
                                        </p:attrNameLst>
                                      </p:cBhvr>
                                    </p:animRot>
                                  </p:childTnLst>
                                </p:cTn>
                              </p:par>
                              <p:par>
                                <p:cTn id="1161" presetID="8" presetClass="emph" presetSubtype="0" repeatCount="indefinite" fill="hold" grpId="1" nodeType="withEffect">
                                  <p:stCondLst>
                                    <p:cond delay="0"/>
                                  </p:stCondLst>
                                  <p:childTnLst>
                                    <p:animRot by="21600000">
                                      <p:cBhvr>
                                        <p:cTn id="1162" dur="2250" fill="hold"/>
                                        <p:tgtEl>
                                          <p:spTgt spid="166"/>
                                        </p:tgtEl>
                                        <p:attrNameLst>
                                          <p:attrName>r</p:attrName>
                                        </p:attrNameLst>
                                      </p:cBhvr>
                                    </p:animRot>
                                  </p:childTnLst>
                                </p:cTn>
                              </p:par>
                              <p:par>
                                <p:cTn id="1163" presetID="8" presetClass="emph" presetSubtype="0" repeatCount="indefinite" fill="hold" grpId="1" nodeType="withEffect">
                                  <p:stCondLst>
                                    <p:cond delay="0"/>
                                  </p:stCondLst>
                                  <p:childTnLst>
                                    <p:animRot by="21600000">
                                      <p:cBhvr>
                                        <p:cTn id="1164" dur="2250" fill="hold"/>
                                        <p:tgtEl>
                                          <p:spTgt spid="167"/>
                                        </p:tgtEl>
                                        <p:attrNameLst>
                                          <p:attrName>r</p:attrName>
                                        </p:attrNameLst>
                                      </p:cBhvr>
                                    </p:animRot>
                                  </p:childTnLst>
                                </p:cTn>
                              </p:par>
                              <p:par>
                                <p:cTn id="1165" presetID="8" presetClass="emph" presetSubtype="0" repeatCount="indefinite" fill="hold" grpId="1" nodeType="withEffect">
                                  <p:stCondLst>
                                    <p:cond delay="0"/>
                                  </p:stCondLst>
                                  <p:childTnLst>
                                    <p:animRot by="21600000">
                                      <p:cBhvr>
                                        <p:cTn id="1166" dur="2250" fill="hold"/>
                                        <p:tgtEl>
                                          <p:spTgt spid="168"/>
                                        </p:tgtEl>
                                        <p:attrNameLst>
                                          <p:attrName>r</p:attrName>
                                        </p:attrNameLst>
                                      </p:cBhvr>
                                    </p:animRot>
                                  </p:childTnLst>
                                </p:cTn>
                              </p:par>
                              <p:par>
                                <p:cTn id="1167" presetID="8" presetClass="emph" presetSubtype="0" repeatCount="indefinite" fill="hold" grpId="1" nodeType="withEffect">
                                  <p:stCondLst>
                                    <p:cond delay="0"/>
                                  </p:stCondLst>
                                  <p:childTnLst>
                                    <p:animRot by="21600000">
                                      <p:cBhvr>
                                        <p:cTn id="1168" dur="2250" fill="hold"/>
                                        <p:tgtEl>
                                          <p:spTgt spid="169"/>
                                        </p:tgtEl>
                                        <p:attrNameLst>
                                          <p:attrName>r</p:attrName>
                                        </p:attrNameLst>
                                      </p:cBhvr>
                                    </p:animRot>
                                  </p:childTnLst>
                                </p:cTn>
                              </p:par>
                              <p:par>
                                <p:cTn id="1169" presetID="8" presetClass="emph" presetSubtype="0" repeatCount="indefinite" fill="hold" grpId="1" nodeType="withEffect">
                                  <p:stCondLst>
                                    <p:cond delay="0"/>
                                  </p:stCondLst>
                                  <p:childTnLst>
                                    <p:animRot by="21600000">
                                      <p:cBhvr>
                                        <p:cTn id="1170" dur="2250" fill="hold"/>
                                        <p:tgtEl>
                                          <p:spTgt spid="170"/>
                                        </p:tgtEl>
                                        <p:attrNameLst>
                                          <p:attrName>r</p:attrName>
                                        </p:attrNameLst>
                                      </p:cBhvr>
                                    </p:animRot>
                                  </p:childTnLst>
                                </p:cTn>
                              </p:par>
                              <p:par>
                                <p:cTn id="1171" presetID="8" presetClass="emph" presetSubtype="0" repeatCount="indefinite" fill="hold" grpId="1" nodeType="withEffect">
                                  <p:stCondLst>
                                    <p:cond delay="0"/>
                                  </p:stCondLst>
                                  <p:childTnLst>
                                    <p:animRot by="21600000">
                                      <p:cBhvr>
                                        <p:cTn id="1172" dur="2250" fill="hold"/>
                                        <p:tgtEl>
                                          <p:spTgt spid="171"/>
                                        </p:tgtEl>
                                        <p:attrNameLst>
                                          <p:attrName>r</p:attrName>
                                        </p:attrNameLst>
                                      </p:cBhvr>
                                    </p:animRot>
                                  </p:childTnLst>
                                </p:cTn>
                              </p:par>
                              <p:par>
                                <p:cTn id="1173" presetID="8" presetClass="emph" presetSubtype="0" repeatCount="indefinite" fill="hold" grpId="1" nodeType="withEffect">
                                  <p:stCondLst>
                                    <p:cond delay="0"/>
                                  </p:stCondLst>
                                  <p:childTnLst>
                                    <p:animRot by="21600000">
                                      <p:cBhvr>
                                        <p:cTn id="1174" dur="2250" fill="hold"/>
                                        <p:tgtEl>
                                          <p:spTgt spid="172"/>
                                        </p:tgtEl>
                                        <p:attrNameLst>
                                          <p:attrName>r</p:attrName>
                                        </p:attrNameLst>
                                      </p:cBhvr>
                                    </p:animRot>
                                  </p:childTnLst>
                                </p:cTn>
                              </p:par>
                              <p:par>
                                <p:cTn id="1175" presetID="8" presetClass="emph" presetSubtype="0" repeatCount="indefinite" fill="hold" grpId="1" nodeType="withEffect">
                                  <p:stCondLst>
                                    <p:cond delay="0"/>
                                  </p:stCondLst>
                                  <p:childTnLst>
                                    <p:animRot by="21600000">
                                      <p:cBhvr>
                                        <p:cTn id="1176" dur="2250" fill="hold"/>
                                        <p:tgtEl>
                                          <p:spTgt spid="173"/>
                                        </p:tgtEl>
                                        <p:attrNameLst>
                                          <p:attrName>r</p:attrName>
                                        </p:attrNameLst>
                                      </p:cBhvr>
                                    </p:animRot>
                                  </p:childTnLst>
                                </p:cTn>
                              </p:par>
                              <p:par>
                                <p:cTn id="1177" presetID="8" presetClass="emph" presetSubtype="0" repeatCount="indefinite" fill="hold" grpId="1" nodeType="withEffect">
                                  <p:stCondLst>
                                    <p:cond delay="0"/>
                                  </p:stCondLst>
                                  <p:childTnLst>
                                    <p:animRot by="21600000">
                                      <p:cBhvr>
                                        <p:cTn id="1178" dur="2250" fill="hold"/>
                                        <p:tgtEl>
                                          <p:spTgt spid="174"/>
                                        </p:tgtEl>
                                        <p:attrNameLst>
                                          <p:attrName>r</p:attrName>
                                        </p:attrNameLst>
                                      </p:cBhvr>
                                    </p:animRot>
                                  </p:childTnLst>
                                </p:cTn>
                              </p:par>
                              <p:par>
                                <p:cTn id="1179" presetID="8" presetClass="emph" presetSubtype="0" repeatCount="indefinite" fill="hold" grpId="1" nodeType="withEffect">
                                  <p:stCondLst>
                                    <p:cond delay="0"/>
                                  </p:stCondLst>
                                  <p:childTnLst>
                                    <p:animRot by="21600000">
                                      <p:cBhvr>
                                        <p:cTn id="1180" dur="2250" fill="hold"/>
                                        <p:tgtEl>
                                          <p:spTgt spid="175"/>
                                        </p:tgtEl>
                                        <p:attrNameLst>
                                          <p:attrName>r</p:attrName>
                                        </p:attrNameLst>
                                      </p:cBhvr>
                                    </p:animRot>
                                  </p:childTnLst>
                                </p:cTn>
                              </p:par>
                              <p:par>
                                <p:cTn id="1181" presetID="8" presetClass="emph" presetSubtype="0" repeatCount="indefinite" fill="hold" grpId="1" nodeType="withEffect">
                                  <p:stCondLst>
                                    <p:cond delay="0"/>
                                  </p:stCondLst>
                                  <p:childTnLst>
                                    <p:animRot by="21600000">
                                      <p:cBhvr>
                                        <p:cTn id="1182" dur="2250" fill="hold"/>
                                        <p:tgtEl>
                                          <p:spTgt spid="176"/>
                                        </p:tgtEl>
                                        <p:attrNameLst>
                                          <p:attrName>r</p:attrName>
                                        </p:attrNameLst>
                                      </p:cBhvr>
                                    </p:animRot>
                                  </p:childTnLst>
                                </p:cTn>
                              </p:par>
                              <p:par>
                                <p:cTn id="1183" presetID="8" presetClass="emph" presetSubtype="0" repeatCount="indefinite" fill="hold" grpId="1" nodeType="withEffect">
                                  <p:stCondLst>
                                    <p:cond delay="0"/>
                                  </p:stCondLst>
                                  <p:childTnLst>
                                    <p:animRot by="21600000">
                                      <p:cBhvr>
                                        <p:cTn id="1184" dur="2250" fill="hold"/>
                                        <p:tgtEl>
                                          <p:spTgt spid="177"/>
                                        </p:tgtEl>
                                        <p:attrNameLst>
                                          <p:attrName>r</p:attrName>
                                        </p:attrNameLst>
                                      </p:cBhvr>
                                    </p:animRot>
                                  </p:childTnLst>
                                </p:cTn>
                              </p:par>
                              <p:par>
                                <p:cTn id="1185" presetID="8" presetClass="emph" presetSubtype="0" repeatCount="indefinite" fill="hold" grpId="1" nodeType="withEffect">
                                  <p:stCondLst>
                                    <p:cond delay="0"/>
                                  </p:stCondLst>
                                  <p:childTnLst>
                                    <p:animRot by="21600000">
                                      <p:cBhvr>
                                        <p:cTn id="1186" dur="2250" fill="hold"/>
                                        <p:tgtEl>
                                          <p:spTgt spid="178"/>
                                        </p:tgtEl>
                                        <p:attrNameLst>
                                          <p:attrName>r</p:attrName>
                                        </p:attrNameLst>
                                      </p:cBhvr>
                                    </p:animRot>
                                  </p:childTnLst>
                                </p:cTn>
                              </p:par>
                              <p:par>
                                <p:cTn id="1187" presetID="8" presetClass="emph" presetSubtype="0" repeatCount="indefinite" fill="hold" grpId="1" nodeType="withEffect">
                                  <p:stCondLst>
                                    <p:cond delay="0"/>
                                  </p:stCondLst>
                                  <p:childTnLst>
                                    <p:animRot by="21600000">
                                      <p:cBhvr>
                                        <p:cTn id="1188" dur="2250" fill="hold"/>
                                        <p:tgtEl>
                                          <p:spTgt spid="179"/>
                                        </p:tgtEl>
                                        <p:attrNameLst>
                                          <p:attrName>r</p:attrName>
                                        </p:attrNameLst>
                                      </p:cBhvr>
                                    </p:animRot>
                                  </p:childTnLst>
                                </p:cTn>
                              </p:par>
                              <p:par>
                                <p:cTn id="1189" presetID="8" presetClass="emph" presetSubtype="0" repeatCount="indefinite" fill="hold" grpId="1" nodeType="withEffect">
                                  <p:stCondLst>
                                    <p:cond delay="0"/>
                                  </p:stCondLst>
                                  <p:childTnLst>
                                    <p:animRot by="21600000">
                                      <p:cBhvr>
                                        <p:cTn id="1190" dur="2250" fill="hold"/>
                                        <p:tgtEl>
                                          <p:spTgt spid="180"/>
                                        </p:tgtEl>
                                        <p:attrNameLst>
                                          <p:attrName>r</p:attrName>
                                        </p:attrNameLst>
                                      </p:cBhvr>
                                    </p:animRot>
                                  </p:childTnLst>
                                </p:cTn>
                              </p:par>
                              <p:par>
                                <p:cTn id="1191" presetID="8" presetClass="emph" presetSubtype="0" repeatCount="indefinite" fill="hold" grpId="1" nodeType="withEffect">
                                  <p:stCondLst>
                                    <p:cond delay="0"/>
                                  </p:stCondLst>
                                  <p:childTnLst>
                                    <p:animRot by="21600000">
                                      <p:cBhvr>
                                        <p:cTn id="1192" dur="2250" fill="hold"/>
                                        <p:tgtEl>
                                          <p:spTgt spid="181"/>
                                        </p:tgtEl>
                                        <p:attrNameLst>
                                          <p:attrName>r</p:attrName>
                                        </p:attrNameLst>
                                      </p:cBhvr>
                                    </p:animRot>
                                  </p:childTnLst>
                                </p:cTn>
                              </p:par>
                              <p:par>
                                <p:cTn id="1193" presetID="8" presetClass="emph" presetSubtype="0" repeatCount="indefinite" fill="hold" grpId="1" nodeType="withEffect">
                                  <p:stCondLst>
                                    <p:cond delay="0"/>
                                  </p:stCondLst>
                                  <p:childTnLst>
                                    <p:animRot by="21600000">
                                      <p:cBhvr>
                                        <p:cTn id="1194" dur="2250" fill="hold"/>
                                        <p:tgtEl>
                                          <p:spTgt spid="182"/>
                                        </p:tgtEl>
                                        <p:attrNameLst>
                                          <p:attrName>r</p:attrName>
                                        </p:attrNameLst>
                                      </p:cBhvr>
                                    </p:animRot>
                                  </p:childTnLst>
                                </p:cTn>
                              </p:par>
                              <p:par>
                                <p:cTn id="1195" presetID="8" presetClass="emph" presetSubtype="0" repeatCount="indefinite" fill="hold" grpId="1" nodeType="withEffect">
                                  <p:stCondLst>
                                    <p:cond delay="0"/>
                                  </p:stCondLst>
                                  <p:childTnLst>
                                    <p:animRot by="21600000">
                                      <p:cBhvr>
                                        <p:cTn id="1196" dur="2250" fill="hold"/>
                                        <p:tgtEl>
                                          <p:spTgt spid="183"/>
                                        </p:tgtEl>
                                        <p:attrNameLst>
                                          <p:attrName>r</p:attrName>
                                        </p:attrNameLst>
                                      </p:cBhvr>
                                    </p:animRot>
                                  </p:childTnLst>
                                </p:cTn>
                              </p:par>
                              <p:par>
                                <p:cTn id="1197" presetID="8" presetClass="emph" presetSubtype="0" repeatCount="indefinite" fill="hold" grpId="1" nodeType="withEffect">
                                  <p:stCondLst>
                                    <p:cond delay="0"/>
                                  </p:stCondLst>
                                  <p:childTnLst>
                                    <p:animRot by="21600000">
                                      <p:cBhvr>
                                        <p:cTn id="1198" dur="2250" fill="hold"/>
                                        <p:tgtEl>
                                          <p:spTgt spid="184"/>
                                        </p:tgtEl>
                                        <p:attrNameLst>
                                          <p:attrName>r</p:attrName>
                                        </p:attrNameLst>
                                      </p:cBhvr>
                                    </p:animRot>
                                  </p:childTnLst>
                                </p:cTn>
                              </p:par>
                              <p:par>
                                <p:cTn id="1199" presetID="8" presetClass="emph" presetSubtype="0" repeatCount="indefinite" fill="hold" grpId="1" nodeType="withEffect">
                                  <p:stCondLst>
                                    <p:cond delay="0"/>
                                  </p:stCondLst>
                                  <p:childTnLst>
                                    <p:animRot by="21600000">
                                      <p:cBhvr>
                                        <p:cTn id="1200" dur="2250" fill="hold"/>
                                        <p:tgtEl>
                                          <p:spTgt spid="185"/>
                                        </p:tgtEl>
                                        <p:attrNameLst>
                                          <p:attrName>r</p:attrName>
                                        </p:attrNameLst>
                                      </p:cBhvr>
                                    </p:animRot>
                                  </p:childTnLst>
                                </p:cTn>
                              </p:par>
                              <p:par>
                                <p:cTn id="1201" presetID="8" presetClass="emph" presetSubtype="0" repeatCount="indefinite" fill="hold" grpId="1" nodeType="withEffect">
                                  <p:stCondLst>
                                    <p:cond delay="0"/>
                                  </p:stCondLst>
                                  <p:childTnLst>
                                    <p:animRot by="21600000">
                                      <p:cBhvr>
                                        <p:cTn id="1202" dur="2250" fill="hold"/>
                                        <p:tgtEl>
                                          <p:spTgt spid="186"/>
                                        </p:tgtEl>
                                        <p:attrNameLst>
                                          <p:attrName>r</p:attrName>
                                        </p:attrNameLst>
                                      </p:cBhvr>
                                    </p:animRot>
                                  </p:childTnLst>
                                </p:cTn>
                              </p:par>
                              <p:par>
                                <p:cTn id="1203" presetID="8" presetClass="emph" presetSubtype="0" repeatCount="indefinite" fill="hold" grpId="1" nodeType="withEffect">
                                  <p:stCondLst>
                                    <p:cond delay="0"/>
                                  </p:stCondLst>
                                  <p:childTnLst>
                                    <p:animRot by="21600000">
                                      <p:cBhvr>
                                        <p:cTn id="1204" dur="2250" fill="hold"/>
                                        <p:tgtEl>
                                          <p:spTgt spid="187"/>
                                        </p:tgtEl>
                                        <p:attrNameLst>
                                          <p:attrName>r</p:attrName>
                                        </p:attrNameLst>
                                      </p:cBhvr>
                                    </p:animRot>
                                  </p:childTnLst>
                                </p:cTn>
                              </p:par>
                              <p:par>
                                <p:cTn id="1205" presetID="8" presetClass="emph" presetSubtype="0" repeatCount="indefinite" fill="hold" grpId="1" nodeType="withEffect">
                                  <p:stCondLst>
                                    <p:cond delay="0"/>
                                  </p:stCondLst>
                                  <p:childTnLst>
                                    <p:animRot by="21600000">
                                      <p:cBhvr>
                                        <p:cTn id="1206" dur="2250" fill="hold"/>
                                        <p:tgtEl>
                                          <p:spTgt spid="188"/>
                                        </p:tgtEl>
                                        <p:attrNameLst>
                                          <p:attrName>r</p:attrName>
                                        </p:attrNameLst>
                                      </p:cBhvr>
                                    </p:animRot>
                                  </p:childTnLst>
                                </p:cTn>
                              </p:par>
                              <p:par>
                                <p:cTn id="1207" presetID="8" presetClass="emph" presetSubtype="0" repeatCount="indefinite" fill="hold" grpId="1" nodeType="withEffect">
                                  <p:stCondLst>
                                    <p:cond delay="0"/>
                                  </p:stCondLst>
                                  <p:childTnLst>
                                    <p:animRot by="21600000">
                                      <p:cBhvr>
                                        <p:cTn id="1208" dur="2250" fill="hold"/>
                                        <p:tgtEl>
                                          <p:spTgt spid="189"/>
                                        </p:tgtEl>
                                        <p:attrNameLst>
                                          <p:attrName>r</p:attrName>
                                        </p:attrNameLst>
                                      </p:cBhvr>
                                    </p:animRot>
                                  </p:childTnLst>
                                </p:cTn>
                              </p:par>
                              <p:par>
                                <p:cTn id="1209" presetID="8" presetClass="emph" presetSubtype="0" repeatCount="indefinite" fill="hold" grpId="1" nodeType="withEffect">
                                  <p:stCondLst>
                                    <p:cond delay="0"/>
                                  </p:stCondLst>
                                  <p:childTnLst>
                                    <p:animRot by="21600000">
                                      <p:cBhvr>
                                        <p:cTn id="1210" dur="2250" fill="hold"/>
                                        <p:tgtEl>
                                          <p:spTgt spid="190"/>
                                        </p:tgtEl>
                                        <p:attrNameLst>
                                          <p:attrName>r</p:attrName>
                                        </p:attrNameLst>
                                      </p:cBhvr>
                                    </p:animRot>
                                  </p:childTnLst>
                                </p:cTn>
                              </p:par>
                              <p:par>
                                <p:cTn id="1211" presetID="8" presetClass="emph" presetSubtype="0" repeatCount="indefinite" fill="hold" grpId="1" nodeType="withEffect">
                                  <p:stCondLst>
                                    <p:cond delay="0"/>
                                  </p:stCondLst>
                                  <p:childTnLst>
                                    <p:animRot by="21600000">
                                      <p:cBhvr>
                                        <p:cTn id="1212" dur="2250" fill="hold"/>
                                        <p:tgtEl>
                                          <p:spTgt spid="191"/>
                                        </p:tgtEl>
                                        <p:attrNameLst>
                                          <p:attrName>r</p:attrName>
                                        </p:attrNameLst>
                                      </p:cBhvr>
                                    </p:animRot>
                                  </p:childTnLst>
                                </p:cTn>
                              </p:par>
                              <p:par>
                                <p:cTn id="1213" presetID="8" presetClass="emph" presetSubtype="0" repeatCount="indefinite" fill="hold" grpId="1" nodeType="withEffect">
                                  <p:stCondLst>
                                    <p:cond delay="0"/>
                                  </p:stCondLst>
                                  <p:childTnLst>
                                    <p:animRot by="21600000">
                                      <p:cBhvr>
                                        <p:cTn id="1214" dur="2250" fill="hold"/>
                                        <p:tgtEl>
                                          <p:spTgt spid="192"/>
                                        </p:tgtEl>
                                        <p:attrNameLst>
                                          <p:attrName>r</p:attrName>
                                        </p:attrNameLst>
                                      </p:cBhvr>
                                    </p:animRot>
                                  </p:childTnLst>
                                </p:cTn>
                              </p:par>
                              <p:par>
                                <p:cTn id="1215" presetID="8" presetClass="emph" presetSubtype="0" repeatCount="indefinite" fill="hold" grpId="1" nodeType="withEffect">
                                  <p:stCondLst>
                                    <p:cond delay="0"/>
                                  </p:stCondLst>
                                  <p:childTnLst>
                                    <p:animRot by="21600000">
                                      <p:cBhvr>
                                        <p:cTn id="1216" dur="2250" fill="hold"/>
                                        <p:tgtEl>
                                          <p:spTgt spid="193"/>
                                        </p:tgtEl>
                                        <p:attrNameLst>
                                          <p:attrName>r</p:attrName>
                                        </p:attrNameLst>
                                      </p:cBhvr>
                                    </p:animRot>
                                  </p:childTnLst>
                                </p:cTn>
                              </p:par>
                              <p:par>
                                <p:cTn id="1217" presetID="8" presetClass="emph" presetSubtype="0" repeatCount="indefinite" fill="hold" grpId="1" nodeType="withEffect">
                                  <p:stCondLst>
                                    <p:cond delay="0"/>
                                  </p:stCondLst>
                                  <p:childTnLst>
                                    <p:animRot by="21600000">
                                      <p:cBhvr>
                                        <p:cTn id="1218" dur="2250" fill="hold"/>
                                        <p:tgtEl>
                                          <p:spTgt spid="194"/>
                                        </p:tgtEl>
                                        <p:attrNameLst>
                                          <p:attrName>r</p:attrName>
                                        </p:attrNameLst>
                                      </p:cBhvr>
                                    </p:animRot>
                                  </p:childTnLst>
                                </p:cTn>
                              </p:par>
                              <p:par>
                                <p:cTn id="1219" presetID="8" presetClass="emph" presetSubtype="0" repeatCount="indefinite" fill="hold" grpId="1" nodeType="withEffect">
                                  <p:stCondLst>
                                    <p:cond delay="0"/>
                                  </p:stCondLst>
                                  <p:childTnLst>
                                    <p:animRot by="21600000">
                                      <p:cBhvr>
                                        <p:cTn id="1220" dur="2250" fill="hold"/>
                                        <p:tgtEl>
                                          <p:spTgt spid="195"/>
                                        </p:tgtEl>
                                        <p:attrNameLst>
                                          <p:attrName>r</p:attrName>
                                        </p:attrNameLst>
                                      </p:cBhvr>
                                    </p:animRot>
                                  </p:childTnLst>
                                </p:cTn>
                              </p:par>
                              <p:par>
                                <p:cTn id="1221" presetID="8" presetClass="emph" presetSubtype="0" repeatCount="indefinite" fill="hold" grpId="1" nodeType="withEffect">
                                  <p:stCondLst>
                                    <p:cond delay="0"/>
                                  </p:stCondLst>
                                  <p:childTnLst>
                                    <p:animRot by="21600000">
                                      <p:cBhvr>
                                        <p:cTn id="1222" dur="2250" fill="hold"/>
                                        <p:tgtEl>
                                          <p:spTgt spid="196"/>
                                        </p:tgtEl>
                                        <p:attrNameLst>
                                          <p:attrName>r</p:attrName>
                                        </p:attrNameLst>
                                      </p:cBhvr>
                                    </p:animRot>
                                  </p:childTnLst>
                                </p:cTn>
                              </p:par>
                              <p:par>
                                <p:cTn id="1223" presetID="8" presetClass="emph" presetSubtype="0" repeatCount="indefinite" fill="hold" grpId="1" nodeType="withEffect">
                                  <p:stCondLst>
                                    <p:cond delay="0"/>
                                  </p:stCondLst>
                                  <p:childTnLst>
                                    <p:animRot by="21600000">
                                      <p:cBhvr>
                                        <p:cTn id="1224" dur="2250" fill="hold"/>
                                        <p:tgtEl>
                                          <p:spTgt spid="197"/>
                                        </p:tgtEl>
                                        <p:attrNameLst>
                                          <p:attrName>r</p:attrName>
                                        </p:attrNameLst>
                                      </p:cBhvr>
                                    </p:animRot>
                                  </p:childTnLst>
                                </p:cTn>
                              </p:par>
                              <p:par>
                                <p:cTn id="1225" presetID="8" presetClass="emph" presetSubtype="0" repeatCount="indefinite" fill="hold" grpId="1" nodeType="withEffect">
                                  <p:stCondLst>
                                    <p:cond delay="0"/>
                                  </p:stCondLst>
                                  <p:childTnLst>
                                    <p:animRot by="21600000">
                                      <p:cBhvr>
                                        <p:cTn id="1226" dur="2250" fill="hold"/>
                                        <p:tgtEl>
                                          <p:spTgt spid="198"/>
                                        </p:tgtEl>
                                        <p:attrNameLst>
                                          <p:attrName>r</p:attrName>
                                        </p:attrNameLst>
                                      </p:cBhvr>
                                    </p:animRot>
                                  </p:childTnLst>
                                </p:cTn>
                              </p:par>
                              <p:par>
                                <p:cTn id="1227" presetID="8" presetClass="emph" presetSubtype="0" repeatCount="indefinite" fill="hold" grpId="1" nodeType="withEffect">
                                  <p:stCondLst>
                                    <p:cond delay="0"/>
                                  </p:stCondLst>
                                  <p:childTnLst>
                                    <p:animRot by="21600000">
                                      <p:cBhvr>
                                        <p:cTn id="1228" dur="2250" fill="hold"/>
                                        <p:tgtEl>
                                          <p:spTgt spid="199"/>
                                        </p:tgtEl>
                                        <p:attrNameLst>
                                          <p:attrName>r</p:attrName>
                                        </p:attrNameLst>
                                      </p:cBhvr>
                                    </p:animRot>
                                  </p:childTnLst>
                                </p:cTn>
                              </p:par>
                              <p:par>
                                <p:cTn id="1229" presetID="8" presetClass="emph" presetSubtype="0" repeatCount="indefinite" fill="hold" grpId="1" nodeType="withEffect">
                                  <p:stCondLst>
                                    <p:cond delay="0"/>
                                  </p:stCondLst>
                                  <p:childTnLst>
                                    <p:animRot by="21600000">
                                      <p:cBhvr>
                                        <p:cTn id="1230" dur="2250" fill="hold"/>
                                        <p:tgtEl>
                                          <p:spTgt spid="200"/>
                                        </p:tgtEl>
                                        <p:attrNameLst>
                                          <p:attrName>r</p:attrName>
                                        </p:attrNameLst>
                                      </p:cBhvr>
                                    </p:animRot>
                                  </p:childTnLst>
                                </p:cTn>
                              </p:par>
                              <p:par>
                                <p:cTn id="1231" presetID="8" presetClass="emph" presetSubtype="0" repeatCount="indefinite" fill="hold" grpId="1" nodeType="withEffect">
                                  <p:stCondLst>
                                    <p:cond delay="0"/>
                                  </p:stCondLst>
                                  <p:childTnLst>
                                    <p:animRot by="21600000">
                                      <p:cBhvr>
                                        <p:cTn id="1232" dur="2250" fill="hold"/>
                                        <p:tgtEl>
                                          <p:spTgt spid="201"/>
                                        </p:tgtEl>
                                        <p:attrNameLst>
                                          <p:attrName>r</p:attrName>
                                        </p:attrNameLst>
                                      </p:cBhvr>
                                    </p:animRot>
                                  </p:childTnLst>
                                </p:cTn>
                              </p:par>
                              <p:par>
                                <p:cTn id="1233" presetID="8" presetClass="emph" presetSubtype="0" repeatCount="indefinite" fill="hold" grpId="1" nodeType="withEffect">
                                  <p:stCondLst>
                                    <p:cond delay="0"/>
                                  </p:stCondLst>
                                  <p:childTnLst>
                                    <p:animRot by="21600000">
                                      <p:cBhvr>
                                        <p:cTn id="1234" dur="2250" fill="hold"/>
                                        <p:tgtEl>
                                          <p:spTgt spid="202"/>
                                        </p:tgtEl>
                                        <p:attrNameLst>
                                          <p:attrName>r</p:attrName>
                                        </p:attrNameLst>
                                      </p:cBhvr>
                                    </p:animRot>
                                  </p:childTnLst>
                                </p:cTn>
                              </p:par>
                              <p:par>
                                <p:cTn id="1235" presetID="8" presetClass="emph" presetSubtype="0" repeatCount="indefinite" fill="hold" grpId="1" nodeType="withEffect">
                                  <p:stCondLst>
                                    <p:cond delay="0"/>
                                  </p:stCondLst>
                                  <p:childTnLst>
                                    <p:animRot by="21600000">
                                      <p:cBhvr>
                                        <p:cTn id="1236" dur="2250" fill="hold"/>
                                        <p:tgtEl>
                                          <p:spTgt spid="203"/>
                                        </p:tgtEl>
                                        <p:attrNameLst>
                                          <p:attrName>r</p:attrName>
                                        </p:attrNameLst>
                                      </p:cBhvr>
                                    </p:animRot>
                                  </p:childTnLst>
                                </p:cTn>
                              </p:par>
                              <p:par>
                                <p:cTn id="1237" presetID="8" presetClass="emph" presetSubtype="0" repeatCount="indefinite" fill="hold" grpId="1" nodeType="withEffect">
                                  <p:stCondLst>
                                    <p:cond delay="0"/>
                                  </p:stCondLst>
                                  <p:childTnLst>
                                    <p:animRot by="21600000">
                                      <p:cBhvr>
                                        <p:cTn id="1238" dur="2250" fill="hold"/>
                                        <p:tgtEl>
                                          <p:spTgt spid="204"/>
                                        </p:tgtEl>
                                        <p:attrNameLst>
                                          <p:attrName>r</p:attrName>
                                        </p:attrNameLst>
                                      </p:cBhvr>
                                    </p:animRot>
                                  </p:childTnLst>
                                </p:cTn>
                              </p:par>
                              <p:par>
                                <p:cTn id="1239" presetID="8" presetClass="emph" presetSubtype="0" repeatCount="indefinite" fill="hold" grpId="1" nodeType="withEffect">
                                  <p:stCondLst>
                                    <p:cond delay="0"/>
                                  </p:stCondLst>
                                  <p:childTnLst>
                                    <p:animRot by="21600000">
                                      <p:cBhvr>
                                        <p:cTn id="1240" dur="2250" fill="hold"/>
                                        <p:tgtEl>
                                          <p:spTgt spid="205"/>
                                        </p:tgtEl>
                                        <p:attrNameLst>
                                          <p:attrName>r</p:attrName>
                                        </p:attrNameLst>
                                      </p:cBhvr>
                                    </p:animRot>
                                  </p:childTnLst>
                                </p:cTn>
                              </p:par>
                              <p:par>
                                <p:cTn id="1241" presetID="8" presetClass="emph" presetSubtype="0" repeatCount="indefinite" fill="hold" grpId="1" nodeType="withEffect">
                                  <p:stCondLst>
                                    <p:cond delay="0"/>
                                  </p:stCondLst>
                                  <p:childTnLst>
                                    <p:animRot by="21600000">
                                      <p:cBhvr>
                                        <p:cTn id="1242" dur="2250" fill="hold"/>
                                        <p:tgtEl>
                                          <p:spTgt spid="206"/>
                                        </p:tgtEl>
                                        <p:attrNameLst>
                                          <p:attrName>r</p:attrName>
                                        </p:attrNameLst>
                                      </p:cBhvr>
                                    </p:animRot>
                                  </p:childTnLst>
                                </p:cTn>
                              </p:par>
                              <p:par>
                                <p:cTn id="1243" presetID="8" presetClass="emph" presetSubtype="0" repeatCount="indefinite" fill="hold" grpId="1" nodeType="withEffect">
                                  <p:stCondLst>
                                    <p:cond delay="0"/>
                                  </p:stCondLst>
                                  <p:childTnLst>
                                    <p:animRot by="21600000">
                                      <p:cBhvr>
                                        <p:cTn id="1244" dur="2250" fill="hold"/>
                                        <p:tgtEl>
                                          <p:spTgt spid="207"/>
                                        </p:tgtEl>
                                        <p:attrNameLst>
                                          <p:attrName>r</p:attrName>
                                        </p:attrNameLst>
                                      </p:cBhvr>
                                    </p:animRot>
                                  </p:childTnLst>
                                </p:cTn>
                              </p:par>
                              <p:par>
                                <p:cTn id="1245" presetID="8" presetClass="emph" presetSubtype="0" repeatCount="indefinite" fill="hold" grpId="1" nodeType="withEffect">
                                  <p:stCondLst>
                                    <p:cond delay="0"/>
                                  </p:stCondLst>
                                  <p:childTnLst>
                                    <p:animRot by="21600000">
                                      <p:cBhvr>
                                        <p:cTn id="1246" dur="2250" fill="hold"/>
                                        <p:tgtEl>
                                          <p:spTgt spid="208"/>
                                        </p:tgtEl>
                                        <p:attrNameLst>
                                          <p:attrName>r</p:attrName>
                                        </p:attrNameLst>
                                      </p:cBhvr>
                                    </p:animRot>
                                  </p:childTnLst>
                                </p:cTn>
                              </p:par>
                              <p:par>
                                <p:cTn id="1247" presetID="8" presetClass="emph" presetSubtype="0" repeatCount="indefinite" fill="hold" grpId="1" nodeType="withEffect">
                                  <p:stCondLst>
                                    <p:cond delay="0"/>
                                  </p:stCondLst>
                                  <p:childTnLst>
                                    <p:animRot by="21600000">
                                      <p:cBhvr>
                                        <p:cTn id="1248" dur="2250" fill="hold"/>
                                        <p:tgtEl>
                                          <p:spTgt spid="209"/>
                                        </p:tgtEl>
                                        <p:attrNameLst>
                                          <p:attrName>r</p:attrName>
                                        </p:attrNameLst>
                                      </p:cBhvr>
                                    </p:animRot>
                                  </p:childTnLst>
                                </p:cTn>
                              </p:par>
                              <p:par>
                                <p:cTn id="1249" presetID="8" presetClass="emph" presetSubtype="0" repeatCount="indefinite" fill="hold" grpId="1" nodeType="withEffect">
                                  <p:stCondLst>
                                    <p:cond delay="0"/>
                                  </p:stCondLst>
                                  <p:childTnLst>
                                    <p:animRot by="21600000">
                                      <p:cBhvr>
                                        <p:cTn id="1250" dur="2250" fill="hold"/>
                                        <p:tgtEl>
                                          <p:spTgt spid="210"/>
                                        </p:tgtEl>
                                        <p:attrNameLst>
                                          <p:attrName>r</p:attrName>
                                        </p:attrNameLst>
                                      </p:cBhvr>
                                    </p:animRot>
                                  </p:childTnLst>
                                </p:cTn>
                              </p:par>
                              <p:par>
                                <p:cTn id="1251" presetID="8" presetClass="emph" presetSubtype="0" repeatCount="indefinite" fill="hold" grpId="1" nodeType="withEffect">
                                  <p:stCondLst>
                                    <p:cond delay="0"/>
                                  </p:stCondLst>
                                  <p:childTnLst>
                                    <p:animRot by="21600000">
                                      <p:cBhvr>
                                        <p:cTn id="1252" dur="2250" fill="hold"/>
                                        <p:tgtEl>
                                          <p:spTgt spid="159"/>
                                        </p:tgtEl>
                                        <p:attrNameLst>
                                          <p:attrName>r</p:attrName>
                                        </p:attrNameLst>
                                      </p:cBhvr>
                                    </p:animRot>
                                  </p:childTnLst>
                                </p:cTn>
                              </p:par>
                              <p:par>
                                <p:cTn id="1253" presetID="23" presetClass="entr" presetSubtype="16" fill="hold" nodeType="withEffect">
                                  <p:stCondLst>
                                    <p:cond delay="0"/>
                                  </p:stCondLst>
                                  <p:childTnLst>
                                    <p:set>
                                      <p:cBhvr>
                                        <p:cTn id="1254" dur="1" fill="hold">
                                          <p:stCondLst>
                                            <p:cond delay="0"/>
                                          </p:stCondLst>
                                        </p:cTn>
                                        <p:tgtEl>
                                          <p:spTgt spid="217"/>
                                        </p:tgtEl>
                                        <p:attrNameLst>
                                          <p:attrName>style.visibility</p:attrName>
                                        </p:attrNameLst>
                                      </p:cBhvr>
                                      <p:to>
                                        <p:strVal val="visible"/>
                                      </p:to>
                                    </p:set>
                                    <p:anim calcmode="lin" valueType="num">
                                      <p:cBhvr>
                                        <p:cTn id="1255" dur="2250" fill="hold"/>
                                        <p:tgtEl>
                                          <p:spTgt spid="217"/>
                                        </p:tgtEl>
                                        <p:attrNameLst>
                                          <p:attrName>ppt_w</p:attrName>
                                        </p:attrNameLst>
                                      </p:cBhvr>
                                      <p:tavLst>
                                        <p:tav tm="0">
                                          <p:val>
                                            <p:fltVal val="0"/>
                                          </p:val>
                                        </p:tav>
                                        <p:tav tm="100000">
                                          <p:val>
                                            <p:strVal val="#ppt_w"/>
                                          </p:val>
                                        </p:tav>
                                      </p:tavLst>
                                    </p:anim>
                                    <p:anim calcmode="lin" valueType="num">
                                      <p:cBhvr>
                                        <p:cTn id="1256" dur="2250" fill="hold"/>
                                        <p:tgtEl>
                                          <p:spTgt spid="217"/>
                                        </p:tgtEl>
                                        <p:attrNameLst>
                                          <p:attrName>ppt_h</p:attrName>
                                        </p:attrNameLst>
                                      </p:cBhvr>
                                      <p:tavLst>
                                        <p:tav tm="0">
                                          <p:val>
                                            <p:fltVal val="0"/>
                                          </p:val>
                                        </p:tav>
                                        <p:tav tm="100000">
                                          <p:val>
                                            <p:strVal val="#ppt_h"/>
                                          </p:val>
                                        </p:tav>
                                      </p:tavLst>
                                    </p:anim>
                                  </p:childTnLst>
                                </p:cTn>
                              </p:par>
                              <p:par>
                                <p:cTn id="1257" presetID="23" presetClass="entr" presetSubtype="16" fill="hold" nodeType="withEffect">
                                  <p:stCondLst>
                                    <p:cond delay="0"/>
                                  </p:stCondLst>
                                  <p:childTnLst>
                                    <p:set>
                                      <p:cBhvr>
                                        <p:cTn id="1258" dur="1" fill="hold">
                                          <p:stCondLst>
                                            <p:cond delay="0"/>
                                          </p:stCondLst>
                                        </p:cTn>
                                        <p:tgtEl>
                                          <p:spTgt spid="227"/>
                                        </p:tgtEl>
                                        <p:attrNameLst>
                                          <p:attrName>style.visibility</p:attrName>
                                        </p:attrNameLst>
                                      </p:cBhvr>
                                      <p:to>
                                        <p:strVal val="visible"/>
                                      </p:to>
                                    </p:set>
                                    <p:anim calcmode="lin" valueType="num">
                                      <p:cBhvr>
                                        <p:cTn id="1259" dur="2250" fill="hold"/>
                                        <p:tgtEl>
                                          <p:spTgt spid="227"/>
                                        </p:tgtEl>
                                        <p:attrNameLst>
                                          <p:attrName>ppt_w</p:attrName>
                                        </p:attrNameLst>
                                      </p:cBhvr>
                                      <p:tavLst>
                                        <p:tav tm="0">
                                          <p:val>
                                            <p:fltVal val="0"/>
                                          </p:val>
                                        </p:tav>
                                        <p:tav tm="100000">
                                          <p:val>
                                            <p:strVal val="#ppt_w"/>
                                          </p:val>
                                        </p:tav>
                                      </p:tavLst>
                                    </p:anim>
                                    <p:anim calcmode="lin" valueType="num">
                                      <p:cBhvr>
                                        <p:cTn id="1260" dur="2250" fill="hold"/>
                                        <p:tgtEl>
                                          <p:spTgt spid="227"/>
                                        </p:tgtEl>
                                        <p:attrNameLst>
                                          <p:attrName>ppt_h</p:attrName>
                                        </p:attrNameLst>
                                      </p:cBhvr>
                                      <p:tavLst>
                                        <p:tav tm="0">
                                          <p:val>
                                            <p:fltVal val="0"/>
                                          </p:val>
                                        </p:tav>
                                        <p:tav tm="100000">
                                          <p:val>
                                            <p:strVal val="#ppt_h"/>
                                          </p:val>
                                        </p:tav>
                                      </p:tavLst>
                                    </p:anim>
                                  </p:childTnLst>
                                </p:cTn>
                              </p:par>
                              <p:par>
                                <p:cTn id="1261" presetID="9" presetClass="emph" presetSubtype="0" grpId="0" nodeType="withEffect">
                                  <p:stCondLst>
                                    <p:cond delay="0"/>
                                  </p:stCondLst>
                                  <p:childTnLst>
                                    <p:set>
                                      <p:cBhvr rctx="PPT">
                                        <p:cTn id="1262" dur="indefinite"/>
                                        <p:tgtEl>
                                          <p:spTgt spid="224"/>
                                        </p:tgtEl>
                                        <p:attrNameLst>
                                          <p:attrName>style.opacity</p:attrName>
                                        </p:attrNameLst>
                                      </p:cBhvr>
                                      <p:to>
                                        <p:strVal val="0"/>
                                      </p:to>
                                    </p:set>
                                    <p:animEffect filter="image" prLst="opacity: 0">
                                      <p:cBhvr rctx="IE">
                                        <p:cTn id="1263" dur="indefinite"/>
                                        <p:tgtEl>
                                          <p:spTgt spid="224"/>
                                        </p:tgtEl>
                                      </p:cBhvr>
                                    </p:animEffect>
                                  </p:childTnLst>
                                </p:cTn>
                              </p:par>
                            </p:childTnLst>
                          </p:cTn>
                        </p:par>
                        <p:par>
                          <p:cTn id="1264" fill="hold">
                            <p:stCondLst>
                              <p:cond delay="2250"/>
                            </p:stCondLst>
                            <p:childTnLst>
                              <p:par>
                                <p:cTn id="1265" presetID="2" presetClass="exit" presetSubtype="6" fill="hold" grpId="2" nodeType="afterEffect">
                                  <p:stCondLst>
                                    <p:cond delay="0"/>
                                  </p:stCondLst>
                                  <p:childTnLst>
                                    <p:anim calcmode="lin" valueType="num">
                                      <p:cBhvr additive="base">
                                        <p:cTn id="1266" dur="2250"/>
                                        <p:tgtEl>
                                          <p:spTgt spid="54"/>
                                        </p:tgtEl>
                                        <p:attrNameLst>
                                          <p:attrName>ppt_x</p:attrName>
                                        </p:attrNameLst>
                                      </p:cBhvr>
                                      <p:tavLst>
                                        <p:tav tm="0">
                                          <p:val>
                                            <p:strVal val="ppt_x"/>
                                          </p:val>
                                        </p:tav>
                                        <p:tav tm="100000">
                                          <p:val>
                                            <p:strVal val="1+ppt_w/2"/>
                                          </p:val>
                                        </p:tav>
                                      </p:tavLst>
                                    </p:anim>
                                    <p:anim calcmode="lin" valueType="num">
                                      <p:cBhvr additive="base">
                                        <p:cTn id="1267" dur="2250"/>
                                        <p:tgtEl>
                                          <p:spTgt spid="54"/>
                                        </p:tgtEl>
                                        <p:attrNameLst>
                                          <p:attrName>ppt_y</p:attrName>
                                        </p:attrNameLst>
                                      </p:cBhvr>
                                      <p:tavLst>
                                        <p:tav tm="0">
                                          <p:val>
                                            <p:strVal val="ppt_y"/>
                                          </p:val>
                                        </p:tav>
                                        <p:tav tm="100000">
                                          <p:val>
                                            <p:strVal val="1+ppt_h/2"/>
                                          </p:val>
                                        </p:tav>
                                      </p:tavLst>
                                    </p:anim>
                                    <p:set>
                                      <p:cBhvr>
                                        <p:cTn id="1268" dur="1" fill="hold">
                                          <p:stCondLst>
                                            <p:cond delay="2249"/>
                                          </p:stCondLst>
                                        </p:cTn>
                                        <p:tgtEl>
                                          <p:spTgt spid="54"/>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5"/>
                                        </p:tgtEl>
                                        <p:attrNameLst>
                                          <p:attrName>ppt_x</p:attrName>
                                        </p:attrNameLst>
                                      </p:cBhvr>
                                      <p:tavLst>
                                        <p:tav tm="0">
                                          <p:val>
                                            <p:strVal val="ppt_x"/>
                                          </p:val>
                                        </p:tav>
                                        <p:tav tm="100000">
                                          <p:val>
                                            <p:strVal val="1+ppt_w/2"/>
                                          </p:val>
                                        </p:tav>
                                      </p:tavLst>
                                    </p:anim>
                                    <p:anim calcmode="lin" valueType="num">
                                      <p:cBhvr additive="base">
                                        <p:cTn id="1271" dur="2250"/>
                                        <p:tgtEl>
                                          <p:spTgt spid="55"/>
                                        </p:tgtEl>
                                        <p:attrNameLst>
                                          <p:attrName>ppt_y</p:attrName>
                                        </p:attrNameLst>
                                      </p:cBhvr>
                                      <p:tavLst>
                                        <p:tav tm="0">
                                          <p:val>
                                            <p:strVal val="ppt_y"/>
                                          </p:val>
                                        </p:tav>
                                        <p:tav tm="100000">
                                          <p:val>
                                            <p:strVal val="1+ppt_h/2"/>
                                          </p:val>
                                        </p:tav>
                                      </p:tavLst>
                                    </p:anim>
                                    <p:set>
                                      <p:cBhvr>
                                        <p:cTn id="1272" dur="1" fill="hold">
                                          <p:stCondLst>
                                            <p:cond delay="2249"/>
                                          </p:stCondLst>
                                        </p:cTn>
                                        <p:tgtEl>
                                          <p:spTgt spid="55"/>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6"/>
                                        </p:tgtEl>
                                        <p:attrNameLst>
                                          <p:attrName>ppt_x</p:attrName>
                                        </p:attrNameLst>
                                      </p:cBhvr>
                                      <p:tavLst>
                                        <p:tav tm="0">
                                          <p:val>
                                            <p:strVal val="ppt_x"/>
                                          </p:val>
                                        </p:tav>
                                        <p:tav tm="100000">
                                          <p:val>
                                            <p:strVal val="1+ppt_w/2"/>
                                          </p:val>
                                        </p:tav>
                                      </p:tavLst>
                                    </p:anim>
                                    <p:anim calcmode="lin" valueType="num">
                                      <p:cBhvr additive="base">
                                        <p:cTn id="1275" dur="2250"/>
                                        <p:tgtEl>
                                          <p:spTgt spid="56"/>
                                        </p:tgtEl>
                                        <p:attrNameLst>
                                          <p:attrName>ppt_y</p:attrName>
                                        </p:attrNameLst>
                                      </p:cBhvr>
                                      <p:tavLst>
                                        <p:tav tm="0">
                                          <p:val>
                                            <p:strVal val="ppt_y"/>
                                          </p:val>
                                        </p:tav>
                                        <p:tav tm="100000">
                                          <p:val>
                                            <p:strVal val="1+ppt_h/2"/>
                                          </p:val>
                                        </p:tav>
                                      </p:tavLst>
                                    </p:anim>
                                    <p:set>
                                      <p:cBhvr>
                                        <p:cTn id="1276" dur="1" fill="hold">
                                          <p:stCondLst>
                                            <p:cond delay="2249"/>
                                          </p:stCondLst>
                                        </p:cTn>
                                        <p:tgtEl>
                                          <p:spTgt spid="56"/>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7"/>
                                        </p:tgtEl>
                                        <p:attrNameLst>
                                          <p:attrName>ppt_x</p:attrName>
                                        </p:attrNameLst>
                                      </p:cBhvr>
                                      <p:tavLst>
                                        <p:tav tm="0">
                                          <p:val>
                                            <p:strVal val="ppt_x"/>
                                          </p:val>
                                        </p:tav>
                                        <p:tav tm="100000">
                                          <p:val>
                                            <p:strVal val="1+ppt_w/2"/>
                                          </p:val>
                                        </p:tav>
                                      </p:tavLst>
                                    </p:anim>
                                    <p:anim calcmode="lin" valueType="num">
                                      <p:cBhvr additive="base">
                                        <p:cTn id="1279" dur="2250"/>
                                        <p:tgtEl>
                                          <p:spTgt spid="57"/>
                                        </p:tgtEl>
                                        <p:attrNameLst>
                                          <p:attrName>ppt_y</p:attrName>
                                        </p:attrNameLst>
                                      </p:cBhvr>
                                      <p:tavLst>
                                        <p:tav tm="0">
                                          <p:val>
                                            <p:strVal val="ppt_y"/>
                                          </p:val>
                                        </p:tav>
                                        <p:tav tm="100000">
                                          <p:val>
                                            <p:strVal val="1+ppt_h/2"/>
                                          </p:val>
                                        </p:tav>
                                      </p:tavLst>
                                    </p:anim>
                                    <p:set>
                                      <p:cBhvr>
                                        <p:cTn id="1280" dur="1" fill="hold">
                                          <p:stCondLst>
                                            <p:cond delay="2249"/>
                                          </p:stCondLst>
                                        </p:cTn>
                                        <p:tgtEl>
                                          <p:spTgt spid="57"/>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58"/>
                                        </p:tgtEl>
                                        <p:attrNameLst>
                                          <p:attrName>ppt_x</p:attrName>
                                        </p:attrNameLst>
                                      </p:cBhvr>
                                      <p:tavLst>
                                        <p:tav tm="0">
                                          <p:val>
                                            <p:strVal val="ppt_x"/>
                                          </p:val>
                                        </p:tav>
                                        <p:tav tm="100000">
                                          <p:val>
                                            <p:strVal val="1+ppt_w/2"/>
                                          </p:val>
                                        </p:tav>
                                      </p:tavLst>
                                    </p:anim>
                                    <p:anim calcmode="lin" valueType="num">
                                      <p:cBhvr additive="base">
                                        <p:cTn id="1283" dur="2250"/>
                                        <p:tgtEl>
                                          <p:spTgt spid="58"/>
                                        </p:tgtEl>
                                        <p:attrNameLst>
                                          <p:attrName>ppt_y</p:attrName>
                                        </p:attrNameLst>
                                      </p:cBhvr>
                                      <p:tavLst>
                                        <p:tav tm="0">
                                          <p:val>
                                            <p:strVal val="ppt_y"/>
                                          </p:val>
                                        </p:tav>
                                        <p:tav tm="100000">
                                          <p:val>
                                            <p:strVal val="1+ppt_h/2"/>
                                          </p:val>
                                        </p:tav>
                                      </p:tavLst>
                                    </p:anim>
                                    <p:set>
                                      <p:cBhvr>
                                        <p:cTn id="1284" dur="1" fill="hold">
                                          <p:stCondLst>
                                            <p:cond delay="2249"/>
                                          </p:stCondLst>
                                        </p:cTn>
                                        <p:tgtEl>
                                          <p:spTgt spid="58"/>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59"/>
                                        </p:tgtEl>
                                        <p:attrNameLst>
                                          <p:attrName>ppt_x</p:attrName>
                                        </p:attrNameLst>
                                      </p:cBhvr>
                                      <p:tavLst>
                                        <p:tav tm="0">
                                          <p:val>
                                            <p:strVal val="ppt_x"/>
                                          </p:val>
                                        </p:tav>
                                        <p:tav tm="100000">
                                          <p:val>
                                            <p:strVal val="1+ppt_w/2"/>
                                          </p:val>
                                        </p:tav>
                                      </p:tavLst>
                                    </p:anim>
                                    <p:anim calcmode="lin" valueType="num">
                                      <p:cBhvr additive="base">
                                        <p:cTn id="1287" dur="2250"/>
                                        <p:tgtEl>
                                          <p:spTgt spid="59"/>
                                        </p:tgtEl>
                                        <p:attrNameLst>
                                          <p:attrName>ppt_y</p:attrName>
                                        </p:attrNameLst>
                                      </p:cBhvr>
                                      <p:tavLst>
                                        <p:tav tm="0">
                                          <p:val>
                                            <p:strVal val="ppt_y"/>
                                          </p:val>
                                        </p:tav>
                                        <p:tav tm="100000">
                                          <p:val>
                                            <p:strVal val="1+ppt_h/2"/>
                                          </p:val>
                                        </p:tav>
                                      </p:tavLst>
                                    </p:anim>
                                    <p:set>
                                      <p:cBhvr>
                                        <p:cTn id="1288" dur="1" fill="hold">
                                          <p:stCondLst>
                                            <p:cond delay="2249"/>
                                          </p:stCondLst>
                                        </p:cTn>
                                        <p:tgtEl>
                                          <p:spTgt spid="59"/>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0"/>
                                        </p:tgtEl>
                                        <p:attrNameLst>
                                          <p:attrName>ppt_x</p:attrName>
                                        </p:attrNameLst>
                                      </p:cBhvr>
                                      <p:tavLst>
                                        <p:tav tm="0">
                                          <p:val>
                                            <p:strVal val="ppt_x"/>
                                          </p:val>
                                        </p:tav>
                                        <p:tav tm="100000">
                                          <p:val>
                                            <p:strVal val="1+ppt_w/2"/>
                                          </p:val>
                                        </p:tav>
                                      </p:tavLst>
                                    </p:anim>
                                    <p:anim calcmode="lin" valueType="num">
                                      <p:cBhvr additive="base">
                                        <p:cTn id="1291" dur="2250"/>
                                        <p:tgtEl>
                                          <p:spTgt spid="60"/>
                                        </p:tgtEl>
                                        <p:attrNameLst>
                                          <p:attrName>ppt_y</p:attrName>
                                        </p:attrNameLst>
                                      </p:cBhvr>
                                      <p:tavLst>
                                        <p:tav tm="0">
                                          <p:val>
                                            <p:strVal val="ppt_y"/>
                                          </p:val>
                                        </p:tav>
                                        <p:tav tm="100000">
                                          <p:val>
                                            <p:strVal val="1+ppt_h/2"/>
                                          </p:val>
                                        </p:tav>
                                      </p:tavLst>
                                    </p:anim>
                                    <p:set>
                                      <p:cBhvr>
                                        <p:cTn id="1292" dur="1" fill="hold">
                                          <p:stCondLst>
                                            <p:cond delay="2249"/>
                                          </p:stCondLst>
                                        </p:cTn>
                                        <p:tgtEl>
                                          <p:spTgt spid="60"/>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1"/>
                                        </p:tgtEl>
                                        <p:attrNameLst>
                                          <p:attrName>ppt_x</p:attrName>
                                        </p:attrNameLst>
                                      </p:cBhvr>
                                      <p:tavLst>
                                        <p:tav tm="0">
                                          <p:val>
                                            <p:strVal val="ppt_x"/>
                                          </p:val>
                                        </p:tav>
                                        <p:tav tm="100000">
                                          <p:val>
                                            <p:strVal val="1+ppt_w/2"/>
                                          </p:val>
                                        </p:tav>
                                      </p:tavLst>
                                    </p:anim>
                                    <p:anim calcmode="lin" valueType="num">
                                      <p:cBhvr additive="base">
                                        <p:cTn id="1295" dur="2250"/>
                                        <p:tgtEl>
                                          <p:spTgt spid="61"/>
                                        </p:tgtEl>
                                        <p:attrNameLst>
                                          <p:attrName>ppt_y</p:attrName>
                                        </p:attrNameLst>
                                      </p:cBhvr>
                                      <p:tavLst>
                                        <p:tav tm="0">
                                          <p:val>
                                            <p:strVal val="ppt_y"/>
                                          </p:val>
                                        </p:tav>
                                        <p:tav tm="100000">
                                          <p:val>
                                            <p:strVal val="1+ppt_h/2"/>
                                          </p:val>
                                        </p:tav>
                                      </p:tavLst>
                                    </p:anim>
                                    <p:set>
                                      <p:cBhvr>
                                        <p:cTn id="1296" dur="1" fill="hold">
                                          <p:stCondLst>
                                            <p:cond delay="2249"/>
                                          </p:stCondLst>
                                        </p:cTn>
                                        <p:tgtEl>
                                          <p:spTgt spid="61"/>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2"/>
                                        </p:tgtEl>
                                        <p:attrNameLst>
                                          <p:attrName>ppt_x</p:attrName>
                                        </p:attrNameLst>
                                      </p:cBhvr>
                                      <p:tavLst>
                                        <p:tav tm="0">
                                          <p:val>
                                            <p:strVal val="ppt_x"/>
                                          </p:val>
                                        </p:tav>
                                        <p:tav tm="100000">
                                          <p:val>
                                            <p:strVal val="1+ppt_w/2"/>
                                          </p:val>
                                        </p:tav>
                                      </p:tavLst>
                                    </p:anim>
                                    <p:anim calcmode="lin" valueType="num">
                                      <p:cBhvr additive="base">
                                        <p:cTn id="1299" dur="2250"/>
                                        <p:tgtEl>
                                          <p:spTgt spid="62"/>
                                        </p:tgtEl>
                                        <p:attrNameLst>
                                          <p:attrName>ppt_y</p:attrName>
                                        </p:attrNameLst>
                                      </p:cBhvr>
                                      <p:tavLst>
                                        <p:tav tm="0">
                                          <p:val>
                                            <p:strVal val="ppt_y"/>
                                          </p:val>
                                        </p:tav>
                                        <p:tav tm="100000">
                                          <p:val>
                                            <p:strVal val="1+ppt_h/2"/>
                                          </p:val>
                                        </p:tav>
                                      </p:tavLst>
                                    </p:anim>
                                    <p:set>
                                      <p:cBhvr>
                                        <p:cTn id="1300" dur="1" fill="hold">
                                          <p:stCondLst>
                                            <p:cond delay="2249"/>
                                          </p:stCondLst>
                                        </p:cTn>
                                        <p:tgtEl>
                                          <p:spTgt spid="62"/>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3"/>
                                        </p:tgtEl>
                                        <p:attrNameLst>
                                          <p:attrName>ppt_x</p:attrName>
                                        </p:attrNameLst>
                                      </p:cBhvr>
                                      <p:tavLst>
                                        <p:tav tm="0">
                                          <p:val>
                                            <p:strVal val="ppt_x"/>
                                          </p:val>
                                        </p:tav>
                                        <p:tav tm="100000">
                                          <p:val>
                                            <p:strVal val="1+ppt_w/2"/>
                                          </p:val>
                                        </p:tav>
                                      </p:tavLst>
                                    </p:anim>
                                    <p:anim calcmode="lin" valueType="num">
                                      <p:cBhvr additive="base">
                                        <p:cTn id="1303" dur="2250"/>
                                        <p:tgtEl>
                                          <p:spTgt spid="63"/>
                                        </p:tgtEl>
                                        <p:attrNameLst>
                                          <p:attrName>ppt_y</p:attrName>
                                        </p:attrNameLst>
                                      </p:cBhvr>
                                      <p:tavLst>
                                        <p:tav tm="0">
                                          <p:val>
                                            <p:strVal val="ppt_y"/>
                                          </p:val>
                                        </p:tav>
                                        <p:tav tm="100000">
                                          <p:val>
                                            <p:strVal val="1+ppt_h/2"/>
                                          </p:val>
                                        </p:tav>
                                      </p:tavLst>
                                    </p:anim>
                                    <p:set>
                                      <p:cBhvr>
                                        <p:cTn id="1304" dur="1" fill="hold">
                                          <p:stCondLst>
                                            <p:cond delay="2249"/>
                                          </p:stCondLst>
                                        </p:cTn>
                                        <p:tgtEl>
                                          <p:spTgt spid="63"/>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4"/>
                                        </p:tgtEl>
                                        <p:attrNameLst>
                                          <p:attrName>ppt_x</p:attrName>
                                        </p:attrNameLst>
                                      </p:cBhvr>
                                      <p:tavLst>
                                        <p:tav tm="0">
                                          <p:val>
                                            <p:strVal val="ppt_x"/>
                                          </p:val>
                                        </p:tav>
                                        <p:tav tm="100000">
                                          <p:val>
                                            <p:strVal val="1+ppt_w/2"/>
                                          </p:val>
                                        </p:tav>
                                      </p:tavLst>
                                    </p:anim>
                                    <p:anim calcmode="lin" valueType="num">
                                      <p:cBhvr additive="base">
                                        <p:cTn id="1307" dur="2250"/>
                                        <p:tgtEl>
                                          <p:spTgt spid="64"/>
                                        </p:tgtEl>
                                        <p:attrNameLst>
                                          <p:attrName>ppt_y</p:attrName>
                                        </p:attrNameLst>
                                      </p:cBhvr>
                                      <p:tavLst>
                                        <p:tav tm="0">
                                          <p:val>
                                            <p:strVal val="ppt_y"/>
                                          </p:val>
                                        </p:tav>
                                        <p:tav tm="100000">
                                          <p:val>
                                            <p:strVal val="1+ppt_h/2"/>
                                          </p:val>
                                        </p:tav>
                                      </p:tavLst>
                                    </p:anim>
                                    <p:set>
                                      <p:cBhvr>
                                        <p:cTn id="1308" dur="1" fill="hold">
                                          <p:stCondLst>
                                            <p:cond delay="2249"/>
                                          </p:stCondLst>
                                        </p:cTn>
                                        <p:tgtEl>
                                          <p:spTgt spid="64"/>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5"/>
                                        </p:tgtEl>
                                        <p:attrNameLst>
                                          <p:attrName>ppt_x</p:attrName>
                                        </p:attrNameLst>
                                      </p:cBhvr>
                                      <p:tavLst>
                                        <p:tav tm="0">
                                          <p:val>
                                            <p:strVal val="ppt_x"/>
                                          </p:val>
                                        </p:tav>
                                        <p:tav tm="100000">
                                          <p:val>
                                            <p:strVal val="1+ppt_w/2"/>
                                          </p:val>
                                        </p:tav>
                                      </p:tavLst>
                                    </p:anim>
                                    <p:anim calcmode="lin" valueType="num">
                                      <p:cBhvr additive="base">
                                        <p:cTn id="1311" dur="2250"/>
                                        <p:tgtEl>
                                          <p:spTgt spid="65"/>
                                        </p:tgtEl>
                                        <p:attrNameLst>
                                          <p:attrName>ppt_y</p:attrName>
                                        </p:attrNameLst>
                                      </p:cBhvr>
                                      <p:tavLst>
                                        <p:tav tm="0">
                                          <p:val>
                                            <p:strVal val="ppt_y"/>
                                          </p:val>
                                        </p:tav>
                                        <p:tav tm="100000">
                                          <p:val>
                                            <p:strVal val="1+ppt_h/2"/>
                                          </p:val>
                                        </p:tav>
                                      </p:tavLst>
                                    </p:anim>
                                    <p:set>
                                      <p:cBhvr>
                                        <p:cTn id="1312" dur="1" fill="hold">
                                          <p:stCondLst>
                                            <p:cond delay="2249"/>
                                          </p:stCondLst>
                                        </p:cTn>
                                        <p:tgtEl>
                                          <p:spTgt spid="65"/>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6"/>
                                        </p:tgtEl>
                                        <p:attrNameLst>
                                          <p:attrName>ppt_x</p:attrName>
                                        </p:attrNameLst>
                                      </p:cBhvr>
                                      <p:tavLst>
                                        <p:tav tm="0">
                                          <p:val>
                                            <p:strVal val="ppt_x"/>
                                          </p:val>
                                        </p:tav>
                                        <p:tav tm="100000">
                                          <p:val>
                                            <p:strVal val="1+ppt_w/2"/>
                                          </p:val>
                                        </p:tav>
                                      </p:tavLst>
                                    </p:anim>
                                    <p:anim calcmode="lin" valueType="num">
                                      <p:cBhvr additive="base">
                                        <p:cTn id="1315" dur="2250"/>
                                        <p:tgtEl>
                                          <p:spTgt spid="66"/>
                                        </p:tgtEl>
                                        <p:attrNameLst>
                                          <p:attrName>ppt_y</p:attrName>
                                        </p:attrNameLst>
                                      </p:cBhvr>
                                      <p:tavLst>
                                        <p:tav tm="0">
                                          <p:val>
                                            <p:strVal val="ppt_y"/>
                                          </p:val>
                                        </p:tav>
                                        <p:tav tm="100000">
                                          <p:val>
                                            <p:strVal val="1+ppt_h/2"/>
                                          </p:val>
                                        </p:tav>
                                      </p:tavLst>
                                    </p:anim>
                                    <p:set>
                                      <p:cBhvr>
                                        <p:cTn id="1316" dur="1" fill="hold">
                                          <p:stCondLst>
                                            <p:cond delay="2249"/>
                                          </p:stCondLst>
                                        </p:cTn>
                                        <p:tgtEl>
                                          <p:spTgt spid="66"/>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7"/>
                                        </p:tgtEl>
                                        <p:attrNameLst>
                                          <p:attrName>ppt_x</p:attrName>
                                        </p:attrNameLst>
                                      </p:cBhvr>
                                      <p:tavLst>
                                        <p:tav tm="0">
                                          <p:val>
                                            <p:strVal val="ppt_x"/>
                                          </p:val>
                                        </p:tav>
                                        <p:tav tm="100000">
                                          <p:val>
                                            <p:strVal val="1+ppt_w/2"/>
                                          </p:val>
                                        </p:tav>
                                      </p:tavLst>
                                    </p:anim>
                                    <p:anim calcmode="lin" valueType="num">
                                      <p:cBhvr additive="base">
                                        <p:cTn id="1319" dur="2250"/>
                                        <p:tgtEl>
                                          <p:spTgt spid="67"/>
                                        </p:tgtEl>
                                        <p:attrNameLst>
                                          <p:attrName>ppt_y</p:attrName>
                                        </p:attrNameLst>
                                      </p:cBhvr>
                                      <p:tavLst>
                                        <p:tav tm="0">
                                          <p:val>
                                            <p:strVal val="ppt_y"/>
                                          </p:val>
                                        </p:tav>
                                        <p:tav tm="100000">
                                          <p:val>
                                            <p:strVal val="1+ppt_h/2"/>
                                          </p:val>
                                        </p:tav>
                                      </p:tavLst>
                                    </p:anim>
                                    <p:set>
                                      <p:cBhvr>
                                        <p:cTn id="1320" dur="1" fill="hold">
                                          <p:stCondLst>
                                            <p:cond delay="2249"/>
                                          </p:stCondLst>
                                        </p:cTn>
                                        <p:tgtEl>
                                          <p:spTgt spid="67"/>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68"/>
                                        </p:tgtEl>
                                        <p:attrNameLst>
                                          <p:attrName>ppt_x</p:attrName>
                                        </p:attrNameLst>
                                      </p:cBhvr>
                                      <p:tavLst>
                                        <p:tav tm="0">
                                          <p:val>
                                            <p:strVal val="ppt_x"/>
                                          </p:val>
                                        </p:tav>
                                        <p:tav tm="100000">
                                          <p:val>
                                            <p:strVal val="1+ppt_w/2"/>
                                          </p:val>
                                        </p:tav>
                                      </p:tavLst>
                                    </p:anim>
                                    <p:anim calcmode="lin" valueType="num">
                                      <p:cBhvr additive="base">
                                        <p:cTn id="1323" dur="2250"/>
                                        <p:tgtEl>
                                          <p:spTgt spid="68"/>
                                        </p:tgtEl>
                                        <p:attrNameLst>
                                          <p:attrName>ppt_y</p:attrName>
                                        </p:attrNameLst>
                                      </p:cBhvr>
                                      <p:tavLst>
                                        <p:tav tm="0">
                                          <p:val>
                                            <p:strVal val="ppt_y"/>
                                          </p:val>
                                        </p:tav>
                                        <p:tav tm="100000">
                                          <p:val>
                                            <p:strVal val="1+ppt_h/2"/>
                                          </p:val>
                                        </p:tav>
                                      </p:tavLst>
                                    </p:anim>
                                    <p:set>
                                      <p:cBhvr>
                                        <p:cTn id="1324" dur="1" fill="hold">
                                          <p:stCondLst>
                                            <p:cond delay="2249"/>
                                          </p:stCondLst>
                                        </p:cTn>
                                        <p:tgtEl>
                                          <p:spTgt spid="68"/>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69"/>
                                        </p:tgtEl>
                                        <p:attrNameLst>
                                          <p:attrName>ppt_x</p:attrName>
                                        </p:attrNameLst>
                                      </p:cBhvr>
                                      <p:tavLst>
                                        <p:tav tm="0">
                                          <p:val>
                                            <p:strVal val="ppt_x"/>
                                          </p:val>
                                        </p:tav>
                                        <p:tav tm="100000">
                                          <p:val>
                                            <p:strVal val="1+ppt_w/2"/>
                                          </p:val>
                                        </p:tav>
                                      </p:tavLst>
                                    </p:anim>
                                    <p:anim calcmode="lin" valueType="num">
                                      <p:cBhvr additive="base">
                                        <p:cTn id="1327" dur="2250"/>
                                        <p:tgtEl>
                                          <p:spTgt spid="69"/>
                                        </p:tgtEl>
                                        <p:attrNameLst>
                                          <p:attrName>ppt_y</p:attrName>
                                        </p:attrNameLst>
                                      </p:cBhvr>
                                      <p:tavLst>
                                        <p:tav tm="0">
                                          <p:val>
                                            <p:strVal val="ppt_y"/>
                                          </p:val>
                                        </p:tav>
                                        <p:tav tm="100000">
                                          <p:val>
                                            <p:strVal val="1+ppt_h/2"/>
                                          </p:val>
                                        </p:tav>
                                      </p:tavLst>
                                    </p:anim>
                                    <p:set>
                                      <p:cBhvr>
                                        <p:cTn id="1328" dur="1" fill="hold">
                                          <p:stCondLst>
                                            <p:cond delay="2249"/>
                                          </p:stCondLst>
                                        </p:cTn>
                                        <p:tgtEl>
                                          <p:spTgt spid="69"/>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0"/>
                                        </p:tgtEl>
                                        <p:attrNameLst>
                                          <p:attrName>ppt_x</p:attrName>
                                        </p:attrNameLst>
                                      </p:cBhvr>
                                      <p:tavLst>
                                        <p:tav tm="0">
                                          <p:val>
                                            <p:strVal val="ppt_x"/>
                                          </p:val>
                                        </p:tav>
                                        <p:tav tm="100000">
                                          <p:val>
                                            <p:strVal val="1+ppt_w/2"/>
                                          </p:val>
                                        </p:tav>
                                      </p:tavLst>
                                    </p:anim>
                                    <p:anim calcmode="lin" valueType="num">
                                      <p:cBhvr additive="base">
                                        <p:cTn id="1331" dur="2250"/>
                                        <p:tgtEl>
                                          <p:spTgt spid="70"/>
                                        </p:tgtEl>
                                        <p:attrNameLst>
                                          <p:attrName>ppt_y</p:attrName>
                                        </p:attrNameLst>
                                      </p:cBhvr>
                                      <p:tavLst>
                                        <p:tav tm="0">
                                          <p:val>
                                            <p:strVal val="ppt_y"/>
                                          </p:val>
                                        </p:tav>
                                        <p:tav tm="100000">
                                          <p:val>
                                            <p:strVal val="1+ppt_h/2"/>
                                          </p:val>
                                        </p:tav>
                                      </p:tavLst>
                                    </p:anim>
                                    <p:set>
                                      <p:cBhvr>
                                        <p:cTn id="1332" dur="1" fill="hold">
                                          <p:stCondLst>
                                            <p:cond delay="2249"/>
                                          </p:stCondLst>
                                        </p:cTn>
                                        <p:tgtEl>
                                          <p:spTgt spid="70"/>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1"/>
                                        </p:tgtEl>
                                        <p:attrNameLst>
                                          <p:attrName>ppt_x</p:attrName>
                                        </p:attrNameLst>
                                      </p:cBhvr>
                                      <p:tavLst>
                                        <p:tav tm="0">
                                          <p:val>
                                            <p:strVal val="ppt_x"/>
                                          </p:val>
                                        </p:tav>
                                        <p:tav tm="100000">
                                          <p:val>
                                            <p:strVal val="1+ppt_w/2"/>
                                          </p:val>
                                        </p:tav>
                                      </p:tavLst>
                                    </p:anim>
                                    <p:anim calcmode="lin" valueType="num">
                                      <p:cBhvr additive="base">
                                        <p:cTn id="1335" dur="2250"/>
                                        <p:tgtEl>
                                          <p:spTgt spid="71"/>
                                        </p:tgtEl>
                                        <p:attrNameLst>
                                          <p:attrName>ppt_y</p:attrName>
                                        </p:attrNameLst>
                                      </p:cBhvr>
                                      <p:tavLst>
                                        <p:tav tm="0">
                                          <p:val>
                                            <p:strVal val="ppt_y"/>
                                          </p:val>
                                        </p:tav>
                                        <p:tav tm="100000">
                                          <p:val>
                                            <p:strVal val="1+ppt_h/2"/>
                                          </p:val>
                                        </p:tav>
                                      </p:tavLst>
                                    </p:anim>
                                    <p:set>
                                      <p:cBhvr>
                                        <p:cTn id="1336" dur="1" fill="hold">
                                          <p:stCondLst>
                                            <p:cond delay="2249"/>
                                          </p:stCondLst>
                                        </p:cTn>
                                        <p:tgtEl>
                                          <p:spTgt spid="71"/>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2"/>
                                        </p:tgtEl>
                                        <p:attrNameLst>
                                          <p:attrName>ppt_x</p:attrName>
                                        </p:attrNameLst>
                                      </p:cBhvr>
                                      <p:tavLst>
                                        <p:tav tm="0">
                                          <p:val>
                                            <p:strVal val="ppt_x"/>
                                          </p:val>
                                        </p:tav>
                                        <p:tav tm="100000">
                                          <p:val>
                                            <p:strVal val="1+ppt_w/2"/>
                                          </p:val>
                                        </p:tav>
                                      </p:tavLst>
                                    </p:anim>
                                    <p:anim calcmode="lin" valueType="num">
                                      <p:cBhvr additive="base">
                                        <p:cTn id="1339" dur="2250"/>
                                        <p:tgtEl>
                                          <p:spTgt spid="72"/>
                                        </p:tgtEl>
                                        <p:attrNameLst>
                                          <p:attrName>ppt_y</p:attrName>
                                        </p:attrNameLst>
                                      </p:cBhvr>
                                      <p:tavLst>
                                        <p:tav tm="0">
                                          <p:val>
                                            <p:strVal val="ppt_y"/>
                                          </p:val>
                                        </p:tav>
                                        <p:tav tm="100000">
                                          <p:val>
                                            <p:strVal val="1+ppt_h/2"/>
                                          </p:val>
                                        </p:tav>
                                      </p:tavLst>
                                    </p:anim>
                                    <p:set>
                                      <p:cBhvr>
                                        <p:cTn id="1340" dur="1" fill="hold">
                                          <p:stCondLst>
                                            <p:cond delay="2249"/>
                                          </p:stCondLst>
                                        </p:cTn>
                                        <p:tgtEl>
                                          <p:spTgt spid="72"/>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3"/>
                                        </p:tgtEl>
                                        <p:attrNameLst>
                                          <p:attrName>ppt_x</p:attrName>
                                        </p:attrNameLst>
                                      </p:cBhvr>
                                      <p:tavLst>
                                        <p:tav tm="0">
                                          <p:val>
                                            <p:strVal val="ppt_x"/>
                                          </p:val>
                                        </p:tav>
                                        <p:tav tm="100000">
                                          <p:val>
                                            <p:strVal val="1+ppt_w/2"/>
                                          </p:val>
                                        </p:tav>
                                      </p:tavLst>
                                    </p:anim>
                                    <p:anim calcmode="lin" valueType="num">
                                      <p:cBhvr additive="base">
                                        <p:cTn id="1343" dur="2250"/>
                                        <p:tgtEl>
                                          <p:spTgt spid="73"/>
                                        </p:tgtEl>
                                        <p:attrNameLst>
                                          <p:attrName>ppt_y</p:attrName>
                                        </p:attrNameLst>
                                      </p:cBhvr>
                                      <p:tavLst>
                                        <p:tav tm="0">
                                          <p:val>
                                            <p:strVal val="ppt_y"/>
                                          </p:val>
                                        </p:tav>
                                        <p:tav tm="100000">
                                          <p:val>
                                            <p:strVal val="1+ppt_h/2"/>
                                          </p:val>
                                        </p:tav>
                                      </p:tavLst>
                                    </p:anim>
                                    <p:set>
                                      <p:cBhvr>
                                        <p:cTn id="1344" dur="1" fill="hold">
                                          <p:stCondLst>
                                            <p:cond delay="2249"/>
                                          </p:stCondLst>
                                        </p:cTn>
                                        <p:tgtEl>
                                          <p:spTgt spid="73"/>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4"/>
                                        </p:tgtEl>
                                        <p:attrNameLst>
                                          <p:attrName>ppt_x</p:attrName>
                                        </p:attrNameLst>
                                      </p:cBhvr>
                                      <p:tavLst>
                                        <p:tav tm="0">
                                          <p:val>
                                            <p:strVal val="ppt_x"/>
                                          </p:val>
                                        </p:tav>
                                        <p:tav tm="100000">
                                          <p:val>
                                            <p:strVal val="1+ppt_w/2"/>
                                          </p:val>
                                        </p:tav>
                                      </p:tavLst>
                                    </p:anim>
                                    <p:anim calcmode="lin" valueType="num">
                                      <p:cBhvr additive="base">
                                        <p:cTn id="1347" dur="2250"/>
                                        <p:tgtEl>
                                          <p:spTgt spid="74"/>
                                        </p:tgtEl>
                                        <p:attrNameLst>
                                          <p:attrName>ppt_y</p:attrName>
                                        </p:attrNameLst>
                                      </p:cBhvr>
                                      <p:tavLst>
                                        <p:tav tm="0">
                                          <p:val>
                                            <p:strVal val="ppt_y"/>
                                          </p:val>
                                        </p:tav>
                                        <p:tav tm="100000">
                                          <p:val>
                                            <p:strVal val="1+ppt_h/2"/>
                                          </p:val>
                                        </p:tav>
                                      </p:tavLst>
                                    </p:anim>
                                    <p:set>
                                      <p:cBhvr>
                                        <p:cTn id="1348" dur="1" fill="hold">
                                          <p:stCondLst>
                                            <p:cond delay="2249"/>
                                          </p:stCondLst>
                                        </p:cTn>
                                        <p:tgtEl>
                                          <p:spTgt spid="74"/>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5"/>
                                        </p:tgtEl>
                                        <p:attrNameLst>
                                          <p:attrName>ppt_x</p:attrName>
                                        </p:attrNameLst>
                                      </p:cBhvr>
                                      <p:tavLst>
                                        <p:tav tm="0">
                                          <p:val>
                                            <p:strVal val="ppt_x"/>
                                          </p:val>
                                        </p:tav>
                                        <p:tav tm="100000">
                                          <p:val>
                                            <p:strVal val="1+ppt_w/2"/>
                                          </p:val>
                                        </p:tav>
                                      </p:tavLst>
                                    </p:anim>
                                    <p:anim calcmode="lin" valueType="num">
                                      <p:cBhvr additive="base">
                                        <p:cTn id="1351" dur="2250"/>
                                        <p:tgtEl>
                                          <p:spTgt spid="75"/>
                                        </p:tgtEl>
                                        <p:attrNameLst>
                                          <p:attrName>ppt_y</p:attrName>
                                        </p:attrNameLst>
                                      </p:cBhvr>
                                      <p:tavLst>
                                        <p:tav tm="0">
                                          <p:val>
                                            <p:strVal val="ppt_y"/>
                                          </p:val>
                                        </p:tav>
                                        <p:tav tm="100000">
                                          <p:val>
                                            <p:strVal val="1+ppt_h/2"/>
                                          </p:val>
                                        </p:tav>
                                      </p:tavLst>
                                    </p:anim>
                                    <p:set>
                                      <p:cBhvr>
                                        <p:cTn id="1352" dur="1" fill="hold">
                                          <p:stCondLst>
                                            <p:cond delay="2249"/>
                                          </p:stCondLst>
                                        </p:cTn>
                                        <p:tgtEl>
                                          <p:spTgt spid="75"/>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6"/>
                                        </p:tgtEl>
                                        <p:attrNameLst>
                                          <p:attrName>ppt_x</p:attrName>
                                        </p:attrNameLst>
                                      </p:cBhvr>
                                      <p:tavLst>
                                        <p:tav tm="0">
                                          <p:val>
                                            <p:strVal val="ppt_x"/>
                                          </p:val>
                                        </p:tav>
                                        <p:tav tm="100000">
                                          <p:val>
                                            <p:strVal val="1+ppt_w/2"/>
                                          </p:val>
                                        </p:tav>
                                      </p:tavLst>
                                    </p:anim>
                                    <p:anim calcmode="lin" valueType="num">
                                      <p:cBhvr additive="base">
                                        <p:cTn id="1355" dur="2250"/>
                                        <p:tgtEl>
                                          <p:spTgt spid="76"/>
                                        </p:tgtEl>
                                        <p:attrNameLst>
                                          <p:attrName>ppt_y</p:attrName>
                                        </p:attrNameLst>
                                      </p:cBhvr>
                                      <p:tavLst>
                                        <p:tav tm="0">
                                          <p:val>
                                            <p:strVal val="ppt_y"/>
                                          </p:val>
                                        </p:tav>
                                        <p:tav tm="100000">
                                          <p:val>
                                            <p:strVal val="1+ppt_h/2"/>
                                          </p:val>
                                        </p:tav>
                                      </p:tavLst>
                                    </p:anim>
                                    <p:set>
                                      <p:cBhvr>
                                        <p:cTn id="1356" dur="1" fill="hold">
                                          <p:stCondLst>
                                            <p:cond delay="2249"/>
                                          </p:stCondLst>
                                        </p:cTn>
                                        <p:tgtEl>
                                          <p:spTgt spid="76"/>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7"/>
                                        </p:tgtEl>
                                        <p:attrNameLst>
                                          <p:attrName>ppt_x</p:attrName>
                                        </p:attrNameLst>
                                      </p:cBhvr>
                                      <p:tavLst>
                                        <p:tav tm="0">
                                          <p:val>
                                            <p:strVal val="ppt_x"/>
                                          </p:val>
                                        </p:tav>
                                        <p:tav tm="100000">
                                          <p:val>
                                            <p:strVal val="1+ppt_w/2"/>
                                          </p:val>
                                        </p:tav>
                                      </p:tavLst>
                                    </p:anim>
                                    <p:anim calcmode="lin" valueType="num">
                                      <p:cBhvr additive="base">
                                        <p:cTn id="1359" dur="2250"/>
                                        <p:tgtEl>
                                          <p:spTgt spid="77"/>
                                        </p:tgtEl>
                                        <p:attrNameLst>
                                          <p:attrName>ppt_y</p:attrName>
                                        </p:attrNameLst>
                                      </p:cBhvr>
                                      <p:tavLst>
                                        <p:tav tm="0">
                                          <p:val>
                                            <p:strVal val="ppt_y"/>
                                          </p:val>
                                        </p:tav>
                                        <p:tav tm="100000">
                                          <p:val>
                                            <p:strVal val="1+ppt_h/2"/>
                                          </p:val>
                                        </p:tav>
                                      </p:tavLst>
                                    </p:anim>
                                    <p:set>
                                      <p:cBhvr>
                                        <p:cTn id="1360" dur="1" fill="hold">
                                          <p:stCondLst>
                                            <p:cond delay="2249"/>
                                          </p:stCondLst>
                                        </p:cTn>
                                        <p:tgtEl>
                                          <p:spTgt spid="77"/>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78"/>
                                        </p:tgtEl>
                                        <p:attrNameLst>
                                          <p:attrName>ppt_x</p:attrName>
                                        </p:attrNameLst>
                                      </p:cBhvr>
                                      <p:tavLst>
                                        <p:tav tm="0">
                                          <p:val>
                                            <p:strVal val="ppt_x"/>
                                          </p:val>
                                        </p:tav>
                                        <p:tav tm="100000">
                                          <p:val>
                                            <p:strVal val="1+ppt_w/2"/>
                                          </p:val>
                                        </p:tav>
                                      </p:tavLst>
                                    </p:anim>
                                    <p:anim calcmode="lin" valueType="num">
                                      <p:cBhvr additive="base">
                                        <p:cTn id="1363" dur="2250"/>
                                        <p:tgtEl>
                                          <p:spTgt spid="78"/>
                                        </p:tgtEl>
                                        <p:attrNameLst>
                                          <p:attrName>ppt_y</p:attrName>
                                        </p:attrNameLst>
                                      </p:cBhvr>
                                      <p:tavLst>
                                        <p:tav tm="0">
                                          <p:val>
                                            <p:strVal val="ppt_y"/>
                                          </p:val>
                                        </p:tav>
                                        <p:tav tm="100000">
                                          <p:val>
                                            <p:strVal val="1+ppt_h/2"/>
                                          </p:val>
                                        </p:tav>
                                      </p:tavLst>
                                    </p:anim>
                                    <p:set>
                                      <p:cBhvr>
                                        <p:cTn id="1364" dur="1" fill="hold">
                                          <p:stCondLst>
                                            <p:cond delay="2249"/>
                                          </p:stCondLst>
                                        </p:cTn>
                                        <p:tgtEl>
                                          <p:spTgt spid="78"/>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79"/>
                                        </p:tgtEl>
                                        <p:attrNameLst>
                                          <p:attrName>ppt_x</p:attrName>
                                        </p:attrNameLst>
                                      </p:cBhvr>
                                      <p:tavLst>
                                        <p:tav tm="0">
                                          <p:val>
                                            <p:strVal val="ppt_x"/>
                                          </p:val>
                                        </p:tav>
                                        <p:tav tm="100000">
                                          <p:val>
                                            <p:strVal val="1+ppt_w/2"/>
                                          </p:val>
                                        </p:tav>
                                      </p:tavLst>
                                    </p:anim>
                                    <p:anim calcmode="lin" valueType="num">
                                      <p:cBhvr additive="base">
                                        <p:cTn id="1367" dur="2250"/>
                                        <p:tgtEl>
                                          <p:spTgt spid="79"/>
                                        </p:tgtEl>
                                        <p:attrNameLst>
                                          <p:attrName>ppt_y</p:attrName>
                                        </p:attrNameLst>
                                      </p:cBhvr>
                                      <p:tavLst>
                                        <p:tav tm="0">
                                          <p:val>
                                            <p:strVal val="ppt_y"/>
                                          </p:val>
                                        </p:tav>
                                        <p:tav tm="100000">
                                          <p:val>
                                            <p:strVal val="1+ppt_h/2"/>
                                          </p:val>
                                        </p:tav>
                                      </p:tavLst>
                                    </p:anim>
                                    <p:set>
                                      <p:cBhvr>
                                        <p:cTn id="1368" dur="1" fill="hold">
                                          <p:stCondLst>
                                            <p:cond delay="2249"/>
                                          </p:stCondLst>
                                        </p:cTn>
                                        <p:tgtEl>
                                          <p:spTgt spid="79"/>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0"/>
                                        </p:tgtEl>
                                        <p:attrNameLst>
                                          <p:attrName>ppt_x</p:attrName>
                                        </p:attrNameLst>
                                      </p:cBhvr>
                                      <p:tavLst>
                                        <p:tav tm="0">
                                          <p:val>
                                            <p:strVal val="ppt_x"/>
                                          </p:val>
                                        </p:tav>
                                        <p:tav tm="100000">
                                          <p:val>
                                            <p:strVal val="1+ppt_w/2"/>
                                          </p:val>
                                        </p:tav>
                                      </p:tavLst>
                                    </p:anim>
                                    <p:anim calcmode="lin" valueType="num">
                                      <p:cBhvr additive="base">
                                        <p:cTn id="1371" dur="2250"/>
                                        <p:tgtEl>
                                          <p:spTgt spid="80"/>
                                        </p:tgtEl>
                                        <p:attrNameLst>
                                          <p:attrName>ppt_y</p:attrName>
                                        </p:attrNameLst>
                                      </p:cBhvr>
                                      <p:tavLst>
                                        <p:tav tm="0">
                                          <p:val>
                                            <p:strVal val="ppt_y"/>
                                          </p:val>
                                        </p:tav>
                                        <p:tav tm="100000">
                                          <p:val>
                                            <p:strVal val="1+ppt_h/2"/>
                                          </p:val>
                                        </p:tav>
                                      </p:tavLst>
                                    </p:anim>
                                    <p:set>
                                      <p:cBhvr>
                                        <p:cTn id="1372" dur="1" fill="hold">
                                          <p:stCondLst>
                                            <p:cond delay="2249"/>
                                          </p:stCondLst>
                                        </p:cTn>
                                        <p:tgtEl>
                                          <p:spTgt spid="80"/>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1"/>
                                        </p:tgtEl>
                                        <p:attrNameLst>
                                          <p:attrName>ppt_x</p:attrName>
                                        </p:attrNameLst>
                                      </p:cBhvr>
                                      <p:tavLst>
                                        <p:tav tm="0">
                                          <p:val>
                                            <p:strVal val="ppt_x"/>
                                          </p:val>
                                        </p:tav>
                                        <p:tav tm="100000">
                                          <p:val>
                                            <p:strVal val="1+ppt_w/2"/>
                                          </p:val>
                                        </p:tav>
                                      </p:tavLst>
                                    </p:anim>
                                    <p:anim calcmode="lin" valueType="num">
                                      <p:cBhvr additive="base">
                                        <p:cTn id="1375" dur="2250"/>
                                        <p:tgtEl>
                                          <p:spTgt spid="81"/>
                                        </p:tgtEl>
                                        <p:attrNameLst>
                                          <p:attrName>ppt_y</p:attrName>
                                        </p:attrNameLst>
                                      </p:cBhvr>
                                      <p:tavLst>
                                        <p:tav tm="0">
                                          <p:val>
                                            <p:strVal val="ppt_y"/>
                                          </p:val>
                                        </p:tav>
                                        <p:tav tm="100000">
                                          <p:val>
                                            <p:strVal val="1+ppt_h/2"/>
                                          </p:val>
                                        </p:tav>
                                      </p:tavLst>
                                    </p:anim>
                                    <p:set>
                                      <p:cBhvr>
                                        <p:cTn id="1376" dur="1" fill="hold">
                                          <p:stCondLst>
                                            <p:cond delay="2249"/>
                                          </p:stCondLst>
                                        </p:cTn>
                                        <p:tgtEl>
                                          <p:spTgt spid="81"/>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2"/>
                                        </p:tgtEl>
                                        <p:attrNameLst>
                                          <p:attrName>ppt_x</p:attrName>
                                        </p:attrNameLst>
                                      </p:cBhvr>
                                      <p:tavLst>
                                        <p:tav tm="0">
                                          <p:val>
                                            <p:strVal val="ppt_x"/>
                                          </p:val>
                                        </p:tav>
                                        <p:tav tm="100000">
                                          <p:val>
                                            <p:strVal val="1+ppt_w/2"/>
                                          </p:val>
                                        </p:tav>
                                      </p:tavLst>
                                    </p:anim>
                                    <p:anim calcmode="lin" valueType="num">
                                      <p:cBhvr additive="base">
                                        <p:cTn id="1379" dur="2250"/>
                                        <p:tgtEl>
                                          <p:spTgt spid="82"/>
                                        </p:tgtEl>
                                        <p:attrNameLst>
                                          <p:attrName>ppt_y</p:attrName>
                                        </p:attrNameLst>
                                      </p:cBhvr>
                                      <p:tavLst>
                                        <p:tav tm="0">
                                          <p:val>
                                            <p:strVal val="ppt_y"/>
                                          </p:val>
                                        </p:tav>
                                        <p:tav tm="100000">
                                          <p:val>
                                            <p:strVal val="1+ppt_h/2"/>
                                          </p:val>
                                        </p:tav>
                                      </p:tavLst>
                                    </p:anim>
                                    <p:set>
                                      <p:cBhvr>
                                        <p:cTn id="1380" dur="1" fill="hold">
                                          <p:stCondLst>
                                            <p:cond delay="2249"/>
                                          </p:stCondLst>
                                        </p:cTn>
                                        <p:tgtEl>
                                          <p:spTgt spid="82"/>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3"/>
                                        </p:tgtEl>
                                        <p:attrNameLst>
                                          <p:attrName>ppt_x</p:attrName>
                                        </p:attrNameLst>
                                      </p:cBhvr>
                                      <p:tavLst>
                                        <p:tav tm="0">
                                          <p:val>
                                            <p:strVal val="ppt_x"/>
                                          </p:val>
                                        </p:tav>
                                        <p:tav tm="100000">
                                          <p:val>
                                            <p:strVal val="1+ppt_w/2"/>
                                          </p:val>
                                        </p:tav>
                                      </p:tavLst>
                                    </p:anim>
                                    <p:anim calcmode="lin" valueType="num">
                                      <p:cBhvr additive="base">
                                        <p:cTn id="1383" dur="2250"/>
                                        <p:tgtEl>
                                          <p:spTgt spid="83"/>
                                        </p:tgtEl>
                                        <p:attrNameLst>
                                          <p:attrName>ppt_y</p:attrName>
                                        </p:attrNameLst>
                                      </p:cBhvr>
                                      <p:tavLst>
                                        <p:tav tm="0">
                                          <p:val>
                                            <p:strVal val="ppt_y"/>
                                          </p:val>
                                        </p:tav>
                                        <p:tav tm="100000">
                                          <p:val>
                                            <p:strVal val="1+ppt_h/2"/>
                                          </p:val>
                                        </p:tav>
                                      </p:tavLst>
                                    </p:anim>
                                    <p:set>
                                      <p:cBhvr>
                                        <p:cTn id="1384" dur="1" fill="hold">
                                          <p:stCondLst>
                                            <p:cond delay="2249"/>
                                          </p:stCondLst>
                                        </p:cTn>
                                        <p:tgtEl>
                                          <p:spTgt spid="83"/>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4"/>
                                        </p:tgtEl>
                                        <p:attrNameLst>
                                          <p:attrName>ppt_x</p:attrName>
                                        </p:attrNameLst>
                                      </p:cBhvr>
                                      <p:tavLst>
                                        <p:tav tm="0">
                                          <p:val>
                                            <p:strVal val="ppt_x"/>
                                          </p:val>
                                        </p:tav>
                                        <p:tav tm="100000">
                                          <p:val>
                                            <p:strVal val="1+ppt_w/2"/>
                                          </p:val>
                                        </p:tav>
                                      </p:tavLst>
                                    </p:anim>
                                    <p:anim calcmode="lin" valueType="num">
                                      <p:cBhvr additive="base">
                                        <p:cTn id="1387" dur="2250"/>
                                        <p:tgtEl>
                                          <p:spTgt spid="84"/>
                                        </p:tgtEl>
                                        <p:attrNameLst>
                                          <p:attrName>ppt_y</p:attrName>
                                        </p:attrNameLst>
                                      </p:cBhvr>
                                      <p:tavLst>
                                        <p:tav tm="0">
                                          <p:val>
                                            <p:strVal val="ppt_y"/>
                                          </p:val>
                                        </p:tav>
                                        <p:tav tm="100000">
                                          <p:val>
                                            <p:strVal val="1+ppt_h/2"/>
                                          </p:val>
                                        </p:tav>
                                      </p:tavLst>
                                    </p:anim>
                                    <p:set>
                                      <p:cBhvr>
                                        <p:cTn id="1388" dur="1" fill="hold">
                                          <p:stCondLst>
                                            <p:cond delay="2249"/>
                                          </p:stCondLst>
                                        </p:cTn>
                                        <p:tgtEl>
                                          <p:spTgt spid="84"/>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5"/>
                                        </p:tgtEl>
                                        <p:attrNameLst>
                                          <p:attrName>ppt_x</p:attrName>
                                        </p:attrNameLst>
                                      </p:cBhvr>
                                      <p:tavLst>
                                        <p:tav tm="0">
                                          <p:val>
                                            <p:strVal val="ppt_x"/>
                                          </p:val>
                                        </p:tav>
                                        <p:tav tm="100000">
                                          <p:val>
                                            <p:strVal val="1+ppt_w/2"/>
                                          </p:val>
                                        </p:tav>
                                      </p:tavLst>
                                    </p:anim>
                                    <p:anim calcmode="lin" valueType="num">
                                      <p:cBhvr additive="base">
                                        <p:cTn id="1391" dur="2250"/>
                                        <p:tgtEl>
                                          <p:spTgt spid="85"/>
                                        </p:tgtEl>
                                        <p:attrNameLst>
                                          <p:attrName>ppt_y</p:attrName>
                                        </p:attrNameLst>
                                      </p:cBhvr>
                                      <p:tavLst>
                                        <p:tav tm="0">
                                          <p:val>
                                            <p:strVal val="ppt_y"/>
                                          </p:val>
                                        </p:tav>
                                        <p:tav tm="100000">
                                          <p:val>
                                            <p:strVal val="1+ppt_h/2"/>
                                          </p:val>
                                        </p:tav>
                                      </p:tavLst>
                                    </p:anim>
                                    <p:set>
                                      <p:cBhvr>
                                        <p:cTn id="1392" dur="1" fill="hold">
                                          <p:stCondLst>
                                            <p:cond delay="2249"/>
                                          </p:stCondLst>
                                        </p:cTn>
                                        <p:tgtEl>
                                          <p:spTgt spid="85"/>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6"/>
                                        </p:tgtEl>
                                        <p:attrNameLst>
                                          <p:attrName>ppt_x</p:attrName>
                                        </p:attrNameLst>
                                      </p:cBhvr>
                                      <p:tavLst>
                                        <p:tav tm="0">
                                          <p:val>
                                            <p:strVal val="ppt_x"/>
                                          </p:val>
                                        </p:tav>
                                        <p:tav tm="100000">
                                          <p:val>
                                            <p:strVal val="1+ppt_w/2"/>
                                          </p:val>
                                        </p:tav>
                                      </p:tavLst>
                                    </p:anim>
                                    <p:anim calcmode="lin" valueType="num">
                                      <p:cBhvr additive="base">
                                        <p:cTn id="1395" dur="2250"/>
                                        <p:tgtEl>
                                          <p:spTgt spid="86"/>
                                        </p:tgtEl>
                                        <p:attrNameLst>
                                          <p:attrName>ppt_y</p:attrName>
                                        </p:attrNameLst>
                                      </p:cBhvr>
                                      <p:tavLst>
                                        <p:tav tm="0">
                                          <p:val>
                                            <p:strVal val="ppt_y"/>
                                          </p:val>
                                        </p:tav>
                                        <p:tav tm="100000">
                                          <p:val>
                                            <p:strVal val="1+ppt_h/2"/>
                                          </p:val>
                                        </p:tav>
                                      </p:tavLst>
                                    </p:anim>
                                    <p:set>
                                      <p:cBhvr>
                                        <p:cTn id="1396" dur="1" fill="hold">
                                          <p:stCondLst>
                                            <p:cond delay="2249"/>
                                          </p:stCondLst>
                                        </p:cTn>
                                        <p:tgtEl>
                                          <p:spTgt spid="86"/>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7"/>
                                        </p:tgtEl>
                                        <p:attrNameLst>
                                          <p:attrName>ppt_x</p:attrName>
                                        </p:attrNameLst>
                                      </p:cBhvr>
                                      <p:tavLst>
                                        <p:tav tm="0">
                                          <p:val>
                                            <p:strVal val="ppt_x"/>
                                          </p:val>
                                        </p:tav>
                                        <p:tav tm="100000">
                                          <p:val>
                                            <p:strVal val="1+ppt_w/2"/>
                                          </p:val>
                                        </p:tav>
                                      </p:tavLst>
                                    </p:anim>
                                    <p:anim calcmode="lin" valueType="num">
                                      <p:cBhvr additive="base">
                                        <p:cTn id="1399" dur="2250"/>
                                        <p:tgtEl>
                                          <p:spTgt spid="87"/>
                                        </p:tgtEl>
                                        <p:attrNameLst>
                                          <p:attrName>ppt_y</p:attrName>
                                        </p:attrNameLst>
                                      </p:cBhvr>
                                      <p:tavLst>
                                        <p:tav tm="0">
                                          <p:val>
                                            <p:strVal val="ppt_y"/>
                                          </p:val>
                                        </p:tav>
                                        <p:tav tm="100000">
                                          <p:val>
                                            <p:strVal val="1+ppt_h/2"/>
                                          </p:val>
                                        </p:tav>
                                      </p:tavLst>
                                    </p:anim>
                                    <p:set>
                                      <p:cBhvr>
                                        <p:cTn id="1400" dur="1" fill="hold">
                                          <p:stCondLst>
                                            <p:cond delay="2249"/>
                                          </p:stCondLst>
                                        </p:cTn>
                                        <p:tgtEl>
                                          <p:spTgt spid="87"/>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88"/>
                                        </p:tgtEl>
                                        <p:attrNameLst>
                                          <p:attrName>ppt_x</p:attrName>
                                        </p:attrNameLst>
                                      </p:cBhvr>
                                      <p:tavLst>
                                        <p:tav tm="0">
                                          <p:val>
                                            <p:strVal val="ppt_x"/>
                                          </p:val>
                                        </p:tav>
                                        <p:tav tm="100000">
                                          <p:val>
                                            <p:strVal val="1+ppt_w/2"/>
                                          </p:val>
                                        </p:tav>
                                      </p:tavLst>
                                    </p:anim>
                                    <p:anim calcmode="lin" valueType="num">
                                      <p:cBhvr additive="base">
                                        <p:cTn id="1403" dur="2250"/>
                                        <p:tgtEl>
                                          <p:spTgt spid="88"/>
                                        </p:tgtEl>
                                        <p:attrNameLst>
                                          <p:attrName>ppt_y</p:attrName>
                                        </p:attrNameLst>
                                      </p:cBhvr>
                                      <p:tavLst>
                                        <p:tav tm="0">
                                          <p:val>
                                            <p:strVal val="ppt_y"/>
                                          </p:val>
                                        </p:tav>
                                        <p:tav tm="100000">
                                          <p:val>
                                            <p:strVal val="1+ppt_h/2"/>
                                          </p:val>
                                        </p:tav>
                                      </p:tavLst>
                                    </p:anim>
                                    <p:set>
                                      <p:cBhvr>
                                        <p:cTn id="1404" dur="1" fill="hold">
                                          <p:stCondLst>
                                            <p:cond delay="2249"/>
                                          </p:stCondLst>
                                        </p:cTn>
                                        <p:tgtEl>
                                          <p:spTgt spid="88"/>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89"/>
                                        </p:tgtEl>
                                        <p:attrNameLst>
                                          <p:attrName>ppt_x</p:attrName>
                                        </p:attrNameLst>
                                      </p:cBhvr>
                                      <p:tavLst>
                                        <p:tav tm="0">
                                          <p:val>
                                            <p:strVal val="ppt_x"/>
                                          </p:val>
                                        </p:tav>
                                        <p:tav tm="100000">
                                          <p:val>
                                            <p:strVal val="1+ppt_w/2"/>
                                          </p:val>
                                        </p:tav>
                                      </p:tavLst>
                                    </p:anim>
                                    <p:anim calcmode="lin" valueType="num">
                                      <p:cBhvr additive="base">
                                        <p:cTn id="1407" dur="2250"/>
                                        <p:tgtEl>
                                          <p:spTgt spid="89"/>
                                        </p:tgtEl>
                                        <p:attrNameLst>
                                          <p:attrName>ppt_y</p:attrName>
                                        </p:attrNameLst>
                                      </p:cBhvr>
                                      <p:tavLst>
                                        <p:tav tm="0">
                                          <p:val>
                                            <p:strVal val="ppt_y"/>
                                          </p:val>
                                        </p:tav>
                                        <p:tav tm="100000">
                                          <p:val>
                                            <p:strVal val="1+ppt_h/2"/>
                                          </p:val>
                                        </p:tav>
                                      </p:tavLst>
                                    </p:anim>
                                    <p:set>
                                      <p:cBhvr>
                                        <p:cTn id="1408" dur="1" fill="hold">
                                          <p:stCondLst>
                                            <p:cond delay="2249"/>
                                          </p:stCondLst>
                                        </p:cTn>
                                        <p:tgtEl>
                                          <p:spTgt spid="89"/>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0"/>
                                        </p:tgtEl>
                                        <p:attrNameLst>
                                          <p:attrName>ppt_x</p:attrName>
                                        </p:attrNameLst>
                                      </p:cBhvr>
                                      <p:tavLst>
                                        <p:tav tm="0">
                                          <p:val>
                                            <p:strVal val="ppt_x"/>
                                          </p:val>
                                        </p:tav>
                                        <p:tav tm="100000">
                                          <p:val>
                                            <p:strVal val="1+ppt_w/2"/>
                                          </p:val>
                                        </p:tav>
                                      </p:tavLst>
                                    </p:anim>
                                    <p:anim calcmode="lin" valueType="num">
                                      <p:cBhvr additive="base">
                                        <p:cTn id="1411" dur="2250"/>
                                        <p:tgtEl>
                                          <p:spTgt spid="90"/>
                                        </p:tgtEl>
                                        <p:attrNameLst>
                                          <p:attrName>ppt_y</p:attrName>
                                        </p:attrNameLst>
                                      </p:cBhvr>
                                      <p:tavLst>
                                        <p:tav tm="0">
                                          <p:val>
                                            <p:strVal val="ppt_y"/>
                                          </p:val>
                                        </p:tav>
                                        <p:tav tm="100000">
                                          <p:val>
                                            <p:strVal val="1+ppt_h/2"/>
                                          </p:val>
                                        </p:tav>
                                      </p:tavLst>
                                    </p:anim>
                                    <p:set>
                                      <p:cBhvr>
                                        <p:cTn id="1412" dur="1" fill="hold">
                                          <p:stCondLst>
                                            <p:cond delay="2249"/>
                                          </p:stCondLst>
                                        </p:cTn>
                                        <p:tgtEl>
                                          <p:spTgt spid="90"/>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1"/>
                                        </p:tgtEl>
                                        <p:attrNameLst>
                                          <p:attrName>ppt_x</p:attrName>
                                        </p:attrNameLst>
                                      </p:cBhvr>
                                      <p:tavLst>
                                        <p:tav tm="0">
                                          <p:val>
                                            <p:strVal val="ppt_x"/>
                                          </p:val>
                                        </p:tav>
                                        <p:tav tm="100000">
                                          <p:val>
                                            <p:strVal val="1+ppt_w/2"/>
                                          </p:val>
                                        </p:tav>
                                      </p:tavLst>
                                    </p:anim>
                                    <p:anim calcmode="lin" valueType="num">
                                      <p:cBhvr additive="base">
                                        <p:cTn id="1415" dur="2250"/>
                                        <p:tgtEl>
                                          <p:spTgt spid="91"/>
                                        </p:tgtEl>
                                        <p:attrNameLst>
                                          <p:attrName>ppt_y</p:attrName>
                                        </p:attrNameLst>
                                      </p:cBhvr>
                                      <p:tavLst>
                                        <p:tav tm="0">
                                          <p:val>
                                            <p:strVal val="ppt_y"/>
                                          </p:val>
                                        </p:tav>
                                        <p:tav tm="100000">
                                          <p:val>
                                            <p:strVal val="1+ppt_h/2"/>
                                          </p:val>
                                        </p:tav>
                                      </p:tavLst>
                                    </p:anim>
                                    <p:set>
                                      <p:cBhvr>
                                        <p:cTn id="1416" dur="1" fill="hold">
                                          <p:stCondLst>
                                            <p:cond delay="2249"/>
                                          </p:stCondLst>
                                        </p:cTn>
                                        <p:tgtEl>
                                          <p:spTgt spid="91"/>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2"/>
                                        </p:tgtEl>
                                        <p:attrNameLst>
                                          <p:attrName>ppt_x</p:attrName>
                                        </p:attrNameLst>
                                      </p:cBhvr>
                                      <p:tavLst>
                                        <p:tav tm="0">
                                          <p:val>
                                            <p:strVal val="ppt_x"/>
                                          </p:val>
                                        </p:tav>
                                        <p:tav tm="100000">
                                          <p:val>
                                            <p:strVal val="1+ppt_w/2"/>
                                          </p:val>
                                        </p:tav>
                                      </p:tavLst>
                                    </p:anim>
                                    <p:anim calcmode="lin" valueType="num">
                                      <p:cBhvr additive="base">
                                        <p:cTn id="1419" dur="2250"/>
                                        <p:tgtEl>
                                          <p:spTgt spid="92"/>
                                        </p:tgtEl>
                                        <p:attrNameLst>
                                          <p:attrName>ppt_y</p:attrName>
                                        </p:attrNameLst>
                                      </p:cBhvr>
                                      <p:tavLst>
                                        <p:tav tm="0">
                                          <p:val>
                                            <p:strVal val="ppt_y"/>
                                          </p:val>
                                        </p:tav>
                                        <p:tav tm="100000">
                                          <p:val>
                                            <p:strVal val="1+ppt_h/2"/>
                                          </p:val>
                                        </p:tav>
                                      </p:tavLst>
                                    </p:anim>
                                    <p:set>
                                      <p:cBhvr>
                                        <p:cTn id="1420" dur="1" fill="hold">
                                          <p:stCondLst>
                                            <p:cond delay="2249"/>
                                          </p:stCondLst>
                                        </p:cTn>
                                        <p:tgtEl>
                                          <p:spTgt spid="92"/>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3"/>
                                        </p:tgtEl>
                                        <p:attrNameLst>
                                          <p:attrName>ppt_x</p:attrName>
                                        </p:attrNameLst>
                                      </p:cBhvr>
                                      <p:tavLst>
                                        <p:tav tm="0">
                                          <p:val>
                                            <p:strVal val="ppt_x"/>
                                          </p:val>
                                        </p:tav>
                                        <p:tav tm="100000">
                                          <p:val>
                                            <p:strVal val="1+ppt_w/2"/>
                                          </p:val>
                                        </p:tav>
                                      </p:tavLst>
                                    </p:anim>
                                    <p:anim calcmode="lin" valueType="num">
                                      <p:cBhvr additive="base">
                                        <p:cTn id="1423" dur="2250"/>
                                        <p:tgtEl>
                                          <p:spTgt spid="93"/>
                                        </p:tgtEl>
                                        <p:attrNameLst>
                                          <p:attrName>ppt_y</p:attrName>
                                        </p:attrNameLst>
                                      </p:cBhvr>
                                      <p:tavLst>
                                        <p:tav tm="0">
                                          <p:val>
                                            <p:strVal val="ppt_y"/>
                                          </p:val>
                                        </p:tav>
                                        <p:tav tm="100000">
                                          <p:val>
                                            <p:strVal val="1+ppt_h/2"/>
                                          </p:val>
                                        </p:tav>
                                      </p:tavLst>
                                    </p:anim>
                                    <p:set>
                                      <p:cBhvr>
                                        <p:cTn id="1424" dur="1" fill="hold">
                                          <p:stCondLst>
                                            <p:cond delay="2249"/>
                                          </p:stCondLst>
                                        </p:cTn>
                                        <p:tgtEl>
                                          <p:spTgt spid="93"/>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4"/>
                                        </p:tgtEl>
                                        <p:attrNameLst>
                                          <p:attrName>ppt_x</p:attrName>
                                        </p:attrNameLst>
                                      </p:cBhvr>
                                      <p:tavLst>
                                        <p:tav tm="0">
                                          <p:val>
                                            <p:strVal val="ppt_x"/>
                                          </p:val>
                                        </p:tav>
                                        <p:tav tm="100000">
                                          <p:val>
                                            <p:strVal val="1+ppt_w/2"/>
                                          </p:val>
                                        </p:tav>
                                      </p:tavLst>
                                    </p:anim>
                                    <p:anim calcmode="lin" valueType="num">
                                      <p:cBhvr additive="base">
                                        <p:cTn id="1427" dur="2250"/>
                                        <p:tgtEl>
                                          <p:spTgt spid="94"/>
                                        </p:tgtEl>
                                        <p:attrNameLst>
                                          <p:attrName>ppt_y</p:attrName>
                                        </p:attrNameLst>
                                      </p:cBhvr>
                                      <p:tavLst>
                                        <p:tav tm="0">
                                          <p:val>
                                            <p:strVal val="ppt_y"/>
                                          </p:val>
                                        </p:tav>
                                        <p:tav tm="100000">
                                          <p:val>
                                            <p:strVal val="1+ppt_h/2"/>
                                          </p:val>
                                        </p:tav>
                                      </p:tavLst>
                                    </p:anim>
                                    <p:set>
                                      <p:cBhvr>
                                        <p:cTn id="1428" dur="1" fill="hold">
                                          <p:stCondLst>
                                            <p:cond delay="2249"/>
                                          </p:stCondLst>
                                        </p:cTn>
                                        <p:tgtEl>
                                          <p:spTgt spid="94"/>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5"/>
                                        </p:tgtEl>
                                        <p:attrNameLst>
                                          <p:attrName>ppt_x</p:attrName>
                                        </p:attrNameLst>
                                      </p:cBhvr>
                                      <p:tavLst>
                                        <p:tav tm="0">
                                          <p:val>
                                            <p:strVal val="ppt_x"/>
                                          </p:val>
                                        </p:tav>
                                        <p:tav tm="100000">
                                          <p:val>
                                            <p:strVal val="1+ppt_w/2"/>
                                          </p:val>
                                        </p:tav>
                                      </p:tavLst>
                                    </p:anim>
                                    <p:anim calcmode="lin" valueType="num">
                                      <p:cBhvr additive="base">
                                        <p:cTn id="1431" dur="2250"/>
                                        <p:tgtEl>
                                          <p:spTgt spid="95"/>
                                        </p:tgtEl>
                                        <p:attrNameLst>
                                          <p:attrName>ppt_y</p:attrName>
                                        </p:attrNameLst>
                                      </p:cBhvr>
                                      <p:tavLst>
                                        <p:tav tm="0">
                                          <p:val>
                                            <p:strVal val="ppt_y"/>
                                          </p:val>
                                        </p:tav>
                                        <p:tav tm="100000">
                                          <p:val>
                                            <p:strVal val="1+ppt_h/2"/>
                                          </p:val>
                                        </p:tav>
                                      </p:tavLst>
                                    </p:anim>
                                    <p:set>
                                      <p:cBhvr>
                                        <p:cTn id="1432" dur="1" fill="hold">
                                          <p:stCondLst>
                                            <p:cond delay="2249"/>
                                          </p:stCondLst>
                                        </p:cTn>
                                        <p:tgtEl>
                                          <p:spTgt spid="95"/>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6"/>
                                        </p:tgtEl>
                                        <p:attrNameLst>
                                          <p:attrName>ppt_x</p:attrName>
                                        </p:attrNameLst>
                                      </p:cBhvr>
                                      <p:tavLst>
                                        <p:tav tm="0">
                                          <p:val>
                                            <p:strVal val="ppt_x"/>
                                          </p:val>
                                        </p:tav>
                                        <p:tav tm="100000">
                                          <p:val>
                                            <p:strVal val="1+ppt_w/2"/>
                                          </p:val>
                                        </p:tav>
                                      </p:tavLst>
                                    </p:anim>
                                    <p:anim calcmode="lin" valueType="num">
                                      <p:cBhvr additive="base">
                                        <p:cTn id="1435" dur="2250"/>
                                        <p:tgtEl>
                                          <p:spTgt spid="96"/>
                                        </p:tgtEl>
                                        <p:attrNameLst>
                                          <p:attrName>ppt_y</p:attrName>
                                        </p:attrNameLst>
                                      </p:cBhvr>
                                      <p:tavLst>
                                        <p:tav tm="0">
                                          <p:val>
                                            <p:strVal val="ppt_y"/>
                                          </p:val>
                                        </p:tav>
                                        <p:tav tm="100000">
                                          <p:val>
                                            <p:strVal val="1+ppt_h/2"/>
                                          </p:val>
                                        </p:tav>
                                      </p:tavLst>
                                    </p:anim>
                                    <p:set>
                                      <p:cBhvr>
                                        <p:cTn id="1436" dur="1" fill="hold">
                                          <p:stCondLst>
                                            <p:cond delay="2249"/>
                                          </p:stCondLst>
                                        </p:cTn>
                                        <p:tgtEl>
                                          <p:spTgt spid="96"/>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7"/>
                                        </p:tgtEl>
                                        <p:attrNameLst>
                                          <p:attrName>ppt_x</p:attrName>
                                        </p:attrNameLst>
                                      </p:cBhvr>
                                      <p:tavLst>
                                        <p:tav tm="0">
                                          <p:val>
                                            <p:strVal val="ppt_x"/>
                                          </p:val>
                                        </p:tav>
                                        <p:tav tm="100000">
                                          <p:val>
                                            <p:strVal val="1+ppt_w/2"/>
                                          </p:val>
                                        </p:tav>
                                      </p:tavLst>
                                    </p:anim>
                                    <p:anim calcmode="lin" valueType="num">
                                      <p:cBhvr additive="base">
                                        <p:cTn id="1439" dur="2250"/>
                                        <p:tgtEl>
                                          <p:spTgt spid="97"/>
                                        </p:tgtEl>
                                        <p:attrNameLst>
                                          <p:attrName>ppt_y</p:attrName>
                                        </p:attrNameLst>
                                      </p:cBhvr>
                                      <p:tavLst>
                                        <p:tav tm="0">
                                          <p:val>
                                            <p:strVal val="ppt_y"/>
                                          </p:val>
                                        </p:tav>
                                        <p:tav tm="100000">
                                          <p:val>
                                            <p:strVal val="1+ppt_h/2"/>
                                          </p:val>
                                        </p:tav>
                                      </p:tavLst>
                                    </p:anim>
                                    <p:set>
                                      <p:cBhvr>
                                        <p:cTn id="1440" dur="1" fill="hold">
                                          <p:stCondLst>
                                            <p:cond delay="2249"/>
                                          </p:stCondLst>
                                        </p:cTn>
                                        <p:tgtEl>
                                          <p:spTgt spid="97"/>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98"/>
                                        </p:tgtEl>
                                        <p:attrNameLst>
                                          <p:attrName>ppt_x</p:attrName>
                                        </p:attrNameLst>
                                      </p:cBhvr>
                                      <p:tavLst>
                                        <p:tav tm="0">
                                          <p:val>
                                            <p:strVal val="ppt_x"/>
                                          </p:val>
                                        </p:tav>
                                        <p:tav tm="100000">
                                          <p:val>
                                            <p:strVal val="1+ppt_w/2"/>
                                          </p:val>
                                        </p:tav>
                                      </p:tavLst>
                                    </p:anim>
                                    <p:anim calcmode="lin" valueType="num">
                                      <p:cBhvr additive="base">
                                        <p:cTn id="1443" dur="2250"/>
                                        <p:tgtEl>
                                          <p:spTgt spid="98"/>
                                        </p:tgtEl>
                                        <p:attrNameLst>
                                          <p:attrName>ppt_y</p:attrName>
                                        </p:attrNameLst>
                                      </p:cBhvr>
                                      <p:tavLst>
                                        <p:tav tm="0">
                                          <p:val>
                                            <p:strVal val="ppt_y"/>
                                          </p:val>
                                        </p:tav>
                                        <p:tav tm="100000">
                                          <p:val>
                                            <p:strVal val="1+ppt_h/2"/>
                                          </p:val>
                                        </p:tav>
                                      </p:tavLst>
                                    </p:anim>
                                    <p:set>
                                      <p:cBhvr>
                                        <p:cTn id="1444" dur="1" fill="hold">
                                          <p:stCondLst>
                                            <p:cond delay="2249"/>
                                          </p:stCondLst>
                                        </p:cTn>
                                        <p:tgtEl>
                                          <p:spTgt spid="98"/>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99"/>
                                        </p:tgtEl>
                                        <p:attrNameLst>
                                          <p:attrName>ppt_x</p:attrName>
                                        </p:attrNameLst>
                                      </p:cBhvr>
                                      <p:tavLst>
                                        <p:tav tm="0">
                                          <p:val>
                                            <p:strVal val="ppt_x"/>
                                          </p:val>
                                        </p:tav>
                                        <p:tav tm="100000">
                                          <p:val>
                                            <p:strVal val="1+ppt_w/2"/>
                                          </p:val>
                                        </p:tav>
                                      </p:tavLst>
                                    </p:anim>
                                    <p:anim calcmode="lin" valueType="num">
                                      <p:cBhvr additive="base">
                                        <p:cTn id="1447" dur="2250"/>
                                        <p:tgtEl>
                                          <p:spTgt spid="99"/>
                                        </p:tgtEl>
                                        <p:attrNameLst>
                                          <p:attrName>ppt_y</p:attrName>
                                        </p:attrNameLst>
                                      </p:cBhvr>
                                      <p:tavLst>
                                        <p:tav tm="0">
                                          <p:val>
                                            <p:strVal val="ppt_y"/>
                                          </p:val>
                                        </p:tav>
                                        <p:tav tm="100000">
                                          <p:val>
                                            <p:strVal val="1+ppt_h/2"/>
                                          </p:val>
                                        </p:tav>
                                      </p:tavLst>
                                    </p:anim>
                                    <p:set>
                                      <p:cBhvr>
                                        <p:cTn id="1448" dur="1" fill="hold">
                                          <p:stCondLst>
                                            <p:cond delay="2249"/>
                                          </p:stCondLst>
                                        </p:cTn>
                                        <p:tgtEl>
                                          <p:spTgt spid="99"/>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0"/>
                                        </p:tgtEl>
                                        <p:attrNameLst>
                                          <p:attrName>ppt_x</p:attrName>
                                        </p:attrNameLst>
                                      </p:cBhvr>
                                      <p:tavLst>
                                        <p:tav tm="0">
                                          <p:val>
                                            <p:strVal val="ppt_x"/>
                                          </p:val>
                                        </p:tav>
                                        <p:tav tm="100000">
                                          <p:val>
                                            <p:strVal val="1+ppt_w/2"/>
                                          </p:val>
                                        </p:tav>
                                      </p:tavLst>
                                    </p:anim>
                                    <p:anim calcmode="lin" valueType="num">
                                      <p:cBhvr additive="base">
                                        <p:cTn id="1451" dur="2250"/>
                                        <p:tgtEl>
                                          <p:spTgt spid="100"/>
                                        </p:tgtEl>
                                        <p:attrNameLst>
                                          <p:attrName>ppt_y</p:attrName>
                                        </p:attrNameLst>
                                      </p:cBhvr>
                                      <p:tavLst>
                                        <p:tav tm="0">
                                          <p:val>
                                            <p:strVal val="ppt_y"/>
                                          </p:val>
                                        </p:tav>
                                        <p:tav tm="100000">
                                          <p:val>
                                            <p:strVal val="1+ppt_h/2"/>
                                          </p:val>
                                        </p:tav>
                                      </p:tavLst>
                                    </p:anim>
                                    <p:set>
                                      <p:cBhvr>
                                        <p:cTn id="1452" dur="1" fill="hold">
                                          <p:stCondLst>
                                            <p:cond delay="2249"/>
                                          </p:stCondLst>
                                        </p:cTn>
                                        <p:tgtEl>
                                          <p:spTgt spid="100"/>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1"/>
                                        </p:tgtEl>
                                        <p:attrNameLst>
                                          <p:attrName>ppt_x</p:attrName>
                                        </p:attrNameLst>
                                      </p:cBhvr>
                                      <p:tavLst>
                                        <p:tav tm="0">
                                          <p:val>
                                            <p:strVal val="ppt_x"/>
                                          </p:val>
                                        </p:tav>
                                        <p:tav tm="100000">
                                          <p:val>
                                            <p:strVal val="1+ppt_w/2"/>
                                          </p:val>
                                        </p:tav>
                                      </p:tavLst>
                                    </p:anim>
                                    <p:anim calcmode="lin" valueType="num">
                                      <p:cBhvr additive="base">
                                        <p:cTn id="1455" dur="2250"/>
                                        <p:tgtEl>
                                          <p:spTgt spid="101"/>
                                        </p:tgtEl>
                                        <p:attrNameLst>
                                          <p:attrName>ppt_y</p:attrName>
                                        </p:attrNameLst>
                                      </p:cBhvr>
                                      <p:tavLst>
                                        <p:tav tm="0">
                                          <p:val>
                                            <p:strVal val="ppt_y"/>
                                          </p:val>
                                        </p:tav>
                                        <p:tav tm="100000">
                                          <p:val>
                                            <p:strVal val="1+ppt_h/2"/>
                                          </p:val>
                                        </p:tav>
                                      </p:tavLst>
                                    </p:anim>
                                    <p:set>
                                      <p:cBhvr>
                                        <p:cTn id="1456" dur="1" fill="hold">
                                          <p:stCondLst>
                                            <p:cond delay="2249"/>
                                          </p:stCondLst>
                                        </p:cTn>
                                        <p:tgtEl>
                                          <p:spTgt spid="101"/>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2"/>
                                        </p:tgtEl>
                                        <p:attrNameLst>
                                          <p:attrName>ppt_x</p:attrName>
                                        </p:attrNameLst>
                                      </p:cBhvr>
                                      <p:tavLst>
                                        <p:tav tm="0">
                                          <p:val>
                                            <p:strVal val="ppt_x"/>
                                          </p:val>
                                        </p:tav>
                                        <p:tav tm="100000">
                                          <p:val>
                                            <p:strVal val="1+ppt_w/2"/>
                                          </p:val>
                                        </p:tav>
                                      </p:tavLst>
                                    </p:anim>
                                    <p:anim calcmode="lin" valueType="num">
                                      <p:cBhvr additive="base">
                                        <p:cTn id="1459" dur="2250"/>
                                        <p:tgtEl>
                                          <p:spTgt spid="102"/>
                                        </p:tgtEl>
                                        <p:attrNameLst>
                                          <p:attrName>ppt_y</p:attrName>
                                        </p:attrNameLst>
                                      </p:cBhvr>
                                      <p:tavLst>
                                        <p:tav tm="0">
                                          <p:val>
                                            <p:strVal val="ppt_y"/>
                                          </p:val>
                                        </p:tav>
                                        <p:tav tm="100000">
                                          <p:val>
                                            <p:strVal val="1+ppt_h/2"/>
                                          </p:val>
                                        </p:tav>
                                      </p:tavLst>
                                    </p:anim>
                                    <p:set>
                                      <p:cBhvr>
                                        <p:cTn id="1460" dur="1" fill="hold">
                                          <p:stCondLst>
                                            <p:cond delay="2249"/>
                                          </p:stCondLst>
                                        </p:cTn>
                                        <p:tgtEl>
                                          <p:spTgt spid="102"/>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3"/>
                                        </p:tgtEl>
                                        <p:attrNameLst>
                                          <p:attrName>ppt_x</p:attrName>
                                        </p:attrNameLst>
                                      </p:cBhvr>
                                      <p:tavLst>
                                        <p:tav tm="0">
                                          <p:val>
                                            <p:strVal val="ppt_x"/>
                                          </p:val>
                                        </p:tav>
                                        <p:tav tm="100000">
                                          <p:val>
                                            <p:strVal val="1+ppt_w/2"/>
                                          </p:val>
                                        </p:tav>
                                      </p:tavLst>
                                    </p:anim>
                                    <p:anim calcmode="lin" valueType="num">
                                      <p:cBhvr additive="base">
                                        <p:cTn id="1463" dur="2250"/>
                                        <p:tgtEl>
                                          <p:spTgt spid="103"/>
                                        </p:tgtEl>
                                        <p:attrNameLst>
                                          <p:attrName>ppt_y</p:attrName>
                                        </p:attrNameLst>
                                      </p:cBhvr>
                                      <p:tavLst>
                                        <p:tav tm="0">
                                          <p:val>
                                            <p:strVal val="ppt_y"/>
                                          </p:val>
                                        </p:tav>
                                        <p:tav tm="100000">
                                          <p:val>
                                            <p:strVal val="1+ppt_h/2"/>
                                          </p:val>
                                        </p:tav>
                                      </p:tavLst>
                                    </p:anim>
                                    <p:set>
                                      <p:cBhvr>
                                        <p:cTn id="1464" dur="1" fill="hold">
                                          <p:stCondLst>
                                            <p:cond delay="2249"/>
                                          </p:stCondLst>
                                        </p:cTn>
                                        <p:tgtEl>
                                          <p:spTgt spid="103"/>
                                        </p:tgtEl>
                                        <p:attrNameLst>
                                          <p:attrName>style.visibility</p:attrName>
                                        </p:attrNameLst>
                                      </p:cBhvr>
                                      <p:to>
                                        <p:strVal val="hidden"/>
                                      </p:to>
                                    </p:set>
                                  </p:childTnLst>
                                </p:cTn>
                              </p:par>
                              <p:par>
                                <p:cTn id="1465" presetID="2" presetClass="exit" presetSubtype="6" fill="hold" grpId="2" nodeType="withEffect">
                                  <p:stCondLst>
                                    <p:cond delay="0"/>
                                  </p:stCondLst>
                                  <p:childTnLst>
                                    <p:anim calcmode="lin" valueType="num">
                                      <p:cBhvr additive="base">
                                        <p:cTn id="1466" dur="2250"/>
                                        <p:tgtEl>
                                          <p:spTgt spid="104"/>
                                        </p:tgtEl>
                                        <p:attrNameLst>
                                          <p:attrName>ppt_x</p:attrName>
                                        </p:attrNameLst>
                                      </p:cBhvr>
                                      <p:tavLst>
                                        <p:tav tm="0">
                                          <p:val>
                                            <p:strVal val="ppt_x"/>
                                          </p:val>
                                        </p:tav>
                                        <p:tav tm="100000">
                                          <p:val>
                                            <p:strVal val="1+ppt_w/2"/>
                                          </p:val>
                                        </p:tav>
                                      </p:tavLst>
                                    </p:anim>
                                    <p:anim calcmode="lin" valueType="num">
                                      <p:cBhvr additive="base">
                                        <p:cTn id="1467" dur="2250"/>
                                        <p:tgtEl>
                                          <p:spTgt spid="104"/>
                                        </p:tgtEl>
                                        <p:attrNameLst>
                                          <p:attrName>ppt_y</p:attrName>
                                        </p:attrNameLst>
                                      </p:cBhvr>
                                      <p:tavLst>
                                        <p:tav tm="0">
                                          <p:val>
                                            <p:strVal val="ppt_y"/>
                                          </p:val>
                                        </p:tav>
                                        <p:tav tm="100000">
                                          <p:val>
                                            <p:strVal val="1+ppt_h/2"/>
                                          </p:val>
                                        </p:tav>
                                      </p:tavLst>
                                    </p:anim>
                                    <p:set>
                                      <p:cBhvr>
                                        <p:cTn id="1468" dur="1" fill="hold">
                                          <p:stCondLst>
                                            <p:cond delay="2249"/>
                                          </p:stCondLst>
                                        </p:cTn>
                                        <p:tgtEl>
                                          <p:spTgt spid="104"/>
                                        </p:tgtEl>
                                        <p:attrNameLst>
                                          <p:attrName>style.visibility</p:attrName>
                                        </p:attrNameLst>
                                      </p:cBhvr>
                                      <p:to>
                                        <p:strVal val="hidden"/>
                                      </p:to>
                                    </p:set>
                                  </p:childTnLst>
                                </p:cTn>
                              </p:par>
                              <p:par>
                                <p:cTn id="1469" presetID="2" presetClass="exit" presetSubtype="6" fill="hold" grpId="2" nodeType="withEffect">
                                  <p:stCondLst>
                                    <p:cond delay="0"/>
                                  </p:stCondLst>
                                  <p:childTnLst>
                                    <p:anim calcmode="lin" valueType="num">
                                      <p:cBhvr additive="base">
                                        <p:cTn id="1470" dur="2250"/>
                                        <p:tgtEl>
                                          <p:spTgt spid="105"/>
                                        </p:tgtEl>
                                        <p:attrNameLst>
                                          <p:attrName>ppt_x</p:attrName>
                                        </p:attrNameLst>
                                      </p:cBhvr>
                                      <p:tavLst>
                                        <p:tav tm="0">
                                          <p:val>
                                            <p:strVal val="ppt_x"/>
                                          </p:val>
                                        </p:tav>
                                        <p:tav tm="100000">
                                          <p:val>
                                            <p:strVal val="1+ppt_w/2"/>
                                          </p:val>
                                        </p:tav>
                                      </p:tavLst>
                                    </p:anim>
                                    <p:anim calcmode="lin" valueType="num">
                                      <p:cBhvr additive="base">
                                        <p:cTn id="1471" dur="2250"/>
                                        <p:tgtEl>
                                          <p:spTgt spid="105"/>
                                        </p:tgtEl>
                                        <p:attrNameLst>
                                          <p:attrName>ppt_y</p:attrName>
                                        </p:attrNameLst>
                                      </p:cBhvr>
                                      <p:tavLst>
                                        <p:tav tm="0">
                                          <p:val>
                                            <p:strVal val="ppt_y"/>
                                          </p:val>
                                        </p:tav>
                                        <p:tav tm="100000">
                                          <p:val>
                                            <p:strVal val="1+ppt_h/2"/>
                                          </p:val>
                                        </p:tav>
                                      </p:tavLst>
                                    </p:anim>
                                    <p:set>
                                      <p:cBhvr>
                                        <p:cTn id="1472" dur="1" fill="hold">
                                          <p:stCondLst>
                                            <p:cond delay="2249"/>
                                          </p:stCondLst>
                                        </p:cTn>
                                        <p:tgtEl>
                                          <p:spTgt spid="105"/>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2"/>
                                        </p:tgtEl>
                                        <p:attrNameLst>
                                          <p:attrName>ppt_x</p:attrName>
                                        </p:attrNameLst>
                                      </p:cBhvr>
                                      <p:tavLst>
                                        <p:tav tm="0">
                                          <p:val>
                                            <p:strVal val="ppt_x"/>
                                          </p:val>
                                        </p:tav>
                                        <p:tav tm="100000">
                                          <p:val>
                                            <p:strVal val="1+ppt_w/2"/>
                                          </p:val>
                                        </p:tav>
                                      </p:tavLst>
                                    </p:anim>
                                    <p:anim calcmode="lin" valueType="num">
                                      <p:cBhvr additive="base">
                                        <p:cTn id="1475" dur="2250"/>
                                        <p:tgtEl>
                                          <p:spTgt spid="2"/>
                                        </p:tgtEl>
                                        <p:attrNameLst>
                                          <p:attrName>ppt_y</p:attrName>
                                        </p:attrNameLst>
                                      </p:cBhvr>
                                      <p:tavLst>
                                        <p:tav tm="0">
                                          <p:val>
                                            <p:strVal val="ppt_y"/>
                                          </p:val>
                                        </p:tav>
                                        <p:tav tm="100000">
                                          <p:val>
                                            <p:strVal val="0-ppt_h/2"/>
                                          </p:val>
                                        </p:tav>
                                      </p:tavLst>
                                    </p:anim>
                                    <p:set>
                                      <p:cBhvr>
                                        <p:cTn id="1476" dur="1" fill="hold">
                                          <p:stCondLst>
                                            <p:cond delay="2249"/>
                                          </p:stCondLst>
                                        </p:cTn>
                                        <p:tgtEl>
                                          <p:spTgt spid="2"/>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3"/>
                                        </p:tgtEl>
                                        <p:attrNameLst>
                                          <p:attrName>ppt_x</p:attrName>
                                        </p:attrNameLst>
                                      </p:cBhvr>
                                      <p:tavLst>
                                        <p:tav tm="0">
                                          <p:val>
                                            <p:strVal val="ppt_x"/>
                                          </p:val>
                                        </p:tav>
                                        <p:tav tm="100000">
                                          <p:val>
                                            <p:strVal val="1+ppt_w/2"/>
                                          </p:val>
                                        </p:tav>
                                      </p:tavLst>
                                    </p:anim>
                                    <p:anim calcmode="lin" valueType="num">
                                      <p:cBhvr additive="base">
                                        <p:cTn id="1479" dur="2250"/>
                                        <p:tgtEl>
                                          <p:spTgt spid="3"/>
                                        </p:tgtEl>
                                        <p:attrNameLst>
                                          <p:attrName>ppt_y</p:attrName>
                                        </p:attrNameLst>
                                      </p:cBhvr>
                                      <p:tavLst>
                                        <p:tav tm="0">
                                          <p:val>
                                            <p:strVal val="ppt_y"/>
                                          </p:val>
                                        </p:tav>
                                        <p:tav tm="100000">
                                          <p:val>
                                            <p:strVal val="0-ppt_h/2"/>
                                          </p:val>
                                        </p:tav>
                                      </p:tavLst>
                                    </p:anim>
                                    <p:set>
                                      <p:cBhvr>
                                        <p:cTn id="1480" dur="1" fill="hold">
                                          <p:stCondLst>
                                            <p:cond delay="2249"/>
                                          </p:stCondLst>
                                        </p:cTn>
                                        <p:tgtEl>
                                          <p:spTgt spid="3"/>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4"/>
                                        </p:tgtEl>
                                        <p:attrNameLst>
                                          <p:attrName>ppt_x</p:attrName>
                                        </p:attrNameLst>
                                      </p:cBhvr>
                                      <p:tavLst>
                                        <p:tav tm="0">
                                          <p:val>
                                            <p:strVal val="ppt_x"/>
                                          </p:val>
                                        </p:tav>
                                        <p:tav tm="100000">
                                          <p:val>
                                            <p:strVal val="1+ppt_w/2"/>
                                          </p:val>
                                        </p:tav>
                                      </p:tavLst>
                                    </p:anim>
                                    <p:anim calcmode="lin" valueType="num">
                                      <p:cBhvr additive="base">
                                        <p:cTn id="1483" dur="2250"/>
                                        <p:tgtEl>
                                          <p:spTgt spid="4"/>
                                        </p:tgtEl>
                                        <p:attrNameLst>
                                          <p:attrName>ppt_y</p:attrName>
                                        </p:attrNameLst>
                                      </p:cBhvr>
                                      <p:tavLst>
                                        <p:tav tm="0">
                                          <p:val>
                                            <p:strVal val="ppt_y"/>
                                          </p:val>
                                        </p:tav>
                                        <p:tav tm="100000">
                                          <p:val>
                                            <p:strVal val="0-ppt_h/2"/>
                                          </p:val>
                                        </p:tav>
                                      </p:tavLst>
                                    </p:anim>
                                    <p:set>
                                      <p:cBhvr>
                                        <p:cTn id="1484" dur="1" fill="hold">
                                          <p:stCondLst>
                                            <p:cond delay="2249"/>
                                          </p:stCondLst>
                                        </p:cTn>
                                        <p:tgtEl>
                                          <p:spTgt spid="4"/>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5"/>
                                        </p:tgtEl>
                                        <p:attrNameLst>
                                          <p:attrName>ppt_x</p:attrName>
                                        </p:attrNameLst>
                                      </p:cBhvr>
                                      <p:tavLst>
                                        <p:tav tm="0">
                                          <p:val>
                                            <p:strVal val="ppt_x"/>
                                          </p:val>
                                        </p:tav>
                                        <p:tav tm="100000">
                                          <p:val>
                                            <p:strVal val="1+ppt_w/2"/>
                                          </p:val>
                                        </p:tav>
                                      </p:tavLst>
                                    </p:anim>
                                    <p:anim calcmode="lin" valueType="num">
                                      <p:cBhvr additive="base">
                                        <p:cTn id="1487" dur="2250"/>
                                        <p:tgtEl>
                                          <p:spTgt spid="5"/>
                                        </p:tgtEl>
                                        <p:attrNameLst>
                                          <p:attrName>ppt_y</p:attrName>
                                        </p:attrNameLst>
                                      </p:cBhvr>
                                      <p:tavLst>
                                        <p:tav tm="0">
                                          <p:val>
                                            <p:strVal val="ppt_y"/>
                                          </p:val>
                                        </p:tav>
                                        <p:tav tm="100000">
                                          <p:val>
                                            <p:strVal val="0-ppt_h/2"/>
                                          </p:val>
                                        </p:tav>
                                      </p:tavLst>
                                    </p:anim>
                                    <p:set>
                                      <p:cBhvr>
                                        <p:cTn id="1488" dur="1" fill="hold">
                                          <p:stCondLst>
                                            <p:cond delay="2249"/>
                                          </p:stCondLst>
                                        </p:cTn>
                                        <p:tgtEl>
                                          <p:spTgt spid="5"/>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6"/>
                                        </p:tgtEl>
                                        <p:attrNameLst>
                                          <p:attrName>ppt_x</p:attrName>
                                        </p:attrNameLst>
                                      </p:cBhvr>
                                      <p:tavLst>
                                        <p:tav tm="0">
                                          <p:val>
                                            <p:strVal val="ppt_x"/>
                                          </p:val>
                                        </p:tav>
                                        <p:tav tm="100000">
                                          <p:val>
                                            <p:strVal val="1+ppt_w/2"/>
                                          </p:val>
                                        </p:tav>
                                      </p:tavLst>
                                    </p:anim>
                                    <p:anim calcmode="lin" valueType="num">
                                      <p:cBhvr additive="base">
                                        <p:cTn id="1491" dur="2250"/>
                                        <p:tgtEl>
                                          <p:spTgt spid="6"/>
                                        </p:tgtEl>
                                        <p:attrNameLst>
                                          <p:attrName>ppt_y</p:attrName>
                                        </p:attrNameLst>
                                      </p:cBhvr>
                                      <p:tavLst>
                                        <p:tav tm="0">
                                          <p:val>
                                            <p:strVal val="ppt_y"/>
                                          </p:val>
                                        </p:tav>
                                        <p:tav tm="100000">
                                          <p:val>
                                            <p:strVal val="0-ppt_h/2"/>
                                          </p:val>
                                        </p:tav>
                                      </p:tavLst>
                                    </p:anim>
                                    <p:set>
                                      <p:cBhvr>
                                        <p:cTn id="1492" dur="1" fill="hold">
                                          <p:stCondLst>
                                            <p:cond delay="2249"/>
                                          </p:stCondLst>
                                        </p:cTn>
                                        <p:tgtEl>
                                          <p:spTgt spid="6"/>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7"/>
                                        </p:tgtEl>
                                        <p:attrNameLst>
                                          <p:attrName>ppt_x</p:attrName>
                                        </p:attrNameLst>
                                      </p:cBhvr>
                                      <p:tavLst>
                                        <p:tav tm="0">
                                          <p:val>
                                            <p:strVal val="ppt_x"/>
                                          </p:val>
                                        </p:tav>
                                        <p:tav tm="100000">
                                          <p:val>
                                            <p:strVal val="1+ppt_w/2"/>
                                          </p:val>
                                        </p:tav>
                                      </p:tavLst>
                                    </p:anim>
                                    <p:anim calcmode="lin" valueType="num">
                                      <p:cBhvr additive="base">
                                        <p:cTn id="1495" dur="2250"/>
                                        <p:tgtEl>
                                          <p:spTgt spid="7"/>
                                        </p:tgtEl>
                                        <p:attrNameLst>
                                          <p:attrName>ppt_y</p:attrName>
                                        </p:attrNameLst>
                                      </p:cBhvr>
                                      <p:tavLst>
                                        <p:tav tm="0">
                                          <p:val>
                                            <p:strVal val="ppt_y"/>
                                          </p:val>
                                        </p:tav>
                                        <p:tav tm="100000">
                                          <p:val>
                                            <p:strVal val="0-ppt_h/2"/>
                                          </p:val>
                                        </p:tav>
                                      </p:tavLst>
                                    </p:anim>
                                    <p:set>
                                      <p:cBhvr>
                                        <p:cTn id="1496" dur="1" fill="hold">
                                          <p:stCondLst>
                                            <p:cond delay="2249"/>
                                          </p:stCondLst>
                                        </p:cTn>
                                        <p:tgtEl>
                                          <p:spTgt spid="7"/>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8"/>
                                        </p:tgtEl>
                                        <p:attrNameLst>
                                          <p:attrName>ppt_x</p:attrName>
                                        </p:attrNameLst>
                                      </p:cBhvr>
                                      <p:tavLst>
                                        <p:tav tm="0">
                                          <p:val>
                                            <p:strVal val="ppt_x"/>
                                          </p:val>
                                        </p:tav>
                                        <p:tav tm="100000">
                                          <p:val>
                                            <p:strVal val="1+ppt_w/2"/>
                                          </p:val>
                                        </p:tav>
                                      </p:tavLst>
                                    </p:anim>
                                    <p:anim calcmode="lin" valueType="num">
                                      <p:cBhvr additive="base">
                                        <p:cTn id="1499" dur="2250"/>
                                        <p:tgtEl>
                                          <p:spTgt spid="8"/>
                                        </p:tgtEl>
                                        <p:attrNameLst>
                                          <p:attrName>ppt_y</p:attrName>
                                        </p:attrNameLst>
                                      </p:cBhvr>
                                      <p:tavLst>
                                        <p:tav tm="0">
                                          <p:val>
                                            <p:strVal val="ppt_y"/>
                                          </p:val>
                                        </p:tav>
                                        <p:tav tm="100000">
                                          <p:val>
                                            <p:strVal val="0-ppt_h/2"/>
                                          </p:val>
                                        </p:tav>
                                      </p:tavLst>
                                    </p:anim>
                                    <p:set>
                                      <p:cBhvr>
                                        <p:cTn id="1500" dur="1" fill="hold">
                                          <p:stCondLst>
                                            <p:cond delay="2249"/>
                                          </p:stCondLst>
                                        </p:cTn>
                                        <p:tgtEl>
                                          <p:spTgt spid="8"/>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9"/>
                                        </p:tgtEl>
                                        <p:attrNameLst>
                                          <p:attrName>ppt_x</p:attrName>
                                        </p:attrNameLst>
                                      </p:cBhvr>
                                      <p:tavLst>
                                        <p:tav tm="0">
                                          <p:val>
                                            <p:strVal val="ppt_x"/>
                                          </p:val>
                                        </p:tav>
                                        <p:tav tm="100000">
                                          <p:val>
                                            <p:strVal val="1+ppt_w/2"/>
                                          </p:val>
                                        </p:tav>
                                      </p:tavLst>
                                    </p:anim>
                                    <p:anim calcmode="lin" valueType="num">
                                      <p:cBhvr additive="base">
                                        <p:cTn id="1503" dur="2250"/>
                                        <p:tgtEl>
                                          <p:spTgt spid="9"/>
                                        </p:tgtEl>
                                        <p:attrNameLst>
                                          <p:attrName>ppt_y</p:attrName>
                                        </p:attrNameLst>
                                      </p:cBhvr>
                                      <p:tavLst>
                                        <p:tav tm="0">
                                          <p:val>
                                            <p:strVal val="ppt_y"/>
                                          </p:val>
                                        </p:tav>
                                        <p:tav tm="100000">
                                          <p:val>
                                            <p:strVal val="0-ppt_h/2"/>
                                          </p:val>
                                        </p:tav>
                                      </p:tavLst>
                                    </p:anim>
                                    <p:set>
                                      <p:cBhvr>
                                        <p:cTn id="1504" dur="1" fill="hold">
                                          <p:stCondLst>
                                            <p:cond delay="2249"/>
                                          </p:stCondLst>
                                        </p:cTn>
                                        <p:tgtEl>
                                          <p:spTgt spid="9"/>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0"/>
                                        </p:tgtEl>
                                        <p:attrNameLst>
                                          <p:attrName>ppt_x</p:attrName>
                                        </p:attrNameLst>
                                      </p:cBhvr>
                                      <p:tavLst>
                                        <p:tav tm="0">
                                          <p:val>
                                            <p:strVal val="ppt_x"/>
                                          </p:val>
                                        </p:tav>
                                        <p:tav tm="100000">
                                          <p:val>
                                            <p:strVal val="1+ppt_w/2"/>
                                          </p:val>
                                        </p:tav>
                                      </p:tavLst>
                                    </p:anim>
                                    <p:anim calcmode="lin" valueType="num">
                                      <p:cBhvr additive="base">
                                        <p:cTn id="1507" dur="2250"/>
                                        <p:tgtEl>
                                          <p:spTgt spid="10"/>
                                        </p:tgtEl>
                                        <p:attrNameLst>
                                          <p:attrName>ppt_y</p:attrName>
                                        </p:attrNameLst>
                                      </p:cBhvr>
                                      <p:tavLst>
                                        <p:tav tm="0">
                                          <p:val>
                                            <p:strVal val="ppt_y"/>
                                          </p:val>
                                        </p:tav>
                                        <p:tav tm="100000">
                                          <p:val>
                                            <p:strVal val="0-ppt_h/2"/>
                                          </p:val>
                                        </p:tav>
                                      </p:tavLst>
                                    </p:anim>
                                    <p:set>
                                      <p:cBhvr>
                                        <p:cTn id="1508" dur="1" fill="hold">
                                          <p:stCondLst>
                                            <p:cond delay="2249"/>
                                          </p:stCondLst>
                                        </p:cTn>
                                        <p:tgtEl>
                                          <p:spTgt spid="10"/>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1"/>
                                        </p:tgtEl>
                                        <p:attrNameLst>
                                          <p:attrName>ppt_x</p:attrName>
                                        </p:attrNameLst>
                                      </p:cBhvr>
                                      <p:tavLst>
                                        <p:tav tm="0">
                                          <p:val>
                                            <p:strVal val="ppt_x"/>
                                          </p:val>
                                        </p:tav>
                                        <p:tav tm="100000">
                                          <p:val>
                                            <p:strVal val="1+ppt_w/2"/>
                                          </p:val>
                                        </p:tav>
                                      </p:tavLst>
                                    </p:anim>
                                    <p:anim calcmode="lin" valueType="num">
                                      <p:cBhvr additive="base">
                                        <p:cTn id="1511" dur="2250"/>
                                        <p:tgtEl>
                                          <p:spTgt spid="11"/>
                                        </p:tgtEl>
                                        <p:attrNameLst>
                                          <p:attrName>ppt_y</p:attrName>
                                        </p:attrNameLst>
                                      </p:cBhvr>
                                      <p:tavLst>
                                        <p:tav tm="0">
                                          <p:val>
                                            <p:strVal val="ppt_y"/>
                                          </p:val>
                                        </p:tav>
                                        <p:tav tm="100000">
                                          <p:val>
                                            <p:strVal val="0-ppt_h/2"/>
                                          </p:val>
                                        </p:tav>
                                      </p:tavLst>
                                    </p:anim>
                                    <p:set>
                                      <p:cBhvr>
                                        <p:cTn id="1512" dur="1" fill="hold">
                                          <p:stCondLst>
                                            <p:cond delay="2249"/>
                                          </p:stCondLst>
                                        </p:cTn>
                                        <p:tgtEl>
                                          <p:spTgt spid="11"/>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2"/>
                                        </p:tgtEl>
                                        <p:attrNameLst>
                                          <p:attrName>ppt_x</p:attrName>
                                        </p:attrNameLst>
                                      </p:cBhvr>
                                      <p:tavLst>
                                        <p:tav tm="0">
                                          <p:val>
                                            <p:strVal val="ppt_x"/>
                                          </p:val>
                                        </p:tav>
                                        <p:tav tm="100000">
                                          <p:val>
                                            <p:strVal val="1+ppt_w/2"/>
                                          </p:val>
                                        </p:tav>
                                      </p:tavLst>
                                    </p:anim>
                                    <p:anim calcmode="lin" valueType="num">
                                      <p:cBhvr additive="base">
                                        <p:cTn id="1515" dur="2250"/>
                                        <p:tgtEl>
                                          <p:spTgt spid="12"/>
                                        </p:tgtEl>
                                        <p:attrNameLst>
                                          <p:attrName>ppt_y</p:attrName>
                                        </p:attrNameLst>
                                      </p:cBhvr>
                                      <p:tavLst>
                                        <p:tav tm="0">
                                          <p:val>
                                            <p:strVal val="ppt_y"/>
                                          </p:val>
                                        </p:tav>
                                        <p:tav tm="100000">
                                          <p:val>
                                            <p:strVal val="0-ppt_h/2"/>
                                          </p:val>
                                        </p:tav>
                                      </p:tavLst>
                                    </p:anim>
                                    <p:set>
                                      <p:cBhvr>
                                        <p:cTn id="1516" dur="1" fill="hold">
                                          <p:stCondLst>
                                            <p:cond delay="2249"/>
                                          </p:stCondLst>
                                        </p:cTn>
                                        <p:tgtEl>
                                          <p:spTgt spid="12"/>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3"/>
                                        </p:tgtEl>
                                        <p:attrNameLst>
                                          <p:attrName>ppt_x</p:attrName>
                                        </p:attrNameLst>
                                      </p:cBhvr>
                                      <p:tavLst>
                                        <p:tav tm="0">
                                          <p:val>
                                            <p:strVal val="ppt_x"/>
                                          </p:val>
                                        </p:tav>
                                        <p:tav tm="100000">
                                          <p:val>
                                            <p:strVal val="1+ppt_w/2"/>
                                          </p:val>
                                        </p:tav>
                                      </p:tavLst>
                                    </p:anim>
                                    <p:anim calcmode="lin" valueType="num">
                                      <p:cBhvr additive="base">
                                        <p:cTn id="1519" dur="2250"/>
                                        <p:tgtEl>
                                          <p:spTgt spid="13"/>
                                        </p:tgtEl>
                                        <p:attrNameLst>
                                          <p:attrName>ppt_y</p:attrName>
                                        </p:attrNameLst>
                                      </p:cBhvr>
                                      <p:tavLst>
                                        <p:tav tm="0">
                                          <p:val>
                                            <p:strVal val="ppt_y"/>
                                          </p:val>
                                        </p:tav>
                                        <p:tav tm="100000">
                                          <p:val>
                                            <p:strVal val="0-ppt_h/2"/>
                                          </p:val>
                                        </p:tav>
                                      </p:tavLst>
                                    </p:anim>
                                    <p:set>
                                      <p:cBhvr>
                                        <p:cTn id="1520" dur="1" fill="hold">
                                          <p:stCondLst>
                                            <p:cond delay="2249"/>
                                          </p:stCondLst>
                                        </p:cTn>
                                        <p:tgtEl>
                                          <p:spTgt spid="13"/>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4"/>
                                        </p:tgtEl>
                                        <p:attrNameLst>
                                          <p:attrName>ppt_x</p:attrName>
                                        </p:attrNameLst>
                                      </p:cBhvr>
                                      <p:tavLst>
                                        <p:tav tm="0">
                                          <p:val>
                                            <p:strVal val="ppt_x"/>
                                          </p:val>
                                        </p:tav>
                                        <p:tav tm="100000">
                                          <p:val>
                                            <p:strVal val="1+ppt_w/2"/>
                                          </p:val>
                                        </p:tav>
                                      </p:tavLst>
                                    </p:anim>
                                    <p:anim calcmode="lin" valueType="num">
                                      <p:cBhvr additive="base">
                                        <p:cTn id="1523" dur="2250"/>
                                        <p:tgtEl>
                                          <p:spTgt spid="14"/>
                                        </p:tgtEl>
                                        <p:attrNameLst>
                                          <p:attrName>ppt_y</p:attrName>
                                        </p:attrNameLst>
                                      </p:cBhvr>
                                      <p:tavLst>
                                        <p:tav tm="0">
                                          <p:val>
                                            <p:strVal val="ppt_y"/>
                                          </p:val>
                                        </p:tav>
                                        <p:tav tm="100000">
                                          <p:val>
                                            <p:strVal val="0-ppt_h/2"/>
                                          </p:val>
                                        </p:tav>
                                      </p:tavLst>
                                    </p:anim>
                                    <p:set>
                                      <p:cBhvr>
                                        <p:cTn id="1524" dur="1" fill="hold">
                                          <p:stCondLst>
                                            <p:cond delay="2249"/>
                                          </p:stCondLst>
                                        </p:cTn>
                                        <p:tgtEl>
                                          <p:spTgt spid="14"/>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5"/>
                                        </p:tgtEl>
                                        <p:attrNameLst>
                                          <p:attrName>ppt_x</p:attrName>
                                        </p:attrNameLst>
                                      </p:cBhvr>
                                      <p:tavLst>
                                        <p:tav tm="0">
                                          <p:val>
                                            <p:strVal val="ppt_x"/>
                                          </p:val>
                                        </p:tav>
                                        <p:tav tm="100000">
                                          <p:val>
                                            <p:strVal val="1+ppt_w/2"/>
                                          </p:val>
                                        </p:tav>
                                      </p:tavLst>
                                    </p:anim>
                                    <p:anim calcmode="lin" valueType="num">
                                      <p:cBhvr additive="base">
                                        <p:cTn id="1527" dur="2250"/>
                                        <p:tgtEl>
                                          <p:spTgt spid="15"/>
                                        </p:tgtEl>
                                        <p:attrNameLst>
                                          <p:attrName>ppt_y</p:attrName>
                                        </p:attrNameLst>
                                      </p:cBhvr>
                                      <p:tavLst>
                                        <p:tav tm="0">
                                          <p:val>
                                            <p:strVal val="ppt_y"/>
                                          </p:val>
                                        </p:tav>
                                        <p:tav tm="100000">
                                          <p:val>
                                            <p:strVal val="0-ppt_h/2"/>
                                          </p:val>
                                        </p:tav>
                                      </p:tavLst>
                                    </p:anim>
                                    <p:set>
                                      <p:cBhvr>
                                        <p:cTn id="1528" dur="1" fill="hold">
                                          <p:stCondLst>
                                            <p:cond delay="2249"/>
                                          </p:stCondLst>
                                        </p:cTn>
                                        <p:tgtEl>
                                          <p:spTgt spid="15"/>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6"/>
                                        </p:tgtEl>
                                        <p:attrNameLst>
                                          <p:attrName>ppt_x</p:attrName>
                                        </p:attrNameLst>
                                      </p:cBhvr>
                                      <p:tavLst>
                                        <p:tav tm="0">
                                          <p:val>
                                            <p:strVal val="ppt_x"/>
                                          </p:val>
                                        </p:tav>
                                        <p:tav tm="100000">
                                          <p:val>
                                            <p:strVal val="1+ppt_w/2"/>
                                          </p:val>
                                        </p:tav>
                                      </p:tavLst>
                                    </p:anim>
                                    <p:anim calcmode="lin" valueType="num">
                                      <p:cBhvr additive="base">
                                        <p:cTn id="1531" dur="2250"/>
                                        <p:tgtEl>
                                          <p:spTgt spid="16"/>
                                        </p:tgtEl>
                                        <p:attrNameLst>
                                          <p:attrName>ppt_y</p:attrName>
                                        </p:attrNameLst>
                                      </p:cBhvr>
                                      <p:tavLst>
                                        <p:tav tm="0">
                                          <p:val>
                                            <p:strVal val="ppt_y"/>
                                          </p:val>
                                        </p:tav>
                                        <p:tav tm="100000">
                                          <p:val>
                                            <p:strVal val="0-ppt_h/2"/>
                                          </p:val>
                                        </p:tav>
                                      </p:tavLst>
                                    </p:anim>
                                    <p:set>
                                      <p:cBhvr>
                                        <p:cTn id="1532" dur="1" fill="hold">
                                          <p:stCondLst>
                                            <p:cond delay="2249"/>
                                          </p:stCondLst>
                                        </p:cTn>
                                        <p:tgtEl>
                                          <p:spTgt spid="16"/>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7"/>
                                        </p:tgtEl>
                                        <p:attrNameLst>
                                          <p:attrName>ppt_x</p:attrName>
                                        </p:attrNameLst>
                                      </p:cBhvr>
                                      <p:tavLst>
                                        <p:tav tm="0">
                                          <p:val>
                                            <p:strVal val="ppt_x"/>
                                          </p:val>
                                        </p:tav>
                                        <p:tav tm="100000">
                                          <p:val>
                                            <p:strVal val="1+ppt_w/2"/>
                                          </p:val>
                                        </p:tav>
                                      </p:tavLst>
                                    </p:anim>
                                    <p:anim calcmode="lin" valueType="num">
                                      <p:cBhvr additive="base">
                                        <p:cTn id="1535" dur="2250"/>
                                        <p:tgtEl>
                                          <p:spTgt spid="17"/>
                                        </p:tgtEl>
                                        <p:attrNameLst>
                                          <p:attrName>ppt_y</p:attrName>
                                        </p:attrNameLst>
                                      </p:cBhvr>
                                      <p:tavLst>
                                        <p:tav tm="0">
                                          <p:val>
                                            <p:strVal val="ppt_y"/>
                                          </p:val>
                                        </p:tav>
                                        <p:tav tm="100000">
                                          <p:val>
                                            <p:strVal val="0-ppt_h/2"/>
                                          </p:val>
                                        </p:tav>
                                      </p:tavLst>
                                    </p:anim>
                                    <p:set>
                                      <p:cBhvr>
                                        <p:cTn id="1536" dur="1" fill="hold">
                                          <p:stCondLst>
                                            <p:cond delay="2249"/>
                                          </p:stCondLst>
                                        </p:cTn>
                                        <p:tgtEl>
                                          <p:spTgt spid="17"/>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18"/>
                                        </p:tgtEl>
                                        <p:attrNameLst>
                                          <p:attrName>ppt_x</p:attrName>
                                        </p:attrNameLst>
                                      </p:cBhvr>
                                      <p:tavLst>
                                        <p:tav tm="0">
                                          <p:val>
                                            <p:strVal val="ppt_x"/>
                                          </p:val>
                                        </p:tav>
                                        <p:tav tm="100000">
                                          <p:val>
                                            <p:strVal val="1+ppt_w/2"/>
                                          </p:val>
                                        </p:tav>
                                      </p:tavLst>
                                    </p:anim>
                                    <p:anim calcmode="lin" valueType="num">
                                      <p:cBhvr additive="base">
                                        <p:cTn id="1539" dur="2250"/>
                                        <p:tgtEl>
                                          <p:spTgt spid="18"/>
                                        </p:tgtEl>
                                        <p:attrNameLst>
                                          <p:attrName>ppt_y</p:attrName>
                                        </p:attrNameLst>
                                      </p:cBhvr>
                                      <p:tavLst>
                                        <p:tav tm="0">
                                          <p:val>
                                            <p:strVal val="ppt_y"/>
                                          </p:val>
                                        </p:tav>
                                        <p:tav tm="100000">
                                          <p:val>
                                            <p:strVal val="0-ppt_h/2"/>
                                          </p:val>
                                        </p:tav>
                                      </p:tavLst>
                                    </p:anim>
                                    <p:set>
                                      <p:cBhvr>
                                        <p:cTn id="1540" dur="1" fill="hold">
                                          <p:stCondLst>
                                            <p:cond delay="2249"/>
                                          </p:stCondLst>
                                        </p:cTn>
                                        <p:tgtEl>
                                          <p:spTgt spid="18"/>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19"/>
                                        </p:tgtEl>
                                        <p:attrNameLst>
                                          <p:attrName>ppt_x</p:attrName>
                                        </p:attrNameLst>
                                      </p:cBhvr>
                                      <p:tavLst>
                                        <p:tav tm="0">
                                          <p:val>
                                            <p:strVal val="ppt_x"/>
                                          </p:val>
                                        </p:tav>
                                        <p:tav tm="100000">
                                          <p:val>
                                            <p:strVal val="1+ppt_w/2"/>
                                          </p:val>
                                        </p:tav>
                                      </p:tavLst>
                                    </p:anim>
                                    <p:anim calcmode="lin" valueType="num">
                                      <p:cBhvr additive="base">
                                        <p:cTn id="1543" dur="2250"/>
                                        <p:tgtEl>
                                          <p:spTgt spid="19"/>
                                        </p:tgtEl>
                                        <p:attrNameLst>
                                          <p:attrName>ppt_y</p:attrName>
                                        </p:attrNameLst>
                                      </p:cBhvr>
                                      <p:tavLst>
                                        <p:tav tm="0">
                                          <p:val>
                                            <p:strVal val="ppt_y"/>
                                          </p:val>
                                        </p:tav>
                                        <p:tav tm="100000">
                                          <p:val>
                                            <p:strVal val="0-ppt_h/2"/>
                                          </p:val>
                                        </p:tav>
                                      </p:tavLst>
                                    </p:anim>
                                    <p:set>
                                      <p:cBhvr>
                                        <p:cTn id="1544" dur="1" fill="hold">
                                          <p:stCondLst>
                                            <p:cond delay="2249"/>
                                          </p:stCondLst>
                                        </p:cTn>
                                        <p:tgtEl>
                                          <p:spTgt spid="19"/>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0"/>
                                        </p:tgtEl>
                                        <p:attrNameLst>
                                          <p:attrName>ppt_x</p:attrName>
                                        </p:attrNameLst>
                                      </p:cBhvr>
                                      <p:tavLst>
                                        <p:tav tm="0">
                                          <p:val>
                                            <p:strVal val="ppt_x"/>
                                          </p:val>
                                        </p:tav>
                                        <p:tav tm="100000">
                                          <p:val>
                                            <p:strVal val="1+ppt_w/2"/>
                                          </p:val>
                                        </p:tav>
                                      </p:tavLst>
                                    </p:anim>
                                    <p:anim calcmode="lin" valueType="num">
                                      <p:cBhvr additive="base">
                                        <p:cTn id="1547" dur="2250"/>
                                        <p:tgtEl>
                                          <p:spTgt spid="20"/>
                                        </p:tgtEl>
                                        <p:attrNameLst>
                                          <p:attrName>ppt_y</p:attrName>
                                        </p:attrNameLst>
                                      </p:cBhvr>
                                      <p:tavLst>
                                        <p:tav tm="0">
                                          <p:val>
                                            <p:strVal val="ppt_y"/>
                                          </p:val>
                                        </p:tav>
                                        <p:tav tm="100000">
                                          <p:val>
                                            <p:strVal val="0-ppt_h/2"/>
                                          </p:val>
                                        </p:tav>
                                      </p:tavLst>
                                    </p:anim>
                                    <p:set>
                                      <p:cBhvr>
                                        <p:cTn id="1548" dur="1" fill="hold">
                                          <p:stCondLst>
                                            <p:cond delay="2249"/>
                                          </p:stCondLst>
                                        </p:cTn>
                                        <p:tgtEl>
                                          <p:spTgt spid="20"/>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1"/>
                                        </p:tgtEl>
                                        <p:attrNameLst>
                                          <p:attrName>ppt_x</p:attrName>
                                        </p:attrNameLst>
                                      </p:cBhvr>
                                      <p:tavLst>
                                        <p:tav tm="0">
                                          <p:val>
                                            <p:strVal val="ppt_x"/>
                                          </p:val>
                                        </p:tav>
                                        <p:tav tm="100000">
                                          <p:val>
                                            <p:strVal val="1+ppt_w/2"/>
                                          </p:val>
                                        </p:tav>
                                      </p:tavLst>
                                    </p:anim>
                                    <p:anim calcmode="lin" valueType="num">
                                      <p:cBhvr additive="base">
                                        <p:cTn id="1551" dur="2250"/>
                                        <p:tgtEl>
                                          <p:spTgt spid="21"/>
                                        </p:tgtEl>
                                        <p:attrNameLst>
                                          <p:attrName>ppt_y</p:attrName>
                                        </p:attrNameLst>
                                      </p:cBhvr>
                                      <p:tavLst>
                                        <p:tav tm="0">
                                          <p:val>
                                            <p:strVal val="ppt_y"/>
                                          </p:val>
                                        </p:tav>
                                        <p:tav tm="100000">
                                          <p:val>
                                            <p:strVal val="0-ppt_h/2"/>
                                          </p:val>
                                        </p:tav>
                                      </p:tavLst>
                                    </p:anim>
                                    <p:set>
                                      <p:cBhvr>
                                        <p:cTn id="1552" dur="1" fill="hold">
                                          <p:stCondLst>
                                            <p:cond delay="2249"/>
                                          </p:stCondLst>
                                        </p:cTn>
                                        <p:tgtEl>
                                          <p:spTgt spid="21"/>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2"/>
                                        </p:tgtEl>
                                        <p:attrNameLst>
                                          <p:attrName>ppt_x</p:attrName>
                                        </p:attrNameLst>
                                      </p:cBhvr>
                                      <p:tavLst>
                                        <p:tav tm="0">
                                          <p:val>
                                            <p:strVal val="ppt_x"/>
                                          </p:val>
                                        </p:tav>
                                        <p:tav tm="100000">
                                          <p:val>
                                            <p:strVal val="1+ppt_w/2"/>
                                          </p:val>
                                        </p:tav>
                                      </p:tavLst>
                                    </p:anim>
                                    <p:anim calcmode="lin" valueType="num">
                                      <p:cBhvr additive="base">
                                        <p:cTn id="1555" dur="2250"/>
                                        <p:tgtEl>
                                          <p:spTgt spid="22"/>
                                        </p:tgtEl>
                                        <p:attrNameLst>
                                          <p:attrName>ppt_y</p:attrName>
                                        </p:attrNameLst>
                                      </p:cBhvr>
                                      <p:tavLst>
                                        <p:tav tm="0">
                                          <p:val>
                                            <p:strVal val="ppt_y"/>
                                          </p:val>
                                        </p:tav>
                                        <p:tav tm="100000">
                                          <p:val>
                                            <p:strVal val="0-ppt_h/2"/>
                                          </p:val>
                                        </p:tav>
                                      </p:tavLst>
                                    </p:anim>
                                    <p:set>
                                      <p:cBhvr>
                                        <p:cTn id="1556" dur="1" fill="hold">
                                          <p:stCondLst>
                                            <p:cond delay="2249"/>
                                          </p:stCondLst>
                                        </p:cTn>
                                        <p:tgtEl>
                                          <p:spTgt spid="22"/>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3"/>
                                        </p:tgtEl>
                                        <p:attrNameLst>
                                          <p:attrName>ppt_x</p:attrName>
                                        </p:attrNameLst>
                                      </p:cBhvr>
                                      <p:tavLst>
                                        <p:tav tm="0">
                                          <p:val>
                                            <p:strVal val="ppt_x"/>
                                          </p:val>
                                        </p:tav>
                                        <p:tav tm="100000">
                                          <p:val>
                                            <p:strVal val="1+ppt_w/2"/>
                                          </p:val>
                                        </p:tav>
                                      </p:tavLst>
                                    </p:anim>
                                    <p:anim calcmode="lin" valueType="num">
                                      <p:cBhvr additive="base">
                                        <p:cTn id="1559" dur="2250"/>
                                        <p:tgtEl>
                                          <p:spTgt spid="23"/>
                                        </p:tgtEl>
                                        <p:attrNameLst>
                                          <p:attrName>ppt_y</p:attrName>
                                        </p:attrNameLst>
                                      </p:cBhvr>
                                      <p:tavLst>
                                        <p:tav tm="0">
                                          <p:val>
                                            <p:strVal val="ppt_y"/>
                                          </p:val>
                                        </p:tav>
                                        <p:tav tm="100000">
                                          <p:val>
                                            <p:strVal val="0-ppt_h/2"/>
                                          </p:val>
                                        </p:tav>
                                      </p:tavLst>
                                    </p:anim>
                                    <p:set>
                                      <p:cBhvr>
                                        <p:cTn id="1560" dur="1" fill="hold">
                                          <p:stCondLst>
                                            <p:cond delay="2249"/>
                                          </p:stCondLst>
                                        </p:cTn>
                                        <p:tgtEl>
                                          <p:spTgt spid="23"/>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4"/>
                                        </p:tgtEl>
                                        <p:attrNameLst>
                                          <p:attrName>ppt_x</p:attrName>
                                        </p:attrNameLst>
                                      </p:cBhvr>
                                      <p:tavLst>
                                        <p:tav tm="0">
                                          <p:val>
                                            <p:strVal val="ppt_x"/>
                                          </p:val>
                                        </p:tav>
                                        <p:tav tm="100000">
                                          <p:val>
                                            <p:strVal val="1+ppt_w/2"/>
                                          </p:val>
                                        </p:tav>
                                      </p:tavLst>
                                    </p:anim>
                                    <p:anim calcmode="lin" valueType="num">
                                      <p:cBhvr additive="base">
                                        <p:cTn id="1563" dur="2250"/>
                                        <p:tgtEl>
                                          <p:spTgt spid="24"/>
                                        </p:tgtEl>
                                        <p:attrNameLst>
                                          <p:attrName>ppt_y</p:attrName>
                                        </p:attrNameLst>
                                      </p:cBhvr>
                                      <p:tavLst>
                                        <p:tav tm="0">
                                          <p:val>
                                            <p:strVal val="ppt_y"/>
                                          </p:val>
                                        </p:tav>
                                        <p:tav tm="100000">
                                          <p:val>
                                            <p:strVal val="0-ppt_h/2"/>
                                          </p:val>
                                        </p:tav>
                                      </p:tavLst>
                                    </p:anim>
                                    <p:set>
                                      <p:cBhvr>
                                        <p:cTn id="1564" dur="1" fill="hold">
                                          <p:stCondLst>
                                            <p:cond delay="2249"/>
                                          </p:stCondLst>
                                        </p:cTn>
                                        <p:tgtEl>
                                          <p:spTgt spid="24"/>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5"/>
                                        </p:tgtEl>
                                        <p:attrNameLst>
                                          <p:attrName>ppt_x</p:attrName>
                                        </p:attrNameLst>
                                      </p:cBhvr>
                                      <p:tavLst>
                                        <p:tav tm="0">
                                          <p:val>
                                            <p:strVal val="ppt_x"/>
                                          </p:val>
                                        </p:tav>
                                        <p:tav tm="100000">
                                          <p:val>
                                            <p:strVal val="1+ppt_w/2"/>
                                          </p:val>
                                        </p:tav>
                                      </p:tavLst>
                                    </p:anim>
                                    <p:anim calcmode="lin" valueType="num">
                                      <p:cBhvr additive="base">
                                        <p:cTn id="1567" dur="2250"/>
                                        <p:tgtEl>
                                          <p:spTgt spid="25"/>
                                        </p:tgtEl>
                                        <p:attrNameLst>
                                          <p:attrName>ppt_y</p:attrName>
                                        </p:attrNameLst>
                                      </p:cBhvr>
                                      <p:tavLst>
                                        <p:tav tm="0">
                                          <p:val>
                                            <p:strVal val="ppt_y"/>
                                          </p:val>
                                        </p:tav>
                                        <p:tav tm="100000">
                                          <p:val>
                                            <p:strVal val="0-ppt_h/2"/>
                                          </p:val>
                                        </p:tav>
                                      </p:tavLst>
                                    </p:anim>
                                    <p:set>
                                      <p:cBhvr>
                                        <p:cTn id="1568" dur="1" fill="hold">
                                          <p:stCondLst>
                                            <p:cond delay="2249"/>
                                          </p:stCondLst>
                                        </p:cTn>
                                        <p:tgtEl>
                                          <p:spTgt spid="25"/>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6"/>
                                        </p:tgtEl>
                                        <p:attrNameLst>
                                          <p:attrName>ppt_x</p:attrName>
                                        </p:attrNameLst>
                                      </p:cBhvr>
                                      <p:tavLst>
                                        <p:tav tm="0">
                                          <p:val>
                                            <p:strVal val="ppt_x"/>
                                          </p:val>
                                        </p:tav>
                                        <p:tav tm="100000">
                                          <p:val>
                                            <p:strVal val="1+ppt_w/2"/>
                                          </p:val>
                                        </p:tav>
                                      </p:tavLst>
                                    </p:anim>
                                    <p:anim calcmode="lin" valueType="num">
                                      <p:cBhvr additive="base">
                                        <p:cTn id="1571" dur="2250"/>
                                        <p:tgtEl>
                                          <p:spTgt spid="26"/>
                                        </p:tgtEl>
                                        <p:attrNameLst>
                                          <p:attrName>ppt_y</p:attrName>
                                        </p:attrNameLst>
                                      </p:cBhvr>
                                      <p:tavLst>
                                        <p:tav tm="0">
                                          <p:val>
                                            <p:strVal val="ppt_y"/>
                                          </p:val>
                                        </p:tav>
                                        <p:tav tm="100000">
                                          <p:val>
                                            <p:strVal val="0-ppt_h/2"/>
                                          </p:val>
                                        </p:tav>
                                      </p:tavLst>
                                    </p:anim>
                                    <p:set>
                                      <p:cBhvr>
                                        <p:cTn id="1572" dur="1" fill="hold">
                                          <p:stCondLst>
                                            <p:cond delay="2249"/>
                                          </p:stCondLst>
                                        </p:cTn>
                                        <p:tgtEl>
                                          <p:spTgt spid="26"/>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7"/>
                                        </p:tgtEl>
                                        <p:attrNameLst>
                                          <p:attrName>ppt_x</p:attrName>
                                        </p:attrNameLst>
                                      </p:cBhvr>
                                      <p:tavLst>
                                        <p:tav tm="0">
                                          <p:val>
                                            <p:strVal val="ppt_x"/>
                                          </p:val>
                                        </p:tav>
                                        <p:tav tm="100000">
                                          <p:val>
                                            <p:strVal val="1+ppt_w/2"/>
                                          </p:val>
                                        </p:tav>
                                      </p:tavLst>
                                    </p:anim>
                                    <p:anim calcmode="lin" valueType="num">
                                      <p:cBhvr additive="base">
                                        <p:cTn id="1575" dur="2250"/>
                                        <p:tgtEl>
                                          <p:spTgt spid="27"/>
                                        </p:tgtEl>
                                        <p:attrNameLst>
                                          <p:attrName>ppt_y</p:attrName>
                                        </p:attrNameLst>
                                      </p:cBhvr>
                                      <p:tavLst>
                                        <p:tav tm="0">
                                          <p:val>
                                            <p:strVal val="ppt_y"/>
                                          </p:val>
                                        </p:tav>
                                        <p:tav tm="100000">
                                          <p:val>
                                            <p:strVal val="0-ppt_h/2"/>
                                          </p:val>
                                        </p:tav>
                                      </p:tavLst>
                                    </p:anim>
                                    <p:set>
                                      <p:cBhvr>
                                        <p:cTn id="1576" dur="1" fill="hold">
                                          <p:stCondLst>
                                            <p:cond delay="2249"/>
                                          </p:stCondLst>
                                        </p:cTn>
                                        <p:tgtEl>
                                          <p:spTgt spid="27"/>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28"/>
                                        </p:tgtEl>
                                        <p:attrNameLst>
                                          <p:attrName>ppt_x</p:attrName>
                                        </p:attrNameLst>
                                      </p:cBhvr>
                                      <p:tavLst>
                                        <p:tav tm="0">
                                          <p:val>
                                            <p:strVal val="ppt_x"/>
                                          </p:val>
                                        </p:tav>
                                        <p:tav tm="100000">
                                          <p:val>
                                            <p:strVal val="1+ppt_w/2"/>
                                          </p:val>
                                        </p:tav>
                                      </p:tavLst>
                                    </p:anim>
                                    <p:anim calcmode="lin" valueType="num">
                                      <p:cBhvr additive="base">
                                        <p:cTn id="1579" dur="2250"/>
                                        <p:tgtEl>
                                          <p:spTgt spid="28"/>
                                        </p:tgtEl>
                                        <p:attrNameLst>
                                          <p:attrName>ppt_y</p:attrName>
                                        </p:attrNameLst>
                                      </p:cBhvr>
                                      <p:tavLst>
                                        <p:tav tm="0">
                                          <p:val>
                                            <p:strVal val="ppt_y"/>
                                          </p:val>
                                        </p:tav>
                                        <p:tav tm="100000">
                                          <p:val>
                                            <p:strVal val="0-ppt_h/2"/>
                                          </p:val>
                                        </p:tav>
                                      </p:tavLst>
                                    </p:anim>
                                    <p:set>
                                      <p:cBhvr>
                                        <p:cTn id="1580" dur="1" fill="hold">
                                          <p:stCondLst>
                                            <p:cond delay="2249"/>
                                          </p:stCondLst>
                                        </p:cTn>
                                        <p:tgtEl>
                                          <p:spTgt spid="28"/>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29"/>
                                        </p:tgtEl>
                                        <p:attrNameLst>
                                          <p:attrName>ppt_x</p:attrName>
                                        </p:attrNameLst>
                                      </p:cBhvr>
                                      <p:tavLst>
                                        <p:tav tm="0">
                                          <p:val>
                                            <p:strVal val="ppt_x"/>
                                          </p:val>
                                        </p:tav>
                                        <p:tav tm="100000">
                                          <p:val>
                                            <p:strVal val="1+ppt_w/2"/>
                                          </p:val>
                                        </p:tav>
                                      </p:tavLst>
                                    </p:anim>
                                    <p:anim calcmode="lin" valueType="num">
                                      <p:cBhvr additive="base">
                                        <p:cTn id="1583" dur="2250"/>
                                        <p:tgtEl>
                                          <p:spTgt spid="29"/>
                                        </p:tgtEl>
                                        <p:attrNameLst>
                                          <p:attrName>ppt_y</p:attrName>
                                        </p:attrNameLst>
                                      </p:cBhvr>
                                      <p:tavLst>
                                        <p:tav tm="0">
                                          <p:val>
                                            <p:strVal val="ppt_y"/>
                                          </p:val>
                                        </p:tav>
                                        <p:tav tm="100000">
                                          <p:val>
                                            <p:strVal val="0-ppt_h/2"/>
                                          </p:val>
                                        </p:tav>
                                      </p:tavLst>
                                    </p:anim>
                                    <p:set>
                                      <p:cBhvr>
                                        <p:cTn id="1584" dur="1" fill="hold">
                                          <p:stCondLst>
                                            <p:cond delay="2249"/>
                                          </p:stCondLst>
                                        </p:cTn>
                                        <p:tgtEl>
                                          <p:spTgt spid="29"/>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0"/>
                                        </p:tgtEl>
                                        <p:attrNameLst>
                                          <p:attrName>ppt_x</p:attrName>
                                        </p:attrNameLst>
                                      </p:cBhvr>
                                      <p:tavLst>
                                        <p:tav tm="0">
                                          <p:val>
                                            <p:strVal val="ppt_x"/>
                                          </p:val>
                                        </p:tav>
                                        <p:tav tm="100000">
                                          <p:val>
                                            <p:strVal val="1+ppt_w/2"/>
                                          </p:val>
                                        </p:tav>
                                      </p:tavLst>
                                    </p:anim>
                                    <p:anim calcmode="lin" valueType="num">
                                      <p:cBhvr additive="base">
                                        <p:cTn id="1587" dur="2250"/>
                                        <p:tgtEl>
                                          <p:spTgt spid="30"/>
                                        </p:tgtEl>
                                        <p:attrNameLst>
                                          <p:attrName>ppt_y</p:attrName>
                                        </p:attrNameLst>
                                      </p:cBhvr>
                                      <p:tavLst>
                                        <p:tav tm="0">
                                          <p:val>
                                            <p:strVal val="ppt_y"/>
                                          </p:val>
                                        </p:tav>
                                        <p:tav tm="100000">
                                          <p:val>
                                            <p:strVal val="0-ppt_h/2"/>
                                          </p:val>
                                        </p:tav>
                                      </p:tavLst>
                                    </p:anim>
                                    <p:set>
                                      <p:cBhvr>
                                        <p:cTn id="1588" dur="1" fill="hold">
                                          <p:stCondLst>
                                            <p:cond delay="2249"/>
                                          </p:stCondLst>
                                        </p:cTn>
                                        <p:tgtEl>
                                          <p:spTgt spid="30"/>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1"/>
                                        </p:tgtEl>
                                        <p:attrNameLst>
                                          <p:attrName>ppt_x</p:attrName>
                                        </p:attrNameLst>
                                      </p:cBhvr>
                                      <p:tavLst>
                                        <p:tav tm="0">
                                          <p:val>
                                            <p:strVal val="ppt_x"/>
                                          </p:val>
                                        </p:tav>
                                        <p:tav tm="100000">
                                          <p:val>
                                            <p:strVal val="1+ppt_w/2"/>
                                          </p:val>
                                        </p:tav>
                                      </p:tavLst>
                                    </p:anim>
                                    <p:anim calcmode="lin" valueType="num">
                                      <p:cBhvr additive="base">
                                        <p:cTn id="1591" dur="2250"/>
                                        <p:tgtEl>
                                          <p:spTgt spid="31"/>
                                        </p:tgtEl>
                                        <p:attrNameLst>
                                          <p:attrName>ppt_y</p:attrName>
                                        </p:attrNameLst>
                                      </p:cBhvr>
                                      <p:tavLst>
                                        <p:tav tm="0">
                                          <p:val>
                                            <p:strVal val="ppt_y"/>
                                          </p:val>
                                        </p:tav>
                                        <p:tav tm="100000">
                                          <p:val>
                                            <p:strVal val="0-ppt_h/2"/>
                                          </p:val>
                                        </p:tav>
                                      </p:tavLst>
                                    </p:anim>
                                    <p:set>
                                      <p:cBhvr>
                                        <p:cTn id="1592" dur="1" fill="hold">
                                          <p:stCondLst>
                                            <p:cond delay="2249"/>
                                          </p:stCondLst>
                                        </p:cTn>
                                        <p:tgtEl>
                                          <p:spTgt spid="31"/>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2"/>
                                        </p:tgtEl>
                                        <p:attrNameLst>
                                          <p:attrName>ppt_x</p:attrName>
                                        </p:attrNameLst>
                                      </p:cBhvr>
                                      <p:tavLst>
                                        <p:tav tm="0">
                                          <p:val>
                                            <p:strVal val="ppt_x"/>
                                          </p:val>
                                        </p:tav>
                                        <p:tav tm="100000">
                                          <p:val>
                                            <p:strVal val="1+ppt_w/2"/>
                                          </p:val>
                                        </p:tav>
                                      </p:tavLst>
                                    </p:anim>
                                    <p:anim calcmode="lin" valueType="num">
                                      <p:cBhvr additive="base">
                                        <p:cTn id="1595" dur="2250"/>
                                        <p:tgtEl>
                                          <p:spTgt spid="32"/>
                                        </p:tgtEl>
                                        <p:attrNameLst>
                                          <p:attrName>ppt_y</p:attrName>
                                        </p:attrNameLst>
                                      </p:cBhvr>
                                      <p:tavLst>
                                        <p:tav tm="0">
                                          <p:val>
                                            <p:strVal val="ppt_y"/>
                                          </p:val>
                                        </p:tav>
                                        <p:tav tm="100000">
                                          <p:val>
                                            <p:strVal val="0-ppt_h/2"/>
                                          </p:val>
                                        </p:tav>
                                      </p:tavLst>
                                    </p:anim>
                                    <p:set>
                                      <p:cBhvr>
                                        <p:cTn id="1596" dur="1" fill="hold">
                                          <p:stCondLst>
                                            <p:cond delay="2249"/>
                                          </p:stCondLst>
                                        </p:cTn>
                                        <p:tgtEl>
                                          <p:spTgt spid="32"/>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3"/>
                                        </p:tgtEl>
                                        <p:attrNameLst>
                                          <p:attrName>ppt_x</p:attrName>
                                        </p:attrNameLst>
                                      </p:cBhvr>
                                      <p:tavLst>
                                        <p:tav tm="0">
                                          <p:val>
                                            <p:strVal val="ppt_x"/>
                                          </p:val>
                                        </p:tav>
                                        <p:tav tm="100000">
                                          <p:val>
                                            <p:strVal val="1+ppt_w/2"/>
                                          </p:val>
                                        </p:tav>
                                      </p:tavLst>
                                    </p:anim>
                                    <p:anim calcmode="lin" valueType="num">
                                      <p:cBhvr additive="base">
                                        <p:cTn id="1599" dur="2250"/>
                                        <p:tgtEl>
                                          <p:spTgt spid="33"/>
                                        </p:tgtEl>
                                        <p:attrNameLst>
                                          <p:attrName>ppt_y</p:attrName>
                                        </p:attrNameLst>
                                      </p:cBhvr>
                                      <p:tavLst>
                                        <p:tav tm="0">
                                          <p:val>
                                            <p:strVal val="ppt_y"/>
                                          </p:val>
                                        </p:tav>
                                        <p:tav tm="100000">
                                          <p:val>
                                            <p:strVal val="0-ppt_h/2"/>
                                          </p:val>
                                        </p:tav>
                                      </p:tavLst>
                                    </p:anim>
                                    <p:set>
                                      <p:cBhvr>
                                        <p:cTn id="1600" dur="1" fill="hold">
                                          <p:stCondLst>
                                            <p:cond delay="2249"/>
                                          </p:stCondLst>
                                        </p:cTn>
                                        <p:tgtEl>
                                          <p:spTgt spid="33"/>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4"/>
                                        </p:tgtEl>
                                        <p:attrNameLst>
                                          <p:attrName>ppt_x</p:attrName>
                                        </p:attrNameLst>
                                      </p:cBhvr>
                                      <p:tavLst>
                                        <p:tav tm="0">
                                          <p:val>
                                            <p:strVal val="ppt_x"/>
                                          </p:val>
                                        </p:tav>
                                        <p:tav tm="100000">
                                          <p:val>
                                            <p:strVal val="1+ppt_w/2"/>
                                          </p:val>
                                        </p:tav>
                                      </p:tavLst>
                                    </p:anim>
                                    <p:anim calcmode="lin" valueType="num">
                                      <p:cBhvr additive="base">
                                        <p:cTn id="1603" dur="2250"/>
                                        <p:tgtEl>
                                          <p:spTgt spid="34"/>
                                        </p:tgtEl>
                                        <p:attrNameLst>
                                          <p:attrName>ppt_y</p:attrName>
                                        </p:attrNameLst>
                                      </p:cBhvr>
                                      <p:tavLst>
                                        <p:tav tm="0">
                                          <p:val>
                                            <p:strVal val="ppt_y"/>
                                          </p:val>
                                        </p:tav>
                                        <p:tav tm="100000">
                                          <p:val>
                                            <p:strVal val="0-ppt_h/2"/>
                                          </p:val>
                                        </p:tav>
                                      </p:tavLst>
                                    </p:anim>
                                    <p:set>
                                      <p:cBhvr>
                                        <p:cTn id="1604" dur="1" fill="hold">
                                          <p:stCondLst>
                                            <p:cond delay="2249"/>
                                          </p:stCondLst>
                                        </p:cTn>
                                        <p:tgtEl>
                                          <p:spTgt spid="34"/>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5"/>
                                        </p:tgtEl>
                                        <p:attrNameLst>
                                          <p:attrName>ppt_x</p:attrName>
                                        </p:attrNameLst>
                                      </p:cBhvr>
                                      <p:tavLst>
                                        <p:tav tm="0">
                                          <p:val>
                                            <p:strVal val="ppt_x"/>
                                          </p:val>
                                        </p:tav>
                                        <p:tav tm="100000">
                                          <p:val>
                                            <p:strVal val="1+ppt_w/2"/>
                                          </p:val>
                                        </p:tav>
                                      </p:tavLst>
                                    </p:anim>
                                    <p:anim calcmode="lin" valueType="num">
                                      <p:cBhvr additive="base">
                                        <p:cTn id="1607" dur="2250"/>
                                        <p:tgtEl>
                                          <p:spTgt spid="35"/>
                                        </p:tgtEl>
                                        <p:attrNameLst>
                                          <p:attrName>ppt_y</p:attrName>
                                        </p:attrNameLst>
                                      </p:cBhvr>
                                      <p:tavLst>
                                        <p:tav tm="0">
                                          <p:val>
                                            <p:strVal val="ppt_y"/>
                                          </p:val>
                                        </p:tav>
                                        <p:tav tm="100000">
                                          <p:val>
                                            <p:strVal val="0-ppt_h/2"/>
                                          </p:val>
                                        </p:tav>
                                      </p:tavLst>
                                    </p:anim>
                                    <p:set>
                                      <p:cBhvr>
                                        <p:cTn id="1608" dur="1" fill="hold">
                                          <p:stCondLst>
                                            <p:cond delay="2249"/>
                                          </p:stCondLst>
                                        </p:cTn>
                                        <p:tgtEl>
                                          <p:spTgt spid="35"/>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6"/>
                                        </p:tgtEl>
                                        <p:attrNameLst>
                                          <p:attrName>ppt_x</p:attrName>
                                        </p:attrNameLst>
                                      </p:cBhvr>
                                      <p:tavLst>
                                        <p:tav tm="0">
                                          <p:val>
                                            <p:strVal val="ppt_x"/>
                                          </p:val>
                                        </p:tav>
                                        <p:tav tm="100000">
                                          <p:val>
                                            <p:strVal val="1+ppt_w/2"/>
                                          </p:val>
                                        </p:tav>
                                      </p:tavLst>
                                    </p:anim>
                                    <p:anim calcmode="lin" valueType="num">
                                      <p:cBhvr additive="base">
                                        <p:cTn id="1611" dur="2250"/>
                                        <p:tgtEl>
                                          <p:spTgt spid="36"/>
                                        </p:tgtEl>
                                        <p:attrNameLst>
                                          <p:attrName>ppt_y</p:attrName>
                                        </p:attrNameLst>
                                      </p:cBhvr>
                                      <p:tavLst>
                                        <p:tav tm="0">
                                          <p:val>
                                            <p:strVal val="ppt_y"/>
                                          </p:val>
                                        </p:tav>
                                        <p:tav tm="100000">
                                          <p:val>
                                            <p:strVal val="0-ppt_h/2"/>
                                          </p:val>
                                        </p:tav>
                                      </p:tavLst>
                                    </p:anim>
                                    <p:set>
                                      <p:cBhvr>
                                        <p:cTn id="1612" dur="1" fill="hold">
                                          <p:stCondLst>
                                            <p:cond delay="2249"/>
                                          </p:stCondLst>
                                        </p:cTn>
                                        <p:tgtEl>
                                          <p:spTgt spid="36"/>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7"/>
                                        </p:tgtEl>
                                        <p:attrNameLst>
                                          <p:attrName>ppt_x</p:attrName>
                                        </p:attrNameLst>
                                      </p:cBhvr>
                                      <p:tavLst>
                                        <p:tav tm="0">
                                          <p:val>
                                            <p:strVal val="ppt_x"/>
                                          </p:val>
                                        </p:tav>
                                        <p:tav tm="100000">
                                          <p:val>
                                            <p:strVal val="1+ppt_w/2"/>
                                          </p:val>
                                        </p:tav>
                                      </p:tavLst>
                                    </p:anim>
                                    <p:anim calcmode="lin" valueType="num">
                                      <p:cBhvr additive="base">
                                        <p:cTn id="1615" dur="2250"/>
                                        <p:tgtEl>
                                          <p:spTgt spid="37"/>
                                        </p:tgtEl>
                                        <p:attrNameLst>
                                          <p:attrName>ppt_y</p:attrName>
                                        </p:attrNameLst>
                                      </p:cBhvr>
                                      <p:tavLst>
                                        <p:tav tm="0">
                                          <p:val>
                                            <p:strVal val="ppt_y"/>
                                          </p:val>
                                        </p:tav>
                                        <p:tav tm="100000">
                                          <p:val>
                                            <p:strVal val="0-ppt_h/2"/>
                                          </p:val>
                                        </p:tav>
                                      </p:tavLst>
                                    </p:anim>
                                    <p:set>
                                      <p:cBhvr>
                                        <p:cTn id="1616" dur="1" fill="hold">
                                          <p:stCondLst>
                                            <p:cond delay="2249"/>
                                          </p:stCondLst>
                                        </p:cTn>
                                        <p:tgtEl>
                                          <p:spTgt spid="37"/>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38"/>
                                        </p:tgtEl>
                                        <p:attrNameLst>
                                          <p:attrName>ppt_x</p:attrName>
                                        </p:attrNameLst>
                                      </p:cBhvr>
                                      <p:tavLst>
                                        <p:tav tm="0">
                                          <p:val>
                                            <p:strVal val="ppt_x"/>
                                          </p:val>
                                        </p:tav>
                                        <p:tav tm="100000">
                                          <p:val>
                                            <p:strVal val="1+ppt_w/2"/>
                                          </p:val>
                                        </p:tav>
                                      </p:tavLst>
                                    </p:anim>
                                    <p:anim calcmode="lin" valueType="num">
                                      <p:cBhvr additive="base">
                                        <p:cTn id="1619" dur="2250"/>
                                        <p:tgtEl>
                                          <p:spTgt spid="38"/>
                                        </p:tgtEl>
                                        <p:attrNameLst>
                                          <p:attrName>ppt_y</p:attrName>
                                        </p:attrNameLst>
                                      </p:cBhvr>
                                      <p:tavLst>
                                        <p:tav tm="0">
                                          <p:val>
                                            <p:strVal val="ppt_y"/>
                                          </p:val>
                                        </p:tav>
                                        <p:tav tm="100000">
                                          <p:val>
                                            <p:strVal val="0-ppt_h/2"/>
                                          </p:val>
                                        </p:tav>
                                      </p:tavLst>
                                    </p:anim>
                                    <p:set>
                                      <p:cBhvr>
                                        <p:cTn id="1620" dur="1" fill="hold">
                                          <p:stCondLst>
                                            <p:cond delay="2249"/>
                                          </p:stCondLst>
                                        </p:cTn>
                                        <p:tgtEl>
                                          <p:spTgt spid="38"/>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39"/>
                                        </p:tgtEl>
                                        <p:attrNameLst>
                                          <p:attrName>ppt_x</p:attrName>
                                        </p:attrNameLst>
                                      </p:cBhvr>
                                      <p:tavLst>
                                        <p:tav tm="0">
                                          <p:val>
                                            <p:strVal val="ppt_x"/>
                                          </p:val>
                                        </p:tav>
                                        <p:tav tm="100000">
                                          <p:val>
                                            <p:strVal val="1+ppt_w/2"/>
                                          </p:val>
                                        </p:tav>
                                      </p:tavLst>
                                    </p:anim>
                                    <p:anim calcmode="lin" valueType="num">
                                      <p:cBhvr additive="base">
                                        <p:cTn id="1623" dur="2250"/>
                                        <p:tgtEl>
                                          <p:spTgt spid="39"/>
                                        </p:tgtEl>
                                        <p:attrNameLst>
                                          <p:attrName>ppt_y</p:attrName>
                                        </p:attrNameLst>
                                      </p:cBhvr>
                                      <p:tavLst>
                                        <p:tav tm="0">
                                          <p:val>
                                            <p:strVal val="ppt_y"/>
                                          </p:val>
                                        </p:tav>
                                        <p:tav tm="100000">
                                          <p:val>
                                            <p:strVal val="0-ppt_h/2"/>
                                          </p:val>
                                        </p:tav>
                                      </p:tavLst>
                                    </p:anim>
                                    <p:set>
                                      <p:cBhvr>
                                        <p:cTn id="1624" dur="1" fill="hold">
                                          <p:stCondLst>
                                            <p:cond delay="2249"/>
                                          </p:stCondLst>
                                        </p:cTn>
                                        <p:tgtEl>
                                          <p:spTgt spid="39"/>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0"/>
                                        </p:tgtEl>
                                        <p:attrNameLst>
                                          <p:attrName>ppt_x</p:attrName>
                                        </p:attrNameLst>
                                      </p:cBhvr>
                                      <p:tavLst>
                                        <p:tav tm="0">
                                          <p:val>
                                            <p:strVal val="ppt_x"/>
                                          </p:val>
                                        </p:tav>
                                        <p:tav tm="100000">
                                          <p:val>
                                            <p:strVal val="1+ppt_w/2"/>
                                          </p:val>
                                        </p:tav>
                                      </p:tavLst>
                                    </p:anim>
                                    <p:anim calcmode="lin" valueType="num">
                                      <p:cBhvr additive="base">
                                        <p:cTn id="1627" dur="2250"/>
                                        <p:tgtEl>
                                          <p:spTgt spid="40"/>
                                        </p:tgtEl>
                                        <p:attrNameLst>
                                          <p:attrName>ppt_y</p:attrName>
                                        </p:attrNameLst>
                                      </p:cBhvr>
                                      <p:tavLst>
                                        <p:tav tm="0">
                                          <p:val>
                                            <p:strVal val="ppt_y"/>
                                          </p:val>
                                        </p:tav>
                                        <p:tav tm="100000">
                                          <p:val>
                                            <p:strVal val="0-ppt_h/2"/>
                                          </p:val>
                                        </p:tav>
                                      </p:tavLst>
                                    </p:anim>
                                    <p:set>
                                      <p:cBhvr>
                                        <p:cTn id="1628" dur="1" fill="hold">
                                          <p:stCondLst>
                                            <p:cond delay="2249"/>
                                          </p:stCondLst>
                                        </p:cTn>
                                        <p:tgtEl>
                                          <p:spTgt spid="40"/>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1"/>
                                        </p:tgtEl>
                                        <p:attrNameLst>
                                          <p:attrName>ppt_x</p:attrName>
                                        </p:attrNameLst>
                                      </p:cBhvr>
                                      <p:tavLst>
                                        <p:tav tm="0">
                                          <p:val>
                                            <p:strVal val="ppt_x"/>
                                          </p:val>
                                        </p:tav>
                                        <p:tav tm="100000">
                                          <p:val>
                                            <p:strVal val="1+ppt_w/2"/>
                                          </p:val>
                                        </p:tav>
                                      </p:tavLst>
                                    </p:anim>
                                    <p:anim calcmode="lin" valueType="num">
                                      <p:cBhvr additive="base">
                                        <p:cTn id="1631" dur="2250"/>
                                        <p:tgtEl>
                                          <p:spTgt spid="41"/>
                                        </p:tgtEl>
                                        <p:attrNameLst>
                                          <p:attrName>ppt_y</p:attrName>
                                        </p:attrNameLst>
                                      </p:cBhvr>
                                      <p:tavLst>
                                        <p:tav tm="0">
                                          <p:val>
                                            <p:strVal val="ppt_y"/>
                                          </p:val>
                                        </p:tav>
                                        <p:tav tm="100000">
                                          <p:val>
                                            <p:strVal val="0-ppt_h/2"/>
                                          </p:val>
                                        </p:tav>
                                      </p:tavLst>
                                    </p:anim>
                                    <p:set>
                                      <p:cBhvr>
                                        <p:cTn id="1632" dur="1" fill="hold">
                                          <p:stCondLst>
                                            <p:cond delay="2249"/>
                                          </p:stCondLst>
                                        </p:cTn>
                                        <p:tgtEl>
                                          <p:spTgt spid="41"/>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2"/>
                                        </p:tgtEl>
                                        <p:attrNameLst>
                                          <p:attrName>ppt_x</p:attrName>
                                        </p:attrNameLst>
                                      </p:cBhvr>
                                      <p:tavLst>
                                        <p:tav tm="0">
                                          <p:val>
                                            <p:strVal val="ppt_x"/>
                                          </p:val>
                                        </p:tav>
                                        <p:tav tm="100000">
                                          <p:val>
                                            <p:strVal val="1+ppt_w/2"/>
                                          </p:val>
                                        </p:tav>
                                      </p:tavLst>
                                    </p:anim>
                                    <p:anim calcmode="lin" valueType="num">
                                      <p:cBhvr additive="base">
                                        <p:cTn id="1635" dur="2250"/>
                                        <p:tgtEl>
                                          <p:spTgt spid="42"/>
                                        </p:tgtEl>
                                        <p:attrNameLst>
                                          <p:attrName>ppt_y</p:attrName>
                                        </p:attrNameLst>
                                      </p:cBhvr>
                                      <p:tavLst>
                                        <p:tav tm="0">
                                          <p:val>
                                            <p:strVal val="ppt_y"/>
                                          </p:val>
                                        </p:tav>
                                        <p:tav tm="100000">
                                          <p:val>
                                            <p:strVal val="0-ppt_h/2"/>
                                          </p:val>
                                        </p:tav>
                                      </p:tavLst>
                                    </p:anim>
                                    <p:set>
                                      <p:cBhvr>
                                        <p:cTn id="1636" dur="1" fill="hold">
                                          <p:stCondLst>
                                            <p:cond delay="2249"/>
                                          </p:stCondLst>
                                        </p:cTn>
                                        <p:tgtEl>
                                          <p:spTgt spid="42"/>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3"/>
                                        </p:tgtEl>
                                        <p:attrNameLst>
                                          <p:attrName>ppt_x</p:attrName>
                                        </p:attrNameLst>
                                      </p:cBhvr>
                                      <p:tavLst>
                                        <p:tav tm="0">
                                          <p:val>
                                            <p:strVal val="ppt_x"/>
                                          </p:val>
                                        </p:tav>
                                        <p:tav tm="100000">
                                          <p:val>
                                            <p:strVal val="1+ppt_w/2"/>
                                          </p:val>
                                        </p:tav>
                                      </p:tavLst>
                                    </p:anim>
                                    <p:anim calcmode="lin" valueType="num">
                                      <p:cBhvr additive="base">
                                        <p:cTn id="1639" dur="2250"/>
                                        <p:tgtEl>
                                          <p:spTgt spid="43"/>
                                        </p:tgtEl>
                                        <p:attrNameLst>
                                          <p:attrName>ppt_y</p:attrName>
                                        </p:attrNameLst>
                                      </p:cBhvr>
                                      <p:tavLst>
                                        <p:tav tm="0">
                                          <p:val>
                                            <p:strVal val="ppt_y"/>
                                          </p:val>
                                        </p:tav>
                                        <p:tav tm="100000">
                                          <p:val>
                                            <p:strVal val="0-ppt_h/2"/>
                                          </p:val>
                                        </p:tav>
                                      </p:tavLst>
                                    </p:anim>
                                    <p:set>
                                      <p:cBhvr>
                                        <p:cTn id="1640" dur="1" fill="hold">
                                          <p:stCondLst>
                                            <p:cond delay="2249"/>
                                          </p:stCondLst>
                                        </p:cTn>
                                        <p:tgtEl>
                                          <p:spTgt spid="43"/>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4"/>
                                        </p:tgtEl>
                                        <p:attrNameLst>
                                          <p:attrName>ppt_x</p:attrName>
                                        </p:attrNameLst>
                                      </p:cBhvr>
                                      <p:tavLst>
                                        <p:tav tm="0">
                                          <p:val>
                                            <p:strVal val="ppt_x"/>
                                          </p:val>
                                        </p:tav>
                                        <p:tav tm="100000">
                                          <p:val>
                                            <p:strVal val="1+ppt_w/2"/>
                                          </p:val>
                                        </p:tav>
                                      </p:tavLst>
                                    </p:anim>
                                    <p:anim calcmode="lin" valueType="num">
                                      <p:cBhvr additive="base">
                                        <p:cTn id="1643" dur="2250"/>
                                        <p:tgtEl>
                                          <p:spTgt spid="44"/>
                                        </p:tgtEl>
                                        <p:attrNameLst>
                                          <p:attrName>ppt_y</p:attrName>
                                        </p:attrNameLst>
                                      </p:cBhvr>
                                      <p:tavLst>
                                        <p:tav tm="0">
                                          <p:val>
                                            <p:strVal val="ppt_y"/>
                                          </p:val>
                                        </p:tav>
                                        <p:tav tm="100000">
                                          <p:val>
                                            <p:strVal val="0-ppt_h/2"/>
                                          </p:val>
                                        </p:tav>
                                      </p:tavLst>
                                    </p:anim>
                                    <p:set>
                                      <p:cBhvr>
                                        <p:cTn id="1644" dur="1" fill="hold">
                                          <p:stCondLst>
                                            <p:cond delay="2249"/>
                                          </p:stCondLst>
                                        </p:cTn>
                                        <p:tgtEl>
                                          <p:spTgt spid="44"/>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5"/>
                                        </p:tgtEl>
                                        <p:attrNameLst>
                                          <p:attrName>ppt_x</p:attrName>
                                        </p:attrNameLst>
                                      </p:cBhvr>
                                      <p:tavLst>
                                        <p:tav tm="0">
                                          <p:val>
                                            <p:strVal val="ppt_x"/>
                                          </p:val>
                                        </p:tav>
                                        <p:tav tm="100000">
                                          <p:val>
                                            <p:strVal val="1+ppt_w/2"/>
                                          </p:val>
                                        </p:tav>
                                      </p:tavLst>
                                    </p:anim>
                                    <p:anim calcmode="lin" valueType="num">
                                      <p:cBhvr additive="base">
                                        <p:cTn id="1647" dur="2250"/>
                                        <p:tgtEl>
                                          <p:spTgt spid="45"/>
                                        </p:tgtEl>
                                        <p:attrNameLst>
                                          <p:attrName>ppt_y</p:attrName>
                                        </p:attrNameLst>
                                      </p:cBhvr>
                                      <p:tavLst>
                                        <p:tav tm="0">
                                          <p:val>
                                            <p:strVal val="ppt_y"/>
                                          </p:val>
                                        </p:tav>
                                        <p:tav tm="100000">
                                          <p:val>
                                            <p:strVal val="0-ppt_h/2"/>
                                          </p:val>
                                        </p:tav>
                                      </p:tavLst>
                                    </p:anim>
                                    <p:set>
                                      <p:cBhvr>
                                        <p:cTn id="1648" dur="1" fill="hold">
                                          <p:stCondLst>
                                            <p:cond delay="2249"/>
                                          </p:stCondLst>
                                        </p:cTn>
                                        <p:tgtEl>
                                          <p:spTgt spid="45"/>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6"/>
                                        </p:tgtEl>
                                        <p:attrNameLst>
                                          <p:attrName>ppt_x</p:attrName>
                                        </p:attrNameLst>
                                      </p:cBhvr>
                                      <p:tavLst>
                                        <p:tav tm="0">
                                          <p:val>
                                            <p:strVal val="ppt_x"/>
                                          </p:val>
                                        </p:tav>
                                        <p:tav tm="100000">
                                          <p:val>
                                            <p:strVal val="1+ppt_w/2"/>
                                          </p:val>
                                        </p:tav>
                                      </p:tavLst>
                                    </p:anim>
                                    <p:anim calcmode="lin" valueType="num">
                                      <p:cBhvr additive="base">
                                        <p:cTn id="1651" dur="2250"/>
                                        <p:tgtEl>
                                          <p:spTgt spid="46"/>
                                        </p:tgtEl>
                                        <p:attrNameLst>
                                          <p:attrName>ppt_y</p:attrName>
                                        </p:attrNameLst>
                                      </p:cBhvr>
                                      <p:tavLst>
                                        <p:tav tm="0">
                                          <p:val>
                                            <p:strVal val="ppt_y"/>
                                          </p:val>
                                        </p:tav>
                                        <p:tav tm="100000">
                                          <p:val>
                                            <p:strVal val="0-ppt_h/2"/>
                                          </p:val>
                                        </p:tav>
                                      </p:tavLst>
                                    </p:anim>
                                    <p:set>
                                      <p:cBhvr>
                                        <p:cTn id="1652" dur="1" fill="hold">
                                          <p:stCondLst>
                                            <p:cond delay="2249"/>
                                          </p:stCondLst>
                                        </p:cTn>
                                        <p:tgtEl>
                                          <p:spTgt spid="46"/>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7"/>
                                        </p:tgtEl>
                                        <p:attrNameLst>
                                          <p:attrName>ppt_x</p:attrName>
                                        </p:attrNameLst>
                                      </p:cBhvr>
                                      <p:tavLst>
                                        <p:tav tm="0">
                                          <p:val>
                                            <p:strVal val="ppt_x"/>
                                          </p:val>
                                        </p:tav>
                                        <p:tav tm="100000">
                                          <p:val>
                                            <p:strVal val="1+ppt_w/2"/>
                                          </p:val>
                                        </p:tav>
                                      </p:tavLst>
                                    </p:anim>
                                    <p:anim calcmode="lin" valueType="num">
                                      <p:cBhvr additive="base">
                                        <p:cTn id="1655" dur="2250"/>
                                        <p:tgtEl>
                                          <p:spTgt spid="47"/>
                                        </p:tgtEl>
                                        <p:attrNameLst>
                                          <p:attrName>ppt_y</p:attrName>
                                        </p:attrNameLst>
                                      </p:cBhvr>
                                      <p:tavLst>
                                        <p:tav tm="0">
                                          <p:val>
                                            <p:strVal val="ppt_y"/>
                                          </p:val>
                                        </p:tav>
                                        <p:tav tm="100000">
                                          <p:val>
                                            <p:strVal val="0-ppt_h/2"/>
                                          </p:val>
                                        </p:tav>
                                      </p:tavLst>
                                    </p:anim>
                                    <p:set>
                                      <p:cBhvr>
                                        <p:cTn id="1656" dur="1" fill="hold">
                                          <p:stCondLst>
                                            <p:cond delay="2249"/>
                                          </p:stCondLst>
                                        </p:cTn>
                                        <p:tgtEl>
                                          <p:spTgt spid="47"/>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48"/>
                                        </p:tgtEl>
                                        <p:attrNameLst>
                                          <p:attrName>ppt_x</p:attrName>
                                        </p:attrNameLst>
                                      </p:cBhvr>
                                      <p:tavLst>
                                        <p:tav tm="0">
                                          <p:val>
                                            <p:strVal val="ppt_x"/>
                                          </p:val>
                                        </p:tav>
                                        <p:tav tm="100000">
                                          <p:val>
                                            <p:strVal val="1+ppt_w/2"/>
                                          </p:val>
                                        </p:tav>
                                      </p:tavLst>
                                    </p:anim>
                                    <p:anim calcmode="lin" valueType="num">
                                      <p:cBhvr additive="base">
                                        <p:cTn id="1659" dur="2250"/>
                                        <p:tgtEl>
                                          <p:spTgt spid="48"/>
                                        </p:tgtEl>
                                        <p:attrNameLst>
                                          <p:attrName>ppt_y</p:attrName>
                                        </p:attrNameLst>
                                      </p:cBhvr>
                                      <p:tavLst>
                                        <p:tav tm="0">
                                          <p:val>
                                            <p:strVal val="ppt_y"/>
                                          </p:val>
                                        </p:tav>
                                        <p:tav tm="100000">
                                          <p:val>
                                            <p:strVal val="0-ppt_h/2"/>
                                          </p:val>
                                        </p:tav>
                                      </p:tavLst>
                                    </p:anim>
                                    <p:set>
                                      <p:cBhvr>
                                        <p:cTn id="1660" dur="1" fill="hold">
                                          <p:stCondLst>
                                            <p:cond delay="2249"/>
                                          </p:stCondLst>
                                        </p:cTn>
                                        <p:tgtEl>
                                          <p:spTgt spid="48"/>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49"/>
                                        </p:tgtEl>
                                        <p:attrNameLst>
                                          <p:attrName>ppt_x</p:attrName>
                                        </p:attrNameLst>
                                      </p:cBhvr>
                                      <p:tavLst>
                                        <p:tav tm="0">
                                          <p:val>
                                            <p:strVal val="ppt_x"/>
                                          </p:val>
                                        </p:tav>
                                        <p:tav tm="100000">
                                          <p:val>
                                            <p:strVal val="1+ppt_w/2"/>
                                          </p:val>
                                        </p:tav>
                                      </p:tavLst>
                                    </p:anim>
                                    <p:anim calcmode="lin" valueType="num">
                                      <p:cBhvr additive="base">
                                        <p:cTn id="1663" dur="2250"/>
                                        <p:tgtEl>
                                          <p:spTgt spid="49"/>
                                        </p:tgtEl>
                                        <p:attrNameLst>
                                          <p:attrName>ppt_y</p:attrName>
                                        </p:attrNameLst>
                                      </p:cBhvr>
                                      <p:tavLst>
                                        <p:tav tm="0">
                                          <p:val>
                                            <p:strVal val="ppt_y"/>
                                          </p:val>
                                        </p:tav>
                                        <p:tav tm="100000">
                                          <p:val>
                                            <p:strVal val="0-ppt_h/2"/>
                                          </p:val>
                                        </p:tav>
                                      </p:tavLst>
                                    </p:anim>
                                    <p:set>
                                      <p:cBhvr>
                                        <p:cTn id="1664" dur="1" fill="hold">
                                          <p:stCondLst>
                                            <p:cond delay="2249"/>
                                          </p:stCondLst>
                                        </p:cTn>
                                        <p:tgtEl>
                                          <p:spTgt spid="49"/>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0"/>
                                        </p:tgtEl>
                                        <p:attrNameLst>
                                          <p:attrName>ppt_x</p:attrName>
                                        </p:attrNameLst>
                                      </p:cBhvr>
                                      <p:tavLst>
                                        <p:tav tm="0">
                                          <p:val>
                                            <p:strVal val="ppt_x"/>
                                          </p:val>
                                        </p:tav>
                                        <p:tav tm="100000">
                                          <p:val>
                                            <p:strVal val="1+ppt_w/2"/>
                                          </p:val>
                                        </p:tav>
                                      </p:tavLst>
                                    </p:anim>
                                    <p:anim calcmode="lin" valueType="num">
                                      <p:cBhvr additive="base">
                                        <p:cTn id="1667" dur="2250"/>
                                        <p:tgtEl>
                                          <p:spTgt spid="50"/>
                                        </p:tgtEl>
                                        <p:attrNameLst>
                                          <p:attrName>ppt_y</p:attrName>
                                        </p:attrNameLst>
                                      </p:cBhvr>
                                      <p:tavLst>
                                        <p:tav tm="0">
                                          <p:val>
                                            <p:strVal val="ppt_y"/>
                                          </p:val>
                                        </p:tav>
                                        <p:tav tm="100000">
                                          <p:val>
                                            <p:strVal val="0-ppt_h/2"/>
                                          </p:val>
                                        </p:tav>
                                      </p:tavLst>
                                    </p:anim>
                                    <p:set>
                                      <p:cBhvr>
                                        <p:cTn id="1668" dur="1" fill="hold">
                                          <p:stCondLst>
                                            <p:cond delay="2249"/>
                                          </p:stCondLst>
                                        </p:cTn>
                                        <p:tgtEl>
                                          <p:spTgt spid="50"/>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1"/>
                                        </p:tgtEl>
                                        <p:attrNameLst>
                                          <p:attrName>ppt_x</p:attrName>
                                        </p:attrNameLst>
                                      </p:cBhvr>
                                      <p:tavLst>
                                        <p:tav tm="0">
                                          <p:val>
                                            <p:strVal val="ppt_x"/>
                                          </p:val>
                                        </p:tav>
                                        <p:tav tm="100000">
                                          <p:val>
                                            <p:strVal val="1+ppt_w/2"/>
                                          </p:val>
                                        </p:tav>
                                      </p:tavLst>
                                    </p:anim>
                                    <p:anim calcmode="lin" valueType="num">
                                      <p:cBhvr additive="base">
                                        <p:cTn id="1671" dur="2250"/>
                                        <p:tgtEl>
                                          <p:spTgt spid="51"/>
                                        </p:tgtEl>
                                        <p:attrNameLst>
                                          <p:attrName>ppt_y</p:attrName>
                                        </p:attrNameLst>
                                      </p:cBhvr>
                                      <p:tavLst>
                                        <p:tav tm="0">
                                          <p:val>
                                            <p:strVal val="ppt_y"/>
                                          </p:val>
                                        </p:tav>
                                        <p:tav tm="100000">
                                          <p:val>
                                            <p:strVal val="0-ppt_h/2"/>
                                          </p:val>
                                        </p:tav>
                                      </p:tavLst>
                                    </p:anim>
                                    <p:set>
                                      <p:cBhvr>
                                        <p:cTn id="1672" dur="1" fill="hold">
                                          <p:stCondLst>
                                            <p:cond delay="2249"/>
                                          </p:stCondLst>
                                        </p:cTn>
                                        <p:tgtEl>
                                          <p:spTgt spid="51"/>
                                        </p:tgtEl>
                                        <p:attrNameLst>
                                          <p:attrName>style.visibility</p:attrName>
                                        </p:attrNameLst>
                                      </p:cBhvr>
                                      <p:to>
                                        <p:strVal val="hidden"/>
                                      </p:to>
                                    </p:set>
                                  </p:childTnLst>
                                </p:cTn>
                              </p:par>
                              <p:par>
                                <p:cTn id="1673" presetID="2" presetClass="exit" presetSubtype="3" fill="hold" grpId="2" nodeType="withEffect">
                                  <p:stCondLst>
                                    <p:cond delay="0"/>
                                  </p:stCondLst>
                                  <p:childTnLst>
                                    <p:anim calcmode="lin" valueType="num">
                                      <p:cBhvr additive="base">
                                        <p:cTn id="1674" dur="2250"/>
                                        <p:tgtEl>
                                          <p:spTgt spid="52"/>
                                        </p:tgtEl>
                                        <p:attrNameLst>
                                          <p:attrName>ppt_x</p:attrName>
                                        </p:attrNameLst>
                                      </p:cBhvr>
                                      <p:tavLst>
                                        <p:tav tm="0">
                                          <p:val>
                                            <p:strVal val="ppt_x"/>
                                          </p:val>
                                        </p:tav>
                                        <p:tav tm="100000">
                                          <p:val>
                                            <p:strVal val="1+ppt_w/2"/>
                                          </p:val>
                                        </p:tav>
                                      </p:tavLst>
                                    </p:anim>
                                    <p:anim calcmode="lin" valueType="num">
                                      <p:cBhvr additive="base">
                                        <p:cTn id="1675" dur="2250"/>
                                        <p:tgtEl>
                                          <p:spTgt spid="52"/>
                                        </p:tgtEl>
                                        <p:attrNameLst>
                                          <p:attrName>ppt_y</p:attrName>
                                        </p:attrNameLst>
                                      </p:cBhvr>
                                      <p:tavLst>
                                        <p:tav tm="0">
                                          <p:val>
                                            <p:strVal val="ppt_y"/>
                                          </p:val>
                                        </p:tav>
                                        <p:tav tm="100000">
                                          <p:val>
                                            <p:strVal val="0-ppt_h/2"/>
                                          </p:val>
                                        </p:tav>
                                      </p:tavLst>
                                    </p:anim>
                                    <p:set>
                                      <p:cBhvr>
                                        <p:cTn id="1676" dur="1" fill="hold">
                                          <p:stCondLst>
                                            <p:cond delay="2249"/>
                                          </p:stCondLst>
                                        </p:cTn>
                                        <p:tgtEl>
                                          <p:spTgt spid="52"/>
                                        </p:tgtEl>
                                        <p:attrNameLst>
                                          <p:attrName>style.visibility</p:attrName>
                                        </p:attrNameLst>
                                      </p:cBhvr>
                                      <p:to>
                                        <p:strVal val="hidden"/>
                                      </p:to>
                                    </p:set>
                                  </p:childTnLst>
                                </p:cTn>
                              </p:par>
                              <p:par>
                                <p:cTn id="1677" presetID="2" presetClass="exit" presetSubtype="3" fill="hold" grpId="2" nodeType="withEffect">
                                  <p:stCondLst>
                                    <p:cond delay="0"/>
                                  </p:stCondLst>
                                  <p:childTnLst>
                                    <p:anim calcmode="lin" valueType="num">
                                      <p:cBhvr additive="base">
                                        <p:cTn id="1678" dur="2250"/>
                                        <p:tgtEl>
                                          <p:spTgt spid="53"/>
                                        </p:tgtEl>
                                        <p:attrNameLst>
                                          <p:attrName>ppt_x</p:attrName>
                                        </p:attrNameLst>
                                      </p:cBhvr>
                                      <p:tavLst>
                                        <p:tav tm="0">
                                          <p:val>
                                            <p:strVal val="ppt_x"/>
                                          </p:val>
                                        </p:tav>
                                        <p:tav tm="100000">
                                          <p:val>
                                            <p:strVal val="1+ppt_w/2"/>
                                          </p:val>
                                        </p:tav>
                                      </p:tavLst>
                                    </p:anim>
                                    <p:anim calcmode="lin" valueType="num">
                                      <p:cBhvr additive="base">
                                        <p:cTn id="1679" dur="2250"/>
                                        <p:tgtEl>
                                          <p:spTgt spid="53"/>
                                        </p:tgtEl>
                                        <p:attrNameLst>
                                          <p:attrName>ppt_y</p:attrName>
                                        </p:attrNameLst>
                                      </p:cBhvr>
                                      <p:tavLst>
                                        <p:tav tm="0">
                                          <p:val>
                                            <p:strVal val="ppt_y"/>
                                          </p:val>
                                        </p:tav>
                                        <p:tav tm="100000">
                                          <p:val>
                                            <p:strVal val="0-ppt_h/2"/>
                                          </p:val>
                                        </p:tav>
                                      </p:tavLst>
                                    </p:anim>
                                    <p:set>
                                      <p:cBhvr>
                                        <p:cTn id="1680" dur="1" fill="hold">
                                          <p:stCondLst>
                                            <p:cond delay="2249"/>
                                          </p:stCondLst>
                                        </p:cTn>
                                        <p:tgtEl>
                                          <p:spTgt spid="53"/>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7"/>
                                        </p:tgtEl>
                                        <p:attrNameLst>
                                          <p:attrName>ppt_x</p:attrName>
                                        </p:attrNameLst>
                                      </p:cBhvr>
                                      <p:tavLst>
                                        <p:tav tm="0">
                                          <p:val>
                                            <p:strVal val="ppt_x"/>
                                          </p:val>
                                        </p:tav>
                                        <p:tav tm="100000">
                                          <p:val>
                                            <p:strVal val="0-ppt_w/2"/>
                                          </p:val>
                                        </p:tav>
                                      </p:tavLst>
                                    </p:anim>
                                    <p:anim calcmode="lin" valueType="num">
                                      <p:cBhvr additive="base">
                                        <p:cTn id="1683" dur="2250"/>
                                        <p:tgtEl>
                                          <p:spTgt spid="107"/>
                                        </p:tgtEl>
                                        <p:attrNameLst>
                                          <p:attrName>ppt_y</p:attrName>
                                        </p:attrNameLst>
                                      </p:cBhvr>
                                      <p:tavLst>
                                        <p:tav tm="0">
                                          <p:val>
                                            <p:strVal val="ppt_y"/>
                                          </p:val>
                                        </p:tav>
                                        <p:tav tm="100000">
                                          <p:val>
                                            <p:strVal val="1+ppt_h/2"/>
                                          </p:val>
                                        </p:tav>
                                      </p:tavLst>
                                    </p:anim>
                                    <p:set>
                                      <p:cBhvr>
                                        <p:cTn id="1684" dur="1" fill="hold">
                                          <p:stCondLst>
                                            <p:cond delay="2249"/>
                                          </p:stCondLst>
                                        </p:cTn>
                                        <p:tgtEl>
                                          <p:spTgt spid="107"/>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08"/>
                                        </p:tgtEl>
                                        <p:attrNameLst>
                                          <p:attrName>ppt_x</p:attrName>
                                        </p:attrNameLst>
                                      </p:cBhvr>
                                      <p:tavLst>
                                        <p:tav tm="0">
                                          <p:val>
                                            <p:strVal val="ppt_x"/>
                                          </p:val>
                                        </p:tav>
                                        <p:tav tm="100000">
                                          <p:val>
                                            <p:strVal val="0-ppt_w/2"/>
                                          </p:val>
                                        </p:tav>
                                      </p:tavLst>
                                    </p:anim>
                                    <p:anim calcmode="lin" valueType="num">
                                      <p:cBhvr additive="base">
                                        <p:cTn id="1687" dur="2250"/>
                                        <p:tgtEl>
                                          <p:spTgt spid="108"/>
                                        </p:tgtEl>
                                        <p:attrNameLst>
                                          <p:attrName>ppt_y</p:attrName>
                                        </p:attrNameLst>
                                      </p:cBhvr>
                                      <p:tavLst>
                                        <p:tav tm="0">
                                          <p:val>
                                            <p:strVal val="ppt_y"/>
                                          </p:val>
                                        </p:tav>
                                        <p:tav tm="100000">
                                          <p:val>
                                            <p:strVal val="1+ppt_h/2"/>
                                          </p:val>
                                        </p:tav>
                                      </p:tavLst>
                                    </p:anim>
                                    <p:set>
                                      <p:cBhvr>
                                        <p:cTn id="1688" dur="1" fill="hold">
                                          <p:stCondLst>
                                            <p:cond delay="2249"/>
                                          </p:stCondLst>
                                        </p:cTn>
                                        <p:tgtEl>
                                          <p:spTgt spid="108"/>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09"/>
                                        </p:tgtEl>
                                        <p:attrNameLst>
                                          <p:attrName>ppt_x</p:attrName>
                                        </p:attrNameLst>
                                      </p:cBhvr>
                                      <p:tavLst>
                                        <p:tav tm="0">
                                          <p:val>
                                            <p:strVal val="ppt_x"/>
                                          </p:val>
                                        </p:tav>
                                        <p:tav tm="100000">
                                          <p:val>
                                            <p:strVal val="0-ppt_w/2"/>
                                          </p:val>
                                        </p:tav>
                                      </p:tavLst>
                                    </p:anim>
                                    <p:anim calcmode="lin" valueType="num">
                                      <p:cBhvr additive="base">
                                        <p:cTn id="1691" dur="2250"/>
                                        <p:tgtEl>
                                          <p:spTgt spid="109"/>
                                        </p:tgtEl>
                                        <p:attrNameLst>
                                          <p:attrName>ppt_y</p:attrName>
                                        </p:attrNameLst>
                                      </p:cBhvr>
                                      <p:tavLst>
                                        <p:tav tm="0">
                                          <p:val>
                                            <p:strVal val="ppt_y"/>
                                          </p:val>
                                        </p:tav>
                                        <p:tav tm="100000">
                                          <p:val>
                                            <p:strVal val="1+ppt_h/2"/>
                                          </p:val>
                                        </p:tav>
                                      </p:tavLst>
                                    </p:anim>
                                    <p:set>
                                      <p:cBhvr>
                                        <p:cTn id="1692" dur="1" fill="hold">
                                          <p:stCondLst>
                                            <p:cond delay="2249"/>
                                          </p:stCondLst>
                                        </p:cTn>
                                        <p:tgtEl>
                                          <p:spTgt spid="109"/>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0"/>
                                        </p:tgtEl>
                                        <p:attrNameLst>
                                          <p:attrName>ppt_x</p:attrName>
                                        </p:attrNameLst>
                                      </p:cBhvr>
                                      <p:tavLst>
                                        <p:tav tm="0">
                                          <p:val>
                                            <p:strVal val="ppt_x"/>
                                          </p:val>
                                        </p:tav>
                                        <p:tav tm="100000">
                                          <p:val>
                                            <p:strVal val="0-ppt_w/2"/>
                                          </p:val>
                                        </p:tav>
                                      </p:tavLst>
                                    </p:anim>
                                    <p:anim calcmode="lin" valueType="num">
                                      <p:cBhvr additive="base">
                                        <p:cTn id="1695" dur="2250"/>
                                        <p:tgtEl>
                                          <p:spTgt spid="110"/>
                                        </p:tgtEl>
                                        <p:attrNameLst>
                                          <p:attrName>ppt_y</p:attrName>
                                        </p:attrNameLst>
                                      </p:cBhvr>
                                      <p:tavLst>
                                        <p:tav tm="0">
                                          <p:val>
                                            <p:strVal val="ppt_y"/>
                                          </p:val>
                                        </p:tav>
                                        <p:tav tm="100000">
                                          <p:val>
                                            <p:strVal val="1+ppt_h/2"/>
                                          </p:val>
                                        </p:tav>
                                      </p:tavLst>
                                    </p:anim>
                                    <p:set>
                                      <p:cBhvr>
                                        <p:cTn id="1696" dur="1" fill="hold">
                                          <p:stCondLst>
                                            <p:cond delay="2249"/>
                                          </p:stCondLst>
                                        </p:cTn>
                                        <p:tgtEl>
                                          <p:spTgt spid="110"/>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1"/>
                                        </p:tgtEl>
                                        <p:attrNameLst>
                                          <p:attrName>ppt_x</p:attrName>
                                        </p:attrNameLst>
                                      </p:cBhvr>
                                      <p:tavLst>
                                        <p:tav tm="0">
                                          <p:val>
                                            <p:strVal val="ppt_x"/>
                                          </p:val>
                                        </p:tav>
                                        <p:tav tm="100000">
                                          <p:val>
                                            <p:strVal val="0-ppt_w/2"/>
                                          </p:val>
                                        </p:tav>
                                      </p:tavLst>
                                    </p:anim>
                                    <p:anim calcmode="lin" valueType="num">
                                      <p:cBhvr additive="base">
                                        <p:cTn id="1699" dur="2250"/>
                                        <p:tgtEl>
                                          <p:spTgt spid="111"/>
                                        </p:tgtEl>
                                        <p:attrNameLst>
                                          <p:attrName>ppt_y</p:attrName>
                                        </p:attrNameLst>
                                      </p:cBhvr>
                                      <p:tavLst>
                                        <p:tav tm="0">
                                          <p:val>
                                            <p:strVal val="ppt_y"/>
                                          </p:val>
                                        </p:tav>
                                        <p:tav tm="100000">
                                          <p:val>
                                            <p:strVal val="1+ppt_h/2"/>
                                          </p:val>
                                        </p:tav>
                                      </p:tavLst>
                                    </p:anim>
                                    <p:set>
                                      <p:cBhvr>
                                        <p:cTn id="1700" dur="1" fill="hold">
                                          <p:stCondLst>
                                            <p:cond delay="2249"/>
                                          </p:stCondLst>
                                        </p:cTn>
                                        <p:tgtEl>
                                          <p:spTgt spid="111"/>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2"/>
                                        </p:tgtEl>
                                        <p:attrNameLst>
                                          <p:attrName>ppt_x</p:attrName>
                                        </p:attrNameLst>
                                      </p:cBhvr>
                                      <p:tavLst>
                                        <p:tav tm="0">
                                          <p:val>
                                            <p:strVal val="ppt_x"/>
                                          </p:val>
                                        </p:tav>
                                        <p:tav tm="100000">
                                          <p:val>
                                            <p:strVal val="0-ppt_w/2"/>
                                          </p:val>
                                        </p:tav>
                                      </p:tavLst>
                                    </p:anim>
                                    <p:anim calcmode="lin" valueType="num">
                                      <p:cBhvr additive="base">
                                        <p:cTn id="1703" dur="2250"/>
                                        <p:tgtEl>
                                          <p:spTgt spid="112"/>
                                        </p:tgtEl>
                                        <p:attrNameLst>
                                          <p:attrName>ppt_y</p:attrName>
                                        </p:attrNameLst>
                                      </p:cBhvr>
                                      <p:tavLst>
                                        <p:tav tm="0">
                                          <p:val>
                                            <p:strVal val="ppt_y"/>
                                          </p:val>
                                        </p:tav>
                                        <p:tav tm="100000">
                                          <p:val>
                                            <p:strVal val="1+ppt_h/2"/>
                                          </p:val>
                                        </p:tav>
                                      </p:tavLst>
                                    </p:anim>
                                    <p:set>
                                      <p:cBhvr>
                                        <p:cTn id="1704" dur="1" fill="hold">
                                          <p:stCondLst>
                                            <p:cond delay="2249"/>
                                          </p:stCondLst>
                                        </p:cTn>
                                        <p:tgtEl>
                                          <p:spTgt spid="112"/>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3"/>
                                        </p:tgtEl>
                                        <p:attrNameLst>
                                          <p:attrName>ppt_x</p:attrName>
                                        </p:attrNameLst>
                                      </p:cBhvr>
                                      <p:tavLst>
                                        <p:tav tm="0">
                                          <p:val>
                                            <p:strVal val="ppt_x"/>
                                          </p:val>
                                        </p:tav>
                                        <p:tav tm="100000">
                                          <p:val>
                                            <p:strVal val="0-ppt_w/2"/>
                                          </p:val>
                                        </p:tav>
                                      </p:tavLst>
                                    </p:anim>
                                    <p:anim calcmode="lin" valueType="num">
                                      <p:cBhvr additive="base">
                                        <p:cTn id="1707" dur="2250"/>
                                        <p:tgtEl>
                                          <p:spTgt spid="113"/>
                                        </p:tgtEl>
                                        <p:attrNameLst>
                                          <p:attrName>ppt_y</p:attrName>
                                        </p:attrNameLst>
                                      </p:cBhvr>
                                      <p:tavLst>
                                        <p:tav tm="0">
                                          <p:val>
                                            <p:strVal val="ppt_y"/>
                                          </p:val>
                                        </p:tav>
                                        <p:tav tm="100000">
                                          <p:val>
                                            <p:strVal val="1+ppt_h/2"/>
                                          </p:val>
                                        </p:tav>
                                      </p:tavLst>
                                    </p:anim>
                                    <p:set>
                                      <p:cBhvr>
                                        <p:cTn id="1708" dur="1" fill="hold">
                                          <p:stCondLst>
                                            <p:cond delay="2249"/>
                                          </p:stCondLst>
                                        </p:cTn>
                                        <p:tgtEl>
                                          <p:spTgt spid="113"/>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4"/>
                                        </p:tgtEl>
                                        <p:attrNameLst>
                                          <p:attrName>ppt_x</p:attrName>
                                        </p:attrNameLst>
                                      </p:cBhvr>
                                      <p:tavLst>
                                        <p:tav tm="0">
                                          <p:val>
                                            <p:strVal val="ppt_x"/>
                                          </p:val>
                                        </p:tav>
                                        <p:tav tm="100000">
                                          <p:val>
                                            <p:strVal val="0-ppt_w/2"/>
                                          </p:val>
                                        </p:tav>
                                      </p:tavLst>
                                    </p:anim>
                                    <p:anim calcmode="lin" valueType="num">
                                      <p:cBhvr additive="base">
                                        <p:cTn id="1711" dur="2250"/>
                                        <p:tgtEl>
                                          <p:spTgt spid="114"/>
                                        </p:tgtEl>
                                        <p:attrNameLst>
                                          <p:attrName>ppt_y</p:attrName>
                                        </p:attrNameLst>
                                      </p:cBhvr>
                                      <p:tavLst>
                                        <p:tav tm="0">
                                          <p:val>
                                            <p:strVal val="ppt_y"/>
                                          </p:val>
                                        </p:tav>
                                        <p:tav tm="100000">
                                          <p:val>
                                            <p:strVal val="1+ppt_h/2"/>
                                          </p:val>
                                        </p:tav>
                                      </p:tavLst>
                                    </p:anim>
                                    <p:set>
                                      <p:cBhvr>
                                        <p:cTn id="1712" dur="1" fill="hold">
                                          <p:stCondLst>
                                            <p:cond delay="2249"/>
                                          </p:stCondLst>
                                        </p:cTn>
                                        <p:tgtEl>
                                          <p:spTgt spid="114"/>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5"/>
                                        </p:tgtEl>
                                        <p:attrNameLst>
                                          <p:attrName>ppt_x</p:attrName>
                                        </p:attrNameLst>
                                      </p:cBhvr>
                                      <p:tavLst>
                                        <p:tav tm="0">
                                          <p:val>
                                            <p:strVal val="ppt_x"/>
                                          </p:val>
                                        </p:tav>
                                        <p:tav tm="100000">
                                          <p:val>
                                            <p:strVal val="0-ppt_w/2"/>
                                          </p:val>
                                        </p:tav>
                                      </p:tavLst>
                                    </p:anim>
                                    <p:anim calcmode="lin" valueType="num">
                                      <p:cBhvr additive="base">
                                        <p:cTn id="1715" dur="2250"/>
                                        <p:tgtEl>
                                          <p:spTgt spid="115"/>
                                        </p:tgtEl>
                                        <p:attrNameLst>
                                          <p:attrName>ppt_y</p:attrName>
                                        </p:attrNameLst>
                                      </p:cBhvr>
                                      <p:tavLst>
                                        <p:tav tm="0">
                                          <p:val>
                                            <p:strVal val="ppt_y"/>
                                          </p:val>
                                        </p:tav>
                                        <p:tav tm="100000">
                                          <p:val>
                                            <p:strVal val="1+ppt_h/2"/>
                                          </p:val>
                                        </p:tav>
                                      </p:tavLst>
                                    </p:anim>
                                    <p:set>
                                      <p:cBhvr>
                                        <p:cTn id="1716" dur="1" fill="hold">
                                          <p:stCondLst>
                                            <p:cond delay="2249"/>
                                          </p:stCondLst>
                                        </p:cTn>
                                        <p:tgtEl>
                                          <p:spTgt spid="115"/>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6"/>
                                        </p:tgtEl>
                                        <p:attrNameLst>
                                          <p:attrName>ppt_x</p:attrName>
                                        </p:attrNameLst>
                                      </p:cBhvr>
                                      <p:tavLst>
                                        <p:tav tm="0">
                                          <p:val>
                                            <p:strVal val="ppt_x"/>
                                          </p:val>
                                        </p:tav>
                                        <p:tav tm="100000">
                                          <p:val>
                                            <p:strVal val="0-ppt_w/2"/>
                                          </p:val>
                                        </p:tav>
                                      </p:tavLst>
                                    </p:anim>
                                    <p:anim calcmode="lin" valueType="num">
                                      <p:cBhvr additive="base">
                                        <p:cTn id="1719" dur="2250"/>
                                        <p:tgtEl>
                                          <p:spTgt spid="116"/>
                                        </p:tgtEl>
                                        <p:attrNameLst>
                                          <p:attrName>ppt_y</p:attrName>
                                        </p:attrNameLst>
                                      </p:cBhvr>
                                      <p:tavLst>
                                        <p:tav tm="0">
                                          <p:val>
                                            <p:strVal val="ppt_y"/>
                                          </p:val>
                                        </p:tav>
                                        <p:tav tm="100000">
                                          <p:val>
                                            <p:strVal val="1+ppt_h/2"/>
                                          </p:val>
                                        </p:tav>
                                      </p:tavLst>
                                    </p:anim>
                                    <p:set>
                                      <p:cBhvr>
                                        <p:cTn id="1720" dur="1" fill="hold">
                                          <p:stCondLst>
                                            <p:cond delay="2249"/>
                                          </p:stCondLst>
                                        </p:cTn>
                                        <p:tgtEl>
                                          <p:spTgt spid="116"/>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7"/>
                                        </p:tgtEl>
                                        <p:attrNameLst>
                                          <p:attrName>ppt_x</p:attrName>
                                        </p:attrNameLst>
                                      </p:cBhvr>
                                      <p:tavLst>
                                        <p:tav tm="0">
                                          <p:val>
                                            <p:strVal val="ppt_x"/>
                                          </p:val>
                                        </p:tav>
                                        <p:tav tm="100000">
                                          <p:val>
                                            <p:strVal val="0-ppt_w/2"/>
                                          </p:val>
                                        </p:tav>
                                      </p:tavLst>
                                    </p:anim>
                                    <p:anim calcmode="lin" valueType="num">
                                      <p:cBhvr additive="base">
                                        <p:cTn id="1723" dur="2250"/>
                                        <p:tgtEl>
                                          <p:spTgt spid="117"/>
                                        </p:tgtEl>
                                        <p:attrNameLst>
                                          <p:attrName>ppt_y</p:attrName>
                                        </p:attrNameLst>
                                      </p:cBhvr>
                                      <p:tavLst>
                                        <p:tav tm="0">
                                          <p:val>
                                            <p:strVal val="ppt_y"/>
                                          </p:val>
                                        </p:tav>
                                        <p:tav tm="100000">
                                          <p:val>
                                            <p:strVal val="1+ppt_h/2"/>
                                          </p:val>
                                        </p:tav>
                                      </p:tavLst>
                                    </p:anim>
                                    <p:set>
                                      <p:cBhvr>
                                        <p:cTn id="1724" dur="1" fill="hold">
                                          <p:stCondLst>
                                            <p:cond delay="2249"/>
                                          </p:stCondLst>
                                        </p:cTn>
                                        <p:tgtEl>
                                          <p:spTgt spid="117"/>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18"/>
                                        </p:tgtEl>
                                        <p:attrNameLst>
                                          <p:attrName>ppt_x</p:attrName>
                                        </p:attrNameLst>
                                      </p:cBhvr>
                                      <p:tavLst>
                                        <p:tav tm="0">
                                          <p:val>
                                            <p:strVal val="ppt_x"/>
                                          </p:val>
                                        </p:tav>
                                        <p:tav tm="100000">
                                          <p:val>
                                            <p:strVal val="0-ppt_w/2"/>
                                          </p:val>
                                        </p:tav>
                                      </p:tavLst>
                                    </p:anim>
                                    <p:anim calcmode="lin" valueType="num">
                                      <p:cBhvr additive="base">
                                        <p:cTn id="1727" dur="2250"/>
                                        <p:tgtEl>
                                          <p:spTgt spid="118"/>
                                        </p:tgtEl>
                                        <p:attrNameLst>
                                          <p:attrName>ppt_y</p:attrName>
                                        </p:attrNameLst>
                                      </p:cBhvr>
                                      <p:tavLst>
                                        <p:tav tm="0">
                                          <p:val>
                                            <p:strVal val="ppt_y"/>
                                          </p:val>
                                        </p:tav>
                                        <p:tav tm="100000">
                                          <p:val>
                                            <p:strVal val="1+ppt_h/2"/>
                                          </p:val>
                                        </p:tav>
                                      </p:tavLst>
                                    </p:anim>
                                    <p:set>
                                      <p:cBhvr>
                                        <p:cTn id="1728" dur="1" fill="hold">
                                          <p:stCondLst>
                                            <p:cond delay="2249"/>
                                          </p:stCondLst>
                                        </p:cTn>
                                        <p:tgtEl>
                                          <p:spTgt spid="118"/>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19"/>
                                        </p:tgtEl>
                                        <p:attrNameLst>
                                          <p:attrName>ppt_x</p:attrName>
                                        </p:attrNameLst>
                                      </p:cBhvr>
                                      <p:tavLst>
                                        <p:tav tm="0">
                                          <p:val>
                                            <p:strVal val="ppt_x"/>
                                          </p:val>
                                        </p:tav>
                                        <p:tav tm="100000">
                                          <p:val>
                                            <p:strVal val="0-ppt_w/2"/>
                                          </p:val>
                                        </p:tav>
                                      </p:tavLst>
                                    </p:anim>
                                    <p:anim calcmode="lin" valueType="num">
                                      <p:cBhvr additive="base">
                                        <p:cTn id="1731" dur="2250"/>
                                        <p:tgtEl>
                                          <p:spTgt spid="119"/>
                                        </p:tgtEl>
                                        <p:attrNameLst>
                                          <p:attrName>ppt_y</p:attrName>
                                        </p:attrNameLst>
                                      </p:cBhvr>
                                      <p:tavLst>
                                        <p:tav tm="0">
                                          <p:val>
                                            <p:strVal val="ppt_y"/>
                                          </p:val>
                                        </p:tav>
                                        <p:tav tm="100000">
                                          <p:val>
                                            <p:strVal val="1+ppt_h/2"/>
                                          </p:val>
                                        </p:tav>
                                      </p:tavLst>
                                    </p:anim>
                                    <p:set>
                                      <p:cBhvr>
                                        <p:cTn id="1732" dur="1" fill="hold">
                                          <p:stCondLst>
                                            <p:cond delay="2249"/>
                                          </p:stCondLst>
                                        </p:cTn>
                                        <p:tgtEl>
                                          <p:spTgt spid="119"/>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0"/>
                                        </p:tgtEl>
                                        <p:attrNameLst>
                                          <p:attrName>ppt_x</p:attrName>
                                        </p:attrNameLst>
                                      </p:cBhvr>
                                      <p:tavLst>
                                        <p:tav tm="0">
                                          <p:val>
                                            <p:strVal val="ppt_x"/>
                                          </p:val>
                                        </p:tav>
                                        <p:tav tm="100000">
                                          <p:val>
                                            <p:strVal val="0-ppt_w/2"/>
                                          </p:val>
                                        </p:tav>
                                      </p:tavLst>
                                    </p:anim>
                                    <p:anim calcmode="lin" valueType="num">
                                      <p:cBhvr additive="base">
                                        <p:cTn id="1735" dur="2250"/>
                                        <p:tgtEl>
                                          <p:spTgt spid="120"/>
                                        </p:tgtEl>
                                        <p:attrNameLst>
                                          <p:attrName>ppt_y</p:attrName>
                                        </p:attrNameLst>
                                      </p:cBhvr>
                                      <p:tavLst>
                                        <p:tav tm="0">
                                          <p:val>
                                            <p:strVal val="ppt_y"/>
                                          </p:val>
                                        </p:tav>
                                        <p:tav tm="100000">
                                          <p:val>
                                            <p:strVal val="1+ppt_h/2"/>
                                          </p:val>
                                        </p:tav>
                                      </p:tavLst>
                                    </p:anim>
                                    <p:set>
                                      <p:cBhvr>
                                        <p:cTn id="1736" dur="1" fill="hold">
                                          <p:stCondLst>
                                            <p:cond delay="2249"/>
                                          </p:stCondLst>
                                        </p:cTn>
                                        <p:tgtEl>
                                          <p:spTgt spid="120"/>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1"/>
                                        </p:tgtEl>
                                        <p:attrNameLst>
                                          <p:attrName>ppt_x</p:attrName>
                                        </p:attrNameLst>
                                      </p:cBhvr>
                                      <p:tavLst>
                                        <p:tav tm="0">
                                          <p:val>
                                            <p:strVal val="ppt_x"/>
                                          </p:val>
                                        </p:tav>
                                        <p:tav tm="100000">
                                          <p:val>
                                            <p:strVal val="0-ppt_w/2"/>
                                          </p:val>
                                        </p:tav>
                                      </p:tavLst>
                                    </p:anim>
                                    <p:anim calcmode="lin" valueType="num">
                                      <p:cBhvr additive="base">
                                        <p:cTn id="1739" dur="2250"/>
                                        <p:tgtEl>
                                          <p:spTgt spid="121"/>
                                        </p:tgtEl>
                                        <p:attrNameLst>
                                          <p:attrName>ppt_y</p:attrName>
                                        </p:attrNameLst>
                                      </p:cBhvr>
                                      <p:tavLst>
                                        <p:tav tm="0">
                                          <p:val>
                                            <p:strVal val="ppt_y"/>
                                          </p:val>
                                        </p:tav>
                                        <p:tav tm="100000">
                                          <p:val>
                                            <p:strVal val="1+ppt_h/2"/>
                                          </p:val>
                                        </p:tav>
                                      </p:tavLst>
                                    </p:anim>
                                    <p:set>
                                      <p:cBhvr>
                                        <p:cTn id="1740" dur="1" fill="hold">
                                          <p:stCondLst>
                                            <p:cond delay="2249"/>
                                          </p:stCondLst>
                                        </p:cTn>
                                        <p:tgtEl>
                                          <p:spTgt spid="121"/>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2"/>
                                        </p:tgtEl>
                                        <p:attrNameLst>
                                          <p:attrName>ppt_x</p:attrName>
                                        </p:attrNameLst>
                                      </p:cBhvr>
                                      <p:tavLst>
                                        <p:tav tm="0">
                                          <p:val>
                                            <p:strVal val="ppt_x"/>
                                          </p:val>
                                        </p:tav>
                                        <p:tav tm="100000">
                                          <p:val>
                                            <p:strVal val="0-ppt_w/2"/>
                                          </p:val>
                                        </p:tav>
                                      </p:tavLst>
                                    </p:anim>
                                    <p:anim calcmode="lin" valueType="num">
                                      <p:cBhvr additive="base">
                                        <p:cTn id="1743" dur="2250"/>
                                        <p:tgtEl>
                                          <p:spTgt spid="122"/>
                                        </p:tgtEl>
                                        <p:attrNameLst>
                                          <p:attrName>ppt_y</p:attrName>
                                        </p:attrNameLst>
                                      </p:cBhvr>
                                      <p:tavLst>
                                        <p:tav tm="0">
                                          <p:val>
                                            <p:strVal val="ppt_y"/>
                                          </p:val>
                                        </p:tav>
                                        <p:tav tm="100000">
                                          <p:val>
                                            <p:strVal val="1+ppt_h/2"/>
                                          </p:val>
                                        </p:tav>
                                      </p:tavLst>
                                    </p:anim>
                                    <p:set>
                                      <p:cBhvr>
                                        <p:cTn id="1744" dur="1" fill="hold">
                                          <p:stCondLst>
                                            <p:cond delay="2249"/>
                                          </p:stCondLst>
                                        </p:cTn>
                                        <p:tgtEl>
                                          <p:spTgt spid="122"/>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3"/>
                                        </p:tgtEl>
                                        <p:attrNameLst>
                                          <p:attrName>ppt_x</p:attrName>
                                        </p:attrNameLst>
                                      </p:cBhvr>
                                      <p:tavLst>
                                        <p:tav tm="0">
                                          <p:val>
                                            <p:strVal val="ppt_x"/>
                                          </p:val>
                                        </p:tav>
                                        <p:tav tm="100000">
                                          <p:val>
                                            <p:strVal val="0-ppt_w/2"/>
                                          </p:val>
                                        </p:tav>
                                      </p:tavLst>
                                    </p:anim>
                                    <p:anim calcmode="lin" valueType="num">
                                      <p:cBhvr additive="base">
                                        <p:cTn id="1747" dur="2250"/>
                                        <p:tgtEl>
                                          <p:spTgt spid="123"/>
                                        </p:tgtEl>
                                        <p:attrNameLst>
                                          <p:attrName>ppt_y</p:attrName>
                                        </p:attrNameLst>
                                      </p:cBhvr>
                                      <p:tavLst>
                                        <p:tav tm="0">
                                          <p:val>
                                            <p:strVal val="ppt_y"/>
                                          </p:val>
                                        </p:tav>
                                        <p:tav tm="100000">
                                          <p:val>
                                            <p:strVal val="1+ppt_h/2"/>
                                          </p:val>
                                        </p:tav>
                                      </p:tavLst>
                                    </p:anim>
                                    <p:set>
                                      <p:cBhvr>
                                        <p:cTn id="1748" dur="1" fill="hold">
                                          <p:stCondLst>
                                            <p:cond delay="2249"/>
                                          </p:stCondLst>
                                        </p:cTn>
                                        <p:tgtEl>
                                          <p:spTgt spid="123"/>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4"/>
                                        </p:tgtEl>
                                        <p:attrNameLst>
                                          <p:attrName>ppt_x</p:attrName>
                                        </p:attrNameLst>
                                      </p:cBhvr>
                                      <p:tavLst>
                                        <p:tav tm="0">
                                          <p:val>
                                            <p:strVal val="ppt_x"/>
                                          </p:val>
                                        </p:tav>
                                        <p:tav tm="100000">
                                          <p:val>
                                            <p:strVal val="0-ppt_w/2"/>
                                          </p:val>
                                        </p:tav>
                                      </p:tavLst>
                                    </p:anim>
                                    <p:anim calcmode="lin" valueType="num">
                                      <p:cBhvr additive="base">
                                        <p:cTn id="1751" dur="2250"/>
                                        <p:tgtEl>
                                          <p:spTgt spid="124"/>
                                        </p:tgtEl>
                                        <p:attrNameLst>
                                          <p:attrName>ppt_y</p:attrName>
                                        </p:attrNameLst>
                                      </p:cBhvr>
                                      <p:tavLst>
                                        <p:tav tm="0">
                                          <p:val>
                                            <p:strVal val="ppt_y"/>
                                          </p:val>
                                        </p:tav>
                                        <p:tav tm="100000">
                                          <p:val>
                                            <p:strVal val="1+ppt_h/2"/>
                                          </p:val>
                                        </p:tav>
                                      </p:tavLst>
                                    </p:anim>
                                    <p:set>
                                      <p:cBhvr>
                                        <p:cTn id="1752" dur="1" fill="hold">
                                          <p:stCondLst>
                                            <p:cond delay="2249"/>
                                          </p:stCondLst>
                                        </p:cTn>
                                        <p:tgtEl>
                                          <p:spTgt spid="124"/>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5"/>
                                        </p:tgtEl>
                                        <p:attrNameLst>
                                          <p:attrName>ppt_x</p:attrName>
                                        </p:attrNameLst>
                                      </p:cBhvr>
                                      <p:tavLst>
                                        <p:tav tm="0">
                                          <p:val>
                                            <p:strVal val="ppt_x"/>
                                          </p:val>
                                        </p:tav>
                                        <p:tav tm="100000">
                                          <p:val>
                                            <p:strVal val="0-ppt_w/2"/>
                                          </p:val>
                                        </p:tav>
                                      </p:tavLst>
                                    </p:anim>
                                    <p:anim calcmode="lin" valueType="num">
                                      <p:cBhvr additive="base">
                                        <p:cTn id="1755" dur="2250"/>
                                        <p:tgtEl>
                                          <p:spTgt spid="125"/>
                                        </p:tgtEl>
                                        <p:attrNameLst>
                                          <p:attrName>ppt_y</p:attrName>
                                        </p:attrNameLst>
                                      </p:cBhvr>
                                      <p:tavLst>
                                        <p:tav tm="0">
                                          <p:val>
                                            <p:strVal val="ppt_y"/>
                                          </p:val>
                                        </p:tav>
                                        <p:tav tm="100000">
                                          <p:val>
                                            <p:strVal val="1+ppt_h/2"/>
                                          </p:val>
                                        </p:tav>
                                      </p:tavLst>
                                    </p:anim>
                                    <p:set>
                                      <p:cBhvr>
                                        <p:cTn id="1756" dur="1" fill="hold">
                                          <p:stCondLst>
                                            <p:cond delay="2249"/>
                                          </p:stCondLst>
                                        </p:cTn>
                                        <p:tgtEl>
                                          <p:spTgt spid="125"/>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6"/>
                                        </p:tgtEl>
                                        <p:attrNameLst>
                                          <p:attrName>ppt_x</p:attrName>
                                        </p:attrNameLst>
                                      </p:cBhvr>
                                      <p:tavLst>
                                        <p:tav tm="0">
                                          <p:val>
                                            <p:strVal val="ppt_x"/>
                                          </p:val>
                                        </p:tav>
                                        <p:tav tm="100000">
                                          <p:val>
                                            <p:strVal val="0-ppt_w/2"/>
                                          </p:val>
                                        </p:tav>
                                      </p:tavLst>
                                    </p:anim>
                                    <p:anim calcmode="lin" valueType="num">
                                      <p:cBhvr additive="base">
                                        <p:cTn id="1759" dur="2250"/>
                                        <p:tgtEl>
                                          <p:spTgt spid="126"/>
                                        </p:tgtEl>
                                        <p:attrNameLst>
                                          <p:attrName>ppt_y</p:attrName>
                                        </p:attrNameLst>
                                      </p:cBhvr>
                                      <p:tavLst>
                                        <p:tav tm="0">
                                          <p:val>
                                            <p:strVal val="ppt_y"/>
                                          </p:val>
                                        </p:tav>
                                        <p:tav tm="100000">
                                          <p:val>
                                            <p:strVal val="1+ppt_h/2"/>
                                          </p:val>
                                        </p:tav>
                                      </p:tavLst>
                                    </p:anim>
                                    <p:set>
                                      <p:cBhvr>
                                        <p:cTn id="1760" dur="1" fill="hold">
                                          <p:stCondLst>
                                            <p:cond delay="2249"/>
                                          </p:stCondLst>
                                        </p:cTn>
                                        <p:tgtEl>
                                          <p:spTgt spid="126"/>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7"/>
                                        </p:tgtEl>
                                        <p:attrNameLst>
                                          <p:attrName>ppt_x</p:attrName>
                                        </p:attrNameLst>
                                      </p:cBhvr>
                                      <p:tavLst>
                                        <p:tav tm="0">
                                          <p:val>
                                            <p:strVal val="ppt_x"/>
                                          </p:val>
                                        </p:tav>
                                        <p:tav tm="100000">
                                          <p:val>
                                            <p:strVal val="0-ppt_w/2"/>
                                          </p:val>
                                        </p:tav>
                                      </p:tavLst>
                                    </p:anim>
                                    <p:anim calcmode="lin" valueType="num">
                                      <p:cBhvr additive="base">
                                        <p:cTn id="1763" dur="2250"/>
                                        <p:tgtEl>
                                          <p:spTgt spid="127"/>
                                        </p:tgtEl>
                                        <p:attrNameLst>
                                          <p:attrName>ppt_y</p:attrName>
                                        </p:attrNameLst>
                                      </p:cBhvr>
                                      <p:tavLst>
                                        <p:tav tm="0">
                                          <p:val>
                                            <p:strVal val="ppt_y"/>
                                          </p:val>
                                        </p:tav>
                                        <p:tav tm="100000">
                                          <p:val>
                                            <p:strVal val="1+ppt_h/2"/>
                                          </p:val>
                                        </p:tav>
                                      </p:tavLst>
                                    </p:anim>
                                    <p:set>
                                      <p:cBhvr>
                                        <p:cTn id="1764" dur="1" fill="hold">
                                          <p:stCondLst>
                                            <p:cond delay="2249"/>
                                          </p:stCondLst>
                                        </p:cTn>
                                        <p:tgtEl>
                                          <p:spTgt spid="127"/>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28"/>
                                        </p:tgtEl>
                                        <p:attrNameLst>
                                          <p:attrName>ppt_x</p:attrName>
                                        </p:attrNameLst>
                                      </p:cBhvr>
                                      <p:tavLst>
                                        <p:tav tm="0">
                                          <p:val>
                                            <p:strVal val="ppt_x"/>
                                          </p:val>
                                        </p:tav>
                                        <p:tav tm="100000">
                                          <p:val>
                                            <p:strVal val="0-ppt_w/2"/>
                                          </p:val>
                                        </p:tav>
                                      </p:tavLst>
                                    </p:anim>
                                    <p:anim calcmode="lin" valueType="num">
                                      <p:cBhvr additive="base">
                                        <p:cTn id="1767" dur="2250"/>
                                        <p:tgtEl>
                                          <p:spTgt spid="128"/>
                                        </p:tgtEl>
                                        <p:attrNameLst>
                                          <p:attrName>ppt_y</p:attrName>
                                        </p:attrNameLst>
                                      </p:cBhvr>
                                      <p:tavLst>
                                        <p:tav tm="0">
                                          <p:val>
                                            <p:strVal val="ppt_y"/>
                                          </p:val>
                                        </p:tav>
                                        <p:tav tm="100000">
                                          <p:val>
                                            <p:strVal val="1+ppt_h/2"/>
                                          </p:val>
                                        </p:tav>
                                      </p:tavLst>
                                    </p:anim>
                                    <p:set>
                                      <p:cBhvr>
                                        <p:cTn id="1768" dur="1" fill="hold">
                                          <p:stCondLst>
                                            <p:cond delay="2249"/>
                                          </p:stCondLst>
                                        </p:cTn>
                                        <p:tgtEl>
                                          <p:spTgt spid="128"/>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29"/>
                                        </p:tgtEl>
                                        <p:attrNameLst>
                                          <p:attrName>ppt_x</p:attrName>
                                        </p:attrNameLst>
                                      </p:cBhvr>
                                      <p:tavLst>
                                        <p:tav tm="0">
                                          <p:val>
                                            <p:strVal val="ppt_x"/>
                                          </p:val>
                                        </p:tav>
                                        <p:tav tm="100000">
                                          <p:val>
                                            <p:strVal val="0-ppt_w/2"/>
                                          </p:val>
                                        </p:tav>
                                      </p:tavLst>
                                    </p:anim>
                                    <p:anim calcmode="lin" valueType="num">
                                      <p:cBhvr additive="base">
                                        <p:cTn id="1771" dur="2250"/>
                                        <p:tgtEl>
                                          <p:spTgt spid="129"/>
                                        </p:tgtEl>
                                        <p:attrNameLst>
                                          <p:attrName>ppt_y</p:attrName>
                                        </p:attrNameLst>
                                      </p:cBhvr>
                                      <p:tavLst>
                                        <p:tav tm="0">
                                          <p:val>
                                            <p:strVal val="ppt_y"/>
                                          </p:val>
                                        </p:tav>
                                        <p:tav tm="100000">
                                          <p:val>
                                            <p:strVal val="1+ppt_h/2"/>
                                          </p:val>
                                        </p:tav>
                                      </p:tavLst>
                                    </p:anim>
                                    <p:set>
                                      <p:cBhvr>
                                        <p:cTn id="1772" dur="1" fill="hold">
                                          <p:stCondLst>
                                            <p:cond delay="2249"/>
                                          </p:stCondLst>
                                        </p:cTn>
                                        <p:tgtEl>
                                          <p:spTgt spid="129"/>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0"/>
                                        </p:tgtEl>
                                        <p:attrNameLst>
                                          <p:attrName>ppt_x</p:attrName>
                                        </p:attrNameLst>
                                      </p:cBhvr>
                                      <p:tavLst>
                                        <p:tav tm="0">
                                          <p:val>
                                            <p:strVal val="ppt_x"/>
                                          </p:val>
                                        </p:tav>
                                        <p:tav tm="100000">
                                          <p:val>
                                            <p:strVal val="0-ppt_w/2"/>
                                          </p:val>
                                        </p:tav>
                                      </p:tavLst>
                                    </p:anim>
                                    <p:anim calcmode="lin" valueType="num">
                                      <p:cBhvr additive="base">
                                        <p:cTn id="1775" dur="2250"/>
                                        <p:tgtEl>
                                          <p:spTgt spid="130"/>
                                        </p:tgtEl>
                                        <p:attrNameLst>
                                          <p:attrName>ppt_y</p:attrName>
                                        </p:attrNameLst>
                                      </p:cBhvr>
                                      <p:tavLst>
                                        <p:tav tm="0">
                                          <p:val>
                                            <p:strVal val="ppt_y"/>
                                          </p:val>
                                        </p:tav>
                                        <p:tav tm="100000">
                                          <p:val>
                                            <p:strVal val="1+ppt_h/2"/>
                                          </p:val>
                                        </p:tav>
                                      </p:tavLst>
                                    </p:anim>
                                    <p:set>
                                      <p:cBhvr>
                                        <p:cTn id="1776" dur="1" fill="hold">
                                          <p:stCondLst>
                                            <p:cond delay="2249"/>
                                          </p:stCondLst>
                                        </p:cTn>
                                        <p:tgtEl>
                                          <p:spTgt spid="130"/>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1"/>
                                        </p:tgtEl>
                                        <p:attrNameLst>
                                          <p:attrName>ppt_x</p:attrName>
                                        </p:attrNameLst>
                                      </p:cBhvr>
                                      <p:tavLst>
                                        <p:tav tm="0">
                                          <p:val>
                                            <p:strVal val="ppt_x"/>
                                          </p:val>
                                        </p:tav>
                                        <p:tav tm="100000">
                                          <p:val>
                                            <p:strVal val="0-ppt_w/2"/>
                                          </p:val>
                                        </p:tav>
                                      </p:tavLst>
                                    </p:anim>
                                    <p:anim calcmode="lin" valueType="num">
                                      <p:cBhvr additive="base">
                                        <p:cTn id="1779" dur="2250"/>
                                        <p:tgtEl>
                                          <p:spTgt spid="131"/>
                                        </p:tgtEl>
                                        <p:attrNameLst>
                                          <p:attrName>ppt_y</p:attrName>
                                        </p:attrNameLst>
                                      </p:cBhvr>
                                      <p:tavLst>
                                        <p:tav tm="0">
                                          <p:val>
                                            <p:strVal val="ppt_y"/>
                                          </p:val>
                                        </p:tav>
                                        <p:tav tm="100000">
                                          <p:val>
                                            <p:strVal val="1+ppt_h/2"/>
                                          </p:val>
                                        </p:tav>
                                      </p:tavLst>
                                    </p:anim>
                                    <p:set>
                                      <p:cBhvr>
                                        <p:cTn id="1780" dur="1" fill="hold">
                                          <p:stCondLst>
                                            <p:cond delay="2249"/>
                                          </p:stCondLst>
                                        </p:cTn>
                                        <p:tgtEl>
                                          <p:spTgt spid="131"/>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2"/>
                                        </p:tgtEl>
                                        <p:attrNameLst>
                                          <p:attrName>ppt_x</p:attrName>
                                        </p:attrNameLst>
                                      </p:cBhvr>
                                      <p:tavLst>
                                        <p:tav tm="0">
                                          <p:val>
                                            <p:strVal val="ppt_x"/>
                                          </p:val>
                                        </p:tav>
                                        <p:tav tm="100000">
                                          <p:val>
                                            <p:strVal val="0-ppt_w/2"/>
                                          </p:val>
                                        </p:tav>
                                      </p:tavLst>
                                    </p:anim>
                                    <p:anim calcmode="lin" valueType="num">
                                      <p:cBhvr additive="base">
                                        <p:cTn id="1783" dur="2250"/>
                                        <p:tgtEl>
                                          <p:spTgt spid="132"/>
                                        </p:tgtEl>
                                        <p:attrNameLst>
                                          <p:attrName>ppt_y</p:attrName>
                                        </p:attrNameLst>
                                      </p:cBhvr>
                                      <p:tavLst>
                                        <p:tav tm="0">
                                          <p:val>
                                            <p:strVal val="ppt_y"/>
                                          </p:val>
                                        </p:tav>
                                        <p:tav tm="100000">
                                          <p:val>
                                            <p:strVal val="1+ppt_h/2"/>
                                          </p:val>
                                        </p:tav>
                                      </p:tavLst>
                                    </p:anim>
                                    <p:set>
                                      <p:cBhvr>
                                        <p:cTn id="1784" dur="1" fill="hold">
                                          <p:stCondLst>
                                            <p:cond delay="2249"/>
                                          </p:stCondLst>
                                        </p:cTn>
                                        <p:tgtEl>
                                          <p:spTgt spid="132"/>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3"/>
                                        </p:tgtEl>
                                        <p:attrNameLst>
                                          <p:attrName>ppt_x</p:attrName>
                                        </p:attrNameLst>
                                      </p:cBhvr>
                                      <p:tavLst>
                                        <p:tav tm="0">
                                          <p:val>
                                            <p:strVal val="ppt_x"/>
                                          </p:val>
                                        </p:tav>
                                        <p:tav tm="100000">
                                          <p:val>
                                            <p:strVal val="0-ppt_w/2"/>
                                          </p:val>
                                        </p:tav>
                                      </p:tavLst>
                                    </p:anim>
                                    <p:anim calcmode="lin" valueType="num">
                                      <p:cBhvr additive="base">
                                        <p:cTn id="1787" dur="2250"/>
                                        <p:tgtEl>
                                          <p:spTgt spid="133"/>
                                        </p:tgtEl>
                                        <p:attrNameLst>
                                          <p:attrName>ppt_y</p:attrName>
                                        </p:attrNameLst>
                                      </p:cBhvr>
                                      <p:tavLst>
                                        <p:tav tm="0">
                                          <p:val>
                                            <p:strVal val="ppt_y"/>
                                          </p:val>
                                        </p:tav>
                                        <p:tav tm="100000">
                                          <p:val>
                                            <p:strVal val="1+ppt_h/2"/>
                                          </p:val>
                                        </p:tav>
                                      </p:tavLst>
                                    </p:anim>
                                    <p:set>
                                      <p:cBhvr>
                                        <p:cTn id="1788" dur="1" fill="hold">
                                          <p:stCondLst>
                                            <p:cond delay="2249"/>
                                          </p:stCondLst>
                                        </p:cTn>
                                        <p:tgtEl>
                                          <p:spTgt spid="133"/>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4"/>
                                        </p:tgtEl>
                                        <p:attrNameLst>
                                          <p:attrName>ppt_x</p:attrName>
                                        </p:attrNameLst>
                                      </p:cBhvr>
                                      <p:tavLst>
                                        <p:tav tm="0">
                                          <p:val>
                                            <p:strVal val="ppt_x"/>
                                          </p:val>
                                        </p:tav>
                                        <p:tav tm="100000">
                                          <p:val>
                                            <p:strVal val="0-ppt_w/2"/>
                                          </p:val>
                                        </p:tav>
                                      </p:tavLst>
                                    </p:anim>
                                    <p:anim calcmode="lin" valueType="num">
                                      <p:cBhvr additive="base">
                                        <p:cTn id="1791" dur="2250"/>
                                        <p:tgtEl>
                                          <p:spTgt spid="134"/>
                                        </p:tgtEl>
                                        <p:attrNameLst>
                                          <p:attrName>ppt_y</p:attrName>
                                        </p:attrNameLst>
                                      </p:cBhvr>
                                      <p:tavLst>
                                        <p:tav tm="0">
                                          <p:val>
                                            <p:strVal val="ppt_y"/>
                                          </p:val>
                                        </p:tav>
                                        <p:tav tm="100000">
                                          <p:val>
                                            <p:strVal val="1+ppt_h/2"/>
                                          </p:val>
                                        </p:tav>
                                      </p:tavLst>
                                    </p:anim>
                                    <p:set>
                                      <p:cBhvr>
                                        <p:cTn id="1792" dur="1" fill="hold">
                                          <p:stCondLst>
                                            <p:cond delay="2249"/>
                                          </p:stCondLst>
                                        </p:cTn>
                                        <p:tgtEl>
                                          <p:spTgt spid="134"/>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5"/>
                                        </p:tgtEl>
                                        <p:attrNameLst>
                                          <p:attrName>ppt_x</p:attrName>
                                        </p:attrNameLst>
                                      </p:cBhvr>
                                      <p:tavLst>
                                        <p:tav tm="0">
                                          <p:val>
                                            <p:strVal val="ppt_x"/>
                                          </p:val>
                                        </p:tav>
                                        <p:tav tm="100000">
                                          <p:val>
                                            <p:strVal val="0-ppt_w/2"/>
                                          </p:val>
                                        </p:tav>
                                      </p:tavLst>
                                    </p:anim>
                                    <p:anim calcmode="lin" valueType="num">
                                      <p:cBhvr additive="base">
                                        <p:cTn id="1795" dur="2250"/>
                                        <p:tgtEl>
                                          <p:spTgt spid="135"/>
                                        </p:tgtEl>
                                        <p:attrNameLst>
                                          <p:attrName>ppt_y</p:attrName>
                                        </p:attrNameLst>
                                      </p:cBhvr>
                                      <p:tavLst>
                                        <p:tav tm="0">
                                          <p:val>
                                            <p:strVal val="ppt_y"/>
                                          </p:val>
                                        </p:tav>
                                        <p:tav tm="100000">
                                          <p:val>
                                            <p:strVal val="1+ppt_h/2"/>
                                          </p:val>
                                        </p:tav>
                                      </p:tavLst>
                                    </p:anim>
                                    <p:set>
                                      <p:cBhvr>
                                        <p:cTn id="1796" dur="1" fill="hold">
                                          <p:stCondLst>
                                            <p:cond delay="2249"/>
                                          </p:stCondLst>
                                        </p:cTn>
                                        <p:tgtEl>
                                          <p:spTgt spid="135"/>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6"/>
                                        </p:tgtEl>
                                        <p:attrNameLst>
                                          <p:attrName>ppt_x</p:attrName>
                                        </p:attrNameLst>
                                      </p:cBhvr>
                                      <p:tavLst>
                                        <p:tav tm="0">
                                          <p:val>
                                            <p:strVal val="ppt_x"/>
                                          </p:val>
                                        </p:tav>
                                        <p:tav tm="100000">
                                          <p:val>
                                            <p:strVal val="0-ppt_w/2"/>
                                          </p:val>
                                        </p:tav>
                                      </p:tavLst>
                                    </p:anim>
                                    <p:anim calcmode="lin" valueType="num">
                                      <p:cBhvr additive="base">
                                        <p:cTn id="1799" dur="2250"/>
                                        <p:tgtEl>
                                          <p:spTgt spid="136"/>
                                        </p:tgtEl>
                                        <p:attrNameLst>
                                          <p:attrName>ppt_y</p:attrName>
                                        </p:attrNameLst>
                                      </p:cBhvr>
                                      <p:tavLst>
                                        <p:tav tm="0">
                                          <p:val>
                                            <p:strVal val="ppt_y"/>
                                          </p:val>
                                        </p:tav>
                                        <p:tav tm="100000">
                                          <p:val>
                                            <p:strVal val="1+ppt_h/2"/>
                                          </p:val>
                                        </p:tav>
                                      </p:tavLst>
                                    </p:anim>
                                    <p:set>
                                      <p:cBhvr>
                                        <p:cTn id="1800" dur="1" fill="hold">
                                          <p:stCondLst>
                                            <p:cond delay="2249"/>
                                          </p:stCondLst>
                                        </p:cTn>
                                        <p:tgtEl>
                                          <p:spTgt spid="136"/>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7"/>
                                        </p:tgtEl>
                                        <p:attrNameLst>
                                          <p:attrName>ppt_x</p:attrName>
                                        </p:attrNameLst>
                                      </p:cBhvr>
                                      <p:tavLst>
                                        <p:tav tm="0">
                                          <p:val>
                                            <p:strVal val="ppt_x"/>
                                          </p:val>
                                        </p:tav>
                                        <p:tav tm="100000">
                                          <p:val>
                                            <p:strVal val="0-ppt_w/2"/>
                                          </p:val>
                                        </p:tav>
                                      </p:tavLst>
                                    </p:anim>
                                    <p:anim calcmode="lin" valueType="num">
                                      <p:cBhvr additive="base">
                                        <p:cTn id="1803" dur="2250"/>
                                        <p:tgtEl>
                                          <p:spTgt spid="137"/>
                                        </p:tgtEl>
                                        <p:attrNameLst>
                                          <p:attrName>ppt_y</p:attrName>
                                        </p:attrNameLst>
                                      </p:cBhvr>
                                      <p:tavLst>
                                        <p:tav tm="0">
                                          <p:val>
                                            <p:strVal val="ppt_y"/>
                                          </p:val>
                                        </p:tav>
                                        <p:tav tm="100000">
                                          <p:val>
                                            <p:strVal val="1+ppt_h/2"/>
                                          </p:val>
                                        </p:tav>
                                      </p:tavLst>
                                    </p:anim>
                                    <p:set>
                                      <p:cBhvr>
                                        <p:cTn id="1804" dur="1" fill="hold">
                                          <p:stCondLst>
                                            <p:cond delay="2249"/>
                                          </p:stCondLst>
                                        </p:cTn>
                                        <p:tgtEl>
                                          <p:spTgt spid="137"/>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38"/>
                                        </p:tgtEl>
                                        <p:attrNameLst>
                                          <p:attrName>ppt_x</p:attrName>
                                        </p:attrNameLst>
                                      </p:cBhvr>
                                      <p:tavLst>
                                        <p:tav tm="0">
                                          <p:val>
                                            <p:strVal val="ppt_x"/>
                                          </p:val>
                                        </p:tav>
                                        <p:tav tm="100000">
                                          <p:val>
                                            <p:strVal val="0-ppt_w/2"/>
                                          </p:val>
                                        </p:tav>
                                      </p:tavLst>
                                    </p:anim>
                                    <p:anim calcmode="lin" valueType="num">
                                      <p:cBhvr additive="base">
                                        <p:cTn id="1807" dur="2250"/>
                                        <p:tgtEl>
                                          <p:spTgt spid="138"/>
                                        </p:tgtEl>
                                        <p:attrNameLst>
                                          <p:attrName>ppt_y</p:attrName>
                                        </p:attrNameLst>
                                      </p:cBhvr>
                                      <p:tavLst>
                                        <p:tav tm="0">
                                          <p:val>
                                            <p:strVal val="ppt_y"/>
                                          </p:val>
                                        </p:tav>
                                        <p:tav tm="100000">
                                          <p:val>
                                            <p:strVal val="1+ppt_h/2"/>
                                          </p:val>
                                        </p:tav>
                                      </p:tavLst>
                                    </p:anim>
                                    <p:set>
                                      <p:cBhvr>
                                        <p:cTn id="1808" dur="1" fill="hold">
                                          <p:stCondLst>
                                            <p:cond delay="2249"/>
                                          </p:stCondLst>
                                        </p:cTn>
                                        <p:tgtEl>
                                          <p:spTgt spid="138"/>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39"/>
                                        </p:tgtEl>
                                        <p:attrNameLst>
                                          <p:attrName>ppt_x</p:attrName>
                                        </p:attrNameLst>
                                      </p:cBhvr>
                                      <p:tavLst>
                                        <p:tav tm="0">
                                          <p:val>
                                            <p:strVal val="ppt_x"/>
                                          </p:val>
                                        </p:tav>
                                        <p:tav tm="100000">
                                          <p:val>
                                            <p:strVal val="0-ppt_w/2"/>
                                          </p:val>
                                        </p:tav>
                                      </p:tavLst>
                                    </p:anim>
                                    <p:anim calcmode="lin" valueType="num">
                                      <p:cBhvr additive="base">
                                        <p:cTn id="1811" dur="2250"/>
                                        <p:tgtEl>
                                          <p:spTgt spid="139"/>
                                        </p:tgtEl>
                                        <p:attrNameLst>
                                          <p:attrName>ppt_y</p:attrName>
                                        </p:attrNameLst>
                                      </p:cBhvr>
                                      <p:tavLst>
                                        <p:tav tm="0">
                                          <p:val>
                                            <p:strVal val="ppt_y"/>
                                          </p:val>
                                        </p:tav>
                                        <p:tav tm="100000">
                                          <p:val>
                                            <p:strVal val="1+ppt_h/2"/>
                                          </p:val>
                                        </p:tav>
                                      </p:tavLst>
                                    </p:anim>
                                    <p:set>
                                      <p:cBhvr>
                                        <p:cTn id="1812" dur="1" fill="hold">
                                          <p:stCondLst>
                                            <p:cond delay="2249"/>
                                          </p:stCondLst>
                                        </p:cTn>
                                        <p:tgtEl>
                                          <p:spTgt spid="139"/>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0"/>
                                        </p:tgtEl>
                                        <p:attrNameLst>
                                          <p:attrName>ppt_x</p:attrName>
                                        </p:attrNameLst>
                                      </p:cBhvr>
                                      <p:tavLst>
                                        <p:tav tm="0">
                                          <p:val>
                                            <p:strVal val="ppt_x"/>
                                          </p:val>
                                        </p:tav>
                                        <p:tav tm="100000">
                                          <p:val>
                                            <p:strVal val="0-ppt_w/2"/>
                                          </p:val>
                                        </p:tav>
                                      </p:tavLst>
                                    </p:anim>
                                    <p:anim calcmode="lin" valueType="num">
                                      <p:cBhvr additive="base">
                                        <p:cTn id="1815" dur="2250"/>
                                        <p:tgtEl>
                                          <p:spTgt spid="140"/>
                                        </p:tgtEl>
                                        <p:attrNameLst>
                                          <p:attrName>ppt_y</p:attrName>
                                        </p:attrNameLst>
                                      </p:cBhvr>
                                      <p:tavLst>
                                        <p:tav tm="0">
                                          <p:val>
                                            <p:strVal val="ppt_y"/>
                                          </p:val>
                                        </p:tav>
                                        <p:tav tm="100000">
                                          <p:val>
                                            <p:strVal val="1+ppt_h/2"/>
                                          </p:val>
                                        </p:tav>
                                      </p:tavLst>
                                    </p:anim>
                                    <p:set>
                                      <p:cBhvr>
                                        <p:cTn id="1816" dur="1" fill="hold">
                                          <p:stCondLst>
                                            <p:cond delay="2249"/>
                                          </p:stCondLst>
                                        </p:cTn>
                                        <p:tgtEl>
                                          <p:spTgt spid="140"/>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1"/>
                                        </p:tgtEl>
                                        <p:attrNameLst>
                                          <p:attrName>ppt_x</p:attrName>
                                        </p:attrNameLst>
                                      </p:cBhvr>
                                      <p:tavLst>
                                        <p:tav tm="0">
                                          <p:val>
                                            <p:strVal val="ppt_x"/>
                                          </p:val>
                                        </p:tav>
                                        <p:tav tm="100000">
                                          <p:val>
                                            <p:strVal val="0-ppt_w/2"/>
                                          </p:val>
                                        </p:tav>
                                      </p:tavLst>
                                    </p:anim>
                                    <p:anim calcmode="lin" valueType="num">
                                      <p:cBhvr additive="base">
                                        <p:cTn id="1819" dur="2250"/>
                                        <p:tgtEl>
                                          <p:spTgt spid="141"/>
                                        </p:tgtEl>
                                        <p:attrNameLst>
                                          <p:attrName>ppt_y</p:attrName>
                                        </p:attrNameLst>
                                      </p:cBhvr>
                                      <p:tavLst>
                                        <p:tav tm="0">
                                          <p:val>
                                            <p:strVal val="ppt_y"/>
                                          </p:val>
                                        </p:tav>
                                        <p:tav tm="100000">
                                          <p:val>
                                            <p:strVal val="1+ppt_h/2"/>
                                          </p:val>
                                        </p:tav>
                                      </p:tavLst>
                                    </p:anim>
                                    <p:set>
                                      <p:cBhvr>
                                        <p:cTn id="1820" dur="1" fill="hold">
                                          <p:stCondLst>
                                            <p:cond delay="2249"/>
                                          </p:stCondLst>
                                        </p:cTn>
                                        <p:tgtEl>
                                          <p:spTgt spid="141"/>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2"/>
                                        </p:tgtEl>
                                        <p:attrNameLst>
                                          <p:attrName>ppt_x</p:attrName>
                                        </p:attrNameLst>
                                      </p:cBhvr>
                                      <p:tavLst>
                                        <p:tav tm="0">
                                          <p:val>
                                            <p:strVal val="ppt_x"/>
                                          </p:val>
                                        </p:tav>
                                        <p:tav tm="100000">
                                          <p:val>
                                            <p:strVal val="0-ppt_w/2"/>
                                          </p:val>
                                        </p:tav>
                                      </p:tavLst>
                                    </p:anim>
                                    <p:anim calcmode="lin" valueType="num">
                                      <p:cBhvr additive="base">
                                        <p:cTn id="1823" dur="2250"/>
                                        <p:tgtEl>
                                          <p:spTgt spid="142"/>
                                        </p:tgtEl>
                                        <p:attrNameLst>
                                          <p:attrName>ppt_y</p:attrName>
                                        </p:attrNameLst>
                                      </p:cBhvr>
                                      <p:tavLst>
                                        <p:tav tm="0">
                                          <p:val>
                                            <p:strVal val="ppt_y"/>
                                          </p:val>
                                        </p:tav>
                                        <p:tav tm="100000">
                                          <p:val>
                                            <p:strVal val="1+ppt_h/2"/>
                                          </p:val>
                                        </p:tav>
                                      </p:tavLst>
                                    </p:anim>
                                    <p:set>
                                      <p:cBhvr>
                                        <p:cTn id="1824" dur="1" fill="hold">
                                          <p:stCondLst>
                                            <p:cond delay="2249"/>
                                          </p:stCondLst>
                                        </p:cTn>
                                        <p:tgtEl>
                                          <p:spTgt spid="142"/>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3"/>
                                        </p:tgtEl>
                                        <p:attrNameLst>
                                          <p:attrName>ppt_x</p:attrName>
                                        </p:attrNameLst>
                                      </p:cBhvr>
                                      <p:tavLst>
                                        <p:tav tm="0">
                                          <p:val>
                                            <p:strVal val="ppt_x"/>
                                          </p:val>
                                        </p:tav>
                                        <p:tav tm="100000">
                                          <p:val>
                                            <p:strVal val="0-ppt_w/2"/>
                                          </p:val>
                                        </p:tav>
                                      </p:tavLst>
                                    </p:anim>
                                    <p:anim calcmode="lin" valueType="num">
                                      <p:cBhvr additive="base">
                                        <p:cTn id="1827" dur="2250"/>
                                        <p:tgtEl>
                                          <p:spTgt spid="143"/>
                                        </p:tgtEl>
                                        <p:attrNameLst>
                                          <p:attrName>ppt_y</p:attrName>
                                        </p:attrNameLst>
                                      </p:cBhvr>
                                      <p:tavLst>
                                        <p:tav tm="0">
                                          <p:val>
                                            <p:strVal val="ppt_y"/>
                                          </p:val>
                                        </p:tav>
                                        <p:tav tm="100000">
                                          <p:val>
                                            <p:strVal val="1+ppt_h/2"/>
                                          </p:val>
                                        </p:tav>
                                      </p:tavLst>
                                    </p:anim>
                                    <p:set>
                                      <p:cBhvr>
                                        <p:cTn id="1828" dur="1" fill="hold">
                                          <p:stCondLst>
                                            <p:cond delay="2249"/>
                                          </p:stCondLst>
                                        </p:cTn>
                                        <p:tgtEl>
                                          <p:spTgt spid="143"/>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4"/>
                                        </p:tgtEl>
                                        <p:attrNameLst>
                                          <p:attrName>ppt_x</p:attrName>
                                        </p:attrNameLst>
                                      </p:cBhvr>
                                      <p:tavLst>
                                        <p:tav tm="0">
                                          <p:val>
                                            <p:strVal val="ppt_x"/>
                                          </p:val>
                                        </p:tav>
                                        <p:tav tm="100000">
                                          <p:val>
                                            <p:strVal val="0-ppt_w/2"/>
                                          </p:val>
                                        </p:tav>
                                      </p:tavLst>
                                    </p:anim>
                                    <p:anim calcmode="lin" valueType="num">
                                      <p:cBhvr additive="base">
                                        <p:cTn id="1831" dur="2250"/>
                                        <p:tgtEl>
                                          <p:spTgt spid="144"/>
                                        </p:tgtEl>
                                        <p:attrNameLst>
                                          <p:attrName>ppt_y</p:attrName>
                                        </p:attrNameLst>
                                      </p:cBhvr>
                                      <p:tavLst>
                                        <p:tav tm="0">
                                          <p:val>
                                            <p:strVal val="ppt_y"/>
                                          </p:val>
                                        </p:tav>
                                        <p:tav tm="100000">
                                          <p:val>
                                            <p:strVal val="1+ppt_h/2"/>
                                          </p:val>
                                        </p:tav>
                                      </p:tavLst>
                                    </p:anim>
                                    <p:set>
                                      <p:cBhvr>
                                        <p:cTn id="1832" dur="1" fill="hold">
                                          <p:stCondLst>
                                            <p:cond delay="2249"/>
                                          </p:stCondLst>
                                        </p:cTn>
                                        <p:tgtEl>
                                          <p:spTgt spid="144"/>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5"/>
                                        </p:tgtEl>
                                        <p:attrNameLst>
                                          <p:attrName>ppt_x</p:attrName>
                                        </p:attrNameLst>
                                      </p:cBhvr>
                                      <p:tavLst>
                                        <p:tav tm="0">
                                          <p:val>
                                            <p:strVal val="ppt_x"/>
                                          </p:val>
                                        </p:tav>
                                        <p:tav tm="100000">
                                          <p:val>
                                            <p:strVal val="0-ppt_w/2"/>
                                          </p:val>
                                        </p:tav>
                                      </p:tavLst>
                                    </p:anim>
                                    <p:anim calcmode="lin" valueType="num">
                                      <p:cBhvr additive="base">
                                        <p:cTn id="1835" dur="2250"/>
                                        <p:tgtEl>
                                          <p:spTgt spid="145"/>
                                        </p:tgtEl>
                                        <p:attrNameLst>
                                          <p:attrName>ppt_y</p:attrName>
                                        </p:attrNameLst>
                                      </p:cBhvr>
                                      <p:tavLst>
                                        <p:tav tm="0">
                                          <p:val>
                                            <p:strVal val="ppt_y"/>
                                          </p:val>
                                        </p:tav>
                                        <p:tav tm="100000">
                                          <p:val>
                                            <p:strVal val="1+ppt_h/2"/>
                                          </p:val>
                                        </p:tav>
                                      </p:tavLst>
                                    </p:anim>
                                    <p:set>
                                      <p:cBhvr>
                                        <p:cTn id="1836" dur="1" fill="hold">
                                          <p:stCondLst>
                                            <p:cond delay="2249"/>
                                          </p:stCondLst>
                                        </p:cTn>
                                        <p:tgtEl>
                                          <p:spTgt spid="145"/>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6"/>
                                        </p:tgtEl>
                                        <p:attrNameLst>
                                          <p:attrName>ppt_x</p:attrName>
                                        </p:attrNameLst>
                                      </p:cBhvr>
                                      <p:tavLst>
                                        <p:tav tm="0">
                                          <p:val>
                                            <p:strVal val="ppt_x"/>
                                          </p:val>
                                        </p:tav>
                                        <p:tav tm="100000">
                                          <p:val>
                                            <p:strVal val="0-ppt_w/2"/>
                                          </p:val>
                                        </p:tav>
                                      </p:tavLst>
                                    </p:anim>
                                    <p:anim calcmode="lin" valueType="num">
                                      <p:cBhvr additive="base">
                                        <p:cTn id="1839" dur="2250"/>
                                        <p:tgtEl>
                                          <p:spTgt spid="146"/>
                                        </p:tgtEl>
                                        <p:attrNameLst>
                                          <p:attrName>ppt_y</p:attrName>
                                        </p:attrNameLst>
                                      </p:cBhvr>
                                      <p:tavLst>
                                        <p:tav tm="0">
                                          <p:val>
                                            <p:strVal val="ppt_y"/>
                                          </p:val>
                                        </p:tav>
                                        <p:tav tm="100000">
                                          <p:val>
                                            <p:strVal val="1+ppt_h/2"/>
                                          </p:val>
                                        </p:tav>
                                      </p:tavLst>
                                    </p:anim>
                                    <p:set>
                                      <p:cBhvr>
                                        <p:cTn id="1840" dur="1" fill="hold">
                                          <p:stCondLst>
                                            <p:cond delay="2249"/>
                                          </p:stCondLst>
                                        </p:cTn>
                                        <p:tgtEl>
                                          <p:spTgt spid="146"/>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7"/>
                                        </p:tgtEl>
                                        <p:attrNameLst>
                                          <p:attrName>ppt_x</p:attrName>
                                        </p:attrNameLst>
                                      </p:cBhvr>
                                      <p:tavLst>
                                        <p:tav tm="0">
                                          <p:val>
                                            <p:strVal val="ppt_x"/>
                                          </p:val>
                                        </p:tav>
                                        <p:tav tm="100000">
                                          <p:val>
                                            <p:strVal val="0-ppt_w/2"/>
                                          </p:val>
                                        </p:tav>
                                      </p:tavLst>
                                    </p:anim>
                                    <p:anim calcmode="lin" valueType="num">
                                      <p:cBhvr additive="base">
                                        <p:cTn id="1843" dur="2250"/>
                                        <p:tgtEl>
                                          <p:spTgt spid="147"/>
                                        </p:tgtEl>
                                        <p:attrNameLst>
                                          <p:attrName>ppt_y</p:attrName>
                                        </p:attrNameLst>
                                      </p:cBhvr>
                                      <p:tavLst>
                                        <p:tav tm="0">
                                          <p:val>
                                            <p:strVal val="ppt_y"/>
                                          </p:val>
                                        </p:tav>
                                        <p:tav tm="100000">
                                          <p:val>
                                            <p:strVal val="1+ppt_h/2"/>
                                          </p:val>
                                        </p:tav>
                                      </p:tavLst>
                                    </p:anim>
                                    <p:set>
                                      <p:cBhvr>
                                        <p:cTn id="1844" dur="1" fill="hold">
                                          <p:stCondLst>
                                            <p:cond delay="2249"/>
                                          </p:stCondLst>
                                        </p:cTn>
                                        <p:tgtEl>
                                          <p:spTgt spid="147"/>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48"/>
                                        </p:tgtEl>
                                        <p:attrNameLst>
                                          <p:attrName>ppt_x</p:attrName>
                                        </p:attrNameLst>
                                      </p:cBhvr>
                                      <p:tavLst>
                                        <p:tav tm="0">
                                          <p:val>
                                            <p:strVal val="ppt_x"/>
                                          </p:val>
                                        </p:tav>
                                        <p:tav tm="100000">
                                          <p:val>
                                            <p:strVal val="0-ppt_w/2"/>
                                          </p:val>
                                        </p:tav>
                                      </p:tavLst>
                                    </p:anim>
                                    <p:anim calcmode="lin" valueType="num">
                                      <p:cBhvr additive="base">
                                        <p:cTn id="1847" dur="2250"/>
                                        <p:tgtEl>
                                          <p:spTgt spid="148"/>
                                        </p:tgtEl>
                                        <p:attrNameLst>
                                          <p:attrName>ppt_y</p:attrName>
                                        </p:attrNameLst>
                                      </p:cBhvr>
                                      <p:tavLst>
                                        <p:tav tm="0">
                                          <p:val>
                                            <p:strVal val="ppt_y"/>
                                          </p:val>
                                        </p:tav>
                                        <p:tav tm="100000">
                                          <p:val>
                                            <p:strVal val="1+ppt_h/2"/>
                                          </p:val>
                                        </p:tav>
                                      </p:tavLst>
                                    </p:anim>
                                    <p:set>
                                      <p:cBhvr>
                                        <p:cTn id="1848" dur="1" fill="hold">
                                          <p:stCondLst>
                                            <p:cond delay="2249"/>
                                          </p:stCondLst>
                                        </p:cTn>
                                        <p:tgtEl>
                                          <p:spTgt spid="148"/>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49"/>
                                        </p:tgtEl>
                                        <p:attrNameLst>
                                          <p:attrName>ppt_x</p:attrName>
                                        </p:attrNameLst>
                                      </p:cBhvr>
                                      <p:tavLst>
                                        <p:tav tm="0">
                                          <p:val>
                                            <p:strVal val="ppt_x"/>
                                          </p:val>
                                        </p:tav>
                                        <p:tav tm="100000">
                                          <p:val>
                                            <p:strVal val="0-ppt_w/2"/>
                                          </p:val>
                                        </p:tav>
                                      </p:tavLst>
                                    </p:anim>
                                    <p:anim calcmode="lin" valueType="num">
                                      <p:cBhvr additive="base">
                                        <p:cTn id="1851" dur="2250"/>
                                        <p:tgtEl>
                                          <p:spTgt spid="149"/>
                                        </p:tgtEl>
                                        <p:attrNameLst>
                                          <p:attrName>ppt_y</p:attrName>
                                        </p:attrNameLst>
                                      </p:cBhvr>
                                      <p:tavLst>
                                        <p:tav tm="0">
                                          <p:val>
                                            <p:strVal val="ppt_y"/>
                                          </p:val>
                                        </p:tav>
                                        <p:tav tm="100000">
                                          <p:val>
                                            <p:strVal val="1+ppt_h/2"/>
                                          </p:val>
                                        </p:tav>
                                      </p:tavLst>
                                    </p:anim>
                                    <p:set>
                                      <p:cBhvr>
                                        <p:cTn id="1852" dur="1" fill="hold">
                                          <p:stCondLst>
                                            <p:cond delay="2249"/>
                                          </p:stCondLst>
                                        </p:cTn>
                                        <p:tgtEl>
                                          <p:spTgt spid="149"/>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0"/>
                                        </p:tgtEl>
                                        <p:attrNameLst>
                                          <p:attrName>ppt_x</p:attrName>
                                        </p:attrNameLst>
                                      </p:cBhvr>
                                      <p:tavLst>
                                        <p:tav tm="0">
                                          <p:val>
                                            <p:strVal val="ppt_x"/>
                                          </p:val>
                                        </p:tav>
                                        <p:tav tm="100000">
                                          <p:val>
                                            <p:strVal val="0-ppt_w/2"/>
                                          </p:val>
                                        </p:tav>
                                      </p:tavLst>
                                    </p:anim>
                                    <p:anim calcmode="lin" valueType="num">
                                      <p:cBhvr additive="base">
                                        <p:cTn id="1855" dur="2250"/>
                                        <p:tgtEl>
                                          <p:spTgt spid="150"/>
                                        </p:tgtEl>
                                        <p:attrNameLst>
                                          <p:attrName>ppt_y</p:attrName>
                                        </p:attrNameLst>
                                      </p:cBhvr>
                                      <p:tavLst>
                                        <p:tav tm="0">
                                          <p:val>
                                            <p:strVal val="ppt_y"/>
                                          </p:val>
                                        </p:tav>
                                        <p:tav tm="100000">
                                          <p:val>
                                            <p:strVal val="1+ppt_h/2"/>
                                          </p:val>
                                        </p:tav>
                                      </p:tavLst>
                                    </p:anim>
                                    <p:set>
                                      <p:cBhvr>
                                        <p:cTn id="1856" dur="1" fill="hold">
                                          <p:stCondLst>
                                            <p:cond delay="2249"/>
                                          </p:stCondLst>
                                        </p:cTn>
                                        <p:tgtEl>
                                          <p:spTgt spid="150"/>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1"/>
                                        </p:tgtEl>
                                        <p:attrNameLst>
                                          <p:attrName>ppt_x</p:attrName>
                                        </p:attrNameLst>
                                      </p:cBhvr>
                                      <p:tavLst>
                                        <p:tav tm="0">
                                          <p:val>
                                            <p:strVal val="ppt_x"/>
                                          </p:val>
                                        </p:tav>
                                        <p:tav tm="100000">
                                          <p:val>
                                            <p:strVal val="0-ppt_w/2"/>
                                          </p:val>
                                        </p:tav>
                                      </p:tavLst>
                                    </p:anim>
                                    <p:anim calcmode="lin" valueType="num">
                                      <p:cBhvr additive="base">
                                        <p:cTn id="1859" dur="2250"/>
                                        <p:tgtEl>
                                          <p:spTgt spid="151"/>
                                        </p:tgtEl>
                                        <p:attrNameLst>
                                          <p:attrName>ppt_y</p:attrName>
                                        </p:attrNameLst>
                                      </p:cBhvr>
                                      <p:tavLst>
                                        <p:tav tm="0">
                                          <p:val>
                                            <p:strVal val="ppt_y"/>
                                          </p:val>
                                        </p:tav>
                                        <p:tav tm="100000">
                                          <p:val>
                                            <p:strVal val="1+ppt_h/2"/>
                                          </p:val>
                                        </p:tav>
                                      </p:tavLst>
                                    </p:anim>
                                    <p:set>
                                      <p:cBhvr>
                                        <p:cTn id="1860" dur="1" fill="hold">
                                          <p:stCondLst>
                                            <p:cond delay="2249"/>
                                          </p:stCondLst>
                                        </p:cTn>
                                        <p:tgtEl>
                                          <p:spTgt spid="151"/>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2"/>
                                        </p:tgtEl>
                                        <p:attrNameLst>
                                          <p:attrName>ppt_x</p:attrName>
                                        </p:attrNameLst>
                                      </p:cBhvr>
                                      <p:tavLst>
                                        <p:tav tm="0">
                                          <p:val>
                                            <p:strVal val="ppt_x"/>
                                          </p:val>
                                        </p:tav>
                                        <p:tav tm="100000">
                                          <p:val>
                                            <p:strVal val="0-ppt_w/2"/>
                                          </p:val>
                                        </p:tav>
                                      </p:tavLst>
                                    </p:anim>
                                    <p:anim calcmode="lin" valueType="num">
                                      <p:cBhvr additive="base">
                                        <p:cTn id="1863" dur="2250"/>
                                        <p:tgtEl>
                                          <p:spTgt spid="152"/>
                                        </p:tgtEl>
                                        <p:attrNameLst>
                                          <p:attrName>ppt_y</p:attrName>
                                        </p:attrNameLst>
                                      </p:cBhvr>
                                      <p:tavLst>
                                        <p:tav tm="0">
                                          <p:val>
                                            <p:strVal val="ppt_y"/>
                                          </p:val>
                                        </p:tav>
                                        <p:tav tm="100000">
                                          <p:val>
                                            <p:strVal val="1+ppt_h/2"/>
                                          </p:val>
                                        </p:tav>
                                      </p:tavLst>
                                    </p:anim>
                                    <p:set>
                                      <p:cBhvr>
                                        <p:cTn id="1864" dur="1" fill="hold">
                                          <p:stCondLst>
                                            <p:cond delay="2249"/>
                                          </p:stCondLst>
                                        </p:cTn>
                                        <p:tgtEl>
                                          <p:spTgt spid="152"/>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3"/>
                                        </p:tgtEl>
                                        <p:attrNameLst>
                                          <p:attrName>ppt_x</p:attrName>
                                        </p:attrNameLst>
                                      </p:cBhvr>
                                      <p:tavLst>
                                        <p:tav tm="0">
                                          <p:val>
                                            <p:strVal val="ppt_x"/>
                                          </p:val>
                                        </p:tav>
                                        <p:tav tm="100000">
                                          <p:val>
                                            <p:strVal val="0-ppt_w/2"/>
                                          </p:val>
                                        </p:tav>
                                      </p:tavLst>
                                    </p:anim>
                                    <p:anim calcmode="lin" valueType="num">
                                      <p:cBhvr additive="base">
                                        <p:cTn id="1867" dur="2250"/>
                                        <p:tgtEl>
                                          <p:spTgt spid="153"/>
                                        </p:tgtEl>
                                        <p:attrNameLst>
                                          <p:attrName>ppt_y</p:attrName>
                                        </p:attrNameLst>
                                      </p:cBhvr>
                                      <p:tavLst>
                                        <p:tav tm="0">
                                          <p:val>
                                            <p:strVal val="ppt_y"/>
                                          </p:val>
                                        </p:tav>
                                        <p:tav tm="100000">
                                          <p:val>
                                            <p:strVal val="1+ppt_h/2"/>
                                          </p:val>
                                        </p:tav>
                                      </p:tavLst>
                                    </p:anim>
                                    <p:set>
                                      <p:cBhvr>
                                        <p:cTn id="1868" dur="1" fill="hold">
                                          <p:stCondLst>
                                            <p:cond delay="2249"/>
                                          </p:stCondLst>
                                        </p:cTn>
                                        <p:tgtEl>
                                          <p:spTgt spid="153"/>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4"/>
                                        </p:tgtEl>
                                        <p:attrNameLst>
                                          <p:attrName>ppt_x</p:attrName>
                                        </p:attrNameLst>
                                      </p:cBhvr>
                                      <p:tavLst>
                                        <p:tav tm="0">
                                          <p:val>
                                            <p:strVal val="ppt_x"/>
                                          </p:val>
                                        </p:tav>
                                        <p:tav tm="100000">
                                          <p:val>
                                            <p:strVal val="0-ppt_w/2"/>
                                          </p:val>
                                        </p:tav>
                                      </p:tavLst>
                                    </p:anim>
                                    <p:anim calcmode="lin" valueType="num">
                                      <p:cBhvr additive="base">
                                        <p:cTn id="1871" dur="2250"/>
                                        <p:tgtEl>
                                          <p:spTgt spid="154"/>
                                        </p:tgtEl>
                                        <p:attrNameLst>
                                          <p:attrName>ppt_y</p:attrName>
                                        </p:attrNameLst>
                                      </p:cBhvr>
                                      <p:tavLst>
                                        <p:tav tm="0">
                                          <p:val>
                                            <p:strVal val="ppt_y"/>
                                          </p:val>
                                        </p:tav>
                                        <p:tav tm="100000">
                                          <p:val>
                                            <p:strVal val="1+ppt_h/2"/>
                                          </p:val>
                                        </p:tav>
                                      </p:tavLst>
                                    </p:anim>
                                    <p:set>
                                      <p:cBhvr>
                                        <p:cTn id="1872" dur="1" fill="hold">
                                          <p:stCondLst>
                                            <p:cond delay="2249"/>
                                          </p:stCondLst>
                                        </p:cTn>
                                        <p:tgtEl>
                                          <p:spTgt spid="154"/>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5"/>
                                        </p:tgtEl>
                                        <p:attrNameLst>
                                          <p:attrName>ppt_x</p:attrName>
                                        </p:attrNameLst>
                                      </p:cBhvr>
                                      <p:tavLst>
                                        <p:tav tm="0">
                                          <p:val>
                                            <p:strVal val="ppt_x"/>
                                          </p:val>
                                        </p:tav>
                                        <p:tav tm="100000">
                                          <p:val>
                                            <p:strVal val="0-ppt_w/2"/>
                                          </p:val>
                                        </p:tav>
                                      </p:tavLst>
                                    </p:anim>
                                    <p:anim calcmode="lin" valueType="num">
                                      <p:cBhvr additive="base">
                                        <p:cTn id="1875" dur="2250"/>
                                        <p:tgtEl>
                                          <p:spTgt spid="155"/>
                                        </p:tgtEl>
                                        <p:attrNameLst>
                                          <p:attrName>ppt_y</p:attrName>
                                        </p:attrNameLst>
                                      </p:cBhvr>
                                      <p:tavLst>
                                        <p:tav tm="0">
                                          <p:val>
                                            <p:strVal val="ppt_y"/>
                                          </p:val>
                                        </p:tav>
                                        <p:tav tm="100000">
                                          <p:val>
                                            <p:strVal val="1+ppt_h/2"/>
                                          </p:val>
                                        </p:tav>
                                      </p:tavLst>
                                    </p:anim>
                                    <p:set>
                                      <p:cBhvr>
                                        <p:cTn id="1876" dur="1" fill="hold">
                                          <p:stCondLst>
                                            <p:cond delay="2249"/>
                                          </p:stCondLst>
                                        </p:cTn>
                                        <p:tgtEl>
                                          <p:spTgt spid="155"/>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6"/>
                                        </p:tgtEl>
                                        <p:attrNameLst>
                                          <p:attrName>ppt_x</p:attrName>
                                        </p:attrNameLst>
                                      </p:cBhvr>
                                      <p:tavLst>
                                        <p:tav tm="0">
                                          <p:val>
                                            <p:strVal val="ppt_x"/>
                                          </p:val>
                                        </p:tav>
                                        <p:tav tm="100000">
                                          <p:val>
                                            <p:strVal val="0-ppt_w/2"/>
                                          </p:val>
                                        </p:tav>
                                      </p:tavLst>
                                    </p:anim>
                                    <p:anim calcmode="lin" valueType="num">
                                      <p:cBhvr additive="base">
                                        <p:cTn id="1879" dur="2250"/>
                                        <p:tgtEl>
                                          <p:spTgt spid="156"/>
                                        </p:tgtEl>
                                        <p:attrNameLst>
                                          <p:attrName>ppt_y</p:attrName>
                                        </p:attrNameLst>
                                      </p:cBhvr>
                                      <p:tavLst>
                                        <p:tav tm="0">
                                          <p:val>
                                            <p:strVal val="ppt_y"/>
                                          </p:val>
                                        </p:tav>
                                        <p:tav tm="100000">
                                          <p:val>
                                            <p:strVal val="1+ppt_h/2"/>
                                          </p:val>
                                        </p:tav>
                                      </p:tavLst>
                                    </p:anim>
                                    <p:set>
                                      <p:cBhvr>
                                        <p:cTn id="1880" dur="1" fill="hold">
                                          <p:stCondLst>
                                            <p:cond delay="2249"/>
                                          </p:stCondLst>
                                        </p:cTn>
                                        <p:tgtEl>
                                          <p:spTgt spid="156"/>
                                        </p:tgtEl>
                                        <p:attrNameLst>
                                          <p:attrName>style.visibility</p:attrName>
                                        </p:attrNameLst>
                                      </p:cBhvr>
                                      <p:to>
                                        <p:strVal val="hidden"/>
                                      </p:to>
                                    </p:set>
                                  </p:childTnLst>
                                </p:cTn>
                              </p:par>
                              <p:par>
                                <p:cTn id="1881" presetID="2" presetClass="exit" presetSubtype="12" fill="hold" grpId="2" nodeType="withEffect">
                                  <p:stCondLst>
                                    <p:cond delay="0"/>
                                  </p:stCondLst>
                                  <p:childTnLst>
                                    <p:anim calcmode="lin" valueType="num">
                                      <p:cBhvr additive="base">
                                        <p:cTn id="1882" dur="2250"/>
                                        <p:tgtEl>
                                          <p:spTgt spid="157"/>
                                        </p:tgtEl>
                                        <p:attrNameLst>
                                          <p:attrName>ppt_x</p:attrName>
                                        </p:attrNameLst>
                                      </p:cBhvr>
                                      <p:tavLst>
                                        <p:tav tm="0">
                                          <p:val>
                                            <p:strVal val="ppt_x"/>
                                          </p:val>
                                        </p:tav>
                                        <p:tav tm="100000">
                                          <p:val>
                                            <p:strVal val="0-ppt_w/2"/>
                                          </p:val>
                                        </p:tav>
                                      </p:tavLst>
                                    </p:anim>
                                    <p:anim calcmode="lin" valueType="num">
                                      <p:cBhvr additive="base">
                                        <p:cTn id="1883" dur="2250"/>
                                        <p:tgtEl>
                                          <p:spTgt spid="157"/>
                                        </p:tgtEl>
                                        <p:attrNameLst>
                                          <p:attrName>ppt_y</p:attrName>
                                        </p:attrNameLst>
                                      </p:cBhvr>
                                      <p:tavLst>
                                        <p:tav tm="0">
                                          <p:val>
                                            <p:strVal val="ppt_y"/>
                                          </p:val>
                                        </p:tav>
                                        <p:tav tm="100000">
                                          <p:val>
                                            <p:strVal val="1+ppt_h/2"/>
                                          </p:val>
                                        </p:tav>
                                      </p:tavLst>
                                    </p:anim>
                                    <p:set>
                                      <p:cBhvr>
                                        <p:cTn id="1884" dur="1" fill="hold">
                                          <p:stCondLst>
                                            <p:cond delay="2249"/>
                                          </p:stCondLst>
                                        </p:cTn>
                                        <p:tgtEl>
                                          <p:spTgt spid="157"/>
                                        </p:tgtEl>
                                        <p:attrNameLst>
                                          <p:attrName>style.visibility</p:attrName>
                                        </p:attrNameLst>
                                      </p:cBhvr>
                                      <p:to>
                                        <p:strVal val="hidden"/>
                                      </p:to>
                                    </p:set>
                                  </p:childTnLst>
                                </p:cTn>
                              </p:par>
                              <p:par>
                                <p:cTn id="1885" presetID="2" presetClass="exit" presetSubtype="12" fill="hold" grpId="2" nodeType="withEffect">
                                  <p:stCondLst>
                                    <p:cond delay="0"/>
                                  </p:stCondLst>
                                  <p:childTnLst>
                                    <p:anim calcmode="lin" valueType="num">
                                      <p:cBhvr additive="base">
                                        <p:cTn id="1886" dur="2250"/>
                                        <p:tgtEl>
                                          <p:spTgt spid="158"/>
                                        </p:tgtEl>
                                        <p:attrNameLst>
                                          <p:attrName>ppt_x</p:attrName>
                                        </p:attrNameLst>
                                      </p:cBhvr>
                                      <p:tavLst>
                                        <p:tav tm="0">
                                          <p:val>
                                            <p:strVal val="ppt_x"/>
                                          </p:val>
                                        </p:tav>
                                        <p:tav tm="100000">
                                          <p:val>
                                            <p:strVal val="0-ppt_w/2"/>
                                          </p:val>
                                        </p:tav>
                                      </p:tavLst>
                                    </p:anim>
                                    <p:anim calcmode="lin" valueType="num">
                                      <p:cBhvr additive="base">
                                        <p:cTn id="1887" dur="2250"/>
                                        <p:tgtEl>
                                          <p:spTgt spid="158"/>
                                        </p:tgtEl>
                                        <p:attrNameLst>
                                          <p:attrName>ppt_y</p:attrName>
                                        </p:attrNameLst>
                                      </p:cBhvr>
                                      <p:tavLst>
                                        <p:tav tm="0">
                                          <p:val>
                                            <p:strVal val="ppt_y"/>
                                          </p:val>
                                        </p:tav>
                                        <p:tav tm="100000">
                                          <p:val>
                                            <p:strVal val="1+ppt_h/2"/>
                                          </p:val>
                                        </p:tav>
                                      </p:tavLst>
                                    </p:anim>
                                    <p:set>
                                      <p:cBhvr>
                                        <p:cTn id="1888" dur="1" fill="hold">
                                          <p:stCondLst>
                                            <p:cond delay="2249"/>
                                          </p:stCondLst>
                                        </p:cTn>
                                        <p:tgtEl>
                                          <p:spTgt spid="158"/>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0"/>
                                        </p:tgtEl>
                                        <p:attrNameLst>
                                          <p:attrName>ppt_x</p:attrName>
                                        </p:attrNameLst>
                                      </p:cBhvr>
                                      <p:tavLst>
                                        <p:tav tm="0">
                                          <p:val>
                                            <p:strVal val="ppt_x"/>
                                          </p:val>
                                        </p:tav>
                                        <p:tav tm="100000">
                                          <p:val>
                                            <p:strVal val="0-ppt_w/2"/>
                                          </p:val>
                                        </p:tav>
                                      </p:tavLst>
                                    </p:anim>
                                    <p:anim calcmode="lin" valueType="num">
                                      <p:cBhvr additive="base">
                                        <p:cTn id="1891" dur="2250"/>
                                        <p:tgtEl>
                                          <p:spTgt spid="160"/>
                                        </p:tgtEl>
                                        <p:attrNameLst>
                                          <p:attrName>ppt_y</p:attrName>
                                        </p:attrNameLst>
                                      </p:cBhvr>
                                      <p:tavLst>
                                        <p:tav tm="0">
                                          <p:val>
                                            <p:strVal val="ppt_y"/>
                                          </p:val>
                                        </p:tav>
                                        <p:tav tm="100000">
                                          <p:val>
                                            <p:strVal val="0-ppt_h/2"/>
                                          </p:val>
                                        </p:tav>
                                      </p:tavLst>
                                    </p:anim>
                                    <p:set>
                                      <p:cBhvr>
                                        <p:cTn id="1892" dur="1" fill="hold">
                                          <p:stCondLst>
                                            <p:cond delay="2249"/>
                                          </p:stCondLst>
                                        </p:cTn>
                                        <p:tgtEl>
                                          <p:spTgt spid="160"/>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1"/>
                                        </p:tgtEl>
                                        <p:attrNameLst>
                                          <p:attrName>ppt_x</p:attrName>
                                        </p:attrNameLst>
                                      </p:cBhvr>
                                      <p:tavLst>
                                        <p:tav tm="0">
                                          <p:val>
                                            <p:strVal val="ppt_x"/>
                                          </p:val>
                                        </p:tav>
                                        <p:tav tm="100000">
                                          <p:val>
                                            <p:strVal val="0-ppt_w/2"/>
                                          </p:val>
                                        </p:tav>
                                      </p:tavLst>
                                    </p:anim>
                                    <p:anim calcmode="lin" valueType="num">
                                      <p:cBhvr additive="base">
                                        <p:cTn id="1895" dur="2250"/>
                                        <p:tgtEl>
                                          <p:spTgt spid="161"/>
                                        </p:tgtEl>
                                        <p:attrNameLst>
                                          <p:attrName>ppt_y</p:attrName>
                                        </p:attrNameLst>
                                      </p:cBhvr>
                                      <p:tavLst>
                                        <p:tav tm="0">
                                          <p:val>
                                            <p:strVal val="ppt_y"/>
                                          </p:val>
                                        </p:tav>
                                        <p:tav tm="100000">
                                          <p:val>
                                            <p:strVal val="0-ppt_h/2"/>
                                          </p:val>
                                        </p:tav>
                                      </p:tavLst>
                                    </p:anim>
                                    <p:set>
                                      <p:cBhvr>
                                        <p:cTn id="1896" dur="1" fill="hold">
                                          <p:stCondLst>
                                            <p:cond delay="2249"/>
                                          </p:stCondLst>
                                        </p:cTn>
                                        <p:tgtEl>
                                          <p:spTgt spid="161"/>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2"/>
                                        </p:tgtEl>
                                        <p:attrNameLst>
                                          <p:attrName>ppt_x</p:attrName>
                                        </p:attrNameLst>
                                      </p:cBhvr>
                                      <p:tavLst>
                                        <p:tav tm="0">
                                          <p:val>
                                            <p:strVal val="ppt_x"/>
                                          </p:val>
                                        </p:tav>
                                        <p:tav tm="100000">
                                          <p:val>
                                            <p:strVal val="0-ppt_w/2"/>
                                          </p:val>
                                        </p:tav>
                                      </p:tavLst>
                                    </p:anim>
                                    <p:anim calcmode="lin" valueType="num">
                                      <p:cBhvr additive="base">
                                        <p:cTn id="1899" dur="2250"/>
                                        <p:tgtEl>
                                          <p:spTgt spid="162"/>
                                        </p:tgtEl>
                                        <p:attrNameLst>
                                          <p:attrName>ppt_y</p:attrName>
                                        </p:attrNameLst>
                                      </p:cBhvr>
                                      <p:tavLst>
                                        <p:tav tm="0">
                                          <p:val>
                                            <p:strVal val="ppt_y"/>
                                          </p:val>
                                        </p:tav>
                                        <p:tav tm="100000">
                                          <p:val>
                                            <p:strVal val="0-ppt_h/2"/>
                                          </p:val>
                                        </p:tav>
                                      </p:tavLst>
                                    </p:anim>
                                    <p:set>
                                      <p:cBhvr>
                                        <p:cTn id="1900" dur="1" fill="hold">
                                          <p:stCondLst>
                                            <p:cond delay="2249"/>
                                          </p:stCondLst>
                                        </p:cTn>
                                        <p:tgtEl>
                                          <p:spTgt spid="162"/>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3"/>
                                        </p:tgtEl>
                                        <p:attrNameLst>
                                          <p:attrName>ppt_x</p:attrName>
                                        </p:attrNameLst>
                                      </p:cBhvr>
                                      <p:tavLst>
                                        <p:tav tm="0">
                                          <p:val>
                                            <p:strVal val="ppt_x"/>
                                          </p:val>
                                        </p:tav>
                                        <p:tav tm="100000">
                                          <p:val>
                                            <p:strVal val="0-ppt_w/2"/>
                                          </p:val>
                                        </p:tav>
                                      </p:tavLst>
                                    </p:anim>
                                    <p:anim calcmode="lin" valueType="num">
                                      <p:cBhvr additive="base">
                                        <p:cTn id="1903" dur="2250"/>
                                        <p:tgtEl>
                                          <p:spTgt spid="163"/>
                                        </p:tgtEl>
                                        <p:attrNameLst>
                                          <p:attrName>ppt_y</p:attrName>
                                        </p:attrNameLst>
                                      </p:cBhvr>
                                      <p:tavLst>
                                        <p:tav tm="0">
                                          <p:val>
                                            <p:strVal val="ppt_y"/>
                                          </p:val>
                                        </p:tav>
                                        <p:tav tm="100000">
                                          <p:val>
                                            <p:strVal val="0-ppt_h/2"/>
                                          </p:val>
                                        </p:tav>
                                      </p:tavLst>
                                    </p:anim>
                                    <p:set>
                                      <p:cBhvr>
                                        <p:cTn id="1904" dur="1" fill="hold">
                                          <p:stCondLst>
                                            <p:cond delay="2249"/>
                                          </p:stCondLst>
                                        </p:cTn>
                                        <p:tgtEl>
                                          <p:spTgt spid="163"/>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4"/>
                                        </p:tgtEl>
                                        <p:attrNameLst>
                                          <p:attrName>ppt_x</p:attrName>
                                        </p:attrNameLst>
                                      </p:cBhvr>
                                      <p:tavLst>
                                        <p:tav tm="0">
                                          <p:val>
                                            <p:strVal val="ppt_x"/>
                                          </p:val>
                                        </p:tav>
                                        <p:tav tm="100000">
                                          <p:val>
                                            <p:strVal val="0-ppt_w/2"/>
                                          </p:val>
                                        </p:tav>
                                      </p:tavLst>
                                    </p:anim>
                                    <p:anim calcmode="lin" valueType="num">
                                      <p:cBhvr additive="base">
                                        <p:cTn id="1907" dur="2250"/>
                                        <p:tgtEl>
                                          <p:spTgt spid="164"/>
                                        </p:tgtEl>
                                        <p:attrNameLst>
                                          <p:attrName>ppt_y</p:attrName>
                                        </p:attrNameLst>
                                      </p:cBhvr>
                                      <p:tavLst>
                                        <p:tav tm="0">
                                          <p:val>
                                            <p:strVal val="ppt_y"/>
                                          </p:val>
                                        </p:tav>
                                        <p:tav tm="100000">
                                          <p:val>
                                            <p:strVal val="0-ppt_h/2"/>
                                          </p:val>
                                        </p:tav>
                                      </p:tavLst>
                                    </p:anim>
                                    <p:set>
                                      <p:cBhvr>
                                        <p:cTn id="1908" dur="1" fill="hold">
                                          <p:stCondLst>
                                            <p:cond delay="2249"/>
                                          </p:stCondLst>
                                        </p:cTn>
                                        <p:tgtEl>
                                          <p:spTgt spid="164"/>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5"/>
                                        </p:tgtEl>
                                        <p:attrNameLst>
                                          <p:attrName>ppt_x</p:attrName>
                                        </p:attrNameLst>
                                      </p:cBhvr>
                                      <p:tavLst>
                                        <p:tav tm="0">
                                          <p:val>
                                            <p:strVal val="ppt_x"/>
                                          </p:val>
                                        </p:tav>
                                        <p:tav tm="100000">
                                          <p:val>
                                            <p:strVal val="0-ppt_w/2"/>
                                          </p:val>
                                        </p:tav>
                                      </p:tavLst>
                                    </p:anim>
                                    <p:anim calcmode="lin" valueType="num">
                                      <p:cBhvr additive="base">
                                        <p:cTn id="1911" dur="2250"/>
                                        <p:tgtEl>
                                          <p:spTgt spid="165"/>
                                        </p:tgtEl>
                                        <p:attrNameLst>
                                          <p:attrName>ppt_y</p:attrName>
                                        </p:attrNameLst>
                                      </p:cBhvr>
                                      <p:tavLst>
                                        <p:tav tm="0">
                                          <p:val>
                                            <p:strVal val="ppt_y"/>
                                          </p:val>
                                        </p:tav>
                                        <p:tav tm="100000">
                                          <p:val>
                                            <p:strVal val="0-ppt_h/2"/>
                                          </p:val>
                                        </p:tav>
                                      </p:tavLst>
                                    </p:anim>
                                    <p:set>
                                      <p:cBhvr>
                                        <p:cTn id="1912" dur="1" fill="hold">
                                          <p:stCondLst>
                                            <p:cond delay="2249"/>
                                          </p:stCondLst>
                                        </p:cTn>
                                        <p:tgtEl>
                                          <p:spTgt spid="165"/>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6"/>
                                        </p:tgtEl>
                                        <p:attrNameLst>
                                          <p:attrName>ppt_x</p:attrName>
                                        </p:attrNameLst>
                                      </p:cBhvr>
                                      <p:tavLst>
                                        <p:tav tm="0">
                                          <p:val>
                                            <p:strVal val="ppt_x"/>
                                          </p:val>
                                        </p:tav>
                                        <p:tav tm="100000">
                                          <p:val>
                                            <p:strVal val="0-ppt_w/2"/>
                                          </p:val>
                                        </p:tav>
                                      </p:tavLst>
                                    </p:anim>
                                    <p:anim calcmode="lin" valueType="num">
                                      <p:cBhvr additive="base">
                                        <p:cTn id="1915" dur="2250"/>
                                        <p:tgtEl>
                                          <p:spTgt spid="166"/>
                                        </p:tgtEl>
                                        <p:attrNameLst>
                                          <p:attrName>ppt_y</p:attrName>
                                        </p:attrNameLst>
                                      </p:cBhvr>
                                      <p:tavLst>
                                        <p:tav tm="0">
                                          <p:val>
                                            <p:strVal val="ppt_y"/>
                                          </p:val>
                                        </p:tav>
                                        <p:tav tm="100000">
                                          <p:val>
                                            <p:strVal val="0-ppt_h/2"/>
                                          </p:val>
                                        </p:tav>
                                      </p:tavLst>
                                    </p:anim>
                                    <p:set>
                                      <p:cBhvr>
                                        <p:cTn id="1916" dur="1" fill="hold">
                                          <p:stCondLst>
                                            <p:cond delay="2249"/>
                                          </p:stCondLst>
                                        </p:cTn>
                                        <p:tgtEl>
                                          <p:spTgt spid="166"/>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7"/>
                                        </p:tgtEl>
                                        <p:attrNameLst>
                                          <p:attrName>ppt_x</p:attrName>
                                        </p:attrNameLst>
                                      </p:cBhvr>
                                      <p:tavLst>
                                        <p:tav tm="0">
                                          <p:val>
                                            <p:strVal val="ppt_x"/>
                                          </p:val>
                                        </p:tav>
                                        <p:tav tm="100000">
                                          <p:val>
                                            <p:strVal val="0-ppt_w/2"/>
                                          </p:val>
                                        </p:tav>
                                      </p:tavLst>
                                    </p:anim>
                                    <p:anim calcmode="lin" valueType="num">
                                      <p:cBhvr additive="base">
                                        <p:cTn id="1919" dur="2250"/>
                                        <p:tgtEl>
                                          <p:spTgt spid="167"/>
                                        </p:tgtEl>
                                        <p:attrNameLst>
                                          <p:attrName>ppt_y</p:attrName>
                                        </p:attrNameLst>
                                      </p:cBhvr>
                                      <p:tavLst>
                                        <p:tav tm="0">
                                          <p:val>
                                            <p:strVal val="ppt_y"/>
                                          </p:val>
                                        </p:tav>
                                        <p:tav tm="100000">
                                          <p:val>
                                            <p:strVal val="0-ppt_h/2"/>
                                          </p:val>
                                        </p:tav>
                                      </p:tavLst>
                                    </p:anim>
                                    <p:set>
                                      <p:cBhvr>
                                        <p:cTn id="1920" dur="1" fill="hold">
                                          <p:stCondLst>
                                            <p:cond delay="2249"/>
                                          </p:stCondLst>
                                        </p:cTn>
                                        <p:tgtEl>
                                          <p:spTgt spid="167"/>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68"/>
                                        </p:tgtEl>
                                        <p:attrNameLst>
                                          <p:attrName>ppt_x</p:attrName>
                                        </p:attrNameLst>
                                      </p:cBhvr>
                                      <p:tavLst>
                                        <p:tav tm="0">
                                          <p:val>
                                            <p:strVal val="ppt_x"/>
                                          </p:val>
                                        </p:tav>
                                        <p:tav tm="100000">
                                          <p:val>
                                            <p:strVal val="0-ppt_w/2"/>
                                          </p:val>
                                        </p:tav>
                                      </p:tavLst>
                                    </p:anim>
                                    <p:anim calcmode="lin" valueType="num">
                                      <p:cBhvr additive="base">
                                        <p:cTn id="1923" dur="2250"/>
                                        <p:tgtEl>
                                          <p:spTgt spid="168"/>
                                        </p:tgtEl>
                                        <p:attrNameLst>
                                          <p:attrName>ppt_y</p:attrName>
                                        </p:attrNameLst>
                                      </p:cBhvr>
                                      <p:tavLst>
                                        <p:tav tm="0">
                                          <p:val>
                                            <p:strVal val="ppt_y"/>
                                          </p:val>
                                        </p:tav>
                                        <p:tav tm="100000">
                                          <p:val>
                                            <p:strVal val="0-ppt_h/2"/>
                                          </p:val>
                                        </p:tav>
                                      </p:tavLst>
                                    </p:anim>
                                    <p:set>
                                      <p:cBhvr>
                                        <p:cTn id="1924" dur="1" fill="hold">
                                          <p:stCondLst>
                                            <p:cond delay="2249"/>
                                          </p:stCondLst>
                                        </p:cTn>
                                        <p:tgtEl>
                                          <p:spTgt spid="168"/>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69"/>
                                        </p:tgtEl>
                                        <p:attrNameLst>
                                          <p:attrName>ppt_x</p:attrName>
                                        </p:attrNameLst>
                                      </p:cBhvr>
                                      <p:tavLst>
                                        <p:tav tm="0">
                                          <p:val>
                                            <p:strVal val="ppt_x"/>
                                          </p:val>
                                        </p:tav>
                                        <p:tav tm="100000">
                                          <p:val>
                                            <p:strVal val="0-ppt_w/2"/>
                                          </p:val>
                                        </p:tav>
                                      </p:tavLst>
                                    </p:anim>
                                    <p:anim calcmode="lin" valueType="num">
                                      <p:cBhvr additive="base">
                                        <p:cTn id="1927" dur="2250"/>
                                        <p:tgtEl>
                                          <p:spTgt spid="169"/>
                                        </p:tgtEl>
                                        <p:attrNameLst>
                                          <p:attrName>ppt_y</p:attrName>
                                        </p:attrNameLst>
                                      </p:cBhvr>
                                      <p:tavLst>
                                        <p:tav tm="0">
                                          <p:val>
                                            <p:strVal val="ppt_y"/>
                                          </p:val>
                                        </p:tav>
                                        <p:tav tm="100000">
                                          <p:val>
                                            <p:strVal val="0-ppt_h/2"/>
                                          </p:val>
                                        </p:tav>
                                      </p:tavLst>
                                    </p:anim>
                                    <p:set>
                                      <p:cBhvr>
                                        <p:cTn id="1928" dur="1" fill="hold">
                                          <p:stCondLst>
                                            <p:cond delay="2249"/>
                                          </p:stCondLst>
                                        </p:cTn>
                                        <p:tgtEl>
                                          <p:spTgt spid="169"/>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0"/>
                                        </p:tgtEl>
                                        <p:attrNameLst>
                                          <p:attrName>ppt_x</p:attrName>
                                        </p:attrNameLst>
                                      </p:cBhvr>
                                      <p:tavLst>
                                        <p:tav tm="0">
                                          <p:val>
                                            <p:strVal val="ppt_x"/>
                                          </p:val>
                                        </p:tav>
                                        <p:tav tm="100000">
                                          <p:val>
                                            <p:strVal val="0-ppt_w/2"/>
                                          </p:val>
                                        </p:tav>
                                      </p:tavLst>
                                    </p:anim>
                                    <p:anim calcmode="lin" valueType="num">
                                      <p:cBhvr additive="base">
                                        <p:cTn id="1931" dur="2250"/>
                                        <p:tgtEl>
                                          <p:spTgt spid="170"/>
                                        </p:tgtEl>
                                        <p:attrNameLst>
                                          <p:attrName>ppt_y</p:attrName>
                                        </p:attrNameLst>
                                      </p:cBhvr>
                                      <p:tavLst>
                                        <p:tav tm="0">
                                          <p:val>
                                            <p:strVal val="ppt_y"/>
                                          </p:val>
                                        </p:tav>
                                        <p:tav tm="100000">
                                          <p:val>
                                            <p:strVal val="0-ppt_h/2"/>
                                          </p:val>
                                        </p:tav>
                                      </p:tavLst>
                                    </p:anim>
                                    <p:set>
                                      <p:cBhvr>
                                        <p:cTn id="1932" dur="1" fill="hold">
                                          <p:stCondLst>
                                            <p:cond delay="2249"/>
                                          </p:stCondLst>
                                        </p:cTn>
                                        <p:tgtEl>
                                          <p:spTgt spid="170"/>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1"/>
                                        </p:tgtEl>
                                        <p:attrNameLst>
                                          <p:attrName>ppt_x</p:attrName>
                                        </p:attrNameLst>
                                      </p:cBhvr>
                                      <p:tavLst>
                                        <p:tav tm="0">
                                          <p:val>
                                            <p:strVal val="ppt_x"/>
                                          </p:val>
                                        </p:tav>
                                        <p:tav tm="100000">
                                          <p:val>
                                            <p:strVal val="0-ppt_w/2"/>
                                          </p:val>
                                        </p:tav>
                                      </p:tavLst>
                                    </p:anim>
                                    <p:anim calcmode="lin" valueType="num">
                                      <p:cBhvr additive="base">
                                        <p:cTn id="1935" dur="2250"/>
                                        <p:tgtEl>
                                          <p:spTgt spid="171"/>
                                        </p:tgtEl>
                                        <p:attrNameLst>
                                          <p:attrName>ppt_y</p:attrName>
                                        </p:attrNameLst>
                                      </p:cBhvr>
                                      <p:tavLst>
                                        <p:tav tm="0">
                                          <p:val>
                                            <p:strVal val="ppt_y"/>
                                          </p:val>
                                        </p:tav>
                                        <p:tav tm="100000">
                                          <p:val>
                                            <p:strVal val="0-ppt_h/2"/>
                                          </p:val>
                                        </p:tav>
                                      </p:tavLst>
                                    </p:anim>
                                    <p:set>
                                      <p:cBhvr>
                                        <p:cTn id="1936" dur="1" fill="hold">
                                          <p:stCondLst>
                                            <p:cond delay="2249"/>
                                          </p:stCondLst>
                                        </p:cTn>
                                        <p:tgtEl>
                                          <p:spTgt spid="171"/>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2"/>
                                        </p:tgtEl>
                                        <p:attrNameLst>
                                          <p:attrName>ppt_x</p:attrName>
                                        </p:attrNameLst>
                                      </p:cBhvr>
                                      <p:tavLst>
                                        <p:tav tm="0">
                                          <p:val>
                                            <p:strVal val="ppt_x"/>
                                          </p:val>
                                        </p:tav>
                                        <p:tav tm="100000">
                                          <p:val>
                                            <p:strVal val="0-ppt_w/2"/>
                                          </p:val>
                                        </p:tav>
                                      </p:tavLst>
                                    </p:anim>
                                    <p:anim calcmode="lin" valueType="num">
                                      <p:cBhvr additive="base">
                                        <p:cTn id="1939" dur="2250"/>
                                        <p:tgtEl>
                                          <p:spTgt spid="172"/>
                                        </p:tgtEl>
                                        <p:attrNameLst>
                                          <p:attrName>ppt_y</p:attrName>
                                        </p:attrNameLst>
                                      </p:cBhvr>
                                      <p:tavLst>
                                        <p:tav tm="0">
                                          <p:val>
                                            <p:strVal val="ppt_y"/>
                                          </p:val>
                                        </p:tav>
                                        <p:tav tm="100000">
                                          <p:val>
                                            <p:strVal val="0-ppt_h/2"/>
                                          </p:val>
                                        </p:tav>
                                      </p:tavLst>
                                    </p:anim>
                                    <p:set>
                                      <p:cBhvr>
                                        <p:cTn id="1940" dur="1" fill="hold">
                                          <p:stCondLst>
                                            <p:cond delay="2249"/>
                                          </p:stCondLst>
                                        </p:cTn>
                                        <p:tgtEl>
                                          <p:spTgt spid="172"/>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3"/>
                                        </p:tgtEl>
                                        <p:attrNameLst>
                                          <p:attrName>ppt_x</p:attrName>
                                        </p:attrNameLst>
                                      </p:cBhvr>
                                      <p:tavLst>
                                        <p:tav tm="0">
                                          <p:val>
                                            <p:strVal val="ppt_x"/>
                                          </p:val>
                                        </p:tav>
                                        <p:tav tm="100000">
                                          <p:val>
                                            <p:strVal val="0-ppt_w/2"/>
                                          </p:val>
                                        </p:tav>
                                      </p:tavLst>
                                    </p:anim>
                                    <p:anim calcmode="lin" valueType="num">
                                      <p:cBhvr additive="base">
                                        <p:cTn id="1943" dur="2250"/>
                                        <p:tgtEl>
                                          <p:spTgt spid="173"/>
                                        </p:tgtEl>
                                        <p:attrNameLst>
                                          <p:attrName>ppt_y</p:attrName>
                                        </p:attrNameLst>
                                      </p:cBhvr>
                                      <p:tavLst>
                                        <p:tav tm="0">
                                          <p:val>
                                            <p:strVal val="ppt_y"/>
                                          </p:val>
                                        </p:tav>
                                        <p:tav tm="100000">
                                          <p:val>
                                            <p:strVal val="0-ppt_h/2"/>
                                          </p:val>
                                        </p:tav>
                                      </p:tavLst>
                                    </p:anim>
                                    <p:set>
                                      <p:cBhvr>
                                        <p:cTn id="1944" dur="1" fill="hold">
                                          <p:stCondLst>
                                            <p:cond delay="2249"/>
                                          </p:stCondLst>
                                        </p:cTn>
                                        <p:tgtEl>
                                          <p:spTgt spid="173"/>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4"/>
                                        </p:tgtEl>
                                        <p:attrNameLst>
                                          <p:attrName>ppt_x</p:attrName>
                                        </p:attrNameLst>
                                      </p:cBhvr>
                                      <p:tavLst>
                                        <p:tav tm="0">
                                          <p:val>
                                            <p:strVal val="ppt_x"/>
                                          </p:val>
                                        </p:tav>
                                        <p:tav tm="100000">
                                          <p:val>
                                            <p:strVal val="0-ppt_w/2"/>
                                          </p:val>
                                        </p:tav>
                                      </p:tavLst>
                                    </p:anim>
                                    <p:anim calcmode="lin" valueType="num">
                                      <p:cBhvr additive="base">
                                        <p:cTn id="1947" dur="2250"/>
                                        <p:tgtEl>
                                          <p:spTgt spid="174"/>
                                        </p:tgtEl>
                                        <p:attrNameLst>
                                          <p:attrName>ppt_y</p:attrName>
                                        </p:attrNameLst>
                                      </p:cBhvr>
                                      <p:tavLst>
                                        <p:tav tm="0">
                                          <p:val>
                                            <p:strVal val="ppt_y"/>
                                          </p:val>
                                        </p:tav>
                                        <p:tav tm="100000">
                                          <p:val>
                                            <p:strVal val="0-ppt_h/2"/>
                                          </p:val>
                                        </p:tav>
                                      </p:tavLst>
                                    </p:anim>
                                    <p:set>
                                      <p:cBhvr>
                                        <p:cTn id="1948" dur="1" fill="hold">
                                          <p:stCondLst>
                                            <p:cond delay="2249"/>
                                          </p:stCondLst>
                                        </p:cTn>
                                        <p:tgtEl>
                                          <p:spTgt spid="174"/>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5"/>
                                        </p:tgtEl>
                                        <p:attrNameLst>
                                          <p:attrName>ppt_x</p:attrName>
                                        </p:attrNameLst>
                                      </p:cBhvr>
                                      <p:tavLst>
                                        <p:tav tm="0">
                                          <p:val>
                                            <p:strVal val="ppt_x"/>
                                          </p:val>
                                        </p:tav>
                                        <p:tav tm="100000">
                                          <p:val>
                                            <p:strVal val="0-ppt_w/2"/>
                                          </p:val>
                                        </p:tav>
                                      </p:tavLst>
                                    </p:anim>
                                    <p:anim calcmode="lin" valueType="num">
                                      <p:cBhvr additive="base">
                                        <p:cTn id="1951" dur="2250"/>
                                        <p:tgtEl>
                                          <p:spTgt spid="175"/>
                                        </p:tgtEl>
                                        <p:attrNameLst>
                                          <p:attrName>ppt_y</p:attrName>
                                        </p:attrNameLst>
                                      </p:cBhvr>
                                      <p:tavLst>
                                        <p:tav tm="0">
                                          <p:val>
                                            <p:strVal val="ppt_y"/>
                                          </p:val>
                                        </p:tav>
                                        <p:tav tm="100000">
                                          <p:val>
                                            <p:strVal val="0-ppt_h/2"/>
                                          </p:val>
                                        </p:tav>
                                      </p:tavLst>
                                    </p:anim>
                                    <p:set>
                                      <p:cBhvr>
                                        <p:cTn id="1952" dur="1" fill="hold">
                                          <p:stCondLst>
                                            <p:cond delay="2249"/>
                                          </p:stCondLst>
                                        </p:cTn>
                                        <p:tgtEl>
                                          <p:spTgt spid="175"/>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6"/>
                                        </p:tgtEl>
                                        <p:attrNameLst>
                                          <p:attrName>ppt_x</p:attrName>
                                        </p:attrNameLst>
                                      </p:cBhvr>
                                      <p:tavLst>
                                        <p:tav tm="0">
                                          <p:val>
                                            <p:strVal val="ppt_x"/>
                                          </p:val>
                                        </p:tav>
                                        <p:tav tm="100000">
                                          <p:val>
                                            <p:strVal val="0-ppt_w/2"/>
                                          </p:val>
                                        </p:tav>
                                      </p:tavLst>
                                    </p:anim>
                                    <p:anim calcmode="lin" valueType="num">
                                      <p:cBhvr additive="base">
                                        <p:cTn id="1955" dur="2250"/>
                                        <p:tgtEl>
                                          <p:spTgt spid="176"/>
                                        </p:tgtEl>
                                        <p:attrNameLst>
                                          <p:attrName>ppt_y</p:attrName>
                                        </p:attrNameLst>
                                      </p:cBhvr>
                                      <p:tavLst>
                                        <p:tav tm="0">
                                          <p:val>
                                            <p:strVal val="ppt_y"/>
                                          </p:val>
                                        </p:tav>
                                        <p:tav tm="100000">
                                          <p:val>
                                            <p:strVal val="0-ppt_h/2"/>
                                          </p:val>
                                        </p:tav>
                                      </p:tavLst>
                                    </p:anim>
                                    <p:set>
                                      <p:cBhvr>
                                        <p:cTn id="1956" dur="1" fill="hold">
                                          <p:stCondLst>
                                            <p:cond delay="2249"/>
                                          </p:stCondLst>
                                        </p:cTn>
                                        <p:tgtEl>
                                          <p:spTgt spid="176"/>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7"/>
                                        </p:tgtEl>
                                        <p:attrNameLst>
                                          <p:attrName>ppt_x</p:attrName>
                                        </p:attrNameLst>
                                      </p:cBhvr>
                                      <p:tavLst>
                                        <p:tav tm="0">
                                          <p:val>
                                            <p:strVal val="ppt_x"/>
                                          </p:val>
                                        </p:tav>
                                        <p:tav tm="100000">
                                          <p:val>
                                            <p:strVal val="0-ppt_w/2"/>
                                          </p:val>
                                        </p:tav>
                                      </p:tavLst>
                                    </p:anim>
                                    <p:anim calcmode="lin" valueType="num">
                                      <p:cBhvr additive="base">
                                        <p:cTn id="1959" dur="2250"/>
                                        <p:tgtEl>
                                          <p:spTgt spid="177"/>
                                        </p:tgtEl>
                                        <p:attrNameLst>
                                          <p:attrName>ppt_y</p:attrName>
                                        </p:attrNameLst>
                                      </p:cBhvr>
                                      <p:tavLst>
                                        <p:tav tm="0">
                                          <p:val>
                                            <p:strVal val="ppt_y"/>
                                          </p:val>
                                        </p:tav>
                                        <p:tav tm="100000">
                                          <p:val>
                                            <p:strVal val="0-ppt_h/2"/>
                                          </p:val>
                                        </p:tav>
                                      </p:tavLst>
                                    </p:anim>
                                    <p:set>
                                      <p:cBhvr>
                                        <p:cTn id="1960" dur="1" fill="hold">
                                          <p:stCondLst>
                                            <p:cond delay="2249"/>
                                          </p:stCondLst>
                                        </p:cTn>
                                        <p:tgtEl>
                                          <p:spTgt spid="177"/>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78"/>
                                        </p:tgtEl>
                                        <p:attrNameLst>
                                          <p:attrName>ppt_x</p:attrName>
                                        </p:attrNameLst>
                                      </p:cBhvr>
                                      <p:tavLst>
                                        <p:tav tm="0">
                                          <p:val>
                                            <p:strVal val="ppt_x"/>
                                          </p:val>
                                        </p:tav>
                                        <p:tav tm="100000">
                                          <p:val>
                                            <p:strVal val="0-ppt_w/2"/>
                                          </p:val>
                                        </p:tav>
                                      </p:tavLst>
                                    </p:anim>
                                    <p:anim calcmode="lin" valueType="num">
                                      <p:cBhvr additive="base">
                                        <p:cTn id="1963" dur="2250"/>
                                        <p:tgtEl>
                                          <p:spTgt spid="178"/>
                                        </p:tgtEl>
                                        <p:attrNameLst>
                                          <p:attrName>ppt_y</p:attrName>
                                        </p:attrNameLst>
                                      </p:cBhvr>
                                      <p:tavLst>
                                        <p:tav tm="0">
                                          <p:val>
                                            <p:strVal val="ppt_y"/>
                                          </p:val>
                                        </p:tav>
                                        <p:tav tm="100000">
                                          <p:val>
                                            <p:strVal val="0-ppt_h/2"/>
                                          </p:val>
                                        </p:tav>
                                      </p:tavLst>
                                    </p:anim>
                                    <p:set>
                                      <p:cBhvr>
                                        <p:cTn id="1964" dur="1" fill="hold">
                                          <p:stCondLst>
                                            <p:cond delay="2249"/>
                                          </p:stCondLst>
                                        </p:cTn>
                                        <p:tgtEl>
                                          <p:spTgt spid="178"/>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79"/>
                                        </p:tgtEl>
                                        <p:attrNameLst>
                                          <p:attrName>ppt_x</p:attrName>
                                        </p:attrNameLst>
                                      </p:cBhvr>
                                      <p:tavLst>
                                        <p:tav tm="0">
                                          <p:val>
                                            <p:strVal val="ppt_x"/>
                                          </p:val>
                                        </p:tav>
                                        <p:tav tm="100000">
                                          <p:val>
                                            <p:strVal val="0-ppt_w/2"/>
                                          </p:val>
                                        </p:tav>
                                      </p:tavLst>
                                    </p:anim>
                                    <p:anim calcmode="lin" valueType="num">
                                      <p:cBhvr additive="base">
                                        <p:cTn id="1967" dur="2250"/>
                                        <p:tgtEl>
                                          <p:spTgt spid="179"/>
                                        </p:tgtEl>
                                        <p:attrNameLst>
                                          <p:attrName>ppt_y</p:attrName>
                                        </p:attrNameLst>
                                      </p:cBhvr>
                                      <p:tavLst>
                                        <p:tav tm="0">
                                          <p:val>
                                            <p:strVal val="ppt_y"/>
                                          </p:val>
                                        </p:tav>
                                        <p:tav tm="100000">
                                          <p:val>
                                            <p:strVal val="0-ppt_h/2"/>
                                          </p:val>
                                        </p:tav>
                                      </p:tavLst>
                                    </p:anim>
                                    <p:set>
                                      <p:cBhvr>
                                        <p:cTn id="1968" dur="1" fill="hold">
                                          <p:stCondLst>
                                            <p:cond delay="2249"/>
                                          </p:stCondLst>
                                        </p:cTn>
                                        <p:tgtEl>
                                          <p:spTgt spid="179"/>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0"/>
                                        </p:tgtEl>
                                        <p:attrNameLst>
                                          <p:attrName>ppt_x</p:attrName>
                                        </p:attrNameLst>
                                      </p:cBhvr>
                                      <p:tavLst>
                                        <p:tav tm="0">
                                          <p:val>
                                            <p:strVal val="ppt_x"/>
                                          </p:val>
                                        </p:tav>
                                        <p:tav tm="100000">
                                          <p:val>
                                            <p:strVal val="0-ppt_w/2"/>
                                          </p:val>
                                        </p:tav>
                                      </p:tavLst>
                                    </p:anim>
                                    <p:anim calcmode="lin" valueType="num">
                                      <p:cBhvr additive="base">
                                        <p:cTn id="1971" dur="2250"/>
                                        <p:tgtEl>
                                          <p:spTgt spid="180"/>
                                        </p:tgtEl>
                                        <p:attrNameLst>
                                          <p:attrName>ppt_y</p:attrName>
                                        </p:attrNameLst>
                                      </p:cBhvr>
                                      <p:tavLst>
                                        <p:tav tm="0">
                                          <p:val>
                                            <p:strVal val="ppt_y"/>
                                          </p:val>
                                        </p:tav>
                                        <p:tav tm="100000">
                                          <p:val>
                                            <p:strVal val="0-ppt_h/2"/>
                                          </p:val>
                                        </p:tav>
                                      </p:tavLst>
                                    </p:anim>
                                    <p:set>
                                      <p:cBhvr>
                                        <p:cTn id="1972" dur="1" fill="hold">
                                          <p:stCondLst>
                                            <p:cond delay="2249"/>
                                          </p:stCondLst>
                                        </p:cTn>
                                        <p:tgtEl>
                                          <p:spTgt spid="180"/>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1"/>
                                        </p:tgtEl>
                                        <p:attrNameLst>
                                          <p:attrName>ppt_x</p:attrName>
                                        </p:attrNameLst>
                                      </p:cBhvr>
                                      <p:tavLst>
                                        <p:tav tm="0">
                                          <p:val>
                                            <p:strVal val="ppt_x"/>
                                          </p:val>
                                        </p:tav>
                                        <p:tav tm="100000">
                                          <p:val>
                                            <p:strVal val="0-ppt_w/2"/>
                                          </p:val>
                                        </p:tav>
                                      </p:tavLst>
                                    </p:anim>
                                    <p:anim calcmode="lin" valueType="num">
                                      <p:cBhvr additive="base">
                                        <p:cTn id="1975" dur="2250"/>
                                        <p:tgtEl>
                                          <p:spTgt spid="181"/>
                                        </p:tgtEl>
                                        <p:attrNameLst>
                                          <p:attrName>ppt_y</p:attrName>
                                        </p:attrNameLst>
                                      </p:cBhvr>
                                      <p:tavLst>
                                        <p:tav tm="0">
                                          <p:val>
                                            <p:strVal val="ppt_y"/>
                                          </p:val>
                                        </p:tav>
                                        <p:tav tm="100000">
                                          <p:val>
                                            <p:strVal val="0-ppt_h/2"/>
                                          </p:val>
                                        </p:tav>
                                      </p:tavLst>
                                    </p:anim>
                                    <p:set>
                                      <p:cBhvr>
                                        <p:cTn id="1976" dur="1" fill="hold">
                                          <p:stCondLst>
                                            <p:cond delay="2249"/>
                                          </p:stCondLst>
                                        </p:cTn>
                                        <p:tgtEl>
                                          <p:spTgt spid="181"/>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2"/>
                                        </p:tgtEl>
                                        <p:attrNameLst>
                                          <p:attrName>ppt_x</p:attrName>
                                        </p:attrNameLst>
                                      </p:cBhvr>
                                      <p:tavLst>
                                        <p:tav tm="0">
                                          <p:val>
                                            <p:strVal val="ppt_x"/>
                                          </p:val>
                                        </p:tav>
                                        <p:tav tm="100000">
                                          <p:val>
                                            <p:strVal val="0-ppt_w/2"/>
                                          </p:val>
                                        </p:tav>
                                      </p:tavLst>
                                    </p:anim>
                                    <p:anim calcmode="lin" valueType="num">
                                      <p:cBhvr additive="base">
                                        <p:cTn id="1979" dur="2250"/>
                                        <p:tgtEl>
                                          <p:spTgt spid="182"/>
                                        </p:tgtEl>
                                        <p:attrNameLst>
                                          <p:attrName>ppt_y</p:attrName>
                                        </p:attrNameLst>
                                      </p:cBhvr>
                                      <p:tavLst>
                                        <p:tav tm="0">
                                          <p:val>
                                            <p:strVal val="ppt_y"/>
                                          </p:val>
                                        </p:tav>
                                        <p:tav tm="100000">
                                          <p:val>
                                            <p:strVal val="0-ppt_h/2"/>
                                          </p:val>
                                        </p:tav>
                                      </p:tavLst>
                                    </p:anim>
                                    <p:set>
                                      <p:cBhvr>
                                        <p:cTn id="1980" dur="1" fill="hold">
                                          <p:stCondLst>
                                            <p:cond delay="2249"/>
                                          </p:stCondLst>
                                        </p:cTn>
                                        <p:tgtEl>
                                          <p:spTgt spid="182"/>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3"/>
                                        </p:tgtEl>
                                        <p:attrNameLst>
                                          <p:attrName>ppt_x</p:attrName>
                                        </p:attrNameLst>
                                      </p:cBhvr>
                                      <p:tavLst>
                                        <p:tav tm="0">
                                          <p:val>
                                            <p:strVal val="ppt_x"/>
                                          </p:val>
                                        </p:tav>
                                        <p:tav tm="100000">
                                          <p:val>
                                            <p:strVal val="0-ppt_w/2"/>
                                          </p:val>
                                        </p:tav>
                                      </p:tavLst>
                                    </p:anim>
                                    <p:anim calcmode="lin" valueType="num">
                                      <p:cBhvr additive="base">
                                        <p:cTn id="1983" dur="2250"/>
                                        <p:tgtEl>
                                          <p:spTgt spid="183"/>
                                        </p:tgtEl>
                                        <p:attrNameLst>
                                          <p:attrName>ppt_y</p:attrName>
                                        </p:attrNameLst>
                                      </p:cBhvr>
                                      <p:tavLst>
                                        <p:tav tm="0">
                                          <p:val>
                                            <p:strVal val="ppt_y"/>
                                          </p:val>
                                        </p:tav>
                                        <p:tav tm="100000">
                                          <p:val>
                                            <p:strVal val="0-ppt_h/2"/>
                                          </p:val>
                                        </p:tav>
                                      </p:tavLst>
                                    </p:anim>
                                    <p:set>
                                      <p:cBhvr>
                                        <p:cTn id="1984" dur="1" fill="hold">
                                          <p:stCondLst>
                                            <p:cond delay="2249"/>
                                          </p:stCondLst>
                                        </p:cTn>
                                        <p:tgtEl>
                                          <p:spTgt spid="183"/>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4"/>
                                        </p:tgtEl>
                                        <p:attrNameLst>
                                          <p:attrName>ppt_x</p:attrName>
                                        </p:attrNameLst>
                                      </p:cBhvr>
                                      <p:tavLst>
                                        <p:tav tm="0">
                                          <p:val>
                                            <p:strVal val="ppt_x"/>
                                          </p:val>
                                        </p:tav>
                                        <p:tav tm="100000">
                                          <p:val>
                                            <p:strVal val="0-ppt_w/2"/>
                                          </p:val>
                                        </p:tav>
                                      </p:tavLst>
                                    </p:anim>
                                    <p:anim calcmode="lin" valueType="num">
                                      <p:cBhvr additive="base">
                                        <p:cTn id="1987" dur="2250"/>
                                        <p:tgtEl>
                                          <p:spTgt spid="184"/>
                                        </p:tgtEl>
                                        <p:attrNameLst>
                                          <p:attrName>ppt_y</p:attrName>
                                        </p:attrNameLst>
                                      </p:cBhvr>
                                      <p:tavLst>
                                        <p:tav tm="0">
                                          <p:val>
                                            <p:strVal val="ppt_y"/>
                                          </p:val>
                                        </p:tav>
                                        <p:tav tm="100000">
                                          <p:val>
                                            <p:strVal val="0-ppt_h/2"/>
                                          </p:val>
                                        </p:tav>
                                      </p:tavLst>
                                    </p:anim>
                                    <p:set>
                                      <p:cBhvr>
                                        <p:cTn id="1988" dur="1" fill="hold">
                                          <p:stCondLst>
                                            <p:cond delay="2249"/>
                                          </p:stCondLst>
                                        </p:cTn>
                                        <p:tgtEl>
                                          <p:spTgt spid="184"/>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5"/>
                                        </p:tgtEl>
                                        <p:attrNameLst>
                                          <p:attrName>ppt_x</p:attrName>
                                        </p:attrNameLst>
                                      </p:cBhvr>
                                      <p:tavLst>
                                        <p:tav tm="0">
                                          <p:val>
                                            <p:strVal val="ppt_x"/>
                                          </p:val>
                                        </p:tav>
                                        <p:tav tm="100000">
                                          <p:val>
                                            <p:strVal val="0-ppt_w/2"/>
                                          </p:val>
                                        </p:tav>
                                      </p:tavLst>
                                    </p:anim>
                                    <p:anim calcmode="lin" valueType="num">
                                      <p:cBhvr additive="base">
                                        <p:cTn id="1991" dur="2250"/>
                                        <p:tgtEl>
                                          <p:spTgt spid="185"/>
                                        </p:tgtEl>
                                        <p:attrNameLst>
                                          <p:attrName>ppt_y</p:attrName>
                                        </p:attrNameLst>
                                      </p:cBhvr>
                                      <p:tavLst>
                                        <p:tav tm="0">
                                          <p:val>
                                            <p:strVal val="ppt_y"/>
                                          </p:val>
                                        </p:tav>
                                        <p:tav tm="100000">
                                          <p:val>
                                            <p:strVal val="0-ppt_h/2"/>
                                          </p:val>
                                        </p:tav>
                                      </p:tavLst>
                                    </p:anim>
                                    <p:set>
                                      <p:cBhvr>
                                        <p:cTn id="1992" dur="1" fill="hold">
                                          <p:stCondLst>
                                            <p:cond delay="2249"/>
                                          </p:stCondLst>
                                        </p:cTn>
                                        <p:tgtEl>
                                          <p:spTgt spid="185"/>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6"/>
                                        </p:tgtEl>
                                        <p:attrNameLst>
                                          <p:attrName>ppt_x</p:attrName>
                                        </p:attrNameLst>
                                      </p:cBhvr>
                                      <p:tavLst>
                                        <p:tav tm="0">
                                          <p:val>
                                            <p:strVal val="ppt_x"/>
                                          </p:val>
                                        </p:tav>
                                        <p:tav tm="100000">
                                          <p:val>
                                            <p:strVal val="0-ppt_w/2"/>
                                          </p:val>
                                        </p:tav>
                                      </p:tavLst>
                                    </p:anim>
                                    <p:anim calcmode="lin" valueType="num">
                                      <p:cBhvr additive="base">
                                        <p:cTn id="1995" dur="2250"/>
                                        <p:tgtEl>
                                          <p:spTgt spid="186"/>
                                        </p:tgtEl>
                                        <p:attrNameLst>
                                          <p:attrName>ppt_y</p:attrName>
                                        </p:attrNameLst>
                                      </p:cBhvr>
                                      <p:tavLst>
                                        <p:tav tm="0">
                                          <p:val>
                                            <p:strVal val="ppt_y"/>
                                          </p:val>
                                        </p:tav>
                                        <p:tav tm="100000">
                                          <p:val>
                                            <p:strVal val="0-ppt_h/2"/>
                                          </p:val>
                                        </p:tav>
                                      </p:tavLst>
                                    </p:anim>
                                    <p:set>
                                      <p:cBhvr>
                                        <p:cTn id="1996" dur="1" fill="hold">
                                          <p:stCondLst>
                                            <p:cond delay="2249"/>
                                          </p:stCondLst>
                                        </p:cTn>
                                        <p:tgtEl>
                                          <p:spTgt spid="186"/>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7"/>
                                        </p:tgtEl>
                                        <p:attrNameLst>
                                          <p:attrName>ppt_x</p:attrName>
                                        </p:attrNameLst>
                                      </p:cBhvr>
                                      <p:tavLst>
                                        <p:tav tm="0">
                                          <p:val>
                                            <p:strVal val="ppt_x"/>
                                          </p:val>
                                        </p:tav>
                                        <p:tav tm="100000">
                                          <p:val>
                                            <p:strVal val="0-ppt_w/2"/>
                                          </p:val>
                                        </p:tav>
                                      </p:tavLst>
                                    </p:anim>
                                    <p:anim calcmode="lin" valueType="num">
                                      <p:cBhvr additive="base">
                                        <p:cTn id="1999" dur="2250"/>
                                        <p:tgtEl>
                                          <p:spTgt spid="187"/>
                                        </p:tgtEl>
                                        <p:attrNameLst>
                                          <p:attrName>ppt_y</p:attrName>
                                        </p:attrNameLst>
                                      </p:cBhvr>
                                      <p:tavLst>
                                        <p:tav tm="0">
                                          <p:val>
                                            <p:strVal val="ppt_y"/>
                                          </p:val>
                                        </p:tav>
                                        <p:tav tm="100000">
                                          <p:val>
                                            <p:strVal val="0-ppt_h/2"/>
                                          </p:val>
                                        </p:tav>
                                      </p:tavLst>
                                    </p:anim>
                                    <p:set>
                                      <p:cBhvr>
                                        <p:cTn id="2000" dur="1" fill="hold">
                                          <p:stCondLst>
                                            <p:cond delay="2249"/>
                                          </p:stCondLst>
                                        </p:cTn>
                                        <p:tgtEl>
                                          <p:spTgt spid="187"/>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88"/>
                                        </p:tgtEl>
                                        <p:attrNameLst>
                                          <p:attrName>ppt_x</p:attrName>
                                        </p:attrNameLst>
                                      </p:cBhvr>
                                      <p:tavLst>
                                        <p:tav tm="0">
                                          <p:val>
                                            <p:strVal val="ppt_x"/>
                                          </p:val>
                                        </p:tav>
                                        <p:tav tm="100000">
                                          <p:val>
                                            <p:strVal val="0-ppt_w/2"/>
                                          </p:val>
                                        </p:tav>
                                      </p:tavLst>
                                    </p:anim>
                                    <p:anim calcmode="lin" valueType="num">
                                      <p:cBhvr additive="base">
                                        <p:cTn id="2003" dur="2250"/>
                                        <p:tgtEl>
                                          <p:spTgt spid="188"/>
                                        </p:tgtEl>
                                        <p:attrNameLst>
                                          <p:attrName>ppt_y</p:attrName>
                                        </p:attrNameLst>
                                      </p:cBhvr>
                                      <p:tavLst>
                                        <p:tav tm="0">
                                          <p:val>
                                            <p:strVal val="ppt_y"/>
                                          </p:val>
                                        </p:tav>
                                        <p:tav tm="100000">
                                          <p:val>
                                            <p:strVal val="0-ppt_h/2"/>
                                          </p:val>
                                        </p:tav>
                                      </p:tavLst>
                                    </p:anim>
                                    <p:set>
                                      <p:cBhvr>
                                        <p:cTn id="2004" dur="1" fill="hold">
                                          <p:stCondLst>
                                            <p:cond delay="2249"/>
                                          </p:stCondLst>
                                        </p:cTn>
                                        <p:tgtEl>
                                          <p:spTgt spid="188"/>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89"/>
                                        </p:tgtEl>
                                        <p:attrNameLst>
                                          <p:attrName>ppt_x</p:attrName>
                                        </p:attrNameLst>
                                      </p:cBhvr>
                                      <p:tavLst>
                                        <p:tav tm="0">
                                          <p:val>
                                            <p:strVal val="ppt_x"/>
                                          </p:val>
                                        </p:tav>
                                        <p:tav tm="100000">
                                          <p:val>
                                            <p:strVal val="0-ppt_w/2"/>
                                          </p:val>
                                        </p:tav>
                                      </p:tavLst>
                                    </p:anim>
                                    <p:anim calcmode="lin" valueType="num">
                                      <p:cBhvr additive="base">
                                        <p:cTn id="2007" dur="2250"/>
                                        <p:tgtEl>
                                          <p:spTgt spid="189"/>
                                        </p:tgtEl>
                                        <p:attrNameLst>
                                          <p:attrName>ppt_y</p:attrName>
                                        </p:attrNameLst>
                                      </p:cBhvr>
                                      <p:tavLst>
                                        <p:tav tm="0">
                                          <p:val>
                                            <p:strVal val="ppt_y"/>
                                          </p:val>
                                        </p:tav>
                                        <p:tav tm="100000">
                                          <p:val>
                                            <p:strVal val="0-ppt_h/2"/>
                                          </p:val>
                                        </p:tav>
                                      </p:tavLst>
                                    </p:anim>
                                    <p:set>
                                      <p:cBhvr>
                                        <p:cTn id="2008" dur="1" fill="hold">
                                          <p:stCondLst>
                                            <p:cond delay="2249"/>
                                          </p:stCondLst>
                                        </p:cTn>
                                        <p:tgtEl>
                                          <p:spTgt spid="189"/>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0"/>
                                        </p:tgtEl>
                                        <p:attrNameLst>
                                          <p:attrName>ppt_x</p:attrName>
                                        </p:attrNameLst>
                                      </p:cBhvr>
                                      <p:tavLst>
                                        <p:tav tm="0">
                                          <p:val>
                                            <p:strVal val="ppt_x"/>
                                          </p:val>
                                        </p:tav>
                                        <p:tav tm="100000">
                                          <p:val>
                                            <p:strVal val="0-ppt_w/2"/>
                                          </p:val>
                                        </p:tav>
                                      </p:tavLst>
                                    </p:anim>
                                    <p:anim calcmode="lin" valueType="num">
                                      <p:cBhvr additive="base">
                                        <p:cTn id="2011" dur="2250"/>
                                        <p:tgtEl>
                                          <p:spTgt spid="190"/>
                                        </p:tgtEl>
                                        <p:attrNameLst>
                                          <p:attrName>ppt_y</p:attrName>
                                        </p:attrNameLst>
                                      </p:cBhvr>
                                      <p:tavLst>
                                        <p:tav tm="0">
                                          <p:val>
                                            <p:strVal val="ppt_y"/>
                                          </p:val>
                                        </p:tav>
                                        <p:tav tm="100000">
                                          <p:val>
                                            <p:strVal val="0-ppt_h/2"/>
                                          </p:val>
                                        </p:tav>
                                      </p:tavLst>
                                    </p:anim>
                                    <p:set>
                                      <p:cBhvr>
                                        <p:cTn id="2012" dur="1" fill="hold">
                                          <p:stCondLst>
                                            <p:cond delay="2249"/>
                                          </p:stCondLst>
                                        </p:cTn>
                                        <p:tgtEl>
                                          <p:spTgt spid="190"/>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1"/>
                                        </p:tgtEl>
                                        <p:attrNameLst>
                                          <p:attrName>ppt_x</p:attrName>
                                        </p:attrNameLst>
                                      </p:cBhvr>
                                      <p:tavLst>
                                        <p:tav tm="0">
                                          <p:val>
                                            <p:strVal val="ppt_x"/>
                                          </p:val>
                                        </p:tav>
                                        <p:tav tm="100000">
                                          <p:val>
                                            <p:strVal val="0-ppt_w/2"/>
                                          </p:val>
                                        </p:tav>
                                      </p:tavLst>
                                    </p:anim>
                                    <p:anim calcmode="lin" valueType="num">
                                      <p:cBhvr additive="base">
                                        <p:cTn id="2015" dur="2250"/>
                                        <p:tgtEl>
                                          <p:spTgt spid="191"/>
                                        </p:tgtEl>
                                        <p:attrNameLst>
                                          <p:attrName>ppt_y</p:attrName>
                                        </p:attrNameLst>
                                      </p:cBhvr>
                                      <p:tavLst>
                                        <p:tav tm="0">
                                          <p:val>
                                            <p:strVal val="ppt_y"/>
                                          </p:val>
                                        </p:tav>
                                        <p:tav tm="100000">
                                          <p:val>
                                            <p:strVal val="0-ppt_h/2"/>
                                          </p:val>
                                        </p:tav>
                                      </p:tavLst>
                                    </p:anim>
                                    <p:set>
                                      <p:cBhvr>
                                        <p:cTn id="2016" dur="1" fill="hold">
                                          <p:stCondLst>
                                            <p:cond delay="2249"/>
                                          </p:stCondLst>
                                        </p:cTn>
                                        <p:tgtEl>
                                          <p:spTgt spid="191"/>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2"/>
                                        </p:tgtEl>
                                        <p:attrNameLst>
                                          <p:attrName>ppt_x</p:attrName>
                                        </p:attrNameLst>
                                      </p:cBhvr>
                                      <p:tavLst>
                                        <p:tav tm="0">
                                          <p:val>
                                            <p:strVal val="ppt_x"/>
                                          </p:val>
                                        </p:tav>
                                        <p:tav tm="100000">
                                          <p:val>
                                            <p:strVal val="0-ppt_w/2"/>
                                          </p:val>
                                        </p:tav>
                                      </p:tavLst>
                                    </p:anim>
                                    <p:anim calcmode="lin" valueType="num">
                                      <p:cBhvr additive="base">
                                        <p:cTn id="2019" dur="2250"/>
                                        <p:tgtEl>
                                          <p:spTgt spid="192"/>
                                        </p:tgtEl>
                                        <p:attrNameLst>
                                          <p:attrName>ppt_y</p:attrName>
                                        </p:attrNameLst>
                                      </p:cBhvr>
                                      <p:tavLst>
                                        <p:tav tm="0">
                                          <p:val>
                                            <p:strVal val="ppt_y"/>
                                          </p:val>
                                        </p:tav>
                                        <p:tav tm="100000">
                                          <p:val>
                                            <p:strVal val="0-ppt_h/2"/>
                                          </p:val>
                                        </p:tav>
                                      </p:tavLst>
                                    </p:anim>
                                    <p:set>
                                      <p:cBhvr>
                                        <p:cTn id="2020" dur="1" fill="hold">
                                          <p:stCondLst>
                                            <p:cond delay="2249"/>
                                          </p:stCondLst>
                                        </p:cTn>
                                        <p:tgtEl>
                                          <p:spTgt spid="192"/>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3"/>
                                        </p:tgtEl>
                                        <p:attrNameLst>
                                          <p:attrName>ppt_x</p:attrName>
                                        </p:attrNameLst>
                                      </p:cBhvr>
                                      <p:tavLst>
                                        <p:tav tm="0">
                                          <p:val>
                                            <p:strVal val="ppt_x"/>
                                          </p:val>
                                        </p:tav>
                                        <p:tav tm="100000">
                                          <p:val>
                                            <p:strVal val="0-ppt_w/2"/>
                                          </p:val>
                                        </p:tav>
                                      </p:tavLst>
                                    </p:anim>
                                    <p:anim calcmode="lin" valueType="num">
                                      <p:cBhvr additive="base">
                                        <p:cTn id="2023" dur="2250"/>
                                        <p:tgtEl>
                                          <p:spTgt spid="193"/>
                                        </p:tgtEl>
                                        <p:attrNameLst>
                                          <p:attrName>ppt_y</p:attrName>
                                        </p:attrNameLst>
                                      </p:cBhvr>
                                      <p:tavLst>
                                        <p:tav tm="0">
                                          <p:val>
                                            <p:strVal val="ppt_y"/>
                                          </p:val>
                                        </p:tav>
                                        <p:tav tm="100000">
                                          <p:val>
                                            <p:strVal val="0-ppt_h/2"/>
                                          </p:val>
                                        </p:tav>
                                      </p:tavLst>
                                    </p:anim>
                                    <p:set>
                                      <p:cBhvr>
                                        <p:cTn id="2024" dur="1" fill="hold">
                                          <p:stCondLst>
                                            <p:cond delay="2249"/>
                                          </p:stCondLst>
                                        </p:cTn>
                                        <p:tgtEl>
                                          <p:spTgt spid="193"/>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4"/>
                                        </p:tgtEl>
                                        <p:attrNameLst>
                                          <p:attrName>ppt_x</p:attrName>
                                        </p:attrNameLst>
                                      </p:cBhvr>
                                      <p:tavLst>
                                        <p:tav tm="0">
                                          <p:val>
                                            <p:strVal val="ppt_x"/>
                                          </p:val>
                                        </p:tav>
                                        <p:tav tm="100000">
                                          <p:val>
                                            <p:strVal val="0-ppt_w/2"/>
                                          </p:val>
                                        </p:tav>
                                      </p:tavLst>
                                    </p:anim>
                                    <p:anim calcmode="lin" valueType="num">
                                      <p:cBhvr additive="base">
                                        <p:cTn id="2027" dur="2250"/>
                                        <p:tgtEl>
                                          <p:spTgt spid="194"/>
                                        </p:tgtEl>
                                        <p:attrNameLst>
                                          <p:attrName>ppt_y</p:attrName>
                                        </p:attrNameLst>
                                      </p:cBhvr>
                                      <p:tavLst>
                                        <p:tav tm="0">
                                          <p:val>
                                            <p:strVal val="ppt_y"/>
                                          </p:val>
                                        </p:tav>
                                        <p:tav tm="100000">
                                          <p:val>
                                            <p:strVal val="0-ppt_h/2"/>
                                          </p:val>
                                        </p:tav>
                                      </p:tavLst>
                                    </p:anim>
                                    <p:set>
                                      <p:cBhvr>
                                        <p:cTn id="2028" dur="1" fill="hold">
                                          <p:stCondLst>
                                            <p:cond delay="2249"/>
                                          </p:stCondLst>
                                        </p:cTn>
                                        <p:tgtEl>
                                          <p:spTgt spid="194"/>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5"/>
                                        </p:tgtEl>
                                        <p:attrNameLst>
                                          <p:attrName>ppt_x</p:attrName>
                                        </p:attrNameLst>
                                      </p:cBhvr>
                                      <p:tavLst>
                                        <p:tav tm="0">
                                          <p:val>
                                            <p:strVal val="ppt_x"/>
                                          </p:val>
                                        </p:tav>
                                        <p:tav tm="100000">
                                          <p:val>
                                            <p:strVal val="0-ppt_w/2"/>
                                          </p:val>
                                        </p:tav>
                                      </p:tavLst>
                                    </p:anim>
                                    <p:anim calcmode="lin" valueType="num">
                                      <p:cBhvr additive="base">
                                        <p:cTn id="2031" dur="2250"/>
                                        <p:tgtEl>
                                          <p:spTgt spid="195"/>
                                        </p:tgtEl>
                                        <p:attrNameLst>
                                          <p:attrName>ppt_y</p:attrName>
                                        </p:attrNameLst>
                                      </p:cBhvr>
                                      <p:tavLst>
                                        <p:tav tm="0">
                                          <p:val>
                                            <p:strVal val="ppt_y"/>
                                          </p:val>
                                        </p:tav>
                                        <p:tav tm="100000">
                                          <p:val>
                                            <p:strVal val="0-ppt_h/2"/>
                                          </p:val>
                                        </p:tav>
                                      </p:tavLst>
                                    </p:anim>
                                    <p:set>
                                      <p:cBhvr>
                                        <p:cTn id="2032" dur="1" fill="hold">
                                          <p:stCondLst>
                                            <p:cond delay="2249"/>
                                          </p:stCondLst>
                                        </p:cTn>
                                        <p:tgtEl>
                                          <p:spTgt spid="195"/>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6"/>
                                        </p:tgtEl>
                                        <p:attrNameLst>
                                          <p:attrName>ppt_x</p:attrName>
                                        </p:attrNameLst>
                                      </p:cBhvr>
                                      <p:tavLst>
                                        <p:tav tm="0">
                                          <p:val>
                                            <p:strVal val="ppt_x"/>
                                          </p:val>
                                        </p:tav>
                                        <p:tav tm="100000">
                                          <p:val>
                                            <p:strVal val="0-ppt_w/2"/>
                                          </p:val>
                                        </p:tav>
                                      </p:tavLst>
                                    </p:anim>
                                    <p:anim calcmode="lin" valueType="num">
                                      <p:cBhvr additive="base">
                                        <p:cTn id="2035" dur="2250"/>
                                        <p:tgtEl>
                                          <p:spTgt spid="196"/>
                                        </p:tgtEl>
                                        <p:attrNameLst>
                                          <p:attrName>ppt_y</p:attrName>
                                        </p:attrNameLst>
                                      </p:cBhvr>
                                      <p:tavLst>
                                        <p:tav tm="0">
                                          <p:val>
                                            <p:strVal val="ppt_y"/>
                                          </p:val>
                                        </p:tav>
                                        <p:tav tm="100000">
                                          <p:val>
                                            <p:strVal val="0-ppt_h/2"/>
                                          </p:val>
                                        </p:tav>
                                      </p:tavLst>
                                    </p:anim>
                                    <p:set>
                                      <p:cBhvr>
                                        <p:cTn id="2036" dur="1" fill="hold">
                                          <p:stCondLst>
                                            <p:cond delay="2249"/>
                                          </p:stCondLst>
                                        </p:cTn>
                                        <p:tgtEl>
                                          <p:spTgt spid="196"/>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7"/>
                                        </p:tgtEl>
                                        <p:attrNameLst>
                                          <p:attrName>ppt_x</p:attrName>
                                        </p:attrNameLst>
                                      </p:cBhvr>
                                      <p:tavLst>
                                        <p:tav tm="0">
                                          <p:val>
                                            <p:strVal val="ppt_x"/>
                                          </p:val>
                                        </p:tav>
                                        <p:tav tm="100000">
                                          <p:val>
                                            <p:strVal val="0-ppt_w/2"/>
                                          </p:val>
                                        </p:tav>
                                      </p:tavLst>
                                    </p:anim>
                                    <p:anim calcmode="lin" valueType="num">
                                      <p:cBhvr additive="base">
                                        <p:cTn id="2039" dur="2250"/>
                                        <p:tgtEl>
                                          <p:spTgt spid="197"/>
                                        </p:tgtEl>
                                        <p:attrNameLst>
                                          <p:attrName>ppt_y</p:attrName>
                                        </p:attrNameLst>
                                      </p:cBhvr>
                                      <p:tavLst>
                                        <p:tav tm="0">
                                          <p:val>
                                            <p:strVal val="ppt_y"/>
                                          </p:val>
                                        </p:tav>
                                        <p:tav tm="100000">
                                          <p:val>
                                            <p:strVal val="0-ppt_h/2"/>
                                          </p:val>
                                        </p:tav>
                                      </p:tavLst>
                                    </p:anim>
                                    <p:set>
                                      <p:cBhvr>
                                        <p:cTn id="2040" dur="1" fill="hold">
                                          <p:stCondLst>
                                            <p:cond delay="2249"/>
                                          </p:stCondLst>
                                        </p:cTn>
                                        <p:tgtEl>
                                          <p:spTgt spid="197"/>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198"/>
                                        </p:tgtEl>
                                        <p:attrNameLst>
                                          <p:attrName>ppt_x</p:attrName>
                                        </p:attrNameLst>
                                      </p:cBhvr>
                                      <p:tavLst>
                                        <p:tav tm="0">
                                          <p:val>
                                            <p:strVal val="ppt_x"/>
                                          </p:val>
                                        </p:tav>
                                        <p:tav tm="100000">
                                          <p:val>
                                            <p:strVal val="0-ppt_w/2"/>
                                          </p:val>
                                        </p:tav>
                                      </p:tavLst>
                                    </p:anim>
                                    <p:anim calcmode="lin" valueType="num">
                                      <p:cBhvr additive="base">
                                        <p:cTn id="2043" dur="2250"/>
                                        <p:tgtEl>
                                          <p:spTgt spid="198"/>
                                        </p:tgtEl>
                                        <p:attrNameLst>
                                          <p:attrName>ppt_y</p:attrName>
                                        </p:attrNameLst>
                                      </p:cBhvr>
                                      <p:tavLst>
                                        <p:tav tm="0">
                                          <p:val>
                                            <p:strVal val="ppt_y"/>
                                          </p:val>
                                        </p:tav>
                                        <p:tav tm="100000">
                                          <p:val>
                                            <p:strVal val="0-ppt_h/2"/>
                                          </p:val>
                                        </p:tav>
                                      </p:tavLst>
                                    </p:anim>
                                    <p:set>
                                      <p:cBhvr>
                                        <p:cTn id="2044" dur="1" fill="hold">
                                          <p:stCondLst>
                                            <p:cond delay="2249"/>
                                          </p:stCondLst>
                                        </p:cTn>
                                        <p:tgtEl>
                                          <p:spTgt spid="198"/>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199"/>
                                        </p:tgtEl>
                                        <p:attrNameLst>
                                          <p:attrName>ppt_x</p:attrName>
                                        </p:attrNameLst>
                                      </p:cBhvr>
                                      <p:tavLst>
                                        <p:tav tm="0">
                                          <p:val>
                                            <p:strVal val="ppt_x"/>
                                          </p:val>
                                        </p:tav>
                                        <p:tav tm="100000">
                                          <p:val>
                                            <p:strVal val="0-ppt_w/2"/>
                                          </p:val>
                                        </p:tav>
                                      </p:tavLst>
                                    </p:anim>
                                    <p:anim calcmode="lin" valueType="num">
                                      <p:cBhvr additive="base">
                                        <p:cTn id="2047" dur="2250"/>
                                        <p:tgtEl>
                                          <p:spTgt spid="199"/>
                                        </p:tgtEl>
                                        <p:attrNameLst>
                                          <p:attrName>ppt_y</p:attrName>
                                        </p:attrNameLst>
                                      </p:cBhvr>
                                      <p:tavLst>
                                        <p:tav tm="0">
                                          <p:val>
                                            <p:strVal val="ppt_y"/>
                                          </p:val>
                                        </p:tav>
                                        <p:tav tm="100000">
                                          <p:val>
                                            <p:strVal val="0-ppt_h/2"/>
                                          </p:val>
                                        </p:tav>
                                      </p:tavLst>
                                    </p:anim>
                                    <p:set>
                                      <p:cBhvr>
                                        <p:cTn id="2048" dur="1" fill="hold">
                                          <p:stCondLst>
                                            <p:cond delay="2249"/>
                                          </p:stCondLst>
                                        </p:cTn>
                                        <p:tgtEl>
                                          <p:spTgt spid="199"/>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0"/>
                                        </p:tgtEl>
                                        <p:attrNameLst>
                                          <p:attrName>ppt_x</p:attrName>
                                        </p:attrNameLst>
                                      </p:cBhvr>
                                      <p:tavLst>
                                        <p:tav tm="0">
                                          <p:val>
                                            <p:strVal val="ppt_x"/>
                                          </p:val>
                                        </p:tav>
                                        <p:tav tm="100000">
                                          <p:val>
                                            <p:strVal val="0-ppt_w/2"/>
                                          </p:val>
                                        </p:tav>
                                      </p:tavLst>
                                    </p:anim>
                                    <p:anim calcmode="lin" valueType="num">
                                      <p:cBhvr additive="base">
                                        <p:cTn id="2051" dur="2250"/>
                                        <p:tgtEl>
                                          <p:spTgt spid="200"/>
                                        </p:tgtEl>
                                        <p:attrNameLst>
                                          <p:attrName>ppt_y</p:attrName>
                                        </p:attrNameLst>
                                      </p:cBhvr>
                                      <p:tavLst>
                                        <p:tav tm="0">
                                          <p:val>
                                            <p:strVal val="ppt_y"/>
                                          </p:val>
                                        </p:tav>
                                        <p:tav tm="100000">
                                          <p:val>
                                            <p:strVal val="0-ppt_h/2"/>
                                          </p:val>
                                        </p:tav>
                                      </p:tavLst>
                                    </p:anim>
                                    <p:set>
                                      <p:cBhvr>
                                        <p:cTn id="2052" dur="1" fill="hold">
                                          <p:stCondLst>
                                            <p:cond delay="2249"/>
                                          </p:stCondLst>
                                        </p:cTn>
                                        <p:tgtEl>
                                          <p:spTgt spid="200"/>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1"/>
                                        </p:tgtEl>
                                        <p:attrNameLst>
                                          <p:attrName>ppt_x</p:attrName>
                                        </p:attrNameLst>
                                      </p:cBhvr>
                                      <p:tavLst>
                                        <p:tav tm="0">
                                          <p:val>
                                            <p:strVal val="ppt_x"/>
                                          </p:val>
                                        </p:tav>
                                        <p:tav tm="100000">
                                          <p:val>
                                            <p:strVal val="0-ppt_w/2"/>
                                          </p:val>
                                        </p:tav>
                                      </p:tavLst>
                                    </p:anim>
                                    <p:anim calcmode="lin" valueType="num">
                                      <p:cBhvr additive="base">
                                        <p:cTn id="2055" dur="2250"/>
                                        <p:tgtEl>
                                          <p:spTgt spid="201"/>
                                        </p:tgtEl>
                                        <p:attrNameLst>
                                          <p:attrName>ppt_y</p:attrName>
                                        </p:attrNameLst>
                                      </p:cBhvr>
                                      <p:tavLst>
                                        <p:tav tm="0">
                                          <p:val>
                                            <p:strVal val="ppt_y"/>
                                          </p:val>
                                        </p:tav>
                                        <p:tav tm="100000">
                                          <p:val>
                                            <p:strVal val="0-ppt_h/2"/>
                                          </p:val>
                                        </p:tav>
                                      </p:tavLst>
                                    </p:anim>
                                    <p:set>
                                      <p:cBhvr>
                                        <p:cTn id="2056" dur="1" fill="hold">
                                          <p:stCondLst>
                                            <p:cond delay="2249"/>
                                          </p:stCondLst>
                                        </p:cTn>
                                        <p:tgtEl>
                                          <p:spTgt spid="201"/>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2"/>
                                        </p:tgtEl>
                                        <p:attrNameLst>
                                          <p:attrName>ppt_x</p:attrName>
                                        </p:attrNameLst>
                                      </p:cBhvr>
                                      <p:tavLst>
                                        <p:tav tm="0">
                                          <p:val>
                                            <p:strVal val="ppt_x"/>
                                          </p:val>
                                        </p:tav>
                                        <p:tav tm="100000">
                                          <p:val>
                                            <p:strVal val="0-ppt_w/2"/>
                                          </p:val>
                                        </p:tav>
                                      </p:tavLst>
                                    </p:anim>
                                    <p:anim calcmode="lin" valueType="num">
                                      <p:cBhvr additive="base">
                                        <p:cTn id="2059" dur="2250"/>
                                        <p:tgtEl>
                                          <p:spTgt spid="202"/>
                                        </p:tgtEl>
                                        <p:attrNameLst>
                                          <p:attrName>ppt_y</p:attrName>
                                        </p:attrNameLst>
                                      </p:cBhvr>
                                      <p:tavLst>
                                        <p:tav tm="0">
                                          <p:val>
                                            <p:strVal val="ppt_y"/>
                                          </p:val>
                                        </p:tav>
                                        <p:tav tm="100000">
                                          <p:val>
                                            <p:strVal val="0-ppt_h/2"/>
                                          </p:val>
                                        </p:tav>
                                      </p:tavLst>
                                    </p:anim>
                                    <p:set>
                                      <p:cBhvr>
                                        <p:cTn id="2060" dur="1" fill="hold">
                                          <p:stCondLst>
                                            <p:cond delay="2249"/>
                                          </p:stCondLst>
                                        </p:cTn>
                                        <p:tgtEl>
                                          <p:spTgt spid="202"/>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3"/>
                                        </p:tgtEl>
                                        <p:attrNameLst>
                                          <p:attrName>ppt_x</p:attrName>
                                        </p:attrNameLst>
                                      </p:cBhvr>
                                      <p:tavLst>
                                        <p:tav tm="0">
                                          <p:val>
                                            <p:strVal val="ppt_x"/>
                                          </p:val>
                                        </p:tav>
                                        <p:tav tm="100000">
                                          <p:val>
                                            <p:strVal val="0-ppt_w/2"/>
                                          </p:val>
                                        </p:tav>
                                      </p:tavLst>
                                    </p:anim>
                                    <p:anim calcmode="lin" valueType="num">
                                      <p:cBhvr additive="base">
                                        <p:cTn id="2063" dur="2250"/>
                                        <p:tgtEl>
                                          <p:spTgt spid="203"/>
                                        </p:tgtEl>
                                        <p:attrNameLst>
                                          <p:attrName>ppt_y</p:attrName>
                                        </p:attrNameLst>
                                      </p:cBhvr>
                                      <p:tavLst>
                                        <p:tav tm="0">
                                          <p:val>
                                            <p:strVal val="ppt_y"/>
                                          </p:val>
                                        </p:tav>
                                        <p:tav tm="100000">
                                          <p:val>
                                            <p:strVal val="0-ppt_h/2"/>
                                          </p:val>
                                        </p:tav>
                                      </p:tavLst>
                                    </p:anim>
                                    <p:set>
                                      <p:cBhvr>
                                        <p:cTn id="2064" dur="1" fill="hold">
                                          <p:stCondLst>
                                            <p:cond delay="2249"/>
                                          </p:stCondLst>
                                        </p:cTn>
                                        <p:tgtEl>
                                          <p:spTgt spid="203"/>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4"/>
                                        </p:tgtEl>
                                        <p:attrNameLst>
                                          <p:attrName>ppt_x</p:attrName>
                                        </p:attrNameLst>
                                      </p:cBhvr>
                                      <p:tavLst>
                                        <p:tav tm="0">
                                          <p:val>
                                            <p:strVal val="ppt_x"/>
                                          </p:val>
                                        </p:tav>
                                        <p:tav tm="100000">
                                          <p:val>
                                            <p:strVal val="0-ppt_w/2"/>
                                          </p:val>
                                        </p:tav>
                                      </p:tavLst>
                                    </p:anim>
                                    <p:anim calcmode="lin" valueType="num">
                                      <p:cBhvr additive="base">
                                        <p:cTn id="2067" dur="2250"/>
                                        <p:tgtEl>
                                          <p:spTgt spid="204"/>
                                        </p:tgtEl>
                                        <p:attrNameLst>
                                          <p:attrName>ppt_y</p:attrName>
                                        </p:attrNameLst>
                                      </p:cBhvr>
                                      <p:tavLst>
                                        <p:tav tm="0">
                                          <p:val>
                                            <p:strVal val="ppt_y"/>
                                          </p:val>
                                        </p:tav>
                                        <p:tav tm="100000">
                                          <p:val>
                                            <p:strVal val="0-ppt_h/2"/>
                                          </p:val>
                                        </p:tav>
                                      </p:tavLst>
                                    </p:anim>
                                    <p:set>
                                      <p:cBhvr>
                                        <p:cTn id="2068" dur="1" fill="hold">
                                          <p:stCondLst>
                                            <p:cond delay="2249"/>
                                          </p:stCondLst>
                                        </p:cTn>
                                        <p:tgtEl>
                                          <p:spTgt spid="204"/>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5"/>
                                        </p:tgtEl>
                                        <p:attrNameLst>
                                          <p:attrName>ppt_x</p:attrName>
                                        </p:attrNameLst>
                                      </p:cBhvr>
                                      <p:tavLst>
                                        <p:tav tm="0">
                                          <p:val>
                                            <p:strVal val="ppt_x"/>
                                          </p:val>
                                        </p:tav>
                                        <p:tav tm="100000">
                                          <p:val>
                                            <p:strVal val="0-ppt_w/2"/>
                                          </p:val>
                                        </p:tav>
                                      </p:tavLst>
                                    </p:anim>
                                    <p:anim calcmode="lin" valueType="num">
                                      <p:cBhvr additive="base">
                                        <p:cTn id="2071" dur="2250"/>
                                        <p:tgtEl>
                                          <p:spTgt spid="205"/>
                                        </p:tgtEl>
                                        <p:attrNameLst>
                                          <p:attrName>ppt_y</p:attrName>
                                        </p:attrNameLst>
                                      </p:cBhvr>
                                      <p:tavLst>
                                        <p:tav tm="0">
                                          <p:val>
                                            <p:strVal val="ppt_y"/>
                                          </p:val>
                                        </p:tav>
                                        <p:tav tm="100000">
                                          <p:val>
                                            <p:strVal val="0-ppt_h/2"/>
                                          </p:val>
                                        </p:tav>
                                      </p:tavLst>
                                    </p:anim>
                                    <p:set>
                                      <p:cBhvr>
                                        <p:cTn id="2072" dur="1" fill="hold">
                                          <p:stCondLst>
                                            <p:cond delay="2249"/>
                                          </p:stCondLst>
                                        </p:cTn>
                                        <p:tgtEl>
                                          <p:spTgt spid="205"/>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6"/>
                                        </p:tgtEl>
                                        <p:attrNameLst>
                                          <p:attrName>ppt_x</p:attrName>
                                        </p:attrNameLst>
                                      </p:cBhvr>
                                      <p:tavLst>
                                        <p:tav tm="0">
                                          <p:val>
                                            <p:strVal val="ppt_x"/>
                                          </p:val>
                                        </p:tav>
                                        <p:tav tm="100000">
                                          <p:val>
                                            <p:strVal val="0-ppt_w/2"/>
                                          </p:val>
                                        </p:tav>
                                      </p:tavLst>
                                    </p:anim>
                                    <p:anim calcmode="lin" valueType="num">
                                      <p:cBhvr additive="base">
                                        <p:cTn id="2075" dur="2250"/>
                                        <p:tgtEl>
                                          <p:spTgt spid="206"/>
                                        </p:tgtEl>
                                        <p:attrNameLst>
                                          <p:attrName>ppt_y</p:attrName>
                                        </p:attrNameLst>
                                      </p:cBhvr>
                                      <p:tavLst>
                                        <p:tav tm="0">
                                          <p:val>
                                            <p:strVal val="ppt_y"/>
                                          </p:val>
                                        </p:tav>
                                        <p:tav tm="100000">
                                          <p:val>
                                            <p:strVal val="0-ppt_h/2"/>
                                          </p:val>
                                        </p:tav>
                                      </p:tavLst>
                                    </p:anim>
                                    <p:set>
                                      <p:cBhvr>
                                        <p:cTn id="2076" dur="1" fill="hold">
                                          <p:stCondLst>
                                            <p:cond delay="2249"/>
                                          </p:stCondLst>
                                        </p:cTn>
                                        <p:tgtEl>
                                          <p:spTgt spid="206"/>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7"/>
                                        </p:tgtEl>
                                        <p:attrNameLst>
                                          <p:attrName>ppt_x</p:attrName>
                                        </p:attrNameLst>
                                      </p:cBhvr>
                                      <p:tavLst>
                                        <p:tav tm="0">
                                          <p:val>
                                            <p:strVal val="ppt_x"/>
                                          </p:val>
                                        </p:tav>
                                        <p:tav tm="100000">
                                          <p:val>
                                            <p:strVal val="0-ppt_w/2"/>
                                          </p:val>
                                        </p:tav>
                                      </p:tavLst>
                                    </p:anim>
                                    <p:anim calcmode="lin" valueType="num">
                                      <p:cBhvr additive="base">
                                        <p:cTn id="2079" dur="2250"/>
                                        <p:tgtEl>
                                          <p:spTgt spid="207"/>
                                        </p:tgtEl>
                                        <p:attrNameLst>
                                          <p:attrName>ppt_y</p:attrName>
                                        </p:attrNameLst>
                                      </p:cBhvr>
                                      <p:tavLst>
                                        <p:tav tm="0">
                                          <p:val>
                                            <p:strVal val="ppt_y"/>
                                          </p:val>
                                        </p:tav>
                                        <p:tav tm="100000">
                                          <p:val>
                                            <p:strVal val="0-ppt_h/2"/>
                                          </p:val>
                                        </p:tav>
                                      </p:tavLst>
                                    </p:anim>
                                    <p:set>
                                      <p:cBhvr>
                                        <p:cTn id="2080" dur="1" fill="hold">
                                          <p:stCondLst>
                                            <p:cond delay="2249"/>
                                          </p:stCondLst>
                                        </p:cTn>
                                        <p:tgtEl>
                                          <p:spTgt spid="207"/>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08"/>
                                        </p:tgtEl>
                                        <p:attrNameLst>
                                          <p:attrName>ppt_x</p:attrName>
                                        </p:attrNameLst>
                                      </p:cBhvr>
                                      <p:tavLst>
                                        <p:tav tm="0">
                                          <p:val>
                                            <p:strVal val="ppt_x"/>
                                          </p:val>
                                        </p:tav>
                                        <p:tav tm="100000">
                                          <p:val>
                                            <p:strVal val="0-ppt_w/2"/>
                                          </p:val>
                                        </p:tav>
                                      </p:tavLst>
                                    </p:anim>
                                    <p:anim calcmode="lin" valueType="num">
                                      <p:cBhvr additive="base">
                                        <p:cTn id="2083" dur="2250"/>
                                        <p:tgtEl>
                                          <p:spTgt spid="208"/>
                                        </p:tgtEl>
                                        <p:attrNameLst>
                                          <p:attrName>ppt_y</p:attrName>
                                        </p:attrNameLst>
                                      </p:cBhvr>
                                      <p:tavLst>
                                        <p:tav tm="0">
                                          <p:val>
                                            <p:strVal val="ppt_y"/>
                                          </p:val>
                                        </p:tav>
                                        <p:tav tm="100000">
                                          <p:val>
                                            <p:strVal val="0-ppt_h/2"/>
                                          </p:val>
                                        </p:tav>
                                      </p:tavLst>
                                    </p:anim>
                                    <p:set>
                                      <p:cBhvr>
                                        <p:cTn id="2084" dur="1" fill="hold">
                                          <p:stCondLst>
                                            <p:cond delay="2249"/>
                                          </p:stCondLst>
                                        </p:cTn>
                                        <p:tgtEl>
                                          <p:spTgt spid="208"/>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209"/>
                                        </p:tgtEl>
                                        <p:attrNameLst>
                                          <p:attrName>ppt_x</p:attrName>
                                        </p:attrNameLst>
                                      </p:cBhvr>
                                      <p:tavLst>
                                        <p:tav tm="0">
                                          <p:val>
                                            <p:strVal val="ppt_x"/>
                                          </p:val>
                                        </p:tav>
                                        <p:tav tm="100000">
                                          <p:val>
                                            <p:strVal val="0-ppt_w/2"/>
                                          </p:val>
                                        </p:tav>
                                      </p:tavLst>
                                    </p:anim>
                                    <p:anim calcmode="lin" valueType="num">
                                      <p:cBhvr additive="base">
                                        <p:cTn id="2087" dur="2250"/>
                                        <p:tgtEl>
                                          <p:spTgt spid="209"/>
                                        </p:tgtEl>
                                        <p:attrNameLst>
                                          <p:attrName>ppt_y</p:attrName>
                                        </p:attrNameLst>
                                      </p:cBhvr>
                                      <p:tavLst>
                                        <p:tav tm="0">
                                          <p:val>
                                            <p:strVal val="ppt_y"/>
                                          </p:val>
                                        </p:tav>
                                        <p:tav tm="100000">
                                          <p:val>
                                            <p:strVal val="0-ppt_h/2"/>
                                          </p:val>
                                        </p:tav>
                                      </p:tavLst>
                                    </p:anim>
                                    <p:set>
                                      <p:cBhvr>
                                        <p:cTn id="2088" dur="1" fill="hold">
                                          <p:stCondLst>
                                            <p:cond delay="2249"/>
                                          </p:stCondLst>
                                        </p:cTn>
                                        <p:tgtEl>
                                          <p:spTgt spid="209"/>
                                        </p:tgtEl>
                                        <p:attrNameLst>
                                          <p:attrName>style.visibility</p:attrName>
                                        </p:attrNameLst>
                                      </p:cBhvr>
                                      <p:to>
                                        <p:strVal val="hidden"/>
                                      </p:to>
                                    </p:set>
                                  </p:childTnLst>
                                </p:cTn>
                              </p:par>
                              <p:par>
                                <p:cTn id="2089" presetID="2" presetClass="exit" presetSubtype="9" fill="hold" grpId="2" nodeType="withEffect">
                                  <p:stCondLst>
                                    <p:cond delay="0"/>
                                  </p:stCondLst>
                                  <p:childTnLst>
                                    <p:anim calcmode="lin" valueType="num">
                                      <p:cBhvr additive="base">
                                        <p:cTn id="2090" dur="2250"/>
                                        <p:tgtEl>
                                          <p:spTgt spid="210"/>
                                        </p:tgtEl>
                                        <p:attrNameLst>
                                          <p:attrName>ppt_x</p:attrName>
                                        </p:attrNameLst>
                                      </p:cBhvr>
                                      <p:tavLst>
                                        <p:tav tm="0">
                                          <p:val>
                                            <p:strVal val="ppt_x"/>
                                          </p:val>
                                        </p:tav>
                                        <p:tav tm="100000">
                                          <p:val>
                                            <p:strVal val="0-ppt_w/2"/>
                                          </p:val>
                                        </p:tav>
                                      </p:tavLst>
                                    </p:anim>
                                    <p:anim calcmode="lin" valueType="num">
                                      <p:cBhvr additive="base">
                                        <p:cTn id="2091" dur="2250"/>
                                        <p:tgtEl>
                                          <p:spTgt spid="210"/>
                                        </p:tgtEl>
                                        <p:attrNameLst>
                                          <p:attrName>ppt_y</p:attrName>
                                        </p:attrNameLst>
                                      </p:cBhvr>
                                      <p:tavLst>
                                        <p:tav tm="0">
                                          <p:val>
                                            <p:strVal val="ppt_y"/>
                                          </p:val>
                                        </p:tav>
                                        <p:tav tm="100000">
                                          <p:val>
                                            <p:strVal val="0-ppt_h/2"/>
                                          </p:val>
                                        </p:tav>
                                      </p:tavLst>
                                    </p:anim>
                                    <p:set>
                                      <p:cBhvr>
                                        <p:cTn id="2092" dur="1" fill="hold">
                                          <p:stCondLst>
                                            <p:cond delay="2249"/>
                                          </p:stCondLst>
                                        </p:cTn>
                                        <p:tgtEl>
                                          <p:spTgt spid="210"/>
                                        </p:tgtEl>
                                        <p:attrNameLst>
                                          <p:attrName>style.visibility</p:attrName>
                                        </p:attrNameLst>
                                      </p:cBhvr>
                                      <p:to>
                                        <p:strVal val="hidden"/>
                                      </p:to>
                                    </p:set>
                                  </p:childTnLst>
                                </p:cTn>
                              </p:par>
                              <p:par>
                                <p:cTn id="2093" presetID="2" presetClass="exit" presetSubtype="9" fill="hold" grpId="2" nodeType="withEffect">
                                  <p:stCondLst>
                                    <p:cond delay="0"/>
                                  </p:stCondLst>
                                  <p:childTnLst>
                                    <p:anim calcmode="lin" valueType="num">
                                      <p:cBhvr additive="base">
                                        <p:cTn id="2094" dur="2250"/>
                                        <p:tgtEl>
                                          <p:spTgt spid="159"/>
                                        </p:tgtEl>
                                        <p:attrNameLst>
                                          <p:attrName>ppt_x</p:attrName>
                                        </p:attrNameLst>
                                      </p:cBhvr>
                                      <p:tavLst>
                                        <p:tav tm="0">
                                          <p:val>
                                            <p:strVal val="ppt_x"/>
                                          </p:val>
                                        </p:tav>
                                        <p:tav tm="100000">
                                          <p:val>
                                            <p:strVal val="0-ppt_w/2"/>
                                          </p:val>
                                        </p:tav>
                                      </p:tavLst>
                                    </p:anim>
                                    <p:anim calcmode="lin" valueType="num">
                                      <p:cBhvr additive="base">
                                        <p:cTn id="2095" dur="2250"/>
                                        <p:tgtEl>
                                          <p:spTgt spid="159"/>
                                        </p:tgtEl>
                                        <p:attrNameLst>
                                          <p:attrName>ppt_y</p:attrName>
                                        </p:attrNameLst>
                                      </p:cBhvr>
                                      <p:tavLst>
                                        <p:tav tm="0">
                                          <p:val>
                                            <p:strVal val="ppt_y"/>
                                          </p:val>
                                        </p:tav>
                                        <p:tav tm="100000">
                                          <p:val>
                                            <p:strVal val="0-ppt_h/2"/>
                                          </p:val>
                                        </p:tav>
                                      </p:tavLst>
                                    </p:anim>
                                    <p:set>
                                      <p:cBhvr>
                                        <p:cTn id="2096" dur="1" fill="hold">
                                          <p:stCondLst>
                                            <p:cond delay="2249"/>
                                          </p:stCondLst>
                                        </p:cTn>
                                        <p:tgtEl>
                                          <p:spTgt spid="159"/>
                                        </p:tgtEl>
                                        <p:attrNameLst>
                                          <p:attrName>style.visibility</p:attrName>
                                        </p:attrNameLst>
                                      </p:cBhvr>
                                      <p:to>
                                        <p:strVal val="hidden"/>
                                      </p:to>
                                    </p:set>
                                  </p:childTnLst>
                                </p:cTn>
                              </p:par>
                              <p:par>
                                <p:cTn id="2097" presetID="23" presetClass="exit" presetSubtype="32" fill="hold" nodeType="withEffect">
                                  <p:stCondLst>
                                    <p:cond delay="0"/>
                                  </p:stCondLst>
                                  <p:childTnLst>
                                    <p:anim calcmode="lin" valueType="num">
                                      <p:cBhvr>
                                        <p:cTn id="2098" dur="2250"/>
                                        <p:tgtEl>
                                          <p:spTgt spid="217"/>
                                        </p:tgtEl>
                                        <p:attrNameLst>
                                          <p:attrName>ppt_w</p:attrName>
                                        </p:attrNameLst>
                                      </p:cBhvr>
                                      <p:tavLst>
                                        <p:tav tm="0">
                                          <p:val>
                                            <p:strVal val="ppt_w"/>
                                          </p:val>
                                        </p:tav>
                                        <p:tav tm="100000">
                                          <p:val>
                                            <p:fltVal val="0"/>
                                          </p:val>
                                        </p:tav>
                                      </p:tavLst>
                                    </p:anim>
                                    <p:anim calcmode="lin" valueType="num">
                                      <p:cBhvr>
                                        <p:cTn id="2099" dur="2250"/>
                                        <p:tgtEl>
                                          <p:spTgt spid="217"/>
                                        </p:tgtEl>
                                        <p:attrNameLst>
                                          <p:attrName>ppt_h</p:attrName>
                                        </p:attrNameLst>
                                      </p:cBhvr>
                                      <p:tavLst>
                                        <p:tav tm="0">
                                          <p:val>
                                            <p:strVal val="ppt_h"/>
                                          </p:val>
                                        </p:tav>
                                        <p:tav tm="100000">
                                          <p:val>
                                            <p:fltVal val="0"/>
                                          </p:val>
                                        </p:tav>
                                      </p:tavLst>
                                    </p:anim>
                                    <p:set>
                                      <p:cBhvr>
                                        <p:cTn id="2100" dur="1" fill="hold">
                                          <p:stCondLst>
                                            <p:cond delay="2249"/>
                                          </p:stCondLst>
                                        </p:cTn>
                                        <p:tgtEl>
                                          <p:spTgt spid="217"/>
                                        </p:tgtEl>
                                        <p:attrNameLst>
                                          <p:attrName>style.visibility</p:attrName>
                                        </p:attrNameLst>
                                      </p:cBhvr>
                                      <p:to>
                                        <p:strVal val="hidden"/>
                                      </p:to>
                                    </p:set>
                                  </p:childTnLst>
                                </p:cTn>
                              </p:par>
                              <p:par>
                                <p:cTn id="2101" presetID="23" presetClass="exit" presetSubtype="32" fill="hold" nodeType="withEffect">
                                  <p:stCondLst>
                                    <p:cond delay="0"/>
                                  </p:stCondLst>
                                  <p:childTnLst>
                                    <p:anim calcmode="lin" valueType="num">
                                      <p:cBhvr>
                                        <p:cTn id="2102" dur="2250"/>
                                        <p:tgtEl>
                                          <p:spTgt spid="227"/>
                                        </p:tgtEl>
                                        <p:attrNameLst>
                                          <p:attrName>ppt_w</p:attrName>
                                        </p:attrNameLst>
                                      </p:cBhvr>
                                      <p:tavLst>
                                        <p:tav tm="0">
                                          <p:val>
                                            <p:strVal val="ppt_w"/>
                                          </p:val>
                                        </p:tav>
                                        <p:tav tm="100000">
                                          <p:val>
                                            <p:fltVal val="0"/>
                                          </p:val>
                                        </p:tav>
                                      </p:tavLst>
                                    </p:anim>
                                    <p:anim calcmode="lin" valueType="num">
                                      <p:cBhvr>
                                        <p:cTn id="2103" dur="2250"/>
                                        <p:tgtEl>
                                          <p:spTgt spid="227"/>
                                        </p:tgtEl>
                                        <p:attrNameLst>
                                          <p:attrName>ppt_h</p:attrName>
                                        </p:attrNameLst>
                                      </p:cBhvr>
                                      <p:tavLst>
                                        <p:tav tm="0">
                                          <p:val>
                                            <p:strVal val="ppt_h"/>
                                          </p:val>
                                        </p:tav>
                                        <p:tav tm="100000">
                                          <p:val>
                                            <p:fltVal val="0"/>
                                          </p:val>
                                        </p:tav>
                                      </p:tavLst>
                                    </p:anim>
                                    <p:set>
                                      <p:cBhvr>
                                        <p:cTn id="2104" dur="1" fill="hold">
                                          <p:stCondLst>
                                            <p:cond delay="2249"/>
                                          </p:stCondLst>
                                        </p:cTn>
                                        <p:tgtEl>
                                          <p:spTgt spid="227"/>
                                        </p:tgtEl>
                                        <p:attrNameLst>
                                          <p:attrName>style.visibility</p:attrName>
                                        </p:attrNameLst>
                                      </p:cBhvr>
                                      <p:to>
                                        <p:strVal val="hidden"/>
                                      </p:to>
                                    </p:set>
                                  </p:childTnLst>
                                </p:cTn>
                              </p:par>
                              <p:par>
                                <p:cTn id="2105" presetID="23" presetClass="entr" presetSubtype="272" fill="hold" nodeType="withEffect">
                                  <p:stCondLst>
                                    <p:cond delay="0"/>
                                  </p:stCondLst>
                                  <p:childTnLst>
                                    <p:set>
                                      <p:cBhvr>
                                        <p:cTn id="2106" dur="1" fill="hold">
                                          <p:stCondLst>
                                            <p:cond delay="0"/>
                                          </p:stCondLst>
                                        </p:cTn>
                                        <p:tgtEl>
                                          <p:spTgt spid="223"/>
                                        </p:tgtEl>
                                        <p:attrNameLst>
                                          <p:attrName>style.visibility</p:attrName>
                                        </p:attrNameLst>
                                      </p:cBhvr>
                                      <p:to>
                                        <p:strVal val="visible"/>
                                      </p:to>
                                    </p:set>
                                    <p:anim calcmode="lin" valueType="num">
                                      <p:cBhvr>
                                        <p:cTn id="2107" dur="2250" fill="hold"/>
                                        <p:tgtEl>
                                          <p:spTgt spid="223"/>
                                        </p:tgtEl>
                                        <p:attrNameLst>
                                          <p:attrName>ppt_w</p:attrName>
                                        </p:attrNameLst>
                                      </p:cBhvr>
                                      <p:tavLst>
                                        <p:tav tm="0">
                                          <p:val>
                                            <p:strVal val="2/3*#ppt_w"/>
                                          </p:val>
                                        </p:tav>
                                        <p:tav tm="100000">
                                          <p:val>
                                            <p:strVal val="#ppt_w"/>
                                          </p:val>
                                        </p:tav>
                                      </p:tavLst>
                                    </p:anim>
                                    <p:anim calcmode="lin" valueType="num">
                                      <p:cBhvr>
                                        <p:cTn id="2108" dur="2250" fill="hold"/>
                                        <p:tgtEl>
                                          <p:spTgt spid="223"/>
                                        </p:tgtEl>
                                        <p:attrNameLst>
                                          <p:attrName>ppt_h</p:attrName>
                                        </p:attrNameLst>
                                      </p:cBhvr>
                                      <p:tavLst>
                                        <p:tav tm="0">
                                          <p:val>
                                            <p:strVal val="2/3*#ppt_h"/>
                                          </p:val>
                                        </p:tav>
                                        <p:tav tm="100000">
                                          <p:val>
                                            <p:strVal val="#ppt_h"/>
                                          </p:val>
                                        </p:tav>
                                      </p:tavLst>
                                    </p:anim>
                                  </p:childTnLst>
                                </p:cTn>
                              </p:par>
                              <p:par>
                                <p:cTn id="2109" presetID="4" presetClass="entr" presetSubtype="32" fill="hold" nodeType="withEffect">
                                  <p:stCondLst>
                                    <p:cond delay="0"/>
                                  </p:stCondLst>
                                  <p:childTnLst>
                                    <p:set>
                                      <p:cBhvr>
                                        <p:cTn id="2110" dur="1" fill="hold">
                                          <p:stCondLst>
                                            <p:cond delay="0"/>
                                          </p:stCondLst>
                                        </p:cTn>
                                        <p:tgtEl>
                                          <p:spTgt spid="223"/>
                                        </p:tgtEl>
                                        <p:attrNameLst>
                                          <p:attrName>style.visibility</p:attrName>
                                        </p:attrNameLst>
                                      </p:cBhvr>
                                      <p:to>
                                        <p:strVal val="visible"/>
                                      </p:to>
                                    </p:set>
                                    <p:animEffect transition="in" filter="box(out)">
                                      <p:cBhvr>
                                        <p:cTn id="2111" dur="2250"/>
                                        <p:tgtEl>
                                          <p:spTgt spid="2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2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14284" y="0"/>
            <a:ext cx="9144000" cy="5143500"/>
            <a:chOff x="0" y="0"/>
            <a:chExt cx="9144000" cy="5143500"/>
          </a:xfrm>
        </p:grpSpPr>
        <p:sp>
          <p:nvSpPr>
            <p:cNvPr id="193" name="19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8" name="197 Imagen" descr="Diapositiva2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31534" y="1"/>
            <a:ext cx="9175533" cy="5184984"/>
          </a:xfrm>
          <a:prstGeom prst="rect">
            <a:avLst/>
          </a:prstGeom>
          <a:noFill/>
          <a:ln>
            <a:noFill/>
          </a:ln>
        </p:spPr>
      </p:pic>
      <p:grpSp>
        <p:nvGrpSpPr>
          <p:cNvPr id="53" name="52 Grupo"/>
          <p:cNvGrpSpPr/>
          <p:nvPr/>
        </p:nvGrpSpPr>
        <p:grpSpPr>
          <a:xfrm>
            <a:off x="2160000" y="2643602"/>
            <a:ext cx="4752528" cy="2499898"/>
            <a:chOff x="1835696" y="2355726"/>
            <a:chExt cx="5508712" cy="2787930"/>
          </a:xfrm>
          <a:gradFill flip="none" rotWithShape="1">
            <a:gsLst>
              <a:gs pos="24000">
                <a:srgbClr val="00B050">
                  <a:alpha val="77000"/>
                </a:srgbClr>
              </a:gs>
              <a:gs pos="68000">
                <a:schemeClr val="accent6">
                  <a:lumMod val="75000"/>
                  <a:alpha val="87000"/>
                </a:schemeClr>
              </a:gs>
              <a:gs pos="100000">
                <a:srgbClr val="FFFF00">
                  <a:lumMod val="69000"/>
                  <a:lumOff val="31000"/>
                  <a:alpha val="75000"/>
                </a:srgbClr>
              </a:gs>
            </a:gsLst>
            <a:lin ang="16200000" scaled="1"/>
            <a:tileRect/>
          </a:gradFill>
          <a:scene3d>
            <a:camera prst="orthographicFront"/>
            <a:lightRig rig="flat"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60000" y="0"/>
            <a:ext cx="4752528" cy="2499898"/>
            <a:chOff x="1835696" y="2355726"/>
            <a:chExt cx="5508712" cy="2787930"/>
          </a:xfrm>
          <a:gradFill flip="none" rotWithShape="1">
            <a:gsLst>
              <a:gs pos="24000">
                <a:srgbClr val="00B050">
                  <a:alpha val="77000"/>
                </a:srgbClr>
              </a:gs>
              <a:gs pos="68000">
                <a:schemeClr val="accent6">
                  <a:lumMod val="75000"/>
                  <a:alpha val="87000"/>
                </a:schemeClr>
              </a:gs>
              <a:gs pos="100000">
                <a:srgbClr val="FFFF00">
                  <a:lumMod val="69000"/>
                  <a:lumOff val="31000"/>
                  <a:alpha val="75000"/>
                </a:srgbClr>
              </a:gs>
            </a:gsLst>
            <a:lin ang="16200000" scaled="1"/>
            <a:tileRect/>
          </a:gradFill>
          <a:scene3d>
            <a:camera prst="orthographicFront"/>
            <a:lightRig rig="flat"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flip="none" rotWithShape="1">
            <a:gsLst>
              <a:gs pos="24000">
                <a:srgbClr val="00B050">
                  <a:alpha val="77000"/>
                </a:srgbClr>
              </a:gs>
              <a:gs pos="68000">
                <a:schemeClr val="accent6">
                  <a:lumMod val="75000"/>
                  <a:alpha val="87000"/>
                </a:schemeClr>
              </a:gs>
              <a:gs pos="100000">
                <a:srgbClr val="FFFF00">
                  <a:lumMod val="69000"/>
                  <a:lumOff val="31000"/>
                  <a:alpha val="75000"/>
                </a:srgbClr>
              </a:gs>
            </a:gsLst>
            <a:lin ang="16200000" scaled="1"/>
            <a:tileRect/>
          </a:gradFill>
          <a:scene3d>
            <a:camera prst="orthographicFront"/>
            <a:lightRig rig="flat"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4"/>
            <a:chOff x="1835696" y="2391072"/>
            <a:chExt cx="5508712" cy="2752584"/>
          </a:xfrm>
          <a:gradFill flip="none" rotWithShape="1">
            <a:gsLst>
              <a:gs pos="24000">
                <a:srgbClr val="00B050">
                  <a:alpha val="77000"/>
                </a:srgbClr>
              </a:gs>
              <a:gs pos="68000">
                <a:schemeClr val="accent6">
                  <a:lumMod val="75000"/>
                  <a:alpha val="87000"/>
                </a:schemeClr>
              </a:gs>
              <a:gs pos="100000">
                <a:srgbClr val="FFFF00">
                  <a:lumMod val="69000"/>
                  <a:lumOff val="31000"/>
                  <a:alpha val="75000"/>
                </a:srgbClr>
              </a:gs>
            </a:gsLst>
            <a:lin ang="16200000" scaled="1"/>
            <a:tileRect/>
          </a:gradFill>
          <a:scene3d>
            <a:camera prst="orthographicFront"/>
            <a:lightRig rig="flat"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79545" y="2391072"/>
                <a:ext cx="576063"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noFill/>
                </a:ln>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199" name="198 Rectángulo"/>
          <p:cNvSpPr/>
          <p:nvPr/>
        </p:nvSpPr>
        <p:spPr>
          <a:xfrm flipH="1">
            <a:off x="-227876" y="0"/>
            <a:ext cx="9347994" cy="541335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07798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9" presetClass="emph" presetSubtype="0" grpId="0" nodeType="withEffect">
                                  <p:stCondLst>
                                    <p:cond delay="0"/>
                                  </p:stCondLst>
                                  <p:childTnLst>
                                    <p:set>
                                      <p:cBhvr rctx="PPT">
                                        <p:cTn id="46" dur="indefinite"/>
                                        <p:tgtEl>
                                          <p:spTgt spid="199"/>
                                        </p:tgtEl>
                                        <p:attrNameLst>
                                          <p:attrName>style.opacity</p:attrName>
                                        </p:attrNameLst>
                                      </p:cBhvr>
                                      <p:to>
                                        <p:strVal val="0"/>
                                      </p:to>
                                    </p:set>
                                    <p:animEffect filter="image" prLst="opacity: 0">
                                      <p:cBhvr rctx="IE">
                                        <p:cTn id="47" dur="indefinite"/>
                                        <p:tgtEl>
                                          <p:spTgt spid="199"/>
                                        </p:tgtEl>
                                      </p:cBhvr>
                                    </p:animEffect>
                                  </p:childTnLst>
                                </p:cTn>
                              </p:par>
                              <p:par>
                                <p:cTn id="48" presetID="4" presetClass="entr" presetSubtype="32" fill="hold" nodeType="withEffect">
                                  <p:stCondLst>
                                    <p:cond delay="1000"/>
                                  </p:stCondLst>
                                  <p:childTnLst>
                                    <p:set>
                                      <p:cBhvr>
                                        <p:cTn id="49" dur="1" fill="hold">
                                          <p:stCondLst>
                                            <p:cond delay="0"/>
                                          </p:stCondLst>
                                        </p:cTn>
                                        <p:tgtEl>
                                          <p:spTgt spid="198"/>
                                        </p:tgtEl>
                                        <p:attrNameLst>
                                          <p:attrName>style.visibility</p:attrName>
                                        </p:attrNameLst>
                                      </p:cBhvr>
                                      <p:to>
                                        <p:strVal val="visible"/>
                                      </p:to>
                                    </p:set>
                                    <p:animEffect transition="in" filter="box(out)">
                                      <p:cBhvr>
                                        <p:cTn id="50" dur="2000"/>
                                        <p:tgtEl>
                                          <p:spTgt spid="198"/>
                                        </p:tgtEl>
                                      </p:cBhvr>
                                    </p:animEffect>
                                  </p:childTnLst>
                                </p:cTn>
                              </p:par>
                              <p:par>
                                <p:cTn id="51" presetID="23" presetClass="entr" presetSubtype="288" fill="hold" nodeType="withEffect">
                                  <p:stCondLst>
                                    <p:cond delay="1000"/>
                                  </p:stCondLst>
                                  <p:childTnLst>
                                    <p:set>
                                      <p:cBhvr>
                                        <p:cTn id="52" dur="1" fill="hold">
                                          <p:stCondLst>
                                            <p:cond delay="0"/>
                                          </p:stCondLst>
                                        </p:cTn>
                                        <p:tgtEl>
                                          <p:spTgt spid="198"/>
                                        </p:tgtEl>
                                        <p:attrNameLst>
                                          <p:attrName>style.visibility</p:attrName>
                                        </p:attrNameLst>
                                      </p:cBhvr>
                                      <p:to>
                                        <p:strVal val="visible"/>
                                      </p:to>
                                    </p:set>
                                    <p:anim calcmode="lin" valueType="num">
                                      <p:cBhvr>
                                        <p:cTn id="53" dur="2000" fill="hold"/>
                                        <p:tgtEl>
                                          <p:spTgt spid="198"/>
                                        </p:tgtEl>
                                        <p:attrNameLst>
                                          <p:attrName>ppt_w</p:attrName>
                                        </p:attrNameLst>
                                      </p:cBhvr>
                                      <p:tavLst>
                                        <p:tav tm="0">
                                          <p:val>
                                            <p:strVal val="4/3*#ppt_w"/>
                                          </p:val>
                                        </p:tav>
                                        <p:tav tm="100000">
                                          <p:val>
                                            <p:strVal val="#ppt_w"/>
                                          </p:val>
                                        </p:tav>
                                      </p:tavLst>
                                    </p:anim>
                                    <p:anim calcmode="lin" valueType="num">
                                      <p:cBhvr>
                                        <p:cTn id="54" dur="2000" fill="hold"/>
                                        <p:tgtEl>
                                          <p:spTgt spid="198"/>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26370" y="10396"/>
            <a:ext cx="9170370" cy="5133104"/>
            <a:chOff x="0" y="0"/>
            <a:chExt cx="9170370" cy="5133104"/>
          </a:xfrm>
        </p:grpSpPr>
        <p:sp>
          <p:nvSpPr>
            <p:cNvPr id="63" name="62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5" name="64 Imagen" descr="Diapositiva20"/>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98263"/>
          <a:stretch/>
        </p:blipFill>
        <p:spPr>
          <a:xfrm>
            <a:off x="-9005455" y="-42176"/>
            <a:ext cx="18149455" cy="5185675"/>
          </a:xfrm>
          <a:prstGeom prst="rect">
            <a:avLst/>
          </a:prstGeom>
          <a:noFill/>
          <a:ln>
            <a:noFill/>
          </a:ln>
        </p:spPr>
      </p:pic>
      <p:sp>
        <p:nvSpPr>
          <p:cNvPr id="2" name="1 Rectángulo"/>
          <p:cNvSpPr/>
          <p:nvPr/>
        </p:nvSpPr>
        <p:spPr>
          <a:xfrm rot="2861288">
            <a:off x="-512739" y="84850"/>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861288">
            <a:off x="329653" y="69824"/>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861288">
            <a:off x="1265757" y="80345"/>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861288">
            <a:off x="2151557" y="84850"/>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861288">
            <a:off x="2993949" y="69824"/>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861288">
            <a:off x="3930053" y="80345"/>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861288">
            <a:off x="4866157" y="9086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861288">
            <a:off x="5751957" y="9537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861288">
            <a:off x="6594349" y="80345"/>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861288">
            <a:off x="7530453" y="9086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861288">
            <a:off x="-516369" y="989895"/>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861288">
            <a:off x="326023" y="974869"/>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861288">
            <a:off x="1262127" y="985390"/>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861288">
            <a:off x="2147927" y="989895"/>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861288">
            <a:off x="2990319" y="974869"/>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861288">
            <a:off x="3926423" y="985390"/>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861288">
            <a:off x="4862527" y="99591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861288">
            <a:off x="5748327" y="100041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861288">
            <a:off x="8362808" y="136949"/>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861288">
            <a:off x="6590719" y="985390"/>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861288">
            <a:off x="7526823" y="99591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861288">
            <a:off x="-529797" y="1813042"/>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861288">
            <a:off x="312595" y="179801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861288">
            <a:off x="1248699" y="1808537"/>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861288">
            <a:off x="2134499" y="1813042"/>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861288">
            <a:off x="2976891" y="179801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861288">
            <a:off x="3912995" y="1808537"/>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861288">
            <a:off x="4849099" y="1819058"/>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861288">
            <a:off x="5734899" y="1823563"/>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861288">
            <a:off x="8359178" y="1041994"/>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861288">
            <a:off x="6577291" y="1808537"/>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861288">
            <a:off x="7513395" y="1819058"/>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861288">
            <a:off x="-533427" y="2718087"/>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861288">
            <a:off x="308965" y="270306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861288">
            <a:off x="1245069" y="2713582"/>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861288">
            <a:off x="2130869" y="2718087"/>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861288">
            <a:off x="2973261" y="270306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861288">
            <a:off x="3909365" y="2713582"/>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861288">
            <a:off x="4845469" y="2724103"/>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861288">
            <a:off x="5731269" y="2728608"/>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861288">
            <a:off x="8345750" y="1865141"/>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861288">
            <a:off x="6573661" y="2713582"/>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861288">
            <a:off x="7509765" y="2724103"/>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861288">
            <a:off x="-560984" y="3709493"/>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861288">
            <a:off x="281408" y="3694467"/>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861288">
            <a:off x="1217512" y="3704988"/>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861288">
            <a:off x="2103312" y="3709493"/>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861288">
            <a:off x="8342120" y="2770186"/>
            <a:ext cx="1208317" cy="1269041"/>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861288">
            <a:off x="2945704" y="3694467"/>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861288">
            <a:off x="3881808" y="3704988"/>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861288">
            <a:off x="4817912" y="3715509"/>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861288">
            <a:off x="5703712" y="3720014"/>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861288">
            <a:off x="6546104" y="3704988"/>
            <a:ext cx="1277960"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861288">
            <a:off x="7482208" y="3715509"/>
            <a:ext cx="1277961"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861288">
            <a:off x="8314563" y="3761592"/>
            <a:ext cx="1277961" cy="1338810"/>
          </a:xfrm>
          <a:prstGeom prst="rect">
            <a:avLst/>
          </a:prstGeom>
          <a:gradFill flip="none" rotWithShape="1">
            <a:gsLst>
              <a:gs pos="20822">
                <a:srgbClr val="4CAD03"/>
              </a:gs>
              <a:gs pos="14000">
                <a:srgbClr val="FFFF00"/>
              </a:gs>
              <a:gs pos="50000">
                <a:srgbClr val="C9D4EB">
                  <a:alpha val="0"/>
                </a:srgbClr>
              </a:gs>
              <a:gs pos="27000">
                <a:schemeClr val="accent1">
                  <a:tint val="44500"/>
                  <a:satMod val="160000"/>
                  <a:alpha val="0"/>
                </a:schemeClr>
              </a:gs>
              <a:gs pos="100000">
                <a:schemeClr val="accent5">
                  <a:alpha val="73000"/>
                  <a:lumMod val="16000"/>
                  <a:lumOff val="84000"/>
                </a:schemeClr>
              </a:gs>
            </a:gsLst>
            <a:path path="shape">
              <a:fillToRect l="50000" t="50000" r="50000" b="50000"/>
            </a:path>
            <a:tileRect/>
          </a:gradFill>
          <a:ln>
            <a:noFill/>
          </a:ln>
          <a:scene3d>
            <a:camera prst="isometricOffAxis1To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flipH="1">
            <a:off x="-828600" y="-308972"/>
            <a:ext cx="11017224" cy="568903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20288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750" fill="hold"/>
                                        <p:tgtEl>
                                          <p:spTgt spid="11"/>
                                        </p:tgtEl>
                                        <p:attrNameLst>
                                          <p:attrName>ppt_x</p:attrName>
                                        </p:attrNameLst>
                                      </p:cBhvr>
                                      <p:tavLst>
                                        <p:tav tm="0">
                                          <p:val>
                                            <p:strVal val="1+#ppt_w/2"/>
                                          </p:val>
                                        </p:tav>
                                        <p:tav tm="100000">
                                          <p:val>
                                            <p:strVal val="#ppt_x"/>
                                          </p:val>
                                        </p:tav>
                                      </p:tavLst>
                                    </p:anim>
                                    <p:anim calcmode="lin" valueType="num">
                                      <p:cBhvr additive="base">
                                        <p:cTn id="8" dur="2750" fill="hold"/>
                                        <p:tgtEl>
                                          <p:spTgt spid="11"/>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750" fill="hold"/>
                                        <p:tgtEl>
                                          <p:spTgt spid="11"/>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2750"/>
                                        <p:tgtEl>
                                          <p:spTgt spid="11"/>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2750" fill="hold"/>
                                        <p:tgtEl>
                                          <p:spTgt spid="10"/>
                                        </p:tgtEl>
                                        <p:attrNameLst>
                                          <p:attrName>ppt_x</p:attrName>
                                        </p:attrNameLst>
                                      </p:cBhvr>
                                      <p:tavLst>
                                        <p:tav tm="0">
                                          <p:val>
                                            <p:strVal val="1+#ppt_w/2"/>
                                          </p:val>
                                        </p:tav>
                                        <p:tav tm="100000">
                                          <p:val>
                                            <p:strVal val="#ppt_x"/>
                                          </p:val>
                                        </p:tav>
                                      </p:tavLst>
                                    </p:anim>
                                    <p:anim calcmode="lin" valueType="num">
                                      <p:cBhvr additive="base">
                                        <p:cTn id="17" dur="2750" fill="hold"/>
                                        <p:tgtEl>
                                          <p:spTgt spid="10"/>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750" fill="hold"/>
                                        <p:tgtEl>
                                          <p:spTgt spid="10"/>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horizontal)">
                                      <p:cBhvr>
                                        <p:cTn id="22" dur="2750"/>
                                        <p:tgtEl>
                                          <p:spTgt spid="10"/>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2750" fill="hold"/>
                                        <p:tgtEl>
                                          <p:spTgt spid="9"/>
                                        </p:tgtEl>
                                        <p:attrNameLst>
                                          <p:attrName>ppt_x</p:attrName>
                                        </p:attrNameLst>
                                      </p:cBhvr>
                                      <p:tavLst>
                                        <p:tav tm="0">
                                          <p:val>
                                            <p:strVal val="1+#ppt_w/2"/>
                                          </p:val>
                                        </p:tav>
                                        <p:tav tm="100000">
                                          <p:val>
                                            <p:strVal val="#ppt_x"/>
                                          </p:val>
                                        </p:tav>
                                      </p:tavLst>
                                    </p:anim>
                                    <p:anim calcmode="lin" valueType="num">
                                      <p:cBhvr additive="base">
                                        <p:cTn id="26" dur="2750" fill="hold"/>
                                        <p:tgtEl>
                                          <p:spTgt spid="9"/>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750" fill="hold"/>
                                        <p:tgtEl>
                                          <p:spTgt spid="9"/>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linds(horizontal)">
                                      <p:cBhvr>
                                        <p:cTn id="31" dur="2750"/>
                                        <p:tgtEl>
                                          <p:spTgt spid="9"/>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2750" fill="hold"/>
                                        <p:tgtEl>
                                          <p:spTgt spid="8"/>
                                        </p:tgtEl>
                                        <p:attrNameLst>
                                          <p:attrName>ppt_x</p:attrName>
                                        </p:attrNameLst>
                                      </p:cBhvr>
                                      <p:tavLst>
                                        <p:tav tm="0">
                                          <p:val>
                                            <p:strVal val="1+#ppt_w/2"/>
                                          </p:val>
                                        </p:tav>
                                        <p:tav tm="100000">
                                          <p:val>
                                            <p:strVal val="#ppt_x"/>
                                          </p:val>
                                        </p:tav>
                                      </p:tavLst>
                                    </p:anim>
                                    <p:anim calcmode="lin" valueType="num">
                                      <p:cBhvr additive="base">
                                        <p:cTn id="35" dur="2750" fill="hold"/>
                                        <p:tgtEl>
                                          <p:spTgt spid="8"/>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750" fill="hold"/>
                                        <p:tgtEl>
                                          <p:spTgt spid="8"/>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linds(horizontal)">
                                      <p:cBhvr>
                                        <p:cTn id="40" dur="2750"/>
                                        <p:tgtEl>
                                          <p:spTgt spid="8"/>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750" fill="hold"/>
                                        <p:tgtEl>
                                          <p:spTgt spid="7"/>
                                        </p:tgtEl>
                                        <p:attrNameLst>
                                          <p:attrName>ppt_x</p:attrName>
                                        </p:attrNameLst>
                                      </p:cBhvr>
                                      <p:tavLst>
                                        <p:tav tm="0">
                                          <p:val>
                                            <p:strVal val="1+#ppt_w/2"/>
                                          </p:val>
                                        </p:tav>
                                        <p:tav tm="100000">
                                          <p:val>
                                            <p:strVal val="#ppt_x"/>
                                          </p:val>
                                        </p:tav>
                                      </p:tavLst>
                                    </p:anim>
                                    <p:anim calcmode="lin" valueType="num">
                                      <p:cBhvr additive="base">
                                        <p:cTn id="44" dur="2750" fill="hold"/>
                                        <p:tgtEl>
                                          <p:spTgt spid="7"/>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750" fill="hold"/>
                                        <p:tgtEl>
                                          <p:spTgt spid="7"/>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blinds(horizontal)">
                                      <p:cBhvr>
                                        <p:cTn id="49" dur="2750"/>
                                        <p:tgtEl>
                                          <p:spTgt spid="7"/>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750" fill="hold"/>
                                        <p:tgtEl>
                                          <p:spTgt spid="6"/>
                                        </p:tgtEl>
                                        <p:attrNameLst>
                                          <p:attrName>ppt_x</p:attrName>
                                        </p:attrNameLst>
                                      </p:cBhvr>
                                      <p:tavLst>
                                        <p:tav tm="0">
                                          <p:val>
                                            <p:strVal val="1+#ppt_w/2"/>
                                          </p:val>
                                        </p:tav>
                                        <p:tav tm="100000">
                                          <p:val>
                                            <p:strVal val="#ppt_x"/>
                                          </p:val>
                                        </p:tav>
                                      </p:tavLst>
                                    </p:anim>
                                    <p:anim calcmode="lin" valueType="num">
                                      <p:cBhvr additive="base">
                                        <p:cTn id="53" dur="2750" fill="hold"/>
                                        <p:tgtEl>
                                          <p:spTgt spid="6"/>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750" fill="hold"/>
                                        <p:tgtEl>
                                          <p:spTgt spid="6"/>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horizontal)">
                                      <p:cBhvr>
                                        <p:cTn id="58" dur="2750"/>
                                        <p:tgtEl>
                                          <p:spTgt spid="6"/>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2750" fill="hold"/>
                                        <p:tgtEl>
                                          <p:spTgt spid="5"/>
                                        </p:tgtEl>
                                        <p:attrNameLst>
                                          <p:attrName>ppt_x</p:attrName>
                                        </p:attrNameLst>
                                      </p:cBhvr>
                                      <p:tavLst>
                                        <p:tav tm="0">
                                          <p:val>
                                            <p:strVal val="1+#ppt_w/2"/>
                                          </p:val>
                                        </p:tav>
                                        <p:tav tm="100000">
                                          <p:val>
                                            <p:strVal val="#ppt_x"/>
                                          </p:val>
                                        </p:tav>
                                      </p:tavLst>
                                    </p:anim>
                                    <p:anim calcmode="lin" valueType="num">
                                      <p:cBhvr additive="base">
                                        <p:cTn id="62" dur="2750" fill="hold"/>
                                        <p:tgtEl>
                                          <p:spTgt spid="5"/>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750" fill="hold"/>
                                        <p:tgtEl>
                                          <p:spTgt spid="5"/>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blinds(horizontal)">
                                      <p:cBhvr>
                                        <p:cTn id="67" dur="2750"/>
                                        <p:tgtEl>
                                          <p:spTgt spid="5"/>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2750" fill="hold"/>
                                        <p:tgtEl>
                                          <p:spTgt spid="3"/>
                                        </p:tgtEl>
                                        <p:attrNameLst>
                                          <p:attrName>ppt_x</p:attrName>
                                        </p:attrNameLst>
                                      </p:cBhvr>
                                      <p:tavLst>
                                        <p:tav tm="0">
                                          <p:val>
                                            <p:strVal val="1+#ppt_w/2"/>
                                          </p:val>
                                        </p:tav>
                                        <p:tav tm="100000">
                                          <p:val>
                                            <p:strVal val="#ppt_x"/>
                                          </p:val>
                                        </p:tav>
                                      </p:tavLst>
                                    </p:anim>
                                    <p:anim calcmode="lin" valueType="num">
                                      <p:cBhvr additive="base">
                                        <p:cTn id="71" dur="2750" fill="hold"/>
                                        <p:tgtEl>
                                          <p:spTgt spid="3"/>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750" fill="hold"/>
                                        <p:tgtEl>
                                          <p:spTgt spid="3"/>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3"/>
                                        </p:tgtEl>
                                        <p:attrNameLst>
                                          <p:attrName>style.visibility</p:attrName>
                                        </p:attrNameLst>
                                      </p:cBhvr>
                                      <p:to>
                                        <p:strVal val="visible"/>
                                      </p:to>
                                    </p:set>
                                    <p:animEffect transition="in" filter="blinds(horizontal)">
                                      <p:cBhvr>
                                        <p:cTn id="76" dur="2750"/>
                                        <p:tgtEl>
                                          <p:spTgt spid="3"/>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2750" fill="hold"/>
                                        <p:tgtEl>
                                          <p:spTgt spid="2"/>
                                        </p:tgtEl>
                                        <p:attrNameLst>
                                          <p:attrName>ppt_x</p:attrName>
                                        </p:attrNameLst>
                                      </p:cBhvr>
                                      <p:tavLst>
                                        <p:tav tm="0">
                                          <p:val>
                                            <p:strVal val="1+#ppt_w/2"/>
                                          </p:val>
                                        </p:tav>
                                        <p:tav tm="100000">
                                          <p:val>
                                            <p:strVal val="#ppt_x"/>
                                          </p:val>
                                        </p:tav>
                                      </p:tavLst>
                                    </p:anim>
                                    <p:anim calcmode="lin" valueType="num">
                                      <p:cBhvr additive="base">
                                        <p:cTn id="80" dur="2750" fill="hold"/>
                                        <p:tgtEl>
                                          <p:spTgt spid="2"/>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750" fill="hold"/>
                                        <p:tgtEl>
                                          <p:spTgt spid="2"/>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2"/>
                                        </p:tgtEl>
                                        <p:attrNameLst>
                                          <p:attrName>style.visibility</p:attrName>
                                        </p:attrNameLst>
                                      </p:cBhvr>
                                      <p:to>
                                        <p:strVal val="visible"/>
                                      </p:to>
                                    </p:set>
                                    <p:animEffect transition="in" filter="blinds(horizontal)">
                                      <p:cBhvr>
                                        <p:cTn id="85" dur="2750"/>
                                        <p:tgtEl>
                                          <p:spTgt spid="2"/>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2750" fill="hold"/>
                                        <p:tgtEl>
                                          <p:spTgt spid="4"/>
                                        </p:tgtEl>
                                        <p:attrNameLst>
                                          <p:attrName>ppt_x</p:attrName>
                                        </p:attrNameLst>
                                      </p:cBhvr>
                                      <p:tavLst>
                                        <p:tav tm="0">
                                          <p:val>
                                            <p:strVal val="1+#ppt_w/2"/>
                                          </p:val>
                                        </p:tav>
                                        <p:tav tm="100000">
                                          <p:val>
                                            <p:strVal val="#ppt_x"/>
                                          </p:val>
                                        </p:tav>
                                      </p:tavLst>
                                    </p:anim>
                                    <p:anim calcmode="lin" valueType="num">
                                      <p:cBhvr additive="base">
                                        <p:cTn id="89" dur="2750" fill="hold"/>
                                        <p:tgtEl>
                                          <p:spTgt spid="4"/>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750" fill="hold"/>
                                        <p:tgtEl>
                                          <p:spTgt spid="4"/>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blinds(horizontal)">
                                      <p:cBhvr>
                                        <p:cTn id="94" dur="2750"/>
                                        <p:tgtEl>
                                          <p:spTgt spid="4"/>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55"/>
                                        </p:tgtEl>
                                        <p:attrNameLst>
                                          <p:attrName>style.visibility</p:attrName>
                                        </p:attrNameLst>
                                      </p:cBhvr>
                                      <p:to>
                                        <p:strVal val="visible"/>
                                      </p:to>
                                    </p:set>
                                    <p:anim calcmode="lin" valueType="num">
                                      <p:cBhvr additive="base">
                                        <p:cTn id="97" dur="2750" fill="hold"/>
                                        <p:tgtEl>
                                          <p:spTgt spid="55"/>
                                        </p:tgtEl>
                                        <p:attrNameLst>
                                          <p:attrName>ppt_x</p:attrName>
                                        </p:attrNameLst>
                                      </p:cBhvr>
                                      <p:tavLst>
                                        <p:tav tm="0">
                                          <p:val>
                                            <p:strVal val="1+#ppt_w/2"/>
                                          </p:val>
                                        </p:tav>
                                        <p:tav tm="100000">
                                          <p:val>
                                            <p:strVal val="#ppt_x"/>
                                          </p:val>
                                        </p:tav>
                                      </p:tavLst>
                                    </p:anim>
                                    <p:anim calcmode="lin" valueType="num">
                                      <p:cBhvr additive="base">
                                        <p:cTn id="98" dur="2750" fill="hold"/>
                                        <p:tgtEl>
                                          <p:spTgt spid="55"/>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750" fill="hold"/>
                                        <p:tgtEl>
                                          <p:spTgt spid="55"/>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horizontal)">
                                      <p:cBhvr>
                                        <p:cTn id="103" dur="2750"/>
                                        <p:tgtEl>
                                          <p:spTgt spid="55"/>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31"/>
                                        </p:tgtEl>
                                        <p:attrNameLst>
                                          <p:attrName>style.visibility</p:attrName>
                                        </p:attrNameLst>
                                      </p:cBhvr>
                                      <p:to>
                                        <p:strVal val="visible"/>
                                      </p:to>
                                    </p:set>
                                    <p:anim calcmode="lin" valueType="num">
                                      <p:cBhvr additive="base">
                                        <p:cTn id="106" dur="2750" fill="hold"/>
                                        <p:tgtEl>
                                          <p:spTgt spid="31"/>
                                        </p:tgtEl>
                                        <p:attrNameLst>
                                          <p:attrName>ppt_x</p:attrName>
                                        </p:attrNameLst>
                                      </p:cBhvr>
                                      <p:tavLst>
                                        <p:tav tm="0">
                                          <p:val>
                                            <p:strVal val="1+#ppt_w/2"/>
                                          </p:val>
                                        </p:tav>
                                        <p:tav tm="100000">
                                          <p:val>
                                            <p:strVal val="#ppt_x"/>
                                          </p:val>
                                        </p:tav>
                                      </p:tavLst>
                                    </p:anim>
                                    <p:anim calcmode="lin" valueType="num">
                                      <p:cBhvr additive="base">
                                        <p:cTn id="107" dur="2750" fill="hold"/>
                                        <p:tgtEl>
                                          <p:spTgt spid="31"/>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750" fill="hold"/>
                                        <p:tgtEl>
                                          <p:spTgt spid="31"/>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blinds(horizontal)">
                                      <p:cBhvr>
                                        <p:cTn id="112" dur="2750"/>
                                        <p:tgtEl>
                                          <p:spTgt spid="31"/>
                                        </p:tgtEl>
                                      </p:cBhvr>
                                    </p:animEffect>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750" fill="hold"/>
                                        <p:tgtEl>
                                          <p:spTgt spid="30"/>
                                        </p:tgtEl>
                                        <p:attrNameLst>
                                          <p:attrName>ppt_x</p:attrName>
                                        </p:attrNameLst>
                                      </p:cBhvr>
                                      <p:tavLst>
                                        <p:tav tm="0">
                                          <p:val>
                                            <p:strVal val="1+#ppt_w/2"/>
                                          </p:val>
                                        </p:tav>
                                        <p:tav tm="100000">
                                          <p:val>
                                            <p:strVal val="#ppt_x"/>
                                          </p:val>
                                        </p:tav>
                                      </p:tavLst>
                                    </p:anim>
                                    <p:anim calcmode="lin" valueType="num">
                                      <p:cBhvr additive="base">
                                        <p:cTn id="116" dur="2750" fill="hold"/>
                                        <p:tgtEl>
                                          <p:spTgt spid="3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750" fill="hold"/>
                                        <p:tgtEl>
                                          <p:spTgt spid="30"/>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blinds(horizontal)">
                                      <p:cBhvr>
                                        <p:cTn id="121" dur="2750"/>
                                        <p:tgtEl>
                                          <p:spTgt spid="30"/>
                                        </p:tgtEl>
                                      </p:cBhvr>
                                    </p:animEffect>
                                  </p:childTnLst>
                                </p:cTn>
                              </p:par>
                              <p:par>
                                <p:cTn id="122" presetID="2" presetClass="entr" presetSubtype="2"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750" fill="hold"/>
                                        <p:tgtEl>
                                          <p:spTgt spid="29"/>
                                        </p:tgtEl>
                                        <p:attrNameLst>
                                          <p:attrName>ppt_x</p:attrName>
                                        </p:attrNameLst>
                                      </p:cBhvr>
                                      <p:tavLst>
                                        <p:tav tm="0">
                                          <p:val>
                                            <p:strVal val="1+#ppt_w/2"/>
                                          </p:val>
                                        </p:tav>
                                        <p:tav tm="100000">
                                          <p:val>
                                            <p:strVal val="#ppt_x"/>
                                          </p:val>
                                        </p:tav>
                                      </p:tavLst>
                                    </p:anim>
                                    <p:anim calcmode="lin" valueType="num">
                                      <p:cBhvr additive="base">
                                        <p:cTn id="125" dur="2750" fill="hold"/>
                                        <p:tgtEl>
                                          <p:spTgt spid="29"/>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750" fill="hold"/>
                                        <p:tgtEl>
                                          <p:spTgt spid="29"/>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horizontal)">
                                      <p:cBhvr>
                                        <p:cTn id="130" dur="2750"/>
                                        <p:tgtEl>
                                          <p:spTgt spid="29"/>
                                        </p:tgtEl>
                                      </p:cBhvr>
                                    </p:animEffect>
                                  </p:childTnLst>
                                </p:cTn>
                              </p:par>
                              <p:par>
                                <p:cTn id="131" presetID="2" presetClass="entr" presetSubtype="2"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750" fill="hold"/>
                                        <p:tgtEl>
                                          <p:spTgt spid="28"/>
                                        </p:tgtEl>
                                        <p:attrNameLst>
                                          <p:attrName>ppt_x</p:attrName>
                                        </p:attrNameLst>
                                      </p:cBhvr>
                                      <p:tavLst>
                                        <p:tav tm="0">
                                          <p:val>
                                            <p:strVal val="1+#ppt_w/2"/>
                                          </p:val>
                                        </p:tav>
                                        <p:tav tm="100000">
                                          <p:val>
                                            <p:strVal val="#ppt_x"/>
                                          </p:val>
                                        </p:tav>
                                      </p:tavLst>
                                    </p:anim>
                                    <p:anim calcmode="lin" valueType="num">
                                      <p:cBhvr additive="base">
                                        <p:cTn id="134" dur="2750" fill="hold"/>
                                        <p:tgtEl>
                                          <p:spTgt spid="28"/>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750" fill="hold"/>
                                        <p:tgtEl>
                                          <p:spTgt spid="28"/>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28"/>
                                        </p:tgtEl>
                                        <p:attrNameLst>
                                          <p:attrName>style.visibility</p:attrName>
                                        </p:attrNameLst>
                                      </p:cBhvr>
                                      <p:to>
                                        <p:strVal val="visible"/>
                                      </p:to>
                                    </p:set>
                                    <p:animEffect transition="in" filter="blinds(horizontal)">
                                      <p:cBhvr>
                                        <p:cTn id="139" dur="2750"/>
                                        <p:tgtEl>
                                          <p:spTgt spid="28"/>
                                        </p:tgtEl>
                                      </p:cBhvr>
                                    </p:animEffect>
                                  </p:childTnLst>
                                </p:cTn>
                              </p:par>
                              <p:par>
                                <p:cTn id="140" presetID="2" presetClass="entr" presetSubtype="2"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2750" fill="hold"/>
                                        <p:tgtEl>
                                          <p:spTgt spid="27"/>
                                        </p:tgtEl>
                                        <p:attrNameLst>
                                          <p:attrName>ppt_x</p:attrName>
                                        </p:attrNameLst>
                                      </p:cBhvr>
                                      <p:tavLst>
                                        <p:tav tm="0">
                                          <p:val>
                                            <p:strVal val="1+#ppt_w/2"/>
                                          </p:val>
                                        </p:tav>
                                        <p:tav tm="100000">
                                          <p:val>
                                            <p:strVal val="#ppt_x"/>
                                          </p:val>
                                        </p:tav>
                                      </p:tavLst>
                                    </p:anim>
                                    <p:anim calcmode="lin" valueType="num">
                                      <p:cBhvr additive="base">
                                        <p:cTn id="143" dur="2750" fill="hold"/>
                                        <p:tgtEl>
                                          <p:spTgt spid="2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750" fill="hold"/>
                                        <p:tgtEl>
                                          <p:spTgt spid="2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27"/>
                                        </p:tgtEl>
                                        <p:attrNameLst>
                                          <p:attrName>style.visibility</p:attrName>
                                        </p:attrNameLst>
                                      </p:cBhvr>
                                      <p:to>
                                        <p:strVal val="visible"/>
                                      </p:to>
                                    </p:set>
                                    <p:animEffect transition="in" filter="blinds(horizontal)">
                                      <p:cBhvr>
                                        <p:cTn id="148" dur="2750"/>
                                        <p:tgtEl>
                                          <p:spTgt spid="27"/>
                                        </p:tgtEl>
                                      </p:cBhvr>
                                    </p:animEffect>
                                  </p:childTnLst>
                                </p:cTn>
                              </p:par>
                              <p:par>
                                <p:cTn id="149" presetID="2" presetClass="entr" presetSubtype="2"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750" fill="hold"/>
                                        <p:tgtEl>
                                          <p:spTgt spid="26"/>
                                        </p:tgtEl>
                                        <p:attrNameLst>
                                          <p:attrName>ppt_x</p:attrName>
                                        </p:attrNameLst>
                                      </p:cBhvr>
                                      <p:tavLst>
                                        <p:tav tm="0">
                                          <p:val>
                                            <p:strVal val="1+#ppt_w/2"/>
                                          </p:val>
                                        </p:tav>
                                        <p:tav tm="100000">
                                          <p:val>
                                            <p:strVal val="#ppt_x"/>
                                          </p:val>
                                        </p:tav>
                                      </p:tavLst>
                                    </p:anim>
                                    <p:anim calcmode="lin" valueType="num">
                                      <p:cBhvr additive="base">
                                        <p:cTn id="152" dur="275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750" fill="hold"/>
                                        <p:tgtEl>
                                          <p:spTgt spid="26"/>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26"/>
                                        </p:tgtEl>
                                        <p:attrNameLst>
                                          <p:attrName>style.visibility</p:attrName>
                                        </p:attrNameLst>
                                      </p:cBhvr>
                                      <p:to>
                                        <p:strVal val="visible"/>
                                      </p:to>
                                    </p:set>
                                    <p:animEffect transition="in" filter="blinds(horizontal)">
                                      <p:cBhvr>
                                        <p:cTn id="157" dur="2750"/>
                                        <p:tgtEl>
                                          <p:spTgt spid="26"/>
                                        </p:tgtEl>
                                      </p:cBhvr>
                                    </p:animEffect>
                                  </p:childTnLst>
                                </p:cTn>
                              </p:par>
                              <p:par>
                                <p:cTn id="158" presetID="2" presetClass="entr" presetSubtype="2" fill="hold" grpId="0" nodeType="withEffect">
                                  <p:stCondLst>
                                    <p:cond delay="0"/>
                                  </p:stCondLst>
                                  <p:childTnLst>
                                    <p:set>
                                      <p:cBhvr>
                                        <p:cTn id="159" dur="1" fill="hold">
                                          <p:stCondLst>
                                            <p:cond delay="0"/>
                                          </p:stCondLst>
                                        </p:cTn>
                                        <p:tgtEl>
                                          <p:spTgt spid="25"/>
                                        </p:tgtEl>
                                        <p:attrNameLst>
                                          <p:attrName>style.visibility</p:attrName>
                                        </p:attrNameLst>
                                      </p:cBhvr>
                                      <p:to>
                                        <p:strVal val="visible"/>
                                      </p:to>
                                    </p:set>
                                    <p:anim calcmode="lin" valueType="num">
                                      <p:cBhvr additive="base">
                                        <p:cTn id="160" dur="2750" fill="hold"/>
                                        <p:tgtEl>
                                          <p:spTgt spid="25"/>
                                        </p:tgtEl>
                                        <p:attrNameLst>
                                          <p:attrName>ppt_x</p:attrName>
                                        </p:attrNameLst>
                                      </p:cBhvr>
                                      <p:tavLst>
                                        <p:tav tm="0">
                                          <p:val>
                                            <p:strVal val="1+#ppt_w/2"/>
                                          </p:val>
                                        </p:tav>
                                        <p:tav tm="100000">
                                          <p:val>
                                            <p:strVal val="#ppt_x"/>
                                          </p:val>
                                        </p:tav>
                                      </p:tavLst>
                                    </p:anim>
                                    <p:anim calcmode="lin" valueType="num">
                                      <p:cBhvr additive="base">
                                        <p:cTn id="161" dur="2750" fill="hold"/>
                                        <p:tgtEl>
                                          <p:spTgt spid="25"/>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750" fill="hold"/>
                                        <p:tgtEl>
                                          <p:spTgt spid="25"/>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horizontal)">
                                      <p:cBhvr>
                                        <p:cTn id="166" dur="2750"/>
                                        <p:tgtEl>
                                          <p:spTgt spid="25"/>
                                        </p:tgtEl>
                                      </p:cBhvr>
                                    </p:animEffect>
                                  </p:childTnLst>
                                </p:cTn>
                              </p:par>
                              <p:par>
                                <p:cTn id="167" presetID="2" presetClass="entr" presetSubtype="2" fill="hold" grpId="0" nodeType="withEffect">
                                  <p:stCondLst>
                                    <p:cond delay="0"/>
                                  </p:stCondLst>
                                  <p:childTnLst>
                                    <p:set>
                                      <p:cBhvr>
                                        <p:cTn id="168" dur="1" fill="hold">
                                          <p:stCondLst>
                                            <p:cond delay="0"/>
                                          </p:stCondLst>
                                        </p:cTn>
                                        <p:tgtEl>
                                          <p:spTgt spid="24"/>
                                        </p:tgtEl>
                                        <p:attrNameLst>
                                          <p:attrName>style.visibility</p:attrName>
                                        </p:attrNameLst>
                                      </p:cBhvr>
                                      <p:to>
                                        <p:strVal val="visible"/>
                                      </p:to>
                                    </p:set>
                                    <p:anim calcmode="lin" valueType="num">
                                      <p:cBhvr additive="base">
                                        <p:cTn id="169" dur="2750" fill="hold"/>
                                        <p:tgtEl>
                                          <p:spTgt spid="24"/>
                                        </p:tgtEl>
                                        <p:attrNameLst>
                                          <p:attrName>ppt_x</p:attrName>
                                        </p:attrNameLst>
                                      </p:cBhvr>
                                      <p:tavLst>
                                        <p:tav tm="0">
                                          <p:val>
                                            <p:strVal val="1+#ppt_w/2"/>
                                          </p:val>
                                        </p:tav>
                                        <p:tav tm="100000">
                                          <p:val>
                                            <p:strVal val="#ppt_x"/>
                                          </p:val>
                                        </p:tav>
                                      </p:tavLst>
                                    </p:anim>
                                    <p:anim calcmode="lin" valueType="num">
                                      <p:cBhvr additive="base">
                                        <p:cTn id="170" dur="2750" fill="hold"/>
                                        <p:tgtEl>
                                          <p:spTgt spid="24"/>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750" fill="hold"/>
                                        <p:tgtEl>
                                          <p:spTgt spid="24"/>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4"/>
                                        </p:tgtEl>
                                        <p:attrNameLst>
                                          <p:attrName>style.visibility</p:attrName>
                                        </p:attrNameLst>
                                      </p:cBhvr>
                                      <p:to>
                                        <p:strVal val="visible"/>
                                      </p:to>
                                    </p:set>
                                    <p:animEffect transition="in" filter="blinds(horizontal)">
                                      <p:cBhvr>
                                        <p:cTn id="175" dur="2750"/>
                                        <p:tgtEl>
                                          <p:spTgt spid="24"/>
                                        </p:tgtEl>
                                      </p:cBhvr>
                                    </p:animEffect>
                                  </p:childTnLst>
                                </p:cTn>
                              </p:par>
                              <p:par>
                                <p:cTn id="176" presetID="2" presetClass="entr" presetSubtype="2" fill="hold" grpId="0"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additive="base">
                                        <p:cTn id="178" dur="2750" fill="hold"/>
                                        <p:tgtEl>
                                          <p:spTgt spid="23"/>
                                        </p:tgtEl>
                                        <p:attrNameLst>
                                          <p:attrName>ppt_x</p:attrName>
                                        </p:attrNameLst>
                                      </p:cBhvr>
                                      <p:tavLst>
                                        <p:tav tm="0">
                                          <p:val>
                                            <p:strVal val="1+#ppt_w/2"/>
                                          </p:val>
                                        </p:tav>
                                        <p:tav tm="100000">
                                          <p:val>
                                            <p:strVal val="#ppt_x"/>
                                          </p:val>
                                        </p:tav>
                                      </p:tavLst>
                                    </p:anim>
                                    <p:anim calcmode="lin" valueType="num">
                                      <p:cBhvr additive="base">
                                        <p:cTn id="179" dur="2750" fill="hold"/>
                                        <p:tgtEl>
                                          <p:spTgt spid="23"/>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750" fill="hold"/>
                                        <p:tgtEl>
                                          <p:spTgt spid="23"/>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3"/>
                                        </p:tgtEl>
                                        <p:attrNameLst>
                                          <p:attrName>style.visibility</p:attrName>
                                        </p:attrNameLst>
                                      </p:cBhvr>
                                      <p:to>
                                        <p:strVal val="visible"/>
                                      </p:to>
                                    </p:set>
                                    <p:animEffect transition="in" filter="blinds(horizontal)">
                                      <p:cBhvr>
                                        <p:cTn id="184" dur="2750"/>
                                        <p:tgtEl>
                                          <p:spTgt spid="23"/>
                                        </p:tgtEl>
                                      </p:cBhvr>
                                    </p:animEffect>
                                  </p:childTnLst>
                                </p:cTn>
                              </p:par>
                              <p:par>
                                <p:cTn id="185" presetID="2" presetClass="entr" presetSubtype="2"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750" fill="hold"/>
                                        <p:tgtEl>
                                          <p:spTgt spid="22"/>
                                        </p:tgtEl>
                                        <p:attrNameLst>
                                          <p:attrName>ppt_x</p:attrName>
                                        </p:attrNameLst>
                                      </p:cBhvr>
                                      <p:tavLst>
                                        <p:tav tm="0">
                                          <p:val>
                                            <p:strVal val="1+#ppt_w/2"/>
                                          </p:val>
                                        </p:tav>
                                        <p:tav tm="100000">
                                          <p:val>
                                            <p:strVal val="#ppt_x"/>
                                          </p:val>
                                        </p:tav>
                                      </p:tavLst>
                                    </p:anim>
                                    <p:anim calcmode="lin" valueType="num">
                                      <p:cBhvr additive="base">
                                        <p:cTn id="188" dur="275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75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750"/>
                                        <p:tgtEl>
                                          <p:spTgt spid="22"/>
                                        </p:tgtEl>
                                      </p:cBhvr>
                                    </p:animEffect>
                                  </p:childTnLst>
                                </p:cTn>
                              </p:par>
                              <p:par>
                                <p:cTn id="194" presetID="2" presetClass="entr" presetSubtype="2" fill="hold" grpId="0" nodeType="withEffect">
                                  <p:stCondLst>
                                    <p:cond delay="0"/>
                                  </p:stCondLst>
                                  <p:childTnLst>
                                    <p:set>
                                      <p:cBhvr>
                                        <p:cTn id="195" dur="1" fill="hold">
                                          <p:stCondLst>
                                            <p:cond delay="0"/>
                                          </p:stCondLst>
                                        </p:cTn>
                                        <p:tgtEl>
                                          <p:spTgt spid="57"/>
                                        </p:tgtEl>
                                        <p:attrNameLst>
                                          <p:attrName>style.visibility</p:attrName>
                                        </p:attrNameLst>
                                      </p:cBhvr>
                                      <p:to>
                                        <p:strVal val="visible"/>
                                      </p:to>
                                    </p:set>
                                    <p:anim calcmode="lin" valueType="num">
                                      <p:cBhvr additive="base">
                                        <p:cTn id="196" dur="2750" fill="hold"/>
                                        <p:tgtEl>
                                          <p:spTgt spid="57"/>
                                        </p:tgtEl>
                                        <p:attrNameLst>
                                          <p:attrName>ppt_x</p:attrName>
                                        </p:attrNameLst>
                                      </p:cBhvr>
                                      <p:tavLst>
                                        <p:tav tm="0">
                                          <p:val>
                                            <p:strVal val="1+#ppt_w/2"/>
                                          </p:val>
                                        </p:tav>
                                        <p:tav tm="100000">
                                          <p:val>
                                            <p:strVal val="#ppt_x"/>
                                          </p:val>
                                        </p:tav>
                                      </p:tavLst>
                                    </p:anim>
                                    <p:anim calcmode="lin" valueType="num">
                                      <p:cBhvr additive="base">
                                        <p:cTn id="197" dur="2750" fill="hold"/>
                                        <p:tgtEl>
                                          <p:spTgt spid="57"/>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750" fill="hold"/>
                                        <p:tgtEl>
                                          <p:spTgt spid="57"/>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57"/>
                                        </p:tgtEl>
                                        <p:attrNameLst>
                                          <p:attrName>style.visibility</p:attrName>
                                        </p:attrNameLst>
                                      </p:cBhvr>
                                      <p:to>
                                        <p:strVal val="visible"/>
                                      </p:to>
                                    </p:set>
                                    <p:animEffect transition="in" filter="blinds(horizontal)">
                                      <p:cBhvr>
                                        <p:cTn id="202" dur="2750"/>
                                        <p:tgtEl>
                                          <p:spTgt spid="57"/>
                                        </p:tgtEl>
                                      </p:cBhvr>
                                    </p:animEffect>
                                  </p:childTnLst>
                                </p:cTn>
                              </p:par>
                              <p:par>
                                <p:cTn id="203" presetID="2" presetClass="entr" presetSubtype="2" fill="hold" grpId="0" nodeType="withEffect">
                                  <p:stCondLst>
                                    <p:cond delay="0"/>
                                  </p:stCondLst>
                                  <p:childTnLst>
                                    <p:set>
                                      <p:cBhvr>
                                        <p:cTn id="204" dur="1" fill="hold">
                                          <p:stCondLst>
                                            <p:cond delay="0"/>
                                          </p:stCondLst>
                                        </p:cTn>
                                        <p:tgtEl>
                                          <p:spTgt spid="51"/>
                                        </p:tgtEl>
                                        <p:attrNameLst>
                                          <p:attrName>style.visibility</p:attrName>
                                        </p:attrNameLst>
                                      </p:cBhvr>
                                      <p:to>
                                        <p:strVal val="visible"/>
                                      </p:to>
                                    </p:set>
                                    <p:anim calcmode="lin" valueType="num">
                                      <p:cBhvr additive="base">
                                        <p:cTn id="205" dur="2750" fill="hold"/>
                                        <p:tgtEl>
                                          <p:spTgt spid="51"/>
                                        </p:tgtEl>
                                        <p:attrNameLst>
                                          <p:attrName>ppt_x</p:attrName>
                                        </p:attrNameLst>
                                      </p:cBhvr>
                                      <p:tavLst>
                                        <p:tav tm="0">
                                          <p:val>
                                            <p:strVal val="1+#ppt_w/2"/>
                                          </p:val>
                                        </p:tav>
                                        <p:tav tm="100000">
                                          <p:val>
                                            <p:strVal val="#ppt_x"/>
                                          </p:val>
                                        </p:tav>
                                      </p:tavLst>
                                    </p:anim>
                                    <p:anim calcmode="lin" valueType="num">
                                      <p:cBhvr additive="base">
                                        <p:cTn id="206" dur="2750" fill="hold"/>
                                        <p:tgtEl>
                                          <p:spTgt spid="5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750" fill="hold"/>
                                        <p:tgtEl>
                                          <p:spTgt spid="51"/>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51"/>
                                        </p:tgtEl>
                                        <p:attrNameLst>
                                          <p:attrName>style.visibility</p:attrName>
                                        </p:attrNameLst>
                                      </p:cBhvr>
                                      <p:to>
                                        <p:strVal val="visible"/>
                                      </p:to>
                                    </p:set>
                                    <p:animEffect transition="in" filter="blinds(horizontal)">
                                      <p:cBhvr>
                                        <p:cTn id="211" dur="2750"/>
                                        <p:tgtEl>
                                          <p:spTgt spid="51"/>
                                        </p:tgtEl>
                                      </p:cBhvr>
                                    </p:animEffect>
                                  </p:childTnLst>
                                </p:cTn>
                              </p:par>
                              <p:par>
                                <p:cTn id="212" presetID="2" presetClass="entr" presetSubtype="2" fill="hold" grpId="0" nodeType="withEffect">
                                  <p:stCondLst>
                                    <p:cond delay="0"/>
                                  </p:stCondLst>
                                  <p:childTnLst>
                                    <p:set>
                                      <p:cBhvr>
                                        <p:cTn id="213" dur="1" fill="hold">
                                          <p:stCondLst>
                                            <p:cond delay="0"/>
                                          </p:stCondLst>
                                        </p:cTn>
                                        <p:tgtEl>
                                          <p:spTgt spid="50"/>
                                        </p:tgtEl>
                                        <p:attrNameLst>
                                          <p:attrName>style.visibility</p:attrName>
                                        </p:attrNameLst>
                                      </p:cBhvr>
                                      <p:to>
                                        <p:strVal val="visible"/>
                                      </p:to>
                                    </p:set>
                                    <p:anim calcmode="lin" valueType="num">
                                      <p:cBhvr additive="base">
                                        <p:cTn id="214" dur="2750" fill="hold"/>
                                        <p:tgtEl>
                                          <p:spTgt spid="50"/>
                                        </p:tgtEl>
                                        <p:attrNameLst>
                                          <p:attrName>ppt_x</p:attrName>
                                        </p:attrNameLst>
                                      </p:cBhvr>
                                      <p:tavLst>
                                        <p:tav tm="0">
                                          <p:val>
                                            <p:strVal val="1+#ppt_w/2"/>
                                          </p:val>
                                        </p:tav>
                                        <p:tav tm="100000">
                                          <p:val>
                                            <p:strVal val="#ppt_x"/>
                                          </p:val>
                                        </p:tav>
                                      </p:tavLst>
                                    </p:anim>
                                    <p:anim calcmode="lin" valueType="num">
                                      <p:cBhvr additive="base">
                                        <p:cTn id="215" dur="2750" fill="hold"/>
                                        <p:tgtEl>
                                          <p:spTgt spid="50"/>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750" fill="hold"/>
                                        <p:tgtEl>
                                          <p:spTgt spid="50"/>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50"/>
                                        </p:tgtEl>
                                        <p:attrNameLst>
                                          <p:attrName>style.visibility</p:attrName>
                                        </p:attrNameLst>
                                      </p:cBhvr>
                                      <p:to>
                                        <p:strVal val="visible"/>
                                      </p:to>
                                    </p:set>
                                    <p:animEffect transition="in" filter="blinds(horizontal)">
                                      <p:cBhvr>
                                        <p:cTn id="220" dur="2750"/>
                                        <p:tgtEl>
                                          <p:spTgt spid="50"/>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additive="base">
                                        <p:cTn id="223" dur="2750" fill="hold"/>
                                        <p:tgtEl>
                                          <p:spTgt spid="49"/>
                                        </p:tgtEl>
                                        <p:attrNameLst>
                                          <p:attrName>ppt_x</p:attrName>
                                        </p:attrNameLst>
                                      </p:cBhvr>
                                      <p:tavLst>
                                        <p:tav tm="0">
                                          <p:val>
                                            <p:strVal val="1+#ppt_w/2"/>
                                          </p:val>
                                        </p:tav>
                                        <p:tav tm="100000">
                                          <p:val>
                                            <p:strVal val="#ppt_x"/>
                                          </p:val>
                                        </p:tav>
                                      </p:tavLst>
                                    </p:anim>
                                    <p:anim calcmode="lin" valueType="num">
                                      <p:cBhvr additive="base">
                                        <p:cTn id="224" dur="2750" fill="hold"/>
                                        <p:tgtEl>
                                          <p:spTgt spid="4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750" fill="hold"/>
                                        <p:tgtEl>
                                          <p:spTgt spid="49"/>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49"/>
                                        </p:tgtEl>
                                        <p:attrNameLst>
                                          <p:attrName>style.visibility</p:attrName>
                                        </p:attrNameLst>
                                      </p:cBhvr>
                                      <p:to>
                                        <p:strVal val="visible"/>
                                      </p:to>
                                    </p:set>
                                    <p:animEffect transition="in" filter="blinds(horizontal)">
                                      <p:cBhvr>
                                        <p:cTn id="229" dur="2750"/>
                                        <p:tgtEl>
                                          <p:spTgt spid="49"/>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48"/>
                                        </p:tgtEl>
                                        <p:attrNameLst>
                                          <p:attrName>style.visibility</p:attrName>
                                        </p:attrNameLst>
                                      </p:cBhvr>
                                      <p:to>
                                        <p:strVal val="visible"/>
                                      </p:to>
                                    </p:set>
                                    <p:anim calcmode="lin" valueType="num">
                                      <p:cBhvr additive="base">
                                        <p:cTn id="232" dur="2750" fill="hold"/>
                                        <p:tgtEl>
                                          <p:spTgt spid="48"/>
                                        </p:tgtEl>
                                        <p:attrNameLst>
                                          <p:attrName>ppt_x</p:attrName>
                                        </p:attrNameLst>
                                      </p:cBhvr>
                                      <p:tavLst>
                                        <p:tav tm="0">
                                          <p:val>
                                            <p:strVal val="1+#ppt_w/2"/>
                                          </p:val>
                                        </p:tav>
                                        <p:tav tm="100000">
                                          <p:val>
                                            <p:strVal val="#ppt_x"/>
                                          </p:val>
                                        </p:tav>
                                      </p:tavLst>
                                    </p:anim>
                                    <p:anim calcmode="lin" valueType="num">
                                      <p:cBhvr additive="base">
                                        <p:cTn id="233" dur="2750" fill="hold"/>
                                        <p:tgtEl>
                                          <p:spTgt spid="48"/>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750" fill="hold"/>
                                        <p:tgtEl>
                                          <p:spTgt spid="48"/>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48"/>
                                        </p:tgtEl>
                                        <p:attrNameLst>
                                          <p:attrName>style.visibility</p:attrName>
                                        </p:attrNameLst>
                                      </p:cBhvr>
                                      <p:to>
                                        <p:strVal val="visible"/>
                                      </p:to>
                                    </p:set>
                                    <p:animEffect transition="in" filter="blinds(horizontal)">
                                      <p:cBhvr>
                                        <p:cTn id="238" dur="2750"/>
                                        <p:tgtEl>
                                          <p:spTgt spid="48"/>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47"/>
                                        </p:tgtEl>
                                        <p:attrNameLst>
                                          <p:attrName>style.visibility</p:attrName>
                                        </p:attrNameLst>
                                      </p:cBhvr>
                                      <p:to>
                                        <p:strVal val="visible"/>
                                      </p:to>
                                    </p:set>
                                    <p:anim calcmode="lin" valueType="num">
                                      <p:cBhvr additive="base">
                                        <p:cTn id="241" dur="2750" fill="hold"/>
                                        <p:tgtEl>
                                          <p:spTgt spid="47"/>
                                        </p:tgtEl>
                                        <p:attrNameLst>
                                          <p:attrName>ppt_x</p:attrName>
                                        </p:attrNameLst>
                                      </p:cBhvr>
                                      <p:tavLst>
                                        <p:tav tm="0">
                                          <p:val>
                                            <p:strVal val="1+#ppt_w/2"/>
                                          </p:val>
                                        </p:tav>
                                        <p:tav tm="100000">
                                          <p:val>
                                            <p:strVal val="#ppt_x"/>
                                          </p:val>
                                        </p:tav>
                                      </p:tavLst>
                                    </p:anim>
                                    <p:anim calcmode="lin" valueType="num">
                                      <p:cBhvr additive="base">
                                        <p:cTn id="242" dur="2750" fill="hold"/>
                                        <p:tgtEl>
                                          <p:spTgt spid="4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750" fill="hold"/>
                                        <p:tgtEl>
                                          <p:spTgt spid="47"/>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47"/>
                                        </p:tgtEl>
                                        <p:attrNameLst>
                                          <p:attrName>style.visibility</p:attrName>
                                        </p:attrNameLst>
                                      </p:cBhvr>
                                      <p:to>
                                        <p:strVal val="visible"/>
                                      </p:to>
                                    </p:set>
                                    <p:animEffect transition="in" filter="blinds(horizontal)">
                                      <p:cBhvr>
                                        <p:cTn id="247" dur="2750"/>
                                        <p:tgtEl>
                                          <p:spTgt spid="47"/>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2750" fill="hold"/>
                                        <p:tgtEl>
                                          <p:spTgt spid="46"/>
                                        </p:tgtEl>
                                        <p:attrNameLst>
                                          <p:attrName>ppt_x</p:attrName>
                                        </p:attrNameLst>
                                      </p:cBhvr>
                                      <p:tavLst>
                                        <p:tav tm="0">
                                          <p:val>
                                            <p:strVal val="1+#ppt_w/2"/>
                                          </p:val>
                                        </p:tav>
                                        <p:tav tm="100000">
                                          <p:val>
                                            <p:strVal val="#ppt_x"/>
                                          </p:val>
                                        </p:tav>
                                      </p:tavLst>
                                    </p:anim>
                                    <p:anim calcmode="lin" valueType="num">
                                      <p:cBhvr additive="base">
                                        <p:cTn id="251" dur="2750" fill="hold"/>
                                        <p:tgtEl>
                                          <p:spTgt spid="46"/>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750" fill="hold"/>
                                        <p:tgtEl>
                                          <p:spTgt spid="46"/>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46"/>
                                        </p:tgtEl>
                                        <p:attrNameLst>
                                          <p:attrName>style.visibility</p:attrName>
                                        </p:attrNameLst>
                                      </p:cBhvr>
                                      <p:to>
                                        <p:strVal val="visible"/>
                                      </p:to>
                                    </p:set>
                                    <p:animEffect transition="in" filter="blinds(horizontal)">
                                      <p:cBhvr>
                                        <p:cTn id="256" dur="2750"/>
                                        <p:tgtEl>
                                          <p:spTgt spid="46"/>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750" fill="hold"/>
                                        <p:tgtEl>
                                          <p:spTgt spid="45"/>
                                        </p:tgtEl>
                                        <p:attrNameLst>
                                          <p:attrName>ppt_x</p:attrName>
                                        </p:attrNameLst>
                                      </p:cBhvr>
                                      <p:tavLst>
                                        <p:tav tm="0">
                                          <p:val>
                                            <p:strVal val="1+#ppt_w/2"/>
                                          </p:val>
                                        </p:tav>
                                        <p:tav tm="100000">
                                          <p:val>
                                            <p:strVal val="#ppt_x"/>
                                          </p:val>
                                        </p:tav>
                                      </p:tavLst>
                                    </p:anim>
                                    <p:anim calcmode="lin" valueType="num">
                                      <p:cBhvr additive="base">
                                        <p:cTn id="260" dur="275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750" fill="hold"/>
                                        <p:tgtEl>
                                          <p:spTgt spid="45"/>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45"/>
                                        </p:tgtEl>
                                        <p:attrNameLst>
                                          <p:attrName>style.visibility</p:attrName>
                                        </p:attrNameLst>
                                      </p:cBhvr>
                                      <p:to>
                                        <p:strVal val="visible"/>
                                      </p:to>
                                    </p:set>
                                    <p:animEffect transition="in" filter="blinds(horizontal)">
                                      <p:cBhvr>
                                        <p:cTn id="265" dur="2750"/>
                                        <p:tgtEl>
                                          <p:spTgt spid="45"/>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44"/>
                                        </p:tgtEl>
                                        <p:attrNameLst>
                                          <p:attrName>style.visibility</p:attrName>
                                        </p:attrNameLst>
                                      </p:cBhvr>
                                      <p:to>
                                        <p:strVal val="visible"/>
                                      </p:to>
                                    </p:set>
                                    <p:anim calcmode="lin" valueType="num">
                                      <p:cBhvr additive="base">
                                        <p:cTn id="268" dur="2750" fill="hold"/>
                                        <p:tgtEl>
                                          <p:spTgt spid="44"/>
                                        </p:tgtEl>
                                        <p:attrNameLst>
                                          <p:attrName>ppt_x</p:attrName>
                                        </p:attrNameLst>
                                      </p:cBhvr>
                                      <p:tavLst>
                                        <p:tav tm="0">
                                          <p:val>
                                            <p:strVal val="1+#ppt_w/2"/>
                                          </p:val>
                                        </p:tav>
                                        <p:tav tm="100000">
                                          <p:val>
                                            <p:strVal val="#ppt_x"/>
                                          </p:val>
                                        </p:tav>
                                      </p:tavLst>
                                    </p:anim>
                                    <p:anim calcmode="lin" valueType="num">
                                      <p:cBhvr additive="base">
                                        <p:cTn id="269" dur="2750" fill="hold"/>
                                        <p:tgtEl>
                                          <p:spTgt spid="44"/>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750" fill="hold"/>
                                        <p:tgtEl>
                                          <p:spTgt spid="44"/>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44"/>
                                        </p:tgtEl>
                                        <p:attrNameLst>
                                          <p:attrName>style.visibility</p:attrName>
                                        </p:attrNameLst>
                                      </p:cBhvr>
                                      <p:to>
                                        <p:strVal val="visible"/>
                                      </p:to>
                                    </p:set>
                                    <p:animEffect transition="in" filter="blinds(horizontal)">
                                      <p:cBhvr>
                                        <p:cTn id="274" dur="2750"/>
                                        <p:tgtEl>
                                          <p:spTgt spid="44"/>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additive="base">
                                        <p:cTn id="277" dur="2750" fill="hold"/>
                                        <p:tgtEl>
                                          <p:spTgt spid="43"/>
                                        </p:tgtEl>
                                        <p:attrNameLst>
                                          <p:attrName>ppt_x</p:attrName>
                                        </p:attrNameLst>
                                      </p:cBhvr>
                                      <p:tavLst>
                                        <p:tav tm="0">
                                          <p:val>
                                            <p:strVal val="1+#ppt_w/2"/>
                                          </p:val>
                                        </p:tav>
                                        <p:tav tm="100000">
                                          <p:val>
                                            <p:strVal val="#ppt_x"/>
                                          </p:val>
                                        </p:tav>
                                      </p:tavLst>
                                    </p:anim>
                                    <p:anim calcmode="lin" valueType="num">
                                      <p:cBhvr additive="base">
                                        <p:cTn id="278" dur="2750" fill="hold"/>
                                        <p:tgtEl>
                                          <p:spTgt spid="4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750" fill="hold"/>
                                        <p:tgtEl>
                                          <p:spTgt spid="43"/>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43"/>
                                        </p:tgtEl>
                                        <p:attrNameLst>
                                          <p:attrName>style.visibility</p:attrName>
                                        </p:attrNameLst>
                                      </p:cBhvr>
                                      <p:to>
                                        <p:strVal val="visible"/>
                                      </p:to>
                                    </p:set>
                                    <p:animEffect transition="in" filter="blinds(horizontal)">
                                      <p:cBhvr>
                                        <p:cTn id="283" dur="2750"/>
                                        <p:tgtEl>
                                          <p:spTgt spid="43"/>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additive="base">
                                        <p:cTn id="286" dur="2750" fill="hold"/>
                                        <p:tgtEl>
                                          <p:spTgt spid="42"/>
                                        </p:tgtEl>
                                        <p:attrNameLst>
                                          <p:attrName>ppt_x</p:attrName>
                                        </p:attrNameLst>
                                      </p:cBhvr>
                                      <p:tavLst>
                                        <p:tav tm="0">
                                          <p:val>
                                            <p:strVal val="1+#ppt_w/2"/>
                                          </p:val>
                                        </p:tav>
                                        <p:tav tm="100000">
                                          <p:val>
                                            <p:strVal val="#ppt_x"/>
                                          </p:val>
                                        </p:tav>
                                      </p:tavLst>
                                    </p:anim>
                                    <p:anim calcmode="lin" valueType="num">
                                      <p:cBhvr additive="base">
                                        <p:cTn id="287" dur="2750" fill="hold"/>
                                        <p:tgtEl>
                                          <p:spTgt spid="42"/>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750" fill="hold"/>
                                        <p:tgtEl>
                                          <p:spTgt spid="42"/>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42"/>
                                        </p:tgtEl>
                                        <p:attrNameLst>
                                          <p:attrName>style.visibility</p:attrName>
                                        </p:attrNameLst>
                                      </p:cBhvr>
                                      <p:to>
                                        <p:strVal val="visible"/>
                                      </p:to>
                                    </p:set>
                                    <p:animEffect transition="in" filter="blinds(horizontal)">
                                      <p:cBhvr>
                                        <p:cTn id="292" dur="2750"/>
                                        <p:tgtEl>
                                          <p:spTgt spid="42"/>
                                        </p:tgtEl>
                                      </p:cBhvr>
                                    </p:animEffect>
                                  </p:childTnLst>
                                </p:cTn>
                              </p:par>
                              <p:par>
                                <p:cTn id="293" presetID="2" presetClass="entr" presetSubtype="8" fill="hold" grpId="0" nodeType="withEffect">
                                  <p:stCondLst>
                                    <p:cond delay="0"/>
                                  </p:stCondLst>
                                  <p:childTnLst>
                                    <p:set>
                                      <p:cBhvr>
                                        <p:cTn id="294" dur="1" fill="hold">
                                          <p:stCondLst>
                                            <p:cond delay="0"/>
                                          </p:stCondLst>
                                        </p:cTn>
                                        <p:tgtEl>
                                          <p:spTgt spid="54"/>
                                        </p:tgtEl>
                                        <p:attrNameLst>
                                          <p:attrName>style.visibility</p:attrName>
                                        </p:attrNameLst>
                                      </p:cBhvr>
                                      <p:to>
                                        <p:strVal val="visible"/>
                                      </p:to>
                                    </p:set>
                                    <p:anim calcmode="lin" valueType="num">
                                      <p:cBhvr additive="base">
                                        <p:cTn id="295" dur="2750" fill="hold"/>
                                        <p:tgtEl>
                                          <p:spTgt spid="54"/>
                                        </p:tgtEl>
                                        <p:attrNameLst>
                                          <p:attrName>ppt_x</p:attrName>
                                        </p:attrNameLst>
                                      </p:cBhvr>
                                      <p:tavLst>
                                        <p:tav tm="0">
                                          <p:val>
                                            <p:strVal val="0-#ppt_w/2"/>
                                          </p:val>
                                        </p:tav>
                                        <p:tav tm="100000">
                                          <p:val>
                                            <p:strVal val="#ppt_x"/>
                                          </p:val>
                                        </p:tav>
                                      </p:tavLst>
                                    </p:anim>
                                    <p:anim calcmode="lin" valueType="num">
                                      <p:cBhvr additive="base">
                                        <p:cTn id="296" dur="2750" fill="hold"/>
                                        <p:tgtEl>
                                          <p:spTgt spid="5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750" fill="hold"/>
                                        <p:tgtEl>
                                          <p:spTgt spid="5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54"/>
                                        </p:tgtEl>
                                        <p:attrNameLst>
                                          <p:attrName>style.visibility</p:attrName>
                                        </p:attrNameLst>
                                      </p:cBhvr>
                                      <p:to>
                                        <p:strVal val="visible"/>
                                      </p:to>
                                    </p:set>
                                    <p:animEffect transition="in" filter="blinds(horizontal)">
                                      <p:cBhvr>
                                        <p:cTn id="301" dur="2750"/>
                                        <p:tgtEl>
                                          <p:spTgt spid="54"/>
                                        </p:tgtEl>
                                      </p:cBhvr>
                                    </p:animEffect>
                                  </p:childTnLst>
                                </p:cTn>
                              </p:par>
                              <p:par>
                                <p:cTn id="302" presetID="2" presetClass="entr" presetSubtype="8" fill="hold" grpId="0" nodeType="withEffect">
                                  <p:stCondLst>
                                    <p:cond delay="0"/>
                                  </p:stCondLst>
                                  <p:childTnLst>
                                    <p:set>
                                      <p:cBhvr>
                                        <p:cTn id="303" dur="1" fill="hold">
                                          <p:stCondLst>
                                            <p:cond delay="0"/>
                                          </p:stCondLst>
                                        </p:cTn>
                                        <p:tgtEl>
                                          <p:spTgt spid="21"/>
                                        </p:tgtEl>
                                        <p:attrNameLst>
                                          <p:attrName>style.visibility</p:attrName>
                                        </p:attrNameLst>
                                      </p:cBhvr>
                                      <p:to>
                                        <p:strVal val="visible"/>
                                      </p:to>
                                    </p:set>
                                    <p:anim calcmode="lin" valueType="num">
                                      <p:cBhvr additive="base">
                                        <p:cTn id="304" dur="2750" fill="hold"/>
                                        <p:tgtEl>
                                          <p:spTgt spid="21"/>
                                        </p:tgtEl>
                                        <p:attrNameLst>
                                          <p:attrName>ppt_x</p:attrName>
                                        </p:attrNameLst>
                                      </p:cBhvr>
                                      <p:tavLst>
                                        <p:tav tm="0">
                                          <p:val>
                                            <p:strVal val="0-#ppt_w/2"/>
                                          </p:val>
                                        </p:tav>
                                        <p:tav tm="100000">
                                          <p:val>
                                            <p:strVal val="#ppt_x"/>
                                          </p:val>
                                        </p:tav>
                                      </p:tavLst>
                                    </p:anim>
                                    <p:anim calcmode="lin" valueType="num">
                                      <p:cBhvr additive="base">
                                        <p:cTn id="305" dur="2750" fill="hold"/>
                                        <p:tgtEl>
                                          <p:spTgt spid="21"/>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750" fill="hold"/>
                                        <p:tgtEl>
                                          <p:spTgt spid="21"/>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21"/>
                                        </p:tgtEl>
                                        <p:attrNameLst>
                                          <p:attrName>style.visibility</p:attrName>
                                        </p:attrNameLst>
                                      </p:cBhvr>
                                      <p:to>
                                        <p:strVal val="visible"/>
                                      </p:to>
                                    </p:set>
                                    <p:animEffect transition="in" filter="blinds(horizontal)">
                                      <p:cBhvr>
                                        <p:cTn id="310" dur="2750"/>
                                        <p:tgtEl>
                                          <p:spTgt spid="21"/>
                                        </p:tgtEl>
                                      </p:cBhvr>
                                    </p:animEffect>
                                  </p:childTnLst>
                                </p:cTn>
                              </p:par>
                              <p:par>
                                <p:cTn id="311" presetID="2" presetClass="entr" presetSubtype="8" fill="hold" grpId="0" nodeType="withEffect">
                                  <p:stCondLst>
                                    <p:cond delay="0"/>
                                  </p:stCondLst>
                                  <p:childTnLst>
                                    <p:set>
                                      <p:cBhvr>
                                        <p:cTn id="312" dur="1" fill="hold">
                                          <p:stCondLst>
                                            <p:cond delay="0"/>
                                          </p:stCondLst>
                                        </p:cTn>
                                        <p:tgtEl>
                                          <p:spTgt spid="20"/>
                                        </p:tgtEl>
                                        <p:attrNameLst>
                                          <p:attrName>style.visibility</p:attrName>
                                        </p:attrNameLst>
                                      </p:cBhvr>
                                      <p:to>
                                        <p:strVal val="visible"/>
                                      </p:to>
                                    </p:set>
                                    <p:anim calcmode="lin" valueType="num">
                                      <p:cBhvr additive="base">
                                        <p:cTn id="313" dur="2750" fill="hold"/>
                                        <p:tgtEl>
                                          <p:spTgt spid="20"/>
                                        </p:tgtEl>
                                        <p:attrNameLst>
                                          <p:attrName>ppt_x</p:attrName>
                                        </p:attrNameLst>
                                      </p:cBhvr>
                                      <p:tavLst>
                                        <p:tav tm="0">
                                          <p:val>
                                            <p:strVal val="0-#ppt_w/2"/>
                                          </p:val>
                                        </p:tav>
                                        <p:tav tm="100000">
                                          <p:val>
                                            <p:strVal val="#ppt_x"/>
                                          </p:val>
                                        </p:tav>
                                      </p:tavLst>
                                    </p:anim>
                                    <p:anim calcmode="lin" valueType="num">
                                      <p:cBhvr additive="base">
                                        <p:cTn id="314" dur="2750" fill="hold"/>
                                        <p:tgtEl>
                                          <p:spTgt spid="20"/>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750" fill="hold"/>
                                        <p:tgtEl>
                                          <p:spTgt spid="20"/>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20"/>
                                        </p:tgtEl>
                                        <p:attrNameLst>
                                          <p:attrName>style.visibility</p:attrName>
                                        </p:attrNameLst>
                                      </p:cBhvr>
                                      <p:to>
                                        <p:strVal val="visible"/>
                                      </p:to>
                                    </p:set>
                                    <p:animEffect transition="in" filter="blinds(horizontal)">
                                      <p:cBhvr>
                                        <p:cTn id="319" dur="2750"/>
                                        <p:tgtEl>
                                          <p:spTgt spid="20"/>
                                        </p:tgtEl>
                                      </p:cBhvr>
                                    </p:animEffect>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2750" fill="hold"/>
                                        <p:tgtEl>
                                          <p:spTgt spid="19"/>
                                        </p:tgtEl>
                                        <p:attrNameLst>
                                          <p:attrName>ppt_x</p:attrName>
                                        </p:attrNameLst>
                                      </p:cBhvr>
                                      <p:tavLst>
                                        <p:tav tm="0">
                                          <p:val>
                                            <p:strVal val="0-#ppt_w/2"/>
                                          </p:val>
                                        </p:tav>
                                        <p:tav tm="100000">
                                          <p:val>
                                            <p:strVal val="#ppt_x"/>
                                          </p:val>
                                        </p:tav>
                                      </p:tavLst>
                                    </p:anim>
                                    <p:anim calcmode="lin" valueType="num">
                                      <p:cBhvr additive="base">
                                        <p:cTn id="323" dur="2750" fill="hold"/>
                                        <p:tgtEl>
                                          <p:spTgt spid="19"/>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750" fill="hold"/>
                                        <p:tgtEl>
                                          <p:spTgt spid="19"/>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horizontal)">
                                      <p:cBhvr>
                                        <p:cTn id="328" dur="2750"/>
                                        <p:tgtEl>
                                          <p:spTgt spid="19"/>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18"/>
                                        </p:tgtEl>
                                        <p:attrNameLst>
                                          <p:attrName>style.visibility</p:attrName>
                                        </p:attrNameLst>
                                      </p:cBhvr>
                                      <p:to>
                                        <p:strVal val="visible"/>
                                      </p:to>
                                    </p:set>
                                    <p:anim calcmode="lin" valueType="num">
                                      <p:cBhvr additive="base">
                                        <p:cTn id="331" dur="2750" fill="hold"/>
                                        <p:tgtEl>
                                          <p:spTgt spid="18"/>
                                        </p:tgtEl>
                                        <p:attrNameLst>
                                          <p:attrName>ppt_x</p:attrName>
                                        </p:attrNameLst>
                                      </p:cBhvr>
                                      <p:tavLst>
                                        <p:tav tm="0">
                                          <p:val>
                                            <p:strVal val="0-#ppt_w/2"/>
                                          </p:val>
                                        </p:tav>
                                        <p:tav tm="100000">
                                          <p:val>
                                            <p:strVal val="#ppt_x"/>
                                          </p:val>
                                        </p:tav>
                                      </p:tavLst>
                                    </p:anim>
                                    <p:anim calcmode="lin" valueType="num">
                                      <p:cBhvr additive="base">
                                        <p:cTn id="332" dur="2750" fill="hold"/>
                                        <p:tgtEl>
                                          <p:spTgt spid="1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750" fill="hold"/>
                                        <p:tgtEl>
                                          <p:spTgt spid="1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18"/>
                                        </p:tgtEl>
                                        <p:attrNameLst>
                                          <p:attrName>style.visibility</p:attrName>
                                        </p:attrNameLst>
                                      </p:cBhvr>
                                      <p:to>
                                        <p:strVal val="visible"/>
                                      </p:to>
                                    </p:set>
                                    <p:animEffect transition="in" filter="blinds(horizontal)">
                                      <p:cBhvr>
                                        <p:cTn id="337" dur="2750"/>
                                        <p:tgtEl>
                                          <p:spTgt spid="1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17"/>
                                        </p:tgtEl>
                                        <p:attrNameLst>
                                          <p:attrName>style.visibility</p:attrName>
                                        </p:attrNameLst>
                                      </p:cBhvr>
                                      <p:to>
                                        <p:strVal val="visible"/>
                                      </p:to>
                                    </p:set>
                                    <p:anim calcmode="lin" valueType="num">
                                      <p:cBhvr additive="base">
                                        <p:cTn id="340" dur="2750" fill="hold"/>
                                        <p:tgtEl>
                                          <p:spTgt spid="17"/>
                                        </p:tgtEl>
                                        <p:attrNameLst>
                                          <p:attrName>ppt_x</p:attrName>
                                        </p:attrNameLst>
                                      </p:cBhvr>
                                      <p:tavLst>
                                        <p:tav tm="0">
                                          <p:val>
                                            <p:strVal val="0-#ppt_w/2"/>
                                          </p:val>
                                        </p:tav>
                                        <p:tav tm="100000">
                                          <p:val>
                                            <p:strVal val="#ppt_x"/>
                                          </p:val>
                                        </p:tav>
                                      </p:tavLst>
                                    </p:anim>
                                    <p:anim calcmode="lin" valueType="num">
                                      <p:cBhvr additive="base">
                                        <p:cTn id="341" dur="2750" fill="hold"/>
                                        <p:tgtEl>
                                          <p:spTgt spid="17"/>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750" fill="hold"/>
                                        <p:tgtEl>
                                          <p:spTgt spid="17"/>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17"/>
                                        </p:tgtEl>
                                        <p:attrNameLst>
                                          <p:attrName>style.visibility</p:attrName>
                                        </p:attrNameLst>
                                      </p:cBhvr>
                                      <p:to>
                                        <p:strVal val="visible"/>
                                      </p:to>
                                    </p:set>
                                    <p:animEffect transition="in" filter="blinds(horizontal)">
                                      <p:cBhvr>
                                        <p:cTn id="346" dur="2750"/>
                                        <p:tgtEl>
                                          <p:spTgt spid="17"/>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16"/>
                                        </p:tgtEl>
                                        <p:attrNameLst>
                                          <p:attrName>style.visibility</p:attrName>
                                        </p:attrNameLst>
                                      </p:cBhvr>
                                      <p:to>
                                        <p:strVal val="visible"/>
                                      </p:to>
                                    </p:set>
                                    <p:anim calcmode="lin" valueType="num">
                                      <p:cBhvr additive="base">
                                        <p:cTn id="349" dur="2750" fill="hold"/>
                                        <p:tgtEl>
                                          <p:spTgt spid="16"/>
                                        </p:tgtEl>
                                        <p:attrNameLst>
                                          <p:attrName>ppt_x</p:attrName>
                                        </p:attrNameLst>
                                      </p:cBhvr>
                                      <p:tavLst>
                                        <p:tav tm="0">
                                          <p:val>
                                            <p:strVal val="0-#ppt_w/2"/>
                                          </p:val>
                                        </p:tav>
                                        <p:tav tm="100000">
                                          <p:val>
                                            <p:strVal val="#ppt_x"/>
                                          </p:val>
                                        </p:tav>
                                      </p:tavLst>
                                    </p:anim>
                                    <p:anim calcmode="lin" valueType="num">
                                      <p:cBhvr additive="base">
                                        <p:cTn id="350" dur="2750" fill="hold"/>
                                        <p:tgtEl>
                                          <p:spTgt spid="16"/>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750" fill="hold"/>
                                        <p:tgtEl>
                                          <p:spTgt spid="16"/>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Effect transition="in" filter="blinds(horizontal)">
                                      <p:cBhvr>
                                        <p:cTn id="355" dur="2750"/>
                                        <p:tgtEl>
                                          <p:spTgt spid="16"/>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15"/>
                                        </p:tgtEl>
                                        <p:attrNameLst>
                                          <p:attrName>style.visibility</p:attrName>
                                        </p:attrNameLst>
                                      </p:cBhvr>
                                      <p:to>
                                        <p:strVal val="visible"/>
                                      </p:to>
                                    </p:set>
                                    <p:anim calcmode="lin" valueType="num">
                                      <p:cBhvr additive="base">
                                        <p:cTn id="358" dur="2750" fill="hold"/>
                                        <p:tgtEl>
                                          <p:spTgt spid="15"/>
                                        </p:tgtEl>
                                        <p:attrNameLst>
                                          <p:attrName>ppt_x</p:attrName>
                                        </p:attrNameLst>
                                      </p:cBhvr>
                                      <p:tavLst>
                                        <p:tav tm="0">
                                          <p:val>
                                            <p:strVal val="0-#ppt_w/2"/>
                                          </p:val>
                                        </p:tav>
                                        <p:tav tm="100000">
                                          <p:val>
                                            <p:strVal val="#ppt_x"/>
                                          </p:val>
                                        </p:tav>
                                      </p:tavLst>
                                    </p:anim>
                                    <p:anim calcmode="lin" valueType="num">
                                      <p:cBhvr additive="base">
                                        <p:cTn id="359" dur="2750" fill="hold"/>
                                        <p:tgtEl>
                                          <p:spTgt spid="15"/>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750" fill="hold"/>
                                        <p:tgtEl>
                                          <p:spTgt spid="15"/>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15"/>
                                        </p:tgtEl>
                                        <p:attrNameLst>
                                          <p:attrName>style.visibility</p:attrName>
                                        </p:attrNameLst>
                                      </p:cBhvr>
                                      <p:to>
                                        <p:strVal val="visible"/>
                                      </p:to>
                                    </p:set>
                                    <p:animEffect transition="in" filter="blinds(horizontal)">
                                      <p:cBhvr>
                                        <p:cTn id="364" dur="2750"/>
                                        <p:tgtEl>
                                          <p:spTgt spid="15"/>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2750" fill="hold"/>
                                        <p:tgtEl>
                                          <p:spTgt spid="14"/>
                                        </p:tgtEl>
                                        <p:attrNameLst>
                                          <p:attrName>ppt_x</p:attrName>
                                        </p:attrNameLst>
                                      </p:cBhvr>
                                      <p:tavLst>
                                        <p:tav tm="0">
                                          <p:val>
                                            <p:strVal val="0-#ppt_w/2"/>
                                          </p:val>
                                        </p:tav>
                                        <p:tav tm="100000">
                                          <p:val>
                                            <p:strVal val="#ppt_x"/>
                                          </p:val>
                                        </p:tav>
                                      </p:tavLst>
                                    </p:anim>
                                    <p:anim calcmode="lin" valueType="num">
                                      <p:cBhvr additive="base">
                                        <p:cTn id="368" dur="2750" fill="hold"/>
                                        <p:tgtEl>
                                          <p:spTgt spid="14"/>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750" fill="hold"/>
                                        <p:tgtEl>
                                          <p:spTgt spid="14"/>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14"/>
                                        </p:tgtEl>
                                        <p:attrNameLst>
                                          <p:attrName>style.visibility</p:attrName>
                                        </p:attrNameLst>
                                      </p:cBhvr>
                                      <p:to>
                                        <p:strVal val="visible"/>
                                      </p:to>
                                    </p:set>
                                    <p:animEffect transition="in" filter="blinds(horizontal)">
                                      <p:cBhvr>
                                        <p:cTn id="373" dur="2750"/>
                                        <p:tgtEl>
                                          <p:spTgt spid="14"/>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13"/>
                                        </p:tgtEl>
                                        <p:attrNameLst>
                                          <p:attrName>style.visibility</p:attrName>
                                        </p:attrNameLst>
                                      </p:cBhvr>
                                      <p:to>
                                        <p:strVal val="visible"/>
                                      </p:to>
                                    </p:set>
                                    <p:anim calcmode="lin" valueType="num">
                                      <p:cBhvr additive="base">
                                        <p:cTn id="376" dur="2750" fill="hold"/>
                                        <p:tgtEl>
                                          <p:spTgt spid="13"/>
                                        </p:tgtEl>
                                        <p:attrNameLst>
                                          <p:attrName>ppt_x</p:attrName>
                                        </p:attrNameLst>
                                      </p:cBhvr>
                                      <p:tavLst>
                                        <p:tav tm="0">
                                          <p:val>
                                            <p:strVal val="0-#ppt_w/2"/>
                                          </p:val>
                                        </p:tav>
                                        <p:tav tm="100000">
                                          <p:val>
                                            <p:strVal val="#ppt_x"/>
                                          </p:val>
                                        </p:tav>
                                      </p:tavLst>
                                    </p:anim>
                                    <p:anim calcmode="lin" valueType="num">
                                      <p:cBhvr additive="base">
                                        <p:cTn id="377" dur="2750" fill="hold"/>
                                        <p:tgtEl>
                                          <p:spTgt spid="1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750" fill="hold"/>
                                        <p:tgtEl>
                                          <p:spTgt spid="1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13"/>
                                        </p:tgtEl>
                                        <p:attrNameLst>
                                          <p:attrName>style.visibility</p:attrName>
                                        </p:attrNameLst>
                                      </p:cBhvr>
                                      <p:to>
                                        <p:strVal val="visible"/>
                                      </p:to>
                                    </p:set>
                                    <p:animEffect transition="in" filter="blinds(horizontal)">
                                      <p:cBhvr>
                                        <p:cTn id="382" dur="2750"/>
                                        <p:tgtEl>
                                          <p:spTgt spid="1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12"/>
                                        </p:tgtEl>
                                        <p:attrNameLst>
                                          <p:attrName>style.visibility</p:attrName>
                                        </p:attrNameLst>
                                      </p:cBhvr>
                                      <p:to>
                                        <p:strVal val="visible"/>
                                      </p:to>
                                    </p:set>
                                    <p:anim calcmode="lin" valueType="num">
                                      <p:cBhvr additive="base">
                                        <p:cTn id="385" dur="2750" fill="hold"/>
                                        <p:tgtEl>
                                          <p:spTgt spid="12"/>
                                        </p:tgtEl>
                                        <p:attrNameLst>
                                          <p:attrName>ppt_x</p:attrName>
                                        </p:attrNameLst>
                                      </p:cBhvr>
                                      <p:tavLst>
                                        <p:tav tm="0">
                                          <p:val>
                                            <p:strVal val="0-#ppt_w/2"/>
                                          </p:val>
                                        </p:tav>
                                        <p:tav tm="100000">
                                          <p:val>
                                            <p:strVal val="#ppt_x"/>
                                          </p:val>
                                        </p:tav>
                                      </p:tavLst>
                                    </p:anim>
                                    <p:anim calcmode="lin" valueType="num">
                                      <p:cBhvr additive="base">
                                        <p:cTn id="386" dur="2750" fill="hold"/>
                                        <p:tgtEl>
                                          <p:spTgt spid="12"/>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750" fill="hold"/>
                                        <p:tgtEl>
                                          <p:spTgt spid="12"/>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12"/>
                                        </p:tgtEl>
                                        <p:attrNameLst>
                                          <p:attrName>style.visibility</p:attrName>
                                        </p:attrNameLst>
                                      </p:cBhvr>
                                      <p:to>
                                        <p:strVal val="visible"/>
                                      </p:to>
                                    </p:set>
                                    <p:animEffect transition="in" filter="blinds(horizontal)">
                                      <p:cBhvr>
                                        <p:cTn id="391" dur="2750"/>
                                        <p:tgtEl>
                                          <p:spTgt spid="12"/>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56"/>
                                        </p:tgtEl>
                                        <p:attrNameLst>
                                          <p:attrName>style.visibility</p:attrName>
                                        </p:attrNameLst>
                                      </p:cBhvr>
                                      <p:to>
                                        <p:strVal val="visible"/>
                                      </p:to>
                                    </p:set>
                                    <p:anim calcmode="lin" valueType="num">
                                      <p:cBhvr additive="base">
                                        <p:cTn id="394" dur="2750" fill="hold"/>
                                        <p:tgtEl>
                                          <p:spTgt spid="56"/>
                                        </p:tgtEl>
                                        <p:attrNameLst>
                                          <p:attrName>ppt_x</p:attrName>
                                        </p:attrNameLst>
                                      </p:cBhvr>
                                      <p:tavLst>
                                        <p:tav tm="0">
                                          <p:val>
                                            <p:strVal val="0-#ppt_w/2"/>
                                          </p:val>
                                        </p:tav>
                                        <p:tav tm="100000">
                                          <p:val>
                                            <p:strVal val="#ppt_x"/>
                                          </p:val>
                                        </p:tav>
                                      </p:tavLst>
                                    </p:anim>
                                    <p:anim calcmode="lin" valueType="num">
                                      <p:cBhvr additive="base">
                                        <p:cTn id="395" dur="2750" fill="hold"/>
                                        <p:tgtEl>
                                          <p:spTgt spid="56"/>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750" fill="hold"/>
                                        <p:tgtEl>
                                          <p:spTgt spid="56"/>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56"/>
                                        </p:tgtEl>
                                        <p:attrNameLst>
                                          <p:attrName>style.visibility</p:attrName>
                                        </p:attrNameLst>
                                      </p:cBhvr>
                                      <p:to>
                                        <p:strVal val="visible"/>
                                      </p:to>
                                    </p:set>
                                    <p:animEffect transition="in" filter="blinds(horizontal)">
                                      <p:cBhvr>
                                        <p:cTn id="400" dur="2750"/>
                                        <p:tgtEl>
                                          <p:spTgt spid="56"/>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1"/>
                                        </p:tgtEl>
                                        <p:attrNameLst>
                                          <p:attrName>style.visibility</p:attrName>
                                        </p:attrNameLst>
                                      </p:cBhvr>
                                      <p:to>
                                        <p:strVal val="visible"/>
                                      </p:to>
                                    </p:set>
                                    <p:anim calcmode="lin" valueType="num">
                                      <p:cBhvr additive="base">
                                        <p:cTn id="403" dur="2750" fill="hold"/>
                                        <p:tgtEl>
                                          <p:spTgt spid="41"/>
                                        </p:tgtEl>
                                        <p:attrNameLst>
                                          <p:attrName>ppt_x</p:attrName>
                                        </p:attrNameLst>
                                      </p:cBhvr>
                                      <p:tavLst>
                                        <p:tav tm="0">
                                          <p:val>
                                            <p:strVal val="0-#ppt_w/2"/>
                                          </p:val>
                                        </p:tav>
                                        <p:tav tm="100000">
                                          <p:val>
                                            <p:strVal val="#ppt_x"/>
                                          </p:val>
                                        </p:tav>
                                      </p:tavLst>
                                    </p:anim>
                                    <p:anim calcmode="lin" valueType="num">
                                      <p:cBhvr additive="base">
                                        <p:cTn id="404" dur="2750" fill="hold"/>
                                        <p:tgtEl>
                                          <p:spTgt spid="41"/>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750" fill="hold"/>
                                        <p:tgtEl>
                                          <p:spTgt spid="41"/>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1"/>
                                        </p:tgtEl>
                                        <p:attrNameLst>
                                          <p:attrName>style.visibility</p:attrName>
                                        </p:attrNameLst>
                                      </p:cBhvr>
                                      <p:to>
                                        <p:strVal val="visible"/>
                                      </p:to>
                                    </p:set>
                                    <p:animEffect transition="in" filter="blinds(horizontal)">
                                      <p:cBhvr>
                                        <p:cTn id="409" dur="2750"/>
                                        <p:tgtEl>
                                          <p:spTgt spid="41"/>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0"/>
                                        </p:tgtEl>
                                        <p:attrNameLst>
                                          <p:attrName>style.visibility</p:attrName>
                                        </p:attrNameLst>
                                      </p:cBhvr>
                                      <p:to>
                                        <p:strVal val="visible"/>
                                      </p:to>
                                    </p:set>
                                    <p:anim calcmode="lin" valueType="num">
                                      <p:cBhvr additive="base">
                                        <p:cTn id="412" dur="2750" fill="hold"/>
                                        <p:tgtEl>
                                          <p:spTgt spid="40"/>
                                        </p:tgtEl>
                                        <p:attrNameLst>
                                          <p:attrName>ppt_x</p:attrName>
                                        </p:attrNameLst>
                                      </p:cBhvr>
                                      <p:tavLst>
                                        <p:tav tm="0">
                                          <p:val>
                                            <p:strVal val="0-#ppt_w/2"/>
                                          </p:val>
                                        </p:tav>
                                        <p:tav tm="100000">
                                          <p:val>
                                            <p:strVal val="#ppt_x"/>
                                          </p:val>
                                        </p:tav>
                                      </p:tavLst>
                                    </p:anim>
                                    <p:anim calcmode="lin" valueType="num">
                                      <p:cBhvr additive="base">
                                        <p:cTn id="413" dur="2750" fill="hold"/>
                                        <p:tgtEl>
                                          <p:spTgt spid="40"/>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750" fill="hold"/>
                                        <p:tgtEl>
                                          <p:spTgt spid="40"/>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0"/>
                                        </p:tgtEl>
                                        <p:attrNameLst>
                                          <p:attrName>style.visibility</p:attrName>
                                        </p:attrNameLst>
                                      </p:cBhvr>
                                      <p:to>
                                        <p:strVal val="visible"/>
                                      </p:to>
                                    </p:set>
                                    <p:animEffect transition="in" filter="blinds(horizontal)">
                                      <p:cBhvr>
                                        <p:cTn id="418" dur="2750"/>
                                        <p:tgtEl>
                                          <p:spTgt spid="40"/>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39"/>
                                        </p:tgtEl>
                                        <p:attrNameLst>
                                          <p:attrName>style.visibility</p:attrName>
                                        </p:attrNameLst>
                                      </p:cBhvr>
                                      <p:to>
                                        <p:strVal val="visible"/>
                                      </p:to>
                                    </p:set>
                                    <p:anim calcmode="lin" valueType="num">
                                      <p:cBhvr additive="base">
                                        <p:cTn id="421" dur="2750" fill="hold"/>
                                        <p:tgtEl>
                                          <p:spTgt spid="39"/>
                                        </p:tgtEl>
                                        <p:attrNameLst>
                                          <p:attrName>ppt_x</p:attrName>
                                        </p:attrNameLst>
                                      </p:cBhvr>
                                      <p:tavLst>
                                        <p:tav tm="0">
                                          <p:val>
                                            <p:strVal val="0-#ppt_w/2"/>
                                          </p:val>
                                        </p:tav>
                                        <p:tav tm="100000">
                                          <p:val>
                                            <p:strVal val="#ppt_x"/>
                                          </p:val>
                                        </p:tav>
                                      </p:tavLst>
                                    </p:anim>
                                    <p:anim calcmode="lin" valueType="num">
                                      <p:cBhvr additive="base">
                                        <p:cTn id="422" dur="2750" fill="hold"/>
                                        <p:tgtEl>
                                          <p:spTgt spid="3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750" fill="hold"/>
                                        <p:tgtEl>
                                          <p:spTgt spid="39"/>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39"/>
                                        </p:tgtEl>
                                        <p:attrNameLst>
                                          <p:attrName>style.visibility</p:attrName>
                                        </p:attrNameLst>
                                      </p:cBhvr>
                                      <p:to>
                                        <p:strVal val="visible"/>
                                      </p:to>
                                    </p:set>
                                    <p:animEffect transition="in" filter="blinds(horizontal)">
                                      <p:cBhvr>
                                        <p:cTn id="427" dur="2750"/>
                                        <p:tgtEl>
                                          <p:spTgt spid="39"/>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38"/>
                                        </p:tgtEl>
                                        <p:attrNameLst>
                                          <p:attrName>style.visibility</p:attrName>
                                        </p:attrNameLst>
                                      </p:cBhvr>
                                      <p:to>
                                        <p:strVal val="visible"/>
                                      </p:to>
                                    </p:set>
                                    <p:anim calcmode="lin" valueType="num">
                                      <p:cBhvr additive="base">
                                        <p:cTn id="430" dur="2750" fill="hold"/>
                                        <p:tgtEl>
                                          <p:spTgt spid="38"/>
                                        </p:tgtEl>
                                        <p:attrNameLst>
                                          <p:attrName>ppt_x</p:attrName>
                                        </p:attrNameLst>
                                      </p:cBhvr>
                                      <p:tavLst>
                                        <p:tav tm="0">
                                          <p:val>
                                            <p:strVal val="0-#ppt_w/2"/>
                                          </p:val>
                                        </p:tav>
                                        <p:tav tm="100000">
                                          <p:val>
                                            <p:strVal val="#ppt_x"/>
                                          </p:val>
                                        </p:tav>
                                      </p:tavLst>
                                    </p:anim>
                                    <p:anim calcmode="lin" valueType="num">
                                      <p:cBhvr additive="base">
                                        <p:cTn id="431" dur="2750" fill="hold"/>
                                        <p:tgtEl>
                                          <p:spTgt spid="38"/>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750" fill="hold"/>
                                        <p:tgtEl>
                                          <p:spTgt spid="38"/>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38"/>
                                        </p:tgtEl>
                                        <p:attrNameLst>
                                          <p:attrName>style.visibility</p:attrName>
                                        </p:attrNameLst>
                                      </p:cBhvr>
                                      <p:to>
                                        <p:strVal val="visible"/>
                                      </p:to>
                                    </p:set>
                                    <p:animEffect transition="in" filter="blinds(horizontal)">
                                      <p:cBhvr>
                                        <p:cTn id="436" dur="2750"/>
                                        <p:tgtEl>
                                          <p:spTgt spid="38"/>
                                        </p:tgtEl>
                                      </p:cBhvr>
                                    </p:animEffect>
                                  </p:childTnLst>
                                </p:cTn>
                              </p:par>
                              <p:par>
                                <p:cTn id="437" presetID="2" presetClass="entr" presetSubtype="8" fill="hold" grpId="0"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additive="base">
                                        <p:cTn id="439" dur="2750" fill="hold"/>
                                        <p:tgtEl>
                                          <p:spTgt spid="37"/>
                                        </p:tgtEl>
                                        <p:attrNameLst>
                                          <p:attrName>ppt_x</p:attrName>
                                        </p:attrNameLst>
                                      </p:cBhvr>
                                      <p:tavLst>
                                        <p:tav tm="0">
                                          <p:val>
                                            <p:strVal val="0-#ppt_w/2"/>
                                          </p:val>
                                        </p:tav>
                                        <p:tav tm="100000">
                                          <p:val>
                                            <p:strVal val="#ppt_x"/>
                                          </p:val>
                                        </p:tav>
                                      </p:tavLst>
                                    </p:anim>
                                    <p:anim calcmode="lin" valueType="num">
                                      <p:cBhvr additive="base">
                                        <p:cTn id="440" dur="2750" fill="hold"/>
                                        <p:tgtEl>
                                          <p:spTgt spid="37"/>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750" fill="hold"/>
                                        <p:tgtEl>
                                          <p:spTgt spid="37"/>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37"/>
                                        </p:tgtEl>
                                        <p:attrNameLst>
                                          <p:attrName>style.visibility</p:attrName>
                                        </p:attrNameLst>
                                      </p:cBhvr>
                                      <p:to>
                                        <p:strVal val="visible"/>
                                      </p:to>
                                    </p:set>
                                    <p:animEffect transition="in" filter="blinds(horizontal)">
                                      <p:cBhvr>
                                        <p:cTn id="445" dur="2750"/>
                                        <p:tgtEl>
                                          <p:spTgt spid="37"/>
                                        </p:tgtEl>
                                      </p:cBhvr>
                                    </p:animEffect>
                                  </p:childTnLst>
                                </p:cTn>
                              </p:par>
                              <p:par>
                                <p:cTn id="446" presetID="2" presetClass="entr" presetSubtype="8" fill="hold" grpId="0" nodeType="withEffect">
                                  <p:stCondLst>
                                    <p:cond delay="0"/>
                                  </p:stCondLst>
                                  <p:childTnLst>
                                    <p:set>
                                      <p:cBhvr>
                                        <p:cTn id="447" dur="1" fill="hold">
                                          <p:stCondLst>
                                            <p:cond delay="0"/>
                                          </p:stCondLst>
                                        </p:cTn>
                                        <p:tgtEl>
                                          <p:spTgt spid="36"/>
                                        </p:tgtEl>
                                        <p:attrNameLst>
                                          <p:attrName>style.visibility</p:attrName>
                                        </p:attrNameLst>
                                      </p:cBhvr>
                                      <p:to>
                                        <p:strVal val="visible"/>
                                      </p:to>
                                    </p:set>
                                    <p:anim calcmode="lin" valueType="num">
                                      <p:cBhvr additive="base">
                                        <p:cTn id="448" dur="2750" fill="hold"/>
                                        <p:tgtEl>
                                          <p:spTgt spid="36"/>
                                        </p:tgtEl>
                                        <p:attrNameLst>
                                          <p:attrName>ppt_x</p:attrName>
                                        </p:attrNameLst>
                                      </p:cBhvr>
                                      <p:tavLst>
                                        <p:tav tm="0">
                                          <p:val>
                                            <p:strVal val="0-#ppt_w/2"/>
                                          </p:val>
                                        </p:tav>
                                        <p:tav tm="100000">
                                          <p:val>
                                            <p:strVal val="#ppt_x"/>
                                          </p:val>
                                        </p:tav>
                                      </p:tavLst>
                                    </p:anim>
                                    <p:anim calcmode="lin" valueType="num">
                                      <p:cBhvr additive="base">
                                        <p:cTn id="449" dur="2750" fill="hold"/>
                                        <p:tgtEl>
                                          <p:spTgt spid="36"/>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750" fill="hold"/>
                                        <p:tgtEl>
                                          <p:spTgt spid="36"/>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36"/>
                                        </p:tgtEl>
                                        <p:attrNameLst>
                                          <p:attrName>style.visibility</p:attrName>
                                        </p:attrNameLst>
                                      </p:cBhvr>
                                      <p:to>
                                        <p:strVal val="visible"/>
                                      </p:to>
                                    </p:set>
                                    <p:animEffect transition="in" filter="blinds(horizontal)">
                                      <p:cBhvr>
                                        <p:cTn id="454" dur="2750"/>
                                        <p:tgtEl>
                                          <p:spTgt spid="36"/>
                                        </p:tgtEl>
                                      </p:cBhvr>
                                    </p:animEffect>
                                  </p:childTnLst>
                                </p:cTn>
                              </p:par>
                              <p:par>
                                <p:cTn id="455" presetID="2" presetClass="entr" presetSubtype="8"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additive="base">
                                        <p:cTn id="457" dur="2750" fill="hold"/>
                                        <p:tgtEl>
                                          <p:spTgt spid="35"/>
                                        </p:tgtEl>
                                        <p:attrNameLst>
                                          <p:attrName>ppt_x</p:attrName>
                                        </p:attrNameLst>
                                      </p:cBhvr>
                                      <p:tavLst>
                                        <p:tav tm="0">
                                          <p:val>
                                            <p:strVal val="0-#ppt_w/2"/>
                                          </p:val>
                                        </p:tav>
                                        <p:tav tm="100000">
                                          <p:val>
                                            <p:strVal val="#ppt_x"/>
                                          </p:val>
                                        </p:tav>
                                      </p:tavLst>
                                    </p:anim>
                                    <p:anim calcmode="lin" valueType="num">
                                      <p:cBhvr additive="base">
                                        <p:cTn id="458" dur="2750" fill="hold"/>
                                        <p:tgtEl>
                                          <p:spTgt spid="35"/>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750" fill="hold"/>
                                        <p:tgtEl>
                                          <p:spTgt spid="35"/>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35"/>
                                        </p:tgtEl>
                                        <p:attrNameLst>
                                          <p:attrName>style.visibility</p:attrName>
                                        </p:attrNameLst>
                                      </p:cBhvr>
                                      <p:to>
                                        <p:strVal val="visible"/>
                                      </p:to>
                                    </p:set>
                                    <p:animEffect transition="in" filter="blinds(horizontal)">
                                      <p:cBhvr>
                                        <p:cTn id="463" dur="2750"/>
                                        <p:tgtEl>
                                          <p:spTgt spid="35"/>
                                        </p:tgtEl>
                                      </p:cBhvr>
                                    </p:animEffect>
                                  </p:childTnLst>
                                </p:cTn>
                              </p:par>
                              <p:par>
                                <p:cTn id="464" presetID="2" presetClass="entr" presetSubtype="8" fill="hold" grpId="0" nodeType="withEffect">
                                  <p:stCondLst>
                                    <p:cond delay="0"/>
                                  </p:stCondLst>
                                  <p:childTnLst>
                                    <p:set>
                                      <p:cBhvr>
                                        <p:cTn id="465" dur="1" fill="hold">
                                          <p:stCondLst>
                                            <p:cond delay="0"/>
                                          </p:stCondLst>
                                        </p:cTn>
                                        <p:tgtEl>
                                          <p:spTgt spid="34"/>
                                        </p:tgtEl>
                                        <p:attrNameLst>
                                          <p:attrName>style.visibility</p:attrName>
                                        </p:attrNameLst>
                                      </p:cBhvr>
                                      <p:to>
                                        <p:strVal val="visible"/>
                                      </p:to>
                                    </p:set>
                                    <p:anim calcmode="lin" valueType="num">
                                      <p:cBhvr additive="base">
                                        <p:cTn id="466" dur="2750" fill="hold"/>
                                        <p:tgtEl>
                                          <p:spTgt spid="34"/>
                                        </p:tgtEl>
                                        <p:attrNameLst>
                                          <p:attrName>ppt_x</p:attrName>
                                        </p:attrNameLst>
                                      </p:cBhvr>
                                      <p:tavLst>
                                        <p:tav tm="0">
                                          <p:val>
                                            <p:strVal val="0-#ppt_w/2"/>
                                          </p:val>
                                        </p:tav>
                                        <p:tav tm="100000">
                                          <p:val>
                                            <p:strVal val="#ppt_x"/>
                                          </p:val>
                                        </p:tav>
                                      </p:tavLst>
                                    </p:anim>
                                    <p:anim calcmode="lin" valueType="num">
                                      <p:cBhvr additive="base">
                                        <p:cTn id="467" dur="2750" fill="hold"/>
                                        <p:tgtEl>
                                          <p:spTgt spid="34"/>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750" fill="hold"/>
                                        <p:tgtEl>
                                          <p:spTgt spid="34"/>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34"/>
                                        </p:tgtEl>
                                        <p:attrNameLst>
                                          <p:attrName>style.visibility</p:attrName>
                                        </p:attrNameLst>
                                      </p:cBhvr>
                                      <p:to>
                                        <p:strVal val="visible"/>
                                      </p:to>
                                    </p:set>
                                    <p:animEffect transition="in" filter="blinds(horizontal)">
                                      <p:cBhvr>
                                        <p:cTn id="472" dur="2750"/>
                                        <p:tgtEl>
                                          <p:spTgt spid="34"/>
                                        </p:tgtEl>
                                      </p:cBhvr>
                                    </p:animEffect>
                                  </p:childTnLst>
                                </p:cTn>
                              </p:par>
                              <p:par>
                                <p:cTn id="473" presetID="2" presetClass="entr" presetSubtype="8" fill="hold" grpId="0" nodeType="withEffect">
                                  <p:stCondLst>
                                    <p:cond delay="0"/>
                                  </p:stCondLst>
                                  <p:childTnLst>
                                    <p:set>
                                      <p:cBhvr>
                                        <p:cTn id="474" dur="1" fill="hold">
                                          <p:stCondLst>
                                            <p:cond delay="0"/>
                                          </p:stCondLst>
                                        </p:cTn>
                                        <p:tgtEl>
                                          <p:spTgt spid="33"/>
                                        </p:tgtEl>
                                        <p:attrNameLst>
                                          <p:attrName>style.visibility</p:attrName>
                                        </p:attrNameLst>
                                      </p:cBhvr>
                                      <p:to>
                                        <p:strVal val="visible"/>
                                      </p:to>
                                    </p:set>
                                    <p:anim calcmode="lin" valueType="num">
                                      <p:cBhvr additive="base">
                                        <p:cTn id="475" dur="2750" fill="hold"/>
                                        <p:tgtEl>
                                          <p:spTgt spid="33"/>
                                        </p:tgtEl>
                                        <p:attrNameLst>
                                          <p:attrName>ppt_x</p:attrName>
                                        </p:attrNameLst>
                                      </p:cBhvr>
                                      <p:tavLst>
                                        <p:tav tm="0">
                                          <p:val>
                                            <p:strVal val="0-#ppt_w/2"/>
                                          </p:val>
                                        </p:tav>
                                        <p:tav tm="100000">
                                          <p:val>
                                            <p:strVal val="#ppt_x"/>
                                          </p:val>
                                        </p:tav>
                                      </p:tavLst>
                                    </p:anim>
                                    <p:anim calcmode="lin" valueType="num">
                                      <p:cBhvr additive="base">
                                        <p:cTn id="476" dur="2750" fill="hold"/>
                                        <p:tgtEl>
                                          <p:spTgt spid="33"/>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750" fill="hold"/>
                                        <p:tgtEl>
                                          <p:spTgt spid="33"/>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33"/>
                                        </p:tgtEl>
                                        <p:attrNameLst>
                                          <p:attrName>style.visibility</p:attrName>
                                        </p:attrNameLst>
                                      </p:cBhvr>
                                      <p:to>
                                        <p:strVal val="visible"/>
                                      </p:to>
                                    </p:set>
                                    <p:animEffect transition="in" filter="blinds(horizontal)">
                                      <p:cBhvr>
                                        <p:cTn id="481" dur="2750"/>
                                        <p:tgtEl>
                                          <p:spTgt spid="33"/>
                                        </p:tgtEl>
                                      </p:cBhvr>
                                    </p:animEffect>
                                  </p:childTnLst>
                                </p:cTn>
                              </p:par>
                              <p:par>
                                <p:cTn id="482" presetID="2" presetClass="entr" presetSubtype="8" fill="hold" grpId="0" nodeType="withEffect">
                                  <p:stCondLst>
                                    <p:cond delay="0"/>
                                  </p:stCondLst>
                                  <p:childTnLst>
                                    <p:set>
                                      <p:cBhvr>
                                        <p:cTn id="483" dur="1" fill="hold">
                                          <p:stCondLst>
                                            <p:cond delay="0"/>
                                          </p:stCondLst>
                                        </p:cTn>
                                        <p:tgtEl>
                                          <p:spTgt spid="32"/>
                                        </p:tgtEl>
                                        <p:attrNameLst>
                                          <p:attrName>style.visibility</p:attrName>
                                        </p:attrNameLst>
                                      </p:cBhvr>
                                      <p:to>
                                        <p:strVal val="visible"/>
                                      </p:to>
                                    </p:set>
                                    <p:anim calcmode="lin" valueType="num">
                                      <p:cBhvr additive="base">
                                        <p:cTn id="484" dur="2750" fill="hold"/>
                                        <p:tgtEl>
                                          <p:spTgt spid="32"/>
                                        </p:tgtEl>
                                        <p:attrNameLst>
                                          <p:attrName>ppt_x</p:attrName>
                                        </p:attrNameLst>
                                      </p:cBhvr>
                                      <p:tavLst>
                                        <p:tav tm="0">
                                          <p:val>
                                            <p:strVal val="0-#ppt_w/2"/>
                                          </p:val>
                                        </p:tav>
                                        <p:tav tm="100000">
                                          <p:val>
                                            <p:strVal val="#ppt_x"/>
                                          </p:val>
                                        </p:tav>
                                      </p:tavLst>
                                    </p:anim>
                                    <p:anim calcmode="lin" valueType="num">
                                      <p:cBhvr additive="base">
                                        <p:cTn id="485" dur="2750" fill="hold"/>
                                        <p:tgtEl>
                                          <p:spTgt spid="32"/>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750" fill="hold"/>
                                        <p:tgtEl>
                                          <p:spTgt spid="32"/>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32"/>
                                        </p:tgtEl>
                                        <p:attrNameLst>
                                          <p:attrName>style.visibility</p:attrName>
                                        </p:attrNameLst>
                                      </p:cBhvr>
                                      <p:to>
                                        <p:strVal val="visible"/>
                                      </p:to>
                                    </p:set>
                                    <p:animEffect transition="in" filter="blinds(horizontal)">
                                      <p:cBhvr>
                                        <p:cTn id="490" dur="2750"/>
                                        <p:tgtEl>
                                          <p:spTgt spid="32"/>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3"/>
                                        </p:tgtEl>
                                        <p:attrNameLst>
                                          <p:attrName>style.visibility</p:attrName>
                                        </p:attrNameLst>
                                      </p:cBhvr>
                                      <p:to>
                                        <p:strVal val="visible"/>
                                      </p:to>
                                    </p:set>
                                    <p:anim calcmode="lin" valueType="num">
                                      <p:cBhvr additive="base">
                                        <p:cTn id="493" dur="2750" fill="hold"/>
                                        <p:tgtEl>
                                          <p:spTgt spid="53"/>
                                        </p:tgtEl>
                                        <p:attrNameLst>
                                          <p:attrName>ppt_x</p:attrName>
                                        </p:attrNameLst>
                                      </p:cBhvr>
                                      <p:tavLst>
                                        <p:tav tm="0">
                                          <p:val>
                                            <p:strVal val="1+#ppt_w/2"/>
                                          </p:val>
                                        </p:tav>
                                        <p:tav tm="100000">
                                          <p:val>
                                            <p:strVal val="#ppt_x"/>
                                          </p:val>
                                        </p:tav>
                                      </p:tavLst>
                                    </p:anim>
                                    <p:anim calcmode="lin" valueType="num">
                                      <p:cBhvr additive="base">
                                        <p:cTn id="494" dur="2750" fill="hold"/>
                                        <p:tgtEl>
                                          <p:spTgt spid="53"/>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750" fill="hold"/>
                                        <p:tgtEl>
                                          <p:spTgt spid="53"/>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3"/>
                                        </p:tgtEl>
                                        <p:attrNameLst>
                                          <p:attrName>style.visibility</p:attrName>
                                        </p:attrNameLst>
                                      </p:cBhvr>
                                      <p:to>
                                        <p:strVal val="visible"/>
                                      </p:to>
                                    </p:set>
                                    <p:animEffect transition="in" filter="blinds(horizontal)">
                                      <p:cBhvr>
                                        <p:cTn id="499" dur="2750"/>
                                        <p:tgtEl>
                                          <p:spTgt spid="53"/>
                                        </p:tgtEl>
                                      </p:cBhvr>
                                    </p:animEffect>
                                  </p:childTnLst>
                                </p:cTn>
                              </p:par>
                              <p:par>
                                <p:cTn id="500" presetID="9" presetClass="emph" presetSubtype="0" grpId="0" nodeType="withEffect">
                                  <p:stCondLst>
                                    <p:cond delay="0"/>
                                  </p:stCondLst>
                                  <p:childTnLst>
                                    <p:set>
                                      <p:cBhvr rctx="PPT">
                                        <p:cTn id="501" dur="indefinite"/>
                                        <p:tgtEl>
                                          <p:spTgt spid="61"/>
                                        </p:tgtEl>
                                        <p:attrNameLst>
                                          <p:attrName>style.opacity</p:attrName>
                                        </p:attrNameLst>
                                      </p:cBhvr>
                                      <p:to>
                                        <p:strVal val="0"/>
                                      </p:to>
                                    </p:set>
                                    <p:animEffect filter="image" prLst="opacity: 0">
                                      <p:cBhvr rctx="IE">
                                        <p:cTn id="502" dur="indefinite"/>
                                        <p:tgtEl>
                                          <p:spTgt spid="61"/>
                                        </p:tgtEl>
                                      </p:cBhvr>
                                    </p:animEffect>
                                  </p:childTnLst>
                                </p:cTn>
                              </p:par>
                            </p:childTnLst>
                          </p:cTn>
                        </p:par>
                        <p:par>
                          <p:cTn id="503" fill="hold">
                            <p:stCondLst>
                              <p:cond delay="2750"/>
                            </p:stCondLst>
                            <p:childTnLst>
                              <p:par>
                                <p:cTn id="504" presetID="2" presetClass="exit" presetSubtype="2" fill="hold" grpId="3" nodeType="afterEffect">
                                  <p:stCondLst>
                                    <p:cond delay="0"/>
                                  </p:stCondLst>
                                  <p:childTnLst>
                                    <p:anim calcmode="lin" valueType="num">
                                      <p:cBhvr additive="base">
                                        <p:cTn id="505" dur="3000"/>
                                        <p:tgtEl>
                                          <p:spTgt spid="53"/>
                                        </p:tgtEl>
                                        <p:attrNameLst>
                                          <p:attrName>ppt_x</p:attrName>
                                        </p:attrNameLst>
                                      </p:cBhvr>
                                      <p:tavLst>
                                        <p:tav tm="0">
                                          <p:val>
                                            <p:strVal val="ppt_x"/>
                                          </p:val>
                                        </p:tav>
                                        <p:tav tm="100000">
                                          <p:val>
                                            <p:strVal val="1+ppt_w/2"/>
                                          </p:val>
                                        </p:tav>
                                      </p:tavLst>
                                    </p:anim>
                                    <p:anim calcmode="lin" valueType="num">
                                      <p:cBhvr additive="base">
                                        <p:cTn id="506" dur="3000"/>
                                        <p:tgtEl>
                                          <p:spTgt spid="53"/>
                                        </p:tgtEl>
                                        <p:attrNameLst>
                                          <p:attrName>ppt_y</p:attrName>
                                        </p:attrNameLst>
                                      </p:cBhvr>
                                      <p:tavLst>
                                        <p:tav tm="0">
                                          <p:val>
                                            <p:strVal val="ppt_y"/>
                                          </p:val>
                                        </p:tav>
                                        <p:tav tm="100000">
                                          <p:val>
                                            <p:strVal val="ppt_y"/>
                                          </p:val>
                                        </p:tav>
                                      </p:tavLst>
                                    </p:anim>
                                    <p:set>
                                      <p:cBhvr>
                                        <p:cTn id="507" dur="1" fill="hold">
                                          <p:stCondLst>
                                            <p:cond delay="2999"/>
                                          </p:stCondLst>
                                        </p:cTn>
                                        <p:tgtEl>
                                          <p:spTgt spid="53"/>
                                        </p:tgtEl>
                                        <p:attrNameLst>
                                          <p:attrName>style.visibility</p:attrName>
                                        </p:attrNameLst>
                                      </p:cBhvr>
                                      <p:to>
                                        <p:strVal val="hidden"/>
                                      </p:to>
                                    </p:set>
                                  </p:childTnLst>
                                </p:cTn>
                              </p:par>
                              <p:par>
                                <p:cTn id="508" presetID="3" presetClass="exit" presetSubtype="10" fill="hold" grpId="4" nodeType="withEffect">
                                  <p:stCondLst>
                                    <p:cond delay="0"/>
                                  </p:stCondLst>
                                  <p:childTnLst>
                                    <p:animEffect transition="out" filter="blinds(horizontal)">
                                      <p:cBhvr>
                                        <p:cTn id="509" dur="4500"/>
                                        <p:tgtEl>
                                          <p:spTgt spid="53"/>
                                        </p:tgtEl>
                                      </p:cBhvr>
                                    </p:animEffect>
                                    <p:set>
                                      <p:cBhvr>
                                        <p:cTn id="510" dur="1" fill="hold">
                                          <p:stCondLst>
                                            <p:cond delay="4499"/>
                                          </p:stCondLst>
                                        </p:cTn>
                                        <p:tgtEl>
                                          <p:spTgt spid="53"/>
                                        </p:tgtEl>
                                        <p:attrNameLst>
                                          <p:attrName>style.visibility</p:attrName>
                                        </p:attrNameLst>
                                      </p:cBhvr>
                                      <p:to>
                                        <p:strVal val="hidden"/>
                                      </p:to>
                                    </p:set>
                                  </p:childTnLst>
                                </p:cTn>
                              </p:par>
                              <p:par>
                                <p:cTn id="511" presetID="2" presetClass="exit" presetSubtype="2" fill="hold" grpId="3" nodeType="withEffect">
                                  <p:stCondLst>
                                    <p:cond delay="0"/>
                                  </p:stCondLst>
                                  <p:childTnLst>
                                    <p:anim calcmode="lin" valueType="num">
                                      <p:cBhvr additive="base">
                                        <p:cTn id="512" dur="3000"/>
                                        <p:tgtEl>
                                          <p:spTgt spid="11"/>
                                        </p:tgtEl>
                                        <p:attrNameLst>
                                          <p:attrName>ppt_x</p:attrName>
                                        </p:attrNameLst>
                                      </p:cBhvr>
                                      <p:tavLst>
                                        <p:tav tm="0">
                                          <p:val>
                                            <p:strVal val="ppt_x"/>
                                          </p:val>
                                        </p:tav>
                                        <p:tav tm="100000">
                                          <p:val>
                                            <p:strVal val="1+ppt_w/2"/>
                                          </p:val>
                                        </p:tav>
                                      </p:tavLst>
                                    </p:anim>
                                    <p:anim calcmode="lin" valueType="num">
                                      <p:cBhvr additive="base">
                                        <p:cTn id="513" dur="3000"/>
                                        <p:tgtEl>
                                          <p:spTgt spid="11"/>
                                        </p:tgtEl>
                                        <p:attrNameLst>
                                          <p:attrName>ppt_y</p:attrName>
                                        </p:attrNameLst>
                                      </p:cBhvr>
                                      <p:tavLst>
                                        <p:tav tm="0">
                                          <p:val>
                                            <p:strVal val="ppt_y"/>
                                          </p:val>
                                        </p:tav>
                                        <p:tav tm="100000">
                                          <p:val>
                                            <p:strVal val="ppt_y"/>
                                          </p:val>
                                        </p:tav>
                                      </p:tavLst>
                                    </p:anim>
                                    <p:set>
                                      <p:cBhvr>
                                        <p:cTn id="514" dur="1" fill="hold">
                                          <p:stCondLst>
                                            <p:cond delay="2999"/>
                                          </p:stCondLst>
                                        </p:cTn>
                                        <p:tgtEl>
                                          <p:spTgt spid="11"/>
                                        </p:tgtEl>
                                        <p:attrNameLst>
                                          <p:attrName>style.visibility</p:attrName>
                                        </p:attrNameLst>
                                      </p:cBhvr>
                                      <p:to>
                                        <p:strVal val="hidden"/>
                                      </p:to>
                                    </p:set>
                                  </p:childTnLst>
                                </p:cTn>
                              </p:par>
                              <p:par>
                                <p:cTn id="515" presetID="2" presetClass="exit" presetSubtype="2" fill="hold" grpId="3" nodeType="withEffect">
                                  <p:stCondLst>
                                    <p:cond delay="0"/>
                                  </p:stCondLst>
                                  <p:childTnLst>
                                    <p:anim calcmode="lin" valueType="num">
                                      <p:cBhvr additive="base">
                                        <p:cTn id="516" dur="3000"/>
                                        <p:tgtEl>
                                          <p:spTgt spid="10"/>
                                        </p:tgtEl>
                                        <p:attrNameLst>
                                          <p:attrName>ppt_x</p:attrName>
                                        </p:attrNameLst>
                                      </p:cBhvr>
                                      <p:tavLst>
                                        <p:tav tm="0">
                                          <p:val>
                                            <p:strVal val="ppt_x"/>
                                          </p:val>
                                        </p:tav>
                                        <p:tav tm="100000">
                                          <p:val>
                                            <p:strVal val="1+ppt_w/2"/>
                                          </p:val>
                                        </p:tav>
                                      </p:tavLst>
                                    </p:anim>
                                    <p:anim calcmode="lin" valueType="num">
                                      <p:cBhvr additive="base">
                                        <p:cTn id="517" dur="3000"/>
                                        <p:tgtEl>
                                          <p:spTgt spid="10"/>
                                        </p:tgtEl>
                                        <p:attrNameLst>
                                          <p:attrName>ppt_y</p:attrName>
                                        </p:attrNameLst>
                                      </p:cBhvr>
                                      <p:tavLst>
                                        <p:tav tm="0">
                                          <p:val>
                                            <p:strVal val="ppt_y"/>
                                          </p:val>
                                        </p:tav>
                                        <p:tav tm="100000">
                                          <p:val>
                                            <p:strVal val="ppt_y"/>
                                          </p:val>
                                        </p:tav>
                                      </p:tavLst>
                                    </p:anim>
                                    <p:set>
                                      <p:cBhvr>
                                        <p:cTn id="518" dur="1" fill="hold">
                                          <p:stCondLst>
                                            <p:cond delay="2999"/>
                                          </p:stCondLst>
                                        </p:cTn>
                                        <p:tgtEl>
                                          <p:spTgt spid="10"/>
                                        </p:tgtEl>
                                        <p:attrNameLst>
                                          <p:attrName>style.visibility</p:attrName>
                                        </p:attrNameLst>
                                      </p:cBhvr>
                                      <p:to>
                                        <p:strVal val="hidden"/>
                                      </p:to>
                                    </p:set>
                                  </p:childTnLst>
                                </p:cTn>
                              </p:par>
                              <p:par>
                                <p:cTn id="519" presetID="2" presetClass="exit" presetSubtype="2" fill="hold" grpId="3" nodeType="withEffect">
                                  <p:stCondLst>
                                    <p:cond delay="0"/>
                                  </p:stCondLst>
                                  <p:childTnLst>
                                    <p:anim calcmode="lin" valueType="num">
                                      <p:cBhvr additive="base">
                                        <p:cTn id="520" dur="3000"/>
                                        <p:tgtEl>
                                          <p:spTgt spid="9"/>
                                        </p:tgtEl>
                                        <p:attrNameLst>
                                          <p:attrName>ppt_x</p:attrName>
                                        </p:attrNameLst>
                                      </p:cBhvr>
                                      <p:tavLst>
                                        <p:tav tm="0">
                                          <p:val>
                                            <p:strVal val="ppt_x"/>
                                          </p:val>
                                        </p:tav>
                                        <p:tav tm="100000">
                                          <p:val>
                                            <p:strVal val="1+ppt_w/2"/>
                                          </p:val>
                                        </p:tav>
                                      </p:tavLst>
                                    </p:anim>
                                    <p:anim calcmode="lin" valueType="num">
                                      <p:cBhvr additive="base">
                                        <p:cTn id="521" dur="3000"/>
                                        <p:tgtEl>
                                          <p:spTgt spid="9"/>
                                        </p:tgtEl>
                                        <p:attrNameLst>
                                          <p:attrName>ppt_y</p:attrName>
                                        </p:attrNameLst>
                                      </p:cBhvr>
                                      <p:tavLst>
                                        <p:tav tm="0">
                                          <p:val>
                                            <p:strVal val="ppt_y"/>
                                          </p:val>
                                        </p:tav>
                                        <p:tav tm="100000">
                                          <p:val>
                                            <p:strVal val="ppt_y"/>
                                          </p:val>
                                        </p:tav>
                                      </p:tavLst>
                                    </p:anim>
                                    <p:set>
                                      <p:cBhvr>
                                        <p:cTn id="522" dur="1" fill="hold">
                                          <p:stCondLst>
                                            <p:cond delay="2999"/>
                                          </p:stCondLst>
                                        </p:cTn>
                                        <p:tgtEl>
                                          <p:spTgt spid="9"/>
                                        </p:tgtEl>
                                        <p:attrNameLst>
                                          <p:attrName>style.visibility</p:attrName>
                                        </p:attrNameLst>
                                      </p:cBhvr>
                                      <p:to>
                                        <p:strVal val="hidden"/>
                                      </p:to>
                                    </p:set>
                                  </p:childTnLst>
                                </p:cTn>
                              </p:par>
                              <p:par>
                                <p:cTn id="523" presetID="2" presetClass="exit" presetSubtype="2" fill="hold" grpId="3" nodeType="withEffect">
                                  <p:stCondLst>
                                    <p:cond delay="0"/>
                                  </p:stCondLst>
                                  <p:childTnLst>
                                    <p:anim calcmode="lin" valueType="num">
                                      <p:cBhvr additive="base">
                                        <p:cTn id="524" dur="3000"/>
                                        <p:tgtEl>
                                          <p:spTgt spid="8"/>
                                        </p:tgtEl>
                                        <p:attrNameLst>
                                          <p:attrName>ppt_x</p:attrName>
                                        </p:attrNameLst>
                                      </p:cBhvr>
                                      <p:tavLst>
                                        <p:tav tm="0">
                                          <p:val>
                                            <p:strVal val="ppt_x"/>
                                          </p:val>
                                        </p:tav>
                                        <p:tav tm="100000">
                                          <p:val>
                                            <p:strVal val="1+ppt_w/2"/>
                                          </p:val>
                                        </p:tav>
                                      </p:tavLst>
                                    </p:anim>
                                    <p:anim calcmode="lin" valueType="num">
                                      <p:cBhvr additive="base">
                                        <p:cTn id="525" dur="3000"/>
                                        <p:tgtEl>
                                          <p:spTgt spid="8"/>
                                        </p:tgtEl>
                                        <p:attrNameLst>
                                          <p:attrName>ppt_y</p:attrName>
                                        </p:attrNameLst>
                                      </p:cBhvr>
                                      <p:tavLst>
                                        <p:tav tm="0">
                                          <p:val>
                                            <p:strVal val="ppt_y"/>
                                          </p:val>
                                        </p:tav>
                                        <p:tav tm="100000">
                                          <p:val>
                                            <p:strVal val="ppt_y"/>
                                          </p:val>
                                        </p:tav>
                                      </p:tavLst>
                                    </p:anim>
                                    <p:set>
                                      <p:cBhvr>
                                        <p:cTn id="526" dur="1" fill="hold">
                                          <p:stCondLst>
                                            <p:cond delay="2999"/>
                                          </p:stCondLst>
                                        </p:cTn>
                                        <p:tgtEl>
                                          <p:spTgt spid="8"/>
                                        </p:tgtEl>
                                        <p:attrNameLst>
                                          <p:attrName>style.visibility</p:attrName>
                                        </p:attrNameLst>
                                      </p:cBhvr>
                                      <p:to>
                                        <p:strVal val="hidden"/>
                                      </p:to>
                                    </p:set>
                                  </p:childTnLst>
                                </p:cTn>
                              </p:par>
                              <p:par>
                                <p:cTn id="527" presetID="2" presetClass="exit" presetSubtype="2" fill="hold" grpId="3" nodeType="withEffect">
                                  <p:stCondLst>
                                    <p:cond delay="0"/>
                                  </p:stCondLst>
                                  <p:childTnLst>
                                    <p:anim calcmode="lin" valueType="num">
                                      <p:cBhvr additive="base">
                                        <p:cTn id="528" dur="3000"/>
                                        <p:tgtEl>
                                          <p:spTgt spid="7"/>
                                        </p:tgtEl>
                                        <p:attrNameLst>
                                          <p:attrName>ppt_x</p:attrName>
                                        </p:attrNameLst>
                                      </p:cBhvr>
                                      <p:tavLst>
                                        <p:tav tm="0">
                                          <p:val>
                                            <p:strVal val="ppt_x"/>
                                          </p:val>
                                        </p:tav>
                                        <p:tav tm="100000">
                                          <p:val>
                                            <p:strVal val="1+ppt_w/2"/>
                                          </p:val>
                                        </p:tav>
                                      </p:tavLst>
                                    </p:anim>
                                    <p:anim calcmode="lin" valueType="num">
                                      <p:cBhvr additive="base">
                                        <p:cTn id="529" dur="3000"/>
                                        <p:tgtEl>
                                          <p:spTgt spid="7"/>
                                        </p:tgtEl>
                                        <p:attrNameLst>
                                          <p:attrName>ppt_y</p:attrName>
                                        </p:attrNameLst>
                                      </p:cBhvr>
                                      <p:tavLst>
                                        <p:tav tm="0">
                                          <p:val>
                                            <p:strVal val="ppt_y"/>
                                          </p:val>
                                        </p:tav>
                                        <p:tav tm="100000">
                                          <p:val>
                                            <p:strVal val="ppt_y"/>
                                          </p:val>
                                        </p:tav>
                                      </p:tavLst>
                                    </p:anim>
                                    <p:set>
                                      <p:cBhvr>
                                        <p:cTn id="530" dur="1" fill="hold">
                                          <p:stCondLst>
                                            <p:cond delay="2999"/>
                                          </p:stCondLst>
                                        </p:cTn>
                                        <p:tgtEl>
                                          <p:spTgt spid="7"/>
                                        </p:tgtEl>
                                        <p:attrNameLst>
                                          <p:attrName>style.visibility</p:attrName>
                                        </p:attrNameLst>
                                      </p:cBhvr>
                                      <p:to>
                                        <p:strVal val="hidden"/>
                                      </p:to>
                                    </p:set>
                                  </p:childTnLst>
                                </p:cTn>
                              </p:par>
                              <p:par>
                                <p:cTn id="531" presetID="2" presetClass="exit" presetSubtype="2" fill="hold" grpId="3" nodeType="withEffect">
                                  <p:stCondLst>
                                    <p:cond delay="0"/>
                                  </p:stCondLst>
                                  <p:childTnLst>
                                    <p:anim calcmode="lin" valueType="num">
                                      <p:cBhvr additive="base">
                                        <p:cTn id="532" dur="3000"/>
                                        <p:tgtEl>
                                          <p:spTgt spid="6"/>
                                        </p:tgtEl>
                                        <p:attrNameLst>
                                          <p:attrName>ppt_x</p:attrName>
                                        </p:attrNameLst>
                                      </p:cBhvr>
                                      <p:tavLst>
                                        <p:tav tm="0">
                                          <p:val>
                                            <p:strVal val="ppt_x"/>
                                          </p:val>
                                        </p:tav>
                                        <p:tav tm="100000">
                                          <p:val>
                                            <p:strVal val="1+ppt_w/2"/>
                                          </p:val>
                                        </p:tav>
                                      </p:tavLst>
                                    </p:anim>
                                    <p:anim calcmode="lin" valueType="num">
                                      <p:cBhvr additive="base">
                                        <p:cTn id="533" dur="3000"/>
                                        <p:tgtEl>
                                          <p:spTgt spid="6"/>
                                        </p:tgtEl>
                                        <p:attrNameLst>
                                          <p:attrName>ppt_y</p:attrName>
                                        </p:attrNameLst>
                                      </p:cBhvr>
                                      <p:tavLst>
                                        <p:tav tm="0">
                                          <p:val>
                                            <p:strVal val="ppt_y"/>
                                          </p:val>
                                        </p:tav>
                                        <p:tav tm="100000">
                                          <p:val>
                                            <p:strVal val="ppt_y"/>
                                          </p:val>
                                        </p:tav>
                                      </p:tavLst>
                                    </p:anim>
                                    <p:set>
                                      <p:cBhvr>
                                        <p:cTn id="534" dur="1" fill="hold">
                                          <p:stCondLst>
                                            <p:cond delay="2999"/>
                                          </p:stCondLst>
                                        </p:cTn>
                                        <p:tgtEl>
                                          <p:spTgt spid="6"/>
                                        </p:tgtEl>
                                        <p:attrNameLst>
                                          <p:attrName>style.visibility</p:attrName>
                                        </p:attrNameLst>
                                      </p:cBhvr>
                                      <p:to>
                                        <p:strVal val="hidden"/>
                                      </p:to>
                                    </p:set>
                                  </p:childTnLst>
                                </p:cTn>
                              </p:par>
                              <p:par>
                                <p:cTn id="535" presetID="2" presetClass="exit" presetSubtype="2" fill="hold" grpId="3" nodeType="withEffect">
                                  <p:stCondLst>
                                    <p:cond delay="0"/>
                                  </p:stCondLst>
                                  <p:childTnLst>
                                    <p:anim calcmode="lin" valueType="num">
                                      <p:cBhvr additive="base">
                                        <p:cTn id="536" dur="3000"/>
                                        <p:tgtEl>
                                          <p:spTgt spid="5"/>
                                        </p:tgtEl>
                                        <p:attrNameLst>
                                          <p:attrName>ppt_x</p:attrName>
                                        </p:attrNameLst>
                                      </p:cBhvr>
                                      <p:tavLst>
                                        <p:tav tm="0">
                                          <p:val>
                                            <p:strVal val="ppt_x"/>
                                          </p:val>
                                        </p:tav>
                                        <p:tav tm="100000">
                                          <p:val>
                                            <p:strVal val="1+ppt_w/2"/>
                                          </p:val>
                                        </p:tav>
                                      </p:tavLst>
                                    </p:anim>
                                    <p:anim calcmode="lin" valueType="num">
                                      <p:cBhvr additive="base">
                                        <p:cTn id="537" dur="3000"/>
                                        <p:tgtEl>
                                          <p:spTgt spid="5"/>
                                        </p:tgtEl>
                                        <p:attrNameLst>
                                          <p:attrName>ppt_y</p:attrName>
                                        </p:attrNameLst>
                                      </p:cBhvr>
                                      <p:tavLst>
                                        <p:tav tm="0">
                                          <p:val>
                                            <p:strVal val="ppt_y"/>
                                          </p:val>
                                        </p:tav>
                                        <p:tav tm="100000">
                                          <p:val>
                                            <p:strVal val="ppt_y"/>
                                          </p:val>
                                        </p:tav>
                                      </p:tavLst>
                                    </p:anim>
                                    <p:set>
                                      <p:cBhvr>
                                        <p:cTn id="538" dur="1" fill="hold">
                                          <p:stCondLst>
                                            <p:cond delay="2999"/>
                                          </p:stCondLst>
                                        </p:cTn>
                                        <p:tgtEl>
                                          <p:spTgt spid="5"/>
                                        </p:tgtEl>
                                        <p:attrNameLst>
                                          <p:attrName>style.visibility</p:attrName>
                                        </p:attrNameLst>
                                      </p:cBhvr>
                                      <p:to>
                                        <p:strVal val="hidden"/>
                                      </p:to>
                                    </p:set>
                                  </p:childTnLst>
                                </p:cTn>
                              </p:par>
                              <p:par>
                                <p:cTn id="539" presetID="2" presetClass="exit" presetSubtype="2" fill="hold" grpId="3" nodeType="withEffect">
                                  <p:stCondLst>
                                    <p:cond delay="0"/>
                                  </p:stCondLst>
                                  <p:childTnLst>
                                    <p:anim calcmode="lin" valueType="num">
                                      <p:cBhvr additive="base">
                                        <p:cTn id="540" dur="3000"/>
                                        <p:tgtEl>
                                          <p:spTgt spid="3"/>
                                        </p:tgtEl>
                                        <p:attrNameLst>
                                          <p:attrName>ppt_x</p:attrName>
                                        </p:attrNameLst>
                                      </p:cBhvr>
                                      <p:tavLst>
                                        <p:tav tm="0">
                                          <p:val>
                                            <p:strVal val="ppt_x"/>
                                          </p:val>
                                        </p:tav>
                                        <p:tav tm="100000">
                                          <p:val>
                                            <p:strVal val="1+ppt_w/2"/>
                                          </p:val>
                                        </p:tav>
                                      </p:tavLst>
                                    </p:anim>
                                    <p:anim calcmode="lin" valueType="num">
                                      <p:cBhvr additive="base">
                                        <p:cTn id="541" dur="3000"/>
                                        <p:tgtEl>
                                          <p:spTgt spid="3"/>
                                        </p:tgtEl>
                                        <p:attrNameLst>
                                          <p:attrName>ppt_y</p:attrName>
                                        </p:attrNameLst>
                                      </p:cBhvr>
                                      <p:tavLst>
                                        <p:tav tm="0">
                                          <p:val>
                                            <p:strVal val="ppt_y"/>
                                          </p:val>
                                        </p:tav>
                                        <p:tav tm="100000">
                                          <p:val>
                                            <p:strVal val="ppt_y"/>
                                          </p:val>
                                        </p:tav>
                                      </p:tavLst>
                                    </p:anim>
                                    <p:set>
                                      <p:cBhvr>
                                        <p:cTn id="542" dur="1" fill="hold">
                                          <p:stCondLst>
                                            <p:cond delay="2999"/>
                                          </p:stCondLst>
                                        </p:cTn>
                                        <p:tgtEl>
                                          <p:spTgt spid="3"/>
                                        </p:tgtEl>
                                        <p:attrNameLst>
                                          <p:attrName>style.visibility</p:attrName>
                                        </p:attrNameLst>
                                      </p:cBhvr>
                                      <p:to>
                                        <p:strVal val="hidden"/>
                                      </p:to>
                                    </p:set>
                                  </p:childTnLst>
                                </p:cTn>
                              </p:par>
                              <p:par>
                                <p:cTn id="543" presetID="2" presetClass="exit" presetSubtype="2" fill="hold" grpId="3" nodeType="withEffect">
                                  <p:stCondLst>
                                    <p:cond delay="0"/>
                                  </p:stCondLst>
                                  <p:childTnLst>
                                    <p:anim calcmode="lin" valueType="num">
                                      <p:cBhvr additive="base">
                                        <p:cTn id="544" dur="3000"/>
                                        <p:tgtEl>
                                          <p:spTgt spid="2"/>
                                        </p:tgtEl>
                                        <p:attrNameLst>
                                          <p:attrName>ppt_x</p:attrName>
                                        </p:attrNameLst>
                                      </p:cBhvr>
                                      <p:tavLst>
                                        <p:tav tm="0">
                                          <p:val>
                                            <p:strVal val="ppt_x"/>
                                          </p:val>
                                        </p:tav>
                                        <p:tav tm="100000">
                                          <p:val>
                                            <p:strVal val="1+ppt_w/2"/>
                                          </p:val>
                                        </p:tav>
                                      </p:tavLst>
                                    </p:anim>
                                    <p:anim calcmode="lin" valueType="num">
                                      <p:cBhvr additive="base">
                                        <p:cTn id="545" dur="3000"/>
                                        <p:tgtEl>
                                          <p:spTgt spid="2"/>
                                        </p:tgtEl>
                                        <p:attrNameLst>
                                          <p:attrName>ppt_y</p:attrName>
                                        </p:attrNameLst>
                                      </p:cBhvr>
                                      <p:tavLst>
                                        <p:tav tm="0">
                                          <p:val>
                                            <p:strVal val="ppt_y"/>
                                          </p:val>
                                        </p:tav>
                                        <p:tav tm="100000">
                                          <p:val>
                                            <p:strVal val="ppt_y"/>
                                          </p:val>
                                        </p:tav>
                                      </p:tavLst>
                                    </p:anim>
                                    <p:set>
                                      <p:cBhvr>
                                        <p:cTn id="546" dur="1" fill="hold">
                                          <p:stCondLst>
                                            <p:cond delay="2999"/>
                                          </p:stCondLst>
                                        </p:cTn>
                                        <p:tgtEl>
                                          <p:spTgt spid="2"/>
                                        </p:tgtEl>
                                        <p:attrNameLst>
                                          <p:attrName>style.visibility</p:attrName>
                                        </p:attrNameLst>
                                      </p:cBhvr>
                                      <p:to>
                                        <p:strVal val="hidden"/>
                                      </p:to>
                                    </p:set>
                                  </p:childTnLst>
                                </p:cTn>
                              </p:par>
                              <p:par>
                                <p:cTn id="547" presetID="2" presetClass="exit" presetSubtype="2" fill="hold" grpId="3" nodeType="withEffect">
                                  <p:stCondLst>
                                    <p:cond delay="0"/>
                                  </p:stCondLst>
                                  <p:childTnLst>
                                    <p:anim calcmode="lin" valueType="num">
                                      <p:cBhvr additive="base">
                                        <p:cTn id="548" dur="3000"/>
                                        <p:tgtEl>
                                          <p:spTgt spid="4"/>
                                        </p:tgtEl>
                                        <p:attrNameLst>
                                          <p:attrName>ppt_x</p:attrName>
                                        </p:attrNameLst>
                                      </p:cBhvr>
                                      <p:tavLst>
                                        <p:tav tm="0">
                                          <p:val>
                                            <p:strVal val="ppt_x"/>
                                          </p:val>
                                        </p:tav>
                                        <p:tav tm="100000">
                                          <p:val>
                                            <p:strVal val="1+ppt_w/2"/>
                                          </p:val>
                                        </p:tav>
                                      </p:tavLst>
                                    </p:anim>
                                    <p:anim calcmode="lin" valueType="num">
                                      <p:cBhvr additive="base">
                                        <p:cTn id="549" dur="3000"/>
                                        <p:tgtEl>
                                          <p:spTgt spid="4"/>
                                        </p:tgtEl>
                                        <p:attrNameLst>
                                          <p:attrName>ppt_y</p:attrName>
                                        </p:attrNameLst>
                                      </p:cBhvr>
                                      <p:tavLst>
                                        <p:tav tm="0">
                                          <p:val>
                                            <p:strVal val="ppt_y"/>
                                          </p:val>
                                        </p:tav>
                                        <p:tav tm="100000">
                                          <p:val>
                                            <p:strVal val="ppt_y"/>
                                          </p:val>
                                        </p:tav>
                                      </p:tavLst>
                                    </p:anim>
                                    <p:set>
                                      <p:cBhvr>
                                        <p:cTn id="550" dur="1" fill="hold">
                                          <p:stCondLst>
                                            <p:cond delay="2999"/>
                                          </p:stCondLst>
                                        </p:cTn>
                                        <p:tgtEl>
                                          <p:spTgt spid="4"/>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4500"/>
                                        <p:tgtEl>
                                          <p:spTgt spid="11"/>
                                        </p:tgtEl>
                                      </p:cBhvr>
                                    </p:animEffect>
                                    <p:set>
                                      <p:cBhvr>
                                        <p:cTn id="553" dur="1" fill="hold">
                                          <p:stCondLst>
                                            <p:cond delay="4499"/>
                                          </p:stCondLst>
                                        </p:cTn>
                                        <p:tgtEl>
                                          <p:spTgt spid="11"/>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4500"/>
                                        <p:tgtEl>
                                          <p:spTgt spid="10"/>
                                        </p:tgtEl>
                                      </p:cBhvr>
                                    </p:animEffect>
                                    <p:set>
                                      <p:cBhvr>
                                        <p:cTn id="556" dur="1" fill="hold">
                                          <p:stCondLst>
                                            <p:cond delay="4499"/>
                                          </p:stCondLst>
                                        </p:cTn>
                                        <p:tgtEl>
                                          <p:spTgt spid="10"/>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4500"/>
                                        <p:tgtEl>
                                          <p:spTgt spid="9"/>
                                        </p:tgtEl>
                                      </p:cBhvr>
                                    </p:animEffect>
                                    <p:set>
                                      <p:cBhvr>
                                        <p:cTn id="559" dur="1" fill="hold">
                                          <p:stCondLst>
                                            <p:cond delay="4499"/>
                                          </p:stCondLst>
                                        </p:cTn>
                                        <p:tgtEl>
                                          <p:spTgt spid="9"/>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4500"/>
                                        <p:tgtEl>
                                          <p:spTgt spid="8"/>
                                        </p:tgtEl>
                                      </p:cBhvr>
                                    </p:animEffect>
                                    <p:set>
                                      <p:cBhvr>
                                        <p:cTn id="562" dur="1" fill="hold">
                                          <p:stCondLst>
                                            <p:cond delay="4499"/>
                                          </p:stCondLst>
                                        </p:cTn>
                                        <p:tgtEl>
                                          <p:spTgt spid="8"/>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4500"/>
                                        <p:tgtEl>
                                          <p:spTgt spid="7"/>
                                        </p:tgtEl>
                                      </p:cBhvr>
                                    </p:animEffect>
                                    <p:set>
                                      <p:cBhvr>
                                        <p:cTn id="565" dur="1" fill="hold">
                                          <p:stCondLst>
                                            <p:cond delay="4499"/>
                                          </p:stCondLst>
                                        </p:cTn>
                                        <p:tgtEl>
                                          <p:spTgt spid="7"/>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4500"/>
                                        <p:tgtEl>
                                          <p:spTgt spid="6"/>
                                        </p:tgtEl>
                                      </p:cBhvr>
                                    </p:animEffect>
                                    <p:set>
                                      <p:cBhvr>
                                        <p:cTn id="568" dur="1" fill="hold">
                                          <p:stCondLst>
                                            <p:cond delay="4499"/>
                                          </p:stCondLst>
                                        </p:cTn>
                                        <p:tgtEl>
                                          <p:spTgt spid="6"/>
                                        </p:tgtEl>
                                        <p:attrNameLst>
                                          <p:attrName>style.visibility</p:attrName>
                                        </p:attrNameLst>
                                      </p:cBhvr>
                                      <p:to>
                                        <p:strVal val="hidden"/>
                                      </p:to>
                                    </p:set>
                                  </p:childTnLst>
                                </p:cTn>
                              </p:par>
                              <p:par>
                                <p:cTn id="569" presetID="3" presetClass="exit" presetSubtype="10" fill="hold" grpId="4" nodeType="withEffect">
                                  <p:stCondLst>
                                    <p:cond delay="0"/>
                                  </p:stCondLst>
                                  <p:childTnLst>
                                    <p:animEffect transition="out" filter="blinds(horizontal)">
                                      <p:cBhvr>
                                        <p:cTn id="570" dur="4500"/>
                                        <p:tgtEl>
                                          <p:spTgt spid="5"/>
                                        </p:tgtEl>
                                      </p:cBhvr>
                                    </p:animEffect>
                                    <p:set>
                                      <p:cBhvr>
                                        <p:cTn id="571" dur="1" fill="hold">
                                          <p:stCondLst>
                                            <p:cond delay="4499"/>
                                          </p:stCondLst>
                                        </p:cTn>
                                        <p:tgtEl>
                                          <p:spTgt spid="5"/>
                                        </p:tgtEl>
                                        <p:attrNameLst>
                                          <p:attrName>style.visibility</p:attrName>
                                        </p:attrNameLst>
                                      </p:cBhvr>
                                      <p:to>
                                        <p:strVal val="hidden"/>
                                      </p:to>
                                    </p:set>
                                  </p:childTnLst>
                                </p:cTn>
                              </p:par>
                              <p:par>
                                <p:cTn id="572" presetID="3" presetClass="exit" presetSubtype="10" fill="hold" grpId="4" nodeType="withEffect">
                                  <p:stCondLst>
                                    <p:cond delay="0"/>
                                  </p:stCondLst>
                                  <p:childTnLst>
                                    <p:animEffect transition="out" filter="blinds(horizontal)">
                                      <p:cBhvr>
                                        <p:cTn id="573" dur="4500"/>
                                        <p:tgtEl>
                                          <p:spTgt spid="3"/>
                                        </p:tgtEl>
                                      </p:cBhvr>
                                    </p:animEffect>
                                    <p:set>
                                      <p:cBhvr>
                                        <p:cTn id="574" dur="1" fill="hold">
                                          <p:stCondLst>
                                            <p:cond delay="4499"/>
                                          </p:stCondLst>
                                        </p:cTn>
                                        <p:tgtEl>
                                          <p:spTgt spid="3"/>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4500"/>
                                        <p:tgtEl>
                                          <p:spTgt spid="2"/>
                                        </p:tgtEl>
                                      </p:cBhvr>
                                    </p:animEffect>
                                    <p:set>
                                      <p:cBhvr>
                                        <p:cTn id="577" dur="1" fill="hold">
                                          <p:stCondLst>
                                            <p:cond delay="4499"/>
                                          </p:stCondLst>
                                        </p:cTn>
                                        <p:tgtEl>
                                          <p:spTgt spid="2"/>
                                        </p:tgtEl>
                                        <p:attrNameLst>
                                          <p:attrName>style.visibility</p:attrName>
                                        </p:attrNameLst>
                                      </p:cBhvr>
                                      <p:to>
                                        <p:strVal val="hidden"/>
                                      </p:to>
                                    </p:set>
                                  </p:childTnLst>
                                </p:cTn>
                              </p:par>
                              <p:par>
                                <p:cTn id="578" presetID="3" presetClass="exit" presetSubtype="10" fill="hold" grpId="4" nodeType="withEffect">
                                  <p:stCondLst>
                                    <p:cond delay="0"/>
                                  </p:stCondLst>
                                  <p:childTnLst>
                                    <p:animEffect transition="out" filter="blinds(horizontal)">
                                      <p:cBhvr>
                                        <p:cTn id="579" dur="4500"/>
                                        <p:tgtEl>
                                          <p:spTgt spid="4"/>
                                        </p:tgtEl>
                                      </p:cBhvr>
                                    </p:animEffect>
                                    <p:set>
                                      <p:cBhvr>
                                        <p:cTn id="580" dur="1" fill="hold">
                                          <p:stCondLst>
                                            <p:cond delay="4499"/>
                                          </p:stCondLst>
                                        </p:cTn>
                                        <p:tgtEl>
                                          <p:spTgt spid="4"/>
                                        </p:tgtEl>
                                        <p:attrNameLst>
                                          <p:attrName>style.visibility</p:attrName>
                                        </p:attrNameLst>
                                      </p:cBhvr>
                                      <p:to>
                                        <p:strVal val="hidden"/>
                                      </p:to>
                                    </p:set>
                                  </p:childTnLst>
                                </p:cTn>
                              </p:par>
                              <p:par>
                                <p:cTn id="581" presetID="2" presetClass="exit" presetSubtype="8" fill="hold" grpId="3" nodeType="withEffect">
                                  <p:stCondLst>
                                    <p:cond delay="0"/>
                                  </p:stCondLst>
                                  <p:childTnLst>
                                    <p:anim calcmode="lin" valueType="num">
                                      <p:cBhvr additive="base">
                                        <p:cTn id="582" dur="3000"/>
                                        <p:tgtEl>
                                          <p:spTgt spid="54"/>
                                        </p:tgtEl>
                                        <p:attrNameLst>
                                          <p:attrName>ppt_x</p:attrName>
                                        </p:attrNameLst>
                                      </p:cBhvr>
                                      <p:tavLst>
                                        <p:tav tm="0">
                                          <p:val>
                                            <p:strVal val="ppt_x"/>
                                          </p:val>
                                        </p:tav>
                                        <p:tav tm="100000">
                                          <p:val>
                                            <p:strVal val="0-ppt_w/2"/>
                                          </p:val>
                                        </p:tav>
                                      </p:tavLst>
                                    </p:anim>
                                    <p:anim calcmode="lin" valueType="num">
                                      <p:cBhvr additive="base">
                                        <p:cTn id="583" dur="3000"/>
                                        <p:tgtEl>
                                          <p:spTgt spid="54"/>
                                        </p:tgtEl>
                                        <p:attrNameLst>
                                          <p:attrName>ppt_y</p:attrName>
                                        </p:attrNameLst>
                                      </p:cBhvr>
                                      <p:tavLst>
                                        <p:tav tm="0">
                                          <p:val>
                                            <p:strVal val="ppt_y"/>
                                          </p:val>
                                        </p:tav>
                                        <p:tav tm="100000">
                                          <p:val>
                                            <p:strVal val="ppt_y"/>
                                          </p:val>
                                        </p:tav>
                                      </p:tavLst>
                                    </p:anim>
                                    <p:set>
                                      <p:cBhvr>
                                        <p:cTn id="584" dur="1" fill="hold">
                                          <p:stCondLst>
                                            <p:cond delay="2999"/>
                                          </p:stCondLst>
                                        </p:cTn>
                                        <p:tgtEl>
                                          <p:spTgt spid="54"/>
                                        </p:tgtEl>
                                        <p:attrNameLst>
                                          <p:attrName>style.visibility</p:attrName>
                                        </p:attrNameLst>
                                      </p:cBhvr>
                                      <p:to>
                                        <p:strVal val="hidden"/>
                                      </p:to>
                                    </p:set>
                                  </p:childTnLst>
                                </p:cTn>
                              </p:par>
                              <p:par>
                                <p:cTn id="585" presetID="2" presetClass="exit" presetSubtype="8" fill="hold" grpId="3" nodeType="withEffect">
                                  <p:stCondLst>
                                    <p:cond delay="0"/>
                                  </p:stCondLst>
                                  <p:childTnLst>
                                    <p:anim calcmode="lin" valueType="num">
                                      <p:cBhvr additive="base">
                                        <p:cTn id="586" dur="3000"/>
                                        <p:tgtEl>
                                          <p:spTgt spid="21"/>
                                        </p:tgtEl>
                                        <p:attrNameLst>
                                          <p:attrName>ppt_x</p:attrName>
                                        </p:attrNameLst>
                                      </p:cBhvr>
                                      <p:tavLst>
                                        <p:tav tm="0">
                                          <p:val>
                                            <p:strVal val="ppt_x"/>
                                          </p:val>
                                        </p:tav>
                                        <p:tav tm="100000">
                                          <p:val>
                                            <p:strVal val="0-ppt_w/2"/>
                                          </p:val>
                                        </p:tav>
                                      </p:tavLst>
                                    </p:anim>
                                    <p:anim calcmode="lin" valueType="num">
                                      <p:cBhvr additive="base">
                                        <p:cTn id="587" dur="3000"/>
                                        <p:tgtEl>
                                          <p:spTgt spid="21"/>
                                        </p:tgtEl>
                                        <p:attrNameLst>
                                          <p:attrName>ppt_y</p:attrName>
                                        </p:attrNameLst>
                                      </p:cBhvr>
                                      <p:tavLst>
                                        <p:tav tm="0">
                                          <p:val>
                                            <p:strVal val="ppt_y"/>
                                          </p:val>
                                        </p:tav>
                                        <p:tav tm="100000">
                                          <p:val>
                                            <p:strVal val="ppt_y"/>
                                          </p:val>
                                        </p:tav>
                                      </p:tavLst>
                                    </p:anim>
                                    <p:set>
                                      <p:cBhvr>
                                        <p:cTn id="588" dur="1" fill="hold">
                                          <p:stCondLst>
                                            <p:cond delay="2999"/>
                                          </p:stCondLst>
                                        </p:cTn>
                                        <p:tgtEl>
                                          <p:spTgt spid="21"/>
                                        </p:tgtEl>
                                        <p:attrNameLst>
                                          <p:attrName>style.visibility</p:attrName>
                                        </p:attrNameLst>
                                      </p:cBhvr>
                                      <p:to>
                                        <p:strVal val="hidden"/>
                                      </p:to>
                                    </p:set>
                                  </p:childTnLst>
                                </p:cTn>
                              </p:par>
                              <p:par>
                                <p:cTn id="589" presetID="2" presetClass="exit" presetSubtype="8" fill="hold" grpId="3" nodeType="withEffect">
                                  <p:stCondLst>
                                    <p:cond delay="0"/>
                                  </p:stCondLst>
                                  <p:childTnLst>
                                    <p:anim calcmode="lin" valueType="num">
                                      <p:cBhvr additive="base">
                                        <p:cTn id="590" dur="3000"/>
                                        <p:tgtEl>
                                          <p:spTgt spid="20"/>
                                        </p:tgtEl>
                                        <p:attrNameLst>
                                          <p:attrName>ppt_x</p:attrName>
                                        </p:attrNameLst>
                                      </p:cBhvr>
                                      <p:tavLst>
                                        <p:tav tm="0">
                                          <p:val>
                                            <p:strVal val="ppt_x"/>
                                          </p:val>
                                        </p:tav>
                                        <p:tav tm="100000">
                                          <p:val>
                                            <p:strVal val="0-ppt_w/2"/>
                                          </p:val>
                                        </p:tav>
                                      </p:tavLst>
                                    </p:anim>
                                    <p:anim calcmode="lin" valueType="num">
                                      <p:cBhvr additive="base">
                                        <p:cTn id="591" dur="3000"/>
                                        <p:tgtEl>
                                          <p:spTgt spid="20"/>
                                        </p:tgtEl>
                                        <p:attrNameLst>
                                          <p:attrName>ppt_y</p:attrName>
                                        </p:attrNameLst>
                                      </p:cBhvr>
                                      <p:tavLst>
                                        <p:tav tm="0">
                                          <p:val>
                                            <p:strVal val="ppt_y"/>
                                          </p:val>
                                        </p:tav>
                                        <p:tav tm="100000">
                                          <p:val>
                                            <p:strVal val="ppt_y"/>
                                          </p:val>
                                        </p:tav>
                                      </p:tavLst>
                                    </p:anim>
                                    <p:set>
                                      <p:cBhvr>
                                        <p:cTn id="592" dur="1" fill="hold">
                                          <p:stCondLst>
                                            <p:cond delay="2999"/>
                                          </p:stCondLst>
                                        </p:cTn>
                                        <p:tgtEl>
                                          <p:spTgt spid="20"/>
                                        </p:tgtEl>
                                        <p:attrNameLst>
                                          <p:attrName>style.visibility</p:attrName>
                                        </p:attrNameLst>
                                      </p:cBhvr>
                                      <p:to>
                                        <p:strVal val="hidden"/>
                                      </p:to>
                                    </p:set>
                                  </p:childTnLst>
                                </p:cTn>
                              </p:par>
                              <p:par>
                                <p:cTn id="593" presetID="2" presetClass="exit" presetSubtype="8" fill="hold" grpId="3" nodeType="withEffect">
                                  <p:stCondLst>
                                    <p:cond delay="0"/>
                                  </p:stCondLst>
                                  <p:childTnLst>
                                    <p:anim calcmode="lin" valueType="num">
                                      <p:cBhvr additive="base">
                                        <p:cTn id="594" dur="3000"/>
                                        <p:tgtEl>
                                          <p:spTgt spid="19"/>
                                        </p:tgtEl>
                                        <p:attrNameLst>
                                          <p:attrName>ppt_x</p:attrName>
                                        </p:attrNameLst>
                                      </p:cBhvr>
                                      <p:tavLst>
                                        <p:tav tm="0">
                                          <p:val>
                                            <p:strVal val="ppt_x"/>
                                          </p:val>
                                        </p:tav>
                                        <p:tav tm="100000">
                                          <p:val>
                                            <p:strVal val="0-ppt_w/2"/>
                                          </p:val>
                                        </p:tav>
                                      </p:tavLst>
                                    </p:anim>
                                    <p:anim calcmode="lin" valueType="num">
                                      <p:cBhvr additive="base">
                                        <p:cTn id="595" dur="3000"/>
                                        <p:tgtEl>
                                          <p:spTgt spid="19"/>
                                        </p:tgtEl>
                                        <p:attrNameLst>
                                          <p:attrName>ppt_y</p:attrName>
                                        </p:attrNameLst>
                                      </p:cBhvr>
                                      <p:tavLst>
                                        <p:tav tm="0">
                                          <p:val>
                                            <p:strVal val="ppt_y"/>
                                          </p:val>
                                        </p:tav>
                                        <p:tav tm="100000">
                                          <p:val>
                                            <p:strVal val="ppt_y"/>
                                          </p:val>
                                        </p:tav>
                                      </p:tavLst>
                                    </p:anim>
                                    <p:set>
                                      <p:cBhvr>
                                        <p:cTn id="596" dur="1" fill="hold">
                                          <p:stCondLst>
                                            <p:cond delay="2999"/>
                                          </p:stCondLst>
                                        </p:cTn>
                                        <p:tgtEl>
                                          <p:spTgt spid="19"/>
                                        </p:tgtEl>
                                        <p:attrNameLst>
                                          <p:attrName>style.visibility</p:attrName>
                                        </p:attrNameLst>
                                      </p:cBhvr>
                                      <p:to>
                                        <p:strVal val="hidden"/>
                                      </p:to>
                                    </p:set>
                                  </p:childTnLst>
                                </p:cTn>
                              </p:par>
                              <p:par>
                                <p:cTn id="597" presetID="2" presetClass="exit" presetSubtype="8" fill="hold" grpId="3" nodeType="withEffect">
                                  <p:stCondLst>
                                    <p:cond delay="0"/>
                                  </p:stCondLst>
                                  <p:childTnLst>
                                    <p:anim calcmode="lin" valueType="num">
                                      <p:cBhvr additive="base">
                                        <p:cTn id="598" dur="3000"/>
                                        <p:tgtEl>
                                          <p:spTgt spid="18"/>
                                        </p:tgtEl>
                                        <p:attrNameLst>
                                          <p:attrName>ppt_x</p:attrName>
                                        </p:attrNameLst>
                                      </p:cBhvr>
                                      <p:tavLst>
                                        <p:tav tm="0">
                                          <p:val>
                                            <p:strVal val="ppt_x"/>
                                          </p:val>
                                        </p:tav>
                                        <p:tav tm="100000">
                                          <p:val>
                                            <p:strVal val="0-ppt_w/2"/>
                                          </p:val>
                                        </p:tav>
                                      </p:tavLst>
                                    </p:anim>
                                    <p:anim calcmode="lin" valueType="num">
                                      <p:cBhvr additive="base">
                                        <p:cTn id="599" dur="3000"/>
                                        <p:tgtEl>
                                          <p:spTgt spid="18"/>
                                        </p:tgtEl>
                                        <p:attrNameLst>
                                          <p:attrName>ppt_y</p:attrName>
                                        </p:attrNameLst>
                                      </p:cBhvr>
                                      <p:tavLst>
                                        <p:tav tm="0">
                                          <p:val>
                                            <p:strVal val="ppt_y"/>
                                          </p:val>
                                        </p:tav>
                                        <p:tav tm="100000">
                                          <p:val>
                                            <p:strVal val="ppt_y"/>
                                          </p:val>
                                        </p:tav>
                                      </p:tavLst>
                                    </p:anim>
                                    <p:set>
                                      <p:cBhvr>
                                        <p:cTn id="600" dur="1" fill="hold">
                                          <p:stCondLst>
                                            <p:cond delay="2999"/>
                                          </p:stCondLst>
                                        </p:cTn>
                                        <p:tgtEl>
                                          <p:spTgt spid="18"/>
                                        </p:tgtEl>
                                        <p:attrNameLst>
                                          <p:attrName>style.visibility</p:attrName>
                                        </p:attrNameLst>
                                      </p:cBhvr>
                                      <p:to>
                                        <p:strVal val="hidden"/>
                                      </p:to>
                                    </p:set>
                                  </p:childTnLst>
                                </p:cTn>
                              </p:par>
                              <p:par>
                                <p:cTn id="601" presetID="2" presetClass="exit" presetSubtype="8" fill="hold" grpId="3" nodeType="withEffect">
                                  <p:stCondLst>
                                    <p:cond delay="0"/>
                                  </p:stCondLst>
                                  <p:childTnLst>
                                    <p:anim calcmode="lin" valueType="num">
                                      <p:cBhvr additive="base">
                                        <p:cTn id="602" dur="3000"/>
                                        <p:tgtEl>
                                          <p:spTgt spid="17"/>
                                        </p:tgtEl>
                                        <p:attrNameLst>
                                          <p:attrName>ppt_x</p:attrName>
                                        </p:attrNameLst>
                                      </p:cBhvr>
                                      <p:tavLst>
                                        <p:tav tm="0">
                                          <p:val>
                                            <p:strVal val="ppt_x"/>
                                          </p:val>
                                        </p:tav>
                                        <p:tav tm="100000">
                                          <p:val>
                                            <p:strVal val="0-ppt_w/2"/>
                                          </p:val>
                                        </p:tav>
                                      </p:tavLst>
                                    </p:anim>
                                    <p:anim calcmode="lin" valueType="num">
                                      <p:cBhvr additive="base">
                                        <p:cTn id="603" dur="3000"/>
                                        <p:tgtEl>
                                          <p:spTgt spid="17"/>
                                        </p:tgtEl>
                                        <p:attrNameLst>
                                          <p:attrName>ppt_y</p:attrName>
                                        </p:attrNameLst>
                                      </p:cBhvr>
                                      <p:tavLst>
                                        <p:tav tm="0">
                                          <p:val>
                                            <p:strVal val="ppt_y"/>
                                          </p:val>
                                        </p:tav>
                                        <p:tav tm="100000">
                                          <p:val>
                                            <p:strVal val="ppt_y"/>
                                          </p:val>
                                        </p:tav>
                                      </p:tavLst>
                                    </p:anim>
                                    <p:set>
                                      <p:cBhvr>
                                        <p:cTn id="604" dur="1" fill="hold">
                                          <p:stCondLst>
                                            <p:cond delay="2999"/>
                                          </p:stCondLst>
                                        </p:cTn>
                                        <p:tgtEl>
                                          <p:spTgt spid="17"/>
                                        </p:tgtEl>
                                        <p:attrNameLst>
                                          <p:attrName>style.visibility</p:attrName>
                                        </p:attrNameLst>
                                      </p:cBhvr>
                                      <p:to>
                                        <p:strVal val="hidden"/>
                                      </p:to>
                                    </p:set>
                                  </p:childTnLst>
                                </p:cTn>
                              </p:par>
                              <p:par>
                                <p:cTn id="605" presetID="2" presetClass="exit" presetSubtype="8" fill="hold" grpId="3" nodeType="withEffect">
                                  <p:stCondLst>
                                    <p:cond delay="0"/>
                                  </p:stCondLst>
                                  <p:childTnLst>
                                    <p:anim calcmode="lin" valueType="num">
                                      <p:cBhvr additive="base">
                                        <p:cTn id="606" dur="3000"/>
                                        <p:tgtEl>
                                          <p:spTgt spid="16"/>
                                        </p:tgtEl>
                                        <p:attrNameLst>
                                          <p:attrName>ppt_x</p:attrName>
                                        </p:attrNameLst>
                                      </p:cBhvr>
                                      <p:tavLst>
                                        <p:tav tm="0">
                                          <p:val>
                                            <p:strVal val="ppt_x"/>
                                          </p:val>
                                        </p:tav>
                                        <p:tav tm="100000">
                                          <p:val>
                                            <p:strVal val="0-ppt_w/2"/>
                                          </p:val>
                                        </p:tav>
                                      </p:tavLst>
                                    </p:anim>
                                    <p:anim calcmode="lin" valueType="num">
                                      <p:cBhvr additive="base">
                                        <p:cTn id="607" dur="3000"/>
                                        <p:tgtEl>
                                          <p:spTgt spid="16"/>
                                        </p:tgtEl>
                                        <p:attrNameLst>
                                          <p:attrName>ppt_y</p:attrName>
                                        </p:attrNameLst>
                                      </p:cBhvr>
                                      <p:tavLst>
                                        <p:tav tm="0">
                                          <p:val>
                                            <p:strVal val="ppt_y"/>
                                          </p:val>
                                        </p:tav>
                                        <p:tav tm="100000">
                                          <p:val>
                                            <p:strVal val="ppt_y"/>
                                          </p:val>
                                        </p:tav>
                                      </p:tavLst>
                                    </p:anim>
                                    <p:set>
                                      <p:cBhvr>
                                        <p:cTn id="608" dur="1" fill="hold">
                                          <p:stCondLst>
                                            <p:cond delay="2999"/>
                                          </p:stCondLst>
                                        </p:cTn>
                                        <p:tgtEl>
                                          <p:spTgt spid="16"/>
                                        </p:tgtEl>
                                        <p:attrNameLst>
                                          <p:attrName>style.visibility</p:attrName>
                                        </p:attrNameLst>
                                      </p:cBhvr>
                                      <p:to>
                                        <p:strVal val="hidden"/>
                                      </p:to>
                                    </p:set>
                                  </p:childTnLst>
                                </p:cTn>
                              </p:par>
                              <p:par>
                                <p:cTn id="609" presetID="2" presetClass="exit" presetSubtype="8" fill="hold" grpId="3" nodeType="withEffect">
                                  <p:stCondLst>
                                    <p:cond delay="0"/>
                                  </p:stCondLst>
                                  <p:childTnLst>
                                    <p:anim calcmode="lin" valueType="num">
                                      <p:cBhvr additive="base">
                                        <p:cTn id="610" dur="3000"/>
                                        <p:tgtEl>
                                          <p:spTgt spid="15"/>
                                        </p:tgtEl>
                                        <p:attrNameLst>
                                          <p:attrName>ppt_x</p:attrName>
                                        </p:attrNameLst>
                                      </p:cBhvr>
                                      <p:tavLst>
                                        <p:tav tm="0">
                                          <p:val>
                                            <p:strVal val="ppt_x"/>
                                          </p:val>
                                        </p:tav>
                                        <p:tav tm="100000">
                                          <p:val>
                                            <p:strVal val="0-ppt_w/2"/>
                                          </p:val>
                                        </p:tav>
                                      </p:tavLst>
                                    </p:anim>
                                    <p:anim calcmode="lin" valueType="num">
                                      <p:cBhvr additive="base">
                                        <p:cTn id="611" dur="3000"/>
                                        <p:tgtEl>
                                          <p:spTgt spid="15"/>
                                        </p:tgtEl>
                                        <p:attrNameLst>
                                          <p:attrName>ppt_y</p:attrName>
                                        </p:attrNameLst>
                                      </p:cBhvr>
                                      <p:tavLst>
                                        <p:tav tm="0">
                                          <p:val>
                                            <p:strVal val="ppt_y"/>
                                          </p:val>
                                        </p:tav>
                                        <p:tav tm="100000">
                                          <p:val>
                                            <p:strVal val="ppt_y"/>
                                          </p:val>
                                        </p:tav>
                                      </p:tavLst>
                                    </p:anim>
                                    <p:set>
                                      <p:cBhvr>
                                        <p:cTn id="612" dur="1" fill="hold">
                                          <p:stCondLst>
                                            <p:cond delay="2999"/>
                                          </p:stCondLst>
                                        </p:cTn>
                                        <p:tgtEl>
                                          <p:spTgt spid="15"/>
                                        </p:tgtEl>
                                        <p:attrNameLst>
                                          <p:attrName>style.visibility</p:attrName>
                                        </p:attrNameLst>
                                      </p:cBhvr>
                                      <p:to>
                                        <p:strVal val="hidden"/>
                                      </p:to>
                                    </p:set>
                                  </p:childTnLst>
                                </p:cTn>
                              </p:par>
                              <p:par>
                                <p:cTn id="613" presetID="2" presetClass="exit" presetSubtype="8" fill="hold" grpId="3" nodeType="withEffect">
                                  <p:stCondLst>
                                    <p:cond delay="0"/>
                                  </p:stCondLst>
                                  <p:childTnLst>
                                    <p:anim calcmode="lin" valueType="num">
                                      <p:cBhvr additive="base">
                                        <p:cTn id="614" dur="3000"/>
                                        <p:tgtEl>
                                          <p:spTgt spid="14"/>
                                        </p:tgtEl>
                                        <p:attrNameLst>
                                          <p:attrName>ppt_x</p:attrName>
                                        </p:attrNameLst>
                                      </p:cBhvr>
                                      <p:tavLst>
                                        <p:tav tm="0">
                                          <p:val>
                                            <p:strVal val="ppt_x"/>
                                          </p:val>
                                        </p:tav>
                                        <p:tav tm="100000">
                                          <p:val>
                                            <p:strVal val="0-ppt_w/2"/>
                                          </p:val>
                                        </p:tav>
                                      </p:tavLst>
                                    </p:anim>
                                    <p:anim calcmode="lin" valueType="num">
                                      <p:cBhvr additive="base">
                                        <p:cTn id="615" dur="3000"/>
                                        <p:tgtEl>
                                          <p:spTgt spid="14"/>
                                        </p:tgtEl>
                                        <p:attrNameLst>
                                          <p:attrName>ppt_y</p:attrName>
                                        </p:attrNameLst>
                                      </p:cBhvr>
                                      <p:tavLst>
                                        <p:tav tm="0">
                                          <p:val>
                                            <p:strVal val="ppt_y"/>
                                          </p:val>
                                        </p:tav>
                                        <p:tav tm="100000">
                                          <p:val>
                                            <p:strVal val="ppt_y"/>
                                          </p:val>
                                        </p:tav>
                                      </p:tavLst>
                                    </p:anim>
                                    <p:set>
                                      <p:cBhvr>
                                        <p:cTn id="616" dur="1" fill="hold">
                                          <p:stCondLst>
                                            <p:cond delay="2999"/>
                                          </p:stCondLst>
                                        </p:cTn>
                                        <p:tgtEl>
                                          <p:spTgt spid="14"/>
                                        </p:tgtEl>
                                        <p:attrNameLst>
                                          <p:attrName>style.visibility</p:attrName>
                                        </p:attrNameLst>
                                      </p:cBhvr>
                                      <p:to>
                                        <p:strVal val="hidden"/>
                                      </p:to>
                                    </p:set>
                                  </p:childTnLst>
                                </p:cTn>
                              </p:par>
                              <p:par>
                                <p:cTn id="617" presetID="2" presetClass="exit" presetSubtype="8" fill="hold" grpId="3" nodeType="withEffect">
                                  <p:stCondLst>
                                    <p:cond delay="0"/>
                                  </p:stCondLst>
                                  <p:childTnLst>
                                    <p:anim calcmode="lin" valueType="num">
                                      <p:cBhvr additive="base">
                                        <p:cTn id="618" dur="3000"/>
                                        <p:tgtEl>
                                          <p:spTgt spid="13"/>
                                        </p:tgtEl>
                                        <p:attrNameLst>
                                          <p:attrName>ppt_x</p:attrName>
                                        </p:attrNameLst>
                                      </p:cBhvr>
                                      <p:tavLst>
                                        <p:tav tm="0">
                                          <p:val>
                                            <p:strVal val="ppt_x"/>
                                          </p:val>
                                        </p:tav>
                                        <p:tav tm="100000">
                                          <p:val>
                                            <p:strVal val="0-ppt_w/2"/>
                                          </p:val>
                                        </p:tav>
                                      </p:tavLst>
                                    </p:anim>
                                    <p:anim calcmode="lin" valueType="num">
                                      <p:cBhvr additive="base">
                                        <p:cTn id="619" dur="3000"/>
                                        <p:tgtEl>
                                          <p:spTgt spid="13"/>
                                        </p:tgtEl>
                                        <p:attrNameLst>
                                          <p:attrName>ppt_y</p:attrName>
                                        </p:attrNameLst>
                                      </p:cBhvr>
                                      <p:tavLst>
                                        <p:tav tm="0">
                                          <p:val>
                                            <p:strVal val="ppt_y"/>
                                          </p:val>
                                        </p:tav>
                                        <p:tav tm="100000">
                                          <p:val>
                                            <p:strVal val="ppt_y"/>
                                          </p:val>
                                        </p:tav>
                                      </p:tavLst>
                                    </p:anim>
                                    <p:set>
                                      <p:cBhvr>
                                        <p:cTn id="620" dur="1" fill="hold">
                                          <p:stCondLst>
                                            <p:cond delay="2999"/>
                                          </p:stCondLst>
                                        </p:cTn>
                                        <p:tgtEl>
                                          <p:spTgt spid="13"/>
                                        </p:tgtEl>
                                        <p:attrNameLst>
                                          <p:attrName>style.visibility</p:attrName>
                                        </p:attrNameLst>
                                      </p:cBhvr>
                                      <p:to>
                                        <p:strVal val="hidden"/>
                                      </p:to>
                                    </p:set>
                                  </p:childTnLst>
                                </p:cTn>
                              </p:par>
                              <p:par>
                                <p:cTn id="621" presetID="2" presetClass="exit" presetSubtype="8" fill="hold" grpId="3" nodeType="withEffect">
                                  <p:stCondLst>
                                    <p:cond delay="0"/>
                                  </p:stCondLst>
                                  <p:childTnLst>
                                    <p:anim calcmode="lin" valueType="num">
                                      <p:cBhvr additive="base">
                                        <p:cTn id="622" dur="3000"/>
                                        <p:tgtEl>
                                          <p:spTgt spid="12"/>
                                        </p:tgtEl>
                                        <p:attrNameLst>
                                          <p:attrName>ppt_x</p:attrName>
                                        </p:attrNameLst>
                                      </p:cBhvr>
                                      <p:tavLst>
                                        <p:tav tm="0">
                                          <p:val>
                                            <p:strVal val="ppt_x"/>
                                          </p:val>
                                        </p:tav>
                                        <p:tav tm="100000">
                                          <p:val>
                                            <p:strVal val="0-ppt_w/2"/>
                                          </p:val>
                                        </p:tav>
                                      </p:tavLst>
                                    </p:anim>
                                    <p:anim calcmode="lin" valueType="num">
                                      <p:cBhvr additive="base">
                                        <p:cTn id="623" dur="3000"/>
                                        <p:tgtEl>
                                          <p:spTgt spid="12"/>
                                        </p:tgtEl>
                                        <p:attrNameLst>
                                          <p:attrName>ppt_y</p:attrName>
                                        </p:attrNameLst>
                                      </p:cBhvr>
                                      <p:tavLst>
                                        <p:tav tm="0">
                                          <p:val>
                                            <p:strVal val="ppt_y"/>
                                          </p:val>
                                        </p:tav>
                                        <p:tav tm="100000">
                                          <p:val>
                                            <p:strVal val="ppt_y"/>
                                          </p:val>
                                        </p:tav>
                                      </p:tavLst>
                                    </p:anim>
                                    <p:set>
                                      <p:cBhvr>
                                        <p:cTn id="624" dur="1" fill="hold">
                                          <p:stCondLst>
                                            <p:cond delay="2999"/>
                                          </p:stCondLst>
                                        </p:cTn>
                                        <p:tgtEl>
                                          <p:spTgt spid="12"/>
                                        </p:tgtEl>
                                        <p:attrNameLst>
                                          <p:attrName>style.visibility</p:attrName>
                                        </p:attrNameLst>
                                      </p:cBhvr>
                                      <p:to>
                                        <p:strVal val="hidden"/>
                                      </p:to>
                                    </p:set>
                                  </p:childTnLst>
                                </p:cTn>
                              </p:par>
                              <p:par>
                                <p:cTn id="625" presetID="3" presetClass="exit" presetSubtype="10" fill="hold" grpId="4" nodeType="withEffect">
                                  <p:stCondLst>
                                    <p:cond delay="0"/>
                                  </p:stCondLst>
                                  <p:childTnLst>
                                    <p:animEffect transition="out" filter="blinds(horizontal)">
                                      <p:cBhvr>
                                        <p:cTn id="626" dur="4500"/>
                                        <p:tgtEl>
                                          <p:spTgt spid="54"/>
                                        </p:tgtEl>
                                      </p:cBhvr>
                                    </p:animEffect>
                                    <p:set>
                                      <p:cBhvr>
                                        <p:cTn id="627" dur="1" fill="hold">
                                          <p:stCondLst>
                                            <p:cond delay="4499"/>
                                          </p:stCondLst>
                                        </p:cTn>
                                        <p:tgtEl>
                                          <p:spTgt spid="54"/>
                                        </p:tgtEl>
                                        <p:attrNameLst>
                                          <p:attrName>style.visibility</p:attrName>
                                        </p:attrNameLst>
                                      </p:cBhvr>
                                      <p:to>
                                        <p:strVal val="hidden"/>
                                      </p:to>
                                    </p:set>
                                  </p:childTnLst>
                                </p:cTn>
                              </p:par>
                              <p:par>
                                <p:cTn id="628" presetID="3" presetClass="exit" presetSubtype="10" fill="hold" grpId="4" nodeType="withEffect">
                                  <p:stCondLst>
                                    <p:cond delay="0"/>
                                  </p:stCondLst>
                                  <p:childTnLst>
                                    <p:animEffect transition="out" filter="blinds(horizontal)">
                                      <p:cBhvr>
                                        <p:cTn id="629" dur="4500"/>
                                        <p:tgtEl>
                                          <p:spTgt spid="21"/>
                                        </p:tgtEl>
                                      </p:cBhvr>
                                    </p:animEffect>
                                    <p:set>
                                      <p:cBhvr>
                                        <p:cTn id="630" dur="1" fill="hold">
                                          <p:stCondLst>
                                            <p:cond delay="4499"/>
                                          </p:stCondLst>
                                        </p:cTn>
                                        <p:tgtEl>
                                          <p:spTgt spid="21"/>
                                        </p:tgtEl>
                                        <p:attrNameLst>
                                          <p:attrName>style.visibility</p:attrName>
                                        </p:attrNameLst>
                                      </p:cBhvr>
                                      <p:to>
                                        <p:strVal val="hidden"/>
                                      </p:to>
                                    </p:set>
                                  </p:childTnLst>
                                </p:cTn>
                              </p:par>
                              <p:par>
                                <p:cTn id="631" presetID="3" presetClass="exit" presetSubtype="10" fill="hold" grpId="4" nodeType="withEffect">
                                  <p:stCondLst>
                                    <p:cond delay="0"/>
                                  </p:stCondLst>
                                  <p:childTnLst>
                                    <p:animEffect transition="out" filter="blinds(horizontal)">
                                      <p:cBhvr>
                                        <p:cTn id="632" dur="4500"/>
                                        <p:tgtEl>
                                          <p:spTgt spid="20"/>
                                        </p:tgtEl>
                                      </p:cBhvr>
                                    </p:animEffect>
                                    <p:set>
                                      <p:cBhvr>
                                        <p:cTn id="633" dur="1" fill="hold">
                                          <p:stCondLst>
                                            <p:cond delay="4499"/>
                                          </p:stCondLst>
                                        </p:cTn>
                                        <p:tgtEl>
                                          <p:spTgt spid="20"/>
                                        </p:tgtEl>
                                        <p:attrNameLst>
                                          <p:attrName>style.visibility</p:attrName>
                                        </p:attrNameLst>
                                      </p:cBhvr>
                                      <p:to>
                                        <p:strVal val="hidden"/>
                                      </p:to>
                                    </p:set>
                                  </p:childTnLst>
                                </p:cTn>
                              </p:par>
                              <p:par>
                                <p:cTn id="634" presetID="3" presetClass="exit" presetSubtype="10" fill="hold" grpId="4" nodeType="withEffect">
                                  <p:stCondLst>
                                    <p:cond delay="0"/>
                                  </p:stCondLst>
                                  <p:childTnLst>
                                    <p:animEffect transition="out" filter="blinds(horizontal)">
                                      <p:cBhvr>
                                        <p:cTn id="635" dur="4500"/>
                                        <p:tgtEl>
                                          <p:spTgt spid="19"/>
                                        </p:tgtEl>
                                      </p:cBhvr>
                                    </p:animEffect>
                                    <p:set>
                                      <p:cBhvr>
                                        <p:cTn id="636" dur="1" fill="hold">
                                          <p:stCondLst>
                                            <p:cond delay="4499"/>
                                          </p:stCondLst>
                                        </p:cTn>
                                        <p:tgtEl>
                                          <p:spTgt spid="19"/>
                                        </p:tgtEl>
                                        <p:attrNameLst>
                                          <p:attrName>style.visibility</p:attrName>
                                        </p:attrNameLst>
                                      </p:cBhvr>
                                      <p:to>
                                        <p:strVal val="hidden"/>
                                      </p:to>
                                    </p:set>
                                  </p:childTnLst>
                                </p:cTn>
                              </p:par>
                              <p:par>
                                <p:cTn id="637" presetID="3" presetClass="exit" presetSubtype="10" fill="hold" grpId="4" nodeType="withEffect">
                                  <p:stCondLst>
                                    <p:cond delay="0"/>
                                  </p:stCondLst>
                                  <p:childTnLst>
                                    <p:animEffect transition="out" filter="blinds(horizontal)">
                                      <p:cBhvr>
                                        <p:cTn id="638" dur="4500"/>
                                        <p:tgtEl>
                                          <p:spTgt spid="18"/>
                                        </p:tgtEl>
                                      </p:cBhvr>
                                    </p:animEffect>
                                    <p:set>
                                      <p:cBhvr>
                                        <p:cTn id="639" dur="1" fill="hold">
                                          <p:stCondLst>
                                            <p:cond delay="4499"/>
                                          </p:stCondLst>
                                        </p:cTn>
                                        <p:tgtEl>
                                          <p:spTgt spid="18"/>
                                        </p:tgtEl>
                                        <p:attrNameLst>
                                          <p:attrName>style.visibility</p:attrName>
                                        </p:attrNameLst>
                                      </p:cBhvr>
                                      <p:to>
                                        <p:strVal val="hidden"/>
                                      </p:to>
                                    </p:set>
                                  </p:childTnLst>
                                </p:cTn>
                              </p:par>
                              <p:par>
                                <p:cTn id="640" presetID="3" presetClass="exit" presetSubtype="10" fill="hold" grpId="4" nodeType="withEffect">
                                  <p:stCondLst>
                                    <p:cond delay="0"/>
                                  </p:stCondLst>
                                  <p:childTnLst>
                                    <p:animEffect transition="out" filter="blinds(horizontal)">
                                      <p:cBhvr>
                                        <p:cTn id="641" dur="4500"/>
                                        <p:tgtEl>
                                          <p:spTgt spid="17"/>
                                        </p:tgtEl>
                                      </p:cBhvr>
                                    </p:animEffect>
                                    <p:set>
                                      <p:cBhvr>
                                        <p:cTn id="642" dur="1" fill="hold">
                                          <p:stCondLst>
                                            <p:cond delay="4499"/>
                                          </p:stCondLst>
                                        </p:cTn>
                                        <p:tgtEl>
                                          <p:spTgt spid="17"/>
                                        </p:tgtEl>
                                        <p:attrNameLst>
                                          <p:attrName>style.visibility</p:attrName>
                                        </p:attrNameLst>
                                      </p:cBhvr>
                                      <p:to>
                                        <p:strVal val="hidden"/>
                                      </p:to>
                                    </p:set>
                                  </p:childTnLst>
                                </p:cTn>
                              </p:par>
                              <p:par>
                                <p:cTn id="643" presetID="3" presetClass="exit" presetSubtype="10" fill="hold" grpId="4" nodeType="withEffect">
                                  <p:stCondLst>
                                    <p:cond delay="0"/>
                                  </p:stCondLst>
                                  <p:childTnLst>
                                    <p:animEffect transition="out" filter="blinds(horizontal)">
                                      <p:cBhvr>
                                        <p:cTn id="644" dur="4500"/>
                                        <p:tgtEl>
                                          <p:spTgt spid="16"/>
                                        </p:tgtEl>
                                      </p:cBhvr>
                                    </p:animEffect>
                                    <p:set>
                                      <p:cBhvr>
                                        <p:cTn id="645" dur="1" fill="hold">
                                          <p:stCondLst>
                                            <p:cond delay="4499"/>
                                          </p:stCondLst>
                                        </p:cTn>
                                        <p:tgtEl>
                                          <p:spTgt spid="16"/>
                                        </p:tgtEl>
                                        <p:attrNameLst>
                                          <p:attrName>style.visibility</p:attrName>
                                        </p:attrNameLst>
                                      </p:cBhvr>
                                      <p:to>
                                        <p:strVal val="hidden"/>
                                      </p:to>
                                    </p:set>
                                  </p:childTnLst>
                                </p:cTn>
                              </p:par>
                              <p:par>
                                <p:cTn id="646" presetID="3" presetClass="exit" presetSubtype="10" fill="hold" grpId="4" nodeType="withEffect">
                                  <p:stCondLst>
                                    <p:cond delay="0"/>
                                  </p:stCondLst>
                                  <p:childTnLst>
                                    <p:animEffect transition="out" filter="blinds(horizontal)">
                                      <p:cBhvr>
                                        <p:cTn id="647" dur="4500"/>
                                        <p:tgtEl>
                                          <p:spTgt spid="15"/>
                                        </p:tgtEl>
                                      </p:cBhvr>
                                    </p:animEffect>
                                    <p:set>
                                      <p:cBhvr>
                                        <p:cTn id="648" dur="1" fill="hold">
                                          <p:stCondLst>
                                            <p:cond delay="4499"/>
                                          </p:stCondLst>
                                        </p:cTn>
                                        <p:tgtEl>
                                          <p:spTgt spid="15"/>
                                        </p:tgtEl>
                                        <p:attrNameLst>
                                          <p:attrName>style.visibility</p:attrName>
                                        </p:attrNameLst>
                                      </p:cBhvr>
                                      <p:to>
                                        <p:strVal val="hidden"/>
                                      </p:to>
                                    </p:set>
                                  </p:childTnLst>
                                </p:cTn>
                              </p:par>
                              <p:par>
                                <p:cTn id="649" presetID="3" presetClass="exit" presetSubtype="10" fill="hold" grpId="4" nodeType="withEffect">
                                  <p:stCondLst>
                                    <p:cond delay="0"/>
                                  </p:stCondLst>
                                  <p:childTnLst>
                                    <p:animEffect transition="out" filter="blinds(horizontal)">
                                      <p:cBhvr>
                                        <p:cTn id="650" dur="4500"/>
                                        <p:tgtEl>
                                          <p:spTgt spid="14"/>
                                        </p:tgtEl>
                                      </p:cBhvr>
                                    </p:animEffect>
                                    <p:set>
                                      <p:cBhvr>
                                        <p:cTn id="651" dur="1" fill="hold">
                                          <p:stCondLst>
                                            <p:cond delay="4499"/>
                                          </p:stCondLst>
                                        </p:cTn>
                                        <p:tgtEl>
                                          <p:spTgt spid="14"/>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4500"/>
                                        <p:tgtEl>
                                          <p:spTgt spid="13"/>
                                        </p:tgtEl>
                                      </p:cBhvr>
                                    </p:animEffect>
                                    <p:set>
                                      <p:cBhvr>
                                        <p:cTn id="654" dur="1" fill="hold">
                                          <p:stCondLst>
                                            <p:cond delay="4499"/>
                                          </p:stCondLst>
                                        </p:cTn>
                                        <p:tgtEl>
                                          <p:spTgt spid="13"/>
                                        </p:tgtEl>
                                        <p:attrNameLst>
                                          <p:attrName>style.visibility</p:attrName>
                                        </p:attrNameLst>
                                      </p:cBhvr>
                                      <p:to>
                                        <p:strVal val="hidden"/>
                                      </p:to>
                                    </p:set>
                                  </p:childTnLst>
                                </p:cTn>
                              </p:par>
                              <p:par>
                                <p:cTn id="655" presetID="3" presetClass="exit" presetSubtype="10" fill="hold" grpId="4" nodeType="withEffect">
                                  <p:stCondLst>
                                    <p:cond delay="0"/>
                                  </p:stCondLst>
                                  <p:childTnLst>
                                    <p:animEffect transition="out" filter="blinds(horizontal)">
                                      <p:cBhvr>
                                        <p:cTn id="656" dur="4500"/>
                                        <p:tgtEl>
                                          <p:spTgt spid="12"/>
                                        </p:tgtEl>
                                      </p:cBhvr>
                                    </p:animEffect>
                                    <p:set>
                                      <p:cBhvr>
                                        <p:cTn id="657" dur="1" fill="hold">
                                          <p:stCondLst>
                                            <p:cond delay="44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55"/>
                                        </p:tgtEl>
                                        <p:attrNameLst>
                                          <p:attrName>ppt_x</p:attrName>
                                        </p:attrNameLst>
                                      </p:cBhvr>
                                      <p:tavLst>
                                        <p:tav tm="0">
                                          <p:val>
                                            <p:strVal val="ppt_x"/>
                                          </p:val>
                                        </p:tav>
                                        <p:tav tm="100000">
                                          <p:val>
                                            <p:strVal val="1+ppt_w/2"/>
                                          </p:val>
                                        </p:tav>
                                      </p:tavLst>
                                    </p:anim>
                                    <p:anim calcmode="lin" valueType="num">
                                      <p:cBhvr additive="base">
                                        <p:cTn id="660" dur="3000"/>
                                        <p:tgtEl>
                                          <p:spTgt spid="55"/>
                                        </p:tgtEl>
                                        <p:attrNameLst>
                                          <p:attrName>ppt_y</p:attrName>
                                        </p:attrNameLst>
                                      </p:cBhvr>
                                      <p:tavLst>
                                        <p:tav tm="0">
                                          <p:val>
                                            <p:strVal val="ppt_y"/>
                                          </p:val>
                                        </p:tav>
                                        <p:tav tm="100000">
                                          <p:val>
                                            <p:strVal val="ppt_y"/>
                                          </p:val>
                                        </p:tav>
                                      </p:tavLst>
                                    </p:anim>
                                    <p:set>
                                      <p:cBhvr>
                                        <p:cTn id="661" dur="1" fill="hold">
                                          <p:stCondLst>
                                            <p:cond delay="2999"/>
                                          </p:stCondLst>
                                        </p:cTn>
                                        <p:tgtEl>
                                          <p:spTgt spid="5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31"/>
                                        </p:tgtEl>
                                        <p:attrNameLst>
                                          <p:attrName>ppt_x</p:attrName>
                                        </p:attrNameLst>
                                      </p:cBhvr>
                                      <p:tavLst>
                                        <p:tav tm="0">
                                          <p:val>
                                            <p:strVal val="ppt_x"/>
                                          </p:val>
                                        </p:tav>
                                        <p:tav tm="100000">
                                          <p:val>
                                            <p:strVal val="1+ppt_w/2"/>
                                          </p:val>
                                        </p:tav>
                                      </p:tavLst>
                                    </p:anim>
                                    <p:anim calcmode="lin" valueType="num">
                                      <p:cBhvr additive="base">
                                        <p:cTn id="664" dur="3000"/>
                                        <p:tgtEl>
                                          <p:spTgt spid="31"/>
                                        </p:tgtEl>
                                        <p:attrNameLst>
                                          <p:attrName>ppt_y</p:attrName>
                                        </p:attrNameLst>
                                      </p:cBhvr>
                                      <p:tavLst>
                                        <p:tav tm="0">
                                          <p:val>
                                            <p:strVal val="ppt_y"/>
                                          </p:val>
                                        </p:tav>
                                        <p:tav tm="100000">
                                          <p:val>
                                            <p:strVal val="ppt_y"/>
                                          </p:val>
                                        </p:tav>
                                      </p:tavLst>
                                    </p:anim>
                                    <p:set>
                                      <p:cBhvr>
                                        <p:cTn id="665" dur="1" fill="hold">
                                          <p:stCondLst>
                                            <p:cond delay="2999"/>
                                          </p:stCondLst>
                                        </p:cTn>
                                        <p:tgtEl>
                                          <p:spTgt spid="31"/>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30"/>
                                        </p:tgtEl>
                                        <p:attrNameLst>
                                          <p:attrName>ppt_x</p:attrName>
                                        </p:attrNameLst>
                                      </p:cBhvr>
                                      <p:tavLst>
                                        <p:tav tm="0">
                                          <p:val>
                                            <p:strVal val="ppt_x"/>
                                          </p:val>
                                        </p:tav>
                                        <p:tav tm="100000">
                                          <p:val>
                                            <p:strVal val="1+ppt_w/2"/>
                                          </p:val>
                                        </p:tav>
                                      </p:tavLst>
                                    </p:anim>
                                    <p:anim calcmode="lin" valueType="num">
                                      <p:cBhvr additive="base">
                                        <p:cTn id="668" dur="3000"/>
                                        <p:tgtEl>
                                          <p:spTgt spid="30"/>
                                        </p:tgtEl>
                                        <p:attrNameLst>
                                          <p:attrName>ppt_y</p:attrName>
                                        </p:attrNameLst>
                                      </p:cBhvr>
                                      <p:tavLst>
                                        <p:tav tm="0">
                                          <p:val>
                                            <p:strVal val="ppt_y"/>
                                          </p:val>
                                        </p:tav>
                                        <p:tav tm="100000">
                                          <p:val>
                                            <p:strVal val="ppt_y"/>
                                          </p:val>
                                        </p:tav>
                                      </p:tavLst>
                                    </p:anim>
                                    <p:set>
                                      <p:cBhvr>
                                        <p:cTn id="669" dur="1" fill="hold">
                                          <p:stCondLst>
                                            <p:cond delay="2999"/>
                                          </p:stCondLst>
                                        </p:cTn>
                                        <p:tgtEl>
                                          <p:spTgt spid="3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29"/>
                                        </p:tgtEl>
                                        <p:attrNameLst>
                                          <p:attrName>ppt_x</p:attrName>
                                        </p:attrNameLst>
                                      </p:cBhvr>
                                      <p:tavLst>
                                        <p:tav tm="0">
                                          <p:val>
                                            <p:strVal val="ppt_x"/>
                                          </p:val>
                                        </p:tav>
                                        <p:tav tm="100000">
                                          <p:val>
                                            <p:strVal val="1+ppt_w/2"/>
                                          </p:val>
                                        </p:tav>
                                      </p:tavLst>
                                    </p:anim>
                                    <p:anim calcmode="lin" valueType="num">
                                      <p:cBhvr additive="base">
                                        <p:cTn id="672" dur="3000"/>
                                        <p:tgtEl>
                                          <p:spTgt spid="29"/>
                                        </p:tgtEl>
                                        <p:attrNameLst>
                                          <p:attrName>ppt_y</p:attrName>
                                        </p:attrNameLst>
                                      </p:cBhvr>
                                      <p:tavLst>
                                        <p:tav tm="0">
                                          <p:val>
                                            <p:strVal val="ppt_y"/>
                                          </p:val>
                                        </p:tav>
                                        <p:tav tm="100000">
                                          <p:val>
                                            <p:strVal val="ppt_y"/>
                                          </p:val>
                                        </p:tav>
                                      </p:tavLst>
                                    </p:anim>
                                    <p:set>
                                      <p:cBhvr>
                                        <p:cTn id="673" dur="1" fill="hold">
                                          <p:stCondLst>
                                            <p:cond delay="2999"/>
                                          </p:stCondLst>
                                        </p:cTn>
                                        <p:tgtEl>
                                          <p:spTgt spid="29"/>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28"/>
                                        </p:tgtEl>
                                        <p:attrNameLst>
                                          <p:attrName>ppt_x</p:attrName>
                                        </p:attrNameLst>
                                      </p:cBhvr>
                                      <p:tavLst>
                                        <p:tav tm="0">
                                          <p:val>
                                            <p:strVal val="ppt_x"/>
                                          </p:val>
                                        </p:tav>
                                        <p:tav tm="100000">
                                          <p:val>
                                            <p:strVal val="1+ppt_w/2"/>
                                          </p:val>
                                        </p:tav>
                                      </p:tavLst>
                                    </p:anim>
                                    <p:anim calcmode="lin" valueType="num">
                                      <p:cBhvr additive="base">
                                        <p:cTn id="676" dur="3000"/>
                                        <p:tgtEl>
                                          <p:spTgt spid="28"/>
                                        </p:tgtEl>
                                        <p:attrNameLst>
                                          <p:attrName>ppt_y</p:attrName>
                                        </p:attrNameLst>
                                      </p:cBhvr>
                                      <p:tavLst>
                                        <p:tav tm="0">
                                          <p:val>
                                            <p:strVal val="ppt_y"/>
                                          </p:val>
                                        </p:tav>
                                        <p:tav tm="100000">
                                          <p:val>
                                            <p:strVal val="ppt_y"/>
                                          </p:val>
                                        </p:tav>
                                      </p:tavLst>
                                    </p:anim>
                                    <p:set>
                                      <p:cBhvr>
                                        <p:cTn id="677" dur="1" fill="hold">
                                          <p:stCondLst>
                                            <p:cond delay="2999"/>
                                          </p:stCondLst>
                                        </p:cTn>
                                        <p:tgtEl>
                                          <p:spTgt spid="28"/>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27"/>
                                        </p:tgtEl>
                                        <p:attrNameLst>
                                          <p:attrName>ppt_x</p:attrName>
                                        </p:attrNameLst>
                                      </p:cBhvr>
                                      <p:tavLst>
                                        <p:tav tm="0">
                                          <p:val>
                                            <p:strVal val="ppt_x"/>
                                          </p:val>
                                        </p:tav>
                                        <p:tav tm="100000">
                                          <p:val>
                                            <p:strVal val="1+ppt_w/2"/>
                                          </p:val>
                                        </p:tav>
                                      </p:tavLst>
                                    </p:anim>
                                    <p:anim calcmode="lin" valueType="num">
                                      <p:cBhvr additive="base">
                                        <p:cTn id="680" dur="3000"/>
                                        <p:tgtEl>
                                          <p:spTgt spid="27"/>
                                        </p:tgtEl>
                                        <p:attrNameLst>
                                          <p:attrName>ppt_y</p:attrName>
                                        </p:attrNameLst>
                                      </p:cBhvr>
                                      <p:tavLst>
                                        <p:tav tm="0">
                                          <p:val>
                                            <p:strVal val="ppt_y"/>
                                          </p:val>
                                        </p:tav>
                                        <p:tav tm="100000">
                                          <p:val>
                                            <p:strVal val="ppt_y"/>
                                          </p:val>
                                        </p:tav>
                                      </p:tavLst>
                                    </p:anim>
                                    <p:set>
                                      <p:cBhvr>
                                        <p:cTn id="681" dur="1" fill="hold">
                                          <p:stCondLst>
                                            <p:cond delay="2999"/>
                                          </p:stCondLst>
                                        </p:cTn>
                                        <p:tgtEl>
                                          <p:spTgt spid="27"/>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26"/>
                                        </p:tgtEl>
                                        <p:attrNameLst>
                                          <p:attrName>ppt_x</p:attrName>
                                        </p:attrNameLst>
                                      </p:cBhvr>
                                      <p:tavLst>
                                        <p:tav tm="0">
                                          <p:val>
                                            <p:strVal val="ppt_x"/>
                                          </p:val>
                                        </p:tav>
                                        <p:tav tm="100000">
                                          <p:val>
                                            <p:strVal val="1+ppt_w/2"/>
                                          </p:val>
                                        </p:tav>
                                      </p:tavLst>
                                    </p:anim>
                                    <p:anim calcmode="lin" valueType="num">
                                      <p:cBhvr additive="base">
                                        <p:cTn id="684" dur="3000"/>
                                        <p:tgtEl>
                                          <p:spTgt spid="26"/>
                                        </p:tgtEl>
                                        <p:attrNameLst>
                                          <p:attrName>ppt_y</p:attrName>
                                        </p:attrNameLst>
                                      </p:cBhvr>
                                      <p:tavLst>
                                        <p:tav tm="0">
                                          <p:val>
                                            <p:strVal val="ppt_y"/>
                                          </p:val>
                                        </p:tav>
                                        <p:tav tm="100000">
                                          <p:val>
                                            <p:strVal val="ppt_y"/>
                                          </p:val>
                                        </p:tav>
                                      </p:tavLst>
                                    </p:anim>
                                    <p:set>
                                      <p:cBhvr>
                                        <p:cTn id="685" dur="1" fill="hold">
                                          <p:stCondLst>
                                            <p:cond delay="2999"/>
                                          </p:stCondLst>
                                        </p:cTn>
                                        <p:tgtEl>
                                          <p:spTgt spid="26"/>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5"/>
                                        </p:tgtEl>
                                        <p:attrNameLst>
                                          <p:attrName>ppt_x</p:attrName>
                                        </p:attrNameLst>
                                      </p:cBhvr>
                                      <p:tavLst>
                                        <p:tav tm="0">
                                          <p:val>
                                            <p:strVal val="ppt_x"/>
                                          </p:val>
                                        </p:tav>
                                        <p:tav tm="100000">
                                          <p:val>
                                            <p:strVal val="1+ppt_w/2"/>
                                          </p:val>
                                        </p:tav>
                                      </p:tavLst>
                                    </p:anim>
                                    <p:anim calcmode="lin" valueType="num">
                                      <p:cBhvr additive="base">
                                        <p:cTn id="688" dur="3000"/>
                                        <p:tgtEl>
                                          <p:spTgt spid="25"/>
                                        </p:tgtEl>
                                        <p:attrNameLst>
                                          <p:attrName>ppt_y</p:attrName>
                                        </p:attrNameLst>
                                      </p:cBhvr>
                                      <p:tavLst>
                                        <p:tav tm="0">
                                          <p:val>
                                            <p:strVal val="ppt_y"/>
                                          </p:val>
                                        </p:tav>
                                        <p:tav tm="100000">
                                          <p:val>
                                            <p:strVal val="ppt_y"/>
                                          </p:val>
                                        </p:tav>
                                      </p:tavLst>
                                    </p:anim>
                                    <p:set>
                                      <p:cBhvr>
                                        <p:cTn id="689" dur="1" fill="hold">
                                          <p:stCondLst>
                                            <p:cond delay="2999"/>
                                          </p:stCondLst>
                                        </p:cTn>
                                        <p:tgtEl>
                                          <p:spTgt spid="25"/>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4"/>
                                        </p:tgtEl>
                                        <p:attrNameLst>
                                          <p:attrName>ppt_x</p:attrName>
                                        </p:attrNameLst>
                                      </p:cBhvr>
                                      <p:tavLst>
                                        <p:tav tm="0">
                                          <p:val>
                                            <p:strVal val="ppt_x"/>
                                          </p:val>
                                        </p:tav>
                                        <p:tav tm="100000">
                                          <p:val>
                                            <p:strVal val="1+ppt_w/2"/>
                                          </p:val>
                                        </p:tav>
                                      </p:tavLst>
                                    </p:anim>
                                    <p:anim calcmode="lin" valueType="num">
                                      <p:cBhvr additive="base">
                                        <p:cTn id="692" dur="3000"/>
                                        <p:tgtEl>
                                          <p:spTgt spid="24"/>
                                        </p:tgtEl>
                                        <p:attrNameLst>
                                          <p:attrName>ppt_y</p:attrName>
                                        </p:attrNameLst>
                                      </p:cBhvr>
                                      <p:tavLst>
                                        <p:tav tm="0">
                                          <p:val>
                                            <p:strVal val="ppt_y"/>
                                          </p:val>
                                        </p:tav>
                                        <p:tav tm="100000">
                                          <p:val>
                                            <p:strVal val="ppt_y"/>
                                          </p:val>
                                        </p:tav>
                                      </p:tavLst>
                                    </p:anim>
                                    <p:set>
                                      <p:cBhvr>
                                        <p:cTn id="693" dur="1" fill="hold">
                                          <p:stCondLst>
                                            <p:cond delay="2999"/>
                                          </p:stCondLst>
                                        </p:cTn>
                                        <p:tgtEl>
                                          <p:spTgt spid="24"/>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3"/>
                                        </p:tgtEl>
                                        <p:attrNameLst>
                                          <p:attrName>ppt_x</p:attrName>
                                        </p:attrNameLst>
                                      </p:cBhvr>
                                      <p:tavLst>
                                        <p:tav tm="0">
                                          <p:val>
                                            <p:strVal val="ppt_x"/>
                                          </p:val>
                                        </p:tav>
                                        <p:tav tm="100000">
                                          <p:val>
                                            <p:strVal val="1+ppt_w/2"/>
                                          </p:val>
                                        </p:tav>
                                      </p:tavLst>
                                    </p:anim>
                                    <p:anim calcmode="lin" valueType="num">
                                      <p:cBhvr additive="base">
                                        <p:cTn id="696" dur="3000"/>
                                        <p:tgtEl>
                                          <p:spTgt spid="23"/>
                                        </p:tgtEl>
                                        <p:attrNameLst>
                                          <p:attrName>ppt_y</p:attrName>
                                        </p:attrNameLst>
                                      </p:cBhvr>
                                      <p:tavLst>
                                        <p:tav tm="0">
                                          <p:val>
                                            <p:strVal val="ppt_y"/>
                                          </p:val>
                                        </p:tav>
                                        <p:tav tm="100000">
                                          <p:val>
                                            <p:strVal val="ppt_y"/>
                                          </p:val>
                                        </p:tav>
                                      </p:tavLst>
                                    </p:anim>
                                    <p:set>
                                      <p:cBhvr>
                                        <p:cTn id="697" dur="1" fill="hold">
                                          <p:stCondLst>
                                            <p:cond delay="2999"/>
                                          </p:stCondLst>
                                        </p:cTn>
                                        <p:tgtEl>
                                          <p:spTgt spid="23"/>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2"/>
                                        </p:tgtEl>
                                        <p:attrNameLst>
                                          <p:attrName>ppt_x</p:attrName>
                                        </p:attrNameLst>
                                      </p:cBhvr>
                                      <p:tavLst>
                                        <p:tav tm="0">
                                          <p:val>
                                            <p:strVal val="ppt_x"/>
                                          </p:val>
                                        </p:tav>
                                        <p:tav tm="100000">
                                          <p:val>
                                            <p:strVal val="1+ppt_w/2"/>
                                          </p:val>
                                        </p:tav>
                                      </p:tavLst>
                                    </p:anim>
                                    <p:anim calcmode="lin" valueType="num">
                                      <p:cBhvr additive="base">
                                        <p:cTn id="700" dur="3000"/>
                                        <p:tgtEl>
                                          <p:spTgt spid="22"/>
                                        </p:tgtEl>
                                        <p:attrNameLst>
                                          <p:attrName>ppt_y</p:attrName>
                                        </p:attrNameLst>
                                      </p:cBhvr>
                                      <p:tavLst>
                                        <p:tav tm="0">
                                          <p:val>
                                            <p:strVal val="ppt_y"/>
                                          </p:val>
                                        </p:tav>
                                        <p:tav tm="100000">
                                          <p:val>
                                            <p:strVal val="ppt_y"/>
                                          </p:val>
                                        </p:tav>
                                      </p:tavLst>
                                    </p:anim>
                                    <p:set>
                                      <p:cBhvr>
                                        <p:cTn id="701" dur="1" fill="hold">
                                          <p:stCondLst>
                                            <p:cond delay="2999"/>
                                          </p:stCondLst>
                                        </p:cTn>
                                        <p:tgtEl>
                                          <p:spTgt spid="22"/>
                                        </p:tgtEl>
                                        <p:attrNameLst>
                                          <p:attrName>style.visibility</p:attrName>
                                        </p:attrNameLst>
                                      </p:cBhvr>
                                      <p:to>
                                        <p:strVal val="hidden"/>
                                      </p:to>
                                    </p:set>
                                  </p:childTnLst>
                                </p:cTn>
                              </p:par>
                              <p:par>
                                <p:cTn id="702" presetID="3" presetClass="exit" presetSubtype="10" fill="hold" grpId="4" nodeType="withEffect">
                                  <p:stCondLst>
                                    <p:cond delay="0"/>
                                  </p:stCondLst>
                                  <p:childTnLst>
                                    <p:animEffect transition="out" filter="blinds(horizontal)">
                                      <p:cBhvr>
                                        <p:cTn id="703" dur="4500"/>
                                        <p:tgtEl>
                                          <p:spTgt spid="55"/>
                                        </p:tgtEl>
                                      </p:cBhvr>
                                    </p:animEffect>
                                    <p:set>
                                      <p:cBhvr>
                                        <p:cTn id="704" dur="1" fill="hold">
                                          <p:stCondLst>
                                            <p:cond delay="4499"/>
                                          </p:stCondLst>
                                        </p:cTn>
                                        <p:tgtEl>
                                          <p:spTgt spid="55"/>
                                        </p:tgtEl>
                                        <p:attrNameLst>
                                          <p:attrName>style.visibility</p:attrName>
                                        </p:attrNameLst>
                                      </p:cBhvr>
                                      <p:to>
                                        <p:strVal val="hidden"/>
                                      </p:to>
                                    </p:set>
                                  </p:childTnLst>
                                </p:cTn>
                              </p:par>
                              <p:par>
                                <p:cTn id="705" presetID="3" presetClass="exit" presetSubtype="10" fill="hold" grpId="4" nodeType="withEffect">
                                  <p:stCondLst>
                                    <p:cond delay="0"/>
                                  </p:stCondLst>
                                  <p:childTnLst>
                                    <p:animEffect transition="out" filter="blinds(horizontal)">
                                      <p:cBhvr>
                                        <p:cTn id="706" dur="4500"/>
                                        <p:tgtEl>
                                          <p:spTgt spid="31"/>
                                        </p:tgtEl>
                                      </p:cBhvr>
                                    </p:animEffect>
                                    <p:set>
                                      <p:cBhvr>
                                        <p:cTn id="707" dur="1" fill="hold">
                                          <p:stCondLst>
                                            <p:cond delay="4499"/>
                                          </p:stCondLst>
                                        </p:cTn>
                                        <p:tgtEl>
                                          <p:spTgt spid="31"/>
                                        </p:tgtEl>
                                        <p:attrNameLst>
                                          <p:attrName>style.visibility</p:attrName>
                                        </p:attrNameLst>
                                      </p:cBhvr>
                                      <p:to>
                                        <p:strVal val="hidden"/>
                                      </p:to>
                                    </p:set>
                                  </p:childTnLst>
                                </p:cTn>
                              </p:par>
                              <p:par>
                                <p:cTn id="708" presetID="3" presetClass="exit" presetSubtype="10" fill="hold" grpId="4" nodeType="withEffect">
                                  <p:stCondLst>
                                    <p:cond delay="0"/>
                                  </p:stCondLst>
                                  <p:childTnLst>
                                    <p:animEffect transition="out" filter="blinds(horizontal)">
                                      <p:cBhvr>
                                        <p:cTn id="709" dur="4500"/>
                                        <p:tgtEl>
                                          <p:spTgt spid="30"/>
                                        </p:tgtEl>
                                      </p:cBhvr>
                                    </p:animEffect>
                                    <p:set>
                                      <p:cBhvr>
                                        <p:cTn id="710" dur="1" fill="hold">
                                          <p:stCondLst>
                                            <p:cond delay="4499"/>
                                          </p:stCondLst>
                                        </p:cTn>
                                        <p:tgtEl>
                                          <p:spTgt spid="30"/>
                                        </p:tgtEl>
                                        <p:attrNameLst>
                                          <p:attrName>style.visibility</p:attrName>
                                        </p:attrNameLst>
                                      </p:cBhvr>
                                      <p:to>
                                        <p:strVal val="hidden"/>
                                      </p:to>
                                    </p:set>
                                  </p:childTnLst>
                                </p:cTn>
                              </p:par>
                              <p:par>
                                <p:cTn id="711" presetID="3" presetClass="exit" presetSubtype="10" fill="hold" grpId="4" nodeType="withEffect">
                                  <p:stCondLst>
                                    <p:cond delay="0"/>
                                  </p:stCondLst>
                                  <p:childTnLst>
                                    <p:animEffect transition="out" filter="blinds(horizontal)">
                                      <p:cBhvr>
                                        <p:cTn id="712" dur="4500"/>
                                        <p:tgtEl>
                                          <p:spTgt spid="29"/>
                                        </p:tgtEl>
                                      </p:cBhvr>
                                    </p:animEffect>
                                    <p:set>
                                      <p:cBhvr>
                                        <p:cTn id="713" dur="1" fill="hold">
                                          <p:stCondLst>
                                            <p:cond delay="4499"/>
                                          </p:stCondLst>
                                        </p:cTn>
                                        <p:tgtEl>
                                          <p:spTgt spid="29"/>
                                        </p:tgtEl>
                                        <p:attrNameLst>
                                          <p:attrName>style.visibility</p:attrName>
                                        </p:attrNameLst>
                                      </p:cBhvr>
                                      <p:to>
                                        <p:strVal val="hidden"/>
                                      </p:to>
                                    </p:set>
                                  </p:childTnLst>
                                </p:cTn>
                              </p:par>
                              <p:par>
                                <p:cTn id="714" presetID="3" presetClass="exit" presetSubtype="10" fill="hold" grpId="4" nodeType="withEffect">
                                  <p:stCondLst>
                                    <p:cond delay="0"/>
                                  </p:stCondLst>
                                  <p:childTnLst>
                                    <p:animEffect transition="out" filter="blinds(horizontal)">
                                      <p:cBhvr>
                                        <p:cTn id="715" dur="4500"/>
                                        <p:tgtEl>
                                          <p:spTgt spid="28"/>
                                        </p:tgtEl>
                                      </p:cBhvr>
                                    </p:animEffect>
                                    <p:set>
                                      <p:cBhvr>
                                        <p:cTn id="716" dur="1" fill="hold">
                                          <p:stCondLst>
                                            <p:cond delay="4499"/>
                                          </p:stCondLst>
                                        </p:cTn>
                                        <p:tgtEl>
                                          <p:spTgt spid="28"/>
                                        </p:tgtEl>
                                        <p:attrNameLst>
                                          <p:attrName>style.visibility</p:attrName>
                                        </p:attrNameLst>
                                      </p:cBhvr>
                                      <p:to>
                                        <p:strVal val="hidden"/>
                                      </p:to>
                                    </p:set>
                                  </p:childTnLst>
                                </p:cTn>
                              </p:par>
                              <p:par>
                                <p:cTn id="717" presetID="3" presetClass="exit" presetSubtype="10" fill="hold" grpId="4" nodeType="withEffect">
                                  <p:stCondLst>
                                    <p:cond delay="0"/>
                                  </p:stCondLst>
                                  <p:childTnLst>
                                    <p:animEffect transition="out" filter="blinds(horizontal)">
                                      <p:cBhvr>
                                        <p:cTn id="718" dur="4500"/>
                                        <p:tgtEl>
                                          <p:spTgt spid="27"/>
                                        </p:tgtEl>
                                      </p:cBhvr>
                                    </p:animEffect>
                                    <p:set>
                                      <p:cBhvr>
                                        <p:cTn id="719" dur="1" fill="hold">
                                          <p:stCondLst>
                                            <p:cond delay="4499"/>
                                          </p:stCondLst>
                                        </p:cTn>
                                        <p:tgtEl>
                                          <p:spTgt spid="27"/>
                                        </p:tgtEl>
                                        <p:attrNameLst>
                                          <p:attrName>style.visibility</p:attrName>
                                        </p:attrNameLst>
                                      </p:cBhvr>
                                      <p:to>
                                        <p:strVal val="hidden"/>
                                      </p:to>
                                    </p:set>
                                  </p:childTnLst>
                                </p:cTn>
                              </p:par>
                              <p:par>
                                <p:cTn id="720" presetID="3" presetClass="exit" presetSubtype="10" fill="hold" grpId="4" nodeType="withEffect">
                                  <p:stCondLst>
                                    <p:cond delay="0"/>
                                  </p:stCondLst>
                                  <p:childTnLst>
                                    <p:animEffect transition="out" filter="blinds(horizontal)">
                                      <p:cBhvr>
                                        <p:cTn id="721" dur="4500"/>
                                        <p:tgtEl>
                                          <p:spTgt spid="26"/>
                                        </p:tgtEl>
                                      </p:cBhvr>
                                    </p:animEffect>
                                    <p:set>
                                      <p:cBhvr>
                                        <p:cTn id="722" dur="1" fill="hold">
                                          <p:stCondLst>
                                            <p:cond delay="4499"/>
                                          </p:stCondLst>
                                        </p:cTn>
                                        <p:tgtEl>
                                          <p:spTgt spid="26"/>
                                        </p:tgtEl>
                                        <p:attrNameLst>
                                          <p:attrName>style.visibility</p:attrName>
                                        </p:attrNameLst>
                                      </p:cBhvr>
                                      <p:to>
                                        <p:strVal val="hidden"/>
                                      </p:to>
                                    </p:set>
                                  </p:childTnLst>
                                </p:cTn>
                              </p:par>
                              <p:par>
                                <p:cTn id="723" presetID="3" presetClass="exit" presetSubtype="10" fill="hold" grpId="4" nodeType="withEffect">
                                  <p:stCondLst>
                                    <p:cond delay="0"/>
                                  </p:stCondLst>
                                  <p:childTnLst>
                                    <p:animEffect transition="out" filter="blinds(horizontal)">
                                      <p:cBhvr>
                                        <p:cTn id="724" dur="4500"/>
                                        <p:tgtEl>
                                          <p:spTgt spid="25"/>
                                        </p:tgtEl>
                                      </p:cBhvr>
                                    </p:animEffect>
                                    <p:set>
                                      <p:cBhvr>
                                        <p:cTn id="725" dur="1" fill="hold">
                                          <p:stCondLst>
                                            <p:cond delay="4499"/>
                                          </p:stCondLst>
                                        </p:cTn>
                                        <p:tgtEl>
                                          <p:spTgt spid="25"/>
                                        </p:tgtEl>
                                        <p:attrNameLst>
                                          <p:attrName>style.visibility</p:attrName>
                                        </p:attrNameLst>
                                      </p:cBhvr>
                                      <p:to>
                                        <p:strVal val="hidden"/>
                                      </p:to>
                                    </p:set>
                                  </p:childTnLst>
                                </p:cTn>
                              </p:par>
                              <p:par>
                                <p:cTn id="726" presetID="3" presetClass="exit" presetSubtype="10" fill="hold" grpId="4" nodeType="withEffect">
                                  <p:stCondLst>
                                    <p:cond delay="0"/>
                                  </p:stCondLst>
                                  <p:childTnLst>
                                    <p:animEffect transition="out" filter="blinds(horizontal)">
                                      <p:cBhvr>
                                        <p:cTn id="727" dur="4500"/>
                                        <p:tgtEl>
                                          <p:spTgt spid="24"/>
                                        </p:tgtEl>
                                      </p:cBhvr>
                                    </p:animEffect>
                                    <p:set>
                                      <p:cBhvr>
                                        <p:cTn id="728" dur="1" fill="hold">
                                          <p:stCondLst>
                                            <p:cond delay="4499"/>
                                          </p:stCondLst>
                                        </p:cTn>
                                        <p:tgtEl>
                                          <p:spTgt spid="24"/>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4500"/>
                                        <p:tgtEl>
                                          <p:spTgt spid="23"/>
                                        </p:tgtEl>
                                      </p:cBhvr>
                                    </p:animEffect>
                                    <p:set>
                                      <p:cBhvr>
                                        <p:cTn id="731" dur="1" fill="hold">
                                          <p:stCondLst>
                                            <p:cond delay="4499"/>
                                          </p:stCondLst>
                                        </p:cTn>
                                        <p:tgtEl>
                                          <p:spTgt spid="23"/>
                                        </p:tgtEl>
                                        <p:attrNameLst>
                                          <p:attrName>style.visibility</p:attrName>
                                        </p:attrNameLst>
                                      </p:cBhvr>
                                      <p:to>
                                        <p:strVal val="hidden"/>
                                      </p:to>
                                    </p:set>
                                  </p:childTnLst>
                                </p:cTn>
                              </p:par>
                              <p:par>
                                <p:cTn id="732" presetID="3" presetClass="exit" presetSubtype="10" fill="hold" grpId="4" nodeType="withEffect">
                                  <p:stCondLst>
                                    <p:cond delay="0"/>
                                  </p:stCondLst>
                                  <p:childTnLst>
                                    <p:animEffect transition="out" filter="blinds(horizontal)">
                                      <p:cBhvr>
                                        <p:cTn id="733" dur="4500"/>
                                        <p:tgtEl>
                                          <p:spTgt spid="22"/>
                                        </p:tgtEl>
                                      </p:cBhvr>
                                    </p:animEffect>
                                    <p:set>
                                      <p:cBhvr>
                                        <p:cTn id="734" dur="1" fill="hold">
                                          <p:stCondLst>
                                            <p:cond delay="4499"/>
                                          </p:stCondLst>
                                        </p:cTn>
                                        <p:tgtEl>
                                          <p:spTgt spid="22"/>
                                        </p:tgtEl>
                                        <p:attrNameLst>
                                          <p:attrName>style.visibility</p:attrName>
                                        </p:attrNameLst>
                                      </p:cBhvr>
                                      <p:to>
                                        <p:strVal val="hidden"/>
                                      </p:to>
                                    </p:set>
                                  </p:childTnLst>
                                </p:cTn>
                              </p:par>
                              <p:par>
                                <p:cTn id="735" presetID="2" presetClass="exit" presetSubtype="8" fill="hold" grpId="3" nodeType="withEffect">
                                  <p:stCondLst>
                                    <p:cond delay="0"/>
                                  </p:stCondLst>
                                  <p:childTnLst>
                                    <p:anim calcmode="lin" valueType="num">
                                      <p:cBhvr additive="base">
                                        <p:cTn id="736" dur="3000"/>
                                        <p:tgtEl>
                                          <p:spTgt spid="56"/>
                                        </p:tgtEl>
                                        <p:attrNameLst>
                                          <p:attrName>ppt_x</p:attrName>
                                        </p:attrNameLst>
                                      </p:cBhvr>
                                      <p:tavLst>
                                        <p:tav tm="0">
                                          <p:val>
                                            <p:strVal val="ppt_x"/>
                                          </p:val>
                                        </p:tav>
                                        <p:tav tm="100000">
                                          <p:val>
                                            <p:strVal val="0-ppt_w/2"/>
                                          </p:val>
                                        </p:tav>
                                      </p:tavLst>
                                    </p:anim>
                                    <p:anim calcmode="lin" valueType="num">
                                      <p:cBhvr additive="base">
                                        <p:cTn id="737" dur="3000"/>
                                        <p:tgtEl>
                                          <p:spTgt spid="56"/>
                                        </p:tgtEl>
                                        <p:attrNameLst>
                                          <p:attrName>ppt_y</p:attrName>
                                        </p:attrNameLst>
                                      </p:cBhvr>
                                      <p:tavLst>
                                        <p:tav tm="0">
                                          <p:val>
                                            <p:strVal val="ppt_y"/>
                                          </p:val>
                                        </p:tav>
                                        <p:tav tm="100000">
                                          <p:val>
                                            <p:strVal val="ppt_y"/>
                                          </p:val>
                                        </p:tav>
                                      </p:tavLst>
                                    </p:anim>
                                    <p:set>
                                      <p:cBhvr>
                                        <p:cTn id="738" dur="1" fill="hold">
                                          <p:stCondLst>
                                            <p:cond delay="2999"/>
                                          </p:stCondLst>
                                        </p:cTn>
                                        <p:tgtEl>
                                          <p:spTgt spid="56"/>
                                        </p:tgtEl>
                                        <p:attrNameLst>
                                          <p:attrName>style.visibility</p:attrName>
                                        </p:attrNameLst>
                                      </p:cBhvr>
                                      <p:to>
                                        <p:strVal val="hidden"/>
                                      </p:to>
                                    </p:set>
                                  </p:childTnLst>
                                </p:cTn>
                              </p:par>
                              <p:par>
                                <p:cTn id="739" presetID="2" presetClass="exit" presetSubtype="8" fill="hold" grpId="3" nodeType="withEffect">
                                  <p:stCondLst>
                                    <p:cond delay="0"/>
                                  </p:stCondLst>
                                  <p:childTnLst>
                                    <p:anim calcmode="lin" valueType="num">
                                      <p:cBhvr additive="base">
                                        <p:cTn id="740" dur="3000"/>
                                        <p:tgtEl>
                                          <p:spTgt spid="41"/>
                                        </p:tgtEl>
                                        <p:attrNameLst>
                                          <p:attrName>ppt_x</p:attrName>
                                        </p:attrNameLst>
                                      </p:cBhvr>
                                      <p:tavLst>
                                        <p:tav tm="0">
                                          <p:val>
                                            <p:strVal val="ppt_x"/>
                                          </p:val>
                                        </p:tav>
                                        <p:tav tm="100000">
                                          <p:val>
                                            <p:strVal val="0-ppt_w/2"/>
                                          </p:val>
                                        </p:tav>
                                      </p:tavLst>
                                    </p:anim>
                                    <p:anim calcmode="lin" valueType="num">
                                      <p:cBhvr additive="base">
                                        <p:cTn id="741" dur="3000"/>
                                        <p:tgtEl>
                                          <p:spTgt spid="41"/>
                                        </p:tgtEl>
                                        <p:attrNameLst>
                                          <p:attrName>ppt_y</p:attrName>
                                        </p:attrNameLst>
                                      </p:cBhvr>
                                      <p:tavLst>
                                        <p:tav tm="0">
                                          <p:val>
                                            <p:strVal val="ppt_y"/>
                                          </p:val>
                                        </p:tav>
                                        <p:tav tm="100000">
                                          <p:val>
                                            <p:strVal val="ppt_y"/>
                                          </p:val>
                                        </p:tav>
                                      </p:tavLst>
                                    </p:anim>
                                    <p:set>
                                      <p:cBhvr>
                                        <p:cTn id="742" dur="1" fill="hold">
                                          <p:stCondLst>
                                            <p:cond delay="2999"/>
                                          </p:stCondLst>
                                        </p:cTn>
                                        <p:tgtEl>
                                          <p:spTgt spid="41"/>
                                        </p:tgtEl>
                                        <p:attrNameLst>
                                          <p:attrName>style.visibility</p:attrName>
                                        </p:attrNameLst>
                                      </p:cBhvr>
                                      <p:to>
                                        <p:strVal val="hidden"/>
                                      </p:to>
                                    </p:set>
                                  </p:childTnLst>
                                </p:cTn>
                              </p:par>
                              <p:par>
                                <p:cTn id="743" presetID="2" presetClass="exit" presetSubtype="8" fill="hold" grpId="3" nodeType="withEffect">
                                  <p:stCondLst>
                                    <p:cond delay="0"/>
                                  </p:stCondLst>
                                  <p:childTnLst>
                                    <p:anim calcmode="lin" valueType="num">
                                      <p:cBhvr additive="base">
                                        <p:cTn id="744" dur="3000"/>
                                        <p:tgtEl>
                                          <p:spTgt spid="40"/>
                                        </p:tgtEl>
                                        <p:attrNameLst>
                                          <p:attrName>ppt_x</p:attrName>
                                        </p:attrNameLst>
                                      </p:cBhvr>
                                      <p:tavLst>
                                        <p:tav tm="0">
                                          <p:val>
                                            <p:strVal val="ppt_x"/>
                                          </p:val>
                                        </p:tav>
                                        <p:tav tm="100000">
                                          <p:val>
                                            <p:strVal val="0-ppt_w/2"/>
                                          </p:val>
                                        </p:tav>
                                      </p:tavLst>
                                    </p:anim>
                                    <p:anim calcmode="lin" valueType="num">
                                      <p:cBhvr additive="base">
                                        <p:cTn id="745" dur="3000"/>
                                        <p:tgtEl>
                                          <p:spTgt spid="40"/>
                                        </p:tgtEl>
                                        <p:attrNameLst>
                                          <p:attrName>ppt_y</p:attrName>
                                        </p:attrNameLst>
                                      </p:cBhvr>
                                      <p:tavLst>
                                        <p:tav tm="0">
                                          <p:val>
                                            <p:strVal val="ppt_y"/>
                                          </p:val>
                                        </p:tav>
                                        <p:tav tm="100000">
                                          <p:val>
                                            <p:strVal val="ppt_y"/>
                                          </p:val>
                                        </p:tav>
                                      </p:tavLst>
                                    </p:anim>
                                    <p:set>
                                      <p:cBhvr>
                                        <p:cTn id="746" dur="1" fill="hold">
                                          <p:stCondLst>
                                            <p:cond delay="2999"/>
                                          </p:stCondLst>
                                        </p:cTn>
                                        <p:tgtEl>
                                          <p:spTgt spid="40"/>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3000"/>
                                        <p:tgtEl>
                                          <p:spTgt spid="39"/>
                                        </p:tgtEl>
                                        <p:attrNameLst>
                                          <p:attrName>ppt_x</p:attrName>
                                        </p:attrNameLst>
                                      </p:cBhvr>
                                      <p:tavLst>
                                        <p:tav tm="0">
                                          <p:val>
                                            <p:strVal val="ppt_x"/>
                                          </p:val>
                                        </p:tav>
                                        <p:tav tm="100000">
                                          <p:val>
                                            <p:strVal val="0-ppt_w/2"/>
                                          </p:val>
                                        </p:tav>
                                      </p:tavLst>
                                    </p:anim>
                                    <p:anim calcmode="lin" valueType="num">
                                      <p:cBhvr additive="base">
                                        <p:cTn id="749" dur="3000"/>
                                        <p:tgtEl>
                                          <p:spTgt spid="39"/>
                                        </p:tgtEl>
                                        <p:attrNameLst>
                                          <p:attrName>ppt_y</p:attrName>
                                        </p:attrNameLst>
                                      </p:cBhvr>
                                      <p:tavLst>
                                        <p:tav tm="0">
                                          <p:val>
                                            <p:strVal val="ppt_y"/>
                                          </p:val>
                                        </p:tav>
                                        <p:tav tm="100000">
                                          <p:val>
                                            <p:strVal val="ppt_y"/>
                                          </p:val>
                                        </p:tav>
                                      </p:tavLst>
                                    </p:anim>
                                    <p:set>
                                      <p:cBhvr>
                                        <p:cTn id="750" dur="1" fill="hold">
                                          <p:stCondLst>
                                            <p:cond delay="2999"/>
                                          </p:stCondLst>
                                        </p:cTn>
                                        <p:tgtEl>
                                          <p:spTgt spid="39"/>
                                        </p:tgtEl>
                                        <p:attrNameLst>
                                          <p:attrName>style.visibility</p:attrName>
                                        </p:attrNameLst>
                                      </p:cBhvr>
                                      <p:to>
                                        <p:strVal val="hidden"/>
                                      </p:to>
                                    </p:set>
                                  </p:childTnLst>
                                </p:cTn>
                              </p:par>
                              <p:par>
                                <p:cTn id="751" presetID="2" presetClass="exit" presetSubtype="8" fill="hold" grpId="3" nodeType="withEffect">
                                  <p:stCondLst>
                                    <p:cond delay="0"/>
                                  </p:stCondLst>
                                  <p:childTnLst>
                                    <p:anim calcmode="lin" valueType="num">
                                      <p:cBhvr additive="base">
                                        <p:cTn id="752" dur="3000"/>
                                        <p:tgtEl>
                                          <p:spTgt spid="38"/>
                                        </p:tgtEl>
                                        <p:attrNameLst>
                                          <p:attrName>ppt_x</p:attrName>
                                        </p:attrNameLst>
                                      </p:cBhvr>
                                      <p:tavLst>
                                        <p:tav tm="0">
                                          <p:val>
                                            <p:strVal val="ppt_x"/>
                                          </p:val>
                                        </p:tav>
                                        <p:tav tm="100000">
                                          <p:val>
                                            <p:strVal val="0-ppt_w/2"/>
                                          </p:val>
                                        </p:tav>
                                      </p:tavLst>
                                    </p:anim>
                                    <p:anim calcmode="lin" valueType="num">
                                      <p:cBhvr additive="base">
                                        <p:cTn id="753" dur="3000"/>
                                        <p:tgtEl>
                                          <p:spTgt spid="38"/>
                                        </p:tgtEl>
                                        <p:attrNameLst>
                                          <p:attrName>ppt_y</p:attrName>
                                        </p:attrNameLst>
                                      </p:cBhvr>
                                      <p:tavLst>
                                        <p:tav tm="0">
                                          <p:val>
                                            <p:strVal val="ppt_y"/>
                                          </p:val>
                                        </p:tav>
                                        <p:tav tm="100000">
                                          <p:val>
                                            <p:strVal val="ppt_y"/>
                                          </p:val>
                                        </p:tav>
                                      </p:tavLst>
                                    </p:anim>
                                    <p:set>
                                      <p:cBhvr>
                                        <p:cTn id="754" dur="1" fill="hold">
                                          <p:stCondLst>
                                            <p:cond delay="2999"/>
                                          </p:stCondLst>
                                        </p:cTn>
                                        <p:tgtEl>
                                          <p:spTgt spid="38"/>
                                        </p:tgtEl>
                                        <p:attrNameLst>
                                          <p:attrName>style.visibility</p:attrName>
                                        </p:attrNameLst>
                                      </p:cBhvr>
                                      <p:to>
                                        <p:strVal val="hidden"/>
                                      </p:to>
                                    </p:set>
                                  </p:childTnLst>
                                </p:cTn>
                              </p:par>
                              <p:par>
                                <p:cTn id="755" presetID="2" presetClass="exit" presetSubtype="8" fill="hold" grpId="3" nodeType="withEffect">
                                  <p:stCondLst>
                                    <p:cond delay="0"/>
                                  </p:stCondLst>
                                  <p:childTnLst>
                                    <p:anim calcmode="lin" valueType="num">
                                      <p:cBhvr additive="base">
                                        <p:cTn id="756" dur="3000"/>
                                        <p:tgtEl>
                                          <p:spTgt spid="37"/>
                                        </p:tgtEl>
                                        <p:attrNameLst>
                                          <p:attrName>ppt_x</p:attrName>
                                        </p:attrNameLst>
                                      </p:cBhvr>
                                      <p:tavLst>
                                        <p:tav tm="0">
                                          <p:val>
                                            <p:strVal val="ppt_x"/>
                                          </p:val>
                                        </p:tav>
                                        <p:tav tm="100000">
                                          <p:val>
                                            <p:strVal val="0-ppt_w/2"/>
                                          </p:val>
                                        </p:tav>
                                      </p:tavLst>
                                    </p:anim>
                                    <p:anim calcmode="lin" valueType="num">
                                      <p:cBhvr additive="base">
                                        <p:cTn id="757" dur="3000"/>
                                        <p:tgtEl>
                                          <p:spTgt spid="37"/>
                                        </p:tgtEl>
                                        <p:attrNameLst>
                                          <p:attrName>ppt_y</p:attrName>
                                        </p:attrNameLst>
                                      </p:cBhvr>
                                      <p:tavLst>
                                        <p:tav tm="0">
                                          <p:val>
                                            <p:strVal val="ppt_y"/>
                                          </p:val>
                                        </p:tav>
                                        <p:tav tm="100000">
                                          <p:val>
                                            <p:strVal val="ppt_y"/>
                                          </p:val>
                                        </p:tav>
                                      </p:tavLst>
                                    </p:anim>
                                    <p:set>
                                      <p:cBhvr>
                                        <p:cTn id="758" dur="1" fill="hold">
                                          <p:stCondLst>
                                            <p:cond delay="2999"/>
                                          </p:stCondLst>
                                        </p:cTn>
                                        <p:tgtEl>
                                          <p:spTgt spid="37"/>
                                        </p:tgtEl>
                                        <p:attrNameLst>
                                          <p:attrName>style.visibility</p:attrName>
                                        </p:attrNameLst>
                                      </p:cBhvr>
                                      <p:to>
                                        <p:strVal val="hidden"/>
                                      </p:to>
                                    </p:set>
                                  </p:childTnLst>
                                </p:cTn>
                              </p:par>
                              <p:par>
                                <p:cTn id="759" presetID="2" presetClass="exit" presetSubtype="8" fill="hold" grpId="3" nodeType="withEffect">
                                  <p:stCondLst>
                                    <p:cond delay="0"/>
                                  </p:stCondLst>
                                  <p:childTnLst>
                                    <p:anim calcmode="lin" valueType="num">
                                      <p:cBhvr additive="base">
                                        <p:cTn id="760" dur="3000"/>
                                        <p:tgtEl>
                                          <p:spTgt spid="36"/>
                                        </p:tgtEl>
                                        <p:attrNameLst>
                                          <p:attrName>ppt_x</p:attrName>
                                        </p:attrNameLst>
                                      </p:cBhvr>
                                      <p:tavLst>
                                        <p:tav tm="0">
                                          <p:val>
                                            <p:strVal val="ppt_x"/>
                                          </p:val>
                                        </p:tav>
                                        <p:tav tm="100000">
                                          <p:val>
                                            <p:strVal val="0-ppt_w/2"/>
                                          </p:val>
                                        </p:tav>
                                      </p:tavLst>
                                    </p:anim>
                                    <p:anim calcmode="lin" valueType="num">
                                      <p:cBhvr additive="base">
                                        <p:cTn id="761" dur="3000"/>
                                        <p:tgtEl>
                                          <p:spTgt spid="36"/>
                                        </p:tgtEl>
                                        <p:attrNameLst>
                                          <p:attrName>ppt_y</p:attrName>
                                        </p:attrNameLst>
                                      </p:cBhvr>
                                      <p:tavLst>
                                        <p:tav tm="0">
                                          <p:val>
                                            <p:strVal val="ppt_y"/>
                                          </p:val>
                                        </p:tav>
                                        <p:tav tm="100000">
                                          <p:val>
                                            <p:strVal val="ppt_y"/>
                                          </p:val>
                                        </p:tav>
                                      </p:tavLst>
                                    </p:anim>
                                    <p:set>
                                      <p:cBhvr>
                                        <p:cTn id="762" dur="1" fill="hold">
                                          <p:stCondLst>
                                            <p:cond delay="2999"/>
                                          </p:stCondLst>
                                        </p:cTn>
                                        <p:tgtEl>
                                          <p:spTgt spid="36"/>
                                        </p:tgtEl>
                                        <p:attrNameLst>
                                          <p:attrName>style.visibility</p:attrName>
                                        </p:attrNameLst>
                                      </p:cBhvr>
                                      <p:to>
                                        <p:strVal val="hidden"/>
                                      </p:to>
                                    </p:set>
                                  </p:childTnLst>
                                </p:cTn>
                              </p:par>
                              <p:par>
                                <p:cTn id="763" presetID="2" presetClass="exit" presetSubtype="8" fill="hold" grpId="3" nodeType="withEffect">
                                  <p:stCondLst>
                                    <p:cond delay="0"/>
                                  </p:stCondLst>
                                  <p:childTnLst>
                                    <p:anim calcmode="lin" valueType="num">
                                      <p:cBhvr additive="base">
                                        <p:cTn id="764" dur="3000"/>
                                        <p:tgtEl>
                                          <p:spTgt spid="35"/>
                                        </p:tgtEl>
                                        <p:attrNameLst>
                                          <p:attrName>ppt_x</p:attrName>
                                        </p:attrNameLst>
                                      </p:cBhvr>
                                      <p:tavLst>
                                        <p:tav tm="0">
                                          <p:val>
                                            <p:strVal val="ppt_x"/>
                                          </p:val>
                                        </p:tav>
                                        <p:tav tm="100000">
                                          <p:val>
                                            <p:strVal val="0-ppt_w/2"/>
                                          </p:val>
                                        </p:tav>
                                      </p:tavLst>
                                    </p:anim>
                                    <p:anim calcmode="lin" valueType="num">
                                      <p:cBhvr additive="base">
                                        <p:cTn id="765" dur="3000"/>
                                        <p:tgtEl>
                                          <p:spTgt spid="35"/>
                                        </p:tgtEl>
                                        <p:attrNameLst>
                                          <p:attrName>ppt_y</p:attrName>
                                        </p:attrNameLst>
                                      </p:cBhvr>
                                      <p:tavLst>
                                        <p:tav tm="0">
                                          <p:val>
                                            <p:strVal val="ppt_y"/>
                                          </p:val>
                                        </p:tav>
                                        <p:tav tm="100000">
                                          <p:val>
                                            <p:strVal val="ppt_y"/>
                                          </p:val>
                                        </p:tav>
                                      </p:tavLst>
                                    </p:anim>
                                    <p:set>
                                      <p:cBhvr>
                                        <p:cTn id="766" dur="1" fill="hold">
                                          <p:stCondLst>
                                            <p:cond delay="2999"/>
                                          </p:stCondLst>
                                        </p:cTn>
                                        <p:tgtEl>
                                          <p:spTgt spid="35"/>
                                        </p:tgtEl>
                                        <p:attrNameLst>
                                          <p:attrName>style.visibility</p:attrName>
                                        </p:attrNameLst>
                                      </p:cBhvr>
                                      <p:to>
                                        <p:strVal val="hidden"/>
                                      </p:to>
                                    </p:set>
                                  </p:childTnLst>
                                </p:cTn>
                              </p:par>
                              <p:par>
                                <p:cTn id="767" presetID="2" presetClass="exit" presetSubtype="8" fill="hold" grpId="3" nodeType="withEffect">
                                  <p:stCondLst>
                                    <p:cond delay="0"/>
                                  </p:stCondLst>
                                  <p:childTnLst>
                                    <p:anim calcmode="lin" valueType="num">
                                      <p:cBhvr additive="base">
                                        <p:cTn id="768" dur="3000"/>
                                        <p:tgtEl>
                                          <p:spTgt spid="34"/>
                                        </p:tgtEl>
                                        <p:attrNameLst>
                                          <p:attrName>ppt_x</p:attrName>
                                        </p:attrNameLst>
                                      </p:cBhvr>
                                      <p:tavLst>
                                        <p:tav tm="0">
                                          <p:val>
                                            <p:strVal val="ppt_x"/>
                                          </p:val>
                                        </p:tav>
                                        <p:tav tm="100000">
                                          <p:val>
                                            <p:strVal val="0-ppt_w/2"/>
                                          </p:val>
                                        </p:tav>
                                      </p:tavLst>
                                    </p:anim>
                                    <p:anim calcmode="lin" valueType="num">
                                      <p:cBhvr additive="base">
                                        <p:cTn id="769" dur="3000"/>
                                        <p:tgtEl>
                                          <p:spTgt spid="34"/>
                                        </p:tgtEl>
                                        <p:attrNameLst>
                                          <p:attrName>ppt_y</p:attrName>
                                        </p:attrNameLst>
                                      </p:cBhvr>
                                      <p:tavLst>
                                        <p:tav tm="0">
                                          <p:val>
                                            <p:strVal val="ppt_y"/>
                                          </p:val>
                                        </p:tav>
                                        <p:tav tm="100000">
                                          <p:val>
                                            <p:strVal val="ppt_y"/>
                                          </p:val>
                                        </p:tav>
                                      </p:tavLst>
                                    </p:anim>
                                    <p:set>
                                      <p:cBhvr>
                                        <p:cTn id="770" dur="1" fill="hold">
                                          <p:stCondLst>
                                            <p:cond delay="2999"/>
                                          </p:stCondLst>
                                        </p:cTn>
                                        <p:tgtEl>
                                          <p:spTgt spid="34"/>
                                        </p:tgtEl>
                                        <p:attrNameLst>
                                          <p:attrName>style.visibility</p:attrName>
                                        </p:attrNameLst>
                                      </p:cBhvr>
                                      <p:to>
                                        <p:strVal val="hidden"/>
                                      </p:to>
                                    </p:set>
                                  </p:childTnLst>
                                </p:cTn>
                              </p:par>
                              <p:par>
                                <p:cTn id="771" presetID="2" presetClass="exit" presetSubtype="8" fill="hold" grpId="3" nodeType="withEffect">
                                  <p:stCondLst>
                                    <p:cond delay="0"/>
                                  </p:stCondLst>
                                  <p:childTnLst>
                                    <p:anim calcmode="lin" valueType="num">
                                      <p:cBhvr additive="base">
                                        <p:cTn id="772" dur="3000"/>
                                        <p:tgtEl>
                                          <p:spTgt spid="33"/>
                                        </p:tgtEl>
                                        <p:attrNameLst>
                                          <p:attrName>ppt_x</p:attrName>
                                        </p:attrNameLst>
                                      </p:cBhvr>
                                      <p:tavLst>
                                        <p:tav tm="0">
                                          <p:val>
                                            <p:strVal val="ppt_x"/>
                                          </p:val>
                                        </p:tav>
                                        <p:tav tm="100000">
                                          <p:val>
                                            <p:strVal val="0-ppt_w/2"/>
                                          </p:val>
                                        </p:tav>
                                      </p:tavLst>
                                    </p:anim>
                                    <p:anim calcmode="lin" valueType="num">
                                      <p:cBhvr additive="base">
                                        <p:cTn id="773" dur="3000"/>
                                        <p:tgtEl>
                                          <p:spTgt spid="33"/>
                                        </p:tgtEl>
                                        <p:attrNameLst>
                                          <p:attrName>ppt_y</p:attrName>
                                        </p:attrNameLst>
                                      </p:cBhvr>
                                      <p:tavLst>
                                        <p:tav tm="0">
                                          <p:val>
                                            <p:strVal val="ppt_y"/>
                                          </p:val>
                                        </p:tav>
                                        <p:tav tm="100000">
                                          <p:val>
                                            <p:strVal val="ppt_y"/>
                                          </p:val>
                                        </p:tav>
                                      </p:tavLst>
                                    </p:anim>
                                    <p:set>
                                      <p:cBhvr>
                                        <p:cTn id="774" dur="1" fill="hold">
                                          <p:stCondLst>
                                            <p:cond delay="2999"/>
                                          </p:stCondLst>
                                        </p:cTn>
                                        <p:tgtEl>
                                          <p:spTgt spid="33"/>
                                        </p:tgtEl>
                                        <p:attrNameLst>
                                          <p:attrName>style.visibility</p:attrName>
                                        </p:attrNameLst>
                                      </p:cBhvr>
                                      <p:to>
                                        <p:strVal val="hidden"/>
                                      </p:to>
                                    </p:set>
                                  </p:childTnLst>
                                </p:cTn>
                              </p:par>
                              <p:par>
                                <p:cTn id="775" presetID="2" presetClass="exit" presetSubtype="8" fill="hold" grpId="3" nodeType="withEffect">
                                  <p:stCondLst>
                                    <p:cond delay="0"/>
                                  </p:stCondLst>
                                  <p:childTnLst>
                                    <p:anim calcmode="lin" valueType="num">
                                      <p:cBhvr additive="base">
                                        <p:cTn id="776" dur="3000"/>
                                        <p:tgtEl>
                                          <p:spTgt spid="32"/>
                                        </p:tgtEl>
                                        <p:attrNameLst>
                                          <p:attrName>ppt_x</p:attrName>
                                        </p:attrNameLst>
                                      </p:cBhvr>
                                      <p:tavLst>
                                        <p:tav tm="0">
                                          <p:val>
                                            <p:strVal val="ppt_x"/>
                                          </p:val>
                                        </p:tav>
                                        <p:tav tm="100000">
                                          <p:val>
                                            <p:strVal val="0-ppt_w/2"/>
                                          </p:val>
                                        </p:tav>
                                      </p:tavLst>
                                    </p:anim>
                                    <p:anim calcmode="lin" valueType="num">
                                      <p:cBhvr additive="base">
                                        <p:cTn id="777" dur="3000"/>
                                        <p:tgtEl>
                                          <p:spTgt spid="32"/>
                                        </p:tgtEl>
                                        <p:attrNameLst>
                                          <p:attrName>ppt_y</p:attrName>
                                        </p:attrNameLst>
                                      </p:cBhvr>
                                      <p:tavLst>
                                        <p:tav tm="0">
                                          <p:val>
                                            <p:strVal val="ppt_y"/>
                                          </p:val>
                                        </p:tav>
                                        <p:tav tm="100000">
                                          <p:val>
                                            <p:strVal val="ppt_y"/>
                                          </p:val>
                                        </p:tav>
                                      </p:tavLst>
                                    </p:anim>
                                    <p:set>
                                      <p:cBhvr>
                                        <p:cTn id="778" dur="1" fill="hold">
                                          <p:stCondLst>
                                            <p:cond delay="2999"/>
                                          </p:stCondLst>
                                        </p:cTn>
                                        <p:tgtEl>
                                          <p:spTgt spid="32"/>
                                        </p:tgtEl>
                                        <p:attrNameLst>
                                          <p:attrName>style.visibility</p:attrName>
                                        </p:attrNameLst>
                                      </p:cBhvr>
                                      <p:to>
                                        <p:strVal val="hidden"/>
                                      </p:to>
                                    </p:set>
                                  </p:childTnLst>
                                </p:cTn>
                              </p:par>
                              <p:par>
                                <p:cTn id="779" presetID="3" presetClass="exit" presetSubtype="10" fill="hold" grpId="4" nodeType="withEffect">
                                  <p:stCondLst>
                                    <p:cond delay="0"/>
                                  </p:stCondLst>
                                  <p:childTnLst>
                                    <p:animEffect transition="out" filter="blinds(horizontal)">
                                      <p:cBhvr>
                                        <p:cTn id="780" dur="4500"/>
                                        <p:tgtEl>
                                          <p:spTgt spid="56"/>
                                        </p:tgtEl>
                                      </p:cBhvr>
                                    </p:animEffect>
                                    <p:set>
                                      <p:cBhvr>
                                        <p:cTn id="781" dur="1" fill="hold">
                                          <p:stCondLst>
                                            <p:cond delay="4499"/>
                                          </p:stCondLst>
                                        </p:cTn>
                                        <p:tgtEl>
                                          <p:spTgt spid="56"/>
                                        </p:tgtEl>
                                        <p:attrNameLst>
                                          <p:attrName>style.visibility</p:attrName>
                                        </p:attrNameLst>
                                      </p:cBhvr>
                                      <p:to>
                                        <p:strVal val="hidden"/>
                                      </p:to>
                                    </p:set>
                                  </p:childTnLst>
                                </p:cTn>
                              </p:par>
                              <p:par>
                                <p:cTn id="782" presetID="3" presetClass="exit" presetSubtype="10" fill="hold" grpId="4" nodeType="withEffect">
                                  <p:stCondLst>
                                    <p:cond delay="0"/>
                                  </p:stCondLst>
                                  <p:childTnLst>
                                    <p:animEffect transition="out" filter="blinds(horizontal)">
                                      <p:cBhvr>
                                        <p:cTn id="783" dur="4500"/>
                                        <p:tgtEl>
                                          <p:spTgt spid="41"/>
                                        </p:tgtEl>
                                      </p:cBhvr>
                                    </p:animEffect>
                                    <p:set>
                                      <p:cBhvr>
                                        <p:cTn id="784" dur="1" fill="hold">
                                          <p:stCondLst>
                                            <p:cond delay="4499"/>
                                          </p:stCondLst>
                                        </p:cTn>
                                        <p:tgtEl>
                                          <p:spTgt spid="41"/>
                                        </p:tgtEl>
                                        <p:attrNameLst>
                                          <p:attrName>style.visibility</p:attrName>
                                        </p:attrNameLst>
                                      </p:cBhvr>
                                      <p:to>
                                        <p:strVal val="hidden"/>
                                      </p:to>
                                    </p:set>
                                  </p:childTnLst>
                                </p:cTn>
                              </p:par>
                              <p:par>
                                <p:cTn id="785" presetID="3" presetClass="exit" presetSubtype="10" fill="hold" grpId="4" nodeType="withEffect">
                                  <p:stCondLst>
                                    <p:cond delay="0"/>
                                  </p:stCondLst>
                                  <p:childTnLst>
                                    <p:animEffect transition="out" filter="blinds(horizontal)">
                                      <p:cBhvr>
                                        <p:cTn id="786" dur="4500"/>
                                        <p:tgtEl>
                                          <p:spTgt spid="40"/>
                                        </p:tgtEl>
                                      </p:cBhvr>
                                    </p:animEffect>
                                    <p:set>
                                      <p:cBhvr>
                                        <p:cTn id="787" dur="1" fill="hold">
                                          <p:stCondLst>
                                            <p:cond delay="4499"/>
                                          </p:stCondLst>
                                        </p:cTn>
                                        <p:tgtEl>
                                          <p:spTgt spid="40"/>
                                        </p:tgtEl>
                                        <p:attrNameLst>
                                          <p:attrName>style.visibility</p:attrName>
                                        </p:attrNameLst>
                                      </p:cBhvr>
                                      <p:to>
                                        <p:strVal val="hidden"/>
                                      </p:to>
                                    </p:set>
                                  </p:childTnLst>
                                </p:cTn>
                              </p:par>
                              <p:par>
                                <p:cTn id="788" presetID="3" presetClass="exit" presetSubtype="10" fill="hold" grpId="4" nodeType="withEffect">
                                  <p:stCondLst>
                                    <p:cond delay="0"/>
                                  </p:stCondLst>
                                  <p:childTnLst>
                                    <p:animEffect transition="out" filter="blinds(horizontal)">
                                      <p:cBhvr>
                                        <p:cTn id="789" dur="4500"/>
                                        <p:tgtEl>
                                          <p:spTgt spid="39"/>
                                        </p:tgtEl>
                                      </p:cBhvr>
                                    </p:animEffect>
                                    <p:set>
                                      <p:cBhvr>
                                        <p:cTn id="790" dur="1" fill="hold">
                                          <p:stCondLst>
                                            <p:cond delay="4499"/>
                                          </p:stCondLst>
                                        </p:cTn>
                                        <p:tgtEl>
                                          <p:spTgt spid="39"/>
                                        </p:tgtEl>
                                        <p:attrNameLst>
                                          <p:attrName>style.visibility</p:attrName>
                                        </p:attrNameLst>
                                      </p:cBhvr>
                                      <p:to>
                                        <p:strVal val="hidden"/>
                                      </p:to>
                                    </p:set>
                                  </p:childTnLst>
                                </p:cTn>
                              </p:par>
                              <p:par>
                                <p:cTn id="791" presetID="3" presetClass="exit" presetSubtype="10" fill="hold" grpId="4" nodeType="withEffect">
                                  <p:stCondLst>
                                    <p:cond delay="0"/>
                                  </p:stCondLst>
                                  <p:childTnLst>
                                    <p:animEffect transition="out" filter="blinds(horizontal)">
                                      <p:cBhvr>
                                        <p:cTn id="792" dur="4500"/>
                                        <p:tgtEl>
                                          <p:spTgt spid="38"/>
                                        </p:tgtEl>
                                      </p:cBhvr>
                                    </p:animEffect>
                                    <p:set>
                                      <p:cBhvr>
                                        <p:cTn id="793" dur="1" fill="hold">
                                          <p:stCondLst>
                                            <p:cond delay="4499"/>
                                          </p:stCondLst>
                                        </p:cTn>
                                        <p:tgtEl>
                                          <p:spTgt spid="38"/>
                                        </p:tgtEl>
                                        <p:attrNameLst>
                                          <p:attrName>style.visibility</p:attrName>
                                        </p:attrNameLst>
                                      </p:cBhvr>
                                      <p:to>
                                        <p:strVal val="hidden"/>
                                      </p:to>
                                    </p:set>
                                  </p:childTnLst>
                                </p:cTn>
                              </p:par>
                              <p:par>
                                <p:cTn id="794" presetID="3" presetClass="exit" presetSubtype="10" fill="hold" grpId="4" nodeType="withEffect">
                                  <p:stCondLst>
                                    <p:cond delay="0"/>
                                  </p:stCondLst>
                                  <p:childTnLst>
                                    <p:animEffect transition="out" filter="blinds(horizontal)">
                                      <p:cBhvr>
                                        <p:cTn id="795" dur="4500"/>
                                        <p:tgtEl>
                                          <p:spTgt spid="37"/>
                                        </p:tgtEl>
                                      </p:cBhvr>
                                    </p:animEffect>
                                    <p:set>
                                      <p:cBhvr>
                                        <p:cTn id="796" dur="1" fill="hold">
                                          <p:stCondLst>
                                            <p:cond delay="4499"/>
                                          </p:stCondLst>
                                        </p:cTn>
                                        <p:tgtEl>
                                          <p:spTgt spid="37"/>
                                        </p:tgtEl>
                                        <p:attrNameLst>
                                          <p:attrName>style.visibility</p:attrName>
                                        </p:attrNameLst>
                                      </p:cBhvr>
                                      <p:to>
                                        <p:strVal val="hidden"/>
                                      </p:to>
                                    </p:set>
                                  </p:childTnLst>
                                </p:cTn>
                              </p:par>
                              <p:par>
                                <p:cTn id="797" presetID="3" presetClass="exit" presetSubtype="10" fill="hold" grpId="4" nodeType="withEffect">
                                  <p:stCondLst>
                                    <p:cond delay="0"/>
                                  </p:stCondLst>
                                  <p:childTnLst>
                                    <p:animEffect transition="out" filter="blinds(horizontal)">
                                      <p:cBhvr>
                                        <p:cTn id="798" dur="4500"/>
                                        <p:tgtEl>
                                          <p:spTgt spid="36"/>
                                        </p:tgtEl>
                                      </p:cBhvr>
                                    </p:animEffect>
                                    <p:set>
                                      <p:cBhvr>
                                        <p:cTn id="799" dur="1" fill="hold">
                                          <p:stCondLst>
                                            <p:cond delay="4499"/>
                                          </p:stCondLst>
                                        </p:cTn>
                                        <p:tgtEl>
                                          <p:spTgt spid="36"/>
                                        </p:tgtEl>
                                        <p:attrNameLst>
                                          <p:attrName>style.visibility</p:attrName>
                                        </p:attrNameLst>
                                      </p:cBhvr>
                                      <p:to>
                                        <p:strVal val="hidden"/>
                                      </p:to>
                                    </p:set>
                                  </p:childTnLst>
                                </p:cTn>
                              </p:par>
                              <p:par>
                                <p:cTn id="800" presetID="3" presetClass="exit" presetSubtype="10" fill="hold" grpId="4" nodeType="withEffect">
                                  <p:stCondLst>
                                    <p:cond delay="0"/>
                                  </p:stCondLst>
                                  <p:childTnLst>
                                    <p:animEffect transition="out" filter="blinds(horizontal)">
                                      <p:cBhvr>
                                        <p:cTn id="801" dur="4500"/>
                                        <p:tgtEl>
                                          <p:spTgt spid="35"/>
                                        </p:tgtEl>
                                      </p:cBhvr>
                                    </p:animEffect>
                                    <p:set>
                                      <p:cBhvr>
                                        <p:cTn id="802" dur="1" fill="hold">
                                          <p:stCondLst>
                                            <p:cond delay="4499"/>
                                          </p:stCondLst>
                                        </p:cTn>
                                        <p:tgtEl>
                                          <p:spTgt spid="35"/>
                                        </p:tgtEl>
                                        <p:attrNameLst>
                                          <p:attrName>style.visibility</p:attrName>
                                        </p:attrNameLst>
                                      </p:cBhvr>
                                      <p:to>
                                        <p:strVal val="hidden"/>
                                      </p:to>
                                    </p:set>
                                  </p:childTnLst>
                                </p:cTn>
                              </p:par>
                              <p:par>
                                <p:cTn id="803" presetID="3" presetClass="exit" presetSubtype="10" fill="hold" grpId="4" nodeType="withEffect">
                                  <p:stCondLst>
                                    <p:cond delay="0"/>
                                  </p:stCondLst>
                                  <p:childTnLst>
                                    <p:animEffect transition="out" filter="blinds(horizontal)">
                                      <p:cBhvr>
                                        <p:cTn id="804" dur="4500"/>
                                        <p:tgtEl>
                                          <p:spTgt spid="34"/>
                                        </p:tgtEl>
                                      </p:cBhvr>
                                    </p:animEffect>
                                    <p:set>
                                      <p:cBhvr>
                                        <p:cTn id="805" dur="1" fill="hold">
                                          <p:stCondLst>
                                            <p:cond delay="4499"/>
                                          </p:stCondLst>
                                        </p:cTn>
                                        <p:tgtEl>
                                          <p:spTgt spid="34"/>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4500"/>
                                        <p:tgtEl>
                                          <p:spTgt spid="33"/>
                                        </p:tgtEl>
                                      </p:cBhvr>
                                    </p:animEffect>
                                    <p:set>
                                      <p:cBhvr>
                                        <p:cTn id="808" dur="1" fill="hold">
                                          <p:stCondLst>
                                            <p:cond delay="4499"/>
                                          </p:stCondLst>
                                        </p:cTn>
                                        <p:tgtEl>
                                          <p:spTgt spid="33"/>
                                        </p:tgtEl>
                                        <p:attrNameLst>
                                          <p:attrName>style.visibility</p:attrName>
                                        </p:attrNameLst>
                                      </p:cBhvr>
                                      <p:to>
                                        <p:strVal val="hidden"/>
                                      </p:to>
                                    </p:set>
                                  </p:childTnLst>
                                </p:cTn>
                              </p:par>
                              <p:par>
                                <p:cTn id="809" presetID="3" presetClass="exit" presetSubtype="10" fill="hold" grpId="4" nodeType="withEffect">
                                  <p:stCondLst>
                                    <p:cond delay="0"/>
                                  </p:stCondLst>
                                  <p:childTnLst>
                                    <p:animEffect transition="out" filter="blinds(horizontal)">
                                      <p:cBhvr>
                                        <p:cTn id="810" dur="4500"/>
                                        <p:tgtEl>
                                          <p:spTgt spid="32"/>
                                        </p:tgtEl>
                                      </p:cBhvr>
                                    </p:animEffect>
                                    <p:set>
                                      <p:cBhvr>
                                        <p:cTn id="811" dur="1" fill="hold">
                                          <p:stCondLst>
                                            <p:cond delay="4499"/>
                                          </p:stCondLst>
                                        </p:cTn>
                                        <p:tgtEl>
                                          <p:spTgt spid="32"/>
                                        </p:tgtEl>
                                        <p:attrNameLst>
                                          <p:attrName>style.visibility</p:attrName>
                                        </p:attrNameLst>
                                      </p:cBhvr>
                                      <p:to>
                                        <p:strVal val="hidden"/>
                                      </p:to>
                                    </p:set>
                                  </p:childTnLst>
                                </p:cTn>
                              </p:par>
                              <p:par>
                                <p:cTn id="812" presetID="2" presetClass="exit" presetSubtype="2" fill="hold" grpId="3" nodeType="withEffect">
                                  <p:stCondLst>
                                    <p:cond delay="0"/>
                                  </p:stCondLst>
                                  <p:childTnLst>
                                    <p:anim calcmode="lin" valueType="num">
                                      <p:cBhvr additive="base">
                                        <p:cTn id="813" dur="3000"/>
                                        <p:tgtEl>
                                          <p:spTgt spid="57"/>
                                        </p:tgtEl>
                                        <p:attrNameLst>
                                          <p:attrName>ppt_x</p:attrName>
                                        </p:attrNameLst>
                                      </p:cBhvr>
                                      <p:tavLst>
                                        <p:tav tm="0">
                                          <p:val>
                                            <p:strVal val="ppt_x"/>
                                          </p:val>
                                        </p:tav>
                                        <p:tav tm="100000">
                                          <p:val>
                                            <p:strVal val="1+ppt_w/2"/>
                                          </p:val>
                                        </p:tav>
                                      </p:tavLst>
                                    </p:anim>
                                    <p:anim calcmode="lin" valueType="num">
                                      <p:cBhvr additive="base">
                                        <p:cTn id="814" dur="3000"/>
                                        <p:tgtEl>
                                          <p:spTgt spid="57"/>
                                        </p:tgtEl>
                                        <p:attrNameLst>
                                          <p:attrName>ppt_y</p:attrName>
                                        </p:attrNameLst>
                                      </p:cBhvr>
                                      <p:tavLst>
                                        <p:tav tm="0">
                                          <p:val>
                                            <p:strVal val="ppt_y"/>
                                          </p:val>
                                        </p:tav>
                                        <p:tav tm="100000">
                                          <p:val>
                                            <p:strVal val="ppt_y"/>
                                          </p:val>
                                        </p:tav>
                                      </p:tavLst>
                                    </p:anim>
                                    <p:set>
                                      <p:cBhvr>
                                        <p:cTn id="815" dur="1" fill="hold">
                                          <p:stCondLst>
                                            <p:cond delay="2999"/>
                                          </p:stCondLst>
                                        </p:cTn>
                                        <p:tgtEl>
                                          <p:spTgt spid="57"/>
                                        </p:tgtEl>
                                        <p:attrNameLst>
                                          <p:attrName>style.visibility</p:attrName>
                                        </p:attrNameLst>
                                      </p:cBhvr>
                                      <p:to>
                                        <p:strVal val="hidden"/>
                                      </p:to>
                                    </p:set>
                                  </p:childTnLst>
                                </p:cTn>
                              </p:par>
                              <p:par>
                                <p:cTn id="816" presetID="2" presetClass="exit" presetSubtype="2" fill="hold" grpId="3" nodeType="withEffect">
                                  <p:stCondLst>
                                    <p:cond delay="0"/>
                                  </p:stCondLst>
                                  <p:childTnLst>
                                    <p:anim calcmode="lin" valueType="num">
                                      <p:cBhvr additive="base">
                                        <p:cTn id="817" dur="3000"/>
                                        <p:tgtEl>
                                          <p:spTgt spid="51"/>
                                        </p:tgtEl>
                                        <p:attrNameLst>
                                          <p:attrName>ppt_x</p:attrName>
                                        </p:attrNameLst>
                                      </p:cBhvr>
                                      <p:tavLst>
                                        <p:tav tm="0">
                                          <p:val>
                                            <p:strVal val="ppt_x"/>
                                          </p:val>
                                        </p:tav>
                                        <p:tav tm="100000">
                                          <p:val>
                                            <p:strVal val="1+ppt_w/2"/>
                                          </p:val>
                                        </p:tav>
                                      </p:tavLst>
                                    </p:anim>
                                    <p:anim calcmode="lin" valueType="num">
                                      <p:cBhvr additive="base">
                                        <p:cTn id="818" dur="3000"/>
                                        <p:tgtEl>
                                          <p:spTgt spid="51"/>
                                        </p:tgtEl>
                                        <p:attrNameLst>
                                          <p:attrName>ppt_y</p:attrName>
                                        </p:attrNameLst>
                                      </p:cBhvr>
                                      <p:tavLst>
                                        <p:tav tm="0">
                                          <p:val>
                                            <p:strVal val="ppt_y"/>
                                          </p:val>
                                        </p:tav>
                                        <p:tav tm="100000">
                                          <p:val>
                                            <p:strVal val="ppt_y"/>
                                          </p:val>
                                        </p:tav>
                                      </p:tavLst>
                                    </p:anim>
                                    <p:set>
                                      <p:cBhvr>
                                        <p:cTn id="819" dur="1" fill="hold">
                                          <p:stCondLst>
                                            <p:cond delay="2999"/>
                                          </p:stCondLst>
                                        </p:cTn>
                                        <p:tgtEl>
                                          <p:spTgt spid="51"/>
                                        </p:tgtEl>
                                        <p:attrNameLst>
                                          <p:attrName>style.visibility</p:attrName>
                                        </p:attrNameLst>
                                      </p:cBhvr>
                                      <p:to>
                                        <p:strVal val="hidden"/>
                                      </p:to>
                                    </p:set>
                                  </p:childTnLst>
                                </p:cTn>
                              </p:par>
                              <p:par>
                                <p:cTn id="820" presetID="2" presetClass="exit" presetSubtype="2" fill="hold" grpId="3" nodeType="withEffect">
                                  <p:stCondLst>
                                    <p:cond delay="0"/>
                                  </p:stCondLst>
                                  <p:childTnLst>
                                    <p:anim calcmode="lin" valueType="num">
                                      <p:cBhvr additive="base">
                                        <p:cTn id="821" dur="3000"/>
                                        <p:tgtEl>
                                          <p:spTgt spid="50"/>
                                        </p:tgtEl>
                                        <p:attrNameLst>
                                          <p:attrName>ppt_x</p:attrName>
                                        </p:attrNameLst>
                                      </p:cBhvr>
                                      <p:tavLst>
                                        <p:tav tm="0">
                                          <p:val>
                                            <p:strVal val="ppt_x"/>
                                          </p:val>
                                        </p:tav>
                                        <p:tav tm="100000">
                                          <p:val>
                                            <p:strVal val="1+ppt_w/2"/>
                                          </p:val>
                                        </p:tav>
                                      </p:tavLst>
                                    </p:anim>
                                    <p:anim calcmode="lin" valueType="num">
                                      <p:cBhvr additive="base">
                                        <p:cTn id="822" dur="3000"/>
                                        <p:tgtEl>
                                          <p:spTgt spid="50"/>
                                        </p:tgtEl>
                                        <p:attrNameLst>
                                          <p:attrName>ppt_y</p:attrName>
                                        </p:attrNameLst>
                                      </p:cBhvr>
                                      <p:tavLst>
                                        <p:tav tm="0">
                                          <p:val>
                                            <p:strVal val="ppt_y"/>
                                          </p:val>
                                        </p:tav>
                                        <p:tav tm="100000">
                                          <p:val>
                                            <p:strVal val="ppt_y"/>
                                          </p:val>
                                        </p:tav>
                                      </p:tavLst>
                                    </p:anim>
                                    <p:set>
                                      <p:cBhvr>
                                        <p:cTn id="823" dur="1" fill="hold">
                                          <p:stCondLst>
                                            <p:cond delay="2999"/>
                                          </p:stCondLst>
                                        </p:cTn>
                                        <p:tgtEl>
                                          <p:spTgt spid="50"/>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3000"/>
                                        <p:tgtEl>
                                          <p:spTgt spid="49"/>
                                        </p:tgtEl>
                                        <p:attrNameLst>
                                          <p:attrName>ppt_x</p:attrName>
                                        </p:attrNameLst>
                                      </p:cBhvr>
                                      <p:tavLst>
                                        <p:tav tm="0">
                                          <p:val>
                                            <p:strVal val="ppt_x"/>
                                          </p:val>
                                        </p:tav>
                                        <p:tav tm="100000">
                                          <p:val>
                                            <p:strVal val="1+ppt_w/2"/>
                                          </p:val>
                                        </p:tav>
                                      </p:tavLst>
                                    </p:anim>
                                    <p:anim calcmode="lin" valueType="num">
                                      <p:cBhvr additive="base">
                                        <p:cTn id="826" dur="3000"/>
                                        <p:tgtEl>
                                          <p:spTgt spid="49"/>
                                        </p:tgtEl>
                                        <p:attrNameLst>
                                          <p:attrName>ppt_y</p:attrName>
                                        </p:attrNameLst>
                                      </p:cBhvr>
                                      <p:tavLst>
                                        <p:tav tm="0">
                                          <p:val>
                                            <p:strVal val="ppt_y"/>
                                          </p:val>
                                        </p:tav>
                                        <p:tav tm="100000">
                                          <p:val>
                                            <p:strVal val="ppt_y"/>
                                          </p:val>
                                        </p:tav>
                                      </p:tavLst>
                                    </p:anim>
                                    <p:set>
                                      <p:cBhvr>
                                        <p:cTn id="827" dur="1" fill="hold">
                                          <p:stCondLst>
                                            <p:cond delay="2999"/>
                                          </p:stCondLst>
                                        </p:cTn>
                                        <p:tgtEl>
                                          <p:spTgt spid="49"/>
                                        </p:tgtEl>
                                        <p:attrNameLst>
                                          <p:attrName>style.visibility</p:attrName>
                                        </p:attrNameLst>
                                      </p:cBhvr>
                                      <p:to>
                                        <p:strVal val="hidden"/>
                                      </p:to>
                                    </p:set>
                                  </p:childTnLst>
                                </p:cTn>
                              </p:par>
                              <p:par>
                                <p:cTn id="828" presetID="2" presetClass="exit" presetSubtype="2" fill="hold" grpId="3" nodeType="withEffect">
                                  <p:stCondLst>
                                    <p:cond delay="0"/>
                                  </p:stCondLst>
                                  <p:childTnLst>
                                    <p:anim calcmode="lin" valueType="num">
                                      <p:cBhvr additive="base">
                                        <p:cTn id="829" dur="3000"/>
                                        <p:tgtEl>
                                          <p:spTgt spid="48"/>
                                        </p:tgtEl>
                                        <p:attrNameLst>
                                          <p:attrName>ppt_x</p:attrName>
                                        </p:attrNameLst>
                                      </p:cBhvr>
                                      <p:tavLst>
                                        <p:tav tm="0">
                                          <p:val>
                                            <p:strVal val="ppt_x"/>
                                          </p:val>
                                        </p:tav>
                                        <p:tav tm="100000">
                                          <p:val>
                                            <p:strVal val="1+ppt_w/2"/>
                                          </p:val>
                                        </p:tav>
                                      </p:tavLst>
                                    </p:anim>
                                    <p:anim calcmode="lin" valueType="num">
                                      <p:cBhvr additive="base">
                                        <p:cTn id="830" dur="3000"/>
                                        <p:tgtEl>
                                          <p:spTgt spid="48"/>
                                        </p:tgtEl>
                                        <p:attrNameLst>
                                          <p:attrName>ppt_y</p:attrName>
                                        </p:attrNameLst>
                                      </p:cBhvr>
                                      <p:tavLst>
                                        <p:tav tm="0">
                                          <p:val>
                                            <p:strVal val="ppt_y"/>
                                          </p:val>
                                        </p:tav>
                                        <p:tav tm="100000">
                                          <p:val>
                                            <p:strVal val="ppt_y"/>
                                          </p:val>
                                        </p:tav>
                                      </p:tavLst>
                                    </p:anim>
                                    <p:set>
                                      <p:cBhvr>
                                        <p:cTn id="831" dur="1" fill="hold">
                                          <p:stCondLst>
                                            <p:cond delay="2999"/>
                                          </p:stCondLst>
                                        </p:cTn>
                                        <p:tgtEl>
                                          <p:spTgt spid="48"/>
                                        </p:tgtEl>
                                        <p:attrNameLst>
                                          <p:attrName>style.visibility</p:attrName>
                                        </p:attrNameLst>
                                      </p:cBhvr>
                                      <p:to>
                                        <p:strVal val="hidden"/>
                                      </p:to>
                                    </p:set>
                                  </p:childTnLst>
                                </p:cTn>
                              </p:par>
                              <p:par>
                                <p:cTn id="832" presetID="2" presetClass="exit" presetSubtype="2" fill="hold" grpId="3" nodeType="withEffect">
                                  <p:stCondLst>
                                    <p:cond delay="0"/>
                                  </p:stCondLst>
                                  <p:childTnLst>
                                    <p:anim calcmode="lin" valueType="num">
                                      <p:cBhvr additive="base">
                                        <p:cTn id="833" dur="3000"/>
                                        <p:tgtEl>
                                          <p:spTgt spid="47"/>
                                        </p:tgtEl>
                                        <p:attrNameLst>
                                          <p:attrName>ppt_x</p:attrName>
                                        </p:attrNameLst>
                                      </p:cBhvr>
                                      <p:tavLst>
                                        <p:tav tm="0">
                                          <p:val>
                                            <p:strVal val="ppt_x"/>
                                          </p:val>
                                        </p:tav>
                                        <p:tav tm="100000">
                                          <p:val>
                                            <p:strVal val="1+ppt_w/2"/>
                                          </p:val>
                                        </p:tav>
                                      </p:tavLst>
                                    </p:anim>
                                    <p:anim calcmode="lin" valueType="num">
                                      <p:cBhvr additive="base">
                                        <p:cTn id="834" dur="3000"/>
                                        <p:tgtEl>
                                          <p:spTgt spid="47"/>
                                        </p:tgtEl>
                                        <p:attrNameLst>
                                          <p:attrName>ppt_y</p:attrName>
                                        </p:attrNameLst>
                                      </p:cBhvr>
                                      <p:tavLst>
                                        <p:tav tm="0">
                                          <p:val>
                                            <p:strVal val="ppt_y"/>
                                          </p:val>
                                        </p:tav>
                                        <p:tav tm="100000">
                                          <p:val>
                                            <p:strVal val="ppt_y"/>
                                          </p:val>
                                        </p:tav>
                                      </p:tavLst>
                                    </p:anim>
                                    <p:set>
                                      <p:cBhvr>
                                        <p:cTn id="835" dur="1" fill="hold">
                                          <p:stCondLst>
                                            <p:cond delay="2999"/>
                                          </p:stCondLst>
                                        </p:cTn>
                                        <p:tgtEl>
                                          <p:spTgt spid="47"/>
                                        </p:tgtEl>
                                        <p:attrNameLst>
                                          <p:attrName>style.visibility</p:attrName>
                                        </p:attrNameLst>
                                      </p:cBhvr>
                                      <p:to>
                                        <p:strVal val="hidden"/>
                                      </p:to>
                                    </p:set>
                                  </p:childTnLst>
                                </p:cTn>
                              </p:par>
                              <p:par>
                                <p:cTn id="836" presetID="2" presetClass="exit" presetSubtype="2" fill="hold" grpId="3" nodeType="withEffect">
                                  <p:stCondLst>
                                    <p:cond delay="0"/>
                                  </p:stCondLst>
                                  <p:childTnLst>
                                    <p:anim calcmode="lin" valueType="num">
                                      <p:cBhvr additive="base">
                                        <p:cTn id="837" dur="3000"/>
                                        <p:tgtEl>
                                          <p:spTgt spid="46"/>
                                        </p:tgtEl>
                                        <p:attrNameLst>
                                          <p:attrName>ppt_x</p:attrName>
                                        </p:attrNameLst>
                                      </p:cBhvr>
                                      <p:tavLst>
                                        <p:tav tm="0">
                                          <p:val>
                                            <p:strVal val="ppt_x"/>
                                          </p:val>
                                        </p:tav>
                                        <p:tav tm="100000">
                                          <p:val>
                                            <p:strVal val="1+ppt_w/2"/>
                                          </p:val>
                                        </p:tav>
                                      </p:tavLst>
                                    </p:anim>
                                    <p:anim calcmode="lin" valueType="num">
                                      <p:cBhvr additive="base">
                                        <p:cTn id="838" dur="3000"/>
                                        <p:tgtEl>
                                          <p:spTgt spid="46"/>
                                        </p:tgtEl>
                                        <p:attrNameLst>
                                          <p:attrName>ppt_y</p:attrName>
                                        </p:attrNameLst>
                                      </p:cBhvr>
                                      <p:tavLst>
                                        <p:tav tm="0">
                                          <p:val>
                                            <p:strVal val="ppt_y"/>
                                          </p:val>
                                        </p:tav>
                                        <p:tav tm="100000">
                                          <p:val>
                                            <p:strVal val="ppt_y"/>
                                          </p:val>
                                        </p:tav>
                                      </p:tavLst>
                                    </p:anim>
                                    <p:set>
                                      <p:cBhvr>
                                        <p:cTn id="839" dur="1" fill="hold">
                                          <p:stCondLst>
                                            <p:cond delay="2999"/>
                                          </p:stCondLst>
                                        </p:cTn>
                                        <p:tgtEl>
                                          <p:spTgt spid="46"/>
                                        </p:tgtEl>
                                        <p:attrNameLst>
                                          <p:attrName>style.visibility</p:attrName>
                                        </p:attrNameLst>
                                      </p:cBhvr>
                                      <p:to>
                                        <p:strVal val="hidden"/>
                                      </p:to>
                                    </p:set>
                                  </p:childTnLst>
                                </p:cTn>
                              </p:par>
                              <p:par>
                                <p:cTn id="840" presetID="2" presetClass="exit" presetSubtype="2" fill="hold" grpId="3" nodeType="withEffect">
                                  <p:stCondLst>
                                    <p:cond delay="0"/>
                                  </p:stCondLst>
                                  <p:childTnLst>
                                    <p:anim calcmode="lin" valueType="num">
                                      <p:cBhvr additive="base">
                                        <p:cTn id="841" dur="3000"/>
                                        <p:tgtEl>
                                          <p:spTgt spid="45"/>
                                        </p:tgtEl>
                                        <p:attrNameLst>
                                          <p:attrName>ppt_x</p:attrName>
                                        </p:attrNameLst>
                                      </p:cBhvr>
                                      <p:tavLst>
                                        <p:tav tm="0">
                                          <p:val>
                                            <p:strVal val="ppt_x"/>
                                          </p:val>
                                        </p:tav>
                                        <p:tav tm="100000">
                                          <p:val>
                                            <p:strVal val="1+ppt_w/2"/>
                                          </p:val>
                                        </p:tav>
                                      </p:tavLst>
                                    </p:anim>
                                    <p:anim calcmode="lin" valueType="num">
                                      <p:cBhvr additive="base">
                                        <p:cTn id="842" dur="3000"/>
                                        <p:tgtEl>
                                          <p:spTgt spid="45"/>
                                        </p:tgtEl>
                                        <p:attrNameLst>
                                          <p:attrName>ppt_y</p:attrName>
                                        </p:attrNameLst>
                                      </p:cBhvr>
                                      <p:tavLst>
                                        <p:tav tm="0">
                                          <p:val>
                                            <p:strVal val="ppt_y"/>
                                          </p:val>
                                        </p:tav>
                                        <p:tav tm="100000">
                                          <p:val>
                                            <p:strVal val="ppt_y"/>
                                          </p:val>
                                        </p:tav>
                                      </p:tavLst>
                                    </p:anim>
                                    <p:set>
                                      <p:cBhvr>
                                        <p:cTn id="843" dur="1" fill="hold">
                                          <p:stCondLst>
                                            <p:cond delay="2999"/>
                                          </p:stCondLst>
                                        </p:cTn>
                                        <p:tgtEl>
                                          <p:spTgt spid="45"/>
                                        </p:tgtEl>
                                        <p:attrNameLst>
                                          <p:attrName>style.visibility</p:attrName>
                                        </p:attrNameLst>
                                      </p:cBhvr>
                                      <p:to>
                                        <p:strVal val="hidden"/>
                                      </p:to>
                                    </p:set>
                                  </p:childTnLst>
                                </p:cTn>
                              </p:par>
                              <p:par>
                                <p:cTn id="844" presetID="2" presetClass="exit" presetSubtype="2" fill="hold" grpId="3" nodeType="withEffect">
                                  <p:stCondLst>
                                    <p:cond delay="0"/>
                                  </p:stCondLst>
                                  <p:childTnLst>
                                    <p:anim calcmode="lin" valueType="num">
                                      <p:cBhvr additive="base">
                                        <p:cTn id="845" dur="3000"/>
                                        <p:tgtEl>
                                          <p:spTgt spid="44"/>
                                        </p:tgtEl>
                                        <p:attrNameLst>
                                          <p:attrName>ppt_x</p:attrName>
                                        </p:attrNameLst>
                                      </p:cBhvr>
                                      <p:tavLst>
                                        <p:tav tm="0">
                                          <p:val>
                                            <p:strVal val="ppt_x"/>
                                          </p:val>
                                        </p:tav>
                                        <p:tav tm="100000">
                                          <p:val>
                                            <p:strVal val="1+ppt_w/2"/>
                                          </p:val>
                                        </p:tav>
                                      </p:tavLst>
                                    </p:anim>
                                    <p:anim calcmode="lin" valueType="num">
                                      <p:cBhvr additive="base">
                                        <p:cTn id="846" dur="3000"/>
                                        <p:tgtEl>
                                          <p:spTgt spid="44"/>
                                        </p:tgtEl>
                                        <p:attrNameLst>
                                          <p:attrName>ppt_y</p:attrName>
                                        </p:attrNameLst>
                                      </p:cBhvr>
                                      <p:tavLst>
                                        <p:tav tm="0">
                                          <p:val>
                                            <p:strVal val="ppt_y"/>
                                          </p:val>
                                        </p:tav>
                                        <p:tav tm="100000">
                                          <p:val>
                                            <p:strVal val="ppt_y"/>
                                          </p:val>
                                        </p:tav>
                                      </p:tavLst>
                                    </p:anim>
                                    <p:set>
                                      <p:cBhvr>
                                        <p:cTn id="847" dur="1" fill="hold">
                                          <p:stCondLst>
                                            <p:cond delay="2999"/>
                                          </p:stCondLst>
                                        </p:cTn>
                                        <p:tgtEl>
                                          <p:spTgt spid="44"/>
                                        </p:tgtEl>
                                        <p:attrNameLst>
                                          <p:attrName>style.visibility</p:attrName>
                                        </p:attrNameLst>
                                      </p:cBhvr>
                                      <p:to>
                                        <p:strVal val="hidden"/>
                                      </p:to>
                                    </p:set>
                                  </p:childTnLst>
                                </p:cTn>
                              </p:par>
                              <p:par>
                                <p:cTn id="848" presetID="2" presetClass="exit" presetSubtype="2" fill="hold" grpId="3" nodeType="withEffect">
                                  <p:stCondLst>
                                    <p:cond delay="0"/>
                                  </p:stCondLst>
                                  <p:childTnLst>
                                    <p:anim calcmode="lin" valueType="num">
                                      <p:cBhvr additive="base">
                                        <p:cTn id="849" dur="3000"/>
                                        <p:tgtEl>
                                          <p:spTgt spid="43"/>
                                        </p:tgtEl>
                                        <p:attrNameLst>
                                          <p:attrName>ppt_x</p:attrName>
                                        </p:attrNameLst>
                                      </p:cBhvr>
                                      <p:tavLst>
                                        <p:tav tm="0">
                                          <p:val>
                                            <p:strVal val="ppt_x"/>
                                          </p:val>
                                        </p:tav>
                                        <p:tav tm="100000">
                                          <p:val>
                                            <p:strVal val="1+ppt_w/2"/>
                                          </p:val>
                                        </p:tav>
                                      </p:tavLst>
                                    </p:anim>
                                    <p:anim calcmode="lin" valueType="num">
                                      <p:cBhvr additive="base">
                                        <p:cTn id="850" dur="3000"/>
                                        <p:tgtEl>
                                          <p:spTgt spid="43"/>
                                        </p:tgtEl>
                                        <p:attrNameLst>
                                          <p:attrName>ppt_y</p:attrName>
                                        </p:attrNameLst>
                                      </p:cBhvr>
                                      <p:tavLst>
                                        <p:tav tm="0">
                                          <p:val>
                                            <p:strVal val="ppt_y"/>
                                          </p:val>
                                        </p:tav>
                                        <p:tav tm="100000">
                                          <p:val>
                                            <p:strVal val="ppt_y"/>
                                          </p:val>
                                        </p:tav>
                                      </p:tavLst>
                                    </p:anim>
                                    <p:set>
                                      <p:cBhvr>
                                        <p:cTn id="851" dur="1" fill="hold">
                                          <p:stCondLst>
                                            <p:cond delay="2999"/>
                                          </p:stCondLst>
                                        </p:cTn>
                                        <p:tgtEl>
                                          <p:spTgt spid="43"/>
                                        </p:tgtEl>
                                        <p:attrNameLst>
                                          <p:attrName>style.visibility</p:attrName>
                                        </p:attrNameLst>
                                      </p:cBhvr>
                                      <p:to>
                                        <p:strVal val="hidden"/>
                                      </p:to>
                                    </p:set>
                                  </p:childTnLst>
                                </p:cTn>
                              </p:par>
                              <p:par>
                                <p:cTn id="852" presetID="2" presetClass="exit" presetSubtype="2" fill="hold" grpId="3" nodeType="withEffect">
                                  <p:stCondLst>
                                    <p:cond delay="0"/>
                                  </p:stCondLst>
                                  <p:childTnLst>
                                    <p:anim calcmode="lin" valueType="num">
                                      <p:cBhvr additive="base">
                                        <p:cTn id="853" dur="3000"/>
                                        <p:tgtEl>
                                          <p:spTgt spid="42"/>
                                        </p:tgtEl>
                                        <p:attrNameLst>
                                          <p:attrName>ppt_x</p:attrName>
                                        </p:attrNameLst>
                                      </p:cBhvr>
                                      <p:tavLst>
                                        <p:tav tm="0">
                                          <p:val>
                                            <p:strVal val="ppt_x"/>
                                          </p:val>
                                        </p:tav>
                                        <p:tav tm="100000">
                                          <p:val>
                                            <p:strVal val="1+ppt_w/2"/>
                                          </p:val>
                                        </p:tav>
                                      </p:tavLst>
                                    </p:anim>
                                    <p:anim calcmode="lin" valueType="num">
                                      <p:cBhvr additive="base">
                                        <p:cTn id="854" dur="3000"/>
                                        <p:tgtEl>
                                          <p:spTgt spid="42"/>
                                        </p:tgtEl>
                                        <p:attrNameLst>
                                          <p:attrName>ppt_y</p:attrName>
                                        </p:attrNameLst>
                                      </p:cBhvr>
                                      <p:tavLst>
                                        <p:tav tm="0">
                                          <p:val>
                                            <p:strVal val="ppt_y"/>
                                          </p:val>
                                        </p:tav>
                                        <p:tav tm="100000">
                                          <p:val>
                                            <p:strVal val="ppt_y"/>
                                          </p:val>
                                        </p:tav>
                                      </p:tavLst>
                                    </p:anim>
                                    <p:set>
                                      <p:cBhvr>
                                        <p:cTn id="855" dur="1" fill="hold">
                                          <p:stCondLst>
                                            <p:cond delay="2999"/>
                                          </p:stCondLst>
                                        </p:cTn>
                                        <p:tgtEl>
                                          <p:spTgt spid="42"/>
                                        </p:tgtEl>
                                        <p:attrNameLst>
                                          <p:attrName>style.visibility</p:attrName>
                                        </p:attrNameLst>
                                      </p:cBhvr>
                                      <p:to>
                                        <p:strVal val="hidden"/>
                                      </p:to>
                                    </p:set>
                                  </p:childTnLst>
                                </p:cTn>
                              </p:par>
                              <p:par>
                                <p:cTn id="856" presetID="3" presetClass="exit" presetSubtype="10" fill="hold" grpId="4" nodeType="withEffect">
                                  <p:stCondLst>
                                    <p:cond delay="0"/>
                                  </p:stCondLst>
                                  <p:childTnLst>
                                    <p:animEffect transition="out" filter="blinds(horizontal)">
                                      <p:cBhvr>
                                        <p:cTn id="857" dur="4500"/>
                                        <p:tgtEl>
                                          <p:spTgt spid="57"/>
                                        </p:tgtEl>
                                      </p:cBhvr>
                                    </p:animEffect>
                                    <p:set>
                                      <p:cBhvr>
                                        <p:cTn id="858" dur="1" fill="hold">
                                          <p:stCondLst>
                                            <p:cond delay="4499"/>
                                          </p:stCondLst>
                                        </p:cTn>
                                        <p:tgtEl>
                                          <p:spTgt spid="57"/>
                                        </p:tgtEl>
                                        <p:attrNameLst>
                                          <p:attrName>style.visibility</p:attrName>
                                        </p:attrNameLst>
                                      </p:cBhvr>
                                      <p:to>
                                        <p:strVal val="hidden"/>
                                      </p:to>
                                    </p:set>
                                  </p:childTnLst>
                                </p:cTn>
                              </p:par>
                              <p:par>
                                <p:cTn id="859" presetID="3" presetClass="exit" presetSubtype="10" fill="hold" grpId="4" nodeType="withEffect">
                                  <p:stCondLst>
                                    <p:cond delay="0"/>
                                  </p:stCondLst>
                                  <p:childTnLst>
                                    <p:animEffect transition="out" filter="blinds(horizontal)">
                                      <p:cBhvr>
                                        <p:cTn id="860" dur="4500"/>
                                        <p:tgtEl>
                                          <p:spTgt spid="51"/>
                                        </p:tgtEl>
                                      </p:cBhvr>
                                    </p:animEffect>
                                    <p:set>
                                      <p:cBhvr>
                                        <p:cTn id="861" dur="1" fill="hold">
                                          <p:stCondLst>
                                            <p:cond delay="4499"/>
                                          </p:stCondLst>
                                        </p:cTn>
                                        <p:tgtEl>
                                          <p:spTgt spid="51"/>
                                        </p:tgtEl>
                                        <p:attrNameLst>
                                          <p:attrName>style.visibility</p:attrName>
                                        </p:attrNameLst>
                                      </p:cBhvr>
                                      <p:to>
                                        <p:strVal val="hidden"/>
                                      </p:to>
                                    </p:set>
                                  </p:childTnLst>
                                </p:cTn>
                              </p:par>
                              <p:par>
                                <p:cTn id="862" presetID="3" presetClass="exit" presetSubtype="10" fill="hold" grpId="4" nodeType="withEffect">
                                  <p:stCondLst>
                                    <p:cond delay="0"/>
                                  </p:stCondLst>
                                  <p:childTnLst>
                                    <p:animEffect transition="out" filter="blinds(horizontal)">
                                      <p:cBhvr>
                                        <p:cTn id="863" dur="4500"/>
                                        <p:tgtEl>
                                          <p:spTgt spid="50"/>
                                        </p:tgtEl>
                                      </p:cBhvr>
                                    </p:animEffect>
                                    <p:set>
                                      <p:cBhvr>
                                        <p:cTn id="864" dur="1" fill="hold">
                                          <p:stCondLst>
                                            <p:cond delay="4499"/>
                                          </p:stCondLst>
                                        </p:cTn>
                                        <p:tgtEl>
                                          <p:spTgt spid="50"/>
                                        </p:tgtEl>
                                        <p:attrNameLst>
                                          <p:attrName>style.visibility</p:attrName>
                                        </p:attrNameLst>
                                      </p:cBhvr>
                                      <p:to>
                                        <p:strVal val="hidden"/>
                                      </p:to>
                                    </p:set>
                                  </p:childTnLst>
                                </p:cTn>
                              </p:par>
                              <p:par>
                                <p:cTn id="865" presetID="3" presetClass="exit" presetSubtype="10" fill="hold" grpId="4" nodeType="withEffect">
                                  <p:stCondLst>
                                    <p:cond delay="0"/>
                                  </p:stCondLst>
                                  <p:childTnLst>
                                    <p:animEffect transition="out" filter="blinds(horizontal)">
                                      <p:cBhvr>
                                        <p:cTn id="866" dur="4500"/>
                                        <p:tgtEl>
                                          <p:spTgt spid="49"/>
                                        </p:tgtEl>
                                      </p:cBhvr>
                                    </p:animEffect>
                                    <p:set>
                                      <p:cBhvr>
                                        <p:cTn id="867" dur="1" fill="hold">
                                          <p:stCondLst>
                                            <p:cond delay="4499"/>
                                          </p:stCondLst>
                                        </p:cTn>
                                        <p:tgtEl>
                                          <p:spTgt spid="49"/>
                                        </p:tgtEl>
                                        <p:attrNameLst>
                                          <p:attrName>style.visibility</p:attrName>
                                        </p:attrNameLst>
                                      </p:cBhvr>
                                      <p:to>
                                        <p:strVal val="hidden"/>
                                      </p:to>
                                    </p:set>
                                  </p:childTnLst>
                                </p:cTn>
                              </p:par>
                              <p:par>
                                <p:cTn id="868" presetID="3" presetClass="exit" presetSubtype="10" fill="hold" grpId="4" nodeType="withEffect">
                                  <p:stCondLst>
                                    <p:cond delay="0"/>
                                  </p:stCondLst>
                                  <p:childTnLst>
                                    <p:animEffect transition="out" filter="blinds(horizontal)">
                                      <p:cBhvr>
                                        <p:cTn id="869" dur="4500"/>
                                        <p:tgtEl>
                                          <p:spTgt spid="48"/>
                                        </p:tgtEl>
                                      </p:cBhvr>
                                    </p:animEffect>
                                    <p:set>
                                      <p:cBhvr>
                                        <p:cTn id="870" dur="1" fill="hold">
                                          <p:stCondLst>
                                            <p:cond delay="4499"/>
                                          </p:stCondLst>
                                        </p:cTn>
                                        <p:tgtEl>
                                          <p:spTgt spid="48"/>
                                        </p:tgtEl>
                                        <p:attrNameLst>
                                          <p:attrName>style.visibility</p:attrName>
                                        </p:attrNameLst>
                                      </p:cBhvr>
                                      <p:to>
                                        <p:strVal val="hidden"/>
                                      </p:to>
                                    </p:set>
                                  </p:childTnLst>
                                </p:cTn>
                              </p:par>
                              <p:par>
                                <p:cTn id="871" presetID="3" presetClass="exit" presetSubtype="10" fill="hold" grpId="4" nodeType="withEffect">
                                  <p:stCondLst>
                                    <p:cond delay="0"/>
                                  </p:stCondLst>
                                  <p:childTnLst>
                                    <p:animEffect transition="out" filter="blinds(horizontal)">
                                      <p:cBhvr>
                                        <p:cTn id="872" dur="4500"/>
                                        <p:tgtEl>
                                          <p:spTgt spid="47"/>
                                        </p:tgtEl>
                                      </p:cBhvr>
                                    </p:animEffect>
                                    <p:set>
                                      <p:cBhvr>
                                        <p:cTn id="873" dur="1" fill="hold">
                                          <p:stCondLst>
                                            <p:cond delay="4499"/>
                                          </p:stCondLst>
                                        </p:cTn>
                                        <p:tgtEl>
                                          <p:spTgt spid="47"/>
                                        </p:tgtEl>
                                        <p:attrNameLst>
                                          <p:attrName>style.visibility</p:attrName>
                                        </p:attrNameLst>
                                      </p:cBhvr>
                                      <p:to>
                                        <p:strVal val="hidden"/>
                                      </p:to>
                                    </p:set>
                                  </p:childTnLst>
                                </p:cTn>
                              </p:par>
                              <p:par>
                                <p:cTn id="874" presetID="3" presetClass="exit" presetSubtype="10" fill="hold" grpId="4" nodeType="withEffect">
                                  <p:stCondLst>
                                    <p:cond delay="0"/>
                                  </p:stCondLst>
                                  <p:childTnLst>
                                    <p:animEffect transition="out" filter="blinds(horizontal)">
                                      <p:cBhvr>
                                        <p:cTn id="875" dur="4500"/>
                                        <p:tgtEl>
                                          <p:spTgt spid="46"/>
                                        </p:tgtEl>
                                      </p:cBhvr>
                                    </p:animEffect>
                                    <p:set>
                                      <p:cBhvr>
                                        <p:cTn id="876" dur="1" fill="hold">
                                          <p:stCondLst>
                                            <p:cond delay="4499"/>
                                          </p:stCondLst>
                                        </p:cTn>
                                        <p:tgtEl>
                                          <p:spTgt spid="46"/>
                                        </p:tgtEl>
                                        <p:attrNameLst>
                                          <p:attrName>style.visibility</p:attrName>
                                        </p:attrNameLst>
                                      </p:cBhvr>
                                      <p:to>
                                        <p:strVal val="hidden"/>
                                      </p:to>
                                    </p:set>
                                  </p:childTnLst>
                                </p:cTn>
                              </p:par>
                              <p:par>
                                <p:cTn id="877" presetID="3" presetClass="exit" presetSubtype="10" fill="hold" grpId="4" nodeType="withEffect">
                                  <p:stCondLst>
                                    <p:cond delay="0"/>
                                  </p:stCondLst>
                                  <p:childTnLst>
                                    <p:animEffect transition="out" filter="blinds(horizontal)">
                                      <p:cBhvr>
                                        <p:cTn id="878" dur="4500"/>
                                        <p:tgtEl>
                                          <p:spTgt spid="45"/>
                                        </p:tgtEl>
                                      </p:cBhvr>
                                    </p:animEffect>
                                    <p:set>
                                      <p:cBhvr>
                                        <p:cTn id="879" dur="1" fill="hold">
                                          <p:stCondLst>
                                            <p:cond delay="4499"/>
                                          </p:stCondLst>
                                        </p:cTn>
                                        <p:tgtEl>
                                          <p:spTgt spid="45"/>
                                        </p:tgtEl>
                                        <p:attrNameLst>
                                          <p:attrName>style.visibility</p:attrName>
                                        </p:attrNameLst>
                                      </p:cBhvr>
                                      <p:to>
                                        <p:strVal val="hidden"/>
                                      </p:to>
                                    </p:set>
                                  </p:childTnLst>
                                </p:cTn>
                              </p:par>
                              <p:par>
                                <p:cTn id="880" presetID="3" presetClass="exit" presetSubtype="10" fill="hold" grpId="4" nodeType="withEffect">
                                  <p:stCondLst>
                                    <p:cond delay="0"/>
                                  </p:stCondLst>
                                  <p:childTnLst>
                                    <p:animEffect transition="out" filter="blinds(horizontal)">
                                      <p:cBhvr>
                                        <p:cTn id="881" dur="4500"/>
                                        <p:tgtEl>
                                          <p:spTgt spid="44"/>
                                        </p:tgtEl>
                                      </p:cBhvr>
                                    </p:animEffect>
                                    <p:set>
                                      <p:cBhvr>
                                        <p:cTn id="882" dur="1" fill="hold">
                                          <p:stCondLst>
                                            <p:cond delay="4499"/>
                                          </p:stCondLst>
                                        </p:cTn>
                                        <p:tgtEl>
                                          <p:spTgt spid="44"/>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4500"/>
                                        <p:tgtEl>
                                          <p:spTgt spid="43"/>
                                        </p:tgtEl>
                                      </p:cBhvr>
                                    </p:animEffect>
                                    <p:set>
                                      <p:cBhvr>
                                        <p:cTn id="885" dur="1" fill="hold">
                                          <p:stCondLst>
                                            <p:cond delay="4499"/>
                                          </p:stCondLst>
                                        </p:cTn>
                                        <p:tgtEl>
                                          <p:spTgt spid="43"/>
                                        </p:tgtEl>
                                        <p:attrNameLst>
                                          <p:attrName>style.visibility</p:attrName>
                                        </p:attrNameLst>
                                      </p:cBhvr>
                                      <p:to>
                                        <p:strVal val="hidden"/>
                                      </p:to>
                                    </p:set>
                                  </p:childTnLst>
                                </p:cTn>
                              </p:par>
                              <p:par>
                                <p:cTn id="886" presetID="3" presetClass="exit" presetSubtype="10" fill="hold" grpId="4" nodeType="withEffect">
                                  <p:stCondLst>
                                    <p:cond delay="0"/>
                                  </p:stCondLst>
                                  <p:childTnLst>
                                    <p:animEffect transition="out" filter="blinds(horizontal)">
                                      <p:cBhvr>
                                        <p:cTn id="887" dur="4500"/>
                                        <p:tgtEl>
                                          <p:spTgt spid="42"/>
                                        </p:tgtEl>
                                      </p:cBhvr>
                                    </p:animEffect>
                                    <p:set>
                                      <p:cBhvr>
                                        <p:cTn id="888" dur="1" fill="hold">
                                          <p:stCondLst>
                                            <p:cond delay="4499"/>
                                          </p:stCondLst>
                                        </p:cTn>
                                        <p:tgtEl>
                                          <p:spTgt spid="42"/>
                                        </p:tgtEl>
                                        <p:attrNameLst>
                                          <p:attrName>style.visibility</p:attrName>
                                        </p:attrNameLst>
                                      </p:cBhvr>
                                      <p:to>
                                        <p:strVal val="hidden"/>
                                      </p:to>
                                    </p:set>
                                  </p:childTnLst>
                                </p:cTn>
                              </p:par>
                              <p:par>
                                <p:cTn id="889" presetID="23" presetClass="entr" presetSubtype="272" fill="hold" nodeType="withEffect">
                                  <p:stCondLst>
                                    <p:cond delay="0"/>
                                  </p:stCondLst>
                                  <p:childTnLst>
                                    <p:set>
                                      <p:cBhvr>
                                        <p:cTn id="890" dur="1" fill="hold">
                                          <p:stCondLst>
                                            <p:cond delay="0"/>
                                          </p:stCondLst>
                                        </p:cTn>
                                        <p:tgtEl>
                                          <p:spTgt spid="65"/>
                                        </p:tgtEl>
                                        <p:attrNameLst>
                                          <p:attrName>style.visibility</p:attrName>
                                        </p:attrNameLst>
                                      </p:cBhvr>
                                      <p:to>
                                        <p:strVal val="visible"/>
                                      </p:to>
                                    </p:set>
                                    <p:anim calcmode="lin" valueType="num">
                                      <p:cBhvr>
                                        <p:cTn id="891" dur="3000" fill="hold"/>
                                        <p:tgtEl>
                                          <p:spTgt spid="65"/>
                                        </p:tgtEl>
                                        <p:attrNameLst>
                                          <p:attrName>ppt_w</p:attrName>
                                        </p:attrNameLst>
                                      </p:cBhvr>
                                      <p:tavLst>
                                        <p:tav tm="0">
                                          <p:val>
                                            <p:strVal val="2/3*#ppt_w"/>
                                          </p:val>
                                        </p:tav>
                                        <p:tav tm="100000">
                                          <p:val>
                                            <p:strVal val="#ppt_w"/>
                                          </p:val>
                                        </p:tav>
                                      </p:tavLst>
                                    </p:anim>
                                    <p:anim calcmode="lin" valueType="num">
                                      <p:cBhvr>
                                        <p:cTn id="892" dur="3000" fill="hold"/>
                                        <p:tgtEl>
                                          <p:spTgt spid="65"/>
                                        </p:tgtEl>
                                        <p:attrNameLst>
                                          <p:attrName>ppt_h</p:attrName>
                                        </p:attrNameLst>
                                      </p:cBhvr>
                                      <p:tavLst>
                                        <p:tav tm="0">
                                          <p:val>
                                            <p:strVal val="2/3*#ppt_h"/>
                                          </p:val>
                                        </p:tav>
                                        <p:tav tm="100000">
                                          <p:val>
                                            <p:strVal val="#ppt_h"/>
                                          </p:val>
                                        </p:tav>
                                      </p:tavLst>
                                    </p:anim>
                                  </p:childTnLst>
                                </p:cTn>
                              </p:par>
                              <p:par>
                                <p:cTn id="893" presetID="4" presetClass="entr" presetSubtype="32" fill="hold" nodeType="withEffect">
                                  <p:stCondLst>
                                    <p:cond delay="0"/>
                                  </p:stCondLst>
                                  <p:childTnLst>
                                    <p:set>
                                      <p:cBhvr>
                                        <p:cTn id="894" dur="1" fill="hold">
                                          <p:stCondLst>
                                            <p:cond delay="0"/>
                                          </p:stCondLst>
                                        </p:cTn>
                                        <p:tgtEl>
                                          <p:spTgt spid="65"/>
                                        </p:tgtEl>
                                        <p:attrNameLst>
                                          <p:attrName>style.visibility</p:attrName>
                                        </p:attrNameLst>
                                      </p:cBhvr>
                                      <p:to>
                                        <p:strVal val="visible"/>
                                      </p:to>
                                    </p:set>
                                    <p:animEffect transition="in" filter="box(out)">
                                      <p:cBhvr>
                                        <p:cTn id="895" dur="30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53" grpId="0" animBg="1"/>
      <p:bldP spid="53" grpId="1" animBg="1"/>
      <p:bldP spid="53" grpId="2" animBg="1"/>
      <p:bldP spid="53" grpId="3" animBg="1"/>
      <p:bldP spid="53"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54" grpId="0" animBg="1"/>
      <p:bldP spid="54" grpId="1" animBg="1"/>
      <p:bldP spid="54" grpId="2" animBg="1"/>
      <p:bldP spid="54" grpId="3" animBg="1"/>
      <p:bldP spid="54"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55" grpId="0" animBg="1"/>
      <p:bldP spid="55" grpId="1" animBg="1"/>
      <p:bldP spid="55" grpId="2" animBg="1"/>
      <p:bldP spid="55" grpId="3" animBg="1"/>
      <p:bldP spid="55"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56" grpId="0" animBg="1"/>
      <p:bldP spid="56" grpId="1" animBg="1"/>
      <p:bldP spid="56" grpId="2" animBg="1"/>
      <p:bldP spid="56" grpId="3" animBg="1"/>
      <p:bldP spid="56"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7" grpId="0" animBg="1"/>
      <p:bldP spid="57" grpId="1" animBg="1"/>
      <p:bldP spid="57" grpId="2" animBg="1"/>
      <p:bldP spid="57" grpId="3" animBg="1"/>
      <p:bldP spid="57" grpId="4" animBg="1"/>
      <p:bldP spid="6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16768"/>
            <a:ext cx="9144000" cy="5143500"/>
          </a:xfrm>
          <a:prstGeom prst="rect">
            <a:avLst/>
          </a:prstGeom>
        </p:spPr>
      </p:pic>
      <p:sp>
        <p:nvSpPr>
          <p:cNvPr id="3" name="2 Rectángulo"/>
          <p:cNvSpPr/>
          <p:nvPr/>
        </p:nvSpPr>
        <p:spPr>
          <a:xfrm>
            <a:off x="1979712" y="195486"/>
            <a:ext cx="6408712" cy="3416320"/>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4800"/>
              </a:solidFill>
              <a:latin typeface="Hobo Std" pitchFamily="34" charset="0"/>
            </a:endParaRPr>
          </a:p>
          <a:p>
            <a:pPr algn="ctr"/>
            <a:r>
              <a:rPr lang="es-ES" dirty="0" smtClean="0">
                <a:solidFill>
                  <a:srgbClr val="006400"/>
                </a:solidFill>
                <a:latin typeface="Hobo Std" pitchFamily="34" charset="0"/>
              </a:rPr>
              <a:t>Aporte </a:t>
            </a:r>
            <a:r>
              <a:rPr lang="es-ES" dirty="0">
                <a:solidFill>
                  <a:srgbClr val="006400"/>
                </a:solidFill>
                <a:latin typeface="Hobo Std" pitchFamily="34" charset="0"/>
              </a:rPr>
              <a:t>nutricional de la Menta.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Dos cucharadas de menta fresca aportan 2 calorías, 0,12 gramos de proteína, 0,48 gramos de carbohidratos, 0,03 gramos de grasa y 0,30 gramos de fibra. La menta contiene pequeñas cantidades de potasio, magnesio, calcio, fósforo, vitamina C, hierro y vitamina A</a:t>
            </a:r>
            <a:r>
              <a:rPr lang="es-ES" sz="1600" dirty="0" smtClean="0">
                <a:solidFill>
                  <a:srgbClr val="006400"/>
                </a:solidFill>
                <a:latin typeface="Hobo Std" pitchFamily="34" charset="0"/>
              </a:rPr>
              <a:t>.</a:t>
            </a:r>
          </a:p>
          <a:p>
            <a:pPr algn="ctr"/>
            <a:endParaRPr lang="es-ES" sz="1600" dirty="0">
              <a:solidFill>
                <a:srgbClr val="006400"/>
              </a:solidFill>
              <a:latin typeface="Hobo Std" pitchFamily="34" charset="0"/>
            </a:endParaRPr>
          </a:p>
          <a:p>
            <a:pPr algn="ctr"/>
            <a:r>
              <a:rPr lang="es-ES" dirty="0">
                <a:solidFill>
                  <a:srgbClr val="006400"/>
                </a:solidFill>
                <a:latin typeface="Hobo Std" pitchFamily="34" charset="0"/>
              </a:rPr>
              <a:t>Beneficios para la salud de las hojas de menta.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 mayoría de nosotros estamos familiarizados con la menta en la pasta de dientes, pero en verdad tiene mucho más que ofrecer. Los beneficios para la salud incluyen los siguientes:</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666751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21694"/>
            <a:ext cx="9144000" cy="5143500"/>
            <a:chOff x="0" y="0"/>
            <a:chExt cx="9144000" cy="5143500"/>
          </a:xfrm>
        </p:grpSpPr>
        <p:sp>
          <p:nvSpPr>
            <p:cNvPr id="12" name="1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63432" cy="5143500"/>
          </a:xfrm>
          <a:prstGeom prst="rect">
            <a:avLst/>
          </a:prstGeom>
          <a:noFill/>
          <a:ln>
            <a:noFill/>
          </a:ln>
        </p:spPr>
      </p:pic>
      <p:sp>
        <p:nvSpPr>
          <p:cNvPr id="7"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99000">
                <a:srgbClr val="FFC000">
                  <a:alpha val="67000"/>
                </a:srgbClr>
              </a:gs>
              <a:gs pos="73000">
                <a:srgbClr val="99FF33">
                  <a:alpha val="66000"/>
                  <a:lumMod val="0"/>
                  <a:lumOff val="100000"/>
                </a:srgbClr>
              </a:gs>
              <a:gs pos="90000">
                <a:srgbClr val="B10000">
                  <a:alpha val="0"/>
                </a:srgbClr>
              </a:gs>
              <a:gs pos="35000">
                <a:srgbClr val="99FF33">
                  <a:alpha val="71000"/>
                  <a:lumMod val="0"/>
                  <a:lumOff val="100000"/>
                </a:srgbClr>
              </a:gs>
              <a:gs pos="28000">
                <a:srgbClr val="E78974">
                  <a:alpha val="0"/>
                </a:srgbClr>
              </a:gs>
              <a:gs pos="61000">
                <a:srgbClr val="C00000">
                  <a:lumMod val="69000"/>
                  <a:alpha val="0"/>
                </a:srgbClr>
              </a:gs>
              <a:gs pos="43000">
                <a:srgbClr val="C00000">
                  <a:alpha val="0"/>
                </a:srgbClr>
              </a:gs>
              <a:gs pos="7000">
                <a:srgbClr val="FFC000">
                  <a:alpha val="71000"/>
                </a:srgbClr>
              </a:gs>
            </a:gsLst>
            <a:path path="circle">
              <a:fillToRect l="50000" t="50000" r="50000" b="50000"/>
            </a:path>
            <a:tileRect/>
          </a:gradFill>
          <a:ln w="6350">
            <a:solidFill>
              <a:srgbClr val="EE5612">
                <a:alpha val="37000"/>
              </a:srgbClr>
            </a:solidFill>
          </a:ln>
          <a:effectLst>
            <a:outerShdw blurRad="50800" dist="50800" dir="5400000" algn="ctr" rotWithShape="0">
              <a:schemeClr val="tx1">
                <a:lumMod val="75000"/>
                <a:alpha val="67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99000">
                <a:srgbClr val="FFC000">
                  <a:alpha val="67000"/>
                </a:srgbClr>
              </a:gs>
              <a:gs pos="73000">
                <a:srgbClr val="99FF33">
                  <a:alpha val="66000"/>
                  <a:lumMod val="0"/>
                  <a:lumOff val="100000"/>
                </a:srgbClr>
              </a:gs>
              <a:gs pos="90000">
                <a:srgbClr val="B10000">
                  <a:alpha val="0"/>
                </a:srgbClr>
              </a:gs>
              <a:gs pos="35000">
                <a:srgbClr val="99FF33">
                  <a:alpha val="71000"/>
                  <a:lumMod val="0"/>
                  <a:lumOff val="100000"/>
                </a:srgbClr>
              </a:gs>
              <a:gs pos="28000">
                <a:srgbClr val="E78974">
                  <a:alpha val="0"/>
                </a:srgbClr>
              </a:gs>
              <a:gs pos="61000">
                <a:srgbClr val="C00000">
                  <a:lumMod val="69000"/>
                  <a:alpha val="0"/>
                </a:srgbClr>
              </a:gs>
              <a:gs pos="43000">
                <a:srgbClr val="C00000">
                  <a:alpha val="0"/>
                </a:srgbClr>
              </a:gs>
              <a:gs pos="7000">
                <a:srgbClr val="FFC000">
                  <a:alpha val="71000"/>
                </a:srgbClr>
              </a:gs>
            </a:gsLst>
            <a:path path="circle">
              <a:fillToRect l="50000" t="50000" r="50000" b="50000"/>
            </a:path>
            <a:tileRect/>
          </a:gradFill>
          <a:ln w="6350">
            <a:solidFill>
              <a:srgbClr val="EE5612">
                <a:alpha val="37000"/>
              </a:srgbClr>
            </a:solidFill>
          </a:ln>
          <a:effectLst>
            <a:outerShdw blurRad="50800" dist="50800" dir="5400000" algn="ctr" rotWithShape="0">
              <a:schemeClr val="tx1">
                <a:lumMod val="75000"/>
                <a:alpha val="67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Rectángulo"/>
          <p:cNvSpPr/>
          <p:nvPr/>
        </p:nvSpPr>
        <p:spPr>
          <a:xfrm flipH="1">
            <a:off x="0" y="0"/>
            <a:ext cx="9251504"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11286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3500" fill="hold"/>
                                        <p:tgtEl>
                                          <p:spTgt spid="8"/>
                                        </p:tgtEl>
                                        <p:attrNameLst>
                                          <p:attrName>ppt_w</p:attrName>
                                        </p:attrNameLst>
                                      </p:cBhvr>
                                      <p:tavLst>
                                        <p:tav tm="0">
                                          <p:val>
                                            <p:fltVal val="0"/>
                                          </p:val>
                                        </p:tav>
                                        <p:tav tm="100000">
                                          <p:val>
                                            <p:strVal val="#ppt_w"/>
                                          </p:val>
                                        </p:tav>
                                      </p:tavLst>
                                    </p:anim>
                                    <p:anim calcmode="lin" valueType="num">
                                      <p:cBhvr>
                                        <p:cTn id="8" dur="3500" fill="hold"/>
                                        <p:tgtEl>
                                          <p:spTgt spid="8"/>
                                        </p:tgtEl>
                                        <p:attrNameLst>
                                          <p:attrName>ppt_h</p:attrName>
                                        </p:attrNameLst>
                                      </p:cBhvr>
                                      <p:tavLst>
                                        <p:tav tm="0">
                                          <p:val>
                                            <p:fltVal val="0"/>
                                          </p:val>
                                        </p:tav>
                                        <p:tav tm="100000">
                                          <p:val>
                                            <p:strVal val="#ppt_h"/>
                                          </p:val>
                                        </p:tav>
                                      </p:tavLst>
                                    </p:anim>
                                    <p:anim calcmode="lin" valueType="num">
                                      <p:cBhvr>
                                        <p:cTn id="9" dur="3500" fill="hold"/>
                                        <p:tgtEl>
                                          <p:spTgt spid="8"/>
                                        </p:tgtEl>
                                        <p:attrNameLst>
                                          <p:attrName>ppt_x</p:attrName>
                                        </p:attrNameLst>
                                      </p:cBhvr>
                                      <p:tavLst>
                                        <p:tav tm="0">
                                          <p:val>
                                            <p:fltVal val="0.5"/>
                                          </p:val>
                                        </p:tav>
                                        <p:tav tm="100000">
                                          <p:val>
                                            <p:strVal val="#ppt_x"/>
                                          </p:val>
                                        </p:tav>
                                      </p:tavLst>
                                    </p:anim>
                                    <p:anim calcmode="lin" valueType="num">
                                      <p:cBhvr>
                                        <p:cTn id="10" dur="3500" fill="hold"/>
                                        <p:tgtEl>
                                          <p:spTgt spid="8"/>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3500" fill="hold"/>
                                        <p:tgtEl>
                                          <p:spTgt spid="7"/>
                                        </p:tgtEl>
                                        <p:attrNameLst>
                                          <p:attrName>ppt_w</p:attrName>
                                        </p:attrNameLst>
                                      </p:cBhvr>
                                      <p:tavLst>
                                        <p:tav tm="0">
                                          <p:val>
                                            <p:strVal val="4/3*#ppt_w"/>
                                          </p:val>
                                        </p:tav>
                                        <p:tav tm="100000">
                                          <p:val>
                                            <p:strVal val="#ppt_w"/>
                                          </p:val>
                                        </p:tav>
                                      </p:tavLst>
                                    </p:anim>
                                    <p:anim calcmode="lin" valueType="num">
                                      <p:cBhvr>
                                        <p:cTn id="14" dur="3500" fill="hold"/>
                                        <p:tgtEl>
                                          <p:spTgt spid="7"/>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8"/>
                                        </p:tgtEl>
                                        <p:attrNameLst>
                                          <p:attrName>ppt_w</p:attrName>
                                        </p:attrNameLst>
                                      </p:cBhvr>
                                      <p:tavLst>
                                        <p:tav tm="0">
                                          <p:val>
                                            <p:strVal val="ppt_w"/>
                                          </p:val>
                                        </p:tav>
                                        <p:tav tm="100000">
                                          <p:val>
                                            <p:strVal val="4*ppt_w"/>
                                          </p:val>
                                        </p:tav>
                                      </p:tavLst>
                                    </p:anim>
                                    <p:anim calcmode="lin" valueType="num">
                                      <p:cBhvr>
                                        <p:cTn id="17" dur="3500"/>
                                        <p:tgtEl>
                                          <p:spTgt spid="8"/>
                                        </p:tgtEl>
                                        <p:attrNameLst>
                                          <p:attrName>ppt_h</p:attrName>
                                        </p:attrNameLst>
                                      </p:cBhvr>
                                      <p:tavLst>
                                        <p:tav tm="0">
                                          <p:val>
                                            <p:strVal val="ppt_h"/>
                                          </p:val>
                                        </p:tav>
                                        <p:tav tm="100000">
                                          <p:val>
                                            <p:strVal val="4*ppt_h"/>
                                          </p:val>
                                        </p:tav>
                                      </p:tavLst>
                                    </p:anim>
                                    <p:set>
                                      <p:cBhvr>
                                        <p:cTn id="18" dur="1" fill="hold">
                                          <p:stCondLst>
                                            <p:cond delay="3499"/>
                                          </p:stCondLst>
                                        </p:cTn>
                                        <p:tgtEl>
                                          <p:spTgt spid="8"/>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8"/>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7"/>
                                        </p:tgtEl>
                                        <p:attrNameLst>
                                          <p:attrName>ppt_w</p:attrName>
                                        </p:attrNameLst>
                                      </p:cBhvr>
                                      <p:tavLst>
                                        <p:tav tm="0">
                                          <p:val>
                                            <p:strVal val="ppt_w"/>
                                          </p:val>
                                        </p:tav>
                                        <p:tav tm="100000">
                                          <p:val>
                                            <p:strVal val="4/3*ppt_w"/>
                                          </p:val>
                                        </p:tav>
                                      </p:tavLst>
                                    </p:anim>
                                    <p:anim calcmode="lin" valueType="num">
                                      <p:cBhvr>
                                        <p:cTn id="23" dur="3500"/>
                                        <p:tgtEl>
                                          <p:spTgt spid="7"/>
                                        </p:tgtEl>
                                        <p:attrNameLst>
                                          <p:attrName>ppt_h</p:attrName>
                                        </p:attrNameLst>
                                      </p:cBhvr>
                                      <p:tavLst>
                                        <p:tav tm="0">
                                          <p:val>
                                            <p:strVal val="ppt_h"/>
                                          </p:val>
                                        </p:tav>
                                        <p:tav tm="100000">
                                          <p:val>
                                            <p:strVal val="4/3*ppt_h"/>
                                          </p:val>
                                        </p:tav>
                                      </p:tavLst>
                                    </p:anim>
                                    <p:set>
                                      <p:cBhvr>
                                        <p:cTn id="24" dur="1" fill="hold">
                                          <p:stCondLst>
                                            <p:cond delay="3499"/>
                                          </p:stCondLst>
                                        </p:cTn>
                                        <p:tgtEl>
                                          <p:spTgt spid="7"/>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7"/>
                                        </p:tgtEl>
                                        <p:attrNameLst>
                                          <p:attrName>r</p:attrName>
                                        </p:attrNameLst>
                                      </p:cBhvr>
                                    </p:animRot>
                                  </p:childTnLst>
                                </p:cTn>
                              </p:par>
                              <p:par>
                                <p:cTn id="27" presetID="9" presetClass="emph" presetSubtype="0" grpId="0" nodeType="withEffect">
                                  <p:stCondLst>
                                    <p:cond delay="0"/>
                                  </p:stCondLst>
                                  <p:childTnLst>
                                    <p:set>
                                      <p:cBhvr rctx="PPT">
                                        <p:cTn id="28" dur="indefinite"/>
                                        <p:tgtEl>
                                          <p:spTgt spid="16"/>
                                        </p:tgtEl>
                                        <p:attrNameLst>
                                          <p:attrName>style.opacity</p:attrName>
                                        </p:attrNameLst>
                                      </p:cBhvr>
                                      <p:to>
                                        <p:strVal val="0"/>
                                      </p:to>
                                    </p:set>
                                    <p:animEffect filter="image" prLst="opacity: 0">
                                      <p:cBhvr rctx="IE">
                                        <p:cTn id="29" dur="indefinite"/>
                                        <p:tgtEl>
                                          <p:spTgt spid="16"/>
                                        </p:tgtEl>
                                      </p:cBhvr>
                                    </p:animEffect>
                                  </p:childTnLst>
                                </p:cTn>
                              </p:par>
                              <p:par>
                                <p:cTn id="30" presetID="23" presetClass="entr" presetSubtype="288"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p:cTn id="32" dur="3500" fill="hold"/>
                                        <p:tgtEl>
                                          <p:spTgt spid="17"/>
                                        </p:tgtEl>
                                        <p:attrNameLst>
                                          <p:attrName>ppt_w</p:attrName>
                                        </p:attrNameLst>
                                      </p:cBhvr>
                                      <p:tavLst>
                                        <p:tav tm="0">
                                          <p:val>
                                            <p:strVal val="4/3*#ppt_w"/>
                                          </p:val>
                                        </p:tav>
                                        <p:tav tm="100000">
                                          <p:val>
                                            <p:strVal val="#ppt_w"/>
                                          </p:val>
                                        </p:tav>
                                      </p:tavLst>
                                    </p:anim>
                                    <p:anim calcmode="lin" valueType="num">
                                      <p:cBhvr>
                                        <p:cTn id="33" dur="3500" fill="hold"/>
                                        <p:tgtEl>
                                          <p:spTgt spid="17"/>
                                        </p:tgtEl>
                                        <p:attrNameLst>
                                          <p:attrName>ppt_h</p:attrName>
                                        </p:attrNameLst>
                                      </p:cBhvr>
                                      <p:tavLst>
                                        <p:tav tm="0">
                                          <p:val>
                                            <p:strVal val="4/3*#ppt_h"/>
                                          </p:val>
                                        </p:tav>
                                        <p:tav tm="100000">
                                          <p:val>
                                            <p:strVal val="#ppt_h"/>
                                          </p:val>
                                        </p:tav>
                                      </p:tavLst>
                                    </p:anim>
                                  </p:childTnLst>
                                </p:cTn>
                              </p:par>
                              <p:par>
                                <p:cTn id="34" presetID="21" presetClass="entr" presetSubtype="8"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heel(8)">
                                      <p:cBhvr>
                                        <p:cTn id="36" dur="3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28312" y="0"/>
            <a:ext cx="9172312" cy="5143500"/>
          </a:xfrm>
          <a:prstGeom prst="rect">
            <a:avLst/>
          </a:prstGeom>
          <a:gradFill flip="none" rotWithShape="1">
            <a:gsLst>
              <a:gs pos="10000">
                <a:srgbClr val="081700">
                  <a:lumMod val="12000"/>
                </a:srgbClr>
              </a:gs>
              <a:gs pos="50000">
                <a:srgbClr val="103B00">
                  <a:lumMod val="0"/>
                </a:srgbClr>
              </a:gs>
              <a:gs pos="91000">
                <a:srgbClr val="8CFF58">
                  <a:lumMod val="8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0" name="89 Imagen" descr="Diapositiva5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646"/>
            <a:ext cx="9144000" cy="5143500"/>
          </a:xfrm>
          <a:prstGeom prst="rect">
            <a:avLst/>
          </a:prstGeom>
          <a:noFill/>
          <a:ln>
            <a:noFill/>
          </a:ln>
        </p:spPr>
      </p:pic>
      <p:sp>
        <p:nvSpPr>
          <p:cNvPr id="2" name="1 Luna"/>
          <p:cNvSpPr/>
          <p:nvPr/>
        </p:nvSpPr>
        <p:spPr>
          <a:xfrm>
            <a:off x="26967" y="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829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829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618"/>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618"/>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1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1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522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522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1264"/>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1264"/>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3153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3153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3171924"/>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3171924"/>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315624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315624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3153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60000" y="315362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313200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313200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314840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314840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31323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31323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208895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208895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210725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210725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209157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209157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208895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208895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206733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206733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208373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208373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2067695"/>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2067695"/>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2294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2294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24776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247760"/>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23208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23208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780000" y="42294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229463"/>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420783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420783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22424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224242"/>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420819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420819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100883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100883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102713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102713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101145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1011456"/>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100883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1008839"/>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987211"/>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987211"/>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100361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1003617"/>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987575"/>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987575"/>
            <a:ext cx="1369715" cy="911418"/>
          </a:xfrm>
          <a:prstGeom prst="moon">
            <a:avLst>
              <a:gd name="adj" fmla="val 33026"/>
            </a:avLst>
          </a:prstGeom>
          <a:gradFill flip="none" rotWithShape="1">
            <a:gsLst>
              <a:gs pos="9000">
                <a:srgbClr val="CCFF33"/>
              </a:gs>
              <a:gs pos="54000">
                <a:srgbClr val="66FF33">
                  <a:lumMod val="19000"/>
                  <a:alpha val="69000"/>
                </a:srgbClr>
              </a:gs>
              <a:gs pos="59000">
                <a:schemeClr val="tx1">
                  <a:lumMod val="95000"/>
                </a:schemeClr>
              </a:gs>
              <a:gs pos="64000">
                <a:srgbClr val="8CFF58">
                  <a:lumMod val="19000"/>
                  <a:alpha val="0"/>
                </a:srgbClr>
              </a:gs>
              <a:gs pos="32000">
                <a:srgbClr val="CCFF33"/>
              </a:gs>
            </a:gsLst>
            <a:path path="rect">
              <a:fillToRect l="100000" b="100000"/>
            </a:path>
            <a:tileRect t="-100000" r="-100000"/>
          </a:gradFill>
          <a:ln w="0" cap="rnd">
            <a:solidFill>
              <a:schemeClr val="tx1">
                <a:alpha val="64000"/>
              </a:schemeClr>
            </a:solidFill>
            <a:prstDash val="sysDash"/>
          </a:ln>
          <a:scene3d>
            <a:camera prst="orthographicFront"/>
            <a:lightRig rig="flat"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a:off x="-108520" y="0"/>
            <a:ext cx="9252520" cy="534317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20038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7"/>
                                        </p:tgtEl>
                                        <p:attrNameLst>
                                          <p:attrName>style.opacity</p:attrName>
                                        </p:attrNameLst>
                                      </p:cBhvr>
                                      <p:to>
                                        <p:strVal val="0"/>
                                      </p:to>
                                    </p:set>
                                    <p:animEffect filter="image" prLst="opacity: 0">
                                      <p:cBhvr rctx="IE">
                                        <p:cTn id="427" dur="indefinite"/>
                                        <p:tgtEl>
                                          <p:spTgt spid="87"/>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2250" fill="hold"/>
                                        <p:tgtEl>
                                          <p:spTgt spid="90"/>
                                        </p:tgtEl>
                                        <p:attrNameLst>
                                          <p:attrName>ppt_w</p:attrName>
                                        </p:attrNameLst>
                                      </p:cBhvr>
                                      <p:tavLst>
                                        <p:tav tm="0">
                                          <p:val>
                                            <p:strVal val="4/3*#ppt_w"/>
                                          </p:val>
                                        </p:tav>
                                        <p:tav tm="100000">
                                          <p:val>
                                            <p:strVal val="#ppt_w"/>
                                          </p:val>
                                        </p:tav>
                                      </p:tavLst>
                                    </p:anim>
                                    <p:anim calcmode="lin" valueType="num">
                                      <p:cBhvr>
                                        <p:cTn id="852" dur="2250" fill="hold"/>
                                        <p:tgtEl>
                                          <p:spTgt spid="90"/>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90"/>
                                        </p:tgtEl>
                                        <p:attrNameLst>
                                          <p:attrName>style.visibility</p:attrName>
                                        </p:attrNameLst>
                                      </p:cBhvr>
                                      <p:to>
                                        <p:strVal val="visible"/>
                                      </p:to>
                                    </p:set>
                                    <p:animEffect transition="in" filter="barn(outHorizontal)">
                                      <p:cBhvr>
                                        <p:cTn id="855" dur="225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flipH="1">
            <a:off x="0" y="4505"/>
            <a:ext cx="9170370" cy="5133104"/>
            <a:chOff x="0" y="0"/>
            <a:chExt cx="9170370" cy="5133104"/>
          </a:xfrm>
        </p:grpSpPr>
        <p:sp>
          <p:nvSpPr>
            <p:cNvPr id="129" name="128 Rectángulo"/>
            <p:cNvSpPr/>
            <p:nvPr/>
          </p:nvSpPr>
          <p:spPr>
            <a:xfrm flipH="1" flipV="1">
              <a:off x="0" y="0"/>
              <a:ext cx="9170069" cy="2571750"/>
            </a:xfrm>
            <a:prstGeom prst="rect">
              <a:avLst/>
            </a:prstGeom>
            <a:gradFill>
              <a:gsLst>
                <a:gs pos="51000">
                  <a:srgbClr val="113D00">
                    <a:lumMod val="0"/>
                  </a:srgbClr>
                </a:gs>
                <a:gs pos="59591">
                  <a:srgbClr val="000000"/>
                </a:gs>
                <a:gs pos="16000">
                  <a:srgbClr val="66FF33">
                    <a:lumMod val="0"/>
                  </a:srgbClr>
                </a:gs>
                <a:gs pos="75000">
                  <a:srgbClr val="8CFF58">
                    <a:lumMod val="0"/>
                  </a:srgbClr>
                </a:gs>
                <a:gs pos="38000">
                  <a:srgbClr val="DBEA1C">
                    <a:lumMod val="64000"/>
                  </a:srgbClr>
                </a:gs>
                <a:gs pos="91000">
                  <a:srgbClr val="CDEA1C">
                    <a:lumMod val="45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50"/>
              <a:ext cx="9170370" cy="2561354"/>
            </a:xfrm>
            <a:prstGeom prst="rect">
              <a:avLst/>
            </a:prstGeom>
            <a:gradFill>
              <a:gsLst>
                <a:gs pos="51000">
                  <a:srgbClr val="113D00">
                    <a:lumMod val="0"/>
                  </a:srgbClr>
                </a:gs>
                <a:gs pos="59591">
                  <a:srgbClr val="000000"/>
                </a:gs>
                <a:gs pos="16000">
                  <a:srgbClr val="66FF33">
                    <a:lumMod val="0"/>
                  </a:srgbClr>
                </a:gs>
                <a:gs pos="75000">
                  <a:srgbClr val="8CFF58">
                    <a:lumMod val="0"/>
                  </a:srgbClr>
                </a:gs>
                <a:gs pos="38000">
                  <a:srgbClr val="DBEA1C">
                    <a:lumMod val="64000"/>
                  </a:srgbClr>
                </a:gs>
                <a:gs pos="91000">
                  <a:srgbClr val="CDEA1C">
                    <a:lumMod val="45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6" name="125 Imagen"/>
          <p:cNvPicPr>
            <a:picLocks noChangeAspect="1"/>
          </p:cNvPicPr>
          <p:nvPr/>
        </p:nvPicPr>
        <p:blipFill rotWithShape="1">
          <a:blip r:embed="rId2" cstate="email">
            <a:extLst>
              <a:ext uri="{28A0092B-C50C-407E-A947-70E740481C1C}">
                <a14:useLocalDpi xmlns:a14="http://schemas.microsoft.com/office/drawing/2010/main"/>
              </a:ext>
            </a:extLst>
          </a:blip>
          <a:srcRect r="-101564"/>
          <a:stretch/>
        </p:blipFill>
        <p:spPr>
          <a:xfrm>
            <a:off x="0" y="0"/>
            <a:ext cx="18430875" cy="5143500"/>
          </a:xfrm>
          <a:prstGeom prst="rect">
            <a:avLst/>
          </a:prstGeom>
        </p:spPr>
      </p:pic>
      <p:sp>
        <p:nvSpPr>
          <p:cNvPr id="34" name="33 Elipse"/>
          <p:cNvSpPr/>
          <p:nvPr/>
        </p:nvSpPr>
        <p:spPr>
          <a:xfrm rot="16200000">
            <a:off x="5995043" y="2381504"/>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640729" y="380958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8042961" y="4447924"/>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059612" y="289802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6303749" y="3384187"/>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078486" y="4113431"/>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562696" y="432637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flipH="1">
            <a:off x="6640589" y="92295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flipH="1">
            <a:off x="8042821" y="28461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flipH="1">
            <a:off x="6059472" y="183451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flipH="1">
            <a:off x="6303609" y="1348349"/>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flipH="1">
            <a:off x="7078346" y="619105"/>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flipH="1">
            <a:off x="7562556" y="40616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6654940" y="24523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7127849" y="344172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8154862" y="388396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6702231" y="281019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6881040" y="314701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7448468" y="365222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7803110" y="379975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flipH="1">
            <a:off x="7127747" y="144187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flipH="1">
            <a:off x="8154760" y="99963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flipH="1">
            <a:off x="6702129" y="207339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flipH="1">
            <a:off x="6880938" y="173658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flipH="1">
            <a:off x="7448366" y="1231367"/>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flipH="1">
            <a:off x="7803008" y="108384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7292912" y="250643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7600991" y="314112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8270046" y="342483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7323720" y="273599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7440206" y="295206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7809861" y="327617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8040895" y="337080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flipH="1">
            <a:off x="7600924" y="185820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flipH="1">
            <a:off x="8269979" y="157450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flipH="1">
            <a:off x="7323653" y="226333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flipH="1">
            <a:off x="7440139" y="204726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flipH="1">
            <a:off x="7809794" y="17231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flipH="1">
            <a:off x="8040828" y="162852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3016859" y="232072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3662545" y="374880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5064777" y="438714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3081428" y="283725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3325565" y="3323412"/>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4100302" y="4052656"/>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a:off x="4584512" y="426559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3662405" y="86218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5064637" y="22383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081288" y="177373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325425" y="1287574"/>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4100162" y="558330"/>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584372" y="34539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a:off x="3676756" y="239157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a:off x="4149665" y="338094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a:off x="5176678" y="382319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a:off x="3724047" y="27494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a:off x="3902856" y="308623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a:off x="4470284" y="35914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a:off x="4824926" y="373897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4149563" y="138110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5176576" y="93885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723945" y="20126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3902754" y="167581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470182" y="1170592"/>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824824" y="102306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a:off x="4314728" y="24456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a:off x="4622807" y="308035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a:off x="5291862" y="336405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a:off x="4345536" y="267522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a:off x="4462022" y="289129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a:off x="4831677" y="321539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a:off x="5062711" y="331003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622740" y="179743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5291795" y="151372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345469" y="220256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4461955" y="198649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4831610" y="166238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062644" y="156775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a:off x="136539" y="232072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a:off x="782225" y="374880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a:off x="2184457" y="438714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a:off x="201108" y="283725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a:off x="445245" y="3323412"/>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a:off x="1219982" y="4052656"/>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a:off x="1704192" y="426559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782085" y="86218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2184317" y="22383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200968" y="177373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445105" y="1287574"/>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1219842" y="558330"/>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1704052" y="34539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a:off x="796436" y="239157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a:off x="1269345" y="338094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a:off x="2296358" y="382319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a:off x="843727" y="27494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a:off x="1022536" y="308623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a:off x="1589964" y="35914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rot="16200000">
            <a:off x="1944606" y="373897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16200000" flipH="1">
            <a:off x="1269243" y="138110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16200000" flipH="1">
            <a:off x="2296256" y="93885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16200000" flipH="1">
            <a:off x="843625" y="20126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16200000" flipH="1">
            <a:off x="1022434" y="167581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16200000" flipH="1">
            <a:off x="1589862" y="1170592"/>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16200000" flipH="1">
            <a:off x="1944504" y="102306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16200000">
            <a:off x="1434408" y="24456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16200000">
            <a:off x="1742487" y="308035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16200000">
            <a:off x="2411542" y="336405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16200000">
            <a:off x="1465216" y="267522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16200000">
            <a:off x="1581702" y="289129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16200000">
            <a:off x="1951357" y="321539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16200000">
            <a:off x="2182391" y="331003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16200000" flipH="1">
            <a:off x="1742420" y="179743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16200000" flipH="1">
            <a:off x="2411475" y="151372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16200000" flipH="1">
            <a:off x="1465149" y="220256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16200000" flipH="1">
            <a:off x="1581635" y="198649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16200000" flipH="1">
            <a:off x="1951290" y="166238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16200000" flipH="1">
            <a:off x="2182324" y="156775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effectLst>
            <a:outerShdw blurRad="50800" dist="50800" dir="5400000" sx="95000" sy="95000" algn="ctr" rotWithShape="0">
              <a:srgbClr val="CDEA1C"/>
            </a:outerShdw>
          </a:effectLst>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flipH="1">
            <a:off x="-180528" y="21591"/>
            <a:ext cx="9469560" cy="5270903"/>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05869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2"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3000" fill="hold"/>
                                        <p:tgtEl>
                                          <p:spTgt spid="43"/>
                                        </p:tgtEl>
                                        <p:attrNameLst>
                                          <p:attrName>ppt_x</p:attrName>
                                        </p:attrNameLst>
                                      </p:cBhvr>
                                      <p:tavLst>
                                        <p:tav tm="0">
                                          <p:val>
                                            <p:strVal val="#ppt_x+#ppt_w/2"/>
                                          </p:val>
                                        </p:tav>
                                        <p:tav tm="100000">
                                          <p:val>
                                            <p:strVal val="#ppt_x"/>
                                          </p:val>
                                        </p:tav>
                                      </p:tavLst>
                                    </p:anim>
                                    <p:anim calcmode="lin" valueType="num">
                                      <p:cBhvr>
                                        <p:cTn id="8" dur="3000" fill="hold"/>
                                        <p:tgtEl>
                                          <p:spTgt spid="43"/>
                                        </p:tgtEl>
                                        <p:attrNameLst>
                                          <p:attrName>ppt_y</p:attrName>
                                        </p:attrNameLst>
                                      </p:cBhvr>
                                      <p:tavLst>
                                        <p:tav tm="0">
                                          <p:val>
                                            <p:strVal val="#ppt_y"/>
                                          </p:val>
                                        </p:tav>
                                        <p:tav tm="100000">
                                          <p:val>
                                            <p:strVal val="#ppt_y"/>
                                          </p:val>
                                        </p:tav>
                                      </p:tavLst>
                                    </p:anim>
                                    <p:anim calcmode="lin" valueType="num">
                                      <p:cBhvr>
                                        <p:cTn id="9" dur="3000" fill="hold"/>
                                        <p:tgtEl>
                                          <p:spTgt spid="43"/>
                                        </p:tgtEl>
                                        <p:attrNameLst>
                                          <p:attrName>ppt_w</p:attrName>
                                        </p:attrNameLst>
                                      </p:cBhvr>
                                      <p:tavLst>
                                        <p:tav tm="0">
                                          <p:val>
                                            <p:fltVal val="0"/>
                                          </p:val>
                                        </p:tav>
                                        <p:tav tm="100000">
                                          <p:val>
                                            <p:strVal val="#ppt_w"/>
                                          </p:val>
                                        </p:tav>
                                      </p:tavLst>
                                    </p:anim>
                                    <p:anim calcmode="lin" valueType="num">
                                      <p:cBhvr>
                                        <p:cTn id="10" dur="3000" fill="hold"/>
                                        <p:tgtEl>
                                          <p:spTgt spid="43"/>
                                        </p:tgtEl>
                                        <p:attrNameLst>
                                          <p:attrName>ppt_h</p:attrName>
                                        </p:attrNameLst>
                                      </p:cBhvr>
                                      <p:tavLst>
                                        <p:tav tm="0">
                                          <p:val>
                                            <p:strVal val="#ppt_h"/>
                                          </p:val>
                                        </p:tav>
                                        <p:tav tm="100000">
                                          <p:val>
                                            <p:strVal val="#ppt_h"/>
                                          </p:val>
                                        </p:tav>
                                      </p:tavLst>
                                    </p:anim>
                                  </p:childTnLst>
                                </p:cTn>
                              </p:par>
                              <p:par>
                                <p:cTn id="11" presetID="2" presetClass="exit" presetSubtype="8" fill="hold" grpId="1" nodeType="withEffect">
                                  <p:stCondLst>
                                    <p:cond delay="0"/>
                                  </p:stCondLst>
                                  <p:childTnLst>
                                    <p:anim calcmode="lin" valueType="num">
                                      <p:cBhvr additive="base">
                                        <p:cTn id="12" dur="3000"/>
                                        <p:tgtEl>
                                          <p:spTgt spid="43"/>
                                        </p:tgtEl>
                                        <p:attrNameLst>
                                          <p:attrName>ppt_x</p:attrName>
                                        </p:attrNameLst>
                                      </p:cBhvr>
                                      <p:tavLst>
                                        <p:tav tm="0">
                                          <p:val>
                                            <p:strVal val="ppt_x"/>
                                          </p:val>
                                        </p:tav>
                                        <p:tav tm="100000">
                                          <p:val>
                                            <p:strVal val="0-ppt_w/2"/>
                                          </p:val>
                                        </p:tav>
                                      </p:tavLst>
                                    </p:anim>
                                    <p:anim calcmode="lin" valueType="num">
                                      <p:cBhvr additive="base">
                                        <p:cTn id="13" dur="3000"/>
                                        <p:tgtEl>
                                          <p:spTgt spid="43"/>
                                        </p:tgtEl>
                                        <p:attrNameLst>
                                          <p:attrName>ppt_y</p:attrName>
                                        </p:attrNameLst>
                                      </p:cBhvr>
                                      <p:tavLst>
                                        <p:tav tm="0">
                                          <p:val>
                                            <p:strVal val="ppt_y"/>
                                          </p:val>
                                        </p:tav>
                                        <p:tav tm="100000">
                                          <p:val>
                                            <p:strVal val="ppt_y"/>
                                          </p:val>
                                        </p:tav>
                                      </p:tavLst>
                                    </p:anim>
                                    <p:set>
                                      <p:cBhvr>
                                        <p:cTn id="14" dur="1" fill="hold">
                                          <p:stCondLst>
                                            <p:cond delay="2999"/>
                                          </p:stCondLst>
                                        </p:cTn>
                                        <p:tgtEl>
                                          <p:spTgt spid="43"/>
                                        </p:tgtEl>
                                        <p:attrNameLst>
                                          <p:attrName>style.visibility</p:attrName>
                                        </p:attrNameLst>
                                      </p:cBhvr>
                                      <p:to>
                                        <p:strVal val="hidden"/>
                                      </p:to>
                                    </p:set>
                                  </p:childTnLst>
                                </p:cTn>
                              </p:par>
                              <p:par>
                                <p:cTn id="15" presetID="17" presetClass="entr" presetSubtype="2"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3000" fill="hold"/>
                                        <p:tgtEl>
                                          <p:spTgt spid="47"/>
                                        </p:tgtEl>
                                        <p:attrNameLst>
                                          <p:attrName>ppt_x</p:attrName>
                                        </p:attrNameLst>
                                      </p:cBhvr>
                                      <p:tavLst>
                                        <p:tav tm="0">
                                          <p:val>
                                            <p:strVal val="#ppt_x+#ppt_w/2"/>
                                          </p:val>
                                        </p:tav>
                                        <p:tav tm="100000">
                                          <p:val>
                                            <p:strVal val="#ppt_x"/>
                                          </p:val>
                                        </p:tav>
                                      </p:tavLst>
                                    </p:anim>
                                    <p:anim calcmode="lin" valueType="num">
                                      <p:cBhvr>
                                        <p:cTn id="18" dur="3000" fill="hold"/>
                                        <p:tgtEl>
                                          <p:spTgt spid="47"/>
                                        </p:tgtEl>
                                        <p:attrNameLst>
                                          <p:attrName>ppt_y</p:attrName>
                                        </p:attrNameLst>
                                      </p:cBhvr>
                                      <p:tavLst>
                                        <p:tav tm="0">
                                          <p:val>
                                            <p:strVal val="#ppt_y"/>
                                          </p:val>
                                        </p:tav>
                                        <p:tav tm="100000">
                                          <p:val>
                                            <p:strVal val="#ppt_y"/>
                                          </p:val>
                                        </p:tav>
                                      </p:tavLst>
                                    </p:anim>
                                    <p:anim calcmode="lin" valueType="num">
                                      <p:cBhvr>
                                        <p:cTn id="19" dur="3000" fill="hold"/>
                                        <p:tgtEl>
                                          <p:spTgt spid="47"/>
                                        </p:tgtEl>
                                        <p:attrNameLst>
                                          <p:attrName>ppt_w</p:attrName>
                                        </p:attrNameLst>
                                      </p:cBhvr>
                                      <p:tavLst>
                                        <p:tav tm="0">
                                          <p:val>
                                            <p:fltVal val="0"/>
                                          </p:val>
                                        </p:tav>
                                        <p:tav tm="100000">
                                          <p:val>
                                            <p:strVal val="#ppt_w"/>
                                          </p:val>
                                        </p:tav>
                                      </p:tavLst>
                                    </p:anim>
                                    <p:anim calcmode="lin" valueType="num">
                                      <p:cBhvr>
                                        <p:cTn id="20" dur="3000" fill="hold"/>
                                        <p:tgtEl>
                                          <p:spTgt spid="47"/>
                                        </p:tgtEl>
                                        <p:attrNameLst>
                                          <p:attrName>ppt_h</p:attrName>
                                        </p:attrNameLst>
                                      </p:cBhvr>
                                      <p:tavLst>
                                        <p:tav tm="0">
                                          <p:val>
                                            <p:strVal val="#ppt_h"/>
                                          </p:val>
                                        </p:tav>
                                        <p:tav tm="100000">
                                          <p:val>
                                            <p:strVal val="#ppt_h"/>
                                          </p:val>
                                        </p:tav>
                                      </p:tavLst>
                                    </p:anim>
                                  </p:childTnLst>
                                </p:cTn>
                              </p:par>
                              <p:par>
                                <p:cTn id="21" presetID="2" presetClass="exit" presetSubtype="8" fill="hold" grpId="1" nodeType="withEffect">
                                  <p:stCondLst>
                                    <p:cond delay="0"/>
                                  </p:stCondLst>
                                  <p:childTnLst>
                                    <p:anim calcmode="lin" valueType="num">
                                      <p:cBhvr additive="base">
                                        <p:cTn id="22" dur="3000"/>
                                        <p:tgtEl>
                                          <p:spTgt spid="47"/>
                                        </p:tgtEl>
                                        <p:attrNameLst>
                                          <p:attrName>ppt_x</p:attrName>
                                        </p:attrNameLst>
                                      </p:cBhvr>
                                      <p:tavLst>
                                        <p:tav tm="0">
                                          <p:val>
                                            <p:strVal val="ppt_x"/>
                                          </p:val>
                                        </p:tav>
                                        <p:tav tm="100000">
                                          <p:val>
                                            <p:strVal val="0-ppt_w/2"/>
                                          </p:val>
                                        </p:tav>
                                      </p:tavLst>
                                    </p:anim>
                                    <p:anim calcmode="lin" valueType="num">
                                      <p:cBhvr additive="base">
                                        <p:cTn id="23" dur="3000"/>
                                        <p:tgtEl>
                                          <p:spTgt spid="47"/>
                                        </p:tgtEl>
                                        <p:attrNameLst>
                                          <p:attrName>ppt_y</p:attrName>
                                        </p:attrNameLst>
                                      </p:cBhvr>
                                      <p:tavLst>
                                        <p:tav tm="0">
                                          <p:val>
                                            <p:strVal val="ppt_y"/>
                                          </p:val>
                                        </p:tav>
                                        <p:tav tm="100000">
                                          <p:val>
                                            <p:strVal val="ppt_y"/>
                                          </p:val>
                                        </p:tav>
                                      </p:tavLst>
                                    </p:anim>
                                    <p:set>
                                      <p:cBhvr>
                                        <p:cTn id="24" dur="1" fill="hold">
                                          <p:stCondLst>
                                            <p:cond delay="2999"/>
                                          </p:stCondLst>
                                        </p:cTn>
                                        <p:tgtEl>
                                          <p:spTgt spid="47"/>
                                        </p:tgtEl>
                                        <p:attrNameLst>
                                          <p:attrName>style.visibility</p:attrName>
                                        </p:attrNameLst>
                                      </p:cBhvr>
                                      <p:to>
                                        <p:strVal val="hidden"/>
                                      </p:to>
                                    </p:set>
                                  </p:childTnLst>
                                </p:cTn>
                              </p:par>
                              <p:par>
                                <p:cTn id="25" presetID="17" presetClass="entr" presetSubtype="2" fill="hold" grpId="0" nodeType="withEffect">
                                  <p:stCondLst>
                                    <p:cond delay="0"/>
                                  </p:stCondLst>
                                  <p:childTnLst>
                                    <p:set>
                                      <p:cBhvr>
                                        <p:cTn id="26" dur="1" fill="hold">
                                          <p:stCondLst>
                                            <p:cond delay="0"/>
                                          </p:stCondLst>
                                        </p:cTn>
                                        <p:tgtEl>
                                          <p:spTgt spid="46"/>
                                        </p:tgtEl>
                                        <p:attrNameLst>
                                          <p:attrName>style.visibility</p:attrName>
                                        </p:attrNameLst>
                                      </p:cBhvr>
                                      <p:to>
                                        <p:strVal val="visible"/>
                                      </p:to>
                                    </p:set>
                                    <p:anim calcmode="lin" valueType="num">
                                      <p:cBhvr>
                                        <p:cTn id="27" dur="3000" fill="hold"/>
                                        <p:tgtEl>
                                          <p:spTgt spid="46"/>
                                        </p:tgtEl>
                                        <p:attrNameLst>
                                          <p:attrName>ppt_x</p:attrName>
                                        </p:attrNameLst>
                                      </p:cBhvr>
                                      <p:tavLst>
                                        <p:tav tm="0">
                                          <p:val>
                                            <p:strVal val="#ppt_x+#ppt_w/2"/>
                                          </p:val>
                                        </p:tav>
                                        <p:tav tm="100000">
                                          <p:val>
                                            <p:strVal val="#ppt_x"/>
                                          </p:val>
                                        </p:tav>
                                      </p:tavLst>
                                    </p:anim>
                                    <p:anim calcmode="lin" valueType="num">
                                      <p:cBhvr>
                                        <p:cTn id="28" dur="3000" fill="hold"/>
                                        <p:tgtEl>
                                          <p:spTgt spid="46"/>
                                        </p:tgtEl>
                                        <p:attrNameLst>
                                          <p:attrName>ppt_y</p:attrName>
                                        </p:attrNameLst>
                                      </p:cBhvr>
                                      <p:tavLst>
                                        <p:tav tm="0">
                                          <p:val>
                                            <p:strVal val="#ppt_y"/>
                                          </p:val>
                                        </p:tav>
                                        <p:tav tm="100000">
                                          <p:val>
                                            <p:strVal val="#ppt_y"/>
                                          </p:val>
                                        </p:tav>
                                      </p:tavLst>
                                    </p:anim>
                                    <p:anim calcmode="lin" valueType="num">
                                      <p:cBhvr>
                                        <p:cTn id="29" dur="3000" fill="hold"/>
                                        <p:tgtEl>
                                          <p:spTgt spid="46"/>
                                        </p:tgtEl>
                                        <p:attrNameLst>
                                          <p:attrName>ppt_w</p:attrName>
                                        </p:attrNameLst>
                                      </p:cBhvr>
                                      <p:tavLst>
                                        <p:tav tm="0">
                                          <p:val>
                                            <p:fltVal val="0"/>
                                          </p:val>
                                        </p:tav>
                                        <p:tav tm="100000">
                                          <p:val>
                                            <p:strVal val="#ppt_w"/>
                                          </p:val>
                                        </p:tav>
                                      </p:tavLst>
                                    </p:anim>
                                    <p:anim calcmode="lin" valueType="num">
                                      <p:cBhvr>
                                        <p:cTn id="30" dur="3000" fill="hold"/>
                                        <p:tgtEl>
                                          <p:spTgt spid="46"/>
                                        </p:tgtEl>
                                        <p:attrNameLst>
                                          <p:attrName>ppt_h</p:attrName>
                                        </p:attrNameLst>
                                      </p:cBhvr>
                                      <p:tavLst>
                                        <p:tav tm="0">
                                          <p:val>
                                            <p:strVal val="#ppt_h"/>
                                          </p:val>
                                        </p:tav>
                                        <p:tav tm="100000">
                                          <p:val>
                                            <p:strVal val="#ppt_h"/>
                                          </p:val>
                                        </p:tav>
                                      </p:tavLst>
                                    </p:anim>
                                  </p:childTnLst>
                                </p:cTn>
                              </p:par>
                              <p:par>
                                <p:cTn id="31" presetID="2" presetClass="exit" presetSubtype="8" fill="hold" grpId="1" nodeType="withEffect">
                                  <p:stCondLst>
                                    <p:cond delay="0"/>
                                  </p:stCondLst>
                                  <p:childTnLst>
                                    <p:anim calcmode="lin" valueType="num">
                                      <p:cBhvr additive="base">
                                        <p:cTn id="32" dur="3000"/>
                                        <p:tgtEl>
                                          <p:spTgt spid="46"/>
                                        </p:tgtEl>
                                        <p:attrNameLst>
                                          <p:attrName>ppt_x</p:attrName>
                                        </p:attrNameLst>
                                      </p:cBhvr>
                                      <p:tavLst>
                                        <p:tav tm="0">
                                          <p:val>
                                            <p:strVal val="ppt_x"/>
                                          </p:val>
                                        </p:tav>
                                        <p:tav tm="100000">
                                          <p:val>
                                            <p:strVal val="0-ppt_w/2"/>
                                          </p:val>
                                        </p:tav>
                                      </p:tavLst>
                                    </p:anim>
                                    <p:anim calcmode="lin" valueType="num">
                                      <p:cBhvr additive="base">
                                        <p:cTn id="33" dur="3000"/>
                                        <p:tgtEl>
                                          <p:spTgt spid="46"/>
                                        </p:tgtEl>
                                        <p:attrNameLst>
                                          <p:attrName>ppt_y</p:attrName>
                                        </p:attrNameLst>
                                      </p:cBhvr>
                                      <p:tavLst>
                                        <p:tav tm="0">
                                          <p:val>
                                            <p:strVal val="ppt_y"/>
                                          </p:val>
                                        </p:tav>
                                        <p:tav tm="100000">
                                          <p:val>
                                            <p:strVal val="ppt_y"/>
                                          </p:val>
                                        </p:tav>
                                      </p:tavLst>
                                    </p:anim>
                                    <p:set>
                                      <p:cBhvr>
                                        <p:cTn id="34" dur="1" fill="hold">
                                          <p:stCondLst>
                                            <p:cond delay="2999"/>
                                          </p:stCondLst>
                                        </p:cTn>
                                        <p:tgtEl>
                                          <p:spTgt spid="46"/>
                                        </p:tgtEl>
                                        <p:attrNameLst>
                                          <p:attrName>style.visibility</p:attrName>
                                        </p:attrNameLst>
                                      </p:cBhvr>
                                      <p:to>
                                        <p:strVal val="hidden"/>
                                      </p:to>
                                    </p:set>
                                  </p:childTnLst>
                                </p:cTn>
                              </p:par>
                              <p:par>
                                <p:cTn id="35" presetID="17" presetClass="entr" presetSubtype="2"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3000" fill="hold"/>
                                        <p:tgtEl>
                                          <p:spTgt spid="42"/>
                                        </p:tgtEl>
                                        <p:attrNameLst>
                                          <p:attrName>ppt_x</p:attrName>
                                        </p:attrNameLst>
                                      </p:cBhvr>
                                      <p:tavLst>
                                        <p:tav tm="0">
                                          <p:val>
                                            <p:strVal val="#ppt_x+#ppt_w/2"/>
                                          </p:val>
                                        </p:tav>
                                        <p:tav tm="100000">
                                          <p:val>
                                            <p:strVal val="#ppt_x"/>
                                          </p:val>
                                        </p:tav>
                                      </p:tavLst>
                                    </p:anim>
                                    <p:anim calcmode="lin" valueType="num">
                                      <p:cBhvr>
                                        <p:cTn id="38" dur="3000" fill="hold"/>
                                        <p:tgtEl>
                                          <p:spTgt spid="42"/>
                                        </p:tgtEl>
                                        <p:attrNameLst>
                                          <p:attrName>ppt_y</p:attrName>
                                        </p:attrNameLst>
                                      </p:cBhvr>
                                      <p:tavLst>
                                        <p:tav tm="0">
                                          <p:val>
                                            <p:strVal val="#ppt_y"/>
                                          </p:val>
                                        </p:tav>
                                        <p:tav tm="100000">
                                          <p:val>
                                            <p:strVal val="#ppt_y"/>
                                          </p:val>
                                        </p:tav>
                                      </p:tavLst>
                                    </p:anim>
                                    <p:anim calcmode="lin" valueType="num">
                                      <p:cBhvr>
                                        <p:cTn id="39" dur="3000" fill="hold"/>
                                        <p:tgtEl>
                                          <p:spTgt spid="42"/>
                                        </p:tgtEl>
                                        <p:attrNameLst>
                                          <p:attrName>ppt_w</p:attrName>
                                        </p:attrNameLst>
                                      </p:cBhvr>
                                      <p:tavLst>
                                        <p:tav tm="0">
                                          <p:val>
                                            <p:fltVal val="0"/>
                                          </p:val>
                                        </p:tav>
                                        <p:tav tm="100000">
                                          <p:val>
                                            <p:strVal val="#ppt_w"/>
                                          </p:val>
                                        </p:tav>
                                      </p:tavLst>
                                    </p:anim>
                                    <p:anim calcmode="lin" valueType="num">
                                      <p:cBhvr>
                                        <p:cTn id="40" dur="3000" fill="hold"/>
                                        <p:tgtEl>
                                          <p:spTgt spid="42"/>
                                        </p:tgtEl>
                                        <p:attrNameLst>
                                          <p:attrName>ppt_h</p:attrName>
                                        </p:attrNameLst>
                                      </p:cBhvr>
                                      <p:tavLst>
                                        <p:tav tm="0">
                                          <p:val>
                                            <p:strVal val="#ppt_h"/>
                                          </p:val>
                                        </p:tav>
                                        <p:tav tm="100000">
                                          <p:val>
                                            <p:strVal val="#ppt_h"/>
                                          </p:val>
                                        </p:tav>
                                      </p:tavLst>
                                    </p:anim>
                                  </p:childTnLst>
                                </p:cTn>
                              </p:par>
                              <p:par>
                                <p:cTn id="41" presetID="2" presetClass="exit" presetSubtype="8" fill="hold" grpId="1" nodeType="withEffect">
                                  <p:stCondLst>
                                    <p:cond delay="0"/>
                                  </p:stCondLst>
                                  <p:childTnLst>
                                    <p:anim calcmode="lin" valueType="num">
                                      <p:cBhvr additive="base">
                                        <p:cTn id="42" dur="3000"/>
                                        <p:tgtEl>
                                          <p:spTgt spid="42"/>
                                        </p:tgtEl>
                                        <p:attrNameLst>
                                          <p:attrName>ppt_x</p:attrName>
                                        </p:attrNameLst>
                                      </p:cBhvr>
                                      <p:tavLst>
                                        <p:tav tm="0">
                                          <p:val>
                                            <p:strVal val="ppt_x"/>
                                          </p:val>
                                        </p:tav>
                                        <p:tav tm="100000">
                                          <p:val>
                                            <p:strVal val="0-ppt_w/2"/>
                                          </p:val>
                                        </p:tav>
                                      </p:tavLst>
                                    </p:anim>
                                    <p:anim calcmode="lin" valueType="num">
                                      <p:cBhvr additive="base">
                                        <p:cTn id="43" dur="3000"/>
                                        <p:tgtEl>
                                          <p:spTgt spid="42"/>
                                        </p:tgtEl>
                                        <p:attrNameLst>
                                          <p:attrName>ppt_y</p:attrName>
                                        </p:attrNameLst>
                                      </p:cBhvr>
                                      <p:tavLst>
                                        <p:tav tm="0">
                                          <p:val>
                                            <p:strVal val="ppt_y"/>
                                          </p:val>
                                        </p:tav>
                                        <p:tav tm="100000">
                                          <p:val>
                                            <p:strVal val="ppt_y"/>
                                          </p:val>
                                        </p:tav>
                                      </p:tavLst>
                                    </p:anim>
                                    <p:set>
                                      <p:cBhvr>
                                        <p:cTn id="44" dur="1" fill="hold">
                                          <p:stCondLst>
                                            <p:cond delay="2999"/>
                                          </p:stCondLst>
                                        </p:cTn>
                                        <p:tgtEl>
                                          <p:spTgt spid="42"/>
                                        </p:tgtEl>
                                        <p:attrNameLst>
                                          <p:attrName>style.visibility</p:attrName>
                                        </p:attrNameLst>
                                      </p:cBhvr>
                                      <p:to>
                                        <p:strVal val="hidden"/>
                                      </p:to>
                                    </p:set>
                                  </p:childTnLst>
                                </p:cTn>
                              </p:par>
                              <p:par>
                                <p:cTn id="45" presetID="17" presetClass="entr" presetSubtype="2"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p:cTn id="47" dur="3000" fill="hold"/>
                                        <p:tgtEl>
                                          <p:spTgt spid="45"/>
                                        </p:tgtEl>
                                        <p:attrNameLst>
                                          <p:attrName>ppt_x</p:attrName>
                                        </p:attrNameLst>
                                      </p:cBhvr>
                                      <p:tavLst>
                                        <p:tav tm="0">
                                          <p:val>
                                            <p:strVal val="#ppt_x+#ppt_w/2"/>
                                          </p:val>
                                        </p:tav>
                                        <p:tav tm="100000">
                                          <p:val>
                                            <p:strVal val="#ppt_x"/>
                                          </p:val>
                                        </p:tav>
                                      </p:tavLst>
                                    </p:anim>
                                    <p:anim calcmode="lin" valueType="num">
                                      <p:cBhvr>
                                        <p:cTn id="48" dur="3000" fill="hold"/>
                                        <p:tgtEl>
                                          <p:spTgt spid="45"/>
                                        </p:tgtEl>
                                        <p:attrNameLst>
                                          <p:attrName>ppt_y</p:attrName>
                                        </p:attrNameLst>
                                      </p:cBhvr>
                                      <p:tavLst>
                                        <p:tav tm="0">
                                          <p:val>
                                            <p:strVal val="#ppt_y"/>
                                          </p:val>
                                        </p:tav>
                                        <p:tav tm="100000">
                                          <p:val>
                                            <p:strVal val="#ppt_y"/>
                                          </p:val>
                                        </p:tav>
                                      </p:tavLst>
                                    </p:anim>
                                    <p:anim calcmode="lin" valueType="num">
                                      <p:cBhvr>
                                        <p:cTn id="49" dur="3000" fill="hold"/>
                                        <p:tgtEl>
                                          <p:spTgt spid="45"/>
                                        </p:tgtEl>
                                        <p:attrNameLst>
                                          <p:attrName>ppt_w</p:attrName>
                                        </p:attrNameLst>
                                      </p:cBhvr>
                                      <p:tavLst>
                                        <p:tav tm="0">
                                          <p:val>
                                            <p:fltVal val="0"/>
                                          </p:val>
                                        </p:tav>
                                        <p:tav tm="100000">
                                          <p:val>
                                            <p:strVal val="#ppt_w"/>
                                          </p:val>
                                        </p:tav>
                                      </p:tavLst>
                                    </p:anim>
                                    <p:anim calcmode="lin" valueType="num">
                                      <p:cBhvr>
                                        <p:cTn id="50" dur="3000" fill="hold"/>
                                        <p:tgtEl>
                                          <p:spTgt spid="45"/>
                                        </p:tgtEl>
                                        <p:attrNameLst>
                                          <p:attrName>ppt_h</p:attrName>
                                        </p:attrNameLst>
                                      </p:cBhvr>
                                      <p:tavLst>
                                        <p:tav tm="0">
                                          <p:val>
                                            <p:strVal val="#ppt_h"/>
                                          </p:val>
                                        </p:tav>
                                        <p:tav tm="100000">
                                          <p:val>
                                            <p:strVal val="#ppt_h"/>
                                          </p:val>
                                        </p:tav>
                                      </p:tavLst>
                                    </p:anim>
                                  </p:childTnLst>
                                </p:cTn>
                              </p:par>
                              <p:par>
                                <p:cTn id="51" presetID="2" presetClass="exit" presetSubtype="8" fill="hold" grpId="1" nodeType="withEffect">
                                  <p:stCondLst>
                                    <p:cond delay="0"/>
                                  </p:stCondLst>
                                  <p:childTnLst>
                                    <p:anim calcmode="lin" valueType="num">
                                      <p:cBhvr additive="base">
                                        <p:cTn id="52" dur="3000"/>
                                        <p:tgtEl>
                                          <p:spTgt spid="45"/>
                                        </p:tgtEl>
                                        <p:attrNameLst>
                                          <p:attrName>ppt_x</p:attrName>
                                        </p:attrNameLst>
                                      </p:cBhvr>
                                      <p:tavLst>
                                        <p:tav tm="0">
                                          <p:val>
                                            <p:strVal val="ppt_x"/>
                                          </p:val>
                                        </p:tav>
                                        <p:tav tm="100000">
                                          <p:val>
                                            <p:strVal val="0-ppt_w/2"/>
                                          </p:val>
                                        </p:tav>
                                      </p:tavLst>
                                    </p:anim>
                                    <p:anim calcmode="lin" valueType="num">
                                      <p:cBhvr additive="base">
                                        <p:cTn id="53" dur="3000"/>
                                        <p:tgtEl>
                                          <p:spTgt spid="45"/>
                                        </p:tgtEl>
                                        <p:attrNameLst>
                                          <p:attrName>ppt_y</p:attrName>
                                        </p:attrNameLst>
                                      </p:cBhvr>
                                      <p:tavLst>
                                        <p:tav tm="0">
                                          <p:val>
                                            <p:strVal val="ppt_y"/>
                                          </p:val>
                                        </p:tav>
                                        <p:tav tm="100000">
                                          <p:val>
                                            <p:strVal val="ppt_y"/>
                                          </p:val>
                                        </p:tav>
                                      </p:tavLst>
                                    </p:anim>
                                    <p:set>
                                      <p:cBhvr>
                                        <p:cTn id="54" dur="1" fill="hold">
                                          <p:stCondLst>
                                            <p:cond delay="2999"/>
                                          </p:stCondLst>
                                        </p:cTn>
                                        <p:tgtEl>
                                          <p:spTgt spid="45"/>
                                        </p:tgtEl>
                                        <p:attrNameLst>
                                          <p:attrName>style.visibility</p:attrName>
                                        </p:attrNameLst>
                                      </p:cBhvr>
                                      <p:to>
                                        <p:strVal val="hidden"/>
                                      </p:to>
                                    </p:set>
                                  </p:childTnLst>
                                </p:cTn>
                              </p:par>
                              <p:par>
                                <p:cTn id="55" presetID="17" presetClass="entr" presetSubtype="2" fill="hold" grpId="0" nodeType="withEffect">
                                  <p:stCondLst>
                                    <p:cond delay="0"/>
                                  </p:stCondLst>
                                  <p:childTnLst>
                                    <p:set>
                                      <p:cBhvr>
                                        <p:cTn id="56" dur="1" fill="hold">
                                          <p:stCondLst>
                                            <p:cond delay="0"/>
                                          </p:stCondLst>
                                        </p:cTn>
                                        <p:tgtEl>
                                          <p:spTgt spid="44"/>
                                        </p:tgtEl>
                                        <p:attrNameLst>
                                          <p:attrName>style.visibility</p:attrName>
                                        </p:attrNameLst>
                                      </p:cBhvr>
                                      <p:to>
                                        <p:strVal val="visible"/>
                                      </p:to>
                                    </p:set>
                                    <p:anim calcmode="lin" valueType="num">
                                      <p:cBhvr>
                                        <p:cTn id="57" dur="3000" fill="hold"/>
                                        <p:tgtEl>
                                          <p:spTgt spid="44"/>
                                        </p:tgtEl>
                                        <p:attrNameLst>
                                          <p:attrName>ppt_x</p:attrName>
                                        </p:attrNameLst>
                                      </p:cBhvr>
                                      <p:tavLst>
                                        <p:tav tm="0">
                                          <p:val>
                                            <p:strVal val="#ppt_x+#ppt_w/2"/>
                                          </p:val>
                                        </p:tav>
                                        <p:tav tm="100000">
                                          <p:val>
                                            <p:strVal val="#ppt_x"/>
                                          </p:val>
                                        </p:tav>
                                      </p:tavLst>
                                    </p:anim>
                                    <p:anim calcmode="lin" valueType="num">
                                      <p:cBhvr>
                                        <p:cTn id="58" dur="3000" fill="hold"/>
                                        <p:tgtEl>
                                          <p:spTgt spid="44"/>
                                        </p:tgtEl>
                                        <p:attrNameLst>
                                          <p:attrName>ppt_y</p:attrName>
                                        </p:attrNameLst>
                                      </p:cBhvr>
                                      <p:tavLst>
                                        <p:tav tm="0">
                                          <p:val>
                                            <p:strVal val="#ppt_y"/>
                                          </p:val>
                                        </p:tav>
                                        <p:tav tm="100000">
                                          <p:val>
                                            <p:strVal val="#ppt_y"/>
                                          </p:val>
                                        </p:tav>
                                      </p:tavLst>
                                    </p:anim>
                                    <p:anim calcmode="lin" valueType="num">
                                      <p:cBhvr>
                                        <p:cTn id="59" dur="3000" fill="hold"/>
                                        <p:tgtEl>
                                          <p:spTgt spid="44"/>
                                        </p:tgtEl>
                                        <p:attrNameLst>
                                          <p:attrName>ppt_w</p:attrName>
                                        </p:attrNameLst>
                                      </p:cBhvr>
                                      <p:tavLst>
                                        <p:tav tm="0">
                                          <p:val>
                                            <p:fltVal val="0"/>
                                          </p:val>
                                        </p:tav>
                                        <p:tav tm="100000">
                                          <p:val>
                                            <p:strVal val="#ppt_w"/>
                                          </p:val>
                                        </p:tav>
                                      </p:tavLst>
                                    </p:anim>
                                    <p:anim calcmode="lin" valueType="num">
                                      <p:cBhvr>
                                        <p:cTn id="60" dur="3000" fill="hold"/>
                                        <p:tgtEl>
                                          <p:spTgt spid="44"/>
                                        </p:tgtEl>
                                        <p:attrNameLst>
                                          <p:attrName>ppt_h</p:attrName>
                                        </p:attrNameLst>
                                      </p:cBhvr>
                                      <p:tavLst>
                                        <p:tav tm="0">
                                          <p:val>
                                            <p:strVal val="#ppt_h"/>
                                          </p:val>
                                        </p:tav>
                                        <p:tav tm="100000">
                                          <p:val>
                                            <p:strVal val="#ppt_h"/>
                                          </p:val>
                                        </p:tav>
                                      </p:tavLst>
                                    </p:anim>
                                  </p:childTnLst>
                                </p:cTn>
                              </p:par>
                              <p:par>
                                <p:cTn id="61" presetID="2" presetClass="exit" presetSubtype="8" fill="hold" grpId="1" nodeType="withEffect">
                                  <p:stCondLst>
                                    <p:cond delay="0"/>
                                  </p:stCondLst>
                                  <p:childTnLst>
                                    <p:anim calcmode="lin" valueType="num">
                                      <p:cBhvr additive="base">
                                        <p:cTn id="62" dur="3000"/>
                                        <p:tgtEl>
                                          <p:spTgt spid="44"/>
                                        </p:tgtEl>
                                        <p:attrNameLst>
                                          <p:attrName>ppt_x</p:attrName>
                                        </p:attrNameLst>
                                      </p:cBhvr>
                                      <p:tavLst>
                                        <p:tav tm="0">
                                          <p:val>
                                            <p:strVal val="ppt_x"/>
                                          </p:val>
                                        </p:tav>
                                        <p:tav tm="100000">
                                          <p:val>
                                            <p:strVal val="0-ppt_w/2"/>
                                          </p:val>
                                        </p:tav>
                                      </p:tavLst>
                                    </p:anim>
                                    <p:anim calcmode="lin" valueType="num">
                                      <p:cBhvr additive="base">
                                        <p:cTn id="63" dur="3000"/>
                                        <p:tgtEl>
                                          <p:spTgt spid="44"/>
                                        </p:tgtEl>
                                        <p:attrNameLst>
                                          <p:attrName>ppt_y</p:attrName>
                                        </p:attrNameLst>
                                      </p:cBhvr>
                                      <p:tavLst>
                                        <p:tav tm="0">
                                          <p:val>
                                            <p:strVal val="ppt_y"/>
                                          </p:val>
                                        </p:tav>
                                        <p:tav tm="100000">
                                          <p:val>
                                            <p:strVal val="ppt_y"/>
                                          </p:val>
                                        </p:tav>
                                      </p:tavLst>
                                    </p:anim>
                                    <p:set>
                                      <p:cBhvr>
                                        <p:cTn id="64" dur="1" fill="hold">
                                          <p:stCondLst>
                                            <p:cond delay="2999"/>
                                          </p:stCondLst>
                                        </p:cTn>
                                        <p:tgtEl>
                                          <p:spTgt spid="44"/>
                                        </p:tgtEl>
                                        <p:attrNameLst>
                                          <p:attrName>style.visibility</p:attrName>
                                        </p:attrNameLst>
                                      </p:cBhvr>
                                      <p:to>
                                        <p:strVal val="hidden"/>
                                      </p:to>
                                    </p:set>
                                  </p:childTnLst>
                                </p:cTn>
                              </p:par>
                              <p:par>
                                <p:cTn id="65" presetID="17" presetClass="entr" presetSubtype="2" fill="hold" grpId="0" nodeType="withEffect">
                                  <p:stCondLst>
                                    <p:cond delay="0"/>
                                  </p:stCondLst>
                                  <p:childTnLst>
                                    <p:set>
                                      <p:cBhvr>
                                        <p:cTn id="66" dur="1" fill="hold">
                                          <p:stCondLst>
                                            <p:cond delay="0"/>
                                          </p:stCondLst>
                                        </p:cTn>
                                        <p:tgtEl>
                                          <p:spTgt spid="34"/>
                                        </p:tgtEl>
                                        <p:attrNameLst>
                                          <p:attrName>style.visibility</p:attrName>
                                        </p:attrNameLst>
                                      </p:cBhvr>
                                      <p:to>
                                        <p:strVal val="visible"/>
                                      </p:to>
                                    </p:set>
                                    <p:anim calcmode="lin" valueType="num">
                                      <p:cBhvr>
                                        <p:cTn id="67" dur="3000" fill="hold"/>
                                        <p:tgtEl>
                                          <p:spTgt spid="34"/>
                                        </p:tgtEl>
                                        <p:attrNameLst>
                                          <p:attrName>ppt_x</p:attrName>
                                        </p:attrNameLst>
                                      </p:cBhvr>
                                      <p:tavLst>
                                        <p:tav tm="0">
                                          <p:val>
                                            <p:strVal val="#ppt_x+#ppt_w/2"/>
                                          </p:val>
                                        </p:tav>
                                        <p:tav tm="100000">
                                          <p:val>
                                            <p:strVal val="#ppt_x"/>
                                          </p:val>
                                        </p:tav>
                                      </p:tavLst>
                                    </p:anim>
                                    <p:anim calcmode="lin" valueType="num">
                                      <p:cBhvr>
                                        <p:cTn id="68" dur="3000" fill="hold"/>
                                        <p:tgtEl>
                                          <p:spTgt spid="34"/>
                                        </p:tgtEl>
                                        <p:attrNameLst>
                                          <p:attrName>ppt_y</p:attrName>
                                        </p:attrNameLst>
                                      </p:cBhvr>
                                      <p:tavLst>
                                        <p:tav tm="0">
                                          <p:val>
                                            <p:strVal val="#ppt_y"/>
                                          </p:val>
                                        </p:tav>
                                        <p:tav tm="100000">
                                          <p:val>
                                            <p:strVal val="#ppt_y"/>
                                          </p:val>
                                        </p:tav>
                                      </p:tavLst>
                                    </p:anim>
                                    <p:anim calcmode="lin" valueType="num">
                                      <p:cBhvr>
                                        <p:cTn id="69" dur="3000" fill="hold"/>
                                        <p:tgtEl>
                                          <p:spTgt spid="34"/>
                                        </p:tgtEl>
                                        <p:attrNameLst>
                                          <p:attrName>ppt_w</p:attrName>
                                        </p:attrNameLst>
                                      </p:cBhvr>
                                      <p:tavLst>
                                        <p:tav tm="0">
                                          <p:val>
                                            <p:fltVal val="0"/>
                                          </p:val>
                                        </p:tav>
                                        <p:tav tm="100000">
                                          <p:val>
                                            <p:strVal val="#ppt_w"/>
                                          </p:val>
                                        </p:tav>
                                      </p:tavLst>
                                    </p:anim>
                                    <p:anim calcmode="lin" valueType="num">
                                      <p:cBhvr>
                                        <p:cTn id="70" dur="3000" fill="hold"/>
                                        <p:tgtEl>
                                          <p:spTgt spid="34"/>
                                        </p:tgtEl>
                                        <p:attrNameLst>
                                          <p:attrName>ppt_h</p:attrName>
                                        </p:attrNameLst>
                                      </p:cBhvr>
                                      <p:tavLst>
                                        <p:tav tm="0">
                                          <p:val>
                                            <p:strVal val="#ppt_h"/>
                                          </p:val>
                                        </p:tav>
                                        <p:tav tm="100000">
                                          <p:val>
                                            <p:strVal val="#ppt_h"/>
                                          </p:val>
                                        </p:tav>
                                      </p:tavLst>
                                    </p:anim>
                                  </p:childTnLst>
                                </p:cTn>
                              </p:par>
                              <p:par>
                                <p:cTn id="71" presetID="2" presetClass="exit" presetSubtype="8" fill="hold" grpId="1" nodeType="withEffect">
                                  <p:stCondLst>
                                    <p:cond delay="0"/>
                                  </p:stCondLst>
                                  <p:childTnLst>
                                    <p:anim calcmode="lin" valueType="num">
                                      <p:cBhvr additive="base">
                                        <p:cTn id="72" dur="3000"/>
                                        <p:tgtEl>
                                          <p:spTgt spid="34"/>
                                        </p:tgtEl>
                                        <p:attrNameLst>
                                          <p:attrName>ppt_x</p:attrName>
                                        </p:attrNameLst>
                                      </p:cBhvr>
                                      <p:tavLst>
                                        <p:tav tm="0">
                                          <p:val>
                                            <p:strVal val="ppt_x"/>
                                          </p:val>
                                        </p:tav>
                                        <p:tav tm="100000">
                                          <p:val>
                                            <p:strVal val="0-ppt_w/2"/>
                                          </p:val>
                                        </p:tav>
                                      </p:tavLst>
                                    </p:anim>
                                    <p:anim calcmode="lin" valueType="num">
                                      <p:cBhvr additive="base">
                                        <p:cTn id="73" dur="3000"/>
                                        <p:tgtEl>
                                          <p:spTgt spid="34"/>
                                        </p:tgtEl>
                                        <p:attrNameLst>
                                          <p:attrName>ppt_y</p:attrName>
                                        </p:attrNameLst>
                                      </p:cBhvr>
                                      <p:tavLst>
                                        <p:tav tm="0">
                                          <p:val>
                                            <p:strVal val="ppt_y"/>
                                          </p:val>
                                        </p:tav>
                                        <p:tav tm="100000">
                                          <p:val>
                                            <p:strVal val="ppt_y"/>
                                          </p:val>
                                        </p:tav>
                                      </p:tavLst>
                                    </p:anim>
                                    <p:set>
                                      <p:cBhvr>
                                        <p:cTn id="74" dur="1" fill="hold">
                                          <p:stCondLst>
                                            <p:cond delay="2999"/>
                                          </p:stCondLst>
                                        </p:cTn>
                                        <p:tgtEl>
                                          <p:spTgt spid="34"/>
                                        </p:tgtEl>
                                        <p:attrNameLst>
                                          <p:attrName>style.visibility</p:attrName>
                                        </p:attrNameLst>
                                      </p:cBhvr>
                                      <p:to>
                                        <p:strVal val="hidden"/>
                                      </p:to>
                                    </p:set>
                                  </p:childTnLst>
                                </p:cTn>
                              </p:par>
                              <p:par>
                                <p:cTn id="75" presetID="17" presetClass="entr" presetSubtype="2"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 calcmode="lin" valueType="num">
                                      <p:cBhvr>
                                        <p:cTn id="77" dur="3000" fill="hold"/>
                                        <p:tgtEl>
                                          <p:spTgt spid="37"/>
                                        </p:tgtEl>
                                        <p:attrNameLst>
                                          <p:attrName>ppt_x</p:attrName>
                                        </p:attrNameLst>
                                      </p:cBhvr>
                                      <p:tavLst>
                                        <p:tav tm="0">
                                          <p:val>
                                            <p:strVal val="#ppt_x+#ppt_w/2"/>
                                          </p:val>
                                        </p:tav>
                                        <p:tav tm="100000">
                                          <p:val>
                                            <p:strVal val="#ppt_x"/>
                                          </p:val>
                                        </p:tav>
                                      </p:tavLst>
                                    </p:anim>
                                    <p:anim calcmode="lin" valueType="num">
                                      <p:cBhvr>
                                        <p:cTn id="78" dur="3000" fill="hold"/>
                                        <p:tgtEl>
                                          <p:spTgt spid="37"/>
                                        </p:tgtEl>
                                        <p:attrNameLst>
                                          <p:attrName>ppt_y</p:attrName>
                                        </p:attrNameLst>
                                      </p:cBhvr>
                                      <p:tavLst>
                                        <p:tav tm="0">
                                          <p:val>
                                            <p:strVal val="#ppt_y"/>
                                          </p:val>
                                        </p:tav>
                                        <p:tav tm="100000">
                                          <p:val>
                                            <p:strVal val="#ppt_y"/>
                                          </p:val>
                                        </p:tav>
                                      </p:tavLst>
                                    </p:anim>
                                    <p:anim calcmode="lin" valueType="num">
                                      <p:cBhvr>
                                        <p:cTn id="79" dur="3000" fill="hold"/>
                                        <p:tgtEl>
                                          <p:spTgt spid="37"/>
                                        </p:tgtEl>
                                        <p:attrNameLst>
                                          <p:attrName>ppt_w</p:attrName>
                                        </p:attrNameLst>
                                      </p:cBhvr>
                                      <p:tavLst>
                                        <p:tav tm="0">
                                          <p:val>
                                            <p:fltVal val="0"/>
                                          </p:val>
                                        </p:tav>
                                        <p:tav tm="100000">
                                          <p:val>
                                            <p:strVal val="#ppt_w"/>
                                          </p:val>
                                        </p:tav>
                                      </p:tavLst>
                                    </p:anim>
                                    <p:anim calcmode="lin" valueType="num">
                                      <p:cBhvr>
                                        <p:cTn id="80" dur="3000" fill="hold"/>
                                        <p:tgtEl>
                                          <p:spTgt spid="37"/>
                                        </p:tgtEl>
                                        <p:attrNameLst>
                                          <p:attrName>ppt_h</p:attrName>
                                        </p:attrNameLst>
                                      </p:cBhvr>
                                      <p:tavLst>
                                        <p:tav tm="0">
                                          <p:val>
                                            <p:strVal val="#ppt_h"/>
                                          </p:val>
                                        </p:tav>
                                        <p:tav tm="100000">
                                          <p:val>
                                            <p:strVal val="#ppt_h"/>
                                          </p:val>
                                        </p:tav>
                                      </p:tavLst>
                                    </p:anim>
                                  </p:childTnLst>
                                </p:cTn>
                              </p:par>
                              <p:par>
                                <p:cTn id="81" presetID="2" presetClass="exit" presetSubtype="8" fill="hold" grpId="1" nodeType="withEffect">
                                  <p:stCondLst>
                                    <p:cond delay="0"/>
                                  </p:stCondLst>
                                  <p:childTnLst>
                                    <p:anim calcmode="lin" valueType="num">
                                      <p:cBhvr additive="base">
                                        <p:cTn id="82" dur="3000"/>
                                        <p:tgtEl>
                                          <p:spTgt spid="37"/>
                                        </p:tgtEl>
                                        <p:attrNameLst>
                                          <p:attrName>ppt_x</p:attrName>
                                        </p:attrNameLst>
                                      </p:cBhvr>
                                      <p:tavLst>
                                        <p:tav tm="0">
                                          <p:val>
                                            <p:strVal val="ppt_x"/>
                                          </p:val>
                                        </p:tav>
                                        <p:tav tm="100000">
                                          <p:val>
                                            <p:strVal val="0-ppt_w/2"/>
                                          </p:val>
                                        </p:tav>
                                      </p:tavLst>
                                    </p:anim>
                                    <p:anim calcmode="lin" valueType="num">
                                      <p:cBhvr additive="base">
                                        <p:cTn id="83" dur="3000"/>
                                        <p:tgtEl>
                                          <p:spTgt spid="37"/>
                                        </p:tgtEl>
                                        <p:attrNameLst>
                                          <p:attrName>ppt_y</p:attrName>
                                        </p:attrNameLst>
                                      </p:cBhvr>
                                      <p:tavLst>
                                        <p:tav tm="0">
                                          <p:val>
                                            <p:strVal val="ppt_y"/>
                                          </p:val>
                                        </p:tav>
                                        <p:tav tm="100000">
                                          <p:val>
                                            <p:strVal val="ppt_y"/>
                                          </p:val>
                                        </p:tav>
                                      </p:tavLst>
                                    </p:anim>
                                    <p:set>
                                      <p:cBhvr>
                                        <p:cTn id="84" dur="1" fill="hold">
                                          <p:stCondLst>
                                            <p:cond delay="2999"/>
                                          </p:stCondLst>
                                        </p:cTn>
                                        <p:tgtEl>
                                          <p:spTgt spid="37"/>
                                        </p:tgtEl>
                                        <p:attrNameLst>
                                          <p:attrName>style.visibility</p:attrName>
                                        </p:attrNameLst>
                                      </p:cBhvr>
                                      <p:to>
                                        <p:strVal val="hidden"/>
                                      </p:to>
                                    </p:set>
                                  </p:childTnLst>
                                </p:cTn>
                              </p:par>
                              <p:par>
                                <p:cTn id="85" presetID="17" presetClass="entr" presetSubtype="2"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p:cTn id="87" dur="3000" fill="hold"/>
                                        <p:tgtEl>
                                          <p:spTgt spid="38"/>
                                        </p:tgtEl>
                                        <p:attrNameLst>
                                          <p:attrName>ppt_x</p:attrName>
                                        </p:attrNameLst>
                                      </p:cBhvr>
                                      <p:tavLst>
                                        <p:tav tm="0">
                                          <p:val>
                                            <p:strVal val="#ppt_x+#ppt_w/2"/>
                                          </p:val>
                                        </p:tav>
                                        <p:tav tm="100000">
                                          <p:val>
                                            <p:strVal val="#ppt_x"/>
                                          </p:val>
                                        </p:tav>
                                      </p:tavLst>
                                    </p:anim>
                                    <p:anim calcmode="lin" valueType="num">
                                      <p:cBhvr>
                                        <p:cTn id="88" dur="3000" fill="hold"/>
                                        <p:tgtEl>
                                          <p:spTgt spid="38"/>
                                        </p:tgtEl>
                                        <p:attrNameLst>
                                          <p:attrName>ppt_y</p:attrName>
                                        </p:attrNameLst>
                                      </p:cBhvr>
                                      <p:tavLst>
                                        <p:tav tm="0">
                                          <p:val>
                                            <p:strVal val="#ppt_y"/>
                                          </p:val>
                                        </p:tav>
                                        <p:tav tm="100000">
                                          <p:val>
                                            <p:strVal val="#ppt_y"/>
                                          </p:val>
                                        </p:tav>
                                      </p:tavLst>
                                    </p:anim>
                                    <p:anim calcmode="lin" valueType="num">
                                      <p:cBhvr>
                                        <p:cTn id="89" dur="3000" fill="hold"/>
                                        <p:tgtEl>
                                          <p:spTgt spid="38"/>
                                        </p:tgtEl>
                                        <p:attrNameLst>
                                          <p:attrName>ppt_w</p:attrName>
                                        </p:attrNameLst>
                                      </p:cBhvr>
                                      <p:tavLst>
                                        <p:tav tm="0">
                                          <p:val>
                                            <p:fltVal val="0"/>
                                          </p:val>
                                        </p:tav>
                                        <p:tav tm="100000">
                                          <p:val>
                                            <p:strVal val="#ppt_w"/>
                                          </p:val>
                                        </p:tav>
                                      </p:tavLst>
                                    </p:anim>
                                    <p:anim calcmode="lin" valueType="num">
                                      <p:cBhvr>
                                        <p:cTn id="90" dur="3000" fill="hold"/>
                                        <p:tgtEl>
                                          <p:spTgt spid="38"/>
                                        </p:tgtEl>
                                        <p:attrNameLst>
                                          <p:attrName>ppt_h</p:attrName>
                                        </p:attrNameLst>
                                      </p:cBhvr>
                                      <p:tavLst>
                                        <p:tav tm="0">
                                          <p:val>
                                            <p:strVal val="#ppt_h"/>
                                          </p:val>
                                        </p:tav>
                                        <p:tav tm="100000">
                                          <p:val>
                                            <p:strVal val="#ppt_h"/>
                                          </p:val>
                                        </p:tav>
                                      </p:tavLst>
                                    </p:anim>
                                  </p:childTnLst>
                                </p:cTn>
                              </p:par>
                              <p:par>
                                <p:cTn id="91" presetID="2" presetClass="exit" presetSubtype="8" fill="hold" grpId="1" nodeType="withEffect">
                                  <p:stCondLst>
                                    <p:cond delay="0"/>
                                  </p:stCondLst>
                                  <p:childTnLst>
                                    <p:anim calcmode="lin" valueType="num">
                                      <p:cBhvr additive="base">
                                        <p:cTn id="92" dur="3000"/>
                                        <p:tgtEl>
                                          <p:spTgt spid="38"/>
                                        </p:tgtEl>
                                        <p:attrNameLst>
                                          <p:attrName>ppt_x</p:attrName>
                                        </p:attrNameLst>
                                      </p:cBhvr>
                                      <p:tavLst>
                                        <p:tav tm="0">
                                          <p:val>
                                            <p:strVal val="ppt_x"/>
                                          </p:val>
                                        </p:tav>
                                        <p:tav tm="100000">
                                          <p:val>
                                            <p:strVal val="0-ppt_w/2"/>
                                          </p:val>
                                        </p:tav>
                                      </p:tavLst>
                                    </p:anim>
                                    <p:anim calcmode="lin" valueType="num">
                                      <p:cBhvr additive="base">
                                        <p:cTn id="93" dur="3000"/>
                                        <p:tgtEl>
                                          <p:spTgt spid="38"/>
                                        </p:tgtEl>
                                        <p:attrNameLst>
                                          <p:attrName>ppt_y</p:attrName>
                                        </p:attrNameLst>
                                      </p:cBhvr>
                                      <p:tavLst>
                                        <p:tav tm="0">
                                          <p:val>
                                            <p:strVal val="ppt_y"/>
                                          </p:val>
                                        </p:tav>
                                        <p:tav tm="100000">
                                          <p:val>
                                            <p:strVal val="ppt_y"/>
                                          </p:val>
                                        </p:tav>
                                      </p:tavLst>
                                    </p:anim>
                                    <p:set>
                                      <p:cBhvr>
                                        <p:cTn id="94" dur="1" fill="hold">
                                          <p:stCondLst>
                                            <p:cond delay="2999"/>
                                          </p:stCondLst>
                                        </p:cTn>
                                        <p:tgtEl>
                                          <p:spTgt spid="38"/>
                                        </p:tgtEl>
                                        <p:attrNameLst>
                                          <p:attrName>style.visibility</p:attrName>
                                        </p:attrNameLst>
                                      </p:cBhvr>
                                      <p:to>
                                        <p:strVal val="hidden"/>
                                      </p:to>
                                    </p:set>
                                  </p:childTnLst>
                                </p:cTn>
                              </p:par>
                              <p:par>
                                <p:cTn id="95" presetID="17" presetClass="entr" presetSubtype="2" fill="hold" grpId="0" nodeType="withEffect">
                                  <p:stCondLst>
                                    <p:cond delay="0"/>
                                  </p:stCondLst>
                                  <p:childTnLst>
                                    <p:set>
                                      <p:cBhvr>
                                        <p:cTn id="96" dur="1" fill="hold">
                                          <p:stCondLst>
                                            <p:cond delay="0"/>
                                          </p:stCondLst>
                                        </p:cTn>
                                        <p:tgtEl>
                                          <p:spTgt spid="35"/>
                                        </p:tgtEl>
                                        <p:attrNameLst>
                                          <p:attrName>style.visibility</p:attrName>
                                        </p:attrNameLst>
                                      </p:cBhvr>
                                      <p:to>
                                        <p:strVal val="visible"/>
                                      </p:to>
                                    </p:set>
                                    <p:anim calcmode="lin" valueType="num">
                                      <p:cBhvr>
                                        <p:cTn id="97" dur="3000" fill="hold"/>
                                        <p:tgtEl>
                                          <p:spTgt spid="35"/>
                                        </p:tgtEl>
                                        <p:attrNameLst>
                                          <p:attrName>ppt_x</p:attrName>
                                        </p:attrNameLst>
                                      </p:cBhvr>
                                      <p:tavLst>
                                        <p:tav tm="0">
                                          <p:val>
                                            <p:strVal val="#ppt_x+#ppt_w/2"/>
                                          </p:val>
                                        </p:tav>
                                        <p:tav tm="100000">
                                          <p:val>
                                            <p:strVal val="#ppt_x"/>
                                          </p:val>
                                        </p:tav>
                                      </p:tavLst>
                                    </p:anim>
                                    <p:anim calcmode="lin" valueType="num">
                                      <p:cBhvr>
                                        <p:cTn id="98" dur="3000" fill="hold"/>
                                        <p:tgtEl>
                                          <p:spTgt spid="35"/>
                                        </p:tgtEl>
                                        <p:attrNameLst>
                                          <p:attrName>ppt_y</p:attrName>
                                        </p:attrNameLst>
                                      </p:cBhvr>
                                      <p:tavLst>
                                        <p:tav tm="0">
                                          <p:val>
                                            <p:strVal val="#ppt_y"/>
                                          </p:val>
                                        </p:tav>
                                        <p:tav tm="100000">
                                          <p:val>
                                            <p:strVal val="#ppt_y"/>
                                          </p:val>
                                        </p:tav>
                                      </p:tavLst>
                                    </p:anim>
                                    <p:anim calcmode="lin" valueType="num">
                                      <p:cBhvr>
                                        <p:cTn id="99" dur="3000" fill="hold"/>
                                        <p:tgtEl>
                                          <p:spTgt spid="35"/>
                                        </p:tgtEl>
                                        <p:attrNameLst>
                                          <p:attrName>ppt_w</p:attrName>
                                        </p:attrNameLst>
                                      </p:cBhvr>
                                      <p:tavLst>
                                        <p:tav tm="0">
                                          <p:val>
                                            <p:fltVal val="0"/>
                                          </p:val>
                                        </p:tav>
                                        <p:tav tm="100000">
                                          <p:val>
                                            <p:strVal val="#ppt_w"/>
                                          </p:val>
                                        </p:tav>
                                      </p:tavLst>
                                    </p:anim>
                                    <p:anim calcmode="lin" valueType="num">
                                      <p:cBhvr>
                                        <p:cTn id="100" dur="3000" fill="hold"/>
                                        <p:tgtEl>
                                          <p:spTgt spid="35"/>
                                        </p:tgtEl>
                                        <p:attrNameLst>
                                          <p:attrName>ppt_h</p:attrName>
                                        </p:attrNameLst>
                                      </p:cBhvr>
                                      <p:tavLst>
                                        <p:tav tm="0">
                                          <p:val>
                                            <p:strVal val="#ppt_h"/>
                                          </p:val>
                                        </p:tav>
                                        <p:tav tm="100000">
                                          <p:val>
                                            <p:strVal val="#ppt_h"/>
                                          </p:val>
                                        </p:tav>
                                      </p:tavLst>
                                    </p:anim>
                                  </p:childTnLst>
                                </p:cTn>
                              </p:par>
                              <p:par>
                                <p:cTn id="101" presetID="2" presetClass="exit" presetSubtype="8" fill="hold" grpId="1" nodeType="withEffect">
                                  <p:stCondLst>
                                    <p:cond delay="0"/>
                                  </p:stCondLst>
                                  <p:childTnLst>
                                    <p:anim calcmode="lin" valueType="num">
                                      <p:cBhvr additive="base">
                                        <p:cTn id="102" dur="3000"/>
                                        <p:tgtEl>
                                          <p:spTgt spid="35"/>
                                        </p:tgtEl>
                                        <p:attrNameLst>
                                          <p:attrName>ppt_x</p:attrName>
                                        </p:attrNameLst>
                                      </p:cBhvr>
                                      <p:tavLst>
                                        <p:tav tm="0">
                                          <p:val>
                                            <p:strVal val="ppt_x"/>
                                          </p:val>
                                        </p:tav>
                                        <p:tav tm="100000">
                                          <p:val>
                                            <p:strVal val="0-ppt_w/2"/>
                                          </p:val>
                                        </p:tav>
                                      </p:tavLst>
                                    </p:anim>
                                    <p:anim calcmode="lin" valueType="num">
                                      <p:cBhvr additive="base">
                                        <p:cTn id="103" dur="3000"/>
                                        <p:tgtEl>
                                          <p:spTgt spid="35"/>
                                        </p:tgtEl>
                                        <p:attrNameLst>
                                          <p:attrName>ppt_y</p:attrName>
                                        </p:attrNameLst>
                                      </p:cBhvr>
                                      <p:tavLst>
                                        <p:tav tm="0">
                                          <p:val>
                                            <p:strVal val="ppt_y"/>
                                          </p:val>
                                        </p:tav>
                                        <p:tav tm="100000">
                                          <p:val>
                                            <p:strVal val="ppt_y"/>
                                          </p:val>
                                        </p:tav>
                                      </p:tavLst>
                                    </p:anim>
                                    <p:set>
                                      <p:cBhvr>
                                        <p:cTn id="104" dur="1" fill="hold">
                                          <p:stCondLst>
                                            <p:cond delay="2999"/>
                                          </p:stCondLst>
                                        </p:cTn>
                                        <p:tgtEl>
                                          <p:spTgt spid="35"/>
                                        </p:tgtEl>
                                        <p:attrNameLst>
                                          <p:attrName>style.visibility</p:attrName>
                                        </p:attrNameLst>
                                      </p:cBhvr>
                                      <p:to>
                                        <p:strVal val="hidden"/>
                                      </p:to>
                                    </p:set>
                                  </p:childTnLst>
                                </p:cTn>
                              </p:par>
                              <p:par>
                                <p:cTn id="105" presetID="17" presetClass="entr" presetSubtype="2"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3000" fill="hold"/>
                                        <p:tgtEl>
                                          <p:spTgt spid="39"/>
                                        </p:tgtEl>
                                        <p:attrNameLst>
                                          <p:attrName>ppt_x</p:attrName>
                                        </p:attrNameLst>
                                      </p:cBhvr>
                                      <p:tavLst>
                                        <p:tav tm="0">
                                          <p:val>
                                            <p:strVal val="#ppt_x+#ppt_w/2"/>
                                          </p:val>
                                        </p:tav>
                                        <p:tav tm="100000">
                                          <p:val>
                                            <p:strVal val="#ppt_x"/>
                                          </p:val>
                                        </p:tav>
                                      </p:tavLst>
                                    </p:anim>
                                    <p:anim calcmode="lin" valueType="num">
                                      <p:cBhvr>
                                        <p:cTn id="108" dur="3000" fill="hold"/>
                                        <p:tgtEl>
                                          <p:spTgt spid="39"/>
                                        </p:tgtEl>
                                        <p:attrNameLst>
                                          <p:attrName>ppt_y</p:attrName>
                                        </p:attrNameLst>
                                      </p:cBhvr>
                                      <p:tavLst>
                                        <p:tav tm="0">
                                          <p:val>
                                            <p:strVal val="#ppt_y"/>
                                          </p:val>
                                        </p:tav>
                                        <p:tav tm="100000">
                                          <p:val>
                                            <p:strVal val="#ppt_y"/>
                                          </p:val>
                                        </p:tav>
                                      </p:tavLst>
                                    </p:anim>
                                    <p:anim calcmode="lin" valueType="num">
                                      <p:cBhvr>
                                        <p:cTn id="109" dur="3000" fill="hold"/>
                                        <p:tgtEl>
                                          <p:spTgt spid="39"/>
                                        </p:tgtEl>
                                        <p:attrNameLst>
                                          <p:attrName>ppt_w</p:attrName>
                                        </p:attrNameLst>
                                      </p:cBhvr>
                                      <p:tavLst>
                                        <p:tav tm="0">
                                          <p:val>
                                            <p:fltVal val="0"/>
                                          </p:val>
                                        </p:tav>
                                        <p:tav tm="100000">
                                          <p:val>
                                            <p:strVal val="#ppt_w"/>
                                          </p:val>
                                        </p:tav>
                                      </p:tavLst>
                                    </p:anim>
                                    <p:anim calcmode="lin" valueType="num">
                                      <p:cBhvr>
                                        <p:cTn id="110" dur="3000" fill="hold"/>
                                        <p:tgtEl>
                                          <p:spTgt spid="39"/>
                                        </p:tgtEl>
                                        <p:attrNameLst>
                                          <p:attrName>ppt_h</p:attrName>
                                        </p:attrNameLst>
                                      </p:cBhvr>
                                      <p:tavLst>
                                        <p:tav tm="0">
                                          <p:val>
                                            <p:strVal val="#ppt_h"/>
                                          </p:val>
                                        </p:tav>
                                        <p:tav tm="100000">
                                          <p:val>
                                            <p:strVal val="#ppt_h"/>
                                          </p:val>
                                        </p:tav>
                                      </p:tavLst>
                                    </p:anim>
                                  </p:childTnLst>
                                </p:cTn>
                              </p:par>
                              <p:par>
                                <p:cTn id="111" presetID="2" presetClass="exit" presetSubtype="8" fill="hold" grpId="1" nodeType="withEffect">
                                  <p:stCondLst>
                                    <p:cond delay="0"/>
                                  </p:stCondLst>
                                  <p:childTnLst>
                                    <p:anim calcmode="lin" valueType="num">
                                      <p:cBhvr additive="base">
                                        <p:cTn id="112" dur="3000"/>
                                        <p:tgtEl>
                                          <p:spTgt spid="39"/>
                                        </p:tgtEl>
                                        <p:attrNameLst>
                                          <p:attrName>ppt_x</p:attrName>
                                        </p:attrNameLst>
                                      </p:cBhvr>
                                      <p:tavLst>
                                        <p:tav tm="0">
                                          <p:val>
                                            <p:strVal val="ppt_x"/>
                                          </p:val>
                                        </p:tav>
                                        <p:tav tm="100000">
                                          <p:val>
                                            <p:strVal val="0-ppt_w/2"/>
                                          </p:val>
                                        </p:tav>
                                      </p:tavLst>
                                    </p:anim>
                                    <p:anim calcmode="lin" valueType="num">
                                      <p:cBhvr additive="base">
                                        <p:cTn id="113" dur="3000"/>
                                        <p:tgtEl>
                                          <p:spTgt spid="39"/>
                                        </p:tgtEl>
                                        <p:attrNameLst>
                                          <p:attrName>ppt_y</p:attrName>
                                        </p:attrNameLst>
                                      </p:cBhvr>
                                      <p:tavLst>
                                        <p:tav tm="0">
                                          <p:val>
                                            <p:strVal val="ppt_y"/>
                                          </p:val>
                                        </p:tav>
                                        <p:tav tm="100000">
                                          <p:val>
                                            <p:strVal val="ppt_y"/>
                                          </p:val>
                                        </p:tav>
                                      </p:tavLst>
                                    </p:anim>
                                    <p:set>
                                      <p:cBhvr>
                                        <p:cTn id="114" dur="1" fill="hold">
                                          <p:stCondLst>
                                            <p:cond delay="2999"/>
                                          </p:stCondLst>
                                        </p:cTn>
                                        <p:tgtEl>
                                          <p:spTgt spid="39"/>
                                        </p:tgtEl>
                                        <p:attrNameLst>
                                          <p:attrName>style.visibility</p:attrName>
                                        </p:attrNameLst>
                                      </p:cBhvr>
                                      <p:to>
                                        <p:strVal val="hidden"/>
                                      </p:to>
                                    </p:set>
                                  </p:childTnLst>
                                </p:cTn>
                              </p:par>
                              <p:par>
                                <p:cTn id="115" presetID="17" presetClass="entr" presetSubtype="2"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3000" fill="hold"/>
                                        <p:tgtEl>
                                          <p:spTgt spid="40"/>
                                        </p:tgtEl>
                                        <p:attrNameLst>
                                          <p:attrName>ppt_x</p:attrName>
                                        </p:attrNameLst>
                                      </p:cBhvr>
                                      <p:tavLst>
                                        <p:tav tm="0">
                                          <p:val>
                                            <p:strVal val="#ppt_x+#ppt_w/2"/>
                                          </p:val>
                                        </p:tav>
                                        <p:tav tm="100000">
                                          <p:val>
                                            <p:strVal val="#ppt_x"/>
                                          </p:val>
                                        </p:tav>
                                      </p:tavLst>
                                    </p:anim>
                                    <p:anim calcmode="lin" valueType="num">
                                      <p:cBhvr>
                                        <p:cTn id="118" dur="3000" fill="hold"/>
                                        <p:tgtEl>
                                          <p:spTgt spid="40"/>
                                        </p:tgtEl>
                                        <p:attrNameLst>
                                          <p:attrName>ppt_y</p:attrName>
                                        </p:attrNameLst>
                                      </p:cBhvr>
                                      <p:tavLst>
                                        <p:tav tm="0">
                                          <p:val>
                                            <p:strVal val="#ppt_y"/>
                                          </p:val>
                                        </p:tav>
                                        <p:tav tm="100000">
                                          <p:val>
                                            <p:strVal val="#ppt_y"/>
                                          </p:val>
                                        </p:tav>
                                      </p:tavLst>
                                    </p:anim>
                                    <p:anim calcmode="lin" valueType="num">
                                      <p:cBhvr>
                                        <p:cTn id="119" dur="3000" fill="hold"/>
                                        <p:tgtEl>
                                          <p:spTgt spid="40"/>
                                        </p:tgtEl>
                                        <p:attrNameLst>
                                          <p:attrName>ppt_w</p:attrName>
                                        </p:attrNameLst>
                                      </p:cBhvr>
                                      <p:tavLst>
                                        <p:tav tm="0">
                                          <p:val>
                                            <p:fltVal val="0"/>
                                          </p:val>
                                        </p:tav>
                                        <p:tav tm="100000">
                                          <p:val>
                                            <p:strVal val="#ppt_w"/>
                                          </p:val>
                                        </p:tav>
                                      </p:tavLst>
                                    </p:anim>
                                    <p:anim calcmode="lin" valueType="num">
                                      <p:cBhvr>
                                        <p:cTn id="120" dur="3000" fill="hold"/>
                                        <p:tgtEl>
                                          <p:spTgt spid="40"/>
                                        </p:tgtEl>
                                        <p:attrNameLst>
                                          <p:attrName>ppt_h</p:attrName>
                                        </p:attrNameLst>
                                      </p:cBhvr>
                                      <p:tavLst>
                                        <p:tav tm="0">
                                          <p:val>
                                            <p:strVal val="#ppt_h"/>
                                          </p:val>
                                        </p:tav>
                                        <p:tav tm="100000">
                                          <p:val>
                                            <p:strVal val="#ppt_h"/>
                                          </p:val>
                                        </p:tav>
                                      </p:tavLst>
                                    </p:anim>
                                  </p:childTnLst>
                                </p:cTn>
                              </p:par>
                              <p:par>
                                <p:cTn id="121" presetID="2" presetClass="exit" presetSubtype="8" fill="hold" grpId="1" nodeType="withEffect">
                                  <p:stCondLst>
                                    <p:cond delay="0"/>
                                  </p:stCondLst>
                                  <p:childTnLst>
                                    <p:anim calcmode="lin" valueType="num">
                                      <p:cBhvr additive="base">
                                        <p:cTn id="122" dur="3000"/>
                                        <p:tgtEl>
                                          <p:spTgt spid="40"/>
                                        </p:tgtEl>
                                        <p:attrNameLst>
                                          <p:attrName>ppt_x</p:attrName>
                                        </p:attrNameLst>
                                      </p:cBhvr>
                                      <p:tavLst>
                                        <p:tav tm="0">
                                          <p:val>
                                            <p:strVal val="ppt_x"/>
                                          </p:val>
                                        </p:tav>
                                        <p:tav tm="100000">
                                          <p:val>
                                            <p:strVal val="0-ppt_w/2"/>
                                          </p:val>
                                        </p:tav>
                                      </p:tavLst>
                                    </p:anim>
                                    <p:anim calcmode="lin" valueType="num">
                                      <p:cBhvr additive="base">
                                        <p:cTn id="123" dur="3000"/>
                                        <p:tgtEl>
                                          <p:spTgt spid="40"/>
                                        </p:tgtEl>
                                        <p:attrNameLst>
                                          <p:attrName>ppt_y</p:attrName>
                                        </p:attrNameLst>
                                      </p:cBhvr>
                                      <p:tavLst>
                                        <p:tav tm="0">
                                          <p:val>
                                            <p:strVal val="ppt_y"/>
                                          </p:val>
                                        </p:tav>
                                        <p:tav tm="100000">
                                          <p:val>
                                            <p:strVal val="ppt_y"/>
                                          </p:val>
                                        </p:tav>
                                      </p:tavLst>
                                    </p:anim>
                                    <p:set>
                                      <p:cBhvr>
                                        <p:cTn id="124" dur="1" fill="hold">
                                          <p:stCondLst>
                                            <p:cond delay="2999"/>
                                          </p:stCondLst>
                                        </p:cTn>
                                        <p:tgtEl>
                                          <p:spTgt spid="40"/>
                                        </p:tgtEl>
                                        <p:attrNameLst>
                                          <p:attrName>style.visibility</p:attrName>
                                        </p:attrNameLst>
                                      </p:cBhvr>
                                      <p:to>
                                        <p:strVal val="hidden"/>
                                      </p:to>
                                    </p:set>
                                  </p:childTnLst>
                                </p:cTn>
                              </p:par>
                              <p:par>
                                <p:cTn id="125" presetID="17" presetClass="entr" presetSubtype="2"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3000" fill="hold"/>
                                        <p:tgtEl>
                                          <p:spTgt spid="36"/>
                                        </p:tgtEl>
                                        <p:attrNameLst>
                                          <p:attrName>ppt_x</p:attrName>
                                        </p:attrNameLst>
                                      </p:cBhvr>
                                      <p:tavLst>
                                        <p:tav tm="0">
                                          <p:val>
                                            <p:strVal val="#ppt_x+#ppt_w/2"/>
                                          </p:val>
                                        </p:tav>
                                        <p:tav tm="100000">
                                          <p:val>
                                            <p:strVal val="#ppt_x"/>
                                          </p:val>
                                        </p:tav>
                                      </p:tavLst>
                                    </p:anim>
                                    <p:anim calcmode="lin" valueType="num">
                                      <p:cBhvr>
                                        <p:cTn id="128" dur="3000" fill="hold"/>
                                        <p:tgtEl>
                                          <p:spTgt spid="36"/>
                                        </p:tgtEl>
                                        <p:attrNameLst>
                                          <p:attrName>ppt_y</p:attrName>
                                        </p:attrNameLst>
                                      </p:cBhvr>
                                      <p:tavLst>
                                        <p:tav tm="0">
                                          <p:val>
                                            <p:strVal val="#ppt_y"/>
                                          </p:val>
                                        </p:tav>
                                        <p:tav tm="100000">
                                          <p:val>
                                            <p:strVal val="#ppt_y"/>
                                          </p:val>
                                        </p:tav>
                                      </p:tavLst>
                                    </p:anim>
                                    <p:anim calcmode="lin" valueType="num">
                                      <p:cBhvr>
                                        <p:cTn id="129" dur="3000" fill="hold"/>
                                        <p:tgtEl>
                                          <p:spTgt spid="36"/>
                                        </p:tgtEl>
                                        <p:attrNameLst>
                                          <p:attrName>ppt_w</p:attrName>
                                        </p:attrNameLst>
                                      </p:cBhvr>
                                      <p:tavLst>
                                        <p:tav tm="0">
                                          <p:val>
                                            <p:fltVal val="0"/>
                                          </p:val>
                                        </p:tav>
                                        <p:tav tm="100000">
                                          <p:val>
                                            <p:strVal val="#ppt_w"/>
                                          </p:val>
                                        </p:tav>
                                      </p:tavLst>
                                    </p:anim>
                                    <p:anim calcmode="lin" valueType="num">
                                      <p:cBhvr>
                                        <p:cTn id="130" dur="3000" fill="hold"/>
                                        <p:tgtEl>
                                          <p:spTgt spid="36"/>
                                        </p:tgtEl>
                                        <p:attrNameLst>
                                          <p:attrName>ppt_h</p:attrName>
                                        </p:attrNameLst>
                                      </p:cBhvr>
                                      <p:tavLst>
                                        <p:tav tm="0">
                                          <p:val>
                                            <p:strVal val="#ppt_h"/>
                                          </p:val>
                                        </p:tav>
                                        <p:tav tm="100000">
                                          <p:val>
                                            <p:strVal val="#ppt_h"/>
                                          </p:val>
                                        </p:tav>
                                      </p:tavLst>
                                    </p:anim>
                                  </p:childTnLst>
                                </p:cTn>
                              </p:par>
                              <p:par>
                                <p:cTn id="131" presetID="2" presetClass="exit" presetSubtype="8" fill="hold" grpId="1" nodeType="withEffect">
                                  <p:stCondLst>
                                    <p:cond delay="0"/>
                                  </p:stCondLst>
                                  <p:childTnLst>
                                    <p:anim calcmode="lin" valueType="num">
                                      <p:cBhvr additive="base">
                                        <p:cTn id="132" dur="3000"/>
                                        <p:tgtEl>
                                          <p:spTgt spid="36"/>
                                        </p:tgtEl>
                                        <p:attrNameLst>
                                          <p:attrName>ppt_x</p:attrName>
                                        </p:attrNameLst>
                                      </p:cBhvr>
                                      <p:tavLst>
                                        <p:tav tm="0">
                                          <p:val>
                                            <p:strVal val="ppt_x"/>
                                          </p:val>
                                        </p:tav>
                                        <p:tav tm="100000">
                                          <p:val>
                                            <p:strVal val="0-ppt_w/2"/>
                                          </p:val>
                                        </p:tav>
                                      </p:tavLst>
                                    </p:anim>
                                    <p:anim calcmode="lin" valueType="num">
                                      <p:cBhvr additive="base">
                                        <p:cTn id="133" dur="3000"/>
                                        <p:tgtEl>
                                          <p:spTgt spid="36"/>
                                        </p:tgtEl>
                                        <p:attrNameLst>
                                          <p:attrName>ppt_y</p:attrName>
                                        </p:attrNameLst>
                                      </p:cBhvr>
                                      <p:tavLst>
                                        <p:tav tm="0">
                                          <p:val>
                                            <p:strVal val="ppt_y"/>
                                          </p:val>
                                        </p:tav>
                                        <p:tav tm="100000">
                                          <p:val>
                                            <p:strVal val="ppt_y"/>
                                          </p:val>
                                        </p:tav>
                                      </p:tavLst>
                                    </p:anim>
                                    <p:set>
                                      <p:cBhvr>
                                        <p:cTn id="134" dur="1" fill="hold">
                                          <p:stCondLst>
                                            <p:cond delay="2999"/>
                                          </p:stCondLst>
                                        </p:cTn>
                                        <p:tgtEl>
                                          <p:spTgt spid="36"/>
                                        </p:tgtEl>
                                        <p:attrNameLst>
                                          <p:attrName>style.visibility</p:attrName>
                                        </p:attrNameLst>
                                      </p:cBhvr>
                                      <p:to>
                                        <p:strVal val="hidden"/>
                                      </p:to>
                                    </p:set>
                                  </p:childTnLst>
                                </p:cTn>
                              </p:par>
                              <p:par>
                                <p:cTn id="135" presetID="17" presetClass="entr" presetSubtype="2" fill="hold" grpId="0" nodeType="withEffect">
                                  <p:stCondLst>
                                    <p:cond delay="0"/>
                                  </p:stCondLst>
                                  <p:childTnLst>
                                    <p:set>
                                      <p:cBhvr>
                                        <p:cTn id="136" dur="1" fill="hold">
                                          <p:stCondLst>
                                            <p:cond delay="0"/>
                                          </p:stCondLst>
                                        </p:cTn>
                                        <p:tgtEl>
                                          <p:spTgt spid="22"/>
                                        </p:tgtEl>
                                        <p:attrNameLst>
                                          <p:attrName>style.visibility</p:attrName>
                                        </p:attrNameLst>
                                      </p:cBhvr>
                                      <p:to>
                                        <p:strVal val="visible"/>
                                      </p:to>
                                    </p:set>
                                    <p:anim calcmode="lin" valueType="num">
                                      <p:cBhvr>
                                        <p:cTn id="137" dur="3000" fill="hold"/>
                                        <p:tgtEl>
                                          <p:spTgt spid="22"/>
                                        </p:tgtEl>
                                        <p:attrNameLst>
                                          <p:attrName>ppt_x</p:attrName>
                                        </p:attrNameLst>
                                      </p:cBhvr>
                                      <p:tavLst>
                                        <p:tav tm="0">
                                          <p:val>
                                            <p:strVal val="#ppt_x+#ppt_w/2"/>
                                          </p:val>
                                        </p:tav>
                                        <p:tav tm="100000">
                                          <p:val>
                                            <p:strVal val="#ppt_x"/>
                                          </p:val>
                                        </p:tav>
                                      </p:tavLst>
                                    </p:anim>
                                    <p:anim calcmode="lin" valueType="num">
                                      <p:cBhvr>
                                        <p:cTn id="138" dur="3000" fill="hold"/>
                                        <p:tgtEl>
                                          <p:spTgt spid="22"/>
                                        </p:tgtEl>
                                        <p:attrNameLst>
                                          <p:attrName>ppt_y</p:attrName>
                                        </p:attrNameLst>
                                      </p:cBhvr>
                                      <p:tavLst>
                                        <p:tav tm="0">
                                          <p:val>
                                            <p:strVal val="#ppt_y"/>
                                          </p:val>
                                        </p:tav>
                                        <p:tav tm="100000">
                                          <p:val>
                                            <p:strVal val="#ppt_y"/>
                                          </p:val>
                                        </p:tav>
                                      </p:tavLst>
                                    </p:anim>
                                    <p:anim calcmode="lin" valueType="num">
                                      <p:cBhvr>
                                        <p:cTn id="139" dur="3000" fill="hold"/>
                                        <p:tgtEl>
                                          <p:spTgt spid="22"/>
                                        </p:tgtEl>
                                        <p:attrNameLst>
                                          <p:attrName>ppt_w</p:attrName>
                                        </p:attrNameLst>
                                      </p:cBhvr>
                                      <p:tavLst>
                                        <p:tav tm="0">
                                          <p:val>
                                            <p:fltVal val="0"/>
                                          </p:val>
                                        </p:tav>
                                        <p:tav tm="100000">
                                          <p:val>
                                            <p:strVal val="#ppt_w"/>
                                          </p:val>
                                        </p:tav>
                                      </p:tavLst>
                                    </p:anim>
                                    <p:anim calcmode="lin" valueType="num">
                                      <p:cBhvr>
                                        <p:cTn id="140" dur="3000" fill="hold"/>
                                        <p:tgtEl>
                                          <p:spTgt spid="22"/>
                                        </p:tgtEl>
                                        <p:attrNameLst>
                                          <p:attrName>ppt_h</p:attrName>
                                        </p:attrNameLst>
                                      </p:cBhvr>
                                      <p:tavLst>
                                        <p:tav tm="0">
                                          <p:val>
                                            <p:strVal val="#ppt_h"/>
                                          </p:val>
                                        </p:tav>
                                        <p:tav tm="100000">
                                          <p:val>
                                            <p:strVal val="#ppt_h"/>
                                          </p:val>
                                        </p:tav>
                                      </p:tavLst>
                                    </p:anim>
                                  </p:childTnLst>
                                </p:cTn>
                              </p:par>
                              <p:par>
                                <p:cTn id="141" presetID="2" presetClass="exit" presetSubtype="8" fill="hold" grpId="1" nodeType="withEffect">
                                  <p:stCondLst>
                                    <p:cond delay="0"/>
                                  </p:stCondLst>
                                  <p:childTnLst>
                                    <p:anim calcmode="lin" valueType="num">
                                      <p:cBhvr additive="base">
                                        <p:cTn id="142" dur="3000"/>
                                        <p:tgtEl>
                                          <p:spTgt spid="22"/>
                                        </p:tgtEl>
                                        <p:attrNameLst>
                                          <p:attrName>ppt_x</p:attrName>
                                        </p:attrNameLst>
                                      </p:cBhvr>
                                      <p:tavLst>
                                        <p:tav tm="0">
                                          <p:val>
                                            <p:strVal val="ppt_x"/>
                                          </p:val>
                                        </p:tav>
                                        <p:tav tm="100000">
                                          <p:val>
                                            <p:strVal val="0-ppt_w/2"/>
                                          </p:val>
                                        </p:tav>
                                      </p:tavLst>
                                    </p:anim>
                                    <p:anim calcmode="lin" valueType="num">
                                      <p:cBhvr additive="base">
                                        <p:cTn id="143" dur="3000"/>
                                        <p:tgtEl>
                                          <p:spTgt spid="22"/>
                                        </p:tgtEl>
                                        <p:attrNameLst>
                                          <p:attrName>ppt_y</p:attrName>
                                        </p:attrNameLst>
                                      </p:cBhvr>
                                      <p:tavLst>
                                        <p:tav tm="0">
                                          <p:val>
                                            <p:strVal val="ppt_y"/>
                                          </p:val>
                                        </p:tav>
                                        <p:tav tm="100000">
                                          <p:val>
                                            <p:strVal val="ppt_y"/>
                                          </p:val>
                                        </p:tav>
                                      </p:tavLst>
                                    </p:anim>
                                    <p:set>
                                      <p:cBhvr>
                                        <p:cTn id="144" dur="1" fill="hold">
                                          <p:stCondLst>
                                            <p:cond delay="2999"/>
                                          </p:stCondLst>
                                        </p:cTn>
                                        <p:tgtEl>
                                          <p:spTgt spid="22"/>
                                        </p:tgtEl>
                                        <p:attrNameLst>
                                          <p:attrName>style.visibility</p:attrName>
                                        </p:attrNameLst>
                                      </p:cBhvr>
                                      <p:to>
                                        <p:strVal val="hidden"/>
                                      </p:to>
                                    </p:set>
                                  </p:childTnLst>
                                </p:cTn>
                              </p:par>
                              <p:par>
                                <p:cTn id="145" presetID="17" presetClass="entr" presetSubtype="2"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3000" fill="hold"/>
                                        <p:tgtEl>
                                          <p:spTgt spid="26"/>
                                        </p:tgtEl>
                                        <p:attrNameLst>
                                          <p:attrName>ppt_x</p:attrName>
                                        </p:attrNameLst>
                                      </p:cBhvr>
                                      <p:tavLst>
                                        <p:tav tm="0">
                                          <p:val>
                                            <p:strVal val="#ppt_x+#ppt_w/2"/>
                                          </p:val>
                                        </p:tav>
                                        <p:tav tm="100000">
                                          <p:val>
                                            <p:strVal val="#ppt_x"/>
                                          </p:val>
                                        </p:tav>
                                      </p:tavLst>
                                    </p:anim>
                                    <p:anim calcmode="lin" valueType="num">
                                      <p:cBhvr>
                                        <p:cTn id="148" dur="3000" fill="hold"/>
                                        <p:tgtEl>
                                          <p:spTgt spid="26"/>
                                        </p:tgtEl>
                                        <p:attrNameLst>
                                          <p:attrName>ppt_y</p:attrName>
                                        </p:attrNameLst>
                                      </p:cBhvr>
                                      <p:tavLst>
                                        <p:tav tm="0">
                                          <p:val>
                                            <p:strVal val="#ppt_y"/>
                                          </p:val>
                                        </p:tav>
                                        <p:tav tm="100000">
                                          <p:val>
                                            <p:strVal val="#ppt_y"/>
                                          </p:val>
                                        </p:tav>
                                      </p:tavLst>
                                    </p:anim>
                                    <p:anim calcmode="lin" valueType="num">
                                      <p:cBhvr>
                                        <p:cTn id="149" dur="3000" fill="hold"/>
                                        <p:tgtEl>
                                          <p:spTgt spid="26"/>
                                        </p:tgtEl>
                                        <p:attrNameLst>
                                          <p:attrName>ppt_w</p:attrName>
                                        </p:attrNameLst>
                                      </p:cBhvr>
                                      <p:tavLst>
                                        <p:tav tm="0">
                                          <p:val>
                                            <p:fltVal val="0"/>
                                          </p:val>
                                        </p:tav>
                                        <p:tav tm="100000">
                                          <p:val>
                                            <p:strVal val="#ppt_w"/>
                                          </p:val>
                                        </p:tav>
                                      </p:tavLst>
                                    </p:anim>
                                    <p:anim calcmode="lin" valueType="num">
                                      <p:cBhvr>
                                        <p:cTn id="150" dur="3000" fill="hold"/>
                                        <p:tgtEl>
                                          <p:spTgt spid="26"/>
                                        </p:tgtEl>
                                        <p:attrNameLst>
                                          <p:attrName>ppt_h</p:attrName>
                                        </p:attrNameLst>
                                      </p:cBhvr>
                                      <p:tavLst>
                                        <p:tav tm="0">
                                          <p:val>
                                            <p:strVal val="#ppt_h"/>
                                          </p:val>
                                        </p:tav>
                                        <p:tav tm="100000">
                                          <p:val>
                                            <p:strVal val="#ppt_h"/>
                                          </p:val>
                                        </p:tav>
                                      </p:tavLst>
                                    </p:anim>
                                  </p:childTnLst>
                                </p:cTn>
                              </p:par>
                              <p:par>
                                <p:cTn id="151" presetID="2" presetClass="exit" presetSubtype="8" fill="hold" grpId="1" nodeType="withEffect">
                                  <p:stCondLst>
                                    <p:cond delay="0"/>
                                  </p:stCondLst>
                                  <p:childTnLst>
                                    <p:anim calcmode="lin" valueType="num">
                                      <p:cBhvr additive="base">
                                        <p:cTn id="152" dur="3000"/>
                                        <p:tgtEl>
                                          <p:spTgt spid="26"/>
                                        </p:tgtEl>
                                        <p:attrNameLst>
                                          <p:attrName>ppt_x</p:attrName>
                                        </p:attrNameLst>
                                      </p:cBhvr>
                                      <p:tavLst>
                                        <p:tav tm="0">
                                          <p:val>
                                            <p:strVal val="ppt_x"/>
                                          </p:val>
                                        </p:tav>
                                        <p:tav tm="100000">
                                          <p:val>
                                            <p:strVal val="0-ppt_w/2"/>
                                          </p:val>
                                        </p:tav>
                                      </p:tavLst>
                                    </p:anim>
                                    <p:anim calcmode="lin" valueType="num">
                                      <p:cBhvr additive="base">
                                        <p:cTn id="153" dur="3000"/>
                                        <p:tgtEl>
                                          <p:spTgt spid="26"/>
                                        </p:tgtEl>
                                        <p:attrNameLst>
                                          <p:attrName>ppt_y</p:attrName>
                                        </p:attrNameLst>
                                      </p:cBhvr>
                                      <p:tavLst>
                                        <p:tav tm="0">
                                          <p:val>
                                            <p:strVal val="ppt_y"/>
                                          </p:val>
                                        </p:tav>
                                        <p:tav tm="100000">
                                          <p:val>
                                            <p:strVal val="ppt_y"/>
                                          </p:val>
                                        </p:tav>
                                      </p:tavLst>
                                    </p:anim>
                                    <p:set>
                                      <p:cBhvr>
                                        <p:cTn id="154" dur="1" fill="hold">
                                          <p:stCondLst>
                                            <p:cond delay="2999"/>
                                          </p:stCondLst>
                                        </p:cTn>
                                        <p:tgtEl>
                                          <p:spTgt spid="26"/>
                                        </p:tgtEl>
                                        <p:attrNameLst>
                                          <p:attrName>style.visibility</p:attrName>
                                        </p:attrNameLst>
                                      </p:cBhvr>
                                      <p:to>
                                        <p:strVal val="hidden"/>
                                      </p:to>
                                    </p:set>
                                  </p:childTnLst>
                                </p:cTn>
                              </p:par>
                              <p:par>
                                <p:cTn id="155" presetID="17" presetClass="entr" presetSubtype="2" fill="hold" grpId="0" nodeType="withEffect">
                                  <p:stCondLst>
                                    <p:cond delay="0"/>
                                  </p:stCondLst>
                                  <p:childTnLst>
                                    <p:set>
                                      <p:cBhvr>
                                        <p:cTn id="156" dur="1" fill="hold">
                                          <p:stCondLst>
                                            <p:cond delay="0"/>
                                          </p:stCondLst>
                                        </p:cTn>
                                        <p:tgtEl>
                                          <p:spTgt spid="25"/>
                                        </p:tgtEl>
                                        <p:attrNameLst>
                                          <p:attrName>style.visibility</p:attrName>
                                        </p:attrNameLst>
                                      </p:cBhvr>
                                      <p:to>
                                        <p:strVal val="visible"/>
                                      </p:to>
                                    </p:set>
                                    <p:anim calcmode="lin" valueType="num">
                                      <p:cBhvr>
                                        <p:cTn id="157" dur="3000" fill="hold"/>
                                        <p:tgtEl>
                                          <p:spTgt spid="25"/>
                                        </p:tgtEl>
                                        <p:attrNameLst>
                                          <p:attrName>ppt_x</p:attrName>
                                        </p:attrNameLst>
                                      </p:cBhvr>
                                      <p:tavLst>
                                        <p:tav tm="0">
                                          <p:val>
                                            <p:strVal val="#ppt_x+#ppt_w/2"/>
                                          </p:val>
                                        </p:tav>
                                        <p:tav tm="100000">
                                          <p:val>
                                            <p:strVal val="#ppt_x"/>
                                          </p:val>
                                        </p:tav>
                                      </p:tavLst>
                                    </p:anim>
                                    <p:anim calcmode="lin" valueType="num">
                                      <p:cBhvr>
                                        <p:cTn id="158" dur="3000" fill="hold"/>
                                        <p:tgtEl>
                                          <p:spTgt spid="25"/>
                                        </p:tgtEl>
                                        <p:attrNameLst>
                                          <p:attrName>ppt_y</p:attrName>
                                        </p:attrNameLst>
                                      </p:cBhvr>
                                      <p:tavLst>
                                        <p:tav tm="0">
                                          <p:val>
                                            <p:strVal val="#ppt_y"/>
                                          </p:val>
                                        </p:tav>
                                        <p:tav tm="100000">
                                          <p:val>
                                            <p:strVal val="#ppt_y"/>
                                          </p:val>
                                        </p:tav>
                                      </p:tavLst>
                                    </p:anim>
                                    <p:anim calcmode="lin" valueType="num">
                                      <p:cBhvr>
                                        <p:cTn id="159" dur="3000" fill="hold"/>
                                        <p:tgtEl>
                                          <p:spTgt spid="25"/>
                                        </p:tgtEl>
                                        <p:attrNameLst>
                                          <p:attrName>ppt_w</p:attrName>
                                        </p:attrNameLst>
                                      </p:cBhvr>
                                      <p:tavLst>
                                        <p:tav tm="0">
                                          <p:val>
                                            <p:fltVal val="0"/>
                                          </p:val>
                                        </p:tav>
                                        <p:tav tm="100000">
                                          <p:val>
                                            <p:strVal val="#ppt_w"/>
                                          </p:val>
                                        </p:tav>
                                      </p:tavLst>
                                    </p:anim>
                                    <p:anim calcmode="lin" valueType="num">
                                      <p:cBhvr>
                                        <p:cTn id="160" dur="3000" fill="hold"/>
                                        <p:tgtEl>
                                          <p:spTgt spid="25"/>
                                        </p:tgtEl>
                                        <p:attrNameLst>
                                          <p:attrName>ppt_h</p:attrName>
                                        </p:attrNameLst>
                                      </p:cBhvr>
                                      <p:tavLst>
                                        <p:tav tm="0">
                                          <p:val>
                                            <p:strVal val="#ppt_h"/>
                                          </p:val>
                                        </p:tav>
                                        <p:tav tm="100000">
                                          <p:val>
                                            <p:strVal val="#ppt_h"/>
                                          </p:val>
                                        </p:tav>
                                      </p:tavLst>
                                    </p:anim>
                                  </p:childTnLst>
                                </p:cTn>
                              </p:par>
                              <p:par>
                                <p:cTn id="161" presetID="2" presetClass="exit" presetSubtype="8" fill="hold" grpId="1" nodeType="withEffect">
                                  <p:stCondLst>
                                    <p:cond delay="0"/>
                                  </p:stCondLst>
                                  <p:childTnLst>
                                    <p:anim calcmode="lin" valueType="num">
                                      <p:cBhvr additive="base">
                                        <p:cTn id="162" dur="3000"/>
                                        <p:tgtEl>
                                          <p:spTgt spid="25"/>
                                        </p:tgtEl>
                                        <p:attrNameLst>
                                          <p:attrName>ppt_x</p:attrName>
                                        </p:attrNameLst>
                                      </p:cBhvr>
                                      <p:tavLst>
                                        <p:tav tm="0">
                                          <p:val>
                                            <p:strVal val="ppt_x"/>
                                          </p:val>
                                        </p:tav>
                                        <p:tav tm="100000">
                                          <p:val>
                                            <p:strVal val="0-ppt_w/2"/>
                                          </p:val>
                                        </p:tav>
                                      </p:tavLst>
                                    </p:anim>
                                    <p:anim calcmode="lin" valueType="num">
                                      <p:cBhvr additive="base">
                                        <p:cTn id="163" dur="3000"/>
                                        <p:tgtEl>
                                          <p:spTgt spid="25"/>
                                        </p:tgtEl>
                                        <p:attrNameLst>
                                          <p:attrName>ppt_y</p:attrName>
                                        </p:attrNameLst>
                                      </p:cBhvr>
                                      <p:tavLst>
                                        <p:tav tm="0">
                                          <p:val>
                                            <p:strVal val="ppt_y"/>
                                          </p:val>
                                        </p:tav>
                                        <p:tav tm="100000">
                                          <p:val>
                                            <p:strVal val="ppt_y"/>
                                          </p:val>
                                        </p:tav>
                                      </p:tavLst>
                                    </p:anim>
                                    <p:set>
                                      <p:cBhvr>
                                        <p:cTn id="164" dur="1" fill="hold">
                                          <p:stCondLst>
                                            <p:cond delay="2999"/>
                                          </p:stCondLst>
                                        </p:cTn>
                                        <p:tgtEl>
                                          <p:spTgt spid="25"/>
                                        </p:tgtEl>
                                        <p:attrNameLst>
                                          <p:attrName>style.visibility</p:attrName>
                                        </p:attrNameLst>
                                      </p:cBhvr>
                                      <p:to>
                                        <p:strVal val="hidden"/>
                                      </p:to>
                                    </p:set>
                                  </p:childTnLst>
                                </p:cTn>
                              </p:par>
                              <p:par>
                                <p:cTn id="165" presetID="17" presetClass="entr" presetSubtype="2" fill="hold" grpId="0" nodeType="withEffect">
                                  <p:stCondLst>
                                    <p:cond delay="0"/>
                                  </p:stCondLst>
                                  <p:childTnLst>
                                    <p:set>
                                      <p:cBhvr>
                                        <p:cTn id="166" dur="1" fill="hold">
                                          <p:stCondLst>
                                            <p:cond delay="0"/>
                                          </p:stCondLst>
                                        </p:cTn>
                                        <p:tgtEl>
                                          <p:spTgt spid="21"/>
                                        </p:tgtEl>
                                        <p:attrNameLst>
                                          <p:attrName>style.visibility</p:attrName>
                                        </p:attrNameLst>
                                      </p:cBhvr>
                                      <p:to>
                                        <p:strVal val="visible"/>
                                      </p:to>
                                    </p:set>
                                    <p:anim calcmode="lin" valueType="num">
                                      <p:cBhvr>
                                        <p:cTn id="167" dur="3000" fill="hold"/>
                                        <p:tgtEl>
                                          <p:spTgt spid="21"/>
                                        </p:tgtEl>
                                        <p:attrNameLst>
                                          <p:attrName>ppt_x</p:attrName>
                                        </p:attrNameLst>
                                      </p:cBhvr>
                                      <p:tavLst>
                                        <p:tav tm="0">
                                          <p:val>
                                            <p:strVal val="#ppt_x+#ppt_w/2"/>
                                          </p:val>
                                        </p:tav>
                                        <p:tav tm="100000">
                                          <p:val>
                                            <p:strVal val="#ppt_x"/>
                                          </p:val>
                                        </p:tav>
                                      </p:tavLst>
                                    </p:anim>
                                    <p:anim calcmode="lin" valueType="num">
                                      <p:cBhvr>
                                        <p:cTn id="168" dur="3000" fill="hold"/>
                                        <p:tgtEl>
                                          <p:spTgt spid="21"/>
                                        </p:tgtEl>
                                        <p:attrNameLst>
                                          <p:attrName>ppt_y</p:attrName>
                                        </p:attrNameLst>
                                      </p:cBhvr>
                                      <p:tavLst>
                                        <p:tav tm="0">
                                          <p:val>
                                            <p:strVal val="#ppt_y"/>
                                          </p:val>
                                        </p:tav>
                                        <p:tav tm="100000">
                                          <p:val>
                                            <p:strVal val="#ppt_y"/>
                                          </p:val>
                                        </p:tav>
                                      </p:tavLst>
                                    </p:anim>
                                    <p:anim calcmode="lin" valueType="num">
                                      <p:cBhvr>
                                        <p:cTn id="169" dur="3000" fill="hold"/>
                                        <p:tgtEl>
                                          <p:spTgt spid="21"/>
                                        </p:tgtEl>
                                        <p:attrNameLst>
                                          <p:attrName>ppt_w</p:attrName>
                                        </p:attrNameLst>
                                      </p:cBhvr>
                                      <p:tavLst>
                                        <p:tav tm="0">
                                          <p:val>
                                            <p:fltVal val="0"/>
                                          </p:val>
                                        </p:tav>
                                        <p:tav tm="100000">
                                          <p:val>
                                            <p:strVal val="#ppt_w"/>
                                          </p:val>
                                        </p:tav>
                                      </p:tavLst>
                                    </p:anim>
                                    <p:anim calcmode="lin" valueType="num">
                                      <p:cBhvr>
                                        <p:cTn id="170" dur="3000" fill="hold"/>
                                        <p:tgtEl>
                                          <p:spTgt spid="21"/>
                                        </p:tgtEl>
                                        <p:attrNameLst>
                                          <p:attrName>ppt_h</p:attrName>
                                        </p:attrNameLst>
                                      </p:cBhvr>
                                      <p:tavLst>
                                        <p:tav tm="0">
                                          <p:val>
                                            <p:strVal val="#ppt_h"/>
                                          </p:val>
                                        </p:tav>
                                        <p:tav tm="100000">
                                          <p:val>
                                            <p:strVal val="#ppt_h"/>
                                          </p:val>
                                        </p:tav>
                                      </p:tavLst>
                                    </p:anim>
                                  </p:childTnLst>
                                </p:cTn>
                              </p:par>
                              <p:par>
                                <p:cTn id="171" presetID="2" presetClass="exit" presetSubtype="8" fill="hold" grpId="1" nodeType="withEffect">
                                  <p:stCondLst>
                                    <p:cond delay="0"/>
                                  </p:stCondLst>
                                  <p:childTnLst>
                                    <p:anim calcmode="lin" valueType="num">
                                      <p:cBhvr additive="base">
                                        <p:cTn id="172" dur="3000"/>
                                        <p:tgtEl>
                                          <p:spTgt spid="21"/>
                                        </p:tgtEl>
                                        <p:attrNameLst>
                                          <p:attrName>ppt_x</p:attrName>
                                        </p:attrNameLst>
                                      </p:cBhvr>
                                      <p:tavLst>
                                        <p:tav tm="0">
                                          <p:val>
                                            <p:strVal val="ppt_x"/>
                                          </p:val>
                                        </p:tav>
                                        <p:tav tm="100000">
                                          <p:val>
                                            <p:strVal val="0-ppt_w/2"/>
                                          </p:val>
                                        </p:tav>
                                      </p:tavLst>
                                    </p:anim>
                                    <p:anim calcmode="lin" valueType="num">
                                      <p:cBhvr additive="base">
                                        <p:cTn id="173" dur="3000"/>
                                        <p:tgtEl>
                                          <p:spTgt spid="21"/>
                                        </p:tgtEl>
                                        <p:attrNameLst>
                                          <p:attrName>ppt_y</p:attrName>
                                        </p:attrNameLst>
                                      </p:cBhvr>
                                      <p:tavLst>
                                        <p:tav tm="0">
                                          <p:val>
                                            <p:strVal val="ppt_y"/>
                                          </p:val>
                                        </p:tav>
                                        <p:tav tm="100000">
                                          <p:val>
                                            <p:strVal val="ppt_y"/>
                                          </p:val>
                                        </p:tav>
                                      </p:tavLst>
                                    </p:anim>
                                    <p:set>
                                      <p:cBhvr>
                                        <p:cTn id="174" dur="1" fill="hold">
                                          <p:stCondLst>
                                            <p:cond delay="2999"/>
                                          </p:stCondLst>
                                        </p:cTn>
                                        <p:tgtEl>
                                          <p:spTgt spid="21"/>
                                        </p:tgtEl>
                                        <p:attrNameLst>
                                          <p:attrName>style.visibility</p:attrName>
                                        </p:attrNameLst>
                                      </p:cBhvr>
                                      <p:to>
                                        <p:strVal val="hidden"/>
                                      </p:to>
                                    </p:set>
                                  </p:childTnLst>
                                </p:cTn>
                              </p:par>
                              <p:par>
                                <p:cTn id="175" presetID="17" presetClass="entr" presetSubtype="2" fill="hold" grpId="0" nodeType="withEffect">
                                  <p:stCondLst>
                                    <p:cond delay="0"/>
                                  </p:stCondLst>
                                  <p:childTnLst>
                                    <p:set>
                                      <p:cBhvr>
                                        <p:cTn id="176" dur="1" fill="hold">
                                          <p:stCondLst>
                                            <p:cond delay="0"/>
                                          </p:stCondLst>
                                        </p:cTn>
                                        <p:tgtEl>
                                          <p:spTgt spid="24"/>
                                        </p:tgtEl>
                                        <p:attrNameLst>
                                          <p:attrName>style.visibility</p:attrName>
                                        </p:attrNameLst>
                                      </p:cBhvr>
                                      <p:to>
                                        <p:strVal val="visible"/>
                                      </p:to>
                                    </p:set>
                                    <p:anim calcmode="lin" valueType="num">
                                      <p:cBhvr>
                                        <p:cTn id="177" dur="3000" fill="hold"/>
                                        <p:tgtEl>
                                          <p:spTgt spid="24"/>
                                        </p:tgtEl>
                                        <p:attrNameLst>
                                          <p:attrName>ppt_x</p:attrName>
                                        </p:attrNameLst>
                                      </p:cBhvr>
                                      <p:tavLst>
                                        <p:tav tm="0">
                                          <p:val>
                                            <p:strVal val="#ppt_x+#ppt_w/2"/>
                                          </p:val>
                                        </p:tav>
                                        <p:tav tm="100000">
                                          <p:val>
                                            <p:strVal val="#ppt_x"/>
                                          </p:val>
                                        </p:tav>
                                      </p:tavLst>
                                    </p:anim>
                                    <p:anim calcmode="lin" valueType="num">
                                      <p:cBhvr>
                                        <p:cTn id="178" dur="3000" fill="hold"/>
                                        <p:tgtEl>
                                          <p:spTgt spid="24"/>
                                        </p:tgtEl>
                                        <p:attrNameLst>
                                          <p:attrName>ppt_y</p:attrName>
                                        </p:attrNameLst>
                                      </p:cBhvr>
                                      <p:tavLst>
                                        <p:tav tm="0">
                                          <p:val>
                                            <p:strVal val="#ppt_y"/>
                                          </p:val>
                                        </p:tav>
                                        <p:tav tm="100000">
                                          <p:val>
                                            <p:strVal val="#ppt_y"/>
                                          </p:val>
                                        </p:tav>
                                      </p:tavLst>
                                    </p:anim>
                                    <p:anim calcmode="lin" valueType="num">
                                      <p:cBhvr>
                                        <p:cTn id="179" dur="3000" fill="hold"/>
                                        <p:tgtEl>
                                          <p:spTgt spid="24"/>
                                        </p:tgtEl>
                                        <p:attrNameLst>
                                          <p:attrName>ppt_w</p:attrName>
                                        </p:attrNameLst>
                                      </p:cBhvr>
                                      <p:tavLst>
                                        <p:tav tm="0">
                                          <p:val>
                                            <p:fltVal val="0"/>
                                          </p:val>
                                        </p:tav>
                                        <p:tav tm="100000">
                                          <p:val>
                                            <p:strVal val="#ppt_w"/>
                                          </p:val>
                                        </p:tav>
                                      </p:tavLst>
                                    </p:anim>
                                    <p:anim calcmode="lin" valueType="num">
                                      <p:cBhvr>
                                        <p:cTn id="180" dur="3000" fill="hold"/>
                                        <p:tgtEl>
                                          <p:spTgt spid="24"/>
                                        </p:tgtEl>
                                        <p:attrNameLst>
                                          <p:attrName>ppt_h</p:attrName>
                                        </p:attrNameLst>
                                      </p:cBhvr>
                                      <p:tavLst>
                                        <p:tav tm="0">
                                          <p:val>
                                            <p:strVal val="#ppt_h"/>
                                          </p:val>
                                        </p:tav>
                                        <p:tav tm="100000">
                                          <p:val>
                                            <p:strVal val="#ppt_h"/>
                                          </p:val>
                                        </p:tav>
                                      </p:tavLst>
                                    </p:anim>
                                  </p:childTnLst>
                                </p:cTn>
                              </p:par>
                              <p:par>
                                <p:cTn id="181" presetID="2" presetClass="exit" presetSubtype="8" fill="hold" grpId="1" nodeType="withEffect">
                                  <p:stCondLst>
                                    <p:cond delay="0"/>
                                  </p:stCondLst>
                                  <p:childTnLst>
                                    <p:anim calcmode="lin" valueType="num">
                                      <p:cBhvr additive="base">
                                        <p:cTn id="182" dur="3000"/>
                                        <p:tgtEl>
                                          <p:spTgt spid="24"/>
                                        </p:tgtEl>
                                        <p:attrNameLst>
                                          <p:attrName>ppt_x</p:attrName>
                                        </p:attrNameLst>
                                      </p:cBhvr>
                                      <p:tavLst>
                                        <p:tav tm="0">
                                          <p:val>
                                            <p:strVal val="ppt_x"/>
                                          </p:val>
                                        </p:tav>
                                        <p:tav tm="100000">
                                          <p:val>
                                            <p:strVal val="0-ppt_w/2"/>
                                          </p:val>
                                        </p:tav>
                                      </p:tavLst>
                                    </p:anim>
                                    <p:anim calcmode="lin" valueType="num">
                                      <p:cBhvr additive="base">
                                        <p:cTn id="183" dur="3000"/>
                                        <p:tgtEl>
                                          <p:spTgt spid="24"/>
                                        </p:tgtEl>
                                        <p:attrNameLst>
                                          <p:attrName>ppt_y</p:attrName>
                                        </p:attrNameLst>
                                      </p:cBhvr>
                                      <p:tavLst>
                                        <p:tav tm="0">
                                          <p:val>
                                            <p:strVal val="ppt_y"/>
                                          </p:val>
                                        </p:tav>
                                        <p:tav tm="100000">
                                          <p:val>
                                            <p:strVal val="ppt_y"/>
                                          </p:val>
                                        </p:tav>
                                      </p:tavLst>
                                    </p:anim>
                                    <p:set>
                                      <p:cBhvr>
                                        <p:cTn id="184" dur="1" fill="hold">
                                          <p:stCondLst>
                                            <p:cond delay="2999"/>
                                          </p:stCondLst>
                                        </p:cTn>
                                        <p:tgtEl>
                                          <p:spTgt spid="24"/>
                                        </p:tgtEl>
                                        <p:attrNameLst>
                                          <p:attrName>style.visibility</p:attrName>
                                        </p:attrNameLst>
                                      </p:cBhvr>
                                      <p:to>
                                        <p:strVal val="hidden"/>
                                      </p:to>
                                    </p:set>
                                  </p:childTnLst>
                                </p:cTn>
                              </p:par>
                              <p:par>
                                <p:cTn id="185" presetID="17" presetClass="entr" presetSubtype="2" fill="hold" grpId="0" nodeType="withEffect">
                                  <p:stCondLst>
                                    <p:cond delay="0"/>
                                  </p:stCondLst>
                                  <p:childTnLst>
                                    <p:set>
                                      <p:cBhvr>
                                        <p:cTn id="186" dur="1" fill="hold">
                                          <p:stCondLst>
                                            <p:cond delay="0"/>
                                          </p:stCondLst>
                                        </p:cTn>
                                        <p:tgtEl>
                                          <p:spTgt spid="23"/>
                                        </p:tgtEl>
                                        <p:attrNameLst>
                                          <p:attrName>style.visibility</p:attrName>
                                        </p:attrNameLst>
                                      </p:cBhvr>
                                      <p:to>
                                        <p:strVal val="visible"/>
                                      </p:to>
                                    </p:set>
                                    <p:anim calcmode="lin" valueType="num">
                                      <p:cBhvr>
                                        <p:cTn id="187" dur="3000" fill="hold"/>
                                        <p:tgtEl>
                                          <p:spTgt spid="23"/>
                                        </p:tgtEl>
                                        <p:attrNameLst>
                                          <p:attrName>ppt_x</p:attrName>
                                        </p:attrNameLst>
                                      </p:cBhvr>
                                      <p:tavLst>
                                        <p:tav tm="0">
                                          <p:val>
                                            <p:strVal val="#ppt_x+#ppt_w/2"/>
                                          </p:val>
                                        </p:tav>
                                        <p:tav tm="100000">
                                          <p:val>
                                            <p:strVal val="#ppt_x"/>
                                          </p:val>
                                        </p:tav>
                                      </p:tavLst>
                                    </p:anim>
                                    <p:anim calcmode="lin" valueType="num">
                                      <p:cBhvr>
                                        <p:cTn id="188" dur="3000" fill="hold"/>
                                        <p:tgtEl>
                                          <p:spTgt spid="23"/>
                                        </p:tgtEl>
                                        <p:attrNameLst>
                                          <p:attrName>ppt_y</p:attrName>
                                        </p:attrNameLst>
                                      </p:cBhvr>
                                      <p:tavLst>
                                        <p:tav tm="0">
                                          <p:val>
                                            <p:strVal val="#ppt_y"/>
                                          </p:val>
                                        </p:tav>
                                        <p:tav tm="100000">
                                          <p:val>
                                            <p:strVal val="#ppt_y"/>
                                          </p:val>
                                        </p:tav>
                                      </p:tavLst>
                                    </p:anim>
                                    <p:anim calcmode="lin" valueType="num">
                                      <p:cBhvr>
                                        <p:cTn id="189" dur="3000" fill="hold"/>
                                        <p:tgtEl>
                                          <p:spTgt spid="23"/>
                                        </p:tgtEl>
                                        <p:attrNameLst>
                                          <p:attrName>ppt_w</p:attrName>
                                        </p:attrNameLst>
                                      </p:cBhvr>
                                      <p:tavLst>
                                        <p:tav tm="0">
                                          <p:val>
                                            <p:fltVal val="0"/>
                                          </p:val>
                                        </p:tav>
                                        <p:tav tm="100000">
                                          <p:val>
                                            <p:strVal val="#ppt_w"/>
                                          </p:val>
                                        </p:tav>
                                      </p:tavLst>
                                    </p:anim>
                                    <p:anim calcmode="lin" valueType="num">
                                      <p:cBhvr>
                                        <p:cTn id="190" dur="3000" fill="hold"/>
                                        <p:tgtEl>
                                          <p:spTgt spid="23"/>
                                        </p:tgtEl>
                                        <p:attrNameLst>
                                          <p:attrName>ppt_h</p:attrName>
                                        </p:attrNameLst>
                                      </p:cBhvr>
                                      <p:tavLst>
                                        <p:tav tm="0">
                                          <p:val>
                                            <p:strVal val="#ppt_h"/>
                                          </p:val>
                                        </p:tav>
                                        <p:tav tm="100000">
                                          <p:val>
                                            <p:strVal val="#ppt_h"/>
                                          </p:val>
                                        </p:tav>
                                      </p:tavLst>
                                    </p:anim>
                                  </p:childTnLst>
                                </p:cTn>
                              </p:par>
                              <p:par>
                                <p:cTn id="191" presetID="2" presetClass="exit" presetSubtype="8" fill="hold" grpId="1" nodeType="withEffect">
                                  <p:stCondLst>
                                    <p:cond delay="0"/>
                                  </p:stCondLst>
                                  <p:childTnLst>
                                    <p:anim calcmode="lin" valueType="num">
                                      <p:cBhvr additive="base">
                                        <p:cTn id="192" dur="3000"/>
                                        <p:tgtEl>
                                          <p:spTgt spid="23"/>
                                        </p:tgtEl>
                                        <p:attrNameLst>
                                          <p:attrName>ppt_x</p:attrName>
                                        </p:attrNameLst>
                                      </p:cBhvr>
                                      <p:tavLst>
                                        <p:tav tm="0">
                                          <p:val>
                                            <p:strVal val="ppt_x"/>
                                          </p:val>
                                        </p:tav>
                                        <p:tav tm="100000">
                                          <p:val>
                                            <p:strVal val="0-ppt_w/2"/>
                                          </p:val>
                                        </p:tav>
                                      </p:tavLst>
                                    </p:anim>
                                    <p:anim calcmode="lin" valueType="num">
                                      <p:cBhvr additive="base">
                                        <p:cTn id="193" dur="3000"/>
                                        <p:tgtEl>
                                          <p:spTgt spid="23"/>
                                        </p:tgtEl>
                                        <p:attrNameLst>
                                          <p:attrName>ppt_y</p:attrName>
                                        </p:attrNameLst>
                                      </p:cBhvr>
                                      <p:tavLst>
                                        <p:tav tm="0">
                                          <p:val>
                                            <p:strVal val="ppt_y"/>
                                          </p:val>
                                        </p:tav>
                                        <p:tav tm="100000">
                                          <p:val>
                                            <p:strVal val="ppt_y"/>
                                          </p:val>
                                        </p:tav>
                                      </p:tavLst>
                                    </p:anim>
                                    <p:set>
                                      <p:cBhvr>
                                        <p:cTn id="194" dur="1" fill="hold">
                                          <p:stCondLst>
                                            <p:cond delay="2999"/>
                                          </p:stCondLst>
                                        </p:cTn>
                                        <p:tgtEl>
                                          <p:spTgt spid="23"/>
                                        </p:tgtEl>
                                        <p:attrNameLst>
                                          <p:attrName>style.visibility</p:attrName>
                                        </p:attrNameLst>
                                      </p:cBhvr>
                                      <p:to>
                                        <p:strVal val="hidden"/>
                                      </p:to>
                                    </p:set>
                                  </p:childTnLst>
                                </p:cTn>
                              </p:par>
                              <p:par>
                                <p:cTn id="195" presetID="17" presetClass="entr" presetSubtype="2" fill="hold" grpId="0" nodeType="withEffect">
                                  <p:stCondLst>
                                    <p:cond delay="0"/>
                                  </p:stCondLst>
                                  <p:childTnLst>
                                    <p:set>
                                      <p:cBhvr>
                                        <p:cTn id="196" dur="1" fill="hold">
                                          <p:stCondLst>
                                            <p:cond delay="0"/>
                                          </p:stCondLst>
                                        </p:cTn>
                                        <p:tgtEl>
                                          <p:spTgt spid="20"/>
                                        </p:tgtEl>
                                        <p:attrNameLst>
                                          <p:attrName>style.visibility</p:attrName>
                                        </p:attrNameLst>
                                      </p:cBhvr>
                                      <p:to>
                                        <p:strVal val="visible"/>
                                      </p:to>
                                    </p:set>
                                    <p:anim calcmode="lin" valueType="num">
                                      <p:cBhvr>
                                        <p:cTn id="197" dur="3000" fill="hold"/>
                                        <p:tgtEl>
                                          <p:spTgt spid="20"/>
                                        </p:tgtEl>
                                        <p:attrNameLst>
                                          <p:attrName>ppt_x</p:attrName>
                                        </p:attrNameLst>
                                      </p:cBhvr>
                                      <p:tavLst>
                                        <p:tav tm="0">
                                          <p:val>
                                            <p:strVal val="#ppt_x+#ppt_w/2"/>
                                          </p:val>
                                        </p:tav>
                                        <p:tav tm="100000">
                                          <p:val>
                                            <p:strVal val="#ppt_x"/>
                                          </p:val>
                                        </p:tav>
                                      </p:tavLst>
                                    </p:anim>
                                    <p:anim calcmode="lin" valueType="num">
                                      <p:cBhvr>
                                        <p:cTn id="198" dur="3000" fill="hold"/>
                                        <p:tgtEl>
                                          <p:spTgt spid="20"/>
                                        </p:tgtEl>
                                        <p:attrNameLst>
                                          <p:attrName>ppt_y</p:attrName>
                                        </p:attrNameLst>
                                      </p:cBhvr>
                                      <p:tavLst>
                                        <p:tav tm="0">
                                          <p:val>
                                            <p:strVal val="#ppt_y"/>
                                          </p:val>
                                        </p:tav>
                                        <p:tav tm="100000">
                                          <p:val>
                                            <p:strVal val="#ppt_y"/>
                                          </p:val>
                                        </p:tav>
                                      </p:tavLst>
                                    </p:anim>
                                    <p:anim calcmode="lin" valueType="num">
                                      <p:cBhvr>
                                        <p:cTn id="199" dur="3000" fill="hold"/>
                                        <p:tgtEl>
                                          <p:spTgt spid="20"/>
                                        </p:tgtEl>
                                        <p:attrNameLst>
                                          <p:attrName>ppt_w</p:attrName>
                                        </p:attrNameLst>
                                      </p:cBhvr>
                                      <p:tavLst>
                                        <p:tav tm="0">
                                          <p:val>
                                            <p:fltVal val="0"/>
                                          </p:val>
                                        </p:tav>
                                        <p:tav tm="100000">
                                          <p:val>
                                            <p:strVal val="#ppt_w"/>
                                          </p:val>
                                        </p:tav>
                                      </p:tavLst>
                                    </p:anim>
                                    <p:anim calcmode="lin" valueType="num">
                                      <p:cBhvr>
                                        <p:cTn id="200" dur="3000" fill="hold"/>
                                        <p:tgtEl>
                                          <p:spTgt spid="20"/>
                                        </p:tgtEl>
                                        <p:attrNameLst>
                                          <p:attrName>ppt_h</p:attrName>
                                        </p:attrNameLst>
                                      </p:cBhvr>
                                      <p:tavLst>
                                        <p:tav tm="0">
                                          <p:val>
                                            <p:strVal val="#ppt_h"/>
                                          </p:val>
                                        </p:tav>
                                        <p:tav tm="100000">
                                          <p:val>
                                            <p:strVal val="#ppt_h"/>
                                          </p:val>
                                        </p:tav>
                                      </p:tavLst>
                                    </p:anim>
                                  </p:childTnLst>
                                </p:cTn>
                              </p:par>
                              <p:par>
                                <p:cTn id="201" presetID="2" presetClass="exit" presetSubtype="8" fill="hold" grpId="1" nodeType="withEffect">
                                  <p:stCondLst>
                                    <p:cond delay="0"/>
                                  </p:stCondLst>
                                  <p:childTnLst>
                                    <p:anim calcmode="lin" valueType="num">
                                      <p:cBhvr additive="base">
                                        <p:cTn id="202" dur="3000"/>
                                        <p:tgtEl>
                                          <p:spTgt spid="20"/>
                                        </p:tgtEl>
                                        <p:attrNameLst>
                                          <p:attrName>ppt_x</p:attrName>
                                        </p:attrNameLst>
                                      </p:cBhvr>
                                      <p:tavLst>
                                        <p:tav tm="0">
                                          <p:val>
                                            <p:strVal val="ppt_x"/>
                                          </p:val>
                                        </p:tav>
                                        <p:tav tm="100000">
                                          <p:val>
                                            <p:strVal val="0-ppt_w/2"/>
                                          </p:val>
                                        </p:tav>
                                      </p:tavLst>
                                    </p:anim>
                                    <p:anim calcmode="lin" valueType="num">
                                      <p:cBhvr additive="base">
                                        <p:cTn id="203" dur="3000"/>
                                        <p:tgtEl>
                                          <p:spTgt spid="20"/>
                                        </p:tgtEl>
                                        <p:attrNameLst>
                                          <p:attrName>ppt_y</p:attrName>
                                        </p:attrNameLst>
                                      </p:cBhvr>
                                      <p:tavLst>
                                        <p:tav tm="0">
                                          <p:val>
                                            <p:strVal val="ppt_y"/>
                                          </p:val>
                                        </p:tav>
                                        <p:tav tm="100000">
                                          <p:val>
                                            <p:strVal val="ppt_y"/>
                                          </p:val>
                                        </p:tav>
                                      </p:tavLst>
                                    </p:anim>
                                    <p:set>
                                      <p:cBhvr>
                                        <p:cTn id="204" dur="1" fill="hold">
                                          <p:stCondLst>
                                            <p:cond delay="2999"/>
                                          </p:stCondLst>
                                        </p:cTn>
                                        <p:tgtEl>
                                          <p:spTgt spid="20"/>
                                        </p:tgtEl>
                                        <p:attrNameLst>
                                          <p:attrName>style.visibility</p:attrName>
                                        </p:attrNameLst>
                                      </p:cBhvr>
                                      <p:to>
                                        <p:strVal val="hidden"/>
                                      </p:to>
                                    </p:set>
                                  </p:childTnLst>
                                </p:cTn>
                              </p:par>
                              <p:par>
                                <p:cTn id="205" presetID="17" presetClass="entr" presetSubtype="2" fill="hold" grpId="0" nodeType="withEffect">
                                  <p:stCondLst>
                                    <p:cond delay="0"/>
                                  </p:stCondLst>
                                  <p:childTnLst>
                                    <p:set>
                                      <p:cBhvr>
                                        <p:cTn id="206" dur="1" fill="hold">
                                          <p:stCondLst>
                                            <p:cond delay="0"/>
                                          </p:stCondLst>
                                        </p:cTn>
                                        <p:tgtEl>
                                          <p:spTgt spid="30"/>
                                        </p:tgtEl>
                                        <p:attrNameLst>
                                          <p:attrName>style.visibility</p:attrName>
                                        </p:attrNameLst>
                                      </p:cBhvr>
                                      <p:to>
                                        <p:strVal val="visible"/>
                                      </p:to>
                                    </p:set>
                                    <p:anim calcmode="lin" valueType="num">
                                      <p:cBhvr>
                                        <p:cTn id="207" dur="3000" fill="hold"/>
                                        <p:tgtEl>
                                          <p:spTgt spid="30"/>
                                        </p:tgtEl>
                                        <p:attrNameLst>
                                          <p:attrName>ppt_x</p:attrName>
                                        </p:attrNameLst>
                                      </p:cBhvr>
                                      <p:tavLst>
                                        <p:tav tm="0">
                                          <p:val>
                                            <p:strVal val="#ppt_x+#ppt_w/2"/>
                                          </p:val>
                                        </p:tav>
                                        <p:tav tm="100000">
                                          <p:val>
                                            <p:strVal val="#ppt_x"/>
                                          </p:val>
                                        </p:tav>
                                      </p:tavLst>
                                    </p:anim>
                                    <p:anim calcmode="lin" valueType="num">
                                      <p:cBhvr>
                                        <p:cTn id="208" dur="3000" fill="hold"/>
                                        <p:tgtEl>
                                          <p:spTgt spid="30"/>
                                        </p:tgtEl>
                                        <p:attrNameLst>
                                          <p:attrName>ppt_y</p:attrName>
                                        </p:attrNameLst>
                                      </p:cBhvr>
                                      <p:tavLst>
                                        <p:tav tm="0">
                                          <p:val>
                                            <p:strVal val="#ppt_y"/>
                                          </p:val>
                                        </p:tav>
                                        <p:tav tm="100000">
                                          <p:val>
                                            <p:strVal val="#ppt_y"/>
                                          </p:val>
                                        </p:tav>
                                      </p:tavLst>
                                    </p:anim>
                                    <p:anim calcmode="lin" valueType="num">
                                      <p:cBhvr>
                                        <p:cTn id="209" dur="3000" fill="hold"/>
                                        <p:tgtEl>
                                          <p:spTgt spid="30"/>
                                        </p:tgtEl>
                                        <p:attrNameLst>
                                          <p:attrName>ppt_w</p:attrName>
                                        </p:attrNameLst>
                                      </p:cBhvr>
                                      <p:tavLst>
                                        <p:tav tm="0">
                                          <p:val>
                                            <p:fltVal val="0"/>
                                          </p:val>
                                        </p:tav>
                                        <p:tav tm="100000">
                                          <p:val>
                                            <p:strVal val="#ppt_w"/>
                                          </p:val>
                                        </p:tav>
                                      </p:tavLst>
                                    </p:anim>
                                    <p:anim calcmode="lin" valueType="num">
                                      <p:cBhvr>
                                        <p:cTn id="210" dur="3000" fill="hold"/>
                                        <p:tgtEl>
                                          <p:spTgt spid="30"/>
                                        </p:tgtEl>
                                        <p:attrNameLst>
                                          <p:attrName>ppt_h</p:attrName>
                                        </p:attrNameLst>
                                      </p:cBhvr>
                                      <p:tavLst>
                                        <p:tav tm="0">
                                          <p:val>
                                            <p:strVal val="#ppt_h"/>
                                          </p:val>
                                        </p:tav>
                                        <p:tav tm="100000">
                                          <p:val>
                                            <p:strVal val="#ppt_h"/>
                                          </p:val>
                                        </p:tav>
                                      </p:tavLst>
                                    </p:anim>
                                  </p:childTnLst>
                                </p:cTn>
                              </p:par>
                              <p:par>
                                <p:cTn id="211" presetID="2" presetClass="exit" presetSubtype="8" fill="hold" grpId="1" nodeType="withEffect">
                                  <p:stCondLst>
                                    <p:cond delay="0"/>
                                  </p:stCondLst>
                                  <p:childTnLst>
                                    <p:anim calcmode="lin" valueType="num">
                                      <p:cBhvr additive="base">
                                        <p:cTn id="212" dur="3000"/>
                                        <p:tgtEl>
                                          <p:spTgt spid="30"/>
                                        </p:tgtEl>
                                        <p:attrNameLst>
                                          <p:attrName>ppt_x</p:attrName>
                                        </p:attrNameLst>
                                      </p:cBhvr>
                                      <p:tavLst>
                                        <p:tav tm="0">
                                          <p:val>
                                            <p:strVal val="ppt_x"/>
                                          </p:val>
                                        </p:tav>
                                        <p:tav tm="100000">
                                          <p:val>
                                            <p:strVal val="0-ppt_w/2"/>
                                          </p:val>
                                        </p:tav>
                                      </p:tavLst>
                                    </p:anim>
                                    <p:anim calcmode="lin" valueType="num">
                                      <p:cBhvr additive="base">
                                        <p:cTn id="213" dur="3000"/>
                                        <p:tgtEl>
                                          <p:spTgt spid="30"/>
                                        </p:tgtEl>
                                        <p:attrNameLst>
                                          <p:attrName>ppt_y</p:attrName>
                                        </p:attrNameLst>
                                      </p:cBhvr>
                                      <p:tavLst>
                                        <p:tav tm="0">
                                          <p:val>
                                            <p:strVal val="ppt_y"/>
                                          </p:val>
                                        </p:tav>
                                        <p:tav tm="100000">
                                          <p:val>
                                            <p:strVal val="ppt_y"/>
                                          </p:val>
                                        </p:tav>
                                      </p:tavLst>
                                    </p:anim>
                                    <p:set>
                                      <p:cBhvr>
                                        <p:cTn id="214" dur="1" fill="hold">
                                          <p:stCondLst>
                                            <p:cond delay="2999"/>
                                          </p:stCondLst>
                                        </p:cTn>
                                        <p:tgtEl>
                                          <p:spTgt spid="30"/>
                                        </p:tgtEl>
                                        <p:attrNameLst>
                                          <p:attrName>style.visibility</p:attrName>
                                        </p:attrNameLst>
                                      </p:cBhvr>
                                      <p:to>
                                        <p:strVal val="hidden"/>
                                      </p:to>
                                    </p:set>
                                  </p:childTnLst>
                                </p:cTn>
                              </p:par>
                              <p:par>
                                <p:cTn id="215" presetID="17" presetClass="entr" presetSubtype="2"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p:cTn id="217" dur="3000" fill="hold"/>
                                        <p:tgtEl>
                                          <p:spTgt spid="31"/>
                                        </p:tgtEl>
                                        <p:attrNameLst>
                                          <p:attrName>ppt_x</p:attrName>
                                        </p:attrNameLst>
                                      </p:cBhvr>
                                      <p:tavLst>
                                        <p:tav tm="0">
                                          <p:val>
                                            <p:strVal val="#ppt_x+#ppt_w/2"/>
                                          </p:val>
                                        </p:tav>
                                        <p:tav tm="100000">
                                          <p:val>
                                            <p:strVal val="#ppt_x"/>
                                          </p:val>
                                        </p:tav>
                                      </p:tavLst>
                                    </p:anim>
                                    <p:anim calcmode="lin" valueType="num">
                                      <p:cBhvr>
                                        <p:cTn id="218" dur="3000" fill="hold"/>
                                        <p:tgtEl>
                                          <p:spTgt spid="31"/>
                                        </p:tgtEl>
                                        <p:attrNameLst>
                                          <p:attrName>ppt_y</p:attrName>
                                        </p:attrNameLst>
                                      </p:cBhvr>
                                      <p:tavLst>
                                        <p:tav tm="0">
                                          <p:val>
                                            <p:strVal val="#ppt_y"/>
                                          </p:val>
                                        </p:tav>
                                        <p:tav tm="100000">
                                          <p:val>
                                            <p:strVal val="#ppt_y"/>
                                          </p:val>
                                        </p:tav>
                                      </p:tavLst>
                                    </p:anim>
                                    <p:anim calcmode="lin" valueType="num">
                                      <p:cBhvr>
                                        <p:cTn id="219" dur="3000" fill="hold"/>
                                        <p:tgtEl>
                                          <p:spTgt spid="31"/>
                                        </p:tgtEl>
                                        <p:attrNameLst>
                                          <p:attrName>ppt_w</p:attrName>
                                        </p:attrNameLst>
                                      </p:cBhvr>
                                      <p:tavLst>
                                        <p:tav tm="0">
                                          <p:val>
                                            <p:fltVal val="0"/>
                                          </p:val>
                                        </p:tav>
                                        <p:tav tm="100000">
                                          <p:val>
                                            <p:strVal val="#ppt_w"/>
                                          </p:val>
                                        </p:tav>
                                      </p:tavLst>
                                    </p:anim>
                                    <p:anim calcmode="lin" valueType="num">
                                      <p:cBhvr>
                                        <p:cTn id="220" dur="3000" fill="hold"/>
                                        <p:tgtEl>
                                          <p:spTgt spid="31"/>
                                        </p:tgtEl>
                                        <p:attrNameLst>
                                          <p:attrName>ppt_h</p:attrName>
                                        </p:attrNameLst>
                                      </p:cBhvr>
                                      <p:tavLst>
                                        <p:tav tm="0">
                                          <p:val>
                                            <p:strVal val="#ppt_h"/>
                                          </p:val>
                                        </p:tav>
                                        <p:tav tm="100000">
                                          <p:val>
                                            <p:strVal val="#ppt_h"/>
                                          </p:val>
                                        </p:tav>
                                      </p:tavLst>
                                    </p:anim>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17" presetClass="entr" presetSubtype="2" fill="hold" grpId="0" nodeType="withEffect">
                                  <p:stCondLst>
                                    <p:cond delay="0"/>
                                  </p:stCondLst>
                                  <p:childTnLst>
                                    <p:set>
                                      <p:cBhvr>
                                        <p:cTn id="226" dur="1" fill="hold">
                                          <p:stCondLst>
                                            <p:cond delay="0"/>
                                          </p:stCondLst>
                                        </p:cTn>
                                        <p:tgtEl>
                                          <p:spTgt spid="28"/>
                                        </p:tgtEl>
                                        <p:attrNameLst>
                                          <p:attrName>style.visibility</p:attrName>
                                        </p:attrNameLst>
                                      </p:cBhvr>
                                      <p:to>
                                        <p:strVal val="visible"/>
                                      </p:to>
                                    </p:set>
                                    <p:anim calcmode="lin" valueType="num">
                                      <p:cBhvr>
                                        <p:cTn id="227" dur="3000" fill="hold"/>
                                        <p:tgtEl>
                                          <p:spTgt spid="28"/>
                                        </p:tgtEl>
                                        <p:attrNameLst>
                                          <p:attrName>ppt_x</p:attrName>
                                        </p:attrNameLst>
                                      </p:cBhvr>
                                      <p:tavLst>
                                        <p:tav tm="0">
                                          <p:val>
                                            <p:strVal val="#ppt_x+#ppt_w/2"/>
                                          </p:val>
                                        </p:tav>
                                        <p:tav tm="100000">
                                          <p:val>
                                            <p:strVal val="#ppt_x"/>
                                          </p:val>
                                        </p:tav>
                                      </p:tavLst>
                                    </p:anim>
                                    <p:anim calcmode="lin" valueType="num">
                                      <p:cBhvr>
                                        <p:cTn id="228" dur="3000" fill="hold"/>
                                        <p:tgtEl>
                                          <p:spTgt spid="28"/>
                                        </p:tgtEl>
                                        <p:attrNameLst>
                                          <p:attrName>ppt_y</p:attrName>
                                        </p:attrNameLst>
                                      </p:cBhvr>
                                      <p:tavLst>
                                        <p:tav tm="0">
                                          <p:val>
                                            <p:strVal val="#ppt_y"/>
                                          </p:val>
                                        </p:tav>
                                        <p:tav tm="100000">
                                          <p:val>
                                            <p:strVal val="#ppt_y"/>
                                          </p:val>
                                        </p:tav>
                                      </p:tavLst>
                                    </p:anim>
                                    <p:anim calcmode="lin" valueType="num">
                                      <p:cBhvr>
                                        <p:cTn id="229" dur="3000" fill="hold"/>
                                        <p:tgtEl>
                                          <p:spTgt spid="28"/>
                                        </p:tgtEl>
                                        <p:attrNameLst>
                                          <p:attrName>ppt_w</p:attrName>
                                        </p:attrNameLst>
                                      </p:cBhvr>
                                      <p:tavLst>
                                        <p:tav tm="0">
                                          <p:val>
                                            <p:fltVal val="0"/>
                                          </p:val>
                                        </p:tav>
                                        <p:tav tm="100000">
                                          <p:val>
                                            <p:strVal val="#ppt_w"/>
                                          </p:val>
                                        </p:tav>
                                      </p:tavLst>
                                    </p:anim>
                                    <p:anim calcmode="lin" valueType="num">
                                      <p:cBhvr>
                                        <p:cTn id="230" dur="3000" fill="hold"/>
                                        <p:tgtEl>
                                          <p:spTgt spid="28"/>
                                        </p:tgtEl>
                                        <p:attrNameLst>
                                          <p:attrName>ppt_h</p:attrName>
                                        </p:attrNameLst>
                                      </p:cBhvr>
                                      <p:tavLst>
                                        <p:tav tm="0">
                                          <p:val>
                                            <p:strVal val="#ppt_h"/>
                                          </p:val>
                                        </p:tav>
                                        <p:tav tm="100000">
                                          <p:val>
                                            <p:strVal val="#ppt_h"/>
                                          </p:val>
                                        </p:tav>
                                      </p:tavLst>
                                    </p:anim>
                                  </p:childTnLst>
                                </p:cTn>
                              </p:par>
                              <p:par>
                                <p:cTn id="231" presetID="2" presetClass="exit" presetSubtype="8" fill="hold" grpId="1" nodeType="withEffect">
                                  <p:stCondLst>
                                    <p:cond delay="0"/>
                                  </p:stCondLst>
                                  <p:childTnLst>
                                    <p:anim calcmode="lin" valueType="num">
                                      <p:cBhvr additive="base">
                                        <p:cTn id="232" dur="3000"/>
                                        <p:tgtEl>
                                          <p:spTgt spid="28"/>
                                        </p:tgtEl>
                                        <p:attrNameLst>
                                          <p:attrName>ppt_x</p:attrName>
                                        </p:attrNameLst>
                                      </p:cBhvr>
                                      <p:tavLst>
                                        <p:tav tm="0">
                                          <p:val>
                                            <p:strVal val="ppt_x"/>
                                          </p:val>
                                        </p:tav>
                                        <p:tav tm="100000">
                                          <p:val>
                                            <p:strVal val="0-ppt_w/2"/>
                                          </p:val>
                                        </p:tav>
                                      </p:tavLst>
                                    </p:anim>
                                    <p:anim calcmode="lin" valueType="num">
                                      <p:cBhvr additive="base">
                                        <p:cTn id="233" dur="3000"/>
                                        <p:tgtEl>
                                          <p:spTgt spid="28"/>
                                        </p:tgtEl>
                                        <p:attrNameLst>
                                          <p:attrName>ppt_y</p:attrName>
                                        </p:attrNameLst>
                                      </p:cBhvr>
                                      <p:tavLst>
                                        <p:tav tm="0">
                                          <p:val>
                                            <p:strVal val="ppt_y"/>
                                          </p:val>
                                        </p:tav>
                                        <p:tav tm="100000">
                                          <p:val>
                                            <p:strVal val="ppt_y"/>
                                          </p:val>
                                        </p:tav>
                                      </p:tavLst>
                                    </p:anim>
                                    <p:set>
                                      <p:cBhvr>
                                        <p:cTn id="234" dur="1" fill="hold">
                                          <p:stCondLst>
                                            <p:cond delay="2999"/>
                                          </p:stCondLst>
                                        </p:cTn>
                                        <p:tgtEl>
                                          <p:spTgt spid="28"/>
                                        </p:tgtEl>
                                        <p:attrNameLst>
                                          <p:attrName>style.visibility</p:attrName>
                                        </p:attrNameLst>
                                      </p:cBhvr>
                                      <p:to>
                                        <p:strVal val="hidden"/>
                                      </p:to>
                                    </p:set>
                                  </p:childTnLst>
                                </p:cTn>
                              </p:par>
                              <p:par>
                                <p:cTn id="235" presetID="17" presetClass="entr" presetSubtype="2"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3000" fill="hold"/>
                                        <p:tgtEl>
                                          <p:spTgt spid="32"/>
                                        </p:tgtEl>
                                        <p:attrNameLst>
                                          <p:attrName>ppt_x</p:attrName>
                                        </p:attrNameLst>
                                      </p:cBhvr>
                                      <p:tavLst>
                                        <p:tav tm="0">
                                          <p:val>
                                            <p:strVal val="#ppt_x+#ppt_w/2"/>
                                          </p:val>
                                        </p:tav>
                                        <p:tav tm="100000">
                                          <p:val>
                                            <p:strVal val="#ppt_x"/>
                                          </p:val>
                                        </p:tav>
                                      </p:tavLst>
                                    </p:anim>
                                    <p:anim calcmode="lin" valueType="num">
                                      <p:cBhvr>
                                        <p:cTn id="238" dur="3000" fill="hold"/>
                                        <p:tgtEl>
                                          <p:spTgt spid="32"/>
                                        </p:tgtEl>
                                        <p:attrNameLst>
                                          <p:attrName>ppt_y</p:attrName>
                                        </p:attrNameLst>
                                      </p:cBhvr>
                                      <p:tavLst>
                                        <p:tav tm="0">
                                          <p:val>
                                            <p:strVal val="#ppt_y"/>
                                          </p:val>
                                        </p:tav>
                                        <p:tav tm="100000">
                                          <p:val>
                                            <p:strVal val="#ppt_y"/>
                                          </p:val>
                                        </p:tav>
                                      </p:tavLst>
                                    </p:anim>
                                    <p:anim calcmode="lin" valueType="num">
                                      <p:cBhvr>
                                        <p:cTn id="239" dur="3000" fill="hold"/>
                                        <p:tgtEl>
                                          <p:spTgt spid="32"/>
                                        </p:tgtEl>
                                        <p:attrNameLst>
                                          <p:attrName>ppt_w</p:attrName>
                                        </p:attrNameLst>
                                      </p:cBhvr>
                                      <p:tavLst>
                                        <p:tav tm="0">
                                          <p:val>
                                            <p:fltVal val="0"/>
                                          </p:val>
                                        </p:tav>
                                        <p:tav tm="100000">
                                          <p:val>
                                            <p:strVal val="#ppt_w"/>
                                          </p:val>
                                        </p:tav>
                                      </p:tavLst>
                                    </p:anim>
                                    <p:anim calcmode="lin" valueType="num">
                                      <p:cBhvr>
                                        <p:cTn id="240" dur="3000" fill="hold"/>
                                        <p:tgtEl>
                                          <p:spTgt spid="32"/>
                                        </p:tgtEl>
                                        <p:attrNameLst>
                                          <p:attrName>ppt_h</p:attrName>
                                        </p:attrNameLst>
                                      </p:cBhvr>
                                      <p:tavLst>
                                        <p:tav tm="0">
                                          <p:val>
                                            <p:strVal val="#ppt_h"/>
                                          </p:val>
                                        </p:tav>
                                        <p:tav tm="100000">
                                          <p:val>
                                            <p:strVal val="#ppt_h"/>
                                          </p:val>
                                        </p:tav>
                                      </p:tavLst>
                                    </p:anim>
                                  </p:childTnLst>
                                </p:cTn>
                              </p:par>
                              <p:par>
                                <p:cTn id="241" presetID="2" presetClass="exit" presetSubtype="8" fill="hold" grpId="1" nodeType="withEffect">
                                  <p:stCondLst>
                                    <p:cond delay="0"/>
                                  </p:stCondLst>
                                  <p:childTnLst>
                                    <p:anim calcmode="lin" valueType="num">
                                      <p:cBhvr additive="base">
                                        <p:cTn id="242" dur="3000"/>
                                        <p:tgtEl>
                                          <p:spTgt spid="32"/>
                                        </p:tgtEl>
                                        <p:attrNameLst>
                                          <p:attrName>ppt_x</p:attrName>
                                        </p:attrNameLst>
                                      </p:cBhvr>
                                      <p:tavLst>
                                        <p:tav tm="0">
                                          <p:val>
                                            <p:strVal val="ppt_x"/>
                                          </p:val>
                                        </p:tav>
                                        <p:tav tm="100000">
                                          <p:val>
                                            <p:strVal val="0-ppt_w/2"/>
                                          </p:val>
                                        </p:tav>
                                      </p:tavLst>
                                    </p:anim>
                                    <p:anim calcmode="lin" valueType="num">
                                      <p:cBhvr additive="base">
                                        <p:cTn id="243" dur="3000"/>
                                        <p:tgtEl>
                                          <p:spTgt spid="32"/>
                                        </p:tgtEl>
                                        <p:attrNameLst>
                                          <p:attrName>ppt_y</p:attrName>
                                        </p:attrNameLst>
                                      </p:cBhvr>
                                      <p:tavLst>
                                        <p:tav tm="0">
                                          <p:val>
                                            <p:strVal val="ppt_y"/>
                                          </p:val>
                                        </p:tav>
                                        <p:tav tm="100000">
                                          <p:val>
                                            <p:strVal val="ppt_y"/>
                                          </p:val>
                                        </p:tav>
                                      </p:tavLst>
                                    </p:anim>
                                    <p:set>
                                      <p:cBhvr>
                                        <p:cTn id="244" dur="1" fill="hold">
                                          <p:stCondLst>
                                            <p:cond delay="2999"/>
                                          </p:stCondLst>
                                        </p:cTn>
                                        <p:tgtEl>
                                          <p:spTgt spid="32"/>
                                        </p:tgtEl>
                                        <p:attrNameLst>
                                          <p:attrName>style.visibility</p:attrName>
                                        </p:attrNameLst>
                                      </p:cBhvr>
                                      <p:to>
                                        <p:strVal val="hidden"/>
                                      </p:to>
                                    </p:set>
                                  </p:childTnLst>
                                </p:cTn>
                              </p:par>
                              <p:par>
                                <p:cTn id="245" presetID="17" presetClass="entr" presetSubtype="2" fill="hold" grpId="0" nodeType="withEffect">
                                  <p:stCondLst>
                                    <p:cond delay="0"/>
                                  </p:stCondLst>
                                  <p:childTnLst>
                                    <p:set>
                                      <p:cBhvr>
                                        <p:cTn id="246" dur="1" fill="hold">
                                          <p:stCondLst>
                                            <p:cond delay="0"/>
                                          </p:stCondLst>
                                        </p:cTn>
                                        <p:tgtEl>
                                          <p:spTgt spid="33"/>
                                        </p:tgtEl>
                                        <p:attrNameLst>
                                          <p:attrName>style.visibility</p:attrName>
                                        </p:attrNameLst>
                                      </p:cBhvr>
                                      <p:to>
                                        <p:strVal val="visible"/>
                                      </p:to>
                                    </p:set>
                                    <p:anim calcmode="lin" valueType="num">
                                      <p:cBhvr>
                                        <p:cTn id="247" dur="3000" fill="hold"/>
                                        <p:tgtEl>
                                          <p:spTgt spid="33"/>
                                        </p:tgtEl>
                                        <p:attrNameLst>
                                          <p:attrName>ppt_x</p:attrName>
                                        </p:attrNameLst>
                                      </p:cBhvr>
                                      <p:tavLst>
                                        <p:tav tm="0">
                                          <p:val>
                                            <p:strVal val="#ppt_x+#ppt_w/2"/>
                                          </p:val>
                                        </p:tav>
                                        <p:tav tm="100000">
                                          <p:val>
                                            <p:strVal val="#ppt_x"/>
                                          </p:val>
                                        </p:tav>
                                      </p:tavLst>
                                    </p:anim>
                                    <p:anim calcmode="lin" valueType="num">
                                      <p:cBhvr>
                                        <p:cTn id="248" dur="3000" fill="hold"/>
                                        <p:tgtEl>
                                          <p:spTgt spid="33"/>
                                        </p:tgtEl>
                                        <p:attrNameLst>
                                          <p:attrName>ppt_y</p:attrName>
                                        </p:attrNameLst>
                                      </p:cBhvr>
                                      <p:tavLst>
                                        <p:tav tm="0">
                                          <p:val>
                                            <p:strVal val="#ppt_y"/>
                                          </p:val>
                                        </p:tav>
                                        <p:tav tm="100000">
                                          <p:val>
                                            <p:strVal val="#ppt_y"/>
                                          </p:val>
                                        </p:tav>
                                      </p:tavLst>
                                    </p:anim>
                                    <p:anim calcmode="lin" valueType="num">
                                      <p:cBhvr>
                                        <p:cTn id="249" dur="3000" fill="hold"/>
                                        <p:tgtEl>
                                          <p:spTgt spid="33"/>
                                        </p:tgtEl>
                                        <p:attrNameLst>
                                          <p:attrName>ppt_w</p:attrName>
                                        </p:attrNameLst>
                                      </p:cBhvr>
                                      <p:tavLst>
                                        <p:tav tm="0">
                                          <p:val>
                                            <p:fltVal val="0"/>
                                          </p:val>
                                        </p:tav>
                                        <p:tav tm="100000">
                                          <p:val>
                                            <p:strVal val="#ppt_w"/>
                                          </p:val>
                                        </p:tav>
                                      </p:tavLst>
                                    </p:anim>
                                    <p:anim calcmode="lin" valueType="num">
                                      <p:cBhvr>
                                        <p:cTn id="250" dur="3000" fill="hold"/>
                                        <p:tgtEl>
                                          <p:spTgt spid="33"/>
                                        </p:tgtEl>
                                        <p:attrNameLst>
                                          <p:attrName>ppt_h</p:attrName>
                                        </p:attrNameLst>
                                      </p:cBhvr>
                                      <p:tavLst>
                                        <p:tav tm="0">
                                          <p:val>
                                            <p:strVal val="#ppt_h"/>
                                          </p:val>
                                        </p:tav>
                                        <p:tav tm="100000">
                                          <p:val>
                                            <p:strVal val="#ppt_h"/>
                                          </p:val>
                                        </p:tav>
                                      </p:tavLst>
                                    </p:anim>
                                  </p:childTnLst>
                                </p:cTn>
                              </p:par>
                              <p:par>
                                <p:cTn id="251" presetID="2" presetClass="exit" presetSubtype="8" fill="hold" grpId="1" nodeType="withEffect">
                                  <p:stCondLst>
                                    <p:cond delay="0"/>
                                  </p:stCondLst>
                                  <p:childTnLst>
                                    <p:anim calcmode="lin" valueType="num">
                                      <p:cBhvr additive="base">
                                        <p:cTn id="252" dur="3000"/>
                                        <p:tgtEl>
                                          <p:spTgt spid="33"/>
                                        </p:tgtEl>
                                        <p:attrNameLst>
                                          <p:attrName>ppt_x</p:attrName>
                                        </p:attrNameLst>
                                      </p:cBhvr>
                                      <p:tavLst>
                                        <p:tav tm="0">
                                          <p:val>
                                            <p:strVal val="ppt_x"/>
                                          </p:val>
                                        </p:tav>
                                        <p:tav tm="100000">
                                          <p:val>
                                            <p:strVal val="0-ppt_w/2"/>
                                          </p:val>
                                        </p:tav>
                                      </p:tavLst>
                                    </p:anim>
                                    <p:anim calcmode="lin" valueType="num">
                                      <p:cBhvr additive="base">
                                        <p:cTn id="253" dur="3000"/>
                                        <p:tgtEl>
                                          <p:spTgt spid="33"/>
                                        </p:tgtEl>
                                        <p:attrNameLst>
                                          <p:attrName>ppt_y</p:attrName>
                                        </p:attrNameLst>
                                      </p:cBhvr>
                                      <p:tavLst>
                                        <p:tav tm="0">
                                          <p:val>
                                            <p:strVal val="ppt_y"/>
                                          </p:val>
                                        </p:tav>
                                        <p:tav tm="100000">
                                          <p:val>
                                            <p:strVal val="ppt_y"/>
                                          </p:val>
                                        </p:tav>
                                      </p:tavLst>
                                    </p:anim>
                                    <p:set>
                                      <p:cBhvr>
                                        <p:cTn id="254" dur="1" fill="hold">
                                          <p:stCondLst>
                                            <p:cond delay="2999"/>
                                          </p:stCondLst>
                                        </p:cTn>
                                        <p:tgtEl>
                                          <p:spTgt spid="33"/>
                                        </p:tgtEl>
                                        <p:attrNameLst>
                                          <p:attrName>style.visibility</p:attrName>
                                        </p:attrNameLst>
                                      </p:cBhvr>
                                      <p:to>
                                        <p:strVal val="hidden"/>
                                      </p:to>
                                    </p:set>
                                  </p:childTnLst>
                                </p:cTn>
                              </p:par>
                              <p:par>
                                <p:cTn id="255" presetID="17" presetClass="entr" presetSubtype="2" fill="hold" grpId="0" nodeType="withEffect">
                                  <p:stCondLst>
                                    <p:cond delay="0"/>
                                  </p:stCondLst>
                                  <p:childTnLst>
                                    <p:set>
                                      <p:cBhvr>
                                        <p:cTn id="256" dur="1" fill="hold">
                                          <p:stCondLst>
                                            <p:cond delay="0"/>
                                          </p:stCondLst>
                                        </p:cTn>
                                        <p:tgtEl>
                                          <p:spTgt spid="29"/>
                                        </p:tgtEl>
                                        <p:attrNameLst>
                                          <p:attrName>style.visibility</p:attrName>
                                        </p:attrNameLst>
                                      </p:cBhvr>
                                      <p:to>
                                        <p:strVal val="visible"/>
                                      </p:to>
                                    </p:set>
                                    <p:anim calcmode="lin" valueType="num">
                                      <p:cBhvr>
                                        <p:cTn id="257" dur="3000" fill="hold"/>
                                        <p:tgtEl>
                                          <p:spTgt spid="29"/>
                                        </p:tgtEl>
                                        <p:attrNameLst>
                                          <p:attrName>ppt_x</p:attrName>
                                        </p:attrNameLst>
                                      </p:cBhvr>
                                      <p:tavLst>
                                        <p:tav tm="0">
                                          <p:val>
                                            <p:strVal val="#ppt_x+#ppt_w/2"/>
                                          </p:val>
                                        </p:tav>
                                        <p:tav tm="100000">
                                          <p:val>
                                            <p:strVal val="#ppt_x"/>
                                          </p:val>
                                        </p:tav>
                                      </p:tavLst>
                                    </p:anim>
                                    <p:anim calcmode="lin" valueType="num">
                                      <p:cBhvr>
                                        <p:cTn id="258" dur="3000" fill="hold"/>
                                        <p:tgtEl>
                                          <p:spTgt spid="29"/>
                                        </p:tgtEl>
                                        <p:attrNameLst>
                                          <p:attrName>ppt_y</p:attrName>
                                        </p:attrNameLst>
                                      </p:cBhvr>
                                      <p:tavLst>
                                        <p:tav tm="0">
                                          <p:val>
                                            <p:strVal val="#ppt_y"/>
                                          </p:val>
                                        </p:tav>
                                        <p:tav tm="100000">
                                          <p:val>
                                            <p:strVal val="#ppt_y"/>
                                          </p:val>
                                        </p:tav>
                                      </p:tavLst>
                                    </p:anim>
                                    <p:anim calcmode="lin" valueType="num">
                                      <p:cBhvr>
                                        <p:cTn id="259" dur="3000" fill="hold"/>
                                        <p:tgtEl>
                                          <p:spTgt spid="29"/>
                                        </p:tgtEl>
                                        <p:attrNameLst>
                                          <p:attrName>ppt_w</p:attrName>
                                        </p:attrNameLst>
                                      </p:cBhvr>
                                      <p:tavLst>
                                        <p:tav tm="0">
                                          <p:val>
                                            <p:fltVal val="0"/>
                                          </p:val>
                                        </p:tav>
                                        <p:tav tm="100000">
                                          <p:val>
                                            <p:strVal val="#ppt_w"/>
                                          </p:val>
                                        </p:tav>
                                      </p:tavLst>
                                    </p:anim>
                                    <p:anim calcmode="lin" valueType="num">
                                      <p:cBhvr>
                                        <p:cTn id="260" dur="3000" fill="hold"/>
                                        <p:tgtEl>
                                          <p:spTgt spid="29"/>
                                        </p:tgtEl>
                                        <p:attrNameLst>
                                          <p:attrName>ppt_h</p:attrName>
                                        </p:attrNameLst>
                                      </p:cBhvr>
                                      <p:tavLst>
                                        <p:tav tm="0">
                                          <p:val>
                                            <p:strVal val="#ppt_h"/>
                                          </p:val>
                                        </p:tav>
                                        <p:tav tm="100000">
                                          <p:val>
                                            <p:strVal val="#ppt_h"/>
                                          </p:val>
                                        </p:tav>
                                      </p:tavLst>
                                    </p:anim>
                                  </p:childTnLst>
                                </p:cTn>
                              </p:par>
                              <p:par>
                                <p:cTn id="261" presetID="2" presetClass="exit" presetSubtype="8" fill="hold" grpId="1" nodeType="withEffect">
                                  <p:stCondLst>
                                    <p:cond delay="0"/>
                                  </p:stCondLst>
                                  <p:childTnLst>
                                    <p:anim calcmode="lin" valueType="num">
                                      <p:cBhvr additive="base">
                                        <p:cTn id="262" dur="3000"/>
                                        <p:tgtEl>
                                          <p:spTgt spid="29"/>
                                        </p:tgtEl>
                                        <p:attrNameLst>
                                          <p:attrName>ppt_x</p:attrName>
                                        </p:attrNameLst>
                                      </p:cBhvr>
                                      <p:tavLst>
                                        <p:tav tm="0">
                                          <p:val>
                                            <p:strVal val="ppt_x"/>
                                          </p:val>
                                        </p:tav>
                                        <p:tav tm="100000">
                                          <p:val>
                                            <p:strVal val="0-ppt_w/2"/>
                                          </p:val>
                                        </p:tav>
                                      </p:tavLst>
                                    </p:anim>
                                    <p:anim calcmode="lin" valueType="num">
                                      <p:cBhvr additive="base">
                                        <p:cTn id="263" dur="3000"/>
                                        <p:tgtEl>
                                          <p:spTgt spid="29"/>
                                        </p:tgtEl>
                                        <p:attrNameLst>
                                          <p:attrName>ppt_y</p:attrName>
                                        </p:attrNameLst>
                                      </p:cBhvr>
                                      <p:tavLst>
                                        <p:tav tm="0">
                                          <p:val>
                                            <p:strVal val="ppt_y"/>
                                          </p:val>
                                        </p:tav>
                                        <p:tav tm="100000">
                                          <p:val>
                                            <p:strVal val="ppt_y"/>
                                          </p:val>
                                        </p:tav>
                                      </p:tavLst>
                                    </p:anim>
                                    <p:set>
                                      <p:cBhvr>
                                        <p:cTn id="264" dur="1" fill="hold">
                                          <p:stCondLst>
                                            <p:cond delay="2999"/>
                                          </p:stCondLst>
                                        </p:cTn>
                                        <p:tgtEl>
                                          <p:spTgt spid="29"/>
                                        </p:tgtEl>
                                        <p:attrNameLst>
                                          <p:attrName>style.visibility</p:attrName>
                                        </p:attrNameLst>
                                      </p:cBhvr>
                                      <p:to>
                                        <p:strVal val="hidden"/>
                                      </p:to>
                                    </p:set>
                                  </p:childTnLst>
                                </p:cTn>
                              </p:par>
                              <p:par>
                                <p:cTn id="265" presetID="17" presetClass="entr" presetSubtype="2" fill="hold" grpId="0" nodeType="withEffect">
                                  <p:stCondLst>
                                    <p:cond delay="0"/>
                                  </p:stCondLst>
                                  <p:childTnLst>
                                    <p:set>
                                      <p:cBhvr>
                                        <p:cTn id="266" dur="1" fill="hold">
                                          <p:stCondLst>
                                            <p:cond delay="0"/>
                                          </p:stCondLst>
                                        </p:cTn>
                                        <p:tgtEl>
                                          <p:spTgt spid="8"/>
                                        </p:tgtEl>
                                        <p:attrNameLst>
                                          <p:attrName>style.visibility</p:attrName>
                                        </p:attrNameLst>
                                      </p:cBhvr>
                                      <p:to>
                                        <p:strVal val="visible"/>
                                      </p:to>
                                    </p:set>
                                    <p:anim calcmode="lin" valueType="num">
                                      <p:cBhvr>
                                        <p:cTn id="267" dur="3000" fill="hold"/>
                                        <p:tgtEl>
                                          <p:spTgt spid="8"/>
                                        </p:tgtEl>
                                        <p:attrNameLst>
                                          <p:attrName>ppt_x</p:attrName>
                                        </p:attrNameLst>
                                      </p:cBhvr>
                                      <p:tavLst>
                                        <p:tav tm="0">
                                          <p:val>
                                            <p:strVal val="#ppt_x+#ppt_w/2"/>
                                          </p:val>
                                        </p:tav>
                                        <p:tav tm="100000">
                                          <p:val>
                                            <p:strVal val="#ppt_x"/>
                                          </p:val>
                                        </p:tav>
                                      </p:tavLst>
                                    </p:anim>
                                    <p:anim calcmode="lin" valueType="num">
                                      <p:cBhvr>
                                        <p:cTn id="268" dur="3000" fill="hold"/>
                                        <p:tgtEl>
                                          <p:spTgt spid="8"/>
                                        </p:tgtEl>
                                        <p:attrNameLst>
                                          <p:attrName>ppt_y</p:attrName>
                                        </p:attrNameLst>
                                      </p:cBhvr>
                                      <p:tavLst>
                                        <p:tav tm="0">
                                          <p:val>
                                            <p:strVal val="#ppt_y"/>
                                          </p:val>
                                        </p:tav>
                                        <p:tav tm="100000">
                                          <p:val>
                                            <p:strVal val="#ppt_y"/>
                                          </p:val>
                                        </p:tav>
                                      </p:tavLst>
                                    </p:anim>
                                    <p:anim calcmode="lin" valueType="num">
                                      <p:cBhvr>
                                        <p:cTn id="269" dur="3000" fill="hold"/>
                                        <p:tgtEl>
                                          <p:spTgt spid="8"/>
                                        </p:tgtEl>
                                        <p:attrNameLst>
                                          <p:attrName>ppt_w</p:attrName>
                                        </p:attrNameLst>
                                      </p:cBhvr>
                                      <p:tavLst>
                                        <p:tav tm="0">
                                          <p:val>
                                            <p:fltVal val="0"/>
                                          </p:val>
                                        </p:tav>
                                        <p:tav tm="100000">
                                          <p:val>
                                            <p:strVal val="#ppt_w"/>
                                          </p:val>
                                        </p:tav>
                                      </p:tavLst>
                                    </p:anim>
                                    <p:anim calcmode="lin" valueType="num">
                                      <p:cBhvr>
                                        <p:cTn id="270" dur="3000" fill="hold"/>
                                        <p:tgtEl>
                                          <p:spTgt spid="8"/>
                                        </p:tgtEl>
                                        <p:attrNameLst>
                                          <p:attrName>ppt_h</p:attrName>
                                        </p:attrNameLst>
                                      </p:cBhvr>
                                      <p:tavLst>
                                        <p:tav tm="0">
                                          <p:val>
                                            <p:strVal val="#ppt_h"/>
                                          </p:val>
                                        </p:tav>
                                        <p:tav tm="100000">
                                          <p:val>
                                            <p:strVal val="#ppt_h"/>
                                          </p:val>
                                        </p:tav>
                                      </p:tavLst>
                                    </p:anim>
                                  </p:childTnLst>
                                </p:cTn>
                              </p:par>
                              <p:par>
                                <p:cTn id="271" presetID="2" presetClass="exit" presetSubtype="8" fill="hold" grpId="1" nodeType="withEffect">
                                  <p:stCondLst>
                                    <p:cond delay="0"/>
                                  </p:stCondLst>
                                  <p:childTnLst>
                                    <p:anim calcmode="lin" valueType="num">
                                      <p:cBhvr additive="base">
                                        <p:cTn id="272" dur="3000"/>
                                        <p:tgtEl>
                                          <p:spTgt spid="8"/>
                                        </p:tgtEl>
                                        <p:attrNameLst>
                                          <p:attrName>ppt_x</p:attrName>
                                        </p:attrNameLst>
                                      </p:cBhvr>
                                      <p:tavLst>
                                        <p:tav tm="0">
                                          <p:val>
                                            <p:strVal val="ppt_x"/>
                                          </p:val>
                                        </p:tav>
                                        <p:tav tm="100000">
                                          <p:val>
                                            <p:strVal val="0-ppt_w/2"/>
                                          </p:val>
                                        </p:tav>
                                      </p:tavLst>
                                    </p:anim>
                                    <p:anim calcmode="lin" valueType="num">
                                      <p:cBhvr additive="base">
                                        <p:cTn id="273" dur="3000"/>
                                        <p:tgtEl>
                                          <p:spTgt spid="8"/>
                                        </p:tgtEl>
                                        <p:attrNameLst>
                                          <p:attrName>ppt_y</p:attrName>
                                        </p:attrNameLst>
                                      </p:cBhvr>
                                      <p:tavLst>
                                        <p:tav tm="0">
                                          <p:val>
                                            <p:strVal val="ppt_y"/>
                                          </p:val>
                                        </p:tav>
                                        <p:tav tm="100000">
                                          <p:val>
                                            <p:strVal val="ppt_y"/>
                                          </p:val>
                                        </p:tav>
                                      </p:tavLst>
                                    </p:anim>
                                    <p:set>
                                      <p:cBhvr>
                                        <p:cTn id="274" dur="1" fill="hold">
                                          <p:stCondLst>
                                            <p:cond delay="2999"/>
                                          </p:stCondLst>
                                        </p:cTn>
                                        <p:tgtEl>
                                          <p:spTgt spid="8"/>
                                        </p:tgtEl>
                                        <p:attrNameLst>
                                          <p:attrName>style.visibility</p:attrName>
                                        </p:attrNameLst>
                                      </p:cBhvr>
                                      <p:to>
                                        <p:strVal val="hidden"/>
                                      </p:to>
                                    </p:set>
                                  </p:childTnLst>
                                </p:cTn>
                              </p:par>
                              <p:par>
                                <p:cTn id="275" presetID="17" presetClass="entr" presetSubtype="2" fill="hold" grpId="0" nodeType="withEffect">
                                  <p:stCondLst>
                                    <p:cond delay="0"/>
                                  </p:stCondLst>
                                  <p:childTnLst>
                                    <p:set>
                                      <p:cBhvr>
                                        <p:cTn id="276" dur="1" fill="hold">
                                          <p:stCondLst>
                                            <p:cond delay="0"/>
                                          </p:stCondLst>
                                        </p:cTn>
                                        <p:tgtEl>
                                          <p:spTgt spid="12"/>
                                        </p:tgtEl>
                                        <p:attrNameLst>
                                          <p:attrName>style.visibility</p:attrName>
                                        </p:attrNameLst>
                                      </p:cBhvr>
                                      <p:to>
                                        <p:strVal val="visible"/>
                                      </p:to>
                                    </p:set>
                                    <p:anim calcmode="lin" valueType="num">
                                      <p:cBhvr>
                                        <p:cTn id="277" dur="3000" fill="hold"/>
                                        <p:tgtEl>
                                          <p:spTgt spid="12"/>
                                        </p:tgtEl>
                                        <p:attrNameLst>
                                          <p:attrName>ppt_x</p:attrName>
                                        </p:attrNameLst>
                                      </p:cBhvr>
                                      <p:tavLst>
                                        <p:tav tm="0">
                                          <p:val>
                                            <p:strVal val="#ppt_x+#ppt_w/2"/>
                                          </p:val>
                                        </p:tav>
                                        <p:tav tm="100000">
                                          <p:val>
                                            <p:strVal val="#ppt_x"/>
                                          </p:val>
                                        </p:tav>
                                      </p:tavLst>
                                    </p:anim>
                                    <p:anim calcmode="lin" valueType="num">
                                      <p:cBhvr>
                                        <p:cTn id="278" dur="3000" fill="hold"/>
                                        <p:tgtEl>
                                          <p:spTgt spid="12"/>
                                        </p:tgtEl>
                                        <p:attrNameLst>
                                          <p:attrName>ppt_y</p:attrName>
                                        </p:attrNameLst>
                                      </p:cBhvr>
                                      <p:tavLst>
                                        <p:tav tm="0">
                                          <p:val>
                                            <p:strVal val="#ppt_y"/>
                                          </p:val>
                                        </p:tav>
                                        <p:tav tm="100000">
                                          <p:val>
                                            <p:strVal val="#ppt_y"/>
                                          </p:val>
                                        </p:tav>
                                      </p:tavLst>
                                    </p:anim>
                                    <p:anim calcmode="lin" valueType="num">
                                      <p:cBhvr>
                                        <p:cTn id="279" dur="3000" fill="hold"/>
                                        <p:tgtEl>
                                          <p:spTgt spid="12"/>
                                        </p:tgtEl>
                                        <p:attrNameLst>
                                          <p:attrName>ppt_w</p:attrName>
                                        </p:attrNameLst>
                                      </p:cBhvr>
                                      <p:tavLst>
                                        <p:tav tm="0">
                                          <p:val>
                                            <p:fltVal val="0"/>
                                          </p:val>
                                        </p:tav>
                                        <p:tav tm="100000">
                                          <p:val>
                                            <p:strVal val="#ppt_w"/>
                                          </p:val>
                                        </p:tav>
                                      </p:tavLst>
                                    </p:anim>
                                    <p:anim calcmode="lin" valueType="num">
                                      <p:cBhvr>
                                        <p:cTn id="280" dur="3000" fill="hold"/>
                                        <p:tgtEl>
                                          <p:spTgt spid="12"/>
                                        </p:tgtEl>
                                        <p:attrNameLst>
                                          <p:attrName>ppt_h</p:attrName>
                                        </p:attrNameLst>
                                      </p:cBhvr>
                                      <p:tavLst>
                                        <p:tav tm="0">
                                          <p:val>
                                            <p:strVal val="#ppt_h"/>
                                          </p:val>
                                        </p:tav>
                                        <p:tav tm="100000">
                                          <p:val>
                                            <p:strVal val="#ppt_h"/>
                                          </p:val>
                                        </p:tav>
                                      </p:tavLst>
                                    </p:anim>
                                  </p:childTnLst>
                                </p:cTn>
                              </p:par>
                              <p:par>
                                <p:cTn id="281" presetID="2" presetClass="exit" presetSubtype="8" fill="hold" grpId="1" nodeType="withEffect">
                                  <p:stCondLst>
                                    <p:cond delay="0"/>
                                  </p:stCondLst>
                                  <p:childTnLst>
                                    <p:anim calcmode="lin" valueType="num">
                                      <p:cBhvr additive="base">
                                        <p:cTn id="282" dur="3000"/>
                                        <p:tgtEl>
                                          <p:spTgt spid="12"/>
                                        </p:tgtEl>
                                        <p:attrNameLst>
                                          <p:attrName>ppt_x</p:attrName>
                                        </p:attrNameLst>
                                      </p:cBhvr>
                                      <p:tavLst>
                                        <p:tav tm="0">
                                          <p:val>
                                            <p:strVal val="ppt_x"/>
                                          </p:val>
                                        </p:tav>
                                        <p:tav tm="100000">
                                          <p:val>
                                            <p:strVal val="0-ppt_w/2"/>
                                          </p:val>
                                        </p:tav>
                                      </p:tavLst>
                                    </p:anim>
                                    <p:anim calcmode="lin" valueType="num">
                                      <p:cBhvr additive="base">
                                        <p:cTn id="283" dur="3000"/>
                                        <p:tgtEl>
                                          <p:spTgt spid="12"/>
                                        </p:tgtEl>
                                        <p:attrNameLst>
                                          <p:attrName>ppt_y</p:attrName>
                                        </p:attrNameLst>
                                      </p:cBhvr>
                                      <p:tavLst>
                                        <p:tav tm="0">
                                          <p:val>
                                            <p:strVal val="ppt_y"/>
                                          </p:val>
                                        </p:tav>
                                        <p:tav tm="100000">
                                          <p:val>
                                            <p:strVal val="ppt_y"/>
                                          </p:val>
                                        </p:tav>
                                      </p:tavLst>
                                    </p:anim>
                                    <p:set>
                                      <p:cBhvr>
                                        <p:cTn id="284" dur="1" fill="hold">
                                          <p:stCondLst>
                                            <p:cond delay="2999"/>
                                          </p:stCondLst>
                                        </p:cTn>
                                        <p:tgtEl>
                                          <p:spTgt spid="12"/>
                                        </p:tgtEl>
                                        <p:attrNameLst>
                                          <p:attrName>style.visibility</p:attrName>
                                        </p:attrNameLst>
                                      </p:cBhvr>
                                      <p:to>
                                        <p:strVal val="hidden"/>
                                      </p:to>
                                    </p:set>
                                  </p:childTnLst>
                                </p:cTn>
                              </p:par>
                              <p:par>
                                <p:cTn id="285" presetID="17" presetClass="entr" presetSubtype="2" fill="hold" grpId="0" nodeType="withEffect">
                                  <p:stCondLst>
                                    <p:cond delay="0"/>
                                  </p:stCondLst>
                                  <p:childTnLst>
                                    <p:set>
                                      <p:cBhvr>
                                        <p:cTn id="286" dur="1" fill="hold">
                                          <p:stCondLst>
                                            <p:cond delay="0"/>
                                          </p:stCondLst>
                                        </p:cTn>
                                        <p:tgtEl>
                                          <p:spTgt spid="11"/>
                                        </p:tgtEl>
                                        <p:attrNameLst>
                                          <p:attrName>style.visibility</p:attrName>
                                        </p:attrNameLst>
                                      </p:cBhvr>
                                      <p:to>
                                        <p:strVal val="visible"/>
                                      </p:to>
                                    </p:set>
                                    <p:anim calcmode="lin" valueType="num">
                                      <p:cBhvr>
                                        <p:cTn id="287" dur="3000" fill="hold"/>
                                        <p:tgtEl>
                                          <p:spTgt spid="11"/>
                                        </p:tgtEl>
                                        <p:attrNameLst>
                                          <p:attrName>ppt_x</p:attrName>
                                        </p:attrNameLst>
                                      </p:cBhvr>
                                      <p:tavLst>
                                        <p:tav tm="0">
                                          <p:val>
                                            <p:strVal val="#ppt_x+#ppt_w/2"/>
                                          </p:val>
                                        </p:tav>
                                        <p:tav tm="100000">
                                          <p:val>
                                            <p:strVal val="#ppt_x"/>
                                          </p:val>
                                        </p:tav>
                                      </p:tavLst>
                                    </p:anim>
                                    <p:anim calcmode="lin" valueType="num">
                                      <p:cBhvr>
                                        <p:cTn id="288" dur="3000" fill="hold"/>
                                        <p:tgtEl>
                                          <p:spTgt spid="11"/>
                                        </p:tgtEl>
                                        <p:attrNameLst>
                                          <p:attrName>ppt_y</p:attrName>
                                        </p:attrNameLst>
                                      </p:cBhvr>
                                      <p:tavLst>
                                        <p:tav tm="0">
                                          <p:val>
                                            <p:strVal val="#ppt_y"/>
                                          </p:val>
                                        </p:tav>
                                        <p:tav tm="100000">
                                          <p:val>
                                            <p:strVal val="#ppt_y"/>
                                          </p:val>
                                        </p:tav>
                                      </p:tavLst>
                                    </p:anim>
                                    <p:anim calcmode="lin" valueType="num">
                                      <p:cBhvr>
                                        <p:cTn id="289" dur="3000" fill="hold"/>
                                        <p:tgtEl>
                                          <p:spTgt spid="11"/>
                                        </p:tgtEl>
                                        <p:attrNameLst>
                                          <p:attrName>ppt_w</p:attrName>
                                        </p:attrNameLst>
                                      </p:cBhvr>
                                      <p:tavLst>
                                        <p:tav tm="0">
                                          <p:val>
                                            <p:fltVal val="0"/>
                                          </p:val>
                                        </p:tav>
                                        <p:tav tm="100000">
                                          <p:val>
                                            <p:strVal val="#ppt_w"/>
                                          </p:val>
                                        </p:tav>
                                      </p:tavLst>
                                    </p:anim>
                                    <p:anim calcmode="lin" valueType="num">
                                      <p:cBhvr>
                                        <p:cTn id="290" dur="3000" fill="hold"/>
                                        <p:tgtEl>
                                          <p:spTgt spid="11"/>
                                        </p:tgtEl>
                                        <p:attrNameLst>
                                          <p:attrName>ppt_h</p:attrName>
                                        </p:attrNameLst>
                                      </p:cBhvr>
                                      <p:tavLst>
                                        <p:tav tm="0">
                                          <p:val>
                                            <p:strVal val="#ppt_h"/>
                                          </p:val>
                                        </p:tav>
                                        <p:tav tm="100000">
                                          <p:val>
                                            <p:strVal val="#ppt_h"/>
                                          </p:val>
                                        </p:tav>
                                      </p:tavLst>
                                    </p:anim>
                                  </p:childTnLst>
                                </p:cTn>
                              </p:par>
                              <p:par>
                                <p:cTn id="291" presetID="2" presetClass="exit" presetSubtype="8" fill="hold" grpId="1" nodeType="withEffect">
                                  <p:stCondLst>
                                    <p:cond delay="0"/>
                                  </p:stCondLst>
                                  <p:childTnLst>
                                    <p:anim calcmode="lin" valueType="num">
                                      <p:cBhvr additive="base">
                                        <p:cTn id="292" dur="3000"/>
                                        <p:tgtEl>
                                          <p:spTgt spid="11"/>
                                        </p:tgtEl>
                                        <p:attrNameLst>
                                          <p:attrName>ppt_x</p:attrName>
                                        </p:attrNameLst>
                                      </p:cBhvr>
                                      <p:tavLst>
                                        <p:tav tm="0">
                                          <p:val>
                                            <p:strVal val="ppt_x"/>
                                          </p:val>
                                        </p:tav>
                                        <p:tav tm="100000">
                                          <p:val>
                                            <p:strVal val="0-ppt_w/2"/>
                                          </p:val>
                                        </p:tav>
                                      </p:tavLst>
                                    </p:anim>
                                    <p:anim calcmode="lin" valueType="num">
                                      <p:cBhvr additive="base">
                                        <p:cTn id="293" dur="3000"/>
                                        <p:tgtEl>
                                          <p:spTgt spid="11"/>
                                        </p:tgtEl>
                                        <p:attrNameLst>
                                          <p:attrName>ppt_y</p:attrName>
                                        </p:attrNameLst>
                                      </p:cBhvr>
                                      <p:tavLst>
                                        <p:tav tm="0">
                                          <p:val>
                                            <p:strVal val="ppt_y"/>
                                          </p:val>
                                        </p:tav>
                                        <p:tav tm="100000">
                                          <p:val>
                                            <p:strVal val="ppt_y"/>
                                          </p:val>
                                        </p:tav>
                                      </p:tavLst>
                                    </p:anim>
                                    <p:set>
                                      <p:cBhvr>
                                        <p:cTn id="294" dur="1" fill="hold">
                                          <p:stCondLst>
                                            <p:cond delay="2999"/>
                                          </p:stCondLst>
                                        </p:cTn>
                                        <p:tgtEl>
                                          <p:spTgt spid="11"/>
                                        </p:tgtEl>
                                        <p:attrNameLst>
                                          <p:attrName>style.visibility</p:attrName>
                                        </p:attrNameLst>
                                      </p:cBhvr>
                                      <p:to>
                                        <p:strVal val="hidden"/>
                                      </p:to>
                                    </p:set>
                                  </p:childTnLst>
                                </p:cTn>
                              </p:par>
                              <p:par>
                                <p:cTn id="295" presetID="17" presetClass="entr" presetSubtype="2" fill="hold" grpId="0" nodeType="withEffect">
                                  <p:stCondLst>
                                    <p:cond delay="0"/>
                                  </p:stCondLst>
                                  <p:childTnLst>
                                    <p:set>
                                      <p:cBhvr>
                                        <p:cTn id="296" dur="1" fill="hold">
                                          <p:stCondLst>
                                            <p:cond delay="0"/>
                                          </p:stCondLst>
                                        </p:cTn>
                                        <p:tgtEl>
                                          <p:spTgt spid="7"/>
                                        </p:tgtEl>
                                        <p:attrNameLst>
                                          <p:attrName>style.visibility</p:attrName>
                                        </p:attrNameLst>
                                      </p:cBhvr>
                                      <p:to>
                                        <p:strVal val="visible"/>
                                      </p:to>
                                    </p:set>
                                    <p:anim calcmode="lin" valueType="num">
                                      <p:cBhvr>
                                        <p:cTn id="297" dur="3000" fill="hold"/>
                                        <p:tgtEl>
                                          <p:spTgt spid="7"/>
                                        </p:tgtEl>
                                        <p:attrNameLst>
                                          <p:attrName>ppt_x</p:attrName>
                                        </p:attrNameLst>
                                      </p:cBhvr>
                                      <p:tavLst>
                                        <p:tav tm="0">
                                          <p:val>
                                            <p:strVal val="#ppt_x+#ppt_w/2"/>
                                          </p:val>
                                        </p:tav>
                                        <p:tav tm="100000">
                                          <p:val>
                                            <p:strVal val="#ppt_x"/>
                                          </p:val>
                                        </p:tav>
                                      </p:tavLst>
                                    </p:anim>
                                    <p:anim calcmode="lin" valueType="num">
                                      <p:cBhvr>
                                        <p:cTn id="298" dur="3000" fill="hold"/>
                                        <p:tgtEl>
                                          <p:spTgt spid="7"/>
                                        </p:tgtEl>
                                        <p:attrNameLst>
                                          <p:attrName>ppt_y</p:attrName>
                                        </p:attrNameLst>
                                      </p:cBhvr>
                                      <p:tavLst>
                                        <p:tav tm="0">
                                          <p:val>
                                            <p:strVal val="#ppt_y"/>
                                          </p:val>
                                        </p:tav>
                                        <p:tav tm="100000">
                                          <p:val>
                                            <p:strVal val="#ppt_y"/>
                                          </p:val>
                                        </p:tav>
                                      </p:tavLst>
                                    </p:anim>
                                    <p:anim calcmode="lin" valueType="num">
                                      <p:cBhvr>
                                        <p:cTn id="299" dur="3000" fill="hold"/>
                                        <p:tgtEl>
                                          <p:spTgt spid="7"/>
                                        </p:tgtEl>
                                        <p:attrNameLst>
                                          <p:attrName>ppt_w</p:attrName>
                                        </p:attrNameLst>
                                      </p:cBhvr>
                                      <p:tavLst>
                                        <p:tav tm="0">
                                          <p:val>
                                            <p:fltVal val="0"/>
                                          </p:val>
                                        </p:tav>
                                        <p:tav tm="100000">
                                          <p:val>
                                            <p:strVal val="#ppt_w"/>
                                          </p:val>
                                        </p:tav>
                                      </p:tavLst>
                                    </p:anim>
                                    <p:anim calcmode="lin" valueType="num">
                                      <p:cBhvr>
                                        <p:cTn id="300" dur="3000" fill="hold"/>
                                        <p:tgtEl>
                                          <p:spTgt spid="7"/>
                                        </p:tgtEl>
                                        <p:attrNameLst>
                                          <p:attrName>ppt_h</p:attrName>
                                        </p:attrNameLst>
                                      </p:cBhvr>
                                      <p:tavLst>
                                        <p:tav tm="0">
                                          <p:val>
                                            <p:strVal val="#ppt_h"/>
                                          </p:val>
                                        </p:tav>
                                        <p:tav tm="100000">
                                          <p:val>
                                            <p:strVal val="#ppt_h"/>
                                          </p:val>
                                        </p:tav>
                                      </p:tavLst>
                                    </p:anim>
                                  </p:childTnLst>
                                </p:cTn>
                              </p:par>
                              <p:par>
                                <p:cTn id="301" presetID="2" presetClass="exit" presetSubtype="8" fill="hold" grpId="1" nodeType="withEffect">
                                  <p:stCondLst>
                                    <p:cond delay="0"/>
                                  </p:stCondLst>
                                  <p:childTnLst>
                                    <p:anim calcmode="lin" valueType="num">
                                      <p:cBhvr additive="base">
                                        <p:cTn id="302" dur="3000"/>
                                        <p:tgtEl>
                                          <p:spTgt spid="7"/>
                                        </p:tgtEl>
                                        <p:attrNameLst>
                                          <p:attrName>ppt_x</p:attrName>
                                        </p:attrNameLst>
                                      </p:cBhvr>
                                      <p:tavLst>
                                        <p:tav tm="0">
                                          <p:val>
                                            <p:strVal val="ppt_x"/>
                                          </p:val>
                                        </p:tav>
                                        <p:tav tm="100000">
                                          <p:val>
                                            <p:strVal val="0-ppt_w/2"/>
                                          </p:val>
                                        </p:tav>
                                      </p:tavLst>
                                    </p:anim>
                                    <p:anim calcmode="lin" valueType="num">
                                      <p:cBhvr additive="base">
                                        <p:cTn id="303" dur="3000"/>
                                        <p:tgtEl>
                                          <p:spTgt spid="7"/>
                                        </p:tgtEl>
                                        <p:attrNameLst>
                                          <p:attrName>ppt_y</p:attrName>
                                        </p:attrNameLst>
                                      </p:cBhvr>
                                      <p:tavLst>
                                        <p:tav tm="0">
                                          <p:val>
                                            <p:strVal val="ppt_y"/>
                                          </p:val>
                                        </p:tav>
                                        <p:tav tm="100000">
                                          <p:val>
                                            <p:strVal val="ppt_y"/>
                                          </p:val>
                                        </p:tav>
                                      </p:tavLst>
                                    </p:anim>
                                    <p:set>
                                      <p:cBhvr>
                                        <p:cTn id="304" dur="1" fill="hold">
                                          <p:stCondLst>
                                            <p:cond delay="2999"/>
                                          </p:stCondLst>
                                        </p:cTn>
                                        <p:tgtEl>
                                          <p:spTgt spid="7"/>
                                        </p:tgtEl>
                                        <p:attrNameLst>
                                          <p:attrName>style.visibility</p:attrName>
                                        </p:attrNameLst>
                                      </p:cBhvr>
                                      <p:to>
                                        <p:strVal val="hidden"/>
                                      </p:to>
                                    </p:set>
                                  </p:childTnLst>
                                </p:cTn>
                              </p:par>
                              <p:par>
                                <p:cTn id="305" presetID="17" presetClass="entr" presetSubtype="2" fill="hold" grpId="0" nodeType="withEffect">
                                  <p:stCondLst>
                                    <p:cond delay="0"/>
                                  </p:stCondLst>
                                  <p:childTnLst>
                                    <p:set>
                                      <p:cBhvr>
                                        <p:cTn id="306" dur="1" fill="hold">
                                          <p:stCondLst>
                                            <p:cond delay="0"/>
                                          </p:stCondLst>
                                        </p:cTn>
                                        <p:tgtEl>
                                          <p:spTgt spid="10"/>
                                        </p:tgtEl>
                                        <p:attrNameLst>
                                          <p:attrName>style.visibility</p:attrName>
                                        </p:attrNameLst>
                                      </p:cBhvr>
                                      <p:to>
                                        <p:strVal val="visible"/>
                                      </p:to>
                                    </p:set>
                                    <p:anim calcmode="lin" valueType="num">
                                      <p:cBhvr>
                                        <p:cTn id="307" dur="3000" fill="hold"/>
                                        <p:tgtEl>
                                          <p:spTgt spid="10"/>
                                        </p:tgtEl>
                                        <p:attrNameLst>
                                          <p:attrName>ppt_x</p:attrName>
                                        </p:attrNameLst>
                                      </p:cBhvr>
                                      <p:tavLst>
                                        <p:tav tm="0">
                                          <p:val>
                                            <p:strVal val="#ppt_x+#ppt_w/2"/>
                                          </p:val>
                                        </p:tav>
                                        <p:tav tm="100000">
                                          <p:val>
                                            <p:strVal val="#ppt_x"/>
                                          </p:val>
                                        </p:tav>
                                      </p:tavLst>
                                    </p:anim>
                                    <p:anim calcmode="lin" valueType="num">
                                      <p:cBhvr>
                                        <p:cTn id="308" dur="3000" fill="hold"/>
                                        <p:tgtEl>
                                          <p:spTgt spid="10"/>
                                        </p:tgtEl>
                                        <p:attrNameLst>
                                          <p:attrName>ppt_y</p:attrName>
                                        </p:attrNameLst>
                                      </p:cBhvr>
                                      <p:tavLst>
                                        <p:tav tm="0">
                                          <p:val>
                                            <p:strVal val="#ppt_y"/>
                                          </p:val>
                                        </p:tav>
                                        <p:tav tm="100000">
                                          <p:val>
                                            <p:strVal val="#ppt_y"/>
                                          </p:val>
                                        </p:tav>
                                      </p:tavLst>
                                    </p:anim>
                                    <p:anim calcmode="lin" valueType="num">
                                      <p:cBhvr>
                                        <p:cTn id="309" dur="3000" fill="hold"/>
                                        <p:tgtEl>
                                          <p:spTgt spid="10"/>
                                        </p:tgtEl>
                                        <p:attrNameLst>
                                          <p:attrName>ppt_w</p:attrName>
                                        </p:attrNameLst>
                                      </p:cBhvr>
                                      <p:tavLst>
                                        <p:tav tm="0">
                                          <p:val>
                                            <p:fltVal val="0"/>
                                          </p:val>
                                        </p:tav>
                                        <p:tav tm="100000">
                                          <p:val>
                                            <p:strVal val="#ppt_w"/>
                                          </p:val>
                                        </p:tav>
                                      </p:tavLst>
                                    </p:anim>
                                    <p:anim calcmode="lin" valueType="num">
                                      <p:cBhvr>
                                        <p:cTn id="310" dur="3000" fill="hold"/>
                                        <p:tgtEl>
                                          <p:spTgt spid="10"/>
                                        </p:tgtEl>
                                        <p:attrNameLst>
                                          <p:attrName>ppt_h</p:attrName>
                                        </p:attrNameLst>
                                      </p:cBhvr>
                                      <p:tavLst>
                                        <p:tav tm="0">
                                          <p:val>
                                            <p:strVal val="#ppt_h"/>
                                          </p:val>
                                        </p:tav>
                                        <p:tav tm="100000">
                                          <p:val>
                                            <p:strVal val="#ppt_h"/>
                                          </p:val>
                                        </p:tav>
                                      </p:tavLst>
                                    </p:anim>
                                  </p:childTnLst>
                                </p:cTn>
                              </p:par>
                              <p:par>
                                <p:cTn id="311" presetID="2" presetClass="exit" presetSubtype="8" fill="hold" grpId="1" nodeType="withEffect">
                                  <p:stCondLst>
                                    <p:cond delay="0"/>
                                  </p:stCondLst>
                                  <p:childTnLst>
                                    <p:anim calcmode="lin" valueType="num">
                                      <p:cBhvr additive="base">
                                        <p:cTn id="312" dur="3000"/>
                                        <p:tgtEl>
                                          <p:spTgt spid="10"/>
                                        </p:tgtEl>
                                        <p:attrNameLst>
                                          <p:attrName>ppt_x</p:attrName>
                                        </p:attrNameLst>
                                      </p:cBhvr>
                                      <p:tavLst>
                                        <p:tav tm="0">
                                          <p:val>
                                            <p:strVal val="ppt_x"/>
                                          </p:val>
                                        </p:tav>
                                        <p:tav tm="100000">
                                          <p:val>
                                            <p:strVal val="0-ppt_w/2"/>
                                          </p:val>
                                        </p:tav>
                                      </p:tavLst>
                                    </p:anim>
                                    <p:anim calcmode="lin" valueType="num">
                                      <p:cBhvr additive="base">
                                        <p:cTn id="313" dur="3000"/>
                                        <p:tgtEl>
                                          <p:spTgt spid="10"/>
                                        </p:tgtEl>
                                        <p:attrNameLst>
                                          <p:attrName>ppt_y</p:attrName>
                                        </p:attrNameLst>
                                      </p:cBhvr>
                                      <p:tavLst>
                                        <p:tav tm="0">
                                          <p:val>
                                            <p:strVal val="ppt_y"/>
                                          </p:val>
                                        </p:tav>
                                        <p:tav tm="100000">
                                          <p:val>
                                            <p:strVal val="ppt_y"/>
                                          </p:val>
                                        </p:tav>
                                      </p:tavLst>
                                    </p:anim>
                                    <p:set>
                                      <p:cBhvr>
                                        <p:cTn id="314" dur="1" fill="hold">
                                          <p:stCondLst>
                                            <p:cond delay="2999"/>
                                          </p:stCondLst>
                                        </p:cTn>
                                        <p:tgtEl>
                                          <p:spTgt spid="10"/>
                                        </p:tgtEl>
                                        <p:attrNameLst>
                                          <p:attrName>style.visibility</p:attrName>
                                        </p:attrNameLst>
                                      </p:cBhvr>
                                      <p:to>
                                        <p:strVal val="hidden"/>
                                      </p:to>
                                    </p:set>
                                  </p:childTnLst>
                                </p:cTn>
                              </p:par>
                              <p:par>
                                <p:cTn id="315" presetID="17" presetClass="entr" presetSubtype="2" fill="hold" grpId="0" nodeType="withEffect">
                                  <p:stCondLst>
                                    <p:cond delay="0"/>
                                  </p:stCondLst>
                                  <p:childTnLst>
                                    <p:set>
                                      <p:cBhvr>
                                        <p:cTn id="316" dur="1" fill="hold">
                                          <p:stCondLst>
                                            <p:cond delay="0"/>
                                          </p:stCondLst>
                                        </p:cTn>
                                        <p:tgtEl>
                                          <p:spTgt spid="9"/>
                                        </p:tgtEl>
                                        <p:attrNameLst>
                                          <p:attrName>style.visibility</p:attrName>
                                        </p:attrNameLst>
                                      </p:cBhvr>
                                      <p:to>
                                        <p:strVal val="visible"/>
                                      </p:to>
                                    </p:set>
                                    <p:anim calcmode="lin" valueType="num">
                                      <p:cBhvr>
                                        <p:cTn id="317" dur="3000" fill="hold"/>
                                        <p:tgtEl>
                                          <p:spTgt spid="9"/>
                                        </p:tgtEl>
                                        <p:attrNameLst>
                                          <p:attrName>ppt_x</p:attrName>
                                        </p:attrNameLst>
                                      </p:cBhvr>
                                      <p:tavLst>
                                        <p:tav tm="0">
                                          <p:val>
                                            <p:strVal val="#ppt_x+#ppt_w/2"/>
                                          </p:val>
                                        </p:tav>
                                        <p:tav tm="100000">
                                          <p:val>
                                            <p:strVal val="#ppt_x"/>
                                          </p:val>
                                        </p:tav>
                                      </p:tavLst>
                                    </p:anim>
                                    <p:anim calcmode="lin" valueType="num">
                                      <p:cBhvr>
                                        <p:cTn id="318" dur="3000" fill="hold"/>
                                        <p:tgtEl>
                                          <p:spTgt spid="9"/>
                                        </p:tgtEl>
                                        <p:attrNameLst>
                                          <p:attrName>ppt_y</p:attrName>
                                        </p:attrNameLst>
                                      </p:cBhvr>
                                      <p:tavLst>
                                        <p:tav tm="0">
                                          <p:val>
                                            <p:strVal val="#ppt_y"/>
                                          </p:val>
                                        </p:tav>
                                        <p:tav tm="100000">
                                          <p:val>
                                            <p:strVal val="#ppt_y"/>
                                          </p:val>
                                        </p:tav>
                                      </p:tavLst>
                                    </p:anim>
                                    <p:anim calcmode="lin" valueType="num">
                                      <p:cBhvr>
                                        <p:cTn id="319" dur="3000" fill="hold"/>
                                        <p:tgtEl>
                                          <p:spTgt spid="9"/>
                                        </p:tgtEl>
                                        <p:attrNameLst>
                                          <p:attrName>ppt_w</p:attrName>
                                        </p:attrNameLst>
                                      </p:cBhvr>
                                      <p:tavLst>
                                        <p:tav tm="0">
                                          <p:val>
                                            <p:fltVal val="0"/>
                                          </p:val>
                                        </p:tav>
                                        <p:tav tm="100000">
                                          <p:val>
                                            <p:strVal val="#ppt_w"/>
                                          </p:val>
                                        </p:tav>
                                      </p:tavLst>
                                    </p:anim>
                                    <p:anim calcmode="lin" valueType="num">
                                      <p:cBhvr>
                                        <p:cTn id="320" dur="3000" fill="hold"/>
                                        <p:tgtEl>
                                          <p:spTgt spid="9"/>
                                        </p:tgtEl>
                                        <p:attrNameLst>
                                          <p:attrName>ppt_h</p:attrName>
                                        </p:attrNameLst>
                                      </p:cBhvr>
                                      <p:tavLst>
                                        <p:tav tm="0">
                                          <p:val>
                                            <p:strVal val="#ppt_h"/>
                                          </p:val>
                                        </p:tav>
                                        <p:tav tm="100000">
                                          <p:val>
                                            <p:strVal val="#ppt_h"/>
                                          </p:val>
                                        </p:tav>
                                      </p:tavLst>
                                    </p:anim>
                                  </p:childTnLst>
                                </p:cTn>
                              </p:par>
                              <p:par>
                                <p:cTn id="321" presetID="2" presetClass="exit" presetSubtype="8" fill="hold" grpId="1" nodeType="withEffect">
                                  <p:stCondLst>
                                    <p:cond delay="0"/>
                                  </p:stCondLst>
                                  <p:childTnLst>
                                    <p:anim calcmode="lin" valueType="num">
                                      <p:cBhvr additive="base">
                                        <p:cTn id="322" dur="3000"/>
                                        <p:tgtEl>
                                          <p:spTgt spid="9"/>
                                        </p:tgtEl>
                                        <p:attrNameLst>
                                          <p:attrName>ppt_x</p:attrName>
                                        </p:attrNameLst>
                                      </p:cBhvr>
                                      <p:tavLst>
                                        <p:tav tm="0">
                                          <p:val>
                                            <p:strVal val="ppt_x"/>
                                          </p:val>
                                        </p:tav>
                                        <p:tav tm="100000">
                                          <p:val>
                                            <p:strVal val="0-ppt_w/2"/>
                                          </p:val>
                                        </p:tav>
                                      </p:tavLst>
                                    </p:anim>
                                    <p:anim calcmode="lin" valueType="num">
                                      <p:cBhvr additive="base">
                                        <p:cTn id="323" dur="3000"/>
                                        <p:tgtEl>
                                          <p:spTgt spid="9"/>
                                        </p:tgtEl>
                                        <p:attrNameLst>
                                          <p:attrName>ppt_y</p:attrName>
                                        </p:attrNameLst>
                                      </p:cBhvr>
                                      <p:tavLst>
                                        <p:tav tm="0">
                                          <p:val>
                                            <p:strVal val="ppt_y"/>
                                          </p:val>
                                        </p:tav>
                                        <p:tav tm="100000">
                                          <p:val>
                                            <p:strVal val="ppt_y"/>
                                          </p:val>
                                        </p:tav>
                                      </p:tavLst>
                                    </p:anim>
                                    <p:set>
                                      <p:cBhvr>
                                        <p:cTn id="324" dur="1" fill="hold">
                                          <p:stCondLst>
                                            <p:cond delay="2999"/>
                                          </p:stCondLst>
                                        </p:cTn>
                                        <p:tgtEl>
                                          <p:spTgt spid="9"/>
                                        </p:tgtEl>
                                        <p:attrNameLst>
                                          <p:attrName>style.visibility</p:attrName>
                                        </p:attrNameLst>
                                      </p:cBhvr>
                                      <p:to>
                                        <p:strVal val="hidden"/>
                                      </p:to>
                                    </p:set>
                                  </p:childTnLst>
                                </p:cTn>
                              </p:par>
                              <p:par>
                                <p:cTn id="325" presetID="17" presetClass="entr" presetSubtype="2" fill="hold" grpId="0" nodeType="withEffect">
                                  <p:stCondLst>
                                    <p:cond delay="0"/>
                                  </p:stCondLst>
                                  <p:childTnLst>
                                    <p:set>
                                      <p:cBhvr>
                                        <p:cTn id="326" dur="1" fill="hold">
                                          <p:stCondLst>
                                            <p:cond delay="0"/>
                                          </p:stCondLst>
                                        </p:cTn>
                                        <p:tgtEl>
                                          <p:spTgt spid="6"/>
                                        </p:tgtEl>
                                        <p:attrNameLst>
                                          <p:attrName>style.visibility</p:attrName>
                                        </p:attrNameLst>
                                      </p:cBhvr>
                                      <p:to>
                                        <p:strVal val="visible"/>
                                      </p:to>
                                    </p:set>
                                    <p:anim calcmode="lin" valueType="num">
                                      <p:cBhvr>
                                        <p:cTn id="327" dur="3000" fill="hold"/>
                                        <p:tgtEl>
                                          <p:spTgt spid="6"/>
                                        </p:tgtEl>
                                        <p:attrNameLst>
                                          <p:attrName>ppt_x</p:attrName>
                                        </p:attrNameLst>
                                      </p:cBhvr>
                                      <p:tavLst>
                                        <p:tav tm="0">
                                          <p:val>
                                            <p:strVal val="#ppt_x+#ppt_w/2"/>
                                          </p:val>
                                        </p:tav>
                                        <p:tav tm="100000">
                                          <p:val>
                                            <p:strVal val="#ppt_x"/>
                                          </p:val>
                                        </p:tav>
                                      </p:tavLst>
                                    </p:anim>
                                    <p:anim calcmode="lin" valueType="num">
                                      <p:cBhvr>
                                        <p:cTn id="328" dur="3000" fill="hold"/>
                                        <p:tgtEl>
                                          <p:spTgt spid="6"/>
                                        </p:tgtEl>
                                        <p:attrNameLst>
                                          <p:attrName>ppt_y</p:attrName>
                                        </p:attrNameLst>
                                      </p:cBhvr>
                                      <p:tavLst>
                                        <p:tav tm="0">
                                          <p:val>
                                            <p:strVal val="#ppt_y"/>
                                          </p:val>
                                        </p:tav>
                                        <p:tav tm="100000">
                                          <p:val>
                                            <p:strVal val="#ppt_y"/>
                                          </p:val>
                                        </p:tav>
                                      </p:tavLst>
                                    </p:anim>
                                    <p:anim calcmode="lin" valueType="num">
                                      <p:cBhvr>
                                        <p:cTn id="329" dur="3000" fill="hold"/>
                                        <p:tgtEl>
                                          <p:spTgt spid="6"/>
                                        </p:tgtEl>
                                        <p:attrNameLst>
                                          <p:attrName>ppt_w</p:attrName>
                                        </p:attrNameLst>
                                      </p:cBhvr>
                                      <p:tavLst>
                                        <p:tav tm="0">
                                          <p:val>
                                            <p:fltVal val="0"/>
                                          </p:val>
                                        </p:tav>
                                        <p:tav tm="100000">
                                          <p:val>
                                            <p:strVal val="#ppt_w"/>
                                          </p:val>
                                        </p:tav>
                                      </p:tavLst>
                                    </p:anim>
                                    <p:anim calcmode="lin" valueType="num">
                                      <p:cBhvr>
                                        <p:cTn id="330" dur="3000" fill="hold"/>
                                        <p:tgtEl>
                                          <p:spTgt spid="6"/>
                                        </p:tgtEl>
                                        <p:attrNameLst>
                                          <p:attrName>ppt_h</p:attrName>
                                        </p:attrNameLst>
                                      </p:cBhvr>
                                      <p:tavLst>
                                        <p:tav tm="0">
                                          <p:val>
                                            <p:strVal val="#ppt_h"/>
                                          </p:val>
                                        </p:tav>
                                        <p:tav tm="100000">
                                          <p:val>
                                            <p:strVal val="#ppt_h"/>
                                          </p:val>
                                        </p:tav>
                                      </p:tavLst>
                                    </p:anim>
                                  </p:childTnLst>
                                </p:cTn>
                              </p:par>
                              <p:par>
                                <p:cTn id="331" presetID="2" presetClass="exit" presetSubtype="8" fill="hold" grpId="1" nodeType="withEffect">
                                  <p:stCondLst>
                                    <p:cond delay="0"/>
                                  </p:stCondLst>
                                  <p:childTnLst>
                                    <p:anim calcmode="lin" valueType="num">
                                      <p:cBhvr additive="base">
                                        <p:cTn id="332" dur="3000"/>
                                        <p:tgtEl>
                                          <p:spTgt spid="6"/>
                                        </p:tgtEl>
                                        <p:attrNameLst>
                                          <p:attrName>ppt_x</p:attrName>
                                        </p:attrNameLst>
                                      </p:cBhvr>
                                      <p:tavLst>
                                        <p:tav tm="0">
                                          <p:val>
                                            <p:strVal val="ppt_x"/>
                                          </p:val>
                                        </p:tav>
                                        <p:tav tm="100000">
                                          <p:val>
                                            <p:strVal val="0-ppt_w/2"/>
                                          </p:val>
                                        </p:tav>
                                      </p:tavLst>
                                    </p:anim>
                                    <p:anim calcmode="lin" valueType="num">
                                      <p:cBhvr additive="base">
                                        <p:cTn id="333" dur="3000"/>
                                        <p:tgtEl>
                                          <p:spTgt spid="6"/>
                                        </p:tgtEl>
                                        <p:attrNameLst>
                                          <p:attrName>ppt_y</p:attrName>
                                        </p:attrNameLst>
                                      </p:cBhvr>
                                      <p:tavLst>
                                        <p:tav tm="0">
                                          <p:val>
                                            <p:strVal val="ppt_y"/>
                                          </p:val>
                                        </p:tav>
                                        <p:tav tm="100000">
                                          <p:val>
                                            <p:strVal val="ppt_y"/>
                                          </p:val>
                                        </p:tav>
                                      </p:tavLst>
                                    </p:anim>
                                    <p:set>
                                      <p:cBhvr>
                                        <p:cTn id="334" dur="1" fill="hold">
                                          <p:stCondLst>
                                            <p:cond delay="2999"/>
                                          </p:stCondLst>
                                        </p:cTn>
                                        <p:tgtEl>
                                          <p:spTgt spid="6"/>
                                        </p:tgtEl>
                                        <p:attrNameLst>
                                          <p:attrName>style.visibility</p:attrName>
                                        </p:attrNameLst>
                                      </p:cBhvr>
                                      <p:to>
                                        <p:strVal val="hidden"/>
                                      </p:to>
                                    </p:set>
                                  </p:childTnLst>
                                </p:cTn>
                              </p:par>
                              <p:par>
                                <p:cTn id="335" presetID="17" presetClass="entr" presetSubtype="2" fill="hold" grpId="0" nodeType="withEffect">
                                  <p:stCondLst>
                                    <p:cond delay="0"/>
                                  </p:stCondLst>
                                  <p:childTnLst>
                                    <p:set>
                                      <p:cBhvr>
                                        <p:cTn id="336" dur="1" fill="hold">
                                          <p:stCondLst>
                                            <p:cond delay="0"/>
                                          </p:stCondLst>
                                        </p:cTn>
                                        <p:tgtEl>
                                          <p:spTgt spid="16"/>
                                        </p:tgtEl>
                                        <p:attrNameLst>
                                          <p:attrName>style.visibility</p:attrName>
                                        </p:attrNameLst>
                                      </p:cBhvr>
                                      <p:to>
                                        <p:strVal val="visible"/>
                                      </p:to>
                                    </p:set>
                                    <p:anim calcmode="lin" valueType="num">
                                      <p:cBhvr>
                                        <p:cTn id="337" dur="3000" fill="hold"/>
                                        <p:tgtEl>
                                          <p:spTgt spid="16"/>
                                        </p:tgtEl>
                                        <p:attrNameLst>
                                          <p:attrName>ppt_x</p:attrName>
                                        </p:attrNameLst>
                                      </p:cBhvr>
                                      <p:tavLst>
                                        <p:tav tm="0">
                                          <p:val>
                                            <p:strVal val="#ppt_x+#ppt_w/2"/>
                                          </p:val>
                                        </p:tav>
                                        <p:tav tm="100000">
                                          <p:val>
                                            <p:strVal val="#ppt_x"/>
                                          </p:val>
                                        </p:tav>
                                      </p:tavLst>
                                    </p:anim>
                                    <p:anim calcmode="lin" valueType="num">
                                      <p:cBhvr>
                                        <p:cTn id="338" dur="3000" fill="hold"/>
                                        <p:tgtEl>
                                          <p:spTgt spid="16"/>
                                        </p:tgtEl>
                                        <p:attrNameLst>
                                          <p:attrName>ppt_y</p:attrName>
                                        </p:attrNameLst>
                                      </p:cBhvr>
                                      <p:tavLst>
                                        <p:tav tm="0">
                                          <p:val>
                                            <p:strVal val="#ppt_y"/>
                                          </p:val>
                                        </p:tav>
                                        <p:tav tm="100000">
                                          <p:val>
                                            <p:strVal val="#ppt_y"/>
                                          </p:val>
                                        </p:tav>
                                      </p:tavLst>
                                    </p:anim>
                                    <p:anim calcmode="lin" valueType="num">
                                      <p:cBhvr>
                                        <p:cTn id="339" dur="3000" fill="hold"/>
                                        <p:tgtEl>
                                          <p:spTgt spid="16"/>
                                        </p:tgtEl>
                                        <p:attrNameLst>
                                          <p:attrName>ppt_w</p:attrName>
                                        </p:attrNameLst>
                                      </p:cBhvr>
                                      <p:tavLst>
                                        <p:tav tm="0">
                                          <p:val>
                                            <p:fltVal val="0"/>
                                          </p:val>
                                        </p:tav>
                                        <p:tav tm="100000">
                                          <p:val>
                                            <p:strVal val="#ppt_w"/>
                                          </p:val>
                                        </p:tav>
                                      </p:tavLst>
                                    </p:anim>
                                    <p:anim calcmode="lin" valueType="num">
                                      <p:cBhvr>
                                        <p:cTn id="340" dur="3000" fill="hold"/>
                                        <p:tgtEl>
                                          <p:spTgt spid="16"/>
                                        </p:tgtEl>
                                        <p:attrNameLst>
                                          <p:attrName>ppt_h</p:attrName>
                                        </p:attrNameLst>
                                      </p:cBhvr>
                                      <p:tavLst>
                                        <p:tav tm="0">
                                          <p:val>
                                            <p:strVal val="#ppt_h"/>
                                          </p:val>
                                        </p:tav>
                                        <p:tav tm="100000">
                                          <p:val>
                                            <p:strVal val="#ppt_h"/>
                                          </p:val>
                                        </p:tav>
                                      </p:tavLst>
                                    </p:anim>
                                  </p:childTnLst>
                                </p:cTn>
                              </p:par>
                              <p:par>
                                <p:cTn id="341" presetID="2" presetClass="exit" presetSubtype="8" fill="hold" grpId="1" nodeType="withEffect">
                                  <p:stCondLst>
                                    <p:cond delay="0"/>
                                  </p:stCondLst>
                                  <p:childTnLst>
                                    <p:anim calcmode="lin" valueType="num">
                                      <p:cBhvr additive="base">
                                        <p:cTn id="342" dur="3000"/>
                                        <p:tgtEl>
                                          <p:spTgt spid="16"/>
                                        </p:tgtEl>
                                        <p:attrNameLst>
                                          <p:attrName>ppt_x</p:attrName>
                                        </p:attrNameLst>
                                      </p:cBhvr>
                                      <p:tavLst>
                                        <p:tav tm="0">
                                          <p:val>
                                            <p:strVal val="ppt_x"/>
                                          </p:val>
                                        </p:tav>
                                        <p:tav tm="100000">
                                          <p:val>
                                            <p:strVal val="0-ppt_w/2"/>
                                          </p:val>
                                        </p:tav>
                                      </p:tavLst>
                                    </p:anim>
                                    <p:anim calcmode="lin" valueType="num">
                                      <p:cBhvr additive="base">
                                        <p:cTn id="343" dur="3000"/>
                                        <p:tgtEl>
                                          <p:spTgt spid="16"/>
                                        </p:tgtEl>
                                        <p:attrNameLst>
                                          <p:attrName>ppt_y</p:attrName>
                                        </p:attrNameLst>
                                      </p:cBhvr>
                                      <p:tavLst>
                                        <p:tav tm="0">
                                          <p:val>
                                            <p:strVal val="ppt_y"/>
                                          </p:val>
                                        </p:tav>
                                        <p:tav tm="100000">
                                          <p:val>
                                            <p:strVal val="ppt_y"/>
                                          </p:val>
                                        </p:tav>
                                      </p:tavLst>
                                    </p:anim>
                                    <p:set>
                                      <p:cBhvr>
                                        <p:cTn id="344" dur="1" fill="hold">
                                          <p:stCondLst>
                                            <p:cond delay="2999"/>
                                          </p:stCondLst>
                                        </p:cTn>
                                        <p:tgtEl>
                                          <p:spTgt spid="16"/>
                                        </p:tgtEl>
                                        <p:attrNameLst>
                                          <p:attrName>style.visibility</p:attrName>
                                        </p:attrNameLst>
                                      </p:cBhvr>
                                      <p:to>
                                        <p:strVal val="hidden"/>
                                      </p:to>
                                    </p:set>
                                  </p:childTnLst>
                                </p:cTn>
                              </p:par>
                              <p:par>
                                <p:cTn id="345" presetID="17" presetClass="entr" presetSubtype="2" fill="hold" grpId="0" nodeType="withEffect">
                                  <p:stCondLst>
                                    <p:cond delay="0"/>
                                  </p:stCondLst>
                                  <p:childTnLst>
                                    <p:set>
                                      <p:cBhvr>
                                        <p:cTn id="346" dur="1" fill="hold">
                                          <p:stCondLst>
                                            <p:cond delay="0"/>
                                          </p:stCondLst>
                                        </p:cTn>
                                        <p:tgtEl>
                                          <p:spTgt spid="17"/>
                                        </p:tgtEl>
                                        <p:attrNameLst>
                                          <p:attrName>style.visibility</p:attrName>
                                        </p:attrNameLst>
                                      </p:cBhvr>
                                      <p:to>
                                        <p:strVal val="visible"/>
                                      </p:to>
                                    </p:set>
                                    <p:anim calcmode="lin" valueType="num">
                                      <p:cBhvr>
                                        <p:cTn id="347" dur="3000" fill="hold"/>
                                        <p:tgtEl>
                                          <p:spTgt spid="17"/>
                                        </p:tgtEl>
                                        <p:attrNameLst>
                                          <p:attrName>ppt_x</p:attrName>
                                        </p:attrNameLst>
                                      </p:cBhvr>
                                      <p:tavLst>
                                        <p:tav tm="0">
                                          <p:val>
                                            <p:strVal val="#ppt_x+#ppt_w/2"/>
                                          </p:val>
                                        </p:tav>
                                        <p:tav tm="100000">
                                          <p:val>
                                            <p:strVal val="#ppt_x"/>
                                          </p:val>
                                        </p:tav>
                                      </p:tavLst>
                                    </p:anim>
                                    <p:anim calcmode="lin" valueType="num">
                                      <p:cBhvr>
                                        <p:cTn id="348" dur="3000" fill="hold"/>
                                        <p:tgtEl>
                                          <p:spTgt spid="17"/>
                                        </p:tgtEl>
                                        <p:attrNameLst>
                                          <p:attrName>ppt_y</p:attrName>
                                        </p:attrNameLst>
                                      </p:cBhvr>
                                      <p:tavLst>
                                        <p:tav tm="0">
                                          <p:val>
                                            <p:strVal val="#ppt_y"/>
                                          </p:val>
                                        </p:tav>
                                        <p:tav tm="100000">
                                          <p:val>
                                            <p:strVal val="#ppt_y"/>
                                          </p:val>
                                        </p:tav>
                                      </p:tavLst>
                                    </p:anim>
                                    <p:anim calcmode="lin" valueType="num">
                                      <p:cBhvr>
                                        <p:cTn id="349" dur="3000" fill="hold"/>
                                        <p:tgtEl>
                                          <p:spTgt spid="17"/>
                                        </p:tgtEl>
                                        <p:attrNameLst>
                                          <p:attrName>ppt_w</p:attrName>
                                        </p:attrNameLst>
                                      </p:cBhvr>
                                      <p:tavLst>
                                        <p:tav tm="0">
                                          <p:val>
                                            <p:fltVal val="0"/>
                                          </p:val>
                                        </p:tav>
                                        <p:tav tm="100000">
                                          <p:val>
                                            <p:strVal val="#ppt_w"/>
                                          </p:val>
                                        </p:tav>
                                      </p:tavLst>
                                    </p:anim>
                                    <p:anim calcmode="lin" valueType="num">
                                      <p:cBhvr>
                                        <p:cTn id="350" dur="3000" fill="hold"/>
                                        <p:tgtEl>
                                          <p:spTgt spid="17"/>
                                        </p:tgtEl>
                                        <p:attrNameLst>
                                          <p:attrName>ppt_h</p:attrName>
                                        </p:attrNameLst>
                                      </p:cBhvr>
                                      <p:tavLst>
                                        <p:tav tm="0">
                                          <p:val>
                                            <p:strVal val="#ppt_h"/>
                                          </p:val>
                                        </p:tav>
                                        <p:tav tm="100000">
                                          <p:val>
                                            <p:strVal val="#ppt_h"/>
                                          </p:val>
                                        </p:tav>
                                      </p:tavLst>
                                    </p:anim>
                                  </p:childTnLst>
                                </p:cTn>
                              </p:par>
                              <p:par>
                                <p:cTn id="351" presetID="2" presetClass="exit" presetSubtype="8" fill="hold" grpId="1" nodeType="withEffect">
                                  <p:stCondLst>
                                    <p:cond delay="0"/>
                                  </p:stCondLst>
                                  <p:childTnLst>
                                    <p:anim calcmode="lin" valueType="num">
                                      <p:cBhvr additive="base">
                                        <p:cTn id="352" dur="3000"/>
                                        <p:tgtEl>
                                          <p:spTgt spid="17"/>
                                        </p:tgtEl>
                                        <p:attrNameLst>
                                          <p:attrName>ppt_x</p:attrName>
                                        </p:attrNameLst>
                                      </p:cBhvr>
                                      <p:tavLst>
                                        <p:tav tm="0">
                                          <p:val>
                                            <p:strVal val="ppt_x"/>
                                          </p:val>
                                        </p:tav>
                                        <p:tav tm="100000">
                                          <p:val>
                                            <p:strVal val="0-ppt_w/2"/>
                                          </p:val>
                                        </p:tav>
                                      </p:tavLst>
                                    </p:anim>
                                    <p:anim calcmode="lin" valueType="num">
                                      <p:cBhvr additive="base">
                                        <p:cTn id="353" dur="3000"/>
                                        <p:tgtEl>
                                          <p:spTgt spid="17"/>
                                        </p:tgtEl>
                                        <p:attrNameLst>
                                          <p:attrName>ppt_y</p:attrName>
                                        </p:attrNameLst>
                                      </p:cBhvr>
                                      <p:tavLst>
                                        <p:tav tm="0">
                                          <p:val>
                                            <p:strVal val="ppt_y"/>
                                          </p:val>
                                        </p:tav>
                                        <p:tav tm="100000">
                                          <p:val>
                                            <p:strVal val="ppt_y"/>
                                          </p:val>
                                        </p:tav>
                                      </p:tavLst>
                                    </p:anim>
                                    <p:set>
                                      <p:cBhvr>
                                        <p:cTn id="354" dur="1" fill="hold">
                                          <p:stCondLst>
                                            <p:cond delay="2999"/>
                                          </p:stCondLst>
                                        </p:cTn>
                                        <p:tgtEl>
                                          <p:spTgt spid="17"/>
                                        </p:tgtEl>
                                        <p:attrNameLst>
                                          <p:attrName>style.visibility</p:attrName>
                                        </p:attrNameLst>
                                      </p:cBhvr>
                                      <p:to>
                                        <p:strVal val="hidden"/>
                                      </p:to>
                                    </p:set>
                                  </p:childTnLst>
                                </p:cTn>
                              </p:par>
                              <p:par>
                                <p:cTn id="355" presetID="17" presetClass="entr" presetSubtype="2" fill="hold" grpId="0" nodeType="withEffect">
                                  <p:stCondLst>
                                    <p:cond delay="0"/>
                                  </p:stCondLst>
                                  <p:childTnLst>
                                    <p:set>
                                      <p:cBhvr>
                                        <p:cTn id="356" dur="1" fill="hold">
                                          <p:stCondLst>
                                            <p:cond delay="0"/>
                                          </p:stCondLst>
                                        </p:cTn>
                                        <p:tgtEl>
                                          <p:spTgt spid="14"/>
                                        </p:tgtEl>
                                        <p:attrNameLst>
                                          <p:attrName>style.visibility</p:attrName>
                                        </p:attrNameLst>
                                      </p:cBhvr>
                                      <p:to>
                                        <p:strVal val="visible"/>
                                      </p:to>
                                    </p:set>
                                    <p:anim calcmode="lin" valueType="num">
                                      <p:cBhvr>
                                        <p:cTn id="357" dur="3000" fill="hold"/>
                                        <p:tgtEl>
                                          <p:spTgt spid="14"/>
                                        </p:tgtEl>
                                        <p:attrNameLst>
                                          <p:attrName>ppt_x</p:attrName>
                                        </p:attrNameLst>
                                      </p:cBhvr>
                                      <p:tavLst>
                                        <p:tav tm="0">
                                          <p:val>
                                            <p:strVal val="#ppt_x+#ppt_w/2"/>
                                          </p:val>
                                        </p:tav>
                                        <p:tav tm="100000">
                                          <p:val>
                                            <p:strVal val="#ppt_x"/>
                                          </p:val>
                                        </p:tav>
                                      </p:tavLst>
                                    </p:anim>
                                    <p:anim calcmode="lin" valueType="num">
                                      <p:cBhvr>
                                        <p:cTn id="358" dur="3000" fill="hold"/>
                                        <p:tgtEl>
                                          <p:spTgt spid="14"/>
                                        </p:tgtEl>
                                        <p:attrNameLst>
                                          <p:attrName>ppt_y</p:attrName>
                                        </p:attrNameLst>
                                      </p:cBhvr>
                                      <p:tavLst>
                                        <p:tav tm="0">
                                          <p:val>
                                            <p:strVal val="#ppt_y"/>
                                          </p:val>
                                        </p:tav>
                                        <p:tav tm="100000">
                                          <p:val>
                                            <p:strVal val="#ppt_y"/>
                                          </p:val>
                                        </p:tav>
                                      </p:tavLst>
                                    </p:anim>
                                    <p:anim calcmode="lin" valueType="num">
                                      <p:cBhvr>
                                        <p:cTn id="359" dur="3000" fill="hold"/>
                                        <p:tgtEl>
                                          <p:spTgt spid="14"/>
                                        </p:tgtEl>
                                        <p:attrNameLst>
                                          <p:attrName>ppt_w</p:attrName>
                                        </p:attrNameLst>
                                      </p:cBhvr>
                                      <p:tavLst>
                                        <p:tav tm="0">
                                          <p:val>
                                            <p:fltVal val="0"/>
                                          </p:val>
                                        </p:tav>
                                        <p:tav tm="100000">
                                          <p:val>
                                            <p:strVal val="#ppt_w"/>
                                          </p:val>
                                        </p:tav>
                                      </p:tavLst>
                                    </p:anim>
                                    <p:anim calcmode="lin" valueType="num">
                                      <p:cBhvr>
                                        <p:cTn id="360" dur="3000" fill="hold"/>
                                        <p:tgtEl>
                                          <p:spTgt spid="14"/>
                                        </p:tgtEl>
                                        <p:attrNameLst>
                                          <p:attrName>ppt_h</p:attrName>
                                        </p:attrNameLst>
                                      </p:cBhvr>
                                      <p:tavLst>
                                        <p:tav tm="0">
                                          <p:val>
                                            <p:strVal val="#ppt_h"/>
                                          </p:val>
                                        </p:tav>
                                        <p:tav tm="100000">
                                          <p:val>
                                            <p:strVal val="#ppt_h"/>
                                          </p:val>
                                        </p:tav>
                                      </p:tavLst>
                                    </p:anim>
                                  </p:childTnLst>
                                </p:cTn>
                              </p:par>
                              <p:par>
                                <p:cTn id="361" presetID="2" presetClass="exit" presetSubtype="8" fill="hold" grpId="1" nodeType="withEffect">
                                  <p:stCondLst>
                                    <p:cond delay="0"/>
                                  </p:stCondLst>
                                  <p:childTnLst>
                                    <p:anim calcmode="lin" valueType="num">
                                      <p:cBhvr additive="base">
                                        <p:cTn id="362" dur="3000"/>
                                        <p:tgtEl>
                                          <p:spTgt spid="14"/>
                                        </p:tgtEl>
                                        <p:attrNameLst>
                                          <p:attrName>ppt_x</p:attrName>
                                        </p:attrNameLst>
                                      </p:cBhvr>
                                      <p:tavLst>
                                        <p:tav tm="0">
                                          <p:val>
                                            <p:strVal val="ppt_x"/>
                                          </p:val>
                                        </p:tav>
                                        <p:tav tm="100000">
                                          <p:val>
                                            <p:strVal val="0-ppt_w/2"/>
                                          </p:val>
                                        </p:tav>
                                      </p:tavLst>
                                    </p:anim>
                                    <p:anim calcmode="lin" valueType="num">
                                      <p:cBhvr additive="base">
                                        <p:cTn id="363" dur="3000"/>
                                        <p:tgtEl>
                                          <p:spTgt spid="14"/>
                                        </p:tgtEl>
                                        <p:attrNameLst>
                                          <p:attrName>ppt_y</p:attrName>
                                        </p:attrNameLst>
                                      </p:cBhvr>
                                      <p:tavLst>
                                        <p:tav tm="0">
                                          <p:val>
                                            <p:strVal val="ppt_y"/>
                                          </p:val>
                                        </p:tav>
                                        <p:tav tm="100000">
                                          <p:val>
                                            <p:strVal val="ppt_y"/>
                                          </p:val>
                                        </p:tav>
                                      </p:tavLst>
                                    </p:anim>
                                    <p:set>
                                      <p:cBhvr>
                                        <p:cTn id="364" dur="1" fill="hold">
                                          <p:stCondLst>
                                            <p:cond delay="2999"/>
                                          </p:stCondLst>
                                        </p:cTn>
                                        <p:tgtEl>
                                          <p:spTgt spid="14"/>
                                        </p:tgtEl>
                                        <p:attrNameLst>
                                          <p:attrName>style.visibility</p:attrName>
                                        </p:attrNameLst>
                                      </p:cBhvr>
                                      <p:to>
                                        <p:strVal val="hidden"/>
                                      </p:to>
                                    </p:set>
                                  </p:childTnLst>
                                </p:cTn>
                              </p:par>
                              <p:par>
                                <p:cTn id="365" presetID="17" presetClass="entr" presetSubtype="2" fill="hold" grpId="0" nodeType="withEffect">
                                  <p:stCondLst>
                                    <p:cond delay="0"/>
                                  </p:stCondLst>
                                  <p:childTnLst>
                                    <p:set>
                                      <p:cBhvr>
                                        <p:cTn id="366" dur="1" fill="hold">
                                          <p:stCondLst>
                                            <p:cond delay="0"/>
                                          </p:stCondLst>
                                        </p:cTn>
                                        <p:tgtEl>
                                          <p:spTgt spid="18"/>
                                        </p:tgtEl>
                                        <p:attrNameLst>
                                          <p:attrName>style.visibility</p:attrName>
                                        </p:attrNameLst>
                                      </p:cBhvr>
                                      <p:to>
                                        <p:strVal val="visible"/>
                                      </p:to>
                                    </p:set>
                                    <p:anim calcmode="lin" valueType="num">
                                      <p:cBhvr>
                                        <p:cTn id="367" dur="3000" fill="hold"/>
                                        <p:tgtEl>
                                          <p:spTgt spid="18"/>
                                        </p:tgtEl>
                                        <p:attrNameLst>
                                          <p:attrName>ppt_x</p:attrName>
                                        </p:attrNameLst>
                                      </p:cBhvr>
                                      <p:tavLst>
                                        <p:tav tm="0">
                                          <p:val>
                                            <p:strVal val="#ppt_x+#ppt_w/2"/>
                                          </p:val>
                                        </p:tav>
                                        <p:tav tm="100000">
                                          <p:val>
                                            <p:strVal val="#ppt_x"/>
                                          </p:val>
                                        </p:tav>
                                      </p:tavLst>
                                    </p:anim>
                                    <p:anim calcmode="lin" valueType="num">
                                      <p:cBhvr>
                                        <p:cTn id="368" dur="3000" fill="hold"/>
                                        <p:tgtEl>
                                          <p:spTgt spid="18"/>
                                        </p:tgtEl>
                                        <p:attrNameLst>
                                          <p:attrName>ppt_y</p:attrName>
                                        </p:attrNameLst>
                                      </p:cBhvr>
                                      <p:tavLst>
                                        <p:tav tm="0">
                                          <p:val>
                                            <p:strVal val="#ppt_y"/>
                                          </p:val>
                                        </p:tav>
                                        <p:tav tm="100000">
                                          <p:val>
                                            <p:strVal val="#ppt_y"/>
                                          </p:val>
                                        </p:tav>
                                      </p:tavLst>
                                    </p:anim>
                                    <p:anim calcmode="lin" valueType="num">
                                      <p:cBhvr>
                                        <p:cTn id="369" dur="3000" fill="hold"/>
                                        <p:tgtEl>
                                          <p:spTgt spid="18"/>
                                        </p:tgtEl>
                                        <p:attrNameLst>
                                          <p:attrName>ppt_w</p:attrName>
                                        </p:attrNameLst>
                                      </p:cBhvr>
                                      <p:tavLst>
                                        <p:tav tm="0">
                                          <p:val>
                                            <p:fltVal val="0"/>
                                          </p:val>
                                        </p:tav>
                                        <p:tav tm="100000">
                                          <p:val>
                                            <p:strVal val="#ppt_w"/>
                                          </p:val>
                                        </p:tav>
                                      </p:tavLst>
                                    </p:anim>
                                    <p:anim calcmode="lin" valueType="num">
                                      <p:cBhvr>
                                        <p:cTn id="370" dur="3000" fill="hold"/>
                                        <p:tgtEl>
                                          <p:spTgt spid="18"/>
                                        </p:tgtEl>
                                        <p:attrNameLst>
                                          <p:attrName>ppt_h</p:attrName>
                                        </p:attrNameLst>
                                      </p:cBhvr>
                                      <p:tavLst>
                                        <p:tav tm="0">
                                          <p:val>
                                            <p:strVal val="#ppt_h"/>
                                          </p:val>
                                        </p:tav>
                                        <p:tav tm="100000">
                                          <p:val>
                                            <p:strVal val="#ppt_h"/>
                                          </p:val>
                                        </p:tav>
                                      </p:tavLst>
                                    </p:anim>
                                  </p:childTnLst>
                                </p:cTn>
                              </p:par>
                              <p:par>
                                <p:cTn id="371" presetID="2" presetClass="exit" presetSubtype="8" fill="hold" grpId="1" nodeType="withEffect">
                                  <p:stCondLst>
                                    <p:cond delay="0"/>
                                  </p:stCondLst>
                                  <p:childTnLst>
                                    <p:anim calcmode="lin" valueType="num">
                                      <p:cBhvr additive="base">
                                        <p:cTn id="372" dur="3000"/>
                                        <p:tgtEl>
                                          <p:spTgt spid="18"/>
                                        </p:tgtEl>
                                        <p:attrNameLst>
                                          <p:attrName>ppt_x</p:attrName>
                                        </p:attrNameLst>
                                      </p:cBhvr>
                                      <p:tavLst>
                                        <p:tav tm="0">
                                          <p:val>
                                            <p:strVal val="ppt_x"/>
                                          </p:val>
                                        </p:tav>
                                        <p:tav tm="100000">
                                          <p:val>
                                            <p:strVal val="0-ppt_w/2"/>
                                          </p:val>
                                        </p:tav>
                                      </p:tavLst>
                                    </p:anim>
                                    <p:anim calcmode="lin" valueType="num">
                                      <p:cBhvr additive="base">
                                        <p:cTn id="373" dur="3000"/>
                                        <p:tgtEl>
                                          <p:spTgt spid="18"/>
                                        </p:tgtEl>
                                        <p:attrNameLst>
                                          <p:attrName>ppt_y</p:attrName>
                                        </p:attrNameLst>
                                      </p:cBhvr>
                                      <p:tavLst>
                                        <p:tav tm="0">
                                          <p:val>
                                            <p:strVal val="ppt_y"/>
                                          </p:val>
                                        </p:tav>
                                        <p:tav tm="100000">
                                          <p:val>
                                            <p:strVal val="ppt_y"/>
                                          </p:val>
                                        </p:tav>
                                      </p:tavLst>
                                    </p:anim>
                                    <p:set>
                                      <p:cBhvr>
                                        <p:cTn id="374" dur="1" fill="hold">
                                          <p:stCondLst>
                                            <p:cond delay="2999"/>
                                          </p:stCondLst>
                                        </p:cTn>
                                        <p:tgtEl>
                                          <p:spTgt spid="18"/>
                                        </p:tgtEl>
                                        <p:attrNameLst>
                                          <p:attrName>style.visibility</p:attrName>
                                        </p:attrNameLst>
                                      </p:cBhvr>
                                      <p:to>
                                        <p:strVal val="hidden"/>
                                      </p:to>
                                    </p:set>
                                  </p:childTnLst>
                                </p:cTn>
                              </p:par>
                              <p:par>
                                <p:cTn id="375" presetID="17" presetClass="entr" presetSubtype="2" fill="hold" grpId="0" nodeType="withEffect">
                                  <p:stCondLst>
                                    <p:cond delay="0"/>
                                  </p:stCondLst>
                                  <p:childTnLst>
                                    <p:set>
                                      <p:cBhvr>
                                        <p:cTn id="376" dur="1" fill="hold">
                                          <p:stCondLst>
                                            <p:cond delay="0"/>
                                          </p:stCondLst>
                                        </p:cTn>
                                        <p:tgtEl>
                                          <p:spTgt spid="19"/>
                                        </p:tgtEl>
                                        <p:attrNameLst>
                                          <p:attrName>style.visibility</p:attrName>
                                        </p:attrNameLst>
                                      </p:cBhvr>
                                      <p:to>
                                        <p:strVal val="visible"/>
                                      </p:to>
                                    </p:set>
                                    <p:anim calcmode="lin" valueType="num">
                                      <p:cBhvr>
                                        <p:cTn id="377" dur="3000" fill="hold"/>
                                        <p:tgtEl>
                                          <p:spTgt spid="19"/>
                                        </p:tgtEl>
                                        <p:attrNameLst>
                                          <p:attrName>ppt_x</p:attrName>
                                        </p:attrNameLst>
                                      </p:cBhvr>
                                      <p:tavLst>
                                        <p:tav tm="0">
                                          <p:val>
                                            <p:strVal val="#ppt_x+#ppt_w/2"/>
                                          </p:val>
                                        </p:tav>
                                        <p:tav tm="100000">
                                          <p:val>
                                            <p:strVal val="#ppt_x"/>
                                          </p:val>
                                        </p:tav>
                                      </p:tavLst>
                                    </p:anim>
                                    <p:anim calcmode="lin" valueType="num">
                                      <p:cBhvr>
                                        <p:cTn id="378" dur="3000" fill="hold"/>
                                        <p:tgtEl>
                                          <p:spTgt spid="19"/>
                                        </p:tgtEl>
                                        <p:attrNameLst>
                                          <p:attrName>ppt_y</p:attrName>
                                        </p:attrNameLst>
                                      </p:cBhvr>
                                      <p:tavLst>
                                        <p:tav tm="0">
                                          <p:val>
                                            <p:strVal val="#ppt_y"/>
                                          </p:val>
                                        </p:tav>
                                        <p:tav tm="100000">
                                          <p:val>
                                            <p:strVal val="#ppt_y"/>
                                          </p:val>
                                        </p:tav>
                                      </p:tavLst>
                                    </p:anim>
                                    <p:anim calcmode="lin" valueType="num">
                                      <p:cBhvr>
                                        <p:cTn id="379" dur="3000" fill="hold"/>
                                        <p:tgtEl>
                                          <p:spTgt spid="19"/>
                                        </p:tgtEl>
                                        <p:attrNameLst>
                                          <p:attrName>ppt_w</p:attrName>
                                        </p:attrNameLst>
                                      </p:cBhvr>
                                      <p:tavLst>
                                        <p:tav tm="0">
                                          <p:val>
                                            <p:fltVal val="0"/>
                                          </p:val>
                                        </p:tav>
                                        <p:tav tm="100000">
                                          <p:val>
                                            <p:strVal val="#ppt_w"/>
                                          </p:val>
                                        </p:tav>
                                      </p:tavLst>
                                    </p:anim>
                                    <p:anim calcmode="lin" valueType="num">
                                      <p:cBhvr>
                                        <p:cTn id="380" dur="3000" fill="hold"/>
                                        <p:tgtEl>
                                          <p:spTgt spid="19"/>
                                        </p:tgtEl>
                                        <p:attrNameLst>
                                          <p:attrName>ppt_h</p:attrName>
                                        </p:attrNameLst>
                                      </p:cBhvr>
                                      <p:tavLst>
                                        <p:tav tm="0">
                                          <p:val>
                                            <p:strVal val="#ppt_h"/>
                                          </p:val>
                                        </p:tav>
                                        <p:tav tm="100000">
                                          <p:val>
                                            <p:strVal val="#ppt_h"/>
                                          </p:val>
                                        </p:tav>
                                      </p:tavLst>
                                    </p:anim>
                                  </p:childTnLst>
                                </p:cTn>
                              </p:par>
                              <p:par>
                                <p:cTn id="381" presetID="2" presetClass="exit" presetSubtype="8" fill="hold" grpId="1" nodeType="withEffect">
                                  <p:stCondLst>
                                    <p:cond delay="0"/>
                                  </p:stCondLst>
                                  <p:childTnLst>
                                    <p:anim calcmode="lin" valueType="num">
                                      <p:cBhvr additive="base">
                                        <p:cTn id="382" dur="3000"/>
                                        <p:tgtEl>
                                          <p:spTgt spid="19"/>
                                        </p:tgtEl>
                                        <p:attrNameLst>
                                          <p:attrName>ppt_x</p:attrName>
                                        </p:attrNameLst>
                                      </p:cBhvr>
                                      <p:tavLst>
                                        <p:tav tm="0">
                                          <p:val>
                                            <p:strVal val="ppt_x"/>
                                          </p:val>
                                        </p:tav>
                                        <p:tav tm="100000">
                                          <p:val>
                                            <p:strVal val="0-ppt_w/2"/>
                                          </p:val>
                                        </p:tav>
                                      </p:tavLst>
                                    </p:anim>
                                    <p:anim calcmode="lin" valueType="num">
                                      <p:cBhvr additive="base">
                                        <p:cTn id="383" dur="3000"/>
                                        <p:tgtEl>
                                          <p:spTgt spid="19"/>
                                        </p:tgtEl>
                                        <p:attrNameLst>
                                          <p:attrName>ppt_y</p:attrName>
                                        </p:attrNameLst>
                                      </p:cBhvr>
                                      <p:tavLst>
                                        <p:tav tm="0">
                                          <p:val>
                                            <p:strVal val="ppt_y"/>
                                          </p:val>
                                        </p:tav>
                                        <p:tav tm="100000">
                                          <p:val>
                                            <p:strVal val="ppt_y"/>
                                          </p:val>
                                        </p:tav>
                                      </p:tavLst>
                                    </p:anim>
                                    <p:set>
                                      <p:cBhvr>
                                        <p:cTn id="384" dur="1" fill="hold">
                                          <p:stCondLst>
                                            <p:cond delay="2999"/>
                                          </p:stCondLst>
                                        </p:cTn>
                                        <p:tgtEl>
                                          <p:spTgt spid="19"/>
                                        </p:tgtEl>
                                        <p:attrNameLst>
                                          <p:attrName>style.visibility</p:attrName>
                                        </p:attrNameLst>
                                      </p:cBhvr>
                                      <p:to>
                                        <p:strVal val="hidden"/>
                                      </p:to>
                                    </p:set>
                                  </p:childTnLst>
                                </p:cTn>
                              </p:par>
                              <p:par>
                                <p:cTn id="385" presetID="17" presetClass="entr" presetSubtype="2" fill="hold" grpId="0" nodeType="withEffect">
                                  <p:stCondLst>
                                    <p:cond delay="0"/>
                                  </p:stCondLst>
                                  <p:childTnLst>
                                    <p:set>
                                      <p:cBhvr>
                                        <p:cTn id="386" dur="1" fill="hold">
                                          <p:stCondLst>
                                            <p:cond delay="0"/>
                                          </p:stCondLst>
                                        </p:cTn>
                                        <p:tgtEl>
                                          <p:spTgt spid="15"/>
                                        </p:tgtEl>
                                        <p:attrNameLst>
                                          <p:attrName>style.visibility</p:attrName>
                                        </p:attrNameLst>
                                      </p:cBhvr>
                                      <p:to>
                                        <p:strVal val="visible"/>
                                      </p:to>
                                    </p:set>
                                    <p:anim calcmode="lin" valueType="num">
                                      <p:cBhvr>
                                        <p:cTn id="387" dur="3000" fill="hold"/>
                                        <p:tgtEl>
                                          <p:spTgt spid="15"/>
                                        </p:tgtEl>
                                        <p:attrNameLst>
                                          <p:attrName>ppt_x</p:attrName>
                                        </p:attrNameLst>
                                      </p:cBhvr>
                                      <p:tavLst>
                                        <p:tav tm="0">
                                          <p:val>
                                            <p:strVal val="#ppt_x+#ppt_w/2"/>
                                          </p:val>
                                        </p:tav>
                                        <p:tav tm="100000">
                                          <p:val>
                                            <p:strVal val="#ppt_x"/>
                                          </p:val>
                                        </p:tav>
                                      </p:tavLst>
                                    </p:anim>
                                    <p:anim calcmode="lin" valueType="num">
                                      <p:cBhvr>
                                        <p:cTn id="388" dur="3000" fill="hold"/>
                                        <p:tgtEl>
                                          <p:spTgt spid="15"/>
                                        </p:tgtEl>
                                        <p:attrNameLst>
                                          <p:attrName>ppt_y</p:attrName>
                                        </p:attrNameLst>
                                      </p:cBhvr>
                                      <p:tavLst>
                                        <p:tav tm="0">
                                          <p:val>
                                            <p:strVal val="#ppt_y"/>
                                          </p:val>
                                        </p:tav>
                                        <p:tav tm="100000">
                                          <p:val>
                                            <p:strVal val="#ppt_y"/>
                                          </p:val>
                                        </p:tav>
                                      </p:tavLst>
                                    </p:anim>
                                    <p:anim calcmode="lin" valueType="num">
                                      <p:cBhvr>
                                        <p:cTn id="389" dur="3000" fill="hold"/>
                                        <p:tgtEl>
                                          <p:spTgt spid="15"/>
                                        </p:tgtEl>
                                        <p:attrNameLst>
                                          <p:attrName>ppt_w</p:attrName>
                                        </p:attrNameLst>
                                      </p:cBhvr>
                                      <p:tavLst>
                                        <p:tav tm="0">
                                          <p:val>
                                            <p:fltVal val="0"/>
                                          </p:val>
                                        </p:tav>
                                        <p:tav tm="100000">
                                          <p:val>
                                            <p:strVal val="#ppt_w"/>
                                          </p:val>
                                        </p:tav>
                                      </p:tavLst>
                                    </p:anim>
                                    <p:anim calcmode="lin" valueType="num">
                                      <p:cBhvr>
                                        <p:cTn id="390" dur="3000" fill="hold"/>
                                        <p:tgtEl>
                                          <p:spTgt spid="15"/>
                                        </p:tgtEl>
                                        <p:attrNameLst>
                                          <p:attrName>ppt_h</p:attrName>
                                        </p:attrNameLst>
                                      </p:cBhvr>
                                      <p:tavLst>
                                        <p:tav tm="0">
                                          <p:val>
                                            <p:strVal val="#ppt_h"/>
                                          </p:val>
                                        </p:tav>
                                        <p:tav tm="100000">
                                          <p:val>
                                            <p:strVal val="#ppt_h"/>
                                          </p:val>
                                        </p:tav>
                                      </p:tavLst>
                                    </p:anim>
                                  </p:childTnLst>
                                </p:cTn>
                              </p:par>
                              <p:par>
                                <p:cTn id="391" presetID="2" presetClass="exit" presetSubtype="8" fill="hold" grpId="1" nodeType="withEffect">
                                  <p:stCondLst>
                                    <p:cond delay="0"/>
                                  </p:stCondLst>
                                  <p:childTnLst>
                                    <p:anim calcmode="lin" valueType="num">
                                      <p:cBhvr additive="base">
                                        <p:cTn id="392" dur="3000"/>
                                        <p:tgtEl>
                                          <p:spTgt spid="15"/>
                                        </p:tgtEl>
                                        <p:attrNameLst>
                                          <p:attrName>ppt_x</p:attrName>
                                        </p:attrNameLst>
                                      </p:cBhvr>
                                      <p:tavLst>
                                        <p:tav tm="0">
                                          <p:val>
                                            <p:strVal val="ppt_x"/>
                                          </p:val>
                                        </p:tav>
                                        <p:tav tm="100000">
                                          <p:val>
                                            <p:strVal val="0-ppt_w/2"/>
                                          </p:val>
                                        </p:tav>
                                      </p:tavLst>
                                    </p:anim>
                                    <p:anim calcmode="lin" valueType="num">
                                      <p:cBhvr additive="base">
                                        <p:cTn id="393" dur="3000"/>
                                        <p:tgtEl>
                                          <p:spTgt spid="15"/>
                                        </p:tgtEl>
                                        <p:attrNameLst>
                                          <p:attrName>ppt_y</p:attrName>
                                        </p:attrNameLst>
                                      </p:cBhvr>
                                      <p:tavLst>
                                        <p:tav tm="0">
                                          <p:val>
                                            <p:strVal val="ppt_y"/>
                                          </p:val>
                                        </p:tav>
                                        <p:tav tm="100000">
                                          <p:val>
                                            <p:strVal val="ppt_y"/>
                                          </p:val>
                                        </p:tav>
                                      </p:tavLst>
                                    </p:anim>
                                    <p:set>
                                      <p:cBhvr>
                                        <p:cTn id="394" dur="1" fill="hold">
                                          <p:stCondLst>
                                            <p:cond delay="2999"/>
                                          </p:stCondLst>
                                        </p:cTn>
                                        <p:tgtEl>
                                          <p:spTgt spid="15"/>
                                        </p:tgtEl>
                                        <p:attrNameLst>
                                          <p:attrName>style.visibility</p:attrName>
                                        </p:attrNameLst>
                                      </p:cBhvr>
                                      <p:to>
                                        <p:strVal val="hidden"/>
                                      </p:to>
                                    </p:set>
                                  </p:childTnLst>
                                </p:cTn>
                              </p:par>
                              <p:par>
                                <p:cTn id="395" presetID="17" presetClass="entr" presetSubtype="2" fill="hold" grpId="0" nodeType="withEffect">
                                  <p:stCondLst>
                                    <p:cond delay="0"/>
                                  </p:stCondLst>
                                  <p:childTnLst>
                                    <p:set>
                                      <p:cBhvr>
                                        <p:cTn id="396" dur="1" fill="hold">
                                          <p:stCondLst>
                                            <p:cond delay="0"/>
                                          </p:stCondLst>
                                        </p:cTn>
                                        <p:tgtEl>
                                          <p:spTgt spid="56"/>
                                        </p:tgtEl>
                                        <p:attrNameLst>
                                          <p:attrName>style.visibility</p:attrName>
                                        </p:attrNameLst>
                                      </p:cBhvr>
                                      <p:to>
                                        <p:strVal val="visible"/>
                                      </p:to>
                                    </p:set>
                                    <p:anim calcmode="lin" valueType="num">
                                      <p:cBhvr>
                                        <p:cTn id="397" dur="3000" fill="hold"/>
                                        <p:tgtEl>
                                          <p:spTgt spid="56"/>
                                        </p:tgtEl>
                                        <p:attrNameLst>
                                          <p:attrName>ppt_x</p:attrName>
                                        </p:attrNameLst>
                                      </p:cBhvr>
                                      <p:tavLst>
                                        <p:tav tm="0">
                                          <p:val>
                                            <p:strVal val="#ppt_x+#ppt_w/2"/>
                                          </p:val>
                                        </p:tav>
                                        <p:tav tm="100000">
                                          <p:val>
                                            <p:strVal val="#ppt_x"/>
                                          </p:val>
                                        </p:tav>
                                      </p:tavLst>
                                    </p:anim>
                                    <p:anim calcmode="lin" valueType="num">
                                      <p:cBhvr>
                                        <p:cTn id="398" dur="3000" fill="hold"/>
                                        <p:tgtEl>
                                          <p:spTgt spid="56"/>
                                        </p:tgtEl>
                                        <p:attrNameLst>
                                          <p:attrName>ppt_y</p:attrName>
                                        </p:attrNameLst>
                                      </p:cBhvr>
                                      <p:tavLst>
                                        <p:tav tm="0">
                                          <p:val>
                                            <p:strVal val="#ppt_y"/>
                                          </p:val>
                                        </p:tav>
                                        <p:tav tm="100000">
                                          <p:val>
                                            <p:strVal val="#ppt_y"/>
                                          </p:val>
                                        </p:tav>
                                      </p:tavLst>
                                    </p:anim>
                                    <p:anim calcmode="lin" valueType="num">
                                      <p:cBhvr>
                                        <p:cTn id="399" dur="3000" fill="hold"/>
                                        <p:tgtEl>
                                          <p:spTgt spid="56"/>
                                        </p:tgtEl>
                                        <p:attrNameLst>
                                          <p:attrName>ppt_w</p:attrName>
                                        </p:attrNameLst>
                                      </p:cBhvr>
                                      <p:tavLst>
                                        <p:tav tm="0">
                                          <p:val>
                                            <p:fltVal val="0"/>
                                          </p:val>
                                        </p:tav>
                                        <p:tav tm="100000">
                                          <p:val>
                                            <p:strVal val="#ppt_w"/>
                                          </p:val>
                                        </p:tav>
                                      </p:tavLst>
                                    </p:anim>
                                    <p:anim calcmode="lin" valueType="num">
                                      <p:cBhvr>
                                        <p:cTn id="400" dur="3000" fill="hold"/>
                                        <p:tgtEl>
                                          <p:spTgt spid="56"/>
                                        </p:tgtEl>
                                        <p:attrNameLst>
                                          <p:attrName>ppt_h</p:attrName>
                                        </p:attrNameLst>
                                      </p:cBhvr>
                                      <p:tavLst>
                                        <p:tav tm="0">
                                          <p:val>
                                            <p:strVal val="#ppt_h"/>
                                          </p:val>
                                        </p:tav>
                                        <p:tav tm="100000">
                                          <p:val>
                                            <p:strVal val="#ppt_h"/>
                                          </p:val>
                                        </p:tav>
                                      </p:tavLst>
                                    </p:anim>
                                  </p:childTnLst>
                                </p:cTn>
                              </p:par>
                              <p:par>
                                <p:cTn id="401" presetID="2" presetClass="exit" presetSubtype="8" fill="hold" grpId="1" nodeType="withEffect">
                                  <p:stCondLst>
                                    <p:cond delay="0"/>
                                  </p:stCondLst>
                                  <p:childTnLst>
                                    <p:anim calcmode="lin" valueType="num">
                                      <p:cBhvr additive="base">
                                        <p:cTn id="402" dur="3000"/>
                                        <p:tgtEl>
                                          <p:spTgt spid="56"/>
                                        </p:tgtEl>
                                        <p:attrNameLst>
                                          <p:attrName>ppt_x</p:attrName>
                                        </p:attrNameLst>
                                      </p:cBhvr>
                                      <p:tavLst>
                                        <p:tav tm="0">
                                          <p:val>
                                            <p:strVal val="ppt_x"/>
                                          </p:val>
                                        </p:tav>
                                        <p:tav tm="100000">
                                          <p:val>
                                            <p:strVal val="0-ppt_w/2"/>
                                          </p:val>
                                        </p:tav>
                                      </p:tavLst>
                                    </p:anim>
                                    <p:anim calcmode="lin" valueType="num">
                                      <p:cBhvr additive="base">
                                        <p:cTn id="403" dur="3000"/>
                                        <p:tgtEl>
                                          <p:spTgt spid="56"/>
                                        </p:tgtEl>
                                        <p:attrNameLst>
                                          <p:attrName>ppt_y</p:attrName>
                                        </p:attrNameLst>
                                      </p:cBhvr>
                                      <p:tavLst>
                                        <p:tav tm="0">
                                          <p:val>
                                            <p:strVal val="ppt_y"/>
                                          </p:val>
                                        </p:tav>
                                        <p:tav tm="100000">
                                          <p:val>
                                            <p:strVal val="ppt_y"/>
                                          </p:val>
                                        </p:tav>
                                      </p:tavLst>
                                    </p:anim>
                                    <p:set>
                                      <p:cBhvr>
                                        <p:cTn id="404" dur="1" fill="hold">
                                          <p:stCondLst>
                                            <p:cond delay="2999"/>
                                          </p:stCondLst>
                                        </p:cTn>
                                        <p:tgtEl>
                                          <p:spTgt spid="56"/>
                                        </p:tgtEl>
                                        <p:attrNameLst>
                                          <p:attrName>style.visibility</p:attrName>
                                        </p:attrNameLst>
                                      </p:cBhvr>
                                      <p:to>
                                        <p:strVal val="hidden"/>
                                      </p:to>
                                    </p:set>
                                  </p:childTnLst>
                                </p:cTn>
                              </p:par>
                              <p:par>
                                <p:cTn id="405" presetID="17" presetClass="entr" presetSubtype="2" fill="hold" grpId="0" nodeType="withEffect">
                                  <p:stCondLst>
                                    <p:cond delay="0"/>
                                  </p:stCondLst>
                                  <p:childTnLst>
                                    <p:set>
                                      <p:cBhvr>
                                        <p:cTn id="406" dur="1" fill="hold">
                                          <p:stCondLst>
                                            <p:cond delay="0"/>
                                          </p:stCondLst>
                                        </p:cTn>
                                        <p:tgtEl>
                                          <p:spTgt spid="60"/>
                                        </p:tgtEl>
                                        <p:attrNameLst>
                                          <p:attrName>style.visibility</p:attrName>
                                        </p:attrNameLst>
                                      </p:cBhvr>
                                      <p:to>
                                        <p:strVal val="visible"/>
                                      </p:to>
                                    </p:set>
                                    <p:anim calcmode="lin" valueType="num">
                                      <p:cBhvr>
                                        <p:cTn id="407" dur="3000" fill="hold"/>
                                        <p:tgtEl>
                                          <p:spTgt spid="60"/>
                                        </p:tgtEl>
                                        <p:attrNameLst>
                                          <p:attrName>ppt_x</p:attrName>
                                        </p:attrNameLst>
                                      </p:cBhvr>
                                      <p:tavLst>
                                        <p:tav tm="0">
                                          <p:val>
                                            <p:strVal val="#ppt_x+#ppt_w/2"/>
                                          </p:val>
                                        </p:tav>
                                        <p:tav tm="100000">
                                          <p:val>
                                            <p:strVal val="#ppt_x"/>
                                          </p:val>
                                        </p:tav>
                                      </p:tavLst>
                                    </p:anim>
                                    <p:anim calcmode="lin" valueType="num">
                                      <p:cBhvr>
                                        <p:cTn id="408" dur="3000" fill="hold"/>
                                        <p:tgtEl>
                                          <p:spTgt spid="60"/>
                                        </p:tgtEl>
                                        <p:attrNameLst>
                                          <p:attrName>ppt_y</p:attrName>
                                        </p:attrNameLst>
                                      </p:cBhvr>
                                      <p:tavLst>
                                        <p:tav tm="0">
                                          <p:val>
                                            <p:strVal val="#ppt_y"/>
                                          </p:val>
                                        </p:tav>
                                        <p:tav tm="100000">
                                          <p:val>
                                            <p:strVal val="#ppt_y"/>
                                          </p:val>
                                        </p:tav>
                                      </p:tavLst>
                                    </p:anim>
                                    <p:anim calcmode="lin" valueType="num">
                                      <p:cBhvr>
                                        <p:cTn id="409" dur="3000" fill="hold"/>
                                        <p:tgtEl>
                                          <p:spTgt spid="60"/>
                                        </p:tgtEl>
                                        <p:attrNameLst>
                                          <p:attrName>ppt_w</p:attrName>
                                        </p:attrNameLst>
                                      </p:cBhvr>
                                      <p:tavLst>
                                        <p:tav tm="0">
                                          <p:val>
                                            <p:fltVal val="0"/>
                                          </p:val>
                                        </p:tav>
                                        <p:tav tm="100000">
                                          <p:val>
                                            <p:strVal val="#ppt_w"/>
                                          </p:val>
                                        </p:tav>
                                      </p:tavLst>
                                    </p:anim>
                                    <p:anim calcmode="lin" valueType="num">
                                      <p:cBhvr>
                                        <p:cTn id="410" dur="3000" fill="hold"/>
                                        <p:tgtEl>
                                          <p:spTgt spid="60"/>
                                        </p:tgtEl>
                                        <p:attrNameLst>
                                          <p:attrName>ppt_h</p:attrName>
                                        </p:attrNameLst>
                                      </p:cBhvr>
                                      <p:tavLst>
                                        <p:tav tm="0">
                                          <p:val>
                                            <p:strVal val="#ppt_h"/>
                                          </p:val>
                                        </p:tav>
                                        <p:tav tm="100000">
                                          <p:val>
                                            <p:strVal val="#ppt_h"/>
                                          </p:val>
                                        </p:tav>
                                      </p:tavLst>
                                    </p:anim>
                                  </p:childTnLst>
                                </p:cTn>
                              </p:par>
                              <p:par>
                                <p:cTn id="411" presetID="2" presetClass="exit" presetSubtype="8" fill="hold" grpId="1" nodeType="withEffect">
                                  <p:stCondLst>
                                    <p:cond delay="0"/>
                                  </p:stCondLst>
                                  <p:childTnLst>
                                    <p:anim calcmode="lin" valueType="num">
                                      <p:cBhvr additive="base">
                                        <p:cTn id="412" dur="3000"/>
                                        <p:tgtEl>
                                          <p:spTgt spid="60"/>
                                        </p:tgtEl>
                                        <p:attrNameLst>
                                          <p:attrName>ppt_x</p:attrName>
                                        </p:attrNameLst>
                                      </p:cBhvr>
                                      <p:tavLst>
                                        <p:tav tm="0">
                                          <p:val>
                                            <p:strVal val="ppt_x"/>
                                          </p:val>
                                        </p:tav>
                                        <p:tav tm="100000">
                                          <p:val>
                                            <p:strVal val="0-ppt_w/2"/>
                                          </p:val>
                                        </p:tav>
                                      </p:tavLst>
                                    </p:anim>
                                    <p:anim calcmode="lin" valueType="num">
                                      <p:cBhvr additive="base">
                                        <p:cTn id="413" dur="3000"/>
                                        <p:tgtEl>
                                          <p:spTgt spid="60"/>
                                        </p:tgtEl>
                                        <p:attrNameLst>
                                          <p:attrName>ppt_y</p:attrName>
                                        </p:attrNameLst>
                                      </p:cBhvr>
                                      <p:tavLst>
                                        <p:tav tm="0">
                                          <p:val>
                                            <p:strVal val="ppt_y"/>
                                          </p:val>
                                        </p:tav>
                                        <p:tav tm="100000">
                                          <p:val>
                                            <p:strVal val="ppt_y"/>
                                          </p:val>
                                        </p:tav>
                                      </p:tavLst>
                                    </p:anim>
                                    <p:set>
                                      <p:cBhvr>
                                        <p:cTn id="414" dur="1" fill="hold">
                                          <p:stCondLst>
                                            <p:cond delay="2999"/>
                                          </p:stCondLst>
                                        </p:cTn>
                                        <p:tgtEl>
                                          <p:spTgt spid="60"/>
                                        </p:tgtEl>
                                        <p:attrNameLst>
                                          <p:attrName>style.visibility</p:attrName>
                                        </p:attrNameLst>
                                      </p:cBhvr>
                                      <p:to>
                                        <p:strVal val="hidden"/>
                                      </p:to>
                                    </p:set>
                                  </p:childTnLst>
                                </p:cTn>
                              </p:par>
                              <p:par>
                                <p:cTn id="415" presetID="17" presetClass="entr" presetSubtype="2" fill="hold" grpId="0" nodeType="withEffect">
                                  <p:stCondLst>
                                    <p:cond delay="0"/>
                                  </p:stCondLst>
                                  <p:childTnLst>
                                    <p:set>
                                      <p:cBhvr>
                                        <p:cTn id="416" dur="1" fill="hold">
                                          <p:stCondLst>
                                            <p:cond delay="0"/>
                                          </p:stCondLst>
                                        </p:cTn>
                                        <p:tgtEl>
                                          <p:spTgt spid="59"/>
                                        </p:tgtEl>
                                        <p:attrNameLst>
                                          <p:attrName>style.visibility</p:attrName>
                                        </p:attrNameLst>
                                      </p:cBhvr>
                                      <p:to>
                                        <p:strVal val="visible"/>
                                      </p:to>
                                    </p:set>
                                    <p:anim calcmode="lin" valueType="num">
                                      <p:cBhvr>
                                        <p:cTn id="417" dur="3000" fill="hold"/>
                                        <p:tgtEl>
                                          <p:spTgt spid="59"/>
                                        </p:tgtEl>
                                        <p:attrNameLst>
                                          <p:attrName>ppt_x</p:attrName>
                                        </p:attrNameLst>
                                      </p:cBhvr>
                                      <p:tavLst>
                                        <p:tav tm="0">
                                          <p:val>
                                            <p:strVal val="#ppt_x+#ppt_w/2"/>
                                          </p:val>
                                        </p:tav>
                                        <p:tav tm="100000">
                                          <p:val>
                                            <p:strVal val="#ppt_x"/>
                                          </p:val>
                                        </p:tav>
                                      </p:tavLst>
                                    </p:anim>
                                    <p:anim calcmode="lin" valueType="num">
                                      <p:cBhvr>
                                        <p:cTn id="418" dur="3000" fill="hold"/>
                                        <p:tgtEl>
                                          <p:spTgt spid="59"/>
                                        </p:tgtEl>
                                        <p:attrNameLst>
                                          <p:attrName>ppt_y</p:attrName>
                                        </p:attrNameLst>
                                      </p:cBhvr>
                                      <p:tavLst>
                                        <p:tav tm="0">
                                          <p:val>
                                            <p:strVal val="#ppt_y"/>
                                          </p:val>
                                        </p:tav>
                                        <p:tav tm="100000">
                                          <p:val>
                                            <p:strVal val="#ppt_y"/>
                                          </p:val>
                                        </p:tav>
                                      </p:tavLst>
                                    </p:anim>
                                    <p:anim calcmode="lin" valueType="num">
                                      <p:cBhvr>
                                        <p:cTn id="419" dur="3000" fill="hold"/>
                                        <p:tgtEl>
                                          <p:spTgt spid="59"/>
                                        </p:tgtEl>
                                        <p:attrNameLst>
                                          <p:attrName>ppt_w</p:attrName>
                                        </p:attrNameLst>
                                      </p:cBhvr>
                                      <p:tavLst>
                                        <p:tav tm="0">
                                          <p:val>
                                            <p:fltVal val="0"/>
                                          </p:val>
                                        </p:tav>
                                        <p:tav tm="100000">
                                          <p:val>
                                            <p:strVal val="#ppt_w"/>
                                          </p:val>
                                        </p:tav>
                                      </p:tavLst>
                                    </p:anim>
                                    <p:anim calcmode="lin" valueType="num">
                                      <p:cBhvr>
                                        <p:cTn id="420" dur="3000" fill="hold"/>
                                        <p:tgtEl>
                                          <p:spTgt spid="59"/>
                                        </p:tgtEl>
                                        <p:attrNameLst>
                                          <p:attrName>ppt_h</p:attrName>
                                        </p:attrNameLst>
                                      </p:cBhvr>
                                      <p:tavLst>
                                        <p:tav tm="0">
                                          <p:val>
                                            <p:strVal val="#ppt_h"/>
                                          </p:val>
                                        </p:tav>
                                        <p:tav tm="100000">
                                          <p:val>
                                            <p:strVal val="#ppt_h"/>
                                          </p:val>
                                        </p:tav>
                                      </p:tavLst>
                                    </p:anim>
                                  </p:childTnLst>
                                </p:cTn>
                              </p:par>
                              <p:par>
                                <p:cTn id="421" presetID="2" presetClass="exit" presetSubtype="8" fill="hold" grpId="1" nodeType="withEffect">
                                  <p:stCondLst>
                                    <p:cond delay="0"/>
                                  </p:stCondLst>
                                  <p:childTnLst>
                                    <p:anim calcmode="lin" valueType="num">
                                      <p:cBhvr additive="base">
                                        <p:cTn id="422" dur="3000"/>
                                        <p:tgtEl>
                                          <p:spTgt spid="59"/>
                                        </p:tgtEl>
                                        <p:attrNameLst>
                                          <p:attrName>ppt_x</p:attrName>
                                        </p:attrNameLst>
                                      </p:cBhvr>
                                      <p:tavLst>
                                        <p:tav tm="0">
                                          <p:val>
                                            <p:strVal val="ppt_x"/>
                                          </p:val>
                                        </p:tav>
                                        <p:tav tm="100000">
                                          <p:val>
                                            <p:strVal val="0-ppt_w/2"/>
                                          </p:val>
                                        </p:tav>
                                      </p:tavLst>
                                    </p:anim>
                                    <p:anim calcmode="lin" valueType="num">
                                      <p:cBhvr additive="base">
                                        <p:cTn id="423" dur="3000"/>
                                        <p:tgtEl>
                                          <p:spTgt spid="59"/>
                                        </p:tgtEl>
                                        <p:attrNameLst>
                                          <p:attrName>ppt_y</p:attrName>
                                        </p:attrNameLst>
                                      </p:cBhvr>
                                      <p:tavLst>
                                        <p:tav tm="0">
                                          <p:val>
                                            <p:strVal val="ppt_y"/>
                                          </p:val>
                                        </p:tav>
                                        <p:tav tm="100000">
                                          <p:val>
                                            <p:strVal val="ppt_y"/>
                                          </p:val>
                                        </p:tav>
                                      </p:tavLst>
                                    </p:anim>
                                    <p:set>
                                      <p:cBhvr>
                                        <p:cTn id="424" dur="1" fill="hold">
                                          <p:stCondLst>
                                            <p:cond delay="2999"/>
                                          </p:stCondLst>
                                        </p:cTn>
                                        <p:tgtEl>
                                          <p:spTgt spid="59"/>
                                        </p:tgtEl>
                                        <p:attrNameLst>
                                          <p:attrName>style.visibility</p:attrName>
                                        </p:attrNameLst>
                                      </p:cBhvr>
                                      <p:to>
                                        <p:strVal val="hidden"/>
                                      </p:to>
                                    </p:set>
                                  </p:childTnLst>
                                </p:cTn>
                              </p:par>
                              <p:par>
                                <p:cTn id="425" presetID="17" presetClass="entr" presetSubtype="2" fill="hold" grpId="0" nodeType="withEffect">
                                  <p:stCondLst>
                                    <p:cond delay="0"/>
                                  </p:stCondLst>
                                  <p:childTnLst>
                                    <p:set>
                                      <p:cBhvr>
                                        <p:cTn id="426" dur="1" fill="hold">
                                          <p:stCondLst>
                                            <p:cond delay="0"/>
                                          </p:stCondLst>
                                        </p:cTn>
                                        <p:tgtEl>
                                          <p:spTgt spid="55"/>
                                        </p:tgtEl>
                                        <p:attrNameLst>
                                          <p:attrName>style.visibility</p:attrName>
                                        </p:attrNameLst>
                                      </p:cBhvr>
                                      <p:to>
                                        <p:strVal val="visible"/>
                                      </p:to>
                                    </p:set>
                                    <p:anim calcmode="lin" valueType="num">
                                      <p:cBhvr>
                                        <p:cTn id="427" dur="3000" fill="hold"/>
                                        <p:tgtEl>
                                          <p:spTgt spid="55"/>
                                        </p:tgtEl>
                                        <p:attrNameLst>
                                          <p:attrName>ppt_x</p:attrName>
                                        </p:attrNameLst>
                                      </p:cBhvr>
                                      <p:tavLst>
                                        <p:tav tm="0">
                                          <p:val>
                                            <p:strVal val="#ppt_x+#ppt_w/2"/>
                                          </p:val>
                                        </p:tav>
                                        <p:tav tm="100000">
                                          <p:val>
                                            <p:strVal val="#ppt_x"/>
                                          </p:val>
                                        </p:tav>
                                      </p:tavLst>
                                    </p:anim>
                                    <p:anim calcmode="lin" valueType="num">
                                      <p:cBhvr>
                                        <p:cTn id="428" dur="3000" fill="hold"/>
                                        <p:tgtEl>
                                          <p:spTgt spid="55"/>
                                        </p:tgtEl>
                                        <p:attrNameLst>
                                          <p:attrName>ppt_y</p:attrName>
                                        </p:attrNameLst>
                                      </p:cBhvr>
                                      <p:tavLst>
                                        <p:tav tm="0">
                                          <p:val>
                                            <p:strVal val="#ppt_y"/>
                                          </p:val>
                                        </p:tav>
                                        <p:tav tm="100000">
                                          <p:val>
                                            <p:strVal val="#ppt_y"/>
                                          </p:val>
                                        </p:tav>
                                      </p:tavLst>
                                    </p:anim>
                                    <p:anim calcmode="lin" valueType="num">
                                      <p:cBhvr>
                                        <p:cTn id="429" dur="3000" fill="hold"/>
                                        <p:tgtEl>
                                          <p:spTgt spid="55"/>
                                        </p:tgtEl>
                                        <p:attrNameLst>
                                          <p:attrName>ppt_w</p:attrName>
                                        </p:attrNameLst>
                                      </p:cBhvr>
                                      <p:tavLst>
                                        <p:tav tm="0">
                                          <p:val>
                                            <p:fltVal val="0"/>
                                          </p:val>
                                        </p:tav>
                                        <p:tav tm="100000">
                                          <p:val>
                                            <p:strVal val="#ppt_w"/>
                                          </p:val>
                                        </p:tav>
                                      </p:tavLst>
                                    </p:anim>
                                    <p:anim calcmode="lin" valueType="num">
                                      <p:cBhvr>
                                        <p:cTn id="430" dur="3000" fill="hold"/>
                                        <p:tgtEl>
                                          <p:spTgt spid="55"/>
                                        </p:tgtEl>
                                        <p:attrNameLst>
                                          <p:attrName>ppt_h</p:attrName>
                                        </p:attrNameLst>
                                      </p:cBhvr>
                                      <p:tavLst>
                                        <p:tav tm="0">
                                          <p:val>
                                            <p:strVal val="#ppt_h"/>
                                          </p:val>
                                        </p:tav>
                                        <p:tav tm="100000">
                                          <p:val>
                                            <p:strVal val="#ppt_h"/>
                                          </p:val>
                                        </p:tav>
                                      </p:tavLst>
                                    </p:anim>
                                  </p:childTnLst>
                                </p:cTn>
                              </p:par>
                              <p:par>
                                <p:cTn id="431" presetID="2" presetClass="exit" presetSubtype="8" fill="hold" grpId="1" nodeType="withEffect">
                                  <p:stCondLst>
                                    <p:cond delay="0"/>
                                  </p:stCondLst>
                                  <p:childTnLst>
                                    <p:anim calcmode="lin" valueType="num">
                                      <p:cBhvr additive="base">
                                        <p:cTn id="432" dur="3000"/>
                                        <p:tgtEl>
                                          <p:spTgt spid="55"/>
                                        </p:tgtEl>
                                        <p:attrNameLst>
                                          <p:attrName>ppt_x</p:attrName>
                                        </p:attrNameLst>
                                      </p:cBhvr>
                                      <p:tavLst>
                                        <p:tav tm="0">
                                          <p:val>
                                            <p:strVal val="ppt_x"/>
                                          </p:val>
                                        </p:tav>
                                        <p:tav tm="100000">
                                          <p:val>
                                            <p:strVal val="0-ppt_w/2"/>
                                          </p:val>
                                        </p:tav>
                                      </p:tavLst>
                                    </p:anim>
                                    <p:anim calcmode="lin" valueType="num">
                                      <p:cBhvr additive="base">
                                        <p:cTn id="433" dur="3000"/>
                                        <p:tgtEl>
                                          <p:spTgt spid="55"/>
                                        </p:tgtEl>
                                        <p:attrNameLst>
                                          <p:attrName>ppt_y</p:attrName>
                                        </p:attrNameLst>
                                      </p:cBhvr>
                                      <p:tavLst>
                                        <p:tav tm="0">
                                          <p:val>
                                            <p:strVal val="ppt_y"/>
                                          </p:val>
                                        </p:tav>
                                        <p:tav tm="100000">
                                          <p:val>
                                            <p:strVal val="ppt_y"/>
                                          </p:val>
                                        </p:tav>
                                      </p:tavLst>
                                    </p:anim>
                                    <p:set>
                                      <p:cBhvr>
                                        <p:cTn id="434" dur="1" fill="hold">
                                          <p:stCondLst>
                                            <p:cond delay="2999"/>
                                          </p:stCondLst>
                                        </p:cTn>
                                        <p:tgtEl>
                                          <p:spTgt spid="55"/>
                                        </p:tgtEl>
                                        <p:attrNameLst>
                                          <p:attrName>style.visibility</p:attrName>
                                        </p:attrNameLst>
                                      </p:cBhvr>
                                      <p:to>
                                        <p:strVal val="hidden"/>
                                      </p:to>
                                    </p:set>
                                  </p:childTnLst>
                                </p:cTn>
                              </p:par>
                              <p:par>
                                <p:cTn id="435" presetID="17" presetClass="entr" presetSubtype="2" fill="hold" grpId="0" nodeType="withEffect">
                                  <p:stCondLst>
                                    <p:cond delay="0"/>
                                  </p:stCondLst>
                                  <p:childTnLst>
                                    <p:set>
                                      <p:cBhvr>
                                        <p:cTn id="436" dur="1" fill="hold">
                                          <p:stCondLst>
                                            <p:cond delay="0"/>
                                          </p:stCondLst>
                                        </p:cTn>
                                        <p:tgtEl>
                                          <p:spTgt spid="58"/>
                                        </p:tgtEl>
                                        <p:attrNameLst>
                                          <p:attrName>style.visibility</p:attrName>
                                        </p:attrNameLst>
                                      </p:cBhvr>
                                      <p:to>
                                        <p:strVal val="visible"/>
                                      </p:to>
                                    </p:set>
                                    <p:anim calcmode="lin" valueType="num">
                                      <p:cBhvr>
                                        <p:cTn id="437" dur="3000" fill="hold"/>
                                        <p:tgtEl>
                                          <p:spTgt spid="58"/>
                                        </p:tgtEl>
                                        <p:attrNameLst>
                                          <p:attrName>ppt_x</p:attrName>
                                        </p:attrNameLst>
                                      </p:cBhvr>
                                      <p:tavLst>
                                        <p:tav tm="0">
                                          <p:val>
                                            <p:strVal val="#ppt_x+#ppt_w/2"/>
                                          </p:val>
                                        </p:tav>
                                        <p:tav tm="100000">
                                          <p:val>
                                            <p:strVal val="#ppt_x"/>
                                          </p:val>
                                        </p:tav>
                                      </p:tavLst>
                                    </p:anim>
                                    <p:anim calcmode="lin" valueType="num">
                                      <p:cBhvr>
                                        <p:cTn id="438" dur="3000" fill="hold"/>
                                        <p:tgtEl>
                                          <p:spTgt spid="58"/>
                                        </p:tgtEl>
                                        <p:attrNameLst>
                                          <p:attrName>ppt_y</p:attrName>
                                        </p:attrNameLst>
                                      </p:cBhvr>
                                      <p:tavLst>
                                        <p:tav tm="0">
                                          <p:val>
                                            <p:strVal val="#ppt_y"/>
                                          </p:val>
                                        </p:tav>
                                        <p:tav tm="100000">
                                          <p:val>
                                            <p:strVal val="#ppt_y"/>
                                          </p:val>
                                        </p:tav>
                                      </p:tavLst>
                                    </p:anim>
                                    <p:anim calcmode="lin" valueType="num">
                                      <p:cBhvr>
                                        <p:cTn id="439" dur="3000" fill="hold"/>
                                        <p:tgtEl>
                                          <p:spTgt spid="58"/>
                                        </p:tgtEl>
                                        <p:attrNameLst>
                                          <p:attrName>ppt_w</p:attrName>
                                        </p:attrNameLst>
                                      </p:cBhvr>
                                      <p:tavLst>
                                        <p:tav tm="0">
                                          <p:val>
                                            <p:fltVal val="0"/>
                                          </p:val>
                                        </p:tav>
                                        <p:tav tm="100000">
                                          <p:val>
                                            <p:strVal val="#ppt_w"/>
                                          </p:val>
                                        </p:tav>
                                      </p:tavLst>
                                    </p:anim>
                                    <p:anim calcmode="lin" valueType="num">
                                      <p:cBhvr>
                                        <p:cTn id="440" dur="3000" fill="hold"/>
                                        <p:tgtEl>
                                          <p:spTgt spid="58"/>
                                        </p:tgtEl>
                                        <p:attrNameLst>
                                          <p:attrName>ppt_h</p:attrName>
                                        </p:attrNameLst>
                                      </p:cBhvr>
                                      <p:tavLst>
                                        <p:tav tm="0">
                                          <p:val>
                                            <p:strVal val="#ppt_h"/>
                                          </p:val>
                                        </p:tav>
                                        <p:tav tm="100000">
                                          <p:val>
                                            <p:strVal val="#ppt_h"/>
                                          </p:val>
                                        </p:tav>
                                      </p:tavLst>
                                    </p:anim>
                                  </p:childTnLst>
                                </p:cTn>
                              </p:par>
                              <p:par>
                                <p:cTn id="441" presetID="2" presetClass="exit" presetSubtype="8" fill="hold" grpId="1" nodeType="withEffect">
                                  <p:stCondLst>
                                    <p:cond delay="0"/>
                                  </p:stCondLst>
                                  <p:childTnLst>
                                    <p:anim calcmode="lin" valueType="num">
                                      <p:cBhvr additive="base">
                                        <p:cTn id="442" dur="3000"/>
                                        <p:tgtEl>
                                          <p:spTgt spid="58"/>
                                        </p:tgtEl>
                                        <p:attrNameLst>
                                          <p:attrName>ppt_x</p:attrName>
                                        </p:attrNameLst>
                                      </p:cBhvr>
                                      <p:tavLst>
                                        <p:tav tm="0">
                                          <p:val>
                                            <p:strVal val="ppt_x"/>
                                          </p:val>
                                        </p:tav>
                                        <p:tav tm="100000">
                                          <p:val>
                                            <p:strVal val="0-ppt_w/2"/>
                                          </p:val>
                                        </p:tav>
                                      </p:tavLst>
                                    </p:anim>
                                    <p:anim calcmode="lin" valueType="num">
                                      <p:cBhvr additive="base">
                                        <p:cTn id="443" dur="3000"/>
                                        <p:tgtEl>
                                          <p:spTgt spid="58"/>
                                        </p:tgtEl>
                                        <p:attrNameLst>
                                          <p:attrName>ppt_y</p:attrName>
                                        </p:attrNameLst>
                                      </p:cBhvr>
                                      <p:tavLst>
                                        <p:tav tm="0">
                                          <p:val>
                                            <p:strVal val="ppt_y"/>
                                          </p:val>
                                        </p:tav>
                                        <p:tav tm="100000">
                                          <p:val>
                                            <p:strVal val="ppt_y"/>
                                          </p:val>
                                        </p:tav>
                                      </p:tavLst>
                                    </p:anim>
                                    <p:set>
                                      <p:cBhvr>
                                        <p:cTn id="444" dur="1" fill="hold">
                                          <p:stCondLst>
                                            <p:cond delay="2999"/>
                                          </p:stCondLst>
                                        </p:cTn>
                                        <p:tgtEl>
                                          <p:spTgt spid="58"/>
                                        </p:tgtEl>
                                        <p:attrNameLst>
                                          <p:attrName>style.visibility</p:attrName>
                                        </p:attrNameLst>
                                      </p:cBhvr>
                                      <p:to>
                                        <p:strVal val="hidden"/>
                                      </p:to>
                                    </p:set>
                                  </p:childTnLst>
                                </p:cTn>
                              </p:par>
                              <p:par>
                                <p:cTn id="445" presetID="17" presetClass="entr" presetSubtype="2" fill="hold" grpId="0" nodeType="withEffect">
                                  <p:stCondLst>
                                    <p:cond delay="0"/>
                                  </p:stCondLst>
                                  <p:childTnLst>
                                    <p:set>
                                      <p:cBhvr>
                                        <p:cTn id="446" dur="1" fill="hold">
                                          <p:stCondLst>
                                            <p:cond delay="0"/>
                                          </p:stCondLst>
                                        </p:cTn>
                                        <p:tgtEl>
                                          <p:spTgt spid="57"/>
                                        </p:tgtEl>
                                        <p:attrNameLst>
                                          <p:attrName>style.visibility</p:attrName>
                                        </p:attrNameLst>
                                      </p:cBhvr>
                                      <p:to>
                                        <p:strVal val="visible"/>
                                      </p:to>
                                    </p:set>
                                    <p:anim calcmode="lin" valueType="num">
                                      <p:cBhvr>
                                        <p:cTn id="447" dur="3000" fill="hold"/>
                                        <p:tgtEl>
                                          <p:spTgt spid="57"/>
                                        </p:tgtEl>
                                        <p:attrNameLst>
                                          <p:attrName>ppt_x</p:attrName>
                                        </p:attrNameLst>
                                      </p:cBhvr>
                                      <p:tavLst>
                                        <p:tav tm="0">
                                          <p:val>
                                            <p:strVal val="#ppt_x+#ppt_w/2"/>
                                          </p:val>
                                        </p:tav>
                                        <p:tav tm="100000">
                                          <p:val>
                                            <p:strVal val="#ppt_x"/>
                                          </p:val>
                                        </p:tav>
                                      </p:tavLst>
                                    </p:anim>
                                    <p:anim calcmode="lin" valueType="num">
                                      <p:cBhvr>
                                        <p:cTn id="448" dur="3000" fill="hold"/>
                                        <p:tgtEl>
                                          <p:spTgt spid="57"/>
                                        </p:tgtEl>
                                        <p:attrNameLst>
                                          <p:attrName>ppt_y</p:attrName>
                                        </p:attrNameLst>
                                      </p:cBhvr>
                                      <p:tavLst>
                                        <p:tav tm="0">
                                          <p:val>
                                            <p:strVal val="#ppt_y"/>
                                          </p:val>
                                        </p:tav>
                                        <p:tav tm="100000">
                                          <p:val>
                                            <p:strVal val="#ppt_y"/>
                                          </p:val>
                                        </p:tav>
                                      </p:tavLst>
                                    </p:anim>
                                    <p:anim calcmode="lin" valueType="num">
                                      <p:cBhvr>
                                        <p:cTn id="449" dur="3000" fill="hold"/>
                                        <p:tgtEl>
                                          <p:spTgt spid="57"/>
                                        </p:tgtEl>
                                        <p:attrNameLst>
                                          <p:attrName>ppt_w</p:attrName>
                                        </p:attrNameLst>
                                      </p:cBhvr>
                                      <p:tavLst>
                                        <p:tav tm="0">
                                          <p:val>
                                            <p:fltVal val="0"/>
                                          </p:val>
                                        </p:tav>
                                        <p:tav tm="100000">
                                          <p:val>
                                            <p:strVal val="#ppt_w"/>
                                          </p:val>
                                        </p:tav>
                                      </p:tavLst>
                                    </p:anim>
                                    <p:anim calcmode="lin" valueType="num">
                                      <p:cBhvr>
                                        <p:cTn id="450" dur="3000" fill="hold"/>
                                        <p:tgtEl>
                                          <p:spTgt spid="57"/>
                                        </p:tgtEl>
                                        <p:attrNameLst>
                                          <p:attrName>ppt_h</p:attrName>
                                        </p:attrNameLst>
                                      </p:cBhvr>
                                      <p:tavLst>
                                        <p:tav tm="0">
                                          <p:val>
                                            <p:strVal val="#ppt_h"/>
                                          </p:val>
                                        </p:tav>
                                        <p:tav tm="100000">
                                          <p:val>
                                            <p:strVal val="#ppt_h"/>
                                          </p:val>
                                        </p:tav>
                                      </p:tavLst>
                                    </p:anim>
                                  </p:childTnLst>
                                </p:cTn>
                              </p:par>
                              <p:par>
                                <p:cTn id="451" presetID="2" presetClass="exit" presetSubtype="8" fill="hold" grpId="1" nodeType="withEffect">
                                  <p:stCondLst>
                                    <p:cond delay="0"/>
                                  </p:stCondLst>
                                  <p:childTnLst>
                                    <p:anim calcmode="lin" valueType="num">
                                      <p:cBhvr additive="base">
                                        <p:cTn id="452" dur="3000"/>
                                        <p:tgtEl>
                                          <p:spTgt spid="57"/>
                                        </p:tgtEl>
                                        <p:attrNameLst>
                                          <p:attrName>ppt_x</p:attrName>
                                        </p:attrNameLst>
                                      </p:cBhvr>
                                      <p:tavLst>
                                        <p:tav tm="0">
                                          <p:val>
                                            <p:strVal val="ppt_x"/>
                                          </p:val>
                                        </p:tav>
                                        <p:tav tm="100000">
                                          <p:val>
                                            <p:strVal val="0-ppt_w/2"/>
                                          </p:val>
                                        </p:tav>
                                      </p:tavLst>
                                    </p:anim>
                                    <p:anim calcmode="lin" valueType="num">
                                      <p:cBhvr additive="base">
                                        <p:cTn id="453" dur="3000"/>
                                        <p:tgtEl>
                                          <p:spTgt spid="57"/>
                                        </p:tgtEl>
                                        <p:attrNameLst>
                                          <p:attrName>ppt_y</p:attrName>
                                        </p:attrNameLst>
                                      </p:cBhvr>
                                      <p:tavLst>
                                        <p:tav tm="0">
                                          <p:val>
                                            <p:strVal val="ppt_y"/>
                                          </p:val>
                                        </p:tav>
                                        <p:tav tm="100000">
                                          <p:val>
                                            <p:strVal val="ppt_y"/>
                                          </p:val>
                                        </p:tav>
                                      </p:tavLst>
                                    </p:anim>
                                    <p:set>
                                      <p:cBhvr>
                                        <p:cTn id="454" dur="1" fill="hold">
                                          <p:stCondLst>
                                            <p:cond delay="2999"/>
                                          </p:stCondLst>
                                        </p:cTn>
                                        <p:tgtEl>
                                          <p:spTgt spid="57"/>
                                        </p:tgtEl>
                                        <p:attrNameLst>
                                          <p:attrName>style.visibility</p:attrName>
                                        </p:attrNameLst>
                                      </p:cBhvr>
                                      <p:to>
                                        <p:strVal val="hidden"/>
                                      </p:to>
                                    </p:set>
                                  </p:childTnLst>
                                </p:cTn>
                              </p:par>
                              <p:par>
                                <p:cTn id="455" presetID="17" presetClass="entr" presetSubtype="2" fill="hold" grpId="0" nodeType="withEffect">
                                  <p:stCondLst>
                                    <p:cond delay="0"/>
                                  </p:stCondLst>
                                  <p:childTnLst>
                                    <p:set>
                                      <p:cBhvr>
                                        <p:cTn id="456" dur="1" fill="hold">
                                          <p:stCondLst>
                                            <p:cond delay="0"/>
                                          </p:stCondLst>
                                        </p:cTn>
                                        <p:tgtEl>
                                          <p:spTgt spid="48"/>
                                        </p:tgtEl>
                                        <p:attrNameLst>
                                          <p:attrName>style.visibility</p:attrName>
                                        </p:attrNameLst>
                                      </p:cBhvr>
                                      <p:to>
                                        <p:strVal val="visible"/>
                                      </p:to>
                                    </p:set>
                                    <p:anim calcmode="lin" valueType="num">
                                      <p:cBhvr>
                                        <p:cTn id="457" dur="3000" fill="hold"/>
                                        <p:tgtEl>
                                          <p:spTgt spid="48"/>
                                        </p:tgtEl>
                                        <p:attrNameLst>
                                          <p:attrName>ppt_x</p:attrName>
                                        </p:attrNameLst>
                                      </p:cBhvr>
                                      <p:tavLst>
                                        <p:tav tm="0">
                                          <p:val>
                                            <p:strVal val="#ppt_x+#ppt_w/2"/>
                                          </p:val>
                                        </p:tav>
                                        <p:tav tm="100000">
                                          <p:val>
                                            <p:strVal val="#ppt_x"/>
                                          </p:val>
                                        </p:tav>
                                      </p:tavLst>
                                    </p:anim>
                                    <p:anim calcmode="lin" valueType="num">
                                      <p:cBhvr>
                                        <p:cTn id="458" dur="3000" fill="hold"/>
                                        <p:tgtEl>
                                          <p:spTgt spid="48"/>
                                        </p:tgtEl>
                                        <p:attrNameLst>
                                          <p:attrName>ppt_y</p:attrName>
                                        </p:attrNameLst>
                                      </p:cBhvr>
                                      <p:tavLst>
                                        <p:tav tm="0">
                                          <p:val>
                                            <p:strVal val="#ppt_y"/>
                                          </p:val>
                                        </p:tav>
                                        <p:tav tm="100000">
                                          <p:val>
                                            <p:strVal val="#ppt_y"/>
                                          </p:val>
                                        </p:tav>
                                      </p:tavLst>
                                    </p:anim>
                                    <p:anim calcmode="lin" valueType="num">
                                      <p:cBhvr>
                                        <p:cTn id="459" dur="3000" fill="hold"/>
                                        <p:tgtEl>
                                          <p:spTgt spid="48"/>
                                        </p:tgtEl>
                                        <p:attrNameLst>
                                          <p:attrName>ppt_w</p:attrName>
                                        </p:attrNameLst>
                                      </p:cBhvr>
                                      <p:tavLst>
                                        <p:tav tm="0">
                                          <p:val>
                                            <p:fltVal val="0"/>
                                          </p:val>
                                        </p:tav>
                                        <p:tav tm="100000">
                                          <p:val>
                                            <p:strVal val="#ppt_w"/>
                                          </p:val>
                                        </p:tav>
                                      </p:tavLst>
                                    </p:anim>
                                    <p:anim calcmode="lin" valueType="num">
                                      <p:cBhvr>
                                        <p:cTn id="460" dur="3000" fill="hold"/>
                                        <p:tgtEl>
                                          <p:spTgt spid="48"/>
                                        </p:tgtEl>
                                        <p:attrNameLst>
                                          <p:attrName>ppt_h</p:attrName>
                                        </p:attrNameLst>
                                      </p:cBhvr>
                                      <p:tavLst>
                                        <p:tav tm="0">
                                          <p:val>
                                            <p:strVal val="#ppt_h"/>
                                          </p:val>
                                        </p:tav>
                                        <p:tav tm="100000">
                                          <p:val>
                                            <p:strVal val="#ppt_h"/>
                                          </p:val>
                                        </p:tav>
                                      </p:tavLst>
                                    </p:anim>
                                  </p:childTnLst>
                                </p:cTn>
                              </p:par>
                              <p:par>
                                <p:cTn id="461" presetID="2" presetClass="exit" presetSubtype="8" fill="hold" grpId="1" nodeType="withEffect">
                                  <p:stCondLst>
                                    <p:cond delay="0"/>
                                  </p:stCondLst>
                                  <p:childTnLst>
                                    <p:anim calcmode="lin" valueType="num">
                                      <p:cBhvr additive="base">
                                        <p:cTn id="462" dur="3000"/>
                                        <p:tgtEl>
                                          <p:spTgt spid="48"/>
                                        </p:tgtEl>
                                        <p:attrNameLst>
                                          <p:attrName>ppt_x</p:attrName>
                                        </p:attrNameLst>
                                      </p:cBhvr>
                                      <p:tavLst>
                                        <p:tav tm="0">
                                          <p:val>
                                            <p:strVal val="ppt_x"/>
                                          </p:val>
                                        </p:tav>
                                        <p:tav tm="100000">
                                          <p:val>
                                            <p:strVal val="0-ppt_w/2"/>
                                          </p:val>
                                        </p:tav>
                                      </p:tavLst>
                                    </p:anim>
                                    <p:anim calcmode="lin" valueType="num">
                                      <p:cBhvr additive="base">
                                        <p:cTn id="463" dur="3000"/>
                                        <p:tgtEl>
                                          <p:spTgt spid="48"/>
                                        </p:tgtEl>
                                        <p:attrNameLst>
                                          <p:attrName>ppt_y</p:attrName>
                                        </p:attrNameLst>
                                      </p:cBhvr>
                                      <p:tavLst>
                                        <p:tav tm="0">
                                          <p:val>
                                            <p:strVal val="ppt_y"/>
                                          </p:val>
                                        </p:tav>
                                        <p:tav tm="100000">
                                          <p:val>
                                            <p:strVal val="ppt_y"/>
                                          </p:val>
                                        </p:tav>
                                      </p:tavLst>
                                    </p:anim>
                                    <p:set>
                                      <p:cBhvr>
                                        <p:cTn id="464" dur="1" fill="hold">
                                          <p:stCondLst>
                                            <p:cond delay="2999"/>
                                          </p:stCondLst>
                                        </p:cTn>
                                        <p:tgtEl>
                                          <p:spTgt spid="48"/>
                                        </p:tgtEl>
                                        <p:attrNameLst>
                                          <p:attrName>style.visibility</p:attrName>
                                        </p:attrNameLst>
                                      </p:cBhvr>
                                      <p:to>
                                        <p:strVal val="hidden"/>
                                      </p:to>
                                    </p:set>
                                  </p:childTnLst>
                                </p:cTn>
                              </p:par>
                              <p:par>
                                <p:cTn id="465" presetID="17" presetClass="entr" presetSubtype="2" fill="hold" grpId="0" nodeType="withEffect">
                                  <p:stCondLst>
                                    <p:cond delay="0"/>
                                  </p:stCondLst>
                                  <p:childTnLst>
                                    <p:set>
                                      <p:cBhvr>
                                        <p:cTn id="466" dur="1" fill="hold">
                                          <p:stCondLst>
                                            <p:cond delay="0"/>
                                          </p:stCondLst>
                                        </p:cTn>
                                        <p:tgtEl>
                                          <p:spTgt spid="51"/>
                                        </p:tgtEl>
                                        <p:attrNameLst>
                                          <p:attrName>style.visibility</p:attrName>
                                        </p:attrNameLst>
                                      </p:cBhvr>
                                      <p:to>
                                        <p:strVal val="visible"/>
                                      </p:to>
                                    </p:set>
                                    <p:anim calcmode="lin" valueType="num">
                                      <p:cBhvr>
                                        <p:cTn id="467" dur="3000" fill="hold"/>
                                        <p:tgtEl>
                                          <p:spTgt spid="51"/>
                                        </p:tgtEl>
                                        <p:attrNameLst>
                                          <p:attrName>ppt_x</p:attrName>
                                        </p:attrNameLst>
                                      </p:cBhvr>
                                      <p:tavLst>
                                        <p:tav tm="0">
                                          <p:val>
                                            <p:strVal val="#ppt_x+#ppt_w/2"/>
                                          </p:val>
                                        </p:tav>
                                        <p:tav tm="100000">
                                          <p:val>
                                            <p:strVal val="#ppt_x"/>
                                          </p:val>
                                        </p:tav>
                                      </p:tavLst>
                                    </p:anim>
                                    <p:anim calcmode="lin" valueType="num">
                                      <p:cBhvr>
                                        <p:cTn id="468" dur="3000" fill="hold"/>
                                        <p:tgtEl>
                                          <p:spTgt spid="51"/>
                                        </p:tgtEl>
                                        <p:attrNameLst>
                                          <p:attrName>ppt_y</p:attrName>
                                        </p:attrNameLst>
                                      </p:cBhvr>
                                      <p:tavLst>
                                        <p:tav tm="0">
                                          <p:val>
                                            <p:strVal val="#ppt_y"/>
                                          </p:val>
                                        </p:tav>
                                        <p:tav tm="100000">
                                          <p:val>
                                            <p:strVal val="#ppt_y"/>
                                          </p:val>
                                        </p:tav>
                                      </p:tavLst>
                                    </p:anim>
                                    <p:anim calcmode="lin" valueType="num">
                                      <p:cBhvr>
                                        <p:cTn id="469" dur="3000" fill="hold"/>
                                        <p:tgtEl>
                                          <p:spTgt spid="51"/>
                                        </p:tgtEl>
                                        <p:attrNameLst>
                                          <p:attrName>ppt_w</p:attrName>
                                        </p:attrNameLst>
                                      </p:cBhvr>
                                      <p:tavLst>
                                        <p:tav tm="0">
                                          <p:val>
                                            <p:fltVal val="0"/>
                                          </p:val>
                                        </p:tav>
                                        <p:tav tm="100000">
                                          <p:val>
                                            <p:strVal val="#ppt_w"/>
                                          </p:val>
                                        </p:tav>
                                      </p:tavLst>
                                    </p:anim>
                                    <p:anim calcmode="lin" valueType="num">
                                      <p:cBhvr>
                                        <p:cTn id="470" dur="3000" fill="hold"/>
                                        <p:tgtEl>
                                          <p:spTgt spid="51"/>
                                        </p:tgtEl>
                                        <p:attrNameLst>
                                          <p:attrName>ppt_h</p:attrName>
                                        </p:attrNameLst>
                                      </p:cBhvr>
                                      <p:tavLst>
                                        <p:tav tm="0">
                                          <p:val>
                                            <p:strVal val="#ppt_h"/>
                                          </p:val>
                                        </p:tav>
                                        <p:tav tm="100000">
                                          <p:val>
                                            <p:strVal val="#ppt_h"/>
                                          </p:val>
                                        </p:tav>
                                      </p:tavLst>
                                    </p:anim>
                                  </p:childTnLst>
                                </p:cTn>
                              </p:par>
                              <p:par>
                                <p:cTn id="471" presetID="2" presetClass="exit" presetSubtype="8" fill="hold" grpId="1" nodeType="withEffect">
                                  <p:stCondLst>
                                    <p:cond delay="0"/>
                                  </p:stCondLst>
                                  <p:childTnLst>
                                    <p:anim calcmode="lin" valueType="num">
                                      <p:cBhvr additive="base">
                                        <p:cTn id="472" dur="3000"/>
                                        <p:tgtEl>
                                          <p:spTgt spid="51"/>
                                        </p:tgtEl>
                                        <p:attrNameLst>
                                          <p:attrName>ppt_x</p:attrName>
                                        </p:attrNameLst>
                                      </p:cBhvr>
                                      <p:tavLst>
                                        <p:tav tm="0">
                                          <p:val>
                                            <p:strVal val="ppt_x"/>
                                          </p:val>
                                        </p:tav>
                                        <p:tav tm="100000">
                                          <p:val>
                                            <p:strVal val="0-ppt_w/2"/>
                                          </p:val>
                                        </p:tav>
                                      </p:tavLst>
                                    </p:anim>
                                    <p:anim calcmode="lin" valueType="num">
                                      <p:cBhvr additive="base">
                                        <p:cTn id="473" dur="3000"/>
                                        <p:tgtEl>
                                          <p:spTgt spid="51"/>
                                        </p:tgtEl>
                                        <p:attrNameLst>
                                          <p:attrName>ppt_y</p:attrName>
                                        </p:attrNameLst>
                                      </p:cBhvr>
                                      <p:tavLst>
                                        <p:tav tm="0">
                                          <p:val>
                                            <p:strVal val="ppt_y"/>
                                          </p:val>
                                        </p:tav>
                                        <p:tav tm="100000">
                                          <p:val>
                                            <p:strVal val="ppt_y"/>
                                          </p:val>
                                        </p:tav>
                                      </p:tavLst>
                                    </p:anim>
                                    <p:set>
                                      <p:cBhvr>
                                        <p:cTn id="474" dur="1" fill="hold">
                                          <p:stCondLst>
                                            <p:cond delay="2999"/>
                                          </p:stCondLst>
                                        </p:cTn>
                                        <p:tgtEl>
                                          <p:spTgt spid="51"/>
                                        </p:tgtEl>
                                        <p:attrNameLst>
                                          <p:attrName>style.visibility</p:attrName>
                                        </p:attrNameLst>
                                      </p:cBhvr>
                                      <p:to>
                                        <p:strVal val="hidden"/>
                                      </p:to>
                                    </p:set>
                                  </p:childTnLst>
                                </p:cTn>
                              </p:par>
                              <p:par>
                                <p:cTn id="475" presetID="17" presetClass="entr" presetSubtype="2" fill="hold" grpId="0" nodeType="withEffect">
                                  <p:stCondLst>
                                    <p:cond delay="0"/>
                                  </p:stCondLst>
                                  <p:childTnLst>
                                    <p:set>
                                      <p:cBhvr>
                                        <p:cTn id="476" dur="1" fill="hold">
                                          <p:stCondLst>
                                            <p:cond delay="0"/>
                                          </p:stCondLst>
                                        </p:cTn>
                                        <p:tgtEl>
                                          <p:spTgt spid="52"/>
                                        </p:tgtEl>
                                        <p:attrNameLst>
                                          <p:attrName>style.visibility</p:attrName>
                                        </p:attrNameLst>
                                      </p:cBhvr>
                                      <p:to>
                                        <p:strVal val="visible"/>
                                      </p:to>
                                    </p:set>
                                    <p:anim calcmode="lin" valueType="num">
                                      <p:cBhvr>
                                        <p:cTn id="477" dur="3000" fill="hold"/>
                                        <p:tgtEl>
                                          <p:spTgt spid="52"/>
                                        </p:tgtEl>
                                        <p:attrNameLst>
                                          <p:attrName>ppt_x</p:attrName>
                                        </p:attrNameLst>
                                      </p:cBhvr>
                                      <p:tavLst>
                                        <p:tav tm="0">
                                          <p:val>
                                            <p:strVal val="#ppt_x+#ppt_w/2"/>
                                          </p:val>
                                        </p:tav>
                                        <p:tav tm="100000">
                                          <p:val>
                                            <p:strVal val="#ppt_x"/>
                                          </p:val>
                                        </p:tav>
                                      </p:tavLst>
                                    </p:anim>
                                    <p:anim calcmode="lin" valueType="num">
                                      <p:cBhvr>
                                        <p:cTn id="478" dur="3000" fill="hold"/>
                                        <p:tgtEl>
                                          <p:spTgt spid="52"/>
                                        </p:tgtEl>
                                        <p:attrNameLst>
                                          <p:attrName>ppt_y</p:attrName>
                                        </p:attrNameLst>
                                      </p:cBhvr>
                                      <p:tavLst>
                                        <p:tav tm="0">
                                          <p:val>
                                            <p:strVal val="#ppt_y"/>
                                          </p:val>
                                        </p:tav>
                                        <p:tav tm="100000">
                                          <p:val>
                                            <p:strVal val="#ppt_y"/>
                                          </p:val>
                                        </p:tav>
                                      </p:tavLst>
                                    </p:anim>
                                    <p:anim calcmode="lin" valueType="num">
                                      <p:cBhvr>
                                        <p:cTn id="479" dur="3000" fill="hold"/>
                                        <p:tgtEl>
                                          <p:spTgt spid="52"/>
                                        </p:tgtEl>
                                        <p:attrNameLst>
                                          <p:attrName>ppt_w</p:attrName>
                                        </p:attrNameLst>
                                      </p:cBhvr>
                                      <p:tavLst>
                                        <p:tav tm="0">
                                          <p:val>
                                            <p:fltVal val="0"/>
                                          </p:val>
                                        </p:tav>
                                        <p:tav tm="100000">
                                          <p:val>
                                            <p:strVal val="#ppt_w"/>
                                          </p:val>
                                        </p:tav>
                                      </p:tavLst>
                                    </p:anim>
                                    <p:anim calcmode="lin" valueType="num">
                                      <p:cBhvr>
                                        <p:cTn id="480" dur="3000" fill="hold"/>
                                        <p:tgtEl>
                                          <p:spTgt spid="52"/>
                                        </p:tgtEl>
                                        <p:attrNameLst>
                                          <p:attrName>ppt_h</p:attrName>
                                        </p:attrNameLst>
                                      </p:cBhvr>
                                      <p:tavLst>
                                        <p:tav tm="0">
                                          <p:val>
                                            <p:strVal val="#ppt_h"/>
                                          </p:val>
                                        </p:tav>
                                        <p:tav tm="100000">
                                          <p:val>
                                            <p:strVal val="#ppt_h"/>
                                          </p:val>
                                        </p:tav>
                                      </p:tavLst>
                                    </p:anim>
                                  </p:childTnLst>
                                </p:cTn>
                              </p:par>
                              <p:par>
                                <p:cTn id="481" presetID="2" presetClass="exit" presetSubtype="8" fill="hold" grpId="1" nodeType="withEffect">
                                  <p:stCondLst>
                                    <p:cond delay="0"/>
                                  </p:stCondLst>
                                  <p:childTnLst>
                                    <p:anim calcmode="lin" valueType="num">
                                      <p:cBhvr additive="base">
                                        <p:cTn id="482" dur="3000"/>
                                        <p:tgtEl>
                                          <p:spTgt spid="52"/>
                                        </p:tgtEl>
                                        <p:attrNameLst>
                                          <p:attrName>ppt_x</p:attrName>
                                        </p:attrNameLst>
                                      </p:cBhvr>
                                      <p:tavLst>
                                        <p:tav tm="0">
                                          <p:val>
                                            <p:strVal val="ppt_x"/>
                                          </p:val>
                                        </p:tav>
                                        <p:tav tm="100000">
                                          <p:val>
                                            <p:strVal val="0-ppt_w/2"/>
                                          </p:val>
                                        </p:tav>
                                      </p:tavLst>
                                    </p:anim>
                                    <p:anim calcmode="lin" valueType="num">
                                      <p:cBhvr additive="base">
                                        <p:cTn id="483" dur="3000"/>
                                        <p:tgtEl>
                                          <p:spTgt spid="52"/>
                                        </p:tgtEl>
                                        <p:attrNameLst>
                                          <p:attrName>ppt_y</p:attrName>
                                        </p:attrNameLst>
                                      </p:cBhvr>
                                      <p:tavLst>
                                        <p:tav tm="0">
                                          <p:val>
                                            <p:strVal val="ppt_y"/>
                                          </p:val>
                                        </p:tav>
                                        <p:tav tm="100000">
                                          <p:val>
                                            <p:strVal val="ppt_y"/>
                                          </p:val>
                                        </p:tav>
                                      </p:tavLst>
                                    </p:anim>
                                    <p:set>
                                      <p:cBhvr>
                                        <p:cTn id="484" dur="1" fill="hold">
                                          <p:stCondLst>
                                            <p:cond delay="2999"/>
                                          </p:stCondLst>
                                        </p:cTn>
                                        <p:tgtEl>
                                          <p:spTgt spid="52"/>
                                        </p:tgtEl>
                                        <p:attrNameLst>
                                          <p:attrName>style.visibility</p:attrName>
                                        </p:attrNameLst>
                                      </p:cBhvr>
                                      <p:to>
                                        <p:strVal val="hidden"/>
                                      </p:to>
                                    </p:set>
                                  </p:childTnLst>
                                </p:cTn>
                              </p:par>
                              <p:par>
                                <p:cTn id="485" presetID="17" presetClass="entr" presetSubtype="2"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p:cTn id="487" dur="3000" fill="hold"/>
                                        <p:tgtEl>
                                          <p:spTgt spid="49"/>
                                        </p:tgtEl>
                                        <p:attrNameLst>
                                          <p:attrName>ppt_x</p:attrName>
                                        </p:attrNameLst>
                                      </p:cBhvr>
                                      <p:tavLst>
                                        <p:tav tm="0">
                                          <p:val>
                                            <p:strVal val="#ppt_x+#ppt_w/2"/>
                                          </p:val>
                                        </p:tav>
                                        <p:tav tm="100000">
                                          <p:val>
                                            <p:strVal val="#ppt_x"/>
                                          </p:val>
                                        </p:tav>
                                      </p:tavLst>
                                    </p:anim>
                                    <p:anim calcmode="lin" valueType="num">
                                      <p:cBhvr>
                                        <p:cTn id="488" dur="3000" fill="hold"/>
                                        <p:tgtEl>
                                          <p:spTgt spid="49"/>
                                        </p:tgtEl>
                                        <p:attrNameLst>
                                          <p:attrName>ppt_y</p:attrName>
                                        </p:attrNameLst>
                                      </p:cBhvr>
                                      <p:tavLst>
                                        <p:tav tm="0">
                                          <p:val>
                                            <p:strVal val="#ppt_y"/>
                                          </p:val>
                                        </p:tav>
                                        <p:tav tm="100000">
                                          <p:val>
                                            <p:strVal val="#ppt_y"/>
                                          </p:val>
                                        </p:tav>
                                      </p:tavLst>
                                    </p:anim>
                                    <p:anim calcmode="lin" valueType="num">
                                      <p:cBhvr>
                                        <p:cTn id="489" dur="3000" fill="hold"/>
                                        <p:tgtEl>
                                          <p:spTgt spid="49"/>
                                        </p:tgtEl>
                                        <p:attrNameLst>
                                          <p:attrName>ppt_w</p:attrName>
                                        </p:attrNameLst>
                                      </p:cBhvr>
                                      <p:tavLst>
                                        <p:tav tm="0">
                                          <p:val>
                                            <p:fltVal val="0"/>
                                          </p:val>
                                        </p:tav>
                                        <p:tav tm="100000">
                                          <p:val>
                                            <p:strVal val="#ppt_w"/>
                                          </p:val>
                                        </p:tav>
                                      </p:tavLst>
                                    </p:anim>
                                    <p:anim calcmode="lin" valueType="num">
                                      <p:cBhvr>
                                        <p:cTn id="490" dur="3000" fill="hold"/>
                                        <p:tgtEl>
                                          <p:spTgt spid="49"/>
                                        </p:tgtEl>
                                        <p:attrNameLst>
                                          <p:attrName>ppt_h</p:attrName>
                                        </p:attrNameLst>
                                      </p:cBhvr>
                                      <p:tavLst>
                                        <p:tav tm="0">
                                          <p:val>
                                            <p:strVal val="#ppt_h"/>
                                          </p:val>
                                        </p:tav>
                                        <p:tav tm="100000">
                                          <p:val>
                                            <p:strVal val="#ppt_h"/>
                                          </p:val>
                                        </p:tav>
                                      </p:tavLst>
                                    </p:anim>
                                  </p:childTnLst>
                                </p:cTn>
                              </p:par>
                              <p:par>
                                <p:cTn id="491" presetID="2" presetClass="exit" presetSubtype="8" fill="hold" grpId="1" nodeType="withEffect">
                                  <p:stCondLst>
                                    <p:cond delay="0"/>
                                  </p:stCondLst>
                                  <p:childTnLst>
                                    <p:anim calcmode="lin" valueType="num">
                                      <p:cBhvr additive="base">
                                        <p:cTn id="492" dur="3000"/>
                                        <p:tgtEl>
                                          <p:spTgt spid="49"/>
                                        </p:tgtEl>
                                        <p:attrNameLst>
                                          <p:attrName>ppt_x</p:attrName>
                                        </p:attrNameLst>
                                      </p:cBhvr>
                                      <p:tavLst>
                                        <p:tav tm="0">
                                          <p:val>
                                            <p:strVal val="ppt_x"/>
                                          </p:val>
                                        </p:tav>
                                        <p:tav tm="100000">
                                          <p:val>
                                            <p:strVal val="0-ppt_w/2"/>
                                          </p:val>
                                        </p:tav>
                                      </p:tavLst>
                                    </p:anim>
                                    <p:anim calcmode="lin" valueType="num">
                                      <p:cBhvr additive="base">
                                        <p:cTn id="493" dur="3000"/>
                                        <p:tgtEl>
                                          <p:spTgt spid="49"/>
                                        </p:tgtEl>
                                        <p:attrNameLst>
                                          <p:attrName>ppt_y</p:attrName>
                                        </p:attrNameLst>
                                      </p:cBhvr>
                                      <p:tavLst>
                                        <p:tav tm="0">
                                          <p:val>
                                            <p:strVal val="ppt_y"/>
                                          </p:val>
                                        </p:tav>
                                        <p:tav tm="100000">
                                          <p:val>
                                            <p:strVal val="ppt_y"/>
                                          </p:val>
                                        </p:tav>
                                      </p:tavLst>
                                    </p:anim>
                                    <p:set>
                                      <p:cBhvr>
                                        <p:cTn id="494" dur="1" fill="hold">
                                          <p:stCondLst>
                                            <p:cond delay="2999"/>
                                          </p:stCondLst>
                                        </p:cTn>
                                        <p:tgtEl>
                                          <p:spTgt spid="49"/>
                                        </p:tgtEl>
                                        <p:attrNameLst>
                                          <p:attrName>style.visibility</p:attrName>
                                        </p:attrNameLst>
                                      </p:cBhvr>
                                      <p:to>
                                        <p:strVal val="hidden"/>
                                      </p:to>
                                    </p:set>
                                  </p:childTnLst>
                                </p:cTn>
                              </p:par>
                              <p:par>
                                <p:cTn id="495" presetID="17" presetClass="entr" presetSubtype="2" fill="hold" grpId="0" nodeType="withEffect">
                                  <p:stCondLst>
                                    <p:cond delay="0"/>
                                  </p:stCondLst>
                                  <p:childTnLst>
                                    <p:set>
                                      <p:cBhvr>
                                        <p:cTn id="496" dur="1" fill="hold">
                                          <p:stCondLst>
                                            <p:cond delay="0"/>
                                          </p:stCondLst>
                                        </p:cTn>
                                        <p:tgtEl>
                                          <p:spTgt spid="53"/>
                                        </p:tgtEl>
                                        <p:attrNameLst>
                                          <p:attrName>style.visibility</p:attrName>
                                        </p:attrNameLst>
                                      </p:cBhvr>
                                      <p:to>
                                        <p:strVal val="visible"/>
                                      </p:to>
                                    </p:set>
                                    <p:anim calcmode="lin" valueType="num">
                                      <p:cBhvr>
                                        <p:cTn id="497" dur="3000" fill="hold"/>
                                        <p:tgtEl>
                                          <p:spTgt spid="53"/>
                                        </p:tgtEl>
                                        <p:attrNameLst>
                                          <p:attrName>ppt_x</p:attrName>
                                        </p:attrNameLst>
                                      </p:cBhvr>
                                      <p:tavLst>
                                        <p:tav tm="0">
                                          <p:val>
                                            <p:strVal val="#ppt_x+#ppt_w/2"/>
                                          </p:val>
                                        </p:tav>
                                        <p:tav tm="100000">
                                          <p:val>
                                            <p:strVal val="#ppt_x"/>
                                          </p:val>
                                        </p:tav>
                                      </p:tavLst>
                                    </p:anim>
                                    <p:anim calcmode="lin" valueType="num">
                                      <p:cBhvr>
                                        <p:cTn id="498" dur="3000" fill="hold"/>
                                        <p:tgtEl>
                                          <p:spTgt spid="53"/>
                                        </p:tgtEl>
                                        <p:attrNameLst>
                                          <p:attrName>ppt_y</p:attrName>
                                        </p:attrNameLst>
                                      </p:cBhvr>
                                      <p:tavLst>
                                        <p:tav tm="0">
                                          <p:val>
                                            <p:strVal val="#ppt_y"/>
                                          </p:val>
                                        </p:tav>
                                        <p:tav tm="100000">
                                          <p:val>
                                            <p:strVal val="#ppt_y"/>
                                          </p:val>
                                        </p:tav>
                                      </p:tavLst>
                                    </p:anim>
                                    <p:anim calcmode="lin" valueType="num">
                                      <p:cBhvr>
                                        <p:cTn id="499" dur="3000" fill="hold"/>
                                        <p:tgtEl>
                                          <p:spTgt spid="53"/>
                                        </p:tgtEl>
                                        <p:attrNameLst>
                                          <p:attrName>ppt_w</p:attrName>
                                        </p:attrNameLst>
                                      </p:cBhvr>
                                      <p:tavLst>
                                        <p:tav tm="0">
                                          <p:val>
                                            <p:fltVal val="0"/>
                                          </p:val>
                                        </p:tav>
                                        <p:tav tm="100000">
                                          <p:val>
                                            <p:strVal val="#ppt_w"/>
                                          </p:val>
                                        </p:tav>
                                      </p:tavLst>
                                    </p:anim>
                                    <p:anim calcmode="lin" valueType="num">
                                      <p:cBhvr>
                                        <p:cTn id="500" dur="3000" fill="hold"/>
                                        <p:tgtEl>
                                          <p:spTgt spid="53"/>
                                        </p:tgtEl>
                                        <p:attrNameLst>
                                          <p:attrName>ppt_h</p:attrName>
                                        </p:attrNameLst>
                                      </p:cBhvr>
                                      <p:tavLst>
                                        <p:tav tm="0">
                                          <p:val>
                                            <p:strVal val="#ppt_h"/>
                                          </p:val>
                                        </p:tav>
                                        <p:tav tm="100000">
                                          <p:val>
                                            <p:strVal val="#ppt_h"/>
                                          </p:val>
                                        </p:tav>
                                      </p:tavLst>
                                    </p:anim>
                                  </p:childTnLst>
                                </p:cTn>
                              </p:par>
                              <p:par>
                                <p:cTn id="501" presetID="2" presetClass="exit" presetSubtype="8" fill="hold" grpId="1" nodeType="withEffect">
                                  <p:stCondLst>
                                    <p:cond delay="0"/>
                                  </p:stCondLst>
                                  <p:childTnLst>
                                    <p:anim calcmode="lin" valueType="num">
                                      <p:cBhvr additive="base">
                                        <p:cTn id="502" dur="3000"/>
                                        <p:tgtEl>
                                          <p:spTgt spid="53"/>
                                        </p:tgtEl>
                                        <p:attrNameLst>
                                          <p:attrName>ppt_x</p:attrName>
                                        </p:attrNameLst>
                                      </p:cBhvr>
                                      <p:tavLst>
                                        <p:tav tm="0">
                                          <p:val>
                                            <p:strVal val="ppt_x"/>
                                          </p:val>
                                        </p:tav>
                                        <p:tav tm="100000">
                                          <p:val>
                                            <p:strVal val="0-ppt_w/2"/>
                                          </p:val>
                                        </p:tav>
                                      </p:tavLst>
                                    </p:anim>
                                    <p:anim calcmode="lin" valueType="num">
                                      <p:cBhvr additive="base">
                                        <p:cTn id="503" dur="3000"/>
                                        <p:tgtEl>
                                          <p:spTgt spid="53"/>
                                        </p:tgtEl>
                                        <p:attrNameLst>
                                          <p:attrName>ppt_y</p:attrName>
                                        </p:attrNameLst>
                                      </p:cBhvr>
                                      <p:tavLst>
                                        <p:tav tm="0">
                                          <p:val>
                                            <p:strVal val="ppt_y"/>
                                          </p:val>
                                        </p:tav>
                                        <p:tav tm="100000">
                                          <p:val>
                                            <p:strVal val="ppt_y"/>
                                          </p:val>
                                        </p:tav>
                                      </p:tavLst>
                                    </p:anim>
                                    <p:set>
                                      <p:cBhvr>
                                        <p:cTn id="504" dur="1" fill="hold">
                                          <p:stCondLst>
                                            <p:cond delay="2999"/>
                                          </p:stCondLst>
                                        </p:cTn>
                                        <p:tgtEl>
                                          <p:spTgt spid="53"/>
                                        </p:tgtEl>
                                        <p:attrNameLst>
                                          <p:attrName>style.visibility</p:attrName>
                                        </p:attrNameLst>
                                      </p:cBhvr>
                                      <p:to>
                                        <p:strVal val="hidden"/>
                                      </p:to>
                                    </p:set>
                                  </p:childTnLst>
                                </p:cTn>
                              </p:par>
                              <p:par>
                                <p:cTn id="505" presetID="17" presetClass="entr" presetSubtype="2" fill="hold" grpId="0" nodeType="withEffect">
                                  <p:stCondLst>
                                    <p:cond delay="0"/>
                                  </p:stCondLst>
                                  <p:childTnLst>
                                    <p:set>
                                      <p:cBhvr>
                                        <p:cTn id="506" dur="1" fill="hold">
                                          <p:stCondLst>
                                            <p:cond delay="0"/>
                                          </p:stCondLst>
                                        </p:cTn>
                                        <p:tgtEl>
                                          <p:spTgt spid="54"/>
                                        </p:tgtEl>
                                        <p:attrNameLst>
                                          <p:attrName>style.visibility</p:attrName>
                                        </p:attrNameLst>
                                      </p:cBhvr>
                                      <p:to>
                                        <p:strVal val="visible"/>
                                      </p:to>
                                    </p:set>
                                    <p:anim calcmode="lin" valueType="num">
                                      <p:cBhvr>
                                        <p:cTn id="507" dur="3000" fill="hold"/>
                                        <p:tgtEl>
                                          <p:spTgt spid="54"/>
                                        </p:tgtEl>
                                        <p:attrNameLst>
                                          <p:attrName>ppt_x</p:attrName>
                                        </p:attrNameLst>
                                      </p:cBhvr>
                                      <p:tavLst>
                                        <p:tav tm="0">
                                          <p:val>
                                            <p:strVal val="#ppt_x+#ppt_w/2"/>
                                          </p:val>
                                        </p:tav>
                                        <p:tav tm="100000">
                                          <p:val>
                                            <p:strVal val="#ppt_x"/>
                                          </p:val>
                                        </p:tav>
                                      </p:tavLst>
                                    </p:anim>
                                    <p:anim calcmode="lin" valueType="num">
                                      <p:cBhvr>
                                        <p:cTn id="508" dur="3000" fill="hold"/>
                                        <p:tgtEl>
                                          <p:spTgt spid="54"/>
                                        </p:tgtEl>
                                        <p:attrNameLst>
                                          <p:attrName>ppt_y</p:attrName>
                                        </p:attrNameLst>
                                      </p:cBhvr>
                                      <p:tavLst>
                                        <p:tav tm="0">
                                          <p:val>
                                            <p:strVal val="#ppt_y"/>
                                          </p:val>
                                        </p:tav>
                                        <p:tav tm="100000">
                                          <p:val>
                                            <p:strVal val="#ppt_y"/>
                                          </p:val>
                                        </p:tav>
                                      </p:tavLst>
                                    </p:anim>
                                    <p:anim calcmode="lin" valueType="num">
                                      <p:cBhvr>
                                        <p:cTn id="509" dur="3000" fill="hold"/>
                                        <p:tgtEl>
                                          <p:spTgt spid="54"/>
                                        </p:tgtEl>
                                        <p:attrNameLst>
                                          <p:attrName>ppt_w</p:attrName>
                                        </p:attrNameLst>
                                      </p:cBhvr>
                                      <p:tavLst>
                                        <p:tav tm="0">
                                          <p:val>
                                            <p:fltVal val="0"/>
                                          </p:val>
                                        </p:tav>
                                        <p:tav tm="100000">
                                          <p:val>
                                            <p:strVal val="#ppt_w"/>
                                          </p:val>
                                        </p:tav>
                                      </p:tavLst>
                                    </p:anim>
                                    <p:anim calcmode="lin" valueType="num">
                                      <p:cBhvr>
                                        <p:cTn id="510" dur="3000" fill="hold"/>
                                        <p:tgtEl>
                                          <p:spTgt spid="54"/>
                                        </p:tgtEl>
                                        <p:attrNameLst>
                                          <p:attrName>ppt_h</p:attrName>
                                        </p:attrNameLst>
                                      </p:cBhvr>
                                      <p:tavLst>
                                        <p:tav tm="0">
                                          <p:val>
                                            <p:strVal val="#ppt_h"/>
                                          </p:val>
                                        </p:tav>
                                        <p:tav tm="100000">
                                          <p:val>
                                            <p:strVal val="#ppt_h"/>
                                          </p:val>
                                        </p:tav>
                                      </p:tavLst>
                                    </p:anim>
                                  </p:childTnLst>
                                </p:cTn>
                              </p:par>
                              <p:par>
                                <p:cTn id="511" presetID="2" presetClass="exit" presetSubtype="8" fill="hold" grpId="1" nodeType="withEffect">
                                  <p:stCondLst>
                                    <p:cond delay="0"/>
                                  </p:stCondLst>
                                  <p:childTnLst>
                                    <p:anim calcmode="lin" valueType="num">
                                      <p:cBhvr additive="base">
                                        <p:cTn id="512" dur="3000"/>
                                        <p:tgtEl>
                                          <p:spTgt spid="54"/>
                                        </p:tgtEl>
                                        <p:attrNameLst>
                                          <p:attrName>ppt_x</p:attrName>
                                        </p:attrNameLst>
                                      </p:cBhvr>
                                      <p:tavLst>
                                        <p:tav tm="0">
                                          <p:val>
                                            <p:strVal val="ppt_x"/>
                                          </p:val>
                                        </p:tav>
                                        <p:tav tm="100000">
                                          <p:val>
                                            <p:strVal val="0-ppt_w/2"/>
                                          </p:val>
                                        </p:tav>
                                      </p:tavLst>
                                    </p:anim>
                                    <p:anim calcmode="lin" valueType="num">
                                      <p:cBhvr additive="base">
                                        <p:cTn id="513" dur="3000"/>
                                        <p:tgtEl>
                                          <p:spTgt spid="54"/>
                                        </p:tgtEl>
                                        <p:attrNameLst>
                                          <p:attrName>ppt_y</p:attrName>
                                        </p:attrNameLst>
                                      </p:cBhvr>
                                      <p:tavLst>
                                        <p:tav tm="0">
                                          <p:val>
                                            <p:strVal val="ppt_y"/>
                                          </p:val>
                                        </p:tav>
                                        <p:tav tm="100000">
                                          <p:val>
                                            <p:strVal val="ppt_y"/>
                                          </p:val>
                                        </p:tav>
                                      </p:tavLst>
                                    </p:anim>
                                    <p:set>
                                      <p:cBhvr>
                                        <p:cTn id="514" dur="1" fill="hold">
                                          <p:stCondLst>
                                            <p:cond delay="2999"/>
                                          </p:stCondLst>
                                        </p:cTn>
                                        <p:tgtEl>
                                          <p:spTgt spid="54"/>
                                        </p:tgtEl>
                                        <p:attrNameLst>
                                          <p:attrName>style.visibility</p:attrName>
                                        </p:attrNameLst>
                                      </p:cBhvr>
                                      <p:to>
                                        <p:strVal val="hidden"/>
                                      </p:to>
                                    </p:set>
                                  </p:childTnLst>
                                </p:cTn>
                              </p:par>
                              <p:par>
                                <p:cTn id="515" presetID="17" presetClass="entr" presetSubtype="2" fill="hold" grpId="0" nodeType="withEffect">
                                  <p:stCondLst>
                                    <p:cond delay="0"/>
                                  </p:stCondLst>
                                  <p:childTnLst>
                                    <p:set>
                                      <p:cBhvr>
                                        <p:cTn id="516" dur="1" fill="hold">
                                          <p:stCondLst>
                                            <p:cond delay="0"/>
                                          </p:stCondLst>
                                        </p:cTn>
                                        <p:tgtEl>
                                          <p:spTgt spid="50"/>
                                        </p:tgtEl>
                                        <p:attrNameLst>
                                          <p:attrName>style.visibility</p:attrName>
                                        </p:attrNameLst>
                                      </p:cBhvr>
                                      <p:to>
                                        <p:strVal val="visible"/>
                                      </p:to>
                                    </p:set>
                                    <p:anim calcmode="lin" valueType="num">
                                      <p:cBhvr>
                                        <p:cTn id="517" dur="3000" fill="hold"/>
                                        <p:tgtEl>
                                          <p:spTgt spid="50"/>
                                        </p:tgtEl>
                                        <p:attrNameLst>
                                          <p:attrName>ppt_x</p:attrName>
                                        </p:attrNameLst>
                                      </p:cBhvr>
                                      <p:tavLst>
                                        <p:tav tm="0">
                                          <p:val>
                                            <p:strVal val="#ppt_x+#ppt_w/2"/>
                                          </p:val>
                                        </p:tav>
                                        <p:tav tm="100000">
                                          <p:val>
                                            <p:strVal val="#ppt_x"/>
                                          </p:val>
                                        </p:tav>
                                      </p:tavLst>
                                    </p:anim>
                                    <p:anim calcmode="lin" valueType="num">
                                      <p:cBhvr>
                                        <p:cTn id="518" dur="3000" fill="hold"/>
                                        <p:tgtEl>
                                          <p:spTgt spid="50"/>
                                        </p:tgtEl>
                                        <p:attrNameLst>
                                          <p:attrName>ppt_y</p:attrName>
                                        </p:attrNameLst>
                                      </p:cBhvr>
                                      <p:tavLst>
                                        <p:tav tm="0">
                                          <p:val>
                                            <p:strVal val="#ppt_y"/>
                                          </p:val>
                                        </p:tav>
                                        <p:tav tm="100000">
                                          <p:val>
                                            <p:strVal val="#ppt_y"/>
                                          </p:val>
                                        </p:tav>
                                      </p:tavLst>
                                    </p:anim>
                                    <p:anim calcmode="lin" valueType="num">
                                      <p:cBhvr>
                                        <p:cTn id="519" dur="3000" fill="hold"/>
                                        <p:tgtEl>
                                          <p:spTgt spid="50"/>
                                        </p:tgtEl>
                                        <p:attrNameLst>
                                          <p:attrName>ppt_w</p:attrName>
                                        </p:attrNameLst>
                                      </p:cBhvr>
                                      <p:tavLst>
                                        <p:tav tm="0">
                                          <p:val>
                                            <p:fltVal val="0"/>
                                          </p:val>
                                        </p:tav>
                                        <p:tav tm="100000">
                                          <p:val>
                                            <p:strVal val="#ppt_w"/>
                                          </p:val>
                                        </p:tav>
                                      </p:tavLst>
                                    </p:anim>
                                    <p:anim calcmode="lin" valueType="num">
                                      <p:cBhvr>
                                        <p:cTn id="520" dur="3000" fill="hold"/>
                                        <p:tgtEl>
                                          <p:spTgt spid="50"/>
                                        </p:tgtEl>
                                        <p:attrNameLst>
                                          <p:attrName>ppt_h</p:attrName>
                                        </p:attrNameLst>
                                      </p:cBhvr>
                                      <p:tavLst>
                                        <p:tav tm="0">
                                          <p:val>
                                            <p:strVal val="#ppt_h"/>
                                          </p:val>
                                        </p:tav>
                                        <p:tav tm="100000">
                                          <p:val>
                                            <p:strVal val="#ppt_h"/>
                                          </p:val>
                                        </p:tav>
                                      </p:tavLst>
                                    </p:anim>
                                  </p:childTnLst>
                                </p:cTn>
                              </p:par>
                              <p:par>
                                <p:cTn id="521" presetID="2" presetClass="exit" presetSubtype="8" fill="hold" grpId="1" nodeType="withEffect">
                                  <p:stCondLst>
                                    <p:cond delay="0"/>
                                  </p:stCondLst>
                                  <p:childTnLst>
                                    <p:anim calcmode="lin" valueType="num">
                                      <p:cBhvr additive="base">
                                        <p:cTn id="522" dur="3000"/>
                                        <p:tgtEl>
                                          <p:spTgt spid="50"/>
                                        </p:tgtEl>
                                        <p:attrNameLst>
                                          <p:attrName>ppt_x</p:attrName>
                                        </p:attrNameLst>
                                      </p:cBhvr>
                                      <p:tavLst>
                                        <p:tav tm="0">
                                          <p:val>
                                            <p:strVal val="ppt_x"/>
                                          </p:val>
                                        </p:tav>
                                        <p:tav tm="100000">
                                          <p:val>
                                            <p:strVal val="0-ppt_w/2"/>
                                          </p:val>
                                        </p:tav>
                                      </p:tavLst>
                                    </p:anim>
                                    <p:anim calcmode="lin" valueType="num">
                                      <p:cBhvr additive="base">
                                        <p:cTn id="523" dur="3000"/>
                                        <p:tgtEl>
                                          <p:spTgt spid="50"/>
                                        </p:tgtEl>
                                        <p:attrNameLst>
                                          <p:attrName>ppt_y</p:attrName>
                                        </p:attrNameLst>
                                      </p:cBhvr>
                                      <p:tavLst>
                                        <p:tav tm="0">
                                          <p:val>
                                            <p:strVal val="ppt_y"/>
                                          </p:val>
                                        </p:tav>
                                        <p:tav tm="100000">
                                          <p:val>
                                            <p:strVal val="ppt_y"/>
                                          </p:val>
                                        </p:tav>
                                      </p:tavLst>
                                    </p:anim>
                                    <p:set>
                                      <p:cBhvr>
                                        <p:cTn id="524" dur="1" fill="hold">
                                          <p:stCondLst>
                                            <p:cond delay="2999"/>
                                          </p:stCondLst>
                                        </p:cTn>
                                        <p:tgtEl>
                                          <p:spTgt spid="50"/>
                                        </p:tgtEl>
                                        <p:attrNameLst>
                                          <p:attrName>style.visibility</p:attrName>
                                        </p:attrNameLst>
                                      </p:cBhvr>
                                      <p:to>
                                        <p:strVal val="hidden"/>
                                      </p:to>
                                    </p:set>
                                  </p:childTnLst>
                                </p:cTn>
                              </p:par>
                              <p:par>
                                <p:cTn id="525" presetID="17" presetClass="entr" presetSubtype="2" fill="hold" grpId="0" nodeType="withEffect">
                                  <p:stCondLst>
                                    <p:cond delay="0"/>
                                  </p:stCondLst>
                                  <p:childTnLst>
                                    <p:set>
                                      <p:cBhvr>
                                        <p:cTn id="526" dur="1" fill="hold">
                                          <p:stCondLst>
                                            <p:cond delay="0"/>
                                          </p:stCondLst>
                                        </p:cTn>
                                        <p:tgtEl>
                                          <p:spTgt spid="63"/>
                                        </p:tgtEl>
                                        <p:attrNameLst>
                                          <p:attrName>style.visibility</p:attrName>
                                        </p:attrNameLst>
                                      </p:cBhvr>
                                      <p:to>
                                        <p:strVal val="visible"/>
                                      </p:to>
                                    </p:set>
                                    <p:anim calcmode="lin" valueType="num">
                                      <p:cBhvr>
                                        <p:cTn id="527" dur="3000" fill="hold"/>
                                        <p:tgtEl>
                                          <p:spTgt spid="63"/>
                                        </p:tgtEl>
                                        <p:attrNameLst>
                                          <p:attrName>ppt_x</p:attrName>
                                        </p:attrNameLst>
                                      </p:cBhvr>
                                      <p:tavLst>
                                        <p:tav tm="0">
                                          <p:val>
                                            <p:strVal val="#ppt_x+#ppt_w/2"/>
                                          </p:val>
                                        </p:tav>
                                        <p:tav tm="100000">
                                          <p:val>
                                            <p:strVal val="#ppt_x"/>
                                          </p:val>
                                        </p:tav>
                                      </p:tavLst>
                                    </p:anim>
                                    <p:anim calcmode="lin" valueType="num">
                                      <p:cBhvr>
                                        <p:cTn id="528" dur="3000" fill="hold"/>
                                        <p:tgtEl>
                                          <p:spTgt spid="63"/>
                                        </p:tgtEl>
                                        <p:attrNameLst>
                                          <p:attrName>ppt_y</p:attrName>
                                        </p:attrNameLst>
                                      </p:cBhvr>
                                      <p:tavLst>
                                        <p:tav tm="0">
                                          <p:val>
                                            <p:strVal val="#ppt_y"/>
                                          </p:val>
                                        </p:tav>
                                        <p:tav tm="100000">
                                          <p:val>
                                            <p:strVal val="#ppt_y"/>
                                          </p:val>
                                        </p:tav>
                                      </p:tavLst>
                                    </p:anim>
                                    <p:anim calcmode="lin" valueType="num">
                                      <p:cBhvr>
                                        <p:cTn id="529" dur="3000" fill="hold"/>
                                        <p:tgtEl>
                                          <p:spTgt spid="63"/>
                                        </p:tgtEl>
                                        <p:attrNameLst>
                                          <p:attrName>ppt_w</p:attrName>
                                        </p:attrNameLst>
                                      </p:cBhvr>
                                      <p:tavLst>
                                        <p:tav tm="0">
                                          <p:val>
                                            <p:fltVal val="0"/>
                                          </p:val>
                                        </p:tav>
                                        <p:tav tm="100000">
                                          <p:val>
                                            <p:strVal val="#ppt_w"/>
                                          </p:val>
                                        </p:tav>
                                      </p:tavLst>
                                    </p:anim>
                                    <p:anim calcmode="lin" valueType="num">
                                      <p:cBhvr>
                                        <p:cTn id="530" dur="3000" fill="hold"/>
                                        <p:tgtEl>
                                          <p:spTgt spid="63"/>
                                        </p:tgtEl>
                                        <p:attrNameLst>
                                          <p:attrName>ppt_h</p:attrName>
                                        </p:attrNameLst>
                                      </p:cBhvr>
                                      <p:tavLst>
                                        <p:tav tm="0">
                                          <p:val>
                                            <p:strVal val="#ppt_h"/>
                                          </p:val>
                                        </p:tav>
                                        <p:tav tm="100000">
                                          <p:val>
                                            <p:strVal val="#ppt_h"/>
                                          </p:val>
                                        </p:tav>
                                      </p:tavLst>
                                    </p:anim>
                                  </p:childTnLst>
                                </p:cTn>
                              </p:par>
                              <p:par>
                                <p:cTn id="531" presetID="2" presetClass="exit" presetSubtype="8" fill="hold" grpId="1" nodeType="withEffect">
                                  <p:stCondLst>
                                    <p:cond delay="0"/>
                                  </p:stCondLst>
                                  <p:childTnLst>
                                    <p:anim calcmode="lin" valueType="num">
                                      <p:cBhvr additive="base">
                                        <p:cTn id="532" dur="3000"/>
                                        <p:tgtEl>
                                          <p:spTgt spid="63"/>
                                        </p:tgtEl>
                                        <p:attrNameLst>
                                          <p:attrName>ppt_x</p:attrName>
                                        </p:attrNameLst>
                                      </p:cBhvr>
                                      <p:tavLst>
                                        <p:tav tm="0">
                                          <p:val>
                                            <p:strVal val="ppt_x"/>
                                          </p:val>
                                        </p:tav>
                                        <p:tav tm="100000">
                                          <p:val>
                                            <p:strVal val="0-ppt_w/2"/>
                                          </p:val>
                                        </p:tav>
                                      </p:tavLst>
                                    </p:anim>
                                    <p:anim calcmode="lin" valueType="num">
                                      <p:cBhvr additive="base">
                                        <p:cTn id="533" dur="3000"/>
                                        <p:tgtEl>
                                          <p:spTgt spid="63"/>
                                        </p:tgtEl>
                                        <p:attrNameLst>
                                          <p:attrName>ppt_y</p:attrName>
                                        </p:attrNameLst>
                                      </p:cBhvr>
                                      <p:tavLst>
                                        <p:tav tm="0">
                                          <p:val>
                                            <p:strVal val="ppt_y"/>
                                          </p:val>
                                        </p:tav>
                                        <p:tav tm="100000">
                                          <p:val>
                                            <p:strVal val="ppt_y"/>
                                          </p:val>
                                        </p:tav>
                                      </p:tavLst>
                                    </p:anim>
                                    <p:set>
                                      <p:cBhvr>
                                        <p:cTn id="534" dur="1" fill="hold">
                                          <p:stCondLst>
                                            <p:cond delay="2999"/>
                                          </p:stCondLst>
                                        </p:cTn>
                                        <p:tgtEl>
                                          <p:spTgt spid="63"/>
                                        </p:tgtEl>
                                        <p:attrNameLst>
                                          <p:attrName>style.visibility</p:attrName>
                                        </p:attrNameLst>
                                      </p:cBhvr>
                                      <p:to>
                                        <p:strVal val="hidden"/>
                                      </p:to>
                                    </p:set>
                                  </p:childTnLst>
                                </p:cTn>
                              </p:par>
                              <p:par>
                                <p:cTn id="535" presetID="17" presetClass="entr" presetSubtype="2" fill="hold" grpId="0" nodeType="withEffect">
                                  <p:stCondLst>
                                    <p:cond delay="0"/>
                                  </p:stCondLst>
                                  <p:childTnLst>
                                    <p:set>
                                      <p:cBhvr>
                                        <p:cTn id="536" dur="1" fill="hold">
                                          <p:stCondLst>
                                            <p:cond delay="0"/>
                                          </p:stCondLst>
                                        </p:cTn>
                                        <p:tgtEl>
                                          <p:spTgt spid="67"/>
                                        </p:tgtEl>
                                        <p:attrNameLst>
                                          <p:attrName>style.visibility</p:attrName>
                                        </p:attrNameLst>
                                      </p:cBhvr>
                                      <p:to>
                                        <p:strVal val="visible"/>
                                      </p:to>
                                    </p:set>
                                    <p:anim calcmode="lin" valueType="num">
                                      <p:cBhvr>
                                        <p:cTn id="537" dur="3000" fill="hold"/>
                                        <p:tgtEl>
                                          <p:spTgt spid="67"/>
                                        </p:tgtEl>
                                        <p:attrNameLst>
                                          <p:attrName>ppt_x</p:attrName>
                                        </p:attrNameLst>
                                      </p:cBhvr>
                                      <p:tavLst>
                                        <p:tav tm="0">
                                          <p:val>
                                            <p:strVal val="#ppt_x+#ppt_w/2"/>
                                          </p:val>
                                        </p:tav>
                                        <p:tav tm="100000">
                                          <p:val>
                                            <p:strVal val="#ppt_x"/>
                                          </p:val>
                                        </p:tav>
                                      </p:tavLst>
                                    </p:anim>
                                    <p:anim calcmode="lin" valueType="num">
                                      <p:cBhvr>
                                        <p:cTn id="538" dur="3000" fill="hold"/>
                                        <p:tgtEl>
                                          <p:spTgt spid="67"/>
                                        </p:tgtEl>
                                        <p:attrNameLst>
                                          <p:attrName>ppt_y</p:attrName>
                                        </p:attrNameLst>
                                      </p:cBhvr>
                                      <p:tavLst>
                                        <p:tav tm="0">
                                          <p:val>
                                            <p:strVal val="#ppt_y"/>
                                          </p:val>
                                        </p:tav>
                                        <p:tav tm="100000">
                                          <p:val>
                                            <p:strVal val="#ppt_y"/>
                                          </p:val>
                                        </p:tav>
                                      </p:tavLst>
                                    </p:anim>
                                    <p:anim calcmode="lin" valueType="num">
                                      <p:cBhvr>
                                        <p:cTn id="539" dur="3000" fill="hold"/>
                                        <p:tgtEl>
                                          <p:spTgt spid="67"/>
                                        </p:tgtEl>
                                        <p:attrNameLst>
                                          <p:attrName>ppt_w</p:attrName>
                                        </p:attrNameLst>
                                      </p:cBhvr>
                                      <p:tavLst>
                                        <p:tav tm="0">
                                          <p:val>
                                            <p:fltVal val="0"/>
                                          </p:val>
                                        </p:tav>
                                        <p:tav tm="100000">
                                          <p:val>
                                            <p:strVal val="#ppt_w"/>
                                          </p:val>
                                        </p:tav>
                                      </p:tavLst>
                                    </p:anim>
                                    <p:anim calcmode="lin" valueType="num">
                                      <p:cBhvr>
                                        <p:cTn id="540" dur="3000" fill="hold"/>
                                        <p:tgtEl>
                                          <p:spTgt spid="67"/>
                                        </p:tgtEl>
                                        <p:attrNameLst>
                                          <p:attrName>ppt_h</p:attrName>
                                        </p:attrNameLst>
                                      </p:cBhvr>
                                      <p:tavLst>
                                        <p:tav tm="0">
                                          <p:val>
                                            <p:strVal val="#ppt_h"/>
                                          </p:val>
                                        </p:tav>
                                        <p:tav tm="100000">
                                          <p:val>
                                            <p:strVal val="#ppt_h"/>
                                          </p:val>
                                        </p:tav>
                                      </p:tavLst>
                                    </p:anim>
                                  </p:childTnLst>
                                </p:cTn>
                              </p:par>
                              <p:par>
                                <p:cTn id="541" presetID="2" presetClass="exit" presetSubtype="8" fill="hold" grpId="1" nodeType="withEffect">
                                  <p:stCondLst>
                                    <p:cond delay="0"/>
                                  </p:stCondLst>
                                  <p:childTnLst>
                                    <p:anim calcmode="lin" valueType="num">
                                      <p:cBhvr additive="base">
                                        <p:cTn id="542" dur="3000"/>
                                        <p:tgtEl>
                                          <p:spTgt spid="67"/>
                                        </p:tgtEl>
                                        <p:attrNameLst>
                                          <p:attrName>ppt_x</p:attrName>
                                        </p:attrNameLst>
                                      </p:cBhvr>
                                      <p:tavLst>
                                        <p:tav tm="0">
                                          <p:val>
                                            <p:strVal val="ppt_x"/>
                                          </p:val>
                                        </p:tav>
                                        <p:tav tm="100000">
                                          <p:val>
                                            <p:strVal val="0-ppt_w/2"/>
                                          </p:val>
                                        </p:tav>
                                      </p:tavLst>
                                    </p:anim>
                                    <p:anim calcmode="lin" valueType="num">
                                      <p:cBhvr additive="base">
                                        <p:cTn id="543" dur="3000"/>
                                        <p:tgtEl>
                                          <p:spTgt spid="67"/>
                                        </p:tgtEl>
                                        <p:attrNameLst>
                                          <p:attrName>ppt_y</p:attrName>
                                        </p:attrNameLst>
                                      </p:cBhvr>
                                      <p:tavLst>
                                        <p:tav tm="0">
                                          <p:val>
                                            <p:strVal val="ppt_y"/>
                                          </p:val>
                                        </p:tav>
                                        <p:tav tm="100000">
                                          <p:val>
                                            <p:strVal val="ppt_y"/>
                                          </p:val>
                                        </p:tav>
                                      </p:tavLst>
                                    </p:anim>
                                    <p:set>
                                      <p:cBhvr>
                                        <p:cTn id="544" dur="1" fill="hold">
                                          <p:stCondLst>
                                            <p:cond delay="2999"/>
                                          </p:stCondLst>
                                        </p:cTn>
                                        <p:tgtEl>
                                          <p:spTgt spid="67"/>
                                        </p:tgtEl>
                                        <p:attrNameLst>
                                          <p:attrName>style.visibility</p:attrName>
                                        </p:attrNameLst>
                                      </p:cBhvr>
                                      <p:to>
                                        <p:strVal val="hidden"/>
                                      </p:to>
                                    </p:set>
                                  </p:childTnLst>
                                </p:cTn>
                              </p:par>
                              <p:par>
                                <p:cTn id="545" presetID="17" presetClass="entr" presetSubtype="2" fill="hold" grpId="0" nodeType="withEffect">
                                  <p:stCondLst>
                                    <p:cond delay="0"/>
                                  </p:stCondLst>
                                  <p:childTnLst>
                                    <p:set>
                                      <p:cBhvr>
                                        <p:cTn id="546" dur="1" fill="hold">
                                          <p:stCondLst>
                                            <p:cond delay="0"/>
                                          </p:stCondLst>
                                        </p:cTn>
                                        <p:tgtEl>
                                          <p:spTgt spid="66"/>
                                        </p:tgtEl>
                                        <p:attrNameLst>
                                          <p:attrName>style.visibility</p:attrName>
                                        </p:attrNameLst>
                                      </p:cBhvr>
                                      <p:to>
                                        <p:strVal val="visible"/>
                                      </p:to>
                                    </p:set>
                                    <p:anim calcmode="lin" valueType="num">
                                      <p:cBhvr>
                                        <p:cTn id="547" dur="3000" fill="hold"/>
                                        <p:tgtEl>
                                          <p:spTgt spid="66"/>
                                        </p:tgtEl>
                                        <p:attrNameLst>
                                          <p:attrName>ppt_x</p:attrName>
                                        </p:attrNameLst>
                                      </p:cBhvr>
                                      <p:tavLst>
                                        <p:tav tm="0">
                                          <p:val>
                                            <p:strVal val="#ppt_x+#ppt_w/2"/>
                                          </p:val>
                                        </p:tav>
                                        <p:tav tm="100000">
                                          <p:val>
                                            <p:strVal val="#ppt_x"/>
                                          </p:val>
                                        </p:tav>
                                      </p:tavLst>
                                    </p:anim>
                                    <p:anim calcmode="lin" valueType="num">
                                      <p:cBhvr>
                                        <p:cTn id="548" dur="3000" fill="hold"/>
                                        <p:tgtEl>
                                          <p:spTgt spid="66"/>
                                        </p:tgtEl>
                                        <p:attrNameLst>
                                          <p:attrName>ppt_y</p:attrName>
                                        </p:attrNameLst>
                                      </p:cBhvr>
                                      <p:tavLst>
                                        <p:tav tm="0">
                                          <p:val>
                                            <p:strVal val="#ppt_y"/>
                                          </p:val>
                                        </p:tav>
                                        <p:tav tm="100000">
                                          <p:val>
                                            <p:strVal val="#ppt_y"/>
                                          </p:val>
                                        </p:tav>
                                      </p:tavLst>
                                    </p:anim>
                                    <p:anim calcmode="lin" valueType="num">
                                      <p:cBhvr>
                                        <p:cTn id="549" dur="3000" fill="hold"/>
                                        <p:tgtEl>
                                          <p:spTgt spid="66"/>
                                        </p:tgtEl>
                                        <p:attrNameLst>
                                          <p:attrName>ppt_w</p:attrName>
                                        </p:attrNameLst>
                                      </p:cBhvr>
                                      <p:tavLst>
                                        <p:tav tm="0">
                                          <p:val>
                                            <p:fltVal val="0"/>
                                          </p:val>
                                        </p:tav>
                                        <p:tav tm="100000">
                                          <p:val>
                                            <p:strVal val="#ppt_w"/>
                                          </p:val>
                                        </p:tav>
                                      </p:tavLst>
                                    </p:anim>
                                    <p:anim calcmode="lin" valueType="num">
                                      <p:cBhvr>
                                        <p:cTn id="550" dur="3000" fill="hold"/>
                                        <p:tgtEl>
                                          <p:spTgt spid="66"/>
                                        </p:tgtEl>
                                        <p:attrNameLst>
                                          <p:attrName>ppt_h</p:attrName>
                                        </p:attrNameLst>
                                      </p:cBhvr>
                                      <p:tavLst>
                                        <p:tav tm="0">
                                          <p:val>
                                            <p:strVal val="#ppt_h"/>
                                          </p:val>
                                        </p:tav>
                                        <p:tav tm="100000">
                                          <p:val>
                                            <p:strVal val="#ppt_h"/>
                                          </p:val>
                                        </p:tav>
                                      </p:tavLst>
                                    </p:anim>
                                  </p:childTnLst>
                                </p:cTn>
                              </p:par>
                              <p:par>
                                <p:cTn id="551" presetID="2" presetClass="exit" presetSubtype="8" fill="hold" grpId="1" nodeType="withEffect">
                                  <p:stCondLst>
                                    <p:cond delay="0"/>
                                  </p:stCondLst>
                                  <p:childTnLst>
                                    <p:anim calcmode="lin" valueType="num">
                                      <p:cBhvr additive="base">
                                        <p:cTn id="552" dur="3000"/>
                                        <p:tgtEl>
                                          <p:spTgt spid="66"/>
                                        </p:tgtEl>
                                        <p:attrNameLst>
                                          <p:attrName>ppt_x</p:attrName>
                                        </p:attrNameLst>
                                      </p:cBhvr>
                                      <p:tavLst>
                                        <p:tav tm="0">
                                          <p:val>
                                            <p:strVal val="ppt_x"/>
                                          </p:val>
                                        </p:tav>
                                        <p:tav tm="100000">
                                          <p:val>
                                            <p:strVal val="0-ppt_w/2"/>
                                          </p:val>
                                        </p:tav>
                                      </p:tavLst>
                                    </p:anim>
                                    <p:anim calcmode="lin" valueType="num">
                                      <p:cBhvr additive="base">
                                        <p:cTn id="553" dur="3000"/>
                                        <p:tgtEl>
                                          <p:spTgt spid="66"/>
                                        </p:tgtEl>
                                        <p:attrNameLst>
                                          <p:attrName>ppt_y</p:attrName>
                                        </p:attrNameLst>
                                      </p:cBhvr>
                                      <p:tavLst>
                                        <p:tav tm="0">
                                          <p:val>
                                            <p:strVal val="ppt_y"/>
                                          </p:val>
                                        </p:tav>
                                        <p:tav tm="100000">
                                          <p:val>
                                            <p:strVal val="ppt_y"/>
                                          </p:val>
                                        </p:tav>
                                      </p:tavLst>
                                    </p:anim>
                                    <p:set>
                                      <p:cBhvr>
                                        <p:cTn id="554" dur="1" fill="hold">
                                          <p:stCondLst>
                                            <p:cond delay="2999"/>
                                          </p:stCondLst>
                                        </p:cTn>
                                        <p:tgtEl>
                                          <p:spTgt spid="66"/>
                                        </p:tgtEl>
                                        <p:attrNameLst>
                                          <p:attrName>style.visibility</p:attrName>
                                        </p:attrNameLst>
                                      </p:cBhvr>
                                      <p:to>
                                        <p:strVal val="hidden"/>
                                      </p:to>
                                    </p:set>
                                  </p:childTnLst>
                                </p:cTn>
                              </p:par>
                              <p:par>
                                <p:cTn id="555" presetID="17" presetClass="entr" presetSubtype="2" fill="hold" grpId="0" nodeType="withEffect">
                                  <p:stCondLst>
                                    <p:cond delay="0"/>
                                  </p:stCondLst>
                                  <p:childTnLst>
                                    <p:set>
                                      <p:cBhvr>
                                        <p:cTn id="556" dur="1" fill="hold">
                                          <p:stCondLst>
                                            <p:cond delay="0"/>
                                          </p:stCondLst>
                                        </p:cTn>
                                        <p:tgtEl>
                                          <p:spTgt spid="62"/>
                                        </p:tgtEl>
                                        <p:attrNameLst>
                                          <p:attrName>style.visibility</p:attrName>
                                        </p:attrNameLst>
                                      </p:cBhvr>
                                      <p:to>
                                        <p:strVal val="visible"/>
                                      </p:to>
                                    </p:set>
                                    <p:anim calcmode="lin" valueType="num">
                                      <p:cBhvr>
                                        <p:cTn id="557" dur="3000" fill="hold"/>
                                        <p:tgtEl>
                                          <p:spTgt spid="62"/>
                                        </p:tgtEl>
                                        <p:attrNameLst>
                                          <p:attrName>ppt_x</p:attrName>
                                        </p:attrNameLst>
                                      </p:cBhvr>
                                      <p:tavLst>
                                        <p:tav tm="0">
                                          <p:val>
                                            <p:strVal val="#ppt_x+#ppt_w/2"/>
                                          </p:val>
                                        </p:tav>
                                        <p:tav tm="100000">
                                          <p:val>
                                            <p:strVal val="#ppt_x"/>
                                          </p:val>
                                        </p:tav>
                                      </p:tavLst>
                                    </p:anim>
                                    <p:anim calcmode="lin" valueType="num">
                                      <p:cBhvr>
                                        <p:cTn id="558" dur="3000" fill="hold"/>
                                        <p:tgtEl>
                                          <p:spTgt spid="62"/>
                                        </p:tgtEl>
                                        <p:attrNameLst>
                                          <p:attrName>ppt_y</p:attrName>
                                        </p:attrNameLst>
                                      </p:cBhvr>
                                      <p:tavLst>
                                        <p:tav tm="0">
                                          <p:val>
                                            <p:strVal val="#ppt_y"/>
                                          </p:val>
                                        </p:tav>
                                        <p:tav tm="100000">
                                          <p:val>
                                            <p:strVal val="#ppt_y"/>
                                          </p:val>
                                        </p:tav>
                                      </p:tavLst>
                                    </p:anim>
                                    <p:anim calcmode="lin" valueType="num">
                                      <p:cBhvr>
                                        <p:cTn id="559" dur="3000" fill="hold"/>
                                        <p:tgtEl>
                                          <p:spTgt spid="62"/>
                                        </p:tgtEl>
                                        <p:attrNameLst>
                                          <p:attrName>ppt_w</p:attrName>
                                        </p:attrNameLst>
                                      </p:cBhvr>
                                      <p:tavLst>
                                        <p:tav tm="0">
                                          <p:val>
                                            <p:fltVal val="0"/>
                                          </p:val>
                                        </p:tav>
                                        <p:tav tm="100000">
                                          <p:val>
                                            <p:strVal val="#ppt_w"/>
                                          </p:val>
                                        </p:tav>
                                      </p:tavLst>
                                    </p:anim>
                                    <p:anim calcmode="lin" valueType="num">
                                      <p:cBhvr>
                                        <p:cTn id="560" dur="3000" fill="hold"/>
                                        <p:tgtEl>
                                          <p:spTgt spid="62"/>
                                        </p:tgtEl>
                                        <p:attrNameLst>
                                          <p:attrName>ppt_h</p:attrName>
                                        </p:attrNameLst>
                                      </p:cBhvr>
                                      <p:tavLst>
                                        <p:tav tm="0">
                                          <p:val>
                                            <p:strVal val="#ppt_h"/>
                                          </p:val>
                                        </p:tav>
                                        <p:tav tm="100000">
                                          <p:val>
                                            <p:strVal val="#ppt_h"/>
                                          </p:val>
                                        </p:tav>
                                      </p:tavLst>
                                    </p:anim>
                                  </p:childTnLst>
                                </p:cTn>
                              </p:par>
                              <p:par>
                                <p:cTn id="561" presetID="2" presetClass="exit" presetSubtype="8" fill="hold" grpId="1" nodeType="withEffect">
                                  <p:stCondLst>
                                    <p:cond delay="0"/>
                                  </p:stCondLst>
                                  <p:childTnLst>
                                    <p:anim calcmode="lin" valueType="num">
                                      <p:cBhvr additive="base">
                                        <p:cTn id="562" dur="3000"/>
                                        <p:tgtEl>
                                          <p:spTgt spid="62"/>
                                        </p:tgtEl>
                                        <p:attrNameLst>
                                          <p:attrName>ppt_x</p:attrName>
                                        </p:attrNameLst>
                                      </p:cBhvr>
                                      <p:tavLst>
                                        <p:tav tm="0">
                                          <p:val>
                                            <p:strVal val="ppt_x"/>
                                          </p:val>
                                        </p:tav>
                                        <p:tav tm="100000">
                                          <p:val>
                                            <p:strVal val="0-ppt_w/2"/>
                                          </p:val>
                                        </p:tav>
                                      </p:tavLst>
                                    </p:anim>
                                    <p:anim calcmode="lin" valueType="num">
                                      <p:cBhvr additive="base">
                                        <p:cTn id="563" dur="3000"/>
                                        <p:tgtEl>
                                          <p:spTgt spid="62"/>
                                        </p:tgtEl>
                                        <p:attrNameLst>
                                          <p:attrName>ppt_y</p:attrName>
                                        </p:attrNameLst>
                                      </p:cBhvr>
                                      <p:tavLst>
                                        <p:tav tm="0">
                                          <p:val>
                                            <p:strVal val="ppt_y"/>
                                          </p:val>
                                        </p:tav>
                                        <p:tav tm="100000">
                                          <p:val>
                                            <p:strVal val="ppt_y"/>
                                          </p:val>
                                        </p:tav>
                                      </p:tavLst>
                                    </p:anim>
                                    <p:set>
                                      <p:cBhvr>
                                        <p:cTn id="564" dur="1" fill="hold">
                                          <p:stCondLst>
                                            <p:cond delay="2999"/>
                                          </p:stCondLst>
                                        </p:cTn>
                                        <p:tgtEl>
                                          <p:spTgt spid="62"/>
                                        </p:tgtEl>
                                        <p:attrNameLst>
                                          <p:attrName>style.visibility</p:attrName>
                                        </p:attrNameLst>
                                      </p:cBhvr>
                                      <p:to>
                                        <p:strVal val="hidden"/>
                                      </p:to>
                                    </p:set>
                                  </p:childTnLst>
                                </p:cTn>
                              </p:par>
                              <p:par>
                                <p:cTn id="565" presetID="17" presetClass="entr" presetSubtype="2" fill="hold" grpId="0" nodeType="withEffect">
                                  <p:stCondLst>
                                    <p:cond delay="0"/>
                                  </p:stCondLst>
                                  <p:childTnLst>
                                    <p:set>
                                      <p:cBhvr>
                                        <p:cTn id="566" dur="1" fill="hold">
                                          <p:stCondLst>
                                            <p:cond delay="0"/>
                                          </p:stCondLst>
                                        </p:cTn>
                                        <p:tgtEl>
                                          <p:spTgt spid="65"/>
                                        </p:tgtEl>
                                        <p:attrNameLst>
                                          <p:attrName>style.visibility</p:attrName>
                                        </p:attrNameLst>
                                      </p:cBhvr>
                                      <p:to>
                                        <p:strVal val="visible"/>
                                      </p:to>
                                    </p:set>
                                    <p:anim calcmode="lin" valueType="num">
                                      <p:cBhvr>
                                        <p:cTn id="567" dur="3000" fill="hold"/>
                                        <p:tgtEl>
                                          <p:spTgt spid="65"/>
                                        </p:tgtEl>
                                        <p:attrNameLst>
                                          <p:attrName>ppt_x</p:attrName>
                                        </p:attrNameLst>
                                      </p:cBhvr>
                                      <p:tavLst>
                                        <p:tav tm="0">
                                          <p:val>
                                            <p:strVal val="#ppt_x+#ppt_w/2"/>
                                          </p:val>
                                        </p:tav>
                                        <p:tav tm="100000">
                                          <p:val>
                                            <p:strVal val="#ppt_x"/>
                                          </p:val>
                                        </p:tav>
                                      </p:tavLst>
                                    </p:anim>
                                    <p:anim calcmode="lin" valueType="num">
                                      <p:cBhvr>
                                        <p:cTn id="568" dur="3000" fill="hold"/>
                                        <p:tgtEl>
                                          <p:spTgt spid="65"/>
                                        </p:tgtEl>
                                        <p:attrNameLst>
                                          <p:attrName>ppt_y</p:attrName>
                                        </p:attrNameLst>
                                      </p:cBhvr>
                                      <p:tavLst>
                                        <p:tav tm="0">
                                          <p:val>
                                            <p:strVal val="#ppt_y"/>
                                          </p:val>
                                        </p:tav>
                                        <p:tav tm="100000">
                                          <p:val>
                                            <p:strVal val="#ppt_y"/>
                                          </p:val>
                                        </p:tav>
                                      </p:tavLst>
                                    </p:anim>
                                    <p:anim calcmode="lin" valueType="num">
                                      <p:cBhvr>
                                        <p:cTn id="569" dur="3000" fill="hold"/>
                                        <p:tgtEl>
                                          <p:spTgt spid="65"/>
                                        </p:tgtEl>
                                        <p:attrNameLst>
                                          <p:attrName>ppt_w</p:attrName>
                                        </p:attrNameLst>
                                      </p:cBhvr>
                                      <p:tavLst>
                                        <p:tav tm="0">
                                          <p:val>
                                            <p:fltVal val="0"/>
                                          </p:val>
                                        </p:tav>
                                        <p:tav tm="100000">
                                          <p:val>
                                            <p:strVal val="#ppt_w"/>
                                          </p:val>
                                        </p:tav>
                                      </p:tavLst>
                                    </p:anim>
                                    <p:anim calcmode="lin" valueType="num">
                                      <p:cBhvr>
                                        <p:cTn id="570" dur="3000" fill="hold"/>
                                        <p:tgtEl>
                                          <p:spTgt spid="65"/>
                                        </p:tgtEl>
                                        <p:attrNameLst>
                                          <p:attrName>ppt_h</p:attrName>
                                        </p:attrNameLst>
                                      </p:cBhvr>
                                      <p:tavLst>
                                        <p:tav tm="0">
                                          <p:val>
                                            <p:strVal val="#ppt_h"/>
                                          </p:val>
                                        </p:tav>
                                        <p:tav tm="100000">
                                          <p:val>
                                            <p:strVal val="#ppt_h"/>
                                          </p:val>
                                        </p:tav>
                                      </p:tavLst>
                                    </p:anim>
                                  </p:childTnLst>
                                </p:cTn>
                              </p:par>
                              <p:par>
                                <p:cTn id="571" presetID="2" presetClass="exit" presetSubtype="8" fill="hold" grpId="1" nodeType="withEffect">
                                  <p:stCondLst>
                                    <p:cond delay="0"/>
                                  </p:stCondLst>
                                  <p:childTnLst>
                                    <p:anim calcmode="lin" valueType="num">
                                      <p:cBhvr additive="base">
                                        <p:cTn id="572" dur="3000"/>
                                        <p:tgtEl>
                                          <p:spTgt spid="65"/>
                                        </p:tgtEl>
                                        <p:attrNameLst>
                                          <p:attrName>ppt_x</p:attrName>
                                        </p:attrNameLst>
                                      </p:cBhvr>
                                      <p:tavLst>
                                        <p:tav tm="0">
                                          <p:val>
                                            <p:strVal val="ppt_x"/>
                                          </p:val>
                                        </p:tav>
                                        <p:tav tm="100000">
                                          <p:val>
                                            <p:strVal val="0-ppt_w/2"/>
                                          </p:val>
                                        </p:tav>
                                      </p:tavLst>
                                    </p:anim>
                                    <p:anim calcmode="lin" valueType="num">
                                      <p:cBhvr additive="base">
                                        <p:cTn id="573" dur="3000"/>
                                        <p:tgtEl>
                                          <p:spTgt spid="65"/>
                                        </p:tgtEl>
                                        <p:attrNameLst>
                                          <p:attrName>ppt_y</p:attrName>
                                        </p:attrNameLst>
                                      </p:cBhvr>
                                      <p:tavLst>
                                        <p:tav tm="0">
                                          <p:val>
                                            <p:strVal val="ppt_y"/>
                                          </p:val>
                                        </p:tav>
                                        <p:tav tm="100000">
                                          <p:val>
                                            <p:strVal val="ppt_y"/>
                                          </p:val>
                                        </p:tav>
                                      </p:tavLst>
                                    </p:anim>
                                    <p:set>
                                      <p:cBhvr>
                                        <p:cTn id="574" dur="1" fill="hold">
                                          <p:stCondLst>
                                            <p:cond delay="2999"/>
                                          </p:stCondLst>
                                        </p:cTn>
                                        <p:tgtEl>
                                          <p:spTgt spid="65"/>
                                        </p:tgtEl>
                                        <p:attrNameLst>
                                          <p:attrName>style.visibility</p:attrName>
                                        </p:attrNameLst>
                                      </p:cBhvr>
                                      <p:to>
                                        <p:strVal val="hidden"/>
                                      </p:to>
                                    </p:set>
                                  </p:childTnLst>
                                </p:cTn>
                              </p:par>
                              <p:par>
                                <p:cTn id="575" presetID="17" presetClass="entr" presetSubtype="2" fill="hold" grpId="0" nodeType="withEffect">
                                  <p:stCondLst>
                                    <p:cond delay="0"/>
                                  </p:stCondLst>
                                  <p:childTnLst>
                                    <p:set>
                                      <p:cBhvr>
                                        <p:cTn id="576" dur="1" fill="hold">
                                          <p:stCondLst>
                                            <p:cond delay="0"/>
                                          </p:stCondLst>
                                        </p:cTn>
                                        <p:tgtEl>
                                          <p:spTgt spid="64"/>
                                        </p:tgtEl>
                                        <p:attrNameLst>
                                          <p:attrName>style.visibility</p:attrName>
                                        </p:attrNameLst>
                                      </p:cBhvr>
                                      <p:to>
                                        <p:strVal val="visible"/>
                                      </p:to>
                                    </p:set>
                                    <p:anim calcmode="lin" valueType="num">
                                      <p:cBhvr>
                                        <p:cTn id="577" dur="3000" fill="hold"/>
                                        <p:tgtEl>
                                          <p:spTgt spid="64"/>
                                        </p:tgtEl>
                                        <p:attrNameLst>
                                          <p:attrName>ppt_x</p:attrName>
                                        </p:attrNameLst>
                                      </p:cBhvr>
                                      <p:tavLst>
                                        <p:tav tm="0">
                                          <p:val>
                                            <p:strVal val="#ppt_x+#ppt_w/2"/>
                                          </p:val>
                                        </p:tav>
                                        <p:tav tm="100000">
                                          <p:val>
                                            <p:strVal val="#ppt_x"/>
                                          </p:val>
                                        </p:tav>
                                      </p:tavLst>
                                    </p:anim>
                                    <p:anim calcmode="lin" valueType="num">
                                      <p:cBhvr>
                                        <p:cTn id="578" dur="3000" fill="hold"/>
                                        <p:tgtEl>
                                          <p:spTgt spid="64"/>
                                        </p:tgtEl>
                                        <p:attrNameLst>
                                          <p:attrName>ppt_y</p:attrName>
                                        </p:attrNameLst>
                                      </p:cBhvr>
                                      <p:tavLst>
                                        <p:tav tm="0">
                                          <p:val>
                                            <p:strVal val="#ppt_y"/>
                                          </p:val>
                                        </p:tav>
                                        <p:tav tm="100000">
                                          <p:val>
                                            <p:strVal val="#ppt_y"/>
                                          </p:val>
                                        </p:tav>
                                      </p:tavLst>
                                    </p:anim>
                                    <p:anim calcmode="lin" valueType="num">
                                      <p:cBhvr>
                                        <p:cTn id="579" dur="3000" fill="hold"/>
                                        <p:tgtEl>
                                          <p:spTgt spid="64"/>
                                        </p:tgtEl>
                                        <p:attrNameLst>
                                          <p:attrName>ppt_w</p:attrName>
                                        </p:attrNameLst>
                                      </p:cBhvr>
                                      <p:tavLst>
                                        <p:tav tm="0">
                                          <p:val>
                                            <p:fltVal val="0"/>
                                          </p:val>
                                        </p:tav>
                                        <p:tav tm="100000">
                                          <p:val>
                                            <p:strVal val="#ppt_w"/>
                                          </p:val>
                                        </p:tav>
                                      </p:tavLst>
                                    </p:anim>
                                    <p:anim calcmode="lin" valueType="num">
                                      <p:cBhvr>
                                        <p:cTn id="580" dur="3000" fill="hold"/>
                                        <p:tgtEl>
                                          <p:spTgt spid="64"/>
                                        </p:tgtEl>
                                        <p:attrNameLst>
                                          <p:attrName>ppt_h</p:attrName>
                                        </p:attrNameLst>
                                      </p:cBhvr>
                                      <p:tavLst>
                                        <p:tav tm="0">
                                          <p:val>
                                            <p:strVal val="#ppt_h"/>
                                          </p:val>
                                        </p:tav>
                                        <p:tav tm="100000">
                                          <p:val>
                                            <p:strVal val="#ppt_h"/>
                                          </p:val>
                                        </p:tav>
                                      </p:tavLst>
                                    </p:anim>
                                  </p:childTnLst>
                                </p:cTn>
                              </p:par>
                              <p:par>
                                <p:cTn id="581" presetID="2" presetClass="exit" presetSubtype="8" fill="hold" grpId="1" nodeType="withEffect">
                                  <p:stCondLst>
                                    <p:cond delay="0"/>
                                  </p:stCondLst>
                                  <p:childTnLst>
                                    <p:anim calcmode="lin" valueType="num">
                                      <p:cBhvr additive="base">
                                        <p:cTn id="582" dur="3000"/>
                                        <p:tgtEl>
                                          <p:spTgt spid="64"/>
                                        </p:tgtEl>
                                        <p:attrNameLst>
                                          <p:attrName>ppt_x</p:attrName>
                                        </p:attrNameLst>
                                      </p:cBhvr>
                                      <p:tavLst>
                                        <p:tav tm="0">
                                          <p:val>
                                            <p:strVal val="ppt_x"/>
                                          </p:val>
                                        </p:tav>
                                        <p:tav tm="100000">
                                          <p:val>
                                            <p:strVal val="0-ppt_w/2"/>
                                          </p:val>
                                        </p:tav>
                                      </p:tavLst>
                                    </p:anim>
                                    <p:anim calcmode="lin" valueType="num">
                                      <p:cBhvr additive="base">
                                        <p:cTn id="583" dur="3000"/>
                                        <p:tgtEl>
                                          <p:spTgt spid="64"/>
                                        </p:tgtEl>
                                        <p:attrNameLst>
                                          <p:attrName>ppt_y</p:attrName>
                                        </p:attrNameLst>
                                      </p:cBhvr>
                                      <p:tavLst>
                                        <p:tav tm="0">
                                          <p:val>
                                            <p:strVal val="ppt_y"/>
                                          </p:val>
                                        </p:tav>
                                        <p:tav tm="100000">
                                          <p:val>
                                            <p:strVal val="ppt_y"/>
                                          </p:val>
                                        </p:tav>
                                      </p:tavLst>
                                    </p:anim>
                                    <p:set>
                                      <p:cBhvr>
                                        <p:cTn id="584" dur="1" fill="hold">
                                          <p:stCondLst>
                                            <p:cond delay="2999"/>
                                          </p:stCondLst>
                                        </p:cTn>
                                        <p:tgtEl>
                                          <p:spTgt spid="64"/>
                                        </p:tgtEl>
                                        <p:attrNameLst>
                                          <p:attrName>style.visibility</p:attrName>
                                        </p:attrNameLst>
                                      </p:cBhvr>
                                      <p:to>
                                        <p:strVal val="hidden"/>
                                      </p:to>
                                    </p:set>
                                  </p:childTnLst>
                                </p:cTn>
                              </p:par>
                              <p:par>
                                <p:cTn id="585" presetID="17" presetClass="entr" presetSubtype="2"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000" fill="hold"/>
                                        <p:tgtEl>
                                          <p:spTgt spid="61"/>
                                        </p:tgtEl>
                                        <p:attrNameLst>
                                          <p:attrName>ppt_x</p:attrName>
                                        </p:attrNameLst>
                                      </p:cBhvr>
                                      <p:tavLst>
                                        <p:tav tm="0">
                                          <p:val>
                                            <p:strVal val="#ppt_x+#ppt_w/2"/>
                                          </p:val>
                                        </p:tav>
                                        <p:tav tm="100000">
                                          <p:val>
                                            <p:strVal val="#ppt_x"/>
                                          </p:val>
                                        </p:tav>
                                      </p:tavLst>
                                    </p:anim>
                                    <p:anim calcmode="lin" valueType="num">
                                      <p:cBhvr>
                                        <p:cTn id="588" dur="3000" fill="hold"/>
                                        <p:tgtEl>
                                          <p:spTgt spid="61"/>
                                        </p:tgtEl>
                                        <p:attrNameLst>
                                          <p:attrName>ppt_y</p:attrName>
                                        </p:attrNameLst>
                                      </p:cBhvr>
                                      <p:tavLst>
                                        <p:tav tm="0">
                                          <p:val>
                                            <p:strVal val="#ppt_y"/>
                                          </p:val>
                                        </p:tav>
                                        <p:tav tm="100000">
                                          <p:val>
                                            <p:strVal val="#ppt_y"/>
                                          </p:val>
                                        </p:tav>
                                      </p:tavLst>
                                    </p:anim>
                                    <p:anim calcmode="lin" valueType="num">
                                      <p:cBhvr>
                                        <p:cTn id="589" dur="3000" fill="hold"/>
                                        <p:tgtEl>
                                          <p:spTgt spid="61"/>
                                        </p:tgtEl>
                                        <p:attrNameLst>
                                          <p:attrName>ppt_w</p:attrName>
                                        </p:attrNameLst>
                                      </p:cBhvr>
                                      <p:tavLst>
                                        <p:tav tm="0">
                                          <p:val>
                                            <p:fltVal val="0"/>
                                          </p:val>
                                        </p:tav>
                                        <p:tav tm="100000">
                                          <p:val>
                                            <p:strVal val="#ppt_w"/>
                                          </p:val>
                                        </p:tav>
                                      </p:tavLst>
                                    </p:anim>
                                    <p:anim calcmode="lin" valueType="num">
                                      <p:cBhvr>
                                        <p:cTn id="590" dur="3000" fill="hold"/>
                                        <p:tgtEl>
                                          <p:spTgt spid="61"/>
                                        </p:tgtEl>
                                        <p:attrNameLst>
                                          <p:attrName>ppt_h</p:attrName>
                                        </p:attrNameLst>
                                      </p:cBhvr>
                                      <p:tavLst>
                                        <p:tav tm="0">
                                          <p:val>
                                            <p:strVal val="#ppt_h"/>
                                          </p:val>
                                        </p:tav>
                                        <p:tav tm="100000">
                                          <p:val>
                                            <p:strVal val="#ppt_h"/>
                                          </p:val>
                                        </p:tav>
                                      </p:tavLst>
                                    </p:anim>
                                  </p:childTnLst>
                                </p:cTn>
                              </p:par>
                              <p:par>
                                <p:cTn id="591" presetID="2" presetClass="exit" presetSubtype="8" fill="hold" grpId="1" nodeType="withEffect">
                                  <p:stCondLst>
                                    <p:cond delay="0"/>
                                  </p:stCondLst>
                                  <p:childTnLst>
                                    <p:anim calcmode="lin" valueType="num">
                                      <p:cBhvr additive="base">
                                        <p:cTn id="592" dur="3000"/>
                                        <p:tgtEl>
                                          <p:spTgt spid="61"/>
                                        </p:tgtEl>
                                        <p:attrNameLst>
                                          <p:attrName>ppt_x</p:attrName>
                                        </p:attrNameLst>
                                      </p:cBhvr>
                                      <p:tavLst>
                                        <p:tav tm="0">
                                          <p:val>
                                            <p:strVal val="ppt_x"/>
                                          </p:val>
                                        </p:tav>
                                        <p:tav tm="100000">
                                          <p:val>
                                            <p:strVal val="0-ppt_w/2"/>
                                          </p:val>
                                        </p:tav>
                                      </p:tavLst>
                                    </p:anim>
                                    <p:anim calcmode="lin" valueType="num">
                                      <p:cBhvr additive="base">
                                        <p:cTn id="593" dur="3000"/>
                                        <p:tgtEl>
                                          <p:spTgt spid="61"/>
                                        </p:tgtEl>
                                        <p:attrNameLst>
                                          <p:attrName>ppt_y</p:attrName>
                                        </p:attrNameLst>
                                      </p:cBhvr>
                                      <p:tavLst>
                                        <p:tav tm="0">
                                          <p:val>
                                            <p:strVal val="ppt_y"/>
                                          </p:val>
                                        </p:tav>
                                        <p:tav tm="100000">
                                          <p:val>
                                            <p:strVal val="ppt_y"/>
                                          </p:val>
                                        </p:tav>
                                      </p:tavLst>
                                    </p:anim>
                                    <p:set>
                                      <p:cBhvr>
                                        <p:cTn id="594" dur="1" fill="hold">
                                          <p:stCondLst>
                                            <p:cond delay="2999"/>
                                          </p:stCondLst>
                                        </p:cTn>
                                        <p:tgtEl>
                                          <p:spTgt spid="61"/>
                                        </p:tgtEl>
                                        <p:attrNameLst>
                                          <p:attrName>style.visibility</p:attrName>
                                        </p:attrNameLst>
                                      </p:cBhvr>
                                      <p:to>
                                        <p:strVal val="hidden"/>
                                      </p:to>
                                    </p:set>
                                  </p:childTnLst>
                                </p:cTn>
                              </p:par>
                              <p:par>
                                <p:cTn id="595" presetID="17" presetClass="entr" presetSubtype="2" fill="hold" grpId="0" nodeType="withEffect">
                                  <p:stCondLst>
                                    <p:cond delay="0"/>
                                  </p:stCondLst>
                                  <p:childTnLst>
                                    <p:set>
                                      <p:cBhvr>
                                        <p:cTn id="596" dur="1" fill="hold">
                                          <p:stCondLst>
                                            <p:cond delay="0"/>
                                          </p:stCondLst>
                                        </p:cTn>
                                        <p:tgtEl>
                                          <p:spTgt spid="70"/>
                                        </p:tgtEl>
                                        <p:attrNameLst>
                                          <p:attrName>style.visibility</p:attrName>
                                        </p:attrNameLst>
                                      </p:cBhvr>
                                      <p:to>
                                        <p:strVal val="visible"/>
                                      </p:to>
                                    </p:set>
                                    <p:anim calcmode="lin" valueType="num">
                                      <p:cBhvr>
                                        <p:cTn id="597" dur="3000" fill="hold"/>
                                        <p:tgtEl>
                                          <p:spTgt spid="70"/>
                                        </p:tgtEl>
                                        <p:attrNameLst>
                                          <p:attrName>ppt_x</p:attrName>
                                        </p:attrNameLst>
                                      </p:cBhvr>
                                      <p:tavLst>
                                        <p:tav tm="0">
                                          <p:val>
                                            <p:strVal val="#ppt_x+#ppt_w/2"/>
                                          </p:val>
                                        </p:tav>
                                        <p:tav tm="100000">
                                          <p:val>
                                            <p:strVal val="#ppt_x"/>
                                          </p:val>
                                        </p:tav>
                                      </p:tavLst>
                                    </p:anim>
                                    <p:anim calcmode="lin" valueType="num">
                                      <p:cBhvr>
                                        <p:cTn id="598" dur="3000" fill="hold"/>
                                        <p:tgtEl>
                                          <p:spTgt spid="70"/>
                                        </p:tgtEl>
                                        <p:attrNameLst>
                                          <p:attrName>ppt_y</p:attrName>
                                        </p:attrNameLst>
                                      </p:cBhvr>
                                      <p:tavLst>
                                        <p:tav tm="0">
                                          <p:val>
                                            <p:strVal val="#ppt_y"/>
                                          </p:val>
                                        </p:tav>
                                        <p:tav tm="100000">
                                          <p:val>
                                            <p:strVal val="#ppt_y"/>
                                          </p:val>
                                        </p:tav>
                                      </p:tavLst>
                                    </p:anim>
                                    <p:anim calcmode="lin" valueType="num">
                                      <p:cBhvr>
                                        <p:cTn id="599" dur="3000" fill="hold"/>
                                        <p:tgtEl>
                                          <p:spTgt spid="70"/>
                                        </p:tgtEl>
                                        <p:attrNameLst>
                                          <p:attrName>ppt_w</p:attrName>
                                        </p:attrNameLst>
                                      </p:cBhvr>
                                      <p:tavLst>
                                        <p:tav tm="0">
                                          <p:val>
                                            <p:fltVal val="0"/>
                                          </p:val>
                                        </p:tav>
                                        <p:tav tm="100000">
                                          <p:val>
                                            <p:strVal val="#ppt_w"/>
                                          </p:val>
                                        </p:tav>
                                      </p:tavLst>
                                    </p:anim>
                                    <p:anim calcmode="lin" valueType="num">
                                      <p:cBhvr>
                                        <p:cTn id="600" dur="3000" fill="hold"/>
                                        <p:tgtEl>
                                          <p:spTgt spid="70"/>
                                        </p:tgtEl>
                                        <p:attrNameLst>
                                          <p:attrName>ppt_h</p:attrName>
                                        </p:attrNameLst>
                                      </p:cBhvr>
                                      <p:tavLst>
                                        <p:tav tm="0">
                                          <p:val>
                                            <p:strVal val="#ppt_h"/>
                                          </p:val>
                                        </p:tav>
                                        <p:tav tm="100000">
                                          <p:val>
                                            <p:strVal val="#ppt_h"/>
                                          </p:val>
                                        </p:tav>
                                      </p:tavLst>
                                    </p:anim>
                                  </p:childTnLst>
                                </p:cTn>
                              </p:par>
                              <p:par>
                                <p:cTn id="601" presetID="2" presetClass="exit" presetSubtype="8" fill="hold" grpId="1" nodeType="withEffect">
                                  <p:stCondLst>
                                    <p:cond delay="0"/>
                                  </p:stCondLst>
                                  <p:childTnLst>
                                    <p:anim calcmode="lin" valueType="num">
                                      <p:cBhvr additive="base">
                                        <p:cTn id="602" dur="3000"/>
                                        <p:tgtEl>
                                          <p:spTgt spid="70"/>
                                        </p:tgtEl>
                                        <p:attrNameLst>
                                          <p:attrName>ppt_x</p:attrName>
                                        </p:attrNameLst>
                                      </p:cBhvr>
                                      <p:tavLst>
                                        <p:tav tm="0">
                                          <p:val>
                                            <p:strVal val="ppt_x"/>
                                          </p:val>
                                        </p:tav>
                                        <p:tav tm="100000">
                                          <p:val>
                                            <p:strVal val="0-ppt_w/2"/>
                                          </p:val>
                                        </p:tav>
                                      </p:tavLst>
                                    </p:anim>
                                    <p:anim calcmode="lin" valueType="num">
                                      <p:cBhvr additive="base">
                                        <p:cTn id="603" dur="3000"/>
                                        <p:tgtEl>
                                          <p:spTgt spid="70"/>
                                        </p:tgtEl>
                                        <p:attrNameLst>
                                          <p:attrName>ppt_y</p:attrName>
                                        </p:attrNameLst>
                                      </p:cBhvr>
                                      <p:tavLst>
                                        <p:tav tm="0">
                                          <p:val>
                                            <p:strVal val="ppt_y"/>
                                          </p:val>
                                        </p:tav>
                                        <p:tav tm="100000">
                                          <p:val>
                                            <p:strVal val="ppt_y"/>
                                          </p:val>
                                        </p:tav>
                                      </p:tavLst>
                                    </p:anim>
                                    <p:set>
                                      <p:cBhvr>
                                        <p:cTn id="604" dur="1" fill="hold">
                                          <p:stCondLst>
                                            <p:cond delay="2999"/>
                                          </p:stCondLst>
                                        </p:cTn>
                                        <p:tgtEl>
                                          <p:spTgt spid="70"/>
                                        </p:tgtEl>
                                        <p:attrNameLst>
                                          <p:attrName>style.visibility</p:attrName>
                                        </p:attrNameLst>
                                      </p:cBhvr>
                                      <p:to>
                                        <p:strVal val="hidden"/>
                                      </p:to>
                                    </p:set>
                                  </p:childTnLst>
                                </p:cTn>
                              </p:par>
                              <p:par>
                                <p:cTn id="605" presetID="17" presetClass="entr" presetSubtype="2" fill="hold" grpId="0" nodeType="withEffect">
                                  <p:stCondLst>
                                    <p:cond delay="0"/>
                                  </p:stCondLst>
                                  <p:childTnLst>
                                    <p:set>
                                      <p:cBhvr>
                                        <p:cTn id="606" dur="1" fill="hold">
                                          <p:stCondLst>
                                            <p:cond delay="0"/>
                                          </p:stCondLst>
                                        </p:cTn>
                                        <p:tgtEl>
                                          <p:spTgt spid="71"/>
                                        </p:tgtEl>
                                        <p:attrNameLst>
                                          <p:attrName>style.visibility</p:attrName>
                                        </p:attrNameLst>
                                      </p:cBhvr>
                                      <p:to>
                                        <p:strVal val="visible"/>
                                      </p:to>
                                    </p:set>
                                    <p:anim calcmode="lin" valueType="num">
                                      <p:cBhvr>
                                        <p:cTn id="607" dur="3000" fill="hold"/>
                                        <p:tgtEl>
                                          <p:spTgt spid="71"/>
                                        </p:tgtEl>
                                        <p:attrNameLst>
                                          <p:attrName>ppt_x</p:attrName>
                                        </p:attrNameLst>
                                      </p:cBhvr>
                                      <p:tavLst>
                                        <p:tav tm="0">
                                          <p:val>
                                            <p:strVal val="#ppt_x+#ppt_w/2"/>
                                          </p:val>
                                        </p:tav>
                                        <p:tav tm="100000">
                                          <p:val>
                                            <p:strVal val="#ppt_x"/>
                                          </p:val>
                                        </p:tav>
                                      </p:tavLst>
                                    </p:anim>
                                    <p:anim calcmode="lin" valueType="num">
                                      <p:cBhvr>
                                        <p:cTn id="608" dur="3000" fill="hold"/>
                                        <p:tgtEl>
                                          <p:spTgt spid="71"/>
                                        </p:tgtEl>
                                        <p:attrNameLst>
                                          <p:attrName>ppt_y</p:attrName>
                                        </p:attrNameLst>
                                      </p:cBhvr>
                                      <p:tavLst>
                                        <p:tav tm="0">
                                          <p:val>
                                            <p:strVal val="#ppt_y"/>
                                          </p:val>
                                        </p:tav>
                                        <p:tav tm="100000">
                                          <p:val>
                                            <p:strVal val="#ppt_y"/>
                                          </p:val>
                                        </p:tav>
                                      </p:tavLst>
                                    </p:anim>
                                    <p:anim calcmode="lin" valueType="num">
                                      <p:cBhvr>
                                        <p:cTn id="609" dur="3000" fill="hold"/>
                                        <p:tgtEl>
                                          <p:spTgt spid="71"/>
                                        </p:tgtEl>
                                        <p:attrNameLst>
                                          <p:attrName>ppt_w</p:attrName>
                                        </p:attrNameLst>
                                      </p:cBhvr>
                                      <p:tavLst>
                                        <p:tav tm="0">
                                          <p:val>
                                            <p:fltVal val="0"/>
                                          </p:val>
                                        </p:tav>
                                        <p:tav tm="100000">
                                          <p:val>
                                            <p:strVal val="#ppt_w"/>
                                          </p:val>
                                        </p:tav>
                                      </p:tavLst>
                                    </p:anim>
                                    <p:anim calcmode="lin" valueType="num">
                                      <p:cBhvr>
                                        <p:cTn id="610" dur="3000" fill="hold"/>
                                        <p:tgtEl>
                                          <p:spTgt spid="71"/>
                                        </p:tgtEl>
                                        <p:attrNameLst>
                                          <p:attrName>ppt_h</p:attrName>
                                        </p:attrNameLst>
                                      </p:cBhvr>
                                      <p:tavLst>
                                        <p:tav tm="0">
                                          <p:val>
                                            <p:strVal val="#ppt_h"/>
                                          </p:val>
                                        </p:tav>
                                        <p:tav tm="100000">
                                          <p:val>
                                            <p:strVal val="#ppt_h"/>
                                          </p:val>
                                        </p:tav>
                                      </p:tavLst>
                                    </p:anim>
                                  </p:childTnLst>
                                </p:cTn>
                              </p:par>
                              <p:par>
                                <p:cTn id="611" presetID="2" presetClass="exit" presetSubtype="8" fill="hold" grpId="1" nodeType="withEffect">
                                  <p:stCondLst>
                                    <p:cond delay="0"/>
                                  </p:stCondLst>
                                  <p:childTnLst>
                                    <p:anim calcmode="lin" valueType="num">
                                      <p:cBhvr additive="base">
                                        <p:cTn id="612" dur="3000"/>
                                        <p:tgtEl>
                                          <p:spTgt spid="71"/>
                                        </p:tgtEl>
                                        <p:attrNameLst>
                                          <p:attrName>ppt_x</p:attrName>
                                        </p:attrNameLst>
                                      </p:cBhvr>
                                      <p:tavLst>
                                        <p:tav tm="0">
                                          <p:val>
                                            <p:strVal val="ppt_x"/>
                                          </p:val>
                                        </p:tav>
                                        <p:tav tm="100000">
                                          <p:val>
                                            <p:strVal val="0-ppt_w/2"/>
                                          </p:val>
                                        </p:tav>
                                      </p:tavLst>
                                    </p:anim>
                                    <p:anim calcmode="lin" valueType="num">
                                      <p:cBhvr additive="base">
                                        <p:cTn id="613" dur="3000"/>
                                        <p:tgtEl>
                                          <p:spTgt spid="71"/>
                                        </p:tgtEl>
                                        <p:attrNameLst>
                                          <p:attrName>ppt_y</p:attrName>
                                        </p:attrNameLst>
                                      </p:cBhvr>
                                      <p:tavLst>
                                        <p:tav tm="0">
                                          <p:val>
                                            <p:strVal val="ppt_y"/>
                                          </p:val>
                                        </p:tav>
                                        <p:tav tm="100000">
                                          <p:val>
                                            <p:strVal val="ppt_y"/>
                                          </p:val>
                                        </p:tav>
                                      </p:tavLst>
                                    </p:anim>
                                    <p:set>
                                      <p:cBhvr>
                                        <p:cTn id="614" dur="1" fill="hold">
                                          <p:stCondLst>
                                            <p:cond delay="2999"/>
                                          </p:stCondLst>
                                        </p:cTn>
                                        <p:tgtEl>
                                          <p:spTgt spid="71"/>
                                        </p:tgtEl>
                                        <p:attrNameLst>
                                          <p:attrName>style.visibility</p:attrName>
                                        </p:attrNameLst>
                                      </p:cBhvr>
                                      <p:to>
                                        <p:strVal val="hidden"/>
                                      </p:to>
                                    </p:set>
                                  </p:childTnLst>
                                </p:cTn>
                              </p:par>
                              <p:par>
                                <p:cTn id="615" presetID="17" presetClass="entr" presetSubtype="2" fill="hold" grpId="0" nodeType="withEffect">
                                  <p:stCondLst>
                                    <p:cond delay="0"/>
                                  </p:stCondLst>
                                  <p:childTnLst>
                                    <p:set>
                                      <p:cBhvr>
                                        <p:cTn id="616" dur="1" fill="hold">
                                          <p:stCondLst>
                                            <p:cond delay="0"/>
                                          </p:stCondLst>
                                        </p:cTn>
                                        <p:tgtEl>
                                          <p:spTgt spid="68"/>
                                        </p:tgtEl>
                                        <p:attrNameLst>
                                          <p:attrName>style.visibility</p:attrName>
                                        </p:attrNameLst>
                                      </p:cBhvr>
                                      <p:to>
                                        <p:strVal val="visible"/>
                                      </p:to>
                                    </p:set>
                                    <p:anim calcmode="lin" valueType="num">
                                      <p:cBhvr>
                                        <p:cTn id="617" dur="3000" fill="hold"/>
                                        <p:tgtEl>
                                          <p:spTgt spid="68"/>
                                        </p:tgtEl>
                                        <p:attrNameLst>
                                          <p:attrName>ppt_x</p:attrName>
                                        </p:attrNameLst>
                                      </p:cBhvr>
                                      <p:tavLst>
                                        <p:tav tm="0">
                                          <p:val>
                                            <p:strVal val="#ppt_x+#ppt_w/2"/>
                                          </p:val>
                                        </p:tav>
                                        <p:tav tm="100000">
                                          <p:val>
                                            <p:strVal val="#ppt_x"/>
                                          </p:val>
                                        </p:tav>
                                      </p:tavLst>
                                    </p:anim>
                                    <p:anim calcmode="lin" valueType="num">
                                      <p:cBhvr>
                                        <p:cTn id="618" dur="3000" fill="hold"/>
                                        <p:tgtEl>
                                          <p:spTgt spid="68"/>
                                        </p:tgtEl>
                                        <p:attrNameLst>
                                          <p:attrName>ppt_y</p:attrName>
                                        </p:attrNameLst>
                                      </p:cBhvr>
                                      <p:tavLst>
                                        <p:tav tm="0">
                                          <p:val>
                                            <p:strVal val="#ppt_y"/>
                                          </p:val>
                                        </p:tav>
                                        <p:tav tm="100000">
                                          <p:val>
                                            <p:strVal val="#ppt_y"/>
                                          </p:val>
                                        </p:tav>
                                      </p:tavLst>
                                    </p:anim>
                                    <p:anim calcmode="lin" valueType="num">
                                      <p:cBhvr>
                                        <p:cTn id="619" dur="3000" fill="hold"/>
                                        <p:tgtEl>
                                          <p:spTgt spid="68"/>
                                        </p:tgtEl>
                                        <p:attrNameLst>
                                          <p:attrName>ppt_w</p:attrName>
                                        </p:attrNameLst>
                                      </p:cBhvr>
                                      <p:tavLst>
                                        <p:tav tm="0">
                                          <p:val>
                                            <p:fltVal val="0"/>
                                          </p:val>
                                        </p:tav>
                                        <p:tav tm="100000">
                                          <p:val>
                                            <p:strVal val="#ppt_w"/>
                                          </p:val>
                                        </p:tav>
                                      </p:tavLst>
                                    </p:anim>
                                    <p:anim calcmode="lin" valueType="num">
                                      <p:cBhvr>
                                        <p:cTn id="620" dur="3000" fill="hold"/>
                                        <p:tgtEl>
                                          <p:spTgt spid="68"/>
                                        </p:tgtEl>
                                        <p:attrNameLst>
                                          <p:attrName>ppt_h</p:attrName>
                                        </p:attrNameLst>
                                      </p:cBhvr>
                                      <p:tavLst>
                                        <p:tav tm="0">
                                          <p:val>
                                            <p:strVal val="#ppt_h"/>
                                          </p:val>
                                        </p:tav>
                                        <p:tav tm="100000">
                                          <p:val>
                                            <p:strVal val="#ppt_h"/>
                                          </p:val>
                                        </p:tav>
                                      </p:tavLst>
                                    </p:anim>
                                  </p:childTnLst>
                                </p:cTn>
                              </p:par>
                              <p:par>
                                <p:cTn id="621" presetID="2" presetClass="exit" presetSubtype="8" fill="hold" grpId="1" nodeType="withEffect">
                                  <p:stCondLst>
                                    <p:cond delay="0"/>
                                  </p:stCondLst>
                                  <p:childTnLst>
                                    <p:anim calcmode="lin" valueType="num">
                                      <p:cBhvr additive="base">
                                        <p:cTn id="622" dur="3000"/>
                                        <p:tgtEl>
                                          <p:spTgt spid="68"/>
                                        </p:tgtEl>
                                        <p:attrNameLst>
                                          <p:attrName>ppt_x</p:attrName>
                                        </p:attrNameLst>
                                      </p:cBhvr>
                                      <p:tavLst>
                                        <p:tav tm="0">
                                          <p:val>
                                            <p:strVal val="ppt_x"/>
                                          </p:val>
                                        </p:tav>
                                        <p:tav tm="100000">
                                          <p:val>
                                            <p:strVal val="0-ppt_w/2"/>
                                          </p:val>
                                        </p:tav>
                                      </p:tavLst>
                                    </p:anim>
                                    <p:anim calcmode="lin" valueType="num">
                                      <p:cBhvr additive="base">
                                        <p:cTn id="623" dur="3000"/>
                                        <p:tgtEl>
                                          <p:spTgt spid="68"/>
                                        </p:tgtEl>
                                        <p:attrNameLst>
                                          <p:attrName>ppt_y</p:attrName>
                                        </p:attrNameLst>
                                      </p:cBhvr>
                                      <p:tavLst>
                                        <p:tav tm="0">
                                          <p:val>
                                            <p:strVal val="ppt_y"/>
                                          </p:val>
                                        </p:tav>
                                        <p:tav tm="100000">
                                          <p:val>
                                            <p:strVal val="ppt_y"/>
                                          </p:val>
                                        </p:tav>
                                      </p:tavLst>
                                    </p:anim>
                                    <p:set>
                                      <p:cBhvr>
                                        <p:cTn id="624" dur="1" fill="hold">
                                          <p:stCondLst>
                                            <p:cond delay="2999"/>
                                          </p:stCondLst>
                                        </p:cTn>
                                        <p:tgtEl>
                                          <p:spTgt spid="68"/>
                                        </p:tgtEl>
                                        <p:attrNameLst>
                                          <p:attrName>style.visibility</p:attrName>
                                        </p:attrNameLst>
                                      </p:cBhvr>
                                      <p:to>
                                        <p:strVal val="hidden"/>
                                      </p:to>
                                    </p:set>
                                  </p:childTnLst>
                                </p:cTn>
                              </p:par>
                              <p:par>
                                <p:cTn id="625" presetID="17" presetClass="entr" presetSubtype="2" fill="hold" grpId="0" nodeType="withEffect">
                                  <p:stCondLst>
                                    <p:cond delay="0"/>
                                  </p:stCondLst>
                                  <p:childTnLst>
                                    <p:set>
                                      <p:cBhvr>
                                        <p:cTn id="626" dur="1" fill="hold">
                                          <p:stCondLst>
                                            <p:cond delay="0"/>
                                          </p:stCondLst>
                                        </p:cTn>
                                        <p:tgtEl>
                                          <p:spTgt spid="72"/>
                                        </p:tgtEl>
                                        <p:attrNameLst>
                                          <p:attrName>style.visibility</p:attrName>
                                        </p:attrNameLst>
                                      </p:cBhvr>
                                      <p:to>
                                        <p:strVal val="visible"/>
                                      </p:to>
                                    </p:set>
                                    <p:anim calcmode="lin" valueType="num">
                                      <p:cBhvr>
                                        <p:cTn id="627" dur="3000" fill="hold"/>
                                        <p:tgtEl>
                                          <p:spTgt spid="72"/>
                                        </p:tgtEl>
                                        <p:attrNameLst>
                                          <p:attrName>ppt_x</p:attrName>
                                        </p:attrNameLst>
                                      </p:cBhvr>
                                      <p:tavLst>
                                        <p:tav tm="0">
                                          <p:val>
                                            <p:strVal val="#ppt_x+#ppt_w/2"/>
                                          </p:val>
                                        </p:tav>
                                        <p:tav tm="100000">
                                          <p:val>
                                            <p:strVal val="#ppt_x"/>
                                          </p:val>
                                        </p:tav>
                                      </p:tavLst>
                                    </p:anim>
                                    <p:anim calcmode="lin" valueType="num">
                                      <p:cBhvr>
                                        <p:cTn id="628" dur="3000" fill="hold"/>
                                        <p:tgtEl>
                                          <p:spTgt spid="72"/>
                                        </p:tgtEl>
                                        <p:attrNameLst>
                                          <p:attrName>ppt_y</p:attrName>
                                        </p:attrNameLst>
                                      </p:cBhvr>
                                      <p:tavLst>
                                        <p:tav tm="0">
                                          <p:val>
                                            <p:strVal val="#ppt_y"/>
                                          </p:val>
                                        </p:tav>
                                        <p:tav tm="100000">
                                          <p:val>
                                            <p:strVal val="#ppt_y"/>
                                          </p:val>
                                        </p:tav>
                                      </p:tavLst>
                                    </p:anim>
                                    <p:anim calcmode="lin" valueType="num">
                                      <p:cBhvr>
                                        <p:cTn id="629" dur="3000" fill="hold"/>
                                        <p:tgtEl>
                                          <p:spTgt spid="72"/>
                                        </p:tgtEl>
                                        <p:attrNameLst>
                                          <p:attrName>ppt_w</p:attrName>
                                        </p:attrNameLst>
                                      </p:cBhvr>
                                      <p:tavLst>
                                        <p:tav tm="0">
                                          <p:val>
                                            <p:fltVal val="0"/>
                                          </p:val>
                                        </p:tav>
                                        <p:tav tm="100000">
                                          <p:val>
                                            <p:strVal val="#ppt_w"/>
                                          </p:val>
                                        </p:tav>
                                      </p:tavLst>
                                    </p:anim>
                                    <p:anim calcmode="lin" valueType="num">
                                      <p:cBhvr>
                                        <p:cTn id="630" dur="3000" fill="hold"/>
                                        <p:tgtEl>
                                          <p:spTgt spid="72"/>
                                        </p:tgtEl>
                                        <p:attrNameLst>
                                          <p:attrName>ppt_h</p:attrName>
                                        </p:attrNameLst>
                                      </p:cBhvr>
                                      <p:tavLst>
                                        <p:tav tm="0">
                                          <p:val>
                                            <p:strVal val="#ppt_h"/>
                                          </p:val>
                                        </p:tav>
                                        <p:tav tm="100000">
                                          <p:val>
                                            <p:strVal val="#ppt_h"/>
                                          </p:val>
                                        </p:tav>
                                      </p:tavLst>
                                    </p:anim>
                                  </p:childTnLst>
                                </p:cTn>
                              </p:par>
                              <p:par>
                                <p:cTn id="631" presetID="2" presetClass="exit" presetSubtype="8" fill="hold" grpId="1" nodeType="withEffect">
                                  <p:stCondLst>
                                    <p:cond delay="0"/>
                                  </p:stCondLst>
                                  <p:childTnLst>
                                    <p:anim calcmode="lin" valueType="num">
                                      <p:cBhvr additive="base">
                                        <p:cTn id="632" dur="3000"/>
                                        <p:tgtEl>
                                          <p:spTgt spid="72"/>
                                        </p:tgtEl>
                                        <p:attrNameLst>
                                          <p:attrName>ppt_x</p:attrName>
                                        </p:attrNameLst>
                                      </p:cBhvr>
                                      <p:tavLst>
                                        <p:tav tm="0">
                                          <p:val>
                                            <p:strVal val="ppt_x"/>
                                          </p:val>
                                        </p:tav>
                                        <p:tav tm="100000">
                                          <p:val>
                                            <p:strVal val="0-ppt_w/2"/>
                                          </p:val>
                                        </p:tav>
                                      </p:tavLst>
                                    </p:anim>
                                    <p:anim calcmode="lin" valueType="num">
                                      <p:cBhvr additive="base">
                                        <p:cTn id="633" dur="3000"/>
                                        <p:tgtEl>
                                          <p:spTgt spid="72"/>
                                        </p:tgtEl>
                                        <p:attrNameLst>
                                          <p:attrName>ppt_y</p:attrName>
                                        </p:attrNameLst>
                                      </p:cBhvr>
                                      <p:tavLst>
                                        <p:tav tm="0">
                                          <p:val>
                                            <p:strVal val="ppt_y"/>
                                          </p:val>
                                        </p:tav>
                                        <p:tav tm="100000">
                                          <p:val>
                                            <p:strVal val="ppt_y"/>
                                          </p:val>
                                        </p:tav>
                                      </p:tavLst>
                                    </p:anim>
                                    <p:set>
                                      <p:cBhvr>
                                        <p:cTn id="634" dur="1" fill="hold">
                                          <p:stCondLst>
                                            <p:cond delay="2999"/>
                                          </p:stCondLst>
                                        </p:cTn>
                                        <p:tgtEl>
                                          <p:spTgt spid="72"/>
                                        </p:tgtEl>
                                        <p:attrNameLst>
                                          <p:attrName>style.visibility</p:attrName>
                                        </p:attrNameLst>
                                      </p:cBhvr>
                                      <p:to>
                                        <p:strVal val="hidden"/>
                                      </p:to>
                                    </p:set>
                                  </p:childTnLst>
                                </p:cTn>
                              </p:par>
                              <p:par>
                                <p:cTn id="635" presetID="17" presetClass="entr" presetSubtype="2" fill="hold" grpId="0" nodeType="withEffect">
                                  <p:stCondLst>
                                    <p:cond delay="0"/>
                                  </p:stCondLst>
                                  <p:childTnLst>
                                    <p:set>
                                      <p:cBhvr>
                                        <p:cTn id="636" dur="1" fill="hold">
                                          <p:stCondLst>
                                            <p:cond delay="0"/>
                                          </p:stCondLst>
                                        </p:cTn>
                                        <p:tgtEl>
                                          <p:spTgt spid="73"/>
                                        </p:tgtEl>
                                        <p:attrNameLst>
                                          <p:attrName>style.visibility</p:attrName>
                                        </p:attrNameLst>
                                      </p:cBhvr>
                                      <p:to>
                                        <p:strVal val="visible"/>
                                      </p:to>
                                    </p:set>
                                    <p:anim calcmode="lin" valueType="num">
                                      <p:cBhvr>
                                        <p:cTn id="637" dur="3000" fill="hold"/>
                                        <p:tgtEl>
                                          <p:spTgt spid="73"/>
                                        </p:tgtEl>
                                        <p:attrNameLst>
                                          <p:attrName>ppt_x</p:attrName>
                                        </p:attrNameLst>
                                      </p:cBhvr>
                                      <p:tavLst>
                                        <p:tav tm="0">
                                          <p:val>
                                            <p:strVal val="#ppt_x+#ppt_w/2"/>
                                          </p:val>
                                        </p:tav>
                                        <p:tav tm="100000">
                                          <p:val>
                                            <p:strVal val="#ppt_x"/>
                                          </p:val>
                                        </p:tav>
                                      </p:tavLst>
                                    </p:anim>
                                    <p:anim calcmode="lin" valueType="num">
                                      <p:cBhvr>
                                        <p:cTn id="638" dur="3000" fill="hold"/>
                                        <p:tgtEl>
                                          <p:spTgt spid="73"/>
                                        </p:tgtEl>
                                        <p:attrNameLst>
                                          <p:attrName>ppt_y</p:attrName>
                                        </p:attrNameLst>
                                      </p:cBhvr>
                                      <p:tavLst>
                                        <p:tav tm="0">
                                          <p:val>
                                            <p:strVal val="#ppt_y"/>
                                          </p:val>
                                        </p:tav>
                                        <p:tav tm="100000">
                                          <p:val>
                                            <p:strVal val="#ppt_y"/>
                                          </p:val>
                                        </p:tav>
                                      </p:tavLst>
                                    </p:anim>
                                    <p:anim calcmode="lin" valueType="num">
                                      <p:cBhvr>
                                        <p:cTn id="639" dur="3000" fill="hold"/>
                                        <p:tgtEl>
                                          <p:spTgt spid="73"/>
                                        </p:tgtEl>
                                        <p:attrNameLst>
                                          <p:attrName>ppt_w</p:attrName>
                                        </p:attrNameLst>
                                      </p:cBhvr>
                                      <p:tavLst>
                                        <p:tav tm="0">
                                          <p:val>
                                            <p:fltVal val="0"/>
                                          </p:val>
                                        </p:tav>
                                        <p:tav tm="100000">
                                          <p:val>
                                            <p:strVal val="#ppt_w"/>
                                          </p:val>
                                        </p:tav>
                                      </p:tavLst>
                                    </p:anim>
                                    <p:anim calcmode="lin" valueType="num">
                                      <p:cBhvr>
                                        <p:cTn id="640" dur="3000" fill="hold"/>
                                        <p:tgtEl>
                                          <p:spTgt spid="73"/>
                                        </p:tgtEl>
                                        <p:attrNameLst>
                                          <p:attrName>ppt_h</p:attrName>
                                        </p:attrNameLst>
                                      </p:cBhvr>
                                      <p:tavLst>
                                        <p:tav tm="0">
                                          <p:val>
                                            <p:strVal val="#ppt_h"/>
                                          </p:val>
                                        </p:tav>
                                        <p:tav tm="100000">
                                          <p:val>
                                            <p:strVal val="#ppt_h"/>
                                          </p:val>
                                        </p:tav>
                                      </p:tavLst>
                                    </p:anim>
                                  </p:childTnLst>
                                </p:cTn>
                              </p:par>
                              <p:par>
                                <p:cTn id="641" presetID="2" presetClass="exit" presetSubtype="8" fill="hold" grpId="1" nodeType="withEffect">
                                  <p:stCondLst>
                                    <p:cond delay="0"/>
                                  </p:stCondLst>
                                  <p:childTnLst>
                                    <p:anim calcmode="lin" valueType="num">
                                      <p:cBhvr additive="base">
                                        <p:cTn id="642" dur="3000"/>
                                        <p:tgtEl>
                                          <p:spTgt spid="73"/>
                                        </p:tgtEl>
                                        <p:attrNameLst>
                                          <p:attrName>ppt_x</p:attrName>
                                        </p:attrNameLst>
                                      </p:cBhvr>
                                      <p:tavLst>
                                        <p:tav tm="0">
                                          <p:val>
                                            <p:strVal val="ppt_x"/>
                                          </p:val>
                                        </p:tav>
                                        <p:tav tm="100000">
                                          <p:val>
                                            <p:strVal val="0-ppt_w/2"/>
                                          </p:val>
                                        </p:tav>
                                      </p:tavLst>
                                    </p:anim>
                                    <p:anim calcmode="lin" valueType="num">
                                      <p:cBhvr additive="base">
                                        <p:cTn id="643" dur="3000"/>
                                        <p:tgtEl>
                                          <p:spTgt spid="73"/>
                                        </p:tgtEl>
                                        <p:attrNameLst>
                                          <p:attrName>ppt_y</p:attrName>
                                        </p:attrNameLst>
                                      </p:cBhvr>
                                      <p:tavLst>
                                        <p:tav tm="0">
                                          <p:val>
                                            <p:strVal val="ppt_y"/>
                                          </p:val>
                                        </p:tav>
                                        <p:tav tm="100000">
                                          <p:val>
                                            <p:strVal val="ppt_y"/>
                                          </p:val>
                                        </p:tav>
                                      </p:tavLst>
                                    </p:anim>
                                    <p:set>
                                      <p:cBhvr>
                                        <p:cTn id="644" dur="1" fill="hold">
                                          <p:stCondLst>
                                            <p:cond delay="2999"/>
                                          </p:stCondLst>
                                        </p:cTn>
                                        <p:tgtEl>
                                          <p:spTgt spid="73"/>
                                        </p:tgtEl>
                                        <p:attrNameLst>
                                          <p:attrName>style.visibility</p:attrName>
                                        </p:attrNameLst>
                                      </p:cBhvr>
                                      <p:to>
                                        <p:strVal val="hidden"/>
                                      </p:to>
                                    </p:set>
                                  </p:childTnLst>
                                </p:cTn>
                              </p:par>
                              <p:par>
                                <p:cTn id="645" presetID="17" presetClass="entr" presetSubtype="2" fill="hold" grpId="0" nodeType="withEffect">
                                  <p:stCondLst>
                                    <p:cond delay="0"/>
                                  </p:stCondLst>
                                  <p:childTnLst>
                                    <p:set>
                                      <p:cBhvr>
                                        <p:cTn id="646" dur="1" fill="hold">
                                          <p:stCondLst>
                                            <p:cond delay="0"/>
                                          </p:stCondLst>
                                        </p:cTn>
                                        <p:tgtEl>
                                          <p:spTgt spid="69"/>
                                        </p:tgtEl>
                                        <p:attrNameLst>
                                          <p:attrName>style.visibility</p:attrName>
                                        </p:attrNameLst>
                                      </p:cBhvr>
                                      <p:to>
                                        <p:strVal val="visible"/>
                                      </p:to>
                                    </p:set>
                                    <p:anim calcmode="lin" valueType="num">
                                      <p:cBhvr>
                                        <p:cTn id="647" dur="3000" fill="hold"/>
                                        <p:tgtEl>
                                          <p:spTgt spid="69"/>
                                        </p:tgtEl>
                                        <p:attrNameLst>
                                          <p:attrName>ppt_x</p:attrName>
                                        </p:attrNameLst>
                                      </p:cBhvr>
                                      <p:tavLst>
                                        <p:tav tm="0">
                                          <p:val>
                                            <p:strVal val="#ppt_x+#ppt_w/2"/>
                                          </p:val>
                                        </p:tav>
                                        <p:tav tm="100000">
                                          <p:val>
                                            <p:strVal val="#ppt_x"/>
                                          </p:val>
                                        </p:tav>
                                      </p:tavLst>
                                    </p:anim>
                                    <p:anim calcmode="lin" valueType="num">
                                      <p:cBhvr>
                                        <p:cTn id="648" dur="3000" fill="hold"/>
                                        <p:tgtEl>
                                          <p:spTgt spid="69"/>
                                        </p:tgtEl>
                                        <p:attrNameLst>
                                          <p:attrName>ppt_y</p:attrName>
                                        </p:attrNameLst>
                                      </p:cBhvr>
                                      <p:tavLst>
                                        <p:tav tm="0">
                                          <p:val>
                                            <p:strVal val="#ppt_y"/>
                                          </p:val>
                                        </p:tav>
                                        <p:tav tm="100000">
                                          <p:val>
                                            <p:strVal val="#ppt_y"/>
                                          </p:val>
                                        </p:tav>
                                      </p:tavLst>
                                    </p:anim>
                                    <p:anim calcmode="lin" valueType="num">
                                      <p:cBhvr>
                                        <p:cTn id="649" dur="3000" fill="hold"/>
                                        <p:tgtEl>
                                          <p:spTgt spid="69"/>
                                        </p:tgtEl>
                                        <p:attrNameLst>
                                          <p:attrName>ppt_w</p:attrName>
                                        </p:attrNameLst>
                                      </p:cBhvr>
                                      <p:tavLst>
                                        <p:tav tm="0">
                                          <p:val>
                                            <p:fltVal val="0"/>
                                          </p:val>
                                        </p:tav>
                                        <p:tav tm="100000">
                                          <p:val>
                                            <p:strVal val="#ppt_w"/>
                                          </p:val>
                                        </p:tav>
                                      </p:tavLst>
                                    </p:anim>
                                    <p:anim calcmode="lin" valueType="num">
                                      <p:cBhvr>
                                        <p:cTn id="650" dur="3000" fill="hold"/>
                                        <p:tgtEl>
                                          <p:spTgt spid="69"/>
                                        </p:tgtEl>
                                        <p:attrNameLst>
                                          <p:attrName>ppt_h</p:attrName>
                                        </p:attrNameLst>
                                      </p:cBhvr>
                                      <p:tavLst>
                                        <p:tav tm="0">
                                          <p:val>
                                            <p:strVal val="#ppt_h"/>
                                          </p:val>
                                        </p:tav>
                                        <p:tav tm="100000">
                                          <p:val>
                                            <p:strVal val="#ppt_h"/>
                                          </p:val>
                                        </p:tav>
                                      </p:tavLst>
                                    </p:anim>
                                  </p:childTnLst>
                                </p:cTn>
                              </p:par>
                              <p:par>
                                <p:cTn id="651" presetID="2" presetClass="exit" presetSubtype="8" fill="hold" grpId="1" nodeType="withEffect">
                                  <p:stCondLst>
                                    <p:cond delay="0"/>
                                  </p:stCondLst>
                                  <p:childTnLst>
                                    <p:anim calcmode="lin" valueType="num">
                                      <p:cBhvr additive="base">
                                        <p:cTn id="652" dur="3000"/>
                                        <p:tgtEl>
                                          <p:spTgt spid="69"/>
                                        </p:tgtEl>
                                        <p:attrNameLst>
                                          <p:attrName>ppt_x</p:attrName>
                                        </p:attrNameLst>
                                      </p:cBhvr>
                                      <p:tavLst>
                                        <p:tav tm="0">
                                          <p:val>
                                            <p:strVal val="ppt_x"/>
                                          </p:val>
                                        </p:tav>
                                        <p:tav tm="100000">
                                          <p:val>
                                            <p:strVal val="0-ppt_w/2"/>
                                          </p:val>
                                        </p:tav>
                                      </p:tavLst>
                                    </p:anim>
                                    <p:anim calcmode="lin" valueType="num">
                                      <p:cBhvr additive="base">
                                        <p:cTn id="653" dur="3000"/>
                                        <p:tgtEl>
                                          <p:spTgt spid="69"/>
                                        </p:tgtEl>
                                        <p:attrNameLst>
                                          <p:attrName>ppt_y</p:attrName>
                                        </p:attrNameLst>
                                      </p:cBhvr>
                                      <p:tavLst>
                                        <p:tav tm="0">
                                          <p:val>
                                            <p:strVal val="ppt_y"/>
                                          </p:val>
                                        </p:tav>
                                        <p:tav tm="100000">
                                          <p:val>
                                            <p:strVal val="ppt_y"/>
                                          </p:val>
                                        </p:tav>
                                      </p:tavLst>
                                    </p:anim>
                                    <p:set>
                                      <p:cBhvr>
                                        <p:cTn id="654" dur="1" fill="hold">
                                          <p:stCondLst>
                                            <p:cond delay="2999"/>
                                          </p:stCondLst>
                                        </p:cTn>
                                        <p:tgtEl>
                                          <p:spTgt spid="69"/>
                                        </p:tgtEl>
                                        <p:attrNameLst>
                                          <p:attrName>style.visibility</p:attrName>
                                        </p:attrNameLst>
                                      </p:cBhvr>
                                      <p:to>
                                        <p:strVal val="hidden"/>
                                      </p:to>
                                    </p:set>
                                  </p:childTnLst>
                                </p:cTn>
                              </p:par>
                              <p:par>
                                <p:cTn id="655" presetID="17" presetClass="entr" presetSubtype="2" fill="hold" grpId="0" nodeType="withEffect">
                                  <p:stCondLst>
                                    <p:cond delay="0"/>
                                  </p:stCondLst>
                                  <p:childTnLst>
                                    <p:set>
                                      <p:cBhvr>
                                        <p:cTn id="656" dur="1" fill="hold">
                                          <p:stCondLst>
                                            <p:cond delay="0"/>
                                          </p:stCondLst>
                                        </p:cTn>
                                        <p:tgtEl>
                                          <p:spTgt spid="76"/>
                                        </p:tgtEl>
                                        <p:attrNameLst>
                                          <p:attrName>style.visibility</p:attrName>
                                        </p:attrNameLst>
                                      </p:cBhvr>
                                      <p:to>
                                        <p:strVal val="visible"/>
                                      </p:to>
                                    </p:set>
                                    <p:anim calcmode="lin" valueType="num">
                                      <p:cBhvr>
                                        <p:cTn id="657" dur="3000" fill="hold"/>
                                        <p:tgtEl>
                                          <p:spTgt spid="76"/>
                                        </p:tgtEl>
                                        <p:attrNameLst>
                                          <p:attrName>ppt_x</p:attrName>
                                        </p:attrNameLst>
                                      </p:cBhvr>
                                      <p:tavLst>
                                        <p:tav tm="0">
                                          <p:val>
                                            <p:strVal val="#ppt_x+#ppt_w/2"/>
                                          </p:val>
                                        </p:tav>
                                        <p:tav tm="100000">
                                          <p:val>
                                            <p:strVal val="#ppt_x"/>
                                          </p:val>
                                        </p:tav>
                                      </p:tavLst>
                                    </p:anim>
                                    <p:anim calcmode="lin" valueType="num">
                                      <p:cBhvr>
                                        <p:cTn id="658" dur="3000" fill="hold"/>
                                        <p:tgtEl>
                                          <p:spTgt spid="76"/>
                                        </p:tgtEl>
                                        <p:attrNameLst>
                                          <p:attrName>ppt_y</p:attrName>
                                        </p:attrNameLst>
                                      </p:cBhvr>
                                      <p:tavLst>
                                        <p:tav tm="0">
                                          <p:val>
                                            <p:strVal val="#ppt_y"/>
                                          </p:val>
                                        </p:tav>
                                        <p:tav tm="100000">
                                          <p:val>
                                            <p:strVal val="#ppt_y"/>
                                          </p:val>
                                        </p:tav>
                                      </p:tavLst>
                                    </p:anim>
                                    <p:anim calcmode="lin" valueType="num">
                                      <p:cBhvr>
                                        <p:cTn id="659" dur="3000" fill="hold"/>
                                        <p:tgtEl>
                                          <p:spTgt spid="76"/>
                                        </p:tgtEl>
                                        <p:attrNameLst>
                                          <p:attrName>ppt_w</p:attrName>
                                        </p:attrNameLst>
                                      </p:cBhvr>
                                      <p:tavLst>
                                        <p:tav tm="0">
                                          <p:val>
                                            <p:fltVal val="0"/>
                                          </p:val>
                                        </p:tav>
                                        <p:tav tm="100000">
                                          <p:val>
                                            <p:strVal val="#ppt_w"/>
                                          </p:val>
                                        </p:tav>
                                      </p:tavLst>
                                    </p:anim>
                                    <p:anim calcmode="lin" valueType="num">
                                      <p:cBhvr>
                                        <p:cTn id="660" dur="3000" fill="hold"/>
                                        <p:tgtEl>
                                          <p:spTgt spid="76"/>
                                        </p:tgtEl>
                                        <p:attrNameLst>
                                          <p:attrName>ppt_h</p:attrName>
                                        </p:attrNameLst>
                                      </p:cBhvr>
                                      <p:tavLst>
                                        <p:tav tm="0">
                                          <p:val>
                                            <p:strVal val="#ppt_h"/>
                                          </p:val>
                                        </p:tav>
                                        <p:tav tm="100000">
                                          <p:val>
                                            <p:strVal val="#ppt_h"/>
                                          </p:val>
                                        </p:tav>
                                      </p:tavLst>
                                    </p:anim>
                                  </p:childTnLst>
                                </p:cTn>
                              </p:par>
                              <p:par>
                                <p:cTn id="661" presetID="2" presetClass="exit" presetSubtype="8" fill="hold" grpId="1" nodeType="withEffect">
                                  <p:stCondLst>
                                    <p:cond delay="0"/>
                                  </p:stCondLst>
                                  <p:childTnLst>
                                    <p:anim calcmode="lin" valueType="num">
                                      <p:cBhvr additive="base">
                                        <p:cTn id="662" dur="3000"/>
                                        <p:tgtEl>
                                          <p:spTgt spid="76"/>
                                        </p:tgtEl>
                                        <p:attrNameLst>
                                          <p:attrName>ppt_x</p:attrName>
                                        </p:attrNameLst>
                                      </p:cBhvr>
                                      <p:tavLst>
                                        <p:tav tm="0">
                                          <p:val>
                                            <p:strVal val="ppt_x"/>
                                          </p:val>
                                        </p:tav>
                                        <p:tav tm="100000">
                                          <p:val>
                                            <p:strVal val="0-ppt_w/2"/>
                                          </p:val>
                                        </p:tav>
                                      </p:tavLst>
                                    </p:anim>
                                    <p:anim calcmode="lin" valueType="num">
                                      <p:cBhvr additive="base">
                                        <p:cTn id="663" dur="3000"/>
                                        <p:tgtEl>
                                          <p:spTgt spid="76"/>
                                        </p:tgtEl>
                                        <p:attrNameLst>
                                          <p:attrName>ppt_y</p:attrName>
                                        </p:attrNameLst>
                                      </p:cBhvr>
                                      <p:tavLst>
                                        <p:tav tm="0">
                                          <p:val>
                                            <p:strVal val="ppt_y"/>
                                          </p:val>
                                        </p:tav>
                                        <p:tav tm="100000">
                                          <p:val>
                                            <p:strVal val="ppt_y"/>
                                          </p:val>
                                        </p:tav>
                                      </p:tavLst>
                                    </p:anim>
                                    <p:set>
                                      <p:cBhvr>
                                        <p:cTn id="664" dur="1" fill="hold">
                                          <p:stCondLst>
                                            <p:cond delay="2999"/>
                                          </p:stCondLst>
                                        </p:cTn>
                                        <p:tgtEl>
                                          <p:spTgt spid="76"/>
                                        </p:tgtEl>
                                        <p:attrNameLst>
                                          <p:attrName>style.visibility</p:attrName>
                                        </p:attrNameLst>
                                      </p:cBhvr>
                                      <p:to>
                                        <p:strVal val="hidden"/>
                                      </p:to>
                                    </p:set>
                                  </p:childTnLst>
                                </p:cTn>
                              </p:par>
                              <p:par>
                                <p:cTn id="665" presetID="17" presetClass="entr" presetSubtype="2" fill="hold" grpId="0" nodeType="withEffect">
                                  <p:stCondLst>
                                    <p:cond delay="0"/>
                                  </p:stCondLst>
                                  <p:childTnLst>
                                    <p:set>
                                      <p:cBhvr>
                                        <p:cTn id="666" dur="1" fill="hold">
                                          <p:stCondLst>
                                            <p:cond delay="0"/>
                                          </p:stCondLst>
                                        </p:cTn>
                                        <p:tgtEl>
                                          <p:spTgt spid="80"/>
                                        </p:tgtEl>
                                        <p:attrNameLst>
                                          <p:attrName>style.visibility</p:attrName>
                                        </p:attrNameLst>
                                      </p:cBhvr>
                                      <p:to>
                                        <p:strVal val="visible"/>
                                      </p:to>
                                    </p:set>
                                    <p:anim calcmode="lin" valueType="num">
                                      <p:cBhvr>
                                        <p:cTn id="667" dur="3000" fill="hold"/>
                                        <p:tgtEl>
                                          <p:spTgt spid="80"/>
                                        </p:tgtEl>
                                        <p:attrNameLst>
                                          <p:attrName>ppt_x</p:attrName>
                                        </p:attrNameLst>
                                      </p:cBhvr>
                                      <p:tavLst>
                                        <p:tav tm="0">
                                          <p:val>
                                            <p:strVal val="#ppt_x+#ppt_w/2"/>
                                          </p:val>
                                        </p:tav>
                                        <p:tav tm="100000">
                                          <p:val>
                                            <p:strVal val="#ppt_x"/>
                                          </p:val>
                                        </p:tav>
                                      </p:tavLst>
                                    </p:anim>
                                    <p:anim calcmode="lin" valueType="num">
                                      <p:cBhvr>
                                        <p:cTn id="668" dur="3000" fill="hold"/>
                                        <p:tgtEl>
                                          <p:spTgt spid="80"/>
                                        </p:tgtEl>
                                        <p:attrNameLst>
                                          <p:attrName>ppt_y</p:attrName>
                                        </p:attrNameLst>
                                      </p:cBhvr>
                                      <p:tavLst>
                                        <p:tav tm="0">
                                          <p:val>
                                            <p:strVal val="#ppt_y"/>
                                          </p:val>
                                        </p:tav>
                                        <p:tav tm="100000">
                                          <p:val>
                                            <p:strVal val="#ppt_y"/>
                                          </p:val>
                                        </p:tav>
                                      </p:tavLst>
                                    </p:anim>
                                    <p:anim calcmode="lin" valueType="num">
                                      <p:cBhvr>
                                        <p:cTn id="669" dur="3000" fill="hold"/>
                                        <p:tgtEl>
                                          <p:spTgt spid="80"/>
                                        </p:tgtEl>
                                        <p:attrNameLst>
                                          <p:attrName>ppt_w</p:attrName>
                                        </p:attrNameLst>
                                      </p:cBhvr>
                                      <p:tavLst>
                                        <p:tav tm="0">
                                          <p:val>
                                            <p:fltVal val="0"/>
                                          </p:val>
                                        </p:tav>
                                        <p:tav tm="100000">
                                          <p:val>
                                            <p:strVal val="#ppt_w"/>
                                          </p:val>
                                        </p:tav>
                                      </p:tavLst>
                                    </p:anim>
                                    <p:anim calcmode="lin" valueType="num">
                                      <p:cBhvr>
                                        <p:cTn id="670" dur="3000" fill="hold"/>
                                        <p:tgtEl>
                                          <p:spTgt spid="80"/>
                                        </p:tgtEl>
                                        <p:attrNameLst>
                                          <p:attrName>ppt_h</p:attrName>
                                        </p:attrNameLst>
                                      </p:cBhvr>
                                      <p:tavLst>
                                        <p:tav tm="0">
                                          <p:val>
                                            <p:strVal val="#ppt_h"/>
                                          </p:val>
                                        </p:tav>
                                        <p:tav tm="100000">
                                          <p:val>
                                            <p:strVal val="#ppt_h"/>
                                          </p:val>
                                        </p:tav>
                                      </p:tavLst>
                                    </p:anim>
                                  </p:childTnLst>
                                </p:cTn>
                              </p:par>
                              <p:par>
                                <p:cTn id="671" presetID="2" presetClass="exit" presetSubtype="8" fill="hold" grpId="1" nodeType="withEffect">
                                  <p:stCondLst>
                                    <p:cond delay="0"/>
                                  </p:stCondLst>
                                  <p:childTnLst>
                                    <p:anim calcmode="lin" valueType="num">
                                      <p:cBhvr additive="base">
                                        <p:cTn id="672" dur="3000"/>
                                        <p:tgtEl>
                                          <p:spTgt spid="80"/>
                                        </p:tgtEl>
                                        <p:attrNameLst>
                                          <p:attrName>ppt_x</p:attrName>
                                        </p:attrNameLst>
                                      </p:cBhvr>
                                      <p:tavLst>
                                        <p:tav tm="0">
                                          <p:val>
                                            <p:strVal val="ppt_x"/>
                                          </p:val>
                                        </p:tav>
                                        <p:tav tm="100000">
                                          <p:val>
                                            <p:strVal val="0-ppt_w/2"/>
                                          </p:val>
                                        </p:tav>
                                      </p:tavLst>
                                    </p:anim>
                                    <p:anim calcmode="lin" valueType="num">
                                      <p:cBhvr additive="base">
                                        <p:cTn id="673" dur="3000"/>
                                        <p:tgtEl>
                                          <p:spTgt spid="80"/>
                                        </p:tgtEl>
                                        <p:attrNameLst>
                                          <p:attrName>ppt_y</p:attrName>
                                        </p:attrNameLst>
                                      </p:cBhvr>
                                      <p:tavLst>
                                        <p:tav tm="0">
                                          <p:val>
                                            <p:strVal val="ppt_y"/>
                                          </p:val>
                                        </p:tav>
                                        <p:tav tm="100000">
                                          <p:val>
                                            <p:strVal val="ppt_y"/>
                                          </p:val>
                                        </p:tav>
                                      </p:tavLst>
                                    </p:anim>
                                    <p:set>
                                      <p:cBhvr>
                                        <p:cTn id="674" dur="1" fill="hold">
                                          <p:stCondLst>
                                            <p:cond delay="2999"/>
                                          </p:stCondLst>
                                        </p:cTn>
                                        <p:tgtEl>
                                          <p:spTgt spid="80"/>
                                        </p:tgtEl>
                                        <p:attrNameLst>
                                          <p:attrName>style.visibility</p:attrName>
                                        </p:attrNameLst>
                                      </p:cBhvr>
                                      <p:to>
                                        <p:strVal val="hidden"/>
                                      </p:to>
                                    </p:set>
                                  </p:childTnLst>
                                </p:cTn>
                              </p:par>
                              <p:par>
                                <p:cTn id="675" presetID="17" presetClass="entr" presetSubtype="2" fill="hold" grpId="0" nodeType="withEffect">
                                  <p:stCondLst>
                                    <p:cond delay="0"/>
                                  </p:stCondLst>
                                  <p:childTnLst>
                                    <p:set>
                                      <p:cBhvr>
                                        <p:cTn id="676" dur="1" fill="hold">
                                          <p:stCondLst>
                                            <p:cond delay="0"/>
                                          </p:stCondLst>
                                        </p:cTn>
                                        <p:tgtEl>
                                          <p:spTgt spid="79"/>
                                        </p:tgtEl>
                                        <p:attrNameLst>
                                          <p:attrName>style.visibility</p:attrName>
                                        </p:attrNameLst>
                                      </p:cBhvr>
                                      <p:to>
                                        <p:strVal val="visible"/>
                                      </p:to>
                                    </p:set>
                                    <p:anim calcmode="lin" valueType="num">
                                      <p:cBhvr>
                                        <p:cTn id="677" dur="3000" fill="hold"/>
                                        <p:tgtEl>
                                          <p:spTgt spid="79"/>
                                        </p:tgtEl>
                                        <p:attrNameLst>
                                          <p:attrName>ppt_x</p:attrName>
                                        </p:attrNameLst>
                                      </p:cBhvr>
                                      <p:tavLst>
                                        <p:tav tm="0">
                                          <p:val>
                                            <p:strVal val="#ppt_x+#ppt_w/2"/>
                                          </p:val>
                                        </p:tav>
                                        <p:tav tm="100000">
                                          <p:val>
                                            <p:strVal val="#ppt_x"/>
                                          </p:val>
                                        </p:tav>
                                      </p:tavLst>
                                    </p:anim>
                                    <p:anim calcmode="lin" valueType="num">
                                      <p:cBhvr>
                                        <p:cTn id="678" dur="3000" fill="hold"/>
                                        <p:tgtEl>
                                          <p:spTgt spid="79"/>
                                        </p:tgtEl>
                                        <p:attrNameLst>
                                          <p:attrName>ppt_y</p:attrName>
                                        </p:attrNameLst>
                                      </p:cBhvr>
                                      <p:tavLst>
                                        <p:tav tm="0">
                                          <p:val>
                                            <p:strVal val="#ppt_y"/>
                                          </p:val>
                                        </p:tav>
                                        <p:tav tm="100000">
                                          <p:val>
                                            <p:strVal val="#ppt_y"/>
                                          </p:val>
                                        </p:tav>
                                      </p:tavLst>
                                    </p:anim>
                                    <p:anim calcmode="lin" valueType="num">
                                      <p:cBhvr>
                                        <p:cTn id="679" dur="3000" fill="hold"/>
                                        <p:tgtEl>
                                          <p:spTgt spid="79"/>
                                        </p:tgtEl>
                                        <p:attrNameLst>
                                          <p:attrName>ppt_w</p:attrName>
                                        </p:attrNameLst>
                                      </p:cBhvr>
                                      <p:tavLst>
                                        <p:tav tm="0">
                                          <p:val>
                                            <p:fltVal val="0"/>
                                          </p:val>
                                        </p:tav>
                                        <p:tav tm="100000">
                                          <p:val>
                                            <p:strVal val="#ppt_w"/>
                                          </p:val>
                                        </p:tav>
                                      </p:tavLst>
                                    </p:anim>
                                    <p:anim calcmode="lin" valueType="num">
                                      <p:cBhvr>
                                        <p:cTn id="680" dur="3000" fill="hold"/>
                                        <p:tgtEl>
                                          <p:spTgt spid="79"/>
                                        </p:tgtEl>
                                        <p:attrNameLst>
                                          <p:attrName>ppt_h</p:attrName>
                                        </p:attrNameLst>
                                      </p:cBhvr>
                                      <p:tavLst>
                                        <p:tav tm="0">
                                          <p:val>
                                            <p:strVal val="#ppt_h"/>
                                          </p:val>
                                        </p:tav>
                                        <p:tav tm="100000">
                                          <p:val>
                                            <p:strVal val="#ppt_h"/>
                                          </p:val>
                                        </p:tav>
                                      </p:tavLst>
                                    </p:anim>
                                  </p:childTnLst>
                                </p:cTn>
                              </p:par>
                              <p:par>
                                <p:cTn id="681" presetID="2" presetClass="exit" presetSubtype="8" fill="hold" grpId="1" nodeType="withEffect">
                                  <p:stCondLst>
                                    <p:cond delay="0"/>
                                  </p:stCondLst>
                                  <p:childTnLst>
                                    <p:anim calcmode="lin" valueType="num">
                                      <p:cBhvr additive="base">
                                        <p:cTn id="682" dur="3000"/>
                                        <p:tgtEl>
                                          <p:spTgt spid="79"/>
                                        </p:tgtEl>
                                        <p:attrNameLst>
                                          <p:attrName>ppt_x</p:attrName>
                                        </p:attrNameLst>
                                      </p:cBhvr>
                                      <p:tavLst>
                                        <p:tav tm="0">
                                          <p:val>
                                            <p:strVal val="ppt_x"/>
                                          </p:val>
                                        </p:tav>
                                        <p:tav tm="100000">
                                          <p:val>
                                            <p:strVal val="0-ppt_w/2"/>
                                          </p:val>
                                        </p:tav>
                                      </p:tavLst>
                                    </p:anim>
                                    <p:anim calcmode="lin" valueType="num">
                                      <p:cBhvr additive="base">
                                        <p:cTn id="683" dur="3000"/>
                                        <p:tgtEl>
                                          <p:spTgt spid="79"/>
                                        </p:tgtEl>
                                        <p:attrNameLst>
                                          <p:attrName>ppt_y</p:attrName>
                                        </p:attrNameLst>
                                      </p:cBhvr>
                                      <p:tavLst>
                                        <p:tav tm="0">
                                          <p:val>
                                            <p:strVal val="ppt_y"/>
                                          </p:val>
                                        </p:tav>
                                        <p:tav tm="100000">
                                          <p:val>
                                            <p:strVal val="ppt_y"/>
                                          </p:val>
                                        </p:tav>
                                      </p:tavLst>
                                    </p:anim>
                                    <p:set>
                                      <p:cBhvr>
                                        <p:cTn id="684" dur="1" fill="hold">
                                          <p:stCondLst>
                                            <p:cond delay="2999"/>
                                          </p:stCondLst>
                                        </p:cTn>
                                        <p:tgtEl>
                                          <p:spTgt spid="79"/>
                                        </p:tgtEl>
                                        <p:attrNameLst>
                                          <p:attrName>style.visibility</p:attrName>
                                        </p:attrNameLst>
                                      </p:cBhvr>
                                      <p:to>
                                        <p:strVal val="hidden"/>
                                      </p:to>
                                    </p:set>
                                  </p:childTnLst>
                                </p:cTn>
                              </p:par>
                              <p:par>
                                <p:cTn id="685" presetID="17" presetClass="entr" presetSubtype="2" fill="hold" grpId="0" nodeType="withEffect">
                                  <p:stCondLst>
                                    <p:cond delay="0"/>
                                  </p:stCondLst>
                                  <p:childTnLst>
                                    <p:set>
                                      <p:cBhvr>
                                        <p:cTn id="686" dur="1" fill="hold">
                                          <p:stCondLst>
                                            <p:cond delay="0"/>
                                          </p:stCondLst>
                                        </p:cTn>
                                        <p:tgtEl>
                                          <p:spTgt spid="75"/>
                                        </p:tgtEl>
                                        <p:attrNameLst>
                                          <p:attrName>style.visibility</p:attrName>
                                        </p:attrNameLst>
                                      </p:cBhvr>
                                      <p:to>
                                        <p:strVal val="visible"/>
                                      </p:to>
                                    </p:set>
                                    <p:anim calcmode="lin" valueType="num">
                                      <p:cBhvr>
                                        <p:cTn id="687" dur="3000" fill="hold"/>
                                        <p:tgtEl>
                                          <p:spTgt spid="75"/>
                                        </p:tgtEl>
                                        <p:attrNameLst>
                                          <p:attrName>ppt_x</p:attrName>
                                        </p:attrNameLst>
                                      </p:cBhvr>
                                      <p:tavLst>
                                        <p:tav tm="0">
                                          <p:val>
                                            <p:strVal val="#ppt_x+#ppt_w/2"/>
                                          </p:val>
                                        </p:tav>
                                        <p:tav tm="100000">
                                          <p:val>
                                            <p:strVal val="#ppt_x"/>
                                          </p:val>
                                        </p:tav>
                                      </p:tavLst>
                                    </p:anim>
                                    <p:anim calcmode="lin" valueType="num">
                                      <p:cBhvr>
                                        <p:cTn id="688" dur="3000" fill="hold"/>
                                        <p:tgtEl>
                                          <p:spTgt spid="75"/>
                                        </p:tgtEl>
                                        <p:attrNameLst>
                                          <p:attrName>ppt_y</p:attrName>
                                        </p:attrNameLst>
                                      </p:cBhvr>
                                      <p:tavLst>
                                        <p:tav tm="0">
                                          <p:val>
                                            <p:strVal val="#ppt_y"/>
                                          </p:val>
                                        </p:tav>
                                        <p:tav tm="100000">
                                          <p:val>
                                            <p:strVal val="#ppt_y"/>
                                          </p:val>
                                        </p:tav>
                                      </p:tavLst>
                                    </p:anim>
                                    <p:anim calcmode="lin" valueType="num">
                                      <p:cBhvr>
                                        <p:cTn id="689" dur="3000" fill="hold"/>
                                        <p:tgtEl>
                                          <p:spTgt spid="75"/>
                                        </p:tgtEl>
                                        <p:attrNameLst>
                                          <p:attrName>ppt_w</p:attrName>
                                        </p:attrNameLst>
                                      </p:cBhvr>
                                      <p:tavLst>
                                        <p:tav tm="0">
                                          <p:val>
                                            <p:fltVal val="0"/>
                                          </p:val>
                                        </p:tav>
                                        <p:tav tm="100000">
                                          <p:val>
                                            <p:strVal val="#ppt_w"/>
                                          </p:val>
                                        </p:tav>
                                      </p:tavLst>
                                    </p:anim>
                                    <p:anim calcmode="lin" valueType="num">
                                      <p:cBhvr>
                                        <p:cTn id="690" dur="3000" fill="hold"/>
                                        <p:tgtEl>
                                          <p:spTgt spid="75"/>
                                        </p:tgtEl>
                                        <p:attrNameLst>
                                          <p:attrName>ppt_h</p:attrName>
                                        </p:attrNameLst>
                                      </p:cBhvr>
                                      <p:tavLst>
                                        <p:tav tm="0">
                                          <p:val>
                                            <p:strVal val="#ppt_h"/>
                                          </p:val>
                                        </p:tav>
                                        <p:tav tm="100000">
                                          <p:val>
                                            <p:strVal val="#ppt_h"/>
                                          </p:val>
                                        </p:tav>
                                      </p:tavLst>
                                    </p:anim>
                                  </p:childTnLst>
                                </p:cTn>
                              </p:par>
                              <p:par>
                                <p:cTn id="691" presetID="2" presetClass="exit" presetSubtype="8" fill="hold" grpId="1" nodeType="withEffect">
                                  <p:stCondLst>
                                    <p:cond delay="0"/>
                                  </p:stCondLst>
                                  <p:childTnLst>
                                    <p:anim calcmode="lin" valueType="num">
                                      <p:cBhvr additive="base">
                                        <p:cTn id="692" dur="3000"/>
                                        <p:tgtEl>
                                          <p:spTgt spid="75"/>
                                        </p:tgtEl>
                                        <p:attrNameLst>
                                          <p:attrName>ppt_x</p:attrName>
                                        </p:attrNameLst>
                                      </p:cBhvr>
                                      <p:tavLst>
                                        <p:tav tm="0">
                                          <p:val>
                                            <p:strVal val="ppt_x"/>
                                          </p:val>
                                        </p:tav>
                                        <p:tav tm="100000">
                                          <p:val>
                                            <p:strVal val="0-ppt_w/2"/>
                                          </p:val>
                                        </p:tav>
                                      </p:tavLst>
                                    </p:anim>
                                    <p:anim calcmode="lin" valueType="num">
                                      <p:cBhvr additive="base">
                                        <p:cTn id="693" dur="3000"/>
                                        <p:tgtEl>
                                          <p:spTgt spid="75"/>
                                        </p:tgtEl>
                                        <p:attrNameLst>
                                          <p:attrName>ppt_y</p:attrName>
                                        </p:attrNameLst>
                                      </p:cBhvr>
                                      <p:tavLst>
                                        <p:tav tm="0">
                                          <p:val>
                                            <p:strVal val="ppt_y"/>
                                          </p:val>
                                        </p:tav>
                                        <p:tav tm="100000">
                                          <p:val>
                                            <p:strVal val="ppt_y"/>
                                          </p:val>
                                        </p:tav>
                                      </p:tavLst>
                                    </p:anim>
                                    <p:set>
                                      <p:cBhvr>
                                        <p:cTn id="694" dur="1" fill="hold">
                                          <p:stCondLst>
                                            <p:cond delay="2999"/>
                                          </p:stCondLst>
                                        </p:cTn>
                                        <p:tgtEl>
                                          <p:spTgt spid="75"/>
                                        </p:tgtEl>
                                        <p:attrNameLst>
                                          <p:attrName>style.visibility</p:attrName>
                                        </p:attrNameLst>
                                      </p:cBhvr>
                                      <p:to>
                                        <p:strVal val="hidden"/>
                                      </p:to>
                                    </p:set>
                                  </p:childTnLst>
                                </p:cTn>
                              </p:par>
                              <p:par>
                                <p:cTn id="695" presetID="17" presetClass="entr" presetSubtype="2" fill="hold" grpId="0" nodeType="withEffect">
                                  <p:stCondLst>
                                    <p:cond delay="0"/>
                                  </p:stCondLst>
                                  <p:childTnLst>
                                    <p:set>
                                      <p:cBhvr>
                                        <p:cTn id="696" dur="1" fill="hold">
                                          <p:stCondLst>
                                            <p:cond delay="0"/>
                                          </p:stCondLst>
                                        </p:cTn>
                                        <p:tgtEl>
                                          <p:spTgt spid="78"/>
                                        </p:tgtEl>
                                        <p:attrNameLst>
                                          <p:attrName>style.visibility</p:attrName>
                                        </p:attrNameLst>
                                      </p:cBhvr>
                                      <p:to>
                                        <p:strVal val="visible"/>
                                      </p:to>
                                    </p:set>
                                    <p:anim calcmode="lin" valueType="num">
                                      <p:cBhvr>
                                        <p:cTn id="697" dur="3000" fill="hold"/>
                                        <p:tgtEl>
                                          <p:spTgt spid="78"/>
                                        </p:tgtEl>
                                        <p:attrNameLst>
                                          <p:attrName>ppt_x</p:attrName>
                                        </p:attrNameLst>
                                      </p:cBhvr>
                                      <p:tavLst>
                                        <p:tav tm="0">
                                          <p:val>
                                            <p:strVal val="#ppt_x+#ppt_w/2"/>
                                          </p:val>
                                        </p:tav>
                                        <p:tav tm="100000">
                                          <p:val>
                                            <p:strVal val="#ppt_x"/>
                                          </p:val>
                                        </p:tav>
                                      </p:tavLst>
                                    </p:anim>
                                    <p:anim calcmode="lin" valueType="num">
                                      <p:cBhvr>
                                        <p:cTn id="698" dur="3000" fill="hold"/>
                                        <p:tgtEl>
                                          <p:spTgt spid="78"/>
                                        </p:tgtEl>
                                        <p:attrNameLst>
                                          <p:attrName>ppt_y</p:attrName>
                                        </p:attrNameLst>
                                      </p:cBhvr>
                                      <p:tavLst>
                                        <p:tav tm="0">
                                          <p:val>
                                            <p:strVal val="#ppt_y"/>
                                          </p:val>
                                        </p:tav>
                                        <p:tav tm="100000">
                                          <p:val>
                                            <p:strVal val="#ppt_y"/>
                                          </p:val>
                                        </p:tav>
                                      </p:tavLst>
                                    </p:anim>
                                    <p:anim calcmode="lin" valueType="num">
                                      <p:cBhvr>
                                        <p:cTn id="699" dur="3000" fill="hold"/>
                                        <p:tgtEl>
                                          <p:spTgt spid="78"/>
                                        </p:tgtEl>
                                        <p:attrNameLst>
                                          <p:attrName>ppt_w</p:attrName>
                                        </p:attrNameLst>
                                      </p:cBhvr>
                                      <p:tavLst>
                                        <p:tav tm="0">
                                          <p:val>
                                            <p:fltVal val="0"/>
                                          </p:val>
                                        </p:tav>
                                        <p:tav tm="100000">
                                          <p:val>
                                            <p:strVal val="#ppt_w"/>
                                          </p:val>
                                        </p:tav>
                                      </p:tavLst>
                                    </p:anim>
                                    <p:anim calcmode="lin" valueType="num">
                                      <p:cBhvr>
                                        <p:cTn id="700" dur="3000" fill="hold"/>
                                        <p:tgtEl>
                                          <p:spTgt spid="78"/>
                                        </p:tgtEl>
                                        <p:attrNameLst>
                                          <p:attrName>ppt_h</p:attrName>
                                        </p:attrNameLst>
                                      </p:cBhvr>
                                      <p:tavLst>
                                        <p:tav tm="0">
                                          <p:val>
                                            <p:strVal val="#ppt_h"/>
                                          </p:val>
                                        </p:tav>
                                        <p:tav tm="100000">
                                          <p:val>
                                            <p:strVal val="#ppt_h"/>
                                          </p:val>
                                        </p:tav>
                                      </p:tavLst>
                                    </p:anim>
                                  </p:childTnLst>
                                </p:cTn>
                              </p:par>
                              <p:par>
                                <p:cTn id="701" presetID="2" presetClass="exit" presetSubtype="8" fill="hold" grpId="1" nodeType="withEffect">
                                  <p:stCondLst>
                                    <p:cond delay="0"/>
                                  </p:stCondLst>
                                  <p:childTnLst>
                                    <p:anim calcmode="lin" valueType="num">
                                      <p:cBhvr additive="base">
                                        <p:cTn id="702" dur="3000"/>
                                        <p:tgtEl>
                                          <p:spTgt spid="78"/>
                                        </p:tgtEl>
                                        <p:attrNameLst>
                                          <p:attrName>ppt_x</p:attrName>
                                        </p:attrNameLst>
                                      </p:cBhvr>
                                      <p:tavLst>
                                        <p:tav tm="0">
                                          <p:val>
                                            <p:strVal val="ppt_x"/>
                                          </p:val>
                                        </p:tav>
                                        <p:tav tm="100000">
                                          <p:val>
                                            <p:strVal val="0-ppt_w/2"/>
                                          </p:val>
                                        </p:tav>
                                      </p:tavLst>
                                    </p:anim>
                                    <p:anim calcmode="lin" valueType="num">
                                      <p:cBhvr additive="base">
                                        <p:cTn id="703" dur="3000"/>
                                        <p:tgtEl>
                                          <p:spTgt spid="78"/>
                                        </p:tgtEl>
                                        <p:attrNameLst>
                                          <p:attrName>ppt_y</p:attrName>
                                        </p:attrNameLst>
                                      </p:cBhvr>
                                      <p:tavLst>
                                        <p:tav tm="0">
                                          <p:val>
                                            <p:strVal val="ppt_y"/>
                                          </p:val>
                                        </p:tav>
                                        <p:tav tm="100000">
                                          <p:val>
                                            <p:strVal val="ppt_y"/>
                                          </p:val>
                                        </p:tav>
                                      </p:tavLst>
                                    </p:anim>
                                    <p:set>
                                      <p:cBhvr>
                                        <p:cTn id="704" dur="1" fill="hold">
                                          <p:stCondLst>
                                            <p:cond delay="2999"/>
                                          </p:stCondLst>
                                        </p:cTn>
                                        <p:tgtEl>
                                          <p:spTgt spid="78"/>
                                        </p:tgtEl>
                                        <p:attrNameLst>
                                          <p:attrName>style.visibility</p:attrName>
                                        </p:attrNameLst>
                                      </p:cBhvr>
                                      <p:to>
                                        <p:strVal val="hidden"/>
                                      </p:to>
                                    </p:set>
                                  </p:childTnLst>
                                </p:cTn>
                              </p:par>
                              <p:par>
                                <p:cTn id="705" presetID="17" presetClass="entr" presetSubtype="2" fill="hold" grpId="0" nodeType="withEffect">
                                  <p:stCondLst>
                                    <p:cond delay="0"/>
                                  </p:stCondLst>
                                  <p:childTnLst>
                                    <p:set>
                                      <p:cBhvr>
                                        <p:cTn id="706" dur="1" fill="hold">
                                          <p:stCondLst>
                                            <p:cond delay="0"/>
                                          </p:stCondLst>
                                        </p:cTn>
                                        <p:tgtEl>
                                          <p:spTgt spid="77"/>
                                        </p:tgtEl>
                                        <p:attrNameLst>
                                          <p:attrName>style.visibility</p:attrName>
                                        </p:attrNameLst>
                                      </p:cBhvr>
                                      <p:to>
                                        <p:strVal val="visible"/>
                                      </p:to>
                                    </p:set>
                                    <p:anim calcmode="lin" valueType="num">
                                      <p:cBhvr>
                                        <p:cTn id="707" dur="3000" fill="hold"/>
                                        <p:tgtEl>
                                          <p:spTgt spid="77"/>
                                        </p:tgtEl>
                                        <p:attrNameLst>
                                          <p:attrName>ppt_x</p:attrName>
                                        </p:attrNameLst>
                                      </p:cBhvr>
                                      <p:tavLst>
                                        <p:tav tm="0">
                                          <p:val>
                                            <p:strVal val="#ppt_x+#ppt_w/2"/>
                                          </p:val>
                                        </p:tav>
                                        <p:tav tm="100000">
                                          <p:val>
                                            <p:strVal val="#ppt_x"/>
                                          </p:val>
                                        </p:tav>
                                      </p:tavLst>
                                    </p:anim>
                                    <p:anim calcmode="lin" valueType="num">
                                      <p:cBhvr>
                                        <p:cTn id="708" dur="3000" fill="hold"/>
                                        <p:tgtEl>
                                          <p:spTgt spid="77"/>
                                        </p:tgtEl>
                                        <p:attrNameLst>
                                          <p:attrName>ppt_y</p:attrName>
                                        </p:attrNameLst>
                                      </p:cBhvr>
                                      <p:tavLst>
                                        <p:tav tm="0">
                                          <p:val>
                                            <p:strVal val="#ppt_y"/>
                                          </p:val>
                                        </p:tav>
                                        <p:tav tm="100000">
                                          <p:val>
                                            <p:strVal val="#ppt_y"/>
                                          </p:val>
                                        </p:tav>
                                      </p:tavLst>
                                    </p:anim>
                                    <p:anim calcmode="lin" valueType="num">
                                      <p:cBhvr>
                                        <p:cTn id="709" dur="3000" fill="hold"/>
                                        <p:tgtEl>
                                          <p:spTgt spid="77"/>
                                        </p:tgtEl>
                                        <p:attrNameLst>
                                          <p:attrName>ppt_w</p:attrName>
                                        </p:attrNameLst>
                                      </p:cBhvr>
                                      <p:tavLst>
                                        <p:tav tm="0">
                                          <p:val>
                                            <p:fltVal val="0"/>
                                          </p:val>
                                        </p:tav>
                                        <p:tav tm="100000">
                                          <p:val>
                                            <p:strVal val="#ppt_w"/>
                                          </p:val>
                                        </p:tav>
                                      </p:tavLst>
                                    </p:anim>
                                    <p:anim calcmode="lin" valueType="num">
                                      <p:cBhvr>
                                        <p:cTn id="710" dur="3000" fill="hold"/>
                                        <p:tgtEl>
                                          <p:spTgt spid="77"/>
                                        </p:tgtEl>
                                        <p:attrNameLst>
                                          <p:attrName>ppt_h</p:attrName>
                                        </p:attrNameLst>
                                      </p:cBhvr>
                                      <p:tavLst>
                                        <p:tav tm="0">
                                          <p:val>
                                            <p:strVal val="#ppt_h"/>
                                          </p:val>
                                        </p:tav>
                                        <p:tav tm="100000">
                                          <p:val>
                                            <p:strVal val="#ppt_h"/>
                                          </p:val>
                                        </p:tav>
                                      </p:tavLst>
                                    </p:anim>
                                  </p:childTnLst>
                                </p:cTn>
                              </p:par>
                              <p:par>
                                <p:cTn id="711" presetID="2" presetClass="exit" presetSubtype="8" fill="hold" grpId="1" nodeType="withEffect">
                                  <p:stCondLst>
                                    <p:cond delay="0"/>
                                  </p:stCondLst>
                                  <p:childTnLst>
                                    <p:anim calcmode="lin" valueType="num">
                                      <p:cBhvr additive="base">
                                        <p:cTn id="712" dur="3000"/>
                                        <p:tgtEl>
                                          <p:spTgt spid="77"/>
                                        </p:tgtEl>
                                        <p:attrNameLst>
                                          <p:attrName>ppt_x</p:attrName>
                                        </p:attrNameLst>
                                      </p:cBhvr>
                                      <p:tavLst>
                                        <p:tav tm="0">
                                          <p:val>
                                            <p:strVal val="ppt_x"/>
                                          </p:val>
                                        </p:tav>
                                        <p:tav tm="100000">
                                          <p:val>
                                            <p:strVal val="0-ppt_w/2"/>
                                          </p:val>
                                        </p:tav>
                                      </p:tavLst>
                                    </p:anim>
                                    <p:anim calcmode="lin" valueType="num">
                                      <p:cBhvr additive="base">
                                        <p:cTn id="713" dur="3000"/>
                                        <p:tgtEl>
                                          <p:spTgt spid="77"/>
                                        </p:tgtEl>
                                        <p:attrNameLst>
                                          <p:attrName>ppt_y</p:attrName>
                                        </p:attrNameLst>
                                      </p:cBhvr>
                                      <p:tavLst>
                                        <p:tav tm="0">
                                          <p:val>
                                            <p:strVal val="ppt_y"/>
                                          </p:val>
                                        </p:tav>
                                        <p:tav tm="100000">
                                          <p:val>
                                            <p:strVal val="ppt_y"/>
                                          </p:val>
                                        </p:tav>
                                      </p:tavLst>
                                    </p:anim>
                                    <p:set>
                                      <p:cBhvr>
                                        <p:cTn id="714" dur="1" fill="hold">
                                          <p:stCondLst>
                                            <p:cond delay="2999"/>
                                          </p:stCondLst>
                                        </p:cTn>
                                        <p:tgtEl>
                                          <p:spTgt spid="77"/>
                                        </p:tgtEl>
                                        <p:attrNameLst>
                                          <p:attrName>style.visibility</p:attrName>
                                        </p:attrNameLst>
                                      </p:cBhvr>
                                      <p:to>
                                        <p:strVal val="hidden"/>
                                      </p:to>
                                    </p:set>
                                  </p:childTnLst>
                                </p:cTn>
                              </p:par>
                              <p:par>
                                <p:cTn id="715" presetID="17" presetClass="entr" presetSubtype="2"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000" fill="hold"/>
                                        <p:tgtEl>
                                          <p:spTgt spid="74"/>
                                        </p:tgtEl>
                                        <p:attrNameLst>
                                          <p:attrName>ppt_x</p:attrName>
                                        </p:attrNameLst>
                                      </p:cBhvr>
                                      <p:tavLst>
                                        <p:tav tm="0">
                                          <p:val>
                                            <p:strVal val="#ppt_x+#ppt_w/2"/>
                                          </p:val>
                                        </p:tav>
                                        <p:tav tm="100000">
                                          <p:val>
                                            <p:strVal val="#ppt_x"/>
                                          </p:val>
                                        </p:tav>
                                      </p:tavLst>
                                    </p:anim>
                                    <p:anim calcmode="lin" valueType="num">
                                      <p:cBhvr>
                                        <p:cTn id="718" dur="3000" fill="hold"/>
                                        <p:tgtEl>
                                          <p:spTgt spid="74"/>
                                        </p:tgtEl>
                                        <p:attrNameLst>
                                          <p:attrName>ppt_y</p:attrName>
                                        </p:attrNameLst>
                                      </p:cBhvr>
                                      <p:tavLst>
                                        <p:tav tm="0">
                                          <p:val>
                                            <p:strVal val="#ppt_y"/>
                                          </p:val>
                                        </p:tav>
                                        <p:tav tm="100000">
                                          <p:val>
                                            <p:strVal val="#ppt_y"/>
                                          </p:val>
                                        </p:tav>
                                      </p:tavLst>
                                    </p:anim>
                                    <p:anim calcmode="lin" valueType="num">
                                      <p:cBhvr>
                                        <p:cTn id="719" dur="3000" fill="hold"/>
                                        <p:tgtEl>
                                          <p:spTgt spid="74"/>
                                        </p:tgtEl>
                                        <p:attrNameLst>
                                          <p:attrName>ppt_w</p:attrName>
                                        </p:attrNameLst>
                                      </p:cBhvr>
                                      <p:tavLst>
                                        <p:tav tm="0">
                                          <p:val>
                                            <p:fltVal val="0"/>
                                          </p:val>
                                        </p:tav>
                                        <p:tav tm="100000">
                                          <p:val>
                                            <p:strVal val="#ppt_w"/>
                                          </p:val>
                                        </p:tav>
                                      </p:tavLst>
                                    </p:anim>
                                    <p:anim calcmode="lin" valueType="num">
                                      <p:cBhvr>
                                        <p:cTn id="720" dur="3000" fill="hold"/>
                                        <p:tgtEl>
                                          <p:spTgt spid="74"/>
                                        </p:tgtEl>
                                        <p:attrNameLst>
                                          <p:attrName>ppt_h</p:attrName>
                                        </p:attrNameLst>
                                      </p:cBhvr>
                                      <p:tavLst>
                                        <p:tav tm="0">
                                          <p:val>
                                            <p:strVal val="#ppt_h"/>
                                          </p:val>
                                        </p:tav>
                                        <p:tav tm="100000">
                                          <p:val>
                                            <p:strVal val="#ppt_h"/>
                                          </p:val>
                                        </p:tav>
                                      </p:tavLst>
                                    </p:anim>
                                  </p:childTnLst>
                                </p:cTn>
                              </p:par>
                              <p:par>
                                <p:cTn id="721" presetID="2" presetClass="exit" presetSubtype="8" fill="hold" grpId="1" nodeType="withEffect">
                                  <p:stCondLst>
                                    <p:cond delay="0"/>
                                  </p:stCondLst>
                                  <p:childTnLst>
                                    <p:anim calcmode="lin" valueType="num">
                                      <p:cBhvr additive="base">
                                        <p:cTn id="722" dur="3000"/>
                                        <p:tgtEl>
                                          <p:spTgt spid="74"/>
                                        </p:tgtEl>
                                        <p:attrNameLst>
                                          <p:attrName>ppt_x</p:attrName>
                                        </p:attrNameLst>
                                      </p:cBhvr>
                                      <p:tavLst>
                                        <p:tav tm="0">
                                          <p:val>
                                            <p:strVal val="ppt_x"/>
                                          </p:val>
                                        </p:tav>
                                        <p:tav tm="100000">
                                          <p:val>
                                            <p:strVal val="0-ppt_w/2"/>
                                          </p:val>
                                        </p:tav>
                                      </p:tavLst>
                                    </p:anim>
                                    <p:anim calcmode="lin" valueType="num">
                                      <p:cBhvr additive="base">
                                        <p:cTn id="723" dur="3000"/>
                                        <p:tgtEl>
                                          <p:spTgt spid="74"/>
                                        </p:tgtEl>
                                        <p:attrNameLst>
                                          <p:attrName>ppt_y</p:attrName>
                                        </p:attrNameLst>
                                      </p:cBhvr>
                                      <p:tavLst>
                                        <p:tav tm="0">
                                          <p:val>
                                            <p:strVal val="ppt_y"/>
                                          </p:val>
                                        </p:tav>
                                        <p:tav tm="100000">
                                          <p:val>
                                            <p:strVal val="ppt_y"/>
                                          </p:val>
                                        </p:tav>
                                      </p:tavLst>
                                    </p:anim>
                                    <p:set>
                                      <p:cBhvr>
                                        <p:cTn id="724" dur="1" fill="hold">
                                          <p:stCondLst>
                                            <p:cond delay="2999"/>
                                          </p:stCondLst>
                                        </p:cTn>
                                        <p:tgtEl>
                                          <p:spTgt spid="74"/>
                                        </p:tgtEl>
                                        <p:attrNameLst>
                                          <p:attrName>style.visibility</p:attrName>
                                        </p:attrNameLst>
                                      </p:cBhvr>
                                      <p:to>
                                        <p:strVal val="hidden"/>
                                      </p:to>
                                    </p:set>
                                  </p:childTnLst>
                                </p:cTn>
                              </p:par>
                              <p:par>
                                <p:cTn id="725" presetID="17" presetClass="entr" presetSubtype="2" fill="hold" grpId="0" nodeType="withEffect">
                                  <p:stCondLst>
                                    <p:cond delay="0"/>
                                  </p:stCondLst>
                                  <p:childTnLst>
                                    <p:set>
                                      <p:cBhvr>
                                        <p:cTn id="726" dur="1" fill="hold">
                                          <p:stCondLst>
                                            <p:cond delay="0"/>
                                          </p:stCondLst>
                                        </p:cTn>
                                        <p:tgtEl>
                                          <p:spTgt spid="83"/>
                                        </p:tgtEl>
                                        <p:attrNameLst>
                                          <p:attrName>style.visibility</p:attrName>
                                        </p:attrNameLst>
                                      </p:cBhvr>
                                      <p:to>
                                        <p:strVal val="visible"/>
                                      </p:to>
                                    </p:set>
                                    <p:anim calcmode="lin" valueType="num">
                                      <p:cBhvr>
                                        <p:cTn id="727" dur="3000" fill="hold"/>
                                        <p:tgtEl>
                                          <p:spTgt spid="83"/>
                                        </p:tgtEl>
                                        <p:attrNameLst>
                                          <p:attrName>ppt_x</p:attrName>
                                        </p:attrNameLst>
                                      </p:cBhvr>
                                      <p:tavLst>
                                        <p:tav tm="0">
                                          <p:val>
                                            <p:strVal val="#ppt_x+#ppt_w/2"/>
                                          </p:val>
                                        </p:tav>
                                        <p:tav tm="100000">
                                          <p:val>
                                            <p:strVal val="#ppt_x"/>
                                          </p:val>
                                        </p:tav>
                                      </p:tavLst>
                                    </p:anim>
                                    <p:anim calcmode="lin" valueType="num">
                                      <p:cBhvr>
                                        <p:cTn id="728" dur="3000" fill="hold"/>
                                        <p:tgtEl>
                                          <p:spTgt spid="83"/>
                                        </p:tgtEl>
                                        <p:attrNameLst>
                                          <p:attrName>ppt_y</p:attrName>
                                        </p:attrNameLst>
                                      </p:cBhvr>
                                      <p:tavLst>
                                        <p:tav tm="0">
                                          <p:val>
                                            <p:strVal val="#ppt_y"/>
                                          </p:val>
                                        </p:tav>
                                        <p:tav tm="100000">
                                          <p:val>
                                            <p:strVal val="#ppt_y"/>
                                          </p:val>
                                        </p:tav>
                                      </p:tavLst>
                                    </p:anim>
                                    <p:anim calcmode="lin" valueType="num">
                                      <p:cBhvr>
                                        <p:cTn id="729" dur="3000" fill="hold"/>
                                        <p:tgtEl>
                                          <p:spTgt spid="83"/>
                                        </p:tgtEl>
                                        <p:attrNameLst>
                                          <p:attrName>ppt_w</p:attrName>
                                        </p:attrNameLst>
                                      </p:cBhvr>
                                      <p:tavLst>
                                        <p:tav tm="0">
                                          <p:val>
                                            <p:fltVal val="0"/>
                                          </p:val>
                                        </p:tav>
                                        <p:tav tm="100000">
                                          <p:val>
                                            <p:strVal val="#ppt_w"/>
                                          </p:val>
                                        </p:tav>
                                      </p:tavLst>
                                    </p:anim>
                                    <p:anim calcmode="lin" valueType="num">
                                      <p:cBhvr>
                                        <p:cTn id="730" dur="3000" fill="hold"/>
                                        <p:tgtEl>
                                          <p:spTgt spid="83"/>
                                        </p:tgtEl>
                                        <p:attrNameLst>
                                          <p:attrName>ppt_h</p:attrName>
                                        </p:attrNameLst>
                                      </p:cBhvr>
                                      <p:tavLst>
                                        <p:tav tm="0">
                                          <p:val>
                                            <p:strVal val="#ppt_h"/>
                                          </p:val>
                                        </p:tav>
                                        <p:tav tm="100000">
                                          <p:val>
                                            <p:strVal val="#ppt_h"/>
                                          </p:val>
                                        </p:tav>
                                      </p:tavLst>
                                    </p:anim>
                                  </p:childTnLst>
                                </p:cTn>
                              </p:par>
                              <p:par>
                                <p:cTn id="731" presetID="2" presetClass="exit" presetSubtype="8" fill="hold" grpId="1" nodeType="withEffect">
                                  <p:stCondLst>
                                    <p:cond delay="0"/>
                                  </p:stCondLst>
                                  <p:childTnLst>
                                    <p:anim calcmode="lin" valueType="num">
                                      <p:cBhvr additive="base">
                                        <p:cTn id="732" dur="3000"/>
                                        <p:tgtEl>
                                          <p:spTgt spid="83"/>
                                        </p:tgtEl>
                                        <p:attrNameLst>
                                          <p:attrName>ppt_x</p:attrName>
                                        </p:attrNameLst>
                                      </p:cBhvr>
                                      <p:tavLst>
                                        <p:tav tm="0">
                                          <p:val>
                                            <p:strVal val="ppt_x"/>
                                          </p:val>
                                        </p:tav>
                                        <p:tav tm="100000">
                                          <p:val>
                                            <p:strVal val="0-ppt_w/2"/>
                                          </p:val>
                                        </p:tav>
                                      </p:tavLst>
                                    </p:anim>
                                    <p:anim calcmode="lin" valueType="num">
                                      <p:cBhvr additive="base">
                                        <p:cTn id="733" dur="3000"/>
                                        <p:tgtEl>
                                          <p:spTgt spid="83"/>
                                        </p:tgtEl>
                                        <p:attrNameLst>
                                          <p:attrName>ppt_y</p:attrName>
                                        </p:attrNameLst>
                                      </p:cBhvr>
                                      <p:tavLst>
                                        <p:tav tm="0">
                                          <p:val>
                                            <p:strVal val="ppt_y"/>
                                          </p:val>
                                        </p:tav>
                                        <p:tav tm="100000">
                                          <p:val>
                                            <p:strVal val="ppt_y"/>
                                          </p:val>
                                        </p:tav>
                                      </p:tavLst>
                                    </p:anim>
                                    <p:set>
                                      <p:cBhvr>
                                        <p:cTn id="734" dur="1" fill="hold">
                                          <p:stCondLst>
                                            <p:cond delay="2999"/>
                                          </p:stCondLst>
                                        </p:cTn>
                                        <p:tgtEl>
                                          <p:spTgt spid="83"/>
                                        </p:tgtEl>
                                        <p:attrNameLst>
                                          <p:attrName>style.visibility</p:attrName>
                                        </p:attrNameLst>
                                      </p:cBhvr>
                                      <p:to>
                                        <p:strVal val="hidden"/>
                                      </p:to>
                                    </p:set>
                                  </p:childTnLst>
                                </p:cTn>
                              </p:par>
                              <p:par>
                                <p:cTn id="735" presetID="17" presetClass="entr" presetSubtype="2" fill="hold" grpId="0" nodeType="withEffect">
                                  <p:stCondLst>
                                    <p:cond delay="0"/>
                                  </p:stCondLst>
                                  <p:childTnLst>
                                    <p:set>
                                      <p:cBhvr>
                                        <p:cTn id="736" dur="1" fill="hold">
                                          <p:stCondLst>
                                            <p:cond delay="0"/>
                                          </p:stCondLst>
                                        </p:cTn>
                                        <p:tgtEl>
                                          <p:spTgt spid="84"/>
                                        </p:tgtEl>
                                        <p:attrNameLst>
                                          <p:attrName>style.visibility</p:attrName>
                                        </p:attrNameLst>
                                      </p:cBhvr>
                                      <p:to>
                                        <p:strVal val="visible"/>
                                      </p:to>
                                    </p:set>
                                    <p:anim calcmode="lin" valueType="num">
                                      <p:cBhvr>
                                        <p:cTn id="737" dur="3000" fill="hold"/>
                                        <p:tgtEl>
                                          <p:spTgt spid="84"/>
                                        </p:tgtEl>
                                        <p:attrNameLst>
                                          <p:attrName>ppt_x</p:attrName>
                                        </p:attrNameLst>
                                      </p:cBhvr>
                                      <p:tavLst>
                                        <p:tav tm="0">
                                          <p:val>
                                            <p:strVal val="#ppt_x+#ppt_w/2"/>
                                          </p:val>
                                        </p:tav>
                                        <p:tav tm="100000">
                                          <p:val>
                                            <p:strVal val="#ppt_x"/>
                                          </p:val>
                                        </p:tav>
                                      </p:tavLst>
                                    </p:anim>
                                    <p:anim calcmode="lin" valueType="num">
                                      <p:cBhvr>
                                        <p:cTn id="738" dur="3000" fill="hold"/>
                                        <p:tgtEl>
                                          <p:spTgt spid="84"/>
                                        </p:tgtEl>
                                        <p:attrNameLst>
                                          <p:attrName>ppt_y</p:attrName>
                                        </p:attrNameLst>
                                      </p:cBhvr>
                                      <p:tavLst>
                                        <p:tav tm="0">
                                          <p:val>
                                            <p:strVal val="#ppt_y"/>
                                          </p:val>
                                        </p:tav>
                                        <p:tav tm="100000">
                                          <p:val>
                                            <p:strVal val="#ppt_y"/>
                                          </p:val>
                                        </p:tav>
                                      </p:tavLst>
                                    </p:anim>
                                    <p:anim calcmode="lin" valueType="num">
                                      <p:cBhvr>
                                        <p:cTn id="739" dur="3000" fill="hold"/>
                                        <p:tgtEl>
                                          <p:spTgt spid="84"/>
                                        </p:tgtEl>
                                        <p:attrNameLst>
                                          <p:attrName>ppt_w</p:attrName>
                                        </p:attrNameLst>
                                      </p:cBhvr>
                                      <p:tavLst>
                                        <p:tav tm="0">
                                          <p:val>
                                            <p:fltVal val="0"/>
                                          </p:val>
                                        </p:tav>
                                        <p:tav tm="100000">
                                          <p:val>
                                            <p:strVal val="#ppt_w"/>
                                          </p:val>
                                        </p:tav>
                                      </p:tavLst>
                                    </p:anim>
                                    <p:anim calcmode="lin" valueType="num">
                                      <p:cBhvr>
                                        <p:cTn id="740" dur="3000" fill="hold"/>
                                        <p:tgtEl>
                                          <p:spTgt spid="84"/>
                                        </p:tgtEl>
                                        <p:attrNameLst>
                                          <p:attrName>ppt_h</p:attrName>
                                        </p:attrNameLst>
                                      </p:cBhvr>
                                      <p:tavLst>
                                        <p:tav tm="0">
                                          <p:val>
                                            <p:strVal val="#ppt_h"/>
                                          </p:val>
                                        </p:tav>
                                        <p:tav tm="100000">
                                          <p:val>
                                            <p:strVal val="#ppt_h"/>
                                          </p:val>
                                        </p:tav>
                                      </p:tavLst>
                                    </p:anim>
                                  </p:childTnLst>
                                </p:cTn>
                              </p:par>
                              <p:par>
                                <p:cTn id="741" presetID="2" presetClass="exit" presetSubtype="8" fill="hold" grpId="1" nodeType="withEffect">
                                  <p:stCondLst>
                                    <p:cond delay="0"/>
                                  </p:stCondLst>
                                  <p:childTnLst>
                                    <p:anim calcmode="lin" valueType="num">
                                      <p:cBhvr additive="base">
                                        <p:cTn id="742" dur="3000"/>
                                        <p:tgtEl>
                                          <p:spTgt spid="84"/>
                                        </p:tgtEl>
                                        <p:attrNameLst>
                                          <p:attrName>ppt_x</p:attrName>
                                        </p:attrNameLst>
                                      </p:cBhvr>
                                      <p:tavLst>
                                        <p:tav tm="0">
                                          <p:val>
                                            <p:strVal val="ppt_x"/>
                                          </p:val>
                                        </p:tav>
                                        <p:tav tm="100000">
                                          <p:val>
                                            <p:strVal val="0-ppt_w/2"/>
                                          </p:val>
                                        </p:tav>
                                      </p:tavLst>
                                    </p:anim>
                                    <p:anim calcmode="lin" valueType="num">
                                      <p:cBhvr additive="base">
                                        <p:cTn id="743" dur="3000"/>
                                        <p:tgtEl>
                                          <p:spTgt spid="84"/>
                                        </p:tgtEl>
                                        <p:attrNameLst>
                                          <p:attrName>ppt_y</p:attrName>
                                        </p:attrNameLst>
                                      </p:cBhvr>
                                      <p:tavLst>
                                        <p:tav tm="0">
                                          <p:val>
                                            <p:strVal val="ppt_y"/>
                                          </p:val>
                                        </p:tav>
                                        <p:tav tm="100000">
                                          <p:val>
                                            <p:strVal val="ppt_y"/>
                                          </p:val>
                                        </p:tav>
                                      </p:tavLst>
                                    </p:anim>
                                    <p:set>
                                      <p:cBhvr>
                                        <p:cTn id="744" dur="1" fill="hold">
                                          <p:stCondLst>
                                            <p:cond delay="2999"/>
                                          </p:stCondLst>
                                        </p:cTn>
                                        <p:tgtEl>
                                          <p:spTgt spid="84"/>
                                        </p:tgtEl>
                                        <p:attrNameLst>
                                          <p:attrName>style.visibility</p:attrName>
                                        </p:attrNameLst>
                                      </p:cBhvr>
                                      <p:to>
                                        <p:strVal val="hidden"/>
                                      </p:to>
                                    </p:set>
                                  </p:childTnLst>
                                </p:cTn>
                              </p:par>
                              <p:par>
                                <p:cTn id="745" presetID="17" presetClass="entr" presetSubtype="2" fill="hold" grpId="0" nodeType="withEffect">
                                  <p:stCondLst>
                                    <p:cond delay="0"/>
                                  </p:stCondLst>
                                  <p:childTnLst>
                                    <p:set>
                                      <p:cBhvr>
                                        <p:cTn id="746" dur="1" fill="hold">
                                          <p:stCondLst>
                                            <p:cond delay="0"/>
                                          </p:stCondLst>
                                        </p:cTn>
                                        <p:tgtEl>
                                          <p:spTgt spid="81"/>
                                        </p:tgtEl>
                                        <p:attrNameLst>
                                          <p:attrName>style.visibility</p:attrName>
                                        </p:attrNameLst>
                                      </p:cBhvr>
                                      <p:to>
                                        <p:strVal val="visible"/>
                                      </p:to>
                                    </p:set>
                                    <p:anim calcmode="lin" valueType="num">
                                      <p:cBhvr>
                                        <p:cTn id="747" dur="3000" fill="hold"/>
                                        <p:tgtEl>
                                          <p:spTgt spid="81"/>
                                        </p:tgtEl>
                                        <p:attrNameLst>
                                          <p:attrName>ppt_x</p:attrName>
                                        </p:attrNameLst>
                                      </p:cBhvr>
                                      <p:tavLst>
                                        <p:tav tm="0">
                                          <p:val>
                                            <p:strVal val="#ppt_x+#ppt_w/2"/>
                                          </p:val>
                                        </p:tav>
                                        <p:tav tm="100000">
                                          <p:val>
                                            <p:strVal val="#ppt_x"/>
                                          </p:val>
                                        </p:tav>
                                      </p:tavLst>
                                    </p:anim>
                                    <p:anim calcmode="lin" valueType="num">
                                      <p:cBhvr>
                                        <p:cTn id="748" dur="3000" fill="hold"/>
                                        <p:tgtEl>
                                          <p:spTgt spid="81"/>
                                        </p:tgtEl>
                                        <p:attrNameLst>
                                          <p:attrName>ppt_y</p:attrName>
                                        </p:attrNameLst>
                                      </p:cBhvr>
                                      <p:tavLst>
                                        <p:tav tm="0">
                                          <p:val>
                                            <p:strVal val="#ppt_y"/>
                                          </p:val>
                                        </p:tav>
                                        <p:tav tm="100000">
                                          <p:val>
                                            <p:strVal val="#ppt_y"/>
                                          </p:val>
                                        </p:tav>
                                      </p:tavLst>
                                    </p:anim>
                                    <p:anim calcmode="lin" valueType="num">
                                      <p:cBhvr>
                                        <p:cTn id="749" dur="3000" fill="hold"/>
                                        <p:tgtEl>
                                          <p:spTgt spid="81"/>
                                        </p:tgtEl>
                                        <p:attrNameLst>
                                          <p:attrName>ppt_w</p:attrName>
                                        </p:attrNameLst>
                                      </p:cBhvr>
                                      <p:tavLst>
                                        <p:tav tm="0">
                                          <p:val>
                                            <p:fltVal val="0"/>
                                          </p:val>
                                        </p:tav>
                                        <p:tav tm="100000">
                                          <p:val>
                                            <p:strVal val="#ppt_w"/>
                                          </p:val>
                                        </p:tav>
                                      </p:tavLst>
                                    </p:anim>
                                    <p:anim calcmode="lin" valueType="num">
                                      <p:cBhvr>
                                        <p:cTn id="750" dur="3000" fill="hold"/>
                                        <p:tgtEl>
                                          <p:spTgt spid="81"/>
                                        </p:tgtEl>
                                        <p:attrNameLst>
                                          <p:attrName>ppt_h</p:attrName>
                                        </p:attrNameLst>
                                      </p:cBhvr>
                                      <p:tavLst>
                                        <p:tav tm="0">
                                          <p:val>
                                            <p:strVal val="#ppt_h"/>
                                          </p:val>
                                        </p:tav>
                                        <p:tav tm="100000">
                                          <p:val>
                                            <p:strVal val="#ppt_h"/>
                                          </p:val>
                                        </p:tav>
                                      </p:tavLst>
                                    </p:anim>
                                  </p:childTnLst>
                                </p:cTn>
                              </p:par>
                              <p:par>
                                <p:cTn id="751" presetID="2" presetClass="exit" presetSubtype="8" fill="hold" grpId="1" nodeType="withEffect">
                                  <p:stCondLst>
                                    <p:cond delay="0"/>
                                  </p:stCondLst>
                                  <p:childTnLst>
                                    <p:anim calcmode="lin" valueType="num">
                                      <p:cBhvr additive="base">
                                        <p:cTn id="752" dur="3000"/>
                                        <p:tgtEl>
                                          <p:spTgt spid="81"/>
                                        </p:tgtEl>
                                        <p:attrNameLst>
                                          <p:attrName>ppt_x</p:attrName>
                                        </p:attrNameLst>
                                      </p:cBhvr>
                                      <p:tavLst>
                                        <p:tav tm="0">
                                          <p:val>
                                            <p:strVal val="ppt_x"/>
                                          </p:val>
                                        </p:tav>
                                        <p:tav tm="100000">
                                          <p:val>
                                            <p:strVal val="0-ppt_w/2"/>
                                          </p:val>
                                        </p:tav>
                                      </p:tavLst>
                                    </p:anim>
                                    <p:anim calcmode="lin" valueType="num">
                                      <p:cBhvr additive="base">
                                        <p:cTn id="753" dur="3000"/>
                                        <p:tgtEl>
                                          <p:spTgt spid="81"/>
                                        </p:tgtEl>
                                        <p:attrNameLst>
                                          <p:attrName>ppt_y</p:attrName>
                                        </p:attrNameLst>
                                      </p:cBhvr>
                                      <p:tavLst>
                                        <p:tav tm="0">
                                          <p:val>
                                            <p:strVal val="ppt_y"/>
                                          </p:val>
                                        </p:tav>
                                        <p:tav tm="100000">
                                          <p:val>
                                            <p:strVal val="ppt_y"/>
                                          </p:val>
                                        </p:tav>
                                      </p:tavLst>
                                    </p:anim>
                                    <p:set>
                                      <p:cBhvr>
                                        <p:cTn id="754" dur="1" fill="hold">
                                          <p:stCondLst>
                                            <p:cond delay="2999"/>
                                          </p:stCondLst>
                                        </p:cTn>
                                        <p:tgtEl>
                                          <p:spTgt spid="81"/>
                                        </p:tgtEl>
                                        <p:attrNameLst>
                                          <p:attrName>style.visibility</p:attrName>
                                        </p:attrNameLst>
                                      </p:cBhvr>
                                      <p:to>
                                        <p:strVal val="hidden"/>
                                      </p:to>
                                    </p:set>
                                  </p:childTnLst>
                                </p:cTn>
                              </p:par>
                              <p:par>
                                <p:cTn id="755" presetID="17" presetClass="entr" presetSubtype="2" fill="hold" grpId="0" nodeType="withEffect">
                                  <p:stCondLst>
                                    <p:cond delay="0"/>
                                  </p:stCondLst>
                                  <p:childTnLst>
                                    <p:set>
                                      <p:cBhvr>
                                        <p:cTn id="756" dur="1" fill="hold">
                                          <p:stCondLst>
                                            <p:cond delay="0"/>
                                          </p:stCondLst>
                                        </p:cTn>
                                        <p:tgtEl>
                                          <p:spTgt spid="85"/>
                                        </p:tgtEl>
                                        <p:attrNameLst>
                                          <p:attrName>style.visibility</p:attrName>
                                        </p:attrNameLst>
                                      </p:cBhvr>
                                      <p:to>
                                        <p:strVal val="visible"/>
                                      </p:to>
                                    </p:set>
                                    <p:anim calcmode="lin" valueType="num">
                                      <p:cBhvr>
                                        <p:cTn id="757" dur="3000" fill="hold"/>
                                        <p:tgtEl>
                                          <p:spTgt spid="85"/>
                                        </p:tgtEl>
                                        <p:attrNameLst>
                                          <p:attrName>ppt_x</p:attrName>
                                        </p:attrNameLst>
                                      </p:cBhvr>
                                      <p:tavLst>
                                        <p:tav tm="0">
                                          <p:val>
                                            <p:strVal val="#ppt_x+#ppt_w/2"/>
                                          </p:val>
                                        </p:tav>
                                        <p:tav tm="100000">
                                          <p:val>
                                            <p:strVal val="#ppt_x"/>
                                          </p:val>
                                        </p:tav>
                                      </p:tavLst>
                                    </p:anim>
                                    <p:anim calcmode="lin" valueType="num">
                                      <p:cBhvr>
                                        <p:cTn id="758" dur="3000" fill="hold"/>
                                        <p:tgtEl>
                                          <p:spTgt spid="85"/>
                                        </p:tgtEl>
                                        <p:attrNameLst>
                                          <p:attrName>ppt_y</p:attrName>
                                        </p:attrNameLst>
                                      </p:cBhvr>
                                      <p:tavLst>
                                        <p:tav tm="0">
                                          <p:val>
                                            <p:strVal val="#ppt_y"/>
                                          </p:val>
                                        </p:tav>
                                        <p:tav tm="100000">
                                          <p:val>
                                            <p:strVal val="#ppt_y"/>
                                          </p:val>
                                        </p:tav>
                                      </p:tavLst>
                                    </p:anim>
                                    <p:anim calcmode="lin" valueType="num">
                                      <p:cBhvr>
                                        <p:cTn id="759" dur="3000" fill="hold"/>
                                        <p:tgtEl>
                                          <p:spTgt spid="85"/>
                                        </p:tgtEl>
                                        <p:attrNameLst>
                                          <p:attrName>ppt_w</p:attrName>
                                        </p:attrNameLst>
                                      </p:cBhvr>
                                      <p:tavLst>
                                        <p:tav tm="0">
                                          <p:val>
                                            <p:fltVal val="0"/>
                                          </p:val>
                                        </p:tav>
                                        <p:tav tm="100000">
                                          <p:val>
                                            <p:strVal val="#ppt_w"/>
                                          </p:val>
                                        </p:tav>
                                      </p:tavLst>
                                    </p:anim>
                                    <p:anim calcmode="lin" valueType="num">
                                      <p:cBhvr>
                                        <p:cTn id="760" dur="3000" fill="hold"/>
                                        <p:tgtEl>
                                          <p:spTgt spid="85"/>
                                        </p:tgtEl>
                                        <p:attrNameLst>
                                          <p:attrName>ppt_h</p:attrName>
                                        </p:attrNameLst>
                                      </p:cBhvr>
                                      <p:tavLst>
                                        <p:tav tm="0">
                                          <p:val>
                                            <p:strVal val="#ppt_h"/>
                                          </p:val>
                                        </p:tav>
                                        <p:tav tm="100000">
                                          <p:val>
                                            <p:strVal val="#ppt_h"/>
                                          </p:val>
                                        </p:tav>
                                      </p:tavLst>
                                    </p:anim>
                                  </p:childTnLst>
                                </p:cTn>
                              </p:par>
                              <p:par>
                                <p:cTn id="761" presetID="2" presetClass="exit" presetSubtype="8" fill="hold" grpId="1" nodeType="withEffect">
                                  <p:stCondLst>
                                    <p:cond delay="0"/>
                                  </p:stCondLst>
                                  <p:childTnLst>
                                    <p:anim calcmode="lin" valueType="num">
                                      <p:cBhvr additive="base">
                                        <p:cTn id="762" dur="3000"/>
                                        <p:tgtEl>
                                          <p:spTgt spid="85"/>
                                        </p:tgtEl>
                                        <p:attrNameLst>
                                          <p:attrName>ppt_x</p:attrName>
                                        </p:attrNameLst>
                                      </p:cBhvr>
                                      <p:tavLst>
                                        <p:tav tm="0">
                                          <p:val>
                                            <p:strVal val="ppt_x"/>
                                          </p:val>
                                        </p:tav>
                                        <p:tav tm="100000">
                                          <p:val>
                                            <p:strVal val="0-ppt_w/2"/>
                                          </p:val>
                                        </p:tav>
                                      </p:tavLst>
                                    </p:anim>
                                    <p:anim calcmode="lin" valueType="num">
                                      <p:cBhvr additive="base">
                                        <p:cTn id="763" dur="3000"/>
                                        <p:tgtEl>
                                          <p:spTgt spid="85"/>
                                        </p:tgtEl>
                                        <p:attrNameLst>
                                          <p:attrName>ppt_y</p:attrName>
                                        </p:attrNameLst>
                                      </p:cBhvr>
                                      <p:tavLst>
                                        <p:tav tm="0">
                                          <p:val>
                                            <p:strVal val="ppt_y"/>
                                          </p:val>
                                        </p:tav>
                                        <p:tav tm="100000">
                                          <p:val>
                                            <p:strVal val="ppt_y"/>
                                          </p:val>
                                        </p:tav>
                                      </p:tavLst>
                                    </p:anim>
                                    <p:set>
                                      <p:cBhvr>
                                        <p:cTn id="764" dur="1" fill="hold">
                                          <p:stCondLst>
                                            <p:cond delay="2999"/>
                                          </p:stCondLst>
                                        </p:cTn>
                                        <p:tgtEl>
                                          <p:spTgt spid="85"/>
                                        </p:tgtEl>
                                        <p:attrNameLst>
                                          <p:attrName>style.visibility</p:attrName>
                                        </p:attrNameLst>
                                      </p:cBhvr>
                                      <p:to>
                                        <p:strVal val="hidden"/>
                                      </p:to>
                                    </p:set>
                                  </p:childTnLst>
                                </p:cTn>
                              </p:par>
                              <p:par>
                                <p:cTn id="765" presetID="17" presetClass="entr" presetSubtype="2" fill="hold" grpId="0" nodeType="withEffect">
                                  <p:stCondLst>
                                    <p:cond delay="0"/>
                                  </p:stCondLst>
                                  <p:childTnLst>
                                    <p:set>
                                      <p:cBhvr>
                                        <p:cTn id="766" dur="1" fill="hold">
                                          <p:stCondLst>
                                            <p:cond delay="0"/>
                                          </p:stCondLst>
                                        </p:cTn>
                                        <p:tgtEl>
                                          <p:spTgt spid="86"/>
                                        </p:tgtEl>
                                        <p:attrNameLst>
                                          <p:attrName>style.visibility</p:attrName>
                                        </p:attrNameLst>
                                      </p:cBhvr>
                                      <p:to>
                                        <p:strVal val="visible"/>
                                      </p:to>
                                    </p:set>
                                    <p:anim calcmode="lin" valueType="num">
                                      <p:cBhvr>
                                        <p:cTn id="767" dur="3000" fill="hold"/>
                                        <p:tgtEl>
                                          <p:spTgt spid="86"/>
                                        </p:tgtEl>
                                        <p:attrNameLst>
                                          <p:attrName>ppt_x</p:attrName>
                                        </p:attrNameLst>
                                      </p:cBhvr>
                                      <p:tavLst>
                                        <p:tav tm="0">
                                          <p:val>
                                            <p:strVal val="#ppt_x+#ppt_w/2"/>
                                          </p:val>
                                        </p:tav>
                                        <p:tav tm="100000">
                                          <p:val>
                                            <p:strVal val="#ppt_x"/>
                                          </p:val>
                                        </p:tav>
                                      </p:tavLst>
                                    </p:anim>
                                    <p:anim calcmode="lin" valueType="num">
                                      <p:cBhvr>
                                        <p:cTn id="768" dur="3000" fill="hold"/>
                                        <p:tgtEl>
                                          <p:spTgt spid="86"/>
                                        </p:tgtEl>
                                        <p:attrNameLst>
                                          <p:attrName>ppt_y</p:attrName>
                                        </p:attrNameLst>
                                      </p:cBhvr>
                                      <p:tavLst>
                                        <p:tav tm="0">
                                          <p:val>
                                            <p:strVal val="#ppt_y"/>
                                          </p:val>
                                        </p:tav>
                                        <p:tav tm="100000">
                                          <p:val>
                                            <p:strVal val="#ppt_y"/>
                                          </p:val>
                                        </p:tav>
                                      </p:tavLst>
                                    </p:anim>
                                    <p:anim calcmode="lin" valueType="num">
                                      <p:cBhvr>
                                        <p:cTn id="769" dur="3000" fill="hold"/>
                                        <p:tgtEl>
                                          <p:spTgt spid="86"/>
                                        </p:tgtEl>
                                        <p:attrNameLst>
                                          <p:attrName>ppt_w</p:attrName>
                                        </p:attrNameLst>
                                      </p:cBhvr>
                                      <p:tavLst>
                                        <p:tav tm="0">
                                          <p:val>
                                            <p:fltVal val="0"/>
                                          </p:val>
                                        </p:tav>
                                        <p:tav tm="100000">
                                          <p:val>
                                            <p:strVal val="#ppt_w"/>
                                          </p:val>
                                        </p:tav>
                                      </p:tavLst>
                                    </p:anim>
                                    <p:anim calcmode="lin" valueType="num">
                                      <p:cBhvr>
                                        <p:cTn id="770" dur="3000" fill="hold"/>
                                        <p:tgtEl>
                                          <p:spTgt spid="86"/>
                                        </p:tgtEl>
                                        <p:attrNameLst>
                                          <p:attrName>ppt_h</p:attrName>
                                        </p:attrNameLst>
                                      </p:cBhvr>
                                      <p:tavLst>
                                        <p:tav tm="0">
                                          <p:val>
                                            <p:strVal val="#ppt_h"/>
                                          </p:val>
                                        </p:tav>
                                        <p:tav tm="100000">
                                          <p:val>
                                            <p:strVal val="#ppt_h"/>
                                          </p:val>
                                        </p:tav>
                                      </p:tavLst>
                                    </p:anim>
                                  </p:childTnLst>
                                </p:cTn>
                              </p:par>
                              <p:par>
                                <p:cTn id="771" presetID="2" presetClass="exit" presetSubtype="8" fill="hold" grpId="1" nodeType="withEffect">
                                  <p:stCondLst>
                                    <p:cond delay="0"/>
                                  </p:stCondLst>
                                  <p:childTnLst>
                                    <p:anim calcmode="lin" valueType="num">
                                      <p:cBhvr additive="base">
                                        <p:cTn id="772" dur="3000"/>
                                        <p:tgtEl>
                                          <p:spTgt spid="86"/>
                                        </p:tgtEl>
                                        <p:attrNameLst>
                                          <p:attrName>ppt_x</p:attrName>
                                        </p:attrNameLst>
                                      </p:cBhvr>
                                      <p:tavLst>
                                        <p:tav tm="0">
                                          <p:val>
                                            <p:strVal val="ppt_x"/>
                                          </p:val>
                                        </p:tav>
                                        <p:tav tm="100000">
                                          <p:val>
                                            <p:strVal val="0-ppt_w/2"/>
                                          </p:val>
                                        </p:tav>
                                      </p:tavLst>
                                    </p:anim>
                                    <p:anim calcmode="lin" valueType="num">
                                      <p:cBhvr additive="base">
                                        <p:cTn id="773" dur="3000"/>
                                        <p:tgtEl>
                                          <p:spTgt spid="86"/>
                                        </p:tgtEl>
                                        <p:attrNameLst>
                                          <p:attrName>ppt_y</p:attrName>
                                        </p:attrNameLst>
                                      </p:cBhvr>
                                      <p:tavLst>
                                        <p:tav tm="0">
                                          <p:val>
                                            <p:strVal val="ppt_y"/>
                                          </p:val>
                                        </p:tav>
                                        <p:tav tm="100000">
                                          <p:val>
                                            <p:strVal val="ppt_y"/>
                                          </p:val>
                                        </p:tav>
                                      </p:tavLst>
                                    </p:anim>
                                    <p:set>
                                      <p:cBhvr>
                                        <p:cTn id="774" dur="1" fill="hold">
                                          <p:stCondLst>
                                            <p:cond delay="2999"/>
                                          </p:stCondLst>
                                        </p:cTn>
                                        <p:tgtEl>
                                          <p:spTgt spid="86"/>
                                        </p:tgtEl>
                                        <p:attrNameLst>
                                          <p:attrName>style.visibility</p:attrName>
                                        </p:attrNameLst>
                                      </p:cBhvr>
                                      <p:to>
                                        <p:strVal val="hidden"/>
                                      </p:to>
                                    </p:set>
                                  </p:childTnLst>
                                </p:cTn>
                              </p:par>
                              <p:par>
                                <p:cTn id="775" presetID="17" presetClass="entr" presetSubtype="2" fill="hold" grpId="0" nodeType="withEffect">
                                  <p:stCondLst>
                                    <p:cond delay="0"/>
                                  </p:stCondLst>
                                  <p:childTnLst>
                                    <p:set>
                                      <p:cBhvr>
                                        <p:cTn id="776" dur="1" fill="hold">
                                          <p:stCondLst>
                                            <p:cond delay="0"/>
                                          </p:stCondLst>
                                        </p:cTn>
                                        <p:tgtEl>
                                          <p:spTgt spid="82"/>
                                        </p:tgtEl>
                                        <p:attrNameLst>
                                          <p:attrName>style.visibility</p:attrName>
                                        </p:attrNameLst>
                                      </p:cBhvr>
                                      <p:to>
                                        <p:strVal val="visible"/>
                                      </p:to>
                                    </p:set>
                                    <p:anim calcmode="lin" valueType="num">
                                      <p:cBhvr>
                                        <p:cTn id="777" dur="3000" fill="hold"/>
                                        <p:tgtEl>
                                          <p:spTgt spid="82"/>
                                        </p:tgtEl>
                                        <p:attrNameLst>
                                          <p:attrName>ppt_x</p:attrName>
                                        </p:attrNameLst>
                                      </p:cBhvr>
                                      <p:tavLst>
                                        <p:tav tm="0">
                                          <p:val>
                                            <p:strVal val="#ppt_x+#ppt_w/2"/>
                                          </p:val>
                                        </p:tav>
                                        <p:tav tm="100000">
                                          <p:val>
                                            <p:strVal val="#ppt_x"/>
                                          </p:val>
                                        </p:tav>
                                      </p:tavLst>
                                    </p:anim>
                                    <p:anim calcmode="lin" valueType="num">
                                      <p:cBhvr>
                                        <p:cTn id="778" dur="3000" fill="hold"/>
                                        <p:tgtEl>
                                          <p:spTgt spid="82"/>
                                        </p:tgtEl>
                                        <p:attrNameLst>
                                          <p:attrName>ppt_y</p:attrName>
                                        </p:attrNameLst>
                                      </p:cBhvr>
                                      <p:tavLst>
                                        <p:tav tm="0">
                                          <p:val>
                                            <p:strVal val="#ppt_y"/>
                                          </p:val>
                                        </p:tav>
                                        <p:tav tm="100000">
                                          <p:val>
                                            <p:strVal val="#ppt_y"/>
                                          </p:val>
                                        </p:tav>
                                      </p:tavLst>
                                    </p:anim>
                                    <p:anim calcmode="lin" valueType="num">
                                      <p:cBhvr>
                                        <p:cTn id="779" dur="3000" fill="hold"/>
                                        <p:tgtEl>
                                          <p:spTgt spid="82"/>
                                        </p:tgtEl>
                                        <p:attrNameLst>
                                          <p:attrName>ppt_w</p:attrName>
                                        </p:attrNameLst>
                                      </p:cBhvr>
                                      <p:tavLst>
                                        <p:tav tm="0">
                                          <p:val>
                                            <p:fltVal val="0"/>
                                          </p:val>
                                        </p:tav>
                                        <p:tav tm="100000">
                                          <p:val>
                                            <p:strVal val="#ppt_w"/>
                                          </p:val>
                                        </p:tav>
                                      </p:tavLst>
                                    </p:anim>
                                    <p:anim calcmode="lin" valueType="num">
                                      <p:cBhvr>
                                        <p:cTn id="780" dur="3000" fill="hold"/>
                                        <p:tgtEl>
                                          <p:spTgt spid="82"/>
                                        </p:tgtEl>
                                        <p:attrNameLst>
                                          <p:attrName>ppt_h</p:attrName>
                                        </p:attrNameLst>
                                      </p:cBhvr>
                                      <p:tavLst>
                                        <p:tav tm="0">
                                          <p:val>
                                            <p:strVal val="#ppt_h"/>
                                          </p:val>
                                        </p:tav>
                                        <p:tav tm="100000">
                                          <p:val>
                                            <p:strVal val="#ppt_h"/>
                                          </p:val>
                                        </p:tav>
                                      </p:tavLst>
                                    </p:anim>
                                  </p:childTnLst>
                                </p:cTn>
                              </p:par>
                              <p:par>
                                <p:cTn id="781" presetID="2" presetClass="exit" presetSubtype="8" fill="hold" grpId="1" nodeType="withEffect">
                                  <p:stCondLst>
                                    <p:cond delay="0"/>
                                  </p:stCondLst>
                                  <p:childTnLst>
                                    <p:anim calcmode="lin" valueType="num">
                                      <p:cBhvr additive="base">
                                        <p:cTn id="782" dur="3000"/>
                                        <p:tgtEl>
                                          <p:spTgt spid="82"/>
                                        </p:tgtEl>
                                        <p:attrNameLst>
                                          <p:attrName>ppt_x</p:attrName>
                                        </p:attrNameLst>
                                      </p:cBhvr>
                                      <p:tavLst>
                                        <p:tav tm="0">
                                          <p:val>
                                            <p:strVal val="ppt_x"/>
                                          </p:val>
                                        </p:tav>
                                        <p:tav tm="100000">
                                          <p:val>
                                            <p:strVal val="0-ppt_w/2"/>
                                          </p:val>
                                        </p:tav>
                                      </p:tavLst>
                                    </p:anim>
                                    <p:anim calcmode="lin" valueType="num">
                                      <p:cBhvr additive="base">
                                        <p:cTn id="783" dur="3000"/>
                                        <p:tgtEl>
                                          <p:spTgt spid="82"/>
                                        </p:tgtEl>
                                        <p:attrNameLst>
                                          <p:attrName>ppt_y</p:attrName>
                                        </p:attrNameLst>
                                      </p:cBhvr>
                                      <p:tavLst>
                                        <p:tav tm="0">
                                          <p:val>
                                            <p:strVal val="ppt_y"/>
                                          </p:val>
                                        </p:tav>
                                        <p:tav tm="100000">
                                          <p:val>
                                            <p:strVal val="ppt_y"/>
                                          </p:val>
                                        </p:tav>
                                      </p:tavLst>
                                    </p:anim>
                                    <p:set>
                                      <p:cBhvr>
                                        <p:cTn id="784" dur="1" fill="hold">
                                          <p:stCondLst>
                                            <p:cond delay="2999"/>
                                          </p:stCondLst>
                                        </p:cTn>
                                        <p:tgtEl>
                                          <p:spTgt spid="82"/>
                                        </p:tgtEl>
                                        <p:attrNameLst>
                                          <p:attrName>style.visibility</p:attrName>
                                        </p:attrNameLst>
                                      </p:cBhvr>
                                      <p:to>
                                        <p:strVal val="hidden"/>
                                      </p:to>
                                    </p:set>
                                  </p:childTnLst>
                                </p:cTn>
                              </p:par>
                              <p:par>
                                <p:cTn id="785" presetID="17" presetClass="entr" presetSubtype="2" fill="hold" grpId="0" nodeType="withEffect">
                                  <p:stCondLst>
                                    <p:cond delay="0"/>
                                  </p:stCondLst>
                                  <p:childTnLst>
                                    <p:set>
                                      <p:cBhvr>
                                        <p:cTn id="786" dur="1" fill="hold">
                                          <p:stCondLst>
                                            <p:cond delay="0"/>
                                          </p:stCondLst>
                                        </p:cTn>
                                        <p:tgtEl>
                                          <p:spTgt spid="95"/>
                                        </p:tgtEl>
                                        <p:attrNameLst>
                                          <p:attrName>style.visibility</p:attrName>
                                        </p:attrNameLst>
                                      </p:cBhvr>
                                      <p:to>
                                        <p:strVal val="visible"/>
                                      </p:to>
                                    </p:set>
                                    <p:anim calcmode="lin" valueType="num">
                                      <p:cBhvr>
                                        <p:cTn id="787" dur="3000" fill="hold"/>
                                        <p:tgtEl>
                                          <p:spTgt spid="95"/>
                                        </p:tgtEl>
                                        <p:attrNameLst>
                                          <p:attrName>ppt_x</p:attrName>
                                        </p:attrNameLst>
                                      </p:cBhvr>
                                      <p:tavLst>
                                        <p:tav tm="0">
                                          <p:val>
                                            <p:strVal val="#ppt_x+#ppt_w/2"/>
                                          </p:val>
                                        </p:tav>
                                        <p:tav tm="100000">
                                          <p:val>
                                            <p:strVal val="#ppt_x"/>
                                          </p:val>
                                        </p:tav>
                                      </p:tavLst>
                                    </p:anim>
                                    <p:anim calcmode="lin" valueType="num">
                                      <p:cBhvr>
                                        <p:cTn id="788" dur="3000" fill="hold"/>
                                        <p:tgtEl>
                                          <p:spTgt spid="95"/>
                                        </p:tgtEl>
                                        <p:attrNameLst>
                                          <p:attrName>ppt_y</p:attrName>
                                        </p:attrNameLst>
                                      </p:cBhvr>
                                      <p:tavLst>
                                        <p:tav tm="0">
                                          <p:val>
                                            <p:strVal val="#ppt_y"/>
                                          </p:val>
                                        </p:tav>
                                        <p:tav tm="100000">
                                          <p:val>
                                            <p:strVal val="#ppt_y"/>
                                          </p:val>
                                        </p:tav>
                                      </p:tavLst>
                                    </p:anim>
                                    <p:anim calcmode="lin" valueType="num">
                                      <p:cBhvr>
                                        <p:cTn id="789" dur="3000" fill="hold"/>
                                        <p:tgtEl>
                                          <p:spTgt spid="95"/>
                                        </p:tgtEl>
                                        <p:attrNameLst>
                                          <p:attrName>ppt_w</p:attrName>
                                        </p:attrNameLst>
                                      </p:cBhvr>
                                      <p:tavLst>
                                        <p:tav tm="0">
                                          <p:val>
                                            <p:fltVal val="0"/>
                                          </p:val>
                                        </p:tav>
                                        <p:tav tm="100000">
                                          <p:val>
                                            <p:strVal val="#ppt_w"/>
                                          </p:val>
                                        </p:tav>
                                      </p:tavLst>
                                    </p:anim>
                                    <p:anim calcmode="lin" valueType="num">
                                      <p:cBhvr>
                                        <p:cTn id="790" dur="3000" fill="hold"/>
                                        <p:tgtEl>
                                          <p:spTgt spid="95"/>
                                        </p:tgtEl>
                                        <p:attrNameLst>
                                          <p:attrName>ppt_h</p:attrName>
                                        </p:attrNameLst>
                                      </p:cBhvr>
                                      <p:tavLst>
                                        <p:tav tm="0">
                                          <p:val>
                                            <p:strVal val="#ppt_h"/>
                                          </p:val>
                                        </p:tav>
                                        <p:tav tm="100000">
                                          <p:val>
                                            <p:strVal val="#ppt_h"/>
                                          </p:val>
                                        </p:tav>
                                      </p:tavLst>
                                    </p:anim>
                                  </p:childTnLst>
                                </p:cTn>
                              </p:par>
                              <p:par>
                                <p:cTn id="791" presetID="2" presetClass="exit" presetSubtype="8" fill="hold" grpId="1" nodeType="withEffect">
                                  <p:stCondLst>
                                    <p:cond delay="0"/>
                                  </p:stCondLst>
                                  <p:childTnLst>
                                    <p:anim calcmode="lin" valueType="num">
                                      <p:cBhvr additive="base">
                                        <p:cTn id="792" dur="3000"/>
                                        <p:tgtEl>
                                          <p:spTgt spid="95"/>
                                        </p:tgtEl>
                                        <p:attrNameLst>
                                          <p:attrName>ppt_x</p:attrName>
                                        </p:attrNameLst>
                                      </p:cBhvr>
                                      <p:tavLst>
                                        <p:tav tm="0">
                                          <p:val>
                                            <p:strVal val="ppt_x"/>
                                          </p:val>
                                        </p:tav>
                                        <p:tav tm="100000">
                                          <p:val>
                                            <p:strVal val="0-ppt_w/2"/>
                                          </p:val>
                                        </p:tav>
                                      </p:tavLst>
                                    </p:anim>
                                    <p:anim calcmode="lin" valueType="num">
                                      <p:cBhvr additive="base">
                                        <p:cTn id="793" dur="3000"/>
                                        <p:tgtEl>
                                          <p:spTgt spid="95"/>
                                        </p:tgtEl>
                                        <p:attrNameLst>
                                          <p:attrName>ppt_y</p:attrName>
                                        </p:attrNameLst>
                                      </p:cBhvr>
                                      <p:tavLst>
                                        <p:tav tm="0">
                                          <p:val>
                                            <p:strVal val="ppt_y"/>
                                          </p:val>
                                        </p:tav>
                                        <p:tav tm="100000">
                                          <p:val>
                                            <p:strVal val="ppt_y"/>
                                          </p:val>
                                        </p:tav>
                                      </p:tavLst>
                                    </p:anim>
                                    <p:set>
                                      <p:cBhvr>
                                        <p:cTn id="794" dur="1" fill="hold">
                                          <p:stCondLst>
                                            <p:cond delay="2999"/>
                                          </p:stCondLst>
                                        </p:cTn>
                                        <p:tgtEl>
                                          <p:spTgt spid="95"/>
                                        </p:tgtEl>
                                        <p:attrNameLst>
                                          <p:attrName>style.visibility</p:attrName>
                                        </p:attrNameLst>
                                      </p:cBhvr>
                                      <p:to>
                                        <p:strVal val="hidden"/>
                                      </p:to>
                                    </p:set>
                                  </p:childTnLst>
                                </p:cTn>
                              </p:par>
                              <p:par>
                                <p:cTn id="795" presetID="17" presetClass="entr" presetSubtype="2" fill="hold" grpId="0" nodeType="withEffect">
                                  <p:stCondLst>
                                    <p:cond delay="0"/>
                                  </p:stCondLst>
                                  <p:childTnLst>
                                    <p:set>
                                      <p:cBhvr>
                                        <p:cTn id="796" dur="1" fill="hold">
                                          <p:stCondLst>
                                            <p:cond delay="0"/>
                                          </p:stCondLst>
                                        </p:cTn>
                                        <p:tgtEl>
                                          <p:spTgt spid="99"/>
                                        </p:tgtEl>
                                        <p:attrNameLst>
                                          <p:attrName>style.visibility</p:attrName>
                                        </p:attrNameLst>
                                      </p:cBhvr>
                                      <p:to>
                                        <p:strVal val="visible"/>
                                      </p:to>
                                    </p:set>
                                    <p:anim calcmode="lin" valueType="num">
                                      <p:cBhvr>
                                        <p:cTn id="797" dur="3000" fill="hold"/>
                                        <p:tgtEl>
                                          <p:spTgt spid="99"/>
                                        </p:tgtEl>
                                        <p:attrNameLst>
                                          <p:attrName>ppt_x</p:attrName>
                                        </p:attrNameLst>
                                      </p:cBhvr>
                                      <p:tavLst>
                                        <p:tav tm="0">
                                          <p:val>
                                            <p:strVal val="#ppt_x+#ppt_w/2"/>
                                          </p:val>
                                        </p:tav>
                                        <p:tav tm="100000">
                                          <p:val>
                                            <p:strVal val="#ppt_x"/>
                                          </p:val>
                                        </p:tav>
                                      </p:tavLst>
                                    </p:anim>
                                    <p:anim calcmode="lin" valueType="num">
                                      <p:cBhvr>
                                        <p:cTn id="798" dur="3000" fill="hold"/>
                                        <p:tgtEl>
                                          <p:spTgt spid="99"/>
                                        </p:tgtEl>
                                        <p:attrNameLst>
                                          <p:attrName>ppt_y</p:attrName>
                                        </p:attrNameLst>
                                      </p:cBhvr>
                                      <p:tavLst>
                                        <p:tav tm="0">
                                          <p:val>
                                            <p:strVal val="#ppt_y"/>
                                          </p:val>
                                        </p:tav>
                                        <p:tav tm="100000">
                                          <p:val>
                                            <p:strVal val="#ppt_y"/>
                                          </p:val>
                                        </p:tav>
                                      </p:tavLst>
                                    </p:anim>
                                    <p:anim calcmode="lin" valueType="num">
                                      <p:cBhvr>
                                        <p:cTn id="799" dur="3000" fill="hold"/>
                                        <p:tgtEl>
                                          <p:spTgt spid="99"/>
                                        </p:tgtEl>
                                        <p:attrNameLst>
                                          <p:attrName>ppt_w</p:attrName>
                                        </p:attrNameLst>
                                      </p:cBhvr>
                                      <p:tavLst>
                                        <p:tav tm="0">
                                          <p:val>
                                            <p:fltVal val="0"/>
                                          </p:val>
                                        </p:tav>
                                        <p:tav tm="100000">
                                          <p:val>
                                            <p:strVal val="#ppt_w"/>
                                          </p:val>
                                        </p:tav>
                                      </p:tavLst>
                                    </p:anim>
                                    <p:anim calcmode="lin" valueType="num">
                                      <p:cBhvr>
                                        <p:cTn id="800" dur="3000" fill="hold"/>
                                        <p:tgtEl>
                                          <p:spTgt spid="99"/>
                                        </p:tgtEl>
                                        <p:attrNameLst>
                                          <p:attrName>ppt_h</p:attrName>
                                        </p:attrNameLst>
                                      </p:cBhvr>
                                      <p:tavLst>
                                        <p:tav tm="0">
                                          <p:val>
                                            <p:strVal val="#ppt_h"/>
                                          </p:val>
                                        </p:tav>
                                        <p:tav tm="100000">
                                          <p:val>
                                            <p:strVal val="#ppt_h"/>
                                          </p:val>
                                        </p:tav>
                                      </p:tavLst>
                                    </p:anim>
                                  </p:childTnLst>
                                </p:cTn>
                              </p:par>
                              <p:par>
                                <p:cTn id="801" presetID="2" presetClass="exit" presetSubtype="8" fill="hold" grpId="1" nodeType="withEffect">
                                  <p:stCondLst>
                                    <p:cond delay="0"/>
                                  </p:stCondLst>
                                  <p:childTnLst>
                                    <p:anim calcmode="lin" valueType="num">
                                      <p:cBhvr additive="base">
                                        <p:cTn id="802" dur="3000"/>
                                        <p:tgtEl>
                                          <p:spTgt spid="99"/>
                                        </p:tgtEl>
                                        <p:attrNameLst>
                                          <p:attrName>ppt_x</p:attrName>
                                        </p:attrNameLst>
                                      </p:cBhvr>
                                      <p:tavLst>
                                        <p:tav tm="0">
                                          <p:val>
                                            <p:strVal val="ppt_x"/>
                                          </p:val>
                                        </p:tav>
                                        <p:tav tm="100000">
                                          <p:val>
                                            <p:strVal val="0-ppt_w/2"/>
                                          </p:val>
                                        </p:tav>
                                      </p:tavLst>
                                    </p:anim>
                                    <p:anim calcmode="lin" valueType="num">
                                      <p:cBhvr additive="base">
                                        <p:cTn id="803" dur="3000"/>
                                        <p:tgtEl>
                                          <p:spTgt spid="99"/>
                                        </p:tgtEl>
                                        <p:attrNameLst>
                                          <p:attrName>ppt_y</p:attrName>
                                        </p:attrNameLst>
                                      </p:cBhvr>
                                      <p:tavLst>
                                        <p:tav tm="0">
                                          <p:val>
                                            <p:strVal val="ppt_y"/>
                                          </p:val>
                                        </p:tav>
                                        <p:tav tm="100000">
                                          <p:val>
                                            <p:strVal val="ppt_y"/>
                                          </p:val>
                                        </p:tav>
                                      </p:tavLst>
                                    </p:anim>
                                    <p:set>
                                      <p:cBhvr>
                                        <p:cTn id="804" dur="1" fill="hold">
                                          <p:stCondLst>
                                            <p:cond delay="2999"/>
                                          </p:stCondLst>
                                        </p:cTn>
                                        <p:tgtEl>
                                          <p:spTgt spid="99"/>
                                        </p:tgtEl>
                                        <p:attrNameLst>
                                          <p:attrName>style.visibility</p:attrName>
                                        </p:attrNameLst>
                                      </p:cBhvr>
                                      <p:to>
                                        <p:strVal val="hidden"/>
                                      </p:to>
                                    </p:set>
                                  </p:childTnLst>
                                </p:cTn>
                              </p:par>
                              <p:par>
                                <p:cTn id="805" presetID="17" presetClass="entr" presetSubtype="2" fill="hold" grpId="0" nodeType="withEffect">
                                  <p:stCondLst>
                                    <p:cond delay="0"/>
                                  </p:stCondLst>
                                  <p:childTnLst>
                                    <p:set>
                                      <p:cBhvr>
                                        <p:cTn id="806" dur="1" fill="hold">
                                          <p:stCondLst>
                                            <p:cond delay="0"/>
                                          </p:stCondLst>
                                        </p:cTn>
                                        <p:tgtEl>
                                          <p:spTgt spid="98"/>
                                        </p:tgtEl>
                                        <p:attrNameLst>
                                          <p:attrName>style.visibility</p:attrName>
                                        </p:attrNameLst>
                                      </p:cBhvr>
                                      <p:to>
                                        <p:strVal val="visible"/>
                                      </p:to>
                                    </p:set>
                                    <p:anim calcmode="lin" valueType="num">
                                      <p:cBhvr>
                                        <p:cTn id="807" dur="3000" fill="hold"/>
                                        <p:tgtEl>
                                          <p:spTgt spid="98"/>
                                        </p:tgtEl>
                                        <p:attrNameLst>
                                          <p:attrName>ppt_x</p:attrName>
                                        </p:attrNameLst>
                                      </p:cBhvr>
                                      <p:tavLst>
                                        <p:tav tm="0">
                                          <p:val>
                                            <p:strVal val="#ppt_x+#ppt_w/2"/>
                                          </p:val>
                                        </p:tav>
                                        <p:tav tm="100000">
                                          <p:val>
                                            <p:strVal val="#ppt_x"/>
                                          </p:val>
                                        </p:tav>
                                      </p:tavLst>
                                    </p:anim>
                                    <p:anim calcmode="lin" valueType="num">
                                      <p:cBhvr>
                                        <p:cTn id="808" dur="3000" fill="hold"/>
                                        <p:tgtEl>
                                          <p:spTgt spid="98"/>
                                        </p:tgtEl>
                                        <p:attrNameLst>
                                          <p:attrName>ppt_y</p:attrName>
                                        </p:attrNameLst>
                                      </p:cBhvr>
                                      <p:tavLst>
                                        <p:tav tm="0">
                                          <p:val>
                                            <p:strVal val="#ppt_y"/>
                                          </p:val>
                                        </p:tav>
                                        <p:tav tm="100000">
                                          <p:val>
                                            <p:strVal val="#ppt_y"/>
                                          </p:val>
                                        </p:tav>
                                      </p:tavLst>
                                    </p:anim>
                                    <p:anim calcmode="lin" valueType="num">
                                      <p:cBhvr>
                                        <p:cTn id="809" dur="3000" fill="hold"/>
                                        <p:tgtEl>
                                          <p:spTgt spid="98"/>
                                        </p:tgtEl>
                                        <p:attrNameLst>
                                          <p:attrName>ppt_w</p:attrName>
                                        </p:attrNameLst>
                                      </p:cBhvr>
                                      <p:tavLst>
                                        <p:tav tm="0">
                                          <p:val>
                                            <p:fltVal val="0"/>
                                          </p:val>
                                        </p:tav>
                                        <p:tav tm="100000">
                                          <p:val>
                                            <p:strVal val="#ppt_w"/>
                                          </p:val>
                                        </p:tav>
                                      </p:tavLst>
                                    </p:anim>
                                    <p:anim calcmode="lin" valueType="num">
                                      <p:cBhvr>
                                        <p:cTn id="810" dur="3000" fill="hold"/>
                                        <p:tgtEl>
                                          <p:spTgt spid="98"/>
                                        </p:tgtEl>
                                        <p:attrNameLst>
                                          <p:attrName>ppt_h</p:attrName>
                                        </p:attrNameLst>
                                      </p:cBhvr>
                                      <p:tavLst>
                                        <p:tav tm="0">
                                          <p:val>
                                            <p:strVal val="#ppt_h"/>
                                          </p:val>
                                        </p:tav>
                                        <p:tav tm="100000">
                                          <p:val>
                                            <p:strVal val="#ppt_h"/>
                                          </p:val>
                                        </p:tav>
                                      </p:tavLst>
                                    </p:anim>
                                  </p:childTnLst>
                                </p:cTn>
                              </p:par>
                              <p:par>
                                <p:cTn id="811" presetID="2" presetClass="exit" presetSubtype="8" fill="hold" grpId="1" nodeType="withEffect">
                                  <p:stCondLst>
                                    <p:cond delay="0"/>
                                  </p:stCondLst>
                                  <p:childTnLst>
                                    <p:anim calcmode="lin" valueType="num">
                                      <p:cBhvr additive="base">
                                        <p:cTn id="812" dur="3000"/>
                                        <p:tgtEl>
                                          <p:spTgt spid="98"/>
                                        </p:tgtEl>
                                        <p:attrNameLst>
                                          <p:attrName>ppt_x</p:attrName>
                                        </p:attrNameLst>
                                      </p:cBhvr>
                                      <p:tavLst>
                                        <p:tav tm="0">
                                          <p:val>
                                            <p:strVal val="ppt_x"/>
                                          </p:val>
                                        </p:tav>
                                        <p:tav tm="100000">
                                          <p:val>
                                            <p:strVal val="0-ppt_w/2"/>
                                          </p:val>
                                        </p:tav>
                                      </p:tavLst>
                                    </p:anim>
                                    <p:anim calcmode="lin" valueType="num">
                                      <p:cBhvr additive="base">
                                        <p:cTn id="813" dur="3000"/>
                                        <p:tgtEl>
                                          <p:spTgt spid="98"/>
                                        </p:tgtEl>
                                        <p:attrNameLst>
                                          <p:attrName>ppt_y</p:attrName>
                                        </p:attrNameLst>
                                      </p:cBhvr>
                                      <p:tavLst>
                                        <p:tav tm="0">
                                          <p:val>
                                            <p:strVal val="ppt_y"/>
                                          </p:val>
                                        </p:tav>
                                        <p:tav tm="100000">
                                          <p:val>
                                            <p:strVal val="ppt_y"/>
                                          </p:val>
                                        </p:tav>
                                      </p:tavLst>
                                    </p:anim>
                                    <p:set>
                                      <p:cBhvr>
                                        <p:cTn id="814" dur="1" fill="hold">
                                          <p:stCondLst>
                                            <p:cond delay="2999"/>
                                          </p:stCondLst>
                                        </p:cTn>
                                        <p:tgtEl>
                                          <p:spTgt spid="98"/>
                                        </p:tgtEl>
                                        <p:attrNameLst>
                                          <p:attrName>style.visibility</p:attrName>
                                        </p:attrNameLst>
                                      </p:cBhvr>
                                      <p:to>
                                        <p:strVal val="hidden"/>
                                      </p:to>
                                    </p:set>
                                  </p:childTnLst>
                                </p:cTn>
                              </p:par>
                              <p:par>
                                <p:cTn id="815" presetID="17" presetClass="entr" presetSubtype="2" fill="hold" grpId="0" nodeType="withEffect">
                                  <p:stCondLst>
                                    <p:cond delay="0"/>
                                  </p:stCondLst>
                                  <p:childTnLst>
                                    <p:set>
                                      <p:cBhvr>
                                        <p:cTn id="816" dur="1" fill="hold">
                                          <p:stCondLst>
                                            <p:cond delay="0"/>
                                          </p:stCondLst>
                                        </p:cTn>
                                        <p:tgtEl>
                                          <p:spTgt spid="94"/>
                                        </p:tgtEl>
                                        <p:attrNameLst>
                                          <p:attrName>style.visibility</p:attrName>
                                        </p:attrNameLst>
                                      </p:cBhvr>
                                      <p:to>
                                        <p:strVal val="visible"/>
                                      </p:to>
                                    </p:set>
                                    <p:anim calcmode="lin" valueType="num">
                                      <p:cBhvr>
                                        <p:cTn id="817" dur="3000" fill="hold"/>
                                        <p:tgtEl>
                                          <p:spTgt spid="94"/>
                                        </p:tgtEl>
                                        <p:attrNameLst>
                                          <p:attrName>ppt_x</p:attrName>
                                        </p:attrNameLst>
                                      </p:cBhvr>
                                      <p:tavLst>
                                        <p:tav tm="0">
                                          <p:val>
                                            <p:strVal val="#ppt_x+#ppt_w/2"/>
                                          </p:val>
                                        </p:tav>
                                        <p:tav tm="100000">
                                          <p:val>
                                            <p:strVal val="#ppt_x"/>
                                          </p:val>
                                        </p:tav>
                                      </p:tavLst>
                                    </p:anim>
                                    <p:anim calcmode="lin" valueType="num">
                                      <p:cBhvr>
                                        <p:cTn id="818" dur="3000" fill="hold"/>
                                        <p:tgtEl>
                                          <p:spTgt spid="94"/>
                                        </p:tgtEl>
                                        <p:attrNameLst>
                                          <p:attrName>ppt_y</p:attrName>
                                        </p:attrNameLst>
                                      </p:cBhvr>
                                      <p:tavLst>
                                        <p:tav tm="0">
                                          <p:val>
                                            <p:strVal val="#ppt_y"/>
                                          </p:val>
                                        </p:tav>
                                        <p:tav tm="100000">
                                          <p:val>
                                            <p:strVal val="#ppt_y"/>
                                          </p:val>
                                        </p:tav>
                                      </p:tavLst>
                                    </p:anim>
                                    <p:anim calcmode="lin" valueType="num">
                                      <p:cBhvr>
                                        <p:cTn id="819" dur="3000" fill="hold"/>
                                        <p:tgtEl>
                                          <p:spTgt spid="94"/>
                                        </p:tgtEl>
                                        <p:attrNameLst>
                                          <p:attrName>ppt_w</p:attrName>
                                        </p:attrNameLst>
                                      </p:cBhvr>
                                      <p:tavLst>
                                        <p:tav tm="0">
                                          <p:val>
                                            <p:fltVal val="0"/>
                                          </p:val>
                                        </p:tav>
                                        <p:tav tm="100000">
                                          <p:val>
                                            <p:strVal val="#ppt_w"/>
                                          </p:val>
                                        </p:tav>
                                      </p:tavLst>
                                    </p:anim>
                                    <p:anim calcmode="lin" valueType="num">
                                      <p:cBhvr>
                                        <p:cTn id="820" dur="3000" fill="hold"/>
                                        <p:tgtEl>
                                          <p:spTgt spid="94"/>
                                        </p:tgtEl>
                                        <p:attrNameLst>
                                          <p:attrName>ppt_h</p:attrName>
                                        </p:attrNameLst>
                                      </p:cBhvr>
                                      <p:tavLst>
                                        <p:tav tm="0">
                                          <p:val>
                                            <p:strVal val="#ppt_h"/>
                                          </p:val>
                                        </p:tav>
                                        <p:tav tm="100000">
                                          <p:val>
                                            <p:strVal val="#ppt_h"/>
                                          </p:val>
                                        </p:tav>
                                      </p:tavLst>
                                    </p:anim>
                                  </p:childTnLst>
                                </p:cTn>
                              </p:par>
                              <p:par>
                                <p:cTn id="821" presetID="2" presetClass="exit" presetSubtype="8" fill="hold" grpId="1" nodeType="withEffect">
                                  <p:stCondLst>
                                    <p:cond delay="0"/>
                                  </p:stCondLst>
                                  <p:childTnLst>
                                    <p:anim calcmode="lin" valueType="num">
                                      <p:cBhvr additive="base">
                                        <p:cTn id="822" dur="3000"/>
                                        <p:tgtEl>
                                          <p:spTgt spid="94"/>
                                        </p:tgtEl>
                                        <p:attrNameLst>
                                          <p:attrName>ppt_x</p:attrName>
                                        </p:attrNameLst>
                                      </p:cBhvr>
                                      <p:tavLst>
                                        <p:tav tm="0">
                                          <p:val>
                                            <p:strVal val="ppt_x"/>
                                          </p:val>
                                        </p:tav>
                                        <p:tav tm="100000">
                                          <p:val>
                                            <p:strVal val="0-ppt_w/2"/>
                                          </p:val>
                                        </p:tav>
                                      </p:tavLst>
                                    </p:anim>
                                    <p:anim calcmode="lin" valueType="num">
                                      <p:cBhvr additive="base">
                                        <p:cTn id="823" dur="3000"/>
                                        <p:tgtEl>
                                          <p:spTgt spid="94"/>
                                        </p:tgtEl>
                                        <p:attrNameLst>
                                          <p:attrName>ppt_y</p:attrName>
                                        </p:attrNameLst>
                                      </p:cBhvr>
                                      <p:tavLst>
                                        <p:tav tm="0">
                                          <p:val>
                                            <p:strVal val="ppt_y"/>
                                          </p:val>
                                        </p:tav>
                                        <p:tav tm="100000">
                                          <p:val>
                                            <p:strVal val="ppt_y"/>
                                          </p:val>
                                        </p:tav>
                                      </p:tavLst>
                                    </p:anim>
                                    <p:set>
                                      <p:cBhvr>
                                        <p:cTn id="824" dur="1" fill="hold">
                                          <p:stCondLst>
                                            <p:cond delay="2999"/>
                                          </p:stCondLst>
                                        </p:cTn>
                                        <p:tgtEl>
                                          <p:spTgt spid="94"/>
                                        </p:tgtEl>
                                        <p:attrNameLst>
                                          <p:attrName>style.visibility</p:attrName>
                                        </p:attrNameLst>
                                      </p:cBhvr>
                                      <p:to>
                                        <p:strVal val="hidden"/>
                                      </p:to>
                                    </p:set>
                                  </p:childTnLst>
                                </p:cTn>
                              </p:par>
                              <p:par>
                                <p:cTn id="825" presetID="17" presetClass="entr" presetSubtype="2" fill="hold" grpId="0" nodeType="withEffect">
                                  <p:stCondLst>
                                    <p:cond delay="0"/>
                                  </p:stCondLst>
                                  <p:childTnLst>
                                    <p:set>
                                      <p:cBhvr>
                                        <p:cTn id="826" dur="1" fill="hold">
                                          <p:stCondLst>
                                            <p:cond delay="0"/>
                                          </p:stCondLst>
                                        </p:cTn>
                                        <p:tgtEl>
                                          <p:spTgt spid="97"/>
                                        </p:tgtEl>
                                        <p:attrNameLst>
                                          <p:attrName>style.visibility</p:attrName>
                                        </p:attrNameLst>
                                      </p:cBhvr>
                                      <p:to>
                                        <p:strVal val="visible"/>
                                      </p:to>
                                    </p:set>
                                    <p:anim calcmode="lin" valueType="num">
                                      <p:cBhvr>
                                        <p:cTn id="827" dur="3000" fill="hold"/>
                                        <p:tgtEl>
                                          <p:spTgt spid="97"/>
                                        </p:tgtEl>
                                        <p:attrNameLst>
                                          <p:attrName>ppt_x</p:attrName>
                                        </p:attrNameLst>
                                      </p:cBhvr>
                                      <p:tavLst>
                                        <p:tav tm="0">
                                          <p:val>
                                            <p:strVal val="#ppt_x+#ppt_w/2"/>
                                          </p:val>
                                        </p:tav>
                                        <p:tav tm="100000">
                                          <p:val>
                                            <p:strVal val="#ppt_x"/>
                                          </p:val>
                                        </p:tav>
                                      </p:tavLst>
                                    </p:anim>
                                    <p:anim calcmode="lin" valueType="num">
                                      <p:cBhvr>
                                        <p:cTn id="828" dur="3000" fill="hold"/>
                                        <p:tgtEl>
                                          <p:spTgt spid="97"/>
                                        </p:tgtEl>
                                        <p:attrNameLst>
                                          <p:attrName>ppt_y</p:attrName>
                                        </p:attrNameLst>
                                      </p:cBhvr>
                                      <p:tavLst>
                                        <p:tav tm="0">
                                          <p:val>
                                            <p:strVal val="#ppt_y"/>
                                          </p:val>
                                        </p:tav>
                                        <p:tav tm="100000">
                                          <p:val>
                                            <p:strVal val="#ppt_y"/>
                                          </p:val>
                                        </p:tav>
                                      </p:tavLst>
                                    </p:anim>
                                    <p:anim calcmode="lin" valueType="num">
                                      <p:cBhvr>
                                        <p:cTn id="829" dur="3000" fill="hold"/>
                                        <p:tgtEl>
                                          <p:spTgt spid="97"/>
                                        </p:tgtEl>
                                        <p:attrNameLst>
                                          <p:attrName>ppt_w</p:attrName>
                                        </p:attrNameLst>
                                      </p:cBhvr>
                                      <p:tavLst>
                                        <p:tav tm="0">
                                          <p:val>
                                            <p:fltVal val="0"/>
                                          </p:val>
                                        </p:tav>
                                        <p:tav tm="100000">
                                          <p:val>
                                            <p:strVal val="#ppt_w"/>
                                          </p:val>
                                        </p:tav>
                                      </p:tavLst>
                                    </p:anim>
                                    <p:anim calcmode="lin" valueType="num">
                                      <p:cBhvr>
                                        <p:cTn id="830" dur="3000" fill="hold"/>
                                        <p:tgtEl>
                                          <p:spTgt spid="97"/>
                                        </p:tgtEl>
                                        <p:attrNameLst>
                                          <p:attrName>ppt_h</p:attrName>
                                        </p:attrNameLst>
                                      </p:cBhvr>
                                      <p:tavLst>
                                        <p:tav tm="0">
                                          <p:val>
                                            <p:strVal val="#ppt_h"/>
                                          </p:val>
                                        </p:tav>
                                        <p:tav tm="100000">
                                          <p:val>
                                            <p:strVal val="#ppt_h"/>
                                          </p:val>
                                        </p:tav>
                                      </p:tavLst>
                                    </p:anim>
                                  </p:childTnLst>
                                </p:cTn>
                              </p:par>
                              <p:par>
                                <p:cTn id="831" presetID="2" presetClass="exit" presetSubtype="8" fill="hold" grpId="1" nodeType="withEffect">
                                  <p:stCondLst>
                                    <p:cond delay="0"/>
                                  </p:stCondLst>
                                  <p:childTnLst>
                                    <p:anim calcmode="lin" valueType="num">
                                      <p:cBhvr additive="base">
                                        <p:cTn id="832" dur="3000"/>
                                        <p:tgtEl>
                                          <p:spTgt spid="97"/>
                                        </p:tgtEl>
                                        <p:attrNameLst>
                                          <p:attrName>ppt_x</p:attrName>
                                        </p:attrNameLst>
                                      </p:cBhvr>
                                      <p:tavLst>
                                        <p:tav tm="0">
                                          <p:val>
                                            <p:strVal val="ppt_x"/>
                                          </p:val>
                                        </p:tav>
                                        <p:tav tm="100000">
                                          <p:val>
                                            <p:strVal val="0-ppt_w/2"/>
                                          </p:val>
                                        </p:tav>
                                      </p:tavLst>
                                    </p:anim>
                                    <p:anim calcmode="lin" valueType="num">
                                      <p:cBhvr additive="base">
                                        <p:cTn id="833" dur="3000"/>
                                        <p:tgtEl>
                                          <p:spTgt spid="97"/>
                                        </p:tgtEl>
                                        <p:attrNameLst>
                                          <p:attrName>ppt_y</p:attrName>
                                        </p:attrNameLst>
                                      </p:cBhvr>
                                      <p:tavLst>
                                        <p:tav tm="0">
                                          <p:val>
                                            <p:strVal val="ppt_y"/>
                                          </p:val>
                                        </p:tav>
                                        <p:tav tm="100000">
                                          <p:val>
                                            <p:strVal val="ppt_y"/>
                                          </p:val>
                                        </p:tav>
                                      </p:tavLst>
                                    </p:anim>
                                    <p:set>
                                      <p:cBhvr>
                                        <p:cTn id="834" dur="1" fill="hold">
                                          <p:stCondLst>
                                            <p:cond delay="2999"/>
                                          </p:stCondLst>
                                        </p:cTn>
                                        <p:tgtEl>
                                          <p:spTgt spid="97"/>
                                        </p:tgtEl>
                                        <p:attrNameLst>
                                          <p:attrName>style.visibility</p:attrName>
                                        </p:attrNameLst>
                                      </p:cBhvr>
                                      <p:to>
                                        <p:strVal val="hidden"/>
                                      </p:to>
                                    </p:set>
                                  </p:childTnLst>
                                </p:cTn>
                              </p:par>
                              <p:par>
                                <p:cTn id="835" presetID="17" presetClass="entr" presetSubtype="2" fill="hold" grpId="0" nodeType="withEffect">
                                  <p:stCondLst>
                                    <p:cond delay="0"/>
                                  </p:stCondLst>
                                  <p:childTnLst>
                                    <p:set>
                                      <p:cBhvr>
                                        <p:cTn id="836" dur="1" fill="hold">
                                          <p:stCondLst>
                                            <p:cond delay="0"/>
                                          </p:stCondLst>
                                        </p:cTn>
                                        <p:tgtEl>
                                          <p:spTgt spid="96"/>
                                        </p:tgtEl>
                                        <p:attrNameLst>
                                          <p:attrName>style.visibility</p:attrName>
                                        </p:attrNameLst>
                                      </p:cBhvr>
                                      <p:to>
                                        <p:strVal val="visible"/>
                                      </p:to>
                                    </p:set>
                                    <p:anim calcmode="lin" valueType="num">
                                      <p:cBhvr>
                                        <p:cTn id="837" dur="3000" fill="hold"/>
                                        <p:tgtEl>
                                          <p:spTgt spid="96"/>
                                        </p:tgtEl>
                                        <p:attrNameLst>
                                          <p:attrName>ppt_x</p:attrName>
                                        </p:attrNameLst>
                                      </p:cBhvr>
                                      <p:tavLst>
                                        <p:tav tm="0">
                                          <p:val>
                                            <p:strVal val="#ppt_x+#ppt_w/2"/>
                                          </p:val>
                                        </p:tav>
                                        <p:tav tm="100000">
                                          <p:val>
                                            <p:strVal val="#ppt_x"/>
                                          </p:val>
                                        </p:tav>
                                      </p:tavLst>
                                    </p:anim>
                                    <p:anim calcmode="lin" valueType="num">
                                      <p:cBhvr>
                                        <p:cTn id="838" dur="3000" fill="hold"/>
                                        <p:tgtEl>
                                          <p:spTgt spid="96"/>
                                        </p:tgtEl>
                                        <p:attrNameLst>
                                          <p:attrName>ppt_y</p:attrName>
                                        </p:attrNameLst>
                                      </p:cBhvr>
                                      <p:tavLst>
                                        <p:tav tm="0">
                                          <p:val>
                                            <p:strVal val="#ppt_y"/>
                                          </p:val>
                                        </p:tav>
                                        <p:tav tm="100000">
                                          <p:val>
                                            <p:strVal val="#ppt_y"/>
                                          </p:val>
                                        </p:tav>
                                      </p:tavLst>
                                    </p:anim>
                                    <p:anim calcmode="lin" valueType="num">
                                      <p:cBhvr>
                                        <p:cTn id="839" dur="3000" fill="hold"/>
                                        <p:tgtEl>
                                          <p:spTgt spid="96"/>
                                        </p:tgtEl>
                                        <p:attrNameLst>
                                          <p:attrName>ppt_w</p:attrName>
                                        </p:attrNameLst>
                                      </p:cBhvr>
                                      <p:tavLst>
                                        <p:tav tm="0">
                                          <p:val>
                                            <p:fltVal val="0"/>
                                          </p:val>
                                        </p:tav>
                                        <p:tav tm="100000">
                                          <p:val>
                                            <p:strVal val="#ppt_w"/>
                                          </p:val>
                                        </p:tav>
                                      </p:tavLst>
                                    </p:anim>
                                    <p:anim calcmode="lin" valueType="num">
                                      <p:cBhvr>
                                        <p:cTn id="840" dur="3000" fill="hold"/>
                                        <p:tgtEl>
                                          <p:spTgt spid="96"/>
                                        </p:tgtEl>
                                        <p:attrNameLst>
                                          <p:attrName>ppt_h</p:attrName>
                                        </p:attrNameLst>
                                      </p:cBhvr>
                                      <p:tavLst>
                                        <p:tav tm="0">
                                          <p:val>
                                            <p:strVal val="#ppt_h"/>
                                          </p:val>
                                        </p:tav>
                                        <p:tav tm="100000">
                                          <p:val>
                                            <p:strVal val="#ppt_h"/>
                                          </p:val>
                                        </p:tav>
                                      </p:tavLst>
                                    </p:anim>
                                  </p:childTnLst>
                                </p:cTn>
                              </p:par>
                              <p:par>
                                <p:cTn id="841" presetID="2" presetClass="exit" presetSubtype="8" fill="hold" grpId="1" nodeType="withEffect">
                                  <p:stCondLst>
                                    <p:cond delay="0"/>
                                  </p:stCondLst>
                                  <p:childTnLst>
                                    <p:anim calcmode="lin" valueType="num">
                                      <p:cBhvr additive="base">
                                        <p:cTn id="842" dur="3000"/>
                                        <p:tgtEl>
                                          <p:spTgt spid="96"/>
                                        </p:tgtEl>
                                        <p:attrNameLst>
                                          <p:attrName>ppt_x</p:attrName>
                                        </p:attrNameLst>
                                      </p:cBhvr>
                                      <p:tavLst>
                                        <p:tav tm="0">
                                          <p:val>
                                            <p:strVal val="ppt_x"/>
                                          </p:val>
                                        </p:tav>
                                        <p:tav tm="100000">
                                          <p:val>
                                            <p:strVal val="0-ppt_w/2"/>
                                          </p:val>
                                        </p:tav>
                                      </p:tavLst>
                                    </p:anim>
                                    <p:anim calcmode="lin" valueType="num">
                                      <p:cBhvr additive="base">
                                        <p:cTn id="843" dur="3000"/>
                                        <p:tgtEl>
                                          <p:spTgt spid="96"/>
                                        </p:tgtEl>
                                        <p:attrNameLst>
                                          <p:attrName>ppt_y</p:attrName>
                                        </p:attrNameLst>
                                      </p:cBhvr>
                                      <p:tavLst>
                                        <p:tav tm="0">
                                          <p:val>
                                            <p:strVal val="ppt_y"/>
                                          </p:val>
                                        </p:tav>
                                        <p:tav tm="100000">
                                          <p:val>
                                            <p:strVal val="ppt_y"/>
                                          </p:val>
                                        </p:tav>
                                      </p:tavLst>
                                    </p:anim>
                                    <p:set>
                                      <p:cBhvr>
                                        <p:cTn id="844" dur="1" fill="hold">
                                          <p:stCondLst>
                                            <p:cond delay="2999"/>
                                          </p:stCondLst>
                                        </p:cTn>
                                        <p:tgtEl>
                                          <p:spTgt spid="96"/>
                                        </p:tgtEl>
                                        <p:attrNameLst>
                                          <p:attrName>style.visibility</p:attrName>
                                        </p:attrNameLst>
                                      </p:cBhvr>
                                      <p:to>
                                        <p:strVal val="hidden"/>
                                      </p:to>
                                    </p:set>
                                  </p:childTnLst>
                                </p:cTn>
                              </p:par>
                              <p:par>
                                <p:cTn id="845" presetID="17" presetClass="entr" presetSubtype="2"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000" fill="hold"/>
                                        <p:tgtEl>
                                          <p:spTgt spid="87"/>
                                        </p:tgtEl>
                                        <p:attrNameLst>
                                          <p:attrName>ppt_x</p:attrName>
                                        </p:attrNameLst>
                                      </p:cBhvr>
                                      <p:tavLst>
                                        <p:tav tm="0">
                                          <p:val>
                                            <p:strVal val="#ppt_x+#ppt_w/2"/>
                                          </p:val>
                                        </p:tav>
                                        <p:tav tm="100000">
                                          <p:val>
                                            <p:strVal val="#ppt_x"/>
                                          </p:val>
                                        </p:tav>
                                      </p:tavLst>
                                    </p:anim>
                                    <p:anim calcmode="lin" valueType="num">
                                      <p:cBhvr>
                                        <p:cTn id="848" dur="3000" fill="hold"/>
                                        <p:tgtEl>
                                          <p:spTgt spid="87"/>
                                        </p:tgtEl>
                                        <p:attrNameLst>
                                          <p:attrName>ppt_y</p:attrName>
                                        </p:attrNameLst>
                                      </p:cBhvr>
                                      <p:tavLst>
                                        <p:tav tm="0">
                                          <p:val>
                                            <p:strVal val="#ppt_y"/>
                                          </p:val>
                                        </p:tav>
                                        <p:tav tm="100000">
                                          <p:val>
                                            <p:strVal val="#ppt_y"/>
                                          </p:val>
                                        </p:tav>
                                      </p:tavLst>
                                    </p:anim>
                                    <p:anim calcmode="lin" valueType="num">
                                      <p:cBhvr>
                                        <p:cTn id="849" dur="3000" fill="hold"/>
                                        <p:tgtEl>
                                          <p:spTgt spid="87"/>
                                        </p:tgtEl>
                                        <p:attrNameLst>
                                          <p:attrName>ppt_w</p:attrName>
                                        </p:attrNameLst>
                                      </p:cBhvr>
                                      <p:tavLst>
                                        <p:tav tm="0">
                                          <p:val>
                                            <p:fltVal val="0"/>
                                          </p:val>
                                        </p:tav>
                                        <p:tav tm="100000">
                                          <p:val>
                                            <p:strVal val="#ppt_w"/>
                                          </p:val>
                                        </p:tav>
                                      </p:tavLst>
                                    </p:anim>
                                    <p:anim calcmode="lin" valueType="num">
                                      <p:cBhvr>
                                        <p:cTn id="850" dur="3000" fill="hold"/>
                                        <p:tgtEl>
                                          <p:spTgt spid="87"/>
                                        </p:tgtEl>
                                        <p:attrNameLst>
                                          <p:attrName>ppt_h</p:attrName>
                                        </p:attrNameLst>
                                      </p:cBhvr>
                                      <p:tavLst>
                                        <p:tav tm="0">
                                          <p:val>
                                            <p:strVal val="#ppt_h"/>
                                          </p:val>
                                        </p:tav>
                                        <p:tav tm="100000">
                                          <p:val>
                                            <p:strVal val="#ppt_h"/>
                                          </p:val>
                                        </p:tav>
                                      </p:tavLst>
                                    </p:anim>
                                  </p:childTnLst>
                                </p:cTn>
                              </p:par>
                              <p:par>
                                <p:cTn id="851" presetID="2" presetClass="exit" presetSubtype="8" fill="hold" grpId="1" nodeType="withEffect">
                                  <p:stCondLst>
                                    <p:cond delay="0"/>
                                  </p:stCondLst>
                                  <p:childTnLst>
                                    <p:anim calcmode="lin" valueType="num">
                                      <p:cBhvr additive="base">
                                        <p:cTn id="852" dur="3000"/>
                                        <p:tgtEl>
                                          <p:spTgt spid="87"/>
                                        </p:tgtEl>
                                        <p:attrNameLst>
                                          <p:attrName>ppt_x</p:attrName>
                                        </p:attrNameLst>
                                      </p:cBhvr>
                                      <p:tavLst>
                                        <p:tav tm="0">
                                          <p:val>
                                            <p:strVal val="ppt_x"/>
                                          </p:val>
                                        </p:tav>
                                        <p:tav tm="100000">
                                          <p:val>
                                            <p:strVal val="0-ppt_w/2"/>
                                          </p:val>
                                        </p:tav>
                                      </p:tavLst>
                                    </p:anim>
                                    <p:anim calcmode="lin" valueType="num">
                                      <p:cBhvr additive="base">
                                        <p:cTn id="853" dur="3000"/>
                                        <p:tgtEl>
                                          <p:spTgt spid="87"/>
                                        </p:tgtEl>
                                        <p:attrNameLst>
                                          <p:attrName>ppt_y</p:attrName>
                                        </p:attrNameLst>
                                      </p:cBhvr>
                                      <p:tavLst>
                                        <p:tav tm="0">
                                          <p:val>
                                            <p:strVal val="ppt_y"/>
                                          </p:val>
                                        </p:tav>
                                        <p:tav tm="100000">
                                          <p:val>
                                            <p:strVal val="ppt_y"/>
                                          </p:val>
                                        </p:tav>
                                      </p:tavLst>
                                    </p:anim>
                                    <p:set>
                                      <p:cBhvr>
                                        <p:cTn id="854" dur="1" fill="hold">
                                          <p:stCondLst>
                                            <p:cond delay="2999"/>
                                          </p:stCondLst>
                                        </p:cTn>
                                        <p:tgtEl>
                                          <p:spTgt spid="87"/>
                                        </p:tgtEl>
                                        <p:attrNameLst>
                                          <p:attrName>style.visibility</p:attrName>
                                        </p:attrNameLst>
                                      </p:cBhvr>
                                      <p:to>
                                        <p:strVal val="hidden"/>
                                      </p:to>
                                    </p:set>
                                  </p:childTnLst>
                                </p:cTn>
                              </p:par>
                              <p:par>
                                <p:cTn id="855" presetID="17" presetClass="entr" presetSubtype="2" fill="hold" grpId="0" nodeType="withEffect">
                                  <p:stCondLst>
                                    <p:cond delay="0"/>
                                  </p:stCondLst>
                                  <p:childTnLst>
                                    <p:set>
                                      <p:cBhvr>
                                        <p:cTn id="856" dur="1" fill="hold">
                                          <p:stCondLst>
                                            <p:cond delay="0"/>
                                          </p:stCondLst>
                                        </p:cTn>
                                        <p:tgtEl>
                                          <p:spTgt spid="90"/>
                                        </p:tgtEl>
                                        <p:attrNameLst>
                                          <p:attrName>style.visibility</p:attrName>
                                        </p:attrNameLst>
                                      </p:cBhvr>
                                      <p:to>
                                        <p:strVal val="visible"/>
                                      </p:to>
                                    </p:set>
                                    <p:anim calcmode="lin" valueType="num">
                                      <p:cBhvr>
                                        <p:cTn id="857" dur="3000" fill="hold"/>
                                        <p:tgtEl>
                                          <p:spTgt spid="90"/>
                                        </p:tgtEl>
                                        <p:attrNameLst>
                                          <p:attrName>ppt_x</p:attrName>
                                        </p:attrNameLst>
                                      </p:cBhvr>
                                      <p:tavLst>
                                        <p:tav tm="0">
                                          <p:val>
                                            <p:strVal val="#ppt_x+#ppt_w/2"/>
                                          </p:val>
                                        </p:tav>
                                        <p:tav tm="100000">
                                          <p:val>
                                            <p:strVal val="#ppt_x"/>
                                          </p:val>
                                        </p:tav>
                                      </p:tavLst>
                                    </p:anim>
                                    <p:anim calcmode="lin" valueType="num">
                                      <p:cBhvr>
                                        <p:cTn id="858" dur="3000" fill="hold"/>
                                        <p:tgtEl>
                                          <p:spTgt spid="90"/>
                                        </p:tgtEl>
                                        <p:attrNameLst>
                                          <p:attrName>ppt_y</p:attrName>
                                        </p:attrNameLst>
                                      </p:cBhvr>
                                      <p:tavLst>
                                        <p:tav tm="0">
                                          <p:val>
                                            <p:strVal val="#ppt_y"/>
                                          </p:val>
                                        </p:tav>
                                        <p:tav tm="100000">
                                          <p:val>
                                            <p:strVal val="#ppt_y"/>
                                          </p:val>
                                        </p:tav>
                                      </p:tavLst>
                                    </p:anim>
                                    <p:anim calcmode="lin" valueType="num">
                                      <p:cBhvr>
                                        <p:cTn id="859" dur="3000" fill="hold"/>
                                        <p:tgtEl>
                                          <p:spTgt spid="90"/>
                                        </p:tgtEl>
                                        <p:attrNameLst>
                                          <p:attrName>ppt_w</p:attrName>
                                        </p:attrNameLst>
                                      </p:cBhvr>
                                      <p:tavLst>
                                        <p:tav tm="0">
                                          <p:val>
                                            <p:fltVal val="0"/>
                                          </p:val>
                                        </p:tav>
                                        <p:tav tm="100000">
                                          <p:val>
                                            <p:strVal val="#ppt_w"/>
                                          </p:val>
                                        </p:tav>
                                      </p:tavLst>
                                    </p:anim>
                                    <p:anim calcmode="lin" valueType="num">
                                      <p:cBhvr>
                                        <p:cTn id="860" dur="3000" fill="hold"/>
                                        <p:tgtEl>
                                          <p:spTgt spid="90"/>
                                        </p:tgtEl>
                                        <p:attrNameLst>
                                          <p:attrName>ppt_h</p:attrName>
                                        </p:attrNameLst>
                                      </p:cBhvr>
                                      <p:tavLst>
                                        <p:tav tm="0">
                                          <p:val>
                                            <p:strVal val="#ppt_h"/>
                                          </p:val>
                                        </p:tav>
                                        <p:tav tm="100000">
                                          <p:val>
                                            <p:strVal val="#ppt_h"/>
                                          </p:val>
                                        </p:tav>
                                      </p:tavLst>
                                    </p:anim>
                                  </p:childTnLst>
                                </p:cTn>
                              </p:par>
                              <p:par>
                                <p:cTn id="861" presetID="2" presetClass="exit" presetSubtype="8" fill="hold" grpId="1" nodeType="withEffect">
                                  <p:stCondLst>
                                    <p:cond delay="0"/>
                                  </p:stCondLst>
                                  <p:childTnLst>
                                    <p:anim calcmode="lin" valueType="num">
                                      <p:cBhvr additive="base">
                                        <p:cTn id="862" dur="3000"/>
                                        <p:tgtEl>
                                          <p:spTgt spid="90"/>
                                        </p:tgtEl>
                                        <p:attrNameLst>
                                          <p:attrName>ppt_x</p:attrName>
                                        </p:attrNameLst>
                                      </p:cBhvr>
                                      <p:tavLst>
                                        <p:tav tm="0">
                                          <p:val>
                                            <p:strVal val="ppt_x"/>
                                          </p:val>
                                        </p:tav>
                                        <p:tav tm="100000">
                                          <p:val>
                                            <p:strVal val="0-ppt_w/2"/>
                                          </p:val>
                                        </p:tav>
                                      </p:tavLst>
                                    </p:anim>
                                    <p:anim calcmode="lin" valueType="num">
                                      <p:cBhvr additive="base">
                                        <p:cTn id="863" dur="3000"/>
                                        <p:tgtEl>
                                          <p:spTgt spid="90"/>
                                        </p:tgtEl>
                                        <p:attrNameLst>
                                          <p:attrName>ppt_y</p:attrName>
                                        </p:attrNameLst>
                                      </p:cBhvr>
                                      <p:tavLst>
                                        <p:tav tm="0">
                                          <p:val>
                                            <p:strVal val="ppt_y"/>
                                          </p:val>
                                        </p:tav>
                                        <p:tav tm="100000">
                                          <p:val>
                                            <p:strVal val="ppt_y"/>
                                          </p:val>
                                        </p:tav>
                                      </p:tavLst>
                                    </p:anim>
                                    <p:set>
                                      <p:cBhvr>
                                        <p:cTn id="864" dur="1" fill="hold">
                                          <p:stCondLst>
                                            <p:cond delay="2999"/>
                                          </p:stCondLst>
                                        </p:cTn>
                                        <p:tgtEl>
                                          <p:spTgt spid="90"/>
                                        </p:tgtEl>
                                        <p:attrNameLst>
                                          <p:attrName>style.visibility</p:attrName>
                                        </p:attrNameLst>
                                      </p:cBhvr>
                                      <p:to>
                                        <p:strVal val="hidden"/>
                                      </p:to>
                                    </p:set>
                                  </p:childTnLst>
                                </p:cTn>
                              </p:par>
                              <p:par>
                                <p:cTn id="865" presetID="17" presetClass="entr" presetSubtype="2" fill="hold" grpId="0" nodeType="withEffect">
                                  <p:stCondLst>
                                    <p:cond delay="0"/>
                                  </p:stCondLst>
                                  <p:childTnLst>
                                    <p:set>
                                      <p:cBhvr>
                                        <p:cTn id="866" dur="1" fill="hold">
                                          <p:stCondLst>
                                            <p:cond delay="0"/>
                                          </p:stCondLst>
                                        </p:cTn>
                                        <p:tgtEl>
                                          <p:spTgt spid="91"/>
                                        </p:tgtEl>
                                        <p:attrNameLst>
                                          <p:attrName>style.visibility</p:attrName>
                                        </p:attrNameLst>
                                      </p:cBhvr>
                                      <p:to>
                                        <p:strVal val="visible"/>
                                      </p:to>
                                    </p:set>
                                    <p:anim calcmode="lin" valueType="num">
                                      <p:cBhvr>
                                        <p:cTn id="867" dur="3000" fill="hold"/>
                                        <p:tgtEl>
                                          <p:spTgt spid="91"/>
                                        </p:tgtEl>
                                        <p:attrNameLst>
                                          <p:attrName>ppt_x</p:attrName>
                                        </p:attrNameLst>
                                      </p:cBhvr>
                                      <p:tavLst>
                                        <p:tav tm="0">
                                          <p:val>
                                            <p:strVal val="#ppt_x+#ppt_w/2"/>
                                          </p:val>
                                        </p:tav>
                                        <p:tav tm="100000">
                                          <p:val>
                                            <p:strVal val="#ppt_x"/>
                                          </p:val>
                                        </p:tav>
                                      </p:tavLst>
                                    </p:anim>
                                    <p:anim calcmode="lin" valueType="num">
                                      <p:cBhvr>
                                        <p:cTn id="868" dur="3000" fill="hold"/>
                                        <p:tgtEl>
                                          <p:spTgt spid="91"/>
                                        </p:tgtEl>
                                        <p:attrNameLst>
                                          <p:attrName>ppt_y</p:attrName>
                                        </p:attrNameLst>
                                      </p:cBhvr>
                                      <p:tavLst>
                                        <p:tav tm="0">
                                          <p:val>
                                            <p:strVal val="#ppt_y"/>
                                          </p:val>
                                        </p:tav>
                                        <p:tav tm="100000">
                                          <p:val>
                                            <p:strVal val="#ppt_y"/>
                                          </p:val>
                                        </p:tav>
                                      </p:tavLst>
                                    </p:anim>
                                    <p:anim calcmode="lin" valueType="num">
                                      <p:cBhvr>
                                        <p:cTn id="869" dur="3000" fill="hold"/>
                                        <p:tgtEl>
                                          <p:spTgt spid="91"/>
                                        </p:tgtEl>
                                        <p:attrNameLst>
                                          <p:attrName>ppt_w</p:attrName>
                                        </p:attrNameLst>
                                      </p:cBhvr>
                                      <p:tavLst>
                                        <p:tav tm="0">
                                          <p:val>
                                            <p:fltVal val="0"/>
                                          </p:val>
                                        </p:tav>
                                        <p:tav tm="100000">
                                          <p:val>
                                            <p:strVal val="#ppt_w"/>
                                          </p:val>
                                        </p:tav>
                                      </p:tavLst>
                                    </p:anim>
                                    <p:anim calcmode="lin" valueType="num">
                                      <p:cBhvr>
                                        <p:cTn id="870" dur="3000" fill="hold"/>
                                        <p:tgtEl>
                                          <p:spTgt spid="91"/>
                                        </p:tgtEl>
                                        <p:attrNameLst>
                                          <p:attrName>ppt_h</p:attrName>
                                        </p:attrNameLst>
                                      </p:cBhvr>
                                      <p:tavLst>
                                        <p:tav tm="0">
                                          <p:val>
                                            <p:strVal val="#ppt_h"/>
                                          </p:val>
                                        </p:tav>
                                        <p:tav tm="100000">
                                          <p:val>
                                            <p:strVal val="#ppt_h"/>
                                          </p:val>
                                        </p:tav>
                                      </p:tavLst>
                                    </p:anim>
                                  </p:childTnLst>
                                </p:cTn>
                              </p:par>
                              <p:par>
                                <p:cTn id="871" presetID="2" presetClass="exit" presetSubtype="8" fill="hold" grpId="1" nodeType="withEffect">
                                  <p:stCondLst>
                                    <p:cond delay="0"/>
                                  </p:stCondLst>
                                  <p:childTnLst>
                                    <p:anim calcmode="lin" valueType="num">
                                      <p:cBhvr additive="base">
                                        <p:cTn id="872" dur="3000"/>
                                        <p:tgtEl>
                                          <p:spTgt spid="91"/>
                                        </p:tgtEl>
                                        <p:attrNameLst>
                                          <p:attrName>ppt_x</p:attrName>
                                        </p:attrNameLst>
                                      </p:cBhvr>
                                      <p:tavLst>
                                        <p:tav tm="0">
                                          <p:val>
                                            <p:strVal val="ppt_x"/>
                                          </p:val>
                                        </p:tav>
                                        <p:tav tm="100000">
                                          <p:val>
                                            <p:strVal val="0-ppt_w/2"/>
                                          </p:val>
                                        </p:tav>
                                      </p:tavLst>
                                    </p:anim>
                                    <p:anim calcmode="lin" valueType="num">
                                      <p:cBhvr additive="base">
                                        <p:cTn id="873" dur="3000"/>
                                        <p:tgtEl>
                                          <p:spTgt spid="91"/>
                                        </p:tgtEl>
                                        <p:attrNameLst>
                                          <p:attrName>ppt_y</p:attrName>
                                        </p:attrNameLst>
                                      </p:cBhvr>
                                      <p:tavLst>
                                        <p:tav tm="0">
                                          <p:val>
                                            <p:strVal val="ppt_y"/>
                                          </p:val>
                                        </p:tav>
                                        <p:tav tm="100000">
                                          <p:val>
                                            <p:strVal val="ppt_y"/>
                                          </p:val>
                                        </p:tav>
                                      </p:tavLst>
                                    </p:anim>
                                    <p:set>
                                      <p:cBhvr>
                                        <p:cTn id="874" dur="1" fill="hold">
                                          <p:stCondLst>
                                            <p:cond delay="2999"/>
                                          </p:stCondLst>
                                        </p:cTn>
                                        <p:tgtEl>
                                          <p:spTgt spid="91"/>
                                        </p:tgtEl>
                                        <p:attrNameLst>
                                          <p:attrName>style.visibility</p:attrName>
                                        </p:attrNameLst>
                                      </p:cBhvr>
                                      <p:to>
                                        <p:strVal val="hidden"/>
                                      </p:to>
                                    </p:set>
                                  </p:childTnLst>
                                </p:cTn>
                              </p:par>
                              <p:par>
                                <p:cTn id="875" presetID="17" presetClass="entr" presetSubtype="2" fill="hold" grpId="0" nodeType="withEffect">
                                  <p:stCondLst>
                                    <p:cond delay="0"/>
                                  </p:stCondLst>
                                  <p:childTnLst>
                                    <p:set>
                                      <p:cBhvr>
                                        <p:cTn id="876" dur="1" fill="hold">
                                          <p:stCondLst>
                                            <p:cond delay="0"/>
                                          </p:stCondLst>
                                        </p:cTn>
                                        <p:tgtEl>
                                          <p:spTgt spid="88"/>
                                        </p:tgtEl>
                                        <p:attrNameLst>
                                          <p:attrName>style.visibility</p:attrName>
                                        </p:attrNameLst>
                                      </p:cBhvr>
                                      <p:to>
                                        <p:strVal val="visible"/>
                                      </p:to>
                                    </p:set>
                                    <p:anim calcmode="lin" valueType="num">
                                      <p:cBhvr>
                                        <p:cTn id="877" dur="3000" fill="hold"/>
                                        <p:tgtEl>
                                          <p:spTgt spid="88"/>
                                        </p:tgtEl>
                                        <p:attrNameLst>
                                          <p:attrName>ppt_x</p:attrName>
                                        </p:attrNameLst>
                                      </p:cBhvr>
                                      <p:tavLst>
                                        <p:tav tm="0">
                                          <p:val>
                                            <p:strVal val="#ppt_x+#ppt_w/2"/>
                                          </p:val>
                                        </p:tav>
                                        <p:tav tm="100000">
                                          <p:val>
                                            <p:strVal val="#ppt_x"/>
                                          </p:val>
                                        </p:tav>
                                      </p:tavLst>
                                    </p:anim>
                                    <p:anim calcmode="lin" valueType="num">
                                      <p:cBhvr>
                                        <p:cTn id="878" dur="3000" fill="hold"/>
                                        <p:tgtEl>
                                          <p:spTgt spid="88"/>
                                        </p:tgtEl>
                                        <p:attrNameLst>
                                          <p:attrName>ppt_y</p:attrName>
                                        </p:attrNameLst>
                                      </p:cBhvr>
                                      <p:tavLst>
                                        <p:tav tm="0">
                                          <p:val>
                                            <p:strVal val="#ppt_y"/>
                                          </p:val>
                                        </p:tav>
                                        <p:tav tm="100000">
                                          <p:val>
                                            <p:strVal val="#ppt_y"/>
                                          </p:val>
                                        </p:tav>
                                      </p:tavLst>
                                    </p:anim>
                                    <p:anim calcmode="lin" valueType="num">
                                      <p:cBhvr>
                                        <p:cTn id="879" dur="3000" fill="hold"/>
                                        <p:tgtEl>
                                          <p:spTgt spid="88"/>
                                        </p:tgtEl>
                                        <p:attrNameLst>
                                          <p:attrName>ppt_w</p:attrName>
                                        </p:attrNameLst>
                                      </p:cBhvr>
                                      <p:tavLst>
                                        <p:tav tm="0">
                                          <p:val>
                                            <p:fltVal val="0"/>
                                          </p:val>
                                        </p:tav>
                                        <p:tav tm="100000">
                                          <p:val>
                                            <p:strVal val="#ppt_w"/>
                                          </p:val>
                                        </p:tav>
                                      </p:tavLst>
                                    </p:anim>
                                    <p:anim calcmode="lin" valueType="num">
                                      <p:cBhvr>
                                        <p:cTn id="880" dur="3000" fill="hold"/>
                                        <p:tgtEl>
                                          <p:spTgt spid="88"/>
                                        </p:tgtEl>
                                        <p:attrNameLst>
                                          <p:attrName>ppt_h</p:attrName>
                                        </p:attrNameLst>
                                      </p:cBhvr>
                                      <p:tavLst>
                                        <p:tav tm="0">
                                          <p:val>
                                            <p:strVal val="#ppt_h"/>
                                          </p:val>
                                        </p:tav>
                                        <p:tav tm="100000">
                                          <p:val>
                                            <p:strVal val="#ppt_h"/>
                                          </p:val>
                                        </p:tav>
                                      </p:tavLst>
                                    </p:anim>
                                  </p:childTnLst>
                                </p:cTn>
                              </p:par>
                              <p:par>
                                <p:cTn id="881" presetID="2" presetClass="exit" presetSubtype="8" fill="hold" grpId="1" nodeType="withEffect">
                                  <p:stCondLst>
                                    <p:cond delay="0"/>
                                  </p:stCondLst>
                                  <p:childTnLst>
                                    <p:anim calcmode="lin" valueType="num">
                                      <p:cBhvr additive="base">
                                        <p:cTn id="882" dur="3000"/>
                                        <p:tgtEl>
                                          <p:spTgt spid="88"/>
                                        </p:tgtEl>
                                        <p:attrNameLst>
                                          <p:attrName>ppt_x</p:attrName>
                                        </p:attrNameLst>
                                      </p:cBhvr>
                                      <p:tavLst>
                                        <p:tav tm="0">
                                          <p:val>
                                            <p:strVal val="ppt_x"/>
                                          </p:val>
                                        </p:tav>
                                        <p:tav tm="100000">
                                          <p:val>
                                            <p:strVal val="0-ppt_w/2"/>
                                          </p:val>
                                        </p:tav>
                                      </p:tavLst>
                                    </p:anim>
                                    <p:anim calcmode="lin" valueType="num">
                                      <p:cBhvr additive="base">
                                        <p:cTn id="883" dur="3000"/>
                                        <p:tgtEl>
                                          <p:spTgt spid="88"/>
                                        </p:tgtEl>
                                        <p:attrNameLst>
                                          <p:attrName>ppt_y</p:attrName>
                                        </p:attrNameLst>
                                      </p:cBhvr>
                                      <p:tavLst>
                                        <p:tav tm="0">
                                          <p:val>
                                            <p:strVal val="ppt_y"/>
                                          </p:val>
                                        </p:tav>
                                        <p:tav tm="100000">
                                          <p:val>
                                            <p:strVal val="ppt_y"/>
                                          </p:val>
                                        </p:tav>
                                      </p:tavLst>
                                    </p:anim>
                                    <p:set>
                                      <p:cBhvr>
                                        <p:cTn id="884" dur="1" fill="hold">
                                          <p:stCondLst>
                                            <p:cond delay="2999"/>
                                          </p:stCondLst>
                                        </p:cTn>
                                        <p:tgtEl>
                                          <p:spTgt spid="88"/>
                                        </p:tgtEl>
                                        <p:attrNameLst>
                                          <p:attrName>style.visibility</p:attrName>
                                        </p:attrNameLst>
                                      </p:cBhvr>
                                      <p:to>
                                        <p:strVal val="hidden"/>
                                      </p:to>
                                    </p:set>
                                  </p:childTnLst>
                                </p:cTn>
                              </p:par>
                              <p:par>
                                <p:cTn id="885" presetID="17" presetClass="entr" presetSubtype="2" fill="hold" grpId="0" nodeType="withEffect">
                                  <p:stCondLst>
                                    <p:cond delay="0"/>
                                  </p:stCondLst>
                                  <p:childTnLst>
                                    <p:set>
                                      <p:cBhvr>
                                        <p:cTn id="886" dur="1" fill="hold">
                                          <p:stCondLst>
                                            <p:cond delay="0"/>
                                          </p:stCondLst>
                                        </p:cTn>
                                        <p:tgtEl>
                                          <p:spTgt spid="92"/>
                                        </p:tgtEl>
                                        <p:attrNameLst>
                                          <p:attrName>style.visibility</p:attrName>
                                        </p:attrNameLst>
                                      </p:cBhvr>
                                      <p:to>
                                        <p:strVal val="visible"/>
                                      </p:to>
                                    </p:set>
                                    <p:anim calcmode="lin" valueType="num">
                                      <p:cBhvr>
                                        <p:cTn id="887" dur="3000" fill="hold"/>
                                        <p:tgtEl>
                                          <p:spTgt spid="92"/>
                                        </p:tgtEl>
                                        <p:attrNameLst>
                                          <p:attrName>ppt_x</p:attrName>
                                        </p:attrNameLst>
                                      </p:cBhvr>
                                      <p:tavLst>
                                        <p:tav tm="0">
                                          <p:val>
                                            <p:strVal val="#ppt_x+#ppt_w/2"/>
                                          </p:val>
                                        </p:tav>
                                        <p:tav tm="100000">
                                          <p:val>
                                            <p:strVal val="#ppt_x"/>
                                          </p:val>
                                        </p:tav>
                                      </p:tavLst>
                                    </p:anim>
                                    <p:anim calcmode="lin" valueType="num">
                                      <p:cBhvr>
                                        <p:cTn id="888" dur="3000" fill="hold"/>
                                        <p:tgtEl>
                                          <p:spTgt spid="92"/>
                                        </p:tgtEl>
                                        <p:attrNameLst>
                                          <p:attrName>ppt_y</p:attrName>
                                        </p:attrNameLst>
                                      </p:cBhvr>
                                      <p:tavLst>
                                        <p:tav tm="0">
                                          <p:val>
                                            <p:strVal val="#ppt_y"/>
                                          </p:val>
                                        </p:tav>
                                        <p:tav tm="100000">
                                          <p:val>
                                            <p:strVal val="#ppt_y"/>
                                          </p:val>
                                        </p:tav>
                                      </p:tavLst>
                                    </p:anim>
                                    <p:anim calcmode="lin" valueType="num">
                                      <p:cBhvr>
                                        <p:cTn id="889" dur="3000" fill="hold"/>
                                        <p:tgtEl>
                                          <p:spTgt spid="92"/>
                                        </p:tgtEl>
                                        <p:attrNameLst>
                                          <p:attrName>ppt_w</p:attrName>
                                        </p:attrNameLst>
                                      </p:cBhvr>
                                      <p:tavLst>
                                        <p:tav tm="0">
                                          <p:val>
                                            <p:fltVal val="0"/>
                                          </p:val>
                                        </p:tav>
                                        <p:tav tm="100000">
                                          <p:val>
                                            <p:strVal val="#ppt_w"/>
                                          </p:val>
                                        </p:tav>
                                      </p:tavLst>
                                    </p:anim>
                                    <p:anim calcmode="lin" valueType="num">
                                      <p:cBhvr>
                                        <p:cTn id="890" dur="3000" fill="hold"/>
                                        <p:tgtEl>
                                          <p:spTgt spid="92"/>
                                        </p:tgtEl>
                                        <p:attrNameLst>
                                          <p:attrName>ppt_h</p:attrName>
                                        </p:attrNameLst>
                                      </p:cBhvr>
                                      <p:tavLst>
                                        <p:tav tm="0">
                                          <p:val>
                                            <p:strVal val="#ppt_h"/>
                                          </p:val>
                                        </p:tav>
                                        <p:tav tm="100000">
                                          <p:val>
                                            <p:strVal val="#ppt_h"/>
                                          </p:val>
                                        </p:tav>
                                      </p:tavLst>
                                    </p:anim>
                                  </p:childTnLst>
                                </p:cTn>
                              </p:par>
                              <p:par>
                                <p:cTn id="891" presetID="2" presetClass="exit" presetSubtype="8" fill="hold" grpId="1" nodeType="withEffect">
                                  <p:stCondLst>
                                    <p:cond delay="0"/>
                                  </p:stCondLst>
                                  <p:childTnLst>
                                    <p:anim calcmode="lin" valueType="num">
                                      <p:cBhvr additive="base">
                                        <p:cTn id="892" dur="3000"/>
                                        <p:tgtEl>
                                          <p:spTgt spid="92"/>
                                        </p:tgtEl>
                                        <p:attrNameLst>
                                          <p:attrName>ppt_x</p:attrName>
                                        </p:attrNameLst>
                                      </p:cBhvr>
                                      <p:tavLst>
                                        <p:tav tm="0">
                                          <p:val>
                                            <p:strVal val="ppt_x"/>
                                          </p:val>
                                        </p:tav>
                                        <p:tav tm="100000">
                                          <p:val>
                                            <p:strVal val="0-ppt_w/2"/>
                                          </p:val>
                                        </p:tav>
                                      </p:tavLst>
                                    </p:anim>
                                    <p:anim calcmode="lin" valueType="num">
                                      <p:cBhvr additive="base">
                                        <p:cTn id="893" dur="3000"/>
                                        <p:tgtEl>
                                          <p:spTgt spid="92"/>
                                        </p:tgtEl>
                                        <p:attrNameLst>
                                          <p:attrName>ppt_y</p:attrName>
                                        </p:attrNameLst>
                                      </p:cBhvr>
                                      <p:tavLst>
                                        <p:tav tm="0">
                                          <p:val>
                                            <p:strVal val="ppt_y"/>
                                          </p:val>
                                        </p:tav>
                                        <p:tav tm="100000">
                                          <p:val>
                                            <p:strVal val="ppt_y"/>
                                          </p:val>
                                        </p:tav>
                                      </p:tavLst>
                                    </p:anim>
                                    <p:set>
                                      <p:cBhvr>
                                        <p:cTn id="894" dur="1" fill="hold">
                                          <p:stCondLst>
                                            <p:cond delay="2999"/>
                                          </p:stCondLst>
                                        </p:cTn>
                                        <p:tgtEl>
                                          <p:spTgt spid="92"/>
                                        </p:tgtEl>
                                        <p:attrNameLst>
                                          <p:attrName>style.visibility</p:attrName>
                                        </p:attrNameLst>
                                      </p:cBhvr>
                                      <p:to>
                                        <p:strVal val="hidden"/>
                                      </p:to>
                                    </p:set>
                                  </p:childTnLst>
                                </p:cTn>
                              </p:par>
                              <p:par>
                                <p:cTn id="895" presetID="17" presetClass="entr" presetSubtype="2" fill="hold" grpId="0" nodeType="withEffect">
                                  <p:stCondLst>
                                    <p:cond delay="0"/>
                                  </p:stCondLst>
                                  <p:childTnLst>
                                    <p:set>
                                      <p:cBhvr>
                                        <p:cTn id="896" dur="1" fill="hold">
                                          <p:stCondLst>
                                            <p:cond delay="0"/>
                                          </p:stCondLst>
                                        </p:cTn>
                                        <p:tgtEl>
                                          <p:spTgt spid="93"/>
                                        </p:tgtEl>
                                        <p:attrNameLst>
                                          <p:attrName>style.visibility</p:attrName>
                                        </p:attrNameLst>
                                      </p:cBhvr>
                                      <p:to>
                                        <p:strVal val="visible"/>
                                      </p:to>
                                    </p:set>
                                    <p:anim calcmode="lin" valueType="num">
                                      <p:cBhvr>
                                        <p:cTn id="897" dur="3000" fill="hold"/>
                                        <p:tgtEl>
                                          <p:spTgt spid="93"/>
                                        </p:tgtEl>
                                        <p:attrNameLst>
                                          <p:attrName>ppt_x</p:attrName>
                                        </p:attrNameLst>
                                      </p:cBhvr>
                                      <p:tavLst>
                                        <p:tav tm="0">
                                          <p:val>
                                            <p:strVal val="#ppt_x+#ppt_w/2"/>
                                          </p:val>
                                        </p:tav>
                                        <p:tav tm="100000">
                                          <p:val>
                                            <p:strVal val="#ppt_x"/>
                                          </p:val>
                                        </p:tav>
                                      </p:tavLst>
                                    </p:anim>
                                    <p:anim calcmode="lin" valueType="num">
                                      <p:cBhvr>
                                        <p:cTn id="898" dur="3000" fill="hold"/>
                                        <p:tgtEl>
                                          <p:spTgt spid="93"/>
                                        </p:tgtEl>
                                        <p:attrNameLst>
                                          <p:attrName>ppt_y</p:attrName>
                                        </p:attrNameLst>
                                      </p:cBhvr>
                                      <p:tavLst>
                                        <p:tav tm="0">
                                          <p:val>
                                            <p:strVal val="#ppt_y"/>
                                          </p:val>
                                        </p:tav>
                                        <p:tav tm="100000">
                                          <p:val>
                                            <p:strVal val="#ppt_y"/>
                                          </p:val>
                                        </p:tav>
                                      </p:tavLst>
                                    </p:anim>
                                    <p:anim calcmode="lin" valueType="num">
                                      <p:cBhvr>
                                        <p:cTn id="899" dur="3000" fill="hold"/>
                                        <p:tgtEl>
                                          <p:spTgt spid="93"/>
                                        </p:tgtEl>
                                        <p:attrNameLst>
                                          <p:attrName>ppt_w</p:attrName>
                                        </p:attrNameLst>
                                      </p:cBhvr>
                                      <p:tavLst>
                                        <p:tav tm="0">
                                          <p:val>
                                            <p:fltVal val="0"/>
                                          </p:val>
                                        </p:tav>
                                        <p:tav tm="100000">
                                          <p:val>
                                            <p:strVal val="#ppt_w"/>
                                          </p:val>
                                        </p:tav>
                                      </p:tavLst>
                                    </p:anim>
                                    <p:anim calcmode="lin" valueType="num">
                                      <p:cBhvr>
                                        <p:cTn id="900" dur="3000" fill="hold"/>
                                        <p:tgtEl>
                                          <p:spTgt spid="93"/>
                                        </p:tgtEl>
                                        <p:attrNameLst>
                                          <p:attrName>ppt_h</p:attrName>
                                        </p:attrNameLst>
                                      </p:cBhvr>
                                      <p:tavLst>
                                        <p:tav tm="0">
                                          <p:val>
                                            <p:strVal val="#ppt_h"/>
                                          </p:val>
                                        </p:tav>
                                        <p:tav tm="100000">
                                          <p:val>
                                            <p:strVal val="#ppt_h"/>
                                          </p:val>
                                        </p:tav>
                                      </p:tavLst>
                                    </p:anim>
                                  </p:childTnLst>
                                </p:cTn>
                              </p:par>
                              <p:par>
                                <p:cTn id="901" presetID="2" presetClass="exit" presetSubtype="8" fill="hold" grpId="1" nodeType="withEffect">
                                  <p:stCondLst>
                                    <p:cond delay="0"/>
                                  </p:stCondLst>
                                  <p:childTnLst>
                                    <p:anim calcmode="lin" valueType="num">
                                      <p:cBhvr additive="base">
                                        <p:cTn id="902" dur="3000"/>
                                        <p:tgtEl>
                                          <p:spTgt spid="93"/>
                                        </p:tgtEl>
                                        <p:attrNameLst>
                                          <p:attrName>ppt_x</p:attrName>
                                        </p:attrNameLst>
                                      </p:cBhvr>
                                      <p:tavLst>
                                        <p:tav tm="0">
                                          <p:val>
                                            <p:strVal val="ppt_x"/>
                                          </p:val>
                                        </p:tav>
                                        <p:tav tm="100000">
                                          <p:val>
                                            <p:strVal val="0-ppt_w/2"/>
                                          </p:val>
                                        </p:tav>
                                      </p:tavLst>
                                    </p:anim>
                                    <p:anim calcmode="lin" valueType="num">
                                      <p:cBhvr additive="base">
                                        <p:cTn id="903" dur="3000"/>
                                        <p:tgtEl>
                                          <p:spTgt spid="93"/>
                                        </p:tgtEl>
                                        <p:attrNameLst>
                                          <p:attrName>ppt_y</p:attrName>
                                        </p:attrNameLst>
                                      </p:cBhvr>
                                      <p:tavLst>
                                        <p:tav tm="0">
                                          <p:val>
                                            <p:strVal val="ppt_y"/>
                                          </p:val>
                                        </p:tav>
                                        <p:tav tm="100000">
                                          <p:val>
                                            <p:strVal val="ppt_y"/>
                                          </p:val>
                                        </p:tav>
                                      </p:tavLst>
                                    </p:anim>
                                    <p:set>
                                      <p:cBhvr>
                                        <p:cTn id="904" dur="1" fill="hold">
                                          <p:stCondLst>
                                            <p:cond delay="2999"/>
                                          </p:stCondLst>
                                        </p:cTn>
                                        <p:tgtEl>
                                          <p:spTgt spid="93"/>
                                        </p:tgtEl>
                                        <p:attrNameLst>
                                          <p:attrName>style.visibility</p:attrName>
                                        </p:attrNameLst>
                                      </p:cBhvr>
                                      <p:to>
                                        <p:strVal val="hidden"/>
                                      </p:to>
                                    </p:set>
                                  </p:childTnLst>
                                </p:cTn>
                              </p:par>
                              <p:par>
                                <p:cTn id="905" presetID="17" presetClass="entr" presetSubtype="2" fill="hold" grpId="0" nodeType="withEffect">
                                  <p:stCondLst>
                                    <p:cond delay="0"/>
                                  </p:stCondLst>
                                  <p:childTnLst>
                                    <p:set>
                                      <p:cBhvr>
                                        <p:cTn id="906" dur="1" fill="hold">
                                          <p:stCondLst>
                                            <p:cond delay="0"/>
                                          </p:stCondLst>
                                        </p:cTn>
                                        <p:tgtEl>
                                          <p:spTgt spid="89"/>
                                        </p:tgtEl>
                                        <p:attrNameLst>
                                          <p:attrName>style.visibility</p:attrName>
                                        </p:attrNameLst>
                                      </p:cBhvr>
                                      <p:to>
                                        <p:strVal val="visible"/>
                                      </p:to>
                                    </p:set>
                                    <p:anim calcmode="lin" valueType="num">
                                      <p:cBhvr>
                                        <p:cTn id="907" dur="3000" fill="hold"/>
                                        <p:tgtEl>
                                          <p:spTgt spid="89"/>
                                        </p:tgtEl>
                                        <p:attrNameLst>
                                          <p:attrName>ppt_x</p:attrName>
                                        </p:attrNameLst>
                                      </p:cBhvr>
                                      <p:tavLst>
                                        <p:tav tm="0">
                                          <p:val>
                                            <p:strVal val="#ppt_x+#ppt_w/2"/>
                                          </p:val>
                                        </p:tav>
                                        <p:tav tm="100000">
                                          <p:val>
                                            <p:strVal val="#ppt_x"/>
                                          </p:val>
                                        </p:tav>
                                      </p:tavLst>
                                    </p:anim>
                                    <p:anim calcmode="lin" valueType="num">
                                      <p:cBhvr>
                                        <p:cTn id="908" dur="3000" fill="hold"/>
                                        <p:tgtEl>
                                          <p:spTgt spid="89"/>
                                        </p:tgtEl>
                                        <p:attrNameLst>
                                          <p:attrName>ppt_y</p:attrName>
                                        </p:attrNameLst>
                                      </p:cBhvr>
                                      <p:tavLst>
                                        <p:tav tm="0">
                                          <p:val>
                                            <p:strVal val="#ppt_y"/>
                                          </p:val>
                                        </p:tav>
                                        <p:tav tm="100000">
                                          <p:val>
                                            <p:strVal val="#ppt_y"/>
                                          </p:val>
                                        </p:tav>
                                      </p:tavLst>
                                    </p:anim>
                                    <p:anim calcmode="lin" valueType="num">
                                      <p:cBhvr>
                                        <p:cTn id="909" dur="3000" fill="hold"/>
                                        <p:tgtEl>
                                          <p:spTgt spid="89"/>
                                        </p:tgtEl>
                                        <p:attrNameLst>
                                          <p:attrName>ppt_w</p:attrName>
                                        </p:attrNameLst>
                                      </p:cBhvr>
                                      <p:tavLst>
                                        <p:tav tm="0">
                                          <p:val>
                                            <p:fltVal val="0"/>
                                          </p:val>
                                        </p:tav>
                                        <p:tav tm="100000">
                                          <p:val>
                                            <p:strVal val="#ppt_w"/>
                                          </p:val>
                                        </p:tav>
                                      </p:tavLst>
                                    </p:anim>
                                    <p:anim calcmode="lin" valueType="num">
                                      <p:cBhvr>
                                        <p:cTn id="910" dur="3000" fill="hold"/>
                                        <p:tgtEl>
                                          <p:spTgt spid="89"/>
                                        </p:tgtEl>
                                        <p:attrNameLst>
                                          <p:attrName>ppt_h</p:attrName>
                                        </p:attrNameLst>
                                      </p:cBhvr>
                                      <p:tavLst>
                                        <p:tav tm="0">
                                          <p:val>
                                            <p:strVal val="#ppt_h"/>
                                          </p:val>
                                        </p:tav>
                                        <p:tav tm="100000">
                                          <p:val>
                                            <p:strVal val="#ppt_h"/>
                                          </p:val>
                                        </p:tav>
                                      </p:tavLst>
                                    </p:anim>
                                  </p:childTnLst>
                                </p:cTn>
                              </p:par>
                              <p:par>
                                <p:cTn id="911" presetID="2" presetClass="exit" presetSubtype="8" fill="hold" grpId="1" nodeType="withEffect">
                                  <p:stCondLst>
                                    <p:cond delay="0"/>
                                  </p:stCondLst>
                                  <p:childTnLst>
                                    <p:anim calcmode="lin" valueType="num">
                                      <p:cBhvr additive="base">
                                        <p:cTn id="912" dur="3000"/>
                                        <p:tgtEl>
                                          <p:spTgt spid="89"/>
                                        </p:tgtEl>
                                        <p:attrNameLst>
                                          <p:attrName>ppt_x</p:attrName>
                                        </p:attrNameLst>
                                      </p:cBhvr>
                                      <p:tavLst>
                                        <p:tav tm="0">
                                          <p:val>
                                            <p:strVal val="ppt_x"/>
                                          </p:val>
                                        </p:tav>
                                        <p:tav tm="100000">
                                          <p:val>
                                            <p:strVal val="0-ppt_w/2"/>
                                          </p:val>
                                        </p:tav>
                                      </p:tavLst>
                                    </p:anim>
                                    <p:anim calcmode="lin" valueType="num">
                                      <p:cBhvr additive="base">
                                        <p:cTn id="913" dur="3000"/>
                                        <p:tgtEl>
                                          <p:spTgt spid="89"/>
                                        </p:tgtEl>
                                        <p:attrNameLst>
                                          <p:attrName>ppt_y</p:attrName>
                                        </p:attrNameLst>
                                      </p:cBhvr>
                                      <p:tavLst>
                                        <p:tav tm="0">
                                          <p:val>
                                            <p:strVal val="ppt_y"/>
                                          </p:val>
                                        </p:tav>
                                        <p:tav tm="100000">
                                          <p:val>
                                            <p:strVal val="ppt_y"/>
                                          </p:val>
                                        </p:tav>
                                      </p:tavLst>
                                    </p:anim>
                                    <p:set>
                                      <p:cBhvr>
                                        <p:cTn id="914" dur="1" fill="hold">
                                          <p:stCondLst>
                                            <p:cond delay="2999"/>
                                          </p:stCondLst>
                                        </p:cTn>
                                        <p:tgtEl>
                                          <p:spTgt spid="89"/>
                                        </p:tgtEl>
                                        <p:attrNameLst>
                                          <p:attrName>style.visibility</p:attrName>
                                        </p:attrNameLst>
                                      </p:cBhvr>
                                      <p:to>
                                        <p:strVal val="hidden"/>
                                      </p:to>
                                    </p:set>
                                  </p:childTnLst>
                                </p:cTn>
                              </p:par>
                              <p:par>
                                <p:cTn id="915" presetID="17" presetClass="entr" presetSubtype="2" fill="hold" grpId="0" nodeType="withEffect">
                                  <p:stCondLst>
                                    <p:cond delay="0"/>
                                  </p:stCondLst>
                                  <p:childTnLst>
                                    <p:set>
                                      <p:cBhvr>
                                        <p:cTn id="916" dur="1" fill="hold">
                                          <p:stCondLst>
                                            <p:cond delay="0"/>
                                          </p:stCondLst>
                                        </p:cTn>
                                        <p:tgtEl>
                                          <p:spTgt spid="102"/>
                                        </p:tgtEl>
                                        <p:attrNameLst>
                                          <p:attrName>style.visibility</p:attrName>
                                        </p:attrNameLst>
                                      </p:cBhvr>
                                      <p:to>
                                        <p:strVal val="visible"/>
                                      </p:to>
                                    </p:set>
                                    <p:anim calcmode="lin" valueType="num">
                                      <p:cBhvr>
                                        <p:cTn id="917" dur="3000" fill="hold"/>
                                        <p:tgtEl>
                                          <p:spTgt spid="102"/>
                                        </p:tgtEl>
                                        <p:attrNameLst>
                                          <p:attrName>ppt_x</p:attrName>
                                        </p:attrNameLst>
                                      </p:cBhvr>
                                      <p:tavLst>
                                        <p:tav tm="0">
                                          <p:val>
                                            <p:strVal val="#ppt_x+#ppt_w/2"/>
                                          </p:val>
                                        </p:tav>
                                        <p:tav tm="100000">
                                          <p:val>
                                            <p:strVal val="#ppt_x"/>
                                          </p:val>
                                        </p:tav>
                                      </p:tavLst>
                                    </p:anim>
                                    <p:anim calcmode="lin" valueType="num">
                                      <p:cBhvr>
                                        <p:cTn id="918" dur="3000" fill="hold"/>
                                        <p:tgtEl>
                                          <p:spTgt spid="102"/>
                                        </p:tgtEl>
                                        <p:attrNameLst>
                                          <p:attrName>ppt_y</p:attrName>
                                        </p:attrNameLst>
                                      </p:cBhvr>
                                      <p:tavLst>
                                        <p:tav tm="0">
                                          <p:val>
                                            <p:strVal val="#ppt_y"/>
                                          </p:val>
                                        </p:tav>
                                        <p:tav tm="100000">
                                          <p:val>
                                            <p:strVal val="#ppt_y"/>
                                          </p:val>
                                        </p:tav>
                                      </p:tavLst>
                                    </p:anim>
                                    <p:anim calcmode="lin" valueType="num">
                                      <p:cBhvr>
                                        <p:cTn id="919" dur="3000" fill="hold"/>
                                        <p:tgtEl>
                                          <p:spTgt spid="102"/>
                                        </p:tgtEl>
                                        <p:attrNameLst>
                                          <p:attrName>ppt_w</p:attrName>
                                        </p:attrNameLst>
                                      </p:cBhvr>
                                      <p:tavLst>
                                        <p:tav tm="0">
                                          <p:val>
                                            <p:fltVal val="0"/>
                                          </p:val>
                                        </p:tav>
                                        <p:tav tm="100000">
                                          <p:val>
                                            <p:strVal val="#ppt_w"/>
                                          </p:val>
                                        </p:tav>
                                      </p:tavLst>
                                    </p:anim>
                                    <p:anim calcmode="lin" valueType="num">
                                      <p:cBhvr>
                                        <p:cTn id="920" dur="3000" fill="hold"/>
                                        <p:tgtEl>
                                          <p:spTgt spid="102"/>
                                        </p:tgtEl>
                                        <p:attrNameLst>
                                          <p:attrName>ppt_h</p:attrName>
                                        </p:attrNameLst>
                                      </p:cBhvr>
                                      <p:tavLst>
                                        <p:tav tm="0">
                                          <p:val>
                                            <p:strVal val="#ppt_h"/>
                                          </p:val>
                                        </p:tav>
                                        <p:tav tm="100000">
                                          <p:val>
                                            <p:strVal val="#ppt_h"/>
                                          </p:val>
                                        </p:tav>
                                      </p:tavLst>
                                    </p:anim>
                                  </p:childTnLst>
                                </p:cTn>
                              </p:par>
                              <p:par>
                                <p:cTn id="921" presetID="2" presetClass="exit" presetSubtype="8" fill="hold" grpId="1" nodeType="withEffect">
                                  <p:stCondLst>
                                    <p:cond delay="0"/>
                                  </p:stCondLst>
                                  <p:childTnLst>
                                    <p:anim calcmode="lin" valueType="num">
                                      <p:cBhvr additive="base">
                                        <p:cTn id="922" dur="3000"/>
                                        <p:tgtEl>
                                          <p:spTgt spid="102"/>
                                        </p:tgtEl>
                                        <p:attrNameLst>
                                          <p:attrName>ppt_x</p:attrName>
                                        </p:attrNameLst>
                                      </p:cBhvr>
                                      <p:tavLst>
                                        <p:tav tm="0">
                                          <p:val>
                                            <p:strVal val="ppt_x"/>
                                          </p:val>
                                        </p:tav>
                                        <p:tav tm="100000">
                                          <p:val>
                                            <p:strVal val="0-ppt_w/2"/>
                                          </p:val>
                                        </p:tav>
                                      </p:tavLst>
                                    </p:anim>
                                    <p:anim calcmode="lin" valueType="num">
                                      <p:cBhvr additive="base">
                                        <p:cTn id="923" dur="3000"/>
                                        <p:tgtEl>
                                          <p:spTgt spid="102"/>
                                        </p:tgtEl>
                                        <p:attrNameLst>
                                          <p:attrName>ppt_y</p:attrName>
                                        </p:attrNameLst>
                                      </p:cBhvr>
                                      <p:tavLst>
                                        <p:tav tm="0">
                                          <p:val>
                                            <p:strVal val="ppt_y"/>
                                          </p:val>
                                        </p:tav>
                                        <p:tav tm="100000">
                                          <p:val>
                                            <p:strVal val="ppt_y"/>
                                          </p:val>
                                        </p:tav>
                                      </p:tavLst>
                                    </p:anim>
                                    <p:set>
                                      <p:cBhvr>
                                        <p:cTn id="924" dur="1" fill="hold">
                                          <p:stCondLst>
                                            <p:cond delay="2999"/>
                                          </p:stCondLst>
                                        </p:cTn>
                                        <p:tgtEl>
                                          <p:spTgt spid="102"/>
                                        </p:tgtEl>
                                        <p:attrNameLst>
                                          <p:attrName>style.visibility</p:attrName>
                                        </p:attrNameLst>
                                      </p:cBhvr>
                                      <p:to>
                                        <p:strVal val="hidden"/>
                                      </p:to>
                                    </p:set>
                                  </p:childTnLst>
                                </p:cTn>
                              </p:par>
                              <p:par>
                                <p:cTn id="925" presetID="17" presetClass="entr" presetSubtype="2" fill="hold" grpId="0" nodeType="withEffect">
                                  <p:stCondLst>
                                    <p:cond delay="0"/>
                                  </p:stCondLst>
                                  <p:childTnLst>
                                    <p:set>
                                      <p:cBhvr>
                                        <p:cTn id="926" dur="1" fill="hold">
                                          <p:stCondLst>
                                            <p:cond delay="0"/>
                                          </p:stCondLst>
                                        </p:cTn>
                                        <p:tgtEl>
                                          <p:spTgt spid="106"/>
                                        </p:tgtEl>
                                        <p:attrNameLst>
                                          <p:attrName>style.visibility</p:attrName>
                                        </p:attrNameLst>
                                      </p:cBhvr>
                                      <p:to>
                                        <p:strVal val="visible"/>
                                      </p:to>
                                    </p:set>
                                    <p:anim calcmode="lin" valueType="num">
                                      <p:cBhvr>
                                        <p:cTn id="927" dur="3000" fill="hold"/>
                                        <p:tgtEl>
                                          <p:spTgt spid="106"/>
                                        </p:tgtEl>
                                        <p:attrNameLst>
                                          <p:attrName>ppt_x</p:attrName>
                                        </p:attrNameLst>
                                      </p:cBhvr>
                                      <p:tavLst>
                                        <p:tav tm="0">
                                          <p:val>
                                            <p:strVal val="#ppt_x+#ppt_w/2"/>
                                          </p:val>
                                        </p:tav>
                                        <p:tav tm="100000">
                                          <p:val>
                                            <p:strVal val="#ppt_x"/>
                                          </p:val>
                                        </p:tav>
                                      </p:tavLst>
                                    </p:anim>
                                    <p:anim calcmode="lin" valueType="num">
                                      <p:cBhvr>
                                        <p:cTn id="928" dur="3000" fill="hold"/>
                                        <p:tgtEl>
                                          <p:spTgt spid="106"/>
                                        </p:tgtEl>
                                        <p:attrNameLst>
                                          <p:attrName>ppt_y</p:attrName>
                                        </p:attrNameLst>
                                      </p:cBhvr>
                                      <p:tavLst>
                                        <p:tav tm="0">
                                          <p:val>
                                            <p:strVal val="#ppt_y"/>
                                          </p:val>
                                        </p:tav>
                                        <p:tav tm="100000">
                                          <p:val>
                                            <p:strVal val="#ppt_y"/>
                                          </p:val>
                                        </p:tav>
                                      </p:tavLst>
                                    </p:anim>
                                    <p:anim calcmode="lin" valueType="num">
                                      <p:cBhvr>
                                        <p:cTn id="929" dur="3000" fill="hold"/>
                                        <p:tgtEl>
                                          <p:spTgt spid="106"/>
                                        </p:tgtEl>
                                        <p:attrNameLst>
                                          <p:attrName>ppt_w</p:attrName>
                                        </p:attrNameLst>
                                      </p:cBhvr>
                                      <p:tavLst>
                                        <p:tav tm="0">
                                          <p:val>
                                            <p:fltVal val="0"/>
                                          </p:val>
                                        </p:tav>
                                        <p:tav tm="100000">
                                          <p:val>
                                            <p:strVal val="#ppt_w"/>
                                          </p:val>
                                        </p:tav>
                                      </p:tavLst>
                                    </p:anim>
                                    <p:anim calcmode="lin" valueType="num">
                                      <p:cBhvr>
                                        <p:cTn id="930" dur="3000" fill="hold"/>
                                        <p:tgtEl>
                                          <p:spTgt spid="106"/>
                                        </p:tgtEl>
                                        <p:attrNameLst>
                                          <p:attrName>ppt_h</p:attrName>
                                        </p:attrNameLst>
                                      </p:cBhvr>
                                      <p:tavLst>
                                        <p:tav tm="0">
                                          <p:val>
                                            <p:strVal val="#ppt_h"/>
                                          </p:val>
                                        </p:tav>
                                        <p:tav tm="100000">
                                          <p:val>
                                            <p:strVal val="#ppt_h"/>
                                          </p:val>
                                        </p:tav>
                                      </p:tavLst>
                                    </p:anim>
                                  </p:childTnLst>
                                </p:cTn>
                              </p:par>
                              <p:par>
                                <p:cTn id="931" presetID="2" presetClass="exit" presetSubtype="8" fill="hold" grpId="1" nodeType="withEffect">
                                  <p:stCondLst>
                                    <p:cond delay="0"/>
                                  </p:stCondLst>
                                  <p:childTnLst>
                                    <p:anim calcmode="lin" valueType="num">
                                      <p:cBhvr additive="base">
                                        <p:cTn id="932" dur="3000"/>
                                        <p:tgtEl>
                                          <p:spTgt spid="106"/>
                                        </p:tgtEl>
                                        <p:attrNameLst>
                                          <p:attrName>ppt_x</p:attrName>
                                        </p:attrNameLst>
                                      </p:cBhvr>
                                      <p:tavLst>
                                        <p:tav tm="0">
                                          <p:val>
                                            <p:strVal val="ppt_x"/>
                                          </p:val>
                                        </p:tav>
                                        <p:tav tm="100000">
                                          <p:val>
                                            <p:strVal val="0-ppt_w/2"/>
                                          </p:val>
                                        </p:tav>
                                      </p:tavLst>
                                    </p:anim>
                                    <p:anim calcmode="lin" valueType="num">
                                      <p:cBhvr additive="base">
                                        <p:cTn id="933" dur="3000"/>
                                        <p:tgtEl>
                                          <p:spTgt spid="106"/>
                                        </p:tgtEl>
                                        <p:attrNameLst>
                                          <p:attrName>ppt_y</p:attrName>
                                        </p:attrNameLst>
                                      </p:cBhvr>
                                      <p:tavLst>
                                        <p:tav tm="0">
                                          <p:val>
                                            <p:strVal val="ppt_y"/>
                                          </p:val>
                                        </p:tav>
                                        <p:tav tm="100000">
                                          <p:val>
                                            <p:strVal val="ppt_y"/>
                                          </p:val>
                                        </p:tav>
                                      </p:tavLst>
                                    </p:anim>
                                    <p:set>
                                      <p:cBhvr>
                                        <p:cTn id="934" dur="1" fill="hold">
                                          <p:stCondLst>
                                            <p:cond delay="2999"/>
                                          </p:stCondLst>
                                        </p:cTn>
                                        <p:tgtEl>
                                          <p:spTgt spid="106"/>
                                        </p:tgtEl>
                                        <p:attrNameLst>
                                          <p:attrName>style.visibility</p:attrName>
                                        </p:attrNameLst>
                                      </p:cBhvr>
                                      <p:to>
                                        <p:strVal val="hidden"/>
                                      </p:to>
                                    </p:set>
                                  </p:childTnLst>
                                </p:cTn>
                              </p:par>
                              <p:par>
                                <p:cTn id="935" presetID="17" presetClass="entr" presetSubtype="2" fill="hold" grpId="0" nodeType="withEffect">
                                  <p:stCondLst>
                                    <p:cond delay="0"/>
                                  </p:stCondLst>
                                  <p:childTnLst>
                                    <p:set>
                                      <p:cBhvr>
                                        <p:cTn id="936" dur="1" fill="hold">
                                          <p:stCondLst>
                                            <p:cond delay="0"/>
                                          </p:stCondLst>
                                        </p:cTn>
                                        <p:tgtEl>
                                          <p:spTgt spid="105"/>
                                        </p:tgtEl>
                                        <p:attrNameLst>
                                          <p:attrName>style.visibility</p:attrName>
                                        </p:attrNameLst>
                                      </p:cBhvr>
                                      <p:to>
                                        <p:strVal val="visible"/>
                                      </p:to>
                                    </p:set>
                                    <p:anim calcmode="lin" valueType="num">
                                      <p:cBhvr>
                                        <p:cTn id="937" dur="3000" fill="hold"/>
                                        <p:tgtEl>
                                          <p:spTgt spid="105"/>
                                        </p:tgtEl>
                                        <p:attrNameLst>
                                          <p:attrName>ppt_x</p:attrName>
                                        </p:attrNameLst>
                                      </p:cBhvr>
                                      <p:tavLst>
                                        <p:tav tm="0">
                                          <p:val>
                                            <p:strVal val="#ppt_x+#ppt_w/2"/>
                                          </p:val>
                                        </p:tav>
                                        <p:tav tm="100000">
                                          <p:val>
                                            <p:strVal val="#ppt_x"/>
                                          </p:val>
                                        </p:tav>
                                      </p:tavLst>
                                    </p:anim>
                                    <p:anim calcmode="lin" valueType="num">
                                      <p:cBhvr>
                                        <p:cTn id="938" dur="3000" fill="hold"/>
                                        <p:tgtEl>
                                          <p:spTgt spid="105"/>
                                        </p:tgtEl>
                                        <p:attrNameLst>
                                          <p:attrName>ppt_y</p:attrName>
                                        </p:attrNameLst>
                                      </p:cBhvr>
                                      <p:tavLst>
                                        <p:tav tm="0">
                                          <p:val>
                                            <p:strVal val="#ppt_y"/>
                                          </p:val>
                                        </p:tav>
                                        <p:tav tm="100000">
                                          <p:val>
                                            <p:strVal val="#ppt_y"/>
                                          </p:val>
                                        </p:tav>
                                      </p:tavLst>
                                    </p:anim>
                                    <p:anim calcmode="lin" valueType="num">
                                      <p:cBhvr>
                                        <p:cTn id="939" dur="3000" fill="hold"/>
                                        <p:tgtEl>
                                          <p:spTgt spid="105"/>
                                        </p:tgtEl>
                                        <p:attrNameLst>
                                          <p:attrName>ppt_w</p:attrName>
                                        </p:attrNameLst>
                                      </p:cBhvr>
                                      <p:tavLst>
                                        <p:tav tm="0">
                                          <p:val>
                                            <p:fltVal val="0"/>
                                          </p:val>
                                        </p:tav>
                                        <p:tav tm="100000">
                                          <p:val>
                                            <p:strVal val="#ppt_w"/>
                                          </p:val>
                                        </p:tav>
                                      </p:tavLst>
                                    </p:anim>
                                    <p:anim calcmode="lin" valueType="num">
                                      <p:cBhvr>
                                        <p:cTn id="940" dur="3000" fill="hold"/>
                                        <p:tgtEl>
                                          <p:spTgt spid="105"/>
                                        </p:tgtEl>
                                        <p:attrNameLst>
                                          <p:attrName>ppt_h</p:attrName>
                                        </p:attrNameLst>
                                      </p:cBhvr>
                                      <p:tavLst>
                                        <p:tav tm="0">
                                          <p:val>
                                            <p:strVal val="#ppt_h"/>
                                          </p:val>
                                        </p:tav>
                                        <p:tav tm="100000">
                                          <p:val>
                                            <p:strVal val="#ppt_h"/>
                                          </p:val>
                                        </p:tav>
                                      </p:tavLst>
                                    </p:anim>
                                  </p:childTnLst>
                                </p:cTn>
                              </p:par>
                              <p:par>
                                <p:cTn id="941" presetID="2" presetClass="exit" presetSubtype="8" fill="hold" grpId="1" nodeType="withEffect">
                                  <p:stCondLst>
                                    <p:cond delay="0"/>
                                  </p:stCondLst>
                                  <p:childTnLst>
                                    <p:anim calcmode="lin" valueType="num">
                                      <p:cBhvr additive="base">
                                        <p:cTn id="942" dur="3000"/>
                                        <p:tgtEl>
                                          <p:spTgt spid="105"/>
                                        </p:tgtEl>
                                        <p:attrNameLst>
                                          <p:attrName>ppt_x</p:attrName>
                                        </p:attrNameLst>
                                      </p:cBhvr>
                                      <p:tavLst>
                                        <p:tav tm="0">
                                          <p:val>
                                            <p:strVal val="ppt_x"/>
                                          </p:val>
                                        </p:tav>
                                        <p:tav tm="100000">
                                          <p:val>
                                            <p:strVal val="0-ppt_w/2"/>
                                          </p:val>
                                        </p:tav>
                                      </p:tavLst>
                                    </p:anim>
                                    <p:anim calcmode="lin" valueType="num">
                                      <p:cBhvr additive="base">
                                        <p:cTn id="943" dur="3000"/>
                                        <p:tgtEl>
                                          <p:spTgt spid="105"/>
                                        </p:tgtEl>
                                        <p:attrNameLst>
                                          <p:attrName>ppt_y</p:attrName>
                                        </p:attrNameLst>
                                      </p:cBhvr>
                                      <p:tavLst>
                                        <p:tav tm="0">
                                          <p:val>
                                            <p:strVal val="ppt_y"/>
                                          </p:val>
                                        </p:tav>
                                        <p:tav tm="100000">
                                          <p:val>
                                            <p:strVal val="ppt_y"/>
                                          </p:val>
                                        </p:tav>
                                      </p:tavLst>
                                    </p:anim>
                                    <p:set>
                                      <p:cBhvr>
                                        <p:cTn id="944" dur="1" fill="hold">
                                          <p:stCondLst>
                                            <p:cond delay="2999"/>
                                          </p:stCondLst>
                                        </p:cTn>
                                        <p:tgtEl>
                                          <p:spTgt spid="105"/>
                                        </p:tgtEl>
                                        <p:attrNameLst>
                                          <p:attrName>style.visibility</p:attrName>
                                        </p:attrNameLst>
                                      </p:cBhvr>
                                      <p:to>
                                        <p:strVal val="hidden"/>
                                      </p:to>
                                    </p:set>
                                  </p:childTnLst>
                                </p:cTn>
                              </p:par>
                              <p:par>
                                <p:cTn id="945" presetID="17" presetClass="entr" presetSubtype="2" fill="hold" grpId="0" nodeType="withEffect">
                                  <p:stCondLst>
                                    <p:cond delay="0"/>
                                  </p:stCondLst>
                                  <p:childTnLst>
                                    <p:set>
                                      <p:cBhvr>
                                        <p:cTn id="946" dur="1" fill="hold">
                                          <p:stCondLst>
                                            <p:cond delay="0"/>
                                          </p:stCondLst>
                                        </p:cTn>
                                        <p:tgtEl>
                                          <p:spTgt spid="101"/>
                                        </p:tgtEl>
                                        <p:attrNameLst>
                                          <p:attrName>style.visibility</p:attrName>
                                        </p:attrNameLst>
                                      </p:cBhvr>
                                      <p:to>
                                        <p:strVal val="visible"/>
                                      </p:to>
                                    </p:set>
                                    <p:anim calcmode="lin" valueType="num">
                                      <p:cBhvr>
                                        <p:cTn id="947" dur="3000" fill="hold"/>
                                        <p:tgtEl>
                                          <p:spTgt spid="101"/>
                                        </p:tgtEl>
                                        <p:attrNameLst>
                                          <p:attrName>ppt_x</p:attrName>
                                        </p:attrNameLst>
                                      </p:cBhvr>
                                      <p:tavLst>
                                        <p:tav tm="0">
                                          <p:val>
                                            <p:strVal val="#ppt_x+#ppt_w/2"/>
                                          </p:val>
                                        </p:tav>
                                        <p:tav tm="100000">
                                          <p:val>
                                            <p:strVal val="#ppt_x"/>
                                          </p:val>
                                        </p:tav>
                                      </p:tavLst>
                                    </p:anim>
                                    <p:anim calcmode="lin" valueType="num">
                                      <p:cBhvr>
                                        <p:cTn id="948" dur="3000" fill="hold"/>
                                        <p:tgtEl>
                                          <p:spTgt spid="101"/>
                                        </p:tgtEl>
                                        <p:attrNameLst>
                                          <p:attrName>ppt_y</p:attrName>
                                        </p:attrNameLst>
                                      </p:cBhvr>
                                      <p:tavLst>
                                        <p:tav tm="0">
                                          <p:val>
                                            <p:strVal val="#ppt_y"/>
                                          </p:val>
                                        </p:tav>
                                        <p:tav tm="100000">
                                          <p:val>
                                            <p:strVal val="#ppt_y"/>
                                          </p:val>
                                        </p:tav>
                                      </p:tavLst>
                                    </p:anim>
                                    <p:anim calcmode="lin" valueType="num">
                                      <p:cBhvr>
                                        <p:cTn id="949" dur="3000" fill="hold"/>
                                        <p:tgtEl>
                                          <p:spTgt spid="101"/>
                                        </p:tgtEl>
                                        <p:attrNameLst>
                                          <p:attrName>ppt_w</p:attrName>
                                        </p:attrNameLst>
                                      </p:cBhvr>
                                      <p:tavLst>
                                        <p:tav tm="0">
                                          <p:val>
                                            <p:fltVal val="0"/>
                                          </p:val>
                                        </p:tav>
                                        <p:tav tm="100000">
                                          <p:val>
                                            <p:strVal val="#ppt_w"/>
                                          </p:val>
                                        </p:tav>
                                      </p:tavLst>
                                    </p:anim>
                                    <p:anim calcmode="lin" valueType="num">
                                      <p:cBhvr>
                                        <p:cTn id="950" dur="3000" fill="hold"/>
                                        <p:tgtEl>
                                          <p:spTgt spid="101"/>
                                        </p:tgtEl>
                                        <p:attrNameLst>
                                          <p:attrName>ppt_h</p:attrName>
                                        </p:attrNameLst>
                                      </p:cBhvr>
                                      <p:tavLst>
                                        <p:tav tm="0">
                                          <p:val>
                                            <p:strVal val="#ppt_h"/>
                                          </p:val>
                                        </p:tav>
                                        <p:tav tm="100000">
                                          <p:val>
                                            <p:strVal val="#ppt_h"/>
                                          </p:val>
                                        </p:tav>
                                      </p:tavLst>
                                    </p:anim>
                                  </p:childTnLst>
                                </p:cTn>
                              </p:par>
                              <p:par>
                                <p:cTn id="951" presetID="2" presetClass="exit" presetSubtype="8" fill="hold" grpId="1" nodeType="withEffect">
                                  <p:stCondLst>
                                    <p:cond delay="0"/>
                                  </p:stCondLst>
                                  <p:childTnLst>
                                    <p:anim calcmode="lin" valueType="num">
                                      <p:cBhvr additive="base">
                                        <p:cTn id="952" dur="3000"/>
                                        <p:tgtEl>
                                          <p:spTgt spid="101"/>
                                        </p:tgtEl>
                                        <p:attrNameLst>
                                          <p:attrName>ppt_x</p:attrName>
                                        </p:attrNameLst>
                                      </p:cBhvr>
                                      <p:tavLst>
                                        <p:tav tm="0">
                                          <p:val>
                                            <p:strVal val="ppt_x"/>
                                          </p:val>
                                        </p:tav>
                                        <p:tav tm="100000">
                                          <p:val>
                                            <p:strVal val="0-ppt_w/2"/>
                                          </p:val>
                                        </p:tav>
                                      </p:tavLst>
                                    </p:anim>
                                    <p:anim calcmode="lin" valueType="num">
                                      <p:cBhvr additive="base">
                                        <p:cTn id="953" dur="3000"/>
                                        <p:tgtEl>
                                          <p:spTgt spid="101"/>
                                        </p:tgtEl>
                                        <p:attrNameLst>
                                          <p:attrName>ppt_y</p:attrName>
                                        </p:attrNameLst>
                                      </p:cBhvr>
                                      <p:tavLst>
                                        <p:tav tm="0">
                                          <p:val>
                                            <p:strVal val="ppt_y"/>
                                          </p:val>
                                        </p:tav>
                                        <p:tav tm="100000">
                                          <p:val>
                                            <p:strVal val="ppt_y"/>
                                          </p:val>
                                        </p:tav>
                                      </p:tavLst>
                                    </p:anim>
                                    <p:set>
                                      <p:cBhvr>
                                        <p:cTn id="954" dur="1" fill="hold">
                                          <p:stCondLst>
                                            <p:cond delay="2999"/>
                                          </p:stCondLst>
                                        </p:cTn>
                                        <p:tgtEl>
                                          <p:spTgt spid="101"/>
                                        </p:tgtEl>
                                        <p:attrNameLst>
                                          <p:attrName>style.visibility</p:attrName>
                                        </p:attrNameLst>
                                      </p:cBhvr>
                                      <p:to>
                                        <p:strVal val="hidden"/>
                                      </p:to>
                                    </p:set>
                                  </p:childTnLst>
                                </p:cTn>
                              </p:par>
                              <p:par>
                                <p:cTn id="955" presetID="17" presetClass="entr" presetSubtype="2" fill="hold" grpId="0" nodeType="withEffect">
                                  <p:stCondLst>
                                    <p:cond delay="0"/>
                                  </p:stCondLst>
                                  <p:childTnLst>
                                    <p:set>
                                      <p:cBhvr>
                                        <p:cTn id="956" dur="1" fill="hold">
                                          <p:stCondLst>
                                            <p:cond delay="0"/>
                                          </p:stCondLst>
                                        </p:cTn>
                                        <p:tgtEl>
                                          <p:spTgt spid="104"/>
                                        </p:tgtEl>
                                        <p:attrNameLst>
                                          <p:attrName>style.visibility</p:attrName>
                                        </p:attrNameLst>
                                      </p:cBhvr>
                                      <p:to>
                                        <p:strVal val="visible"/>
                                      </p:to>
                                    </p:set>
                                    <p:anim calcmode="lin" valueType="num">
                                      <p:cBhvr>
                                        <p:cTn id="957" dur="3000" fill="hold"/>
                                        <p:tgtEl>
                                          <p:spTgt spid="104"/>
                                        </p:tgtEl>
                                        <p:attrNameLst>
                                          <p:attrName>ppt_x</p:attrName>
                                        </p:attrNameLst>
                                      </p:cBhvr>
                                      <p:tavLst>
                                        <p:tav tm="0">
                                          <p:val>
                                            <p:strVal val="#ppt_x+#ppt_w/2"/>
                                          </p:val>
                                        </p:tav>
                                        <p:tav tm="100000">
                                          <p:val>
                                            <p:strVal val="#ppt_x"/>
                                          </p:val>
                                        </p:tav>
                                      </p:tavLst>
                                    </p:anim>
                                    <p:anim calcmode="lin" valueType="num">
                                      <p:cBhvr>
                                        <p:cTn id="958" dur="3000" fill="hold"/>
                                        <p:tgtEl>
                                          <p:spTgt spid="104"/>
                                        </p:tgtEl>
                                        <p:attrNameLst>
                                          <p:attrName>ppt_y</p:attrName>
                                        </p:attrNameLst>
                                      </p:cBhvr>
                                      <p:tavLst>
                                        <p:tav tm="0">
                                          <p:val>
                                            <p:strVal val="#ppt_y"/>
                                          </p:val>
                                        </p:tav>
                                        <p:tav tm="100000">
                                          <p:val>
                                            <p:strVal val="#ppt_y"/>
                                          </p:val>
                                        </p:tav>
                                      </p:tavLst>
                                    </p:anim>
                                    <p:anim calcmode="lin" valueType="num">
                                      <p:cBhvr>
                                        <p:cTn id="959" dur="3000" fill="hold"/>
                                        <p:tgtEl>
                                          <p:spTgt spid="104"/>
                                        </p:tgtEl>
                                        <p:attrNameLst>
                                          <p:attrName>ppt_w</p:attrName>
                                        </p:attrNameLst>
                                      </p:cBhvr>
                                      <p:tavLst>
                                        <p:tav tm="0">
                                          <p:val>
                                            <p:fltVal val="0"/>
                                          </p:val>
                                        </p:tav>
                                        <p:tav tm="100000">
                                          <p:val>
                                            <p:strVal val="#ppt_w"/>
                                          </p:val>
                                        </p:tav>
                                      </p:tavLst>
                                    </p:anim>
                                    <p:anim calcmode="lin" valueType="num">
                                      <p:cBhvr>
                                        <p:cTn id="960" dur="3000" fill="hold"/>
                                        <p:tgtEl>
                                          <p:spTgt spid="104"/>
                                        </p:tgtEl>
                                        <p:attrNameLst>
                                          <p:attrName>ppt_h</p:attrName>
                                        </p:attrNameLst>
                                      </p:cBhvr>
                                      <p:tavLst>
                                        <p:tav tm="0">
                                          <p:val>
                                            <p:strVal val="#ppt_h"/>
                                          </p:val>
                                        </p:tav>
                                        <p:tav tm="100000">
                                          <p:val>
                                            <p:strVal val="#ppt_h"/>
                                          </p:val>
                                        </p:tav>
                                      </p:tavLst>
                                    </p:anim>
                                  </p:childTnLst>
                                </p:cTn>
                              </p:par>
                              <p:par>
                                <p:cTn id="961" presetID="2" presetClass="exit" presetSubtype="8" fill="hold" grpId="1" nodeType="withEffect">
                                  <p:stCondLst>
                                    <p:cond delay="0"/>
                                  </p:stCondLst>
                                  <p:childTnLst>
                                    <p:anim calcmode="lin" valueType="num">
                                      <p:cBhvr additive="base">
                                        <p:cTn id="962" dur="3000"/>
                                        <p:tgtEl>
                                          <p:spTgt spid="104"/>
                                        </p:tgtEl>
                                        <p:attrNameLst>
                                          <p:attrName>ppt_x</p:attrName>
                                        </p:attrNameLst>
                                      </p:cBhvr>
                                      <p:tavLst>
                                        <p:tav tm="0">
                                          <p:val>
                                            <p:strVal val="ppt_x"/>
                                          </p:val>
                                        </p:tav>
                                        <p:tav tm="100000">
                                          <p:val>
                                            <p:strVal val="0-ppt_w/2"/>
                                          </p:val>
                                        </p:tav>
                                      </p:tavLst>
                                    </p:anim>
                                    <p:anim calcmode="lin" valueType="num">
                                      <p:cBhvr additive="base">
                                        <p:cTn id="963" dur="3000"/>
                                        <p:tgtEl>
                                          <p:spTgt spid="104"/>
                                        </p:tgtEl>
                                        <p:attrNameLst>
                                          <p:attrName>ppt_y</p:attrName>
                                        </p:attrNameLst>
                                      </p:cBhvr>
                                      <p:tavLst>
                                        <p:tav tm="0">
                                          <p:val>
                                            <p:strVal val="ppt_y"/>
                                          </p:val>
                                        </p:tav>
                                        <p:tav tm="100000">
                                          <p:val>
                                            <p:strVal val="ppt_y"/>
                                          </p:val>
                                        </p:tav>
                                      </p:tavLst>
                                    </p:anim>
                                    <p:set>
                                      <p:cBhvr>
                                        <p:cTn id="964" dur="1" fill="hold">
                                          <p:stCondLst>
                                            <p:cond delay="2999"/>
                                          </p:stCondLst>
                                        </p:cTn>
                                        <p:tgtEl>
                                          <p:spTgt spid="104"/>
                                        </p:tgtEl>
                                        <p:attrNameLst>
                                          <p:attrName>style.visibility</p:attrName>
                                        </p:attrNameLst>
                                      </p:cBhvr>
                                      <p:to>
                                        <p:strVal val="hidden"/>
                                      </p:to>
                                    </p:set>
                                  </p:childTnLst>
                                </p:cTn>
                              </p:par>
                              <p:par>
                                <p:cTn id="965" presetID="17" presetClass="entr" presetSubtype="2" fill="hold" grpId="0" nodeType="withEffect">
                                  <p:stCondLst>
                                    <p:cond delay="0"/>
                                  </p:stCondLst>
                                  <p:childTnLst>
                                    <p:set>
                                      <p:cBhvr>
                                        <p:cTn id="966" dur="1" fill="hold">
                                          <p:stCondLst>
                                            <p:cond delay="0"/>
                                          </p:stCondLst>
                                        </p:cTn>
                                        <p:tgtEl>
                                          <p:spTgt spid="103"/>
                                        </p:tgtEl>
                                        <p:attrNameLst>
                                          <p:attrName>style.visibility</p:attrName>
                                        </p:attrNameLst>
                                      </p:cBhvr>
                                      <p:to>
                                        <p:strVal val="visible"/>
                                      </p:to>
                                    </p:set>
                                    <p:anim calcmode="lin" valueType="num">
                                      <p:cBhvr>
                                        <p:cTn id="967" dur="3000" fill="hold"/>
                                        <p:tgtEl>
                                          <p:spTgt spid="103"/>
                                        </p:tgtEl>
                                        <p:attrNameLst>
                                          <p:attrName>ppt_x</p:attrName>
                                        </p:attrNameLst>
                                      </p:cBhvr>
                                      <p:tavLst>
                                        <p:tav tm="0">
                                          <p:val>
                                            <p:strVal val="#ppt_x+#ppt_w/2"/>
                                          </p:val>
                                        </p:tav>
                                        <p:tav tm="100000">
                                          <p:val>
                                            <p:strVal val="#ppt_x"/>
                                          </p:val>
                                        </p:tav>
                                      </p:tavLst>
                                    </p:anim>
                                    <p:anim calcmode="lin" valueType="num">
                                      <p:cBhvr>
                                        <p:cTn id="968" dur="3000" fill="hold"/>
                                        <p:tgtEl>
                                          <p:spTgt spid="103"/>
                                        </p:tgtEl>
                                        <p:attrNameLst>
                                          <p:attrName>ppt_y</p:attrName>
                                        </p:attrNameLst>
                                      </p:cBhvr>
                                      <p:tavLst>
                                        <p:tav tm="0">
                                          <p:val>
                                            <p:strVal val="#ppt_y"/>
                                          </p:val>
                                        </p:tav>
                                        <p:tav tm="100000">
                                          <p:val>
                                            <p:strVal val="#ppt_y"/>
                                          </p:val>
                                        </p:tav>
                                      </p:tavLst>
                                    </p:anim>
                                    <p:anim calcmode="lin" valueType="num">
                                      <p:cBhvr>
                                        <p:cTn id="969" dur="3000" fill="hold"/>
                                        <p:tgtEl>
                                          <p:spTgt spid="103"/>
                                        </p:tgtEl>
                                        <p:attrNameLst>
                                          <p:attrName>ppt_w</p:attrName>
                                        </p:attrNameLst>
                                      </p:cBhvr>
                                      <p:tavLst>
                                        <p:tav tm="0">
                                          <p:val>
                                            <p:fltVal val="0"/>
                                          </p:val>
                                        </p:tav>
                                        <p:tav tm="100000">
                                          <p:val>
                                            <p:strVal val="#ppt_w"/>
                                          </p:val>
                                        </p:tav>
                                      </p:tavLst>
                                    </p:anim>
                                    <p:anim calcmode="lin" valueType="num">
                                      <p:cBhvr>
                                        <p:cTn id="970" dur="3000" fill="hold"/>
                                        <p:tgtEl>
                                          <p:spTgt spid="103"/>
                                        </p:tgtEl>
                                        <p:attrNameLst>
                                          <p:attrName>ppt_h</p:attrName>
                                        </p:attrNameLst>
                                      </p:cBhvr>
                                      <p:tavLst>
                                        <p:tav tm="0">
                                          <p:val>
                                            <p:strVal val="#ppt_h"/>
                                          </p:val>
                                        </p:tav>
                                        <p:tav tm="100000">
                                          <p:val>
                                            <p:strVal val="#ppt_h"/>
                                          </p:val>
                                        </p:tav>
                                      </p:tavLst>
                                    </p:anim>
                                  </p:childTnLst>
                                </p:cTn>
                              </p:par>
                              <p:par>
                                <p:cTn id="971" presetID="2" presetClass="exit" presetSubtype="8" fill="hold" grpId="1" nodeType="withEffect">
                                  <p:stCondLst>
                                    <p:cond delay="0"/>
                                  </p:stCondLst>
                                  <p:childTnLst>
                                    <p:anim calcmode="lin" valueType="num">
                                      <p:cBhvr additive="base">
                                        <p:cTn id="972" dur="3000"/>
                                        <p:tgtEl>
                                          <p:spTgt spid="103"/>
                                        </p:tgtEl>
                                        <p:attrNameLst>
                                          <p:attrName>ppt_x</p:attrName>
                                        </p:attrNameLst>
                                      </p:cBhvr>
                                      <p:tavLst>
                                        <p:tav tm="0">
                                          <p:val>
                                            <p:strVal val="ppt_x"/>
                                          </p:val>
                                        </p:tav>
                                        <p:tav tm="100000">
                                          <p:val>
                                            <p:strVal val="0-ppt_w/2"/>
                                          </p:val>
                                        </p:tav>
                                      </p:tavLst>
                                    </p:anim>
                                    <p:anim calcmode="lin" valueType="num">
                                      <p:cBhvr additive="base">
                                        <p:cTn id="973" dur="3000"/>
                                        <p:tgtEl>
                                          <p:spTgt spid="103"/>
                                        </p:tgtEl>
                                        <p:attrNameLst>
                                          <p:attrName>ppt_y</p:attrName>
                                        </p:attrNameLst>
                                      </p:cBhvr>
                                      <p:tavLst>
                                        <p:tav tm="0">
                                          <p:val>
                                            <p:strVal val="ppt_y"/>
                                          </p:val>
                                        </p:tav>
                                        <p:tav tm="100000">
                                          <p:val>
                                            <p:strVal val="ppt_y"/>
                                          </p:val>
                                        </p:tav>
                                      </p:tavLst>
                                    </p:anim>
                                    <p:set>
                                      <p:cBhvr>
                                        <p:cTn id="974" dur="1" fill="hold">
                                          <p:stCondLst>
                                            <p:cond delay="2999"/>
                                          </p:stCondLst>
                                        </p:cTn>
                                        <p:tgtEl>
                                          <p:spTgt spid="103"/>
                                        </p:tgtEl>
                                        <p:attrNameLst>
                                          <p:attrName>style.visibility</p:attrName>
                                        </p:attrNameLst>
                                      </p:cBhvr>
                                      <p:to>
                                        <p:strVal val="hidden"/>
                                      </p:to>
                                    </p:set>
                                  </p:childTnLst>
                                </p:cTn>
                              </p:par>
                              <p:par>
                                <p:cTn id="975" presetID="17" presetClass="entr" presetSubtype="2"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000" fill="hold"/>
                                        <p:tgtEl>
                                          <p:spTgt spid="100"/>
                                        </p:tgtEl>
                                        <p:attrNameLst>
                                          <p:attrName>ppt_x</p:attrName>
                                        </p:attrNameLst>
                                      </p:cBhvr>
                                      <p:tavLst>
                                        <p:tav tm="0">
                                          <p:val>
                                            <p:strVal val="#ppt_x+#ppt_w/2"/>
                                          </p:val>
                                        </p:tav>
                                        <p:tav tm="100000">
                                          <p:val>
                                            <p:strVal val="#ppt_x"/>
                                          </p:val>
                                        </p:tav>
                                      </p:tavLst>
                                    </p:anim>
                                    <p:anim calcmode="lin" valueType="num">
                                      <p:cBhvr>
                                        <p:cTn id="978" dur="3000" fill="hold"/>
                                        <p:tgtEl>
                                          <p:spTgt spid="100"/>
                                        </p:tgtEl>
                                        <p:attrNameLst>
                                          <p:attrName>ppt_y</p:attrName>
                                        </p:attrNameLst>
                                      </p:cBhvr>
                                      <p:tavLst>
                                        <p:tav tm="0">
                                          <p:val>
                                            <p:strVal val="#ppt_y"/>
                                          </p:val>
                                        </p:tav>
                                        <p:tav tm="100000">
                                          <p:val>
                                            <p:strVal val="#ppt_y"/>
                                          </p:val>
                                        </p:tav>
                                      </p:tavLst>
                                    </p:anim>
                                    <p:anim calcmode="lin" valueType="num">
                                      <p:cBhvr>
                                        <p:cTn id="979" dur="3000" fill="hold"/>
                                        <p:tgtEl>
                                          <p:spTgt spid="100"/>
                                        </p:tgtEl>
                                        <p:attrNameLst>
                                          <p:attrName>ppt_w</p:attrName>
                                        </p:attrNameLst>
                                      </p:cBhvr>
                                      <p:tavLst>
                                        <p:tav tm="0">
                                          <p:val>
                                            <p:fltVal val="0"/>
                                          </p:val>
                                        </p:tav>
                                        <p:tav tm="100000">
                                          <p:val>
                                            <p:strVal val="#ppt_w"/>
                                          </p:val>
                                        </p:tav>
                                      </p:tavLst>
                                    </p:anim>
                                    <p:anim calcmode="lin" valueType="num">
                                      <p:cBhvr>
                                        <p:cTn id="980" dur="3000" fill="hold"/>
                                        <p:tgtEl>
                                          <p:spTgt spid="100"/>
                                        </p:tgtEl>
                                        <p:attrNameLst>
                                          <p:attrName>ppt_h</p:attrName>
                                        </p:attrNameLst>
                                      </p:cBhvr>
                                      <p:tavLst>
                                        <p:tav tm="0">
                                          <p:val>
                                            <p:strVal val="#ppt_h"/>
                                          </p:val>
                                        </p:tav>
                                        <p:tav tm="100000">
                                          <p:val>
                                            <p:strVal val="#ppt_h"/>
                                          </p:val>
                                        </p:tav>
                                      </p:tavLst>
                                    </p:anim>
                                  </p:childTnLst>
                                </p:cTn>
                              </p:par>
                              <p:par>
                                <p:cTn id="981" presetID="2" presetClass="exit" presetSubtype="8" fill="hold" grpId="1" nodeType="withEffect">
                                  <p:stCondLst>
                                    <p:cond delay="0"/>
                                  </p:stCondLst>
                                  <p:childTnLst>
                                    <p:anim calcmode="lin" valueType="num">
                                      <p:cBhvr additive="base">
                                        <p:cTn id="982" dur="3000"/>
                                        <p:tgtEl>
                                          <p:spTgt spid="100"/>
                                        </p:tgtEl>
                                        <p:attrNameLst>
                                          <p:attrName>ppt_x</p:attrName>
                                        </p:attrNameLst>
                                      </p:cBhvr>
                                      <p:tavLst>
                                        <p:tav tm="0">
                                          <p:val>
                                            <p:strVal val="ppt_x"/>
                                          </p:val>
                                        </p:tav>
                                        <p:tav tm="100000">
                                          <p:val>
                                            <p:strVal val="0-ppt_w/2"/>
                                          </p:val>
                                        </p:tav>
                                      </p:tavLst>
                                    </p:anim>
                                    <p:anim calcmode="lin" valueType="num">
                                      <p:cBhvr additive="base">
                                        <p:cTn id="983" dur="3000"/>
                                        <p:tgtEl>
                                          <p:spTgt spid="100"/>
                                        </p:tgtEl>
                                        <p:attrNameLst>
                                          <p:attrName>ppt_y</p:attrName>
                                        </p:attrNameLst>
                                      </p:cBhvr>
                                      <p:tavLst>
                                        <p:tav tm="0">
                                          <p:val>
                                            <p:strVal val="ppt_y"/>
                                          </p:val>
                                        </p:tav>
                                        <p:tav tm="100000">
                                          <p:val>
                                            <p:strVal val="ppt_y"/>
                                          </p:val>
                                        </p:tav>
                                      </p:tavLst>
                                    </p:anim>
                                    <p:set>
                                      <p:cBhvr>
                                        <p:cTn id="984" dur="1" fill="hold">
                                          <p:stCondLst>
                                            <p:cond delay="2999"/>
                                          </p:stCondLst>
                                        </p:cTn>
                                        <p:tgtEl>
                                          <p:spTgt spid="100"/>
                                        </p:tgtEl>
                                        <p:attrNameLst>
                                          <p:attrName>style.visibility</p:attrName>
                                        </p:attrNameLst>
                                      </p:cBhvr>
                                      <p:to>
                                        <p:strVal val="hidden"/>
                                      </p:to>
                                    </p:set>
                                  </p:childTnLst>
                                </p:cTn>
                              </p:par>
                              <p:par>
                                <p:cTn id="985" presetID="17" presetClass="entr" presetSubtype="2" fill="hold" grpId="0" nodeType="withEffect">
                                  <p:stCondLst>
                                    <p:cond delay="0"/>
                                  </p:stCondLst>
                                  <p:childTnLst>
                                    <p:set>
                                      <p:cBhvr>
                                        <p:cTn id="986" dur="1" fill="hold">
                                          <p:stCondLst>
                                            <p:cond delay="0"/>
                                          </p:stCondLst>
                                        </p:cTn>
                                        <p:tgtEl>
                                          <p:spTgt spid="109"/>
                                        </p:tgtEl>
                                        <p:attrNameLst>
                                          <p:attrName>style.visibility</p:attrName>
                                        </p:attrNameLst>
                                      </p:cBhvr>
                                      <p:to>
                                        <p:strVal val="visible"/>
                                      </p:to>
                                    </p:set>
                                    <p:anim calcmode="lin" valueType="num">
                                      <p:cBhvr>
                                        <p:cTn id="987" dur="3000" fill="hold"/>
                                        <p:tgtEl>
                                          <p:spTgt spid="109"/>
                                        </p:tgtEl>
                                        <p:attrNameLst>
                                          <p:attrName>ppt_x</p:attrName>
                                        </p:attrNameLst>
                                      </p:cBhvr>
                                      <p:tavLst>
                                        <p:tav tm="0">
                                          <p:val>
                                            <p:strVal val="#ppt_x+#ppt_w/2"/>
                                          </p:val>
                                        </p:tav>
                                        <p:tav tm="100000">
                                          <p:val>
                                            <p:strVal val="#ppt_x"/>
                                          </p:val>
                                        </p:tav>
                                      </p:tavLst>
                                    </p:anim>
                                    <p:anim calcmode="lin" valueType="num">
                                      <p:cBhvr>
                                        <p:cTn id="988" dur="3000" fill="hold"/>
                                        <p:tgtEl>
                                          <p:spTgt spid="109"/>
                                        </p:tgtEl>
                                        <p:attrNameLst>
                                          <p:attrName>ppt_y</p:attrName>
                                        </p:attrNameLst>
                                      </p:cBhvr>
                                      <p:tavLst>
                                        <p:tav tm="0">
                                          <p:val>
                                            <p:strVal val="#ppt_y"/>
                                          </p:val>
                                        </p:tav>
                                        <p:tav tm="100000">
                                          <p:val>
                                            <p:strVal val="#ppt_y"/>
                                          </p:val>
                                        </p:tav>
                                      </p:tavLst>
                                    </p:anim>
                                    <p:anim calcmode="lin" valueType="num">
                                      <p:cBhvr>
                                        <p:cTn id="989" dur="3000" fill="hold"/>
                                        <p:tgtEl>
                                          <p:spTgt spid="109"/>
                                        </p:tgtEl>
                                        <p:attrNameLst>
                                          <p:attrName>ppt_w</p:attrName>
                                        </p:attrNameLst>
                                      </p:cBhvr>
                                      <p:tavLst>
                                        <p:tav tm="0">
                                          <p:val>
                                            <p:fltVal val="0"/>
                                          </p:val>
                                        </p:tav>
                                        <p:tav tm="100000">
                                          <p:val>
                                            <p:strVal val="#ppt_w"/>
                                          </p:val>
                                        </p:tav>
                                      </p:tavLst>
                                    </p:anim>
                                    <p:anim calcmode="lin" valueType="num">
                                      <p:cBhvr>
                                        <p:cTn id="990" dur="3000" fill="hold"/>
                                        <p:tgtEl>
                                          <p:spTgt spid="109"/>
                                        </p:tgtEl>
                                        <p:attrNameLst>
                                          <p:attrName>ppt_h</p:attrName>
                                        </p:attrNameLst>
                                      </p:cBhvr>
                                      <p:tavLst>
                                        <p:tav tm="0">
                                          <p:val>
                                            <p:strVal val="#ppt_h"/>
                                          </p:val>
                                        </p:tav>
                                        <p:tav tm="100000">
                                          <p:val>
                                            <p:strVal val="#ppt_h"/>
                                          </p:val>
                                        </p:tav>
                                      </p:tavLst>
                                    </p:anim>
                                  </p:childTnLst>
                                </p:cTn>
                              </p:par>
                              <p:par>
                                <p:cTn id="991" presetID="2" presetClass="exit" presetSubtype="8" fill="hold" grpId="1" nodeType="withEffect">
                                  <p:stCondLst>
                                    <p:cond delay="0"/>
                                  </p:stCondLst>
                                  <p:childTnLst>
                                    <p:anim calcmode="lin" valueType="num">
                                      <p:cBhvr additive="base">
                                        <p:cTn id="992" dur="3000"/>
                                        <p:tgtEl>
                                          <p:spTgt spid="109"/>
                                        </p:tgtEl>
                                        <p:attrNameLst>
                                          <p:attrName>ppt_x</p:attrName>
                                        </p:attrNameLst>
                                      </p:cBhvr>
                                      <p:tavLst>
                                        <p:tav tm="0">
                                          <p:val>
                                            <p:strVal val="ppt_x"/>
                                          </p:val>
                                        </p:tav>
                                        <p:tav tm="100000">
                                          <p:val>
                                            <p:strVal val="0-ppt_w/2"/>
                                          </p:val>
                                        </p:tav>
                                      </p:tavLst>
                                    </p:anim>
                                    <p:anim calcmode="lin" valueType="num">
                                      <p:cBhvr additive="base">
                                        <p:cTn id="993" dur="3000"/>
                                        <p:tgtEl>
                                          <p:spTgt spid="109"/>
                                        </p:tgtEl>
                                        <p:attrNameLst>
                                          <p:attrName>ppt_y</p:attrName>
                                        </p:attrNameLst>
                                      </p:cBhvr>
                                      <p:tavLst>
                                        <p:tav tm="0">
                                          <p:val>
                                            <p:strVal val="ppt_y"/>
                                          </p:val>
                                        </p:tav>
                                        <p:tav tm="100000">
                                          <p:val>
                                            <p:strVal val="ppt_y"/>
                                          </p:val>
                                        </p:tav>
                                      </p:tavLst>
                                    </p:anim>
                                    <p:set>
                                      <p:cBhvr>
                                        <p:cTn id="994" dur="1" fill="hold">
                                          <p:stCondLst>
                                            <p:cond delay="2999"/>
                                          </p:stCondLst>
                                        </p:cTn>
                                        <p:tgtEl>
                                          <p:spTgt spid="109"/>
                                        </p:tgtEl>
                                        <p:attrNameLst>
                                          <p:attrName>style.visibility</p:attrName>
                                        </p:attrNameLst>
                                      </p:cBhvr>
                                      <p:to>
                                        <p:strVal val="hidden"/>
                                      </p:to>
                                    </p:set>
                                  </p:childTnLst>
                                </p:cTn>
                              </p:par>
                              <p:par>
                                <p:cTn id="995" presetID="17" presetClass="entr" presetSubtype="2" fill="hold" grpId="0" nodeType="withEffect">
                                  <p:stCondLst>
                                    <p:cond delay="0"/>
                                  </p:stCondLst>
                                  <p:childTnLst>
                                    <p:set>
                                      <p:cBhvr>
                                        <p:cTn id="996" dur="1" fill="hold">
                                          <p:stCondLst>
                                            <p:cond delay="0"/>
                                          </p:stCondLst>
                                        </p:cTn>
                                        <p:tgtEl>
                                          <p:spTgt spid="110"/>
                                        </p:tgtEl>
                                        <p:attrNameLst>
                                          <p:attrName>style.visibility</p:attrName>
                                        </p:attrNameLst>
                                      </p:cBhvr>
                                      <p:to>
                                        <p:strVal val="visible"/>
                                      </p:to>
                                    </p:set>
                                    <p:anim calcmode="lin" valueType="num">
                                      <p:cBhvr>
                                        <p:cTn id="997" dur="3000" fill="hold"/>
                                        <p:tgtEl>
                                          <p:spTgt spid="110"/>
                                        </p:tgtEl>
                                        <p:attrNameLst>
                                          <p:attrName>ppt_x</p:attrName>
                                        </p:attrNameLst>
                                      </p:cBhvr>
                                      <p:tavLst>
                                        <p:tav tm="0">
                                          <p:val>
                                            <p:strVal val="#ppt_x+#ppt_w/2"/>
                                          </p:val>
                                        </p:tav>
                                        <p:tav tm="100000">
                                          <p:val>
                                            <p:strVal val="#ppt_x"/>
                                          </p:val>
                                        </p:tav>
                                      </p:tavLst>
                                    </p:anim>
                                    <p:anim calcmode="lin" valueType="num">
                                      <p:cBhvr>
                                        <p:cTn id="998" dur="3000" fill="hold"/>
                                        <p:tgtEl>
                                          <p:spTgt spid="110"/>
                                        </p:tgtEl>
                                        <p:attrNameLst>
                                          <p:attrName>ppt_y</p:attrName>
                                        </p:attrNameLst>
                                      </p:cBhvr>
                                      <p:tavLst>
                                        <p:tav tm="0">
                                          <p:val>
                                            <p:strVal val="#ppt_y"/>
                                          </p:val>
                                        </p:tav>
                                        <p:tav tm="100000">
                                          <p:val>
                                            <p:strVal val="#ppt_y"/>
                                          </p:val>
                                        </p:tav>
                                      </p:tavLst>
                                    </p:anim>
                                    <p:anim calcmode="lin" valueType="num">
                                      <p:cBhvr>
                                        <p:cTn id="999" dur="3000" fill="hold"/>
                                        <p:tgtEl>
                                          <p:spTgt spid="110"/>
                                        </p:tgtEl>
                                        <p:attrNameLst>
                                          <p:attrName>ppt_w</p:attrName>
                                        </p:attrNameLst>
                                      </p:cBhvr>
                                      <p:tavLst>
                                        <p:tav tm="0">
                                          <p:val>
                                            <p:fltVal val="0"/>
                                          </p:val>
                                        </p:tav>
                                        <p:tav tm="100000">
                                          <p:val>
                                            <p:strVal val="#ppt_w"/>
                                          </p:val>
                                        </p:tav>
                                      </p:tavLst>
                                    </p:anim>
                                    <p:anim calcmode="lin" valueType="num">
                                      <p:cBhvr>
                                        <p:cTn id="1000" dur="3000" fill="hold"/>
                                        <p:tgtEl>
                                          <p:spTgt spid="110"/>
                                        </p:tgtEl>
                                        <p:attrNameLst>
                                          <p:attrName>ppt_h</p:attrName>
                                        </p:attrNameLst>
                                      </p:cBhvr>
                                      <p:tavLst>
                                        <p:tav tm="0">
                                          <p:val>
                                            <p:strVal val="#ppt_h"/>
                                          </p:val>
                                        </p:tav>
                                        <p:tav tm="100000">
                                          <p:val>
                                            <p:strVal val="#ppt_h"/>
                                          </p:val>
                                        </p:tav>
                                      </p:tavLst>
                                    </p:anim>
                                  </p:childTnLst>
                                </p:cTn>
                              </p:par>
                              <p:par>
                                <p:cTn id="1001" presetID="2" presetClass="exit" presetSubtype="8" fill="hold" grpId="1" nodeType="withEffect">
                                  <p:stCondLst>
                                    <p:cond delay="0"/>
                                  </p:stCondLst>
                                  <p:childTnLst>
                                    <p:anim calcmode="lin" valueType="num">
                                      <p:cBhvr additive="base">
                                        <p:cTn id="1002" dur="3000"/>
                                        <p:tgtEl>
                                          <p:spTgt spid="110"/>
                                        </p:tgtEl>
                                        <p:attrNameLst>
                                          <p:attrName>ppt_x</p:attrName>
                                        </p:attrNameLst>
                                      </p:cBhvr>
                                      <p:tavLst>
                                        <p:tav tm="0">
                                          <p:val>
                                            <p:strVal val="ppt_x"/>
                                          </p:val>
                                        </p:tav>
                                        <p:tav tm="100000">
                                          <p:val>
                                            <p:strVal val="0-ppt_w/2"/>
                                          </p:val>
                                        </p:tav>
                                      </p:tavLst>
                                    </p:anim>
                                    <p:anim calcmode="lin" valueType="num">
                                      <p:cBhvr additive="base">
                                        <p:cTn id="1003" dur="3000"/>
                                        <p:tgtEl>
                                          <p:spTgt spid="110"/>
                                        </p:tgtEl>
                                        <p:attrNameLst>
                                          <p:attrName>ppt_y</p:attrName>
                                        </p:attrNameLst>
                                      </p:cBhvr>
                                      <p:tavLst>
                                        <p:tav tm="0">
                                          <p:val>
                                            <p:strVal val="ppt_y"/>
                                          </p:val>
                                        </p:tav>
                                        <p:tav tm="100000">
                                          <p:val>
                                            <p:strVal val="ppt_y"/>
                                          </p:val>
                                        </p:tav>
                                      </p:tavLst>
                                    </p:anim>
                                    <p:set>
                                      <p:cBhvr>
                                        <p:cTn id="1004" dur="1" fill="hold">
                                          <p:stCondLst>
                                            <p:cond delay="2999"/>
                                          </p:stCondLst>
                                        </p:cTn>
                                        <p:tgtEl>
                                          <p:spTgt spid="110"/>
                                        </p:tgtEl>
                                        <p:attrNameLst>
                                          <p:attrName>style.visibility</p:attrName>
                                        </p:attrNameLst>
                                      </p:cBhvr>
                                      <p:to>
                                        <p:strVal val="hidden"/>
                                      </p:to>
                                    </p:set>
                                  </p:childTnLst>
                                </p:cTn>
                              </p:par>
                              <p:par>
                                <p:cTn id="1005" presetID="17" presetClass="entr" presetSubtype="2" fill="hold" grpId="0" nodeType="withEffect">
                                  <p:stCondLst>
                                    <p:cond delay="0"/>
                                  </p:stCondLst>
                                  <p:childTnLst>
                                    <p:set>
                                      <p:cBhvr>
                                        <p:cTn id="1006" dur="1" fill="hold">
                                          <p:stCondLst>
                                            <p:cond delay="0"/>
                                          </p:stCondLst>
                                        </p:cTn>
                                        <p:tgtEl>
                                          <p:spTgt spid="107"/>
                                        </p:tgtEl>
                                        <p:attrNameLst>
                                          <p:attrName>style.visibility</p:attrName>
                                        </p:attrNameLst>
                                      </p:cBhvr>
                                      <p:to>
                                        <p:strVal val="visible"/>
                                      </p:to>
                                    </p:set>
                                    <p:anim calcmode="lin" valueType="num">
                                      <p:cBhvr>
                                        <p:cTn id="1007" dur="3000" fill="hold"/>
                                        <p:tgtEl>
                                          <p:spTgt spid="107"/>
                                        </p:tgtEl>
                                        <p:attrNameLst>
                                          <p:attrName>ppt_x</p:attrName>
                                        </p:attrNameLst>
                                      </p:cBhvr>
                                      <p:tavLst>
                                        <p:tav tm="0">
                                          <p:val>
                                            <p:strVal val="#ppt_x+#ppt_w/2"/>
                                          </p:val>
                                        </p:tav>
                                        <p:tav tm="100000">
                                          <p:val>
                                            <p:strVal val="#ppt_x"/>
                                          </p:val>
                                        </p:tav>
                                      </p:tavLst>
                                    </p:anim>
                                    <p:anim calcmode="lin" valueType="num">
                                      <p:cBhvr>
                                        <p:cTn id="1008" dur="3000" fill="hold"/>
                                        <p:tgtEl>
                                          <p:spTgt spid="107"/>
                                        </p:tgtEl>
                                        <p:attrNameLst>
                                          <p:attrName>ppt_y</p:attrName>
                                        </p:attrNameLst>
                                      </p:cBhvr>
                                      <p:tavLst>
                                        <p:tav tm="0">
                                          <p:val>
                                            <p:strVal val="#ppt_y"/>
                                          </p:val>
                                        </p:tav>
                                        <p:tav tm="100000">
                                          <p:val>
                                            <p:strVal val="#ppt_y"/>
                                          </p:val>
                                        </p:tav>
                                      </p:tavLst>
                                    </p:anim>
                                    <p:anim calcmode="lin" valueType="num">
                                      <p:cBhvr>
                                        <p:cTn id="1009" dur="3000" fill="hold"/>
                                        <p:tgtEl>
                                          <p:spTgt spid="107"/>
                                        </p:tgtEl>
                                        <p:attrNameLst>
                                          <p:attrName>ppt_w</p:attrName>
                                        </p:attrNameLst>
                                      </p:cBhvr>
                                      <p:tavLst>
                                        <p:tav tm="0">
                                          <p:val>
                                            <p:fltVal val="0"/>
                                          </p:val>
                                        </p:tav>
                                        <p:tav tm="100000">
                                          <p:val>
                                            <p:strVal val="#ppt_w"/>
                                          </p:val>
                                        </p:tav>
                                      </p:tavLst>
                                    </p:anim>
                                    <p:anim calcmode="lin" valueType="num">
                                      <p:cBhvr>
                                        <p:cTn id="1010" dur="3000" fill="hold"/>
                                        <p:tgtEl>
                                          <p:spTgt spid="107"/>
                                        </p:tgtEl>
                                        <p:attrNameLst>
                                          <p:attrName>ppt_h</p:attrName>
                                        </p:attrNameLst>
                                      </p:cBhvr>
                                      <p:tavLst>
                                        <p:tav tm="0">
                                          <p:val>
                                            <p:strVal val="#ppt_h"/>
                                          </p:val>
                                        </p:tav>
                                        <p:tav tm="100000">
                                          <p:val>
                                            <p:strVal val="#ppt_h"/>
                                          </p:val>
                                        </p:tav>
                                      </p:tavLst>
                                    </p:anim>
                                  </p:childTnLst>
                                </p:cTn>
                              </p:par>
                              <p:par>
                                <p:cTn id="1011" presetID="2" presetClass="exit" presetSubtype="8" fill="hold" grpId="1" nodeType="withEffect">
                                  <p:stCondLst>
                                    <p:cond delay="0"/>
                                  </p:stCondLst>
                                  <p:childTnLst>
                                    <p:anim calcmode="lin" valueType="num">
                                      <p:cBhvr additive="base">
                                        <p:cTn id="1012" dur="3000"/>
                                        <p:tgtEl>
                                          <p:spTgt spid="107"/>
                                        </p:tgtEl>
                                        <p:attrNameLst>
                                          <p:attrName>ppt_x</p:attrName>
                                        </p:attrNameLst>
                                      </p:cBhvr>
                                      <p:tavLst>
                                        <p:tav tm="0">
                                          <p:val>
                                            <p:strVal val="ppt_x"/>
                                          </p:val>
                                        </p:tav>
                                        <p:tav tm="100000">
                                          <p:val>
                                            <p:strVal val="0-ppt_w/2"/>
                                          </p:val>
                                        </p:tav>
                                      </p:tavLst>
                                    </p:anim>
                                    <p:anim calcmode="lin" valueType="num">
                                      <p:cBhvr additive="base">
                                        <p:cTn id="1013" dur="3000"/>
                                        <p:tgtEl>
                                          <p:spTgt spid="107"/>
                                        </p:tgtEl>
                                        <p:attrNameLst>
                                          <p:attrName>ppt_y</p:attrName>
                                        </p:attrNameLst>
                                      </p:cBhvr>
                                      <p:tavLst>
                                        <p:tav tm="0">
                                          <p:val>
                                            <p:strVal val="ppt_y"/>
                                          </p:val>
                                        </p:tav>
                                        <p:tav tm="100000">
                                          <p:val>
                                            <p:strVal val="ppt_y"/>
                                          </p:val>
                                        </p:tav>
                                      </p:tavLst>
                                    </p:anim>
                                    <p:set>
                                      <p:cBhvr>
                                        <p:cTn id="1014" dur="1" fill="hold">
                                          <p:stCondLst>
                                            <p:cond delay="2999"/>
                                          </p:stCondLst>
                                        </p:cTn>
                                        <p:tgtEl>
                                          <p:spTgt spid="107"/>
                                        </p:tgtEl>
                                        <p:attrNameLst>
                                          <p:attrName>style.visibility</p:attrName>
                                        </p:attrNameLst>
                                      </p:cBhvr>
                                      <p:to>
                                        <p:strVal val="hidden"/>
                                      </p:to>
                                    </p:set>
                                  </p:childTnLst>
                                </p:cTn>
                              </p:par>
                              <p:par>
                                <p:cTn id="1015" presetID="17" presetClass="entr" presetSubtype="2" fill="hold" grpId="0" nodeType="withEffect">
                                  <p:stCondLst>
                                    <p:cond delay="0"/>
                                  </p:stCondLst>
                                  <p:childTnLst>
                                    <p:set>
                                      <p:cBhvr>
                                        <p:cTn id="1016" dur="1" fill="hold">
                                          <p:stCondLst>
                                            <p:cond delay="0"/>
                                          </p:stCondLst>
                                        </p:cTn>
                                        <p:tgtEl>
                                          <p:spTgt spid="111"/>
                                        </p:tgtEl>
                                        <p:attrNameLst>
                                          <p:attrName>style.visibility</p:attrName>
                                        </p:attrNameLst>
                                      </p:cBhvr>
                                      <p:to>
                                        <p:strVal val="visible"/>
                                      </p:to>
                                    </p:set>
                                    <p:anim calcmode="lin" valueType="num">
                                      <p:cBhvr>
                                        <p:cTn id="1017" dur="3000" fill="hold"/>
                                        <p:tgtEl>
                                          <p:spTgt spid="111"/>
                                        </p:tgtEl>
                                        <p:attrNameLst>
                                          <p:attrName>ppt_x</p:attrName>
                                        </p:attrNameLst>
                                      </p:cBhvr>
                                      <p:tavLst>
                                        <p:tav tm="0">
                                          <p:val>
                                            <p:strVal val="#ppt_x+#ppt_w/2"/>
                                          </p:val>
                                        </p:tav>
                                        <p:tav tm="100000">
                                          <p:val>
                                            <p:strVal val="#ppt_x"/>
                                          </p:val>
                                        </p:tav>
                                      </p:tavLst>
                                    </p:anim>
                                    <p:anim calcmode="lin" valueType="num">
                                      <p:cBhvr>
                                        <p:cTn id="1018" dur="3000" fill="hold"/>
                                        <p:tgtEl>
                                          <p:spTgt spid="111"/>
                                        </p:tgtEl>
                                        <p:attrNameLst>
                                          <p:attrName>ppt_y</p:attrName>
                                        </p:attrNameLst>
                                      </p:cBhvr>
                                      <p:tavLst>
                                        <p:tav tm="0">
                                          <p:val>
                                            <p:strVal val="#ppt_y"/>
                                          </p:val>
                                        </p:tav>
                                        <p:tav tm="100000">
                                          <p:val>
                                            <p:strVal val="#ppt_y"/>
                                          </p:val>
                                        </p:tav>
                                      </p:tavLst>
                                    </p:anim>
                                    <p:anim calcmode="lin" valueType="num">
                                      <p:cBhvr>
                                        <p:cTn id="1019" dur="3000" fill="hold"/>
                                        <p:tgtEl>
                                          <p:spTgt spid="111"/>
                                        </p:tgtEl>
                                        <p:attrNameLst>
                                          <p:attrName>ppt_w</p:attrName>
                                        </p:attrNameLst>
                                      </p:cBhvr>
                                      <p:tavLst>
                                        <p:tav tm="0">
                                          <p:val>
                                            <p:fltVal val="0"/>
                                          </p:val>
                                        </p:tav>
                                        <p:tav tm="100000">
                                          <p:val>
                                            <p:strVal val="#ppt_w"/>
                                          </p:val>
                                        </p:tav>
                                      </p:tavLst>
                                    </p:anim>
                                    <p:anim calcmode="lin" valueType="num">
                                      <p:cBhvr>
                                        <p:cTn id="1020" dur="3000" fill="hold"/>
                                        <p:tgtEl>
                                          <p:spTgt spid="111"/>
                                        </p:tgtEl>
                                        <p:attrNameLst>
                                          <p:attrName>ppt_h</p:attrName>
                                        </p:attrNameLst>
                                      </p:cBhvr>
                                      <p:tavLst>
                                        <p:tav tm="0">
                                          <p:val>
                                            <p:strVal val="#ppt_h"/>
                                          </p:val>
                                        </p:tav>
                                        <p:tav tm="100000">
                                          <p:val>
                                            <p:strVal val="#ppt_h"/>
                                          </p:val>
                                        </p:tav>
                                      </p:tavLst>
                                    </p:anim>
                                  </p:childTnLst>
                                </p:cTn>
                              </p:par>
                              <p:par>
                                <p:cTn id="1021" presetID="2" presetClass="exit" presetSubtype="8" fill="hold" grpId="1" nodeType="withEffect">
                                  <p:stCondLst>
                                    <p:cond delay="0"/>
                                  </p:stCondLst>
                                  <p:childTnLst>
                                    <p:anim calcmode="lin" valueType="num">
                                      <p:cBhvr additive="base">
                                        <p:cTn id="1022" dur="3000"/>
                                        <p:tgtEl>
                                          <p:spTgt spid="111"/>
                                        </p:tgtEl>
                                        <p:attrNameLst>
                                          <p:attrName>ppt_x</p:attrName>
                                        </p:attrNameLst>
                                      </p:cBhvr>
                                      <p:tavLst>
                                        <p:tav tm="0">
                                          <p:val>
                                            <p:strVal val="ppt_x"/>
                                          </p:val>
                                        </p:tav>
                                        <p:tav tm="100000">
                                          <p:val>
                                            <p:strVal val="0-ppt_w/2"/>
                                          </p:val>
                                        </p:tav>
                                      </p:tavLst>
                                    </p:anim>
                                    <p:anim calcmode="lin" valueType="num">
                                      <p:cBhvr additive="base">
                                        <p:cTn id="1023" dur="3000"/>
                                        <p:tgtEl>
                                          <p:spTgt spid="111"/>
                                        </p:tgtEl>
                                        <p:attrNameLst>
                                          <p:attrName>ppt_y</p:attrName>
                                        </p:attrNameLst>
                                      </p:cBhvr>
                                      <p:tavLst>
                                        <p:tav tm="0">
                                          <p:val>
                                            <p:strVal val="ppt_y"/>
                                          </p:val>
                                        </p:tav>
                                        <p:tav tm="100000">
                                          <p:val>
                                            <p:strVal val="ppt_y"/>
                                          </p:val>
                                        </p:tav>
                                      </p:tavLst>
                                    </p:anim>
                                    <p:set>
                                      <p:cBhvr>
                                        <p:cTn id="1024" dur="1" fill="hold">
                                          <p:stCondLst>
                                            <p:cond delay="2999"/>
                                          </p:stCondLst>
                                        </p:cTn>
                                        <p:tgtEl>
                                          <p:spTgt spid="111"/>
                                        </p:tgtEl>
                                        <p:attrNameLst>
                                          <p:attrName>style.visibility</p:attrName>
                                        </p:attrNameLst>
                                      </p:cBhvr>
                                      <p:to>
                                        <p:strVal val="hidden"/>
                                      </p:to>
                                    </p:set>
                                  </p:childTnLst>
                                </p:cTn>
                              </p:par>
                              <p:par>
                                <p:cTn id="1025" presetID="17" presetClass="entr" presetSubtype="2" fill="hold" grpId="0" nodeType="withEffect">
                                  <p:stCondLst>
                                    <p:cond delay="0"/>
                                  </p:stCondLst>
                                  <p:childTnLst>
                                    <p:set>
                                      <p:cBhvr>
                                        <p:cTn id="1026" dur="1" fill="hold">
                                          <p:stCondLst>
                                            <p:cond delay="0"/>
                                          </p:stCondLst>
                                        </p:cTn>
                                        <p:tgtEl>
                                          <p:spTgt spid="112"/>
                                        </p:tgtEl>
                                        <p:attrNameLst>
                                          <p:attrName>style.visibility</p:attrName>
                                        </p:attrNameLst>
                                      </p:cBhvr>
                                      <p:to>
                                        <p:strVal val="visible"/>
                                      </p:to>
                                    </p:set>
                                    <p:anim calcmode="lin" valueType="num">
                                      <p:cBhvr>
                                        <p:cTn id="1027" dur="3000" fill="hold"/>
                                        <p:tgtEl>
                                          <p:spTgt spid="112"/>
                                        </p:tgtEl>
                                        <p:attrNameLst>
                                          <p:attrName>ppt_x</p:attrName>
                                        </p:attrNameLst>
                                      </p:cBhvr>
                                      <p:tavLst>
                                        <p:tav tm="0">
                                          <p:val>
                                            <p:strVal val="#ppt_x+#ppt_w/2"/>
                                          </p:val>
                                        </p:tav>
                                        <p:tav tm="100000">
                                          <p:val>
                                            <p:strVal val="#ppt_x"/>
                                          </p:val>
                                        </p:tav>
                                      </p:tavLst>
                                    </p:anim>
                                    <p:anim calcmode="lin" valueType="num">
                                      <p:cBhvr>
                                        <p:cTn id="1028" dur="3000" fill="hold"/>
                                        <p:tgtEl>
                                          <p:spTgt spid="112"/>
                                        </p:tgtEl>
                                        <p:attrNameLst>
                                          <p:attrName>ppt_y</p:attrName>
                                        </p:attrNameLst>
                                      </p:cBhvr>
                                      <p:tavLst>
                                        <p:tav tm="0">
                                          <p:val>
                                            <p:strVal val="#ppt_y"/>
                                          </p:val>
                                        </p:tav>
                                        <p:tav tm="100000">
                                          <p:val>
                                            <p:strVal val="#ppt_y"/>
                                          </p:val>
                                        </p:tav>
                                      </p:tavLst>
                                    </p:anim>
                                    <p:anim calcmode="lin" valueType="num">
                                      <p:cBhvr>
                                        <p:cTn id="1029" dur="3000" fill="hold"/>
                                        <p:tgtEl>
                                          <p:spTgt spid="112"/>
                                        </p:tgtEl>
                                        <p:attrNameLst>
                                          <p:attrName>ppt_w</p:attrName>
                                        </p:attrNameLst>
                                      </p:cBhvr>
                                      <p:tavLst>
                                        <p:tav tm="0">
                                          <p:val>
                                            <p:fltVal val="0"/>
                                          </p:val>
                                        </p:tav>
                                        <p:tav tm="100000">
                                          <p:val>
                                            <p:strVal val="#ppt_w"/>
                                          </p:val>
                                        </p:tav>
                                      </p:tavLst>
                                    </p:anim>
                                    <p:anim calcmode="lin" valueType="num">
                                      <p:cBhvr>
                                        <p:cTn id="1030" dur="3000" fill="hold"/>
                                        <p:tgtEl>
                                          <p:spTgt spid="112"/>
                                        </p:tgtEl>
                                        <p:attrNameLst>
                                          <p:attrName>ppt_h</p:attrName>
                                        </p:attrNameLst>
                                      </p:cBhvr>
                                      <p:tavLst>
                                        <p:tav tm="0">
                                          <p:val>
                                            <p:strVal val="#ppt_h"/>
                                          </p:val>
                                        </p:tav>
                                        <p:tav tm="100000">
                                          <p:val>
                                            <p:strVal val="#ppt_h"/>
                                          </p:val>
                                        </p:tav>
                                      </p:tavLst>
                                    </p:anim>
                                  </p:childTnLst>
                                </p:cTn>
                              </p:par>
                              <p:par>
                                <p:cTn id="1031" presetID="2" presetClass="exit" presetSubtype="8" fill="hold" grpId="1" nodeType="withEffect">
                                  <p:stCondLst>
                                    <p:cond delay="0"/>
                                  </p:stCondLst>
                                  <p:childTnLst>
                                    <p:anim calcmode="lin" valueType="num">
                                      <p:cBhvr additive="base">
                                        <p:cTn id="1032" dur="3000"/>
                                        <p:tgtEl>
                                          <p:spTgt spid="112"/>
                                        </p:tgtEl>
                                        <p:attrNameLst>
                                          <p:attrName>ppt_x</p:attrName>
                                        </p:attrNameLst>
                                      </p:cBhvr>
                                      <p:tavLst>
                                        <p:tav tm="0">
                                          <p:val>
                                            <p:strVal val="ppt_x"/>
                                          </p:val>
                                        </p:tav>
                                        <p:tav tm="100000">
                                          <p:val>
                                            <p:strVal val="0-ppt_w/2"/>
                                          </p:val>
                                        </p:tav>
                                      </p:tavLst>
                                    </p:anim>
                                    <p:anim calcmode="lin" valueType="num">
                                      <p:cBhvr additive="base">
                                        <p:cTn id="1033" dur="3000"/>
                                        <p:tgtEl>
                                          <p:spTgt spid="112"/>
                                        </p:tgtEl>
                                        <p:attrNameLst>
                                          <p:attrName>ppt_y</p:attrName>
                                        </p:attrNameLst>
                                      </p:cBhvr>
                                      <p:tavLst>
                                        <p:tav tm="0">
                                          <p:val>
                                            <p:strVal val="ppt_y"/>
                                          </p:val>
                                        </p:tav>
                                        <p:tav tm="100000">
                                          <p:val>
                                            <p:strVal val="ppt_y"/>
                                          </p:val>
                                        </p:tav>
                                      </p:tavLst>
                                    </p:anim>
                                    <p:set>
                                      <p:cBhvr>
                                        <p:cTn id="1034" dur="1" fill="hold">
                                          <p:stCondLst>
                                            <p:cond delay="2999"/>
                                          </p:stCondLst>
                                        </p:cTn>
                                        <p:tgtEl>
                                          <p:spTgt spid="112"/>
                                        </p:tgtEl>
                                        <p:attrNameLst>
                                          <p:attrName>style.visibility</p:attrName>
                                        </p:attrNameLst>
                                      </p:cBhvr>
                                      <p:to>
                                        <p:strVal val="hidden"/>
                                      </p:to>
                                    </p:set>
                                  </p:childTnLst>
                                </p:cTn>
                              </p:par>
                              <p:par>
                                <p:cTn id="1035" presetID="17" presetClass="entr" presetSubtype="2" fill="hold" grpId="0" nodeType="withEffect">
                                  <p:stCondLst>
                                    <p:cond delay="0"/>
                                  </p:stCondLst>
                                  <p:childTnLst>
                                    <p:set>
                                      <p:cBhvr>
                                        <p:cTn id="1036" dur="1" fill="hold">
                                          <p:stCondLst>
                                            <p:cond delay="0"/>
                                          </p:stCondLst>
                                        </p:cTn>
                                        <p:tgtEl>
                                          <p:spTgt spid="108"/>
                                        </p:tgtEl>
                                        <p:attrNameLst>
                                          <p:attrName>style.visibility</p:attrName>
                                        </p:attrNameLst>
                                      </p:cBhvr>
                                      <p:to>
                                        <p:strVal val="visible"/>
                                      </p:to>
                                    </p:set>
                                    <p:anim calcmode="lin" valueType="num">
                                      <p:cBhvr>
                                        <p:cTn id="1037" dur="3000" fill="hold"/>
                                        <p:tgtEl>
                                          <p:spTgt spid="108"/>
                                        </p:tgtEl>
                                        <p:attrNameLst>
                                          <p:attrName>ppt_x</p:attrName>
                                        </p:attrNameLst>
                                      </p:cBhvr>
                                      <p:tavLst>
                                        <p:tav tm="0">
                                          <p:val>
                                            <p:strVal val="#ppt_x+#ppt_w/2"/>
                                          </p:val>
                                        </p:tav>
                                        <p:tav tm="100000">
                                          <p:val>
                                            <p:strVal val="#ppt_x"/>
                                          </p:val>
                                        </p:tav>
                                      </p:tavLst>
                                    </p:anim>
                                    <p:anim calcmode="lin" valueType="num">
                                      <p:cBhvr>
                                        <p:cTn id="1038" dur="3000" fill="hold"/>
                                        <p:tgtEl>
                                          <p:spTgt spid="108"/>
                                        </p:tgtEl>
                                        <p:attrNameLst>
                                          <p:attrName>ppt_y</p:attrName>
                                        </p:attrNameLst>
                                      </p:cBhvr>
                                      <p:tavLst>
                                        <p:tav tm="0">
                                          <p:val>
                                            <p:strVal val="#ppt_y"/>
                                          </p:val>
                                        </p:tav>
                                        <p:tav tm="100000">
                                          <p:val>
                                            <p:strVal val="#ppt_y"/>
                                          </p:val>
                                        </p:tav>
                                      </p:tavLst>
                                    </p:anim>
                                    <p:anim calcmode="lin" valueType="num">
                                      <p:cBhvr>
                                        <p:cTn id="1039" dur="3000" fill="hold"/>
                                        <p:tgtEl>
                                          <p:spTgt spid="108"/>
                                        </p:tgtEl>
                                        <p:attrNameLst>
                                          <p:attrName>ppt_w</p:attrName>
                                        </p:attrNameLst>
                                      </p:cBhvr>
                                      <p:tavLst>
                                        <p:tav tm="0">
                                          <p:val>
                                            <p:fltVal val="0"/>
                                          </p:val>
                                        </p:tav>
                                        <p:tav tm="100000">
                                          <p:val>
                                            <p:strVal val="#ppt_w"/>
                                          </p:val>
                                        </p:tav>
                                      </p:tavLst>
                                    </p:anim>
                                    <p:anim calcmode="lin" valueType="num">
                                      <p:cBhvr>
                                        <p:cTn id="1040" dur="3000" fill="hold"/>
                                        <p:tgtEl>
                                          <p:spTgt spid="108"/>
                                        </p:tgtEl>
                                        <p:attrNameLst>
                                          <p:attrName>ppt_h</p:attrName>
                                        </p:attrNameLst>
                                      </p:cBhvr>
                                      <p:tavLst>
                                        <p:tav tm="0">
                                          <p:val>
                                            <p:strVal val="#ppt_h"/>
                                          </p:val>
                                        </p:tav>
                                        <p:tav tm="100000">
                                          <p:val>
                                            <p:strVal val="#ppt_h"/>
                                          </p:val>
                                        </p:tav>
                                      </p:tavLst>
                                    </p:anim>
                                  </p:childTnLst>
                                </p:cTn>
                              </p:par>
                              <p:par>
                                <p:cTn id="1041" presetID="2" presetClass="exit" presetSubtype="8" fill="hold" grpId="1" nodeType="withEffect">
                                  <p:stCondLst>
                                    <p:cond delay="0"/>
                                  </p:stCondLst>
                                  <p:childTnLst>
                                    <p:anim calcmode="lin" valueType="num">
                                      <p:cBhvr additive="base">
                                        <p:cTn id="1042" dur="3000"/>
                                        <p:tgtEl>
                                          <p:spTgt spid="108"/>
                                        </p:tgtEl>
                                        <p:attrNameLst>
                                          <p:attrName>ppt_x</p:attrName>
                                        </p:attrNameLst>
                                      </p:cBhvr>
                                      <p:tavLst>
                                        <p:tav tm="0">
                                          <p:val>
                                            <p:strVal val="ppt_x"/>
                                          </p:val>
                                        </p:tav>
                                        <p:tav tm="100000">
                                          <p:val>
                                            <p:strVal val="0-ppt_w/2"/>
                                          </p:val>
                                        </p:tav>
                                      </p:tavLst>
                                    </p:anim>
                                    <p:anim calcmode="lin" valueType="num">
                                      <p:cBhvr additive="base">
                                        <p:cTn id="1043" dur="3000"/>
                                        <p:tgtEl>
                                          <p:spTgt spid="108"/>
                                        </p:tgtEl>
                                        <p:attrNameLst>
                                          <p:attrName>ppt_y</p:attrName>
                                        </p:attrNameLst>
                                      </p:cBhvr>
                                      <p:tavLst>
                                        <p:tav tm="0">
                                          <p:val>
                                            <p:strVal val="ppt_y"/>
                                          </p:val>
                                        </p:tav>
                                        <p:tav tm="100000">
                                          <p:val>
                                            <p:strVal val="ppt_y"/>
                                          </p:val>
                                        </p:tav>
                                      </p:tavLst>
                                    </p:anim>
                                    <p:set>
                                      <p:cBhvr>
                                        <p:cTn id="1044" dur="1" fill="hold">
                                          <p:stCondLst>
                                            <p:cond delay="2999"/>
                                          </p:stCondLst>
                                        </p:cTn>
                                        <p:tgtEl>
                                          <p:spTgt spid="108"/>
                                        </p:tgtEl>
                                        <p:attrNameLst>
                                          <p:attrName>style.visibility</p:attrName>
                                        </p:attrNameLst>
                                      </p:cBhvr>
                                      <p:to>
                                        <p:strVal val="hidden"/>
                                      </p:to>
                                    </p:set>
                                  </p:childTnLst>
                                </p:cTn>
                              </p:par>
                              <p:par>
                                <p:cTn id="1045" presetID="17" presetClass="entr" presetSubtype="2" fill="hold" grpId="0" nodeType="withEffect">
                                  <p:stCondLst>
                                    <p:cond delay="0"/>
                                  </p:stCondLst>
                                  <p:childTnLst>
                                    <p:set>
                                      <p:cBhvr>
                                        <p:cTn id="1046" dur="1" fill="hold">
                                          <p:stCondLst>
                                            <p:cond delay="0"/>
                                          </p:stCondLst>
                                        </p:cTn>
                                        <p:tgtEl>
                                          <p:spTgt spid="115"/>
                                        </p:tgtEl>
                                        <p:attrNameLst>
                                          <p:attrName>style.visibility</p:attrName>
                                        </p:attrNameLst>
                                      </p:cBhvr>
                                      <p:to>
                                        <p:strVal val="visible"/>
                                      </p:to>
                                    </p:set>
                                    <p:anim calcmode="lin" valueType="num">
                                      <p:cBhvr>
                                        <p:cTn id="1047" dur="3000" fill="hold"/>
                                        <p:tgtEl>
                                          <p:spTgt spid="115"/>
                                        </p:tgtEl>
                                        <p:attrNameLst>
                                          <p:attrName>ppt_x</p:attrName>
                                        </p:attrNameLst>
                                      </p:cBhvr>
                                      <p:tavLst>
                                        <p:tav tm="0">
                                          <p:val>
                                            <p:strVal val="#ppt_x+#ppt_w/2"/>
                                          </p:val>
                                        </p:tav>
                                        <p:tav tm="100000">
                                          <p:val>
                                            <p:strVal val="#ppt_x"/>
                                          </p:val>
                                        </p:tav>
                                      </p:tavLst>
                                    </p:anim>
                                    <p:anim calcmode="lin" valueType="num">
                                      <p:cBhvr>
                                        <p:cTn id="1048" dur="3000" fill="hold"/>
                                        <p:tgtEl>
                                          <p:spTgt spid="115"/>
                                        </p:tgtEl>
                                        <p:attrNameLst>
                                          <p:attrName>ppt_y</p:attrName>
                                        </p:attrNameLst>
                                      </p:cBhvr>
                                      <p:tavLst>
                                        <p:tav tm="0">
                                          <p:val>
                                            <p:strVal val="#ppt_y"/>
                                          </p:val>
                                        </p:tav>
                                        <p:tav tm="100000">
                                          <p:val>
                                            <p:strVal val="#ppt_y"/>
                                          </p:val>
                                        </p:tav>
                                      </p:tavLst>
                                    </p:anim>
                                    <p:anim calcmode="lin" valueType="num">
                                      <p:cBhvr>
                                        <p:cTn id="1049" dur="3000" fill="hold"/>
                                        <p:tgtEl>
                                          <p:spTgt spid="115"/>
                                        </p:tgtEl>
                                        <p:attrNameLst>
                                          <p:attrName>ppt_w</p:attrName>
                                        </p:attrNameLst>
                                      </p:cBhvr>
                                      <p:tavLst>
                                        <p:tav tm="0">
                                          <p:val>
                                            <p:fltVal val="0"/>
                                          </p:val>
                                        </p:tav>
                                        <p:tav tm="100000">
                                          <p:val>
                                            <p:strVal val="#ppt_w"/>
                                          </p:val>
                                        </p:tav>
                                      </p:tavLst>
                                    </p:anim>
                                    <p:anim calcmode="lin" valueType="num">
                                      <p:cBhvr>
                                        <p:cTn id="1050" dur="3000" fill="hold"/>
                                        <p:tgtEl>
                                          <p:spTgt spid="115"/>
                                        </p:tgtEl>
                                        <p:attrNameLst>
                                          <p:attrName>ppt_h</p:attrName>
                                        </p:attrNameLst>
                                      </p:cBhvr>
                                      <p:tavLst>
                                        <p:tav tm="0">
                                          <p:val>
                                            <p:strVal val="#ppt_h"/>
                                          </p:val>
                                        </p:tav>
                                        <p:tav tm="100000">
                                          <p:val>
                                            <p:strVal val="#ppt_h"/>
                                          </p:val>
                                        </p:tav>
                                      </p:tavLst>
                                    </p:anim>
                                  </p:childTnLst>
                                </p:cTn>
                              </p:par>
                              <p:par>
                                <p:cTn id="1051" presetID="2" presetClass="exit" presetSubtype="8" fill="hold" grpId="1" nodeType="withEffect">
                                  <p:stCondLst>
                                    <p:cond delay="0"/>
                                  </p:stCondLst>
                                  <p:childTnLst>
                                    <p:anim calcmode="lin" valueType="num">
                                      <p:cBhvr additive="base">
                                        <p:cTn id="1052" dur="3000"/>
                                        <p:tgtEl>
                                          <p:spTgt spid="115"/>
                                        </p:tgtEl>
                                        <p:attrNameLst>
                                          <p:attrName>ppt_x</p:attrName>
                                        </p:attrNameLst>
                                      </p:cBhvr>
                                      <p:tavLst>
                                        <p:tav tm="0">
                                          <p:val>
                                            <p:strVal val="ppt_x"/>
                                          </p:val>
                                        </p:tav>
                                        <p:tav tm="100000">
                                          <p:val>
                                            <p:strVal val="0-ppt_w/2"/>
                                          </p:val>
                                        </p:tav>
                                      </p:tavLst>
                                    </p:anim>
                                    <p:anim calcmode="lin" valueType="num">
                                      <p:cBhvr additive="base">
                                        <p:cTn id="1053" dur="3000"/>
                                        <p:tgtEl>
                                          <p:spTgt spid="115"/>
                                        </p:tgtEl>
                                        <p:attrNameLst>
                                          <p:attrName>ppt_y</p:attrName>
                                        </p:attrNameLst>
                                      </p:cBhvr>
                                      <p:tavLst>
                                        <p:tav tm="0">
                                          <p:val>
                                            <p:strVal val="ppt_y"/>
                                          </p:val>
                                        </p:tav>
                                        <p:tav tm="100000">
                                          <p:val>
                                            <p:strVal val="ppt_y"/>
                                          </p:val>
                                        </p:tav>
                                      </p:tavLst>
                                    </p:anim>
                                    <p:set>
                                      <p:cBhvr>
                                        <p:cTn id="1054" dur="1" fill="hold">
                                          <p:stCondLst>
                                            <p:cond delay="2999"/>
                                          </p:stCondLst>
                                        </p:cTn>
                                        <p:tgtEl>
                                          <p:spTgt spid="115"/>
                                        </p:tgtEl>
                                        <p:attrNameLst>
                                          <p:attrName>style.visibility</p:attrName>
                                        </p:attrNameLst>
                                      </p:cBhvr>
                                      <p:to>
                                        <p:strVal val="hidden"/>
                                      </p:to>
                                    </p:set>
                                  </p:childTnLst>
                                </p:cTn>
                              </p:par>
                              <p:par>
                                <p:cTn id="1055" presetID="17" presetClass="entr" presetSubtype="2" fill="hold" grpId="0" nodeType="withEffect">
                                  <p:stCondLst>
                                    <p:cond delay="0"/>
                                  </p:stCondLst>
                                  <p:childTnLst>
                                    <p:set>
                                      <p:cBhvr>
                                        <p:cTn id="1056" dur="1" fill="hold">
                                          <p:stCondLst>
                                            <p:cond delay="0"/>
                                          </p:stCondLst>
                                        </p:cTn>
                                        <p:tgtEl>
                                          <p:spTgt spid="119"/>
                                        </p:tgtEl>
                                        <p:attrNameLst>
                                          <p:attrName>style.visibility</p:attrName>
                                        </p:attrNameLst>
                                      </p:cBhvr>
                                      <p:to>
                                        <p:strVal val="visible"/>
                                      </p:to>
                                    </p:set>
                                    <p:anim calcmode="lin" valueType="num">
                                      <p:cBhvr>
                                        <p:cTn id="1057" dur="3000" fill="hold"/>
                                        <p:tgtEl>
                                          <p:spTgt spid="119"/>
                                        </p:tgtEl>
                                        <p:attrNameLst>
                                          <p:attrName>ppt_x</p:attrName>
                                        </p:attrNameLst>
                                      </p:cBhvr>
                                      <p:tavLst>
                                        <p:tav tm="0">
                                          <p:val>
                                            <p:strVal val="#ppt_x+#ppt_w/2"/>
                                          </p:val>
                                        </p:tav>
                                        <p:tav tm="100000">
                                          <p:val>
                                            <p:strVal val="#ppt_x"/>
                                          </p:val>
                                        </p:tav>
                                      </p:tavLst>
                                    </p:anim>
                                    <p:anim calcmode="lin" valueType="num">
                                      <p:cBhvr>
                                        <p:cTn id="1058" dur="3000" fill="hold"/>
                                        <p:tgtEl>
                                          <p:spTgt spid="119"/>
                                        </p:tgtEl>
                                        <p:attrNameLst>
                                          <p:attrName>ppt_y</p:attrName>
                                        </p:attrNameLst>
                                      </p:cBhvr>
                                      <p:tavLst>
                                        <p:tav tm="0">
                                          <p:val>
                                            <p:strVal val="#ppt_y"/>
                                          </p:val>
                                        </p:tav>
                                        <p:tav tm="100000">
                                          <p:val>
                                            <p:strVal val="#ppt_y"/>
                                          </p:val>
                                        </p:tav>
                                      </p:tavLst>
                                    </p:anim>
                                    <p:anim calcmode="lin" valueType="num">
                                      <p:cBhvr>
                                        <p:cTn id="1059" dur="3000" fill="hold"/>
                                        <p:tgtEl>
                                          <p:spTgt spid="119"/>
                                        </p:tgtEl>
                                        <p:attrNameLst>
                                          <p:attrName>ppt_w</p:attrName>
                                        </p:attrNameLst>
                                      </p:cBhvr>
                                      <p:tavLst>
                                        <p:tav tm="0">
                                          <p:val>
                                            <p:fltVal val="0"/>
                                          </p:val>
                                        </p:tav>
                                        <p:tav tm="100000">
                                          <p:val>
                                            <p:strVal val="#ppt_w"/>
                                          </p:val>
                                        </p:tav>
                                      </p:tavLst>
                                    </p:anim>
                                    <p:anim calcmode="lin" valueType="num">
                                      <p:cBhvr>
                                        <p:cTn id="1060" dur="3000" fill="hold"/>
                                        <p:tgtEl>
                                          <p:spTgt spid="119"/>
                                        </p:tgtEl>
                                        <p:attrNameLst>
                                          <p:attrName>ppt_h</p:attrName>
                                        </p:attrNameLst>
                                      </p:cBhvr>
                                      <p:tavLst>
                                        <p:tav tm="0">
                                          <p:val>
                                            <p:strVal val="#ppt_h"/>
                                          </p:val>
                                        </p:tav>
                                        <p:tav tm="100000">
                                          <p:val>
                                            <p:strVal val="#ppt_h"/>
                                          </p:val>
                                        </p:tav>
                                      </p:tavLst>
                                    </p:anim>
                                  </p:childTnLst>
                                </p:cTn>
                              </p:par>
                              <p:par>
                                <p:cTn id="1061" presetID="2" presetClass="exit" presetSubtype="8" fill="hold" grpId="1" nodeType="withEffect">
                                  <p:stCondLst>
                                    <p:cond delay="0"/>
                                  </p:stCondLst>
                                  <p:childTnLst>
                                    <p:anim calcmode="lin" valueType="num">
                                      <p:cBhvr additive="base">
                                        <p:cTn id="1062" dur="3000"/>
                                        <p:tgtEl>
                                          <p:spTgt spid="119"/>
                                        </p:tgtEl>
                                        <p:attrNameLst>
                                          <p:attrName>ppt_x</p:attrName>
                                        </p:attrNameLst>
                                      </p:cBhvr>
                                      <p:tavLst>
                                        <p:tav tm="0">
                                          <p:val>
                                            <p:strVal val="ppt_x"/>
                                          </p:val>
                                        </p:tav>
                                        <p:tav tm="100000">
                                          <p:val>
                                            <p:strVal val="0-ppt_w/2"/>
                                          </p:val>
                                        </p:tav>
                                      </p:tavLst>
                                    </p:anim>
                                    <p:anim calcmode="lin" valueType="num">
                                      <p:cBhvr additive="base">
                                        <p:cTn id="1063" dur="3000"/>
                                        <p:tgtEl>
                                          <p:spTgt spid="119"/>
                                        </p:tgtEl>
                                        <p:attrNameLst>
                                          <p:attrName>ppt_y</p:attrName>
                                        </p:attrNameLst>
                                      </p:cBhvr>
                                      <p:tavLst>
                                        <p:tav tm="0">
                                          <p:val>
                                            <p:strVal val="ppt_y"/>
                                          </p:val>
                                        </p:tav>
                                        <p:tav tm="100000">
                                          <p:val>
                                            <p:strVal val="ppt_y"/>
                                          </p:val>
                                        </p:tav>
                                      </p:tavLst>
                                    </p:anim>
                                    <p:set>
                                      <p:cBhvr>
                                        <p:cTn id="1064" dur="1" fill="hold">
                                          <p:stCondLst>
                                            <p:cond delay="2999"/>
                                          </p:stCondLst>
                                        </p:cTn>
                                        <p:tgtEl>
                                          <p:spTgt spid="119"/>
                                        </p:tgtEl>
                                        <p:attrNameLst>
                                          <p:attrName>style.visibility</p:attrName>
                                        </p:attrNameLst>
                                      </p:cBhvr>
                                      <p:to>
                                        <p:strVal val="hidden"/>
                                      </p:to>
                                    </p:set>
                                  </p:childTnLst>
                                </p:cTn>
                              </p:par>
                              <p:par>
                                <p:cTn id="1065" presetID="17" presetClass="entr" presetSubtype="2" fill="hold" grpId="0" nodeType="withEffect">
                                  <p:stCondLst>
                                    <p:cond delay="0"/>
                                  </p:stCondLst>
                                  <p:childTnLst>
                                    <p:set>
                                      <p:cBhvr>
                                        <p:cTn id="1066" dur="1" fill="hold">
                                          <p:stCondLst>
                                            <p:cond delay="0"/>
                                          </p:stCondLst>
                                        </p:cTn>
                                        <p:tgtEl>
                                          <p:spTgt spid="118"/>
                                        </p:tgtEl>
                                        <p:attrNameLst>
                                          <p:attrName>style.visibility</p:attrName>
                                        </p:attrNameLst>
                                      </p:cBhvr>
                                      <p:to>
                                        <p:strVal val="visible"/>
                                      </p:to>
                                    </p:set>
                                    <p:anim calcmode="lin" valueType="num">
                                      <p:cBhvr>
                                        <p:cTn id="1067" dur="3000" fill="hold"/>
                                        <p:tgtEl>
                                          <p:spTgt spid="118"/>
                                        </p:tgtEl>
                                        <p:attrNameLst>
                                          <p:attrName>ppt_x</p:attrName>
                                        </p:attrNameLst>
                                      </p:cBhvr>
                                      <p:tavLst>
                                        <p:tav tm="0">
                                          <p:val>
                                            <p:strVal val="#ppt_x+#ppt_w/2"/>
                                          </p:val>
                                        </p:tav>
                                        <p:tav tm="100000">
                                          <p:val>
                                            <p:strVal val="#ppt_x"/>
                                          </p:val>
                                        </p:tav>
                                      </p:tavLst>
                                    </p:anim>
                                    <p:anim calcmode="lin" valueType="num">
                                      <p:cBhvr>
                                        <p:cTn id="1068" dur="3000" fill="hold"/>
                                        <p:tgtEl>
                                          <p:spTgt spid="118"/>
                                        </p:tgtEl>
                                        <p:attrNameLst>
                                          <p:attrName>ppt_y</p:attrName>
                                        </p:attrNameLst>
                                      </p:cBhvr>
                                      <p:tavLst>
                                        <p:tav tm="0">
                                          <p:val>
                                            <p:strVal val="#ppt_y"/>
                                          </p:val>
                                        </p:tav>
                                        <p:tav tm="100000">
                                          <p:val>
                                            <p:strVal val="#ppt_y"/>
                                          </p:val>
                                        </p:tav>
                                      </p:tavLst>
                                    </p:anim>
                                    <p:anim calcmode="lin" valueType="num">
                                      <p:cBhvr>
                                        <p:cTn id="1069" dur="3000" fill="hold"/>
                                        <p:tgtEl>
                                          <p:spTgt spid="118"/>
                                        </p:tgtEl>
                                        <p:attrNameLst>
                                          <p:attrName>ppt_w</p:attrName>
                                        </p:attrNameLst>
                                      </p:cBhvr>
                                      <p:tavLst>
                                        <p:tav tm="0">
                                          <p:val>
                                            <p:fltVal val="0"/>
                                          </p:val>
                                        </p:tav>
                                        <p:tav tm="100000">
                                          <p:val>
                                            <p:strVal val="#ppt_w"/>
                                          </p:val>
                                        </p:tav>
                                      </p:tavLst>
                                    </p:anim>
                                    <p:anim calcmode="lin" valueType="num">
                                      <p:cBhvr>
                                        <p:cTn id="1070" dur="3000" fill="hold"/>
                                        <p:tgtEl>
                                          <p:spTgt spid="118"/>
                                        </p:tgtEl>
                                        <p:attrNameLst>
                                          <p:attrName>ppt_h</p:attrName>
                                        </p:attrNameLst>
                                      </p:cBhvr>
                                      <p:tavLst>
                                        <p:tav tm="0">
                                          <p:val>
                                            <p:strVal val="#ppt_h"/>
                                          </p:val>
                                        </p:tav>
                                        <p:tav tm="100000">
                                          <p:val>
                                            <p:strVal val="#ppt_h"/>
                                          </p:val>
                                        </p:tav>
                                      </p:tavLst>
                                    </p:anim>
                                  </p:childTnLst>
                                </p:cTn>
                              </p:par>
                              <p:par>
                                <p:cTn id="1071" presetID="2" presetClass="exit" presetSubtype="8" fill="hold" grpId="1" nodeType="withEffect">
                                  <p:stCondLst>
                                    <p:cond delay="0"/>
                                  </p:stCondLst>
                                  <p:childTnLst>
                                    <p:anim calcmode="lin" valueType="num">
                                      <p:cBhvr additive="base">
                                        <p:cTn id="1072" dur="3000"/>
                                        <p:tgtEl>
                                          <p:spTgt spid="118"/>
                                        </p:tgtEl>
                                        <p:attrNameLst>
                                          <p:attrName>ppt_x</p:attrName>
                                        </p:attrNameLst>
                                      </p:cBhvr>
                                      <p:tavLst>
                                        <p:tav tm="0">
                                          <p:val>
                                            <p:strVal val="ppt_x"/>
                                          </p:val>
                                        </p:tav>
                                        <p:tav tm="100000">
                                          <p:val>
                                            <p:strVal val="0-ppt_w/2"/>
                                          </p:val>
                                        </p:tav>
                                      </p:tavLst>
                                    </p:anim>
                                    <p:anim calcmode="lin" valueType="num">
                                      <p:cBhvr additive="base">
                                        <p:cTn id="1073" dur="3000"/>
                                        <p:tgtEl>
                                          <p:spTgt spid="118"/>
                                        </p:tgtEl>
                                        <p:attrNameLst>
                                          <p:attrName>ppt_y</p:attrName>
                                        </p:attrNameLst>
                                      </p:cBhvr>
                                      <p:tavLst>
                                        <p:tav tm="0">
                                          <p:val>
                                            <p:strVal val="ppt_y"/>
                                          </p:val>
                                        </p:tav>
                                        <p:tav tm="100000">
                                          <p:val>
                                            <p:strVal val="ppt_y"/>
                                          </p:val>
                                        </p:tav>
                                      </p:tavLst>
                                    </p:anim>
                                    <p:set>
                                      <p:cBhvr>
                                        <p:cTn id="1074" dur="1" fill="hold">
                                          <p:stCondLst>
                                            <p:cond delay="2999"/>
                                          </p:stCondLst>
                                        </p:cTn>
                                        <p:tgtEl>
                                          <p:spTgt spid="118"/>
                                        </p:tgtEl>
                                        <p:attrNameLst>
                                          <p:attrName>style.visibility</p:attrName>
                                        </p:attrNameLst>
                                      </p:cBhvr>
                                      <p:to>
                                        <p:strVal val="hidden"/>
                                      </p:to>
                                    </p:set>
                                  </p:childTnLst>
                                </p:cTn>
                              </p:par>
                              <p:par>
                                <p:cTn id="1075" presetID="17" presetClass="entr" presetSubtype="2" fill="hold" grpId="0" nodeType="withEffect">
                                  <p:stCondLst>
                                    <p:cond delay="0"/>
                                  </p:stCondLst>
                                  <p:childTnLst>
                                    <p:set>
                                      <p:cBhvr>
                                        <p:cTn id="1076" dur="1" fill="hold">
                                          <p:stCondLst>
                                            <p:cond delay="0"/>
                                          </p:stCondLst>
                                        </p:cTn>
                                        <p:tgtEl>
                                          <p:spTgt spid="114"/>
                                        </p:tgtEl>
                                        <p:attrNameLst>
                                          <p:attrName>style.visibility</p:attrName>
                                        </p:attrNameLst>
                                      </p:cBhvr>
                                      <p:to>
                                        <p:strVal val="visible"/>
                                      </p:to>
                                    </p:set>
                                    <p:anim calcmode="lin" valueType="num">
                                      <p:cBhvr>
                                        <p:cTn id="1077" dur="3000" fill="hold"/>
                                        <p:tgtEl>
                                          <p:spTgt spid="114"/>
                                        </p:tgtEl>
                                        <p:attrNameLst>
                                          <p:attrName>ppt_x</p:attrName>
                                        </p:attrNameLst>
                                      </p:cBhvr>
                                      <p:tavLst>
                                        <p:tav tm="0">
                                          <p:val>
                                            <p:strVal val="#ppt_x+#ppt_w/2"/>
                                          </p:val>
                                        </p:tav>
                                        <p:tav tm="100000">
                                          <p:val>
                                            <p:strVal val="#ppt_x"/>
                                          </p:val>
                                        </p:tav>
                                      </p:tavLst>
                                    </p:anim>
                                    <p:anim calcmode="lin" valueType="num">
                                      <p:cBhvr>
                                        <p:cTn id="1078" dur="3000" fill="hold"/>
                                        <p:tgtEl>
                                          <p:spTgt spid="114"/>
                                        </p:tgtEl>
                                        <p:attrNameLst>
                                          <p:attrName>ppt_y</p:attrName>
                                        </p:attrNameLst>
                                      </p:cBhvr>
                                      <p:tavLst>
                                        <p:tav tm="0">
                                          <p:val>
                                            <p:strVal val="#ppt_y"/>
                                          </p:val>
                                        </p:tav>
                                        <p:tav tm="100000">
                                          <p:val>
                                            <p:strVal val="#ppt_y"/>
                                          </p:val>
                                        </p:tav>
                                      </p:tavLst>
                                    </p:anim>
                                    <p:anim calcmode="lin" valueType="num">
                                      <p:cBhvr>
                                        <p:cTn id="1079" dur="3000" fill="hold"/>
                                        <p:tgtEl>
                                          <p:spTgt spid="114"/>
                                        </p:tgtEl>
                                        <p:attrNameLst>
                                          <p:attrName>ppt_w</p:attrName>
                                        </p:attrNameLst>
                                      </p:cBhvr>
                                      <p:tavLst>
                                        <p:tav tm="0">
                                          <p:val>
                                            <p:fltVal val="0"/>
                                          </p:val>
                                        </p:tav>
                                        <p:tav tm="100000">
                                          <p:val>
                                            <p:strVal val="#ppt_w"/>
                                          </p:val>
                                        </p:tav>
                                      </p:tavLst>
                                    </p:anim>
                                    <p:anim calcmode="lin" valueType="num">
                                      <p:cBhvr>
                                        <p:cTn id="1080" dur="3000" fill="hold"/>
                                        <p:tgtEl>
                                          <p:spTgt spid="114"/>
                                        </p:tgtEl>
                                        <p:attrNameLst>
                                          <p:attrName>ppt_h</p:attrName>
                                        </p:attrNameLst>
                                      </p:cBhvr>
                                      <p:tavLst>
                                        <p:tav tm="0">
                                          <p:val>
                                            <p:strVal val="#ppt_h"/>
                                          </p:val>
                                        </p:tav>
                                        <p:tav tm="100000">
                                          <p:val>
                                            <p:strVal val="#ppt_h"/>
                                          </p:val>
                                        </p:tav>
                                      </p:tavLst>
                                    </p:anim>
                                  </p:childTnLst>
                                </p:cTn>
                              </p:par>
                              <p:par>
                                <p:cTn id="1081" presetID="2" presetClass="exit" presetSubtype="8" fill="hold" grpId="1" nodeType="withEffect">
                                  <p:stCondLst>
                                    <p:cond delay="0"/>
                                  </p:stCondLst>
                                  <p:childTnLst>
                                    <p:anim calcmode="lin" valueType="num">
                                      <p:cBhvr additive="base">
                                        <p:cTn id="1082" dur="3000"/>
                                        <p:tgtEl>
                                          <p:spTgt spid="114"/>
                                        </p:tgtEl>
                                        <p:attrNameLst>
                                          <p:attrName>ppt_x</p:attrName>
                                        </p:attrNameLst>
                                      </p:cBhvr>
                                      <p:tavLst>
                                        <p:tav tm="0">
                                          <p:val>
                                            <p:strVal val="ppt_x"/>
                                          </p:val>
                                        </p:tav>
                                        <p:tav tm="100000">
                                          <p:val>
                                            <p:strVal val="0-ppt_w/2"/>
                                          </p:val>
                                        </p:tav>
                                      </p:tavLst>
                                    </p:anim>
                                    <p:anim calcmode="lin" valueType="num">
                                      <p:cBhvr additive="base">
                                        <p:cTn id="1083" dur="3000"/>
                                        <p:tgtEl>
                                          <p:spTgt spid="114"/>
                                        </p:tgtEl>
                                        <p:attrNameLst>
                                          <p:attrName>ppt_y</p:attrName>
                                        </p:attrNameLst>
                                      </p:cBhvr>
                                      <p:tavLst>
                                        <p:tav tm="0">
                                          <p:val>
                                            <p:strVal val="ppt_y"/>
                                          </p:val>
                                        </p:tav>
                                        <p:tav tm="100000">
                                          <p:val>
                                            <p:strVal val="ppt_y"/>
                                          </p:val>
                                        </p:tav>
                                      </p:tavLst>
                                    </p:anim>
                                    <p:set>
                                      <p:cBhvr>
                                        <p:cTn id="1084" dur="1" fill="hold">
                                          <p:stCondLst>
                                            <p:cond delay="2999"/>
                                          </p:stCondLst>
                                        </p:cTn>
                                        <p:tgtEl>
                                          <p:spTgt spid="114"/>
                                        </p:tgtEl>
                                        <p:attrNameLst>
                                          <p:attrName>style.visibility</p:attrName>
                                        </p:attrNameLst>
                                      </p:cBhvr>
                                      <p:to>
                                        <p:strVal val="hidden"/>
                                      </p:to>
                                    </p:set>
                                  </p:childTnLst>
                                </p:cTn>
                              </p:par>
                              <p:par>
                                <p:cTn id="1085" presetID="17" presetClass="entr" presetSubtype="2" fill="hold" grpId="0" nodeType="withEffect">
                                  <p:stCondLst>
                                    <p:cond delay="0"/>
                                  </p:stCondLst>
                                  <p:childTnLst>
                                    <p:set>
                                      <p:cBhvr>
                                        <p:cTn id="1086" dur="1" fill="hold">
                                          <p:stCondLst>
                                            <p:cond delay="0"/>
                                          </p:stCondLst>
                                        </p:cTn>
                                        <p:tgtEl>
                                          <p:spTgt spid="117"/>
                                        </p:tgtEl>
                                        <p:attrNameLst>
                                          <p:attrName>style.visibility</p:attrName>
                                        </p:attrNameLst>
                                      </p:cBhvr>
                                      <p:to>
                                        <p:strVal val="visible"/>
                                      </p:to>
                                    </p:set>
                                    <p:anim calcmode="lin" valueType="num">
                                      <p:cBhvr>
                                        <p:cTn id="1087" dur="3000" fill="hold"/>
                                        <p:tgtEl>
                                          <p:spTgt spid="117"/>
                                        </p:tgtEl>
                                        <p:attrNameLst>
                                          <p:attrName>ppt_x</p:attrName>
                                        </p:attrNameLst>
                                      </p:cBhvr>
                                      <p:tavLst>
                                        <p:tav tm="0">
                                          <p:val>
                                            <p:strVal val="#ppt_x+#ppt_w/2"/>
                                          </p:val>
                                        </p:tav>
                                        <p:tav tm="100000">
                                          <p:val>
                                            <p:strVal val="#ppt_x"/>
                                          </p:val>
                                        </p:tav>
                                      </p:tavLst>
                                    </p:anim>
                                    <p:anim calcmode="lin" valueType="num">
                                      <p:cBhvr>
                                        <p:cTn id="1088" dur="3000" fill="hold"/>
                                        <p:tgtEl>
                                          <p:spTgt spid="117"/>
                                        </p:tgtEl>
                                        <p:attrNameLst>
                                          <p:attrName>ppt_y</p:attrName>
                                        </p:attrNameLst>
                                      </p:cBhvr>
                                      <p:tavLst>
                                        <p:tav tm="0">
                                          <p:val>
                                            <p:strVal val="#ppt_y"/>
                                          </p:val>
                                        </p:tav>
                                        <p:tav tm="100000">
                                          <p:val>
                                            <p:strVal val="#ppt_y"/>
                                          </p:val>
                                        </p:tav>
                                      </p:tavLst>
                                    </p:anim>
                                    <p:anim calcmode="lin" valueType="num">
                                      <p:cBhvr>
                                        <p:cTn id="1089" dur="3000" fill="hold"/>
                                        <p:tgtEl>
                                          <p:spTgt spid="117"/>
                                        </p:tgtEl>
                                        <p:attrNameLst>
                                          <p:attrName>ppt_w</p:attrName>
                                        </p:attrNameLst>
                                      </p:cBhvr>
                                      <p:tavLst>
                                        <p:tav tm="0">
                                          <p:val>
                                            <p:fltVal val="0"/>
                                          </p:val>
                                        </p:tav>
                                        <p:tav tm="100000">
                                          <p:val>
                                            <p:strVal val="#ppt_w"/>
                                          </p:val>
                                        </p:tav>
                                      </p:tavLst>
                                    </p:anim>
                                    <p:anim calcmode="lin" valueType="num">
                                      <p:cBhvr>
                                        <p:cTn id="1090" dur="3000" fill="hold"/>
                                        <p:tgtEl>
                                          <p:spTgt spid="117"/>
                                        </p:tgtEl>
                                        <p:attrNameLst>
                                          <p:attrName>ppt_h</p:attrName>
                                        </p:attrNameLst>
                                      </p:cBhvr>
                                      <p:tavLst>
                                        <p:tav tm="0">
                                          <p:val>
                                            <p:strVal val="#ppt_h"/>
                                          </p:val>
                                        </p:tav>
                                        <p:tav tm="100000">
                                          <p:val>
                                            <p:strVal val="#ppt_h"/>
                                          </p:val>
                                        </p:tav>
                                      </p:tavLst>
                                    </p:anim>
                                  </p:childTnLst>
                                </p:cTn>
                              </p:par>
                              <p:par>
                                <p:cTn id="1091" presetID="2" presetClass="exit" presetSubtype="8" fill="hold" grpId="1" nodeType="withEffect">
                                  <p:stCondLst>
                                    <p:cond delay="0"/>
                                  </p:stCondLst>
                                  <p:childTnLst>
                                    <p:anim calcmode="lin" valueType="num">
                                      <p:cBhvr additive="base">
                                        <p:cTn id="1092" dur="3000"/>
                                        <p:tgtEl>
                                          <p:spTgt spid="117"/>
                                        </p:tgtEl>
                                        <p:attrNameLst>
                                          <p:attrName>ppt_x</p:attrName>
                                        </p:attrNameLst>
                                      </p:cBhvr>
                                      <p:tavLst>
                                        <p:tav tm="0">
                                          <p:val>
                                            <p:strVal val="ppt_x"/>
                                          </p:val>
                                        </p:tav>
                                        <p:tav tm="100000">
                                          <p:val>
                                            <p:strVal val="0-ppt_w/2"/>
                                          </p:val>
                                        </p:tav>
                                      </p:tavLst>
                                    </p:anim>
                                    <p:anim calcmode="lin" valueType="num">
                                      <p:cBhvr additive="base">
                                        <p:cTn id="1093" dur="3000"/>
                                        <p:tgtEl>
                                          <p:spTgt spid="117"/>
                                        </p:tgtEl>
                                        <p:attrNameLst>
                                          <p:attrName>ppt_y</p:attrName>
                                        </p:attrNameLst>
                                      </p:cBhvr>
                                      <p:tavLst>
                                        <p:tav tm="0">
                                          <p:val>
                                            <p:strVal val="ppt_y"/>
                                          </p:val>
                                        </p:tav>
                                        <p:tav tm="100000">
                                          <p:val>
                                            <p:strVal val="ppt_y"/>
                                          </p:val>
                                        </p:tav>
                                      </p:tavLst>
                                    </p:anim>
                                    <p:set>
                                      <p:cBhvr>
                                        <p:cTn id="1094" dur="1" fill="hold">
                                          <p:stCondLst>
                                            <p:cond delay="2999"/>
                                          </p:stCondLst>
                                        </p:cTn>
                                        <p:tgtEl>
                                          <p:spTgt spid="117"/>
                                        </p:tgtEl>
                                        <p:attrNameLst>
                                          <p:attrName>style.visibility</p:attrName>
                                        </p:attrNameLst>
                                      </p:cBhvr>
                                      <p:to>
                                        <p:strVal val="hidden"/>
                                      </p:to>
                                    </p:set>
                                  </p:childTnLst>
                                </p:cTn>
                              </p:par>
                              <p:par>
                                <p:cTn id="1095" presetID="17" presetClass="entr" presetSubtype="2" fill="hold" grpId="0" nodeType="withEffect">
                                  <p:stCondLst>
                                    <p:cond delay="0"/>
                                  </p:stCondLst>
                                  <p:childTnLst>
                                    <p:set>
                                      <p:cBhvr>
                                        <p:cTn id="1096" dur="1" fill="hold">
                                          <p:stCondLst>
                                            <p:cond delay="0"/>
                                          </p:stCondLst>
                                        </p:cTn>
                                        <p:tgtEl>
                                          <p:spTgt spid="116"/>
                                        </p:tgtEl>
                                        <p:attrNameLst>
                                          <p:attrName>style.visibility</p:attrName>
                                        </p:attrNameLst>
                                      </p:cBhvr>
                                      <p:to>
                                        <p:strVal val="visible"/>
                                      </p:to>
                                    </p:set>
                                    <p:anim calcmode="lin" valueType="num">
                                      <p:cBhvr>
                                        <p:cTn id="1097" dur="3000" fill="hold"/>
                                        <p:tgtEl>
                                          <p:spTgt spid="116"/>
                                        </p:tgtEl>
                                        <p:attrNameLst>
                                          <p:attrName>ppt_x</p:attrName>
                                        </p:attrNameLst>
                                      </p:cBhvr>
                                      <p:tavLst>
                                        <p:tav tm="0">
                                          <p:val>
                                            <p:strVal val="#ppt_x+#ppt_w/2"/>
                                          </p:val>
                                        </p:tav>
                                        <p:tav tm="100000">
                                          <p:val>
                                            <p:strVal val="#ppt_x"/>
                                          </p:val>
                                        </p:tav>
                                      </p:tavLst>
                                    </p:anim>
                                    <p:anim calcmode="lin" valueType="num">
                                      <p:cBhvr>
                                        <p:cTn id="1098" dur="3000" fill="hold"/>
                                        <p:tgtEl>
                                          <p:spTgt spid="116"/>
                                        </p:tgtEl>
                                        <p:attrNameLst>
                                          <p:attrName>ppt_y</p:attrName>
                                        </p:attrNameLst>
                                      </p:cBhvr>
                                      <p:tavLst>
                                        <p:tav tm="0">
                                          <p:val>
                                            <p:strVal val="#ppt_y"/>
                                          </p:val>
                                        </p:tav>
                                        <p:tav tm="100000">
                                          <p:val>
                                            <p:strVal val="#ppt_y"/>
                                          </p:val>
                                        </p:tav>
                                      </p:tavLst>
                                    </p:anim>
                                    <p:anim calcmode="lin" valueType="num">
                                      <p:cBhvr>
                                        <p:cTn id="1099" dur="3000" fill="hold"/>
                                        <p:tgtEl>
                                          <p:spTgt spid="116"/>
                                        </p:tgtEl>
                                        <p:attrNameLst>
                                          <p:attrName>ppt_w</p:attrName>
                                        </p:attrNameLst>
                                      </p:cBhvr>
                                      <p:tavLst>
                                        <p:tav tm="0">
                                          <p:val>
                                            <p:fltVal val="0"/>
                                          </p:val>
                                        </p:tav>
                                        <p:tav tm="100000">
                                          <p:val>
                                            <p:strVal val="#ppt_w"/>
                                          </p:val>
                                        </p:tav>
                                      </p:tavLst>
                                    </p:anim>
                                    <p:anim calcmode="lin" valueType="num">
                                      <p:cBhvr>
                                        <p:cTn id="1100" dur="3000" fill="hold"/>
                                        <p:tgtEl>
                                          <p:spTgt spid="116"/>
                                        </p:tgtEl>
                                        <p:attrNameLst>
                                          <p:attrName>ppt_h</p:attrName>
                                        </p:attrNameLst>
                                      </p:cBhvr>
                                      <p:tavLst>
                                        <p:tav tm="0">
                                          <p:val>
                                            <p:strVal val="#ppt_h"/>
                                          </p:val>
                                        </p:tav>
                                        <p:tav tm="100000">
                                          <p:val>
                                            <p:strVal val="#ppt_h"/>
                                          </p:val>
                                        </p:tav>
                                      </p:tavLst>
                                    </p:anim>
                                  </p:childTnLst>
                                </p:cTn>
                              </p:par>
                              <p:par>
                                <p:cTn id="1101" presetID="2" presetClass="exit" presetSubtype="8" fill="hold" grpId="1" nodeType="withEffect">
                                  <p:stCondLst>
                                    <p:cond delay="0"/>
                                  </p:stCondLst>
                                  <p:childTnLst>
                                    <p:anim calcmode="lin" valueType="num">
                                      <p:cBhvr additive="base">
                                        <p:cTn id="1102" dur="3000"/>
                                        <p:tgtEl>
                                          <p:spTgt spid="116"/>
                                        </p:tgtEl>
                                        <p:attrNameLst>
                                          <p:attrName>ppt_x</p:attrName>
                                        </p:attrNameLst>
                                      </p:cBhvr>
                                      <p:tavLst>
                                        <p:tav tm="0">
                                          <p:val>
                                            <p:strVal val="ppt_x"/>
                                          </p:val>
                                        </p:tav>
                                        <p:tav tm="100000">
                                          <p:val>
                                            <p:strVal val="0-ppt_w/2"/>
                                          </p:val>
                                        </p:tav>
                                      </p:tavLst>
                                    </p:anim>
                                    <p:anim calcmode="lin" valueType="num">
                                      <p:cBhvr additive="base">
                                        <p:cTn id="1103" dur="3000"/>
                                        <p:tgtEl>
                                          <p:spTgt spid="116"/>
                                        </p:tgtEl>
                                        <p:attrNameLst>
                                          <p:attrName>ppt_y</p:attrName>
                                        </p:attrNameLst>
                                      </p:cBhvr>
                                      <p:tavLst>
                                        <p:tav tm="0">
                                          <p:val>
                                            <p:strVal val="ppt_y"/>
                                          </p:val>
                                        </p:tav>
                                        <p:tav tm="100000">
                                          <p:val>
                                            <p:strVal val="ppt_y"/>
                                          </p:val>
                                        </p:tav>
                                      </p:tavLst>
                                    </p:anim>
                                    <p:set>
                                      <p:cBhvr>
                                        <p:cTn id="1104" dur="1" fill="hold">
                                          <p:stCondLst>
                                            <p:cond delay="2999"/>
                                          </p:stCondLst>
                                        </p:cTn>
                                        <p:tgtEl>
                                          <p:spTgt spid="116"/>
                                        </p:tgtEl>
                                        <p:attrNameLst>
                                          <p:attrName>style.visibility</p:attrName>
                                        </p:attrNameLst>
                                      </p:cBhvr>
                                      <p:to>
                                        <p:strVal val="hidden"/>
                                      </p:to>
                                    </p:set>
                                  </p:childTnLst>
                                </p:cTn>
                              </p:par>
                              <p:par>
                                <p:cTn id="1105" presetID="17" presetClass="entr" presetSubtype="2" fill="hold" grpId="0" nodeType="withEffect">
                                  <p:stCondLst>
                                    <p:cond delay="0"/>
                                  </p:stCondLst>
                                  <p:childTnLst>
                                    <p:set>
                                      <p:cBhvr>
                                        <p:cTn id="1106" dur="1" fill="hold">
                                          <p:stCondLst>
                                            <p:cond delay="0"/>
                                          </p:stCondLst>
                                        </p:cTn>
                                        <p:tgtEl>
                                          <p:spTgt spid="113"/>
                                        </p:tgtEl>
                                        <p:attrNameLst>
                                          <p:attrName>style.visibility</p:attrName>
                                        </p:attrNameLst>
                                      </p:cBhvr>
                                      <p:to>
                                        <p:strVal val="visible"/>
                                      </p:to>
                                    </p:set>
                                    <p:anim calcmode="lin" valueType="num">
                                      <p:cBhvr>
                                        <p:cTn id="1107" dur="3000" fill="hold"/>
                                        <p:tgtEl>
                                          <p:spTgt spid="113"/>
                                        </p:tgtEl>
                                        <p:attrNameLst>
                                          <p:attrName>ppt_x</p:attrName>
                                        </p:attrNameLst>
                                      </p:cBhvr>
                                      <p:tavLst>
                                        <p:tav tm="0">
                                          <p:val>
                                            <p:strVal val="#ppt_x+#ppt_w/2"/>
                                          </p:val>
                                        </p:tav>
                                        <p:tav tm="100000">
                                          <p:val>
                                            <p:strVal val="#ppt_x"/>
                                          </p:val>
                                        </p:tav>
                                      </p:tavLst>
                                    </p:anim>
                                    <p:anim calcmode="lin" valueType="num">
                                      <p:cBhvr>
                                        <p:cTn id="1108" dur="3000" fill="hold"/>
                                        <p:tgtEl>
                                          <p:spTgt spid="113"/>
                                        </p:tgtEl>
                                        <p:attrNameLst>
                                          <p:attrName>ppt_y</p:attrName>
                                        </p:attrNameLst>
                                      </p:cBhvr>
                                      <p:tavLst>
                                        <p:tav tm="0">
                                          <p:val>
                                            <p:strVal val="#ppt_y"/>
                                          </p:val>
                                        </p:tav>
                                        <p:tav tm="100000">
                                          <p:val>
                                            <p:strVal val="#ppt_y"/>
                                          </p:val>
                                        </p:tav>
                                      </p:tavLst>
                                    </p:anim>
                                    <p:anim calcmode="lin" valueType="num">
                                      <p:cBhvr>
                                        <p:cTn id="1109" dur="3000" fill="hold"/>
                                        <p:tgtEl>
                                          <p:spTgt spid="113"/>
                                        </p:tgtEl>
                                        <p:attrNameLst>
                                          <p:attrName>ppt_w</p:attrName>
                                        </p:attrNameLst>
                                      </p:cBhvr>
                                      <p:tavLst>
                                        <p:tav tm="0">
                                          <p:val>
                                            <p:fltVal val="0"/>
                                          </p:val>
                                        </p:tav>
                                        <p:tav tm="100000">
                                          <p:val>
                                            <p:strVal val="#ppt_w"/>
                                          </p:val>
                                        </p:tav>
                                      </p:tavLst>
                                    </p:anim>
                                    <p:anim calcmode="lin" valueType="num">
                                      <p:cBhvr>
                                        <p:cTn id="1110" dur="3000" fill="hold"/>
                                        <p:tgtEl>
                                          <p:spTgt spid="113"/>
                                        </p:tgtEl>
                                        <p:attrNameLst>
                                          <p:attrName>ppt_h</p:attrName>
                                        </p:attrNameLst>
                                      </p:cBhvr>
                                      <p:tavLst>
                                        <p:tav tm="0">
                                          <p:val>
                                            <p:strVal val="#ppt_h"/>
                                          </p:val>
                                        </p:tav>
                                        <p:tav tm="100000">
                                          <p:val>
                                            <p:strVal val="#ppt_h"/>
                                          </p:val>
                                        </p:tav>
                                      </p:tavLst>
                                    </p:anim>
                                  </p:childTnLst>
                                </p:cTn>
                              </p:par>
                              <p:par>
                                <p:cTn id="1111" presetID="2" presetClass="exit" presetSubtype="8" fill="hold" grpId="1" nodeType="withEffect">
                                  <p:stCondLst>
                                    <p:cond delay="0"/>
                                  </p:stCondLst>
                                  <p:childTnLst>
                                    <p:anim calcmode="lin" valueType="num">
                                      <p:cBhvr additive="base">
                                        <p:cTn id="1112" dur="3000"/>
                                        <p:tgtEl>
                                          <p:spTgt spid="113"/>
                                        </p:tgtEl>
                                        <p:attrNameLst>
                                          <p:attrName>ppt_x</p:attrName>
                                        </p:attrNameLst>
                                      </p:cBhvr>
                                      <p:tavLst>
                                        <p:tav tm="0">
                                          <p:val>
                                            <p:strVal val="ppt_x"/>
                                          </p:val>
                                        </p:tav>
                                        <p:tav tm="100000">
                                          <p:val>
                                            <p:strVal val="0-ppt_w/2"/>
                                          </p:val>
                                        </p:tav>
                                      </p:tavLst>
                                    </p:anim>
                                    <p:anim calcmode="lin" valueType="num">
                                      <p:cBhvr additive="base">
                                        <p:cTn id="1113" dur="3000"/>
                                        <p:tgtEl>
                                          <p:spTgt spid="113"/>
                                        </p:tgtEl>
                                        <p:attrNameLst>
                                          <p:attrName>ppt_y</p:attrName>
                                        </p:attrNameLst>
                                      </p:cBhvr>
                                      <p:tavLst>
                                        <p:tav tm="0">
                                          <p:val>
                                            <p:strVal val="ppt_y"/>
                                          </p:val>
                                        </p:tav>
                                        <p:tav tm="100000">
                                          <p:val>
                                            <p:strVal val="ppt_y"/>
                                          </p:val>
                                        </p:tav>
                                      </p:tavLst>
                                    </p:anim>
                                    <p:set>
                                      <p:cBhvr>
                                        <p:cTn id="1114" dur="1" fill="hold">
                                          <p:stCondLst>
                                            <p:cond delay="2999"/>
                                          </p:stCondLst>
                                        </p:cTn>
                                        <p:tgtEl>
                                          <p:spTgt spid="113"/>
                                        </p:tgtEl>
                                        <p:attrNameLst>
                                          <p:attrName>style.visibility</p:attrName>
                                        </p:attrNameLst>
                                      </p:cBhvr>
                                      <p:to>
                                        <p:strVal val="hidden"/>
                                      </p:to>
                                    </p:set>
                                  </p:childTnLst>
                                </p:cTn>
                              </p:par>
                              <p:par>
                                <p:cTn id="1115" presetID="17" presetClass="entr" presetSubtype="2" fill="hold" grpId="0" nodeType="withEffect">
                                  <p:stCondLst>
                                    <p:cond delay="0"/>
                                  </p:stCondLst>
                                  <p:childTnLst>
                                    <p:set>
                                      <p:cBhvr>
                                        <p:cTn id="1116" dur="1" fill="hold">
                                          <p:stCondLst>
                                            <p:cond delay="0"/>
                                          </p:stCondLst>
                                        </p:cTn>
                                        <p:tgtEl>
                                          <p:spTgt spid="122"/>
                                        </p:tgtEl>
                                        <p:attrNameLst>
                                          <p:attrName>style.visibility</p:attrName>
                                        </p:attrNameLst>
                                      </p:cBhvr>
                                      <p:to>
                                        <p:strVal val="visible"/>
                                      </p:to>
                                    </p:set>
                                    <p:anim calcmode="lin" valueType="num">
                                      <p:cBhvr>
                                        <p:cTn id="1117" dur="3000" fill="hold"/>
                                        <p:tgtEl>
                                          <p:spTgt spid="122"/>
                                        </p:tgtEl>
                                        <p:attrNameLst>
                                          <p:attrName>ppt_x</p:attrName>
                                        </p:attrNameLst>
                                      </p:cBhvr>
                                      <p:tavLst>
                                        <p:tav tm="0">
                                          <p:val>
                                            <p:strVal val="#ppt_x+#ppt_w/2"/>
                                          </p:val>
                                        </p:tav>
                                        <p:tav tm="100000">
                                          <p:val>
                                            <p:strVal val="#ppt_x"/>
                                          </p:val>
                                        </p:tav>
                                      </p:tavLst>
                                    </p:anim>
                                    <p:anim calcmode="lin" valueType="num">
                                      <p:cBhvr>
                                        <p:cTn id="1118" dur="3000" fill="hold"/>
                                        <p:tgtEl>
                                          <p:spTgt spid="122"/>
                                        </p:tgtEl>
                                        <p:attrNameLst>
                                          <p:attrName>ppt_y</p:attrName>
                                        </p:attrNameLst>
                                      </p:cBhvr>
                                      <p:tavLst>
                                        <p:tav tm="0">
                                          <p:val>
                                            <p:strVal val="#ppt_y"/>
                                          </p:val>
                                        </p:tav>
                                        <p:tav tm="100000">
                                          <p:val>
                                            <p:strVal val="#ppt_y"/>
                                          </p:val>
                                        </p:tav>
                                      </p:tavLst>
                                    </p:anim>
                                    <p:anim calcmode="lin" valueType="num">
                                      <p:cBhvr>
                                        <p:cTn id="1119" dur="3000" fill="hold"/>
                                        <p:tgtEl>
                                          <p:spTgt spid="122"/>
                                        </p:tgtEl>
                                        <p:attrNameLst>
                                          <p:attrName>ppt_w</p:attrName>
                                        </p:attrNameLst>
                                      </p:cBhvr>
                                      <p:tavLst>
                                        <p:tav tm="0">
                                          <p:val>
                                            <p:fltVal val="0"/>
                                          </p:val>
                                        </p:tav>
                                        <p:tav tm="100000">
                                          <p:val>
                                            <p:strVal val="#ppt_w"/>
                                          </p:val>
                                        </p:tav>
                                      </p:tavLst>
                                    </p:anim>
                                    <p:anim calcmode="lin" valueType="num">
                                      <p:cBhvr>
                                        <p:cTn id="1120" dur="3000" fill="hold"/>
                                        <p:tgtEl>
                                          <p:spTgt spid="122"/>
                                        </p:tgtEl>
                                        <p:attrNameLst>
                                          <p:attrName>ppt_h</p:attrName>
                                        </p:attrNameLst>
                                      </p:cBhvr>
                                      <p:tavLst>
                                        <p:tav tm="0">
                                          <p:val>
                                            <p:strVal val="#ppt_h"/>
                                          </p:val>
                                        </p:tav>
                                        <p:tav tm="100000">
                                          <p:val>
                                            <p:strVal val="#ppt_h"/>
                                          </p:val>
                                        </p:tav>
                                      </p:tavLst>
                                    </p:anim>
                                  </p:childTnLst>
                                </p:cTn>
                              </p:par>
                              <p:par>
                                <p:cTn id="1121" presetID="2" presetClass="exit" presetSubtype="8" fill="hold" grpId="1" nodeType="withEffect">
                                  <p:stCondLst>
                                    <p:cond delay="0"/>
                                  </p:stCondLst>
                                  <p:childTnLst>
                                    <p:anim calcmode="lin" valueType="num">
                                      <p:cBhvr additive="base">
                                        <p:cTn id="1122" dur="3000"/>
                                        <p:tgtEl>
                                          <p:spTgt spid="122"/>
                                        </p:tgtEl>
                                        <p:attrNameLst>
                                          <p:attrName>ppt_x</p:attrName>
                                        </p:attrNameLst>
                                      </p:cBhvr>
                                      <p:tavLst>
                                        <p:tav tm="0">
                                          <p:val>
                                            <p:strVal val="ppt_x"/>
                                          </p:val>
                                        </p:tav>
                                        <p:tav tm="100000">
                                          <p:val>
                                            <p:strVal val="0-ppt_w/2"/>
                                          </p:val>
                                        </p:tav>
                                      </p:tavLst>
                                    </p:anim>
                                    <p:anim calcmode="lin" valueType="num">
                                      <p:cBhvr additive="base">
                                        <p:cTn id="1123" dur="3000"/>
                                        <p:tgtEl>
                                          <p:spTgt spid="122"/>
                                        </p:tgtEl>
                                        <p:attrNameLst>
                                          <p:attrName>ppt_y</p:attrName>
                                        </p:attrNameLst>
                                      </p:cBhvr>
                                      <p:tavLst>
                                        <p:tav tm="0">
                                          <p:val>
                                            <p:strVal val="ppt_y"/>
                                          </p:val>
                                        </p:tav>
                                        <p:tav tm="100000">
                                          <p:val>
                                            <p:strVal val="ppt_y"/>
                                          </p:val>
                                        </p:tav>
                                      </p:tavLst>
                                    </p:anim>
                                    <p:set>
                                      <p:cBhvr>
                                        <p:cTn id="1124" dur="1" fill="hold">
                                          <p:stCondLst>
                                            <p:cond delay="2999"/>
                                          </p:stCondLst>
                                        </p:cTn>
                                        <p:tgtEl>
                                          <p:spTgt spid="122"/>
                                        </p:tgtEl>
                                        <p:attrNameLst>
                                          <p:attrName>style.visibility</p:attrName>
                                        </p:attrNameLst>
                                      </p:cBhvr>
                                      <p:to>
                                        <p:strVal val="hidden"/>
                                      </p:to>
                                    </p:set>
                                  </p:childTnLst>
                                </p:cTn>
                              </p:par>
                              <p:par>
                                <p:cTn id="1125" presetID="17" presetClass="entr" presetSubtype="2" fill="hold" grpId="0" nodeType="withEffect">
                                  <p:stCondLst>
                                    <p:cond delay="0"/>
                                  </p:stCondLst>
                                  <p:childTnLst>
                                    <p:set>
                                      <p:cBhvr>
                                        <p:cTn id="1126" dur="1" fill="hold">
                                          <p:stCondLst>
                                            <p:cond delay="0"/>
                                          </p:stCondLst>
                                        </p:cTn>
                                        <p:tgtEl>
                                          <p:spTgt spid="123"/>
                                        </p:tgtEl>
                                        <p:attrNameLst>
                                          <p:attrName>style.visibility</p:attrName>
                                        </p:attrNameLst>
                                      </p:cBhvr>
                                      <p:to>
                                        <p:strVal val="visible"/>
                                      </p:to>
                                    </p:set>
                                    <p:anim calcmode="lin" valueType="num">
                                      <p:cBhvr>
                                        <p:cTn id="1127" dur="3000" fill="hold"/>
                                        <p:tgtEl>
                                          <p:spTgt spid="123"/>
                                        </p:tgtEl>
                                        <p:attrNameLst>
                                          <p:attrName>ppt_x</p:attrName>
                                        </p:attrNameLst>
                                      </p:cBhvr>
                                      <p:tavLst>
                                        <p:tav tm="0">
                                          <p:val>
                                            <p:strVal val="#ppt_x+#ppt_w/2"/>
                                          </p:val>
                                        </p:tav>
                                        <p:tav tm="100000">
                                          <p:val>
                                            <p:strVal val="#ppt_x"/>
                                          </p:val>
                                        </p:tav>
                                      </p:tavLst>
                                    </p:anim>
                                    <p:anim calcmode="lin" valueType="num">
                                      <p:cBhvr>
                                        <p:cTn id="1128" dur="3000" fill="hold"/>
                                        <p:tgtEl>
                                          <p:spTgt spid="123"/>
                                        </p:tgtEl>
                                        <p:attrNameLst>
                                          <p:attrName>ppt_y</p:attrName>
                                        </p:attrNameLst>
                                      </p:cBhvr>
                                      <p:tavLst>
                                        <p:tav tm="0">
                                          <p:val>
                                            <p:strVal val="#ppt_y"/>
                                          </p:val>
                                        </p:tav>
                                        <p:tav tm="100000">
                                          <p:val>
                                            <p:strVal val="#ppt_y"/>
                                          </p:val>
                                        </p:tav>
                                      </p:tavLst>
                                    </p:anim>
                                    <p:anim calcmode="lin" valueType="num">
                                      <p:cBhvr>
                                        <p:cTn id="1129" dur="3000" fill="hold"/>
                                        <p:tgtEl>
                                          <p:spTgt spid="123"/>
                                        </p:tgtEl>
                                        <p:attrNameLst>
                                          <p:attrName>ppt_w</p:attrName>
                                        </p:attrNameLst>
                                      </p:cBhvr>
                                      <p:tavLst>
                                        <p:tav tm="0">
                                          <p:val>
                                            <p:fltVal val="0"/>
                                          </p:val>
                                        </p:tav>
                                        <p:tav tm="100000">
                                          <p:val>
                                            <p:strVal val="#ppt_w"/>
                                          </p:val>
                                        </p:tav>
                                      </p:tavLst>
                                    </p:anim>
                                    <p:anim calcmode="lin" valueType="num">
                                      <p:cBhvr>
                                        <p:cTn id="1130" dur="3000" fill="hold"/>
                                        <p:tgtEl>
                                          <p:spTgt spid="123"/>
                                        </p:tgtEl>
                                        <p:attrNameLst>
                                          <p:attrName>ppt_h</p:attrName>
                                        </p:attrNameLst>
                                      </p:cBhvr>
                                      <p:tavLst>
                                        <p:tav tm="0">
                                          <p:val>
                                            <p:strVal val="#ppt_h"/>
                                          </p:val>
                                        </p:tav>
                                        <p:tav tm="100000">
                                          <p:val>
                                            <p:strVal val="#ppt_h"/>
                                          </p:val>
                                        </p:tav>
                                      </p:tavLst>
                                    </p:anim>
                                  </p:childTnLst>
                                </p:cTn>
                              </p:par>
                              <p:par>
                                <p:cTn id="1131" presetID="2" presetClass="exit" presetSubtype="8" fill="hold" grpId="1" nodeType="withEffect">
                                  <p:stCondLst>
                                    <p:cond delay="0"/>
                                  </p:stCondLst>
                                  <p:childTnLst>
                                    <p:anim calcmode="lin" valueType="num">
                                      <p:cBhvr additive="base">
                                        <p:cTn id="1132" dur="3000"/>
                                        <p:tgtEl>
                                          <p:spTgt spid="123"/>
                                        </p:tgtEl>
                                        <p:attrNameLst>
                                          <p:attrName>ppt_x</p:attrName>
                                        </p:attrNameLst>
                                      </p:cBhvr>
                                      <p:tavLst>
                                        <p:tav tm="0">
                                          <p:val>
                                            <p:strVal val="ppt_x"/>
                                          </p:val>
                                        </p:tav>
                                        <p:tav tm="100000">
                                          <p:val>
                                            <p:strVal val="0-ppt_w/2"/>
                                          </p:val>
                                        </p:tav>
                                      </p:tavLst>
                                    </p:anim>
                                    <p:anim calcmode="lin" valueType="num">
                                      <p:cBhvr additive="base">
                                        <p:cTn id="1133" dur="3000"/>
                                        <p:tgtEl>
                                          <p:spTgt spid="123"/>
                                        </p:tgtEl>
                                        <p:attrNameLst>
                                          <p:attrName>ppt_y</p:attrName>
                                        </p:attrNameLst>
                                      </p:cBhvr>
                                      <p:tavLst>
                                        <p:tav tm="0">
                                          <p:val>
                                            <p:strVal val="ppt_y"/>
                                          </p:val>
                                        </p:tav>
                                        <p:tav tm="100000">
                                          <p:val>
                                            <p:strVal val="ppt_y"/>
                                          </p:val>
                                        </p:tav>
                                      </p:tavLst>
                                    </p:anim>
                                    <p:set>
                                      <p:cBhvr>
                                        <p:cTn id="1134" dur="1" fill="hold">
                                          <p:stCondLst>
                                            <p:cond delay="2999"/>
                                          </p:stCondLst>
                                        </p:cTn>
                                        <p:tgtEl>
                                          <p:spTgt spid="123"/>
                                        </p:tgtEl>
                                        <p:attrNameLst>
                                          <p:attrName>style.visibility</p:attrName>
                                        </p:attrNameLst>
                                      </p:cBhvr>
                                      <p:to>
                                        <p:strVal val="hidden"/>
                                      </p:to>
                                    </p:set>
                                  </p:childTnLst>
                                </p:cTn>
                              </p:par>
                              <p:par>
                                <p:cTn id="1135" presetID="17" presetClass="entr" presetSubtype="2" fill="hold" grpId="0" nodeType="withEffect">
                                  <p:stCondLst>
                                    <p:cond delay="0"/>
                                  </p:stCondLst>
                                  <p:childTnLst>
                                    <p:set>
                                      <p:cBhvr>
                                        <p:cTn id="1136" dur="1" fill="hold">
                                          <p:stCondLst>
                                            <p:cond delay="0"/>
                                          </p:stCondLst>
                                        </p:cTn>
                                        <p:tgtEl>
                                          <p:spTgt spid="120"/>
                                        </p:tgtEl>
                                        <p:attrNameLst>
                                          <p:attrName>style.visibility</p:attrName>
                                        </p:attrNameLst>
                                      </p:cBhvr>
                                      <p:to>
                                        <p:strVal val="visible"/>
                                      </p:to>
                                    </p:set>
                                    <p:anim calcmode="lin" valueType="num">
                                      <p:cBhvr>
                                        <p:cTn id="1137" dur="3000" fill="hold"/>
                                        <p:tgtEl>
                                          <p:spTgt spid="120"/>
                                        </p:tgtEl>
                                        <p:attrNameLst>
                                          <p:attrName>ppt_x</p:attrName>
                                        </p:attrNameLst>
                                      </p:cBhvr>
                                      <p:tavLst>
                                        <p:tav tm="0">
                                          <p:val>
                                            <p:strVal val="#ppt_x+#ppt_w/2"/>
                                          </p:val>
                                        </p:tav>
                                        <p:tav tm="100000">
                                          <p:val>
                                            <p:strVal val="#ppt_x"/>
                                          </p:val>
                                        </p:tav>
                                      </p:tavLst>
                                    </p:anim>
                                    <p:anim calcmode="lin" valueType="num">
                                      <p:cBhvr>
                                        <p:cTn id="1138" dur="3000" fill="hold"/>
                                        <p:tgtEl>
                                          <p:spTgt spid="120"/>
                                        </p:tgtEl>
                                        <p:attrNameLst>
                                          <p:attrName>ppt_y</p:attrName>
                                        </p:attrNameLst>
                                      </p:cBhvr>
                                      <p:tavLst>
                                        <p:tav tm="0">
                                          <p:val>
                                            <p:strVal val="#ppt_y"/>
                                          </p:val>
                                        </p:tav>
                                        <p:tav tm="100000">
                                          <p:val>
                                            <p:strVal val="#ppt_y"/>
                                          </p:val>
                                        </p:tav>
                                      </p:tavLst>
                                    </p:anim>
                                    <p:anim calcmode="lin" valueType="num">
                                      <p:cBhvr>
                                        <p:cTn id="1139" dur="3000" fill="hold"/>
                                        <p:tgtEl>
                                          <p:spTgt spid="120"/>
                                        </p:tgtEl>
                                        <p:attrNameLst>
                                          <p:attrName>ppt_w</p:attrName>
                                        </p:attrNameLst>
                                      </p:cBhvr>
                                      <p:tavLst>
                                        <p:tav tm="0">
                                          <p:val>
                                            <p:fltVal val="0"/>
                                          </p:val>
                                        </p:tav>
                                        <p:tav tm="100000">
                                          <p:val>
                                            <p:strVal val="#ppt_w"/>
                                          </p:val>
                                        </p:tav>
                                      </p:tavLst>
                                    </p:anim>
                                    <p:anim calcmode="lin" valueType="num">
                                      <p:cBhvr>
                                        <p:cTn id="1140" dur="3000" fill="hold"/>
                                        <p:tgtEl>
                                          <p:spTgt spid="120"/>
                                        </p:tgtEl>
                                        <p:attrNameLst>
                                          <p:attrName>ppt_h</p:attrName>
                                        </p:attrNameLst>
                                      </p:cBhvr>
                                      <p:tavLst>
                                        <p:tav tm="0">
                                          <p:val>
                                            <p:strVal val="#ppt_h"/>
                                          </p:val>
                                        </p:tav>
                                        <p:tav tm="100000">
                                          <p:val>
                                            <p:strVal val="#ppt_h"/>
                                          </p:val>
                                        </p:tav>
                                      </p:tavLst>
                                    </p:anim>
                                  </p:childTnLst>
                                </p:cTn>
                              </p:par>
                              <p:par>
                                <p:cTn id="1141" presetID="2" presetClass="exit" presetSubtype="8" fill="hold" grpId="1" nodeType="withEffect">
                                  <p:stCondLst>
                                    <p:cond delay="0"/>
                                  </p:stCondLst>
                                  <p:childTnLst>
                                    <p:anim calcmode="lin" valueType="num">
                                      <p:cBhvr additive="base">
                                        <p:cTn id="1142" dur="3000"/>
                                        <p:tgtEl>
                                          <p:spTgt spid="120"/>
                                        </p:tgtEl>
                                        <p:attrNameLst>
                                          <p:attrName>ppt_x</p:attrName>
                                        </p:attrNameLst>
                                      </p:cBhvr>
                                      <p:tavLst>
                                        <p:tav tm="0">
                                          <p:val>
                                            <p:strVal val="ppt_x"/>
                                          </p:val>
                                        </p:tav>
                                        <p:tav tm="100000">
                                          <p:val>
                                            <p:strVal val="0-ppt_w/2"/>
                                          </p:val>
                                        </p:tav>
                                      </p:tavLst>
                                    </p:anim>
                                    <p:anim calcmode="lin" valueType="num">
                                      <p:cBhvr additive="base">
                                        <p:cTn id="1143" dur="3000"/>
                                        <p:tgtEl>
                                          <p:spTgt spid="120"/>
                                        </p:tgtEl>
                                        <p:attrNameLst>
                                          <p:attrName>ppt_y</p:attrName>
                                        </p:attrNameLst>
                                      </p:cBhvr>
                                      <p:tavLst>
                                        <p:tav tm="0">
                                          <p:val>
                                            <p:strVal val="ppt_y"/>
                                          </p:val>
                                        </p:tav>
                                        <p:tav tm="100000">
                                          <p:val>
                                            <p:strVal val="ppt_y"/>
                                          </p:val>
                                        </p:tav>
                                      </p:tavLst>
                                    </p:anim>
                                    <p:set>
                                      <p:cBhvr>
                                        <p:cTn id="1144" dur="1" fill="hold">
                                          <p:stCondLst>
                                            <p:cond delay="2999"/>
                                          </p:stCondLst>
                                        </p:cTn>
                                        <p:tgtEl>
                                          <p:spTgt spid="120"/>
                                        </p:tgtEl>
                                        <p:attrNameLst>
                                          <p:attrName>style.visibility</p:attrName>
                                        </p:attrNameLst>
                                      </p:cBhvr>
                                      <p:to>
                                        <p:strVal val="hidden"/>
                                      </p:to>
                                    </p:set>
                                  </p:childTnLst>
                                </p:cTn>
                              </p:par>
                              <p:par>
                                <p:cTn id="1145" presetID="17" presetClass="entr" presetSubtype="2" fill="hold" grpId="0" nodeType="withEffect">
                                  <p:stCondLst>
                                    <p:cond delay="0"/>
                                  </p:stCondLst>
                                  <p:childTnLst>
                                    <p:set>
                                      <p:cBhvr>
                                        <p:cTn id="1146" dur="1" fill="hold">
                                          <p:stCondLst>
                                            <p:cond delay="0"/>
                                          </p:stCondLst>
                                        </p:cTn>
                                        <p:tgtEl>
                                          <p:spTgt spid="124"/>
                                        </p:tgtEl>
                                        <p:attrNameLst>
                                          <p:attrName>style.visibility</p:attrName>
                                        </p:attrNameLst>
                                      </p:cBhvr>
                                      <p:to>
                                        <p:strVal val="visible"/>
                                      </p:to>
                                    </p:set>
                                    <p:anim calcmode="lin" valueType="num">
                                      <p:cBhvr>
                                        <p:cTn id="1147" dur="3000" fill="hold"/>
                                        <p:tgtEl>
                                          <p:spTgt spid="124"/>
                                        </p:tgtEl>
                                        <p:attrNameLst>
                                          <p:attrName>ppt_x</p:attrName>
                                        </p:attrNameLst>
                                      </p:cBhvr>
                                      <p:tavLst>
                                        <p:tav tm="0">
                                          <p:val>
                                            <p:strVal val="#ppt_x+#ppt_w/2"/>
                                          </p:val>
                                        </p:tav>
                                        <p:tav tm="100000">
                                          <p:val>
                                            <p:strVal val="#ppt_x"/>
                                          </p:val>
                                        </p:tav>
                                      </p:tavLst>
                                    </p:anim>
                                    <p:anim calcmode="lin" valueType="num">
                                      <p:cBhvr>
                                        <p:cTn id="1148" dur="3000" fill="hold"/>
                                        <p:tgtEl>
                                          <p:spTgt spid="124"/>
                                        </p:tgtEl>
                                        <p:attrNameLst>
                                          <p:attrName>ppt_y</p:attrName>
                                        </p:attrNameLst>
                                      </p:cBhvr>
                                      <p:tavLst>
                                        <p:tav tm="0">
                                          <p:val>
                                            <p:strVal val="#ppt_y"/>
                                          </p:val>
                                        </p:tav>
                                        <p:tav tm="100000">
                                          <p:val>
                                            <p:strVal val="#ppt_y"/>
                                          </p:val>
                                        </p:tav>
                                      </p:tavLst>
                                    </p:anim>
                                    <p:anim calcmode="lin" valueType="num">
                                      <p:cBhvr>
                                        <p:cTn id="1149" dur="3000" fill="hold"/>
                                        <p:tgtEl>
                                          <p:spTgt spid="124"/>
                                        </p:tgtEl>
                                        <p:attrNameLst>
                                          <p:attrName>ppt_w</p:attrName>
                                        </p:attrNameLst>
                                      </p:cBhvr>
                                      <p:tavLst>
                                        <p:tav tm="0">
                                          <p:val>
                                            <p:fltVal val="0"/>
                                          </p:val>
                                        </p:tav>
                                        <p:tav tm="100000">
                                          <p:val>
                                            <p:strVal val="#ppt_w"/>
                                          </p:val>
                                        </p:tav>
                                      </p:tavLst>
                                    </p:anim>
                                    <p:anim calcmode="lin" valueType="num">
                                      <p:cBhvr>
                                        <p:cTn id="1150" dur="3000" fill="hold"/>
                                        <p:tgtEl>
                                          <p:spTgt spid="124"/>
                                        </p:tgtEl>
                                        <p:attrNameLst>
                                          <p:attrName>ppt_h</p:attrName>
                                        </p:attrNameLst>
                                      </p:cBhvr>
                                      <p:tavLst>
                                        <p:tav tm="0">
                                          <p:val>
                                            <p:strVal val="#ppt_h"/>
                                          </p:val>
                                        </p:tav>
                                        <p:tav tm="100000">
                                          <p:val>
                                            <p:strVal val="#ppt_h"/>
                                          </p:val>
                                        </p:tav>
                                      </p:tavLst>
                                    </p:anim>
                                  </p:childTnLst>
                                </p:cTn>
                              </p:par>
                              <p:par>
                                <p:cTn id="1151" presetID="2" presetClass="exit" presetSubtype="8" fill="hold" grpId="1" nodeType="withEffect">
                                  <p:stCondLst>
                                    <p:cond delay="0"/>
                                  </p:stCondLst>
                                  <p:childTnLst>
                                    <p:anim calcmode="lin" valueType="num">
                                      <p:cBhvr additive="base">
                                        <p:cTn id="1152" dur="3000"/>
                                        <p:tgtEl>
                                          <p:spTgt spid="124"/>
                                        </p:tgtEl>
                                        <p:attrNameLst>
                                          <p:attrName>ppt_x</p:attrName>
                                        </p:attrNameLst>
                                      </p:cBhvr>
                                      <p:tavLst>
                                        <p:tav tm="0">
                                          <p:val>
                                            <p:strVal val="ppt_x"/>
                                          </p:val>
                                        </p:tav>
                                        <p:tav tm="100000">
                                          <p:val>
                                            <p:strVal val="0-ppt_w/2"/>
                                          </p:val>
                                        </p:tav>
                                      </p:tavLst>
                                    </p:anim>
                                    <p:anim calcmode="lin" valueType="num">
                                      <p:cBhvr additive="base">
                                        <p:cTn id="1153" dur="3000"/>
                                        <p:tgtEl>
                                          <p:spTgt spid="124"/>
                                        </p:tgtEl>
                                        <p:attrNameLst>
                                          <p:attrName>ppt_y</p:attrName>
                                        </p:attrNameLst>
                                      </p:cBhvr>
                                      <p:tavLst>
                                        <p:tav tm="0">
                                          <p:val>
                                            <p:strVal val="ppt_y"/>
                                          </p:val>
                                        </p:tav>
                                        <p:tav tm="100000">
                                          <p:val>
                                            <p:strVal val="ppt_y"/>
                                          </p:val>
                                        </p:tav>
                                      </p:tavLst>
                                    </p:anim>
                                    <p:set>
                                      <p:cBhvr>
                                        <p:cTn id="1154" dur="1" fill="hold">
                                          <p:stCondLst>
                                            <p:cond delay="2999"/>
                                          </p:stCondLst>
                                        </p:cTn>
                                        <p:tgtEl>
                                          <p:spTgt spid="124"/>
                                        </p:tgtEl>
                                        <p:attrNameLst>
                                          <p:attrName>style.visibility</p:attrName>
                                        </p:attrNameLst>
                                      </p:cBhvr>
                                      <p:to>
                                        <p:strVal val="hidden"/>
                                      </p:to>
                                    </p:set>
                                  </p:childTnLst>
                                </p:cTn>
                              </p:par>
                              <p:par>
                                <p:cTn id="1155" presetID="17" presetClass="entr" presetSubtype="2" fill="hold" grpId="0" nodeType="withEffect">
                                  <p:stCondLst>
                                    <p:cond delay="0"/>
                                  </p:stCondLst>
                                  <p:childTnLst>
                                    <p:set>
                                      <p:cBhvr>
                                        <p:cTn id="1156" dur="1" fill="hold">
                                          <p:stCondLst>
                                            <p:cond delay="0"/>
                                          </p:stCondLst>
                                        </p:cTn>
                                        <p:tgtEl>
                                          <p:spTgt spid="125"/>
                                        </p:tgtEl>
                                        <p:attrNameLst>
                                          <p:attrName>style.visibility</p:attrName>
                                        </p:attrNameLst>
                                      </p:cBhvr>
                                      <p:to>
                                        <p:strVal val="visible"/>
                                      </p:to>
                                    </p:set>
                                    <p:anim calcmode="lin" valueType="num">
                                      <p:cBhvr>
                                        <p:cTn id="1157" dur="3000" fill="hold"/>
                                        <p:tgtEl>
                                          <p:spTgt spid="125"/>
                                        </p:tgtEl>
                                        <p:attrNameLst>
                                          <p:attrName>ppt_x</p:attrName>
                                        </p:attrNameLst>
                                      </p:cBhvr>
                                      <p:tavLst>
                                        <p:tav tm="0">
                                          <p:val>
                                            <p:strVal val="#ppt_x+#ppt_w/2"/>
                                          </p:val>
                                        </p:tav>
                                        <p:tav tm="100000">
                                          <p:val>
                                            <p:strVal val="#ppt_x"/>
                                          </p:val>
                                        </p:tav>
                                      </p:tavLst>
                                    </p:anim>
                                    <p:anim calcmode="lin" valueType="num">
                                      <p:cBhvr>
                                        <p:cTn id="1158" dur="3000" fill="hold"/>
                                        <p:tgtEl>
                                          <p:spTgt spid="125"/>
                                        </p:tgtEl>
                                        <p:attrNameLst>
                                          <p:attrName>ppt_y</p:attrName>
                                        </p:attrNameLst>
                                      </p:cBhvr>
                                      <p:tavLst>
                                        <p:tav tm="0">
                                          <p:val>
                                            <p:strVal val="#ppt_y"/>
                                          </p:val>
                                        </p:tav>
                                        <p:tav tm="100000">
                                          <p:val>
                                            <p:strVal val="#ppt_y"/>
                                          </p:val>
                                        </p:tav>
                                      </p:tavLst>
                                    </p:anim>
                                    <p:anim calcmode="lin" valueType="num">
                                      <p:cBhvr>
                                        <p:cTn id="1159" dur="3000" fill="hold"/>
                                        <p:tgtEl>
                                          <p:spTgt spid="125"/>
                                        </p:tgtEl>
                                        <p:attrNameLst>
                                          <p:attrName>ppt_w</p:attrName>
                                        </p:attrNameLst>
                                      </p:cBhvr>
                                      <p:tavLst>
                                        <p:tav tm="0">
                                          <p:val>
                                            <p:fltVal val="0"/>
                                          </p:val>
                                        </p:tav>
                                        <p:tav tm="100000">
                                          <p:val>
                                            <p:strVal val="#ppt_w"/>
                                          </p:val>
                                        </p:tav>
                                      </p:tavLst>
                                    </p:anim>
                                    <p:anim calcmode="lin" valueType="num">
                                      <p:cBhvr>
                                        <p:cTn id="1160" dur="3000" fill="hold"/>
                                        <p:tgtEl>
                                          <p:spTgt spid="125"/>
                                        </p:tgtEl>
                                        <p:attrNameLst>
                                          <p:attrName>ppt_h</p:attrName>
                                        </p:attrNameLst>
                                      </p:cBhvr>
                                      <p:tavLst>
                                        <p:tav tm="0">
                                          <p:val>
                                            <p:strVal val="#ppt_h"/>
                                          </p:val>
                                        </p:tav>
                                        <p:tav tm="100000">
                                          <p:val>
                                            <p:strVal val="#ppt_h"/>
                                          </p:val>
                                        </p:tav>
                                      </p:tavLst>
                                    </p:anim>
                                  </p:childTnLst>
                                </p:cTn>
                              </p:par>
                              <p:par>
                                <p:cTn id="1161" presetID="2" presetClass="exit" presetSubtype="8" fill="hold" grpId="1" nodeType="withEffect">
                                  <p:stCondLst>
                                    <p:cond delay="0"/>
                                  </p:stCondLst>
                                  <p:childTnLst>
                                    <p:anim calcmode="lin" valueType="num">
                                      <p:cBhvr additive="base">
                                        <p:cTn id="1162" dur="3000"/>
                                        <p:tgtEl>
                                          <p:spTgt spid="125"/>
                                        </p:tgtEl>
                                        <p:attrNameLst>
                                          <p:attrName>ppt_x</p:attrName>
                                        </p:attrNameLst>
                                      </p:cBhvr>
                                      <p:tavLst>
                                        <p:tav tm="0">
                                          <p:val>
                                            <p:strVal val="ppt_x"/>
                                          </p:val>
                                        </p:tav>
                                        <p:tav tm="100000">
                                          <p:val>
                                            <p:strVal val="0-ppt_w/2"/>
                                          </p:val>
                                        </p:tav>
                                      </p:tavLst>
                                    </p:anim>
                                    <p:anim calcmode="lin" valueType="num">
                                      <p:cBhvr additive="base">
                                        <p:cTn id="1163" dur="3000"/>
                                        <p:tgtEl>
                                          <p:spTgt spid="125"/>
                                        </p:tgtEl>
                                        <p:attrNameLst>
                                          <p:attrName>ppt_y</p:attrName>
                                        </p:attrNameLst>
                                      </p:cBhvr>
                                      <p:tavLst>
                                        <p:tav tm="0">
                                          <p:val>
                                            <p:strVal val="ppt_y"/>
                                          </p:val>
                                        </p:tav>
                                        <p:tav tm="100000">
                                          <p:val>
                                            <p:strVal val="ppt_y"/>
                                          </p:val>
                                        </p:tav>
                                      </p:tavLst>
                                    </p:anim>
                                    <p:set>
                                      <p:cBhvr>
                                        <p:cTn id="1164" dur="1" fill="hold">
                                          <p:stCondLst>
                                            <p:cond delay="2999"/>
                                          </p:stCondLst>
                                        </p:cTn>
                                        <p:tgtEl>
                                          <p:spTgt spid="125"/>
                                        </p:tgtEl>
                                        <p:attrNameLst>
                                          <p:attrName>style.visibility</p:attrName>
                                        </p:attrNameLst>
                                      </p:cBhvr>
                                      <p:to>
                                        <p:strVal val="hidden"/>
                                      </p:to>
                                    </p:set>
                                  </p:childTnLst>
                                </p:cTn>
                              </p:par>
                              <p:par>
                                <p:cTn id="1165" presetID="17" presetClass="entr" presetSubtype="2" fill="hold" grpId="0" nodeType="withEffect">
                                  <p:stCondLst>
                                    <p:cond delay="0"/>
                                  </p:stCondLst>
                                  <p:childTnLst>
                                    <p:set>
                                      <p:cBhvr>
                                        <p:cTn id="1166" dur="1" fill="hold">
                                          <p:stCondLst>
                                            <p:cond delay="0"/>
                                          </p:stCondLst>
                                        </p:cTn>
                                        <p:tgtEl>
                                          <p:spTgt spid="121"/>
                                        </p:tgtEl>
                                        <p:attrNameLst>
                                          <p:attrName>style.visibility</p:attrName>
                                        </p:attrNameLst>
                                      </p:cBhvr>
                                      <p:to>
                                        <p:strVal val="visible"/>
                                      </p:to>
                                    </p:set>
                                    <p:anim calcmode="lin" valueType="num">
                                      <p:cBhvr>
                                        <p:cTn id="1167" dur="3000" fill="hold"/>
                                        <p:tgtEl>
                                          <p:spTgt spid="121"/>
                                        </p:tgtEl>
                                        <p:attrNameLst>
                                          <p:attrName>ppt_x</p:attrName>
                                        </p:attrNameLst>
                                      </p:cBhvr>
                                      <p:tavLst>
                                        <p:tav tm="0">
                                          <p:val>
                                            <p:strVal val="#ppt_x+#ppt_w/2"/>
                                          </p:val>
                                        </p:tav>
                                        <p:tav tm="100000">
                                          <p:val>
                                            <p:strVal val="#ppt_x"/>
                                          </p:val>
                                        </p:tav>
                                      </p:tavLst>
                                    </p:anim>
                                    <p:anim calcmode="lin" valueType="num">
                                      <p:cBhvr>
                                        <p:cTn id="1168" dur="3000" fill="hold"/>
                                        <p:tgtEl>
                                          <p:spTgt spid="121"/>
                                        </p:tgtEl>
                                        <p:attrNameLst>
                                          <p:attrName>ppt_y</p:attrName>
                                        </p:attrNameLst>
                                      </p:cBhvr>
                                      <p:tavLst>
                                        <p:tav tm="0">
                                          <p:val>
                                            <p:strVal val="#ppt_y"/>
                                          </p:val>
                                        </p:tav>
                                        <p:tav tm="100000">
                                          <p:val>
                                            <p:strVal val="#ppt_y"/>
                                          </p:val>
                                        </p:tav>
                                      </p:tavLst>
                                    </p:anim>
                                    <p:anim calcmode="lin" valueType="num">
                                      <p:cBhvr>
                                        <p:cTn id="1169" dur="3000" fill="hold"/>
                                        <p:tgtEl>
                                          <p:spTgt spid="121"/>
                                        </p:tgtEl>
                                        <p:attrNameLst>
                                          <p:attrName>ppt_w</p:attrName>
                                        </p:attrNameLst>
                                      </p:cBhvr>
                                      <p:tavLst>
                                        <p:tav tm="0">
                                          <p:val>
                                            <p:fltVal val="0"/>
                                          </p:val>
                                        </p:tav>
                                        <p:tav tm="100000">
                                          <p:val>
                                            <p:strVal val="#ppt_w"/>
                                          </p:val>
                                        </p:tav>
                                      </p:tavLst>
                                    </p:anim>
                                    <p:anim calcmode="lin" valueType="num">
                                      <p:cBhvr>
                                        <p:cTn id="1170" dur="3000" fill="hold"/>
                                        <p:tgtEl>
                                          <p:spTgt spid="121"/>
                                        </p:tgtEl>
                                        <p:attrNameLst>
                                          <p:attrName>ppt_h</p:attrName>
                                        </p:attrNameLst>
                                      </p:cBhvr>
                                      <p:tavLst>
                                        <p:tav tm="0">
                                          <p:val>
                                            <p:strVal val="#ppt_h"/>
                                          </p:val>
                                        </p:tav>
                                        <p:tav tm="100000">
                                          <p:val>
                                            <p:strVal val="#ppt_h"/>
                                          </p:val>
                                        </p:tav>
                                      </p:tavLst>
                                    </p:anim>
                                  </p:childTnLst>
                                </p:cTn>
                              </p:par>
                              <p:par>
                                <p:cTn id="1171" presetID="2" presetClass="exit" presetSubtype="8" fill="hold" grpId="1" nodeType="withEffect">
                                  <p:stCondLst>
                                    <p:cond delay="0"/>
                                  </p:stCondLst>
                                  <p:childTnLst>
                                    <p:anim calcmode="lin" valueType="num">
                                      <p:cBhvr additive="base">
                                        <p:cTn id="1172" dur="3000"/>
                                        <p:tgtEl>
                                          <p:spTgt spid="121"/>
                                        </p:tgtEl>
                                        <p:attrNameLst>
                                          <p:attrName>ppt_x</p:attrName>
                                        </p:attrNameLst>
                                      </p:cBhvr>
                                      <p:tavLst>
                                        <p:tav tm="0">
                                          <p:val>
                                            <p:strVal val="ppt_x"/>
                                          </p:val>
                                        </p:tav>
                                        <p:tav tm="100000">
                                          <p:val>
                                            <p:strVal val="0-ppt_w/2"/>
                                          </p:val>
                                        </p:tav>
                                      </p:tavLst>
                                    </p:anim>
                                    <p:anim calcmode="lin" valueType="num">
                                      <p:cBhvr additive="base">
                                        <p:cTn id="1173" dur="3000"/>
                                        <p:tgtEl>
                                          <p:spTgt spid="121"/>
                                        </p:tgtEl>
                                        <p:attrNameLst>
                                          <p:attrName>ppt_y</p:attrName>
                                        </p:attrNameLst>
                                      </p:cBhvr>
                                      <p:tavLst>
                                        <p:tav tm="0">
                                          <p:val>
                                            <p:strVal val="ppt_y"/>
                                          </p:val>
                                        </p:tav>
                                        <p:tav tm="100000">
                                          <p:val>
                                            <p:strVal val="ppt_y"/>
                                          </p:val>
                                        </p:tav>
                                      </p:tavLst>
                                    </p:anim>
                                    <p:set>
                                      <p:cBhvr>
                                        <p:cTn id="1174" dur="1" fill="hold">
                                          <p:stCondLst>
                                            <p:cond delay="2999"/>
                                          </p:stCondLst>
                                        </p:cTn>
                                        <p:tgtEl>
                                          <p:spTgt spid="121"/>
                                        </p:tgtEl>
                                        <p:attrNameLst>
                                          <p:attrName>style.visibility</p:attrName>
                                        </p:attrNameLst>
                                      </p:cBhvr>
                                      <p:to>
                                        <p:strVal val="hidden"/>
                                      </p:to>
                                    </p:set>
                                  </p:childTnLst>
                                </p:cTn>
                              </p:par>
                              <p:par>
                                <p:cTn id="1175" presetID="6" presetClass="emph" presetSubtype="0" fill="hold" grpId="2" nodeType="withEffect">
                                  <p:stCondLst>
                                    <p:cond delay="0"/>
                                  </p:stCondLst>
                                  <p:childTnLst>
                                    <p:animScale>
                                      <p:cBhvr>
                                        <p:cTn id="1176" dur="2750" fill="hold"/>
                                        <p:tgtEl>
                                          <p:spTgt spid="43"/>
                                        </p:tgtEl>
                                      </p:cBhvr>
                                      <p:by x="100000" y="50000"/>
                                    </p:animScale>
                                  </p:childTnLst>
                                </p:cTn>
                              </p:par>
                              <p:par>
                                <p:cTn id="1177" presetID="6" presetClass="emph" presetSubtype="0" fill="hold" grpId="2" nodeType="withEffect">
                                  <p:stCondLst>
                                    <p:cond delay="0"/>
                                  </p:stCondLst>
                                  <p:childTnLst>
                                    <p:animScale>
                                      <p:cBhvr>
                                        <p:cTn id="1178" dur="2750" fill="hold"/>
                                        <p:tgtEl>
                                          <p:spTgt spid="47"/>
                                        </p:tgtEl>
                                      </p:cBhvr>
                                      <p:by x="100000" y="50000"/>
                                    </p:animScale>
                                  </p:childTnLst>
                                </p:cTn>
                              </p:par>
                              <p:par>
                                <p:cTn id="1179" presetID="6" presetClass="emph" presetSubtype="0" fill="hold" grpId="2" nodeType="withEffect">
                                  <p:stCondLst>
                                    <p:cond delay="0"/>
                                  </p:stCondLst>
                                  <p:childTnLst>
                                    <p:animScale>
                                      <p:cBhvr>
                                        <p:cTn id="1180" dur="2750" fill="hold"/>
                                        <p:tgtEl>
                                          <p:spTgt spid="46"/>
                                        </p:tgtEl>
                                      </p:cBhvr>
                                      <p:by x="100000" y="50000"/>
                                    </p:animScale>
                                  </p:childTnLst>
                                </p:cTn>
                              </p:par>
                              <p:par>
                                <p:cTn id="1181" presetID="6" presetClass="emph" presetSubtype="0" fill="hold" grpId="2" nodeType="withEffect">
                                  <p:stCondLst>
                                    <p:cond delay="0"/>
                                  </p:stCondLst>
                                  <p:childTnLst>
                                    <p:animScale>
                                      <p:cBhvr>
                                        <p:cTn id="1182" dur="2750" fill="hold"/>
                                        <p:tgtEl>
                                          <p:spTgt spid="42"/>
                                        </p:tgtEl>
                                      </p:cBhvr>
                                      <p:by x="100000" y="50000"/>
                                    </p:animScale>
                                  </p:childTnLst>
                                </p:cTn>
                              </p:par>
                              <p:par>
                                <p:cTn id="1183" presetID="6" presetClass="emph" presetSubtype="0" fill="hold" grpId="2" nodeType="withEffect">
                                  <p:stCondLst>
                                    <p:cond delay="0"/>
                                  </p:stCondLst>
                                  <p:childTnLst>
                                    <p:animScale>
                                      <p:cBhvr>
                                        <p:cTn id="1184" dur="2750" fill="hold"/>
                                        <p:tgtEl>
                                          <p:spTgt spid="45"/>
                                        </p:tgtEl>
                                      </p:cBhvr>
                                      <p:by x="100000" y="50000"/>
                                    </p:animScale>
                                  </p:childTnLst>
                                </p:cTn>
                              </p:par>
                              <p:par>
                                <p:cTn id="1185" presetID="6" presetClass="emph" presetSubtype="0" fill="hold" grpId="2" nodeType="withEffect">
                                  <p:stCondLst>
                                    <p:cond delay="0"/>
                                  </p:stCondLst>
                                  <p:childTnLst>
                                    <p:animScale>
                                      <p:cBhvr>
                                        <p:cTn id="1186" dur="2750" fill="hold"/>
                                        <p:tgtEl>
                                          <p:spTgt spid="44"/>
                                        </p:tgtEl>
                                      </p:cBhvr>
                                      <p:by x="100000" y="50000"/>
                                    </p:animScale>
                                  </p:childTnLst>
                                </p:cTn>
                              </p:par>
                              <p:par>
                                <p:cTn id="1187" presetID="6" presetClass="emph" presetSubtype="0" fill="hold" grpId="2" nodeType="withEffect">
                                  <p:stCondLst>
                                    <p:cond delay="0"/>
                                  </p:stCondLst>
                                  <p:childTnLst>
                                    <p:animScale>
                                      <p:cBhvr>
                                        <p:cTn id="1188" dur="2750" fill="hold"/>
                                        <p:tgtEl>
                                          <p:spTgt spid="34"/>
                                        </p:tgtEl>
                                      </p:cBhvr>
                                      <p:by x="100000" y="50000"/>
                                    </p:animScale>
                                  </p:childTnLst>
                                </p:cTn>
                              </p:par>
                              <p:par>
                                <p:cTn id="1189" presetID="6" presetClass="emph" presetSubtype="0" fill="hold" grpId="2" nodeType="withEffect">
                                  <p:stCondLst>
                                    <p:cond delay="0"/>
                                  </p:stCondLst>
                                  <p:childTnLst>
                                    <p:animScale>
                                      <p:cBhvr>
                                        <p:cTn id="1190" dur="2750" fill="hold"/>
                                        <p:tgtEl>
                                          <p:spTgt spid="37"/>
                                        </p:tgtEl>
                                      </p:cBhvr>
                                      <p:by x="100000" y="50000"/>
                                    </p:animScale>
                                  </p:childTnLst>
                                </p:cTn>
                              </p:par>
                              <p:par>
                                <p:cTn id="1191" presetID="6" presetClass="emph" presetSubtype="0" fill="hold" grpId="2" nodeType="withEffect">
                                  <p:stCondLst>
                                    <p:cond delay="0"/>
                                  </p:stCondLst>
                                  <p:childTnLst>
                                    <p:animScale>
                                      <p:cBhvr>
                                        <p:cTn id="1192" dur="2750" fill="hold"/>
                                        <p:tgtEl>
                                          <p:spTgt spid="38"/>
                                        </p:tgtEl>
                                      </p:cBhvr>
                                      <p:by x="100000" y="50000"/>
                                    </p:animScale>
                                  </p:childTnLst>
                                </p:cTn>
                              </p:par>
                              <p:par>
                                <p:cTn id="1193" presetID="6" presetClass="emph" presetSubtype="0" fill="hold" grpId="2" nodeType="withEffect">
                                  <p:stCondLst>
                                    <p:cond delay="0"/>
                                  </p:stCondLst>
                                  <p:childTnLst>
                                    <p:animScale>
                                      <p:cBhvr>
                                        <p:cTn id="1194" dur="2750" fill="hold"/>
                                        <p:tgtEl>
                                          <p:spTgt spid="35"/>
                                        </p:tgtEl>
                                      </p:cBhvr>
                                      <p:by x="100000" y="50000"/>
                                    </p:animScale>
                                  </p:childTnLst>
                                </p:cTn>
                              </p:par>
                              <p:par>
                                <p:cTn id="1195" presetID="6" presetClass="emph" presetSubtype="0" fill="hold" grpId="2" nodeType="withEffect">
                                  <p:stCondLst>
                                    <p:cond delay="0"/>
                                  </p:stCondLst>
                                  <p:childTnLst>
                                    <p:animScale>
                                      <p:cBhvr>
                                        <p:cTn id="1196" dur="2750" fill="hold"/>
                                        <p:tgtEl>
                                          <p:spTgt spid="39"/>
                                        </p:tgtEl>
                                      </p:cBhvr>
                                      <p:by x="100000" y="50000"/>
                                    </p:animScale>
                                  </p:childTnLst>
                                </p:cTn>
                              </p:par>
                              <p:par>
                                <p:cTn id="1197" presetID="6" presetClass="emph" presetSubtype="0" fill="hold" grpId="2" nodeType="withEffect">
                                  <p:stCondLst>
                                    <p:cond delay="0"/>
                                  </p:stCondLst>
                                  <p:childTnLst>
                                    <p:animScale>
                                      <p:cBhvr>
                                        <p:cTn id="1198" dur="2750" fill="hold"/>
                                        <p:tgtEl>
                                          <p:spTgt spid="40"/>
                                        </p:tgtEl>
                                      </p:cBhvr>
                                      <p:by x="100000" y="50000"/>
                                    </p:animScale>
                                  </p:childTnLst>
                                </p:cTn>
                              </p:par>
                              <p:par>
                                <p:cTn id="1199" presetID="6" presetClass="emph" presetSubtype="0" fill="hold" grpId="2" nodeType="withEffect">
                                  <p:stCondLst>
                                    <p:cond delay="0"/>
                                  </p:stCondLst>
                                  <p:childTnLst>
                                    <p:animScale>
                                      <p:cBhvr>
                                        <p:cTn id="1200" dur="2750" fill="hold"/>
                                        <p:tgtEl>
                                          <p:spTgt spid="36"/>
                                        </p:tgtEl>
                                      </p:cBhvr>
                                      <p:by x="100000" y="50000"/>
                                    </p:animScale>
                                  </p:childTnLst>
                                </p:cTn>
                              </p:par>
                              <p:par>
                                <p:cTn id="1201" presetID="6" presetClass="emph" presetSubtype="0" fill="hold" grpId="2" nodeType="withEffect">
                                  <p:stCondLst>
                                    <p:cond delay="0"/>
                                  </p:stCondLst>
                                  <p:childTnLst>
                                    <p:animScale>
                                      <p:cBhvr>
                                        <p:cTn id="1202" dur="2750" fill="hold"/>
                                        <p:tgtEl>
                                          <p:spTgt spid="22"/>
                                        </p:tgtEl>
                                      </p:cBhvr>
                                      <p:by x="100000" y="50000"/>
                                    </p:animScale>
                                  </p:childTnLst>
                                </p:cTn>
                              </p:par>
                              <p:par>
                                <p:cTn id="1203" presetID="6" presetClass="emph" presetSubtype="0" fill="hold" grpId="2" nodeType="withEffect">
                                  <p:stCondLst>
                                    <p:cond delay="0"/>
                                  </p:stCondLst>
                                  <p:childTnLst>
                                    <p:animScale>
                                      <p:cBhvr>
                                        <p:cTn id="1204" dur="2750" fill="hold"/>
                                        <p:tgtEl>
                                          <p:spTgt spid="26"/>
                                        </p:tgtEl>
                                      </p:cBhvr>
                                      <p:by x="100000" y="50000"/>
                                    </p:animScale>
                                  </p:childTnLst>
                                </p:cTn>
                              </p:par>
                              <p:par>
                                <p:cTn id="1205" presetID="6" presetClass="emph" presetSubtype="0" fill="hold" grpId="2" nodeType="withEffect">
                                  <p:stCondLst>
                                    <p:cond delay="0"/>
                                  </p:stCondLst>
                                  <p:childTnLst>
                                    <p:animScale>
                                      <p:cBhvr>
                                        <p:cTn id="1206" dur="2750" fill="hold"/>
                                        <p:tgtEl>
                                          <p:spTgt spid="25"/>
                                        </p:tgtEl>
                                      </p:cBhvr>
                                      <p:by x="100000" y="50000"/>
                                    </p:animScale>
                                  </p:childTnLst>
                                </p:cTn>
                              </p:par>
                              <p:par>
                                <p:cTn id="1207" presetID="6" presetClass="emph" presetSubtype="0" fill="hold" grpId="2" nodeType="withEffect">
                                  <p:stCondLst>
                                    <p:cond delay="0"/>
                                  </p:stCondLst>
                                  <p:childTnLst>
                                    <p:animScale>
                                      <p:cBhvr>
                                        <p:cTn id="1208" dur="2750" fill="hold"/>
                                        <p:tgtEl>
                                          <p:spTgt spid="21"/>
                                        </p:tgtEl>
                                      </p:cBhvr>
                                      <p:by x="100000" y="50000"/>
                                    </p:animScale>
                                  </p:childTnLst>
                                </p:cTn>
                              </p:par>
                              <p:par>
                                <p:cTn id="1209" presetID="6" presetClass="emph" presetSubtype="0" fill="hold" grpId="2" nodeType="withEffect">
                                  <p:stCondLst>
                                    <p:cond delay="0"/>
                                  </p:stCondLst>
                                  <p:childTnLst>
                                    <p:animScale>
                                      <p:cBhvr>
                                        <p:cTn id="1210" dur="2750" fill="hold"/>
                                        <p:tgtEl>
                                          <p:spTgt spid="24"/>
                                        </p:tgtEl>
                                      </p:cBhvr>
                                      <p:by x="100000" y="50000"/>
                                    </p:animScale>
                                  </p:childTnLst>
                                </p:cTn>
                              </p:par>
                              <p:par>
                                <p:cTn id="1211" presetID="6" presetClass="emph" presetSubtype="0" fill="hold" grpId="2" nodeType="withEffect">
                                  <p:stCondLst>
                                    <p:cond delay="0"/>
                                  </p:stCondLst>
                                  <p:childTnLst>
                                    <p:animScale>
                                      <p:cBhvr>
                                        <p:cTn id="1212" dur="2750" fill="hold"/>
                                        <p:tgtEl>
                                          <p:spTgt spid="23"/>
                                        </p:tgtEl>
                                      </p:cBhvr>
                                      <p:by x="100000" y="50000"/>
                                    </p:animScale>
                                  </p:childTnLst>
                                </p:cTn>
                              </p:par>
                              <p:par>
                                <p:cTn id="1213" presetID="6" presetClass="emph" presetSubtype="0" fill="hold" grpId="2" nodeType="withEffect">
                                  <p:stCondLst>
                                    <p:cond delay="0"/>
                                  </p:stCondLst>
                                  <p:childTnLst>
                                    <p:animScale>
                                      <p:cBhvr>
                                        <p:cTn id="1214" dur="2750" fill="hold"/>
                                        <p:tgtEl>
                                          <p:spTgt spid="20"/>
                                        </p:tgtEl>
                                      </p:cBhvr>
                                      <p:by x="100000" y="50000"/>
                                    </p:animScale>
                                  </p:childTnLst>
                                </p:cTn>
                              </p:par>
                              <p:par>
                                <p:cTn id="1215" presetID="6" presetClass="emph" presetSubtype="0" fill="hold" grpId="2" nodeType="withEffect">
                                  <p:stCondLst>
                                    <p:cond delay="0"/>
                                  </p:stCondLst>
                                  <p:childTnLst>
                                    <p:animScale>
                                      <p:cBhvr>
                                        <p:cTn id="1216" dur="2750" fill="hold"/>
                                        <p:tgtEl>
                                          <p:spTgt spid="30"/>
                                        </p:tgtEl>
                                      </p:cBhvr>
                                      <p:by x="100000" y="50000"/>
                                    </p:animScale>
                                  </p:childTnLst>
                                </p:cTn>
                              </p:par>
                              <p:par>
                                <p:cTn id="1217" presetID="6" presetClass="emph" presetSubtype="0" fill="hold" grpId="2" nodeType="withEffect">
                                  <p:stCondLst>
                                    <p:cond delay="0"/>
                                  </p:stCondLst>
                                  <p:childTnLst>
                                    <p:animScale>
                                      <p:cBhvr>
                                        <p:cTn id="1218" dur="2750" fill="hold"/>
                                        <p:tgtEl>
                                          <p:spTgt spid="31"/>
                                        </p:tgtEl>
                                      </p:cBhvr>
                                      <p:by x="100000" y="50000"/>
                                    </p:animScale>
                                  </p:childTnLst>
                                </p:cTn>
                              </p:par>
                              <p:par>
                                <p:cTn id="1219" presetID="6" presetClass="emph" presetSubtype="0" fill="hold" grpId="2" nodeType="withEffect">
                                  <p:stCondLst>
                                    <p:cond delay="0"/>
                                  </p:stCondLst>
                                  <p:childTnLst>
                                    <p:animScale>
                                      <p:cBhvr>
                                        <p:cTn id="1220" dur="2750" fill="hold"/>
                                        <p:tgtEl>
                                          <p:spTgt spid="28"/>
                                        </p:tgtEl>
                                      </p:cBhvr>
                                      <p:by x="100000" y="50000"/>
                                    </p:animScale>
                                  </p:childTnLst>
                                </p:cTn>
                              </p:par>
                              <p:par>
                                <p:cTn id="1221" presetID="6" presetClass="emph" presetSubtype="0" fill="hold" grpId="2" nodeType="withEffect">
                                  <p:stCondLst>
                                    <p:cond delay="0"/>
                                  </p:stCondLst>
                                  <p:childTnLst>
                                    <p:animScale>
                                      <p:cBhvr>
                                        <p:cTn id="1222" dur="2750" fill="hold"/>
                                        <p:tgtEl>
                                          <p:spTgt spid="32"/>
                                        </p:tgtEl>
                                      </p:cBhvr>
                                      <p:by x="100000" y="50000"/>
                                    </p:animScale>
                                  </p:childTnLst>
                                </p:cTn>
                              </p:par>
                              <p:par>
                                <p:cTn id="1223" presetID="6" presetClass="emph" presetSubtype="0" fill="hold" grpId="2" nodeType="withEffect">
                                  <p:stCondLst>
                                    <p:cond delay="0"/>
                                  </p:stCondLst>
                                  <p:childTnLst>
                                    <p:animScale>
                                      <p:cBhvr>
                                        <p:cTn id="1224" dur="2750" fill="hold"/>
                                        <p:tgtEl>
                                          <p:spTgt spid="33"/>
                                        </p:tgtEl>
                                      </p:cBhvr>
                                      <p:by x="100000" y="50000"/>
                                    </p:animScale>
                                  </p:childTnLst>
                                </p:cTn>
                              </p:par>
                              <p:par>
                                <p:cTn id="1225" presetID="6" presetClass="emph" presetSubtype="0" fill="hold" grpId="2" nodeType="withEffect">
                                  <p:stCondLst>
                                    <p:cond delay="0"/>
                                  </p:stCondLst>
                                  <p:childTnLst>
                                    <p:animScale>
                                      <p:cBhvr>
                                        <p:cTn id="1226" dur="2750" fill="hold"/>
                                        <p:tgtEl>
                                          <p:spTgt spid="29"/>
                                        </p:tgtEl>
                                      </p:cBhvr>
                                      <p:by x="100000" y="50000"/>
                                    </p:animScale>
                                  </p:childTnLst>
                                </p:cTn>
                              </p:par>
                              <p:par>
                                <p:cTn id="1227" presetID="6" presetClass="emph" presetSubtype="0" fill="hold" grpId="2" nodeType="withEffect">
                                  <p:stCondLst>
                                    <p:cond delay="0"/>
                                  </p:stCondLst>
                                  <p:childTnLst>
                                    <p:animScale>
                                      <p:cBhvr>
                                        <p:cTn id="1228" dur="2750" fill="hold"/>
                                        <p:tgtEl>
                                          <p:spTgt spid="8"/>
                                        </p:tgtEl>
                                      </p:cBhvr>
                                      <p:by x="100000" y="50000"/>
                                    </p:animScale>
                                  </p:childTnLst>
                                </p:cTn>
                              </p:par>
                              <p:par>
                                <p:cTn id="1229" presetID="6" presetClass="emph" presetSubtype="0" fill="hold" grpId="2" nodeType="withEffect">
                                  <p:stCondLst>
                                    <p:cond delay="0"/>
                                  </p:stCondLst>
                                  <p:childTnLst>
                                    <p:animScale>
                                      <p:cBhvr>
                                        <p:cTn id="1230" dur="2750" fill="hold"/>
                                        <p:tgtEl>
                                          <p:spTgt spid="12"/>
                                        </p:tgtEl>
                                      </p:cBhvr>
                                      <p:by x="100000" y="50000"/>
                                    </p:animScale>
                                  </p:childTnLst>
                                </p:cTn>
                              </p:par>
                              <p:par>
                                <p:cTn id="1231" presetID="6" presetClass="emph" presetSubtype="0" fill="hold" grpId="2" nodeType="withEffect">
                                  <p:stCondLst>
                                    <p:cond delay="0"/>
                                  </p:stCondLst>
                                  <p:childTnLst>
                                    <p:animScale>
                                      <p:cBhvr>
                                        <p:cTn id="1232" dur="2750" fill="hold"/>
                                        <p:tgtEl>
                                          <p:spTgt spid="11"/>
                                        </p:tgtEl>
                                      </p:cBhvr>
                                      <p:by x="100000" y="50000"/>
                                    </p:animScale>
                                  </p:childTnLst>
                                </p:cTn>
                              </p:par>
                              <p:par>
                                <p:cTn id="1233" presetID="6" presetClass="emph" presetSubtype="0" fill="hold" grpId="2" nodeType="withEffect">
                                  <p:stCondLst>
                                    <p:cond delay="0"/>
                                  </p:stCondLst>
                                  <p:childTnLst>
                                    <p:animScale>
                                      <p:cBhvr>
                                        <p:cTn id="1234" dur="2750" fill="hold"/>
                                        <p:tgtEl>
                                          <p:spTgt spid="7"/>
                                        </p:tgtEl>
                                      </p:cBhvr>
                                      <p:by x="100000" y="50000"/>
                                    </p:animScale>
                                  </p:childTnLst>
                                </p:cTn>
                              </p:par>
                              <p:par>
                                <p:cTn id="1235" presetID="6" presetClass="emph" presetSubtype="0" fill="hold" grpId="2" nodeType="withEffect">
                                  <p:stCondLst>
                                    <p:cond delay="0"/>
                                  </p:stCondLst>
                                  <p:childTnLst>
                                    <p:animScale>
                                      <p:cBhvr>
                                        <p:cTn id="1236" dur="2750" fill="hold"/>
                                        <p:tgtEl>
                                          <p:spTgt spid="10"/>
                                        </p:tgtEl>
                                      </p:cBhvr>
                                      <p:by x="100000" y="50000"/>
                                    </p:animScale>
                                  </p:childTnLst>
                                </p:cTn>
                              </p:par>
                              <p:par>
                                <p:cTn id="1237" presetID="6" presetClass="emph" presetSubtype="0" fill="hold" grpId="2" nodeType="withEffect">
                                  <p:stCondLst>
                                    <p:cond delay="0"/>
                                  </p:stCondLst>
                                  <p:childTnLst>
                                    <p:animScale>
                                      <p:cBhvr>
                                        <p:cTn id="1238" dur="2750" fill="hold"/>
                                        <p:tgtEl>
                                          <p:spTgt spid="9"/>
                                        </p:tgtEl>
                                      </p:cBhvr>
                                      <p:by x="100000" y="50000"/>
                                    </p:animScale>
                                  </p:childTnLst>
                                </p:cTn>
                              </p:par>
                              <p:par>
                                <p:cTn id="1239" presetID="6" presetClass="emph" presetSubtype="0" fill="hold" grpId="2" nodeType="withEffect">
                                  <p:stCondLst>
                                    <p:cond delay="0"/>
                                  </p:stCondLst>
                                  <p:childTnLst>
                                    <p:animScale>
                                      <p:cBhvr>
                                        <p:cTn id="1240" dur="2750" fill="hold"/>
                                        <p:tgtEl>
                                          <p:spTgt spid="6"/>
                                        </p:tgtEl>
                                      </p:cBhvr>
                                      <p:by x="100000" y="50000"/>
                                    </p:animScale>
                                  </p:childTnLst>
                                </p:cTn>
                              </p:par>
                              <p:par>
                                <p:cTn id="1241" presetID="6" presetClass="emph" presetSubtype="0" fill="hold" grpId="2" nodeType="withEffect">
                                  <p:stCondLst>
                                    <p:cond delay="0"/>
                                  </p:stCondLst>
                                  <p:childTnLst>
                                    <p:animScale>
                                      <p:cBhvr>
                                        <p:cTn id="1242" dur="2750" fill="hold"/>
                                        <p:tgtEl>
                                          <p:spTgt spid="16"/>
                                        </p:tgtEl>
                                      </p:cBhvr>
                                      <p:by x="100000" y="50000"/>
                                    </p:animScale>
                                  </p:childTnLst>
                                </p:cTn>
                              </p:par>
                              <p:par>
                                <p:cTn id="1243" presetID="6" presetClass="emph" presetSubtype="0" fill="hold" grpId="2" nodeType="withEffect">
                                  <p:stCondLst>
                                    <p:cond delay="0"/>
                                  </p:stCondLst>
                                  <p:childTnLst>
                                    <p:animScale>
                                      <p:cBhvr>
                                        <p:cTn id="1244" dur="2750" fill="hold"/>
                                        <p:tgtEl>
                                          <p:spTgt spid="17"/>
                                        </p:tgtEl>
                                      </p:cBhvr>
                                      <p:by x="100000" y="50000"/>
                                    </p:animScale>
                                  </p:childTnLst>
                                </p:cTn>
                              </p:par>
                              <p:par>
                                <p:cTn id="1245" presetID="6" presetClass="emph" presetSubtype="0" fill="hold" grpId="2" nodeType="withEffect">
                                  <p:stCondLst>
                                    <p:cond delay="0"/>
                                  </p:stCondLst>
                                  <p:childTnLst>
                                    <p:animScale>
                                      <p:cBhvr>
                                        <p:cTn id="1246" dur="2750" fill="hold"/>
                                        <p:tgtEl>
                                          <p:spTgt spid="14"/>
                                        </p:tgtEl>
                                      </p:cBhvr>
                                      <p:by x="100000" y="50000"/>
                                    </p:animScale>
                                  </p:childTnLst>
                                </p:cTn>
                              </p:par>
                              <p:par>
                                <p:cTn id="1247" presetID="6" presetClass="emph" presetSubtype="0" fill="hold" grpId="2" nodeType="withEffect">
                                  <p:stCondLst>
                                    <p:cond delay="0"/>
                                  </p:stCondLst>
                                  <p:childTnLst>
                                    <p:animScale>
                                      <p:cBhvr>
                                        <p:cTn id="1248" dur="2750" fill="hold"/>
                                        <p:tgtEl>
                                          <p:spTgt spid="18"/>
                                        </p:tgtEl>
                                      </p:cBhvr>
                                      <p:by x="100000" y="50000"/>
                                    </p:animScale>
                                  </p:childTnLst>
                                </p:cTn>
                              </p:par>
                              <p:par>
                                <p:cTn id="1249" presetID="6" presetClass="emph" presetSubtype="0" fill="hold" grpId="2" nodeType="withEffect">
                                  <p:stCondLst>
                                    <p:cond delay="0"/>
                                  </p:stCondLst>
                                  <p:childTnLst>
                                    <p:animScale>
                                      <p:cBhvr>
                                        <p:cTn id="1250" dur="2750" fill="hold"/>
                                        <p:tgtEl>
                                          <p:spTgt spid="19"/>
                                        </p:tgtEl>
                                      </p:cBhvr>
                                      <p:by x="100000" y="50000"/>
                                    </p:animScale>
                                  </p:childTnLst>
                                </p:cTn>
                              </p:par>
                              <p:par>
                                <p:cTn id="1251" presetID="6" presetClass="emph" presetSubtype="0" fill="hold" grpId="2" nodeType="withEffect">
                                  <p:stCondLst>
                                    <p:cond delay="0"/>
                                  </p:stCondLst>
                                  <p:childTnLst>
                                    <p:animScale>
                                      <p:cBhvr>
                                        <p:cTn id="1252" dur="2750" fill="hold"/>
                                        <p:tgtEl>
                                          <p:spTgt spid="15"/>
                                        </p:tgtEl>
                                      </p:cBhvr>
                                      <p:by x="100000" y="50000"/>
                                    </p:animScale>
                                  </p:childTnLst>
                                </p:cTn>
                              </p:par>
                              <p:par>
                                <p:cTn id="1253" presetID="6" presetClass="emph" presetSubtype="0" fill="hold" grpId="2" nodeType="withEffect">
                                  <p:stCondLst>
                                    <p:cond delay="0"/>
                                  </p:stCondLst>
                                  <p:childTnLst>
                                    <p:animScale>
                                      <p:cBhvr>
                                        <p:cTn id="1254" dur="2750" fill="hold"/>
                                        <p:tgtEl>
                                          <p:spTgt spid="56"/>
                                        </p:tgtEl>
                                      </p:cBhvr>
                                      <p:by x="100000" y="50000"/>
                                    </p:animScale>
                                  </p:childTnLst>
                                </p:cTn>
                              </p:par>
                              <p:par>
                                <p:cTn id="1255" presetID="6" presetClass="emph" presetSubtype="0" fill="hold" grpId="2" nodeType="withEffect">
                                  <p:stCondLst>
                                    <p:cond delay="0"/>
                                  </p:stCondLst>
                                  <p:childTnLst>
                                    <p:animScale>
                                      <p:cBhvr>
                                        <p:cTn id="1256" dur="2750" fill="hold"/>
                                        <p:tgtEl>
                                          <p:spTgt spid="60"/>
                                        </p:tgtEl>
                                      </p:cBhvr>
                                      <p:by x="100000" y="50000"/>
                                    </p:animScale>
                                  </p:childTnLst>
                                </p:cTn>
                              </p:par>
                              <p:par>
                                <p:cTn id="1257" presetID="6" presetClass="emph" presetSubtype="0" fill="hold" grpId="2" nodeType="withEffect">
                                  <p:stCondLst>
                                    <p:cond delay="0"/>
                                  </p:stCondLst>
                                  <p:childTnLst>
                                    <p:animScale>
                                      <p:cBhvr>
                                        <p:cTn id="1258" dur="2750" fill="hold"/>
                                        <p:tgtEl>
                                          <p:spTgt spid="59"/>
                                        </p:tgtEl>
                                      </p:cBhvr>
                                      <p:by x="100000" y="50000"/>
                                    </p:animScale>
                                  </p:childTnLst>
                                </p:cTn>
                              </p:par>
                              <p:par>
                                <p:cTn id="1259" presetID="6" presetClass="emph" presetSubtype="0" fill="hold" grpId="2" nodeType="withEffect">
                                  <p:stCondLst>
                                    <p:cond delay="0"/>
                                  </p:stCondLst>
                                  <p:childTnLst>
                                    <p:animScale>
                                      <p:cBhvr>
                                        <p:cTn id="1260" dur="2750" fill="hold"/>
                                        <p:tgtEl>
                                          <p:spTgt spid="55"/>
                                        </p:tgtEl>
                                      </p:cBhvr>
                                      <p:by x="100000" y="50000"/>
                                    </p:animScale>
                                  </p:childTnLst>
                                </p:cTn>
                              </p:par>
                              <p:par>
                                <p:cTn id="1261" presetID="6" presetClass="emph" presetSubtype="0" fill="hold" grpId="2" nodeType="withEffect">
                                  <p:stCondLst>
                                    <p:cond delay="0"/>
                                  </p:stCondLst>
                                  <p:childTnLst>
                                    <p:animScale>
                                      <p:cBhvr>
                                        <p:cTn id="1262" dur="2750" fill="hold"/>
                                        <p:tgtEl>
                                          <p:spTgt spid="58"/>
                                        </p:tgtEl>
                                      </p:cBhvr>
                                      <p:by x="100000" y="50000"/>
                                    </p:animScale>
                                  </p:childTnLst>
                                </p:cTn>
                              </p:par>
                              <p:par>
                                <p:cTn id="1263" presetID="6" presetClass="emph" presetSubtype="0" fill="hold" grpId="2" nodeType="withEffect">
                                  <p:stCondLst>
                                    <p:cond delay="0"/>
                                  </p:stCondLst>
                                  <p:childTnLst>
                                    <p:animScale>
                                      <p:cBhvr>
                                        <p:cTn id="1264" dur="2750" fill="hold"/>
                                        <p:tgtEl>
                                          <p:spTgt spid="57"/>
                                        </p:tgtEl>
                                      </p:cBhvr>
                                      <p:by x="100000" y="50000"/>
                                    </p:animScale>
                                  </p:childTnLst>
                                </p:cTn>
                              </p:par>
                              <p:par>
                                <p:cTn id="1265" presetID="6" presetClass="emph" presetSubtype="0" fill="hold" grpId="2" nodeType="withEffect">
                                  <p:stCondLst>
                                    <p:cond delay="0"/>
                                  </p:stCondLst>
                                  <p:childTnLst>
                                    <p:animScale>
                                      <p:cBhvr>
                                        <p:cTn id="1266" dur="2750" fill="hold"/>
                                        <p:tgtEl>
                                          <p:spTgt spid="48"/>
                                        </p:tgtEl>
                                      </p:cBhvr>
                                      <p:by x="100000" y="50000"/>
                                    </p:animScale>
                                  </p:childTnLst>
                                </p:cTn>
                              </p:par>
                              <p:par>
                                <p:cTn id="1267" presetID="6" presetClass="emph" presetSubtype="0" fill="hold" grpId="2" nodeType="withEffect">
                                  <p:stCondLst>
                                    <p:cond delay="0"/>
                                  </p:stCondLst>
                                  <p:childTnLst>
                                    <p:animScale>
                                      <p:cBhvr>
                                        <p:cTn id="1268" dur="2750" fill="hold"/>
                                        <p:tgtEl>
                                          <p:spTgt spid="51"/>
                                        </p:tgtEl>
                                      </p:cBhvr>
                                      <p:by x="100000" y="50000"/>
                                    </p:animScale>
                                  </p:childTnLst>
                                </p:cTn>
                              </p:par>
                              <p:par>
                                <p:cTn id="1269" presetID="6" presetClass="emph" presetSubtype="0" fill="hold" grpId="2" nodeType="withEffect">
                                  <p:stCondLst>
                                    <p:cond delay="0"/>
                                  </p:stCondLst>
                                  <p:childTnLst>
                                    <p:animScale>
                                      <p:cBhvr>
                                        <p:cTn id="1270" dur="2750" fill="hold"/>
                                        <p:tgtEl>
                                          <p:spTgt spid="52"/>
                                        </p:tgtEl>
                                      </p:cBhvr>
                                      <p:by x="100000" y="50000"/>
                                    </p:animScale>
                                  </p:childTnLst>
                                </p:cTn>
                              </p:par>
                              <p:par>
                                <p:cTn id="1271" presetID="6" presetClass="emph" presetSubtype="0" fill="hold" grpId="2" nodeType="withEffect">
                                  <p:stCondLst>
                                    <p:cond delay="0"/>
                                  </p:stCondLst>
                                  <p:childTnLst>
                                    <p:animScale>
                                      <p:cBhvr>
                                        <p:cTn id="1272" dur="2750" fill="hold"/>
                                        <p:tgtEl>
                                          <p:spTgt spid="49"/>
                                        </p:tgtEl>
                                      </p:cBhvr>
                                      <p:by x="100000" y="50000"/>
                                    </p:animScale>
                                  </p:childTnLst>
                                </p:cTn>
                              </p:par>
                              <p:par>
                                <p:cTn id="1273" presetID="6" presetClass="emph" presetSubtype="0" fill="hold" grpId="2" nodeType="withEffect">
                                  <p:stCondLst>
                                    <p:cond delay="0"/>
                                  </p:stCondLst>
                                  <p:childTnLst>
                                    <p:animScale>
                                      <p:cBhvr>
                                        <p:cTn id="1274" dur="2750" fill="hold"/>
                                        <p:tgtEl>
                                          <p:spTgt spid="53"/>
                                        </p:tgtEl>
                                      </p:cBhvr>
                                      <p:by x="100000" y="50000"/>
                                    </p:animScale>
                                  </p:childTnLst>
                                </p:cTn>
                              </p:par>
                              <p:par>
                                <p:cTn id="1275" presetID="6" presetClass="emph" presetSubtype="0" fill="hold" grpId="2" nodeType="withEffect">
                                  <p:stCondLst>
                                    <p:cond delay="0"/>
                                  </p:stCondLst>
                                  <p:childTnLst>
                                    <p:animScale>
                                      <p:cBhvr>
                                        <p:cTn id="1276" dur="2750" fill="hold"/>
                                        <p:tgtEl>
                                          <p:spTgt spid="54"/>
                                        </p:tgtEl>
                                      </p:cBhvr>
                                      <p:by x="100000" y="50000"/>
                                    </p:animScale>
                                  </p:childTnLst>
                                </p:cTn>
                              </p:par>
                              <p:par>
                                <p:cTn id="1277" presetID="6" presetClass="emph" presetSubtype="0" fill="hold" grpId="2" nodeType="withEffect">
                                  <p:stCondLst>
                                    <p:cond delay="0"/>
                                  </p:stCondLst>
                                  <p:childTnLst>
                                    <p:animScale>
                                      <p:cBhvr>
                                        <p:cTn id="1278" dur="2750" fill="hold"/>
                                        <p:tgtEl>
                                          <p:spTgt spid="50"/>
                                        </p:tgtEl>
                                      </p:cBhvr>
                                      <p:by x="100000" y="50000"/>
                                    </p:animScale>
                                  </p:childTnLst>
                                </p:cTn>
                              </p:par>
                              <p:par>
                                <p:cTn id="1279" presetID="6" presetClass="emph" presetSubtype="0" fill="hold" grpId="2" nodeType="withEffect">
                                  <p:stCondLst>
                                    <p:cond delay="0"/>
                                  </p:stCondLst>
                                  <p:childTnLst>
                                    <p:animScale>
                                      <p:cBhvr>
                                        <p:cTn id="1280" dur="2750" fill="hold"/>
                                        <p:tgtEl>
                                          <p:spTgt spid="63"/>
                                        </p:tgtEl>
                                      </p:cBhvr>
                                      <p:by x="100000" y="50000"/>
                                    </p:animScale>
                                  </p:childTnLst>
                                </p:cTn>
                              </p:par>
                              <p:par>
                                <p:cTn id="1281" presetID="6" presetClass="emph" presetSubtype="0" fill="hold" grpId="2" nodeType="withEffect">
                                  <p:stCondLst>
                                    <p:cond delay="0"/>
                                  </p:stCondLst>
                                  <p:childTnLst>
                                    <p:animScale>
                                      <p:cBhvr>
                                        <p:cTn id="1282" dur="2750" fill="hold"/>
                                        <p:tgtEl>
                                          <p:spTgt spid="67"/>
                                        </p:tgtEl>
                                      </p:cBhvr>
                                      <p:by x="100000" y="50000"/>
                                    </p:animScale>
                                  </p:childTnLst>
                                </p:cTn>
                              </p:par>
                              <p:par>
                                <p:cTn id="1283" presetID="6" presetClass="emph" presetSubtype="0" fill="hold" grpId="2" nodeType="withEffect">
                                  <p:stCondLst>
                                    <p:cond delay="0"/>
                                  </p:stCondLst>
                                  <p:childTnLst>
                                    <p:animScale>
                                      <p:cBhvr>
                                        <p:cTn id="1284" dur="2750" fill="hold"/>
                                        <p:tgtEl>
                                          <p:spTgt spid="66"/>
                                        </p:tgtEl>
                                      </p:cBhvr>
                                      <p:by x="100000" y="50000"/>
                                    </p:animScale>
                                  </p:childTnLst>
                                </p:cTn>
                              </p:par>
                              <p:par>
                                <p:cTn id="1285" presetID="6" presetClass="emph" presetSubtype="0" fill="hold" grpId="2" nodeType="withEffect">
                                  <p:stCondLst>
                                    <p:cond delay="0"/>
                                  </p:stCondLst>
                                  <p:childTnLst>
                                    <p:animScale>
                                      <p:cBhvr>
                                        <p:cTn id="1286" dur="2750" fill="hold"/>
                                        <p:tgtEl>
                                          <p:spTgt spid="62"/>
                                        </p:tgtEl>
                                      </p:cBhvr>
                                      <p:by x="100000" y="50000"/>
                                    </p:animScale>
                                  </p:childTnLst>
                                </p:cTn>
                              </p:par>
                              <p:par>
                                <p:cTn id="1287" presetID="6" presetClass="emph" presetSubtype="0" fill="hold" grpId="2" nodeType="withEffect">
                                  <p:stCondLst>
                                    <p:cond delay="0"/>
                                  </p:stCondLst>
                                  <p:childTnLst>
                                    <p:animScale>
                                      <p:cBhvr>
                                        <p:cTn id="1288" dur="2750" fill="hold"/>
                                        <p:tgtEl>
                                          <p:spTgt spid="65"/>
                                        </p:tgtEl>
                                      </p:cBhvr>
                                      <p:by x="100000" y="50000"/>
                                    </p:animScale>
                                  </p:childTnLst>
                                </p:cTn>
                              </p:par>
                              <p:par>
                                <p:cTn id="1289" presetID="6" presetClass="emph" presetSubtype="0" fill="hold" grpId="2" nodeType="withEffect">
                                  <p:stCondLst>
                                    <p:cond delay="0"/>
                                  </p:stCondLst>
                                  <p:childTnLst>
                                    <p:animScale>
                                      <p:cBhvr>
                                        <p:cTn id="1290" dur="2750" fill="hold"/>
                                        <p:tgtEl>
                                          <p:spTgt spid="64"/>
                                        </p:tgtEl>
                                      </p:cBhvr>
                                      <p:by x="100000" y="50000"/>
                                    </p:animScale>
                                  </p:childTnLst>
                                </p:cTn>
                              </p:par>
                              <p:par>
                                <p:cTn id="1291" presetID="6" presetClass="emph" presetSubtype="0" fill="hold" grpId="2" nodeType="withEffect">
                                  <p:stCondLst>
                                    <p:cond delay="0"/>
                                  </p:stCondLst>
                                  <p:childTnLst>
                                    <p:animScale>
                                      <p:cBhvr>
                                        <p:cTn id="1292" dur="2750" fill="hold"/>
                                        <p:tgtEl>
                                          <p:spTgt spid="61"/>
                                        </p:tgtEl>
                                      </p:cBhvr>
                                      <p:by x="100000" y="50000"/>
                                    </p:animScale>
                                  </p:childTnLst>
                                </p:cTn>
                              </p:par>
                              <p:par>
                                <p:cTn id="1293" presetID="6" presetClass="emph" presetSubtype="0" fill="hold" grpId="2" nodeType="withEffect">
                                  <p:stCondLst>
                                    <p:cond delay="0"/>
                                  </p:stCondLst>
                                  <p:childTnLst>
                                    <p:animScale>
                                      <p:cBhvr>
                                        <p:cTn id="1294" dur="2750" fill="hold"/>
                                        <p:tgtEl>
                                          <p:spTgt spid="70"/>
                                        </p:tgtEl>
                                      </p:cBhvr>
                                      <p:by x="100000" y="50000"/>
                                    </p:animScale>
                                  </p:childTnLst>
                                </p:cTn>
                              </p:par>
                              <p:par>
                                <p:cTn id="1295" presetID="6" presetClass="emph" presetSubtype="0" fill="hold" grpId="2" nodeType="withEffect">
                                  <p:stCondLst>
                                    <p:cond delay="0"/>
                                  </p:stCondLst>
                                  <p:childTnLst>
                                    <p:animScale>
                                      <p:cBhvr>
                                        <p:cTn id="1296" dur="2750" fill="hold"/>
                                        <p:tgtEl>
                                          <p:spTgt spid="71"/>
                                        </p:tgtEl>
                                      </p:cBhvr>
                                      <p:by x="100000" y="50000"/>
                                    </p:animScale>
                                  </p:childTnLst>
                                </p:cTn>
                              </p:par>
                              <p:par>
                                <p:cTn id="1297" presetID="6" presetClass="emph" presetSubtype="0" fill="hold" grpId="2" nodeType="withEffect">
                                  <p:stCondLst>
                                    <p:cond delay="0"/>
                                  </p:stCondLst>
                                  <p:childTnLst>
                                    <p:animScale>
                                      <p:cBhvr>
                                        <p:cTn id="1298" dur="2750" fill="hold"/>
                                        <p:tgtEl>
                                          <p:spTgt spid="68"/>
                                        </p:tgtEl>
                                      </p:cBhvr>
                                      <p:by x="100000" y="50000"/>
                                    </p:animScale>
                                  </p:childTnLst>
                                </p:cTn>
                              </p:par>
                              <p:par>
                                <p:cTn id="1299" presetID="6" presetClass="emph" presetSubtype="0" fill="hold" grpId="2" nodeType="withEffect">
                                  <p:stCondLst>
                                    <p:cond delay="0"/>
                                  </p:stCondLst>
                                  <p:childTnLst>
                                    <p:animScale>
                                      <p:cBhvr>
                                        <p:cTn id="1300" dur="2750" fill="hold"/>
                                        <p:tgtEl>
                                          <p:spTgt spid="72"/>
                                        </p:tgtEl>
                                      </p:cBhvr>
                                      <p:by x="100000" y="50000"/>
                                    </p:animScale>
                                  </p:childTnLst>
                                </p:cTn>
                              </p:par>
                              <p:par>
                                <p:cTn id="1301" presetID="6" presetClass="emph" presetSubtype="0" fill="hold" grpId="2" nodeType="withEffect">
                                  <p:stCondLst>
                                    <p:cond delay="0"/>
                                  </p:stCondLst>
                                  <p:childTnLst>
                                    <p:animScale>
                                      <p:cBhvr>
                                        <p:cTn id="1302" dur="2750" fill="hold"/>
                                        <p:tgtEl>
                                          <p:spTgt spid="73"/>
                                        </p:tgtEl>
                                      </p:cBhvr>
                                      <p:by x="100000" y="50000"/>
                                    </p:animScale>
                                  </p:childTnLst>
                                </p:cTn>
                              </p:par>
                              <p:par>
                                <p:cTn id="1303" presetID="6" presetClass="emph" presetSubtype="0" fill="hold" grpId="2" nodeType="withEffect">
                                  <p:stCondLst>
                                    <p:cond delay="0"/>
                                  </p:stCondLst>
                                  <p:childTnLst>
                                    <p:animScale>
                                      <p:cBhvr>
                                        <p:cTn id="1304" dur="2750" fill="hold"/>
                                        <p:tgtEl>
                                          <p:spTgt spid="69"/>
                                        </p:tgtEl>
                                      </p:cBhvr>
                                      <p:by x="100000" y="50000"/>
                                    </p:animScale>
                                  </p:childTnLst>
                                </p:cTn>
                              </p:par>
                              <p:par>
                                <p:cTn id="1305" presetID="6" presetClass="emph" presetSubtype="0" fill="hold" grpId="2" nodeType="withEffect">
                                  <p:stCondLst>
                                    <p:cond delay="0"/>
                                  </p:stCondLst>
                                  <p:childTnLst>
                                    <p:animScale>
                                      <p:cBhvr>
                                        <p:cTn id="1306" dur="2750" fill="hold"/>
                                        <p:tgtEl>
                                          <p:spTgt spid="76"/>
                                        </p:tgtEl>
                                      </p:cBhvr>
                                      <p:by x="100000" y="50000"/>
                                    </p:animScale>
                                  </p:childTnLst>
                                </p:cTn>
                              </p:par>
                              <p:par>
                                <p:cTn id="1307" presetID="6" presetClass="emph" presetSubtype="0" fill="hold" grpId="2" nodeType="withEffect">
                                  <p:stCondLst>
                                    <p:cond delay="0"/>
                                  </p:stCondLst>
                                  <p:childTnLst>
                                    <p:animScale>
                                      <p:cBhvr>
                                        <p:cTn id="1308" dur="2750" fill="hold"/>
                                        <p:tgtEl>
                                          <p:spTgt spid="80"/>
                                        </p:tgtEl>
                                      </p:cBhvr>
                                      <p:by x="100000" y="50000"/>
                                    </p:animScale>
                                  </p:childTnLst>
                                </p:cTn>
                              </p:par>
                              <p:par>
                                <p:cTn id="1309" presetID="6" presetClass="emph" presetSubtype="0" fill="hold" grpId="2" nodeType="withEffect">
                                  <p:stCondLst>
                                    <p:cond delay="0"/>
                                  </p:stCondLst>
                                  <p:childTnLst>
                                    <p:animScale>
                                      <p:cBhvr>
                                        <p:cTn id="1310" dur="2750" fill="hold"/>
                                        <p:tgtEl>
                                          <p:spTgt spid="79"/>
                                        </p:tgtEl>
                                      </p:cBhvr>
                                      <p:by x="100000" y="50000"/>
                                    </p:animScale>
                                  </p:childTnLst>
                                </p:cTn>
                              </p:par>
                              <p:par>
                                <p:cTn id="1311" presetID="6" presetClass="emph" presetSubtype="0" fill="hold" grpId="2" nodeType="withEffect">
                                  <p:stCondLst>
                                    <p:cond delay="0"/>
                                  </p:stCondLst>
                                  <p:childTnLst>
                                    <p:animScale>
                                      <p:cBhvr>
                                        <p:cTn id="1312" dur="2750" fill="hold"/>
                                        <p:tgtEl>
                                          <p:spTgt spid="75"/>
                                        </p:tgtEl>
                                      </p:cBhvr>
                                      <p:by x="100000" y="50000"/>
                                    </p:animScale>
                                  </p:childTnLst>
                                </p:cTn>
                              </p:par>
                              <p:par>
                                <p:cTn id="1313" presetID="6" presetClass="emph" presetSubtype="0" fill="hold" grpId="2" nodeType="withEffect">
                                  <p:stCondLst>
                                    <p:cond delay="0"/>
                                  </p:stCondLst>
                                  <p:childTnLst>
                                    <p:animScale>
                                      <p:cBhvr>
                                        <p:cTn id="1314" dur="2750" fill="hold"/>
                                        <p:tgtEl>
                                          <p:spTgt spid="78"/>
                                        </p:tgtEl>
                                      </p:cBhvr>
                                      <p:by x="100000" y="50000"/>
                                    </p:animScale>
                                  </p:childTnLst>
                                </p:cTn>
                              </p:par>
                              <p:par>
                                <p:cTn id="1315" presetID="6" presetClass="emph" presetSubtype="0" fill="hold" grpId="2" nodeType="withEffect">
                                  <p:stCondLst>
                                    <p:cond delay="0"/>
                                  </p:stCondLst>
                                  <p:childTnLst>
                                    <p:animScale>
                                      <p:cBhvr>
                                        <p:cTn id="1316" dur="2750" fill="hold"/>
                                        <p:tgtEl>
                                          <p:spTgt spid="77"/>
                                        </p:tgtEl>
                                      </p:cBhvr>
                                      <p:by x="100000" y="50000"/>
                                    </p:animScale>
                                  </p:childTnLst>
                                </p:cTn>
                              </p:par>
                              <p:par>
                                <p:cTn id="1317" presetID="6" presetClass="emph" presetSubtype="0" fill="hold" grpId="2" nodeType="withEffect">
                                  <p:stCondLst>
                                    <p:cond delay="0"/>
                                  </p:stCondLst>
                                  <p:childTnLst>
                                    <p:animScale>
                                      <p:cBhvr>
                                        <p:cTn id="1318" dur="2750" fill="hold"/>
                                        <p:tgtEl>
                                          <p:spTgt spid="74"/>
                                        </p:tgtEl>
                                      </p:cBhvr>
                                      <p:by x="100000" y="50000"/>
                                    </p:animScale>
                                  </p:childTnLst>
                                </p:cTn>
                              </p:par>
                              <p:par>
                                <p:cTn id="1319" presetID="6" presetClass="emph" presetSubtype="0" fill="hold" grpId="2" nodeType="withEffect">
                                  <p:stCondLst>
                                    <p:cond delay="0"/>
                                  </p:stCondLst>
                                  <p:childTnLst>
                                    <p:animScale>
                                      <p:cBhvr>
                                        <p:cTn id="1320" dur="2750" fill="hold"/>
                                        <p:tgtEl>
                                          <p:spTgt spid="83"/>
                                        </p:tgtEl>
                                      </p:cBhvr>
                                      <p:by x="100000" y="50000"/>
                                    </p:animScale>
                                  </p:childTnLst>
                                </p:cTn>
                              </p:par>
                              <p:par>
                                <p:cTn id="1321" presetID="6" presetClass="emph" presetSubtype="0" fill="hold" grpId="2" nodeType="withEffect">
                                  <p:stCondLst>
                                    <p:cond delay="0"/>
                                  </p:stCondLst>
                                  <p:childTnLst>
                                    <p:animScale>
                                      <p:cBhvr>
                                        <p:cTn id="1322" dur="2750" fill="hold"/>
                                        <p:tgtEl>
                                          <p:spTgt spid="84"/>
                                        </p:tgtEl>
                                      </p:cBhvr>
                                      <p:by x="100000" y="50000"/>
                                    </p:animScale>
                                  </p:childTnLst>
                                </p:cTn>
                              </p:par>
                              <p:par>
                                <p:cTn id="1323" presetID="6" presetClass="emph" presetSubtype="0" fill="hold" grpId="2" nodeType="withEffect">
                                  <p:stCondLst>
                                    <p:cond delay="0"/>
                                  </p:stCondLst>
                                  <p:childTnLst>
                                    <p:animScale>
                                      <p:cBhvr>
                                        <p:cTn id="1324" dur="2750" fill="hold"/>
                                        <p:tgtEl>
                                          <p:spTgt spid="81"/>
                                        </p:tgtEl>
                                      </p:cBhvr>
                                      <p:by x="100000" y="50000"/>
                                    </p:animScale>
                                  </p:childTnLst>
                                </p:cTn>
                              </p:par>
                              <p:par>
                                <p:cTn id="1325" presetID="6" presetClass="emph" presetSubtype="0" fill="hold" grpId="2" nodeType="withEffect">
                                  <p:stCondLst>
                                    <p:cond delay="0"/>
                                  </p:stCondLst>
                                  <p:childTnLst>
                                    <p:animScale>
                                      <p:cBhvr>
                                        <p:cTn id="1326" dur="2750" fill="hold"/>
                                        <p:tgtEl>
                                          <p:spTgt spid="85"/>
                                        </p:tgtEl>
                                      </p:cBhvr>
                                      <p:by x="100000" y="50000"/>
                                    </p:animScale>
                                  </p:childTnLst>
                                </p:cTn>
                              </p:par>
                              <p:par>
                                <p:cTn id="1327" presetID="6" presetClass="emph" presetSubtype="0" fill="hold" grpId="2" nodeType="withEffect">
                                  <p:stCondLst>
                                    <p:cond delay="0"/>
                                  </p:stCondLst>
                                  <p:childTnLst>
                                    <p:animScale>
                                      <p:cBhvr>
                                        <p:cTn id="1328" dur="2750" fill="hold"/>
                                        <p:tgtEl>
                                          <p:spTgt spid="86"/>
                                        </p:tgtEl>
                                      </p:cBhvr>
                                      <p:by x="100000" y="50000"/>
                                    </p:animScale>
                                  </p:childTnLst>
                                </p:cTn>
                              </p:par>
                              <p:par>
                                <p:cTn id="1329" presetID="6" presetClass="emph" presetSubtype="0" fill="hold" grpId="2" nodeType="withEffect">
                                  <p:stCondLst>
                                    <p:cond delay="0"/>
                                  </p:stCondLst>
                                  <p:childTnLst>
                                    <p:animScale>
                                      <p:cBhvr>
                                        <p:cTn id="1330" dur="2750" fill="hold"/>
                                        <p:tgtEl>
                                          <p:spTgt spid="82"/>
                                        </p:tgtEl>
                                      </p:cBhvr>
                                      <p:by x="100000" y="50000"/>
                                    </p:animScale>
                                  </p:childTnLst>
                                </p:cTn>
                              </p:par>
                              <p:par>
                                <p:cTn id="1331" presetID="6" presetClass="emph" presetSubtype="0" fill="hold" grpId="2" nodeType="withEffect">
                                  <p:stCondLst>
                                    <p:cond delay="0"/>
                                  </p:stCondLst>
                                  <p:childTnLst>
                                    <p:animScale>
                                      <p:cBhvr>
                                        <p:cTn id="1332" dur="2750" fill="hold"/>
                                        <p:tgtEl>
                                          <p:spTgt spid="95"/>
                                        </p:tgtEl>
                                      </p:cBhvr>
                                      <p:by x="100000" y="50000"/>
                                    </p:animScale>
                                  </p:childTnLst>
                                </p:cTn>
                              </p:par>
                              <p:par>
                                <p:cTn id="1333" presetID="6" presetClass="emph" presetSubtype="0" fill="hold" grpId="2" nodeType="withEffect">
                                  <p:stCondLst>
                                    <p:cond delay="0"/>
                                  </p:stCondLst>
                                  <p:childTnLst>
                                    <p:animScale>
                                      <p:cBhvr>
                                        <p:cTn id="1334" dur="2750" fill="hold"/>
                                        <p:tgtEl>
                                          <p:spTgt spid="99"/>
                                        </p:tgtEl>
                                      </p:cBhvr>
                                      <p:by x="100000" y="50000"/>
                                    </p:animScale>
                                  </p:childTnLst>
                                </p:cTn>
                              </p:par>
                              <p:par>
                                <p:cTn id="1335" presetID="6" presetClass="emph" presetSubtype="0" fill="hold" grpId="2" nodeType="withEffect">
                                  <p:stCondLst>
                                    <p:cond delay="0"/>
                                  </p:stCondLst>
                                  <p:childTnLst>
                                    <p:animScale>
                                      <p:cBhvr>
                                        <p:cTn id="1336" dur="2750" fill="hold"/>
                                        <p:tgtEl>
                                          <p:spTgt spid="98"/>
                                        </p:tgtEl>
                                      </p:cBhvr>
                                      <p:by x="100000" y="50000"/>
                                    </p:animScale>
                                  </p:childTnLst>
                                </p:cTn>
                              </p:par>
                              <p:par>
                                <p:cTn id="1337" presetID="6" presetClass="emph" presetSubtype="0" fill="hold" grpId="2" nodeType="withEffect">
                                  <p:stCondLst>
                                    <p:cond delay="0"/>
                                  </p:stCondLst>
                                  <p:childTnLst>
                                    <p:animScale>
                                      <p:cBhvr>
                                        <p:cTn id="1338" dur="2750" fill="hold"/>
                                        <p:tgtEl>
                                          <p:spTgt spid="94"/>
                                        </p:tgtEl>
                                      </p:cBhvr>
                                      <p:by x="100000" y="50000"/>
                                    </p:animScale>
                                  </p:childTnLst>
                                </p:cTn>
                              </p:par>
                              <p:par>
                                <p:cTn id="1339" presetID="6" presetClass="emph" presetSubtype="0" fill="hold" grpId="2" nodeType="withEffect">
                                  <p:stCondLst>
                                    <p:cond delay="0"/>
                                  </p:stCondLst>
                                  <p:childTnLst>
                                    <p:animScale>
                                      <p:cBhvr>
                                        <p:cTn id="1340" dur="2750" fill="hold"/>
                                        <p:tgtEl>
                                          <p:spTgt spid="97"/>
                                        </p:tgtEl>
                                      </p:cBhvr>
                                      <p:by x="100000" y="50000"/>
                                    </p:animScale>
                                  </p:childTnLst>
                                </p:cTn>
                              </p:par>
                              <p:par>
                                <p:cTn id="1341" presetID="6" presetClass="emph" presetSubtype="0" fill="hold" grpId="2" nodeType="withEffect">
                                  <p:stCondLst>
                                    <p:cond delay="0"/>
                                  </p:stCondLst>
                                  <p:childTnLst>
                                    <p:animScale>
                                      <p:cBhvr>
                                        <p:cTn id="1342" dur="2750" fill="hold"/>
                                        <p:tgtEl>
                                          <p:spTgt spid="96"/>
                                        </p:tgtEl>
                                      </p:cBhvr>
                                      <p:by x="100000" y="50000"/>
                                    </p:animScale>
                                  </p:childTnLst>
                                </p:cTn>
                              </p:par>
                              <p:par>
                                <p:cTn id="1343" presetID="6" presetClass="emph" presetSubtype="0" fill="hold" grpId="2" nodeType="withEffect">
                                  <p:stCondLst>
                                    <p:cond delay="0"/>
                                  </p:stCondLst>
                                  <p:childTnLst>
                                    <p:animScale>
                                      <p:cBhvr>
                                        <p:cTn id="1344" dur="2750" fill="hold"/>
                                        <p:tgtEl>
                                          <p:spTgt spid="87"/>
                                        </p:tgtEl>
                                      </p:cBhvr>
                                      <p:by x="100000" y="50000"/>
                                    </p:animScale>
                                  </p:childTnLst>
                                </p:cTn>
                              </p:par>
                              <p:par>
                                <p:cTn id="1345" presetID="6" presetClass="emph" presetSubtype="0" fill="hold" grpId="2" nodeType="withEffect">
                                  <p:stCondLst>
                                    <p:cond delay="0"/>
                                  </p:stCondLst>
                                  <p:childTnLst>
                                    <p:animScale>
                                      <p:cBhvr>
                                        <p:cTn id="1346" dur="2750" fill="hold"/>
                                        <p:tgtEl>
                                          <p:spTgt spid="90"/>
                                        </p:tgtEl>
                                      </p:cBhvr>
                                      <p:by x="100000" y="50000"/>
                                    </p:animScale>
                                  </p:childTnLst>
                                </p:cTn>
                              </p:par>
                              <p:par>
                                <p:cTn id="1347" presetID="6" presetClass="emph" presetSubtype="0" fill="hold" grpId="2" nodeType="withEffect">
                                  <p:stCondLst>
                                    <p:cond delay="0"/>
                                  </p:stCondLst>
                                  <p:childTnLst>
                                    <p:animScale>
                                      <p:cBhvr>
                                        <p:cTn id="1348" dur="2750" fill="hold"/>
                                        <p:tgtEl>
                                          <p:spTgt spid="91"/>
                                        </p:tgtEl>
                                      </p:cBhvr>
                                      <p:by x="100000" y="50000"/>
                                    </p:animScale>
                                  </p:childTnLst>
                                </p:cTn>
                              </p:par>
                              <p:par>
                                <p:cTn id="1349" presetID="6" presetClass="emph" presetSubtype="0" fill="hold" grpId="2" nodeType="withEffect">
                                  <p:stCondLst>
                                    <p:cond delay="0"/>
                                  </p:stCondLst>
                                  <p:childTnLst>
                                    <p:animScale>
                                      <p:cBhvr>
                                        <p:cTn id="1350" dur="2750" fill="hold"/>
                                        <p:tgtEl>
                                          <p:spTgt spid="88"/>
                                        </p:tgtEl>
                                      </p:cBhvr>
                                      <p:by x="100000" y="50000"/>
                                    </p:animScale>
                                  </p:childTnLst>
                                </p:cTn>
                              </p:par>
                              <p:par>
                                <p:cTn id="1351" presetID="6" presetClass="emph" presetSubtype="0" fill="hold" grpId="2" nodeType="withEffect">
                                  <p:stCondLst>
                                    <p:cond delay="0"/>
                                  </p:stCondLst>
                                  <p:childTnLst>
                                    <p:animScale>
                                      <p:cBhvr>
                                        <p:cTn id="1352" dur="2750" fill="hold"/>
                                        <p:tgtEl>
                                          <p:spTgt spid="92"/>
                                        </p:tgtEl>
                                      </p:cBhvr>
                                      <p:by x="100000" y="50000"/>
                                    </p:animScale>
                                  </p:childTnLst>
                                </p:cTn>
                              </p:par>
                              <p:par>
                                <p:cTn id="1353" presetID="6" presetClass="emph" presetSubtype="0" fill="hold" grpId="2" nodeType="withEffect">
                                  <p:stCondLst>
                                    <p:cond delay="0"/>
                                  </p:stCondLst>
                                  <p:childTnLst>
                                    <p:animScale>
                                      <p:cBhvr>
                                        <p:cTn id="1354" dur="2750" fill="hold"/>
                                        <p:tgtEl>
                                          <p:spTgt spid="93"/>
                                        </p:tgtEl>
                                      </p:cBhvr>
                                      <p:by x="100000" y="50000"/>
                                    </p:animScale>
                                  </p:childTnLst>
                                </p:cTn>
                              </p:par>
                              <p:par>
                                <p:cTn id="1355" presetID="6" presetClass="emph" presetSubtype="0" fill="hold" grpId="2" nodeType="withEffect">
                                  <p:stCondLst>
                                    <p:cond delay="0"/>
                                  </p:stCondLst>
                                  <p:childTnLst>
                                    <p:animScale>
                                      <p:cBhvr>
                                        <p:cTn id="1356" dur="2750" fill="hold"/>
                                        <p:tgtEl>
                                          <p:spTgt spid="89"/>
                                        </p:tgtEl>
                                      </p:cBhvr>
                                      <p:by x="100000" y="50000"/>
                                    </p:animScale>
                                  </p:childTnLst>
                                </p:cTn>
                              </p:par>
                              <p:par>
                                <p:cTn id="1357" presetID="6" presetClass="emph" presetSubtype="0" fill="hold" grpId="2" nodeType="withEffect">
                                  <p:stCondLst>
                                    <p:cond delay="0"/>
                                  </p:stCondLst>
                                  <p:childTnLst>
                                    <p:animScale>
                                      <p:cBhvr>
                                        <p:cTn id="1358" dur="2750" fill="hold"/>
                                        <p:tgtEl>
                                          <p:spTgt spid="102"/>
                                        </p:tgtEl>
                                      </p:cBhvr>
                                      <p:by x="100000" y="50000"/>
                                    </p:animScale>
                                  </p:childTnLst>
                                </p:cTn>
                              </p:par>
                              <p:par>
                                <p:cTn id="1359" presetID="6" presetClass="emph" presetSubtype="0" fill="hold" grpId="2" nodeType="withEffect">
                                  <p:stCondLst>
                                    <p:cond delay="0"/>
                                  </p:stCondLst>
                                  <p:childTnLst>
                                    <p:animScale>
                                      <p:cBhvr>
                                        <p:cTn id="1360" dur="2750" fill="hold"/>
                                        <p:tgtEl>
                                          <p:spTgt spid="106"/>
                                        </p:tgtEl>
                                      </p:cBhvr>
                                      <p:by x="100000" y="50000"/>
                                    </p:animScale>
                                  </p:childTnLst>
                                </p:cTn>
                              </p:par>
                              <p:par>
                                <p:cTn id="1361" presetID="6" presetClass="emph" presetSubtype="0" fill="hold" grpId="2" nodeType="withEffect">
                                  <p:stCondLst>
                                    <p:cond delay="0"/>
                                  </p:stCondLst>
                                  <p:childTnLst>
                                    <p:animScale>
                                      <p:cBhvr>
                                        <p:cTn id="1362" dur="2750" fill="hold"/>
                                        <p:tgtEl>
                                          <p:spTgt spid="105"/>
                                        </p:tgtEl>
                                      </p:cBhvr>
                                      <p:by x="100000" y="50000"/>
                                    </p:animScale>
                                  </p:childTnLst>
                                </p:cTn>
                              </p:par>
                              <p:par>
                                <p:cTn id="1363" presetID="6" presetClass="emph" presetSubtype="0" fill="hold" grpId="2" nodeType="withEffect">
                                  <p:stCondLst>
                                    <p:cond delay="0"/>
                                  </p:stCondLst>
                                  <p:childTnLst>
                                    <p:animScale>
                                      <p:cBhvr>
                                        <p:cTn id="1364" dur="2750" fill="hold"/>
                                        <p:tgtEl>
                                          <p:spTgt spid="101"/>
                                        </p:tgtEl>
                                      </p:cBhvr>
                                      <p:by x="100000" y="50000"/>
                                    </p:animScale>
                                  </p:childTnLst>
                                </p:cTn>
                              </p:par>
                              <p:par>
                                <p:cTn id="1365" presetID="6" presetClass="emph" presetSubtype="0" fill="hold" grpId="2" nodeType="withEffect">
                                  <p:stCondLst>
                                    <p:cond delay="0"/>
                                  </p:stCondLst>
                                  <p:childTnLst>
                                    <p:animScale>
                                      <p:cBhvr>
                                        <p:cTn id="1366" dur="2750" fill="hold"/>
                                        <p:tgtEl>
                                          <p:spTgt spid="104"/>
                                        </p:tgtEl>
                                      </p:cBhvr>
                                      <p:by x="100000" y="50000"/>
                                    </p:animScale>
                                  </p:childTnLst>
                                </p:cTn>
                              </p:par>
                              <p:par>
                                <p:cTn id="1367" presetID="6" presetClass="emph" presetSubtype="0" fill="hold" grpId="2" nodeType="withEffect">
                                  <p:stCondLst>
                                    <p:cond delay="0"/>
                                  </p:stCondLst>
                                  <p:childTnLst>
                                    <p:animScale>
                                      <p:cBhvr>
                                        <p:cTn id="1368" dur="2750" fill="hold"/>
                                        <p:tgtEl>
                                          <p:spTgt spid="103"/>
                                        </p:tgtEl>
                                      </p:cBhvr>
                                      <p:by x="100000" y="50000"/>
                                    </p:animScale>
                                  </p:childTnLst>
                                </p:cTn>
                              </p:par>
                              <p:par>
                                <p:cTn id="1369" presetID="6" presetClass="emph" presetSubtype="0" fill="hold" grpId="2" nodeType="withEffect">
                                  <p:stCondLst>
                                    <p:cond delay="0"/>
                                  </p:stCondLst>
                                  <p:childTnLst>
                                    <p:animScale>
                                      <p:cBhvr>
                                        <p:cTn id="1370" dur="2750" fill="hold"/>
                                        <p:tgtEl>
                                          <p:spTgt spid="100"/>
                                        </p:tgtEl>
                                      </p:cBhvr>
                                      <p:by x="100000" y="50000"/>
                                    </p:animScale>
                                  </p:childTnLst>
                                </p:cTn>
                              </p:par>
                              <p:par>
                                <p:cTn id="1371" presetID="6" presetClass="emph" presetSubtype="0" fill="hold" grpId="2" nodeType="withEffect">
                                  <p:stCondLst>
                                    <p:cond delay="0"/>
                                  </p:stCondLst>
                                  <p:childTnLst>
                                    <p:animScale>
                                      <p:cBhvr>
                                        <p:cTn id="1372" dur="2750" fill="hold"/>
                                        <p:tgtEl>
                                          <p:spTgt spid="109"/>
                                        </p:tgtEl>
                                      </p:cBhvr>
                                      <p:by x="100000" y="50000"/>
                                    </p:animScale>
                                  </p:childTnLst>
                                </p:cTn>
                              </p:par>
                              <p:par>
                                <p:cTn id="1373" presetID="6" presetClass="emph" presetSubtype="0" fill="hold" grpId="2" nodeType="withEffect">
                                  <p:stCondLst>
                                    <p:cond delay="0"/>
                                  </p:stCondLst>
                                  <p:childTnLst>
                                    <p:animScale>
                                      <p:cBhvr>
                                        <p:cTn id="1374" dur="2750" fill="hold"/>
                                        <p:tgtEl>
                                          <p:spTgt spid="110"/>
                                        </p:tgtEl>
                                      </p:cBhvr>
                                      <p:by x="100000" y="50000"/>
                                    </p:animScale>
                                  </p:childTnLst>
                                </p:cTn>
                              </p:par>
                              <p:par>
                                <p:cTn id="1375" presetID="6" presetClass="emph" presetSubtype="0" fill="hold" grpId="2" nodeType="withEffect">
                                  <p:stCondLst>
                                    <p:cond delay="0"/>
                                  </p:stCondLst>
                                  <p:childTnLst>
                                    <p:animScale>
                                      <p:cBhvr>
                                        <p:cTn id="1376" dur="2750" fill="hold"/>
                                        <p:tgtEl>
                                          <p:spTgt spid="107"/>
                                        </p:tgtEl>
                                      </p:cBhvr>
                                      <p:by x="100000" y="50000"/>
                                    </p:animScale>
                                  </p:childTnLst>
                                </p:cTn>
                              </p:par>
                              <p:par>
                                <p:cTn id="1377" presetID="6" presetClass="emph" presetSubtype="0" fill="hold" grpId="2" nodeType="withEffect">
                                  <p:stCondLst>
                                    <p:cond delay="0"/>
                                  </p:stCondLst>
                                  <p:childTnLst>
                                    <p:animScale>
                                      <p:cBhvr>
                                        <p:cTn id="1378" dur="2750" fill="hold"/>
                                        <p:tgtEl>
                                          <p:spTgt spid="111"/>
                                        </p:tgtEl>
                                      </p:cBhvr>
                                      <p:by x="100000" y="50000"/>
                                    </p:animScale>
                                  </p:childTnLst>
                                </p:cTn>
                              </p:par>
                              <p:par>
                                <p:cTn id="1379" presetID="6" presetClass="emph" presetSubtype="0" fill="hold" grpId="2" nodeType="withEffect">
                                  <p:stCondLst>
                                    <p:cond delay="0"/>
                                  </p:stCondLst>
                                  <p:childTnLst>
                                    <p:animScale>
                                      <p:cBhvr>
                                        <p:cTn id="1380" dur="2750" fill="hold"/>
                                        <p:tgtEl>
                                          <p:spTgt spid="112"/>
                                        </p:tgtEl>
                                      </p:cBhvr>
                                      <p:by x="100000" y="50000"/>
                                    </p:animScale>
                                  </p:childTnLst>
                                </p:cTn>
                              </p:par>
                              <p:par>
                                <p:cTn id="1381" presetID="6" presetClass="emph" presetSubtype="0" fill="hold" grpId="2" nodeType="withEffect">
                                  <p:stCondLst>
                                    <p:cond delay="0"/>
                                  </p:stCondLst>
                                  <p:childTnLst>
                                    <p:animScale>
                                      <p:cBhvr>
                                        <p:cTn id="1382" dur="2750" fill="hold"/>
                                        <p:tgtEl>
                                          <p:spTgt spid="108"/>
                                        </p:tgtEl>
                                      </p:cBhvr>
                                      <p:by x="100000" y="50000"/>
                                    </p:animScale>
                                  </p:childTnLst>
                                </p:cTn>
                              </p:par>
                              <p:par>
                                <p:cTn id="1383" presetID="6" presetClass="emph" presetSubtype="0" fill="hold" grpId="2" nodeType="withEffect">
                                  <p:stCondLst>
                                    <p:cond delay="0"/>
                                  </p:stCondLst>
                                  <p:childTnLst>
                                    <p:animScale>
                                      <p:cBhvr>
                                        <p:cTn id="1384" dur="2750" fill="hold"/>
                                        <p:tgtEl>
                                          <p:spTgt spid="115"/>
                                        </p:tgtEl>
                                      </p:cBhvr>
                                      <p:by x="100000" y="50000"/>
                                    </p:animScale>
                                  </p:childTnLst>
                                </p:cTn>
                              </p:par>
                              <p:par>
                                <p:cTn id="1385" presetID="6" presetClass="emph" presetSubtype="0" fill="hold" grpId="2" nodeType="withEffect">
                                  <p:stCondLst>
                                    <p:cond delay="0"/>
                                  </p:stCondLst>
                                  <p:childTnLst>
                                    <p:animScale>
                                      <p:cBhvr>
                                        <p:cTn id="1386" dur="2750" fill="hold"/>
                                        <p:tgtEl>
                                          <p:spTgt spid="119"/>
                                        </p:tgtEl>
                                      </p:cBhvr>
                                      <p:by x="100000" y="50000"/>
                                    </p:animScale>
                                  </p:childTnLst>
                                </p:cTn>
                              </p:par>
                              <p:par>
                                <p:cTn id="1387" presetID="6" presetClass="emph" presetSubtype="0" fill="hold" grpId="2" nodeType="withEffect">
                                  <p:stCondLst>
                                    <p:cond delay="0"/>
                                  </p:stCondLst>
                                  <p:childTnLst>
                                    <p:animScale>
                                      <p:cBhvr>
                                        <p:cTn id="1388" dur="2750" fill="hold"/>
                                        <p:tgtEl>
                                          <p:spTgt spid="118"/>
                                        </p:tgtEl>
                                      </p:cBhvr>
                                      <p:by x="100000" y="50000"/>
                                    </p:animScale>
                                  </p:childTnLst>
                                </p:cTn>
                              </p:par>
                              <p:par>
                                <p:cTn id="1389" presetID="6" presetClass="emph" presetSubtype="0" fill="hold" grpId="2" nodeType="withEffect">
                                  <p:stCondLst>
                                    <p:cond delay="0"/>
                                  </p:stCondLst>
                                  <p:childTnLst>
                                    <p:animScale>
                                      <p:cBhvr>
                                        <p:cTn id="1390" dur="2750" fill="hold"/>
                                        <p:tgtEl>
                                          <p:spTgt spid="114"/>
                                        </p:tgtEl>
                                      </p:cBhvr>
                                      <p:by x="100000" y="50000"/>
                                    </p:animScale>
                                  </p:childTnLst>
                                </p:cTn>
                              </p:par>
                              <p:par>
                                <p:cTn id="1391" presetID="6" presetClass="emph" presetSubtype="0" fill="hold" grpId="2" nodeType="withEffect">
                                  <p:stCondLst>
                                    <p:cond delay="0"/>
                                  </p:stCondLst>
                                  <p:childTnLst>
                                    <p:animScale>
                                      <p:cBhvr>
                                        <p:cTn id="1392" dur="2750" fill="hold"/>
                                        <p:tgtEl>
                                          <p:spTgt spid="117"/>
                                        </p:tgtEl>
                                      </p:cBhvr>
                                      <p:by x="100000" y="50000"/>
                                    </p:animScale>
                                  </p:childTnLst>
                                </p:cTn>
                              </p:par>
                              <p:par>
                                <p:cTn id="1393" presetID="6" presetClass="emph" presetSubtype="0" fill="hold" grpId="2" nodeType="withEffect">
                                  <p:stCondLst>
                                    <p:cond delay="0"/>
                                  </p:stCondLst>
                                  <p:childTnLst>
                                    <p:animScale>
                                      <p:cBhvr>
                                        <p:cTn id="1394" dur="2750" fill="hold"/>
                                        <p:tgtEl>
                                          <p:spTgt spid="116"/>
                                        </p:tgtEl>
                                      </p:cBhvr>
                                      <p:by x="100000" y="50000"/>
                                    </p:animScale>
                                  </p:childTnLst>
                                </p:cTn>
                              </p:par>
                              <p:par>
                                <p:cTn id="1395" presetID="6" presetClass="emph" presetSubtype="0" fill="hold" grpId="2" nodeType="withEffect">
                                  <p:stCondLst>
                                    <p:cond delay="0"/>
                                  </p:stCondLst>
                                  <p:childTnLst>
                                    <p:animScale>
                                      <p:cBhvr>
                                        <p:cTn id="1396" dur="2750" fill="hold"/>
                                        <p:tgtEl>
                                          <p:spTgt spid="113"/>
                                        </p:tgtEl>
                                      </p:cBhvr>
                                      <p:by x="100000" y="50000"/>
                                    </p:animScale>
                                  </p:childTnLst>
                                </p:cTn>
                              </p:par>
                              <p:par>
                                <p:cTn id="1397" presetID="6" presetClass="emph" presetSubtype="0" fill="hold" grpId="2" nodeType="withEffect">
                                  <p:stCondLst>
                                    <p:cond delay="0"/>
                                  </p:stCondLst>
                                  <p:childTnLst>
                                    <p:animScale>
                                      <p:cBhvr>
                                        <p:cTn id="1398" dur="2750" fill="hold"/>
                                        <p:tgtEl>
                                          <p:spTgt spid="122"/>
                                        </p:tgtEl>
                                      </p:cBhvr>
                                      <p:by x="100000" y="50000"/>
                                    </p:animScale>
                                  </p:childTnLst>
                                </p:cTn>
                              </p:par>
                              <p:par>
                                <p:cTn id="1399" presetID="6" presetClass="emph" presetSubtype="0" fill="hold" grpId="2" nodeType="withEffect">
                                  <p:stCondLst>
                                    <p:cond delay="0"/>
                                  </p:stCondLst>
                                  <p:childTnLst>
                                    <p:animScale>
                                      <p:cBhvr>
                                        <p:cTn id="1400" dur="2750" fill="hold"/>
                                        <p:tgtEl>
                                          <p:spTgt spid="123"/>
                                        </p:tgtEl>
                                      </p:cBhvr>
                                      <p:by x="100000" y="50000"/>
                                    </p:animScale>
                                  </p:childTnLst>
                                </p:cTn>
                              </p:par>
                              <p:par>
                                <p:cTn id="1401" presetID="6" presetClass="emph" presetSubtype="0" fill="hold" grpId="2" nodeType="withEffect">
                                  <p:stCondLst>
                                    <p:cond delay="0"/>
                                  </p:stCondLst>
                                  <p:childTnLst>
                                    <p:animScale>
                                      <p:cBhvr>
                                        <p:cTn id="1402" dur="2750" fill="hold"/>
                                        <p:tgtEl>
                                          <p:spTgt spid="120"/>
                                        </p:tgtEl>
                                      </p:cBhvr>
                                      <p:by x="100000" y="50000"/>
                                    </p:animScale>
                                  </p:childTnLst>
                                </p:cTn>
                              </p:par>
                              <p:par>
                                <p:cTn id="1403" presetID="6" presetClass="emph" presetSubtype="0" fill="hold" grpId="2" nodeType="withEffect">
                                  <p:stCondLst>
                                    <p:cond delay="0"/>
                                  </p:stCondLst>
                                  <p:childTnLst>
                                    <p:animScale>
                                      <p:cBhvr>
                                        <p:cTn id="1404" dur="2750" fill="hold"/>
                                        <p:tgtEl>
                                          <p:spTgt spid="124"/>
                                        </p:tgtEl>
                                      </p:cBhvr>
                                      <p:by x="100000" y="50000"/>
                                    </p:animScale>
                                  </p:childTnLst>
                                </p:cTn>
                              </p:par>
                              <p:par>
                                <p:cTn id="1405" presetID="6" presetClass="emph" presetSubtype="0" fill="hold" grpId="2" nodeType="withEffect">
                                  <p:stCondLst>
                                    <p:cond delay="0"/>
                                  </p:stCondLst>
                                  <p:childTnLst>
                                    <p:animScale>
                                      <p:cBhvr>
                                        <p:cTn id="1406" dur="2750" fill="hold"/>
                                        <p:tgtEl>
                                          <p:spTgt spid="125"/>
                                        </p:tgtEl>
                                      </p:cBhvr>
                                      <p:by x="100000" y="50000"/>
                                    </p:animScale>
                                  </p:childTnLst>
                                </p:cTn>
                              </p:par>
                              <p:par>
                                <p:cTn id="1407" presetID="6" presetClass="emph" presetSubtype="0" fill="hold" grpId="2" nodeType="withEffect">
                                  <p:stCondLst>
                                    <p:cond delay="0"/>
                                  </p:stCondLst>
                                  <p:childTnLst>
                                    <p:animScale>
                                      <p:cBhvr>
                                        <p:cTn id="1408" dur="2750" fill="hold"/>
                                        <p:tgtEl>
                                          <p:spTgt spid="121"/>
                                        </p:tgtEl>
                                      </p:cBhvr>
                                      <p:by x="100000" y="50000"/>
                                    </p:animScale>
                                  </p:childTnLst>
                                </p:cTn>
                              </p:par>
                              <p:par>
                                <p:cTn id="1409" presetID="9" presetClass="emph" presetSubtype="0" grpId="0" nodeType="withEffect">
                                  <p:stCondLst>
                                    <p:cond delay="0"/>
                                  </p:stCondLst>
                                  <p:childTnLst>
                                    <p:set>
                                      <p:cBhvr rctx="PPT">
                                        <p:cTn id="1410" dur="indefinite"/>
                                        <p:tgtEl>
                                          <p:spTgt spid="131"/>
                                        </p:tgtEl>
                                        <p:attrNameLst>
                                          <p:attrName>style.opacity</p:attrName>
                                        </p:attrNameLst>
                                      </p:cBhvr>
                                      <p:to>
                                        <p:strVal val="0"/>
                                      </p:to>
                                    </p:set>
                                    <p:animEffect filter="image" prLst="opacity: 0">
                                      <p:cBhvr rctx="IE">
                                        <p:cTn id="1411" dur="indefinite"/>
                                        <p:tgtEl>
                                          <p:spTgt spid="131"/>
                                        </p:tgtEl>
                                      </p:cBhvr>
                                    </p:animEffect>
                                  </p:childTnLst>
                                </p:cTn>
                              </p:par>
                              <p:par>
                                <p:cTn id="1412" presetID="23" presetClass="entr" presetSubtype="272" fill="hold" nodeType="withEffect">
                                  <p:stCondLst>
                                    <p:cond delay="0"/>
                                  </p:stCondLst>
                                  <p:childTnLst>
                                    <p:set>
                                      <p:cBhvr>
                                        <p:cTn id="1413" dur="1" fill="hold">
                                          <p:stCondLst>
                                            <p:cond delay="0"/>
                                          </p:stCondLst>
                                        </p:cTn>
                                        <p:tgtEl>
                                          <p:spTgt spid="126"/>
                                        </p:tgtEl>
                                        <p:attrNameLst>
                                          <p:attrName>style.visibility</p:attrName>
                                        </p:attrNameLst>
                                      </p:cBhvr>
                                      <p:to>
                                        <p:strVal val="visible"/>
                                      </p:to>
                                    </p:set>
                                    <p:anim calcmode="lin" valueType="num">
                                      <p:cBhvr>
                                        <p:cTn id="1414" dur="3000" fill="hold"/>
                                        <p:tgtEl>
                                          <p:spTgt spid="126"/>
                                        </p:tgtEl>
                                        <p:attrNameLst>
                                          <p:attrName>ppt_w</p:attrName>
                                        </p:attrNameLst>
                                      </p:cBhvr>
                                      <p:tavLst>
                                        <p:tav tm="0">
                                          <p:val>
                                            <p:strVal val="2/3*#ppt_w"/>
                                          </p:val>
                                        </p:tav>
                                        <p:tav tm="100000">
                                          <p:val>
                                            <p:strVal val="#ppt_w"/>
                                          </p:val>
                                        </p:tav>
                                      </p:tavLst>
                                    </p:anim>
                                    <p:anim calcmode="lin" valueType="num">
                                      <p:cBhvr>
                                        <p:cTn id="1415" dur="3000" fill="hold"/>
                                        <p:tgtEl>
                                          <p:spTgt spid="126"/>
                                        </p:tgtEl>
                                        <p:attrNameLst>
                                          <p:attrName>ppt_h</p:attrName>
                                        </p:attrNameLst>
                                      </p:cBhvr>
                                      <p:tavLst>
                                        <p:tav tm="0">
                                          <p:val>
                                            <p:strVal val="2/3*#ppt_h"/>
                                          </p:val>
                                        </p:tav>
                                        <p:tav tm="100000">
                                          <p:val>
                                            <p:strVal val="#ppt_h"/>
                                          </p:val>
                                        </p:tav>
                                      </p:tavLst>
                                    </p:anim>
                                  </p:childTnLst>
                                </p:cTn>
                              </p:par>
                              <p:par>
                                <p:cTn id="1416" presetID="8" presetClass="entr" presetSubtype="32" fill="hold" nodeType="withEffect">
                                  <p:stCondLst>
                                    <p:cond delay="0"/>
                                  </p:stCondLst>
                                  <p:childTnLst>
                                    <p:set>
                                      <p:cBhvr>
                                        <p:cTn id="1417" dur="1" fill="hold">
                                          <p:stCondLst>
                                            <p:cond delay="0"/>
                                          </p:stCondLst>
                                        </p:cTn>
                                        <p:tgtEl>
                                          <p:spTgt spid="126"/>
                                        </p:tgtEl>
                                        <p:attrNameLst>
                                          <p:attrName>style.visibility</p:attrName>
                                        </p:attrNameLst>
                                      </p:cBhvr>
                                      <p:to>
                                        <p:strVal val="visible"/>
                                      </p:to>
                                    </p:set>
                                    <p:animEffect transition="in" filter="diamond(out)">
                                      <p:cBhvr>
                                        <p:cTn id="1418" dur="3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31"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5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2476" y="0"/>
            <a:ext cx="9144000" cy="5143500"/>
          </a:xfrm>
          <a:prstGeom prst="rect">
            <a:avLst/>
          </a:prstGeom>
        </p:spPr>
      </p:pic>
      <p:sp>
        <p:nvSpPr>
          <p:cNvPr id="3" name="2 Rectángulo"/>
          <p:cNvSpPr/>
          <p:nvPr/>
        </p:nvSpPr>
        <p:spPr>
          <a:xfrm>
            <a:off x="1691680" y="123478"/>
            <a:ext cx="7056784" cy="3662541"/>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321547"/>
              </a:solidFill>
              <a:latin typeface="Hobo Std" pitchFamily="34" charset="0"/>
            </a:endParaRPr>
          </a:p>
          <a:p>
            <a:pPr algn="ctr"/>
            <a:r>
              <a:rPr lang="es-ES" dirty="0" smtClean="0">
                <a:solidFill>
                  <a:srgbClr val="006400"/>
                </a:solidFill>
                <a:latin typeface="Hobo Std" pitchFamily="34" charset="0"/>
              </a:rPr>
              <a:t>Menta </a:t>
            </a:r>
            <a:r>
              <a:rPr lang="es-ES" dirty="0">
                <a:solidFill>
                  <a:srgbClr val="006400"/>
                </a:solidFill>
                <a:latin typeface="Hobo Std" pitchFamily="34" charset="0"/>
              </a:rPr>
              <a:t>para tratar el Asma.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El uso regular de esta hierba es muy beneficioso para los pacientes con asma, ya que es un buen relajante y alivia la congestión. Dicho esto, usar demasiado menta también puede irritar la nariz y la garganta</a:t>
            </a:r>
            <a:r>
              <a:rPr lang="es-ES" sz="1600" dirty="0" smtClean="0">
                <a:solidFill>
                  <a:srgbClr val="006400"/>
                </a:solidFill>
                <a:latin typeface="Hobo Std" pitchFamily="34" charset="0"/>
              </a:rPr>
              <a:t>.</a:t>
            </a:r>
          </a:p>
          <a:p>
            <a:pPr algn="ctr"/>
            <a:endParaRPr lang="es-ES" sz="1600" dirty="0">
              <a:solidFill>
                <a:srgbClr val="006400"/>
              </a:solidFill>
              <a:latin typeface="Hobo Std" pitchFamily="34" charset="0"/>
            </a:endParaRPr>
          </a:p>
          <a:p>
            <a:pPr algn="ctr"/>
            <a:r>
              <a:rPr lang="es-ES" dirty="0">
                <a:solidFill>
                  <a:srgbClr val="006400"/>
                </a:solidFill>
                <a:latin typeface="Hobo Std" pitchFamily="34" charset="0"/>
              </a:rPr>
              <a:t>Rinitis Alérgica.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Las alergias estacionales y la fiebre del heno (también conocida como rinitis) afectan a millones de personas en todo el mundo. Se ha demostrado que los extractos de las hojas de menta inhiben la liberación de ciertos químicos, que agravan los síntomas nasales severos asociados con la fiebre del heno y las alergias estacionales.</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1012909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48 Grupo"/>
          <p:cNvGrpSpPr/>
          <p:nvPr/>
        </p:nvGrpSpPr>
        <p:grpSpPr>
          <a:xfrm>
            <a:off x="0" y="0"/>
            <a:ext cx="9144000" cy="5143500"/>
            <a:chOff x="0" y="0"/>
            <a:chExt cx="9144000" cy="5143500"/>
          </a:xfrm>
        </p:grpSpPr>
        <p:sp>
          <p:nvSpPr>
            <p:cNvPr id="50" name="49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4" name="5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520" y="0"/>
            <a:ext cx="9263208" cy="5143500"/>
          </a:xfrm>
          <a:prstGeom prst="rect">
            <a:avLst/>
          </a:prstGeom>
        </p:spPr>
      </p:pic>
      <p:sp>
        <p:nvSpPr>
          <p:cNvPr id="191" name="190 Elipse"/>
          <p:cNvSpPr/>
          <p:nvPr/>
        </p:nvSpPr>
        <p:spPr>
          <a:xfrm flipH="1">
            <a:off x="8430315" y="192880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flipH="1">
            <a:off x="8430315" y="127061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flipH="1">
            <a:off x="8430315" y="2571821"/>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flipH="1">
            <a:off x="8448156" y="627534"/>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flipH="1">
            <a:off x="8430315" y="3214833"/>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flipH="1">
            <a:off x="7749393" y="228048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flipH="1">
            <a:off x="7749393" y="162229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flipH="1">
            <a:off x="7749393" y="292349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flipH="1">
            <a:off x="7767234" y="979211"/>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flipH="1">
            <a:off x="7749393" y="3566510"/>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flipH="1">
            <a:off x="7086312" y="2571893"/>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flipH="1">
            <a:off x="7086312" y="19137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flipH="1">
            <a:off x="7086312" y="3214905"/>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flipH="1">
            <a:off x="7104153" y="1270618"/>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flipH="1">
            <a:off x="6423231" y="290857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flipH="1">
            <a:off x="6423231" y="225038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flipH="1">
            <a:off x="6441072" y="16073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flipH="1">
            <a:off x="8435205" y="3854464"/>
            <a:ext cx="695845"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a:off x="5760150" y="2556786"/>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a:off x="5777991" y="1913702"/>
            <a:ext cx="695844"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a:off x="5148064" y="2250315"/>
            <a:ext cx="695845" cy="589494"/>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18162" y="19410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8162" y="12766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18162" y="259016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0" y="62753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8162" y="3239244"/>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711354" y="2296081"/>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711354" y="1631681"/>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11354" y="2945160"/>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693192" y="982530"/>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11354" y="3594239"/>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386384" y="25902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386384" y="19258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386384" y="323931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1368222" y="127668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2061414" y="293009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2061414" y="226569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043252" y="1616546"/>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3186" y="3884909"/>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2736444" y="257498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2718282" y="1925837"/>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359560" y="2265625"/>
            <a:ext cx="708384" cy="595055"/>
          </a:xfrm>
          <a:prstGeom prst="ellipse">
            <a:avLst/>
          </a:prstGeom>
          <a:gradFill>
            <a:gsLst>
              <a:gs pos="84000">
                <a:srgbClr val="FFC000"/>
              </a:gs>
              <a:gs pos="77000">
                <a:schemeClr val="tx1">
                  <a:alpha val="0"/>
                </a:schemeClr>
              </a:gs>
              <a:gs pos="73000">
                <a:schemeClr val="bg2">
                  <a:lumMod val="20000"/>
                  <a:lumOff val="80000"/>
                </a:schemeClr>
              </a:gs>
              <a:gs pos="32000">
                <a:srgbClr val="CDEA1C"/>
              </a:gs>
              <a:gs pos="28000">
                <a:srgbClr val="C2C3DA">
                  <a:alpha val="0"/>
                </a:srgbClr>
              </a:gs>
              <a:gs pos="49000">
                <a:srgbClr val="00CCFF">
                  <a:alpha val="75000"/>
                </a:srgbClr>
              </a:gs>
              <a:gs pos="55000">
                <a:schemeClr val="tx1">
                  <a:alpha val="0"/>
                </a:schemeClr>
              </a:gs>
              <a:gs pos="38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17512" y="15974"/>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089446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203"/>
                                        </p:tgtEl>
                                        <p:attrNameLst>
                                          <p:attrName>style.visibility</p:attrName>
                                        </p:attrNameLst>
                                      </p:cBhvr>
                                      <p:to>
                                        <p:strVal val="visible"/>
                                      </p:to>
                                    </p:set>
                                    <p:anim calcmode="lin" valueType="num">
                                      <p:cBhvr additive="base">
                                        <p:cTn id="7" dur="3250" fill="hold"/>
                                        <p:tgtEl>
                                          <p:spTgt spid="203"/>
                                        </p:tgtEl>
                                        <p:attrNameLst>
                                          <p:attrName>ppt_x</p:attrName>
                                        </p:attrNameLst>
                                      </p:cBhvr>
                                      <p:tavLst>
                                        <p:tav tm="0">
                                          <p:val>
                                            <p:strVal val="0-#ppt_w/2"/>
                                          </p:val>
                                        </p:tav>
                                        <p:tav tm="100000">
                                          <p:val>
                                            <p:strVal val="#ppt_x"/>
                                          </p:val>
                                        </p:tav>
                                      </p:tavLst>
                                    </p:anim>
                                    <p:anim calcmode="lin" valueType="num">
                                      <p:cBhvr additive="base">
                                        <p:cTn id="8" dur="3250" fill="hold"/>
                                        <p:tgtEl>
                                          <p:spTgt spid="20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250" fill="hold"/>
                                        <p:tgtEl>
                                          <p:spTgt spid="203"/>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3250"/>
                                        <p:tgtEl>
                                          <p:spTgt spid="203"/>
                                        </p:tgtEl>
                                        <p:attrNameLst>
                                          <p:attrName>ppt_x</p:attrName>
                                        </p:attrNameLst>
                                      </p:cBhvr>
                                      <p:tavLst>
                                        <p:tav tm="0">
                                          <p:val>
                                            <p:strVal val="ppt_x"/>
                                          </p:val>
                                        </p:tav>
                                        <p:tav tm="100000">
                                          <p:val>
                                            <p:strVal val="1+ppt_w/2"/>
                                          </p:val>
                                        </p:tav>
                                      </p:tavLst>
                                    </p:anim>
                                    <p:anim calcmode="lin" valueType="num">
                                      <p:cBhvr additive="base">
                                        <p:cTn id="13" dur="3250"/>
                                        <p:tgtEl>
                                          <p:spTgt spid="203"/>
                                        </p:tgtEl>
                                        <p:attrNameLst>
                                          <p:attrName>ppt_y</p:attrName>
                                        </p:attrNameLst>
                                      </p:cBhvr>
                                      <p:tavLst>
                                        <p:tav tm="0">
                                          <p:val>
                                            <p:strVal val="ppt_y"/>
                                          </p:val>
                                        </p:tav>
                                        <p:tav tm="100000">
                                          <p:val>
                                            <p:strVal val="ppt_y"/>
                                          </p:val>
                                        </p:tav>
                                      </p:tavLst>
                                    </p:anim>
                                    <p:set>
                                      <p:cBhvr>
                                        <p:cTn id="14" dur="1" fill="hold">
                                          <p:stCondLst>
                                            <p:cond delay="3249"/>
                                          </p:stCondLst>
                                        </p:cTn>
                                        <p:tgtEl>
                                          <p:spTgt spid="203"/>
                                        </p:tgtEl>
                                        <p:attrNameLst>
                                          <p:attrName>style.visibility</p:attrName>
                                        </p:attrNameLst>
                                      </p:cBhvr>
                                      <p:to>
                                        <p:strVal val="hidden"/>
                                      </p:to>
                                    </p:set>
                                  </p:childTnLst>
                                </p:cTn>
                              </p:par>
                              <p:par>
                                <p:cTn id="15" presetID="2" presetClass="entr" presetSubtype="9" fill="hold" grpId="0" nodeType="withEffect">
                                  <p:stCondLst>
                                    <p:cond delay="0"/>
                                  </p:stCondLst>
                                  <p:childTnLst>
                                    <p:set>
                                      <p:cBhvr>
                                        <p:cTn id="16" dur="1" fill="hold">
                                          <p:stCondLst>
                                            <p:cond delay="0"/>
                                          </p:stCondLst>
                                        </p:cTn>
                                        <p:tgtEl>
                                          <p:spTgt spid="205"/>
                                        </p:tgtEl>
                                        <p:attrNameLst>
                                          <p:attrName>style.visibility</p:attrName>
                                        </p:attrNameLst>
                                      </p:cBhvr>
                                      <p:to>
                                        <p:strVal val="visible"/>
                                      </p:to>
                                    </p:set>
                                    <p:anim calcmode="lin" valueType="num">
                                      <p:cBhvr additive="base">
                                        <p:cTn id="17" dur="3300" fill="hold"/>
                                        <p:tgtEl>
                                          <p:spTgt spid="205"/>
                                        </p:tgtEl>
                                        <p:attrNameLst>
                                          <p:attrName>ppt_x</p:attrName>
                                        </p:attrNameLst>
                                      </p:cBhvr>
                                      <p:tavLst>
                                        <p:tav tm="0">
                                          <p:val>
                                            <p:strVal val="0-#ppt_w/2"/>
                                          </p:val>
                                        </p:tav>
                                        <p:tav tm="100000">
                                          <p:val>
                                            <p:strVal val="#ppt_x"/>
                                          </p:val>
                                        </p:tav>
                                      </p:tavLst>
                                    </p:anim>
                                    <p:anim calcmode="lin" valueType="num">
                                      <p:cBhvr additive="base">
                                        <p:cTn id="18" dur="3300" fill="hold"/>
                                        <p:tgtEl>
                                          <p:spTgt spid="20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grpId="1" nodeType="withEffect">
                                  <p:stCondLst>
                                    <p:cond delay="0"/>
                                  </p:stCondLst>
                                  <p:childTnLst>
                                    <p:animRot by="21600000">
                                      <p:cBhvr>
                                        <p:cTn id="20" dur="3300" fill="hold"/>
                                        <p:tgtEl>
                                          <p:spTgt spid="205"/>
                                        </p:tgtEl>
                                        <p:attrNameLst>
                                          <p:attrName>r</p:attrName>
                                        </p:attrNameLst>
                                      </p:cBhvr>
                                    </p:animRot>
                                  </p:childTnLst>
                                </p:cTn>
                              </p:par>
                              <p:par>
                                <p:cTn id="21" presetID="2" presetClass="exit" presetSubtype="2" fill="hold" grpId="2" nodeType="withEffect">
                                  <p:stCondLst>
                                    <p:cond delay="0"/>
                                  </p:stCondLst>
                                  <p:childTnLst>
                                    <p:anim calcmode="lin" valueType="num">
                                      <p:cBhvr additive="base">
                                        <p:cTn id="22" dur="3300"/>
                                        <p:tgtEl>
                                          <p:spTgt spid="205"/>
                                        </p:tgtEl>
                                        <p:attrNameLst>
                                          <p:attrName>ppt_x</p:attrName>
                                        </p:attrNameLst>
                                      </p:cBhvr>
                                      <p:tavLst>
                                        <p:tav tm="0">
                                          <p:val>
                                            <p:strVal val="ppt_x"/>
                                          </p:val>
                                        </p:tav>
                                        <p:tav tm="100000">
                                          <p:val>
                                            <p:strVal val="1+ppt_w/2"/>
                                          </p:val>
                                        </p:tav>
                                      </p:tavLst>
                                    </p:anim>
                                    <p:anim calcmode="lin" valueType="num">
                                      <p:cBhvr additive="base">
                                        <p:cTn id="23" dur="3300"/>
                                        <p:tgtEl>
                                          <p:spTgt spid="205"/>
                                        </p:tgtEl>
                                        <p:attrNameLst>
                                          <p:attrName>ppt_y</p:attrName>
                                        </p:attrNameLst>
                                      </p:cBhvr>
                                      <p:tavLst>
                                        <p:tav tm="0">
                                          <p:val>
                                            <p:strVal val="ppt_y"/>
                                          </p:val>
                                        </p:tav>
                                        <p:tav tm="100000">
                                          <p:val>
                                            <p:strVal val="ppt_y"/>
                                          </p:val>
                                        </p:tav>
                                      </p:tavLst>
                                    </p:anim>
                                    <p:set>
                                      <p:cBhvr>
                                        <p:cTn id="24" dur="1" fill="hold">
                                          <p:stCondLst>
                                            <p:cond delay="3299"/>
                                          </p:stCondLst>
                                        </p:cTn>
                                        <p:tgtEl>
                                          <p:spTgt spid="205"/>
                                        </p:tgtEl>
                                        <p:attrNameLst>
                                          <p:attrName>style.visibility</p:attrName>
                                        </p:attrNameLst>
                                      </p:cBhvr>
                                      <p:to>
                                        <p:strVal val="hidden"/>
                                      </p:to>
                                    </p:set>
                                  </p:childTnLst>
                                </p:cTn>
                              </p:par>
                              <p:par>
                                <p:cTn id="25" presetID="2" presetClass="entr" presetSubtype="9" fill="hold" grpId="0" nodeType="withEffect">
                                  <p:stCondLst>
                                    <p:cond delay="0"/>
                                  </p:stCondLst>
                                  <p:childTnLst>
                                    <p:set>
                                      <p:cBhvr>
                                        <p:cTn id="26" dur="1" fill="hold">
                                          <p:stCondLst>
                                            <p:cond delay="0"/>
                                          </p:stCondLst>
                                        </p:cTn>
                                        <p:tgtEl>
                                          <p:spTgt spid="204"/>
                                        </p:tgtEl>
                                        <p:attrNameLst>
                                          <p:attrName>style.visibility</p:attrName>
                                        </p:attrNameLst>
                                      </p:cBhvr>
                                      <p:to>
                                        <p:strVal val="visible"/>
                                      </p:to>
                                    </p:set>
                                    <p:anim calcmode="lin" valueType="num">
                                      <p:cBhvr additive="base">
                                        <p:cTn id="27" dur="3300" fill="hold"/>
                                        <p:tgtEl>
                                          <p:spTgt spid="204"/>
                                        </p:tgtEl>
                                        <p:attrNameLst>
                                          <p:attrName>ppt_x</p:attrName>
                                        </p:attrNameLst>
                                      </p:cBhvr>
                                      <p:tavLst>
                                        <p:tav tm="0">
                                          <p:val>
                                            <p:strVal val="0-#ppt_w/2"/>
                                          </p:val>
                                        </p:tav>
                                        <p:tav tm="100000">
                                          <p:val>
                                            <p:strVal val="#ppt_x"/>
                                          </p:val>
                                        </p:tav>
                                      </p:tavLst>
                                    </p:anim>
                                    <p:anim calcmode="lin" valueType="num">
                                      <p:cBhvr additive="base">
                                        <p:cTn id="28" dur="3300" fill="hold"/>
                                        <p:tgtEl>
                                          <p:spTgt spid="204"/>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3300" fill="hold"/>
                                        <p:tgtEl>
                                          <p:spTgt spid="204"/>
                                        </p:tgtEl>
                                        <p:attrNameLst>
                                          <p:attrName>r</p:attrName>
                                        </p:attrNameLst>
                                      </p:cBhvr>
                                    </p:animRot>
                                  </p:childTnLst>
                                </p:cTn>
                              </p:par>
                              <p:par>
                                <p:cTn id="31" presetID="2" presetClass="exit" presetSubtype="2" fill="hold" grpId="2" nodeType="withEffect">
                                  <p:stCondLst>
                                    <p:cond delay="0"/>
                                  </p:stCondLst>
                                  <p:childTnLst>
                                    <p:anim calcmode="lin" valueType="num">
                                      <p:cBhvr additive="base">
                                        <p:cTn id="32" dur="3300"/>
                                        <p:tgtEl>
                                          <p:spTgt spid="204"/>
                                        </p:tgtEl>
                                        <p:attrNameLst>
                                          <p:attrName>ppt_x</p:attrName>
                                        </p:attrNameLst>
                                      </p:cBhvr>
                                      <p:tavLst>
                                        <p:tav tm="0">
                                          <p:val>
                                            <p:strVal val="ppt_x"/>
                                          </p:val>
                                        </p:tav>
                                        <p:tav tm="100000">
                                          <p:val>
                                            <p:strVal val="1+ppt_w/2"/>
                                          </p:val>
                                        </p:tav>
                                      </p:tavLst>
                                    </p:anim>
                                    <p:anim calcmode="lin" valueType="num">
                                      <p:cBhvr additive="base">
                                        <p:cTn id="33" dur="3300"/>
                                        <p:tgtEl>
                                          <p:spTgt spid="204"/>
                                        </p:tgtEl>
                                        <p:attrNameLst>
                                          <p:attrName>ppt_y</p:attrName>
                                        </p:attrNameLst>
                                      </p:cBhvr>
                                      <p:tavLst>
                                        <p:tav tm="0">
                                          <p:val>
                                            <p:strVal val="ppt_y"/>
                                          </p:val>
                                        </p:tav>
                                        <p:tav tm="100000">
                                          <p:val>
                                            <p:strVal val="ppt_y"/>
                                          </p:val>
                                        </p:tav>
                                      </p:tavLst>
                                    </p:anim>
                                    <p:set>
                                      <p:cBhvr>
                                        <p:cTn id="34" dur="1" fill="hold">
                                          <p:stCondLst>
                                            <p:cond delay="3299"/>
                                          </p:stCondLst>
                                        </p:cTn>
                                        <p:tgtEl>
                                          <p:spTgt spid="204"/>
                                        </p:tgtEl>
                                        <p:attrNameLst>
                                          <p:attrName>style.visibility</p:attrName>
                                        </p:attrNameLst>
                                      </p:cBhvr>
                                      <p:to>
                                        <p:strVal val="hidden"/>
                                      </p:to>
                                    </p:set>
                                  </p:childTnLst>
                                </p:cTn>
                              </p:par>
                              <p:par>
                                <p:cTn id="35" presetID="2" presetClass="entr" presetSubtype="9" fill="hold" grpId="0" nodeType="withEffect">
                                  <p:stCondLst>
                                    <p:cond delay="0"/>
                                  </p:stCondLst>
                                  <p:childTnLst>
                                    <p:set>
                                      <p:cBhvr>
                                        <p:cTn id="36" dur="1" fill="hold">
                                          <p:stCondLst>
                                            <p:cond delay="0"/>
                                          </p:stCondLst>
                                        </p:cTn>
                                        <p:tgtEl>
                                          <p:spTgt spid="208"/>
                                        </p:tgtEl>
                                        <p:attrNameLst>
                                          <p:attrName>style.visibility</p:attrName>
                                        </p:attrNameLst>
                                      </p:cBhvr>
                                      <p:to>
                                        <p:strVal val="visible"/>
                                      </p:to>
                                    </p:set>
                                    <p:anim calcmode="lin" valueType="num">
                                      <p:cBhvr additive="base">
                                        <p:cTn id="37" dur="3350" fill="hold"/>
                                        <p:tgtEl>
                                          <p:spTgt spid="208"/>
                                        </p:tgtEl>
                                        <p:attrNameLst>
                                          <p:attrName>ppt_x</p:attrName>
                                        </p:attrNameLst>
                                      </p:cBhvr>
                                      <p:tavLst>
                                        <p:tav tm="0">
                                          <p:val>
                                            <p:strVal val="0-#ppt_w/2"/>
                                          </p:val>
                                        </p:tav>
                                        <p:tav tm="100000">
                                          <p:val>
                                            <p:strVal val="#ppt_x"/>
                                          </p:val>
                                        </p:tav>
                                      </p:tavLst>
                                    </p:anim>
                                    <p:anim calcmode="lin" valueType="num">
                                      <p:cBhvr additive="base">
                                        <p:cTn id="38" dur="3350" fill="hold"/>
                                        <p:tgtEl>
                                          <p:spTgt spid="208"/>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350" fill="hold"/>
                                        <p:tgtEl>
                                          <p:spTgt spid="208"/>
                                        </p:tgtEl>
                                        <p:attrNameLst>
                                          <p:attrName>r</p:attrName>
                                        </p:attrNameLst>
                                      </p:cBhvr>
                                    </p:animRot>
                                  </p:childTnLst>
                                </p:cTn>
                              </p:par>
                              <p:par>
                                <p:cTn id="41" presetID="2" presetClass="exit" presetSubtype="2" fill="hold" grpId="2" nodeType="withEffect">
                                  <p:stCondLst>
                                    <p:cond delay="0"/>
                                  </p:stCondLst>
                                  <p:childTnLst>
                                    <p:anim calcmode="lin" valueType="num">
                                      <p:cBhvr additive="base">
                                        <p:cTn id="42" dur="3350"/>
                                        <p:tgtEl>
                                          <p:spTgt spid="208"/>
                                        </p:tgtEl>
                                        <p:attrNameLst>
                                          <p:attrName>ppt_x</p:attrName>
                                        </p:attrNameLst>
                                      </p:cBhvr>
                                      <p:tavLst>
                                        <p:tav tm="0">
                                          <p:val>
                                            <p:strVal val="ppt_x"/>
                                          </p:val>
                                        </p:tav>
                                        <p:tav tm="100000">
                                          <p:val>
                                            <p:strVal val="1+ppt_w/2"/>
                                          </p:val>
                                        </p:tav>
                                      </p:tavLst>
                                    </p:anim>
                                    <p:anim calcmode="lin" valueType="num">
                                      <p:cBhvr additive="base">
                                        <p:cTn id="43" dur="3350"/>
                                        <p:tgtEl>
                                          <p:spTgt spid="208"/>
                                        </p:tgtEl>
                                        <p:attrNameLst>
                                          <p:attrName>ppt_y</p:attrName>
                                        </p:attrNameLst>
                                      </p:cBhvr>
                                      <p:tavLst>
                                        <p:tav tm="0">
                                          <p:val>
                                            <p:strVal val="ppt_y"/>
                                          </p:val>
                                        </p:tav>
                                        <p:tav tm="100000">
                                          <p:val>
                                            <p:strVal val="ppt_y"/>
                                          </p:val>
                                        </p:tav>
                                      </p:tavLst>
                                    </p:anim>
                                    <p:set>
                                      <p:cBhvr>
                                        <p:cTn id="44" dur="1" fill="hold">
                                          <p:stCondLst>
                                            <p:cond delay="3349"/>
                                          </p:stCondLst>
                                        </p:cTn>
                                        <p:tgtEl>
                                          <p:spTgt spid="208"/>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350" fill="hold"/>
                                        <p:tgtEl>
                                          <p:spTgt spid="207"/>
                                        </p:tgtEl>
                                        <p:attrNameLst>
                                          <p:attrName>ppt_x</p:attrName>
                                        </p:attrNameLst>
                                      </p:cBhvr>
                                      <p:tavLst>
                                        <p:tav tm="0">
                                          <p:val>
                                            <p:strVal val="0-#ppt_w/2"/>
                                          </p:val>
                                        </p:tav>
                                        <p:tav tm="100000">
                                          <p:val>
                                            <p:strVal val="#ppt_x"/>
                                          </p:val>
                                        </p:tav>
                                      </p:tavLst>
                                    </p:anim>
                                    <p:anim calcmode="lin" valueType="num">
                                      <p:cBhvr additive="base">
                                        <p:cTn id="48" dur="3350" fill="hold"/>
                                        <p:tgtEl>
                                          <p:spTgt spid="207"/>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grpId="1" nodeType="withEffect">
                                  <p:stCondLst>
                                    <p:cond delay="0"/>
                                  </p:stCondLst>
                                  <p:childTnLst>
                                    <p:animRot by="21600000">
                                      <p:cBhvr>
                                        <p:cTn id="50" dur="3350" fill="hold"/>
                                        <p:tgtEl>
                                          <p:spTgt spid="207"/>
                                        </p:tgtEl>
                                        <p:attrNameLst>
                                          <p:attrName>r</p:attrName>
                                        </p:attrNameLst>
                                      </p:cBhvr>
                                    </p:animRot>
                                  </p:childTnLst>
                                </p:cTn>
                              </p:par>
                              <p:par>
                                <p:cTn id="51" presetID="2" presetClass="exit" presetSubtype="2" fill="hold" grpId="2" nodeType="withEffect">
                                  <p:stCondLst>
                                    <p:cond delay="0"/>
                                  </p:stCondLst>
                                  <p:childTnLst>
                                    <p:anim calcmode="lin" valueType="num">
                                      <p:cBhvr additive="base">
                                        <p:cTn id="52" dur="3350"/>
                                        <p:tgtEl>
                                          <p:spTgt spid="207"/>
                                        </p:tgtEl>
                                        <p:attrNameLst>
                                          <p:attrName>ppt_x</p:attrName>
                                        </p:attrNameLst>
                                      </p:cBhvr>
                                      <p:tavLst>
                                        <p:tav tm="0">
                                          <p:val>
                                            <p:strVal val="ppt_x"/>
                                          </p:val>
                                        </p:tav>
                                        <p:tav tm="100000">
                                          <p:val>
                                            <p:strVal val="1+ppt_w/2"/>
                                          </p:val>
                                        </p:tav>
                                      </p:tavLst>
                                    </p:anim>
                                    <p:anim calcmode="lin" valueType="num">
                                      <p:cBhvr additive="base">
                                        <p:cTn id="53" dur="3350"/>
                                        <p:tgtEl>
                                          <p:spTgt spid="207"/>
                                        </p:tgtEl>
                                        <p:attrNameLst>
                                          <p:attrName>ppt_y</p:attrName>
                                        </p:attrNameLst>
                                      </p:cBhvr>
                                      <p:tavLst>
                                        <p:tav tm="0">
                                          <p:val>
                                            <p:strVal val="ppt_y"/>
                                          </p:val>
                                        </p:tav>
                                        <p:tav tm="100000">
                                          <p:val>
                                            <p:strVal val="ppt_y"/>
                                          </p:val>
                                        </p:tav>
                                      </p:tavLst>
                                    </p:anim>
                                    <p:set>
                                      <p:cBhvr>
                                        <p:cTn id="54" dur="1" fill="hold">
                                          <p:stCondLst>
                                            <p:cond delay="3349"/>
                                          </p:stCondLst>
                                        </p:cTn>
                                        <p:tgtEl>
                                          <p:spTgt spid="207"/>
                                        </p:tgtEl>
                                        <p:attrNameLst>
                                          <p:attrName>style.visibility</p:attrName>
                                        </p:attrNameLst>
                                      </p:cBhvr>
                                      <p:to>
                                        <p:strVal val="hidden"/>
                                      </p:to>
                                    </p:set>
                                  </p:childTnLst>
                                </p:cTn>
                              </p:par>
                              <p:par>
                                <p:cTn id="55" presetID="2" presetClass="entr" presetSubtype="9" fill="hold" grpId="0" nodeType="withEffect">
                                  <p:stCondLst>
                                    <p:cond delay="0"/>
                                  </p:stCondLst>
                                  <p:childTnLst>
                                    <p:set>
                                      <p:cBhvr>
                                        <p:cTn id="56" dur="1" fill="hold">
                                          <p:stCondLst>
                                            <p:cond delay="0"/>
                                          </p:stCondLst>
                                        </p:cTn>
                                        <p:tgtEl>
                                          <p:spTgt spid="206"/>
                                        </p:tgtEl>
                                        <p:attrNameLst>
                                          <p:attrName>style.visibility</p:attrName>
                                        </p:attrNameLst>
                                      </p:cBhvr>
                                      <p:to>
                                        <p:strVal val="visible"/>
                                      </p:to>
                                    </p:set>
                                    <p:anim calcmode="lin" valueType="num">
                                      <p:cBhvr additive="base">
                                        <p:cTn id="57" dur="3350" fill="hold"/>
                                        <p:tgtEl>
                                          <p:spTgt spid="206"/>
                                        </p:tgtEl>
                                        <p:attrNameLst>
                                          <p:attrName>ppt_x</p:attrName>
                                        </p:attrNameLst>
                                      </p:cBhvr>
                                      <p:tavLst>
                                        <p:tav tm="0">
                                          <p:val>
                                            <p:strVal val="0-#ppt_w/2"/>
                                          </p:val>
                                        </p:tav>
                                        <p:tav tm="100000">
                                          <p:val>
                                            <p:strVal val="#ppt_x"/>
                                          </p:val>
                                        </p:tav>
                                      </p:tavLst>
                                    </p:anim>
                                    <p:anim calcmode="lin" valueType="num">
                                      <p:cBhvr additive="base">
                                        <p:cTn id="58" dur="3350" fill="hold"/>
                                        <p:tgtEl>
                                          <p:spTgt spid="206"/>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grpId="1" nodeType="withEffect">
                                  <p:stCondLst>
                                    <p:cond delay="0"/>
                                  </p:stCondLst>
                                  <p:childTnLst>
                                    <p:animRot by="21600000">
                                      <p:cBhvr>
                                        <p:cTn id="60" dur="3350" fill="hold"/>
                                        <p:tgtEl>
                                          <p:spTgt spid="206"/>
                                        </p:tgtEl>
                                        <p:attrNameLst>
                                          <p:attrName>r</p:attrName>
                                        </p:attrNameLst>
                                      </p:cBhvr>
                                    </p:animRot>
                                  </p:childTnLst>
                                </p:cTn>
                              </p:par>
                              <p:par>
                                <p:cTn id="61" presetID="2" presetClass="exit" presetSubtype="2" fill="hold" grpId="2" nodeType="withEffect">
                                  <p:stCondLst>
                                    <p:cond delay="0"/>
                                  </p:stCondLst>
                                  <p:childTnLst>
                                    <p:anim calcmode="lin" valueType="num">
                                      <p:cBhvr additive="base">
                                        <p:cTn id="62" dur="3350"/>
                                        <p:tgtEl>
                                          <p:spTgt spid="206"/>
                                        </p:tgtEl>
                                        <p:attrNameLst>
                                          <p:attrName>ppt_x</p:attrName>
                                        </p:attrNameLst>
                                      </p:cBhvr>
                                      <p:tavLst>
                                        <p:tav tm="0">
                                          <p:val>
                                            <p:strVal val="ppt_x"/>
                                          </p:val>
                                        </p:tav>
                                        <p:tav tm="100000">
                                          <p:val>
                                            <p:strVal val="1+ppt_w/2"/>
                                          </p:val>
                                        </p:tav>
                                      </p:tavLst>
                                    </p:anim>
                                    <p:anim calcmode="lin" valueType="num">
                                      <p:cBhvr additive="base">
                                        <p:cTn id="63" dur="3350"/>
                                        <p:tgtEl>
                                          <p:spTgt spid="206"/>
                                        </p:tgtEl>
                                        <p:attrNameLst>
                                          <p:attrName>ppt_y</p:attrName>
                                        </p:attrNameLst>
                                      </p:cBhvr>
                                      <p:tavLst>
                                        <p:tav tm="0">
                                          <p:val>
                                            <p:strVal val="ppt_y"/>
                                          </p:val>
                                        </p:tav>
                                        <p:tav tm="100000">
                                          <p:val>
                                            <p:strVal val="ppt_y"/>
                                          </p:val>
                                        </p:tav>
                                      </p:tavLst>
                                    </p:anim>
                                    <p:set>
                                      <p:cBhvr>
                                        <p:cTn id="64" dur="1" fill="hold">
                                          <p:stCondLst>
                                            <p:cond delay="3349"/>
                                          </p:stCondLst>
                                        </p:cTn>
                                        <p:tgtEl>
                                          <p:spTgt spid="206"/>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400" fill="hold"/>
                                        <p:tgtEl>
                                          <p:spTgt spid="212"/>
                                        </p:tgtEl>
                                        <p:attrNameLst>
                                          <p:attrName>ppt_x</p:attrName>
                                        </p:attrNameLst>
                                      </p:cBhvr>
                                      <p:tavLst>
                                        <p:tav tm="0">
                                          <p:val>
                                            <p:strVal val="0-#ppt_w/2"/>
                                          </p:val>
                                        </p:tav>
                                        <p:tav tm="100000">
                                          <p:val>
                                            <p:strVal val="#ppt_x"/>
                                          </p:val>
                                        </p:tav>
                                      </p:tavLst>
                                    </p:anim>
                                    <p:anim calcmode="lin" valueType="num">
                                      <p:cBhvr additive="base">
                                        <p:cTn id="68" dur="3400" fill="hold"/>
                                        <p:tgtEl>
                                          <p:spTgt spid="212"/>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400" fill="hold"/>
                                        <p:tgtEl>
                                          <p:spTgt spid="212"/>
                                        </p:tgtEl>
                                        <p:attrNameLst>
                                          <p:attrName>r</p:attrName>
                                        </p:attrNameLst>
                                      </p:cBhvr>
                                    </p:animRot>
                                  </p:childTnLst>
                                </p:cTn>
                              </p:par>
                              <p:par>
                                <p:cTn id="71" presetID="2" presetClass="exit" presetSubtype="2" fill="hold" grpId="2" nodeType="withEffect">
                                  <p:stCondLst>
                                    <p:cond delay="0"/>
                                  </p:stCondLst>
                                  <p:childTnLst>
                                    <p:anim calcmode="lin" valueType="num">
                                      <p:cBhvr additive="base">
                                        <p:cTn id="72" dur="3400"/>
                                        <p:tgtEl>
                                          <p:spTgt spid="212"/>
                                        </p:tgtEl>
                                        <p:attrNameLst>
                                          <p:attrName>ppt_x</p:attrName>
                                        </p:attrNameLst>
                                      </p:cBhvr>
                                      <p:tavLst>
                                        <p:tav tm="0">
                                          <p:val>
                                            <p:strVal val="ppt_x"/>
                                          </p:val>
                                        </p:tav>
                                        <p:tav tm="100000">
                                          <p:val>
                                            <p:strVal val="1+ppt_w/2"/>
                                          </p:val>
                                        </p:tav>
                                      </p:tavLst>
                                    </p:anim>
                                    <p:anim calcmode="lin" valueType="num">
                                      <p:cBhvr additive="base">
                                        <p:cTn id="73" dur="3400"/>
                                        <p:tgtEl>
                                          <p:spTgt spid="212"/>
                                        </p:tgtEl>
                                        <p:attrNameLst>
                                          <p:attrName>ppt_y</p:attrName>
                                        </p:attrNameLst>
                                      </p:cBhvr>
                                      <p:tavLst>
                                        <p:tav tm="0">
                                          <p:val>
                                            <p:strVal val="ppt_y"/>
                                          </p:val>
                                        </p:tav>
                                        <p:tav tm="100000">
                                          <p:val>
                                            <p:strVal val="ppt_y"/>
                                          </p:val>
                                        </p:tav>
                                      </p:tavLst>
                                    </p:anim>
                                    <p:set>
                                      <p:cBhvr>
                                        <p:cTn id="74" dur="1" fill="hold">
                                          <p:stCondLst>
                                            <p:cond delay="3399"/>
                                          </p:stCondLst>
                                        </p:cTn>
                                        <p:tgtEl>
                                          <p:spTgt spid="212"/>
                                        </p:tgtEl>
                                        <p:attrNameLst>
                                          <p:attrName>style.visibility</p:attrName>
                                        </p:attrNameLst>
                                      </p:cBhvr>
                                      <p:to>
                                        <p:strVal val="hidden"/>
                                      </p:to>
                                    </p:set>
                                  </p:childTnLst>
                                </p:cTn>
                              </p:par>
                              <p:par>
                                <p:cTn id="75" presetID="2" presetClass="entr" presetSubtype="9" fill="hold" grpId="0" nodeType="withEffect">
                                  <p:stCondLst>
                                    <p:cond delay="0"/>
                                  </p:stCondLst>
                                  <p:childTnLst>
                                    <p:set>
                                      <p:cBhvr>
                                        <p:cTn id="76" dur="1" fill="hold">
                                          <p:stCondLst>
                                            <p:cond delay="0"/>
                                          </p:stCondLst>
                                        </p:cTn>
                                        <p:tgtEl>
                                          <p:spTgt spid="210"/>
                                        </p:tgtEl>
                                        <p:attrNameLst>
                                          <p:attrName>style.visibility</p:attrName>
                                        </p:attrNameLst>
                                      </p:cBhvr>
                                      <p:to>
                                        <p:strVal val="visible"/>
                                      </p:to>
                                    </p:set>
                                    <p:anim calcmode="lin" valueType="num">
                                      <p:cBhvr additive="base">
                                        <p:cTn id="77" dur="3400" fill="hold"/>
                                        <p:tgtEl>
                                          <p:spTgt spid="210"/>
                                        </p:tgtEl>
                                        <p:attrNameLst>
                                          <p:attrName>ppt_x</p:attrName>
                                        </p:attrNameLst>
                                      </p:cBhvr>
                                      <p:tavLst>
                                        <p:tav tm="0">
                                          <p:val>
                                            <p:strVal val="0-#ppt_w/2"/>
                                          </p:val>
                                        </p:tav>
                                        <p:tav tm="100000">
                                          <p:val>
                                            <p:strVal val="#ppt_x"/>
                                          </p:val>
                                        </p:tav>
                                      </p:tavLst>
                                    </p:anim>
                                    <p:anim calcmode="lin" valueType="num">
                                      <p:cBhvr additive="base">
                                        <p:cTn id="78" dur="3400" fill="hold"/>
                                        <p:tgtEl>
                                          <p:spTgt spid="210"/>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grpId="1" nodeType="withEffect">
                                  <p:stCondLst>
                                    <p:cond delay="0"/>
                                  </p:stCondLst>
                                  <p:childTnLst>
                                    <p:animRot by="21600000">
                                      <p:cBhvr>
                                        <p:cTn id="80" dur="3400" fill="hold"/>
                                        <p:tgtEl>
                                          <p:spTgt spid="210"/>
                                        </p:tgtEl>
                                        <p:attrNameLst>
                                          <p:attrName>r</p:attrName>
                                        </p:attrNameLst>
                                      </p:cBhvr>
                                    </p:animRot>
                                  </p:childTnLst>
                                </p:cTn>
                              </p:par>
                              <p:par>
                                <p:cTn id="81" presetID="2" presetClass="exit" presetSubtype="2" fill="hold" grpId="2" nodeType="withEffect">
                                  <p:stCondLst>
                                    <p:cond delay="0"/>
                                  </p:stCondLst>
                                  <p:childTnLst>
                                    <p:anim calcmode="lin" valueType="num">
                                      <p:cBhvr additive="base">
                                        <p:cTn id="82" dur="3400"/>
                                        <p:tgtEl>
                                          <p:spTgt spid="210"/>
                                        </p:tgtEl>
                                        <p:attrNameLst>
                                          <p:attrName>ppt_x</p:attrName>
                                        </p:attrNameLst>
                                      </p:cBhvr>
                                      <p:tavLst>
                                        <p:tav tm="0">
                                          <p:val>
                                            <p:strVal val="ppt_x"/>
                                          </p:val>
                                        </p:tav>
                                        <p:tav tm="100000">
                                          <p:val>
                                            <p:strVal val="1+ppt_w/2"/>
                                          </p:val>
                                        </p:tav>
                                      </p:tavLst>
                                    </p:anim>
                                    <p:anim calcmode="lin" valueType="num">
                                      <p:cBhvr additive="base">
                                        <p:cTn id="83" dur="3400"/>
                                        <p:tgtEl>
                                          <p:spTgt spid="210"/>
                                        </p:tgtEl>
                                        <p:attrNameLst>
                                          <p:attrName>ppt_y</p:attrName>
                                        </p:attrNameLst>
                                      </p:cBhvr>
                                      <p:tavLst>
                                        <p:tav tm="0">
                                          <p:val>
                                            <p:strVal val="ppt_y"/>
                                          </p:val>
                                        </p:tav>
                                        <p:tav tm="100000">
                                          <p:val>
                                            <p:strVal val="ppt_y"/>
                                          </p:val>
                                        </p:tav>
                                      </p:tavLst>
                                    </p:anim>
                                    <p:set>
                                      <p:cBhvr>
                                        <p:cTn id="84" dur="1" fill="hold">
                                          <p:stCondLst>
                                            <p:cond delay="3399"/>
                                          </p:stCondLst>
                                        </p:cTn>
                                        <p:tgtEl>
                                          <p:spTgt spid="210"/>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09"/>
                                        </p:tgtEl>
                                        <p:attrNameLst>
                                          <p:attrName>style.visibility</p:attrName>
                                        </p:attrNameLst>
                                      </p:cBhvr>
                                      <p:to>
                                        <p:strVal val="visible"/>
                                      </p:to>
                                    </p:set>
                                    <p:anim calcmode="lin" valueType="num">
                                      <p:cBhvr additive="base">
                                        <p:cTn id="87" dur="3400" fill="hold"/>
                                        <p:tgtEl>
                                          <p:spTgt spid="209"/>
                                        </p:tgtEl>
                                        <p:attrNameLst>
                                          <p:attrName>ppt_x</p:attrName>
                                        </p:attrNameLst>
                                      </p:cBhvr>
                                      <p:tavLst>
                                        <p:tav tm="0">
                                          <p:val>
                                            <p:strVal val="0-#ppt_w/2"/>
                                          </p:val>
                                        </p:tav>
                                        <p:tav tm="100000">
                                          <p:val>
                                            <p:strVal val="#ppt_x"/>
                                          </p:val>
                                        </p:tav>
                                      </p:tavLst>
                                    </p:anim>
                                    <p:anim calcmode="lin" valueType="num">
                                      <p:cBhvr additive="base">
                                        <p:cTn id="88" dur="3400" fill="hold"/>
                                        <p:tgtEl>
                                          <p:spTgt spid="20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grpId="1" nodeType="withEffect">
                                  <p:stCondLst>
                                    <p:cond delay="0"/>
                                  </p:stCondLst>
                                  <p:childTnLst>
                                    <p:animRot by="21600000">
                                      <p:cBhvr>
                                        <p:cTn id="90" dur="3400" fill="hold"/>
                                        <p:tgtEl>
                                          <p:spTgt spid="209"/>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400"/>
                                        <p:tgtEl>
                                          <p:spTgt spid="209"/>
                                        </p:tgtEl>
                                        <p:attrNameLst>
                                          <p:attrName>ppt_x</p:attrName>
                                        </p:attrNameLst>
                                      </p:cBhvr>
                                      <p:tavLst>
                                        <p:tav tm="0">
                                          <p:val>
                                            <p:strVal val="ppt_x"/>
                                          </p:val>
                                        </p:tav>
                                        <p:tav tm="100000">
                                          <p:val>
                                            <p:strVal val="1+ppt_w/2"/>
                                          </p:val>
                                        </p:tav>
                                      </p:tavLst>
                                    </p:anim>
                                    <p:anim calcmode="lin" valueType="num">
                                      <p:cBhvr additive="base">
                                        <p:cTn id="93" dur="3400"/>
                                        <p:tgtEl>
                                          <p:spTgt spid="209"/>
                                        </p:tgtEl>
                                        <p:attrNameLst>
                                          <p:attrName>ppt_y</p:attrName>
                                        </p:attrNameLst>
                                      </p:cBhvr>
                                      <p:tavLst>
                                        <p:tav tm="0">
                                          <p:val>
                                            <p:strVal val="ppt_y"/>
                                          </p:val>
                                        </p:tav>
                                        <p:tav tm="100000">
                                          <p:val>
                                            <p:strVal val="ppt_y"/>
                                          </p:val>
                                        </p:tav>
                                      </p:tavLst>
                                    </p:anim>
                                    <p:set>
                                      <p:cBhvr>
                                        <p:cTn id="94" dur="1" fill="hold">
                                          <p:stCondLst>
                                            <p:cond delay="3399"/>
                                          </p:stCondLst>
                                        </p:cTn>
                                        <p:tgtEl>
                                          <p:spTgt spid="209"/>
                                        </p:tgtEl>
                                        <p:attrNameLst>
                                          <p:attrName>style.visibility</p:attrName>
                                        </p:attrNameLst>
                                      </p:cBhvr>
                                      <p:to>
                                        <p:strVal val="hidden"/>
                                      </p:to>
                                    </p:set>
                                  </p:childTnLst>
                                </p:cTn>
                              </p:par>
                              <p:par>
                                <p:cTn id="95" presetID="2" presetClass="entr" presetSubtype="9"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 calcmode="lin" valueType="num">
                                      <p:cBhvr additive="base">
                                        <p:cTn id="97" dur="3400" fill="hold"/>
                                        <p:tgtEl>
                                          <p:spTgt spid="211"/>
                                        </p:tgtEl>
                                        <p:attrNameLst>
                                          <p:attrName>ppt_x</p:attrName>
                                        </p:attrNameLst>
                                      </p:cBhvr>
                                      <p:tavLst>
                                        <p:tav tm="0">
                                          <p:val>
                                            <p:strVal val="0-#ppt_w/2"/>
                                          </p:val>
                                        </p:tav>
                                        <p:tav tm="100000">
                                          <p:val>
                                            <p:strVal val="#ppt_x"/>
                                          </p:val>
                                        </p:tav>
                                      </p:tavLst>
                                    </p:anim>
                                    <p:anim calcmode="lin" valueType="num">
                                      <p:cBhvr additive="base">
                                        <p:cTn id="98" dur="3400" fill="hold"/>
                                        <p:tgtEl>
                                          <p:spTgt spid="2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grpId="1" nodeType="withEffect">
                                  <p:stCondLst>
                                    <p:cond delay="0"/>
                                  </p:stCondLst>
                                  <p:childTnLst>
                                    <p:animRot by="21600000">
                                      <p:cBhvr>
                                        <p:cTn id="100" dur="3400" fill="hold"/>
                                        <p:tgtEl>
                                          <p:spTgt spid="2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400"/>
                                        <p:tgtEl>
                                          <p:spTgt spid="211"/>
                                        </p:tgtEl>
                                        <p:attrNameLst>
                                          <p:attrName>ppt_x</p:attrName>
                                        </p:attrNameLst>
                                      </p:cBhvr>
                                      <p:tavLst>
                                        <p:tav tm="0">
                                          <p:val>
                                            <p:strVal val="ppt_x"/>
                                          </p:val>
                                        </p:tav>
                                        <p:tav tm="100000">
                                          <p:val>
                                            <p:strVal val="1+ppt_w/2"/>
                                          </p:val>
                                        </p:tav>
                                      </p:tavLst>
                                    </p:anim>
                                    <p:anim calcmode="lin" valueType="num">
                                      <p:cBhvr additive="base">
                                        <p:cTn id="103" dur="3400"/>
                                        <p:tgtEl>
                                          <p:spTgt spid="211"/>
                                        </p:tgtEl>
                                        <p:attrNameLst>
                                          <p:attrName>ppt_y</p:attrName>
                                        </p:attrNameLst>
                                      </p:cBhvr>
                                      <p:tavLst>
                                        <p:tav tm="0">
                                          <p:val>
                                            <p:strVal val="ppt_y"/>
                                          </p:val>
                                        </p:tav>
                                        <p:tav tm="100000">
                                          <p:val>
                                            <p:strVal val="ppt_y"/>
                                          </p:val>
                                        </p:tav>
                                      </p:tavLst>
                                    </p:anim>
                                    <p:set>
                                      <p:cBhvr>
                                        <p:cTn id="104" dur="1" fill="hold">
                                          <p:stCondLst>
                                            <p:cond delay="3399"/>
                                          </p:stCondLst>
                                        </p:cTn>
                                        <p:tgtEl>
                                          <p:spTgt spid="211"/>
                                        </p:tgtEl>
                                        <p:attrNameLst>
                                          <p:attrName>style.visibility</p:attrName>
                                        </p:attrNameLst>
                                      </p:cBhvr>
                                      <p:to>
                                        <p:strVal val="hidden"/>
                                      </p:to>
                                    </p:set>
                                  </p:childTnLst>
                                </p:cTn>
                              </p:par>
                              <p:par>
                                <p:cTn id="105" presetID="2" presetClass="entr" presetSubtype="9" fill="hold" grpId="0" nodeType="withEffect">
                                  <p:stCondLst>
                                    <p:cond delay="0"/>
                                  </p:stCondLst>
                                  <p:childTnLst>
                                    <p:set>
                                      <p:cBhvr>
                                        <p:cTn id="106" dur="1" fill="hold">
                                          <p:stCondLst>
                                            <p:cond delay="0"/>
                                          </p:stCondLst>
                                        </p:cTn>
                                        <p:tgtEl>
                                          <p:spTgt spid="216"/>
                                        </p:tgtEl>
                                        <p:attrNameLst>
                                          <p:attrName>style.visibility</p:attrName>
                                        </p:attrNameLst>
                                      </p:cBhvr>
                                      <p:to>
                                        <p:strVal val="visible"/>
                                      </p:to>
                                    </p:set>
                                    <p:anim calcmode="lin" valueType="num">
                                      <p:cBhvr additive="base">
                                        <p:cTn id="107" dur="3450" fill="hold"/>
                                        <p:tgtEl>
                                          <p:spTgt spid="216"/>
                                        </p:tgtEl>
                                        <p:attrNameLst>
                                          <p:attrName>ppt_x</p:attrName>
                                        </p:attrNameLst>
                                      </p:cBhvr>
                                      <p:tavLst>
                                        <p:tav tm="0">
                                          <p:val>
                                            <p:strVal val="0-#ppt_w/2"/>
                                          </p:val>
                                        </p:tav>
                                        <p:tav tm="100000">
                                          <p:val>
                                            <p:strVal val="#ppt_x"/>
                                          </p:val>
                                        </p:tav>
                                      </p:tavLst>
                                    </p:anim>
                                    <p:anim calcmode="lin" valueType="num">
                                      <p:cBhvr additive="base">
                                        <p:cTn id="108" dur="3450" fill="hold"/>
                                        <p:tgtEl>
                                          <p:spTgt spid="216"/>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grpId="1" nodeType="withEffect">
                                  <p:stCondLst>
                                    <p:cond delay="0"/>
                                  </p:stCondLst>
                                  <p:childTnLst>
                                    <p:animRot by="21600000">
                                      <p:cBhvr>
                                        <p:cTn id="110" dur="3450" fill="hold"/>
                                        <p:tgtEl>
                                          <p:spTgt spid="216"/>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450"/>
                                        <p:tgtEl>
                                          <p:spTgt spid="216"/>
                                        </p:tgtEl>
                                        <p:attrNameLst>
                                          <p:attrName>ppt_x</p:attrName>
                                        </p:attrNameLst>
                                      </p:cBhvr>
                                      <p:tavLst>
                                        <p:tav tm="0">
                                          <p:val>
                                            <p:strVal val="ppt_x"/>
                                          </p:val>
                                        </p:tav>
                                        <p:tav tm="100000">
                                          <p:val>
                                            <p:strVal val="1+ppt_w/2"/>
                                          </p:val>
                                        </p:tav>
                                      </p:tavLst>
                                    </p:anim>
                                    <p:anim calcmode="lin" valueType="num">
                                      <p:cBhvr additive="base">
                                        <p:cTn id="113" dur="3450"/>
                                        <p:tgtEl>
                                          <p:spTgt spid="216"/>
                                        </p:tgtEl>
                                        <p:attrNameLst>
                                          <p:attrName>ppt_y</p:attrName>
                                        </p:attrNameLst>
                                      </p:cBhvr>
                                      <p:tavLst>
                                        <p:tav tm="0">
                                          <p:val>
                                            <p:strVal val="ppt_y"/>
                                          </p:val>
                                        </p:tav>
                                        <p:tav tm="100000">
                                          <p:val>
                                            <p:strVal val="ppt_y"/>
                                          </p:val>
                                        </p:tav>
                                      </p:tavLst>
                                    </p:anim>
                                    <p:set>
                                      <p:cBhvr>
                                        <p:cTn id="114" dur="1" fill="hold">
                                          <p:stCondLst>
                                            <p:cond delay="3449"/>
                                          </p:stCondLst>
                                        </p:cTn>
                                        <p:tgtEl>
                                          <p:spTgt spid="216"/>
                                        </p:tgtEl>
                                        <p:attrNameLst>
                                          <p:attrName>style.visibility</p:attrName>
                                        </p:attrNameLst>
                                      </p:cBhvr>
                                      <p:to>
                                        <p:strVal val="hidden"/>
                                      </p:to>
                                    </p:set>
                                  </p:childTnLst>
                                </p:cTn>
                              </p:par>
                              <p:par>
                                <p:cTn id="115" presetID="2" presetClass="entr" presetSubtype="9" fill="hold" grpId="0" nodeType="withEffect">
                                  <p:stCondLst>
                                    <p:cond delay="0"/>
                                  </p:stCondLst>
                                  <p:childTnLst>
                                    <p:set>
                                      <p:cBhvr>
                                        <p:cTn id="116" dur="1" fill="hold">
                                          <p:stCondLst>
                                            <p:cond delay="0"/>
                                          </p:stCondLst>
                                        </p:cTn>
                                        <p:tgtEl>
                                          <p:spTgt spid="214"/>
                                        </p:tgtEl>
                                        <p:attrNameLst>
                                          <p:attrName>style.visibility</p:attrName>
                                        </p:attrNameLst>
                                      </p:cBhvr>
                                      <p:to>
                                        <p:strVal val="visible"/>
                                      </p:to>
                                    </p:set>
                                    <p:anim calcmode="lin" valueType="num">
                                      <p:cBhvr additive="base">
                                        <p:cTn id="117" dur="3450" fill="hold"/>
                                        <p:tgtEl>
                                          <p:spTgt spid="214"/>
                                        </p:tgtEl>
                                        <p:attrNameLst>
                                          <p:attrName>ppt_x</p:attrName>
                                        </p:attrNameLst>
                                      </p:cBhvr>
                                      <p:tavLst>
                                        <p:tav tm="0">
                                          <p:val>
                                            <p:strVal val="0-#ppt_w/2"/>
                                          </p:val>
                                        </p:tav>
                                        <p:tav tm="100000">
                                          <p:val>
                                            <p:strVal val="#ppt_x"/>
                                          </p:val>
                                        </p:tav>
                                      </p:tavLst>
                                    </p:anim>
                                    <p:anim calcmode="lin" valueType="num">
                                      <p:cBhvr additive="base">
                                        <p:cTn id="118" dur="3450" fill="hold"/>
                                        <p:tgtEl>
                                          <p:spTgt spid="214"/>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grpId="1" nodeType="withEffect">
                                  <p:stCondLst>
                                    <p:cond delay="0"/>
                                  </p:stCondLst>
                                  <p:childTnLst>
                                    <p:animRot by="21600000">
                                      <p:cBhvr>
                                        <p:cTn id="120" dur="3450" fill="hold"/>
                                        <p:tgtEl>
                                          <p:spTgt spid="214"/>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450"/>
                                        <p:tgtEl>
                                          <p:spTgt spid="214"/>
                                        </p:tgtEl>
                                        <p:attrNameLst>
                                          <p:attrName>ppt_x</p:attrName>
                                        </p:attrNameLst>
                                      </p:cBhvr>
                                      <p:tavLst>
                                        <p:tav tm="0">
                                          <p:val>
                                            <p:strVal val="ppt_x"/>
                                          </p:val>
                                        </p:tav>
                                        <p:tav tm="100000">
                                          <p:val>
                                            <p:strVal val="1+ppt_w/2"/>
                                          </p:val>
                                        </p:tav>
                                      </p:tavLst>
                                    </p:anim>
                                    <p:anim calcmode="lin" valueType="num">
                                      <p:cBhvr additive="base">
                                        <p:cTn id="123" dur="3450"/>
                                        <p:tgtEl>
                                          <p:spTgt spid="214"/>
                                        </p:tgtEl>
                                        <p:attrNameLst>
                                          <p:attrName>ppt_y</p:attrName>
                                        </p:attrNameLst>
                                      </p:cBhvr>
                                      <p:tavLst>
                                        <p:tav tm="0">
                                          <p:val>
                                            <p:strVal val="ppt_y"/>
                                          </p:val>
                                        </p:tav>
                                        <p:tav tm="100000">
                                          <p:val>
                                            <p:strVal val="ppt_y"/>
                                          </p:val>
                                        </p:tav>
                                      </p:tavLst>
                                    </p:anim>
                                    <p:set>
                                      <p:cBhvr>
                                        <p:cTn id="124" dur="1" fill="hold">
                                          <p:stCondLst>
                                            <p:cond delay="3449"/>
                                          </p:stCondLst>
                                        </p:cTn>
                                        <p:tgtEl>
                                          <p:spTgt spid="214"/>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13"/>
                                        </p:tgtEl>
                                        <p:attrNameLst>
                                          <p:attrName>style.visibility</p:attrName>
                                        </p:attrNameLst>
                                      </p:cBhvr>
                                      <p:to>
                                        <p:strVal val="visible"/>
                                      </p:to>
                                    </p:set>
                                    <p:anim calcmode="lin" valueType="num">
                                      <p:cBhvr additive="base">
                                        <p:cTn id="127" dur="3450" fill="hold"/>
                                        <p:tgtEl>
                                          <p:spTgt spid="213"/>
                                        </p:tgtEl>
                                        <p:attrNameLst>
                                          <p:attrName>ppt_x</p:attrName>
                                        </p:attrNameLst>
                                      </p:cBhvr>
                                      <p:tavLst>
                                        <p:tav tm="0">
                                          <p:val>
                                            <p:strVal val="0-#ppt_w/2"/>
                                          </p:val>
                                        </p:tav>
                                        <p:tav tm="100000">
                                          <p:val>
                                            <p:strVal val="#ppt_x"/>
                                          </p:val>
                                        </p:tav>
                                      </p:tavLst>
                                    </p:anim>
                                    <p:anim calcmode="lin" valueType="num">
                                      <p:cBhvr additive="base">
                                        <p:cTn id="128" dur="3450" fill="hold"/>
                                        <p:tgtEl>
                                          <p:spTgt spid="213"/>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grpId="1" nodeType="withEffect">
                                  <p:stCondLst>
                                    <p:cond delay="0"/>
                                  </p:stCondLst>
                                  <p:childTnLst>
                                    <p:animRot by="21600000">
                                      <p:cBhvr>
                                        <p:cTn id="130" dur="3450" fill="hold"/>
                                        <p:tgtEl>
                                          <p:spTgt spid="213"/>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450"/>
                                        <p:tgtEl>
                                          <p:spTgt spid="213"/>
                                        </p:tgtEl>
                                        <p:attrNameLst>
                                          <p:attrName>ppt_x</p:attrName>
                                        </p:attrNameLst>
                                      </p:cBhvr>
                                      <p:tavLst>
                                        <p:tav tm="0">
                                          <p:val>
                                            <p:strVal val="ppt_x"/>
                                          </p:val>
                                        </p:tav>
                                        <p:tav tm="100000">
                                          <p:val>
                                            <p:strVal val="1+ppt_w/2"/>
                                          </p:val>
                                        </p:tav>
                                      </p:tavLst>
                                    </p:anim>
                                    <p:anim calcmode="lin" valueType="num">
                                      <p:cBhvr additive="base">
                                        <p:cTn id="133" dur="3450"/>
                                        <p:tgtEl>
                                          <p:spTgt spid="213"/>
                                        </p:tgtEl>
                                        <p:attrNameLst>
                                          <p:attrName>ppt_y</p:attrName>
                                        </p:attrNameLst>
                                      </p:cBhvr>
                                      <p:tavLst>
                                        <p:tav tm="0">
                                          <p:val>
                                            <p:strVal val="ppt_y"/>
                                          </p:val>
                                        </p:tav>
                                        <p:tav tm="100000">
                                          <p:val>
                                            <p:strVal val="ppt_y"/>
                                          </p:val>
                                        </p:tav>
                                      </p:tavLst>
                                    </p:anim>
                                    <p:set>
                                      <p:cBhvr>
                                        <p:cTn id="134" dur="1" fill="hold">
                                          <p:stCondLst>
                                            <p:cond delay="3449"/>
                                          </p:stCondLst>
                                        </p:cTn>
                                        <p:tgtEl>
                                          <p:spTgt spid="213"/>
                                        </p:tgtEl>
                                        <p:attrNameLst>
                                          <p:attrName>style.visibility</p:attrName>
                                        </p:attrNameLst>
                                      </p:cBhvr>
                                      <p:to>
                                        <p:strVal val="hidden"/>
                                      </p:to>
                                    </p:set>
                                  </p:childTnLst>
                                </p:cTn>
                              </p:par>
                              <p:par>
                                <p:cTn id="135" presetID="2" presetClass="entr" presetSubtype="9" fill="hold" grpId="0" nodeType="withEffect">
                                  <p:stCondLst>
                                    <p:cond delay="0"/>
                                  </p:stCondLst>
                                  <p:childTnLst>
                                    <p:set>
                                      <p:cBhvr>
                                        <p:cTn id="136" dur="1" fill="hold">
                                          <p:stCondLst>
                                            <p:cond delay="0"/>
                                          </p:stCondLst>
                                        </p:cTn>
                                        <p:tgtEl>
                                          <p:spTgt spid="215"/>
                                        </p:tgtEl>
                                        <p:attrNameLst>
                                          <p:attrName>style.visibility</p:attrName>
                                        </p:attrNameLst>
                                      </p:cBhvr>
                                      <p:to>
                                        <p:strVal val="visible"/>
                                      </p:to>
                                    </p:set>
                                    <p:anim calcmode="lin" valueType="num">
                                      <p:cBhvr additive="base">
                                        <p:cTn id="137" dur="3450" fill="hold"/>
                                        <p:tgtEl>
                                          <p:spTgt spid="215"/>
                                        </p:tgtEl>
                                        <p:attrNameLst>
                                          <p:attrName>ppt_x</p:attrName>
                                        </p:attrNameLst>
                                      </p:cBhvr>
                                      <p:tavLst>
                                        <p:tav tm="0">
                                          <p:val>
                                            <p:strVal val="0-#ppt_w/2"/>
                                          </p:val>
                                        </p:tav>
                                        <p:tav tm="100000">
                                          <p:val>
                                            <p:strVal val="#ppt_x"/>
                                          </p:val>
                                        </p:tav>
                                      </p:tavLst>
                                    </p:anim>
                                    <p:anim calcmode="lin" valueType="num">
                                      <p:cBhvr additive="base">
                                        <p:cTn id="138" dur="3450" fill="hold"/>
                                        <p:tgtEl>
                                          <p:spTgt spid="215"/>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grpId="1" nodeType="withEffect">
                                  <p:stCondLst>
                                    <p:cond delay="0"/>
                                  </p:stCondLst>
                                  <p:childTnLst>
                                    <p:animRot by="21600000">
                                      <p:cBhvr>
                                        <p:cTn id="140" dur="3450" fill="hold"/>
                                        <p:tgtEl>
                                          <p:spTgt spid="2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450"/>
                                        <p:tgtEl>
                                          <p:spTgt spid="215"/>
                                        </p:tgtEl>
                                        <p:attrNameLst>
                                          <p:attrName>ppt_x</p:attrName>
                                        </p:attrNameLst>
                                      </p:cBhvr>
                                      <p:tavLst>
                                        <p:tav tm="0">
                                          <p:val>
                                            <p:strVal val="ppt_x"/>
                                          </p:val>
                                        </p:tav>
                                        <p:tav tm="100000">
                                          <p:val>
                                            <p:strVal val="1+ppt_w/2"/>
                                          </p:val>
                                        </p:tav>
                                      </p:tavLst>
                                    </p:anim>
                                    <p:anim calcmode="lin" valueType="num">
                                      <p:cBhvr additive="base">
                                        <p:cTn id="143" dur="3450"/>
                                        <p:tgtEl>
                                          <p:spTgt spid="215"/>
                                        </p:tgtEl>
                                        <p:attrNameLst>
                                          <p:attrName>ppt_y</p:attrName>
                                        </p:attrNameLst>
                                      </p:cBhvr>
                                      <p:tavLst>
                                        <p:tav tm="0">
                                          <p:val>
                                            <p:strVal val="ppt_y"/>
                                          </p:val>
                                        </p:tav>
                                        <p:tav tm="100000">
                                          <p:val>
                                            <p:strVal val="ppt_y"/>
                                          </p:val>
                                        </p:tav>
                                      </p:tavLst>
                                    </p:anim>
                                    <p:set>
                                      <p:cBhvr>
                                        <p:cTn id="144" dur="1" fill="hold">
                                          <p:stCondLst>
                                            <p:cond delay="3449"/>
                                          </p:stCondLst>
                                        </p:cTn>
                                        <p:tgtEl>
                                          <p:spTgt spid="215"/>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217"/>
                                        </p:tgtEl>
                                        <p:attrNameLst>
                                          <p:attrName>style.visibility</p:attrName>
                                        </p:attrNameLst>
                                      </p:cBhvr>
                                      <p:to>
                                        <p:strVal val="visible"/>
                                      </p:to>
                                    </p:set>
                                    <p:anim calcmode="lin" valueType="num">
                                      <p:cBhvr additive="base">
                                        <p:cTn id="147" dur="3450" fill="hold"/>
                                        <p:tgtEl>
                                          <p:spTgt spid="217"/>
                                        </p:tgtEl>
                                        <p:attrNameLst>
                                          <p:attrName>ppt_x</p:attrName>
                                        </p:attrNameLst>
                                      </p:cBhvr>
                                      <p:tavLst>
                                        <p:tav tm="0">
                                          <p:val>
                                            <p:strVal val="0-#ppt_w/2"/>
                                          </p:val>
                                        </p:tav>
                                        <p:tav tm="100000">
                                          <p:val>
                                            <p:strVal val="#ppt_x"/>
                                          </p:val>
                                        </p:tav>
                                      </p:tavLst>
                                    </p:anim>
                                    <p:anim calcmode="lin" valueType="num">
                                      <p:cBhvr additive="base">
                                        <p:cTn id="148" dur="3450" fill="hold"/>
                                        <p:tgtEl>
                                          <p:spTgt spid="217"/>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450" fill="hold"/>
                                        <p:tgtEl>
                                          <p:spTgt spid="217"/>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450"/>
                                        <p:tgtEl>
                                          <p:spTgt spid="217"/>
                                        </p:tgtEl>
                                        <p:attrNameLst>
                                          <p:attrName>ppt_x</p:attrName>
                                        </p:attrNameLst>
                                      </p:cBhvr>
                                      <p:tavLst>
                                        <p:tav tm="0">
                                          <p:val>
                                            <p:strVal val="ppt_x"/>
                                          </p:val>
                                        </p:tav>
                                        <p:tav tm="100000">
                                          <p:val>
                                            <p:strVal val="1+ppt_w/2"/>
                                          </p:val>
                                        </p:tav>
                                      </p:tavLst>
                                    </p:anim>
                                    <p:anim calcmode="lin" valueType="num">
                                      <p:cBhvr additive="base">
                                        <p:cTn id="153" dur="3450"/>
                                        <p:tgtEl>
                                          <p:spTgt spid="217"/>
                                        </p:tgtEl>
                                        <p:attrNameLst>
                                          <p:attrName>ppt_y</p:attrName>
                                        </p:attrNameLst>
                                      </p:cBhvr>
                                      <p:tavLst>
                                        <p:tav tm="0">
                                          <p:val>
                                            <p:strVal val="ppt_y"/>
                                          </p:val>
                                        </p:tav>
                                        <p:tav tm="100000">
                                          <p:val>
                                            <p:strVal val="ppt_y"/>
                                          </p:val>
                                        </p:tav>
                                      </p:tavLst>
                                    </p:anim>
                                    <p:set>
                                      <p:cBhvr>
                                        <p:cTn id="154" dur="1" fill="hold">
                                          <p:stCondLst>
                                            <p:cond delay="3449"/>
                                          </p:stCondLst>
                                        </p:cTn>
                                        <p:tgtEl>
                                          <p:spTgt spid="217"/>
                                        </p:tgtEl>
                                        <p:attrNameLst>
                                          <p:attrName>style.visibility</p:attrName>
                                        </p:attrNameLst>
                                      </p:cBhvr>
                                      <p:to>
                                        <p:strVal val="hidden"/>
                                      </p:to>
                                    </p:set>
                                  </p:childTnLst>
                                </p:cTn>
                              </p:par>
                              <p:par>
                                <p:cTn id="155" presetID="2" presetClass="entr" presetSubtype="9" fill="hold" grpId="0" nodeType="withEffect">
                                  <p:stCondLst>
                                    <p:cond delay="0"/>
                                  </p:stCondLst>
                                  <p:childTnLst>
                                    <p:set>
                                      <p:cBhvr>
                                        <p:cTn id="156" dur="1" fill="hold">
                                          <p:stCondLst>
                                            <p:cond delay="0"/>
                                          </p:stCondLst>
                                        </p:cTn>
                                        <p:tgtEl>
                                          <p:spTgt spid="221"/>
                                        </p:tgtEl>
                                        <p:attrNameLst>
                                          <p:attrName>style.visibility</p:attrName>
                                        </p:attrNameLst>
                                      </p:cBhvr>
                                      <p:to>
                                        <p:strVal val="visible"/>
                                      </p:to>
                                    </p:set>
                                    <p:anim calcmode="lin" valueType="num">
                                      <p:cBhvr additive="base">
                                        <p:cTn id="157" dur="3500" fill="hold"/>
                                        <p:tgtEl>
                                          <p:spTgt spid="221"/>
                                        </p:tgtEl>
                                        <p:attrNameLst>
                                          <p:attrName>ppt_x</p:attrName>
                                        </p:attrNameLst>
                                      </p:cBhvr>
                                      <p:tavLst>
                                        <p:tav tm="0">
                                          <p:val>
                                            <p:strVal val="0-#ppt_w/2"/>
                                          </p:val>
                                        </p:tav>
                                        <p:tav tm="100000">
                                          <p:val>
                                            <p:strVal val="#ppt_x"/>
                                          </p:val>
                                        </p:tav>
                                      </p:tavLst>
                                    </p:anim>
                                    <p:anim calcmode="lin" valueType="num">
                                      <p:cBhvr additive="base">
                                        <p:cTn id="158" dur="3500" fill="hold"/>
                                        <p:tgtEl>
                                          <p:spTgt spid="221"/>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221"/>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500"/>
                                        <p:tgtEl>
                                          <p:spTgt spid="221"/>
                                        </p:tgtEl>
                                        <p:attrNameLst>
                                          <p:attrName>ppt_x</p:attrName>
                                        </p:attrNameLst>
                                      </p:cBhvr>
                                      <p:tavLst>
                                        <p:tav tm="0">
                                          <p:val>
                                            <p:strVal val="ppt_x"/>
                                          </p:val>
                                        </p:tav>
                                        <p:tav tm="100000">
                                          <p:val>
                                            <p:strVal val="1+ppt_w/2"/>
                                          </p:val>
                                        </p:tav>
                                      </p:tavLst>
                                    </p:anim>
                                    <p:anim calcmode="lin" valueType="num">
                                      <p:cBhvr additive="base">
                                        <p:cTn id="163" dur="3500"/>
                                        <p:tgtEl>
                                          <p:spTgt spid="221"/>
                                        </p:tgtEl>
                                        <p:attrNameLst>
                                          <p:attrName>ppt_y</p:attrName>
                                        </p:attrNameLst>
                                      </p:cBhvr>
                                      <p:tavLst>
                                        <p:tav tm="0">
                                          <p:val>
                                            <p:strVal val="ppt_y"/>
                                          </p:val>
                                        </p:tav>
                                        <p:tav tm="100000">
                                          <p:val>
                                            <p:strVal val="ppt_y"/>
                                          </p:val>
                                        </p:tav>
                                      </p:tavLst>
                                    </p:anim>
                                    <p:set>
                                      <p:cBhvr>
                                        <p:cTn id="164" dur="1" fill="hold">
                                          <p:stCondLst>
                                            <p:cond delay="3499"/>
                                          </p:stCondLst>
                                        </p:cTn>
                                        <p:tgtEl>
                                          <p:spTgt spid="221"/>
                                        </p:tgtEl>
                                        <p:attrNameLst>
                                          <p:attrName>style.visibility</p:attrName>
                                        </p:attrNameLst>
                                      </p:cBhvr>
                                      <p:to>
                                        <p:strVal val="hidden"/>
                                      </p:to>
                                    </p:set>
                                  </p:childTnLst>
                                </p:cTn>
                              </p:par>
                              <p:par>
                                <p:cTn id="165" presetID="2" presetClass="entr" presetSubtype="9" fill="hold" grpId="0" nodeType="withEffect">
                                  <p:stCondLst>
                                    <p:cond delay="0"/>
                                  </p:stCondLst>
                                  <p:childTnLst>
                                    <p:set>
                                      <p:cBhvr>
                                        <p:cTn id="166" dur="1" fill="hold">
                                          <p:stCondLst>
                                            <p:cond delay="0"/>
                                          </p:stCondLst>
                                        </p:cTn>
                                        <p:tgtEl>
                                          <p:spTgt spid="219"/>
                                        </p:tgtEl>
                                        <p:attrNameLst>
                                          <p:attrName>style.visibility</p:attrName>
                                        </p:attrNameLst>
                                      </p:cBhvr>
                                      <p:to>
                                        <p:strVal val="visible"/>
                                      </p:to>
                                    </p:set>
                                    <p:anim calcmode="lin" valueType="num">
                                      <p:cBhvr additive="base">
                                        <p:cTn id="167" dur="3500" fill="hold"/>
                                        <p:tgtEl>
                                          <p:spTgt spid="219"/>
                                        </p:tgtEl>
                                        <p:attrNameLst>
                                          <p:attrName>ppt_x</p:attrName>
                                        </p:attrNameLst>
                                      </p:cBhvr>
                                      <p:tavLst>
                                        <p:tav tm="0">
                                          <p:val>
                                            <p:strVal val="0-#ppt_w/2"/>
                                          </p:val>
                                        </p:tav>
                                        <p:tav tm="100000">
                                          <p:val>
                                            <p:strVal val="#ppt_x"/>
                                          </p:val>
                                        </p:tav>
                                      </p:tavLst>
                                    </p:anim>
                                    <p:anim calcmode="lin" valueType="num">
                                      <p:cBhvr additive="base">
                                        <p:cTn id="168" dur="3500" fill="hold"/>
                                        <p:tgtEl>
                                          <p:spTgt spid="219"/>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19"/>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500"/>
                                        <p:tgtEl>
                                          <p:spTgt spid="219"/>
                                        </p:tgtEl>
                                        <p:attrNameLst>
                                          <p:attrName>ppt_x</p:attrName>
                                        </p:attrNameLst>
                                      </p:cBhvr>
                                      <p:tavLst>
                                        <p:tav tm="0">
                                          <p:val>
                                            <p:strVal val="ppt_x"/>
                                          </p:val>
                                        </p:tav>
                                        <p:tav tm="100000">
                                          <p:val>
                                            <p:strVal val="1+ppt_w/2"/>
                                          </p:val>
                                        </p:tav>
                                      </p:tavLst>
                                    </p:anim>
                                    <p:anim calcmode="lin" valueType="num">
                                      <p:cBhvr additive="base">
                                        <p:cTn id="173" dur="3500"/>
                                        <p:tgtEl>
                                          <p:spTgt spid="219"/>
                                        </p:tgtEl>
                                        <p:attrNameLst>
                                          <p:attrName>ppt_y</p:attrName>
                                        </p:attrNameLst>
                                      </p:cBhvr>
                                      <p:tavLst>
                                        <p:tav tm="0">
                                          <p:val>
                                            <p:strVal val="ppt_y"/>
                                          </p:val>
                                        </p:tav>
                                        <p:tav tm="100000">
                                          <p:val>
                                            <p:strVal val="ppt_y"/>
                                          </p:val>
                                        </p:tav>
                                      </p:tavLst>
                                    </p:anim>
                                    <p:set>
                                      <p:cBhvr>
                                        <p:cTn id="174" dur="1" fill="hold">
                                          <p:stCondLst>
                                            <p:cond delay="3499"/>
                                          </p:stCondLst>
                                        </p:cTn>
                                        <p:tgtEl>
                                          <p:spTgt spid="219"/>
                                        </p:tgtEl>
                                        <p:attrNameLst>
                                          <p:attrName>style.visibility</p:attrName>
                                        </p:attrNameLst>
                                      </p:cBhvr>
                                      <p:to>
                                        <p:strVal val="hidden"/>
                                      </p:to>
                                    </p:set>
                                  </p:childTnLst>
                                </p:cTn>
                              </p:par>
                              <p:par>
                                <p:cTn id="175" presetID="2" presetClass="entr" presetSubtype="9" fill="hold" grpId="0" nodeType="withEffect">
                                  <p:stCondLst>
                                    <p:cond delay="0"/>
                                  </p:stCondLst>
                                  <p:childTnLst>
                                    <p:set>
                                      <p:cBhvr>
                                        <p:cTn id="176" dur="1" fill="hold">
                                          <p:stCondLst>
                                            <p:cond delay="0"/>
                                          </p:stCondLst>
                                        </p:cTn>
                                        <p:tgtEl>
                                          <p:spTgt spid="218"/>
                                        </p:tgtEl>
                                        <p:attrNameLst>
                                          <p:attrName>style.visibility</p:attrName>
                                        </p:attrNameLst>
                                      </p:cBhvr>
                                      <p:to>
                                        <p:strVal val="visible"/>
                                      </p:to>
                                    </p:set>
                                    <p:anim calcmode="lin" valueType="num">
                                      <p:cBhvr additive="base">
                                        <p:cTn id="177" dur="3500" fill="hold"/>
                                        <p:tgtEl>
                                          <p:spTgt spid="218"/>
                                        </p:tgtEl>
                                        <p:attrNameLst>
                                          <p:attrName>ppt_x</p:attrName>
                                        </p:attrNameLst>
                                      </p:cBhvr>
                                      <p:tavLst>
                                        <p:tav tm="0">
                                          <p:val>
                                            <p:strVal val="0-#ppt_w/2"/>
                                          </p:val>
                                        </p:tav>
                                        <p:tav tm="100000">
                                          <p:val>
                                            <p:strVal val="#ppt_x"/>
                                          </p:val>
                                        </p:tav>
                                      </p:tavLst>
                                    </p:anim>
                                    <p:anim calcmode="lin" valueType="num">
                                      <p:cBhvr additive="base">
                                        <p:cTn id="178" dur="3500" fill="hold"/>
                                        <p:tgtEl>
                                          <p:spTgt spid="218"/>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8"/>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500"/>
                                        <p:tgtEl>
                                          <p:spTgt spid="218"/>
                                        </p:tgtEl>
                                        <p:attrNameLst>
                                          <p:attrName>ppt_x</p:attrName>
                                        </p:attrNameLst>
                                      </p:cBhvr>
                                      <p:tavLst>
                                        <p:tav tm="0">
                                          <p:val>
                                            <p:strVal val="ppt_x"/>
                                          </p:val>
                                        </p:tav>
                                        <p:tav tm="100000">
                                          <p:val>
                                            <p:strVal val="1+ppt_w/2"/>
                                          </p:val>
                                        </p:tav>
                                      </p:tavLst>
                                    </p:anim>
                                    <p:anim calcmode="lin" valueType="num">
                                      <p:cBhvr additive="base">
                                        <p:cTn id="183" dur="3500"/>
                                        <p:tgtEl>
                                          <p:spTgt spid="218"/>
                                        </p:tgtEl>
                                        <p:attrNameLst>
                                          <p:attrName>ppt_y</p:attrName>
                                        </p:attrNameLst>
                                      </p:cBhvr>
                                      <p:tavLst>
                                        <p:tav tm="0">
                                          <p:val>
                                            <p:strVal val="ppt_y"/>
                                          </p:val>
                                        </p:tav>
                                        <p:tav tm="100000">
                                          <p:val>
                                            <p:strVal val="ppt_y"/>
                                          </p:val>
                                        </p:tav>
                                      </p:tavLst>
                                    </p:anim>
                                    <p:set>
                                      <p:cBhvr>
                                        <p:cTn id="184" dur="1" fill="hold">
                                          <p:stCondLst>
                                            <p:cond delay="3499"/>
                                          </p:stCondLst>
                                        </p:cTn>
                                        <p:tgtEl>
                                          <p:spTgt spid="218"/>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220"/>
                                        </p:tgtEl>
                                        <p:attrNameLst>
                                          <p:attrName>style.visibility</p:attrName>
                                        </p:attrNameLst>
                                      </p:cBhvr>
                                      <p:to>
                                        <p:strVal val="visible"/>
                                      </p:to>
                                    </p:set>
                                    <p:anim calcmode="lin" valueType="num">
                                      <p:cBhvr additive="base">
                                        <p:cTn id="187" dur="3500" fill="hold"/>
                                        <p:tgtEl>
                                          <p:spTgt spid="220"/>
                                        </p:tgtEl>
                                        <p:attrNameLst>
                                          <p:attrName>ppt_x</p:attrName>
                                        </p:attrNameLst>
                                      </p:cBhvr>
                                      <p:tavLst>
                                        <p:tav tm="0">
                                          <p:val>
                                            <p:strVal val="0-#ppt_w/2"/>
                                          </p:val>
                                        </p:tav>
                                        <p:tav tm="100000">
                                          <p:val>
                                            <p:strVal val="#ppt_x"/>
                                          </p:val>
                                        </p:tav>
                                      </p:tavLst>
                                    </p:anim>
                                    <p:anim calcmode="lin" valueType="num">
                                      <p:cBhvr additive="base">
                                        <p:cTn id="188" dur="3500" fill="hold"/>
                                        <p:tgtEl>
                                          <p:spTgt spid="220"/>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500"/>
                                        <p:tgtEl>
                                          <p:spTgt spid="220"/>
                                        </p:tgtEl>
                                        <p:attrNameLst>
                                          <p:attrName>ppt_x</p:attrName>
                                        </p:attrNameLst>
                                      </p:cBhvr>
                                      <p:tavLst>
                                        <p:tav tm="0">
                                          <p:val>
                                            <p:strVal val="ppt_x"/>
                                          </p:val>
                                        </p:tav>
                                        <p:tav tm="100000">
                                          <p:val>
                                            <p:strVal val="1+ppt_w/2"/>
                                          </p:val>
                                        </p:tav>
                                      </p:tavLst>
                                    </p:anim>
                                    <p:anim calcmode="lin" valueType="num">
                                      <p:cBhvr additive="base">
                                        <p:cTn id="193" dur="3500"/>
                                        <p:tgtEl>
                                          <p:spTgt spid="220"/>
                                        </p:tgtEl>
                                        <p:attrNameLst>
                                          <p:attrName>ppt_y</p:attrName>
                                        </p:attrNameLst>
                                      </p:cBhvr>
                                      <p:tavLst>
                                        <p:tav tm="0">
                                          <p:val>
                                            <p:strVal val="ppt_y"/>
                                          </p:val>
                                        </p:tav>
                                        <p:tav tm="100000">
                                          <p:val>
                                            <p:strVal val="ppt_y"/>
                                          </p:val>
                                        </p:tav>
                                      </p:tavLst>
                                    </p:anim>
                                    <p:set>
                                      <p:cBhvr>
                                        <p:cTn id="194" dur="1" fill="hold">
                                          <p:stCondLst>
                                            <p:cond delay="3499"/>
                                          </p:stCondLst>
                                        </p:cTn>
                                        <p:tgtEl>
                                          <p:spTgt spid="220"/>
                                        </p:tgtEl>
                                        <p:attrNameLst>
                                          <p:attrName>style.visibility</p:attrName>
                                        </p:attrNameLst>
                                      </p:cBhvr>
                                      <p:to>
                                        <p:strVal val="hidden"/>
                                      </p:to>
                                    </p:set>
                                  </p:childTnLst>
                                </p:cTn>
                              </p:par>
                              <p:par>
                                <p:cTn id="195" presetID="2" presetClass="entr" presetSubtype="9" fill="hold" grpId="0" nodeType="withEffect">
                                  <p:stCondLst>
                                    <p:cond delay="0"/>
                                  </p:stCondLst>
                                  <p:childTnLst>
                                    <p:set>
                                      <p:cBhvr>
                                        <p:cTn id="196" dur="1" fill="hold">
                                          <p:stCondLst>
                                            <p:cond delay="0"/>
                                          </p:stCondLst>
                                        </p:cTn>
                                        <p:tgtEl>
                                          <p:spTgt spid="222"/>
                                        </p:tgtEl>
                                        <p:attrNameLst>
                                          <p:attrName>style.visibility</p:attrName>
                                        </p:attrNameLst>
                                      </p:cBhvr>
                                      <p:to>
                                        <p:strVal val="visible"/>
                                      </p:to>
                                    </p:set>
                                    <p:anim calcmode="lin" valueType="num">
                                      <p:cBhvr additive="base">
                                        <p:cTn id="197" dur="3500" fill="hold"/>
                                        <p:tgtEl>
                                          <p:spTgt spid="222"/>
                                        </p:tgtEl>
                                        <p:attrNameLst>
                                          <p:attrName>ppt_x</p:attrName>
                                        </p:attrNameLst>
                                      </p:cBhvr>
                                      <p:tavLst>
                                        <p:tav tm="0">
                                          <p:val>
                                            <p:strVal val="0-#ppt_w/2"/>
                                          </p:val>
                                        </p:tav>
                                        <p:tav tm="100000">
                                          <p:val>
                                            <p:strVal val="#ppt_x"/>
                                          </p:val>
                                        </p:tav>
                                      </p:tavLst>
                                    </p:anim>
                                    <p:anim calcmode="lin" valueType="num">
                                      <p:cBhvr additive="base">
                                        <p:cTn id="198" dur="3500" fill="hold"/>
                                        <p:tgtEl>
                                          <p:spTgt spid="222"/>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2"/>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500"/>
                                        <p:tgtEl>
                                          <p:spTgt spid="222"/>
                                        </p:tgtEl>
                                        <p:attrNameLst>
                                          <p:attrName>ppt_x</p:attrName>
                                        </p:attrNameLst>
                                      </p:cBhvr>
                                      <p:tavLst>
                                        <p:tav tm="0">
                                          <p:val>
                                            <p:strVal val="ppt_x"/>
                                          </p:val>
                                        </p:tav>
                                        <p:tav tm="100000">
                                          <p:val>
                                            <p:strVal val="1+ppt_w/2"/>
                                          </p:val>
                                        </p:tav>
                                      </p:tavLst>
                                    </p:anim>
                                    <p:anim calcmode="lin" valueType="num">
                                      <p:cBhvr additive="base">
                                        <p:cTn id="203" dur="3500"/>
                                        <p:tgtEl>
                                          <p:spTgt spid="222"/>
                                        </p:tgtEl>
                                        <p:attrNameLst>
                                          <p:attrName>ppt_y</p:attrName>
                                        </p:attrNameLst>
                                      </p:cBhvr>
                                      <p:tavLst>
                                        <p:tav tm="0">
                                          <p:val>
                                            <p:strVal val="ppt_y"/>
                                          </p:val>
                                        </p:tav>
                                        <p:tav tm="100000">
                                          <p:val>
                                            <p:strVal val="ppt_y"/>
                                          </p:val>
                                        </p:tav>
                                      </p:tavLst>
                                    </p:anim>
                                    <p:set>
                                      <p:cBhvr>
                                        <p:cTn id="204" dur="1" fill="hold">
                                          <p:stCondLst>
                                            <p:cond delay="3499"/>
                                          </p:stCondLst>
                                        </p:cTn>
                                        <p:tgtEl>
                                          <p:spTgt spid="222"/>
                                        </p:tgtEl>
                                        <p:attrNameLst>
                                          <p:attrName>style.visibility</p:attrName>
                                        </p:attrNameLst>
                                      </p:cBhvr>
                                      <p:to>
                                        <p:strVal val="hidden"/>
                                      </p:to>
                                    </p:set>
                                  </p:childTnLst>
                                </p:cTn>
                              </p:par>
                              <p:par>
                                <p:cTn id="205" presetID="2" presetClass="entr" presetSubtype="9" fill="hold" grpId="0" nodeType="withEffect">
                                  <p:stCondLst>
                                    <p:cond delay="0"/>
                                  </p:stCondLst>
                                  <p:childTnLst>
                                    <p:set>
                                      <p:cBhvr>
                                        <p:cTn id="206" dur="1" fill="hold">
                                          <p:stCondLst>
                                            <p:cond delay="0"/>
                                          </p:stCondLst>
                                        </p:cTn>
                                        <p:tgtEl>
                                          <p:spTgt spid="201"/>
                                        </p:tgtEl>
                                        <p:attrNameLst>
                                          <p:attrName>style.visibility</p:attrName>
                                        </p:attrNameLst>
                                      </p:cBhvr>
                                      <p:to>
                                        <p:strVal val="visible"/>
                                      </p:to>
                                    </p:set>
                                    <p:anim calcmode="lin" valueType="num">
                                      <p:cBhvr additive="base">
                                        <p:cTn id="207" dur="3500" fill="hold"/>
                                        <p:tgtEl>
                                          <p:spTgt spid="201"/>
                                        </p:tgtEl>
                                        <p:attrNameLst>
                                          <p:attrName>ppt_x</p:attrName>
                                        </p:attrNameLst>
                                      </p:cBhvr>
                                      <p:tavLst>
                                        <p:tav tm="0">
                                          <p:val>
                                            <p:strVal val="0-#ppt_w/2"/>
                                          </p:val>
                                        </p:tav>
                                        <p:tav tm="100000">
                                          <p:val>
                                            <p:strVal val="#ppt_x"/>
                                          </p:val>
                                        </p:tav>
                                      </p:tavLst>
                                    </p:anim>
                                    <p:anim calcmode="lin" valueType="num">
                                      <p:cBhvr additive="base">
                                        <p:cTn id="208" dur="3500" fill="hold"/>
                                        <p:tgtEl>
                                          <p:spTgt spid="201"/>
                                        </p:tgtEl>
                                        <p:attrNameLst>
                                          <p:attrName>ppt_y</p:attrName>
                                        </p:attrNameLst>
                                      </p:cBhvr>
                                      <p:tavLst>
                                        <p:tav tm="0">
                                          <p:val>
                                            <p:strVal val="0-#ppt_h/2"/>
                                          </p:val>
                                        </p:tav>
                                        <p:tav tm="100000">
                                          <p:val>
                                            <p:strVal val="#ppt_y"/>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01"/>
                                        </p:tgtEl>
                                        <p:attrNameLst>
                                          <p:attrName>r</p:attrName>
                                        </p:attrNameLst>
                                      </p:cBhvr>
                                    </p:animRot>
                                  </p:childTnLst>
                                </p:cTn>
                              </p:par>
                              <p:par>
                                <p:cTn id="211" presetID="2" presetClass="exit" presetSubtype="2" fill="hold" grpId="2" nodeType="withEffect">
                                  <p:stCondLst>
                                    <p:cond delay="0"/>
                                  </p:stCondLst>
                                  <p:childTnLst>
                                    <p:anim calcmode="lin" valueType="num">
                                      <p:cBhvr additive="base">
                                        <p:cTn id="212" dur="3500"/>
                                        <p:tgtEl>
                                          <p:spTgt spid="201"/>
                                        </p:tgtEl>
                                        <p:attrNameLst>
                                          <p:attrName>ppt_x</p:attrName>
                                        </p:attrNameLst>
                                      </p:cBhvr>
                                      <p:tavLst>
                                        <p:tav tm="0">
                                          <p:val>
                                            <p:strVal val="ppt_x"/>
                                          </p:val>
                                        </p:tav>
                                        <p:tav tm="100000">
                                          <p:val>
                                            <p:strVal val="1+ppt_w/2"/>
                                          </p:val>
                                        </p:tav>
                                      </p:tavLst>
                                    </p:anim>
                                    <p:anim calcmode="lin" valueType="num">
                                      <p:cBhvr additive="base">
                                        <p:cTn id="213" dur="3500"/>
                                        <p:tgtEl>
                                          <p:spTgt spid="201"/>
                                        </p:tgtEl>
                                        <p:attrNameLst>
                                          <p:attrName>ppt_y</p:attrName>
                                        </p:attrNameLst>
                                      </p:cBhvr>
                                      <p:tavLst>
                                        <p:tav tm="0">
                                          <p:val>
                                            <p:strVal val="ppt_y"/>
                                          </p:val>
                                        </p:tav>
                                        <p:tav tm="100000">
                                          <p:val>
                                            <p:strVal val="ppt_y"/>
                                          </p:val>
                                        </p:tav>
                                      </p:tavLst>
                                    </p:anim>
                                    <p:set>
                                      <p:cBhvr>
                                        <p:cTn id="214" dur="1" fill="hold">
                                          <p:stCondLst>
                                            <p:cond delay="3499"/>
                                          </p:stCondLst>
                                        </p:cTn>
                                        <p:tgtEl>
                                          <p:spTgt spid="201"/>
                                        </p:tgtEl>
                                        <p:attrNameLst>
                                          <p:attrName>style.visibility</p:attrName>
                                        </p:attrNameLst>
                                      </p:cBhvr>
                                      <p:to>
                                        <p:strVal val="hidden"/>
                                      </p:to>
                                    </p:set>
                                  </p:childTnLst>
                                </p:cTn>
                              </p:par>
                              <p:par>
                                <p:cTn id="215" presetID="2" presetClass="entr" presetSubtype="3" fill="hold" grpId="0" nodeType="withEffect">
                                  <p:stCondLst>
                                    <p:cond delay="0"/>
                                  </p:stCondLst>
                                  <p:childTnLst>
                                    <p:set>
                                      <p:cBhvr>
                                        <p:cTn id="216" dur="1" fill="hold">
                                          <p:stCondLst>
                                            <p:cond delay="0"/>
                                          </p:stCondLst>
                                        </p:cTn>
                                        <p:tgtEl>
                                          <p:spTgt spid="176"/>
                                        </p:tgtEl>
                                        <p:attrNameLst>
                                          <p:attrName>style.visibility</p:attrName>
                                        </p:attrNameLst>
                                      </p:cBhvr>
                                      <p:to>
                                        <p:strVal val="visible"/>
                                      </p:to>
                                    </p:set>
                                    <p:anim calcmode="lin" valueType="num">
                                      <p:cBhvr additive="base">
                                        <p:cTn id="217" dur="3250" fill="hold"/>
                                        <p:tgtEl>
                                          <p:spTgt spid="176"/>
                                        </p:tgtEl>
                                        <p:attrNameLst>
                                          <p:attrName>ppt_x</p:attrName>
                                        </p:attrNameLst>
                                      </p:cBhvr>
                                      <p:tavLst>
                                        <p:tav tm="0">
                                          <p:val>
                                            <p:strVal val="1+#ppt_w/2"/>
                                          </p:val>
                                        </p:tav>
                                        <p:tav tm="100000">
                                          <p:val>
                                            <p:strVal val="#ppt_x"/>
                                          </p:val>
                                        </p:tav>
                                      </p:tavLst>
                                    </p:anim>
                                    <p:anim calcmode="lin" valueType="num">
                                      <p:cBhvr additive="base">
                                        <p:cTn id="218" dur="3250" fill="hold"/>
                                        <p:tgtEl>
                                          <p:spTgt spid="176"/>
                                        </p:tgtEl>
                                        <p:attrNameLst>
                                          <p:attrName>ppt_y</p:attrName>
                                        </p:attrNameLst>
                                      </p:cBhvr>
                                      <p:tavLst>
                                        <p:tav tm="0">
                                          <p:val>
                                            <p:strVal val="0-#ppt_h/2"/>
                                          </p:val>
                                        </p:tav>
                                        <p:tav tm="100000">
                                          <p:val>
                                            <p:strVal val="#ppt_y"/>
                                          </p:val>
                                        </p:tav>
                                      </p:tavLst>
                                    </p:anim>
                                  </p:childTnLst>
                                </p:cTn>
                              </p:par>
                              <p:par>
                                <p:cTn id="219" presetID="8" presetClass="emph" presetSubtype="0" repeatCount="indefinite" fill="hold" grpId="1" nodeType="withEffect">
                                  <p:stCondLst>
                                    <p:cond delay="0"/>
                                  </p:stCondLst>
                                  <p:childTnLst>
                                    <p:animRot by="-21600000">
                                      <p:cBhvr>
                                        <p:cTn id="220" dur="3250" fill="hold"/>
                                        <p:tgtEl>
                                          <p:spTgt spid="176"/>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250"/>
                                        <p:tgtEl>
                                          <p:spTgt spid="176"/>
                                        </p:tgtEl>
                                        <p:attrNameLst>
                                          <p:attrName>ppt_x</p:attrName>
                                        </p:attrNameLst>
                                      </p:cBhvr>
                                      <p:tavLst>
                                        <p:tav tm="0">
                                          <p:val>
                                            <p:strVal val="ppt_x"/>
                                          </p:val>
                                        </p:tav>
                                        <p:tav tm="100000">
                                          <p:val>
                                            <p:strVal val="0-ppt_w/2"/>
                                          </p:val>
                                        </p:tav>
                                      </p:tavLst>
                                    </p:anim>
                                    <p:anim calcmode="lin" valueType="num">
                                      <p:cBhvr additive="base">
                                        <p:cTn id="223" dur="3250"/>
                                        <p:tgtEl>
                                          <p:spTgt spid="176"/>
                                        </p:tgtEl>
                                        <p:attrNameLst>
                                          <p:attrName>ppt_y</p:attrName>
                                        </p:attrNameLst>
                                      </p:cBhvr>
                                      <p:tavLst>
                                        <p:tav tm="0">
                                          <p:val>
                                            <p:strVal val="ppt_y"/>
                                          </p:val>
                                        </p:tav>
                                        <p:tav tm="100000">
                                          <p:val>
                                            <p:strVal val="ppt_y"/>
                                          </p:val>
                                        </p:tav>
                                      </p:tavLst>
                                    </p:anim>
                                    <p:set>
                                      <p:cBhvr>
                                        <p:cTn id="224" dur="1" fill="hold">
                                          <p:stCondLst>
                                            <p:cond delay="3249"/>
                                          </p:stCondLst>
                                        </p:cTn>
                                        <p:tgtEl>
                                          <p:spTgt spid="176"/>
                                        </p:tgtEl>
                                        <p:attrNameLst>
                                          <p:attrName>style.visibility</p:attrName>
                                        </p:attrNameLst>
                                      </p:cBhvr>
                                      <p:to>
                                        <p:strVal val="hidden"/>
                                      </p:to>
                                    </p:set>
                                  </p:childTnLst>
                                </p:cTn>
                              </p:par>
                              <p:par>
                                <p:cTn id="225" presetID="2" presetClass="entr" presetSubtype="3" fill="hold" grpId="0" nodeType="withEffect">
                                  <p:stCondLst>
                                    <p:cond delay="0"/>
                                  </p:stCondLst>
                                  <p:childTnLst>
                                    <p:set>
                                      <p:cBhvr>
                                        <p:cTn id="226" dur="1" fill="hold">
                                          <p:stCondLst>
                                            <p:cond delay="0"/>
                                          </p:stCondLst>
                                        </p:cTn>
                                        <p:tgtEl>
                                          <p:spTgt spid="178"/>
                                        </p:tgtEl>
                                        <p:attrNameLst>
                                          <p:attrName>style.visibility</p:attrName>
                                        </p:attrNameLst>
                                      </p:cBhvr>
                                      <p:to>
                                        <p:strVal val="visible"/>
                                      </p:to>
                                    </p:set>
                                    <p:anim calcmode="lin" valueType="num">
                                      <p:cBhvr additive="base">
                                        <p:cTn id="227" dur="3300" fill="hold"/>
                                        <p:tgtEl>
                                          <p:spTgt spid="178"/>
                                        </p:tgtEl>
                                        <p:attrNameLst>
                                          <p:attrName>ppt_x</p:attrName>
                                        </p:attrNameLst>
                                      </p:cBhvr>
                                      <p:tavLst>
                                        <p:tav tm="0">
                                          <p:val>
                                            <p:strVal val="1+#ppt_w/2"/>
                                          </p:val>
                                        </p:tav>
                                        <p:tav tm="100000">
                                          <p:val>
                                            <p:strVal val="#ppt_x"/>
                                          </p:val>
                                        </p:tav>
                                      </p:tavLst>
                                    </p:anim>
                                    <p:anim calcmode="lin" valueType="num">
                                      <p:cBhvr additive="base">
                                        <p:cTn id="228" dur="3300" fill="hold"/>
                                        <p:tgtEl>
                                          <p:spTgt spid="178"/>
                                        </p:tgtEl>
                                        <p:attrNameLst>
                                          <p:attrName>ppt_y</p:attrName>
                                        </p:attrNameLst>
                                      </p:cBhvr>
                                      <p:tavLst>
                                        <p:tav tm="0">
                                          <p:val>
                                            <p:strVal val="0-#ppt_h/2"/>
                                          </p:val>
                                        </p:tav>
                                        <p:tav tm="100000">
                                          <p:val>
                                            <p:strVal val="#ppt_y"/>
                                          </p:val>
                                        </p:tav>
                                      </p:tavLst>
                                    </p:anim>
                                  </p:childTnLst>
                                </p:cTn>
                              </p:par>
                              <p:par>
                                <p:cTn id="229" presetID="8" presetClass="emph" presetSubtype="0" repeatCount="indefinite" fill="hold" grpId="1" nodeType="withEffect">
                                  <p:stCondLst>
                                    <p:cond delay="0"/>
                                  </p:stCondLst>
                                  <p:childTnLst>
                                    <p:animRot by="-21600000">
                                      <p:cBhvr>
                                        <p:cTn id="230" dur="3300" fill="hold"/>
                                        <p:tgtEl>
                                          <p:spTgt spid="178"/>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300"/>
                                        <p:tgtEl>
                                          <p:spTgt spid="178"/>
                                        </p:tgtEl>
                                        <p:attrNameLst>
                                          <p:attrName>ppt_x</p:attrName>
                                        </p:attrNameLst>
                                      </p:cBhvr>
                                      <p:tavLst>
                                        <p:tav tm="0">
                                          <p:val>
                                            <p:strVal val="ppt_x"/>
                                          </p:val>
                                        </p:tav>
                                        <p:tav tm="100000">
                                          <p:val>
                                            <p:strVal val="0-ppt_w/2"/>
                                          </p:val>
                                        </p:tav>
                                      </p:tavLst>
                                    </p:anim>
                                    <p:anim calcmode="lin" valueType="num">
                                      <p:cBhvr additive="base">
                                        <p:cTn id="233" dur="3300"/>
                                        <p:tgtEl>
                                          <p:spTgt spid="178"/>
                                        </p:tgtEl>
                                        <p:attrNameLst>
                                          <p:attrName>ppt_y</p:attrName>
                                        </p:attrNameLst>
                                      </p:cBhvr>
                                      <p:tavLst>
                                        <p:tav tm="0">
                                          <p:val>
                                            <p:strVal val="ppt_y"/>
                                          </p:val>
                                        </p:tav>
                                        <p:tav tm="100000">
                                          <p:val>
                                            <p:strVal val="ppt_y"/>
                                          </p:val>
                                        </p:tav>
                                      </p:tavLst>
                                    </p:anim>
                                    <p:set>
                                      <p:cBhvr>
                                        <p:cTn id="234" dur="1" fill="hold">
                                          <p:stCondLst>
                                            <p:cond delay="3299"/>
                                          </p:stCondLst>
                                        </p:cTn>
                                        <p:tgtEl>
                                          <p:spTgt spid="178"/>
                                        </p:tgtEl>
                                        <p:attrNameLst>
                                          <p:attrName>style.visibility</p:attrName>
                                        </p:attrNameLst>
                                      </p:cBhvr>
                                      <p:to>
                                        <p:strVal val="hidden"/>
                                      </p:to>
                                    </p:set>
                                  </p:childTnLst>
                                </p:cTn>
                              </p:par>
                              <p:par>
                                <p:cTn id="235" presetID="2" presetClass="entr" presetSubtype="3" fill="hold" grpId="0" nodeType="withEffect">
                                  <p:stCondLst>
                                    <p:cond delay="0"/>
                                  </p:stCondLst>
                                  <p:childTnLst>
                                    <p:set>
                                      <p:cBhvr>
                                        <p:cTn id="236" dur="1" fill="hold">
                                          <p:stCondLst>
                                            <p:cond delay="0"/>
                                          </p:stCondLst>
                                        </p:cTn>
                                        <p:tgtEl>
                                          <p:spTgt spid="177"/>
                                        </p:tgtEl>
                                        <p:attrNameLst>
                                          <p:attrName>style.visibility</p:attrName>
                                        </p:attrNameLst>
                                      </p:cBhvr>
                                      <p:to>
                                        <p:strVal val="visible"/>
                                      </p:to>
                                    </p:set>
                                    <p:anim calcmode="lin" valueType="num">
                                      <p:cBhvr additive="base">
                                        <p:cTn id="237" dur="3300" fill="hold"/>
                                        <p:tgtEl>
                                          <p:spTgt spid="177"/>
                                        </p:tgtEl>
                                        <p:attrNameLst>
                                          <p:attrName>ppt_x</p:attrName>
                                        </p:attrNameLst>
                                      </p:cBhvr>
                                      <p:tavLst>
                                        <p:tav tm="0">
                                          <p:val>
                                            <p:strVal val="1+#ppt_w/2"/>
                                          </p:val>
                                        </p:tav>
                                        <p:tav tm="100000">
                                          <p:val>
                                            <p:strVal val="#ppt_x"/>
                                          </p:val>
                                        </p:tav>
                                      </p:tavLst>
                                    </p:anim>
                                    <p:anim calcmode="lin" valueType="num">
                                      <p:cBhvr additive="base">
                                        <p:cTn id="238" dur="3300" fill="hold"/>
                                        <p:tgtEl>
                                          <p:spTgt spid="177"/>
                                        </p:tgtEl>
                                        <p:attrNameLst>
                                          <p:attrName>ppt_y</p:attrName>
                                        </p:attrNameLst>
                                      </p:cBhvr>
                                      <p:tavLst>
                                        <p:tav tm="0">
                                          <p:val>
                                            <p:strVal val="0-#ppt_h/2"/>
                                          </p:val>
                                        </p:tav>
                                        <p:tav tm="100000">
                                          <p:val>
                                            <p:strVal val="#ppt_y"/>
                                          </p:val>
                                        </p:tav>
                                      </p:tavLst>
                                    </p:anim>
                                  </p:childTnLst>
                                </p:cTn>
                              </p:par>
                              <p:par>
                                <p:cTn id="239" presetID="8" presetClass="emph" presetSubtype="0" repeatCount="indefinite" fill="hold" grpId="1" nodeType="withEffect">
                                  <p:stCondLst>
                                    <p:cond delay="0"/>
                                  </p:stCondLst>
                                  <p:childTnLst>
                                    <p:animRot by="-21600000">
                                      <p:cBhvr>
                                        <p:cTn id="240" dur="3300" fill="hold"/>
                                        <p:tgtEl>
                                          <p:spTgt spid="177"/>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300"/>
                                        <p:tgtEl>
                                          <p:spTgt spid="177"/>
                                        </p:tgtEl>
                                        <p:attrNameLst>
                                          <p:attrName>ppt_x</p:attrName>
                                        </p:attrNameLst>
                                      </p:cBhvr>
                                      <p:tavLst>
                                        <p:tav tm="0">
                                          <p:val>
                                            <p:strVal val="ppt_x"/>
                                          </p:val>
                                        </p:tav>
                                        <p:tav tm="100000">
                                          <p:val>
                                            <p:strVal val="0-ppt_w/2"/>
                                          </p:val>
                                        </p:tav>
                                      </p:tavLst>
                                    </p:anim>
                                    <p:anim calcmode="lin" valueType="num">
                                      <p:cBhvr additive="base">
                                        <p:cTn id="243" dur="3300"/>
                                        <p:tgtEl>
                                          <p:spTgt spid="177"/>
                                        </p:tgtEl>
                                        <p:attrNameLst>
                                          <p:attrName>ppt_y</p:attrName>
                                        </p:attrNameLst>
                                      </p:cBhvr>
                                      <p:tavLst>
                                        <p:tav tm="0">
                                          <p:val>
                                            <p:strVal val="ppt_y"/>
                                          </p:val>
                                        </p:tav>
                                        <p:tav tm="100000">
                                          <p:val>
                                            <p:strVal val="ppt_y"/>
                                          </p:val>
                                        </p:tav>
                                      </p:tavLst>
                                    </p:anim>
                                    <p:set>
                                      <p:cBhvr>
                                        <p:cTn id="244" dur="1" fill="hold">
                                          <p:stCondLst>
                                            <p:cond delay="3299"/>
                                          </p:stCondLst>
                                        </p:cTn>
                                        <p:tgtEl>
                                          <p:spTgt spid="177"/>
                                        </p:tgtEl>
                                        <p:attrNameLst>
                                          <p:attrName>style.visibility</p:attrName>
                                        </p:attrNameLst>
                                      </p:cBhvr>
                                      <p:to>
                                        <p:strVal val="hidden"/>
                                      </p:to>
                                    </p:set>
                                  </p:childTnLst>
                                </p:cTn>
                              </p:par>
                              <p:par>
                                <p:cTn id="245" presetID="2" presetClass="entr" presetSubtype="3" fill="hold" grpId="0" nodeType="withEffect">
                                  <p:stCondLst>
                                    <p:cond delay="0"/>
                                  </p:stCondLst>
                                  <p:childTnLst>
                                    <p:set>
                                      <p:cBhvr>
                                        <p:cTn id="246" dur="1" fill="hold">
                                          <p:stCondLst>
                                            <p:cond delay="0"/>
                                          </p:stCondLst>
                                        </p:cTn>
                                        <p:tgtEl>
                                          <p:spTgt spid="181"/>
                                        </p:tgtEl>
                                        <p:attrNameLst>
                                          <p:attrName>style.visibility</p:attrName>
                                        </p:attrNameLst>
                                      </p:cBhvr>
                                      <p:to>
                                        <p:strVal val="visible"/>
                                      </p:to>
                                    </p:set>
                                    <p:anim calcmode="lin" valueType="num">
                                      <p:cBhvr additive="base">
                                        <p:cTn id="247" dur="3350" fill="hold"/>
                                        <p:tgtEl>
                                          <p:spTgt spid="181"/>
                                        </p:tgtEl>
                                        <p:attrNameLst>
                                          <p:attrName>ppt_x</p:attrName>
                                        </p:attrNameLst>
                                      </p:cBhvr>
                                      <p:tavLst>
                                        <p:tav tm="0">
                                          <p:val>
                                            <p:strVal val="1+#ppt_w/2"/>
                                          </p:val>
                                        </p:tav>
                                        <p:tav tm="100000">
                                          <p:val>
                                            <p:strVal val="#ppt_x"/>
                                          </p:val>
                                        </p:tav>
                                      </p:tavLst>
                                    </p:anim>
                                    <p:anim calcmode="lin" valueType="num">
                                      <p:cBhvr additive="base">
                                        <p:cTn id="248" dur="3350" fill="hold"/>
                                        <p:tgtEl>
                                          <p:spTgt spid="181"/>
                                        </p:tgtEl>
                                        <p:attrNameLst>
                                          <p:attrName>ppt_y</p:attrName>
                                        </p:attrNameLst>
                                      </p:cBhvr>
                                      <p:tavLst>
                                        <p:tav tm="0">
                                          <p:val>
                                            <p:strVal val="0-#ppt_h/2"/>
                                          </p:val>
                                        </p:tav>
                                        <p:tav tm="100000">
                                          <p:val>
                                            <p:strVal val="#ppt_y"/>
                                          </p:val>
                                        </p:tav>
                                      </p:tavLst>
                                    </p:anim>
                                  </p:childTnLst>
                                </p:cTn>
                              </p:par>
                              <p:par>
                                <p:cTn id="249" presetID="8" presetClass="emph" presetSubtype="0" repeatCount="indefinite" fill="hold" grpId="1" nodeType="withEffect">
                                  <p:stCondLst>
                                    <p:cond delay="0"/>
                                  </p:stCondLst>
                                  <p:childTnLst>
                                    <p:animRot by="-21600000">
                                      <p:cBhvr>
                                        <p:cTn id="250" dur="3350" fill="hold"/>
                                        <p:tgtEl>
                                          <p:spTgt spid="181"/>
                                        </p:tgtEl>
                                        <p:attrNameLst>
                                          <p:attrName>r</p:attrName>
                                        </p:attrNameLst>
                                      </p:cBhvr>
                                    </p:animRot>
                                  </p:childTnLst>
                                </p:cTn>
                              </p:par>
                              <p:par>
                                <p:cTn id="251" presetID="2" presetClass="exit" presetSubtype="8" fill="hold" grpId="2" nodeType="withEffect">
                                  <p:stCondLst>
                                    <p:cond delay="0"/>
                                  </p:stCondLst>
                                  <p:childTnLst>
                                    <p:anim calcmode="lin" valueType="num">
                                      <p:cBhvr additive="base">
                                        <p:cTn id="252" dur="3350"/>
                                        <p:tgtEl>
                                          <p:spTgt spid="181"/>
                                        </p:tgtEl>
                                        <p:attrNameLst>
                                          <p:attrName>ppt_x</p:attrName>
                                        </p:attrNameLst>
                                      </p:cBhvr>
                                      <p:tavLst>
                                        <p:tav tm="0">
                                          <p:val>
                                            <p:strVal val="ppt_x"/>
                                          </p:val>
                                        </p:tav>
                                        <p:tav tm="100000">
                                          <p:val>
                                            <p:strVal val="0-ppt_w/2"/>
                                          </p:val>
                                        </p:tav>
                                      </p:tavLst>
                                    </p:anim>
                                    <p:anim calcmode="lin" valueType="num">
                                      <p:cBhvr additive="base">
                                        <p:cTn id="253" dur="3350"/>
                                        <p:tgtEl>
                                          <p:spTgt spid="181"/>
                                        </p:tgtEl>
                                        <p:attrNameLst>
                                          <p:attrName>ppt_y</p:attrName>
                                        </p:attrNameLst>
                                      </p:cBhvr>
                                      <p:tavLst>
                                        <p:tav tm="0">
                                          <p:val>
                                            <p:strVal val="ppt_y"/>
                                          </p:val>
                                        </p:tav>
                                        <p:tav tm="100000">
                                          <p:val>
                                            <p:strVal val="ppt_y"/>
                                          </p:val>
                                        </p:tav>
                                      </p:tavLst>
                                    </p:anim>
                                    <p:set>
                                      <p:cBhvr>
                                        <p:cTn id="254" dur="1" fill="hold">
                                          <p:stCondLst>
                                            <p:cond delay="3349"/>
                                          </p:stCondLst>
                                        </p:cTn>
                                        <p:tgtEl>
                                          <p:spTgt spid="181"/>
                                        </p:tgtEl>
                                        <p:attrNameLst>
                                          <p:attrName>style.visibility</p:attrName>
                                        </p:attrNameLst>
                                      </p:cBhvr>
                                      <p:to>
                                        <p:strVal val="hidden"/>
                                      </p:to>
                                    </p:set>
                                  </p:childTnLst>
                                </p:cTn>
                              </p:par>
                              <p:par>
                                <p:cTn id="255" presetID="2" presetClass="entr" presetSubtype="3" fill="hold" grpId="0" nodeType="withEffect">
                                  <p:stCondLst>
                                    <p:cond delay="0"/>
                                  </p:stCondLst>
                                  <p:childTnLst>
                                    <p:set>
                                      <p:cBhvr>
                                        <p:cTn id="256" dur="1" fill="hold">
                                          <p:stCondLst>
                                            <p:cond delay="0"/>
                                          </p:stCondLst>
                                        </p:cTn>
                                        <p:tgtEl>
                                          <p:spTgt spid="180"/>
                                        </p:tgtEl>
                                        <p:attrNameLst>
                                          <p:attrName>style.visibility</p:attrName>
                                        </p:attrNameLst>
                                      </p:cBhvr>
                                      <p:to>
                                        <p:strVal val="visible"/>
                                      </p:to>
                                    </p:set>
                                    <p:anim calcmode="lin" valueType="num">
                                      <p:cBhvr additive="base">
                                        <p:cTn id="257" dur="3350" fill="hold"/>
                                        <p:tgtEl>
                                          <p:spTgt spid="180"/>
                                        </p:tgtEl>
                                        <p:attrNameLst>
                                          <p:attrName>ppt_x</p:attrName>
                                        </p:attrNameLst>
                                      </p:cBhvr>
                                      <p:tavLst>
                                        <p:tav tm="0">
                                          <p:val>
                                            <p:strVal val="1+#ppt_w/2"/>
                                          </p:val>
                                        </p:tav>
                                        <p:tav tm="100000">
                                          <p:val>
                                            <p:strVal val="#ppt_x"/>
                                          </p:val>
                                        </p:tav>
                                      </p:tavLst>
                                    </p:anim>
                                    <p:anim calcmode="lin" valueType="num">
                                      <p:cBhvr additive="base">
                                        <p:cTn id="258" dur="3350" fill="hold"/>
                                        <p:tgtEl>
                                          <p:spTgt spid="180"/>
                                        </p:tgtEl>
                                        <p:attrNameLst>
                                          <p:attrName>ppt_y</p:attrName>
                                        </p:attrNameLst>
                                      </p:cBhvr>
                                      <p:tavLst>
                                        <p:tav tm="0">
                                          <p:val>
                                            <p:strVal val="0-#ppt_h/2"/>
                                          </p:val>
                                        </p:tav>
                                        <p:tav tm="100000">
                                          <p:val>
                                            <p:strVal val="#ppt_y"/>
                                          </p:val>
                                        </p:tav>
                                      </p:tavLst>
                                    </p:anim>
                                  </p:childTnLst>
                                </p:cTn>
                              </p:par>
                              <p:par>
                                <p:cTn id="259" presetID="8" presetClass="emph" presetSubtype="0" repeatCount="indefinite" fill="hold" grpId="1" nodeType="withEffect">
                                  <p:stCondLst>
                                    <p:cond delay="0"/>
                                  </p:stCondLst>
                                  <p:childTnLst>
                                    <p:animRot by="-21600000">
                                      <p:cBhvr>
                                        <p:cTn id="260" dur="3350" fill="hold"/>
                                        <p:tgtEl>
                                          <p:spTgt spid="180"/>
                                        </p:tgtEl>
                                        <p:attrNameLst>
                                          <p:attrName>r</p:attrName>
                                        </p:attrNameLst>
                                      </p:cBhvr>
                                    </p:animRot>
                                  </p:childTnLst>
                                </p:cTn>
                              </p:par>
                              <p:par>
                                <p:cTn id="261" presetID="2" presetClass="exit" presetSubtype="8" fill="hold" grpId="2" nodeType="withEffect">
                                  <p:stCondLst>
                                    <p:cond delay="0"/>
                                  </p:stCondLst>
                                  <p:childTnLst>
                                    <p:anim calcmode="lin" valueType="num">
                                      <p:cBhvr additive="base">
                                        <p:cTn id="262" dur="3350"/>
                                        <p:tgtEl>
                                          <p:spTgt spid="180"/>
                                        </p:tgtEl>
                                        <p:attrNameLst>
                                          <p:attrName>ppt_x</p:attrName>
                                        </p:attrNameLst>
                                      </p:cBhvr>
                                      <p:tavLst>
                                        <p:tav tm="0">
                                          <p:val>
                                            <p:strVal val="ppt_x"/>
                                          </p:val>
                                        </p:tav>
                                        <p:tav tm="100000">
                                          <p:val>
                                            <p:strVal val="0-ppt_w/2"/>
                                          </p:val>
                                        </p:tav>
                                      </p:tavLst>
                                    </p:anim>
                                    <p:anim calcmode="lin" valueType="num">
                                      <p:cBhvr additive="base">
                                        <p:cTn id="263" dur="3350"/>
                                        <p:tgtEl>
                                          <p:spTgt spid="180"/>
                                        </p:tgtEl>
                                        <p:attrNameLst>
                                          <p:attrName>ppt_y</p:attrName>
                                        </p:attrNameLst>
                                      </p:cBhvr>
                                      <p:tavLst>
                                        <p:tav tm="0">
                                          <p:val>
                                            <p:strVal val="ppt_y"/>
                                          </p:val>
                                        </p:tav>
                                        <p:tav tm="100000">
                                          <p:val>
                                            <p:strVal val="ppt_y"/>
                                          </p:val>
                                        </p:tav>
                                      </p:tavLst>
                                    </p:anim>
                                    <p:set>
                                      <p:cBhvr>
                                        <p:cTn id="264" dur="1" fill="hold">
                                          <p:stCondLst>
                                            <p:cond delay="3349"/>
                                          </p:stCondLst>
                                        </p:cTn>
                                        <p:tgtEl>
                                          <p:spTgt spid="180"/>
                                        </p:tgtEl>
                                        <p:attrNameLst>
                                          <p:attrName>style.visibility</p:attrName>
                                        </p:attrNameLst>
                                      </p:cBhvr>
                                      <p:to>
                                        <p:strVal val="hidden"/>
                                      </p:to>
                                    </p:set>
                                  </p:childTnLst>
                                </p:cTn>
                              </p:par>
                              <p:par>
                                <p:cTn id="265" presetID="2" presetClass="entr" presetSubtype="3" fill="hold" grpId="0" nodeType="withEffect">
                                  <p:stCondLst>
                                    <p:cond delay="0"/>
                                  </p:stCondLst>
                                  <p:childTnLst>
                                    <p:set>
                                      <p:cBhvr>
                                        <p:cTn id="266" dur="1" fill="hold">
                                          <p:stCondLst>
                                            <p:cond delay="0"/>
                                          </p:stCondLst>
                                        </p:cTn>
                                        <p:tgtEl>
                                          <p:spTgt spid="179"/>
                                        </p:tgtEl>
                                        <p:attrNameLst>
                                          <p:attrName>style.visibility</p:attrName>
                                        </p:attrNameLst>
                                      </p:cBhvr>
                                      <p:to>
                                        <p:strVal val="visible"/>
                                      </p:to>
                                    </p:set>
                                    <p:anim calcmode="lin" valueType="num">
                                      <p:cBhvr additive="base">
                                        <p:cTn id="267" dur="3350" fill="hold"/>
                                        <p:tgtEl>
                                          <p:spTgt spid="179"/>
                                        </p:tgtEl>
                                        <p:attrNameLst>
                                          <p:attrName>ppt_x</p:attrName>
                                        </p:attrNameLst>
                                      </p:cBhvr>
                                      <p:tavLst>
                                        <p:tav tm="0">
                                          <p:val>
                                            <p:strVal val="1+#ppt_w/2"/>
                                          </p:val>
                                        </p:tav>
                                        <p:tav tm="100000">
                                          <p:val>
                                            <p:strVal val="#ppt_x"/>
                                          </p:val>
                                        </p:tav>
                                      </p:tavLst>
                                    </p:anim>
                                    <p:anim calcmode="lin" valueType="num">
                                      <p:cBhvr additive="base">
                                        <p:cTn id="268" dur="3350" fill="hold"/>
                                        <p:tgtEl>
                                          <p:spTgt spid="179"/>
                                        </p:tgtEl>
                                        <p:attrNameLst>
                                          <p:attrName>ppt_y</p:attrName>
                                        </p:attrNameLst>
                                      </p:cBhvr>
                                      <p:tavLst>
                                        <p:tav tm="0">
                                          <p:val>
                                            <p:strVal val="0-#ppt_h/2"/>
                                          </p:val>
                                        </p:tav>
                                        <p:tav tm="100000">
                                          <p:val>
                                            <p:strVal val="#ppt_y"/>
                                          </p:val>
                                        </p:tav>
                                      </p:tavLst>
                                    </p:anim>
                                  </p:childTnLst>
                                </p:cTn>
                              </p:par>
                              <p:par>
                                <p:cTn id="269" presetID="8" presetClass="emph" presetSubtype="0" repeatCount="indefinite" fill="hold" grpId="1" nodeType="withEffect">
                                  <p:stCondLst>
                                    <p:cond delay="0"/>
                                  </p:stCondLst>
                                  <p:childTnLst>
                                    <p:animRot by="-21600000">
                                      <p:cBhvr>
                                        <p:cTn id="270" dur="3350" fill="hold"/>
                                        <p:tgtEl>
                                          <p:spTgt spid="179"/>
                                        </p:tgtEl>
                                        <p:attrNameLst>
                                          <p:attrName>r</p:attrName>
                                        </p:attrNameLst>
                                      </p:cBhvr>
                                    </p:animRot>
                                  </p:childTnLst>
                                </p:cTn>
                              </p:par>
                              <p:par>
                                <p:cTn id="271" presetID="2" presetClass="exit" presetSubtype="8" fill="hold" grpId="2" nodeType="withEffect">
                                  <p:stCondLst>
                                    <p:cond delay="0"/>
                                  </p:stCondLst>
                                  <p:childTnLst>
                                    <p:anim calcmode="lin" valueType="num">
                                      <p:cBhvr additive="base">
                                        <p:cTn id="272" dur="3350"/>
                                        <p:tgtEl>
                                          <p:spTgt spid="179"/>
                                        </p:tgtEl>
                                        <p:attrNameLst>
                                          <p:attrName>ppt_x</p:attrName>
                                        </p:attrNameLst>
                                      </p:cBhvr>
                                      <p:tavLst>
                                        <p:tav tm="0">
                                          <p:val>
                                            <p:strVal val="ppt_x"/>
                                          </p:val>
                                        </p:tav>
                                        <p:tav tm="100000">
                                          <p:val>
                                            <p:strVal val="0-ppt_w/2"/>
                                          </p:val>
                                        </p:tav>
                                      </p:tavLst>
                                    </p:anim>
                                    <p:anim calcmode="lin" valueType="num">
                                      <p:cBhvr additive="base">
                                        <p:cTn id="273" dur="3350"/>
                                        <p:tgtEl>
                                          <p:spTgt spid="179"/>
                                        </p:tgtEl>
                                        <p:attrNameLst>
                                          <p:attrName>ppt_y</p:attrName>
                                        </p:attrNameLst>
                                      </p:cBhvr>
                                      <p:tavLst>
                                        <p:tav tm="0">
                                          <p:val>
                                            <p:strVal val="ppt_y"/>
                                          </p:val>
                                        </p:tav>
                                        <p:tav tm="100000">
                                          <p:val>
                                            <p:strVal val="ppt_y"/>
                                          </p:val>
                                        </p:tav>
                                      </p:tavLst>
                                    </p:anim>
                                    <p:set>
                                      <p:cBhvr>
                                        <p:cTn id="274" dur="1" fill="hold">
                                          <p:stCondLst>
                                            <p:cond delay="3349"/>
                                          </p:stCondLst>
                                        </p:cTn>
                                        <p:tgtEl>
                                          <p:spTgt spid="179"/>
                                        </p:tgtEl>
                                        <p:attrNameLst>
                                          <p:attrName>style.visibility</p:attrName>
                                        </p:attrNameLst>
                                      </p:cBhvr>
                                      <p:to>
                                        <p:strVal val="hidden"/>
                                      </p:to>
                                    </p:set>
                                  </p:childTnLst>
                                </p:cTn>
                              </p:par>
                              <p:par>
                                <p:cTn id="275" presetID="2" presetClass="entr" presetSubtype="3" fill="hold" grpId="0" nodeType="withEffect">
                                  <p:stCondLst>
                                    <p:cond delay="0"/>
                                  </p:stCondLst>
                                  <p:childTnLst>
                                    <p:set>
                                      <p:cBhvr>
                                        <p:cTn id="276" dur="1" fill="hold">
                                          <p:stCondLst>
                                            <p:cond delay="0"/>
                                          </p:stCondLst>
                                        </p:cTn>
                                        <p:tgtEl>
                                          <p:spTgt spid="185"/>
                                        </p:tgtEl>
                                        <p:attrNameLst>
                                          <p:attrName>style.visibility</p:attrName>
                                        </p:attrNameLst>
                                      </p:cBhvr>
                                      <p:to>
                                        <p:strVal val="visible"/>
                                      </p:to>
                                    </p:set>
                                    <p:anim calcmode="lin" valueType="num">
                                      <p:cBhvr additive="base">
                                        <p:cTn id="277" dur="3400" fill="hold"/>
                                        <p:tgtEl>
                                          <p:spTgt spid="185"/>
                                        </p:tgtEl>
                                        <p:attrNameLst>
                                          <p:attrName>ppt_x</p:attrName>
                                        </p:attrNameLst>
                                      </p:cBhvr>
                                      <p:tavLst>
                                        <p:tav tm="0">
                                          <p:val>
                                            <p:strVal val="1+#ppt_w/2"/>
                                          </p:val>
                                        </p:tav>
                                        <p:tav tm="100000">
                                          <p:val>
                                            <p:strVal val="#ppt_x"/>
                                          </p:val>
                                        </p:tav>
                                      </p:tavLst>
                                    </p:anim>
                                    <p:anim calcmode="lin" valueType="num">
                                      <p:cBhvr additive="base">
                                        <p:cTn id="278" dur="3400" fill="hold"/>
                                        <p:tgtEl>
                                          <p:spTgt spid="185"/>
                                        </p:tgtEl>
                                        <p:attrNameLst>
                                          <p:attrName>ppt_y</p:attrName>
                                        </p:attrNameLst>
                                      </p:cBhvr>
                                      <p:tavLst>
                                        <p:tav tm="0">
                                          <p:val>
                                            <p:strVal val="0-#ppt_h/2"/>
                                          </p:val>
                                        </p:tav>
                                        <p:tav tm="100000">
                                          <p:val>
                                            <p:strVal val="#ppt_y"/>
                                          </p:val>
                                        </p:tav>
                                      </p:tavLst>
                                    </p:anim>
                                  </p:childTnLst>
                                </p:cTn>
                              </p:par>
                              <p:par>
                                <p:cTn id="279" presetID="8" presetClass="emph" presetSubtype="0" repeatCount="indefinite" fill="hold" grpId="1" nodeType="withEffect">
                                  <p:stCondLst>
                                    <p:cond delay="0"/>
                                  </p:stCondLst>
                                  <p:childTnLst>
                                    <p:animRot by="-21600000">
                                      <p:cBhvr>
                                        <p:cTn id="280" dur="3400" fill="hold"/>
                                        <p:tgtEl>
                                          <p:spTgt spid="185"/>
                                        </p:tgtEl>
                                        <p:attrNameLst>
                                          <p:attrName>r</p:attrName>
                                        </p:attrNameLst>
                                      </p:cBhvr>
                                    </p:animRot>
                                  </p:childTnLst>
                                </p:cTn>
                              </p:par>
                              <p:par>
                                <p:cTn id="281" presetID="2" presetClass="exit" presetSubtype="8" fill="hold" grpId="2" nodeType="withEffect">
                                  <p:stCondLst>
                                    <p:cond delay="0"/>
                                  </p:stCondLst>
                                  <p:childTnLst>
                                    <p:anim calcmode="lin" valueType="num">
                                      <p:cBhvr additive="base">
                                        <p:cTn id="282" dur="3400"/>
                                        <p:tgtEl>
                                          <p:spTgt spid="185"/>
                                        </p:tgtEl>
                                        <p:attrNameLst>
                                          <p:attrName>ppt_x</p:attrName>
                                        </p:attrNameLst>
                                      </p:cBhvr>
                                      <p:tavLst>
                                        <p:tav tm="0">
                                          <p:val>
                                            <p:strVal val="ppt_x"/>
                                          </p:val>
                                        </p:tav>
                                        <p:tav tm="100000">
                                          <p:val>
                                            <p:strVal val="0-ppt_w/2"/>
                                          </p:val>
                                        </p:tav>
                                      </p:tavLst>
                                    </p:anim>
                                    <p:anim calcmode="lin" valueType="num">
                                      <p:cBhvr additive="base">
                                        <p:cTn id="283" dur="3400"/>
                                        <p:tgtEl>
                                          <p:spTgt spid="185"/>
                                        </p:tgtEl>
                                        <p:attrNameLst>
                                          <p:attrName>ppt_y</p:attrName>
                                        </p:attrNameLst>
                                      </p:cBhvr>
                                      <p:tavLst>
                                        <p:tav tm="0">
                                          <p:val>
                                            <p:strVal val="ppt_y"/>
                                          </p:val>
                                        </p:tav>
                                        <p:tav tm="100000">
                                          <p:val>
                                            <p:strVal val="ppt_y"/>
                                          </p:val>
                                        </p:tav>
                                      </p:tavLst>
                                    </p:anim>
                                    <p:set>
                                      <p:cBhvr>
                                        <p:cTn id="284" dur="1" fill="hold">
                                          <p:stCondLst>
                                            <p:cond delay="3399"/>
                                          </p:stCondLst>
                                        </p:cTn>
                                        <p:tgtEl>
                                          <p:spTgt spid="185"/>
                                        </p:tgtEl>
                                        <p:attrNameLst>
                                          <p:attrName>style.visibility</p:attrName>
                                        </p:attrNameLst>
                                      </p:cBhvr>
                                      <p:to>
                                        <p:strVal val="hidden"/>
                                      </p:to>
                                    </p:set>
                                  </p:childTnLst>
                                </p:cTn>
                              </p:par>
                              <p:par>
                                <p:cTn id="285" presetID="2" presetClass="entr" presetSubtype="3"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400" fill="hold"/>
                                        <p:tgtEl>
                                          <p:spTgt spid="183"/>
                                        </p:tgtEl>
                                        <p:attrNameLst>
                                          <p:attrName>ppt_x</p:attrName>
                                        </p:attrNameLst>
                                      </p:cBhvr>
                                      <p:tavLst>
                                        <p:tav tm="0">
                                          <p:val>
                                            <p:strVal val="1+#ppt_w/2"/>
                                          </p:val>
                                        </p:tav>
                                        <p:tav tm="100000">
                                          <p:val>
                                            <p:strVal val="#ppt_x"/>
                                          </p:val>
                                        </p:tav>
                                      </p:tavLst>
                                    </p:anim>
                                    <p:anim calcmode="lin" valueType="num">
                                      <p:cBhvr additive="base">
                                        <p:cTn id="288" dur="3400" fill="hold"/>
                                        <p:tgtEl>
                                          <p:spTgt spid="183"/>
                                        </p:tgtEl>
                                        <p:attrNameLst>
                                          <p:attrName>ppt_y</p:attrName>
                                        </p:attrNameLst>
                                      </p:cBhvr>
                                      <p:tavLst>
                                        <p:tav tm="0">
                                          <p:val>
                                            <p:strVal val="0-#ppt_h/2"/>
                                          </p:val>
                                        </p:tav>
                                        <p:tav tm="100000">
                                          <p:val>
                                            <p:strVal val="#ppt_y"/>
                                          </p:val>
                                        </p:tav>
                                      </p:tavLst>
                                    </p:anim>
                                  </p:childTnLst>
                                </p:cTn>
                              </p:par>
                              <p:par>
                                <p:cTn id="289" presetID="8" presetClass="emph" presetSubtype="0" repeatCount="indefinite" fill="hold" grpId="1" nodeType="withEffect">
                                  <p:stCondLst>
                                    <p:cond delay="0"/>
                                  </p:stCondLst>
                                  <p:childTnLst>
                                    <p:animRot by="-21600000">
                                      <p:cBhvr>
                                        <p:cTn id="290" dur="3400" fill="hold"/>
                                        <p:tgtEl>
                                          <p:spTgt spid="183"/>
                                        </p:tgtEl>
                                        <p:attrNameLst>
                                          <p:attrName>r</p:attrName>
                                        </p:attrNameLst>
                                      </p:cBhvr>
                                    </p:animRot>
                                  </p:childTnLst>
                                </p:cTn>
                              </p:par>
                              <p:par>
                                <p:cTn id="291" presetID="2" presetClass="exit" presetSubtype="8" fill="hold" grpId="2" nodeType="withEffect">
                                  <p:stCondLst>
                                    <p:cond delay="0"/>
                                  </p:stCondLst>
                                  <p:childTnLst>
                                    <p:anim calcmode="lin" valueType="num">
                                      <p:cBhvr additive="base">
                                        <p:cTn id="292" dur="3400"/>
                                        <p:tgtEl>
                                          <p:spTgt spid="183"/>
                                        </p:tgtEl>
                                        <p:attrNameLst>
                                          <p:attrName>ppt_x</p:attrName>
                                        </p:attrNameLst>
                                      </p:cBhvr>
                                      <p:tavLst>
                                        <p:tav tm="0">
                                          <p:val>
                                            <p:strVal val="ppt_x"/>
                                          </p:val>
                                        </p:tav>
                                        <p:tav tm="100000">
                                          <p:val>
                                            <p:strVal val="0-ppt_w/2"/>
                                          </p:val>
                                        </p:tav>
                                      </p:tavLst>
                                    </p:anim>
                                    <p:anim calcmode="lin" valueType="num">
                                      <p:cBhvr additive="base">
                                        <p:cTn id="293" dur="3400"/>
                                        <p:tgtEl>
                                          <p:spTgt spid="183"/>
                                        </p:tgtEl>
                                        <p:attrNameLst>
                                          <p:attrName>ppt_y</p:attrName>
                                        </p:attrNameLst>
                                      </p:cBhvr>
                                      <p:tavLst>
                                        <p:tav tm="0">
                                          <p:val>
                                            <p:strVal val="ppt_y"/>
                                          </p:val>
                                        </p:tav>
                                        <p:tav tm="100000">
                                          <p:val>
                                            <p:strVal val="ppt_y"/>
                                          </p:val>
                                        </p:tav>
                                      </p:tavLst>
                                    </p:anim>
                                    <p:set>
                                      <p:cBhvr>
                                        <p:cTn id="294" dur="1" fill="hold">
                                          <p:stCondLst>
                                            <p:cond delay="3399"/>
                                          </p:stCondLst>
                                        </p:cTn>
                                        <p:tgtEl>
                                          <p:spTgt spid="183"/>
                                        </p:tgtEl>
                                        <p:attrNameLst>
                                          <p:attrName>style.visibility</p:attrName>
                                        </p:attrNameLst>
                                      </p:cBhvr>
                                      <p:to>
                                        <p:strVal val="hidden"/>
                                      </p:to>
                                    </p:set>
                                  </p:childTnLst>
                                </p:cTn>
                              </p:par>
                              <p:par>
                                <p:cTn id="295" presetID="2" presetClass="entr" presetSubtype="3" fill="hold" grpId="0" nodeType="withEffect">
                                  <p:stCondLst>
                                    <p:cond delay="0"/>
                                  </p:stCondLst>
                                  <p:childTnLst>
                                    <p:set>
                                      <p:cBhvr>
                                        <p:cTn id="296" dur="1" fill="hold">
                                          <p:stCondLst>
                                            <p:cond delay="0"/>
                                          </p:stCondLst>
                                        </p:cTn>
                                        <p:tgtEl>
                                          <p:spTgt spid="182"/>
                                        </p:tgtEl>
                                        <p:attrNameLst>
                                          <p:attrName>style.visibility</p:attrName>
                                        </p:attrNameLst>
                                      </p:cBhvr>
                                      <p:to>
                                        <p:strVal val="visible"/>
                                      </p:to>
                                    </p:set>
                                    <p:anim calcmode="lin" valueType="num">
                                      <p:cBhvr additive="base">
                                        <p:cTn id="297" dur="3400" fill="hold"/>
                                        <p:tgtEl>
                                          <p:spTgt spid="182"/>
                                        </p:tgtEl>
                                        <p:attrNameLst>
                                          <p:attrName>ppt_x</p:attrName>
                                        </p:attrNameLst>
                                      </p:cBhvr>
                                      <p:tavLst>
                                        <p:tav tm="0">
                                          <p:val>
                                            <p:strVal val="1+#ppt_w/2"/>
                                          </p:val>
                                        </p:tav>
                                        <p:tav tm="100000">
                                          <p:val>
                                            <p:strVal val="#ppt_x"/>
                                          </p:val>
                                        </p:tav>
                                      </p:tavLst>
                                    </p:anim>
                                    <p:anim calcmode="lin" valueType="num">
                                      <p:cBhvr additive="base">
                                        <p:cTn id="298" dur="3400" fill="hold"/>
                                        <p:tgtEl>
                                          <p:spTgt spid="182"/>
                                        </p:tgtEl>
                                        <p:attrNameLst>
                                          <p:attrName>ppt_y</p:attrName>
                                        </p:attrNameLst>
                                      </p:cBhvr>
                                      <p:tavLst>
                                        <p:tav tm="0">
                                          <p:val>
                                            <p:strVal val="0-#ppt_h/2"/>
                                          </p:val>
                                        </p:tav>
                                        <p:tav tm="100000">
                                          <p:val>
                                            <p:strVal val="#ppt_y"/>
                                          </p:val>
                                        </p:tav>
                                      </p:tavLst>
                                    </p:anim>
                                  </p:childTnLst>
                                </p:cTn>
                              </p:par>
                              <p:par>
                                <p:cTn id="299" presetID="8" presetClass="emph" presetSubtype="0" repeatCount="indefinite" fill="hold" grpId="1" nodeType="withEffect">
                                  <p:stCondLst>
                                    <p:cond delay="0"/>
                                  </p:stCondLst>
                                  <p:childTnLst>
                                    <p:animRot by="-21600000">
                                      <p:cBhvr>
                                        <p:cTn id="300" dur="3400" fill="hold"/>
                                        <p:tgtEl>
                                          <p:spTgt spid="182"/>
                                        </p:tgtEl>
                                        <p:attrNameLst>
                                          <p:attrName>r</p:attrName>
                                        </p:attrNameLst>
                                      </p:cBhvr>
                                    </p:animRot>
                                  </p:childTnLst>
                                </p:cTn>
                              </p:par>
                              <p:par>
                                <p:cTn id="301" presetID="2" presetClass="exit" presetSubtype="8" fill="hold" grpId="2" nodeType="withEffect">
                                  <p:stCondLst>
                                    <p:cond delay="0"/>
                                  </p:stCondLst>
                                  <p:childTnLst>
                                    <p:anim calcmode="lin" valueType="num">
                                      <p:cBhvr additive="base">
                                        <p:cTn id="302" dur="3400"/>
                                        <p:tgtEl>
                                          <p:spTgt spid="182"/>
                                        </p:tgtEl>
                                        <p:attrNameLst>
                                          <p:attrName>ppt_x</p:attrName>
                                        </p:attrNameLst>
                                      </p:cBhvr>
                                      <p:tavLst>
                                        <p:tav tm="0">
                                          <p:val>
                                            <p:strVal val="ppt_x"/>
                                          </p:val>
                                        </p:tav>
                                        <p:tav tm="100000">
                                          <p:val>
                                            <p:strVal val="0-ppt_w/2"/>
                                          </p:val>
                                        </p:tav>
                                      </p:tavLst>
                                    </p:anim>
                                    <p:anim calcmode="lin" valueType="num">
                                      <p:cBhvr additive="base">
                                        <p:cTn id="303" dur="3400"/>
                                        <p:tgtEl>
                                          <p:spTgt spid="182"/>
                                        </p:tgtEl>
                                        <p:attrNameLst>
                                          <p:attrName>ppt_y</p:attrName>
                                        </p:attrNameLst>
                                      </p:cBhvr>
                                      <p:tavLst>
                                        <p:tav tm="0">
                                          <p:val>
                                            <p:strVal val="ppt_y"/>
                                          </p:val>
                                        </p:tav>
                                        <p:tav tm="100000">
                                          <p:val>
                                            <p:strVal val="ppt_y"/>
                                          </p:val>
                                        </p:tav>
                                      </p:tavLst>
                                    </p:anim>
                                    <p:set>
                                      <p:cBhvr>
                                        <p:cTn id="304" dur="1" fill="hold">
                                          <p:stCondLst>
                                            <p:cond delay="3399"/>
                                          </p:stCondLst>
                                        </p:cTn>
                                        <p:tgtEl>
                                          <p:spTgt spid="182"/>
                                        </p:tgtEl>
                                        <p:attrNameLst>
                                          <p:attrName>style.visibility</p:attrName>
                                        </p:attrNameLst>
                                      </p:cBhvr>
                                      <p:to>
                                        <p:strVal val="hidden"/>
                                      </p:to>
                                    </p:set>
                                  </p:childTnLst>
                                </p:cTn>
                              </p:par>
                              <p:par>
                                <p:cTn id="305" presetID="2" presetClass="entr" presetSubtype="3" fill="hold" grpId="0" nodeType="withEffect">
                                  <p:stCondLst>
                                    <p:cond delay="0"/>
                                  </p:stCondLst>
                                  <p:childTnLst>
                                    <p:set>
                                      <p:cBhvr>
                                        <p:cTn id="306" dur="1" fill="hold">
                                          <p:stCondLst>
                                            <p:cond delay="0"/>
                                          </p:stCondLst>
                                        </p:cTn>
                                        <p:tgtEl>
                                          <p:spTgt spid="184"/>
                                        </p:tgtEl>
                                        <p:attrNameLst>
                                          <p:attrName>style.visibility</p:attrName>
                                        </p:attrNameLst>
                                      </p:cBhvr>
                                      <p:to>
                                        <p:strVal val="visible"/>
                                      </p:to>
                                    </p:set>
                                    <p:anim calcmode="lin" valueType="num">
                                      <p:cBhvr additive="base">
                                        <p:cTn id="307" dur="3400" fill="hold"/>
                                        <p:tgtEl>
                                          <p:spTgt spid="184"/>
                                        </p:tgtEl>
                                        <p:attrNameLst>
                                          <p:attrName>ppt_x</p:attrName>
                                        </p:attrNameLst>
                                      </p:cBhvr>
                                      <p:tavLst>
                                        <p:tav tm="0">
                                          <p:val>
                                            <p:strVal val="1+#ppt_w/2"/>
                                          </p:val>
                                        </p:tav>
                                        <p:tav tm="100000">
                                          <p:val>
                                            <p:strVal val="#ppt_x"/>
                                          </p:val>
                                        </p:tav>
                                      </p:tavLst>
                                    </p:anim>
                                    <p:anim calcmode="lin" valueType="num">
                                      <p:cBhvr additive="base">
                                        <p:cTn id="308" dur="3400" fill="hold"/>
                                        <p:tgtEl>
                                          <p:spTgt spid="184"/>
                                        </p:tgtEl>
                                        <p:attrNameLst>
                                          <p:attrName>ppt_y</p:attrName>
                                        </p:attrNameLst>
                                      </p:cBhvr>
                                      <p:tavLst>
                                        <p:tav tm="0">
                                          <p:val>
                                            <p:strVal val="0-#ppt_h/2"/>
                                          </p:val>
                                        </p:tav>
                                        <p:tav tm="100000">
                                          <p:val>
                                            <p:strVal val="#ppt_y"/>
                                          </p:val>
                                        </p:tav>
                                      </p:tavLst>
                                    </p:anim>
                                  </p:childTnLst>
                                </p:cTn>
                              </p:par>
                              <p:par>
                                <p:cTn id="309" presetID="8" presetClass="emph" presetSubtype="0" repeatCount="indefinite" fill="hold" grpId="1" nodeType="withEffect">
                                  <p:stCondLst>
                                    <p:cond delay="0"/>
                                  </p:stCondLst>
                                  <p:childTnLst>
                                    <p:animRot by="-21600000">
                                      <p:cBhvr>
                                        <p:cTn id="310" dur="3400" fill="hold"/>
                                        <p:tgtEl>
                                          <p:spTgt spid="184"/>
                                        </p:tgtEl>
                                        <p:attrNameLst>
                                          <p:attrName>r</p:attrName>
                                        </p:attrNameLst>
                                      </p:cBhvr>
                                    </p:animRot>
                                  </p:childTnLst>
                                </p:cTn>
                              </p:par>
                              <p:par>
                                <p:cTn id="311" presetID="2" presetClass="exit" presetSubtype="8" fill="hold" grpId="2" nodeType="withEffect">
                                  <p:stCondLst>
                                    <p:cond delay="0"/>
                                  </p:stCondLst>
                                  <p:childTnLst>
                                    <p:anim calcmode="lin" valueType="num">
                                      <p:cBhvr additive="base">
                                        <p:cTn id="312" dur="3400"/>
                                        <p:tgtEl>
                                          <p:spTgt spid="184"/>
                                        </p:tgtEl>
                                        <p:attrNameLst>
                                          <p:attrName>ppt_x</p:attrName>
                                        </p:attrNameLst>
                                      </p:cBhvr>
                                      <p:tavLst>
                                        <p:tav tm="0">
                                          <p:val>
                                            <p:strVal val="ppt_x"/>
                                          </p:val>
                                        </p:tav>
                                        <p:tav tm="100000">
                                          <p:val>
                                            <p:strVal val="0-ppt_w/2"/>
                                          </p:val>
                                        </p:tav>
                                      </p:tavLst>
                                    </p:anim>
                                    <p:anim calcmode="lin" valueType="num">
                                      <p:cBhvr additive="base">
                                        <p:cTn id="313" dur="3400"/>
                                        <p:tgtEl>
                                          <p:spTgt spid="184"/>
                                        </p:tgtEl>
                                        <p:attrNameLst>
                                          <p:attrName>ppt_y</p:attrName>
                                        </p:attrNameLst>
                                      </p:cBhvr>
                                      <p:tavLst>
                                        <p:tav tm="0">
                                          <p:val>
                                            <p:strVal val="ppt_y"/>
                                          </p:val>
                                        </p:tav>
                                        <p:tav tm="100000">
                                          <p:val>
                                            <p:strVal val="ppt_y"/>
                                          </p:val>
                                        </p:tav>
                                      </p:tavLst>
                                    </p:anim>
                                    <p:set>
                                      <p:cBhvr>
                                        <p:cTn id="314" dur="1" fill="hold">
                                          <p:stCondLst>
                                            <p:cond delay="3399"/>
                                          </p:stCondLst>
                                        </p:cTn>
                                        <p:tgtEl>
                                          <p:spTgt spid="184"/>
                                        </p:tgtEl>
                                        <p:attrNameLst>
                                          <p:attrName>style.visibility</p:attrName>
                                        </p:attrNameLst>
                                      </p:cBhvr>
                                      <p:to>
                                        <p:strVal val="hidden"/>
                                      </p:to>
                                    </p:set>
                                  </p:childTnLst>
                                </p:cTn>
                              </p:par>
                              <p:par>
                                <p:cTn id="315" presetID="2" presetClass="entr" presetSubtype="3" fill="hold" grpId="0" nodeType="withEffect">
                                  <p:stCondLst>
                                    <p:cond delay="0"/>
                                  </p:stCondLst>
                                  <p:childTnLst>
                                    <p:set>
                                      <p:cBhvr>
                                        <p:cTn id="316" dur="1" fill="hold">
                                          <p:stCondLst>
                                            <p:cond delay="0"/>
                                          </p:stCondLst>
                                        </p:cTn>
                                        <p:tgtEl>
                                          <p:spTgt spid="189"/>
                                        </p:tgtEl>
                                        <p:attrNameLst>
                                          <p:attrName>style.visibility</p:attrName>
                                        </p:attrNameLst>
                                      </p:cBhvr>
                                      <p:to>
                                        <p:strVal val="visible"/>
                                      </p:to>
                                    </p:set>
                                    <p:anim calcmode="lin" valueType="num">
                                      <p:cBhvr additive="base">
                                        <p:cTn id="317" dur="3450" fill="hold"/>
                                        <p:tgtEl>
                                          <p:spTgt spid="189"/>
                                        </p:tgtEl>
                                        <p:attrNameLst>
                                          <p:attrName>ppt_x</p:attrName>
                                        </p:attrNameLst>
                                      </p:cBhvr>
                                      <p:tavLst>
                                        <p:tav tm="0">
                                          <p:val>
                                            <p:strVal val="1+#ppt_w/2"/>
                                          </p:val>
                                        </p:tav>
                                        <p:tav tm="100000">
                                          <p:val>
                                            <p:strVal val="#ppt_x"/>
                                          </p:val>
                                        </p:tav>
                                      </p:tavLst>
                                    </p:anim>
                                    <p:anim calcmode="lin" valueType="num">
                                      <p:cBhvr additive="base">
                                        <p:cTn id="318" dur="3450" fill="hold"/>
                                        <p:tgtEl>
                                          <p:spTgt spid="189"/>
                                        </p:tgtEl>
                                        <p:attrNameLst>
                                          <p:attrName>ppt_y</p:attrName>
                                        </p:attrNameLst>
                                      </p:cBhvr>
                                      <p:tavLst>
                                        <p:tav tm="0">
                                          <p:val>
                                            <p:strVal val="0-#ppt_h/2"/>
                                          </p:val>
                                        </p:tav>
                                        <p:tav tm="100000">
                                          <p:val>
                                            <p:strVal val="#ppt_y"/>
                                          </p:val>
                                        </p:tav>
                                      </p:tavLst>
                                    </p:anim>
                                  </p:childTnLst>
                                </p:cTn>
                              </p:par>
                              <p:par>
                                <p:cTn id="319" presetID="8" presetClass="emph" presetSubtype="0" repeatCount="indefinite" fill="hold" grpId="1" nodeType="withEffect">
                                  <p:stCondLst>
                                    <p:cond delay="0"/>
                                  </p:stCondLst>
                                  <p:childTnLst>
                                    <p:animRot by="-21600000">
                                      <p:cBhvr>
                                        <p:cTn id="320" dur="3450" fill="hold"/>
                                        <p:tgtEl>
                                          <p:spTgt spid="189"/>
                                        </p:tgtEl>
                                        <p:attrNameLst>
                                          <p:attrName>r</p:attrName>
                                        </p:attrNameLst>
                                      </p:cBhvr>
                                    </p:animRot>
                                  </p:childTnLst>
                                </p:cTn>
                              </p:par>
                              <p:par>
                                <p:cTn id="321" presetID="2" presetClass="exit" presetSubtype="8" fill="hold" grpId="2" nodeType="withEffect">
                                  <p:stCondLst>
                                    <p:cond delay="0"/>
                                  </p:stCondLst>
                                  <p:childTnLst>
                                    <p:anim calcmode="lin" valueType="num">
                                      <p:cBhvr additive="base">
                                        <p:cTn id="322" dur="3450"/>
                                        <p:tgtEl>
                                          <p:spTgt spid="189"/>
                                        </p:tgtEl>
                                        <p:attrNameLst>
                                          <p:attrName>ppt_x</p:attrName>
                                        </p:attrNameLst>
                                      </p:cBhvr>
                                      <p:tavLst>
                                        <p:tav tm="0">
                                          <p:val>
                                            <p:strVal val="ppt_x"/>
                                          </p:val>
                                        </p:tav>
                                        <p:tav tm="100000">
                                          <p:val>
                                            <p:strVal val="0-ppt_w/2"/>
                                          </p:val>
                                        </p:tav>
                                      </p:tavLst>
                                    </p:anim>
                                    <p:anim calcmode="lin" valueType="num">
                                      <p:cBhvr additive="base">
                                        <p:cTn id="323" dur="3450"/>
                                        <p:tgtEl>
                                          <p:spTgt spid="189"/>
                                        </p:tgtEl>
                                        <p:attrNameLst>
                                          <p:attrName>ppt_y</p:attrName>
                                        </p:attrNameLst>
                                      </p:cBhvr>
                                      <p:tavLst>
                                        <p:tav tm="0">
                                          <p:val>
                                            <p:strVal val="ppt_y"/>
                                          </p:val>
                                        </p:tav>
                                        <p:tav tm="100000">
                                          <p:val>
                                            <p:strVal val="ppt_y"/>
                                          </p:val>
                                        </p:tav>
                                      </p:tavLst>
                                    </p:anim>
                                    <p:set>
                                      <p:cBhvr>
                                        <p:cTn id="324" dur="1" fill="hold">
                                          <p:stCondLst>
                                            <p:cond delay="3449"/>
                                          </p:stCondLst>
                                        </p:cTn>
                                        <p:tgtEl>
                                          <p:spTgt spid="189"/>
                                        </p:tgtEl>
                                        <p:attrNameLst>
                                          <p:attrName>style.visibility</p:attrName>
                                        </p:attrNameLst>
                                      </p:cBhvr>
                                      <p:to>
                                        <p:strVal val="hidden"/>
                                      </p:to>
                                    </p:set>
                                  </p:childTnLst>
                                </p:cTn>
                              </p:par>
                              <p:par>
                                <p:cTn id="325" presetID="2" presetClass="entr" presetSubtype="3" fill="hold" grpId="0" nodeType="withEffect">
                                  <p:stCondLst>
                                    <p:cond delay="0"/>
                                  </p:stCondLst>
                                  <p:childTnLst>
                                    <p:set>
                                      <p:cBhvr>
                                        <p:cTn id="326" dur="1" fill="hold">
                                          <p:stCondLst>
                                            <p:cond delay="0"/>
                                          </p:stCondLst>
                                        </p:cTn>
                                        <p:tgtEl>
                                          <p:spTgt spid="187"/>
                                        </p:tgtEl>
                                        <p:attrNameLst>
                                          <p:attrName>style.visibility</p:attrName>
                                        </p:attrNameLst>
                                      </p:cBhvr>
                                      <p:to>
                                        <p:strVal val="visible"/>
                                      </p:to>
                                    </p:set>
                                    <p:anim calcmode="lin" valueType="num">
                                      <p:cBhvr additive="base">
                                        <p:cTn id="327" dur="3450" fill="hold"/>
                                        <p:tgtEl>
                                          <p:spTgt spid="187"/>
                                        </p:tgtEl>
                                        <p:attrNameLst>
                                          <p:attrName>ppt_x</p:attrName>
                                        </p:attrNameLst>
                                      </p:cBhvr>
                                      <p:tavLst>
                                        <p:tav tm="0">
                                          <p:val>
                                            <p:strVal val="1+#ppt_w/2"/>
                                          </p:val>
                                        </p:tav>
                                        <p:tav tm="100000">
                                          <p:val>
                                            <p:strVal val="#ppt_x"/>
                                          </p:val>
                                        </p:tav>
                                      </p:tavLst>
                                    </p:anim>
                                    <p:anim calcmode="lin" valueType="num">
                                      <p:cBhvr additive="base">
                                        <p:cTn id="328" dur="3450" fill="hold"/>
                                        <p:tgtEl>
                                          <p:spTgt spid="187"/>
                                        </p:tgtEl>
                                        <p:attrNameLst>
                                          <p:attrName>ppt_y</p:attrName>
                                        </p:attrNameLst>
                                      </p:cBhvr>
                                      <p:tavLst>
                                        <p:tav tm="0">
                                          <p:val>
                                            <p:strVal val="0-#ppt_h/2"/>
                                          </p:val>
                                        </p:tav>
                                        <p:tav tm="100000">
                                          <p:val>
                                            <p:strVal val="#ppt_y"/>
                                          </p:val>
                                        </p:tav>
                                      </p:tavLst>
                                    </p:anim>
                                  </p:childTnLst>
                                </p:cTn>
                              </p:par>
                              <p:par>
                                <p:cTn id="329" presetID="8" presetClass="emph" presetSubtype="0" repeatCount="indefinite" fill="hold" grpId="1" nodeType="withEffect">
                                  <p:stCondLst>
                                    <p:cond delay="0"/>
                                  </p:stCondLst>
                                  <p:childTnLst>
                                    <p:animRot by="-21600000">
                                      <p:cBhvr>
                                        <p:cTn id="330" dur="3450" fill="hold"/>
                                        <p:tgtEl>
                                          <p:spTgt spid="187"/>
                                        </p:tgtEl>
                                        <p:attrNameLst>
                                          <p:attrName>r</p:attrName>
                                        </p:attrNameLst>
                                      </p:cBhvr>
                                    </p:animRot>
                                  </p:childTnLst>
                                </p:cTn>
                              </p:par>
                              <p:par>
                                <p:cTn id="331" presetID="2" presetClass="exit" presetSubtype="8" fill="hold" grpId="2" nodeType="withEffect">
                                  <p:stCondLst>
                                    <p:cond delay="0"/>
                                  </p:stCondLst>
                                  <p:childTnLst>
                                    <p:anim calcmode="lin" valueType="num">
                                      <p:cBhvr additive="base">
                                        <p:cTn id="332" dur="3450"/>
                                        <p:tgtEl>
                                          <p:spTgt spid="187"/>
                                        </p:tgtEl>
                                        <p:attrNameLst>
                                          <p:attrName>ppt_x</p:attrName>
                                        </p:attrNameLst>
                                      </p:cBhvr>
                                      <p:tavLst>
                                        <p:tav tm="0">
                                          <p:val>
                                            <p:strVal val="ppt_x"/>
                                          </p:val>
                                        </p:tav>
                                        <p:tav tm="100000">
                                          <p:val>
                                            <p:strVal val="0-ppt_w/2"/>
                                          </p:val>
                                        </p:tav>
                                      </p:tavLst>
                                    </p:anim>
                                    <p:anim calcmode="lin" valueType="num">
                                      <p:cBhvr additive="base">
                                        <p:cTn id="333" dur="3450"/>
                                        <p:tgtEl>
                                          <p:spTgt spid="187"/>
                                        </p:tgtEl>
                                        <p:attrNameLst>
                                          <p:attrName>ppt_y</p:attrName>
                                        </p:attrNameLst>
                                      </p:cBhvr>
                                      <p:tavLst>
                                        <p:tav tm="0">
                                          <p:val>
                                            <p:strVal val="ppt_y"/>
                                          </p:val>
                                        </p:tav>
                                        <p:tav tm="100000">
                                          <p:val>
                                            <p:strVal val="ppt_y"/>
                                          </p:val>
                                        </p:tav>
                                      </p:tavLst>
                                    </p:anim>
                                    <p:set>
                                      <p:cBhvr>
                                        <p:cTn id="334" dur="1" fill="hold">
                                          <p:stCondLst>
                                            <p:cond delay="3449"/>
                                          </p:stCondLst>
                                        </p:cTn>
                                        <p:tgtEl>
                                          <p:spTgt spid="187"/>
                                        </p:tgtEl>
                                        <p:attrNameLst>
                                          <p:attrName>style.visibility</p:attrName>
                                        </p:attrNameLst>
                                      </p:cBhvr>
                                      <p:to>
                                        <p:strVal val="hidden"/>
                                      </p:to>
                                    </p:set>
                                  </p:childTnLst>
                                </p:cTn>
                              </p:par>
                              <p:par>
                                <p:cTn id="335" presetID="2" presetClass="entr" presetSubtype="3" fill="hold" grpId="0" nodeType="withEffect">
                                  <p:stCondLst>
                                    <p:cond delay="0"/>
                                  </p:stCondLst>
                                  <p:childTnLst>
                                    <p:set>
                                      <p:cBhvr>
                                        <p:cTn id="336" dur="1" fill="hold">
                                          <p:stCondLst>
                                            <p:cond delay="0"/>
                                          </p:stCondLst>
                                        </p:cTn>
                                        <p:tgtEl>
                                          <p:spTgt spid="186"/>
                                        </p:tgtEl>
                                        <p:attrNameLst>
                                          <p:attrName>style.visibility</p:attrName>
                                        </p:attrNameLst>
                                      </p:cBhvr>
                                      <p:to>
                                        <p:strVal val="visible"/>
                                      </p:to>
                                    </p:set>
                                    <p:anim calcmode="lin" valueType="num">
                                      <p:cBhvr additive="base">
                                        <p:cTn id="337" dur="3450" fill="hold"/>
                                        <p:tgtEl>
                                          <p:spTgt spid="186"/>
                                        </p:tgtEl>
                                        <p:attrNameLst>
                                          <p:attrName>ppt_x</p:attrName>
                                        </p:attrNameLst>
                                      </p:cBhvr>
                                      <p:tavLst>
                                        <p:tav tm="0">
                                          <p:val>
                                            <p:strVal val="1+#ppt_w/2"/>
                                          </p:val>
                                        </p:tav>
                                        <p:tav tm="100000">
                                          <p:val>
                                            <p:strVal val="#ppt_x"/>
                                          </p:val>
                                        </p:tav>
                                      </p:tavLst>
                                    </p:anim>
                                    <p:anim calcmode="lin" valueType="num">
                                      <p:cBhvr additive="base">
                                        <p:cTn id="338" dur="3450" fill="hold"/>
                                        <p:tgtEl>
                                          <p:spTgt spid="186"/>
                                        </p:tgtEl>
                                        <p:attrNameLst>
                                          <p:attrName>ppt_y</p:attrName>
                                        </p:attrNameLst>
                                      </p:cBhvr>
                                      <p:tavLst>
                                        <p:tav tm="0">
                                          <p:val>
                                            <p:strVal val="0-#ppt_h/2"/>
                                          </p:val>
                                        </p:tav>
                                        <p:tav tm="100000">
                                          <p:val>
                                            <p:strVal val="#ppt_y"/>
                                          </p:val>
                                        </p:tav>
                                      </p:tavLst>
                                    </p:anim>
                                  </p:childTnLst>
                                </p:cTn>
                              </p:par>
                              <p:par>
                                <p:cTn id="339" presetID="8" presetClass="emph" presetSubtype="0" repeatCount="indefinite" fill="hold" grpId="1" nodeType="withEffect">
                                  <p:stCondLst>
                                    <p:cond delay="0"/>
                                  </p:stCondLst>
                                  <p:childTnLst>
                                    <p:animRot by="-21600000">
                                      <p:cBhvr>
                                        <p:cTn id="340" dur="3450" fill="hold"/>
                                        <p:tgtEl>
                                          <p:spTgt spid="186"/>
                                        </p:tgtEl>
                                        <p:attrNameLst>
                                          <p:attrName>r</p:attrName>
                                        </p:attrNameLst>
                                      </p:cBhvr>
                                    </p:animRot>
                                  </p:childTnLst>
                                </p:cTn>
                              </p:par>
                              <p:par>
                                <p:cTn id="341" presetID="2" presetClass="exit" presetSubtype="8" fill="hold" grpId="2" nodeType="withEffect">
                                  <p:stCondLst>
                                    <p:cond delay="0"/>
                                  </p:stCondLst>
                                  <p:childTnLst>
                                    <p:anim calcmode="lin" valueType="num">
                                      <p:cBhvr additive="base">
                                        <p:cTn id="342" dur="3450"/>
                                        <p:tgtEl>
                                          <p:spTgt spid="186"/>
                                        </p:tgtEl>
                                        <p:attrNameLst>
                                          <p:attrName>ppt_x</p:attrName>
                                        </p:attrNameLst>
                                      </p:cBhvr>
                                      <p:tavLst>
                                        <p:tav tm="0">
                                          <p:val>
                                            <p:strVal val="ppt_x"/>
                                          </p:val>
                                        </p:tav>
                                        <p:tav tm="100000">
                                          <p:val>
                                            <p:strVal val="0-ppt_w/2"/>
                                          </p:val>
                                        </p:tav>
                                      </p:tavLst>
                                    </p:anim>
                                    <p:anim calcmode="lin" valueType="num">
                                      <p:cBhvr additive="base">
                                        <p:cTn id="343" dur="3450"/>
                                        <p:tgtEl>
                                          <p:spTgt spid="186"/>
                                        </p:tgtEl>
                                        <p:attrNameLst>
                                          <p:attrName>ppt_y</p:attrName>
                                        </p:attrNameLst>
                                      </p:cBhvr>
                                      <p:tavLst>
                                        <p:tav tm="0">
                                          <p:val>
                                            <p:strVal val="ppt_y"/>
                                          </p:val>
                                        </p:tav>
                                        <p:tav tm="100000">
                                          <p:val>
                                            <p:strVal val="ppt_y"/>
                                          </p:val>
                                        </p:tav>
                                      </p:tavLst>
                                    </p:anim>
                                    <p:set>
                                      <p:cBhvr>
                                        <p:cTn id="344" dur="1" fill="hold">
                                          <p:stCondLst>
                                            <p:cond delay="3449"/>
                                          </p:stCondLst>
                                        </p:cTn>
                                        <p:tgtEl>
                                          <p:spTgt spid="186"/>
                                        </p:tgtEl>
                                        <p:attrNameLst>
                                          <p:attrName>style.visibility</p:attrName>
                                        </p:attrNameLst>
                                      </p:cBhvr>
                                      <p:to>
                                        <p:strVal val="hidden"/>
                                      </p:to>
                                    </p:set>
                                  </p:childTnLst>
                                </p:cTn>
                              </p:par>
                              <p:par>
                                <p:cTn id="345" presetID="2" presetClass="entr" presetSubtype="3" fill="hold" grpId="0" nodeType="withEffect">
                                  <p:stCondLst>
                                    <p:cond delay="0"/>
                                  </p:stCondLst>
                                  <p:childTnLst>
                                    <p:set>
                                      <p:cBhvr>
                                        <p:cTn id="346" dur="1" fill="hold">
                                          <p:stCondLst>
                                            <p:cond delay="0"/>
                                          </p:stCondLst>
                                        </p:cTn>
                                        <p:tgtEl>
                                          <p:spTgt spid="188"/>
                                        </p:tgtEl>
                                        <p:attrNameLst>
                                          <p:attrName>style.visibility</p:attrName>
                                        </p:attrNameLst>
                                      </p:cBhvr>
                                      <p:to>
                                        <p:strVal val="visible"/>
                                      </p:to>
                                    </p:set>
                                    <p:anim calcmode="lin" valueType="num">
                                      <p:cBhvr additive="base">
                                        <p:cTn id="347" dur="3450" fill="hold"/>
                                        <p:tgtEl>
                                          <p:spTgt spid="188"/>
                                        </p:tgtEl>
                                        <p:attrNameLst>
                                          <p:attrName>ppt_x</p:attrName>
                                        </p:attrNameLst>
                                      </p:cBhvr>
                                      <p:tavLst>
                                        <p:tav tm="0">
                                          <p:val>
                                            <p:strVal val="1+#ppt_w/2"/>
                                          </p:val>
                                        </p:tav>
                                        <p:tav tm="100000">
                                          <p:val>
                                            <p:strVal val="#ppt_x"/>
                                          </p:val>
                                        </p:tav>
                                      </p:tavLst>
                                    </p:anim>
                                    <p:anim calcmode="lin" valueType="num">
                                      <p:cBhvr additive="base">
                                        <p:cTn id="348" dur="3450" fill="hold"/>
                                        <p:tgtEl>
                                          <p:spTgt spid="188"/>
                                        </p:tgtEl>
                                        <p:attrNameLst>
                                          <p:attrName>ppt_y</p:attrName>
                                        </p:attrNameLst>
                                      </p:cBhvr>
                                      <p:tavLst>
                                        <p:tav tm="0">
                                          <p:val>
                                            <p:strVal val="0-#ppt_h/2"/>
                                          </p:val>
                                        </p:tav>
                                        <p:tav tm="100000">
                                          <p:val>
                                            <p:strVal val="#ppt_y"/>
                                          </p:val>
                                        </p:tav>
                                      </p:tavLst>
                                    </p:anim>
                                  </p:childTnLst>
                                </p:cTn>
                              </p:par>
                              <p:par>
                                <p:cTn id="349" presetID="8" presetClass="emph" presetSubtype="0" repeatCount="indefinite" fill="hold" grpId="1" nodeType="withEffect">
                                  <p:stCondLst>
                                    <p:cond delay="0"/>
                                  </p:stCondLst>
                                  <p:childTnLst>
                                    <p:animRot by="-21600000">
                                      <p:cBhvr>
                                        <p:cTn id="350" dur="3450" fill="hold"/>
                                        <p:tgtEl>
                                          <p:spTgt spid="188"/>
                                        </p:tgtEl>
                                        <p:attrNameLst>
                                          <p:attrName>r</p:attrName>
                                        </p:attrNameLst>
                                      </p:cBhvr>
                                    </p:animRot>
                                  </p:childTnLst>
                                </p:cTn>
                              </p:par>
                              <p:par>
                                <p:cTn id="351" presetID="2" presetClass="exit" presetSubtype="8" fill="hold" grpId="2" nodeType="withEffect">
                                  <p:stCondLst>
                                    <p:cond delay="0"/>
                                  </p:stCondLst>
                                  <p:childTnLst>
                                    <p:anim calcmode="lin" valueType="num">
                                      <p:cBhvr additive="base">
                                        <p:cTn id="352" dur="3450"/>
                                        <p:tgtEl>
                                          <p:spTgt spid="188"/>
                                        </p:tgtEl>
                                        <p:attrNameLst>
                                          <p:attrName>ppt_x</p:attrName>
                                        </p:attrNameLst>
                                      </p:cBhvr>
                                      <p:tavLst>
                                        <p:tav tm="0">
                                          <p:val>
                                            <p:strVal val="ppt_x"/>
                                          </p:val>
                                        </p:tav>
                                        <p:tav tm="100000">
                                          <p:val>
                                            <p:strVal val="0-ppt_w/2"/>
                                          </p:val>
                                        </p:tav>
                                      </p:tavLst>
                                    </p:anim>
                                    <p:anim calcmode="lin" valueType="num">
                                      <p:cBhvr additive="base">
                                        <p:cTn id="353" dur="3450"/>
                                        <p:tgtEl>
                                          <p:spTgt spid="188"/>
                                        </p:tgtEl>
                                        <p:attrNameLst>
                                          <p:attrName>ppt_y</p:attrName>
                                        </p:attrNameLst>
                                      </p:cBhvr>
                                      <p:tavLst>
                                        <p:tav tm="0">
                                          <p:val>
                                            <p:strVal val="ppt_y"/>
                                          </p:val>
                                        </p:tav>
                                        <p:tav tm="100000">
                                          <p:val>
                                            <p:strVal val="ppt_y"/>
                                          </p:val>
                                        </p:tav>
                                      </p:tavLst>
                                    </p:anim>
                                    <p:set>
                                      <p:cBhvr>
                                        <p:cTn id="354" dur="1" fill="hold">
                                          <p:stCondLst>
                                            <p:cond delay="3449"/>
                                          </p:stCondLst>
                                        </p:cTn>
                                        <p:tgtEl>
                                          <p:spTgt spid="188"/>
                                        </p:tgtEl>
                                        <p:attrNameLst>
                                          <p:attrName>style.visibility</p:attrName>
                                        </p:attrNameLst>
                                      </p:cBhvr>
                                      <p:to>
                                        <p:strVal val="hidden"/>
                                      </p:to>
                                    </p:set>
                                  </p:childTnLst>
                                </p:cTn>
                              </p:par>
                              <p:par>
                                <p:cTn id="355" presetID="2" presetClass="entr" presetSubtype="3" fill="hold" grpId="0" nodeType="withEffect">
                                  <p:stCondLst>
                                    <p:cond delay="0"/>
                                  </p:stCondLst>
                                  <p:childTnLst>
                                    <p:set>
                                      <p:cBhvr>
                                        <p:cTn id="356" dur="1" fill="hold">
                                          <p:stCondLst>
                                            <p:cond delay="0"/>
                                          </p:stCondLst>
                                        </p:cTn>
                                        <p:tgtEl>
                                          <p:spTgt spid="190"/>
                                        </p:tgtEl>
                                        <p:attrNameLst>
                                          <p:attrName>style.visibility</p:attrName>
                                        </p:attrNameLst>
                                      </p:cBhvr>
                                      <p:to>
                                        <p:strVal val="visible"/>
                                      </p:to>
                                    </p:set>
                                    <p:anim calcmode="lin" valueType="num">
                                      <p:cBhvr additive="base">
                                        <p:cTn id="357" dur="3450" fill="hold"/>
                                        <p:tgtEl>
                                          <p:spTgt spid="190"/>
                                        </p:tgtEl>
                                        <p:attrNameLst>
                                          <p:attrName>ppt_x</p:attrName>
                                        </p:attrNameLst>
                                      </p:cBhvr>
                                      <p:tavLst>
                                        <p:tav tm="0">
                                          <p:val>
                                            <p:strVal val="1+#ppt_w/2"/>
                                          </p:val>
                                        </p:tav>
                                        <p:tav tm="100000">
                                          <p:val>
                                            <p:strVal val="#ppt_x"/>
                                          </p:val>
                                        </p:tav>
                                      </p:tavLst>
                                    </p:anim>
                                    <p:anim calcmode="lin" valueType="num">
                                      <p:cBhvr additive="base">
                                        <p:cTn id="358" dur="3450" fill="hold"/>
                                        <p:tgtEl>
                                          <p:spTgt spid="190"/>
                                        </p:tgtEl>
                                        <p:attrNameLst>
                                          <p:attrName>ppt_y</p:attrName>
                                        </p:attrNameLst>
                                      </p:cBhvr>
                                      <p:tavLst>
                                        <p:tav tm="0">
                                          <p:val>
                                            <p:strVal val="0-#ppt_h/2"/>
                                          </p:val>
                                        </p:tav>
                                        <p:tav tm="100000">
                                          <p:val>
                                            <p:strVal val="#ppt_y"/>
                                          </p:val>
                                        </p:tav>
                                      </p:tavLst>
                                    </p:anim>
                                  </p:childTnLst>
                                </p:cTn>
                              </p:par>
                              <p:par>
                                <p:cTn id="359" presetID="8" presetClass="emph" presetSubtype="0" repeatCount="indefinite" fill="hold" grpId="1" nodeType="withEffect">
                                  <p:stCondLst>
                                    <p:cond delay="0"/>
                                  </p:stCondLst>
                                  <p:childTnLst>
                                    <p:animRot by="-21600000">
                                      <p:cBhvr>
                                        <p:cTn id="360" dur="3450" fill="hold"/>
                                        <p:tgtEl>
                                          <p:spTgt spid="190"/>
                                        </p:tgtEl>
                                        <p:attrNameLst>
                                          <p:attrName>r</p:attrName>
                                        </p:attrNameLst>
                                      </p:cBhvr>
                                    </p:animRot>
                                  </p:childTnLst>
                                </p:cTn>
                              </p:par>
                              <p:par>
                                <p:cTn id="361" presetID="2" presetClass="exit" presetSubtype="8" fill="hold" grpId="2" nodeType="withEffect">
                                  <p:stCondLst>
                                    <p:cond delay="0"/>
                                  </p:stCondLst>
                                  <p:childTnLst>
                                    <p:anim calcmode="lin" valueType="num">
                                      <p:cBhvr additive="base">
                                        <p:cTn id="362" dur="3450"/>
                                        <p:tgtEl>
                                          <p:spTgt spid="190"/>
                                        </p:tgtEl>
                                        <p:attrNameLst>
                                          <p:attrName>ppt_x</p:attrName>
                                        </p:attrNameLst>
                                      </p:cBhvr>
                                      <p:tavLst>
                                        <p:tav tm="0">
                                          <p:val>
                                            <p:strVal val="ppt_x"/>
                                          </p:val>
                                        </p:tav>
                                        <p:tav tm="100000">
                                          <p:val>
                                            <p:strVal val="0-ppt_w/2"/>
                                          </p:val>
                                        </p:tav>
                                      </p:tavLst>
                                    </p:anim>
                                    <p:anim calcmode="lin" valueType="num">
                                      <p:cBhvr additive="base">
                                        <p:cTn id="363" dur="3450"/>
                                        <p:tgtEl>
                                          <p:spTgt spid="190"/>
                                        </p:tgtEl>
                                        <p:attrNameLst>
                                          <p:attrName>ppt_y</p:attrName>
                                        </p:attrNameLst>
                                      </p:cBhvr>
                                      <p:tavLst>
                                        <p:tav tm="0">
                                          <p:val>
                                            <p:strVal val="ppt_y"/>
                                          </p:val>
                                        </p:tav>
                                        <p:tav tm="100000">
                                          <p:val>
                                            <p:strVal val="ppt_y"/>
                                          </p:val>
                                        </p:tav>
                                      </p:tavLst>
                                    </p:anim>
                                    <p:set>
                                      <p:cBhvr>
                                        <p:cTn id="364" dur="1" fill="hold">
                                          <p:stCondLst>
                                            <p:cond delay="3449"/>
                                          </p:stCondLst>
                                        </p:cTn>
                                        <p:tgtEl>
                                          <p:spTgt spid="190"/>
                                        </p:tgtEl>
                                        <p:attrNameLst>
                                          <p:attrName>style.visibility</p:attrName>
                                        </p:attrNameLst>
                                      </p:cBhvr>
                                      <p:to>
                                        <p:strVal val="hidden"/>
                                      </p:to>
                                    </p:set>
                                  </p:childTnLst>
                                </p:cTn>
                              </p:par>
                              <p:par>
                                <p:cTn id="365" presetID="2" presetClass="entr" presetSubtype="3" fill="hold" grpId="0" nodeType="withEffect">
                                  <p:stCondLst>
                                    <p:cond delay="0"/>
                                  </p:stCondLst>
                                  <p:childTnLst>
                                    <p:set>
                                      <p:cBhvr>
                                        <p:cTn id="366" dur="1" fill="hold">
                                          <p:stCondLst>
                                            <p:cond delay="0"/>
                                          </p:stCondLst>
                                        </p:cTn>
                                        <p:tgtEl>
                                          <p:spTgt spid="194"/>
                                        </p:tgtEl>
                                        <p:attrNameLst>
                                          <p:attrName>style.visibility</p:attrName>
                                        </p:attrNameLst>
                                      </p:cBhvr>
                                      <p:to>
                                        <p:strVal val="visible"/>
                                      </p:to>
                                    </p:set>
                                    <p:anim calcmode="lin" valueType="num">
                                      <p:cBhvr additive="base">
                                        <p:cTn id="367" dur="3500" fill="hold"/>
                                        <p:tgtEl>
                                          <p:spTgt spid="194"/>
                                        </p:tgtEl>
                                        <p:attrNameLst>
                                          <p:attrName>ppt_x</p:attrName>
                                        </p:attrNameLst>
                                      </p:cBhvr>
                                      <p:tavLst>
                                        <p:tav tm="0">
                                          <p:val>
                                            <p:strVal val="1+#ppt_w/2"/>
                                          </p:val>
                                        </p:tav>
                                        <p:tav tm="100000">
                                          <p:val>
                                            <p:strVal val="#ppt_x"/>
                                          </p:val>
                                        </p:tav>
                                      </p:tavLst>
                                    </p:anim>
                                    <p:anim calcmode="lin" valueType="num">
                                      <p:cBhvr additive="base">
                                        <p:cTn id="368" dur="3500" fill="hold"/>
                                        <p:tgtEl>
                                          <p:spTgt spid="194"/>
                                        </p:tgtEl>
                                        <p:attrNameLst>
                                          <p:attrName>ppt_y</p:attrName>
                                        </p:attrNameLst>
                                      </p:cBhvr>
                                      <p:tavLst>
                                        <p:tav tm="0">
                                          <p:val>
                                            <p:strVal val="0-#ppt_h/2"/>
                                          </p:val>
                                        </p:tav>
                                        <p:tav tm="100000">
                                          <p:val>
                                            <p:strVal val="#ppt_y"/>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194"/>
                                        </p:tgtEl>
                                        <p:attrNameLst>
                                          <p:attrName>r</p:attrName>
                                        </p:attrNameLst>
                                      </p:cBhvr>
                                    </p:animRot>
                                  </p:childTnLst>
                                </p:cTn>
                              </p:par>
                              <p:par>
                                <p:cTn id="371" presetID="2" presetClass="exit" presetSubtype="8" fill="hold" grpId="2" nodeType="withEffect">
                                  <p:stCondLst>
                                    <p:cond delay="0"/>
                                  </p:stCondLst>
                                  <p:childTnLst>
                                    <p:anim calcmode="lin" valueType="num">
                                      <p:cBhvr additive="base">
                                        <p:cTn id="372" dur="3500"/>
                                        <p:tgtEl>
                                          <p:spTgt spid="194"/>
                                        </p:tgtEl>
                                        <p:attrNameLst>
                                          <p:attrName>ppt_x</p:attrName>
                                        </p:attrNameLst>
                                      </p:cBhvr>
                                      <p:tavLst>
                                        <p:tav tm="0">
                                          <p:val>
                                            <p:strVal val="ppt_x"/>
                                          </p:val>
                                        </p:tav>
                                        <p:tav tm="100000">
                                          <p:val>
                                            <p:strVal val="0-ppt_w/2"/>
                                          </p:val>
                                        </p:tav>
                                      </p:tavLst>
                                    </p:anim>
                                    <p:anim calcmode="lin" valueType="num">
                                      <p:cBhvr additive="base">
                                        <p:cTn id="373" dur="3500"/>
                                        <p:tgtEl>
                                          <p:spTgt spid="194"/>
                                        </p:tgtEl>
                                        <p:attrNameLst>
                                          <p:attrName>ppt_y</p:attrName>
                                        </p:attrNameLst>
                                      </p:cBhvr>
                                      <p:tavLst>
                                        <p:tav tm="0">
                                          <p:val>
                                            <p:strVal val="ppt_y"/>
                                          </p:val>
                                        </p:tav>
                                        <p:tav tm="100000">
                                          <p:val>
                                            <p:strVal val="ppt_y"/>
                                          </p:val>
                                        </p:tav>
                                      </p:tavLst>
                                    </p:anim>
                                    <p:set>
                                      <p:cBhvr>
                                        <p:cTn id="374" dur="1" fill="hold">
                                          <p:stCondLst>
                                            <p:cond delay="3499"/>
                                          </p:stCondLst>
                                        </p:cTn>
                                        <p:tgtEl>
                                          <p:spTgt spid="194"/>
                                        </p:tgtEl>
                                        <p:attrNameLst>
                                          <p:attrName>style.visibility</p:attrName>
                                        </p:attrNameLst>
                                      </p:cBhvr>
                                      <p:to>
                                        <p:strVal val="hidden"/>
                                      </p:to>
                                    </p:set>
                                  </p:childTnLst>
                                </p:cTn>
                              </p:par>
                              <p:par>
                                <p:cTn id="375" presetID="2" presetClass="entr" presetSubtype="3" fill="hold" grpId="0" nodeType="withEffect">
                                  <p:stCondLst>
                                    <p:cond delay="0"/>
                                  </p:stCondLst>
                                  <p:childTnLst>
                                    <p:set>
                                      <p:cBhvr>
                                        <p:cTn id="376" dur="1" fill="hold">
                                          <p:stCondLst>
                                            <p:cond delay="0"/>
                                          </p:stCondLst>
                                        </p:cTn>
                                        <p:tgtEl>
                                          <p:spTgt spid="192"/>
                                        </p:tgtEl>
                                        <p:attrNameLst>
                                          <p:attrName>style.visibility</p:attrName>
                                        </p:attrNameLst>
                                      </p:cBhvr>
                                      <p:to>
                                        <p:strVal val="visible"/>
                                      </p:to>
                                    </p:set>
                                    <p:anim calcmode="lin" valueType="num">
                                      <p:cBhvr additive="base">
                                        <p:cTn id="377" dur="3500" fill="hold"/>
                                        <p:tgtEl>
                                          <p:spTgt spid="192"/>
                                        </p:tgtEl>
                                        <p:attrNameLst>
                                          <p:attrName>ppt_x</p:attrName>
                                        </p:attrNameLst>
                                      </p:cBhvr>
                                      <p:tavLst>
                                        <p:tav tm="0">
                                          <p:val>
                                            <p:strVal val="1+#ppt_w/2"/>
                                          </p:val>
                                        </p:tav>
                                        <p:tav tm="100000">
                                          <p:val>
                                            <p:strVal val="#ppt_x"/>
                                          </p:val>
                                        </p:tav>
                                      </p:tavLst>
                                    </p:anim>
                                    <p:anim calcmode="lin" valueType="num">
                                      <p:cBhvr additive="base">
                                        <p:cTn id="378" dur="3500" fill="hold"/>
                                        <p:tgtEl>
                                          <p:spTgt spid="192"/>
                                        </p:tgtEl>
                                        <p:attrNameLst>
                                          <p:attrName>ppt_y</p:attrName>
                                        </p:attrNameLst>
                                      </p:cBhvr>
                                      <p:tavLst>
                                        <p:tav tm="0">
                                          <p:val>
                                            <p:strVal val="0-#ppt_h/2"/>
                                          </p:val>
                                        </p:tav>
                                        <p:tav tm="100000">
                                          <p:val>
                                            <p:strVal val="#ppt_y"/>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192"/>
                                        </p:tgtEl>
                                        <p:attrNameLst>
                                          <p:attrName>r</p:attrName>
                                        </p:attrNameLst>
                                      </p:cBhvr>
                                    </p:animRot>
                                  </p:childTnLst>
                                </p:cTn>
                              </p:par>
                              <p:par>
                                <p:cTn id="381" presetID="2" presetClass="exit" presetSubtype="8" fill="hold" grpId="2" nodeType="withEffect">
                                  <p:stCondLst>
                                    <p:cond delay="0"/>
                                  </p:stCondLst>
                                  <p:childTnLst>
                                    <p:anim calcmode="lin" valueType="num">
                                      <p:cBhvr additive="base">
                                        <p:cTn id="382" dur="3500"/>
                                        <p:tgtEl>
                                          <p:spTgt spid="192"/>
                                        </p:tgtEl>
                                        <p:attrNameLst>
                                          <p:attrName>ppt_x</p:attrName>
                                        </p:attrNameLst>
                                      </p:cBhvr>
                                      <p:tavLst>
                                        <p:tav tm="0">
                                          <p:val>
                                            <p:strVal val="ppt_x"/>
                                          </p:val>
                                        </p:tav>
                                        <p:tav tm="100000">
                                          <p:val>
                                            <p:strVal val="0-ppt_w/2"/>
                                          </p:val>
                                        </p:tav>
                                      </p:tavLst>
                                    </p:anim>
                                    <p:anim calcmode="lin" valueType="num">
                                      <p:cBhvr additive="base">
                                        <p:cTn id="383" dur="3500"/>
                                        <p:tgtEl>
                                          <p:spTgt spid="192"/>
                                        </p:tgtEl>
                                        <p:attrNameLst>
                                          <p:attrName>ppt_y</p:attrName>
                                        </p:attrNameLst>
                                      </p:cBhvr>
                                      <p:tavLst>
                                        <p:tav tm="0">
                                          <p:val>
                                            <p:strVal val="ppt_y"/>
                                          </p:val>
                                        </p:tav>
                                        <p:tav tm="100000">
                                          <p:val>
                                            <p:strVal val="ppt_y"/>
                                          </p:val>
                                        </p:tav>
                                      </p:tavLst>
                                    </p:anim>
                                    <p:set>
                                      <p:cBhvr>
                                        <p:cTn id="384" dur="1" fill="hold">
                                          <p:stCondLst>
                                            <p:cond delay="3499"/>
                                          </p:stCondLst>
                                        </p:cTn>
                                        <p:tgtEl>
                                          <p:spTgt spid="192"/>
                                        </p:tgtEl>
                                        <p:attrNameLst>
                                          <p:attrName>style.visibility</p:attrName>
                                        </p:attrNameLst>
                                      </p:cBhvr>
                                      <p:to>
                                        <p:strVal val="hidden"/>
                                      </p:to>
                                    </p:set>
                                  </p:childTnLst>
                                </p:cTn>
                              </p:par>
                              <p:par>
                                <p:cTn id="385" presetID="2" presetClass="entr" presetSubtype="3" fill="hold" grpId="0" nodeType="withEffect">
                                  <p:stCondLst>
                                    <p:cond delay="0"/>
                                  </p:stCondLst>
                                  <p:childTnLst>
                                    <p:set>
                                      <p:cBhvr>
                                        <p:cTn id="386" dur="1" fill="hold">
                                          <p:stCondLst>
                                            <p:cond delay="0"/>
                                          </p:stCondLst>
                                        </p:cTn>
                                        <p:tgtEl>
                                          <p:spTgt spid="191"/>
                                        </p:tgtEl>
                                        <p:attrNameLst>
                                          <p:attrName>style.visibility</p:attrName>
                                        </p:attrNameLst>
                                      </p:cBhvr>
                                      <p:to>
                                        <p:strVal val="visible"/>
                                      </p:to>
                                    </p:set>
                                    <p:anim calcmode="lin" valueType="num">
                                      <p:cBhvr additive="base">
                                        <p:cTn id="387" dur="3500" fill="hold"/>
                                        <p:tgtEl>
                                          <p:spTgt spid="191"/>
                                        </p:tgtEl>
                                        <p:attrNameLst>
                                          <p:attrName>ppt_x</p:attrName>
                                        </p:attrNameLst>
                                      </p:cBhvr>
                                      <p:tavLst>
                                        <p:tav tm="0">
                                          <p:val>
                                            <p:strVal val="1+#ppt_w/2"/>
                                          </p:val>
                                        </p:tav>
                                        <p:tav tm="100000">
                                          <p:val>
                                            <p:strVal val="#ppt_x"/>
                                          </p:val>
                                        </p:tav>
                                      </p:tavLst>
                                    </p:anim>
                                    <p:anim calcmode="lin" valueType="num">
                                      <p:cBhvr additive="base">
                                        <p:cTn id="388" dur="3500" fill="hold"/>
                                        <p:tgtEl>
                                          <p:spTgt spid="191"/>
                                        </p:tgtEl>
                                        <p:attrNameLst>
                                          <p:attrName>ppt_y</p:attrName>
                                        </p:attrNameLst>
                                      </p:cBhvr>
                                      <p:tavLst>
                                        <p:tav tm="0">
                                          <p:val>
                                            <p:strVal val="0-#ppt_h/2"/>
                                          </p:val>
                                        </p:tav>
                                        <p:tav tm="100000">
                                          <p:val>
                                            <p:strVal val="#ppt_y"/>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191"/>
                                        </p:tgtEl>
                                        <p:attrNameLst>
                                          <p:attrName>r</p:attrName>
                                        </p:attrNameLst>
                                      </p:cBhvr>
                                    </p:animRot>
                                  </p:childTnLst>
                                </p:cTn>
                              </p:par>
                              <p:par>
                                <p:cTn id="391" presetID="2" presetClass="exit" presetSubtype="8" fill="hold" grpId="2" nodeType="withEffect">
                                  <p:stCondLst>
                                    <p:cond delay="0"/>
                                  </p:stCondLst>
                                  <p:childTnLst>
                                    <p:anim calcmode="lin" valueType="num">
                                      <p:cBhvr additive="base">
                                        <p:cTn id="392" dur="3500"/>
                                        <p:tgtEl>
                                          <p:spTgt spid="191"/>
                                        </p:tgtEl>
                                        <p:attrNameLst>
                                          <p:attrName>ppt_x</p:attrName>
                                        </p:attrNameLst>
                                      </p:cBhvr>
                                      <p:tavLst>
                                        <p:tav tm="0">
                                          <p:val>
                                            <p:strVal val="ppt_x"/>
                                          </p:val>
                                        </p:tav>
                                        <p:tav tm="100000">
                                          <p:val>
                                            <p:strVal val="0-ppt_w/2"/>
                                          </p:val>
                                        </p:tav>
                                      </p:tavLst>
                                    </p:anim>
                                    <p:anim calcmode="lin" valueType="num">
                                      <p:cBhvr additive="base">
                                        <p:cTn id="393" dur="3500"/>
                                        <p:tgtEl>
                                          <p:spTgt spid="191"/>
                                        </p:tgtEl>
                                        <p:attrNameLst>
                                          <p:attrName>ppt_y</p:attrName>
                                        </p:attrNameLst>
                                      </p:cBhvr>
                                      <p:tavLst>
                                        <p:tav tm="0">
                                          <p:val>
                                            <p:strVal val="ppt_y"/>
                                          </p:val>
                                        </p:tav>
                                        <p:tav tm="100000">
                                          <p:val>
                                            <p:strVal val="ppt_y"/>
                                          </p:val>
                                        </p:tav>
                                      </p:tavLst>
                                    </p:anim>
                                    <p:set>
                                      <p:cBhvr>
                                        <p:cTn id="394" dur="1" fill="hold">
                                          <p:stCondLst>
                                            <p:cond delay="3499"/>
                                          </p:stCondLst>
                                        </p:cTn>
                                        <p:tgtEl>
                                          <p:spTgt spid="191"/>
                                        </p:tgtEl>
                                        <p:attrNameLst>
                                          <p:attrName>style.visibility</p:attrName>
                                        </p:attrNameLst>
                                      </p:cBhvr>
                                      <p:to>
                                        <p:strVal val="hidden"/>
                                      </p:to>
                                    </p:set>
                                  </p:childTnLst>
                                </p:cTn>
                              </p:par>
                              <p:par>
                                <p:cTn id="395" presetID="2" presetClass="entr" presetSubtype="3" fill="hold" grpId="0" nodeType="withEffect">
                                  <p:stCondLst>
                                    <p:cond delay="0"/>
                                  </p:stCondLst>
                                  <p:childTnLst>
                                    <p:set>
                                      <p:cBhvr>
                                        <p:cTn id="396" dur="1" fill="hold">
                                          <p:stCondLst>
                                            <p:cond delay="0"/>
                                          </p:stCondLst>
                                        </p:cTn>
                                        <p:tgtEl>
                                          <p:spTgt spid="193"/>
                                        </p:tgtEl>
                                        <p:attrNameLst>
                                          <p:attrName>style.visibility</p:attrName>
                                        </p:attrNameLst>
                                      </p:cBhvr>
                                      <p:to>
                                        <p:strVal val="visible"/>
                                      </p:to>
                                    </p:set>
                                    <p:anim calcmode="lin" valueType="num">
                                      <p:cBhvr additive="base">
                                        <p:cTn id="397" dur="3500" fill="hold"/>
                                        <p:tgtEl>
                                          <p:spTgt spid="193"/>
                                        </p:tgtEl>
                                        <p:attrNameLst>
                                          <p:attrName>ppt_x</p:attrName>
                                        </p:attrNameLst>
                                      </p:cBhvr>
                                      <p:tavLst>
                                        <p:tav tm="0">
                                          <p:val>
                                            <p:strVal val="1+#ppt_w/2"/>
                                          </p:val>
                                        </p:tav>
                                        <p:tav tm="100000">
                                          <p:val>
                                            <p:strVal val="#ppt_x"/>
                                          </p:val>
                                        </p:tav>
                                      </p:tavLst>
                                    </p:anim>
                                    <p:anim calcmode="lin" valueType="num">
                                      <p:cBhvr additive="base">
                                        <p:cTn id="398" dur="3500" fill="hold"/>
                                        <p:tgtEl>
                                          <p:spTgt spid="193"/>
                                        </p:tgtEl>
                                        <p:attrNameLst>
                                          <p:attrName>ppt_y</p:attrName>
                                        </p:attrNameLst>
                                      </p:cBhvr>
                                      <p:tavLst>
                                        <p:tav tm="0">
                                          <p:val>
                                            <p:strVal val="0-#ppt_h/2"/>
                                          </p:val>
                                        </p:tav>
                                        <p:tav tm="100000">
                                          <p:val>
                                            <p:strVal val="#ppt_y"/>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193"/>
                                        </p:tgtEl>
                                        <p:attrNameLst>
                                          <p:attrName>r</p:attrName>
                                        </p:attrNameLst>
                                      </p:cBhvr>
                                    </p:animRot>
                                  </p:childTnLst>
                                </p:cTn>
                              </p:par>
                              <p:par>
                                <p:cTn id="401" presetID="2" presetClass="exit" presetSubtype="8" fill="hold" grpId="2" nodeType="withEffect">
                                  <p:stCondLst>
                                    <p:cond delay="0"/>
                                  </p:stCondLst>
                                  <p:childTnLst>
                                    <p:anim calcmode="lin" valueType="num">
                                      <p:cBhvr additive="base">
                                        <p:cTn id="402" dur="3500"/>
                                        <p:tgtEl>
                                          <p:spTgt spid="193"/>
                                        </p:tgtEl>
                                        <p:attrNameLst>
                                          <p:attrName>ppt_x</p:attrName>
                                        </p:attrNameLst>
                                      </p:cBhvr>
                                      <p:tavLst>
                                        <p:tav tm="0">
                                          <p:val>
                                            <p:strVal val="ppt_x"/>
                                          </p:val>
                                        </p:tav>
                                        <p:tav tm="100000">
                                          <p:val>
                                            <p:strVal val="0-ppt_w/2"/>
                                          </p:val>
                                        </p:tav>
                                      </p:tavLst>
                                    </p:anim>
                                    <p:anim calcmode="lin" valueType="num">
                                      <p:cBhvr additive="base">
                                        <p:cTn id="403" dur="3500"/>
                                        <p:tgtEl>
                                          <p:spTgt spid="193"/>
                                        </p:tgtEl>
                                        <p:attrNameLst>
                                          <p:attrName>ppt_y</p:attrName>
                                        </p:attrNameLst>
                                      </p:cBhvr>
                                      <p:tavLst>
                                        <p:tav tm="0">
                                          <p:val>
                                            <p:strVal val="ppt_y"/>
                                          </p:val>
                                        </p:tav>
                                        <p:tav tm="100000">
                                          <p:val>
                                            <p:strVal val="ppt_y"/>
                                          </p:val>
                                        </p:tav>
                                      </p:tavLst>
                                    </p:anim>
                                    <p:set>
                                      <p:cBhvr>
                                        <p:cTn id="404" dur="1" fill="hold">
                                          <p:stCondLst>
                                            <p:cond delay="3499"/>
                                          </p:stCondLst>
                                        </p:cTn>
                                        <p:tgtEl>
                                          <p:spTgt spid="193"/>
                                        </p:tgtEl>
                                        <p:attrNameLst>
                                          <p:attrName>style.visibility</p:attrName>
                                        </p:attrNameLst>
                                      </p:cBhvr>
                                      <p:to>
                                        <p:strVal val="hidden"/>
                                      </p:to>
                                    </p:set>
                                  </p:childTnLst>
                                </p:cTn>
                              </p:par>
                              <p:par>
                                <p:cTn id="405" presetID="2" presetClass="entr" presetSubtype="3" fill="hold" grpId="0" nodeType="withEffect">
                                  <p:stCondLst>
                                    <p:cond delay="0"/>
                                  </p:stCondLst>
                                  <p:childTnLst>
                                    <p:set>
                                      <p:cBhvr>
                                        <p:cTn id="406" dur="1" fill="hold">
                                          <p:stCondLst>
                                            <p:cond delay="0"/>
                                          </p:stCondLst>
                                        </p:cTn>
                                        <p:tgtEl>
                                          <p:spTgt spid="195"/>
                                        </p:tgtEl>
                                        <p:attrNameLst>
                                          <p:attrName>style.visibility</p:attrName>
                                        </p:attrNameLst>
                                      </p:cBhvr>
                                      <p:to>
                                        <p:strVal val="visible"/>
                                      </p:to>
                                    </p:set>
                                    <p:anim calcmode="lin" valueType="num">
                                      <p:cBhvr additive="base">
                                        <p:cTn id="407" dur="3500" fill="hold"/>
                                        <p:tgtEl>
                                          <p:spTgt spid="195"/>
                                        </p:tgtEl>
                                        <p:attrNameLst>
                                          <p:attrName>ppt_x</p:attrName>
                                        </p:attrNameLst>
                                      </p:cBhvr>
                                      <p:tavLst>
                                        <p:tav tm="0">
                                          <p:val>
                                            <p:strVal val="1+#ppt_w/2"/>
                                          </p:val>
                                        </p:tav>
                                        <p:tav tm="100000">
                                          <p:val>
                                            <p:strVal val="#ppt_x"/>
                                          </p:val>
                                        </p:tav>
                                      </p:tavLst>
                                    </p:anim>
                                    <p:anim calcmode="lin" valueType="num">
                                      <p:cBhvr additive="base">
                                        <p:cTn id="408" dur="3500" fill="hold"/>
                                        <p:tgtEl>
                                          <p:spTgt spid="195"/>
                                        </p:tgtEl>
                                        <p:attrNameLst>
                                          <p:attrName>ppt_y</p:attrName>
                                        </p:attrNameLst>
                                      </p:cBhvr>
                                      <p:tavLst>
                                        <p:tav tm="0">
                                          <p:val>
                                            <p:strVal val="0-#ppt_h/2"/>
                                          </p:val>
                                        </p:tav>
                                        <p:tav tm="100000">
                                          <p:val>
                                            <p:strVal val="#ppt_y"/>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195"/>
                                        </p:tgtEl>
                                        <p:attrNameLst>
                                          <p:attrName>r</p:attrName>
                                        </p:attrNameLst>
                                      </p:cBhvr>
                                    </p:animRot>
                                  </p:childTnLst>
                                </p:cTn>
                              </p:par>
                              <p:par>
                                <p:cTn id="411" presetID="2" presetClass="exit" presetSubtype="8" fill="hold" grpId="2" nodeType="withEffect">
                                  <p:stCondLst>
                                    <p:cond delay="0"/>
                                  </p:stCondLst>
                                  <p:childTnLst>
                                    <p:anim calcmode="lin" valueType="num">
                                      <p:cBhvr additive="base">
                                        <p:cTn id="412" dur="3500"/>
                                        <p:tgtEl>
                                          <p:spTgt spid="195"/>
                                        </p:tgtEl>
                                        <p:attrNameLst>
                                          <p:attrName>ppt_x</p:attrName>
                                        </p:attrNameLst>
                                      </p:cBhvr>
                                      <p:tavLst>
                                        <p:tav tm="0">
                                          <p:val>
                                            <p:strVal val="ppt_x"/>
                                          </p:val>
                                        </p:tav>
                                        <p:tav tm="100000">
                                          <p:val>
                                            <p:strVal val="0-ppt_w/2"/>
                                          </p:val>
                                        </p:tav>
                                      </p:tavLst>
                                    </p:anim>
                                    <p:anim calcmode="lin" valueType="num">
                                      <p:cBhvr additive="base">
                                        <p:cTn id="413" dur="3500"/>
                                        <p:tgtEl>
                                          <p:spTgt spid="195"/>
                                        </p:tgtEl>
                                        <p:attrNameLst>
                                          <p:attrName>ppt_y</p:attrName>
                                        </p:attrNameLst>
                                      </p:cBhvr>
                                      <p:tavLst>
                                        <p:tav tm="0">
                                          <p:val>
                                            <p:strVal val="ppt_y"/>
                                          </p:val>
                                        </p:tav>
                                        <p:tav tm="100000">
                                          <p:val>
                                            <p:strVal val="ppt_y"/>
                                          </p:val>
                                        </p:tav>
                                      </p:tavLst>
                                    </p:anim>
                                    <p:set>
                                      <p:cBhvr>
                                        <p:cTn id="414" dur="1" fill="hold">
                                          <p:stCondLst>
                                            <p:cond delay="3499"/>
                                          </p:stCondLst>
                                        </p:cTn>
                                        <p:tgtEl>
                                          <p:spTgt spid="195"/>
                                        </p:tgtEl>
                                        <p:attrNameLst>
                                          <p:attrName>style.visibility</p:attrName>
                                        </p:attrNameLst>
                                      </p:cBhvr>
                                      <p:to>
                                        <p:strVal val="hidden"/>
                                      </p:to>
                                    </p:set>
                                  </p:childTnLst>
                                </p:cTn>
                              </p:par>
                              <p:par>
                                <p:cTn id="415" presetID="2" presetClass="entr" presetSubtype="3" fill="hold" grpId="0" nodeType="withEffect">
                                  <p:stCondLst>
                                    <p:cond delay="0"/>
                                  </p:stCondLst>
                                  <p:childTnLst>
                                    <p:set>
                                      <p:cBhvr>
                                        <p:cTn id="416" dur="1" fill="hold">
                                          <p:stCondLst>
                                            <p:cond delay="0"/>
                                          </p:stCondLst>
                                        </p:cTn>
                                        <p:tgtEl>
                                          <p:spTgt spid="174"/>
                                        </p:tgtEl>
                                        <p:attrNameLst>
                                          <p:attrName>style.visibility</p:attrName>
                                        </p:attrNameLst>
                                      </p:cBhvr>
                                      <p:to>
                                        <p:strVal val="visible"/>
                                      </p:to>
                                    </p:set>
                                    <p:anim calcmode="lin" valueType="num">
                                      <p:cBhvr additive="base">
                                        <p:cTn id="417" dur="3500" fill="hold"/>
                                        <p:tgtEl>
                                          <p:spTgt spid="174"/>
                                        </p:tgtEl>
                                        <p:attrNameLst>
                                          <p:attrName>ppt_x</p:attrName>
                                        </p:attrNameLst>
                                      </p:cBhvr>
                                      <p:tavLst>
                                        <p:tav tm="0">
                                          <p:val>
                                            <p:strVal val="1+#ppt_w/2"/>
                                          </p:val>
                                        </p:tav>
                                        <p:tav tm="100000">
                                          <p:val>
                                            <p:strVal val="#ppt_x"/>
                                          </p:val>
                                        </p:tav>
                                      </p:tavLst>
                                    </p:anim>
                                    <p:anim calcmode="lin" valueType="num">
                                      <p:cBhvr additive="base">
                                        <p:cTn id="418" dur="3500" fill="hold"/>
                                        <p:tgtEl>
                                          <p:spTgt spid="174"/>
                                        </p:tgtEl>
                                        <p:attrNameLst>
                                          <p:attrName>ppt_y</p:attrName>
                                        </p:attrNameLst>
                                      </p:cBhvr>
                                      <p:tavLst>
                                        <p:tav tm="0">
                                          <p:val>
                                            <p:strVal val="0-#ppt_h/2"/>
                                          </p:val>
                                        </p:tav>
                                        <p:tav tm="100000">
                                          <p:val>
                                            <p:strVal val="#ppt_y"/>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174"/>
                                        </p:tgtEl>
                                        <p:attrNameLst>
                                          <p:attrName>r</p:attrName>
                                        </p:attrNameLst>
                                      </p:cBhvr>
                                    </p:animRot>
                                  </p:childTnLst>
                                </p:cTn>
                              </p:par>
                              <p:par>
                                <p:cTn id="421" presetID="2" presetClass="exit" presetSubtype="8" fill="hold" grpId="2" nodeType="withEffect">
                                  <p:stCondLst>
                                    <p:cond delay="0"/>
                                  </p:stCondLst>
                                  <p:childTnLst>
                                    <p:anim calcmode="lin" valueType="num">
                                      <p:cBhvr additive="base">
                                        <p:cTn id="422" dur="3500"/>
                                        <p:tgtEl>
                                          <p:spTgt spid="174"/>
                                        </p:tgtEl>
                                        <p:attrNameLst>
                                          <p:attrName>ppt_x</p:attrName>
                                        </p:attrNameLst>
                                      </p:cBhvr>
                                      <p:tavLst>
                                        <p:tav tm="0">
                                          <p:val>
                                            <p:strVal val="ppt_x"/>
                                          </p:val>
                                        </p:tav>
                                        <p:tav tm="100000">
                                          <p:val>
                                            <p:strVal val="0-ppt_w/2"/>
                                          </p:val>
                                        </p:tav>
                                      </p:tavLst>
                                    </p:anim>
                                    <p:anim calcmode="lin" valueType="num">
                                      <p:cBhvr additive="base">
                                        <p:cTn id="423" dur="3500"/>
                                        <p:tgtEl>
                                          <p:spTgt spid="174"/>
                                        </p:tgtEl>
                                        <p:attrNameLst>
                                          <p:attrName>ppt_y</p:attrName>
                                        </p:attrNameLst>
                                      </p:cBhvr>
                                      <p:tavLst>
                                        <p:tav tm="0">
                                          <p:val>
                                            <p:strVal val="ppt_y"/>
                                          </p:val>
                                        </p:tav>
                                        <p:tav tm="100000">
                                          <p:val>
                                            <p:strVal val="ppt_y"/>
                                          </p:val>
                                        </p:tav>
                                      </p:tavLst>
                                    </p:anim>
                                    <p:set>
                                      <p:cBhvr>
                                        <p:cTn id="424" dur="1" fill="hold">
                                          <p:stCondLst>
                                            <p:cond delay="3499"/>
                                          </p:stCondLst>
                                        </p:cTn>
                                        <p:tgtEl>
                                          <p:spTgt spid="174"/>
                                        </p:tgtEl>
                                        <p:attrNameLst>
                                          <p:attrName>style.visibility</p:attrName>
                                        </p:attrNameLst>
                                      </p:cBhvr>
                                      <p:to>
                                        <p:strVal val="hidden"/>
                                      </p:to>
                                    </p:set>
                                  </p:childTnLst>
                                </p:cTn>
                              </p:par>
                              <p:par>
                                <p:cTn id="425" presetID="16" presetClass="entr" presetSubtype="37" fill="hold" nodeType="withEffect">
                                  <p:stCondLst>
                                    <p:cond delay="500"/>
                                  </p:stCondLst>
                                  <p:childTnLst>
                                    <p:set>
                                      <p:cBhvr>
                                        <p:cTn id="426" dur="1" fill="hold">
                                          <p:stCondLst>
                                            <p:cond delay="0"/>
                                          </p:stCondLst>
                                        </p:cTn>
                                        <p:tgtEl>
                                          <p:spTgt spid="54"/>
                                        </p:tgtEl>
                                        <p:attrNameLst>
                                          <p:attrName>style.visibility</p:attrName>
                                        </p:attrNameLst>
                                      </p:cBhvr>
                                      <p:to>
                                        <p:strVal val="visible"/>
                                      </p:to>
                                    </p:set>
                                    <p:animEffect transition="in" filter="barn(outVertical)">
                                      <p:cBhvr>
                                        <p:cTn id="427" dur="3250"/>
                                        <p:tgtEl>
                                          <p:spTgt spid="54"/>
                                        </p:tgtEl>
                                      </p:cBhvr>
                                    </p:animEffect>
                                  </p:childTnLst>
                                </p:cTn>
                              </p:par>
                              <p:par>
                                <p:cTn id="428" presetID="23" presetClass="entr" presetSubtype="272" fill="hold" nodeType="withEffect">
                                  <p:stCondLst>
                                    <p:cond delay="500"/>
                                  </p:stCondLst>
                                  <p:childTnLst>
                                    <p:set>
                                      <p:cBhvr>
                                        <p:cTn id="429" dur="1" fill="hold">
                                          <p:stCondLst>
                                            <p:cond delay="0"/>
                                          </p:stCondLst>
                                        </p:cTn>
                                        <p:tgtEl>
                                          <p:spTgt spid="54"/>
                                        </p:tgtEl>
                                        <p:attrNameLst>
                                          <p:attrName>style.visibility</p:attrName>
                                        </p:attrNameLst>
                                      </p:cBhvr>
                                      <p:to>
                                        <p:strVal val="visible"/>
                                      </p:to>
                                    </p:set>
                                    <p:anim calcmode="lin" valueType="num">
                                      <p:cBhvr>
                                        <p:cTn id="430" dur="3250" fill="hold"/>
                                        <p:tgtEl>
                                          <p:spTgt spid="54"/>
                                        </p:tgtEl>
                                        <p:attrNameLst>
                                          <p:attrName>ppt_w</p:attrName>
                                        </p:attrNameLst>
                                      </p:cBhvr>
                                      <p:tavLst>
                                        <p:tav tm="0">
                                          <p:val>
                                            <p:strVal val="2/3*#ppt_w"/>
                                          </p:val>
                                        </p:tav>
                                        <p:tav tm="100000">
                                          <p:val>
                                            <p:strVal val="#ppt_w"/>
                                          </p:val>
                                        </p:tav>
                                      </p:tavLst>
                                    </p:anim>
                                    <p:anim calcmode="lin" valueType="num">
                                      <p:cBhvr>
                                        <p:cTn id="431" dur="3250" fill="hold"/>
                                        <p:tgtEl>
                                          <p:spTgt spid="54"/>
                                        </p:tgtEl>
                                        <p:attrNameLst>
                                          <p:attrName>ppt_h</p:attrName>
                                        </p:attrNameLst>
                                      </p:cBhvr>
                                      <p:tavLst>
                                        <p:tav tm="0">
                                          <p:val>
                                            <p:strVal val="2/3*#ppt_h"/>
                                          </p:val>
                                        </p:tav>
                                        <p:tav tm="100000">
                                          <p:val>
                                            <p:strVal val="#ppt_h"/>
                                          </p:val>
                                        </p:tav>
                                      </p:tavLst>
                                    </p:anim>
                                  </p:childTnLst>
                                </p:cTn>
                              </p:par>
                              <p:par>
                                <p:cTn id="432" presetID="9" presetClass="emph" presetSubtype="0" grpId="0" nodeType="withEffect">
                                  <p:stCondLst>
                                    <p:cond delay="0"/>
                                  </p:stCondLst>
                                  <p:childTnLst>
                                    <p:set>
                                      <p:cBhvr rctx="PPT">
                                        <p:cTn id="433" dur="indefinite"/>
                                        <p:tgtEl>
                                          <p:spTgt spid="55"/>
                                        </p:tgtEl>
                                        <p:attrNameLst>
                                          <p:attrName>style.opacity</p:attrName>
                                        </p:attrNameLst>
                                      </p:cBhvr>
                                      <p:to>
                                        <p:strVal val="0"/>
                                      </p:to>
                                    </p:set>
                                    <p:animEffect filter="image" prLst="opacity: 0">
                                      <p:cBhvr rctx="IE">
                                        <p:cTn id="434" dur="indefinite"/>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74" grpId="0" animBg="1"/>
      <p:bldP spid="174" grpId="1" animBg="1"/>
      <p:bldP spid="174" grpId="2" animBg="1"/>
      <p:bldP spid="177" grpId="0" animBg="1"/>
      <p:bldP spid="177" grpId="1" animBg="1"/>
      <p:bldP spid="177" grpId="2" animBg="1"/>
      <p:bldP spid="178" grpId="0" animBg="1"/>
      <p:bldP spid="178" grpId="1" animBg="1"/>
      <p:bldP spid="178" grpId="2" animBg="1"/>
      <p:bldP spid="176" grpId="0" animBg="1"/>
      <p:bldP spid="176" grpId="1" animBg="1"/>
      <p:bldP spid="176"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1" grpId="0" animBg="1"/>
      <p:bldP spid="201" grpId="1" animBg="1"/>
      <p:bldP spid="201" grpId="2" animBg="1"/>
      <p:bldP spid="204" grpId="0" animBg="1"/>
      <p:bldP spid="204" grpId="1" animBg="1"/>
      <p:bldP spid="204" grpId="2" animBg="1"/>
      <p:bldP spid="205" grpId="0" animBg="1"/>
      <p:bldP spid="205" grpId="1" animBg="1"/>
      <p:bldP spid="205" grpId="2" animBg="1"/>
      <p:bldP spid="203" grpId="0" animBg="1"/>
      <p:bldP spid="203" grpId="1" animBg="1"/>
      <p:bldP spid="203" grpId="2" animBg="1"/>
      <p:bldP spid="5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0"/>
            <a:ext cx="9144000" cy="5143500"/>
            <a:chOff x="0" y="0"/>
            <a:chExt cx="9144000" cy="5143500"/>
          </a:xfrm>
          <a:effectLst/>
        </p:grpSpPr>
        <p:sp>
          <p:nvSpPr>
            <p:cNvPr id="144" name="14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6" name="135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910"/>
            <a:ext cx="9144000" cy="5143500"/>
          </a:xfrm>
          <a:prstGeom prst="rect">
            <a:avLst/>
          </a:prstGeom>
        </p:spPr>
      </p:pic>
      <p:grpSp>
        <p:nvGrpSpPr>
          <p:cNvPr id="131" name="130 Grupo"/>
          <p:cNvGrpSpPr/>
          <p:nvPr/>
        </p:nvGrpSpPr>
        <p:grpSpPr>
          <a:xfrm flipH="1">
            <a:off x="-2484784" y="-1584176"/>
            <a:ext cx="6829400" cy="4011910"/>
            <a:chOff x="179512" y="-812626"/>
            <a:chExt cx="3373016" cy="2592288"/>
          </a:xfrm>
          <a:effectLst>
            <a:glow rad="12700">
              <a:srgbClr val="FFFF00"/>
            </a:glow>
            <a:outerShdw blurRad="50800" dist="50800" dir="5400000" algn="ctr" rotWithShape="0">
              <a:schemeClr val="tx1">
                <a:alpha val="67000"/>
              </a:schemeClr>
            </a:outerShdw>
          </a:effectLst>
          <a:scene3d>
            <a:camera prst="orthographicFront"/>
            <a:lightRig rig="flat" dir="t"/>
          </a:scene3d>
        </p:grpSpPr>
        <p:cxnSp>
          <p:nvCxnSpPr>
            <p:cNvPr id="2" name="1 Conector recto"/>
            <p:cNvCxnSpPr/>
            <p:nvPr/>
          </p:nvCxnSpPr>
          <p:spPr>
            <a:xfrm>
              <a:off x="762290" y="-62454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flipH="1">
            <a:off x="4644008" y="-1584176"/>
            <a:ext cx="6984776" cy="4011910"/>
            <a:chOff x="5508104" y="-740618"/>
            <a:chExt cx="3373016" cy="2592288"/>
          </a:xfrm>
          <a:effectLst>
            <a:glow rad="12700">
              <a:srgbClr val="FFFF00"/>
            </a:glow>
            <a:outerShdw blurRad="50800" dist="50800" dir="5400000" algn="ctr" rotWithShape="0">
              <a:schemeClr val="tx1">
                <a:alpha val="67000"/>
              </a:schemeClr>
            </a:outerShdw>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flipH="1">
            <a:off x="-2628800" y="2643758"/>
            <a:ext cx="7117432" cy="4320480"/>
            <a:chOff x="179512" y="2551212"/>
            <a:chExt cx="3373016" cy="2592288"/>
          </a:xfrm>
          <a:effectLst>
            <a:glow rad="12700">
              <a:srgbClr val="FFFF00"/>
            </a:glow>
            <a:outerShdw blurRad="50800" dist="50800" dir="5400000" algn="ctr" rotWithShape="0">
              <a:schemeClr val="tx1">
                <a:alpha val="67000"/>
              </a:schemeClr>
            </a:outerShdw>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flipH="1">
            <a:off x="4716016" y="2643758"/>
            <a:ext cx="6840760" cy="4320480"/>
            <a:chOff x="5580112" y="2551212"/>
            <a:chExt cx="3373016" cy="2592288"/>
          </a:xfrm>
          <a:effectLst>
            <a:glow rad="12700">
              <a:srgbClr val="FFFF00"/>
            </a:glow>
            <a:outerShdw blurRad="50800" dist="50800" dir="5400000" algn="ctr" rotWithShape="0">
              <a:schemeClr val="tx1">
                <a:alpha val="67000"/>
              </a:schemeClr>
            </a:outerShdw>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63500" cap="rnd" cmpd="dbl">
              <a:gradFill flip="none" rotWithShape="1">
                <a:gsLst>
                  <a:gs pos="34000">
                    <a:schemeClr val="tx1"/>
                  </a:gs>
                  <a:gs pos="42000">
                    <a:srgbClr val="00CC00"/>
                  </a:gs>
                  <a:gs pos="8000">
                    <a:srgbClr val="FFC000"/>
                  </a:gs>
                  <a:gs pos="63000">
                    <a:srgbClr val="38C900"/>
                  </a:gs>
                  <a:gs pos="84000">
                    <a:srgbClr val="FFC000"/>
                  </a:gs>
                </a:gsLst>
                <a:lin ang="5400000" scaled="0"/>
                <a:tileRect/>
              </a:gradFill>
              <a:prstDash val="dash"/>
            </a:ln>
            <a:effectLst/>
            <a:sp3d prstMaterial="metal"/>
          </p:spPr>
          <p:style>
            <a:lnRef idx="1">
              <a:schemeClr val="accent1"/>
            </a:lnRef>
            <a:fillRef idx="0">
              <a:schemeClr val="accent1"/>
            </a:fillRef>
            <a:effectRef idx="0">
              <a:schemeClr val="accent1"/>
            </a:effectRef>
            <a:fontRef idx="minor">
              <a:schemeClr val="tx1"/>
            </a:fontRef>
          </p:style>
        </p:cxnSp>
      </p:grpSp>
      <p:sp>
        <p:nvSpPr>
          <p:cNvPr id="137" name="136 Rectángulo"/>
          <p:cNvSpPr/>
          <p:nvPr/>
        </p:nvSpPr>
        <p:spPr>
          <a:xfrm flipH="1">
            <a:off x="-2556792" y="-1964754"/>
            <a:ext cx="14833648" cy="90010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85814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2500" fill="hold"/>
                                        <p:tgtEl>
                                          <p:spTgt spid="136"/>
                                        </p:tgtEl>
                                        <p:attrNameLst>
                                          <p:attrName>ppt_w</p:attrName>
                                        </p:attrNameLst>
                                      </p:cBhvr>
                                      <p:tavLst>
                                        <p:tav tm="0">
                                          <p:val>
                                            <p:fltVal val="0"/>
                                          </p:val>
                                        </p:tav>
                                        <p:tav tm="100000">
                                          <p:val>
                                            <p:strVal val="#ppt_w"/>
                                          </p:val>
                                        </p:tav>
                                      </p:tavLst>
                                    </p:anim>
                                    <p:anim calcmode="lin" valueType="num">
                                      <p:cBhvr>
                                        <p:cTn id="40" dur="2500" fill="hold"/>
                                        <p:tgtEl>
                                          <p:spTgt spid="136"/>
                                        </p:tgtEl>
                                        <p:attrNameLst>
                                          <p:attrName>ppt_h</p:attrName>
                                        </p:attrNameLst>
                                      </p:cBhvr>
                                      <p:tavLst>
                                        <p:tav tm="0">
                                          <p:val>
                                            <p:fltVal val="0"/>
                                          </p:val>
                                        </p:tav>
                                        <p:tav tm="100000">
                                          <p:val>
                                            <p:strVal val="#ppt_h"/>
                                          </p:val>
                                        </p:tav>
                                      </p:tavLst>
                                    </p:anim>
                                    <p:anim calcmode="lin" valueType="num">
                                      <p:cBhvr>
                                        <p:cTn id="41" dur="2500" fill="hold"/>
                                        <p:tgtEl>
                                          <p:spTgt spid="136"/>
                                        </p:tgtEl>
                                        <p:attrNameLst>
                                          <p:attrName>ppt_x</p:attrName>
                                        </p:attrNameLst>
                                      </p:cBhvr>
                                      <p:tavLst>
                                        <p:tav tm="0">
                                          <p:val>
                                            <p:fltVal val="0.5"/>
                                          </p:val>
                                        </p:tav>
                                        <p:tav tm="100000">
                                          <p:val>
                                            <p:strVal val="#ppt_x"/>
                                          </p:val>
                                        </p:tav>
                                      </p:tavLst>
                                    </p:anim>
                                    <p:anim calcmode="lin" valueType="num">
                                      <p:cBhvr>
                                        <p:cTn id="42" dur="2500" fill="hold"/>
                                        <p:tgtEl>
                                          <p:spTgt spid="136"/>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6"/>
                                        </p:tgtEl>
                                        <p:attrNameLst>
                                          <p:attrName>style.visibility</p:attrName>
                                        </p:attrNameLst>
                                      </p:cBhvr>
                                      <p:to>
                                        <p:strVal val="visible"/>
                                      </p:to>
                                    </p:set>
                                    <p:animEffect transition="in" filter="diamond(out)">
                                      <p:cBhvr>
                                        <p:cTn id="45" dur="2500"/>
                                        <p:tgtEl>
                                          <p:spTgt spid="136"/>
                                        </p:tgtEl>
                                      </p:cBhvr>
                                    </p:animEffect>
                                  </p:childTnLst>
                                </p:cTn>
                              </p:par>
                              <p:par>
                                <p:cTn id="46" presetID="9" presetClass="emph" presetSubtype="0" grpId="0" nodeType="withEffect">
                                  <p:stCondLst>
                                    <p:cond delay="0"/>
                                  </p:stCondLst>
                                  <p:childTnLst>
                                    <p:set>
                                      <p:cBhvr rctx="PPT">
                                        <p:cTn id="47" dur="indefinite"/>
                                        <p:tgtEl>
                                          <p:spTgt spid="137"/>
                                        </p:tgtEl>
                                        <p:attrNameLst>
                                          <p:attrName>style.opacity</p:attrName>
                                        </p:attrNameLst>
                                      </p:cBhvr>
                                      <p:to>
                                        <p:strVal val="0"/>
                                      </p:to>
                                    </p:set>
                                    <p:animEffect filter="image" prLst="opacity: 0">
                                      <p:cBhvr rctx="IE">
                                        <p:cTn id="48" dur="indefinite"/>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0" y="-8571"/>
            <a:ext cx="9144000" cy="5127099"/>
          </a:xfrm>
          <a:prstGeom prst="rect">
            <a:avLst/>
          </a:prstGeom>
          <a:gradFill>
            <a:gsLst>
              <a:gs pos="35000">
                <a:srgbClr val="001E01">
                  <a:lumMod val="0"/>
                </a:srgbClr>
              </a:gs>
              <a:gs pos="65000">
                <a:srgbClr val="000901">
                  <a:lumMod val="0"/>
                </a:srgbClr>
              </a:gs>
              <a:gs pos="100000">
                <a:srgbClr val="66FF33"/>
              </a:gs>
              <a:gs pos="98000">
                <a:srgbClr val="66FF33">
                  <a:lumMod val="42000"/>
                </a:srgbClr>
              </a:gs>
              <a:gs pos="833">
                <a:srgbClr val="66FF33"/>
              </a:gs>
              <a:gs pos="3000">
                <a:srgbClr val="66FF33">
                  <a:lumMod val="47000"/>
                </a:srgbClr>
              </a:gs>
              <a:gs pos="9000">
                <a:srgbClr val="023515">
                  <a:lumMod val="0"/>
                </a:srgbClr>
              </a:gs>
              <a:gs pos="94000">
                <a:srgbClr val="00642D">
                  <a:lumMod val="0"/>
                </a:srgbClr>
              </a:gs>
            </a:gsLst>
            <a:lin ang="5400000" scaled="0"/>
          </a:gradFill>
          <a:ln>
            <a:noFill/>
          </a:ln>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67" name="66 Imagen" descr="Diapositiva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9433"/>
            <a:ext cx="9144000" cy="5145680"/>
          </a:xfrm>
          <a:prstGeom prst="rect">
            <a:avLst/>
          </a:prstGeom>
          <a:noFill/>
          <a:ln>
            <a:noFill/>
          </a:ln>
        </p:spPr>
      </p:pic>
      <p:sp>
        <p:nvSpPr>
          <p:cNvPr id="44" name="1 Estrella de 7 puntas"/>
          <p:cNvSpPr/>
          <p:nvPr/>
        </p:nvSpPr>
        <p:spPr>
          <a:xfrm rot="10800000">
            <a:off x="8028384"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Estrella de 7 puntas"/>
          <p:cNvSpPr/>
          <p:nvPr/>
        </p:nvSpPr>
        <p:spPr>
          <a:xfrm rot="10800000">
            <a:off x="8100392"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Estrella de 7 puntas"/>
          <p:cNvSpPr/>
          <p:nvPr/>
        </p:nvSpPr>
        <p:spPr>
          <a:xfrm rot="10800000">
            <a:off x="8244408"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Estrella de 7 puntas"/>
          <p:cNvSpPr/>
          <p:nvPr/>
        </p:nvSpPr>
        <p:spPr>
          <a:xfrm rot="10800000">
            <a:off x="3960440"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Estrella de 7 puntas"/>
          <p:cNvSpPr/>
          <p:nvPr/>
        </p:nvSpPr>
        <p:spPr>
          <a:xfrm rot="10800000">
            <a:off x="4032448"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Estrella de 7 puntas"/>
          <p:cNvSpPr/>
          <p:nvPr/>
        </p:nvSpPr>
        <p:spPr>
          <a:xfrm rot="10800000">
            <a:off x="4176464"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Estrella de 7 puntas"/>
          <p:cNvSpPr/>
          <p:nvPr/>
        </p:nvSpPr>
        <p:spPr>
          <a:xfrm rot="10800000">
            <a:off x="-8904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Estrella de 7 puntas"/>
          <p:cNvSpPr/>
          <p:nvPr/>
        </p:nvSpPr>
        <p:spPr>
          <a:xfrm rot="10800000">
            <a:off x="-17038"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Estrella de 7 puntas"/>
          <p:cNvSpPr/>
          <p:nvPr/>
        </p:nvSpPr>
        <p:spPr>
          <a:xfrm rot="10800000">
            <a:off x="126978"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Estrella de 7 puntas"/>
          <p:cNvSpPr/>
          <p:nvPr/>
        </p:nvSpPr>
        <p:spPr>
          <a:xfrm rot="10800000">
            <a:off x="662473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Estrella de 7 puntas"/>
          <p:cNvSpPr/>
          <p:nvPr/>
        </p:nvSpPr>
        <p:spPr>
          <a:xfrm rot="10800000">
            <a:off x="669674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Estrella de 7 puntas"/>
          <p:cNvSpPr/>
          <p:nvPr/>
        </p:nvSpPr>
        <p:spPr>
          <a:xfrm rot="10800000">
            <a:off x="684076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Estrella de 7 puntas"/>
          <p:cNvSpPr/>
          <p:nvPr/>
        </p:nvSpPr>
        <p:spPr>
          <a:xfrm rot="10800000">
            <a:off x="529309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1 Estrella de 7 puntas"/>
          <p:cNvSpPr/>
          <p:nvPr/>
        </p:nvSpPr>
        <p:spPr>
          <a:xfrm rot="10800000">
            <a:off x="536510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Estrella de 7 puntas"/>
          <p:cNvSpPr/>
          <p:nvPr/>
        </p:nvSpPr>
        <p:spPr>
          <a:xfrm rot="10800000">
            <a:off x="550912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Estrella de 7 puntas"/>
          <p:cNvSpPr/>
          <p:nvPr/>
        </p:nvSpPr>
        <p:spPr>
          <a:xfrm rot="10800000">
            <a:off x="2556792"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Estrella de 7 puntas"/>
          <p:cNvSpPr/>
          <p:nvPr/>
        </p:nvSpPr>
        <p:spPr>
          <a:xfrm rot="10800000">
            <a:off x="2628800"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Estrella de 7 puntas"/>
          <p:cNvSpPr/>
          <p:nvPr/>
        </p:nvSpPr>
        <p:spPr>
          <a:xfrm rot="10800000">
            <a:off x="2772816"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Estrella de 7 puntas"/>
          <p:cNvSpPr/>
          <p:nvPr/>
        </p:nvSpPr>
        <p:spPr>
          <a:xfrm rot="10800000">
            <a:off x="122413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Estrella de 7 puntas"/>
          <p:cNvSpPr/>
          <p:nvPr/>
        </p:nvSpPr>
        <p:spPr>
          <a:xfrm rot="10800000">
            <a:off x="129614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Estrella de 7 puntas"/>
          <p:cNvSpPr/>
          <p:nvPr/>
        </p:nvSpPr>
        <p:spPr>
          <a:xfrm rot="10800000">
            <a:off x="144016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Estrella de 7 puntas"/>
          <p:cNvSpPr/>
          <p:nvPr/>
        </p:nvSpPr>
        <p:spPr>
          <a:xfrm>
            <a:off x="-180000"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Estrella de 7 puntas"/>
          <p:cNvSpPr/>
          <p:nvPr/>
        </p:nvSpPr>
        <p:spPr>
          <a:xfrm>
            <a:off x="-488"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Estrella de 7 puntas"/>
          <p:cNvSpPr/>
          <p:nvPr/>
        </p:nvSpPr>
        <p:spPr>
          <a:xfrm>
            <a:off x="143528"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Estrella de 7 puntas"/>
          <p:cNvSpPr/>
          <p:nvPr/>
        </p:nvSpPr>
        <p:spPr>
          <a:xfrm>
            <a:off x="3887944"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Estrella de 7 puntas"/>
          <p:cNvSpPr/>
          <p:nvPr/>
        </p:nvSpPr>
        <p:spPr>
          <a:xfrm>
            <a:off x="4067456"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Estrella de 7 puntas"/>
          <p:cNvSpPr/>
          <p:nvPr/>
        </p:nvSpPr>
        <p:spPr>
          <a:xfrm>
            <a:off x="4211472"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Estrella de 7 puntas"/>
          <p:cNvSpPr/>
          <p:nvPr/>
        </p:nvSpPr>
        <p:spPr>
          <a:xfrm>
            <a:off x="7937430"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Estrella de 7 puntas"/>
          <p:cNvSpPr/>
          <p:nvPr/>
        </p:nvSpPr>
        <p:spPr>
          <a:xfrm>
            <a:off x="8116942"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Estrella de 7 puntas"/>
          <p:cNvSpPr/>
          <p:nvPr/>
        </p:nvSpPr>
        <p:spPr>
          <a:xfrm>
            <a:off x="8260958"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Estrella de 7 puntas"/>
          <p:cNvSpPr/>
          <p:nvPr/>
        </p:nvSpPr>
        <p:spPr>
          <a:xfrm>
            <a:off x="1223648"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Estrella de 7 puntas"/>
          <p:cNvSpPr/>
          <p:nvPr/>
        </p:nvSpPr>
        <p:spPr>
          <a:xfrm>
            <a:off x="1403160"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Estrella de 7 puntas"/>
          <p:cNvSpPr/>
          <p:nvPr/>
        </p:nvSpPr>
        <p:spPr>
          <a:xfrm>
            <a:off x="1547176"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Estrella de 7 puntas"/>
          <p:cNvSpPr/>
          <p:nvPr/>
        </p:nvSpPr>
        <p:spPr>
          <a:xfrm>
            <a:off x="2555288"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Estrella de 7 puntas"/>
          <p:cNvSpPr/>
          <p:nvPr/>
        </p:nvSpPr>
        <p:spPr>
          <a:xfrm>
            <a:off x="2734800"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Estrella de 7 puntas"/>
          <p:cNvSpPr/>
          <p:nvPr/>
        </p:nvSpPr>
        <p:spPr>
          <a:xfrm>
            <a:off x="2878816"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Estrella de 7 puntas"/>
          <p:cNvSpPr/>
          <p:nvPr/>
        </p:nvSpPr>
        <p:spPr>
          <a:xfrm>
            <a:off x="5291592"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Estrella de 7 puntas"/>
          <p:cNvSpPr/>
          <p:nvPr/>
        </p:nvSpPr>
        <p:spPr>
          <a:xfrm>
            <a:off x="5471104"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Estrella de 7 puntas"/>
          <p:cNvSpPr/>
          <p:nvPr/>
        </p:nvSpPr>
        <p:spPr>
          <a:xfrm>
            <a:off x="5615120"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Estrella de 7 puntas"/>
          <p:cNvSpPr/>
          <p:nvPr/>
        </p:nvSpPr>
        <p:spPr>
          <a:xfrm>
            <a:off x="6624248" y="-792000"/>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Estrella de 7 puntas"/>
          <p:cNvSpPr/>
          <p:nvPr/>
        </p:nvSpPr>
        <p:spPr>
          <a:xfrm>
            <a:off x="6803760" y="43213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Estrella de 7 puntas"/>
          <p:cNvSpPr/>
          <p:nvPr/>
        </p:nvSpPr>
        <p:spPr>
          <a:xfrm>
            <a:off x="6947776" y="1656272"/>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49000">
                <a:srgbClr val="C00000"/>
              </a:gs>
              <a:gs pos="3000">
                <a:srgbClr val="FF0000"/>
              </a:gs>
              <a:gs pos="16000">
                <a:srgbClr val="FF9900">
                  <a:lumMod val="0"/>
                  <a:lumOff val="100000"/>
                </a:srgbClr>
              </a:gs>
              <a:gs pos="38000">
                <a:srgbClr val="FCA904">
                  <a:lumMod val="0"/>
                  <a:lumOff val="100000"/>
                </a:srgbClr>
              </a:gs>
              <a:gs pos="31000">
                <a:srgbClr val="FB9205">
                  <a:lumMod val="75000"/>
                  <a:lumOff val="25000"/>
                  <a:alpha val="0"/>
                </a:srgbClr>
              </a:gs>
            </a:gsLst>
            <a:path path="circle">
              <a:fillToRect l="50000" t="50000" r="50000" b="50000"/>
            </a:path>
          </a:gradFill>
          <a:ln w="76200">
            <a:noFill/>
          </a:ln>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252536" y="-812626"/>
            <a:ext cx="9722710" cy="705678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19531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3000" fill="hold"/>
                                        <p:tgtEl>
                                          <p:spTgt spid="52"/>
                                        </p:tgtEl>
                                        <p:attrNameLst>
                                          <p:attrName>ppt_x</p:attrName>
                                        </p:attrNameLst>
                                      </p:cBhvr>
                                      <p:tavLst>
                                        <p:tav tm="0">
                                          <p:val>
                                            <p:strVal val="#ppt_x"/>
                                          </p:val>
                                        </p:tav>
                                        <p:tav tm="100000">
                                          <p:val>
                                            <p:strVal val="#ppt_x"/>
                                          </p:val>
                                        </p:tav>
                                      </p:tavLst>
                                    </p:anim>
                                    <p:anim calcmode="lin" valueType="num">
                                      <p:cBhvr additive="base">
                                        <p:cTn id="8" dur="3000" fill="hold"/>
                                        <p:tgtEl>
                                          <p:spTgt spid="52"/>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3000" fill="hold"/>
                                        <p:tgtEl>
                                          <p:spTgt spid="52"/>
                                        </p:tgtEl>
                                        <p:attrNameLst>
                                          <p:attrName>r</p:attrName>
                                        </p:attrNameLst>
                                      </p:cBhvr>
                                    </p:animRot>
                                  </p:childTnLst>
                                </p:cTn>
                              </p:par>
                              <p:par>
                                <p:cTn id="11" presetID="2" presetClass="exit" presetSubtype="1" fill="hold" grpId="2" nodeType="withEffect">
                                  <p:stCondLst>
                                    <p:cond delay="0"/>
                                  </p:stCondLst>
                                  <p:childTnLst>
                                    <p:anim calcmode="lin" valueType="num">
                                      <p:cBhvr additive="base">
                                        <p:cTn id="12" dur="3000"/>
                                        <p:tgtEl>
                                          <p:spTgt spid="52"/>
                                        </p:tgtEl>
                                        <p:attrNameLst>
                                          <p:attrName>ppt_x</p:attrName>
                                        </p:attrNameLst>
                                      </p:cBhvr>
                                      <p:tavLst>
                                        <p:tav tm="0">
                                          <p:val>
                                            <p:strVal val="ppt_x"/>
                                          </p:val>
                                        </p:tav>
                                        <p:tav tm="100000">
                                          <p:val>
                                            <p:strVal val="ppt_x"/>
                                          </p:val>
                                        </p:tav>
                                      </p:tavLst>
                                    </p:anim>
                                    <p:anim calcmode="lin" valueType="num">
                                      <p:cBhvr additive="base">
                                        <p:cTn id="13" dur="3000"/>
                                        <p:tgtEl>
                                          <p:spTgt spid="52"/>
                                        </p:tgtEl>
                                        <p:attrNameLst>
                                          <p:attrName>ppt_y</p:attrName>
                                        </p:attrNameLst>
                                      </p:cBhvr>
                                      <p:tavLst>
                                        <p:tav tm="0">
                                          <p:val>
                                            <p:strVal val="ppt_y"/>
                                          </p:val>
                                        </p:tav>
                                        <p:tav tm="100000">
                                          <p:val>
                                            <p:strVal val="0-ppt_h/2"/>
                                          </p:val>
                                        </p:tav>
                                      </p:tavLst>
                                    </p:anim>
                                    <p:set>
                                      <p:cBhvr>
                                        <p:cTn id="14" dur="1" fill="hold">
                                          <p:stCondLst>
                                            <p:cond delay="2999"/>
                                          </p:stCondLst>
                                        </p:cTn>
                                        <p:tgtEl>
                                          <p:spTgt spid="52"/>
                                        </p:tgtEl>
                                        <p:attrNameLst>
                                          <p:attrName>style.visibility</p:attrName>
                                        </p:attrNameLst>
                                      </p:cBhvr>
                                      <p:to>
                                        <p:strVal val="hidden"/>
                                      </p:to>
                                    </p:set>
                                  </p:childTnLst>
                                </p:cTn>
                              </p:par>
                              <p:par>
                                <p:cTn id="15" presetID="23" presetClass="entr" presetSubtype="16" fill="hold" grpId="4" nodeType="with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p:cTn id="17" dur="3000" fill="hold"/>
                                        <p:tgtEl>
                                          <p:spTgt spid="52"/>
                                        </p:tgtEl>
                                        <p:attrNameLst>
                                          <p:attrName>ppt_w</p:attrName>
                                        </p:attrNameLst>
                                      </p:cBhvr>
                                      <p:tavLst>
                                        <p:tav tm="0">
                                          <p:val>
                                            <p:fltVal val="0"/>
                                          </p:val>
                                        </p:tav>
                                        <p:tav tm="100000">
                                          <p:val>
                                            <p:strVal val="#ppt_w"/>
                                          </p:val>
                                        </p:tav>
                                      </p:tavLst>
                                    </p:anim>
                                    <p:anim calcmode="lin" valueType="num">
                                      <p:cBhvr>
                                        <p:cTn id="18" dur="3000" fill="hold"/>
                                        <p:tgtEl>
                                          <p:spTgt spid="52"/>
                                        </p:tgtEl>
                                        <p:attrNameLst>
                                          <p:attrName>ppt_h</p:attrName>
                                        </p:attrNameLst>
                                      </p:cBhvr>
                                      <p:tavLst>
                                        <p:tav tm="0">
                                          <p:val>
                                            <p:fltVal val="0"/>
                                          </p:val>
                                        </p:tav>
                                        <p:tav tm="100000">
                                          <p:val>
                                            <p:strVal val="#ppt_h"/>
                                          </p:val>
                                        </p:tav>
                                      </p:tavLst>
                                    </p:anim>
                                  </p:childTnLst>
                                </p:cTn>
                              </p:par>
                              <p:par>
                                <p:cTn id="19" presetID="2" presetClass="entr" presetSubtype="4" fill="hold" grpId="0" nodeType="withEffect">
                                  <p:stCondLst>
                                    <p:cond delay="0"/>
                                  </p:stCondLst>
                                  <p:childTnLst>
                                    <p:set>
                                      <p:cBhvr>
                                        <p:cTn id="20" dur="1" fill="hold">
                                          <p:stCondLst>
                                            <p:cond delay="0"/>
                                          </p:stCondLst>
                                        </p:cTn>
                                        <p:tgtEl>
                                          <p:spTgt spid="64"/>
                                        </p:tgtEl>
                                        <p:attrNameLst>
                                          <p:attrName>style.visibility</p:attrName>
                                        </p:attrNameLst>
                                      </p:cBhvr>
                                      <p:to>
                                        <p:strVal val="visible"/>
                                      </p:to>
                                    </p:set>
                                    <p:anim calcmode="lin" valueType="num">
                                      <p:cBhvr additive="base">
                                        <p:cTn id="21" dur="3000" fill="hold"/>
                                        <p:tgtEl>
                                          <p:spTgt spid="64"/>
                                        </p:tgtEl>
                                        <p:attrNameLst>
                                          <p:attrName>ppt_x</p:attrName>
                                        </p:attrNameLst>
                                      </p:cBhvr>
                                      <p:tavLst>
                                        <p:tav tm="0">
                                          <p:val>
                                            <p:strVal val="#ppt_x"/>
                                          </p:val>
                                        </p:tav>
                                        <p:tav tm="100000">
                                          <p:val>
                                            <p:strVal val="#ppt_x"/>
                                          </p:val>
                                        </p:tav>
                                      </p:tavLst>
                                    </p:anim>
                                    <p:anim calcmode="lin" valueType="num">
                                      <p:cBhvr additive="base">
                                        <p:cTn id="22" dur="3000" fill="hold"/>
                                        <p:tgtEl>
                                          <p:spTgt spid="64"/>
                                        </p:tgtEl>
                                        <p:attrNameLst>
                                          <p:attrName>ppt_y</p:attrName>
                                        </p:attrNameLst>
                                      </p:cBhvr>
                                      <p:tavLst>
                                        <p:tav tm="0">
                                          <p:val>
                                            <p:strVal val="1+#ppt_h/2"/>
                                          </p:val>
                                        </p:tav>
                                        <p:tav tm="100000">
                                          <p:val>
                                            <p:strVal val="#ppt_y"/>
                                          </p:val>
                                        </p:tav>
                                      </p:tavLst>
                                    </p:anim>
                                  </p:childTnLst>
                                </p:cTn>
                              </p:par>
                              <p:par>
                                <p:cTn id="23" presetID="8" presetClass="emph" presetSubtype="0" fill="hold" grpId="1" nodeType="withEffect">
                                  <p:stCondLst>
                                    <p:cond delay="0"/>
                                  </p:stCondLst>
                                  <p:childTnLst>
                                    <p:animRot by="21600000">
                                      <p:cBhvr>
                                        <p:cTn id="24" dur="3000" fill="hold"/>
                                        <p:tgtEl>
                                          <p:spTgt spid="64"/>
                                        </p:tgtEl>
                                        <p:attrNameLst>
                                          <p:attrName>r</p:attrName>
                                        </p:attrNameLst>
                                      </p:cBhvr>
                                    </p:animRot>
                                  </p:childTnLst>
                                </p:cTn>
                              </p:par>
                              <p:par>
                                <p:cTn id="25" presetID="2" presetClass="exit" presetSubtype="1" fill="hold" grpId="2" nodeType="withEffect">
                                  <p:stCondLst>
                                    <p:cond delay="0"/>
                                  </p:stCondLst>
                                  <p:childTnLst>
                                    <p:anim calcmode="lin" valueType="num">
                                      <p:cBhvr additive="base">
                                        <p:cTn id="26" dur="3000"/>
                                        <p:tgtEl>
                                          <p:spTgt spid="64"/>
                                        </p:tgtEl>
                                        <p:attrNameLst>
                                          <p:attrName>ppt_x</p:attrName>
                                        </p:attrNameLst>
                                      </p:cBhvr>
                                      <p:tavLst>
                                        <p:tav tm="0">
                                          <p:val>
                                            <p:strVal val="ppt_x"/>
                                          </p:val>
                                        </p:tav>
                                        <p:tav tm="100000">
                                          <p:val>
                                            <p:strVal val="ppt_x"/>
                                          </p:val>
                                        </p:tav>
                                      </p:tavLst>
                                    </p:anim>
                                    <p:anim calcmode="lin" valueType="num">
                                      <p:cBhvr additive="base">
                                        <p:cTn id="27" dur="3000"/>
                                        <p:tgtEl>
                                          <p:spTgt spid="64"/>
                                        </p:tgtEl>
                                        <p:attrNameLst>
                                          <p:attrName>ppt_y</p:attrName>
                                        </p:attrNameLst>
                                      </p:cBhvr>
                                      <p:tavLst>
                                        <p:tav tm="0">
                                          <p:val>
                                            <p:strVal val="ppt_y"/>
                                          </p:val>
                                        </p:tav>
                                        <p:tav tm="100000">
                                          <p:val>
                                            <p:strVal val="0-ppt_h/2"/>
                                          </p:val>
                                        </p:tav>
                                      </p:tavLst>
                                    </p:anim>
                                    <p:set>
                                      <p:cBhvr>
                                        <p:cTn id="28" dur="1" fill="hold">
                                          <p:stCondLst>
                                            <p:cond delay="2999"/>
                                          </p:stCondLst>
                                        </p:cTn>
                                        <p:tgtEl>
                                          <p:spTgt spid="64"/>
                                        </p:tgtEl>
                                        <p:attrNameLst>
                                          <p:attrName>style.visibility</p:attrName>
                                        </p:attrNameLst>
                                      </p:cBhvr>
                                      <p:to>
                                        <p:strVal val="hidden"/>
                                      </p:to>
                                    </p:set>
                                  </p:childTnLst>
                                </p:cTn>
                              </p:par>
                              <p:par>
                                <p:cTn id="29" presetID="23" presetClass="entr" presetSubtype="16" fill="hold" grpId="4" nodeType="withEffect">
                                  <p:stCondLst>
                                    <p:cond delay="0"/>
                                  </p:stCondLst>
                                  <p:childTnLst>
                                    <p:set>
                                      <p:cBhvr>
                                        <p:cTn id="30" dur="1" fill="hold">
                                          <p:stCondLst>
                                            <p:cond delay="0"/>
                                          </p:stCondLst>
                                        </p:cTn>
                                        <p:tgtEl>
                                          <p:spTgt spid="64"/>
                                        </p:tgtEl>
                                        <p:attrNameLst>
                                          <p:attrName>style.visibility</p:attrName>
                                        </p:attrNameLst>
                                      </p:cBhvr>
                                      <p:to>
                                        <p:strVal val="visible"/>
                                      </p:to>
                                    </p:set>
                                    <p:anim calcmode="lin" valueType="num">
                                      <p:cBhvr>
                                        <p:cTn id="31" dur="3000" fill="hold"/>
                                        <p:tgtEl>
                                          <p:spTgt spid="64"/>
                                        </p:tgtEl>
                                        <p:attrNameLst>
                                          <p:attrName>ppt_w</p:attrName>
                                        </p:attrNameLst>
                                      </p:cBhvr>
                                      <p:tavLst>
                                        <p:tav tm="0">
                                          <p:val>
                                            <p:fltVal val="0"/>
                                          </p:val>
                                        </p:tav>
                                        <p:tav tm="100000">
                                          <p:val>
                                            <p:strVal val="#ppt_w"/>
                                          </p:val>
                                        </p:tav>
                                      </p:tavLst>
                                    </p:anim>
                                    <p:anim calcmode="lin" valueType="num">
                                      <p:cBhvr>
                                        <p:cTn id="32" dur="3000" fill="hold"/>
                                        <p:tgtEl>
                                          <p:spTgt spid="64"/>
                                        </p:tgtEl>
                                        <p:attrNameLst>
                                          <p:attrName>ppt_h</p:attrName>
                                        </p:attrNameLst>
                                      </p:cBhvr>
                                      <p:tavLst>
                                        <p:tav tm="0">
                                          <p:val>
                                            <p:fltVal val="0"/>
                                          </p:val>
                                        </p:tav>
                                        <p:tav tm="100000">
                                          <p:val>
                                            <p:strVal val="#ppt_h"/>
                                          </p:val>
                                        </p:tav>
                                      </p:tavLst>
                                    </p:anim>
                                  </p:childTnLst>
                                </p:cTn>
                              </p:par>
                              <p:par>
                                <p:cTn id="33" presetID="2" presetClass="entr" presetSubtype="4"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3000" fill="hold"/>
                                        <p:tgtEl>
                                          <p:spTgt spid="61"/>
                                        </p:tgtEl>
                                        <p:attrNameLst>
                                          <p:attrName>ppt_x</p:attrName>
                                        </p:attrNameLst>
                                      </p:cBhvr>
                                      <p:tavLst>
                                        <p:tav tm="0">
                                          <p:val>
                                            <p:strVal val="#ppt_x"/>
                                          </p:val>
                                        </p:tav>
                                        <p:tav tm="100000">
                                          <p:val>
                                            <p:strVal val="#ppt_x"/>
                                          </p:val>
                                        </p:tav>
                                      </p:tavLst>
                                    </p:anim>
                                    <p:anim calcmode="lin" valueType="num">
                                      <p:cBhvr additive="base">
                                        <p:cTn id="36" dur="3000" fill="hold"/>
                                        <p:tgtEl>
                                          <p:spTgt spid="61"/>
                                        </p:tgtEl>
                                        <p:attrNameLst>
                                          <p:attrName>ppt_y</p:attrName>
                                        </p:attrNameLst>
                                      </p:cBhvr>
                                      <p:tavLst>
                                        <p:tav tm="0">
                                          <p:val>
                                            <p:strVal val="1+#ppt_h/2"/>
                                          </p:val>
                                        </p:tav>
                                        <p:tav tm="100000">
                                          <p:val>
                                            <p:strVal val="#ppt_y"/>
                                          </p:val>
                                        </p:tav>
                                      </p:tavLst>
                                    </p:anim>
                                  </p:childTnLst>
                                </p:cTn>
                              </p:par>
                              <p:par>
                                <p:cTn id="37" presetID="8" presetClass="emph" presetSubtype="0" fill="hold" grpId="1" nodeType="withEffect">
                                  <p:stCondLst>
                                    <p:cond delay="0"/>
                                  </p:stCondLst>
                                  <p:childTnLst>
                                    <p:animRot by="21600000">
                                      <p:cBhvr>
                                        <p:cTn id="38" dur="3000" fill="hold"/>
                                        <p:tgtEl>
                                          <p:spTgt spid="61"/>
                                        </p:tgtEl>
                                        <p:attrNameLst>
                                          <p:attrName>r</p:attrName>
                                        </p:attrNameLst>
                                      </p:cBhvr>
                                    </p:animRot>
                                  </p:childTnLst>
                                </p:cTn>
                              </p:par>
                              <p:par>
                                <p:cTn id="39" presetID="2" presetClass="exit" presetSubtype="1" fill="hold" grpId="2" nodeType="withEffect">
                                  <p:stCondLst>
                                    <p:cond delay="0"/>
                                  </p:stCondLst>
                                  <p:childTnLst>
                                    <p:anim calcmode="lin" valueType="num">
                                      <p:cBhvr additive="base">
                                        <p:cTn id="40" dur="3000"/>
                                        <p:tgtEl>
                                          <p:spTgt spid="61"/>
                                        </p:tgtEl>
                                        <p:attrNameLst>
                                          <p:attrName>ppt_x</p:attrName>
                                        </p:attrNameLst>
                                      </p:cBhvr>
                                      <p:tavLst>
                                        <p:tav tm="0">
                                          <p:val>
                                            <p:strVal val="ppt_x"/>
                                          </p:val>
                                        </p:tav>
                                        <p:tav tm="100000">
                                          <p:val>
                                            <p:strVal val="ppt_x"/>
                                          </p:val>
                                        </p:tav>
                                      </p:tavLst>
                                    </p:anim>
                                    <p:anim calcmode="lin" valueType="num">
                                      <p:cBhvr additive="base">
                                        <p:cTn id="41" dur="3000"/>
                                        <p:tgtEl>
                                          <p:spTgt spid="61"/>
                                        </p:tgtEl>
                                        <p:attrNameLst>
                                          <p:attrName>ppt_y</p:attrName>
                                        </p:attrNameLst>
                                      </p:cBhvr>
                                      <p:tavLst>
                                        <p:tav tm="0">
                                          <p:val>
                                            <p:strVal val="ppt_y"/>
                                          </p:val>
                                        </p:tav>
                                        <p:tav tm="100000">
                                          <p:val>
                                            <p:strVal val="0-ppt_h/2"/>
                                          </p:val>
                                        </p:tav>
                                      </p:tavLst>
                                    </p:anim>
                                    <p:set>
                                      <p:cBhvr>
                                        <p:cTn id="42" dur="1" fill="hold">
                                          <p:stCondLst>
                                            <p:cond delay="2999"/>
                                          </p:stCondLst>
                                        </p:cTn>
                                        <p:tgtEl>
                                          <p:spTgt spid="61"/>
                                        </p:tgtEl>
                                        <p:attrNameLst>
                                          <p:attrName>style.visibility</p:attrName>
                                        </p:attrNameLst>
                                      </p:cBhvr>
                                      <p:to>
                                        <p:strVal val="hidden"/>
                                      </p:to>
                                    </p:set>
                                  </p:childTnLst>
                                </p:cTn>
                              </p:par>
                              <p:par>
                                <p:cTn id="43" presetID="23" presetClass="entr" presetSubtype="16" fill="hold" grpId="4" nodeType="with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3000" fill="hold"/>
                                        <p:tgtEl>
                                          <p:spTgt spid="61"/>
                                        </p:tgtEl>
                                        <p:attrNameLst>
                                          <p:attrName>ppt_w</p:attrName>
                                        </p:attrNameLst>
                                      </p:cBhvr>
                                      <p:tavLst>
                                        <p:tav tm="0">
                                          <p:val>
                                            <p:fltVal val="0"/>
                                          </p:val>
                                        </p:tav>
                                        <p:tav tm="100000">
                                          <p:val>
                                            <p:strVal val="#ppt_w"/>
                                          </p:val>
                                        </p:tav>
                                      </p:tavLst>
                                    </p:anim>
                                    <p:anim calcmode="lin" valueType="num">
                                      <p:cBhvr>
                                        <p:cTn id="46" dur="3000" fill="hold"/>
                                        <p:tgtEl>
                                          <p:spTgt spid="61"/>
                                        </p:tgtEl>
                                        <p:attrNameLst>
                                          <p:attrName>ppt_h</p:attrName>
                                        </p:attrNameLst>
                                      </p:cBhvr>
                                      <p:tavLst>
                                        <p:tav tm="0">
                                          <p:val>
                                            <p:fltVal val="0"/>
                                          </p:val>
                                        </p:tav>
                                        <p:tav tm="100000">
                                          <p:val>
                                            <p:strVal val="#ppt_h"/>
                                          </p:val>
                                        </p:tav>
                                      </p:tavLst>
                                    </p:anim>
                                  </p:childTnLst>
                                </p:cTn>
                              </p:par>
                              <p:par>
                                <p:cTn id="47" presetID="2" presetClass="entr" presetSubtype="4"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anim calcmode="lin" valueType="num">
                                      <p:cBhvr additive="base">
                                        <p:cTn id="49" dur="3000" fill="hold"/>
                                        <p:tgtEl>
                                          <p:spTgt spid="49"/>
                                        </p:tgtEl>
                                        <p:attrNameLst>
                                          <p:attrName>ppt_x</p:attrName>
                                        </p:attrNameLst>
                                      </p:cBhvr>
                                      <p:tavLst>
                                        <p:tav tm="0">
                                          <p:val>
                                            <p:strVal val="#ppt_x"/>
                                          </p:val>
                                        </p:tav>
                                        <p:tav tm="100000">
                                          <p:val>
                                            <p:strVal val="#ppt_x"/>
                                          </p:val>
                                        </p:tav>
                                      </p:tavLst>
                                    </p:anim>
                                    <p:anim calcmode="lin" valueType="num">
                                      <p:cBhvr additive="base">
                                        <p:cTn id="50" dur="3000" fill="hold"/>
                                        <p:tgtEl>
                                          <p:spTgt spid="49"/>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3000" fill="hold"/>
                                        <p:tgtEl>
                                          <p:spTgt spid="49"/>
                                        </p:tgtEl>
                                        <p:attrNameLst>
                                          <p:attrName>r</p:attrName>
                                        </p:attrNameLst>
                                      </p:cBhvr>
                                    </p:animRot>
                                  </p:childTnLst>
                                </p:cTn>
                              </p:par>
                              <p:par>
                                <p:cTn id="53" presetID="2" presetClass="exit" presetSubtype="1" fill="hold" grpId="2" nodeType="withEffect">
                                  <p:stCondLst>
                                    <p:cond delay="0"/>
                                  </p:stCondLst>
                                  <p:childTnLst>
                                    <p:anim calcmode="lin" valueType="num">
                                      <p:cBhvr additive="base">
                                        <p:cTn id="54" dur="3000"/>
                                        <p:tgtEl>
                                          <p:spTgt spid="49"/>
                                        </p:tgtEl>
                                        <p:attrNameLst>
                                          <p:attrName>ppt_x</p:attrName>
                                        </p:attrNameLst>
                                      </p:cBhvr>
                                      <p:tavLst>
                                        <p:tav tm="0">
                                          <p:val>
                                            <p:strVal val="ppt_x"/>
                                          </p:val>
                                        </p:tav>
                                        <p:tav tm="100000">
                                          <p:val>
                                            <p:strVal val="ppt_x"/>
                                          </p:val>
                                        </p:tav>
                                      </p:tavLst>
                                    </p:anim>
                                    <p:anim calcmode="lin" valueType="num">
                                      <p:cBhvr additive="base">
                                        <p:cTn id="55" dur="3000"/>
                                        <p:tgtEl>
                                          <p:spTgt spid="49"/>
                                        </p:tgtEl>
                                        <p:attrNameLst>
                                          <p:attrName>ppt_y</p:attrName>
                                        </p:attrNameLst>
                                      </p:cBhvr>
                                      <p:tavLst>
                                        <p:tav tm="0">
                                          <p:val>
                                            <p:strVal val="ppt_y"/>
                                          </p:val>
                                        </p:tav>
                                        <p:tav tm="100000">
                                          <p:val>
                                            <p:strVal val="0-ppt_h/2"/>
                                          </p:val>
                                        </p:tav>
                                      </p:tavLst>
                                    </p:anim>
                                    <p:set>
                                      <p:cBhvr>
                                        <p:cTn id="56" dur="1" fill="hold">
                                          <p:stCondLst>
                                            <p:cond delay="2999"/>
                                          </p:stCondLst>
                                        </p:cTn>
                                        <p:tgtEl>
                                          <p:spTgt spid="49"/>
                                        </p:tgtEl>
                                        <p:attrNameLst>
                                          <p:attrName>style.visibility</p:attrName>
                                        </p:attrNameLst>
                                      </p:cBhvr>
                                      <p:to>
                                        <p:strVal val="hidden"/>
                                      </p:to>
                                    </p:set>
                                  </p:childTnLst>
                                </p:cTn>
                              </p:par>
                              <p:par>
                                <p:cTn id="57" presetID="23" presetClass="entr" presetSubtype="16" fill="hold" grpId="4"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p:cTn id="59" dur="3000" fill="hold"/>
                                        <p:tgtEl>
                                          <p:spTgt spid="49"/>
                                        </p:tgtEl>
                                        <p:attrNameLst>
                                          <p:attrName>ppt_w</p:attrName>
                                        </p:attrNameLst>
                                      </p:cBhvr>
                                      <p:tavLst>
                                        <p:tav tm="0">
                                          <p:val>
                                            <p:fltVal val="0"/>
                                          </p:val>
                                        </p:tav>
                                        <p:tav tm="100000">
                                          <p:val>
                                            <p:strVal val="#ppt_w"/>
                                          </p:val>
                                        </p:tav>
                                      </p:tavLst>
                                    </p:anim>
                                    <p:anim calcmode="lin" valueType="num">
                                      <p:cBhvr>
                                        <p:cTn id="60" dur="3000" fill="hold"/>
                                        <p:tgtEl>
                                          <p:spTgt spid="49"/>
                                        </p:tgtEl>
                                        <p:attrNameLst>
                                          <p:attrName>ppt_h</p:attrName>
                                        </p:attrNameLst>
                                      </p:cBhvr>
                                      <p:tavLst>
                                        <p:tav tm="0">
                                          <p:val>
                                            <p:fltVal val="0"/>
                                          </p:val>
                                        </p:tav>
                                        <p:tav tm="100000">
                                          <p:val>
                                            <p:strVal val="#ppt_h"/>
                                          </p:val>
                                        </p:tav>
                                      </p:tavLst>
                                    </p:anim>
                                  </p:childTnLst>
                                </p:cTn>
                              </p:par>
                              <p:par>
                                <p:cTn id="61" presetID="2" presetClass="entr" presetSubtype="4" fill="hold" grpId="0" nodeType="withEffect">
                                  <p:stCondLst>
                                    <p:cond delay="0"/>
                                  </p:stCondLst>
                                  <p:childTnLst>
                                    <p:set>
                                      <p:cBhvr>
                                        <p:cTn id="62" dur="1" fill="hold">
                                          <p:stCondLst>
                                            <p:cond delay="0"/>
                                          </p:stCondLst>
                                        </p:cTn>
                                        <p:tgtEl>
                                          <p:spTgt spid="58"/>
                                        </p:tgtEl>
                                        <p:attrNameLst>
                                          <p:attrName>style.visibility</p:attrName>
                                        </p:attrNameLst>
                                      </p:cBhvr>
                                      <p:to>
                                        <p:strVal val="visible"/>
                                      </p:to>
                                    </p:set>
                                    <p:anim calcmode="lin" valueType="num">
                                      <p:cBhvr additive="base">
                                        <p:cTn id="63" dur="3000" fill="hold"/>
                                        <p:tgtEl>
                                          <p:spTgt spid="58"/>
                                        </p:tgtEl>
                                        <p:attrNameLst>
                                          <p:attrName>ppt_x</p:attrName>
                                        </p:attrNameLst>
                                      </p:cBhvr>
                                      <p:tavLst>
                                        <p:tav tm="0">
                                          <p:val>
                                            <p:strVal val="#ppt_x"/>
                                          </p:val>
                                        </p:tav>
                                        <p:tav tm="100000">
                                          <p:val>
                                            <p:strVal val="#ppt_x"/>
                                          </p:val>
                                        </p:tav>
                                      </p:tavLst>
                                    </p:anim>
                                    <p:anim calcmode="lin" valueType="num">
                                      <p:cBhvr additive="base">
                                        <p:cTn id="64" dur="3000" fill="hold"/>
                                        <p:tgtEl>
                                          <p:spTgt spid="58"/>
                                        </p:tgtEl>
                                        <p:attrNameLst>
                                          <p:attrName>ppt_y</p:attrName>
                                        </p:attrNameLst>
                                      </p:cBhvr>
                                      <p:tavLst>
                                        <p:tav tm="0">
                                          <p:val>
                                            <p:strVal val="1+#ppt_h/2"/>
                                          </p:val>
                                        </p:tav>
                                        <p:tav tm="100000">
                                          <p:val>
                                            <p:strVal val="#ppt_y"/>
                                          </p:val>
                                        </p:tav>
                                      </p:tavLst>
                                    </p:anim>
                                  </p:childTnLst>
                                </p:cTn>
                              </p:par>
                              <p:par>
                                <p:cTn id="65" presetID="8" presetClass="emph" presetSubtype="0" fill="hold" grpId="1" nodeType="withEffect">
                                  <p:stCondLst>
                                    <p:cond delay="0"/>
                                  </p:stCondLst>
                                  <p:childTnLst>
                                    <p:animRot by="21600000">
                                      <p:cBhvr>
                                        <p:cTn id="66" dur="3000" fill="hold"/>
                                        <p:tgtEl>
                                          <p:spTgt spid="58"/>
                                        </p:tgtEl>
                                        <p:attrNameLst>
                                          <p:attrName>r</p:attrName>
                                        </p:attrNameLst>
                                      </p:cBhvr>
                                    </p:animRot>
                                  </p:childTnLst>
                                </p:cTn>
                              </p:par>
                              <p:par>
                                <p:cTn id="67" presetID="2" presetClass="exit" presetSubtype="1" fill="hold" grpId="2" nodeType="withEffect">
                                  <p:stCondLst>
                                    <p:cond delay="0"/>
                                  </p:stCondLst>
                                  <p:childTnLst>
                                    <p:anim calcmode="lin" valueType="num">
                                      <p:cBhvr additive="base">
                                        <p:cTn id="68" dur="3000"/>
                                        <p:tgtEl>
                                          <p:spTgt spid="58"/>
                                        </p:tgtEl>
                                        <p:attrNameLst>
                                          <p:attrName>ppt_x</p:attrName>
                                        </p:attrNameLst>
                                      </p:cBhvr>
                                      <p:tavLst>
                                        <p:tav tm="0">
                                          <p:val>
                                            <p:strVal val="ppt_x"/>
                                          </p:val>
                                        </p:tav>
                                        <p:tav tm="100000">
                                          <p:val>
                                            <p:strVal val="ppt_x"/>
                                          </p:val>
                                        </p:tav>
                                      </p:tavLst>
                                    </p:anim>
                                    <p:anim calcmode="lin" valueType="num">
                                      <p:cBhvr additive="base">
                                        <p:cTn id="69" dur="3000"/>
                                        <p:tgtEl>
                                          <p:spTgt spid="58"/>
                                        </p:tgtEl>
                                        <p:attrNameLst>
                                          <p:attrName>ppt_y</p:attrName>
                                        </p:attrNameLst>
                                      </p:cBhvr>
                                      <p:tavLst>
                                        <p:tav tm="0">
                                          <p:val>
                                            <p:strVal val="ppt_y"/>
                                          </p:val>
                                        </p:tav>
                                        <p:tav tm="100000">
                                          <p:val>
                                            <p:strVal val="0-ppt_h/2"/>
                                          </p:val>
                                        </p:tav>
                                      </p:tavLst>
                                    </p:anim>
                                    <p:set>
                                      <p:cBhvr>
                                        <p:cTn id="70" dur="1" fill="hold">
                                          <p:stCondLst>
                                            <p:cond delay="2999"/>
                                          </p:stCondLst>
                                        </p:cTn>
                                        <p:tgtEl>
                                          <p:spTgt spid="58"/>
                                        </p:tgtEl>
                                        <p:attrNameLst>
                                          <p:attrName>style.visibility</p:attrName>
                                        </p:attrNameLst>
                                      </p:cBhvr>
                                      <p:to>
                                        <p:strVal val="hidden"/>
                                      </p:to>
                                    </p:set>
                                  </p:childTnLst>
                                </p:cTn>
                              </p:par>
                              <p:par>
                                <p:cTn id="71" presetID="23" presetClass="entr" presetSubtype="16" fill="hold" grpId="4" nodeType="withEffect">
                                  <p:stCondLst>
                                    <p:cond delay="0"/>
                                  </p:stCondLst>
                                  <p:childTnLst>
                                    <p:set>
                                      <p:cBhvr>
                                        <p:cTn id="72" dur="1" fill="hold">
                                          <p:stCondLst>
                                            <p:cond delay="0"/>
                                          </p:stCondLst>
                                        </p:cTn>
                                        <p:tgtEl>
                                          <p:spTgt spid="58"/>
                                        </p:tgtEl>
                                        <p:attrNameLst>
                                          <p:attrName>style.visibility</p:attrName>
                                        </p:attrNameLst>
                                      </p:cBhvr>
                                      <p:to>
                                        <p:strVal val="visible"/>
                                      </p:to>
                                    </p:set>
                                    <p:anim calcmode="lin" valueType="num">
                                      <p:cBhvr>
                                        <p:cTn id="73" dur="3000" fill="hold"/>
                                        <p:tgtEl>
                                          <p:spTgt spid="58"/>
                                        </p:tgtEl>
                                        <p:attrNameLst>
                                          <p:attrName>ppt_w</p:attrName>
                                        </p:attrNameLst>
                                      </p:cBhvr>
                                      <p:tavLst>
                                        <p:tav tm="0">
                                          <p:val>
                                            <p:fltVal val="0"/>
                                          </p:val>
                                        </p:tav>
                                        <p:tav tm="100000">
                                          <p:val>
                                            <p:strVal val="#ppt_w"/>
                                          </p:val>
                                        </p:tav>
                                      </p:tavLst>
                                    </p:anim>
                                    <p:anim calcmode="lin" valueType="num">
                                      <p:cBhvr>
                                        <p:cTn id="74" dur="3000" fill="hold"/>
                                        <p:tgtEl>
                                          <p:spTgt spid="58"/>
                                        </p:tgtEl>
                                        <p:attrNameLst>
                                          <p:attrName>ppt_h</p:attrName>
                                        </p:attrNameLst>
                                      </p:cBhvr>
                                      <p:tavLst>
                                        <p:tav tm="0">
                                          <p:val>
                                            <p:fltVal val="0"/>
                                          </p:val>
                                        </p:tav>
                                        <p:tav tm="100000">
                                          <p:val>
                                            <p:strVal val="#ppt_h"/>
                                          </p:val>
                                        </p:tav>
                                      </p:tavLst>
                                    </p:anim>
                                  </p:childTnLst>
                                </p:cTn>
                              </p:par>
                              <p:par>
                                <p:cTn id="75" presetID="2" presetClass="entr" presetSubtype="4" fill="hold" grpId="0" nodeType="withEffect">
                                  <p:stCondLst>
                                    <p:cond delay="0"/>
                                  </p:stCondLst>
                                  <p:childTnLst>
                                    <p:set>
                                      <p:cBhvr>
                                        <p:cTn id="76" dur="1" fill="hold">
                                          <p:stCondLst>
                                            <p:cond delay="0"/>
                                          </p:stCondLst>
                                        </p:cTn>
                                        <p:tgtEl>
                                          <p:spTgt spid="55"/>
                                        </p:tgtEl>
                                        <p:attrNameLst>
                                          <p:attrName>style.visibility</p:attrName>
                                        </p:attrNameLst>
                                      </p:cBhvr>
                                      <p:to>
                                        <p:strVal val="visible"/>
                                      </p:to>
                                    </p:set>
                                    <p:anim calcmode="lin" valueType="num">
                                      <p:cBhvr additive="base">
                                        <p:cTn id="77" dur="3000" fill="hold"/>
                                        <p:tgtEl>
                                          <p:spTgt spid="55"/>
                                        </p:tgtEl>
                                        <p:attrNameLst>
                                          <p:attrName>ppt_x</p:attrName>
                                        </p:attrNameLst>
                                      </p:cBhvr>
                                      <p:tavLst>
                                        <p:tav tm="0">
                                          <p:val>
                                            <p:strVal val="#ppt_x"/>
                                          </p:val>
                                        </p:tav>
                                        <p:tav tm="100000">
                                          <p:val>
                                            <p:strVal val="#ppt_x"/>
                                          </p:val>
                                        </p:tav>
                                      </p:tavLst>
                                    </p:anim>
                                    <p:anim calcmode="lin" valueType="num">
                                      <p:cBhvr additive="base">
                                        <p:cTn id="78" dur="3000" fill="hold"/>
                                        <p:tgtEl>
                                          <p:spTgt spid="55"/>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21600000">
                                      <p:cBhvr>
                                        <p:cTn id="80" dur="3000" fill="hold"/>
                                        <p:tgtEl>
                                          <p:spTgt spid="55"/>
                                        </p:tgtEl>
                                        <p:attrNameLst>
                                          <p:attrName>r</p:attrName>
                                        </p:attrNameLst>
                                      </p:cBhvr>
                                    </p:animRot>
                                  </p:childTnLst>
                                </p:cTn>
                              </p:par>
                              <p:par>
                                <p:cTn id="81" presetID="2" presetClass="exit" presetSubtype="1" fill="hold" grpId="2" nodeType="withEffect">
                                  <p:stCondLst>
                                    <p:cond delay="0"/>
                                  </p:stCondLst>
                                  <p:childTnLst>
                                    <p:anim calcmode="lin" valueType="num">
                                      <p:cBhvr additive="base">
                                        <p:cTn id="82" dur="3000"/>
                                        <p:tgtEl>
                                          <p:spTgt spid="55"/>
                                        </p:tgtEl>
                                        <p:attrNameLst>
                                          <p:attrName>ppt_x</p:attrName>
                                        </p:attrNameLst>
                                      </p:cBhvr>
                                      <p:tavLst>
                                        <p:tav tm="0">
                                          <p:val>
                                            <p:strVal val="ppt_x"/>
                                          </p:val>
                                        </p:tav>
                                        <p:tav tm="100000">
                                          <p:val>
                                            <p:strVal val="ppt_x"/>
                                          </p:val>
                                        </p:tav>
                                      </p:tavLst>
                                    </p:anim>
                                    <p:anim calcmode="lin" valueType="num">
                                      <p:cBhvr additive="base">
                                        <p:cTn id="83" dur="3000"/>
                                        <p:tgtEl>
                                          <p:spTgt spid="55"/>
                                        </p:tgtEl>
                                        <p:attrNameLst>
                                          <p:attrName>ppt_y</p:attrName>
                                        </p:attrNameLst>
                                      </p:cBhvr>
                                      <p:tavLst>
                                        <p:tav tm="0">
                                          <p:val>
                                            <p:strVal val="ppt_y"/>
                                          </p:val>
                                        </p:tav>
                                        <p:tav tm="100000">
                                          <p:val>
                                            <p:strVal val="0-ppt_h/2"/>
                                          </p:val>
                                        </p:tav>
                                      </p:tavLst>
                                    </p:anim>
                                    <p:set>
                                      <p:cBhvr>
                                        <p:cTn id="84" dur="1" fill="hold">
                                          <p:stCondLst>
                                            <p:cond delay="2999"/>
                                          </p:stCondLst>
                                        </p:cTn>
                                        <p:tgtEl>
                                          <p:spTgt spid="55"/>
                                        </p:tgtEl>
                                        <p:attrNameLst>
                                          <p:attrName>style.visibility</p:attrName>
                                        </p:attrNameLst>
                                      </p:cBhvr>
                                      <p:to>
                                        <p:strVal val="hidden"/>
                                      </p:to>
                                    </p:set>
                                  </p:childTnLst>
                                </p:cTn>
                              </p:par>
                              <p:par>
                                <p:cTn id="85" presetID="23" presetClass="entr" presetSubtype="16" fill="hold" grpId="4" nodeType="withEffect">
                                  <p:stCondLst>
                                    <p:cond delay="0"/>
                                  </p:stCondLst>
                                  <p:childTnLst>
                                    <p:set>
                                      <p:cBhvr>
                                        <p:cTn id="86" dur="1" fill="hold">
                                          <p:stCondLst>
                                            <p:cond delay="0"/>
                                          </p:stCondLst>
                                        </p:cTn>
                                        <p:tgtEl>
                                          <p:spTgt spid="55"/>
                                        </p:tgtEl>
                                        <p:attrNameLst>
                                          <p:attrName>style.visibility</p:attrName>
                                        </p:attrNameLst>
                                      </p:cBhvr>
                                      <p:to>
                                        <p:strVal val="visible"/>
                                      </p:to>
                                    </p:set>
                                    <p:anim calcmode="lin" valueType="num">
                                      <p:cBhvr>
                                        <p:cTn id="87" dur="3000" fill="hold"/>
                                        <p:tgtEl>
                                          <p:spTgt spid="55"/>
                                        </p:tgtEl>
                                        <p:attrNameLst>
                                          <p:attrName>ppt_w</p:attrName>
                                        </p:attrNameLst>
                                      </p:cBhvr>
                                      <p:tavLst>
                                        <p:tav tm="0">
                                          <p:val>
                                            <p:fltVal val="0"/>
                                          </p:val>
                                        </p:tav>
                                        <p:tav tm="100000">
                                          <p:val>
                                            <p:strVal val="#ppt_w"/>
                                          </p:val>
                                        </p:tav>
                                      </p:tavLst>
                                    </p:anim>
                                    <p:anim calcmode="lin" valueType="num">
                                      <p:cBhvr>
                                        <p:cTn id="88" dur="3000" fill="hold"/>
                                        <p:tgtEl>
                                          <p:spTgt spid="55"/>
                                        </p:tgtEl>
                                        <p:attrNameLst>
                                          <p:attrName>ppt_h</p:attrName>
                                        </p:attrNameLst>
                                      </p:cBhvr>
                                      <p:tavLst>
                                        <p:tav tm="0">
                                          <p:val>
                                            <p:fltVal val="0"/>
                                          </p:val>
                                        </p:tav>
                                        <p:tav tm="100000">
                                          <p:val>
                                            <p:strVal val="#ppt_h"/>
                                          </p:val>
                                        </p:tav>
                                      </p:tavLst>
                                    </p:anim>
                                  </p:childTnLst>
                                </p:cTn>
                              </p:par>
                              <p:par>
                                <p:cTn id="89" presetID="2" presetClass="entr" presetSubtype="4" fill="hold" grpId="0" nodeType="withEffect">
                                  <p:stCondLst>
                                    <p:cond delay="0"/>
                                  </p:stCondLst>
                                  <p:childTnLst>
                                    <p:set>
                                      <p:cBhvr>
                                        <p:cTn id="90" dur="1" fill="hold">
                                          <p:stCondLst>
                                            <p:cond delay="0"/>
                                          </p:stCondLst>
                                        </p:cTn>
                                        <p:tgtEl>
                                          <p:spTgt spid="46"/>
                                        </p:tgtEl>
                                        <p:attrNameLst>
                                          <p:attrName>style.visibility</p:attrName>
                                        </p:attrNameLst>
                                      </p:cBhvr>
                                      <p:to>
                                        <p:strVal val="visible"/>
                                      </p:to>
                                    </p:set>
                                    <p:anim calcmode="lin" valueType="num">
                                      <p:cBhvr additive="base">
                                        <p:cTn id="91" dur="3000" fill="hold"/>
                                        <p:tgtEl>
                                          <p:spTgt spid="46"/>
                                        </p:tgtEl>
                                        <p:attrNameLst>
                                          <p:attrName>ppt_x</p:attrName>
                                        </p:attrNameLst>
                                      </p:cBhvr>
                                      <p:tavLst>
                                        <p:tav tm="0">
                                          <p:val>
                                            <p:strVal val="#ppt_x"/>
                                          </p:val>
                                        </p:tav>
                                        <p:tav tm="100000">
                                          <p:val>
                                            <p:strVal val="#ppt_x"/>
                                          </p:val>
                                        </p:tav>
                                      </p:tavLst>
                                    </p:anim>
                                    <p:anim calcmode="lin" valueType="num">
                                      <p:cBhvr additive="base">
                                        <p:cTn id="92" dur="3000" fill="hold"/>
                                        <p:tgtEl>
                                          <p:spTgt spid="46"/>
                                        </p:tgtEl>
                                        <p:attrNameLst>
                                          <p:attrName>ppt_y</p:attrName>
                                        </p:attrNameLst>
                                      </p:cBhvr>
                                      <p:tavLst>
                                        <p:tav tm="0">
                                          <p:val>
                                            <p:strVal val="1+#ppt_h/2"/>
                                          </p:val>
                                        </p:tav>
                                        <p:tav tm="100000">
                                          <p:val>
                                            <p:strVal val="#ppt_y"/>
                                          </p:val>
                                        </p:tav>
                                      </p:tavLst>
                                    </p:anim>
                                  </p:childTnLst>
                                </p:cTn>
                              </p:par>
                              <p:par>
                                <p:cTn id="93" presetID="8" presetClass="emph" presetSubtype="0" fill="hold" grpId="1" nodeType="withEffect">
                                  <p:stCondLst>
                                    <p:cond delay="0"/>
                                  </p:stCondLst>
                                  <p:childTnLst>
                                    <p:animRot by="21600000">
                                      <p:cBhvr>
                                        <p:cTn id="94" dur="3000" fill="hold"/>
                                        <p:tgtEl>
                                          <p:spTgt spid="46"/>
                                        </p:tgtEl>
                                        <p:attrNameLst>
                                          <p:attrName>r</p:attrName>
                                        </p:attrNameLst>
                                      </p:cBhvr>
                                    </p:animRot>
                                  </p:childTnLst>
                                </p:cTn>
                              </p:par>
                              <p:par>
                                <p:cTn id="95" presetID="2" presetClass="exit" presetSubtype="1" fill="hold" grpId="2" nodeType="withEffect">
                                  <p:stCondLst>
                                    <p:cond delay="0"/>
                                  </p:stCondLst>
                                  <p:childTnLst>
                                    <p:anim calcmode="lin" valueType="num">
                                      <p:cBhvr additive="base">
                                        <p:cTn id="96" dur="3000"/>
                                        <p:tgtEl>
                                          <p:spTgt spid="46"/>
                                        </p:tgtEl>
                                        <p:attrNameLst>
                                          <p:attrName>ppt_x</p:attrName>
                                        </p:attrNameLst>
                                      </p:cBhvr>
                                      <p:tavLst>
                                        <p:tav tm="0">
                                          <p:val>
                                            <p:strVal val="ppt_x"/>
                                          </p:val>
                                        </p:tav>
                                        <p:tav tm="100000">
                                          <p:val>
                                            <p:strVal val="ppt_x"/>
                                          </p:val>
                                        </p:tav>
                                      </p:tavLst>
                                    </p:anim>
                                    <p:anim calcmode="lin" valueType="num">
                                      <p:cBhvr additive="base">
                                        <p:cTn id="97" dur="3000"/>
                                        <p:tgtEl>
                                          <p:spTgt spid="46"/>
                                        </p:tgtEl>
                                        <p:attrNameLst>
                                          <p:attrName>ppt_y</p:attrName>
                                        </p:attrNameLst>
                                      </p:cBhvr>
                                      <p:tavLst>
                                        <p:tav tm="0">
                                          <p:val>
                                            <p:strVal val="ppt_y"/>
                                          </p:val>
                                        </p:tav>
                                        <p:tav tm="100000">
                                          <p:val>
                                            <p:strVal val="0-ppt_h/2"/>
                                          </p:val>
                                        </p:tav>
                                      </p:tavLst>
                                    </p:anim>
                                    <p:set>
                                      <p:cBhvr>
                                        <p:cTn id="98" dur="1" fill="hold">
                                          <p:stCondLst>
                                            <p:cond delay="2999"/>
                                          </p:stCondLst>
                                        </p:cTn>
                                        <p:tgtEl>
                                          <p:spTgt spid="46"/>
                                        </p:tgtEl>
                                        <p:attrNameLst>
                                          <p:attrName>style.visibility</p:attrName>
                                        </p:attrNameLst>
                                      </p:cBhvr>
                                      <p:to>
                                        <p:strVal val="hidden"/>
                                      </p:to>
                                    </p:set>
                                  </p:childTnLst>
                                </p:cTn>
                              </p:par>
                              <p:par>
                                <p:cTn id="99" presetID="23" presetClass="entr" presetSubtype="16" fill="hold" grpId="4" nodeType="withEffect">
                                  <p:stCondLst>
                                    <p:cond delay="0"/>
                                  </p:stCondLst>
                                  <p:childTnLst>
                                    <p:set>
                                      <p:cBhvr>
                                        <p:cTn id="100" dur="1" fill="hold">
                                          <p:stCondLst>
                                            <p:cond delay="0"/>
                                          </p:stCondLst>
                                        </p:cTn>
                                        <p:tgtEl>
                                          <p:spTgt spid="46"/>
                                        </p:tgtEl>
                                        <p:attrNameLst>
                                          <p:attrName>style.visibility</p:attrName>
                                        </p:attrNameLst>
                                      </p:cBhvr>
                                      <p:to>
                                        <p:strVal val="visible"/>
                                      </p:to>
                                    </p:set>
                                    <p:anim calcmode="lin" valueType="num">
                                      <p:cBhvr>
                                        <p:cTn id="101" dur="3000" fill="hold"/>
                                        <p:tgtEl>
                                          <p:spTgt spid="46"/>
                                        </p:tgtEl>
                                        <p:attrNameLst>
                                          <p:attrName>ppt_w</p:attrName>
                                        </p:attrNameLst>
                                      </p:cBhvr>
                                      <p:tavLst>
                                        <p:tav tm="0">
                                          <p:val>
                                            <p:fltVal val="0"/>
                                          </p:val>
                                        </p:tav>
                                        <p:tav tm="100000">
                                          <p:val>
                                            <p:strVal val="#ppt_w"/>
                                          </p:val>
                                        </p:tav>
                                      </p:tavLst>
                                    </p:anim>
                                    <p:anim calcmode="lin" valueType="num">
                                      <p:cBhvr>
                                        <p:cTn id="102" dur="3000" fill="hold"/>
                                        <p:tgtEl>
                                          <p:spTgt spid="46"/>
                                        </p:tgtEl>
                                        <p:attrNameLst>
                                          <p:attrName>ppt_h</p:attrName>
                                        </p:attrNameLst>
                                      </p:cBhvr>
                                      <p:tavLst>
                                        <p:tav tm="0">
                                          <p:val>
                                            <p:fltVal val="0"/>
                                          </p:val>
                                        </p:tav>
                                        <p:tav tm="100000">
                                          <p:val>
                                            <p:strVal val="#ppt_h"/>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45"/>
                                        </p:tgtEl>
                                        <p:attrNameLst>
                                          <p:attrName>style.visibility</p:attrName>
                                        </p:attrNameLst>
                                      </p:cBhvr>
                                      <p:to>
                                        <p:strVal val="visible"/>
                                      </p:to>
                                    </p:set>
                                    <p:anim calcmode="lin" valueType="num">
                                      <p:cBhvr additive="base">
                                        <p:cTn id="105" dur="3000" fill="hold"/>
                                        <p:tgtEl>
                                          <p:spTgt spid="45"/>
                                        </p:tgtEl>
                                        <p:attrNameLst>
                                          <p:attrName>ppt_x</p:attrName>
                                        </p:attrNameLst>
                                      </p:cBhvr>
                                      <p:tavLst>
                                        <p:tav tm="0">
                                          <p:val>
                                            <p:strVal val="#ppt_x"/>
                                          </p:val>
                                        </p:tav>
                                        <p:tav tm="100000">
                                          <p:val>
                                            <p:strVal val="#ppt_x"/>
                                          </p:val>
                                        </p:tav>
                                      </p:tavLst>
                                    </p:anim>
                                    <p:anim calcmode="lin" valueType="num">
                                      <p:cBhvr additive="base">
                                        <p:cTn id="106" dur="3000" fill="hold"/>
                                        <p:tgtEl>
                                          <p:spTgt spid="45"/>
                                        </p:tgtEl>
                                        <p:attrNameLst>
                                          <p:attrName>ppt_y</p:attrName>
                                        </p:attrNameLst>
                                      </p:cBhvr>
                                      <p:tavLst>
                                        <p:tav tm="0">
                                          <p:val>
                                            <p:strVal val="1+#ppt_h/2"/>
                                          </p:val>
                                        </p:tav>
                                        <p:tav tm="100000">
                                          <p:val>
                                            <p:strVal val="#ppt_y"/>
                                          </p:val>
                                        </p:tav>
                                      </p:tavLst>
                                    </p:anim>
                                  </p:childTnLst>
                                </p:cTn>
                              </p:par>
                              <p:par>
                                <p:cTn id="107" presetID="8" presetClass="emph" presetSubtype="0" fill="hold" grpId="1" nodeType="withEffect">
                                  <p:stCondLst>
                                    <p:cond delay="0"/>
                                  </p:stCondLst>
                                  <p:childTnLst>
                                    <p:animRot by="21600000">
                                      <p:cBhvr>
                                        <p:cTn id="108" dur="3000" fill="hold"/>
                                        <p:tgtEl>
                                          <p:spTgt spid="45"/>
                                        </p:tgtEl>
                                        <p:attrNameLst>
                                          <p:attrName>r</p:attrName>
                                        </p:attrNameLst>
                                      </p:cBhvr>
                                    </p:animRot>
                                  </p:childTnLst>
                                </p:cTn>
                              </p:par>
                              <p:par>
                                <p:cTn id="109" presetID="2" presetClass="exit" presetSubtype="1" fill="hold" grpId="2" nodeType="withEffect">
                                  <p:stCondLst>
                                    <p:cond delay="0"/>
                                  </p:stCondLst>
                                  <p:childTnLst>
                                    <p:anim calcmode="lin" valueType="num">
                                      <p:cBhvr additive="base">
                                        <p:cTn id="110" dur="3000"/>
                                        <p:tgtEl>
                                          <p:spTgt spid="45"/>
                                        </p:tgtEl>
                                        <p:attrNameLst>
                                          <p:attrName>ppt_x</p:attrName>
                                        </p:attrNameLst>
                                      </p:cBhvr>
                                      <p:tavLst>
                                        <p:tav tm="0">
                                          <p:val>
                                            <p:strVal val="ppt_x"/>
                                          </p:val>
                                        </p:tav>
                                        <p:tav tm="100000">
                                          <p:val>
                                            <p:strVal val="ppt_x"/>
                                          </p:val>
                                        </p:tav>
                                      </p:tavLst>
                                    </p:anim>
                                    <p:anim calcmode="lin" valueType="num">
                                      <p:cBhvr additive="base">
                                        <p:cTn id="111" dur="3000"/>
                                        <p:tgtEl>
                                          <p:spTgt spid="45"/>
                                        </p:tgtEl>
                                        <p:attrNameLst>
                                          <p:attrName>ppt_y</p:attrName>
                                        </p:attrNameLst>
                                      </p:cBhvr>
                                      <p:tavLst>
                                        <p:tav tm="0">
                                          <p:val>
                                            <p:strVal val="ppt_y"/>
                                          </p:val>
                                        </p:tav>
                                        <p:tav tm="100000">
                                          <p:val>
                                            <p:strVal val="0-ppt_h/2"/>
                                          </p:val>
                                        </p:tav>
                                      </p:tavLst>
                                    </p:anim>
                                    <p:set>
                                      <p:cBhvr>
                                        <p:cTn id="112" dur="1" fill="hold">
                                          <p:stCondLst>
                                            <p:cond delay="2999"/>
                                          </p:stCondLst>
                                        </p:cTn>
                                        <p:tgtEl>
                                          <p:spTgt spid="45"/>
                                        </p:tgtEl>
                                        <p:attrNameLst>
                                          <p:attrName>style.visibility</p:attrName>
                                        </p:attrNameLst>
                                      </p:cBhvr>
                                      <p:to>
                                        <p:strVal val="hidden"/>
                                      </p:to>
                                    </p:set>
                                  </p:childTnLst>
                                </p:cTn>
                              </p:par>
                              <p:par>
                                <p:cTn id="113" presetID="23" presetClass="entr" presetSubtype="16" fill="hold" grpId="4" nodeType="with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p:cTn id="115" dur="3000" fill="hold"/>
                                        <p:tgtEl>
                                          <p:spTgt spid="45"/>
                                        </p:tgtEl>
                                        <p:attrNameLst>
                                          <p:attrName>ppt_w</p:attrName>
                                        </p:attrNameLst>
                                      </p:cBhvr>
                                      <p:tavLst>
                                        <p:tav tm="0">
                                          <p:val>
                                            <p:fltVal val="0"/>
                                          </p:val>
                                        </p:tav>
                                        <p:tav tm="100000">
                                          <p:val>
                                            <p:strVal val="#ppt_w"/>
                                          </p:val>
                                        </p:tav>
                                      </p:tavLst>
                                    </p:anim>
                                    <p:anim calcmode="lin" valueType="num">
                                      <p:cBhvr>
                                        <p:cTn id="116" dur="3000" fill="hold"/>
                                        <p:tgtEl>
                                          <p:spTgt spid="45"/>
                                        </p:tgtEl>
                                        <p:attrNameLst>
                                          <p:attrName>ppt_h</p:attrName>
                                        </p:attrNameLst>
                                      </p:cBhvr>
                                      <p:tavLst>
                                        <p:tav tm="0">
                                          <p:val>
                                            <p:fltVal val="0"/>
                                          </p:val>
                                        </p:tav>
                                        <p:tav tm="100000">
                                          <p:val>
                                            <p:strVal val="#ppt_h"/>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54"/>
                                        </p:tgtEl>
                                        <p:attrNameLst>
                                          <p:attrName>style.visibility</p:attrName>
                                        </p:attrNameLst>
                                      </p:cBhvr>
                                      <p:to>
                                        <p:strVal val="visible"/>
                                      </p:to>
                                    </p:set>
                                    <p:anim calcmode="lin" valueType="num">
                                      <p:cBhvr additive="base">
                                        <p:cTn id="119" dur="3000" fill="hold"/>
                                        <p:tgtEl>
                                          <p:spTgt spid="54"/>
                                        </p:tgtEl>
                                        <p:attrNameLst>
                                          <p:attrName>ppt_x</p:attrName>
                                        </p:attrNameLst>
                                      </p:cBhvr>
                                      <p:tavLst>
                                        <p:tav tm="0">
                                          <p:val>
                                            <p:strVal val="#ppt_x"/>
                                          </p:val>
                                        </p:tav>
                                        <p:tav tm="100000">
                                          <p:val>
                                            <p:strVal val="#ppt_x"/>
                                          </p:val>
                                        </p:tav>
                                      </p:tavLst>
                                    </p:anim>
                                    <p:anim calcmode="lin" valueType="num">
                                      <p:cBhvr additive="base">
                                        <p:cTn id="120" dur="3000" fill="hold"/>
                                        <p:tgtEl>
                                          <p:spTgt spid="54"/>
                                        </p:tgtEl>
                                        <p:attrNameLst>
                                          <p:attrName>ppt_y</p:attrName>
                                        </p:attrNameLst>
                                      </p:cBhvr>
                                      <p:tavLst>
                                        <p:tav tm="0">
                                          <p:val>
                                            <p:strVal val="1+#ppt_h/2"/>
                                          </p:val>
                                        </p:tav>
                                        <p:tav tm="100000">
                                          <p:val>
                                            <p:strVal val="#ppt_y"/>
                                          </p:val>
                                        </p:tav>
                                      </p:tavLst>
                                    </p:anim>
                                  </p:childTnLst>
                                </p:cTn>
                              </p:par>
                              <p:par>
                                <p:cTn id="121" presetID="8" presetClass="emph" presetSubtype="0" fill="hold" grpId="1" nodeType="withEffect">
                                  <p:stCondLst>
                                    <p:cond delay="0"/>
                                  </p:stCondLst>
                                  <p:childTnLst>
                                    <p:animRot by="21600000">
                                      <p:cBhvr>
                                        <p:cTn id="122" dur="3000" fill="hold"/>
                                        <p:tgtEl>
                                          <p:spTgt spid="54"/>
                                        </p:tgtEl>
                                        <p:attrNameLst>
                                          <p:attrName>r</p:attrName>
                                        </p:attrNameLst>
                                      </p:cBhvr>
                                    </p:animRot>
                                  </p:childTnLst>
                                </p:cTn>
                              </p:par>
                              <p:par>
                                <p:cTn id="123" presetID="2" presetClass="exit" presetSubtype="1" fill="hold" grpId="2" nodeType="withEffect">
                                  <p:stCondLst>
                                    <p:cond delay="0"/>
                                  </p:stCondLst>
                                  <p:childTnLst>
                                    <p:anim calcmode="lin" valueType="num">
                                      <p:cBhvr additive="base">
                                        <p:cTn id="124" dur="3000"/>
                                        <p:tgtEl>
                                          <p:spTgt spid="54"/>
                                        </p:tgtEl>
                                        <p:attrNameLst>
                                          <p:attrName>ppt_x</p:attrName>
                                        </p:attrNameLst>
                                      </p:cBhvr>
                                      <p:tavLst>
                                        <p:tav tm="0">
                                          <p:val>
                                            <p:strVal val="ppt_x"/>
                                          </p:val>
                                        </p:tav>
                                        <p:tav tm="100000">
                                          <p:val>
                                            <p:strVal val="ppt_x"/>
                                          </p:val>
                                        </p:tav>
                                      </p:tavLst>
                                    </p:anim>
                                    <p:anim calcmode="lin" valueType="num">
                                      <p:cBhvr additive="base">
                                        <p:cTn id="125" dur="3000"/>
                                        <p:tgtEl>
                                          <p:spTgt spid="54"/>
                                        </p:tgtEl>
                                        <p:attrNameLst>
                                          <p:attrName>ppt_y</p:attrName>
                                        </p:attrNameLst>
                                      </p:cBhvr>
                                      <p:tavLst>
                                        <p:tav tm="0">
                                          <p:val>
                                            <p:strVal val="ppt_y"/>
                                          </p:val>
                                        </p:tav>
                                        <p:tav tm="100000">
                                          <p:val>
                                            <p:strVal val="0-ppt_h/2"/>
                                          </p:val>
                                        </p:tav>
                                      </p:tavLst>
                                    </p:anim>
                                    <p:set>
                                      <p:cBhvr>
                                        <p:cTn id="126" dur="1" fill="hold">
                                          <p:stCondLst>
                                            <p:cond delay="2999"/>
                                          </p:stCondLst>
                                        </p:cTn>
                                        <p:tgtEl>
                                          <p:spTgt spid="54"/>
                                        </p:tgtEl>
                                        <p:attrNameLst>
                                          <p:attrName>style.visibility</p:attrName>
                                        </p:attrNameLst>
                                      </p:cBhvr>
                                      <p:to>
                                        <p:strVal val="hidden"/>
                                      </p:to>
                                    </p:set>
                                  </p:childTnLst>
                                </p:cTn>
                              </p:par>
                              <p:par>
                                <p:cTn id="127" presetID="23" presetClass="entr" presetSubtype="16" fill="hold" grpId="4" nodeType="withEffect">
                                  <p:stCondLst>
                                    <p:cond delay="0"/>
                                  </p:stCondLst>
                                  <p:childTnLst>
                                    <p:set>
                                      <p:cBhvr>
                                        <p:cTn id="128" dur="1" fill="hold">
                                          <p:stCondLst>
                                            <p:cond delay="0"/>
                                          </p:stCondLst>
                                        </p:cTn>
                                        <p:tgtEl>
                                          <p:spTgt spid="54"/>
                                        </p:tgtEl>
                                        <p:attrNameLst>
                                          <p:attrName>style.visibility</p:attrName>
                                        </p:attrNameLst>
                                      </p:cBhvr>
                                      <p:to>
                                        <p:strVal val="visible"/>
                                      </p:to>
                                    </p:set>
                                    <p:anim calcmode="lin" valueType="num">
                                      <p:cBhvr>
                                        <p:cTn id="129" dur="3000" fill="hold"/>
                                        <p:tgtEl>
                                          <p:spTgt spid="54"/>
                                        </p:tgtEl>
                                        <p:attrNameLst>
                                          <p:attrName>ppt_w</p:attrName>
                                        </p:attrNameLst>
                                      </p:cBhvr>
                                      <p:tavLst>
                                        <p:tav tm="0">
                                          <p:val>
                                            <p:fltVal val="0"/>
                                          </p:val>
                                        </p:tav>
                                        <p:tav tm="100000">
                                          <p:val>
                                            <p:strVal val="#ppt_w"/>
                                          </p:val>
                                        </p:tav>
                                      </p:tavLst>
                                    </p:anim>
                                    <p:anim calcmode="lin" valueType="num">
                                      <p:cBhvr>
                                        <p:cTn id="130" dur="3000" fill="hold"/>
                                        <p:tgtEl>
                                          <p:spTgt spid="54"/>
                                        </p:tgtEl>
                                        <p:attrNameLst>
                                          <p:attrName>ppt_h</p:attrName>
                                        </p:attrNameLst>
                                      </p:cBhvr>
                                      <p:tavLst>
                                        <p:tav tm="0">
                                          <p:val>
                                            <p:fltVal val="0"/>
                                          </p:val>
                                        </p:tav>
                                        <p:tav tm="100000">
                                          <p:val>
                                            <p:strVal val="#ppt_h"/>
                                          </p:val>
                                        </p:tav>
                                      </p:tavLst>
                                    </p:anim>
                                  </p:childTnLst>
                                </p:cTn>
                              </p:par>
                              <p:par>
                                <p:cTn id="131" presetID="2" presetClass="entr" presetSubtype="4" fill="hold" grpId="0" nodeType="withEffect">
                                  <p:stCondLst>
                                    <p:cond delay="0"/>
                                  </p:stCondLst>
                                  <p:childTnLst>
                                    <p:set>
                                      <p:cBhvr>
                                        <p:cTn id="132" dur="1" fill="hold">
                                          <p:stCondLst>
                                            <p:cond delay="0"/>
                                          </p:stCondLst>
                                        </p:cTn>
                                        <p:tgtEl>
                                          <p:spTgt spid="57"/>
                                        </p:tgtEl>
                                        <p:attrNameLst>
                                          <p:attrName>style.visibility</p:attrName>
                                        </p:attrNameLst>
                                      </p:cBhvr>
                                      <p:to>
                                        <p:strVal val="visible"/>
                                      </p:to>
                                    </p:set>
                                    <p:anim calcmode="lin" valueType="num">
                                      <p:cBhvr additive="base">
                                        <p:cTn id="133" dur="3000" fill="hold"/>
                                        <p:tgtEl>
                                          <p:spTgt spid="57"/>
                                        </p:tgtEl>
                                        <p:attrNameLst>
                                          <p:attrName>ppt_x</p:attrName>
                                        </p:attrNameLst>
                                      </p:cBhvr>
                                      <p:tavLst>
                                        <p:tav tm="0">
                                          <p:val>
                                            <p:strVal val="#ppt_x"/>
                                          </p:val>
                                        </p:tav>
                                        <p:tav tm="100000">
                                          <p:val>
                                            <p:strVal val="#ppt_x"/>
                                          </p:val>
                                        </p:tav>
                                      </p:tavLst>
                                    </p:anim>
                                    <p:anim calcmode="lin" valueType="num">
                                      <p:cBhvr additive="base">
                                        <p:cTn id="134" dur="3000" fill="hold"/>
                                        <p:tgtEl>
                                          <p:spTgt spid="57"/>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3000" fill="hold"/>
                                        <p:tgtEl>
                                          <p:spTgt spid="57"/>
                                        </p:tgtEl>
                                        <p:attrNameLst>
                                          <p:attrName>r</p:attrName>
                                        </p:attrNameLst>
                                      </p:cBhvr>
                                    </p:animRot>
                                  </p:childTnLst>
                                </p:cTn>
                              </p:par>
                              <p:par>
                                <p:cTn id="137" presetID="2" presetClass="exit" presetSubtype="1" fill="hold" grpId="2" nodeType="withEffect">
                                  <p:stCondLst>
                                    <p:cond delay="0"/>
                                  </p:stCondLst>
                                  <p:childTnLst>
                                    <p:anim calcmode="lin" valueType="num">
                                      <p:cBhvr additive="base">
                                        <p:cTn id="138" dur="3000"/>
                                        <p:tgtEl>
                                          <p:spTgt spid="57"/>
                                        </p:tgtEl>
                                        <p:attrNameLst>
                                          <p:attrName>ppt_x</p:attrName>
                                        </p:attrNameLst>
                                      </p:cBhvr>
                                      <p:tavLst>
                                        <p:tav tm="0">
                                          <p:val>
                                            <p:strVal val="ppt_x"/>
                                          </p:val>
                                        </p:tav>
                                        <p:tav tm="100000">
                                          <p:val>
                                            <p:strVal val="ppt_x"/>
                                          </p:val>
                                        </p:tav>
                                      </p:tavLst>
                                    </p:anim>
                                    <p:anim calcmode="lin" valueType="num">
                                      <p:cBhvr additive="base">
                                        <p:cTn id="139" dur="3000"/>
                                        <p:tgtEl>
                                          <p:spTgt spid="57"/>
                                        </p:tgtEl>
                                        <p:attrNameLst>
                                          <p:attrName>ppt_y</p:attrName>
                                        </p:attrNameLst>
                                      </p:cBhvr>
                                      <p:tavLst>
                                        <p:tav tm="0">
                                          <p:val>
                                            <p:strVal val="ppt_y"/>
                                          </p:val>
                                        </p:tav>
                                        <p:tav tm="100000">
                                          <p:val>
                                            <p:strVal val="0-ppt_h/2"/>
                                          </p:val>
                                        </p:tav>
                                      </p:tavLst>
                                    </p:anim>
                                    <p:set>
                                      <p:cBhvr>
                                        <p:cTn id="140" dur="1" fill="hold">
                                          <p:stCondLst>
                                            <p:cond delay="2999"/>
                                          </p:stCondLst>
                                        </p:cTn>
                                        <p:tgtEl>
                                          <p:spTgt spid="57"/>
                                        </p:tgtEl>
                                        <p:attrNameLst>
                                          <p:attrName>style.visibility</p:attrName>
                                        </p:attrNameLst>
                                      </p:cBhvr>
                                      <p:to>
                                        <p:strVal val="hidden"/>
                                      </p:to>
                                    </p:set>
                                  </p:childTnLst>
                                </p:cTn>
                              </p:par>
                              <p:par>
                                <p:cTn id="141" presetID="23" presetClass="entr" presetSubtype="16" fill="hold" grpId="4" nodeType="withEffect">
                                  <p:stCondLst>
                                    <p:cond delay="0"/>
                                  </p:stCondLst>
                                  <p:childTnLst>
                                    <p:set>
                                      <p:cBhvr>
                                        <p:cTn id="142" dur="1" fill="hold">
                                          <p:stCondLst>
                                            <p:cond delay="0"/>
                                          </p:stCondLst>
                                        </p:cTn>
                                        <p:tgtEl>
                                          <p:spTgt spid="57"/>
                                        </p:tgtEl>
                                        <p:attrNameLst>
                                          <p:attrName>style.visibility</p:attrName>
                                        </p:attrNameLst>
                                      </p:cBhvr>
                                      <p:to>
                                        <p:strVal val="visible"/>
                                      </p:to>
                                    </p:set>
                                    <p:anim calcmode="lin" valueType="num">
                                      <p:cBhvr>
                                        <p:cTn id="143" dur="3000" fill="hold"/>
                                        <p:tgtEl>
                                          <p:spTgt spid="57"/>
                                        </p:tgtEl>
                                        <p:attrNameLst>
                                          <p:attrName>ppt_w</p:attrName>
                                        </p:attrNameLst>
                                      </p:cBhvr>
                                      <p:tavLst>
                                        <p:tav tm="0">
                                          <p:val>
                                            <p:fltVal val="0"/>
                                          </p:val>
                                        </p:tav>
                                        <p:tav tm="100000">
                                          <p:val>
                                            <p:strVal val="#ppt_w"/>
                                          </p:val>
                                        </p:tav>
                                      </p:tavLst>
                                    </p:anim>
                                    <p:anim calcmode="lin" valueType="num">
                                      <p:cBhvr>
                                        <p:cTn id="144" dur="3000" fill="hold"/>
                                        <p:tgtEl>
                                          <p:spTgt spid="57"/>
                                        </p:tgtEl>
                                        <p:attrNameLst>
                                          <p:attrName>ppt_h</p:attrName>
                                        </p:attrNameLst>
                                      </p:cBhvr>
                                      <p:tavLst>
                                        <p:tav tm="0">
                                          <p:val>
                                            <p:fltVal val="0"/>
                                          </p:val>
                                        </p:tav>
                                        <p:tav tm="100000">
                                          <p:val>
                                            <p:strVal val="#ppt_h"/>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48"/>
                                        </p:tgtEl>
                                        <p:attrNameLst>
                                          <p:attrName>style.visibility</p:attrName>
                                        </p:attrNameLst>
                                      </p:cBhvr>
                                      <p:to>
                                        <p:strVal val="visible"/>
                                      </p:to>
                                    </p:set>
                                    <p:anim calcmode="lin" valueType="num">
                                      <p:cBhvr additive="base">
                                        <p:cTn id="147" dur="3000" fill="hold"/>
                                        <p:tgtEl>
                                          <p:spTgt spid="48"/>
                                        </p:tgtEl>
                                        <p:attrNameLst>
                                          <p:attrName>ppt_x</p:attrName>
                                        </p:attrNameLst>
                                      </p:cBhvr>
                                      <p:tavLst>
                                        <p:tav tm="0">
                                          <p:val>
                                            <p:strVal val="#ppt_x"/>
                                          </p:val>
                                        </p:tav>
                                        <p:tav tm="100000">
                                          <p:val>
                                            <p:strVal val="#ppt_x"/>
                                          </p:val>
                                        </p:tav>
                                      </p:tavLst>
                                    </p:anim>
                                    <p:anim calcmode="lin" valueType="num">
                                      <p:cBhvr additive="base">
                                        <p:cTn id="148" dur="3000" fill="hold"/>
                                        <p:tgtEl>
                                          <p:spTgt spid="48"/>
                                        </p:tgtEl>
                                        <p:attrNameLst>
                                          <p:attrName>ppt_y</p:attrName>
                                        </p:attrNameLst>
                                      </p:cBhvr>
                                      <p:tavLst>
                                        <p:tav tm="0">
                                          <p:val>
                                            <p:strVal val="1+#ppt_h/2"/>
                                          </p:val>
                                        </p:tav>
                                        <p:tav tm="100000">
                                          <p:val>
                                            <p:strVal val="#ppt_y"/>
                                          </p:val>
                                        </p:tav>
                                      </p:tavLst>
                                    </p:anim>
                                  </p:childTnLst>
                                </p:cTn>
                              </p:par>
                              <p:par>
                                <p:cTn id="149" presetID="8" presetClass="emph" presetSubtype="0" fill="hold" grpId="1" nodeType="withEffect">
                                  <p:stCondLst>
                                    <p:cond delay="0"/>
                                  </p:stCondLst>
                                  <p:childTnLst>
                                    <p:animRot by="21600000">
                                      <p:cBhvr>
                                        <p:cTn id="150" dur="3000" fill="hold"/>
                                        <p:tgtEl>
                                          <p:spTgt spid="48"/>
                                        </p:tgtEl>
                                        <p:attrNameLst>
                                          <p:attrName>r</p:attrName>
                                        </p:attrNameLst>
                                      </p:cBhvr>
                                    </p:animRot>
                                  </p:childTnLst>
                                </p:cTn>
                              </p:par>
                              <p:par>
                                <p:cTn id="151" presetID="2" presetClass="exit" presetSubtype="1" fill="hold" grpId="2" nodeType="withEffect">
                                  <p:stCondLst>
                                    <p:cond delay="0"/>
                                  </p:stCondLst>
                                  <p:childTnLst>
                                    <p:anim calcmode="lin" valueType="num">
                                      <p:cBhvr additive="base">
                                        <p:cTn id="152" dur="3000"/>
                                        <p:tgtEl>
                                          <p:spTgt spid="48"/>
                                        </p:tgtEl>
                                        <p:attrNameLst>
                                          <p:attrName>ppt_x</p:attrName>
                                        </p:attrNameLst>
                                      </p:cBhvr>
                                      <p:tavLst>
                                        <p:tav tm="0">
                                          <p:val>
                                            <p:strVal val="ppt_x"/>
                                          </p:val>
                                        </p:tav>
                                        <p:tav tm="100000">
                                          <p:val>
                                            <p:strVal val="ppt_x"/>
                                          </p:val>
                                        </p:tav>
                                      </p:tavLst>
                                    </p:anim>
                                    <p:anim calcmode="lin" valueType="num">
                                      <p:cBhvr additive="base">
                                        <p:cTn id="153" dur="3000"/>
                                        <p:tgtEl>
                                          <p:spTgt spid="48"/>
                                        </p:tgtEl>
                                        <p:attrNameLst>
                                          <p:attrName>ppt_y</p:attrName>
                                        </p:attrNameLst>
                                      </p:cBhvr>
                                      <p:tavLst>
                                        <p:tav tm="0">
                                          <p:val>
                                            <p:strVal val="ppt_y"/>
                                          </p:val>
                                        </p:tav>
                                        <p:tav tm="100000">
                                          <p:val>
                                            <p:strVal val="0-ppt_h/2"/>
                                          </p:val>
                                        </p:tav>
                                      </p:tavLst>
                                    </p:anim>
                                    <p:set>
                                      <p:cBhvr>
                                        <p:cTn id="154" dur="1" fill="hold">
                                          <p:stCondLst>
                                            <p:cond delay="2999"/>
                                          </p:stCondLst>
                                        </p:cTn>
                                        <p:tgtEl>
                                          <p:spTgt spid="48"/>
                                        </p:tgtEl>
                                        <p:attrNameLst>
                                          <p:attrName>style.visibility</p:attrName>
                                        </p:attrNameLst>
                                      </p:cBhvr>
                                      <p:to>
                                        <p:strVal val="hidden"/>
                                      </p:to>
                                    </p:set>
                                  </p:childTnLst>
                                </p:cTn>
                              </p:par>
                              <p:par>
                                <p:cTn id="155" presetID="23" presetClass="entr" presetSubtype="16" fill="hold" grpId="4" nodeType="withEffect">
                                  <p:stCondLst>
                                    <p:cond delay="0"/>
                                  </p:stCondLst>
                                  <p:childTnLst>
                                    <p:set>
                                      <p:cBhvr>
                                        <p:cTn id="156" dur="1" fill="hold">
                                          <p:stCondLst>
                                            <p:cond delay="0"/>
                                          </p:stCondLst>
                                        </p:cTn>
                                        <p:tgtEl>
                                          <p:spTgt spid="48"/>
                                        </p:tgtEl>
                                        <p:attrNameLst>
                                          <p:attrName>style.visibility</p:attrName>
                                        </p:attrNameLst>
                                      </p:cBhvr>
                                      <p:to>
                                        <p:strVal val="visible"/>
                                      </p:to>
                                    </p:set>
                                    <p:anim calcmode="lin" valueType="num">
                                      <p:cBhvr>
                                        <p:cTn id="157" dur="3000" fill="hold"/>
                                        <p:tgtEl>
                                          <p:spTgt spid="48"/>
                                        </p:tgtEl>
                                        <p:attrNameLst>
                                          <p:attrName>ppt_w</p:attrName>
                                        </p:attrNameLst>
                                      </p:cBhvr>
                                      <p:tavLst>
                                        <p:tav tm="0">
                                          <p:val>
                                            <p:fltVal val="0"/>
                                          </p:val>
                                        </p:tav>
                                        <p:tav tm="100000">
                                          <p:val>
                                            <p:strVal val="#ppt_w"/>
                                          </p:val>
                                        </p:tav>
                                      </p:tavLst>
                                    </p:anim>
                                    <p:anim calcmode="lin" valueType="num">
                                      <p:cBhvr>
                                        <p:cTn id="158" dur="3000" fill="hold"/>
                                        <p:tgtEl>
                                          <p:spTgt spid="48"/>
                                        </p:tgtEl>
                                        <p:attrNameLst>
                                          <p:attrName>ppt_h</p:attrName>
                                        </p:attrNameLst>
                                      </p:cBhvr>
                                      <p:tavLst>
                                        <p:tav tm="0">
                                          <p:val>
                                            <p:fltVal val="0"/>
                                          </p:val>
                                        </p:tav>
                                        <p:tav tm="100000">
                                          <p:val>
                                            <p:strVal val="#ppt_h"/>
                                          </p:val>
                                        </p:tav>
                                      </p:tavLst>
                                    </p:anim>
                                  </p:childTnLst>
                                </p:cTn>
                              </p:par>
                              <p:par>
                                <p:cTn id="159" presetID="2" presetClass="entr" presetSubtype="4" fill="hold" grpId="0" nodeType="withEffect">
                                  <p:stCondLst>
                                    <p:cond delay="0"/>
                                  </p:stCondLst>
                                  <p:childTnLst>
                                    <p:set>
                                      <p:cBhvr>
                                        <p:cTn id="160" dur="1" fill="hold">
                                          <p:stCondLst>
                                            <p:cond delay="0"/>
                                          </p:stCondLst>
                                        </p:cTn>
                                        <p:tgtEl>
                                          <p:spTgt spid="60"/>
                                        </p:tgtEl>
                                        <p:attrNameLst>
                                          <p:attrName>style.visibility</p:attrName>
                                        </p:attrNameLst>
                                      </p:cBhvr>
                                      <p:to>
                                        <p:strVal val="visible"/>
                                      </p:to>
                                    </p:set>
                                    <p:anim calcmode="lin" valueType="num">
                                      <p:cBhvr additive="base">
                                        <p:cTn id="161" dur="3000" fill="hold"/>
                                        <p:tgtEl>
                                          <p:spTgt spid="60"/>
                                        </p:tgtEl>
                                        <p:attrNameLst>
                                          <p:attrName>ppt_x</p:attrName>
                                        </p:attrNameLst>
                                      </p:cBhvr>
                                      <p:tavLst>
                                        <p:tav tm="0">
                                          <p:val>
                                            <p:strVal val="#ppt_x"/>
                                          </p:val>
                                        </p:tav>
                                        <p:tav tm="100000">
                                          <p:val>
                                            <p:strVal val="#ppt_x"/>
                                          </p:val>
                                        </p:tav>
                                      </p:tavLst>
                                    </p:anim>
                                    <p:anim calcmode="lin" valueType="num">
                                      <p:cBhvr additive="base">
                                        <p:cTn id="162" dur="3000" fill="hold"/>
                                        <p:tgtEl>
                                          <p:spTgt spid="60"/>
                                        </p:tgtEl>
                                        <p:attrNameLst>
                                          <p:attrName>ppt_y</p:attrName>
                                        </p:attrNameLst>
                                      </p:cBhvr>
                                      <p:tavLst>
                                        <p:tav tm="0">
                                          <p:val>
                                            <p:strVal val="1+#ppt_h/2"/>
                                          </p:val>
                                        </p:tav>
                                        <p:tav tm="100000">
                                          <p:val>
                                            <p:strVal val="#ppt_y"/>
                                          </p:val>
                                        </p:tav>
                                      </p:tavLst>
                                    </p:anim>
                                  </p:childTnLst>
                                </p:cTn>
                              </p:par>
                              <p:par>
                                <p:cTn id="163" presetID="8" presetClass="emph" presetSubtype="0" fill="hold" grpId="1" nodeType="withEffect">
                                  <p:stCondLst>
                                    <p:cond delay="0"/>
                                  </p:stCondLst>
                                  <p:childTnLst>
                                    <p:animRot by="21600000">
                                      <p:cBhvr>
                                        <p:cTn id="164" dur="3000" fill="hold"/>
                                        <p:tgtEl>
                                          <p:spTgt spid="60"/>
                                        </p:tgtEl>
                                        <p:attrNameLst>
                                          <p:attrName>r</p:attrName>
                                        </p:attrNameLst>
                                      </p:cBhvr>
                                    </p:animRot>
                                  </p:childTnLst>
                                </p:cTn>
                              </p:par>
                              <p:par>
                                <p:cTn id="165" presetID="2" presetClass="exit" presetSubtype="1" fill="hold" grpId="2" nodeType="withEffect">
                                  <p:stCondLst>
                                    <p:cond delay="0"/>
                                  </p:stCondLst>
                                  <p:childTnLst>
                                    <p:anim calcmode="lin" valueType="num">
                                      <p:cBhvr additive="base">
                                        <p:cTn id="166" dur="3000"/>
                                        <p:tgtEl>
                                          <p:spTgt spid="60"/>
                                        </p:tgtEl>
                                        <p:attrNameLst>
                                          <p:attrName>ppt_x</p:attrName>
                                        </p:attrNameLst>
                                      </p:cBhvr>
                                      <p:tavLst>
                                        <p:tav tm="0">
                                          <p:val>
                                            <p:strVal val="ppt_x"/>
                                          </p:val>
                                        </p:tav>
                                        <p:tav tm="100000">
                                          <p:val>
                                            <p:strVal val="ppt_x"/>
                                          </p:val>
                                        </p:tav>
                                      </p:tavLst>
                                    </p:anim>
                                    <p:anim calcmode="lin" valueType="num">
                                      <p:cBhvr additive="base">
                                        <p:cTn id="167" dur="3000"/>
                                        <p:tgtEl>
                                          <p:spTgt spid="60"/>
                                        </p:tgtEl>
                                        <p:attrNameLst>
                                          <p:attrName>ppt_y</p:attrName>
                                        </p:attrNameLst>
                                      </p:cBhvr>
                                      <p:tavLst>
                                        <p:tav tm="0">
                                          <p:val>
                                            <p:strVal val="ppt_y"/>
                                          </p:val>
                                        </p:tav>
                                        <p:tav tm="100000">
                                          <p:val>
                                            <p:strVal val="0-ppt_h/2"/>
                                          </p:val>
                                        </p:tav>
                                      </p:tavLst>
                                    </p:anim>
                                    <p:set>
                                      <p:cBhvr>
                                        <p:cTn id="168" dur="1" fill="hold">
                                          <p:stCondLst>
                                            <p:cond delay="2999"/>
                                          </p:stCondLst>
                                        </p:cTn>
                                        <p:tgtEl>
                                          <p:spTgt spid="60"/>
                                        </p:tgtEl>
                                        <p:attrNameLst>
                                          <p:attrName>style.visibility</p:attrName>
                                        </p:attrNameLst>
                                      </p:cBhvr>
                                      <p:to>
                                        <p:strVal val="hidden"/>
                                      </p:to>
                                    </p:set>
                                  </p:childTnLst>
                                </p:cTn>
                              </p:par>
                              <p:par>
                                <p:cTn id="169" presetID="23" presetClass="entr" presetSubtype="16" fill="hold" grpId="4" nodeType="withEffect">
                                  <p:stCondLst>
                                    <p:cond delay="0"/>
                                  </p:stCondLst>
                                  <p:childTnLst>
                                    <p:set>
                                      <p:cBhvr>
                                        <p:cTn id="170" dur="1" fill="hold">
                                          <p:stCondLst>
                                            <p:cond delay="0"/>
                                          </p:stCondLst>
                                        </p:cTn>
                                        <p:tgtEl>
                                          <p:spTgt spid="60"/>
                                        </p:tgtEl>
                                        <p:attrNameLst>
                                          <p:attrName>style.visibility</p:attrName>
                                        </p:attrNameLst>
                                      </p:cBhvr>
                                      <p:to>
                                        <p:strVal val="visible"/>
                                      </p:to>
                                    </p:set>
                                    <p:anim calcmode="lin" valueType="num">
                                      <p:cBhvr>
                                        <p:cTn id="171" dur="3000" fill="hold"/>
                                        <p:tgtEl>
                                          <p:spTgt spid="60"/>
                                        </p:tgtEl>
                                        <p:attrNameLst>
                                          <p:attrName>ppt_w</p:attrName>
                                        </p:attrNameLst>
                                      </p:cBhvr>
                                      <p:tavLst>
                                        <p:tav tm="0">
                                          <p:val>
                                            <p:fltVal val="0"/>
                                          </p:val>
                                        </p:tav>
                                        <p:tav tm="100000">
                                          <p:val>
                                            <p:strVal val="#ppt_w"/>
                                          </p:val>
                                        </p:tav>
                                      </p:tavLst>
                                    </p:anim>
                                    <p:anim calcmode="lin" valueType="num">
                                      <p:cBhvr>
                                        <p:cTn id="172" dur="3000" fill="hold"/>
                                        <p:tgtEl>
                                          <p:spTgt spid="60"/>
                                        </p:tgtEl>
                                        <p:attrNameLst>
                                          <p:attrName>ppt_h</p:attrName>
                                        </p:attrNameLst>
                                      </p:cBhvr>
                                      <p:tavLst>
                                        <p:tav tm="0">
                                          <p:val>
                                            <p:fltVal val="0"/>
                                          </p:val>
                                        </p:tav>
                                        <p:tav tm="100000">
                                          <p:val>
                                            <p:strVal val="#ppt_h"/>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63"/>
                                        </p:tgtEl>
                                        <p:attrNameLst>
                                          <p:attrName>style.visibility</p:attrName>
                                        </p:attrNameLst>
                                      </p:cBhvr>
                                      <p:to>
                                        <p:strVal val="visible"/>
                                      </p:to>
                                    </p:set>
                                    <p:anim calcmode="lin" valueType="num">
                                      <p:cBhvr additive="base">
                                        <p:cTn id="175" dur="3000" fill="hold"/>
                                        <p:tgtEl>
                                          <p:spTgt spid="63"/>
                                        </p:tgtEl>
                                        <p:attrNameLst>
                                          <p:attrName>ppt_x</p:attrName>
                                        </p:attrNameLst>
                                      </p:cBhvr>
                                      <p:tavLst>
                                        <p:tav tm="0">
                                          <p:val>
                                            <p:strVal val="#ppt_x"/>
                                          </p:val>
                                        </p:tav>
                                        <p:tav tm="100000">
                                          <p:val>
                                            <p:strVal val="#ppt_x"/>
                                          </p:val>
                                        </p:tav>
                                      </p:tavLst>
                                    </p:anim>
                                    <p:anim calcmode="lin" valueType="num">
                                      <p:cBhvr additive="base">
                                        <p:cTn id="176" dur="3000" fill="hold"/>
                                        <p:tgtEl>
                                          <p:spTgt spid="63"/>
                                        </p:tgtEl>
                                        <p:attrNameLst>
                                          <p:attrName>ppt_y</p:attrName>
                                        </p:attrNameLst>
                                      </p:cBhvr>
                                      <p:tavLst>
                                        <p:tav tm="0">
                                          <p:val>
                                            <p:strVal val="1+#ppt_h/2"/>
                                          </p:val>
                                        </p:tav>
                                        <p:tav tm="100000">
                                          <p:val>
                                            <p:strVal val="#ppt_y"/>
                                          </p:val>
                                        </p:tav>
                                      </p:tavLst>
                                    </p:anim>
                                  </p:childTnLst>
                                </p:cTn>
                              </p:par>
                              <p:par>
                                <p:cTn id="177" presetID="8" presetClass="emph" presetSubtype="0" fill="hold" grpId="1" nodeType="withEffect">
                                  <p:stCondLst>
                                    <p:cond delay="0"/>
                                  </p:stCondLst>
                                  <p:childTnLst>
                                    <p:animRot by="21600000">
                                      <p:cBhvr>
                                        <p:cTn id="178" dur="3000" fill="hold"/>
                                        <p:tgtEl>
                                          <p:spTgt spid="63"/>
                                        </p:tgtEl>
                                        <p:attrNameLst>
                                          <p:attrName>r</p:attrName>
                                        </p:attrNameLst>
                                      </p:cBhvr>
                                    </p:animRot>
                                  </p:childTnLst>
                                </p:cTn>
                              </p:par>
                              <p:par>
                                <p:cTn id="179" presetID="2" presetClass="exit" presetSubtype="1" fill="hold" grpId="2" nodeType="withEffect">
                                  <p:stCondLst>
                                    <p:cond delay="0"/>
                                  </p:stCondLst>
                                  <p:childTnLst>
                                    <p:anim calcmode="lin" valueType="num">
                                      <p:cBhvr additive="base">
                                        <p:cTn id="180" dur="3000"/>
                                        <p:tgtEl>
                                          <p:spTgt spid="63"/>
                                        </p:tgtEl>
                                        <p:attrNameLst>
                                          <p:attrName>ppt_x</p:attrName>
                                        </p:attrNameLst>
                                      </p:cBhvr>
                                      <p:tavLst>
                                        <p:tav tm="0">
                                          <p:val>
                                            <p:strVal val="ppt_x"/>
                                          </p:val>
                                        </p:tav>
                                        <p:tav tm="100000">
                                          <p:val>
                                            <p:strVal val="ppt_x"/>
                                          </p:val>
                                        </p:tav>
                                      </p:tavLst>
                                    </p:anim>
                                    <p:anim calcmode="lin" valueType="num">
                                      <p:cBhvr additive="base">
                                        <p:cTn id="181" dur="3000"/>
                                        <p:tgtEl>
                                          <p:spTgt spid="63"/>
                                        </p:tgtEl>
                                        <p:attrNameLst>
                                          <p:attrName>ppt_y</p:attrName>
                                        </p:attrNameLst>
                                      </p:cBhvr>
                                      <p:tavLst>
                                        <p:tav tm="0">
                                          <p:val>
                                            <p:strVal val="ppt_y"/>
                                          </p:val>
                                        </p:tav>
                                        <p:tav tm="100000">
                                          <p:val>
                                            <p:strVal val="0-ppt_h/2"/>
                                          </p:val>
                                        </p:tav>
                                      </p:tavLst>
                                    </p:anim>
                                    <p:set>
                                      <p:cBhvr>
                                        <p:cTn id="182" dur="1" fill="hold">
                                          <p:stCondLst>
                                            <p:cond delay="2999"/>
                                          </p:stCondLst>
                                        </p:cTn>
                                        <p:tgtEl>
                                          <p:spTgt spid="63"/>
                                        </p:tgtEl>
                                        <p:attrNameLst>
                                          <p:attrName>style.visibility</p:attrName>
                                        </p:attrNameLst>
                                      </p:cBhvr>
                                      <p:to>
                                        <p:strVal val="hidden"/>
                                      </p:to>
                                    </p:set>
                                  </p:childTnLst>
                                </p:cTn>
                              </p:par>
                              <p:par>
                                <p:cTn id="183" presetID="23" presetClass="entr" presetSubtype="16" fill="hold" grpId="4" nodeType="withEffect">
                                  <p:stCondLst>
                                    <p:cond delay="0"/>
                                  </p:stCondLst>
                                  <p:childTnLst>
                                    <p:set>
                                      <p:cBhvr>
                                        <p:cTn id="184" dur="1" fill="hold">
                                          <p:stCondLst>
                                            <p:cond delay="0"/>
                                          </p:stCondLst>
                                        </p:cTn>
                                        <p:tgtEl>
                                          <p:spTgt spid="63"/>
                                        </p:tgtEl>
                                        <p:attrNameLst>
                                          <p:attrName>style.visibility</p:attrName>
                                        </p:attrNameLst>
                                      </p:cBhvr>
                                      <p:to>
                                        <p:strVal val="visible"/>
                                      </p:to>
                                    </p:set>
                                    <p:anim calcmode="lin" valueType="num">
                                      <p:cBhvr>
                                        <p:cTn id="185" dur="3000" fill="hold"/>
                                        <p:tgtEl>
                                          <p:spTgt spid="63"/>
                                        </p:tgtEl>
                                        <p:attrNameLst>
                                          <p:attrName>ppt_w</p:attrName>
                                        </p:attrNameLst>
                                      </p:cBhvr>
                                      <p:tavLst>
                                        <p:tav tm="0">
                                          <p:val>
                                            <p:fltVal val="0"/>
                                          </p:val>
                                        </p:tav>
                                        <p:tav tm="100000">
                                          <p:val>
                                            <p:strVal val="#ppt_w"/>
                                          </p:val>
                                        </p:tav>
                                      </p:tavLst>
                                    </p:anim>
                                    <p:anim calcmode="lin" valueType="num">
                                      <p:cBhvr>
                                        <p:cTn id="186" dur="3000" fill="hold"/>
                                        <p:tgtEl>
                                          <p:spTgt spid="63"/>
                                        </p:tgtEl>
                                        <p:attrNameLst>
                                          <p:attrName>ppt_h</p:attrName>
                                        </p:attrNameLst>
                                      </p:cBhvr>
                                      <p:tavLst>
                                        <p:tav tm="0">
                                          <p:val>
                                            <p:fltVal val="0"/>
                                          </p:val>
                                        </p:tav>
                                        <p:tav tm="100000">
                                          <p:val>
                                            <p:strVal val="#ppt_h"/>
                                          </p:val>
                                        </p:tav>
                                      </p:tavLst>
                                    </p:anim>
                                  </p:childTnLst>
                                </p:cTn>
                              </p:par>
                              <p:par>
                                <p:cTn id="187" presetID="2" presetClass="entr" presetSubtype="4" fill="hold" grpId="0" nodeType="withEffect">
                                  <p:stCondLst>
                                    <p:cond delay="0"/>
                                  </p:stCondLst>
                                  <p:childTnLst>
                                    <p:set>
                                      <p:cBhvr>
                                        <p:cTn id="188" dur="1" fill="hold">
                                          <p:stCondLst>
                                            <p:cond delay="0"/>
                                          </p:stCondLst>
                                        </p:cTn>
                                        <p:tgtEl>
                                          <p:spTgt spid="51"/>
                                        </p:tgtEl>
                                        <p:attrNameLst>
                                          <p:attrName>style.visibility</p:attrName>
                                        </p:attrNameLst>
                                      </p:cBhvr>
                                      <p:to>
                                        <p:strVal val="visible"/>
                                      </p:to>
                                    </p:set>
                                    <p:anim calcmode="lin" valueType="num">
                                      <p:cBhvr additive="base">
                                        <p:cTn id="189" dur="3000" fill="hold"/>
                                        <p:tgtEl>
                                          <p:spTgt spid="51"/>
                                        </p:tgtEl>
                                        <p:attrNameLst>
                                          <p:attrName>ppt_x</p:attrName>
                                        </p:attrNameLst>
                                      </p:cBhvr>
                                      <p:tavLst>
                                        <p:tav tm="0">
                                          <p:val>
                                            <p:strVal val="#ppt_x"/>
                                          </p:val>
                                        </p:tav>
                                        <p:tav tm="100000">
                                          <p:val>
                                            <p:strVal val="#ppt_x"/>
                                          </p:val>
                                        </p:tav>
                                      </p:tavLst>
                                    </p:anim>
                                    <p:anim calcmode="lin" valueType="num">
                                      <p:cBhvr additive="base">
                                        <p:cTn id="190" dur="3000" fill="hold"/>
                                        <p:tgtEl>
                                          <p:spTgt spid="51"/>
                                        </p:tgtEl>
                                        <p:attrNameLst>
                                          <p:attrName>ppt_y</p:attrName>
                                        </p:attrNameLst>
                                      </p:cBhvr>
                                      <p:tavLst>
                                        <p:tav tm="0">
                                          <p:val>
                                            <p:strVal val="1+#ppt_h/2"/>
                                          </p:val>
                                        </p:tav>
                                        <p:tav tm="100000">
                                          <p:val>
                                            <p:strVal val="#ppt_y"/>
                                          </p:val>
                                        </p:tav>
                                      </p:tavLst>
                                    </p:anim>
                                  </p:childTnLst>
                                </p:cTn>
                              </p:par>
                              <p:par>
                                <p:cTn id="191" presetID="8" presetClass="emph" presetSubtype="0" fill="hold" grpId="1" nodeType="withEffect">
                                  <p:stCondLst>
                                    <p:cond delay="0"/>
                                  </p:stCondLst>
                                  <p:childTnLst>
                                    <p:animRot by="21600000">
                                      <p:cBhvr>
                                        <p:cTn id="192" dur="3000" fill="hold"/>
                                        <p:tgtEl>
                                          <p:spTgt spid="51"/>
                                        </p:tgtEl>
                                        <p:attrNameLst>
                                          <p:attrName>r</p:attrName>
                                        </p:attrNameLst>
                                      </p:cBhvr>
                                    </p:animRot>
                                  </p:childTnLst>
                                </p:cTn>
                              </p:par>
                              <p:par>
                                <p:cTn id="193" presetID="2" presetClass="exit" presetSubtype="1" fill="hold" grpId="2" nodeType="withEffect">
                                  <p:stCondLst>
                                    <p:cond delay="0"/>
                                  </p:stCondLst>
                                  <p:childTnLst>
                                    <p:anim calcmode="lin" valueType="num">
                                      <p:cBhvr additive="base">
                                        <p:cTn id="194" dur="3000"/>
                                        <p:tgtEl>
                                          <p:spTgt spid="51"/>
                                        </p:tgtEl>
                                        <p:attrNameLst>
                                          <p:attrName>ppt_x</p:attrName>
                                        </p:attrNameLst>
                                      </p:cBhvr>
                                      <p:tavLst>
                                        <p:tav tm="0">
                                          <p:val>
                                            <p:strVal val="ppt_x"/>
                                          </p:val>
                                        </p:tav>
                                        <p:tav tm="100000">
                                          <p:val>
                                            <p:strVal val="ppt_x"/>
                                          </p:val>
                                        </p:tav>
                                      </p:tavLst>
                                    </p:anim>
                                    <p:anim calcmode="lin" valueType="num">
                                      <p:cBhvr additive="base">
                                        <p:cTn id="195" dur="3000"/>
                                        <p:tgtEl>
                                          <p:spTgt spid="51"/>
                                        </p:tgtEl>
                                        <p:attrNameLst>
                                          <p:attrName>ppt_y</p:attrName>
                                        </p:attrNameLst>
                                      </p:cBhvr>
                                      <p:tavLst>
                                        <p:tav tm="0">
                                          <p:val>
                                            <p:strVal val="ppt_y"/>
                                          </p:val>
                                        </p:tav>
                                        <p:tav tm="100000">
                                          <p:val>
                                            <p:strVal val="0-ppt_h/2"/>
                                          </p:val>
                                        </p:tav>
                                      </p:tavLst>
                                    </p:anim>
                                    <p:set>
                                      <p:cBhvr>
                                        <p:cTn id="196" dur="1" fill="hold">
                                          <p:stCondLst>
                                            <p:cond delay="2999"/>
                                          </p:stCondLst>
                                        </p:cTn>
                                        <p:tgtEl>
                                          <p:spTgt spid="51"/>
                                        </p:tgtEl>
                                        <p:attrNameLst>
                                          <p:attrName>style.visibility</p:attrName>
                                        </p:attrNameLst>
                                      </p:cBhvr>
                                      <p:to>
                                        <p:strVal val="hidden"/>
                                      </p:to>
                                    </p:set>
                                  </p:childTnLst>
                                </p:cTn>
                              </p:par>
                              <p:par>
                                <p:cTn id="197" presetID="23" presetClass="entr" presetSubtype="16" fill="hold" grpId="4" nodeType="withEffect">
                                  <p:stCondLst>
                                    <p:cond delay="0"/>
                                  </p:stCondLst>
                                  <p:childTnLst>
                                    <p:set>
                                      <p:cBhvr>
                                        <p:cTn id="198" dur="1" fill="hold">
                                          <p:stCondLst>
                                            <p:cond delay="0"/>
                                          </p:stCondLst>
                                        </p:cTn>
                                        <p:tgtEl>
                                          <p:spTgt spid="51"/>
                                        </p:tgtEl>
                                        <p:attrNameLst>
                                          <p:attrName>style.visibility</p:attrName>
                                        </p:attrNameLst>
                                      </p:cBhvr>
                                      <p:to>
                                        <p:strVal val="visible"/>
                                      </p:to>
                                    </p:set>
                                    <p:anim calcmode="lin" valueType="num">
                                      <p:cBhvr>
                                        <p:cTn id="199" dur="3000" fill="hold"/>
                                        <p:tgtEl>
                                          <p:spTgt spid="51"/>
                                        </p:tgtEl>
                                        <p:attrNameLst>
                                          <p:attrName>ppt_w</p:attrName>
                                        </p:attrNameLst>
                                      </p:cBhvr>
                                      <p:tavLst>
                                        <p:tav tm="0">
                                          <p:val>
                                            <p:fltVal val="0"/>
                                          </p:val>
                                        </p:tav>
                                        <p:tav tm="100000">
                                          <p:val>
                                            <p:strVal val="#ppt_w"/>
                                          </p:val>
                                        </p:tav>
                                      </p:tavLst>
                                    </p:anim>
                                    <p:anim calcmode="lin" valueType="num">
                                      <p:cBhvr>
                                        <p:cTn id="200" dur="3000" fill="hold"/>
                                        <p:tgtEl>
                                          <p:spTgt spid="51"/>
                                        </p:tgtEl>
                                        <p:attrNameLst>
                                          <p:attrName>ppt_h</p:attrName>
                                        </p:attrNameLst>
                                      </p:cBhvr>
                                      <p:tavLst>
                                        <p:tav tm="0">
                                          <p:val>
                                            <p:fltVal val="0"/>
                                          </p:val>
                                        </p:tav>
                                        <p:tav tm="100000">
                                          <p:val>
                                            <p:strVal val="#ppt_h"/>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50"/>
                                        </p:tgtEl>
                                        <p:attrNameLst>
                                          <p:attrName>style.visibility</p:attrName>
                                        </p:attrNameLst>
                                      </p:cBhvr>
                                      <p:to>
                                        <p:strVal val="visible"/>
                                      </p:to>
                                    </p:set>
                                    <p:anim calcmode="lin" valueType="num">
                                      <p:cBhvr additive="base">
                                        <p:cTn id="203" dur="3000" fill="hold"/>
                                        <p:tgtEl>
                                          <p:spTgt spid="50"/>
                                        </p:tgtEl>
                                        <p:attrNameLst>
                                          <p:attrName>ppt_x</p:attrName>
                                        </p:attrNameLst>
                                      </p:cBhvr>
                                      <p:tavLst>
                                        <p:tav tm="0">
                                          <p:val>
                                            <p:strVal val="#ppt_x"/>
                                          </p:val>
                                        </p:tav>
                                        <p:tav tm="100000">
                                          <p:val>
                                            <p:strVal val="#ppt_x"/>
                                          </p:val>
                                        </p:tav>
                                      </p:tavLst>
                                    </p:anim>
                                    <p:anim calcmode="lin" valueType="num">
                                      <p:cBhvr additive="base">
                                        <p:cTn id="204" dur="3000" fill="hold"/>
                                        <p:tgtEl>
                                          <p:spTgt spid="50"/>
                                        </p:tgtEl>
                                        <p:attrNameLst>
                                          <p:attrName>ppt_y</p:attrName>
                                        </p:attrNameLst>
                                      </p:cBhvr>
                                      <p:tavLst>
                                        <p:tav tm="0">
                                          <p:val>
                                            <p:strVal val="1+#ppt_h/2"/>
                                          </p:val>
                                        </p:tav>
                                        <p:tav tm="100000">
                                          <p:val>
                                            <p:strVal val="#ppt_y"/>
                                          </p:val>
                                        </p:tav>
                                      </p:tavLst>
                                    </p:anim>
                                  </p:childTnLst>
                                </p:cTn>
                              </p:par>
                              <p:par>
                                <p:cTn id="205" presetID="8" presetClass="emph" presetSubtype="0" fill="hold" grpId="1" nodeType="withEffect">
                                  <p:stCondLst>
                                    <p:cond delay="0"/>
                                  </p:stCondLst>
                                  <p:childTnLst>
                                    <p:animRot by="21600000">
                                      <p:cBhvr>
                                        <p:cTn id="206" dur="3000" fill="hold"/>
                                        <p:tgtEl>
                                          <p:spTgt spid="50"/>
                                        </p:tgtEl>
                                        <p:attrNameLst>
                                          <p:attrName>r</p:attrName>
                                        </p:attrNameLst>
                                      </p:cBhvr>
                                    </p:animRot>
                                  </p:childTnLst>
                                </p:cTn>
                              </p:par>
                              <p:par>
                                <p:cTn id="207" presetID="2" presetClass="exit" presetSubtype="1" fill="hold" grpId="2" nodeType="withEffect">
                                  <p:stCondLst>
                                    <p:cond delay="0"/>
                                  </p:stCondLst>
                                  <p:childTnLst>
                                    <p:anim calcmode="lin" valueType="num">
                                      <p:cBhvr additive="base">
                                        <p:cTn id="208" dur="3000"/>
                                        <p:tgtEl>
                                          <p:spTgt spid="50"/>
                                        </p:tgtEl>
                                        <p:attrNameLst>
                                          <p:attrName>ppt_x</p:attrName>
                                        </p:attrNameLst>
                                      </p:cBhvr>
                                      <p:tavLst>
                                        <p:tav tm="0">
                                          <p:val>
                                            <p:strVal val="ppt_x"/>
                                          </p:val>
                                        </p:tav>
                                        <p:tav tm="100000">
                                          <p:val>
                                            <p:strVal val="ppt_x"/>
                                          </p:val>
                                        </p:tav>
                                      </p:tavLst>
                                    </p:anim>
                                    <p:anim calcmode="lin" valueType="num">
                                      <p:cBhvr additive="base">
                                        <p:cTn id="209" dur="3000"/>
                                        <p:tgtEl>
                                          <p:spTgt spid="50"/>
                                        </p:tgtEl>
                                        <p:attrNameLst>
                                          <p:attrName>ppt_y</p:attrName>
                                        </p:attrNameLst>
                                      </p:cBhvr>
                                      <p:tavLst>
                                        <p:tav tm="0">
                                          <p:val>
                                            <p:strVal val="ppt_y"/>
                                          </p:val>
                                        </p:tav>
                                        <p:tav tm="100000">
                                          <p:val>
                                            <p:strVal val="0-ppt_h/2"/>
                                          </p:val>
                                        </p:tav>
                                      </p:tavLst>
                                    </p:anim>
                                    <p:set>
                                      <p:cBhvr>
                                        <p:cTn id="210" dur="1" fill="hold">
                                          <p:stCondLst>
                                            <p:cond delay="2999"/>
                                          </p:stCondLst>
                                        </p:cTn>
                                        <p:tgtEl>
                                          <p:spTgt spid="50"/>
                                        </p:tgtEl>
                                        <p:attrNameLst>
                                          <p:attrName>style.visibility</p:attrName>
                                        </p:attrNameLst>
                                      </p:cBhvr>
                                      <p:to>
                                        <p:strVal val="hidden"/>
                                      </p:to>
                                    </p:set>
                                  </p:childTnLst>
                                </p:cTn>
                              </p:par>
                              <p:par>
                                <p:cTn id="211" presetID="23" presetClass="entr" presetSubtype="16" fill="hold" grpId="4" nodeType="withEffect">
                                  <p:stCondLst>
                                    <p:cond delay="0"/>
                                  </p:stCondLst>
                                  <p:childTnLst>
                                    <p:set>
                                      <p:cBhvr>
                                        <p:cTn id="212" dur="1" fill="hold">
                                          <p:stCondLst>
                                            <p:cond delay="0"/>
                                          </p:stCondLst>
                                        </p:cTn>
                                        <p:tgtEl>
                                          <p:spTgt spid="50"/>
                                        </p:tgtEl>
                                        <p:attrNameLst>
                                          <p:attrName>style.visibility</p:attrName>
                                        </p:attrNameLst>
                                      </p:cBhvr>
                                      <p:to>
                                        <p:strVal val="visible"/>
                                      </p:to>
                                    </p:set>
                                    <p:anim calcmode="lin" valueType="num">
                                      <p:cBhvr>
                                        <p:cTn id="213" dur="3000" fill="hold"/>
                                        <p:tgtEl>
                                          <p:spTgt spid="50"/>
                                        </p:tgtEl>
                                        <p:attrNameLst>
                                          <p:attrName>ppt_w</p:attrName>
                                        </p:attrNameLst>
                                      </p:cBhvr>
                                      <p:tavLst>
                                        <p:tav tm="0">
                                          <p:val>
                                            <p:fltVal val="0"/>
                                          </p:val>
                                        </p:tav>
                                        <p:tav tm="100000">
                                          <p:val>
                                            <p:strVal val="#ppt_w"/>
                                          </p:val>
                                        </p:tav>
                                      </p:tavLst>
                                    </p:anim>
                                    <p:anim calcmode="lin" valueType="num">
                                      <p:cBhvr>
                                        <p:cTn id="214" dur="3000" fill="hold"/>
                                        <p:tgtEl>
                                          <p:spTgt spid="50"/>
                                        </p:tgtEl>
                                        <p:attrNameLst>
                                          <p:attrName>ppt_h</p:attrName>
                                        </p:attrNameLst>
                                      </p:cBhvr>
                                      <p:tavLst>
                                        <p:tav tm="0">
                                          <p:val>
                                            <p:fltVal val="0"/>
                                          </p:val>
                                        </p:tav>
                                        <p:tav tm="100000">
                                          <p:val>
                                            <p:strVal val="#ppt_h"/>
                                          </p:val>
                                        </p:tav>
                                      </p:tavLst>
                                    </p:anim>
                                  </p:childTnLst>
                                </p:cTn>
                              </p:par>
                              <p:par>
                                <p:cTn id="215" presetID="2" presetClass="entr" presetSubtype="4" fill="hold" grpId="0" nodeType="withEffect">
                                  <p:stCondLst>
                                    <p:cond delay="0"/>
                                  </p:stCondLst>
                                  <p:childTnLst>
                                    <p:set>
                                      <p:cBhvr>
                                        <p:cTn id="216" dur="1" fill="hold">
                                          <p:stCondLst>
                                            <p:cond delay="0"/>
                                          </p:stCondLst>
                                        </p:cTn>
                                        <p:tgtEl>
                                          <p:spTgt spid="62"/>
                                        </p:tgtEl>
                                        <p:attrNameLst>
                                          <p:attrName>style.visibility</p:attrName>
                                        </p:attrNameLst>
                                      </p:cBhvr>
                                      <p:to>
                                        <p:strVal val="visible"/>
                                      </p:to>
                                    </p:set>
                                    <p:anim calcmode="lin" valueType="num">
                                      <p:cBhvr additive="base">
                                        <p:cTn id="217" dur="3000" fill="hold"/>
                                        <p:tgtEl>
                                          <p:spTgt spid="62"/>
                                        </p:tgtEl>
                                        <p:attrNameLst>
                                          <p:attrName>ppt_x</p:attrName>
                                        </p:attrNameLst>
                                      </p:cBhvr>
                                      <p:tavLst>
                                        <p:tav tm="0">
                                          <p:val>
                                            <p:strVal val="#ppt_x"/>
                                          </p:val>
                                        </p:tav>
                                        <p:tav tm="100000">
                                          <p:val>
                                            <p:strVal val="#ppt_x"/>
                                          </p:val>
                                        </p:tav>
                                      </p:tavLst>
                                    </p:anim>
                                    <p:anim calcmode="lin" valueType="num">
                                      <p:cBhvr additive="base">
                                        <p:cTn id="218" dur="3000" fill="hold"/>
                                        <p:tgtEl>
                                          <p:spTgt spid="62"/>
                                        </p:tgtEl>
                                        <p:attrNameLst>
                                          <p:attrName>ppt_y</p:attrName>
                                        </p:attrNameLst>
                                      </p:cBhvr>
                                      <p:tavLst>
                                        <p:tav tm="0">
                                          <p:val>
                                            <p:strVal val="1+#ppt_h/2"/>
                                          </p:val>
                                        </p:tav>
                                        <p:tav tm="100000">
                                          <p:val>
                                            <p:strVal val="#ppt_y"/>
                                          </p:val>
                                        </p:tav>
                                      </p:tavLst>
                                    </p:anim>
                                  </p:childTnLst>
                                </p:cTn>
                              </p:par>
                              <p:par>
                                <p:cTn id="219" presetID="8" presetClass="emph" presetSubtype="0" fill="hold" grpId="1" nodeType="withEffect">
                                  <p:stCondLst>
                                    <p:cond delay="0"/>
                                  </p:stCondLst>
                                  <p:childTnLst>
                                    <p:animRot by="21600000">
                                      <p:cBhvr>
                                        <p:cTn id="220" dur="3000" fill="hold"/>
                                        <p:tgtEl>
                                          <p:spTgt spid="62"/>
                                        </p:tgtEl>
                                        <p:attrNameLst>
                                          <p:attrName>r</p:attrName>
                                        </p:attrNameLst>
                                      </p:cBhvr>
                                    </p:animRot>
                                  </p:childTnLst>
                                </p:cTn>
                              </p:par>
                              <p:par>
                                <p:cTn id="221" presetID="2" presetClass="exit" presetSubtype="1" fill="hold" grpId="2" nodeType="withEffect">
                                  <p:stCondLst>
                                    <p:cond delay="0"/>
                                  </p:stCondLst>
                                  <p:childTnLst>
                                    <p:anim calcmode="lin" valueType="num">
                                      <p:cBhvr additive="base">
                                        <p:cTn id="222" dur="3000"/>
                                        <p:tgtEl>
                                          <p:spTgt spid="62"/>
                                        </p:tgtEl>
                                        <p:attrNameLst>
                                          <p:attrName>ppt_x</p:attrName>
                                        </p:attrNameLst>
                                      </p:cBhvr>
                                      <p:tavLst>
                                        <p:tav tm="0">
                                          <p:val>
                                            <p:strVal val="ppt_x"/>
                                          </p:val>
                                        </p:tav>
                                        <p:tav tm="100000">
                                          <p:val>
                                            <p:strVal val="ppt_x"/>
                                          </p:val>
                                        </p:tav>
                                      </p:tavLst>
                                    </p:anim>
                                    <p:anim calcmode="lin" valueType="num">
                                      <p:cBhvr additive="base">
                                        <p:cTn id="223" dur="3000"/>
                                        <p:tgtEl>
                                          <p:spTgt spid="62"/>
                                        </p:tgtEl>
                                        <p:attrNameLst>
                                          <p:attrName>ppt_y</p:attrName>
                                        </p:attrNameLst>
                                      </p:cBhvr>
                                      <p:tavLst>
                                        <p:tav tm="0">
                                          <p:val>
                                            <p:strVal val="ppt_y"/>
                                          </p:val>
                                        </p:tav>
                                        <p:tav tm="100000">
                                          <p:val>
                                            <p:strVal val="0-ppt_h/2"/>
                                          </p:val>
                                        </p:tav>
                                      </p:tavLst>
                                    </p:anim>
                                    <p:set>
                                      <p:cBhvr>
                                        <p:cTn id="224" dur="1" fill="hold">
                                          <p:stCondLst>
                                            <p:cond delay="2999"/>
                                          </p:stCondLst>
                                        </p:cTn>
                                        <p:tgtEl>
                                          <p:spTgt spid="62"/>
                                        </p:tgtEl>
                                        <p:attrNameLst>
                                          <p:attrName>style.visibility</p:attrName>
                                        </p:attrNameLst>
                                      </p:cBhvr>
                                      <p:to>
                                        <p:strVal val="hidden"/>
                                      </p:to>
                                    </p:set>
                                  </p:childTnLst>
                                </p:cTn>
                              </p:par>
                              <p:par>
                                <p:cTn id="225" presetID="23" presetClass="entr" presetSubtype="16" fill="hold" grpId="4" nodeType="withEffect">
                                  <p:stCondLst>
                                    <p:cond delay="0"/>
                                  </p:stCondLst>
                                  <p:childTnLst>
                                    <p:set>
                                      <p:cBhvr>
                                        <p:cTn id="226" dur="1" fill="hold">
                                          <p:stCondLst>
                                            <p:cond delay="0"/>
                                          </p:stCondLst>
                                        </p:cTn>
                                        <p:tgtEl>
                                          <p:spTgt spid="62"/>
                                        </p:tgtEl>
                                        <p:attrNameLst>
                                          <p:attrName>style.visibility</p:attrName>
                                        </p:attrNameLst>
                                      </p:cBhvr>
                                      <p:to>
                                        <p:strVal val="visible"/>
                                      </p:to>
                                    </p:set>
                                    <p:anim calcmode="lin" valueType="num">
                                      <p:cBhvr>
                                        <p:cTn id="227" dur="3000" fill="hold"/>
                                        <p:tgtEl>
                                          <p:spTgt spid="62"/>
                                        </p:tgtEl>
                                        <p:attrNameLst>
                                          <p:attrName>ppt_w</p:attrName>
                                        </p:attrNameLst>
                                      </p:cBhvr>
                                      <p:tavLst>
                                        <p:tav tm="0">
                                          <p:val>
                                            <p:fltVal val="0"/>
                                          </p:val>
                                        </p:tav>
                                        <p:tav tm="100000">
                                          <p:val>
                                            <p:strVal val="#ppt_w"/>
                                          </p:val>
                                        </p:tav>
                                      </p:tavLst>
                                    </p:anim>
                                    <p:anim calcmode="lin" valueType="num">
                                      <p:cBhvr>
                                        <p:cTn id="228" dur="3000" fill="hold"/>
                                        <p:tgtEl>
                                          <p:spTgt spid="62"/>
                                        </p:tgtEl>
                                        <p:attrNameLst>
                                          <p:attrName>ppt_h</p:attrName>
                                        </p:attrNameLst>
                                      </p:cBhvr>
                                      <p:tavLst>
                                        <p:tav tm="0">
                                          <p:val>
                                            <p:fltVal val="0"/>
                                          </p:val>
                                        </p:tav>
                                        <p:tav tm="100000">
                                          <p:val>
                                            <p:strVal val="#ppt_h"/>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59"/>
                                        </p:tgtEl>
                                        <p:attrNameLst>
                                          <p:attrName>style.visibility</p:attrName>
                                        </p:attrNameLst>
                                      </p:cBhvr>
                                      <p:to>
                                        <p:strVal val="visible"/>
                                      </p:to>
                                    </p:set>
                                    <p:anim calcmode="lin" valueType="num">
                                      <p:cBhvr additive="base">
                                        <p:cTn id="231" dur="3000" fill="hold"/>
                                        <p:tgtEl>
                                          <p:spTgt spid="59"/>
                                        </p:tgtEl>
                                        <p:attrNameLst>
                                          <p:attrName>ppt_x</p:attrName>
                                        </p:attrNameLst>
                                      </p:cBhvr>
                                      <p:tavLst>
                                        <p:tav tm="0">
                                          <p:val>
                                            <p:strVal val="#ppt_x"/>
                                          </p:val>
                                        </p:tav>
                                        <p:tav tm="100000">
                                          <p:val>
                                            <p:strVal val="#ppt_x"/>
                                          </p:val>
                                        </p:tav>
                                      </p:tavLst>
                                    </p:anim>
                                    <p:anim calcmode="lin" valueType="num">
                                      <p:cBhvr additive="base">
                                        <p:cTn id="232" dur="3000" fill="hold"/>
                                        <p:tgtEl>
                                          <p:spTgt spid="59"/>
                                        </p:tgtEl>
                                        <p:attrNameLst>
                                          <p:attrName>ppt_y</p:attrName>
                                        </p:attrNameLst>
                                      </p:cBhvr>
                                      <p:tavLst>
                                        <p:tav tm="0">
                                          <p:val>
                                            <p:strVal val="1+#ppt_h/2"/>
                                          </p:val>
                                        </p:tav>
                                        <p:tav tm="100000">
                                          <p:val>
                                            <p:strVal val="#ppt_y"/>
                                          </p:val>
                                        </p:tav>
                                      </p:tavLst>
                                    </p:anim>
                                  </p:childTnLst>
                                </p:cTn>
                              </p:par>
                              <p:par>
                                <p:cTn id="233" presetID="8" presetClass="emph" presetSubtype="0" fill="hold" grpId="1" nodeType="withEffect">
                                  <p:stCondLst>
                                    <p:cond delay="0"/>
                                  </p:stCondLst>
                                  <p:childTnLst>
                                    <p:animRot by="21600000">
                                      <p:cBhvr>
                                        <p:cTn id="234" dur="3000" fill="hold"/>
                                        <p:tgtEl>
                                          <p:spTgt spid="59"/>
                                        </p:tgtEl>
                                        <p:attrNameLst>
                                          <p:attrName>r</p:attrName>
                                        </p:attrNameLst>
                                      </p:cBhvr>
                                    </p:animRot>
                                  </p:childTnLst>
                                </p:cTn>
                              </p:par>
                              <p:par>
                                <p:cTn id="235" presetID="2" presetClass="exit" presetSubtype="1" fill="hold" grpId="2" nodeType="withEffect">
                                  <p:stCondLst>
                                    <p:cond delay="0"/>
                                  </p:stCondLst>
                                  <p:childTnLst>
                                    <p:anim calcmode="lin" valueType="num">
                                      <p:cBhvr additive="base">
                                        <p:cTn id="236" dur="3000"/>
                                        <p:tgtEl>
                                          <p:spTgt spid="59"/>
                                        </p:tgtEl>
                                        <p:attrNameLst>
                                          <p:attrName>ppt_x</p:attrName>
                                        </p:attrNameLst>
                                      </p:cBhvr>
                                      <p:tavLst>
                                        <p:tav tm="0">
                                          <p:val>
                                            <p:strVal val="ppt_x"/>
                                          </p:val>
                                        </p:tav>
                                        <p:tav tm="100000">
                                          <p:val>
                                            <p:strVal val="ppt_x"/>
                                          </p:val>
                                        </p:tav>
                                      </p:tavLst>
                                    </p:anim>
                                    <p:anim calcmode="lin" valueType="num">
                                      <p:cBhvr additive="base">
                                        <p:cTn id="237" dur="3000"/>
                                        <p:tgtEl>
                                          <p:spTgt spid="59"/>
                                        </p:tgtEl>
                                        <p:attrNameLst>
                                          <p:attrName>ppt_y</p:attrName>
                                        </p:attrNameLst>
                                      </p:cBhvr>
                                      <p:tavLst>
                                        <p:tav tm="0">
                                          <p:val>
                                            <p:strVal val="ppt_y"/>
                                          </p:val>
                                        </p:tav>
                                        <p:tav tm="100000">
                                          <p:val>
                                            <p:strVal val="0-ppt_h/2"/>
                                          </p:val>
                                        </p:tav>
                                      </p:tavLst>
                                    </p:anim>
                                    <p:set>
                                      <p:cBhvr>
                                        <p:cTn id="238" dur="1" fill="hold">
                                          <p:stCondLst>
                                            <p:cond delay="2999"/>
                                          </p:stCondLst>
                                        </p:cTn>
                                        <p:tgtEl>
                                          <p:spTgt spid="59"/>
                                        </p:tgtEl>
                                        <p:attrNameLst>
                                          <p:attrName>style.visibility</p:attrName>
                                        </p:attrNameLst>
                                      </p:cBhvr>
                                      <p:to>
                                        <p:strVal val="hidden"/>
                                      </p:to>
                                    </p:set>
                                  </p:childTnLst>
                                </p:cTn>
                              </p:par>
                              <p:par>
                                <p:cTn id="239" presetID="23" presetClass="entr" presetSubtype="16" fill="hold" grpId="4" nodeType="withEffect">
                                  <p:stCondLst>
                                    <p:cond delay="0"/>
                                  </p:stCondLst>
                                  <p:childTnLst>
                                    <p:set>
                                      <p:cBhvr>
                                        <p:cTn id="240" dur="1" fill="hold">
                                          <p:stCondLst>
                                            <p:cond delay="0"/>
                                          </p:stCondLst>
                                        </p:cTn>
                                        <p:tgtEl>
                                          <p:spTgt spid="59"/>
                                        </p:tgtEl>
                                        <p:attrNameLst>
                                          <p:attrName>style.visibility</p:attrName>
                                        </p:attrNameLst>
                                      </p:cBhvr>
                                      <p:to>
                                        <p:strVal val="visible"/>
                                      </p:to>
                                    </p:set>
                                    <p:anim calcmode="lin" valueType="num">
                                      <p:cBhvr>
                                        <p:cTn id="241" dur="3000" fill="hold"/>
                                        <p:tgtEl>
                                          <p:spTgt spid="59"/>
                                        </p:tgtEl>
                                        <p:attrNameLst>
                                          <p:attrName>ppt_w</p:attrName>
                                        </p:attrNameLst>
                                      </p:cBhvr>
                                      <p:tavLst>
                                        <p:tav tm="0">
                                          <p:val>
                                            <p:fltVal val="0"/>
                                          </p:val>
                                        </p:tav>
                                        <p:tav tm="100000">
                                          <p:val>
                                            <p:strVal val="#ppt_w"/>
                                          </p:val>
                                        </p:tav>
                                      </p:tavLst>
                                    </p:anim>
                                    <p:anim calcmode="lin" valueType="num">
                                      <p:cBhvr>
                                        <p:cTn id="242" dur="3000" fill="hold"/>
                                        <p:tgtEl>
                                          <p:spTgt spid="59"/>
                                        </p:tgtEl>
                                        <p:attrNameLst>
                                          <p:attrName>ppt_h</p:attrName>
                                        </p:attrNameLst>
                                      </p:cBhvr>
                                      <p:tavLst>
                                        <p:tav tm="0">
                                          <p:val>
                                            <p:fltVal val="0"/>
                                          </p:val>
                                        </p:tav>
                                        <p:tav tm="100000">
                                          <p:val>
                                            <p:strVal val="#ppt_h"/>
                                          </p:val>
                                        </p:tav>
                                      </p:tavLst>
                                    </p:anim>
                                  </p:childTnLst>
                                </p:cTn>
                              </p:par>
                              <p:par>
                                <p:cTn id="243" presetID="2" presetClass="entr" presetSubtype="4" fill="hold" grpId="0" nodeType="withEffect">
                                  <p:stCondLst>
                                    <p:cond delay="0"/>
                                  </p:stCondLst>
                                  <p:childTnLst>
                                    <p:set>
                                      <p:cBhvr>
                                        <p:cTn id="244" dur="1" fill="hold">
                                          <p:stCondLst>
                                            <p:cond delay="0"/>
                                          </p:stCondLst>
                                        </p:cTn>
                                        <p:tgtEl>
                                          <p:spTgt spid="47"/>
                                        </p:tgtEl>
                                        <p:attrNameLst>
                                          <p:attrName>style.visibility</p:attrName>
                                        </p:attrNameLst>
                                      </p:cBhvr>
                                      <p:to>
                                        <p:strVal val="visible"/>
                                      </p:to>
                                    </p:set>
                                    <p:anim calcmode="lin" valueType="num">
                                      <p:cBhvr additive="base">
                                        <p:cTn id="245" dur="3000" fill="hold"/>
                                        <p:tgtEl>
                                          <p:spTgt spid="47"/>
                                        </p:tgtEl>
                                        <p:attrNameLst>
                                          <p:attrName>ppt_x</p:attrName>
                                        </p:attrNameLst>
                                      </p:cBhvr>
                                      <p:tavLst>
                                        <p:tav tm="0">
                                          <p:val>
                                            <p:strVal val="#ppt_x"/>
                                          </p:val>
                                        </p:tav>
                                        <p:tav tm="100000">
                                          <p:val>
                                            <p:strVal val="#ppt_x"/>
                                          </p:val>
                                        </p:tav>
                                      </p:tavLst>
                                    </p:anim>
                                    <p:anim calcmode="lin" valueType="num">
                                      <p:cBhvr additive="base">
                                        <p:cTn id="246" dur="3000" fill="hold"/>
                                        <p:tgtEl>
                                          <p:spTgt spid="47"/>
                                        </p:tgtEl>
                                        <p:attrNameLst>
                                          <p:attrName>ppt_y</p:attrName>
                                        </p:attrNameLst>
                                      </p:cBhvr>
                                      <p:tavLst>
                                        <p:tav tm="0">
                                          <p:val>
                                            <p:strVal val="1+#ppt_h/2"/>
                                          </p:val>
                                        </p:tav>
                                        <p:tav tm="100000">
                                          <p:val>
                                            <p:strVal val="#ppt_y"/>
                                          </p:val>
                                        </p:tav>
                                      </p:tavLst>
                                    </p:anim>
                                  </p:childTnLst>
                                </p:cTn>
                              </p:par>
                              <p:par>
                                <p:cTn id="247" presetID="8" presetClass="emph" presetSubtype="0" fill="hold" grpId="1" nodeType="withEffect">
                                  <p:stCondLst>
                                    <p:cond delay="0"/>
                                  </p:stCondLst>
                                  <p:childTnLst>
                                    <p:animRot by="21600000">
                                      <p:cBhvr>
                                        <p:cTn id="248" dur="3000" fill="hold"/>
                                        <p:tgtEl>
                                          <p:spTgt spid="47"/>
                                        </p:tgtEl>
                                        <p:attrNameLst>
                                          <p:attrName>r</p:attrName>
                                        </p:attrNameLst>
                                      </p:cBhvr>
                                    </p:animRot>
                                  </p:childTnLst>
                                </p:cTn>
                              </p:par>
                              <p:par>
                                <p:cTn id="249" presetID="2" presetClass="exit" presetSubtype="1" fill="hold" grpId="2" nodeType="withEffect">
                                  <p:stCondLst>
                                    <p:cond delay="0"/>
                                  </p:stCondLst>
                                  <p:childTnLst>
                                    <p:anim calcmode="lin" valueType="num">
                                      <p:cBhvr additive="base">
                                        <p:cTn id="250" dur="3000"/>
                                        <p:tgtEl>
                                          <p:spTgt spid="47"/>
                                        </p:tgtEl>
                                        <p:attrNameLst>
                                          <p:attrName>ppt_x</p:attrName>
                                        </p:attrNameLst>
                                      </p:cBhvr>
                                      <p:tavLst>
                                        <p:tav tm="0">
                                          <p:val>
                                            <p:strVal val="ppt_x"/>
                                          </p:val>
                                        </p:tav>
                                        <p:tav tm="100000">
                                          <p:val>
                                            <p:strVal val="ppt_x"/>
                                          </p:val>
                                        </p:tav>
                                      </p:tavLst>
                                    </p:anim>
                                    <p:anim calcmode="lin" valueType="num">
                                      <p:cBhvr additive="base">
                                        <p:cTn id="251" dur="3000"/>
                                        <p:tgtEl>
                                          <p:spTgt spid="47"/>
                                        </p:tgtEl>
                                        <p:attrNameLst>
                                          <p:attrName>ppt_y</p:attrName>
                                        </p:attrNameLst>
                                      </p:cBhvr>
                                      <p:tavLst>
                                        <p:tav tm="0">
                                          <p:val>
                                            <p:strVal val="ppt_y"/>
                                          </p:val>
                                        </p:tav>
                                        <p:tav tm="100000">
                                          <p:val>
                                            <p:strVal val="0-ppt_h/2"/>
                                          </p:val>
                                        </p:tav>
                                      </p:tavLst>
                                    </p:anim>
                                    <p:set>
                                      <p:cBhvr>
                                        <p:cTn id="252" dur="1" fill="hold">
                                          <p:stCondLst>
                                            <p:cond delay="2999"/>
                                          </p:stCondLst>
                                        </p:cTn>
                                        <p:tgtEl>
                                          <p:spTgt spid="47"/>
                                        </p:tgtEl>
                                        <p:attrNameLst>
                                          <p:attrName>style.visibility</p:attrName>
                                        </p:attrNameLst>
                                      </p:cBhvr>
                                      <p:to>
                                        <p:strVal val="hidden"/>
                                      </p:to>
                                    </p:set>
                                  </p:childTnLst>
                                </p:cTn>
                              </p:par>
                              <p:par>
                                <p:cTn id="253" presetID="23" presetClass="entr" presetSubtype="16" fill="hold" grpId="4" nodeType="withEffect">
                                  <p:stCondLst>
                                    <p:cond delay="0"/>
                                  </p:stCondLst>
                                  <p:childTnLst>
                                    <p:set>
                                      <p:cBhvr>
                                        <p:cTn id="254" dur="1" fill="hold">
                                          <p:stCondLst>
                                            <p:cond delay="0"/>
                                          </p:stCondLst>
                                        </p:cTn>
                                        <p:tgtEl>
                                          <p:spTgt spid="47"/>
                                        </p:tgtEl>
                                        <p:attrNameLst>
                                          <p:attrName>style.visibility</p:attrName>
                                        </p:attrNameLst>
                                      </p:cBhvr>
                                      <p:to>
                                        <p:strVal val="visible"/>
                                      </p:to>
                                    </p:set>
                                    <p:anim calcmode="lin" valueType="num">
                                      <p:cBhvr>
                                        <p:cTn id="255" dur="3000" fill="hold"/>
                                        <p:tgtEl>
                                          <p:spTgt spid="47"/>
                                        </p:tgtEl>
                                        <p:attrNameLst>
                                          <p:attrName>ppt_w</p:attrName>
                                        </p:attrNameLst>
                                      </p:cBhvr>
                                      <p:tavLst>
                                        <p:tav tm="0">
                                          <p:val>
                                            <p:fltVal val="0"/>
                                          </p:val>
                                        </p:tav>
                                        <p:tav tm="100000">
                                          <p:val>
                                            <p:strVal val="#ppt_w"/>
                                          </p:val>
                                        </p:tav>
                                      </p:tavLst>
                                    </p:anim>
                                    <p:anim calcmode="lin" valueType="num">
                                      <p:cBhvr>
                                        <p:cTn id="256" dur="3000" fill="hold"/>
                                        <p:tgtEl>
                                          <p:spTgt spid="47"/>
                                        </p:tgtEl>
                                        <p:attrNameLst>
                                          <p:attrName>ppt_h</p:attrName>
                                        </p:attrNameLst>
                                      </p:cBhvr>
                                      <p:tavLst>
                                        <p:tav tm="0">
                                          <p:val>
                                            <p:fltVal val="0"/>
                                          </p:val>
                                        </p:tav>
                                        <p:tav tm="100000">
                                          <p:val>
                                            <p:strVal val="#ppt_h"/>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56"/>
                                        </p:tgtEl>
                                        <p:attrNameLst>
                                          <p:attrName>style.visibility</p:attrName>
                                        </p:attrNameLst>
                                      </p:cBhvr>
                                      <p:to>
                                        <p:strVal val="visible"/>
                                      </p:to>
                                    </p:set>
                                    <p:anim calcmode="lin" valueType="num">
                                      <p:cBhvr additive="base">
                                        <p:cTn id="259" dur="3000" fill="hold"/>
                                        <p:tgtEl>
                                          <p:spTgt spid="56"/>
                                        </p:tgtEl>
                                        <p:attrNameLst>
                                          <p:attrName>ppt_x</p:attrName>
                                        </p:attrNameLst>
                                      </p:cBhvr>
                                      <p:tavLst>
                                        <p:tav tm="0">
                                          <p:val>
                                            <p:strVal val="#ppt_x"/>
                                          </p:val>
                                        </p:tav>
                                        <p:tav tm="100000">
                                          <p:val>
                                            <p:strVal val="#ppt_x"/>
                                          </p:val>
                                        </p:tav>
                                      </p:tavLst>
                                    </p:anim>
                                    <p:anim calcmode="lin" valueType="num">
                                      <p:cBhvr additive="base">
                                        <p:cTn id="260" dur="3000" fill="hold"/>
                                        <p:tgtEl>
                                          <p:spTgt spid="56"/>
                                        </p:tgtEl>
                                        <p:attrNameLst>
                                          <p:attrName>ppt_y</p:attrName>
                                        </p:attrNameLst>
                                      </p:cBhvr>
                                      <p:tavLst>
                                        <p:tav tm="0">
                                          <p:val>
                                            <p:strVal val="1+#ppt_h/2"/>
                                          </p:val>
                                        </p:tav>
                                        <p:tav tm="100000">
                                          <p:val>
                                            <p:strVal val="#ppt_y"/>
                                          </p:val>
                                        </p:tav>
                                      </p:tavLst>
                                    </p:anim>
                                  </p:childTnLst>
                                </p:cTn>
                              </p:par>
                              <p:par>
                                <p:cTn id="261" presetID="8" presetClass="emph" presetSubtype="0" fill="hold" grpId="1" nodeType="withEffect">
                                  <p:stCondLst>
                                    <p:cond delay="0"/>
                                  </p:stCondLst>
                                  <p:childTnLst>
                                    <p:animRot by="21600000">
                                      <p:cBhvr>
                                        <p:cTn id="262" dur="3000" fill="hold"/>
                                        <p:tgtEl>
                                          <p:spTgt spid="56"/>
                                        </p:tgtEl>
                                        <p:attrNameLst>
                                          <p:attrName>r</p:attrName>
                                        </p:attrNameLst>
                                      </p:cBhvr>
                                    </p:animRot>
                                  </p:childTnLst>
                                </p:cTn>
                              </p:par>
                              <p:par>
                                <p:cTn id="263" presetID="2" presetClass="exit" presetSubtype="1" fill="hold" grpId="2" nodeType="withEffect">
                                  <p:stCondLst>
                                    <p:cond delay="0"/>
                                  </p:stCondLst>
                                  <p:childTnLst>
                                    <p:anim calcmode="lin" valueType="num">
                                      <p:cBhvr additive="base">
                                        <p:cTn id="264" dur="3000"/>
                                        <p:tgtEl>
                                          <p:spTgt spid="56"/>
                                        </p:tgtEl>
                                        <p:attrNameLst>
                                          <p:attrName>ppt_x</p:attrName>
                                        </p:attrNameLst>
                                      </p:cBhvr>
                                      <p:tavLst>
                                        <p:tav tm="0">
                                          <p:val>
                                            <p:strVal val="ppt_x"/>
                                          </p:val>
                                        </p:tav>
                                        <p:tav tm="100000">
                                          <p:val>
                                            <p:strVal val="ppt_x"/>
                                          </p:val>
                                        </p:tav>
                                      </p:tavLst>
                                    </p:anim>
                                    <p:anim calcmode="lin" valueType="num">
                                      <p:cBhvr additive="base">
                                        <p:cTn id="265" dur="3000"/>
                                        <p:tgtEl>
                                          <p:spTgt spid="56"/>
                                        </p:tgtEl>
                                        <p:attrNameLst>
                                          <p:attrName>ppt_y</p:attrName>
                                        </p:attrNameLst>
                                      </p:cBhvr>
                                      <p:tavLst>
                                        <p:tav tm="0">
                                          <p:val>
                                            <p:strVal val="ppt_y"/>
                                          </p:val>
                                        </p:tav>
                                        <p:tav tm="100000">
                                          <p:val>
                                            <p:strVal val="0-ppt_h/2"/>
                                          </p:val>
                                        </p:tav>
                                      </p:tavLst>
                                    </p:anim>
                                    <p:set>
                                      <p:cBhvr>
                                        <p:cTn id="266" dur="1" fill="hold">
                                          <p:stCondLst>
                                            <p:cond delay="2999"/>
                                          </p:stCondLst>
                                        </p:cTn>
                                        <p:tgtEl>
                                          <p:spTgt spid="56"/>
                                        </p:tgtEl>
                                        <p:attrNameLst>
                                          <p:attrName>style.visibility</p:attrName>
                                        </p:attrNameLst>
                                      </p:cBhvr>
                                      <p:to>
                                        <p:strVal val="hidden"/>
                                      </p:to>
                                    </p:set>
                                  </p:childTnLst>
                                </p:cTn>
                              </p:par>
                              <p:par>
                                <p:cTn id="267" presetID="23" presetClass="entr" presetSubtype="16" fill="hold" grpId="4" nodeType="withEffect">
                                  <p:stCondLst>
                                    <p:cond delay="0"/>
                                  </p:stCondLst>
                                  <p:childTnLst>
                                    <p:set>
                                      <p:cBhvr>
                                        <p:cTn id="268" dur="1" fill="hold">
                                          <p:stCondLst>
                                            <p:cond delay="0"/>
                                          </p:stCondLst>
                                        </p:cTn>
                                        <p:tgtEl>
                                          <p:spTgt spid="56"/>
                                        </p:tgtEl>
                                        <p:attrNameLst>
                                          <p:attrName>style.visibility</p:attrName>
                                        </p:attrNameLst>
                                      </p:cBhvr>
                                      <p:to>
                                        <p:strVal val="visible"/>
                                      </p:to>
                                    </p:set>
                                    <p:anim calcmode="lin" valueType="num">
                                      <p:cBhvr>
                                        <p:cTn id="269" dur="3000" fill="hold"/>
                                        <p:tgtEl>
                                          <p:spTgt spid="56"/>
                                        </p:tgtEl>
                                        <p:attrNameLst>
                                          <p:attrName>ppt_w</p:attrName>
                                        </p:attrNameLst>
                                      </p:cBhvr>
                                      <p:tavLst>
                                        <p:tav tm="0">
                                          <p:val>
                                            <p:fltVal val="0"/>
                                          </p:val>
                                        </p:tav>
                                        <p:tav tm="100000">
                                          <p:val>
                                            <p:strVal val="#ppt_w"/>
                                          </p:val>
                                        </p:tav>
                                      </p:tavLst>
                                    </p:anim>
                                    <p:anim calcmode="lin" valueType="num">
                                      <p:cBhvr>
                                        <p:cTn id="270" dur="3000" fill="hold"/>
                                        <p:tgtEl>
                                          <p:spTgt spid="56"/>
                                        </p:tgtEl>
                                        <p:attrNameLst>
                                          <p:attrName>ppt_h</p:attrName>
                                        </p:attrNameLst>
                                      </p:cBhvr>
                                      <p:tavLst>
                                        <p:tav tm="0">
                                          <p:val>
                                            <p:fltVal val="0"/>
                                          </p:val>
                                        </p:tav>
                                        <p:tav tm="100000">
                                          <p:val>
                                            <p:strVal val="#ppt_h"/>
                                          </p:val>
                                        </p:tav>
                                      </p:tavLst>
                                    </p:anim>
                                  </p:childTnLst>
                                </p:cTn>
                              </p:par>
                              <p:par>
                                <p:cTn id="271" presetID="2" presetClass="entr" presetSubtype="4" fill="hold" grpId="0" nodeType="withEffect">
                                  <p:stCondLst>
                                    <p:cond delay="0"/>
                                  </p:stCondLst>
                                  <p:childTnLst>
                                    <p:set>
                                      <p:cBhvr>
                                        <p:cTn id="272" dur="1" fill="hold">
                                          <p:stCondLst>
                                            <p:cond delay="0"/>
                                          </p:stCondLst>
                                        </p:cTn>
                                        <p:tgtEl>
                                          <p:spTgt spid="53"/>
                                        </p:tgtEl>
                                        <p:attrNameLst>
                                          <p:attrName>style.visibility</p:attrName>
                                        </p:attrNameLst>
                                      </p:cBhvr>
                                      <p:to>
                                        <p:strVal val="visible"/>
                                      </p:to>
                                    </p:set>
                                    <p:anim calcmode="lin" valueType="num">
                                      <p:cBhvr additive="base">
                                        <p:cTn id="273" dur="3000" fill="hold"/>
                                        <p:tgtEl>
                                          <p:spTgt spid="53"/>
                                        </p:tgtEl>
                                        <p:attrNameLst>
                                          <p:attrName>ppt_x</p:attrName>
                                        </p:attrNameLst>
                                      </p:cBhvr>
                                      <p:tavLst>
                                        <p:tav tm="0">
                                          <p:val>
                                            <p:strVal val="#ppt_x"/>
                                          </p:val>
                                        </p:tav>
                                        <p:tav tm="100000">
                                          <p:val>
                                            <p:strVal val="#ppt_x"/>
                                          </p:val>
                                        </p:tav>
                                      </p:tavLst>
                                    </p:anim>
                                    <p:anim calcmode="lin" valueType="num">
                                      <p:cBhvr additive="base">
                                        <p:cTn id="274" dur="3000" fill="hold"/>
                                        <p:tgtEl>
                                          <p:spTgt spid="53"/>
                                        </p:tgtEl>
                                        <p:attrNameLst>
                                          <p:attrName>ppt_y</p:attrName>
                                        </p:attrNameLst>
                                      </p:cBhvr>
                                      <p:tavLst>
                                        <p:tav tm="0">
                                          <p:val>
                                            <p:strVal val="1+#ppt_h/2"/>
                                          </p:val>
                                        </p:tav>
                                        <p:tav tm="100000">
                                          <p:val>
                                            <p:strVal val="#ppt_y"/>
                                          </p:val>
                                        </p:tav>
                                      </p:tavLst>
                                    </p:anim>
                                  </p:childTnLst>
                                </p:cTn>
                              </p:par>
                              <p:par>
                                <p:cTn id="275" presetID="8" presetClass="emph" presetSubtype="0" fill="hold" grpId="1" nodeType="withEffect">
                                  <p:stCondLst>
                                    <p:cond delay="0"/>
                                  </p:stCondLst>
                                  <p:childTnLst>
                                    <p:animRot by="21600000">
                                      <p:cBhvr>
                                        <p:cTn id="276" dur="3000" fill="hold"/>
                                        <p:tgtEl>
                                          <p:spTgt spid="53"/>
                                        </p:tgtEl>
                                        <p:attrNameLst>
                                          <p:attrName>r</p:attrName>
                                        </p:attrNameLst>
                                      </p:cBhvr>
                                    </p:animRot>
                                  </p:childTnLst>
                                </p:cTn>
                              </p:par>
                              <p:par>
                                <p:cTn id="277" presetID="2" presetClass="exit" presetSubtype="1" fill="hold" grpId="2" nodeType="withEffect">
                                  <p:stCondLst>
                                    <p:cond delay="0"/>
                                  </p:stCondLst>
                                  <p:childTnLst>
                                    <p:anim calcmode="lin" valueType="num">
                                      <p:cBhvr additive="base">
                                        <p:cTn id="278" dur="3000"/>
                                        <p:tgtEl>
                                          <p:spTgt spid="53"/>
                                        </p:tgtEl>
                                        <p:attrNameLst>
                                          <p:attrName>ppt_x</p:attrName>
                                        </p:attrNameLst>
                                      </p:cBhvr>
                                      <p:tavLst>
                                        <p:tav tm="0">
                                          <p:val>
                                            <p:strVal val="ppt_x"/>
                                          </p:val>
                                        </p:tav>
                                        <p:tav tm="100000">
                                          <p:val>
                                            <p:strVal val="ppt_x"/>
                                          </p:val>
                                        </p:tav>
                                      </p:tavLst>
                                    </p:anim>
                                    <p:anim calcmode="lin" valueType="num">
                                      <p:cBhvr additive="base">
                                        <p:cTn id="279" dur="3000"/>
                                        <p:tgtEl>
                                          <p:spTgt spid="53"/>
                                        </p:tgtEl>
                                        <p:attrNameLst>
                                          <p:attrName>ppt_y</p:attrName>
                                        </p:attrNameLst>
                                      </p:cBhvr>
                                      <p:tavLst>
                                        <p:tav tm="0">
                                          <p:val>
                                            <p:strVal val="ppt_y"/>
                                          </p:val>
                                        </p:tav>
                                        <p:tav tm="100000">
                                          <p:val>
                                            <p:strVal val="0-ppt_h/2"/>
                                          </p:val>
                                        </p:tav>
                                      </p:tavLst>
                                    </p:anim>
                                    <p:set>
                                      <p:cBhvr>
                                        <p:cTn id="280" dur="1" fill="hold">
                                          <p:stCondLst>
                                            <p:cond delay="2999"/>
                                          </p:stCondLst>
                                        </p:cTn>
                                        <p:tgtEl>
                                          <p:spTgt spid="53"/>
                                        </p:tgtEl>
                                        <p:attrNameLst>
                                          <p:attrName>style.visibility</p:attrName>
                                        </p:attrNameLst>
                                      </p:cBhvr>
                                      <p:to>
                                        <p:strVal val="hidden"/>
                                      </p:to>
                                    </p:set>
                                  </p:childTnLst>
                                </p:cTn>
                              </p:par>
                              <p:par>
                                <p:cTn id="281" presetID="23" presetClass="entr" presetSubtype="16" fill="hold" grpId="4" nodeType="withEffect">
                                  <p:stCondLst>
                                    <p:cond delay="0"/>
                                  </p:stCondLst>
                                  <p:childTnLst>
                                    <p:set>
                                      <p:cBhvr>
                                        <p:cTn id="282" dur="1" fill="hold">
                                          <p:stCondLst>
                                            <p:cond delay="0"/>
                                          </p:stCondLst>
                                        </p:cTn>
                                        <p:tgtEl>
                                          <p:spTgt spid="53"/>
                                        </p:tgtEl>
                                        <p:attrNameLst>
                                          <p:attrName>style.visibility</p:attrName>
                                        </p:attrNameLst>
                                      </p:cBhvr>
                                      <p:to>
                                        <p:strVal val="visible"/>
                                      </p:to>
                                    </p:set>
                                    <p:anim calcmode="lin" valueType="num">
                                      <p:cBhvr>
                                        <p:cTn id="283" dur="3000" fill="hold"/>
                                        <p:tgtEl>
                                          <p:spTgt spid="53"/>
                                        </p:tgtEl>
                                        <p:attrNameLst>
                                          <p:attrName>ppt_w</p:attrName>
                                        </p:attrNameLst>
                                      </p:cBhvr>
                                      <p:tavLst>
                                        <p:tav tm="0">
                                          <p:val>
                                            <p:fltVal val="0"/>
                                          </p:val>
                                        </p:tav>
                                        <p:tav tm="100000">
                                          <p:val>
                                            <p:strVal val="#ppt_w"/>
                                          </p:val>
                                        </p:tav>
                                      </p:tavLst>
                                    </p:anim>
                                    <p:anim calcmode="lin" valueType="num">
                                      <p:cBhvr>
                                        <p:cTn id="284" dur="3000" fill="hold"/>
                                        <p:tgtEl>
                                          <p:spTgt spid="53"/>
                                        </p:tgtEl>
                                        <p:attrNameLst>
                                          <p:attrName>ppt_h</p:attrName>
                                        </p:attrNameLst>
                                      </p:cBhvr>
                                      <p:tavLst>
                                        <p:tav tm="0">
                                          <p:val>
                                            <p:fltVal val="0"/>
                                          </p:val>
                                        </p:tav>
                                        <p:tav tm="100000">
                                          <p:val>
                                            <p:strVal val="#ppt_h"/>
                                          </p:val>
                                        </p:tav>
                                      </p:tavLst>
                                    </p:anim>
                                  </p:childTnLst>
                                </p:cTn>
                              </p:par>
                              <p:par>
                                <p:cTn id="285" presetID="2" presetClass="entr" presetSubtype="4"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additive="base">
                                        <p:cTn id="287" dur="3000" fill="hold"/>
                                        <p:tgtEl>
                                          <p:spTgt spid="44"/>
                                        </p:tgtEl>
                                        <p:attrNameLst>
                                          <p:attrName>ppt_x</p:attrName>
                                        </p:attrNameLst>
                                      </p:cBhvr>
                                      <p:tavLst>
                                        <p:tav tm="0">
                                          <p:val>
                                            <p:strVal val="#ppt_x"/>
                                          </p:val>
                                        </p:tav>
                                        <p:tav tm="100000">
                                          <p:val>
                                            <p:strVal val="#ppt_x"/>
                                          </p:val>
                                        </p:tav>
                                      </p:tavLst>
                                    </p:anim>
                                    <p:anim calcmode="lin" valueType="num">
                                      <p:cBhvr additive="base">
                                        <p:cTn id="288" dur="3000" fill="hold"/>
                                        <p:tgtEl>
                                          <p:spTgt spid="44"/>
                                        </p:tgtEl>
                                        <p:attrNameLst>
                                          <p:attrName>ppt_y</p:attrName>
                                        </p:attrNameLst>
                                      </p:cBhvr>
                                      <p:tavLst>
                                        <p:tav tm="0">
                                          <p:val>
                                            <p:strVal val="1+#ppt_h/2"/>
                                          </p:val>
                                        </p:tav>
                                        <p:tav tm="100000">
                                          <p:val>
                                            <p:strVal val="#ppt_y"/>
                                          </p:val>
                                        </p:tav>
                                      </p:tavLst>
                                    </p:anim>
                                  </p:childTnLst>
                                </p:cTn>
                              </p:par>
                              <p:par>
                                <p:cTn id="289" presetID="8" presetClass="emph" presetSubtype="0" fill="hold" grpId="1" nodeType="withEffect">
                                  <p:stCondLst>
                                    <p:cond delay="0"/>
                                  </p:stCondLst>
                                  <p:childTnLst>
                                    <p:animRot by="21600000">
                                      <p:cBhvr>
                                        <p:cTn id="290" dur="3000" fill="hold"/>
                                        <p:tgtEl>
                                          <p:spTgt spid="44"/>
                                        </p:tgtEl>
                                        <p:attrNameLst>
                                          <p:attrName>r</p:attrName>
                                        </p:attrNameLst>
                                      </p:cBhvr>
                                    </p:animRot>
                                  </p:childTnLst>
                                </p:cTn>
                              </p:par>
                              <p:par>
                                <p:cTn id="291" presetID="2" presetClass="exit" presetSubtype="1" fill="hold" grpId="2" nodeType="withEffect">
                                  <p:stCondLst>
                                    <p:cond delay="0"/>
                                  </p:stCondLst>
                                  <p:childTnLst>
                                    <p:anim calcmode="lin" valueType="num">
                                      <p:cBhvr additive="base">
                                        <p:cTn id="292" dur="3000"/>
                                        <p:tgtEl>
                                          <p:spTgt spid="44"/>
                                        </p:tgtEl>
                                        <p:attrNameLst>
                                          <p:attrName>ppt_x</p:attrName>
                                        </p:attrNameLst>
                                      </p:cBhvr>
                                      <p:tavLst>
                                        <p:tav tm="0">
                                          <p:val>
                                            <p:strVal val="ppt_x"/>
                                          </p:val>
                                        </p:tav>
                                        <p:tav tm="100000">
                                          <p:val>
                                            <p:strVal val="ppt_x"/>
                                          </p:val>
                                        </p:tav>
                                      </p:tavLst>
                                    </p:anim>
                                    <p:anim calcmode="lin" valueType="num">
                                      <p:cBhvr additive="base">
                                        <p:cTn id="293" dur="3000"/>
                                        <p:tgtEl>
                                          <p:spTgt spid="44"/>
                                        </p:tgtEl>
                                        <p:attrNameLst>
                                          <p:attrName>ppt_y</p:attrName>
                                        </p:attrNameLst>
                                      </p:cBhvr>
                                      <p:tavLst>
                                        <p:tav tm="0">
                                          <p:val>
                                            <p:strVal val="ppt_y"/>
                                          </p:val>
                                        </p:tav>
                                        <p:tav tm="100000">
                                          <p:val>
                                            <p:strVal val="0-ppt_h/2"/>
                                          </p:val>
                                        </p:tav>
                                      </p:tavLst>
                                    </p:anim>
                                    <p:set>
                                      <p:cBhvr>
                                        <p:cTn id="294" dur="1" fill="hold">
                                          <p:stCondLst>
                                            <p:cond delay="2999"/>
                                          </p:stCondLst>
                                        </p:cTn>
                                        <p:tgtEl>
                                          <p:spTgt spid="44"/>
                                        </p:tgtEl>
                                        <p:attrNameLst>
                                          <p:attrName>style.visibility</p:attrName>
                                        </p:attrNameLst>
                                      </p:cBhvr>
                                      <p:to>
                                        <p:strVal val="hidden"/>
                                      </p:to>
                                    </p:set>
                                  </p:childTnLst>
                                </p:cTn>
                              </p:par>
                              <p:par>
                                <p:cTn id="295" presetID="23" presetClass="entr" presetSubtype="16" fill="hold" grpId="4" nodeType="withEffect">
                                  <p:stCondLst>
                                    <p:cond delay="0"/>
                                  </p:stCondLst>
                                  <p:childTnLst>
                                    <p:set>
                                      <p:cBhvr>
                                        <p:cTn id="296" dur="1" fill="hold">
                                          <p:stCondLst>
                                            <p:cond delay="0"/>
                                          </p:stCondLst>
                                        </p:cTn>
                                        <p:tgtEl>
                                          <p:spTgt spid="44"/>
                                        </p:tgtEl>
                                        <p:attrNameLst>
                                          <p:attrName>style.visibility</p:attrName>
                                        </p:attrNameLst>
                                      </p:cBhvr>
                                      <p:to>
                                        <p:strVal val="visible"/>
                                      </p:to>
                                    </p:set>
                                    <p:anim calcmode="lin" valueType="num">
                                      <p:cBhvr>
                                        <p:cTn id="297" dur="3000" fill="hold"/>
                                        <p:tgtEl>
                                          <p:spTgt spid="44"/>
                                        </p:tgtEl>
                                        <p:attrNameLst>
                                          <p:attrName>ppt_w</p:attrName>
                                        </p:attrNameLst>
                                      </p:cBhvr>
                                      <p:tavLst>
                                        <p:tav tm="0">
                                          <p:val>
                                            <p:fltVal val="0"/>
                                          </p:val>
                                        </p:tav>
                                        <p:tav tm="100000">
                                          <p:val>
                                            <p:strVal val="#ppt_w"/>
                                          </p:val>
                                        </p:tav>
                                      </p:tavLst>
                                    </p:anim>
                                    <p:anim calcmode="lin" valueType="num">
                                      <p:cBhvr>
                                        <p:cTn id="298" dur="3000" fill="hold"/>
                                        <p:tgtEl>
                                          <p:spTgt spid="44"/>
                                        </p:tgtEl>
                                        <p:attrNameLst>
                                          <p:attrName>ppt_h</p:attrName>
                                        </p:attrNameLst>
                                      </p:cBhvr>
                                      <p:tavLst>
                                        <p:tav tm="0">
                                          <p:val>
                                            <p:fltVal val="0"/>
                                          </p:val>
                                        </p:tav>
                                        <p:tav tm="100000">
                                          <p:val>
                                            <p:strVal val="#ppt_h"/>
                                          </p:val>
                                        </p:tav>
                                      </p:tavLst>
                                    </p:anim>
                                  </p:childTnLst>
                                </p:cTn>
                              </p:par>
                              <p:par>
                                <p:cTn id="299" presetID="9" presetClass="emph" presetSubtype="0" grpId="0" nodeType="withEffect">
                                  <p:stCondLst>
                                    <p:cond delay="0"/>
                                  </p:stCondLst>
                                  <p:childTnLst>
                                    <p:set>
                                      <p:cBhvr rctx="PPT">
                                        <p:cTn id="300" dur="indefinite"/>
                                        <p:tgtEl>
                                          <p:spTgt spid="65"/>
                                        </p:tgtEl>
                                        <p:attrNameLst>
                                          <p:attrName>style.opacity</p:attrName>
                                        </p:attrNameLst>
                                      </p:cBhvr>
                                      <p:to>
                                        <p:strVal val="0"/>
                                      </p:to>
                                    </p:set>
                                    <p:animEffect filter="image" prLst="opacity: 0">
                                      <p:cBhvr rctx="IE">
                                        <p:cTn id="301" dur="indefinite"/>
                                        <p:tgtEl>
                                          <p:spTgt spid="65"/>
                                        </p:tgtEl>
                                      </p:cBhvr>
                                    </p:animEffect>
                                  </p:childTnLst>
                                </p:cTn>
                              </p:par>
                              <p:par>
                                <p:cTn id="302" presetID="2" presetClass="entr" presetSubtype="1" fill="hold" grpId="0" nodeType="withEffect">
                                  <p:stCondLst>
                                    <p:cond delay="0"/>
                                  </p:stCondLst>
                                  <p:childTnLst>
                                    <p:set>
                                      <p:cBhvr>
                                        <p:cTn id="303" dur="1" fill="hold">
                                          <p:stCondLst>
                                            <p:cond delay="0"/>
                                          </p:stCondLst>
                                        </p:cTn>
                                        <p:tgtEl>
                                          <p:spTgt spid="68"/>
                                        </p:tgtEl>
                                        <p:attrNameLst>
                                          <p:attrName>style.visibility</p:attrName>
                                        </p:attrNameLst>
                                      </p:cBhvr>
                                      <p:to>
                                        <p:strVal val="visible"/>
                                      </p:to>
                                    </p:set>
                                    <p:anim calcmode="lin" valueType="num">
                                      <p:cBhvr additive="base">
                                        <p:cTn id="304" dur="3000" fill="hold"/>
                                        <p:tgtEl>
                                          <p:spTgt spid="68"/>
                                        </p:tgtEl>
                                        <p:attrNameLst>
                                          <p:attrName>ppt_x</p:attrName>
                                        </p:attrNameLst>
                                      </p:cBhvr>
                                      <p:tavLst>
                                        <p:tav tm="0">
                                          <p:val>
                                            <p:strVal val="#ppt_x"/>
                                          </p:val>
                                        </p:tav>
                                        <p:tav tm="100000">
                                          <p:val>
                                            <p:strVal val="#ppt_x"/>
                                          </p:val>
                                        </p:tav>
                                      </p:tavLst>
                                    </p:anim>
                                    <p:anim calcmode="lin" valueType="num">
                                      <p:cBhvr additive="base">
                                        <p:cTn id="305" dur="3000" fill="hold"/>
                                        <p:tgtEl>
                                          <p:spTgt spid="68"/>
                                        </p:tgtEl>
                                        <p:attrNameLst>
                                          <p:attrName>ppt_y</p:attrName>
                                        </p:attrNameLst>
                                      </p:cBhvr>
                                      <p:tavLst>
                                        <p:tav tm="0">
                                          <p:val>
                                            <p:strVal val="0-#ppt_h/2"/>
                                          </p:val>
                                        </p:tav>
                                        <p:tav tm="100000">
                                          <p:val>
                                            <p:strVal val="#ppt_y"/>
                                          </p:val>
                                        </p:tav>
                                      </p:tavLst>
                                    </p:anim>
                                  </p:childTnLst>
                                </p:cTn>
                              </p:par>
                              <p:par>
                                <p:cTn id="306" presetID="8" presetClass="emph" presetSubtype="0" fill="hold" grpId="1" nodeType="withEffect">
                                  <p:stCondLst>
                                    <p:cond delay="0"/>
                                  </p:stCondLst>
                                  <p:childTnLst>
                                    <p:animRot by="21600000">
                                      <p:cBhvr>
                                        <p:cTn id="307" dur="3000" fill="hold"/>
                                        <p:tgtEl>
                                          <p:spTgt spid="68"/>
                                        </p:tgtEl>
                                        <p:attrNameLst>
                                          <p:attrName>r</p:attrName>
                                        </p:attrNameLst>
                                      </p:cBhvr>
                                    </p:animRot>
                                  </p:childTnLst>
                                </p:cTn>
                              </p:par>
                              <p:par>
                                <p:cTn id="308" presetID="2" presetClass="exit" presetSubtype="4" fill="hold" grpId="2" nodeType="withEffect">
                                  <p:stCondLst>
                                    <p:cond delay="0"/>
                                  </p:stCondLst>
                                  <p:childTnLst>
                                    <p:anim calcmode="lin" valueType="num">
                                      <p:cBhvr additive="base">
                                        <p:cTn id="309" dur="3000"/>
                                        <p:tgtEl>
                                          <p:spTgt spid="68"/>
                                        </p:tgtEl>
                                        <p:attrNameLst>
                                          <p:attrName>ppt_x</p:attrName>
                                        </p:attrNameLst>
                                      </p:cBhvr>
                                      <p:tavLst>
                                        <p:tav tm="0">
                                          <p:val>
                                            <p:strVal val="ppt_x"/>
                                          </p:val>
                                        </p:tav>
                                        <p:tav tm="100000">
                                          <p:val>
                                            <p:strVal val="ppt_x"/>
                                          </p:val>
                                        </p:tav>
                                      </p:tavLst>
                                    </p:anim>
                                    <p:anim calcmode="lin" valueType="num">
                                      <p:cBhvr additive="base">
                                        <p:cTn id="310" dur="3000"/>
                                        <p:tgtEl>
                                          <p:spTgt spid="68"/>
                                        </p:tgtEl>
                                        <p:attrNameLst>
                                          <p:attrName>ppt_y</p:attrName>
                                        </p:attrNameLst>
                                      </p:cBhvr>
                                      <p:tavLst>
                                        <p:tav tm="0">
                                          <p:val>
                                            <p:strVal val="ppt_y"/>
                                          </p:val>
                                        </p:tav>
                                        <p:tav tm="100000">
                                          <p:val>
                                            <p:strVal val="1+ppt_h/2"/>
                                          </p:val>
                                        </p:tav>
                                      </p:tavLst>
                                    </p:anim>
                                    <p:set>
                                      <p:cBhvr>
                                        <p:cTn id="311" dur="1" fill="hold">
                                          <p:stCondLst>
                                            <p:cond delay="2999"/>
                                          </p:stCondLst>
                                        </p:cTn>
                                        <p:tgtEl>
                                          <p:spTgt spid="68"/>
                                        </p:tgtEl>
                                        <p:attrNameLst>
                                          <p:attrName>style.visibility</p:attrName>
                                        </p:attrNameLst>
                                      </p:cBhvr>
                                      <p:to>
                                        <p:strVal val="hidden"/>
                                      </p:to>
                                    </p:set>
                                  </p:childTnLst>
                                </p:cTn>
                              </p:par>
                              <p:par>
                                <p:cTn id="312" presetID="23" presetClass="entr" presetSubtype="16" fill="hold" grpId="3" nodeType="withEffect">
                                  <p:stCondLst>
                                    <p:cond delay="0"/>
                                  </p:stCondLst>
                                  <p:childTnLst>
                                    <p:set>
                                      <p:cBhvr>
                                        <p:cTn id="313" dur="1" fill="hold">
                                          <p:stCondLst>
                                            <p:cond delay="0"/>
                                          </p:stCondLst>
                                        </p:cTn>
                                        <p:tgtEl>
                                          <p:spTgt spid="68"/>
                                        </p:tgtEl>
                                        <p:attrNameLst>
                                          <p:attrName>style.visibility</p:attrName>
                                        </p:attrNameLst>
                                      </p:cBhvr>
                                      <p:to>
                                        <p:strVal val="visible"/>
                                      </p:to>
                                    </p:set>
                                    <p:anim calcmode="lin" valueType="num">
                                      <p:cBhvr>
                                        <p:cTn id="314" dur="3000" fill="hold"/>
                                        <p:tgtEl>
                                          <p:spTgt spid="68"/>
                                        </p:tgtEl>
                                        <p:attrNameLst>
                                          <p:attrName>ppt_w</p:attrName>
                                        </p:attrNameLst>
                                      </p:cBhvr>
                                      <p:tavLst>
                                        <p:tav tm="0">
                                          <p:val>
                                            <p:fltVal val="0"/>
                                          </p:val>
                                        </p:tav>
                                        <p:tav tm="100000">
                                          <p:val>
                                            <p:strVal val="#ppt_w"/>
                                          </p:val>
                                        </p:tav>
                                      </p:tavLst>
                                    </p:anim>
                                    <p:anim calcmode="lin" valueType="num">
                                      <p:cBhvr>
                                        <p:cTn id="315" dur="3000" fill="hold"/>
                                        <p:tgtEl>
                                          <p:spTgt spid="68"/>
                                        </p:tgtEl>
                                        <p:attrNameLst>
                                          <p:attrName>ppt_h</p:attrName>
                                        </p:attrNameLst>
                                      </p:cBhvr>
                                      <p:tavLst>
                                        <p:tav tm="0">
                                          <p:val>
                                            <p:fltVal val="0"/>
                                          </p:val>
                                        </p:tav>
                                        <p:tav tm="100000">
                                          <p:val>
                                            <p:strVal val="#ppt_h"/>
                                          </p:val>
                                        </p:tav>
                                      </p:tavLst>
                                    </p:anim>
                                  </p:childTnLst>
                                </p:cTn>
                              </p:par>
                              <p:par>
                                <p:cTn id="316" presetID="2" presetClass="entr" presetSubtype="1" fill="hold" grpId="0" nodeType="withEffect">
                                  <p:stCondLst>
                                    <p:cond delay="0"/>
                                  </p:stCondLst>
                                  <p:childTnLst>
                                    <p:set>
                                      <p:cBhvr>
                                        <p:cTn id="317" dur="1" fill="hold">
                                          <p:stCondLst>
                                            <p:cond delay="0"/>
                                          </p:stCondLst>
                                        </p:cTn>
                                        <p:tgtEl>
                                          <p:spTgt spid="77"/>
                                        </p:tgtEl>
                                        <p:attrNameLst>
                                          <p:attrName>style.visibility</p:attrName>
                                        </p:attrNameLst>
                                      </p:cBhvr>
                                      <p:to>
                                        <p:strVal val="visible"/>
                                      </p:to>
                                    </p:set>
                                    <p:anim calcmode="lin" valueType="num">
                                      <p:cBhvr additive="base">
                                        <p:cTn id="318" dur="3000" fill="hold"/>
                                        <p:tgtEl>
                                          <p:spTgt spid="77"/>
                                        </p:tgtEl>
                                        <p:attrNameLst>
                                          <p:attrName>ppt_x</p:attrName>
                                        </p:attrNameLst>
                                      </p:cBhvr>
                                      <p:tavLst>
                                        <p:tav tm="0">
                                          <p:val>
                                            <p:strVal val="#ppt_x"/>
                                          </p:val>
                                        </p:tav>
                                        <p:tav tm="100000">
                                          <p:val>
                                            <p:strVal val="#ppt_x"/>
                                          </p:val>
                                        </p:tav>
                                      </p:tavLst>
                                    </p:anim>
                                    <p:anim calcmode="lin" valueType="num">
                                      <p:cBhvr additive="base">
                                        <p:cTn id="319" dur="3000" fill="hold"/>
                                        <p:tgtEl>
                                          <p:spTgt spid="77"/>
                                        </p:tgtEl>
                                        <p:attrNameLst>
                                          <p:attrName>ppt_y</p:attrName>
                                        </p:attrNameLst>
                                      </p:cBhvr>
                                      <p:tavLst>
                                        <p:tav tm="0">
                                          <p:val>
                                            <p:strVal val="0-#ppt_h/2"/>
                                          </p:val>
                                        </p:tav>
                                        <p:tav tm="100000">
                                          <p:val>
                                            <p:strVal val="#ppt_y"/>
                                          </p:val>
                                        </p:tav>
                                      </p:tavLst>
                                    </p:anim>
                                  </p:childTnLst>
                                </p:cTn>
                              </p:par>
                              <p:par>
                                <p:cTn id="320" presetID="8" presetClass="emph" presetSubtype="0" fill="hold" grpId="1" nodeType="withEffect">
                                  <p:stCondLst>
                                    <p:cond delay="0"/>
                                  </p:stCondLst>
                                  <p:childTnLst>
                                    <p:animRot by="21600000">
                                      <p:cBhvr>
                                        <p:cTn id="321" dur="3000" fill="hold"/>
                                        <p:tgtEl>
                                          <p:spTgt spid="77"/>
                                        </p:tgtEl>
                                        <p:attrNameLst>
                                          <p:attrName>r</p:attrName>
                                        </p:attrNameLst>
                                      </p:cBhvr>
                                    </p:animRot>
                                  </p:childTnLst>
                                </p:cTn>
                              </p:par>
                              <p:par>
                                <p:cTn id="322" presetID="2" presetClass="exit" presetSubtype="4" fill="hold" grpId="2" nodeType="withEffect">
                                  <p:stCondLst>
                                    <p:cond delay="0"/>
                                  </p:stCondLst>
                                  <p:childTnLst>
                                    <p:anim calcmode="lin" valueType="num">
                                      <p:cBhvr additive="base">
                                        <p:cTn id="323" dur="3000"/>
                                        <p:tgtEl>
                                          <p:spTgt spid="77"/>
                                        </p:tgtEl>
                                        <p:attrNameLst>
                                          <p:attrName>ppt_x</p:attrName>
                                        </p:attrNameLst>
                                      </p:cBhvr>
                                      <p:tavLst>
                                        <p:tav tm="0">
                                          <p:val>
                                            <p:strVal val="ppt_x"/>
                                          </p:val>
                                        </p:tav>
                                        <p:tav tm="100000">
                                          <p:val>
                                            <p:strVal val="ppt_x"/>
                                          </p:val>
                                        </p:tav>
                                      </p:tavLst>
                                    </p:anim>
                                    <p:anim calcmode="lin" valueType="num">
                                      <p:cBhvr additive="base">
                                        <p:cTn id="324" dur="3000"/>
                                        <p:tgtEl>
                                          <p:spTgt spid="77"/>
                                        </p:tgtEl>
                                        <p:attrNameLst>
                                          <p:attrName>ppt_y</p:attrName>
                                        </p:attrNameLst>
                                      </p:cBhvr>
                                      <p:tavLst>
                                        <p:tav tm="0">
                                          <p:val>
                                            <p:strVal val="ppt_y"/>
                                          </p:val>
                                        </p:tav>
                                        <p:tav tm="100000">
                                          <p:val>
                                            <p:strVal val="1+ppt_h/2"/>
                                          </p:val>
                                        </p:tav>
                                      </p:tavLst>
                                    </p:anim>
                                    <p:set>
                                      <p:cBhvr>
                                        <p:cTn id="325" dur="1" fill="hold">
                                          <p:stCondLst>
                                            <p:cond delay="2999"/>
                                          </p:stCondLst>
                                        </p:cTn>
                                        <p:tgtEl>
                                          <p:spTgt spid="77"/>
                                        </p:tgtEl>
                                        <p:attrNameLst>
                                          <p:attrName>style.visibility</p:attrName>
                                        </p:attrNameLst>
                                      </p:cBhvr>
                                      <p:to>
                                        <p:strVal val="hidden"/>
                                      </p:to>
                                    </p:set>
                                  </p:childTnLst>
                                </p:cTn>
                              </p:par>
                              <p:par>
                                <p:cTn id="326" presetID="23" presetClass="entr" presetSubtype="16" fill="hold" grpId="3" nodeType="withEffect">
                                  <p:stCondLst>
                                    <p:cond delay="0"/>
                                  </p:stCondLst>
                                  <p:childTnLst>
                                    <p:set>
                                      <p:cBhvr>
                                        <p:cTn id="327" dur="1" fill="hold">
                                          <p:stCondLst>
                                            <p:cond delay="0"/>
                                          </p:stCondLst>
                                        </p:cTn>
                                        <p:tgtEl>
                                          <p:spTgt spid="77"/>
                                        </p:tgtEl>
                                        <p:attrNameLst>
                                          <p:attrName>style.visibility</p:attrName>
                                        </p:attrNameLst>
                                      </p:cBhvr>
                                      <p:to>
                                        <p:strVal val="visible"/>
                                      </p:to>
                                    </p:set>
                                    <p:anim calcmode="lin" valueType="num">
                                      <p:cBhvr>
                                        <p:cTn id="328" dur="3000" fill="hold"/>
                                        <p:tgtEl>
                                          <p:spTgt spid="77"/>
                                        </p:tgtEl>
                                        <p:attrNameLst>
                                          <p:attrName>ppt_w</p:attrName>
                                        </p:attrNameLst>
                                      </p:cBhvr>
                                      <p:tavLst>
                                        <p:tav tm="0">
                                          <p:val>
                                            <p:fltVal val="0"/>
                                          </p:val>
                                        </p:tav>
                                        <p:tav tm="100000">
                                          <p:val>
                                            <p:strVal val="#ppt_w"/>
                                          </p:val>
                                        </p:tav>
                                      </p:tavLst>
                                    </p:anim>
                                    <p:anim calcmode="lin" valueType="num">
                                      <p:cBhvr>
                                        <p:cTn id="329" dur="3000" fill="hold"/>
                                        <p:tgtEl>
                                          <p:spTgt spid="77"/>
                                        </p:tgtEl>
                                        <p:attrNameLst>
                                          <p:attrName>ppt_h</p:attrName>
                                        </p:attrNameLst>
                                      </p:cBhvr>
                                      <p:tavLst>
                                        <p:tav tm="0">
                                          <p:val>
                                            <p:fltVal val="0"/>
                                          </p:val>
                                        </p:tav>
                                        <p:tav tm="100000">
                                          <p:val>
                                            <p:strVal val="#ppt_h"/>
                                          </p:val>
                                        </p:tav>
                                      </p:tavLst>
                                    </p:anim>
                                  </p:childTnLst>
                                </p:cTn>
                              </p:par>
                              <p:par>
                                <p:cTn id="330" presetID="2" presetClass="entr" presetSubtype="1" fill="hold" grpId="0" nodeType="withEffect">
                                  <p:stCondLst>
                                    <p:cond delay="0"/>
                                  </p:stCondLst>
                                  <p:childTnLst>
                                    <p:set>
                                      <p:cBhvr>
                                        <p:cTn id="331" dur="1" fill="hold">
                                          <p:stCondLst>
                                            <p:cond delay="0"/>
                                          </p:stCondLst>
                                        </p:cTn>
                                        <p:tgtEl>
                                          <p:spTgt spid="80"/>
                                        </p:tgtEl>
                                        <p:attrNameLst>
                                          <p:attrName>style.visibility</p:attrName>
                                        </p:attrNameLst>
                                      </p:cBhvr>
                                      <p:to>
                                        <p:strVal val="visible"/>
                                      </p:to>
                                    </p:set>
                                    <p:anim calcmode="lin" valueType="num">
                                      <p:cBhvr additive="base">
                                        <p:cTn id="332" dur="3000" fill="hold"/>
                                        <p:tgtEl>
                                          <p:spTgt spid="80"/>
                                        </p:tgtEl>
                                        <p:attrNameLst>
                                          <p:attrName>ppt_x</p:attrName>
                                        </p:attrNameLst>
                                      </p:cBhvr>
                                      <p:tavLst>
                                        <p:tav tm="0">
                                          <p:val>
                                            <p:strVal val="#ppt_x"/>
                                          </p:val>
                                        </p:tav>
                                        <p:tav tm="100000">
                                          <p:val>
                                            <p:strVal val="#ppt_x"/>
                                          </p:val>
                                        </p:tav>
                                      </p:tavLst>
                                    </p:anim>
                                    <p:anim calcmode="lin" valueType="num">
                                      <p:cBhvr additive="base">
                                        <p:cTn id="333" dur="3000" fill="hold"/>
                                        <p:tgtEl>
                                          <p:spTgt spid="80"/>
                                        </p:tgtEl>
                                        <p:attrNameLst>
                                          <p:attrName>ppt_y</p:attrName>
                                        </p:attrNameLst>
                                      </p:cBhvr>
                                      <p:tavLst>
                                        <p:tav tm="0">
                                          <p:val>
                                            <p:strVal val="0-#ppt_h/2"/>
                                          </p:val>
                                        </p:tav>
                                        <p:tav tm="100000">
                                          <p:val>
                                            <p:strVal val="#ppt_y"/>
                                          </p:val>
                                        </p:tav>
                                      </p:tavLst>
                                    </p:anim>
                                  </p:childTnLst>
                                </p:cTn>
                              </p:par>
                              <p:par>
                                <p:cTn id="334" presetID="8" presetClass="emph" presetSubtype="0" fill="hold" grpId="1" nodeType="withEffect">
                                  <p:stCondLst>
                                    <p:cond delay="0"/>
                                  </p:stCondLst>
                                  <p:childTnLst>
                                    <p:animRot by="21600000">
                                      <p:cBhvr>
                                        <p:cTn id="335" dur="3000" fill="hold"/>
                                        <p:tgtEl>
                                          <p:spTgt spid="80"/>
                                        </p:tgtEl>
                                        <p:attrNameLst>
                                          <p:attrName>r</p:attrName>
                                        </p:attrNameLst>
                                      </p:cBhvr>
                                    </p:animRot>
                                  </p:childTnLst>
                                </p:cTn>
                              </p:par>
                              <p:par>
                                <p:cTn id="336" presetID="2" presetClass="exit" presetSubtype="4" fill="hold" grpId="2" nodeType="withEffect">
                                  <p:stCondLst>
                                    <p:cond delay="0"/>
                                  </p:stCondLst>
                                  <p:childTnLst>
                                    <p:anim calcmode="lin" valueType="num">
                                      <p:cBhvr additive="base">
                                        <p:cTn id="337" dur="3000"/>
                                        <p:tgtEl>
                                          <p:spTgt spid="80"/>
                                        </p:tgtEl>
                                        <p:attrNameLst>
                                          <p:attrName>ppt_x</p:attrName>
                                        </p:attrNameLst>
                                      </p:cBhvr>
                                      <p:tavLst>
                                        <p:tav tm="0">
                                          <p:val>
                                            <p:strVal val="ppt_x"/>
                                          </p:val>
                                        </p:tav>
                                        <p:tav tm="100000">
                                          <p:val>
                                            <p:strVal val="ppt_x"/>
                                          </p:val>
                                        </p:tav>
                                      </p:tavLst>
                                    </p:anim>
                                    <p:anim calcmode="lin" valueType="num">
                                      <p:cBhvr additive="base">
                                        <p:cTn id="338" dur="3000"/>
                                        <p:tgtEl>
                                          <p:spTgt spid="80"/>
                                        </p:tgtEl>
                                        <p:attrNameLst>
                                          <p:attrName>ppt_y</p:attrName>
                                        </p:attrNameLst>
                                      </p:cBhvr>
                                      <p:tavLst>
                                        <p:tav tm="0">
                                          <p:val>
                                            <p:strVal val="ppt_y"/>
                                          </p:val>
                                        </p:tav>
                                        <p:tav tm="100000">
                                          <p:val>
                                            <p:strVal val="1+ppt_h/2"/>
                                          </p:val>
                                        </p:tav>
                                      </p:tavLst>
                                    </p:anim>
                                    <p:set>
                                      <p:cBhvr>
                                        <p:cTn id="339" dur="1" fill="hold">
                                          <p:stCondLst>
                                            <p:cond delay="2999"/>
                                          </p:stCondLst>
                                        </p:cTn>
                                        <p:tgtEl>
                                          <p:spTgt spid="80"/>
                                        </p:tgtEl>
                                        <p:attrNameLst>
                                          <p:attrName>style.visibility</p:attrName>
                                        </p:attrNameLst>
                                      </p:cBhvr>
                                      <p:to>
                                        <p:strVal val="hidden"/>
                                      </p:to>
                                    </p:set>
                                  </p:childTnLst>
                                </p:cTn>
                              </p:par>
                              <p:par>
                                <p:cTn id="340" presetID="23" presetClass="entr" presetSubtype="16" fill="hold" grpId="3" nodeType="withEffect">
                                  <p:stCondLst>
                                    <p:cond delay="0"/>
                                  </p:stCondLst>
                                  <p:childTnLst>
                                    <p:set>
                                      <p:cBhvr>
                                        <p:cTn id="341" dur="1" fill="hold">
                                          <p:stCondLst>
                                            <p:cond delay="0"/>
                                          </p:stCondLst>
                                        </p:cTn>
                                        <p:tgtEl>
                                          <p:spTgt spid="80"/>
                                        </p:tgtEl>
                                        <p:attrNameLst>
                                          <p:attrName>style.visibility</p:attrName>
                                        </p:attrNameLst>
                                      </p:cBhvr>
                                      <p:to>
                                        <p:strVal val="visible"/>
                                      </p:to>
                                    </p:set>
                                    <p:anim calcmode="lin" valueType="num">
                                      <p:cBhvr>
                                        <p:cTn id="342" dur="3000" fill="hold"/>
                                        <p:tgtEl>
                                          <p:spTgt spid="80"/>
                                        </p:tgtEl>
                                        <p:attrNameLst>
                                          <p:attrName>ppt_w</p:attrName>
                                        </p:attrNameLst>
                                      </p:cBhvr>
                                      <p:tavLst>
                                        <p:tav tm="0">
                                          <p:val>
                                            <p:fltVal val="0"/>
                                          </p:val>
                                        </p:tav>
                                        <p:tav tm="100000">
                                          <p:val>
                                            <p:strVal val="#ppt_w"/>
                                          </p:val>
                                        </p:tav>
                                      </p:tavLst>
                                    </p:anim>
                                    <p:anim calcmode="lin" valueType="num">
                                      <p:cBhvr>
                                        <p:cTn id="343" dur="3000" fill="hold"/>
                                        <p:tgtEl>
                                          <p:spTgt spid="80"/>
                                        </p:tgtEl>
                                        <p:attrNameLst>
                                          <p:attrName>ppt_h</p:attrName>
                                        </p:attrNameLst>
                                      </p:cBhvr>
                                      <p:tavLst>
                                        <p:tav tm="0">
                                          <p:val>
                                            <p:fltVal val="0"/>
                                          </p:val>
                                        </p:tav>
                                        <p:tav tm="100000">
                                          <p:val>
                                            <p:strVal val="#ppt_h"/>
                                          </p:val>
                                        </p:tav>
                                      </p:tavLst>
                                    </p:anim>
                                  </p:childTnLst>
                                </p:cTn>
                              </p:par>
                              <p:par>
                                <p:cTn id="344" presetID="2" presetClass="entr" presetSubtype="1" fill="hold" grpId="0" nodeType="withEffect">
                                  <p:stCondLst>
                                    <p:cond delay="0"/>
                                  </p:stCondLst>
                                  <p:childTnLst>
                                    <p:set>
                                      <p:cBhvr>
                                        <p:cTn id="345" dur="1" fill="hold">
                                          <p:stCondLst>
                                            <p:cond delay="0"/>
                                          </p:stCondLst>
                                        </p:cTn>
                                        <p:tgtEl>
                                          <p:spTgt spid="71"/>
                                        </p:tgtEl>
                                        <p:attrNameLst>
                                          <p:attrName>style.visibility</p:attrName>
                                        </p:attrNameLst>
                                      </p:cBhvr>
                                      <p:to>
                                        <p:strVal val="visible"/>
                                      </p:to>
                                    </p:set>
                                    <p:anim calcmode="lin" valueType="num">
                                      <p:cBhvr additive="base">
                                        <p:cTn id="346" dur="3000" fill="hold"/>
                                        <p:tgtEl>
                                          <p:spTgt spid="71"/>
                                        </p:tgtEl>
                                        <p:attrNameLst>
                                          <p:attrName>ppt_x</p:attrName>
                                        </p:attrNameLst>
                                      </p:cBhvr>
                                      <p:tavLst>
                                        <p:tav tm="0">
                                          <p:val>
                                            <p:strVal val="#ppt_x"/>
                                          </p:val>
                                        </p:tav>
                                        <p:tav tm="100000">
                                          <p:val>
                                            <p:strVal val="#ppt_x"/>
                                          </p:val>
                                        </p:tav>
                                      </p:tavLst>
                                    </p:anim>
                                    <p:anim calcmode="lin" valueType="num">
                                      <p:cBhvr additive="base">
                                        <p:cTn id="347" dur="3000" fill="hold"/>
                                        <p:tgtEl>
                                          <p:spTgt spid="71"/>
                                        </p:tgtEl>
                                        <p:attrNameLst>
                                          <p:attrName>ppt_y</p:attrName>
                                        </p:attrNameLst>
                                      </p:cBhvr>
                                      <p:tavLst>
                                        <p:tav tm="0">
                                          <p:val>
                                            <p:strVal val="0-#ppt_h/2"/>
                                          </p:val>
                                        </p:tav>
                                        <p:tav tm="100000">
                                          <p:val>
                                            <p:strVal val="#ppt_y"/>
                                          </p:val>
                                        </p:tav>
                                      </p:tavLst>
                                    </p:anim>
                                  </p:childTnLst>
                                </p:cTn>
                              </p:par>
                              <p:par>
                                <p:cTn id="348" presetID="8" presetClass="emph" presetSubtype="0" fill="hold" grpId="1" nodeType="withEffect">
                                  <p:stCondLst>
                                    <p:cond delay="0"/>
                                  </p:stCondLst>
                                  <p:childTnLst>
                                    <p:animRot by="21600000">
                                      <p:cBhvr>
                                        <p:cTn id="349" dur="3000" fill="hold"/>
                                        <p:tgtEl>
                                          <p:spTgt spid="71"/>
                                        </p:tgtEl>
                                        <p:attrNameLst>
                                          <p:attrName>r</p:attrName>
                                        </p:attrNameLst>
                                      </p:cBhvr>
                                    </p:animRot>
                                  </p:childTnLst>
                                </p:cTn>
                              </p:par>
                              <p:par>
                                <p:cTn id="350" presetID="2" presetClass="exit" presetSubtype="4" fill="hold" grpId="2" nodeType="withEffect">
                                  <p:stCondLst>
                                    <p:cond delay="0"/>
                                  </p:stCondLst>
                                  <p:childTnLst>
                                    <p:anim calcmode="lin" valueType="num">
                                      <p:cBhvr additive="base">
                                        <p:cTn id="351" dur="3000"/>
                                        <p:tgtEl>
                                          <p:spTgt spid="71"/>
                                        </p:tgtEl>
                                        <p:attrNameLst>
                                          <p:attrName>ppt_x</p:attrName>
                                        </p:attrNameLst>
                                      </p:cBhvr>
                                      <p:tavLst>
                                        <p:tav tm="0">
                                          <p:val>
                                            <p:strVal val="ppt_x"/>
                                          </p:val>
                                        </p:tav>
                                        <p:tav tm="100000">
                                          <p:val>
                                            <p:strVal val="ppt_x"/>
                                          </p:val>
                                        </p:tav>
                                      </p:tavLst>
                                    </p:anim>
                                    <p:anim calcmode="lin" valueType="num">
                                      <p:cBhvr additive="base">
                                        <p:cTn id="352" dur="3000"/>
                                        <p:tgtEl>
                                          <p:spTgt spid="71"/>
                                        </p:tgtEl>
                                        <p:attrNameLst>
                                          <p:attrName>ppt_y</p:attrName>
                                        </p:attrNameLst>
                                      </p:cBhvr>
                                      <p:tavLst>
                                        <p:tav tm="0">
                                          <p:val>
                                            <p:strVal val="ppt_y"/>
                                          </p:val>
                                        </p:tav>
                                        <p:tav tm="100000">
                                          <p:val>
                                            <p:strVal val="1+ppt_h/2"/>
                                          </p:val>
                                        </p:tav>
                                      </p:tavLst>
                                    </p:anim>
                                    <p:set>
                                      <p:cBhvr>
                                        <p:cTn id="353" dur="1" fill="hold">
                                          <p:stCondLst>
                                            <p:cond delay="2999"/>
                                          </p:stCondLst>
                                        </p:cTn>
                                        <p:tgtEl>
                                          <p:spTgt spid="71"/>
                                        </p:tgtEl>
                                        <p:attrNameLst>
                                          <p:attrName>style.visibility</p:attrName>
                                        </p:attrNameLst>
                                      </p:cBhvr>
                                      <p:to>
                                        <p:strVal val="hidden"/>
                                      </p:to>
                                    </p:set>
                                  </p:childTnLst>
                                </p:cTn>
                              </p:par>
                              <p:par>
                                <p:cTn id="354" presetID="23" presetClass="entr" presetSubtype="16" fill="hold" grpId="3" nodeType="withEffect">
                                  <p:stCondLst>
                                    <p:cond delay="0"/>
                                  </p:stCondLst>
                                  <p:childTnLst>
                                    <p:set>
                                      <p:cBhvr>
                                        <p:cTn id="355" dur="1" fill="hold">
                                          <p:stCondLst>
                                            <p:cond delay="0"/>
                                          </p:stCondLst>
                                        </p:cTn>
                                        <p:tgtEl>
                                          <p:spTgt spid="71"/>
                                        </p:tgtEl>
                                        <p:attrNameLst>
                                          <p:attrName>style.visibility</p:attrName>
                                        </p:attrNameLst>
                                      </p:cBhvr>
                                      <p:to>
                                        <p:strVal val="visible"/>
                                      </p:to>
                                    </p:set>
                                    <p:anim calcmode="lin" valueType="num">
                                      <p:cBhvr>
                                        <p:cTn id="356" dur="3000" fill="hold"/>
                                        <p:tgtEl>
                                          <p:spTgt spid="71"/>
                                        </p:tgtEl>
                                        <p:attrNameLst>
                                          <p:attrName>ppt_w</p:attrName>
                                        </p:attrNameLst>
                                      </p:cBhvr>
                                      <p:tavLst>
                                        <p:tav tm="0">
                                          <p:val>
                                            <p:fltVal val="0"/>
                                          </p:val>
                                        </p:tav>
                                        <p:tav tm="100000">
                                          <p:val>
                                            <p:strVal val="#ppt_w"/>
                                          </p:val>
                                        </p:tav>
                                      </p:tavLst>
                                    </p:anim>
                                    <p:anim calcmode="lin" valueType="num">
                                      <p:cBhvr>
                                        <p:cTn id="357" dur="3000" fill="hold"/>
                                        <p:tgtEl>
                                          <p:spTgt spid="71"/>
                                        </p:tgtEl>
                                        <p:attrNameLst>
                                          <p:attrName>ppt_h</p:attrName>
                                        </p:attrNameLst>
                                      </p:cBhvr>
                                      <p:tavLst>
                                        <p:tav tm="0">
                                          <p:val>
                                            <p:fltVal val="0"/>
                                          </p:val>
                                        </p:tav>
                                        <p:tav tm="100000">
                                          <p:val>
                                            <p:strVal val="#ppt_h"/>
                                          </p:val>
                                        </p:tav>
                                      </p:tavLst>
                                    </p:anim>
                                  </p:childTnLst>
                                </p:cTn>
                              </p:par>
                              <p:par>
                                <p:cTn id="358" presetID="2" presetClass="entr" presetSubtype="1" fill="hold" grpId="0" nodeType="withEffect">
                                  <p:stCondLst>
                                    <p:cond delay="0"/>
                                  </p:stCondLst>
                                  <p:childTnLst>
                                    <p:set>
                                      <p:cBhvr>
                                        <p:cTn id="359" dur="1" fill="hold">
                                          <p:stCondLst>
                                            <p:cond delay="0"/>
                                          </p:stCondLst>
                                        </p:cTn>
                                        <p:tgtEl>
                                          <p:spTgt spid="83"/>
                                        </p:tgtEl>
                                        <p:attrNameLst>
                                          <p:attrName>style.visibility</p:attrName>
                                        </p:attrNameLst>
                                      </p:cBhvr>
                                      <p:to>
                                        <p:strVal val="visible"/>
                                      </p:to>
                                    </p:set>
                                    <p:anim calcmode="lin" valueType="num">
                                      <p:cBhvr additive="base">
                                        <p:cTn id="360" dur="3000" fill="hold"/>
                                        <p:tgtEl>
                                          <p:spTgt spid="83"/>
                                        </p:tgtEl>
                                        <p:attrNameLst>
                                          <p:attrName>ppt_x</p:attrName>
                                        </p:attrNameLst>
                                      </p:cBhvr>
                                      <p:tavLst>
                                        <p:tav tm="0">
                                          <p:val>
                                            <p:strVal val="#ppt_x"/>
                                          </p:val>
                                        </p:tav>
                                        <p:tav tm="100000">
                                          <p:val>
                                            <p:strVal val="#ppt_x"/>
                                          </p:val>
                                        </p:tav>
                                      </p:tavLst>
                                    </p:anim>
                                    <p:anim calcmode="lin" valueType="num">
                                      <p:cBhvr additive="base">
                                        <p:cTn id="361" dur="3000" fill="hold"/>
                                        <p:tgtEl>
                                          <p:spTgt spid="83"/>
                                        </p:tgtEl>
                                        <p:attrNameLst>
                                          <p:attrName>ppt_y</p:attrName>
                                        </p:attrNameLst>
                                      </p:cBhvr>
                                      <p:tavLst>
                                        <p:tav tm="0">
                                          <p:val>
                                            <p:strVal val="0-#ppt_h/2"/>
                                          </p:val>
                                        </p:tav>
                                        <p:tav tm="100000">
                                          <p:val>
                                            <p:strVal val="#ppt_y"/>
                                          </p:val>
                                        </p:tav>
                                      </p:tavLst>
                                    </p:anim>
                                  </p:childTnLst>
                                </p:cTn>
                              </p:par>
                              <p:par>
                                <p:cTn id="362" presetID="8" presetClass="emph" presetSubtype="0" fill="hold" grpId="1" nodeType="withEffect">
                                  <p:stCondLst>
                                    <p:cond delay="0"/>
                                  </p:stCondLst>
                                  <p:childTnLst>
                                    <p:animRot by="21600000">
                                      <p:cBhvr>
                                        <p:cTn id="363" dur="3000" fill="hold"/>
                                        <p:tgtEl>
                                          <p:spTgt spid="83"/>
                                        </p:tgtEl>
                                        <p:attrNameLst>
                                          <p:attrName>r</p:attrName>
                                        </p:attrNameLst>
                                      </p:cBhvr>
                                    </p:animRot>
                                  </p:childTnLst>
                                </p:cTn>
                              </p:par>
                              <p:par>
                                <p:cTn id="364" presetID="2" presetClass="exit" presetSubtype="4" fill="hold" grpId="2" nodeType="withEffect">
                                  <p:stCondLst>
                                    <p:cond delay="0"/>
                                  </p:stCondLst>
                                  <p:childTnLst>
                                    <p:anim calcmode="lin" valueType="num">
                                      <p:cBhvr additive="base">
                                        <p:cTn id="365" dur="3000"/>
                                        <p:tgtEl>
                                          <p:spTgt spid="83"/>
                                        </p:tgtEl>
                                        <p:attrNameLst>
                                          <p:attrName>ppt_x</p:attrName>
                                        </p:attrNameLst>
                                      </p:cBhvr>
                                      <p:tavLst>
                                        <p:tav tm="0">
                                          <p:val>
                                            <p:strVal val="ppt_x"/>
                                          </p:val>
                                        </p:tav>
                                        <p:tav tm="100000">
                                          <p:val>
                                            <p:strVal val="ppt_x"/>
                                          </p:val>
                                        </p:tav>
                                      </p:tavLst>
                                    </p:anim>
                                    <p:anim calcmode="lin" valueType="num">
                                      <p:cBhvr additive="base">
                                        <p:cTn id="366" dur="3000"/>
                                        <p:tgtEl>
                                          <p:spTgt spid="83"/>
                                        </p:tgtEl>
                                        <p:attrNameLst>
                                          <p:attrName>ppt_y</p:attrName>
                                        </p:attrNameLst>
                                      </p:cBhvr>
                                      <p:tavLst>
                                        <p:tav tm="0">
                                          <p:val>
                                            <p:strVal val="ppt_y"/>
                                          </p:val>
                                        </p:tav>
                                        <p:tav tm="100000">
                                          <p:val>
                                            <p:strVal val="1+ppt_h/2"/>
                                          </p:val>
                                        </p:tav>
                                      </p:tavLst>
                                    </p:anim>
                                    <p:set>
                                      <p:cBhvr>
                                        <p:cTn id="367" dur="1" fill="hold">
                                          <p:stCondLst>
                                            <p:cond delay="2999"/>
                                          </p:stCondLst>
                                        </p:cTn>
                                        <p:tgtEl>
                                          <p:spTgt spid="83"/>
                                        </p:tgtEl>
                                        <p:attrNameLst>
                                          <p:attrName>style.visibility</p:attrName>
                                        </p:attrNameLst>
                                      </p:cBhvr>
                                      <p:to>
                                        <p:strVal val="hidden"/>
                                      </p:to>
                                    </p:set>
                                  </p:childTnLst>
                                </p:cTn>
                              </p:par>
                              <p:par>
                                <p:cTn id="368" presetID="23" presetClass="entr" presetSubtype="16" fill="hold" grpId="3" nodeType="withEffect">
                                  <p:stCondLst>
                                    <p:cond delay="0"/>
                                  </p:stCondLst>
                                  <p:childTnLst>
                                    <p:set>
                                      <p:cBhvr>
                                        <p:cTn id="369" dur="1" fill="hold">
                                          <p:stCondLst>
                                            <p:cond delay="0"/>
                                          </p:stCondLst>
                                        </p:cTn>
                                        <p:tgtEl>
                                          <p:spTgt spid="83"/>
                                        </p:tgtEl>
                                        <p:attrNameLst>
                                          <p:attrName>style.visibility</p:attrName>
                                        </p:attrNameLst>
                                      </p:cBhvr>
                                      <p:to>
                                        <p:strVal val="visible"/>
                                      </p:to>
                                    </p:set>
                                    <p:anim calcmode="lin" valueType="num">
                                      <p:cBhvr>
                                        <p:cTn id="370" dur="3000" fill="hold"/>
                                        <p:tgtEl>
                                          <p:spTgt spid="83"/>
                                        </p:tgtEl>
                                        <p:attrNameLst>
                                          <p:attrName>ppt_w</p:attrName>
                                        </p:attrNameLst>
                                      </p:cBhvr>
                                      <p:tavLst>
                                        <p:tav tm="0">
                                          <p:val>
                                            <p:fltVal val="0"/>
                                          </p:val>
                                        </p:tav>
                                        <p:tav tm="100000">
                                          <p:val>
                                            <p:strVal val="#ppt_w"/>
                                          </p:val>
                                        </p:tav>
                                      </p:tavLst>
                                    </p:anim>
                                    <p:anim calcmode="lin" valueType="num">
                                      <p:cBhvr>
                                        <p:cTn id="371" dur="3000" fill="hold"/>
                                        <p:tgtEl>
                                          <p:spTgt spid="83"/>
                                        </p:tgtEl>
                                        <p:attrNameLst>
                                          <p:attrName>ppt_h</p:attrName>
                                        </p:attrNameLst>
                                      </p:cBhvr>
                                      <p:tavLst>
                                        <p:tav tm="0">
                                          <p:val>
                                            <p:fltVal val="0"/>
                                          </p:val>
                                        </p:tav>
                                        <p:tav tm="100000">
                                          <p:val>
                                            <p:strVal val="#ppt_h"/>
                                          </p:val>
                                        </p:tav>
                                      </p:tavLst>
                                    </p:anim>
                                  </p:childTnLst>
                                </p:cTn>
                              </p:par>
                              <p:par>
                                <p:cTn id="372" presetID="2" presetClass="entr" presetSubtype="1" fill="hold" grpId="0" nodeType="withEffect">
                                  <p:stCondLst>
                                    <p:cond delay="0"/>
                                  </p:stCondLst>
                                  <p:childTnLst>
                                    <p:set>
                                      <p:cBhvr>
                                        <p:cTn id="373" dur="1" fill="hold">
                                          <p:stCondLst>
                                            <p:cond delay="0"/>
                                          </p:stCondLst>
                                        </p:cTn>
                                        <p:tgtEl>
                                          <p:spTgt spid="86"/>
                                        </p:tgtEl>
                                        <p:attrNameLst>
                                          <p:attrName>style.visibility</p:attrName>
                                        </p:attrNameLst>
                                      </p:cBhvr>
                                      <p:to>
                                        <p:strVal val="visible"/>
                                      </p:to>
                                    </p:set>
                                    <p:anim calcmode="lin" valueType="num">
                                      <p:cBhvr additive="base">
                                        <p:cTn id="374" dur="3000" fill="hold"/>
                                        <p:tgtEl>
                                          <p:spTgt spid="86"/>
                                        </p:tgtEl>
                                        <p:attrNameLst>
                                          <p:attrName>ppt_x</p:attrName>
                                        </p:attrNameLst>
                                      </p:cBhvr>
                                      <p:tavLst>
                                        <p:tav tm="0">
                                          <p:val>
                                            <p:strVal val="#ppt_x"/>
                                          </p:val>
                                        </p:tav>
                                        <p:tav tm="100000">
                                          <p:val>
                                            <p:strVal val="#ppt_x"/>
                                          </p:val>
                                        </p:tav>
                                      </p:tavLst>
                                    </p:anim>
                                    <p:anim calcmode="lin" valueType="num">
                                      <p:cBhvr additive="base">
                                        <p:cTn id="375" dur="3000" fill="hold"/>
                                        <p:tgtEl>
                                          <p:spTgt spid="86"/>
                                        </p:tgtEl>
                                        <p:attrNameLst>
                                          <p:attrName>ppt_y</p:attrName>
                                        </p:attrNameLst>
                                      </p:cBhvr>
                                      <p:tavLst>
                                        <p:tav tm="0">
                                          <p:val>
                                            <p:strVal val="0-#ppt_h/2"/>
                                          </p:val>
                                        </p:tav>
                                        <p:tav tm="100000">
                                          <p:val>
                                            <p:strVal val="#ppt_y"/>
                                          </p:val>
                                        </p:tav>
                                      </p:tavLst>
                                    </p:anim>
                                  </p:childTnLst>
                                </p:cTn>
                              </p:par>
                              <p:par>
                                <p:cTn id="376" presetID="8" presetClass="emph" presetSubtype="0" fill="hold" grpId="1" nodeType="withEffect">
                                  <p:stCondLst>
                                    <p:cond delay="0"/>
                                  </p:stCondLst>
                                  <p:childTnLst>
                                    <p:animRot by="21600000">
                                      <p:cBhvr>
                                        <p:cTn id="377" dur="3000" fill="hold"/>
                                        <p:tgtEl>
                                          <p:spTgt spid="86"/>
                                        </p:tgtEl>
                                        <p:attrNameLst>
                                          <p:attrName>r</p:attrName>
                                        </p:attrNameLst>
                                      </p:cBhvr>
                                    </p:animRot>
                                  </p:childTnLst>
                                </p:cTn>
                              </p:par>
                              <p:par>
                                <p:cTn id="378" presetID="2" presetClass="exit" presetSubtype="4" fill="hold" grpId="2" nodeType="withEffect">
                                  <p:stCondLst>
                                    <p:cond delay="0"/>
                                  </p:stCondLst>
                                  <p:childTnLst>
                                    <p:anim calcmode="lin" valueType="num">
                                      <p:cBhvr additive="base">
                                        <p:cTn id="379" dur="3000"/>
                                        <p:tgtEl>
                                          <p:spTgt spid="86"/>
                                        </p:tgtEl>
                                        <p:attrNameLst>
                                          <p:attrName>ppt_x</p:attrName>
                                        </p:attrNameLst>
                                      </p:cBhvr>
                                      <p:tavLst>
                                        <p:tav tm="0">
                                          <p:val>
                                            <p:strVal val="ppt_x"/>
                                          </p:val>
                                        </p:tav>
                                        <p:tav tm="100000">
                                          <p:val>
                                            <p:strVal val="ppt_x"/>
                                          </p:val>
                                        </p:tav>
                                      </p:tavLst>
                                    </p:anim>
                                    <p:anim calcmode="lin" valueType="num">
                                      <p:cBhvr additive="base">
                                        <p:cTn id="380" dur="3000"/>
                                        <p:tgtEl>
                                          <p:spTgt spid="86"/>
                                        </p:tgtEl>
                                        <p:attrNameLst>
                                          <p:attrName>ppt_y</p:attrName>
                                        </p:attrNameLst>
                                      </p:cBhvr>
                                      <p:tavLst>
                                        <p:tav tm="0">
                                          <p:val>
                                            <p:strVal val="ppt_y"/>
                                          </p:val>
                                        </p:tav>
                                        <p:tav tm="100000">
                                          <p:val>
                                            <p:strVal val="1+ppt_h/2"/>
                                          </p:val>
                                        </p:tav>
                                      </p:tavLst>
                                    </p:anim>
                                    <p:set>
                                      <p:cBhvr>
                                        <p:cTn id="381" dur="1" fill="hold">
                                          <p:stCondLst>
                                            <p:cond delay="2999"/>
                                          </p:stCondLst>
                                        </p:cTn>
                                        <p:tgtEl>
                                          <p:spTgt spid="86"/>
                                        </p:tgtEl>
                                        <p:attrNameLst>
                                          <p:attrName>style.visibility</p:attrName>
                                        </p:attrNameLst>
                                      </p:cBhvr>
                                      <p:to>
                                        <p:strVal val="hidden"/>
                                      </p:to>
                                    </p:set>
                                  </p:childTnLst>
                                </p:cTn>
                              </p:par>
                              <p:par>
                                <p:cTn id="382" presetID="23" presetClass="entr" presetSubtype="16" fill="hold" grpId="3" nodeType="withEffect">
                                  <p:stCondLst>
                                    <p:cond delay="0"/>
                                  </p:stCondLst>
                                  <p:childTnLst>
                                    <p:set>
                                      <p:cBhvr>
                                        <p:cTn id="383" dur="1" fill="hold">
                                          <p:stCondLst>
                                            <p:cond delay="0"/>
                                          </p:stCondLst>
                                        </p:cTn>
                                        <p:tgtEl>
                                          <p:spTgt spid="86"/>
                                        </p:tgtEl>
                                        <p:attrNameLst>
                                          <p:attrName>style.visibility</p:attrName>
                                        </p:attrNameLst>
                                      </p:cBhvr>
                                      <p:to>
                                        <p:strVal val="visible"/>
                                      </p:to>
                                    </p:set>
                                    <p:anim calcmode="lin" valueType="num">
                                      <p:cBhvr>
                                        <p:cTn id="384" dur="3000" fill="hold"/>
                                        <p:tgtEl>
                                          <p:spTgt spid="86"/>
                                        </p:tgtEl>
                                        <p:attrNameLst>
                                          <p:attrName>ppt_w</p:attrName>
                                        </p:attrNameLst>
                                      </p:cBhvr>
                                      <p:tavLst>
                                        <p:tav tm="0">
                                          <p:val>
                                            <p:fltVal val="0"/>
                                          </p:val>
                                        </p:tav>
                                        <p:tav tm="100000">
                                          <p:val>
                                            <p:strVal val="#ppt_w"/>
                                          </p:val>
                                        </p:tav>
                                      </p:tavLst>
                                    </p:anim>
                                    <p:anim calcmode="lin" valueType="num">
                                      <p:cBhvr>
                                        <p:cTn id="385" dur="3000" fill="hold"/>
                                        <p:tgtEl>
                                          <p:spTgt spid="86"/>
                                        </p:tgtEl>
                                        <p:attrNameLst>
                                          <p:attrName>ppt_h</p:attrName>
                                        </p:attrNameLst>
                                      </p:cBhvr>
                                      <p:tavLst>
                                        <p:tav tm="0">
                                          <p:val>
                                            <p:fltVal val="0"/>
                                          </p:val>
                                        </p:tav>
                                        <p:tav tm="100000">
                                          <p:val>
                                            <p:strVal val="#ppt_h"/>
                                          </p:val>
                                        </p:tav>
                                      </p:tavLst>
                                    </p:anim>
                                  </p:childTnLst>
                                </p:cTn>
                              </p:par>
                              <p:par>
                                <p:cTn id="386" presetID="2" presetClass="entr" presetSubtype="1" fill="hold" grpId="0" nodeType="withEffect">
                                  <p:stCondLst>
                                    <p:cond delay="0"/>
                                  </p:stCondLst>
                                  <p:childTnLst>
                                    <p:set>
                                      <p:cBhvr>
                                        <p:cTn id="387" dur="1" fill="hold">
                                          <p:stCondLst>
                                            <p:cond delay="0"/>
                                          </p:stCondLst>
                                        </p:cTn>
                                        <p:tgtEl>
                                          <p:spTgt spid="74"/>
                                        </p:tgtEl>
                                        <p:attrNameLst>
                                          <p:attrName>style.visibility</p:attrName>
                                        </p:attrNameLst>
                                      </p:cBhvr>
                                      <p:to>
                                        <p:strVal val="visible"/>
                                      </p:to>
                                    </p:set>
                                    <p:anim calcmode="lin" valueType="num">
                                      <p:cBhvr additive="base">
                                        <p:cTn id="388" dur="3000" fill="hold"/>
                                        <p:tgtEl>
                                          <p:spTgt spid="74"/>
                                        </p:tgtEl>
                                        <p:attrNameLst>
                                          <p:attrName>ppt_x</p:attrName>
                                        </p:attrNameLst>
                                      </p:cBhvr>
                                      <p:tavLst>
                                        <p:tav tm="0">
                                          <p:val>
                                            <p:strVal val="#ppt_x"/>
                                          </p:val>
                                        </p:tav>
                                        <p:tav tm="100000">
                                          <p:val>
                                            <p:strVal val="#ppt_x"/>
                                          </p:val>
                                        </p:tav>
                                      </p:tavLst>
                                    </p:anim>
                                    <p:anim calcmode="lin" valueType="num">
                                      <p:cBhvr additive="base">
                                        <p:cTn id="389" dur="3000" fill="hold"/>
                                        <p:tgtEl>
                                          <p:spTgt spid="74"/>
                                        </p:tgtEl>
                                        <p:attrNameLst>
                                          <p:attrName>ppt_y</p:attrName>
                                        </p:attrNameLst>
                                      </p:cBhvr>
                                      <p:tavLst>
                                        <p:tav tm="0">
                                          <p:val>
                                            <p:strVal val="0-#ppt_h/2"/>
                                          </p:val>
                                        </p:tav>
                                        <p:tav tm="100000">
                                          <p:val>
                                            <p:strVal val="#ppt_y"/>
                                          </p:val>
                                        </p:tav>
                                      </p:tavLst>
                                    </p:anim>
                                  </p:childTnLst>
                                </p:cTn>
                              </p:par>
                              <p:par>
                                <p:cTn id="390" presetID="8" presetClass="emph" presetSubtype="0" fill="hold" grpId="1" nodeType="withEffect">
                                  <p:stCondLst>
                                    <p:cond delay="0"/>
                                  </p:stCondLst>
                                  <p:childTnLst>
                                    <p:animRot by="21600000">
                                      <p:cBhvr>
                                        <p:cTn id="391" dur="3000" fill="hold"/>
                                        <p:tgtEl>
                                          <p:spTgt spid="74"/>
                                        </p:tgtEl>
                                        <p:attrNameLst>
                                          <p:attrName>r</p:attrName>
                                        </p:attrNameLst>
                                      </p:cBhvr>
                                    </p:animRot>
                                  </p:childTnLst>
                                </p:cTn>
                              </p:par>
                              <p:par>
                                <p:cTn id="392" presetID="2" presetClass="exit" presetSubtype="4" fill="hold" grpId="2" nodeType="withEffect">
                                  <p:stCondLst>
                                    <p:cond delay="0"/>
                                  </p:stCondLst>
                                  <p:childTnLst>
                                    <p:anim calcmode="lin" valueType="num">
                                      <p:cBhvr additive="base">
                                        <p:cTn id="393" dur="3000"/>
                                        <p:tgtEl>
                                          <p:spTgt spid="74"/>
                                        </p:tgtEl>
                                        <p:attrNameLst>
                                          <p:attrName>ppt_x</p:attrName>
                                        </p:attrNameLst>
                                      </p:cBhvr>
                                      <p:tavLst>
                                        <p:tav tm="0">
                                          <p:val>
                                            <p:strVal val="ppt_x"/>
                                          </p:val>
                                        </p:tav>
                                        <p:tav tm="100000">
                                          <p:val>
                                            <p:strVal val="ppt_x"/>
                                          </p:val>
                                        </p:tav>
                                      </p:tavLst>
                                    </p:anim>
                                    <p:anim calcmode="lin" valueType="num">
                                      <p:cBhvr additive="base">
                                        <p:cTn id="394" dur="3000"/>
                                        <p:tgtEl>
                                          <p:spTgt spid="74"/>
                                        </p:tgtEl>
                                        <p:attrNameLst>
                                          <p:attrName>ppt_y</p:attrName>
                                        </p:attrNameLst>
                                      </p:cBhvr>
                                      <p:tavLst>
                                        <p:tav tm="0">
                                          <p:val>
                                            <p:strVal val="ppt_y"/>
                                          </p:val>
                                        </p:tav>
                                        <p:tav tm="100000">
                                          <p:val>
                                            <p:strVal val="1+ppt_h/2"/>
                                          </p:val>
                                        </p:tav>
                                      </p:tavLst>
                                    </p:anim>
                                    <p:set>
                                      <p:cBhvr>
                                        <p:cTn id="395" dur="1" fill="hold">
                                          <p:stCondLst>
                                            <p:cond delay="2999"/>
                                          </p:stCondLst>
                                        </p:cTn>
                                        <p:tgtEl>
                                          <p:spTgt spid="74"/>
                                        </p:tgtEl>
                                        <p:attrNameLst>
                                          <p:attrName>style.visibility</p:attrName>
                                        </p:attrNameLst>
                                      </p:cBhvr>
                                      <p:to>
                                        <p:strVal val="hidden"/>
                                      </p:to>
                                    </p:set>
                                  </p:childTnLst>
                                </p:cTn>
                              </p:par>
                              <p:par>
                                <p:cTn id="396" presetID="23" presetClass="entr" presetSubtype="16" fill="hold" grpId="3" nodeType="withEffect">
                                  <p:stCondLst>
                                    <p:cond delay="0"/>
                                  </p:stCondLst>
                                  <p:childTnLst>
                                    <p:set>
                                      <p:cBhvr>
                                        <p:cTn id="397" dur="1" fill="hold">
                                          <p:stCondLst>
                                            <p:cond delay="0"/>
                                          </p:stCondLst>
                                        </p:cTn>
                                        <p:tgtEl>
                                          <p:spTgt spid="74"/>
                                        </p:tgtEl>
                                        <p:attrNameLst>
                                          <p:attrName>style.visibility</p:attrName>
                                        </p:attrNameLst>
                                      </p:cBhvr>
                                      <p:to>
                                        <p:strVal val="visible"/>
                                      </p:to>
                                    </p:set>
                                    <p:anim calcmode="lin" valueType="num">
                                      <p:cBhvr>
                                        <p:cTn id="398" dur="3000" fill="hold"/>
                                        <p:tgtEl>
                                          <p:spTgt spid="74"/>
                                        </p:tgtEl>
                                        <p:attrNameLst>
                                          <p:attrName>ppt_w</p:attrName>
                                        </p:attrNameLst>
                                      </p:cBhvr>
                                      <p:tavLst>
                                        <p:tav tm="0">
                                          <p:val>
                                            <p:fltVal val="0"/>
                                          </p:val>
                                        </p:tav>
                                        <p:tav tm="100000">
                                          <p:val>
                                            <p:strVal val="#ppt_w"/>
                                          </p:val>
                                        </p:tav>
                                      </p:tavLst>
                                    </p:anim>
                                    <p:anim calcmode="lin" valueType="num">
                                      <p:cBhvr>
                                        <p:cTn id="399" dur="3000" fill="hold"/>
                                        <p:tgtEl>
                                          <p:spTgt spid="74"/>
                                        </p:tgtEl>
                                        <p:attrNameLst>
                                          <p:attrName>ppt_h</p:attrName>
                                        </p:attrNameLst>
                                      </p:cBhvr>
                                      <p:tavLst>
                                        <p:tav tm="0">
                                          <p:val>
                                            <p:fltVal val="0"/>
                                          </p:val>
                                        </p:tav>
                                        <p:tav tm="100000">
                                          <p:val>
                                            <p:strVal val="#ppt_h"/>
                                          </p:val>
                                        </p:tav>
                                      </p:tavLst>
                                    </p:anim>
                                  </p:childTnLst>
                                </p:cTn>
                              </p:par>
                              <p:par>
                                <p:cTn id="400" presetID="2" presetClass="entr" presetSubtype="1" fill="hold" grpId="0" nodeType="withEffect">
                                  <p:stCondLst>
                                    <p:cond delay="0"/>
                                  </p:stCondLst>
                                  <p:childTnLst>
                                    <p:set>
                                      <p:cBhvr>
                                        <p:cTn id="401" dur="1" fill="hold">
                                          <p:stCondLst>
                                            <p:cond delay="0"/>
                                          </p:stCondLst>
                                        </p:cTn>
                                        <p:tgtEl>
                                          <p:spTgt spid="69"/>
                                        </p:tgtEl>
                                        <p:attrNameLst>
                                          <p:attrName>style.visibility</p:attrName>
                                        </p:attrNameLst>
                                      </p:cBhvr>
                                      <p:to>
                                        <p:strVal val="visible"/>
                                      </p:to>
                                    </p:set>
                                    <p:anim calcmode="lin" valueType="num">
                                      <p:cBhvr additive="base">
                                        <p:cTn id="402" dur="3000" fill="hold"/>
                                        <p:tgtEl>
                                          <p:spTgt spid="69"/>
                                        </p:tgtEl>
                                        <p:attrNameLst>
                                          <p:attrName>ppt_x</p:attrName>
                                        </p:attrNameLst>
                                      </p:cBhvr>
                                      <p:tavLst>
                                        <p:tav tm="0">
                                          <p:val>
                                            <p:strVal val="#ppt_x"/>
                                          </p:val>
                                        </p:tav>
                                        <p:tav tm="100000">
                                          <p:val>
                                            <p:strVal val="#ppt_x"/>
                                          </p:val>
                                        </p:tav>
                                      </p:tavLst>
                                    </p:anim>
                                    <p:anim calcmode="lin" valueType="num">
                                      <p:cBhvr additive="base">
                                        <p:cTn id="403" dur="3000" fill="hold"/>
                                        <p:tgtEl>
                                          <p:spTgt spid="69"/>
                                        </p:tgtEl>
                                        <p:attrNameLst>
                                          <p:attrName>ppt_y</p:attrName>
                                        </p:attrNameLst>
                                      </p:cBhvr>
                                      <p:tavLst>
                                        <p:tav tm="0">
                                          <p:val>
                                            <p:strVal val="0-#ppt_h/2"/>
                                          </p:val>
                                        </p:tav>
                                        <p:tav tm="100000">
                                          <p:val>
                                            <p:strVal val="#ppt_y"/>
                                          </p:val>
                                        </p:tav>
                                      </p:tavLst>
                                    </p:anim>
                                  </p:childTnLst>
                                </p:cTn>
                              </p:par>
                              <p:par>
                                <p:cTn id="404" presetID="8" presetClass="emph" presetSubtype="0" fill="hold" grpId="1" nodeType="withEffect">
                                  <p:stCondLst>
                                    <p:cond delay="0"/>
                                  </p:stCondLst>
                                  <p:childTnLst>
                                    <p:animRot by="21600000">
                                      <p:cBhvr>
                                        <p:cTn id="405" dur="3000" fill="hold"/>
                                        <p:tgtEl>
                                          <p:spTgt spid="69"/>
                                        </p:tgtEl>
                                        <p:attrNameLst>
                                          <p:attrName>r</p:attrName>
                                        </p:attrNameLst>
                                      </p:cBhvr>
                                    </p:animRot>
                                  </p:childTnLst>
                                </p:cTn>
                              </p:par>
                              <p:par>
                                <p:cTn id="406" presetID="2" presetClass="exit" presetSubtype="4" fill="hold" grpId="2" nodeType="withEffect">
                                  <p:stCondLst>
                                    <p:cond delay="0"/>
                                  </p:stCondLst>
                                  <p:childTnLst>
                                    <p:anim calcmode="lin" valueType="num">
                                      <p:cBhvr additive="base">
                                        <p:cTn id="407" dur="3000"/>
                                        <p:tgtEl>
                                          <p:spTgt spid="69"/>
                                        </p:tgtEl>
                                        <p:attrNameLst>
                                          <p:attrName>ppt_x</p:attrName>
                                        </p:attrNameLst>
                                      </p:cBhvr>
                                      <p:tavLst>
                                        <p:tav tm="0">
                                          <p:val>
                                            <p:strVal val="ppt_x"/>
                                          </p:val>
                                        </p:tav>
                                        <p:tav tm="100000">
                                          <p:val>
                                            <p:strVal val="ppt_x"/>
                                          </p:val>
                                        </p:tav>
                                      </p:tavLst>
                                    </p:anim>
                                    <p:anim calcmode="lin" valueType="num">
                                      <p:cBhvr additive="base">
                                        <p:cTn id="408" dur="3000"/>
                                        <p:tgtEl>
                                          <p:spTgt spid="69"/>
                                        </p:tgtEl>
                                        <p:attrNameLst>
                                          <p:attrName>ppt_y</p:attrName>
                                        </p:attrNameLst>
                                      </p:cBhvr>
                                      <p:tavLst>
                                        <p:tav tm="0">
                                          <p:val>
                                            <p:strVal val="ppt_y"/>
                                          </p:val>
                                        </p:tav>
                                        <p:tav tm="100000">
                                          <p:val>
                                            <p:strVal val="1+ppt_h/2"/>
                                          </p:val>
                                        </p:tav>
                                      </p:tavLst>
                                    </p:anim>
                                    <p:set>
                                      <p:cBhvr>
                                        <p:cTn id="409" dur="1" fill="hold">
                                          <p:stCondLst>
                                            <p:cond delay="2999"/>
                                          </p:stCondLst>
                                        </p:cTn>
                                        <p:tgtEl>
                                          <p:spTgt spid="69"/>
                                        </p:tgtEl>
                                        <p:attrNameLst>
                                          <p:attrName>style.visibility</p:attrName>
                                        </p:attrNameLst>
                                      </p:cBhvr>
                                      <p:to>
                                        <p:strVal val="hidden"/>
                                      </p:to>
                                    </p:set>
                                  </p:childTnLst>
                                </p:cTn>
                              </p:par>
                              <p:par>
                                <p:cTn id="410" presetID="23" presetClass="entr" presetSubtype="16" fill="hold" grpId="3" nodeType="withEffect">
                                  <p:stCondLst>
                                    <p:cond delay="0"/>
                                  </p:stCondLst>
                                  <p:childTnLst>
                                    <p:set>
                                      <p:cBhvr>
                                        <p:cTn id="411" dur="1" fill="hold">
                                          <p:stCondLst>
                                            <p:cond delay="0"/>
                                          </p:stCondLst>
                                        </p:cTn>
                                        <p:tgtEl>
                                          <p:spTgt spid="69"/>
                                        </p:tgtEl>
                                        <p:attrNameLst>
                                          <p:attrName>style.visibility</p:attrName>
                                        </p:attrNameLst>
                                      </p:cBhvr>
                                      <p:to>
                                        <p:strVal val="visible"/>
                                      </p:to>
                                    </p:set>
                                    <p:anim calcmode="lin" valueType="num">
                                      <p:cBhvr>
                                        <p:cTn id="412" dur="3000" fill="hold"/>
                                        <p:tgtEl>
                                          <p:spTgt spid="69"/>
                                        </p:tgtEl>
                                        <p:attrNameLst>
                                          <p:attrName>ppt_w</p:attrName>
                                        </p:attrNameLst>
                                      </p:cBhvr>
                                      <p:tavLst>
                                        <p:tav tm="0">
                                          <p:val>
                                            <p:fltVal val="0"/>
                                          </p:val>
                                        </p:tav>
                                        <p:tav tm="100000">
                                          <p:val>
                                            <p:strVal val="#ppt_w"/>
                                          </p:val>
                                        </p:tav>
                                      </p:tavLst>
                                    </p:anim>
                                    <p:anim calcmode="lin" valueType="num">
                                      <p:cBhvr>
                                        <p:cTn id="413" dur="3000" fill="hold"/>
                                        <p:tgtEl>
                                          <p:spTgt spid="69"/>
                                        </p:tgtEl>
                                        <p:attrNameLst>
                                          <p:attrName>ppt_h</p:attrName>
                                        </p:attrNameLst>
                                      </p:cBhvr>
                                      <p:tavLst>
                                        <p:tav tm="0">
                                          <p:val>
                                            <p:fltVal val="0"/>
                                          </p:val>
                                        </p:tav>
                                        <p:tav tm="100000">
                                          <p:val>
                                            <p:strVal val="#ppt_h"/>
                                          </p:val>
                                        </p:tav>
                                      </p:tavLst>
                                    </p:anim>
                                  </p:childTnLst>
                                </p:cTn>
                              </p:par>
                              <p:par>
                                <p:cTn id="414" presetID="2" presetClass="entr" presetSubtype="1" fill="hold" grpId="0" nodeType="withEffect">
                                  <p:stCondLst>
                                    <p:cond delay="0"/>
                                  </p:stCondLst>
                                  <p:childTnLst>
                                    <p:set>
                                      <p:cBhvr>
                                        <p:cTn id="415" dur="1" fill="hold">
                                          <p:stCondLst>
                                            <p:cond delay="0"/>
                                          </p:stCondLst>
                                        </p:cTn>
                                        <p:tgtEl>
                                          <p:spTgt spid="78"/>
                                        </p:tgtEl>
                                        <p:attrNameLst>
                                          <p:attrName>style.visibility</p:attrName>
                                        </p:attrNameLst>
                                      </p:cBhvr>
                                      <p:to>
                                        <p:strVal val="visible"/>
                                      </p:to>
                                    </p:set>
                                    <p:anim calcmode="lin" valueType="num">
                                      <p:cBhvr additive="base">
                                        <p:cTn id="416" dur="3000" fill="hold"/>
                                        <p:tgtEl>
                                          <p:spTgt spid="78"/>
                                        </p:tgtEl>
                                        <p:attrNameLst>
                                          <p:attrName>ppt_x</p:attrName>
                                        </p:attrNameLst>
                                      </p:cBhvr>
                                      <p:tavLst>
                                        <p:tav tm="0">
                                          <p:val>
                                            <p:strVal val="#ppt_x"/>
                                          </p:val>
                                        </p:tav>
                                        <p:tav tm="100000">
                                          <p:val>
                                            <p:strVal val="#ppt_x"/>
                                          </p:val>
                                        </p:tav>
                                      </p:tavLst>
                                    </p:anim>
                                    <p:anim calcmode="lin" valueType="num">
                                      <p:cBhvr additive="base">
                                        <p:cTn id="417" dur="3000" fill="hold"/>
                                        <p:tgtEl>
                                          <p:spTgt spid="78"/>
                                        </p:tgtEl>
                                        <p:attrNameLst>
                                          <p:attrName>ppt_y</p:attrName>
                                        </p:attrNameLst>
                                      </p:cBhvr>
                                      <p:tavLst>
                                        <p:tav tm="0">
                                          <p:val>
                                            <p:strVal val="0-#ppt_h/2"/>
                                          </p:val>
                                        </p:tav>
                                        <p:tav tm="100000">
                                          <p:val>
                                            <p:strVal val="#ppt_y"/>
                                          </p:val>
                                        </p:tav>
                                      </p:tavLst>
                                    </p:anim>
                                  </p:childTnLst>
                                </p:cTn>
                              </p:par>
                              <p:par>
                                <p:cTn id="418" presetID="8" presetClass="emph" presetSubtype="0" fill="hold" grpId="1" nodeType="withEffect">
                                  <p:stCondLst>
                                    <p:cond delay="0"/>
                                  </p:stCondLst>
                                  <p:childTnLst>
                                    <p:animRot by="21600000">
                                      <p:cBhvr>
                                        <p:cTn id="419" dur="3000" fill="hold"/>
                                        <p:tgtEl>
                                          <p:spTgt spid="78"/>
                                        </p:tgtEl>
                                        <p:attrNameLst>
                                          <p:attrName>r</p:attrName>
                                        </p:attrNameLst>
                                      </p:cBhvr>
                                    </p:animRot>
                                  </p:childTnLst>
                                </p:cTn>
                              </p:par>
                              <p:par>
                                <p:cTn id="420" presetID="2" presetClass="exit" presetSubtype="4" fill="hold" grpId="2" nodeType="withEffect">
                                  <p:stCondLst>
                                    <p:cond delay="0"/>
                                  </p:stCondLst>
                                  <p:childTnLst>
                                    <p:anim calcmode="lin" valueType="num">
                                      <p:cBhvr additive="base">
                                        <p:cTn id="421" dur="3000"/>
                                        <p:tgtEl>
                                          <p:spTgt spid="78"/>
                                        </p:tgtEl>
                                        <p:attrNameLst>
                                          <p:attrName>ppt_x</p:attrName>
                                        </p:attrNameLst>
                                      </p:cBhvr>
                                      <p:tavLst>
                                        <p:tav tm="0">
                                          <p:val>
                                            <p:strVal val="ppt_x"/>
                                          </p:val>
                                        </p:tav>
                                        <p:tav tm="100000">
                                          <p:val>
                                            <p:strVal val="ppt_x"/>
                                          </p:val>
                                        </p:tav>
                                      </p:tavLst>
                                    </p:anim>
                                    <p:anim calcmode="lin" valueType="num">
                                      <p:cBhvr additive="base">
                                        <p:cTn id="422" dur="3000"/>
                                        <p:tgtEl>
                                          <p:spTgt spid="78"/>
                                        </p:tgtEl>
                                        <p:attrNameLst>
                                          <p:attrName>ppt_y</p:attrName>
                                        </p:attrNameLst>
                                      </p:cBhvr>
                                      <p:tavLst>
                                        <p:tav tm="0">
                                          <p:val>
                                            <p:strVal val="ppt_y"/>
                                          </p:val>
                                        </p:tav>
                                        <p:tav tm="100000">
                                          <p:val>
                                            <p:strVal val="1+ppt_h/2"/>
                                          </p:val>
                                        </p:tav>
                                      </p:tavLst>
                                    </p:anim>
                                    <p:set>
                                      <p:cBhvr>
                                        <p:cTn id="423" dur="1" fill="hold">
                                          <p:stCondLst>
                                            <p:cond delay="2999"/>
                                          </p:stCondLst>
                                        </p:cTn>
                                        <p:tgtEl>
                                          <p:spTgt spid="78"/>
                                        </p:tgtEl>
                                        <p:attrNameLst>
                                          <p:attrName>style.visibility</p:attrName>
                                        </p:attrNameLst>
                                      </p:cBhvr>
                                      <p:to>
                                        <p:strVal val="hidden"/>
                                      </p:to>
                                    </p:set>
                                  </p:childTnLst>
                                </p:cTn>
                              </p:par>
                              <p:par>
                                <p:cTn id="424" presetID="23" presetClass="entr" presetSubtype="16" fill="hold" grpId="3" nodeType="withEffect">
                                  <p:stCondLst>
                                    <p:cond delay="0"/>
                                  </p:stCondLst>
                                  <p:childTnLst>
                                    <p:set>
                                      <p:cBhvr>
                                        <p:cTn id="425" dur="1" fill="hold">
                                          <p:stCondLst>
                                            <p:cond delay="0"/>
                                          </p:stCondLst>
                                        </p:cTn>
                                        <p:tgtEl>
                                          <p:spTgt spid="78"/>
                                        </p:tgtEl>
                                        <p:attrNameLst>
                                          <p:attrName>style.visibility</p:attrName>
                                        </p:attrNameLst>
                                      </p:cBhvr>
                                      <p:to>
                                        <p:strVal val="visible"/>
                                      </p:to>
                                    </p:set>
                                    <p:anim calcmode="lin" valueType="num">
                                      <p:cBhvr>
                                        <p:cTn id="426" dur="3000" fill="hold"/>
                                        <p:tgtEl>
                                          <p:spTgt spid="78"/>
                                        </p:tgtEl>
                                        <p:attrNameLst>
                                          <p:attrName>ppt_w</p:attrName>
                                        </p:attrNameLst>
                                      </p:cBhvr>
                                      <p:tavLst>
                                        <p:tav tm="0">
                                          <p:val>
                                            <p:fltVal val="0"/>
                                          </p:val>
                                        </p:tav>
                                        <p:tav tm="100000">
                                          <p:val>
                                            <p:strVal val="#ppt_w"/>
                                          </p:val>
                                        </p:tav>
                                      </p:tavLst>
                                    </p:anim>
                                    <p:anim calcmode="lin" valueType="num">
                                      <p:cBhvr>
                                        <p:cTn id="427" dur="3000" fill="hold"/>
                                        <p:tgtEl>
                                          <p:spTgt spid="78"/>
                                        </p:tgtEl>
                                        <p:attrNameLst>
                                          <p:attrName>ppt_h</p:attrName>
                                        </p:attrNameLst>
                                      </p:cBhvr>
                                      <p:tavLst>
                                        <p:tav tm="0">
                                          <p:val>
                                            <p:fltVal val="0"/>
                                          </p:val>
                                        </p:tav>
                                        <p:tav tm="100000">
                                          <p:val>
                                            <p:strVal val="#ppt_h"/>
                                          </p:val>
                                        </p:tav>
                                      </p:tavLst>
                                    </p:anim>
                                  </p:childTnLst>
                                </p:cTn>
                              </p:par>
                              <p:par>
                                <p:cTn id="428" presetID="2" presetClass="entr" presetSubtype="1" fill="hold" grpId="0" nodeType="withEffect">
                                  <p:stCondLst>
                                    <p:cond delay="0"/>
                                  </p:stCondLst>
                                  <p:childTnLst>
                                    <p:set>
                                      <p:cBhvr>
                                        <p:cTn id="429" dur="1" fill="hold">
                                          <p:stCondLst>
                                            <p:cond delay="0"/>
                                          </p:stCondLst>
                                        </p:cTn>
                                        <p:tgtEl>
                                          <p:spTgt spid="81"/>
                                        </p:tgtEl>
                                        <p:attrNameLst>
                                          <p:attrName>style.visibility</p:attrName>
                                        </p:attrNameLst>
                                      </p:cBhvr>
                                      <p:to>
                                        <p:strVal val="visible"/>
                                      </p:to>
                                    </p:set>
                                    <p:anim calcmode="lin" valueType="num">
                                      <p:cBhvr additive="base">
                                        <p:cTn id="430" dur="3000" fill="hold"/>
                                        <p:tgtEl>
                                          <p:spTgt spid="81"/>
                                        </p:tgtEl>
                                        <p:attrNameLst>
                                          <p:attrName>ppt_x</p:attrName>
                                        </p:attrNameLst>
                                      </p:cBhvr>
                                      <p:tavLst>
                                        <p:tav tm="0">
                                          <p:val>
                                            <p:strVal val="#ppt_x"/>
                                          </p:val>
                                        </p:tav>
                                        <p:tav tm="100000">
                                          <p:val>
                                            <p:strVal val="#ppt_x"/>
                                          </p:val>
                                        </p:tav>
                                      </p:tavLst>
                                    </p:anim>
                                    <p:anim calcmode="lin" valueType="num">
                                      <p:cBhvr additive="base">
                                        <p:cTn id="431" dur="3000" fill="hold"/>
                                        <p:tgtEl>
                                          <p:spTgt spid="81"/>
                                        </p:tgtEl>
                                        <p:attrNameLst>
                                          <p:attrName>ppt_y</p:attrName>
                                        </p:attrNameLst>
                                      </p:cBhvr>
                                      <p:tavLst>
                                        <p:tav tm="0">
                                          <p:val>
                                            <p:strVal val="0-#ppt_h/2"/>
                                          </p:val>
                                        </p:tav>
                                        <p:tav tm="100000">
                                          <p:val>
                                            <p:strVal val="#ppt_y"/>
                                          </p:val>
                                        </p:tav>
                                      </p:tavLst>
                                    </p:anim>
                                  </p:childTnLst>
                                </p:cTn>
                              </p:par>
                              <p:par>
                                <p:cTn id="432" presetID="8" presetClass="emph" presetSubtype="0" fill="hold" grpId="1" nodeType="withEffect">
                                  <p:stCondLst>
                                    <p:cond delay="0"/>
                                  </p:stCondLst>
                                  <p:childTnLst>
                                    <p:animRot by="21600000">
                                      <p:cBhvr>
                                        <p:cTn id="433" dur="3000" fill="hold"/>
                                        <p:tgtEl>
                                          <p:spTgt spid="81"/>
                                        </p:tgtEl>
                                        <p:attrNameLst>
                                          <p:attrName>r</p:attrName>
                                        </p:attrNameLst>
                                      </p:cBhvr>
                                    </p:animRot>
                                  </p:childTnLst>
                                </p:cTn>
                              </p:par>
                              <p:par>
                                <p:cTn id="434" presetID="2" presetClass="exit" presetSubtype="4" fill="hold" grpId="2" nodeType="withEffect">
                                  <p:stCondLst>
                                    <p:cond delay="0"/>
                                  </p:stCondLst>
                                  <p:childTnLst>
                                    <p:anim calcmode="lin" valueType="num">
                                      <p:cBhvr additive="base">
                                        <p:cTn id="435" dur="3000"/>
                                        <p:tgtEl>
                                          <p:spTgt spid="81"/>
                                        </p:tgtEl>
                                        <p:attrNameLst>
                                          <p:attrName>ppt_x</p:attrName>
                                        </p:attrNameLst>
                                      </p:cBhvr>
                                      <p:tavLst>
                                        <p:tav tm="0">
                                          <p:val>
                                            <p:strVal val="ppt_x"/>
                                          </p:val>
                                        </p:tav>
                                        <p:tav tm="100000">
                                          <p:val>
                                            <p:strVal val="ppt_x"/>
                                          </p:val>
                                        </p:tav>
                                      </p:tavLst>
                                    </p:anim>
                                    <p:anim calcmode="lin" valueType="num">
                                      <p:cBhvr additive="base">
                                        <p:cTn id="436" dur="3000"/>
                                        <p:tgtEl>
                                          <p:spTgt spid="81"/>
                                        </p:tgtEl>
                                        <p:attrNameLst>
                                          <p:attrName>ppt_y</p:attrName>
                                        </p:attrNameLst>
                                      </p:cBhvr>
                                      <p:tavLst>
                                        <p:tav tm="0">
                                          <p:val>
                                            <p:strVal val="ppt_y"/>
                                          </p:val>
                                        </p:tav>
                                        <p:tav tm="100000">
                                          <p:val>
                                            <p:strVal val="1+ppt_h/2"/>
                                          </p:val>
                                        </p:tav>
                                      </p:tavLst>
                                    </p:anim>
                                    <p:set>
                                      <p:cBhvr>
                                        <p:cTn id="437" dur="1" fill="hold">
                                          <p:stCondLst>
                                            <p:cond delay="2999"/>
                                          </p:stCondLst>
                                        </p:cTn>
                                        <p:tgtEl>
                                          <p:spTgt spid="81"/>
                                        </p:tgtEl>
                                        <p:attrNameLst>
                                          <p:attrName>style.visibility</p:attrName>
                                        </p:attrNameLst>
                                      </p:cBhvr>
                                      <p:to>
                                        <p:strVal val="hidden"/>
                                      </p:to>
                                    </p:set>
                                  </p:childTnLst>
                                </p:cTn>
                              </p:par>
                              <p:par>
                                <p:cTn id="438" presetID="23" presetClass="entr" presetSubtype="16" fill="hold" grpId="3" nodeType="withEffect">
                                  <p:stCondLst>
                                    <p:cond delay="0"/>
                                  </p:stCondLst>
                                  <p:childTnLst>
                                    <p:set>
                                      <p:cBhvr>
                                        <p:cTn id="439" dur="1" fill="hold">
                                          <p:stCondLst>
                                            <p:cond delay="0"/>
                                          </p:stCondLst>
                                        </p:cTn>
                                        <p:tgtEl>
                                          <p:spTgt spid="81"/>
                                        </p:tgtEl>
                                        <p:attrNameLst>
                                          <p:attrName>style.visibility</p:attrName>
                                        </p:attrNameLst>
                                      </p:cBhvr>
                                      <p:to>
                                        <p:strVal val="visible"/>
                                      </p:to>
                                    </p:set>
                                    <p:anim calcmode="lin" valueType="num">
                                      <p:cBhvr>
                                        <p:cTn id="440" dur="3000" fill="hold"/>
                                        <p:tgtEl>
                                          <p:spTgt spid="81"/>
                                        </p:tgtEl>
                                        <p:attrNameLst>
                                          <p:attrName>ppt_w</p:attrName>
                                        </p:attrNameLst>
                                      </p:cBhvr>
                                      <p:tavLst>
                                        <p:tav tm="0">
                                          <p:val>
                                            <p:fltVal val="0"/>
                                          </p:val>
                                        </p:tav>
                                        <p:tav tm="100000">
                                          <p:val>
                                            <p:strVal val="#ppt_w"/>
                                          </p:val>
                                        </p:tav>
                                      </p:tavLst>
                                    </p:anim>
                                    <p:anim calcmode="lin" valueType="num">
                                      <p:cBhvr>
                                        <p:cTn id="441" dur="3000" fill="hold"/>
                                        <p:tgtEl>
                                          <p:spTgt spid="81"/>
                                        </p:tgtEl>
                                        <p:attrNameLst>
                                          <p:attrName>ppt_h</p:attrName>
                                        </p:attrNameLst>
                                      </p:cBhvr>
                                      <p:tavLst>
                                        <p:tav tm="0">
                                          <p:val>
                                            <p:fltVal val="0"/>
                                          </p:val>
                                        </p:tav>
                                        <p:tav tm="100000">
                                          <p:val>
                                            <p:strVal val="#ppt_h"/>
                                          </p:val>
                                        </p:tav>
                                      </p:tavLst>
                                    </p:anim>
                                  </p:childTnLst>
                                </p:cTn>
                              </p:par>
                              <p:par>
                                <p:cTn id="442" presetID="2" presetClass="entr" presetSubtype="1" fill="hold" grpId="0" nodeType="withEffect">
                                  <p:stCondLst>
                                    <p:cond delay="0"/>
                                  </p:stCondLst>
                                  <p:childTnLst>
                                    <p:set>
                                      <p:cBhvr>
                                        <p:cTn id="443" dur="1" fill="hold">
                                          <p:stCondLst>
                                            <p:cond delay="0"/>
                                          </p:stCondLst>
                                        </p:cTn>
                                        <p:tgtEl>
                                          <p:spTgt spid="72"/>
                                        </p:tgtEl>
                                        <p:attrNameLst>
                                          <p:attrName>style.visibility</p:attrName>
                                        </p:attrNameLst>
                                      </p:cBhvr>
                                      <p:to>
                                        <p:strVal val="visible"/>
                                      </p:to>
                                    </p:set>
                                    <p:anim calcmode="lin" valueType="num">
                                      <p:cBhvr additive="base">
                                        <p:cTn id="444" dur="3000" fill="hold"/>
                                        <p:tgtEl>
                                          <p:spTgt spid="72"/>
                                        </p:tgtEl>
                                        <p:attrNameLst>
                                          <p:attrName>ppt_x</p:attrName>
                                        </p:attrNameLst>
                                      </p:cBhvr>
                                      <p:tavLst>
                                        <p:tav tm="0">
                                          <p:val>
                                            <p:strVal val="#ppt_x"/>
                                          </p:val>
                                        </p:tav>
                                        <p:tav tm="100000">
                                          <p:val>
                                            <p:strVal val="#ppt_x"/>
                                          </p:val>
                                        </p:tav>
                                      </p:tavLst>
                                    </p:anim>
                                    <p:anim calcmode="lin" valueType="num">
                                      <p:cBhvr additive="base">
                                        <p:cTn id="445" dur="3000" fill="hold"/>
                                        <p:tgtEl>
                                          <p:spTgt spid="72"/>
                                        </p:tgtEl>
                                        <p:attrNameLst>
                                          <p:attrName>ppt_y</p:attrName>
                                        </p:attrNameLst>
                                      </p:cBhvr>
                                      <p:tavLst>
                                        <p:tav tm="0">
                                          <p:val>
                                            <p:strVal val="0-#ppt_h/2"/>
                                          </p:val>
                                        </p:tav>
                                        <p:tav tm="100000">
                                          <p:val>
                                            <p:strVal val="#ppt_y"/>
                                          </p:val>
                                        </p:tav>
                                      </p:tavLst>
                                    </p:anim>
                                  </p:childTnLst>
                                </p:cTn>
                              </p:par>
                              <p:par>
                                <p:cTn id="446" presetID="8" presetClass="emph" presetSubtype="0" fill="hold" grpId="1" nodeType="withEffect">
                                  <p:stCondLst>
                                    <p:cond delay="0"/>
                                  </p:stCondLst>
                                  <p:childTnLst>
                                    <p:animRot by="21600000">
                                      <p:cBhvr>
                                        <p:cTn id="447" dur="3000" fill="hold"/>
                                        <p:tgtEl>
                                          <p:spTgt spid="72"/>
                                        </p:tgtEl>
                                        <p:attrNameLst>
                                          <p:attrName>r</p:attrName>
                                        </p:attrNameLst>
                                      </p:cBhvr>
                                    </p:animRot>
                                  </p:childTnLst>
                                </p:cTn>
                              </p:par>
                              <p:par>
                                <p:cTn id="448" presetID="2" presetClass="exit" presetSubtype="4" fill="hold" grpId="2" nodeType="withEffect">
                                  <p:stCondLst>
                                    <p:cond delay="0"/>
                                  </p:stCondLst>
                                  <p:childTnLst>
                                    <p:anim calcmode="lin" valueType="num">
                                      <p:cBhvr additive="base">
                                        <p:cTn id="449" dur="3000"/>
                                        <p:tgtEl>
                                          <p:spTgt spid="72"/>
                                        </p:tgtEl>
                                        <p:attrNameLst>
                                          <p:attrName>ppt_x</p:attrName>
                                        </p:attrNameLst>
                                      </p:cBhvr>
                                      <p:tavLst>
                                        <p:tav tm="0">
                                          <p:val>
                                            <p:strVal val="ppt_x"/>
                                          </p:val>
                                        </p:tav>
                                        <p:tav tm="100000">
                                          <p:val>
                                            <p:strVal val="ppt_x"/>
                                          </p:val>
                                        </p:tav>
                                      </p:tavLst>
                                    </p:anim>
                                    <p:anim calcmode="lin" valueType="num">
                                      <p:cBhvr additive="base">
                                        <p:cTn id="450" dur="3000"/>
                                        <p:tgtEl>
                                          <p:spTgt spid="72"/>
                                        </p:tgtEl>
                                        <p:attrNameLst>
                                          <p:attrName>ppt_y</p:attrName>
                                        </p:attrNameLst>
                                      </p:cBhvr>
                                      <p:tavLst>
                                        <p:tav tm="0">
                                          <p:val>
                                            <p:strVal val="ppt_y"/>
                                          </p:val>
                                        </p:tav>
                                        <p:tav tm="100000">
                                          <p:val>
                                            <p:strVal val="1+ppt_h/2"/>
                                          </p:val>
                                        </p:tav>
                                      </p:tavLst>
                                    </p:anim>
                                    <p:set>
                                      <p:cBhvr>
                                        <p:cTn id="451" dur="1" fill="hold">
                                          <p:stCondLst>
                                            <p:cond delay="2999"/>
                                          </p:stCondLst>
                                        </p:cTn>
                                        <p:tgtEl>
                                          <p:spTgt spid="72"/>
                                        </p:tgtEl>
                                        <p:attrNameLst>
                                          <p:attrName>style.visibility</p:attrName>
                                        </p:attrNameLst>
                                      </p:cBhvr>
                                      <p:to>
                                        <p:strVal val="hidden"/>
                                      </p:to>
                                    </p:set>
                                  </p:childTnLst>
                                </p:cTn>
                              </p:par>
                              <p:par>
                                <p:cTn id="452" presetID="23" presetClass="entr" presetSubtype="16" fill="hold" grpId="3" nodeType="withEffect">
                                  <p:stCondLst>
                                    <p:cond delay="0"/>
                                  </p:stCondLst>
                                  <p:childTnLst>
                                    <p:set>
                                      <p:cBhvr>
                                        <p:cTn id="453" dur="1" fill="hold">
                                          <p:stCondLst>
                                            <p:cond delay="0"/>
                                          </p:stCondLst>
                                        </p:cTn>
                                        <p:tgtEl>
                                          <p:spTgt spid="72"/>
                                        </p:tgtEl>
                                        <p:attrNameLst>
                                          <p:attrName>style.visibility</p:attrName>
                                        </p:attrNameLst>
                                      </p:cBhvr>
                                      <p:to>
                                        <p:strVal val="visible"/>
                                      </p:to>
                                    </p:set>
                                    <p:anim calcmode="lin" valueType="num">
                                      <p:cBhvr>
                                        <p:cTn id="454" dur="3000" fill="hold"/>
                                        <p:tgtEl>
                                          <p:spTgt spid="72"/>
                                        </p:tgtEl>
                                        <p:attrNameLst>
                                          <p:attrName>ppt_w</p:attrName>
                                        </p:attrNameLst>
                                      </p:cBhvr>
                                      <p:tavLst>
                                        <p:tav tm="0">
                                          <p:val>
                                            <p:fltVal val="0"/>
                                          </p:val>
                                        </p:tav>
                                        <p:tav tm="100000">
                                          <p:val>
                                            <p:strVal val="#ppt_w"/>
                                          </p:val>
                                        </p:tav>
                                      </p:tavLst>
                                    </p:anim>
                                    <p:anim calcmode="lin" valueType="num">
                                      <p:cBhvr>
                                        <p:cTn id="455" dur="3000" fill="hold"/>
                                        <p:tgtEl>
                                          <p:spTgt spid="72"/>
                                        </p:tgtEl>
                                        <p:attrNameLst>
                                          <p:attrName>ppt_h</p:attrName>
                                        </p:attrNameLst>
                                      </p:cBhvr>
                                      <p:tavLst>
                                        <p:tav tm="0">
                                          <p:val>
                                            <p:fltVal val="0"/>
                                          </p:val>
                                        </p:tav>
                                        <p:tav tm="100000">
                                          <p:val>
                                            <p:strVal val="#ppt_h"/>
                                          </p:val>
                                        </p:tav>
                                      </p:tavLst>
                                    </p:anim>
                                  </p:childTnLst>
                                </p:cTn>
                              </p:par>
                              <p:par>
                                <p:cTn id="456" presetID="2" presetClass="entr" presetSubtype="1" fill="hold" grpId="0" nodeType="withEffect">
                                  <p:stCondLst>
                                    <p:cond delay="0"/>
                                  </p:stCondLst>
                                  <p:childTnLst>
                                    <p:set>
                                      <p:cBhvr>
                                        <p:cTn id="457" dur="1" fill="hold">
                                          <p:stCondLst>
                                            <p:cond delay="0"/>
                                          </p:stCondLst>
                                        </p:cTn>
                                        <p:tgtEl>
                                          <p:spTgt spid="84"/>
                                        </p:tgtEl>
                                        <p:attrNameLst>
                                          <p:attrName>style.visibility</p:attrName>
                                        </p:attrNameLst>
                                      </p:cBhvr>
                                      <p:to>
                                        <p:strVal val="visible"/>
                                      </p:to>
                                    </p:set>
                                    <p:anim calcmode="lin" valueType="num">
                                      <p:cBhvr additive="base">
                                        <p:cTn id="458" dur="3000" fill="hold"/>
                                        <p:tgtEl>
                                          <p:spTgt spid="84"/>
                                        </p:tgtEl>
                                        <p:attrNameLst>
                                          <p:attrName>ppt_x</p:attrName>
                                        </p:attrNameLst>
                                      </p:cBhvr>
                                      <p:tavLst>
                                        <p:tav tm="0">
                                          <p:val>
                                            <p:strVal val="#ppt_x"/>
                                          </p:val>
                                        </p:tav>
                                        <p:tav tm="100000">
                                          <p:val>
                                            <p:strVal val="#ppt_x"/>
                                          </p:val>
                                        </p:tav>
                                      </p:tavLst>
                                    </p:anim>
                                    <p:anim calcmode="lin" valueType="num">
                                      <p:cBhvr additive="base">
                                        <p:cTn id="459" dur="3000" fill="hold"/>
                                        <p:tgtEl>
                                          <p:spTgt spid="84"/>
                                        </p:tgtEl>
                                        <p:attrNameLst>
                                          <p:attrName>ppt_y</p:attrName>
                                        </p:attrNameLst>
                                      </p:cBhvr>
                                      <p:tavLst>
                                        <p:tav tm="0">
                                          <p:val>
                                            <p:strVal val="0-#ppt_h/2"/>
                                          </p:val>
                                        </p:tav>
                                        <p:tav tm="100000">
                                          <p:val>
                                            <p:strVal val="#ppt_y"/>
                                          </p:val>
                                        </p:tav>
                                      </p:tavLst>
                                    </p:anim>
                                  </p:childTnLst>
                                </p:cTn>
                              </p:par>
                              <p:par>
                                <p:cTn id="460" presetID="8" presetClass="emph" presetSubtype="0" fill="hold" grpId="1" nodeType="withEffect">
                                  <p:stCondLst>
                                    <p:cond delay="0"/>
                                  </p:stCondLst>
                                  <p:childTnLst>
                                    <p:animRot by="21600000">
                                      <p:cBhvr>
                                        <p:cTn id="461" dur="3000" fill="hold"/>
                                        <p:tgtEl>
                                          <p:spTgt spid="84"/>
                                        </p:tgtEl>
                                        <p:attrNameLst>
                                          <p:attrName>r</p:attrName>
                                        </p:attrNameLst>
                                      </p:cBhvr>
                                    </p:animRot>
                                  </p:childTnLst>
                                </p:cTn>
                              </p:par>
                              <p:par>
                                <p:cTn id="462" presetID="2" presetClass="exit" presetSubtype="4" fill="hold" grpId="2" nodeType="withEffect">
                                  <p:stCondLst>
                                    <p:cond delay="0"/>
                                  </p:stCondLst>
                                  <p:childTnLst>
                                    <p:anim calcmode="lin" valueType="num">
                                      <p:cBhvr additive="base">
                                        <p:cTn id="463" dur="3000"/>
                                        <p:tgtEl>
                                          <p:spTgt spid="84"/>
                                        </p:tgtEl>
                                        <p:attrNameLst>
                                          <p:attrName>ppt_x</p:attrName>
                                        </p:attrNameLst>
                                      </p:cBhvr>
                                      <p:tavLst>
                                        <p:tav tm="0">
                                          <p:val>
                                            <p:strVal val="ppt_x"/>
                                          </p:val>
                                        </p:tav>
                                        <p:tav tm="100000">
                                          <p:val>
                                            <p:strVal val="ppt_x"/>
                                          </p:val>
                                        </p:tav>
                                      </p:tavLst>
                                    </p:anim>
                                    <p:anim calcmode="lin" valueType="num">
                                      <p:cBhvr additive="base">
                                        <p:cTn id="464" dur="3000"/>
                                        <p:tgtEl>
                                          <p:spTgt spid="84"/>
                                        </p:tgtEl>
                                        <p:attrNameLst>
                                          <p:attrName>ppt_y</p:attrName>
                                        </p:attrNameLst>
                                      </p:cBhvr>
                                      <p:tavLst>
                                        <p:tav tm="0">
                                          <p:val>
                                            <p:strVal val="ppt_y"/>
                                          </p:val>
                                        </p:tav>
                                        <p:tav tm="100000">
                                          <p:val>
                                            <p:strVal val="1+ppt_h/2"/>
                                          </p:val>
                                        </p:tav>
                                      </p:tavLst>
                                    </p:anim>
                                    <p:set>
                                      <p:cBhvr>
                                        <p:cTn id="465" dur="1" fill="hold">
                                          <p:stCondLst>
                                            <p:cond delay="2999"/>
                                          </p:stCondLst>
                                        </p:cTn>
                                        <p:tgtEl>
                                          <p:spTgt spid="84"/>
                                        </p:tgtEl>
                                        <p:attrNameLst>
                                          <p:attrName>style.visibility</p:attrName>
                                        </p:attrNameLst>
                                      </p:cBhvr>
                                      <p:to>
                                        <p:strVal val="hidden"/>
                                      </p:to>
                                    </p:set>
                                  </p:childTnLst>
                                </p:cTn>
                              </p:par>
                              <p:par>
                                <p:cTn id="466" presetID="23" presetClass="entr" presetSubtype="16" fill="hold" grpId="3" nodeType="withEffect">
                                  <p:stCondLst>
                                    <p:cond delay="0"/>
                                  </p:stCondLst>
                                  <p:childTnLst>
                                    <p:set>
                                      <p:cBhvr>
                                        <p:cTn id="467" dur="1" fill="hold">
                                          <p:stCondLst>
                                            <p:cond delay="0"/>
                                          </p:stCondLst>
                                        </p:cTn>
                                        <p:tgtEl>
                                          <p:spTgt spid="84"/>
                                        </p:tgtEl>
                                        <p:attrNameLst>
                                          <p:attrName>style.visibility</p:attrName>
                                        </p:attrNameLst>
                                      </p:cBhvr>
                                      <p:to>
                                        <p:strVal val="visible"/>
                                      </p:to>
                                    </p:set>
                                    <p:anim calcmode="lin" valueType="num">
                                      <p:cBhvr>
                                        <p:cTn id="468" dur="3000" fill="hold"/>
                                        <p:tgtEl>
                                          <p:spTgt spid="84"/>
                                        </p:tgtEl>
                                        <p:attrNameLst>
                                          <p:attrName>ppt_w</p:attrName>
                                        </p:attrNameLst>
                                      </p:cBhvr>
                                      <p:tavLst>
                                        <p:tav tm="0">
                                          <p:val>
                                            <p:fltVal val="0"/>
                                          </p:val>
                                        </p:tav>
                                        <p:tav tm="100000">
                                          <p:val>
                                            <p:strVal val="#ppt_w"/>
                                          </p:val>
                                        </p:tav>
                                      </p:tavLst>
                                    </p:anim>
                                    <p:anim calcmode="lin" valueType="num">
                                      <p:cBhvr>
                                        <p:cTn id="469" dur="3000" fill="hold"/>
                                        <p:tgtEl>
                                          <p:spTgt spid="84"/>
                                        </p:tgtEl>
                                        <p:attrNameLst>
                                          <p:attrName>ppt_h</p:attrName>
                                        </p:attrNameLst>
                                      </p:cBhvr>
                                      <p:tavLst>
                                        <p:tav tm="0">
                                          <p:val>
                                            <p:fltVal val="0"/>
                                          </p:val>
                                        </p:tav>
                                        <p:tav tm="100000">
                                          <p:val>
                                            <p:strVal val="#ppt_h"/>
                                          </p:val>
                                        </p:tav>
                                      </p:tavLst>
                                    </p:anim>
                                  </p:childTnLst>
                                </p:cTn>
                              </p:par>
                              <p:par>
                                <p:cTn id="470" presetID="2" presetClass="entr" presetSubtype="1" fill="hold" grpId="0" nodeType="withEffect">
                                  <p:stCondLst>
                                    <p:cond delay="0"/>
                                  </p:stCondLst>
                                  <p:childTnLst>
                                    <p:set>
                                      <p:cBhvr>
                                        <p:cTn id="471" dur="1" fill="hold">
                                          <p:stCondLst>
                                            <p:cond delay="0"/>
                                          </p:stCondLst>
                                        </p:cTn>
                                        <p:tgtEl>
                                          <p:spTgt spid="87"/>
                                        </p:tgtEl>
                                        <p:attrNameLst>
                                          <p:attrName>style.visibility</p:attrName>
                                        </p:attrNameLst>
                                      </p:cBhvr>
                                      <p:to>
                                        <p:strVal val="visible"/>
                                      </p:to>
                                    </p:set>
                                    <p:anim calcmode="lin" valueType="num">
                                      <p:cBhvr additive="base">
                                        <p:cTn id="472" dur="3000" fill="hold"/>
                                        <p:tgtEl>
                                          <p:spTgt spid="87"/>
                                        </p:tgtEl>
                                        <p:attrNameLst>
                                          <p:attrName>ppt_x</p:attrName>
                                        </p:attrNameLst>
                                      </p:cBhvr>
                                      <p:tavLst>
                                        <p:tav tm="0">
                                          <p:val>
                                            <p:strVal val="#ppt_x"/>
                                          </p:val>
                                        </p:tav>
                                        <p:tav tm="100000">
                                          <p:val>
                                            <p:strVal val="#ppt_x"/>
                                          </p:val>
                                        </p:tav>
                                      </p:tavLst>
                                    </p:anim>
                                    <p:anim calcmode="lin" valueType="num">
                                      <p:cBhvr additive="base">
                                        <p:cTn id="473" dur="3000" fill="hold"/>
                                        <p:tgtEl>
                                          <p:spTgt spid="87"/>
                                        </p:tgtEl>
                                        <p:attrNameLst>
                                          <p:attrName>ppt_y</p:attrName>
                                        </p:attrNameLst>
                                      </p:cBhvr>
                                      <p:tavLst>
                                        <p:tav tm="0">
                                          <p:val>
                                            <p:strVal val="0-#ppt_h/2"/>
                                          </p:val>
                                        </p:tav>
                                        <p:tav tm="100000">
                                          <p:val>
                                            <p:strVal val="#ppt_y"/>
                                          </p:val>
                                        </p:tav>
                                      </p:tavLst>
                                    </p:anim>
                                  </p:childTnLst>
                                </p:cTn>
                              </p:par>
                              <p:par>
                                <p:cTn id="474" presetID="8" presetClass="emph" presetSubtype="0" fill="hold" grpId="1" nodeType="withEffect">
                                  <p:stCondLst>
                                    <p:cond delay="0"/>
                                  </p:stCondLst>
                                  <p:childTnLst>
                                    <p:animRot by="21600000">
                                      <p:cBhvr>
                                        <p:cTn id="475" dur="3000" fill="hold"/>
                                        <p:tgtEl>
                                          <p:spTgt spid="87"/>
                                        </p:tgtEl>
                                        <p:attrNameLst>
                                          <p:attrName>r</p:attrName>
                                        </p:attrNameLst>
                                      </p:cBhvr>
                                    </p:animRot>
                                  </p:childTnLst>
                                </p:cTn>
                              </p:par>
                              <p:par>
                                <p:cTn id="476" presetID="2" presetClass="exit" presetSubtype="4" fill="hold" grpId="2" nodeType="withEffect">
                                  <p:stCondLst>
                                    <p:cond delay="0"/>
                                  </p:stCondLst>
                                  <p:childTnLst>
                                    <p:anim calcmode="lin" valueType="num">
                                      <p:cBhvr additive="base">
                                        <p:cTn id="477" dur="3000"/>
                                        <p:tgtEl>
                                          <p:spTgt spid="87"/>
                                        </p:tgtEl>
                                        <p:attrNameLst>
                                          <p:attrName>ppt_x</p:attrName>
                                        </p:attrNameLst>
                                      </p:cBhvr>
                                      <p:tavLst>
                                        <p:tav tm="0">
                                          <p:val>
                                            <p:strVal val="ppt_x"/>
                                          </p:val>
                                        </p:tav>
                                        <p:tav tm="100000">
                                          <p:val>
                                            <p:strVal val="ppt_x"/>
                                          </p:val>
                                        </p:tav>
                                      </p:tavLst>
                                    </p:anim>
                                    <p:anim calcmode="lin" valueType="num">
                                      <p:cBhvr additive="base">
                                        <p:cTn id="478" dur="3000"/>
                                        <p:tgtEl>
                                          <p:spTgt spid="87"/>
                                        </p:tgtEl>
                                        <p:attrNameLst>
                                          <p:attrName>ppt_y</p:attrName>
                                        </p:attrNameLst>
                                      </p:cBhvr>
                                      <p:tavLst>
                                        <p:tav tm="0">
                                          <p:val>
                                            <p:strVal val="ppt_y"/>
                                          </p:val>
                                        </p:tav>
                                        <p:tav tm="100000">
                                          <p:val>
                                            <p:strVal val="1+ppt_h/2"/>
                                          </p:val>
                                        </p:tav>
                                      </p:tavLst>
                                    </p:anim>
                                    <p:set>
                                      <p:cBhvr>
                                        <p:cTn id="479" dur="1" fill="hold">
                                          <p:stCondLst>
                                            <p:cond delay="2999"/>
                                          </p:stCondLst>
                                        </p:cTn>
                                        <p:tgtEl>
                                          <p:spTgt spid="87"/>
                                        </p:tgtEl>
                                        <p:attrNameLst>
                                          <p:attrName>style.visibility</p:attrName>
                                        </p:attrNameLst>
                                      </p:cBhvr>
                                      <p:to>
                                        <p:strVal val="hidden"/>
                                      </p:to>
                                    </p:set>
                                  </p:childTnLst>
                                </p:cTn>
                              </p:par>
                              <p:par>
                                <p:cTn id="480" presetID="23" presetClass="entr" presetSubtype="16" fill="hold" grpId="3" nodeType="withEffect">
                                  <p:stCondLst>
                                    <p:cond delay="0"/>
                                  </p:stCondLst>
                                  <p:childTnLst>
                                    <p:set>
                                      <p:cBhvr>
                                        <p:cTn id="481" dur="1" fill="hold">
                                          <p:stCondLst>
                                            <p:cond delay="0"/>
                                          </p:stCondLst>
                                        </p:cTn>
                                        <p:tgtEl>
                                          <p:spTgt spid="87"/>
                                        </p:tgtEl>
                                        <p:attrNameLst>
                                          <p:attrName>style.visibility</p:attrName>
                                        </p:attrNameLst>
                                      </p:cBhvr>
                                      <p:to>
                                        <p:strVal val="visible"/>
                                      </p:to>
                                    </p:set>
                                    <p:anim calcmode="lin" valueType="num">
                                      <p:cBhvr>
                                        <p:cTn id="482" dur="3000" fill="hold"/>
                                        <p:tgtEl>
                                          <p:spTgt spid="87"/>
                                        </p:tgtEl>
                                        <p:attrNameLst>
                                          <p:attrName>ppt_w</p:attrName>
                                        </p:attrNameLst>
                                      </p:cBhvr>
                                      <p:tavLst>
                                        <p:tav tm="0">
                                          <p:val>
                                            <p:fltVal val="0"/>
                                          </p:val>
                                        </p:tav>
                                        <p:tav tm="100000">
                                          <p:val>
                                            <p:strVal val="#ppt_w"/>
                                          </p:val>
                                        </p:tav>
                                      </p:tavLst>
                                    </p:anim>
                                    <p:anim calcmode="lin" valueType="num">
                                      <p:cBhvr>
                                        <p:cTn id="483" dur="3000" fill="hold"/>
                                        <p:tgtEl>
                                          <p:spTgt spid="87"/>
                                        </p:tgtEl>
                                        <p:attrNameLst>
                                          <p:attrName>ppt_h</p:attrName>
                                        </p:attrNameLst>
                                      </p:cBhvr>
                                      <p:tavLst>
                                        <p:tav tm="0">
                                          <p:val>
                                            <p:fltVal val="0"/>
                                          </p:val>
                                        </p:tav>
                                        <p:tav tm="100000">
                                          <p:val>
                                            <p:strVal val="#ppt_h"/>
                                          </p:val>
                                        </p:tav>
                                      </p:tavLst>
                                    </p:anim>
                                  </p:childTnLst>
                                </p:cTn>
                              </p:par>
                              <p:par>
                                <p:cTn id="484" presetID="2" presetClass="entr" presetSubtype="1" fill="hold" grpId="0" nodeType="withEffect">
                                  <p:stCondLst>
                                    <p:cond delay="0"/>
                                  </p:stCondLst>
                                  <p:childTnLst>
                                    <p:set>
                                      <p:cBhvr>
                                        <p:cTn id="485" dur="1" fill="hold">
                                          <p:stCondLst>
                                            <p:cond delay="0"/>
                                          </p:stCondLst>
                                        </p:cTn>
                                        <p:tgtEl>
                                          <p:spTgt spid="75"/>
                                        </p:tgtEl>
                                        <p:attrNameLst>
                                          <p:attrName>style.visibility</p:attrName>
                                        </p:attrNameLst>
                                      </p:cBhvr>
                                      <p:to>
                                        <p:strVal val="visible"/>
                                      </p:to>
                                    </p:set>
                                    <p:anim calcmode="lin" valueType="num">
                                      <p:cBhvr additive="base">
                                        <p:cTn id="486" dur="3000" fill="hold"/>
                                        <p:tgtEl>
                                          <p:spTgt spid="75"/>
                                        </p:tgtEl>
                                        <p:attrNameLst>
                                          <p:attrName>ppt_x</p:attrName>
                                        </p:attrNameLst>
                                      </p:cBhvr>
                                      <p:tavLst>
                                        <p:tav tm="0">
                                          <p:val>
                                            <p:strVal val="#ppt_x"/>
                                          </p:val>
                                        </p:tav>
                                        <p:tav tm="100000">
                                          <p:val>
                                            <p:strVal val="#ppt_x"/>
                                          </p:val>
                                        </p:tav>
                                      </p:tavLst>
                                    </p:anim>
                                    <p:anim calcmode="lin" valueType="num">
                                      <p:cBhvr additive="base">
                                        <p:cTn id="487" dur="3000" fill="hold"/>
                                        <p:tgtEl>
                                          <p:spTgt spid="75"/>
                                        </p:tgtEl>
                                        <p:attrNameLst>
                                          <p:attrName>ppt_y</p:attrName>
                                        </p:attrNameLst>
                                      </p:cBhvr>
                                      <p:tavLst>
                                        <p:tav tm="0">
                                          <p:val>
                                            <p:strVal val="0-#ppt_h/2"/>
                                          </p:val>
                                        </p:tav>
                                        <p:tav tm="100000">
                                          <p:val>
                                            <p:strVal val="#ppt_y"/>
                                          </p:val>
                                        </p:tav>
                                      </p:tavLst>
                                    </p:anim>
                                  </p:childTnLst>
                                </p:cTn>
                              </p:par>
                              <p:par>
                                <p:cTn id="488" presetID="8" presetClass="emph" presetSubtype="0" fill="hold" grpId="1" nodeType="withEffect">
                                  <p:stCondLst>
                                    <p:cond delay="0"/>
                                  </p:stCondLst>
                                  <p:childTnLst>
                                    <p:animRot by="21600000">
                                      <p:cBhvr>
                                        <p:cTn id="489" dur="3000" fill="hold"/>
                                        <p:tgtEl>
                                          <p:spTgt spid="75"/>
                                        </p:tgtEl>
                                        <p:attrNameLst>
                                          <p:attrName>r</p:attrName>
                                        </p:attrNameLst>
                                      </p:cBhvr>
                                    </p:animRot>
                                  </p:childTnLst>
                                </p:cTn>
                              </p:par>
                              <p:par>
                                <p:cTn id="490" presetID="2" presetClass="exit" presetSubtype="4" fill="hold" grpId="2" nodeType="withEffect">
                                  <p:stCondLst>
                                    <p:cond delay="0"/>
                                  </p:stCondLst>
                                  <p:childTnLst>
                                    <p:anim calcmode="lin" valueType="num">
                                      <p:cBhvr additive="base">
                                        <p:cTn id="491" dur="3000"/>
                                        <p:tgtEl>
                                          <p:spTgt spid="75"/>
                                        </p:tgtEl>
                                        <p:attrNameLst>
                                          <p:attrName>ppt_x</p:attrName>
                                        </p:attrNameLst>
                                      </p:cBhvr>
                                      <p:tavLst>
                                        <p:tav tm="0">
                                          <p:val>
                                            <p:strVal val="ppt_x"/>
                                          </p:val>
                                        </p:tav>
                                        <p:tav tm="100000">
                                          <p:val>
                                            <p:strVal val="ppt_x"/>
                                          </p:val>
                                        </p:tav>
                                      </p:tavLst>
                                    </p:anim>
                                    <p:anim calcmode="lin" valueType="num">
                                      <p:cBhvr additive="base">
                                        <p:cTn id="492" dur="3000"/>
                                        <p:tgtEl>
                                          <p:spTgt spid="75"/>
                                        </p:tgtEl>
                                        <p:attrNameLst>
                                          <p:attrName>ppt_y</p:attrName>
                                        </p:attrNameLst>
                                      </p:cBhvr>
                                      <p:tavLst>
                                        <p:tav tm="0">
                                          <p:val>
                                            <p:strVal val="ppt_y"/>
                                          </p:val>
                                        </p:tav>
                                        <p:tav tm="100000">
                                          <p:val>
                                            <p:strVal val="1+ppt_h/2"/>
                                          </p:val>
                                        </p:tav>
                                      </p:tavLst>
                                    </p:anim>
                                    <p:set>
                                      <p:cBhvr>
                                        <p:cTn id="493" dur="1" fill="hold">
                                          <p:stCondLst>
                                            <p:cond delay="2999"/>
                                          </p:stCondLst>
                                        </p:cTn>
                                        <p:tgtEl>
                                          <p:spTgt spid="75"/>
                                        </p:tgtEl>
                                        <p:attrNameLst>
                                          <p:attrName>style.visibility</p:attrName>
                                        </p:attrNameLst>
                                      </p:cBhvr>
                                      <p:to>
                                        <p:strVal val="hidden"/>
                                      </p:to>
                                    </p:set>
                                  </p:childTnLst>
                                </p:cTn>
                              </p:par>
                              <p:par>
                                <p:cTn id="494" presetID="23" presetClass="entr" presetSubtype="16" fill="hold" grpId="3" nodeType="withEffect">
                                  <p:stCondLst>
                                    <p:cond delay="0"/>
                                  </p:stCondLst>
                                  <p:childTnLst>
                                    <p:set>
                                      <p:cBhvr>
                                        <p:cTn id="495" dur="1" fill="hold">
                                          <p:stCondLst>
                                            <p:cond delay="0"/>
                                          </p:stCondLst>
                                        </p:cTn>
                                        <p:tgtEl>
                                          <p:spTgt spid="75"/>
                                        </p:tgtEl>
                                        <p:attrNameLst>
                                          <p:attrName>style.visibility</p:attrName>
                                        </p:attrNameLst>
                                      </p:cBhvr>
                                      <p:to>
                                        <p:strVal val="visible"/>
                                      </p:to>
                                    </p:set>
                                    <p:anim calcmode="lin" valueType="num">
                                      <p:cBhvr>
                                        <p:cTn id="496" dur="3000" fill="hold"/>
                                        <p:tgtEl>
                                          <p:spTgt spid="75"/>
                                        </p:tgtEl>
                                        <p:attrNameLst>
                                          <p:attrName>ppt_w</p:attrName>
                                        </p:attrNameLst>
                                      </p:cBhvr>
                                      <p:tavLst>
                                        <p:tav tm="0">
                                          <p:val>
                                            <p:fltVal val="0"/>
                                          </p:val>
                                        </p:tav>
                                        <p:tav tm="100000">
                                          <p:val>
                                            <p:strVal val="#ppt_w"/>
                                          </p:val>
                                        </p:tav>
                                      </p:tavLst>
                                    </p:anim>
                                    <p:anim calcmode="lin" valueType="num">
                                      <p:cBhvr>
                                        <p:cTn id="497" dur="3000" fill="hold"/>
                                        <p:tgtEl>
                                          <p:spTgt spid="75"/>
                                        </p:tgtEl>
                                        <p:attrNameLst>
                                          <p:attrName>ppt_h</p:attrName>
                                        </p:attrNameLst>
                                      </p:cBhvr>
                                      <p:tavLst>
                                        <p:tav tm="0">
                                          <p:val>
                                            <p:fltVal val="0"/>
                                          </p:val>
                                        </p:tav>
                                        <p:tav tm="100000">
                                          <p:val>
                                            <p:strVal val="#ppt_h"/>
                                          </p:val>
                                        </p:tav>
                                      </p:tavLst>
                                    </p:anim>
                                  </p:childTnLst>
                                </p:cTn>
                              </p:par>
                              <p:par>
                                <p:cTn id="498" presetID="2" presetClass="entr" presetSubtype="1" fill="hold" grpId="0" nodeType="withEffect">
                                  <p:stCondLst>
                                    <p:cond delay="0"/>
                                  </p:stCondLst>
                                  <p:childTnLst>
                                    <p:set>
                                      <p:cBhvr>
                                        <p:cTn id="499" dur="1" fill="hold">
                                          <p:stCondLst>
                                            <p:cond delay="0"/>
                                          </p:stCondLst>
                                        </p:cTn>
                                        <p:tgtEl>
                                          <p:spTgt spid="70"/>
                                        </p:tgtEl>
                                        <p:attrNameLst>
                                          <p:attrName>style.visibility</p:attrName>
                                        </p:attrNameLst>
                                      </p:cBhvr>
                                      <p:to>
                                        <p:strVal val="visible"/>
                                      </p:to>
                                    </p:set>
                                    <p:anim calcmode="lin" valueType="num">
                                      <p:cBhvr additive="base">
                                        <p:cTn id="500" dur="3000" fill="hold"/>
                                        <p:tgtEl>
                                          <p:spTgt spid="70"/>
                                        </p:tgtEl>
                                        <p:attrNameLst>
                                          <p:attrName>ppt_x</p:attrName>
                                        </p:attrNameLst>
                                      </p:cBhvr>
                                      <p:tavLst>
                                        <p:tav tm="0">
                                          <p:val>
                                            <p:strVal val="#ppt_x"/>
                                          </p:val>
                                        </p:tav>
                                        <p:tav tm="100000">
                                          <p:val>
                                            <p:strVal val="#ppt_x"/>
                                          </p:val>
                                        </p:tav>
                                      </p:tavLst>
                                    </p:anim>
                                    <p:anim calcmode="lin" valueType="num">
                                      <p:cBhvr additive="base">
                                        <p:cTn id="501" dur="3000" fill="hold"/>
                                        <p:tgtEl>
                                          <p:spTgt spid="70"/>
                                        </p:tgtEl>
                                        <p:attrNameLst>
                                          <p:attrName>ppt_y</p:attrName>
                                        </p:attrNameLst>
                                      </p:cBhvr>
                                      <p:tavLst>
                                        <p:tav tm="0">
                                          <p:val>
                                            <p:strVal val="0-#ppt_h/2"/>
                                          </p:val>
                                        </p:tav>
                                        <p:tav tm="100000">
                                          <p:val>
                                            <p:strVal val="#ppt_y"/>
                                          </p:val>
                                        </p:tav>
                                      </p:tavLst>
                                    </p:anim>
                                  </p:childTnLst>
                                </p:cTn>
                              </p:par>
                              <p:par>
                                <p:cTn id="502" presetID="8" presetClass="emph" presetSubtype="0" fill="hold" grpId="1" nodeType="withEffect">
                                  <p:stCondLst>
                                    <p:cond delay="0"/>
                                  </p:stCondLst>
                                  <p:childTnLst>
                                    <p:animRot by="21600000">
                                      <p:cBhvr>
                                        <p:cTn id="503" dur="3000" fill="hold"/>
                                        <p:tgtEl>
                                          <p:spTgt spid="70"/>
                                        </p:tgtEl>
                                        <p:attrNameLst>
                                          <p:attrName>r</p:attrName>
                                        </p:attrNameLst>
                                      </p:cBhvr>
                                    </p:animRot>
                                  </p:childTnLst>
                                </p:cTn>
                              </p:par>
                              <p:par>
                                <p:cTn id="504" presetID="2" presetClass="exit" presetSubtype="4" fill="hold" grpId="2" nodeType="withEffect">
                                  <p:stCondLst>
                                    <p:cond delay="0"/>
                                  </p:stCondLst>
                                  <p:childTnLst>
                                    <p:anim calcmode="lin" valueType="num">
                                      <p:cBhvr additive="base">
                                        <p:cTn id="505" dur="3000"/>
                                        <p:tgtEl>
                                          <p:spTgt spid="70"/>
                                        </p:tgtEl>
                                        <p:attrNameLst>
                                          <p:attrName>ppt_x</p:attrName>
                                        </p:attrNameLst>
                                      </p:cBhvr>
                                      <p:tavLst>
                                        <p:tav tm="0">
                                          <p:val>
                                            <p:strVal val="ppt_x"/>
                                          </p:val>
                                        </p:tav>
                                        <p:tav tm="100000">
                                          <p:val>
                                            <p:strVal val="ppt_x"/>
                                          </p:val>
                                        </p:tav>
                                      </p:tavLst>
                                    </p:anim>
                                    <p:anim calcmode="lin" valueType="num">
                                      <p:cBhvr additive="base">
                                        <p:cTn id="506" dur="3000"/>
                                        <p:tgtEl>
                                          <p:spTgt spid="70"/>
                                        </p:tgtEl>
                                        <p:attrNameLst>
                                          <p:attrName>ppt_y</p:attrName>
                                        </p:attrNameLst>
                                      </p:cBhvr>
                                      <p:tavLst>
                                        <p:tav tm="0">
                                          <p:val>
                                            <p:strVal val="ppt_y"/>
                                          </p:val>
                                        </p:tav>
                                        <p:tav tm="100000">
                                          <p:val>
                                            <p:strVal val="1+ppt_h/2"/>
                                          </p:val>
                                        </p:tav>
                                      </p:tavLst>
                                    </p:anim>
                                    <p:set>
                                      <p:cBhvr>
                                        <p:cTn id="507" dur="1" fill="hold">
                                          <p:stCondLst>
                                            <p:cond delay="2999"/>
                                          </p:stCondLst>
                                        </p:cTn>
                                        <p:tgtEl>
                                          <p:spTgt spid="70"/>
                                        </p:tgtEl>
                                        <p:attrNameLst>
                                          <p:attrName>style.visibility</p:attrName>
                                        </p:attrNameLst>
                                      </p:cBhvr>
                                      <p:to>
                                        <p:strVal val="hidden"/>
                                      </p:to>
                                    </p:set>
                                  </p:childTnLst>
                                </p:cTn>
                              </p:par>
                              <p:par>
                                <p:cTn id="508" presetID="23" presetClass="entr" presetSubtype="16" fill="hold" grpId="3" nodeType="withEffect">
                                  <p:stCondLst>
                                    <p:cond delay="0"/>
                                  </p:stCondLst>
                                  <p:childTnLst>
                                    <p:set>
                                      <p:cBhvr>
                                        <p:cTn id="509" dur="1" fill="hold">
                                          <p:stCondLst>
                                            <p:cond delay="0"/>
                                          </p:stCondLst>
                                        </p:cTn>
                                        <p:tgtEl>
                                          <p:spTgt spid="70"/>
                                        </p:tgtEl>
                                        <p:attrNameLst>
                                          <p:attrName>style.visibility</p:attrName>
                                        </p:attrNameLst>
                                      </p:cBhvr>
                                      <p:to>
                                        <p:strVal val="visible"/>
                                      </p:to>
                                    </p:set>
                                    <p:anim calcmode="lin" valueType="num">
                                      <p:cBhvr>
                                        <p:cTn id="510" dur="3000" fill="hold"/>
                                        <p:tgtEl>
                                          <p:spTgt spid="70"/>
                                        </p:tgtEl>
                                        <p:attrNameLst>
                                          <p:attrName>ppt_w</p:attrName>
                                        </p:attrNameLst>
                                      </p:cBhvr>
                                      <p:tavLst>
                                        <p:tav tm="0">
                                          <p:val>
                                            <p:fltVal val="0"/>
                                          </p:val>
                                        </p:tav>
                                        <p:tav tm="100000">
                                          <p:val>
                                            <p:strVal val="#ppt_w"/>
                                          </p:val>
                                        </p:tav>
                                      </p:tavLst>
                                    </p:anim>
                                    <p:anim calcmode="lin" valueType="num">
                                      <p:cBhvr>
                                        <p:cTn id="511" dur="3000" fill="hold"/>
                                        <p:tgtEl>
                                          <p:spTgt spid="70"/>
                                        </p:tgtEl>
                                        <p:attrNameLst>
                                          <p:attrName>ppt_h</p:attrName>
                                        </p:attrNameLst>
                                      </p:cBhvr>
                                      <p:tavLst>
                                        <p:tav tm="0">
                                          <p:val>
                                            <p:fltVal val="0"/>
                                          </p:val>
                                        </p:tav>
                                        <p:tav tm="100000">
                                          <p:val>
                                            <p:strVal val="#ppt_h"/>
                                          </p:val>
                                        </p:tav>
                                      </p:tavLst>
                                    </p:anim>
                                  </p:childTnLst>
                                </p:cTn>
                              </p:par>
                              <p:par>
                                <p:cTn id="512" presetID="2" presetClass="entr" presetSubtype="1" fill="hold" grpId="0" nodeType="withEffect">
                                  <p:stCondLst>
                                    <p:cond delay="0"/>
                                  </p:stCondLst>
                                  <p:childTnLst>
                                    <p:set>
                                      <p:cBhvr>
                                        <p:cTn id="513" dur="1" fill="hold">
                                          <p:stCondLst>
                                            <p:cond delay="0"/>
                                          </p:stCondLst>
                                        </p:cTn>
                                        <p:tgtEl>
                                          <p:spTgt spid="79"/>
                                        </p:tgtEl>
                                        <p:attrNameLst>
                                          <p:attrName>style.visibility</p:attrName>
                                        </p:attrNameLst>
                                      </p:cBhvr>
                                      <p:to>
                                        <p:strVal val="visible"/>
                                      </p:to>
                                    </p:set>
                                    <p:anim calcmode="lin" valueType="num">
                                      <p:cBhvr additive="base">
                                        <p:cTn id="514" dur="3000" fill="hold"/>
                                        <p:tgtEl>
                                          <p:spTgt spid="79"/>
                                        </p:tgtEl>
                                        <p:attrNameLst>
                                          <p:attrName>ppt_x</p:attrName>
                                        </p:attrNameLst>
                                      </p:cBhvr>
                                      <p:tavLst>
                                        <p:tav tm="0">
                                          <p:val>
                                            <p:strVal val="#ppt_x"/>
                                          </p:val>
                                        </p:tav>
                                        <p:tav tm="100000">
                                          <p:val>
                                            <p:strVal val="#ppt_x"/>
                                          </p:val>
                                        </p:tav>
                                      </p:tavLst>
                                    </p:anim>
                                    <p:anim calcmode="lin" valueType="num">
                                      <p:cBhvr additive="base">
                                        <p:cTn id="515" dur="3000" fill="hold"/>
                                        <p:tgtEl>
                                          <p:spTgt spid="79"/>
                                        </p:tgtEl>
                                        <p:attrNameLst>
                                          <p:attrName>ppt_y</p:attrName>
                                        </p:attrNameLst>
                                      </p:cBhvr>
                                      <p:tavLst>
                                        <p:tav tm="0">
                                          <p:val>
                                            <p:strVal val="0-#ppt_h/2"/>
                                          </p:val>
                                        </p:tav>
                                        <p:tav tm="100000">
                                          <p:val>
                                            <p:strVal val="#ppt_y"/>
                                          </p:val>
                                        </p:tav>
                                      </p:tavLst>
                                    </p:anim>
                                  </p:childTnLst>
                                </p:cTn>
                              </p:par>
                              <p:par>
                                <p:cTn id="516" presetID="8" presetClass="emph" presetSubtype="0" fill="hold" grpId="1" nodeType="withEffect">
                                  <p:stCondLst>
                                    <p:cond delay="0"/>
                                  </p:stCondLst>
                                  <p:childTnLst>
                                    <p:animRot by="21600000">
                                      <p:cBhvr>
                                        <p:cTn id="517" dur="3000" fill="hold"/>
                                        <p:tgtEl>
                                          <p:spTgt spid="79"/>
                                        </p:tgtEl>
                                        <p:attrNameLst>
                                          <p:attrName>r</p:attrName>
                                        </p:attrNameLst>
                                      </p:cBhvr>
                                    </p:animRot>
                                  </p:childTnLst>
                                </p:cTn>
                              </p:par>
                              <p:par>
                                <p:cTn id="518" presetID="2" presetClass="exit" presetSubtype="4" fill="hold" grpId="2" nodeType="withEffect">
                                  <p:stCondLst>
                                    <p:cond delay="0"/>
                                  </p:stCondLst>
                                  <p:childTnLst>
                                    <p:anim calcmode="lin" valueType="num">
                                      <p:cBhvr additive="base">
                                        <p:cTn id="519" dur="3000"/>
                                        <p:tgtEl>
                                          <p:spTgt spid="79"/>
                                        </p:tgtEl>
                                        <p:attrNameLst>
                                          <p:attrName>ppt_x</p:attrName>
                                        </p:attrNameLst>
                                      </p:cBhvr>
                                      <p:tavLst>
                                        <p:tav tm="0">
                                          <p:val>
                                            <p:strVal val="ppt_x"/>
                                          </p:val>
                                        </p:tav>
                                        <p:tav tm="100000">
                                          <p:val>
                                            <p:strVal val="ppt_x"/>
                                          </p:val>
                                        </p:tav>
                                      </p:tavLst>
                                    </p:anim>
                                    <p:anim calcmode="lin" valueType="num">
                                      <p:cBhvr additive="base">
                                        <p:cTn id="520" dur="3000"/>
                                        <p:tgtEl>
                                          <p:spTgt spid="79"/>
                                        </p:tgtEl>
                                        <p:attrNameLst>
                                          <p:attrName>ppt_y</p:attrName>
                                        </p:attrNameLst>
                                      </p:cBhvr>
                                      <p:tavLst>
                                        <p:tav tm="0">
                                          <p:val>
                                            <p:strVal val="ppt_y"/>
                                          </p:val>
                                        </p:tav>
                                        <p:tav tm="100000">
                                          <p:val>
                                            <p:strVal val="1+ppt_h/2"/>
                                          </p:val>
                                        </p:tav>
                                      </p:tavLst>
                                    </p:anim>
                                    <p:set>
                                      <p:cBhvr>
                                        <p:cTn id="521" dur="1" fill="hold">
                                          <p:stCondLst>
                                            <p:cond delay="2999"/>
                                          </p:stCondLst>
                                        </p:cTn>
                                        <p:tgtEl>
                                          <p:spTgt spid="79"/>
                                        </p:tgtEl>
                                        <p:attrNameLst>
                                          <p:attrName>style.visibility</p:attrName>
                                        </p:attrNameLst>
                                      </p:cBhvr>
                                      <p:to>
                                        <p:strVal val="hidden"/>
                                      </p:to>
                                    </p:set>
                                  </p:childTnLst>
                                </p:cTn>
                              </p:par>
                              <p:par>
                                <p:cTn id="522" presetID="23" presetClass="entr" presetSubtype="16" fill="hold" grpId="3" nodeType="withEffect">
                                  <p:stCondLst>
                                    <p:cond delay="0"/>
                                  </p:stCondLst>
                                  <p:childTnLst>
                                    <p:set>
                                      <p:cBhvr>
                                        <p:cTn id="523" dur="1" fill="hold">
                                          <p:stCondLst>
                                            <p:cond delay="0"/>
                                          </p:stCondLst>
                                        </p:cTn>
                                        <p:tgtEl>
                                          <p:spTgt spid="79"/>
                                        </p:tgtEl>
                                        <p:attrNameLst>
                                          <p:attrName>style.visibility</p:attrName>
                                        </p:attrNameLst>
                                      </p:cBhvr>
                                      <p:to>
                                        <p:strVal val="visible"/>
                                      </p:to>
                                    </p:set>
                                    <p:anim calcmode="lin" valueType="num">
                                      <p:cBhvr>
                                        <p:cTn id="524" dur="3000" fill="hold"/>
                                        <p:tgtEl>
                                          <p:spTgt spid="79"/>
                                        </p:tgtEl>
                                        <p:attrNameLst>
                                          <p:attrName>ppt_w</p:attrName>
                                        </p:attrNameLst>
                                      </p:cBhvr>
                                      <p:tavLst>
                                        <p:tav tm="0">
                                          <p:val>
                                            <p:fltVal val="0"/>
                                          </p:val>
                                        </p:tav>
                                        <p:tav tm="100000">
                                          <p:val>
                                            <p:strVal val="#ppt_w"/>
                                          </p:val>
                                        </p:tav>
                                      </p:tavLst>
                                    </p:anim>
                                    <p:anim calcmode="lin" valueType="num">
                                      <p:cBhvr>
                                        <p:cTn id="525" dur="3000" fill="hold"/>
                                        <p:tgtEl>
                                          <p:spTgt spid="79"/>
                                        </p:tgtEl>
                                        <p:attrNameLst>
                                          <p:attrName>ppt_h</p:attrName>
                                        </p:attrNameLst>
                                      </p:cBhvr>
                                      <p:tavLst>
                                        <p:tav tm="0">
                                          <p:val>
                                            <p:fltVal val="0"/>
                                          </p:val>
                                        </p:tav>
                                        <p:tav tm="100000">
                                          <p:val>
                                            <p:strVal val="#ppt_h"/>
                                          </p:val>
                                        </p:tav>
                                      </p:tavLst>
                                    </p:anim>
                                  </p:childTnLst>
                                </p:cTn>
                              </p:par>
                              <p:par>
                                <p:cTn id="526" presetID="2" presetClass="entr" presetSubtype="1" fill="hold" grpId="0" nodeType="withEffect">
                                  <p:stCondLst>
                                    <p:cond delay="0"/>
                                  </p:stCondLst>
                                  <p:childTnLst>
                                    <p:set>
                                      <p:cBhvr>
                                        <p:cTn id="527" dur="1" fill="hold">
                                          <p:stCondLst>
                                            <p:cond delay="0"/>
                                          </p:stCondLst>
                                        </p:cTn>
                                        <p:tgtEl>
                                          <p:spTgt spid="82"/>
                                        </p:tgtEl>
                                        <p:attrNameLst>
                                          <p:attrName>style.visibility</p:attrName>
                                        </p:attrNameLst>
                                      </p:cBhvr>
                                      <p:to>
                                        <p:strVal val="visible"/>
                                      </p:to>
                                    </p:set>
                                    <p:anim calcmode="lin" valueType="num">
                                      <p:cBhvr additive="base">
                                        <p:cTn id="528" dur="3000" fill="hold"/>
                                        <p:tgtEl>
                                          <p:spTgt spid="82"/>
                                        </p:tgtEl>
                                        <p:attrNameLst>
                                          <p:attrName>ppt_x</p:attrName>
                                        </p:attrNameLst>
                                      </p:cBhvr>
                                      <p:tavLst>
                                        <p:tav tm="0">
                                          <p:val>
                                            <p:strVal val="#ppt_x"/>
                                          </p:val>
                                        </p:tav>
                                        <p:tav tm="100000">
                                          <p:val>
                                            <p:strVal val="#ppt_x"/>
                                          </p:val>
                                        </p:tav>
                                      </p:tavLst>
                                    </p:anim>
                                    <p:anim calcmode="lin" valueType="num">
                                      <p:cBhvr additive="base">
                                        <p:cTn id="529" dur="3000" fill="hold"/>
                                        <p:tgtEl>
                                          <p:spTgt spid="82"/>
                                        </p:tgtEl>
                                        <p:attrNameLst>
                                          <p:attrName>ppt_y</p:attrName>
                                        </p:attrNameLst>
                                      </p:cBhvr>
                                      <p:tavLst>
                                        <p:tav tm="0">
                                          <p:val>
                                            <p:strVal val="0-#ppt_h/2"/>
                                          </p:val>
                                        </p:tav>
                                        <p:tav tm="100000">
                                          <p:val>
                                            <p:strVal val="#ppt_y"/>
                                          </p:val>
                                        </p:tav>
                                      </p:tavLst>
                                    </p:anim>
                                  </p:childTnLst>
                                </p:cTn>
                              </p:par>
                              <p:par>
                                <p:cTn id="530" presetID="8" presetClass="emph" presetSubtype="0" fill="hold" grpId="1" nodeType="withEffect">
                                  <p:stCondLst>
                                    <p:cond delay="0"/>
                                  </p:stCondLst>
                                  <p:childTnLst>
                                    <p:animRot by="21600000">
                                      <p:cBhvr>
                                        <p:cTn id="531" dur="3000" fill="hold"/>
                                        <p:tgtEl>
                                          <p:spTgt spid="82"/>
                                        </p:tgtEl>
                                        <p:attrNameLst>
                                          <p:attrName>r</p:attrName>
                                        </p:attrNameLst>
                                      </p:cBhvr>
                                    </p:animRot>
                                  </p:childTnLst>
                                </p:cTn>
                              </p:par>
                              <p:par>
                                <p:cTn id="532" presetID="2" presetClass="exit" presetSubtype="4" fill="hold" grpId="2" nodeType="withEffect">
                                  <p:stCondLst>
                                    <p:cond delay="0"/>
                                  </p:stCondLst>
                                  <p:childTnLst>
                                    <p:anim calcmode="lin" valueType="num">
                                      <p:cBhvr additive="base">
                                        <p:cTn id="533" dur="3000"/>
                                        <p:tgtEl>
                                          <p:spTgt spid="82"/>
                                        </p:tgtEl>
                                        <p:attrNameLst>
                                          <p:attrName>ppt_x</p:attrName>
                                        </p:attrNameLst>
                                      </p:cBhvr>
                                      <p:tavLst>
                                        <p:tav tm="0">
                                          <p:val>
                                            <p:strVal val="ppt_x"/>
                                          </p:val>
                                        </p:tav>
                                        <p:tav tm="100000">
                                          <p:val>
                                            <p:strVal val="ppt_x"/>
                                          </p:val>
                                        </p:tav>
                                      </p:tavLst>
                                    </p:anim>
                                    <p:anim calcmode="lin" valueType="num">
                                      <p:cBhvr additive="base">
                                        <p:cTn id="534" dur="3000"/>
                                        <p:tgtEl>
                                          <p:spTgt spid="82"/>
                                        </p:tgtEl>
                                        <p:attrNameLst>
                                          <p:attrName>ppt_y</p:attrName>
                                        </p:attrNameLst>
                                      </p:cBhvr>
                                      <p:tavLst>
                                        <p:tav tm="0">
                                          <p:val>
                                            <p:strVal val="ppt_y"/>
                                          </p:val>
                                        </p:tav>
                                        <p:tav tm="100000">
                                          <p:val>
                                            <p:strVal val="1+ppt_h/2"/>
                                          </p:val>
                                        </p:tav>
                                      </p:tavLst>
                                    </p:anim>
                                    <p:set>
                                      <p:cBhvr>
                                        <p:cTn id="535" dur="1" fill="hold">
                                          <p:stCondLst>
                                            <p:cond delay="2999"/>
                                          </p:stCondLst>
                                        </p:cTn>
                                        <p:tgtEl>
                                          <p:spTgt spid="82"/>
                                        </p:tgtEl>
                                        <p:attrNameLst>
                                          <p:attrName>style.visibility</p:attrName>
                                        </p:attrNameLst>
                                      </p:cBhvr>
                                      <p:to>
                                        <p:strVal val="hidden"/>
                                      </p:to>
                                    </p:set>
                                  </p:childTnLst>
                                </p:cTn>
                              </p:par>
                              <p:par>
                                <p:cTn id="536" presetID="23" presetClass="entr" presetSubtype="16" fill="hold" grpId="3" nodeType="withEffect">
                                  <p:stCondLst>
                                    <p:cond delay="0"/>
                                  </p:stCondLst>
                                  <p:childTnLst>
                                    <p:set>
                                      <p:cBhvr>
                                        <p:cTn id="537" dur="1" fill="hold">
                                          <p:stCondLst>
                                            <p:cond delay="0"/>
                                          </p:stCondLst>
                                        </p:cTn>
                                        <p:tgtEl>
                                          <p:spTgt spid="82"/>
                                        </p:tgtEl>
                                        <p:attrNameLst>
                                          <p:attrName>style.visibility</p:attrName>
                                        </p:attrNameLst>
                                      </p:cBhvr>
                                      <p:to>
                                        <p:strVal val="visible"/>
                                      </p:to>
                                    </p:set>
                                    <p:anim calcmode="lin" valueType="num">
                                      <p:cBhvr>
                                        <p:cTn id="538" dur="3000" fill="hold"/>
                                        <p:tgtEl>
                                          <p:spTgt spid="82"/>
                                        </p:tgtEl>
                                        <p:attrNameLst>
                                          <p:attrName>ppt_w</p:attrName>
                                        </p:attrNameLst>
                                      </p:cBhvr>
                                      <p:tavLst>
                                        <p:tav tm="0">
                                          <p:val>
                                            <p:fltVal val="0"/>
                                          </p:val>
                                        </p:tav>
                                        <p:tav tm="100000">
                                          <p:val>
                                            <p:strVal val="#ppt_w"/>
                                          </p:val>
                                        </p:tav>
                                      </p:tavLst>
                                    </p:anim>
                                    <p:anim calcmode="lin" valueType="num">
                                      <p:cBhvr>
                                        <p:cTn id="539" dur="3000" fill="hold"/>
                                        <p:tgtEl>
                                          <p:spTgt spid="82"/>
                                        </p:tgtEl>
                                        <p:attrNameLst>
                                          <p:attrName>ppt_h</p:attrName>
                                        </p:attrNameLst>
                                      </p:cBhvr>
                                      <p:tavLst>
                                        <p:tav tm="0">
                                          <p:val>
                                            <p:fltVal val="0"/>
                                          </p:val>
                                        </p:tav>
                                        <p:tav tm="100000">
                                          <p:val>
                                            <p:strVal val="#ppt_h"/>
                                          </p:val>
                                        </p:tav>
                                      </p:tavLst>
                                    </p:anim>
                                  </p:childTnLst>
                                </p:cTn>
                              </p:par>
                              <p:par>
                                <p:cTn id="540" presetID="2" presetClass="entr" presetSubtype="1" fill="hold" grpId="0" nodeType="withEffect">
                                  <p:stCondLst>
                                    <p:cond delay="0"/>
                                  </p:stCondLst>
                                  <p:childTnLst>
                                    <p:set>
                                      <p:cBhvr>
                                        <p:cTn id="541" dur="1" fill="hold">
                                          <p:stCondLst>
                                            <p:cond delay="0"/>
                                          </p:stCondLst>
                                        </p:cTn>
                                        <p:tgtEl>
                                          <p:spTgt spid="73"/>
                                        </p:tgtEl>
                                        <p:attrNameLst>
                                          <p:attrName>style.visibility</p:attrName>
                                        </p:attrNameLst>
                                      </p:cBhvr>
                                      <p:to>
                                        <p:strVal val="visible"/>
                                      </p:to>
                                    </p:set>
                                    <p:anim calcmode="lin" valueType="num">
                                      <p:cBhvr additive="base">
                                        <p:cTn id="542" dur="3000" fill="hold"/>
                                        <p:tgtEl>
                                          <p:spTgt spid="73"/>
                                        </p:tgtEl>
                                        <p:attrNameLst>
                                          <p:attrName>ppt_x</p:attrName>
                                        </p:attrNameLst>
                                      </p:cBhvr>
                                      <p:tavLst>
                                        <p:tav tm="0">
                                          <p:val>
                                            <p:strVal val="#ppt_x"/>
                                          </p:val>
                                        </p:tav>
                                        <p:tav tm="100000">
                                          <p:val>
                                            <p:strVal val="#ppt_x"/>
                                          </p:val>
                                        </p:tav>
                                      </p:tavLst>
                                    </p:anim>
                                    <p:anim calcmode="lin" valueType="num">
                                      <p:cBhvr additive="base">
                                        <p:cTn id="543" dur="3000" fill="hold"/>
                                        <p:tgtEl>
                                          <p:spTgt spid="73"/>
                                        </p:tgtEl>
                                        <p:attrNameLst>
                                          <p:attrName>ppt_y</p:attrName>
                                        </p:attrNameLst>
                                      </p:cBhvr>
                                      <p:tavLst>
                                        <p:tav tm="0">
                                          <p:val>
                                            <p:strVal val="0-#ppt_h/2"/>
                                          </p:val>
                                        </p:tav>
                                        <p:tav tm="100000">
                                          <p:val>
                                            <p:strVal val="#ppt_y"/>
                                          </p:val>
                                        </p:tav>
                                      </p:tavLst>
                                    </p:anim>
                                  </p:childTnLst>
                                </p:cTn>
                              </p:par>
                              <p:par>
                                <p:cTn id="544" presetID="8" presetClass="emph" presetSubtype="0" fill="hold" grpId="1" nodeType="withEffect">
                                  <p:stCondLst>
                                    <p:cond delay="0"/>
                                  </p:stCondLst>
                                  <p:childTnLst>
                                    <p:animRot by="21600000">
                                      <p:cBhvr>
                                        <p:cTn id="545" dur="3000" fill="hold"/>
                                        <p:tgtEl>
                                          <p:spTgt spid="73"/>
                                        </p:tgtEl>
                                        <p:attrNameLst>
                                          <p:attrName>r</p:attrName>
                                        </p:attrNameLst>
                                      </p:cBhvr>
                                    </p:animRot>
                                  </p:childTnLst>
                                </p:cTn>
                              </p:par>
                              <p:par>
                                <p:cTn id="546" presetID="2" presetClass="exit" presetSubtype="4" fill="hold" grpId="2" nodeType="withEffect">
                                  <p:stCondLst>
                                    <p:cond delay="0"/>
                                  </p:stCondLst>
                                  <p:childTnLst>
                                    <p:anim calcmode="lin" valueType="num">
                                      <p:cBhvr additive="base">
                                        <p:cTn id="547" dur="3000"/>
                                        <p:tgtEl>
                                          <p:spTgt spid="73"/>
                                        </p:tgtEl>
                                        <p:attrNameLst>
                                          <p:attrName>ppt_x</p:attrName>
                                        </p:attrNameLst>
                                      </p:cBhvr>
                                      <p:tavLst>
                                        <p:tav tm="0">
                                          <p:val>
                                            <p:strVal val="ppt_x"/>
                                          </p:val>
                                        </p:tav>
                                        <p:tav tm="100000">
                                          <p:val>
                                            <p:strVal val="ppt_x"/>
                                          </p:val>
                                        </p:tav>
                                      </p:tavLst>
                                    </p:anim>
                                    <p:anim calcmode="lin" valueType="num">
                                      <p:cBhvr additive="base">
                                        <p:cTn id="548" dur="3000"/>
                                        <p:tgtEl>
                                          <p:spTgt spid="73"/>
                                        </p:tgtEl>
                                        <p:attrNameLst>
                                          <p:attrName>ppt_y</p:attrName>
                                        </p:attrNameLst>
                                      </p:cBhvr>
                                      <p:tavLst>
                                        <p:tav tm="0">
                                          <p:val>
                                            <p:strVal val="ppt_y"/>
                                          </p:val>
                                        </p:tav>
                                        <p:tav tm="100000">
                                          <p:val>
                                            <p:strVal val="1+ppt_h/2"/>
                                          </p:val>
                                        </p:tav>
                                      </p:tavLst>
                                    </p:anim>
                                    <p:set>
                                      <p:cBhvr>
                                        <p:cTn id="549" dur="1" fill="hold">
                                          <p:stCondLst>
                                            <p:cond delay="2999"/>
                                          </p:stCondLst>
                                        </p:cTn>
                                        <p:tgtEl>
                                          <p:spTgt spid="73"/>
                                        </p:tgtEl>
                                        <p:attrNameLst>
                                          <p:attrName>style.visibility</p:attrName>
                                        </p:attrNameLst>
                                      </p:cBhvr>
                                      <p:to>
                                        <p:strVal val="hidden"/>
                                      </p:to>
                                    </p:set>
                                  </p:childTnLst>
                                </p:cTn>
                              </p:par>
                              <p:par>
                                <p:cTn id="550" presetID="23" presetClass="entr" presetSubtype="16" fill="hold" grpId="3" nodeType="withEffect">
                                  <p:stCondLst>
                                    <p:cond delay="0"/>
                                  </p:stCondLst>
                                  <p:childTnLst>
                                    <p:set>
                                      <p:cBhvr>
                                        <p:cTn id="551" dur="1" fill="hold">
                                          <p:stCondLst>
                                            <p:cond delay="0"/>
                                          </p:stCondLst>
                                        </p:cTn>
                                        <p:tgtEl>
                                          <p:spTgt spid="73"/>
                                        </p:tgtEl>
                                        <p:attrNameLst>
                                          <p:attrName>style.visibility</p:attrName>
                                        </p:attrNameLst>
                                      </p:cBhvr>
                                      <p:to>
                                        <p:strVal val="visible"/>
                                      </p:to>
                                    </p:set>
                                    <p:anim calcmode="lin" valueType="num">
                                      <p:cBhvr>
                                        <p:cTn id="552" dur="3000" fill="hold"/>
                                        <p:tgtEl>
                                          <p:spTgt spid="73"/>
                                        </p:tgtEl>
                                        <p:attrNameLst>
                                          <p:attrName>ppt_w</p:attrName>
                                        </p:attrNameLst>
                                      </p:cBhvr>
                                      <p:tavLst>
                                        <p:tav tm="0">
                                          <p:val>
                                            <p:fltVal val="0"/>
                                          </p:val>
                                        </p:tav>
                                        <p:tav tm="100000">
                                          <p:val>
                                            <p:strVal val="#ppt_w"/>
                                          </p:val>
                                        </p:tav>
                                      </p:tavLst>
                                    </p:anim>
                                    <p:anim calcmode="lin" valueType="num">
                                      <p:cBhvr>
                                        <p:cTn id="553" dur="3000" fill="hold"/>
                                        <p:tgtEl>
                                          <p:spTgt spid="73"/>
                                        </p:tgtEl>
                                        <p:attrNameLst>
                                          <p:attrName>ppt_h</p:attrName>
                                        </p:attrNameLst>
                                      </p:cBhvr>
                                      <p:tavLst>
                                        <p:tav tm="0">
                                          <p:val>
                                            <p:fltVal val="0"/>
                                          </p:val>
                                        </p:tav>
                                        <p:tav tm="100000">
                                          <p:val>
                                            <p:strVal val="#ppt_h"/>
                                          </p:val>
                                        </p:tav>
                                      </p:tavLst>
                                    </p:anim>
                                  </p:childTnLst>
                                </p:cTn>
                              </p:par>
                              <p:par>
                                <p:cTn id="554" presetID="2" presetClass="entr" presetSubtype="1" fill="hold" grpId="0" nodeType="withEffect">
                                  <p:stCondLst>
                                    <p:cond delay="0"/>
                                  </p:stCondLst>
                                  <p:childTnLst>
                                    <p:set>
                                      <p:cBhvr>
                                        <p:cTn id="555" dur="1" fill="hold">
                                          <p:stCondLst>
                                            <p:cond delay="0"/>
                                          </p:stCondLst>
                                        </p:cTn>
                                        <p:tgtEl>
                                          <p:spTgt spid="85"/>
                                        </p:tgtEl>
                                        <p:attrNameLst>
                                          <p:attrName>style.visibility</p:attrName>
                                        </p:attrNameLst>
                                      </p:cBhvr>
                                      <p:to>
                                        <p:strVal val="visible"/>
                                      </p:to>
                                    </p:set>
                                    <p:anim calcmode="lin" valueType="num">
                                      <p:cBhvr additive="base">
                                        <p:cTn id="556" dur="3000" fill="hold"/>
                                        <p:tgtEl>
                                          <p:spTgt spid="85"/>
                                        </p:tgtEl>
                                        <p:attrNameLst>
                                          <p:attrName>ppt_x</p:attrName>
                                        </p:attrNameLst>
                                      </p:cBhvr>
                                      <p:tavLst>
                                        <p:tav tm="0">
                                          <p:val>
                                            <p:strVal val="#ppt_x"/>
                                          </p:val>
                                        </p:tav>
                                        <p:tav tm="100000">
                                          <p:val>
                                            <p:strVal val="#ppt_x"/>
                                          </p:val>
                                        </p:tav>
                                      </p:tavLst>
                                    </p:anim>
                                    <p:anim calcmode="lin" valueType="num">
                                      <p:cBhvr additive="base">
                                        <p:cTn id="557" dur="3000" fill="hold"/>
                                        <p:tgtEl>
                                          <p:spTgt spid="85"/>
                                        </p:tgtEl>
                                        <p:attrNameLst>
                                          <p:attrName>ppt_y</p:attrName>
                                        </p:attrNameLst>
                                      </p:cBhvr>
                                      <p:tavLst>
                                        <p:tav tm="0">
                                          <p:val>
                                            <p:strVal val="0-#ppt_h/2"/>
                                          </p:val>
                                        </p:tav>
                                        <p:tav tm="100000">
                                          <p:val>
                                            <p:strVal val="#ppt_y"/>
                                          </p:val>
                                        </p:tav>
                                      </p:tavLst>
                                    </p:anim>
                                  </p:childTnLst>
                                </p:cTn>
                              </p:par>
                              <p:par>
                                <p:cTn id="558" presetID="8" presetClass="emph" presetSubtype="0" fill="hold" grpId="1" nodeType="withEffect">
                                  <p:stCondLst>
                                    <p:cond delay="0"/>
                                  </p:stCondLst>
                                  <p:childTnLst>
                                    <p:animRot by="21600000">
                                      <p:cBhvr>
                                        <p:cTn id="559" dur="3000" fill="hold"/>
                                        <p:tgtEl>
                                          <p:spTgt spid="85"/>
                                        </p:tgtEl>
                                        <p:attrNameLst>
                                          <p:attrName>r</p:attrName>
                                        </p:attrNameLst>
                                      </p:cBhvr>
                                    </p:animRot>
                                  </p:childTnLst>
                                </p:cTn>
                              </p:par>
                              <p:par>
                                <p:cTn id="560" presetID="2" presetClass="exit" presetSubtype="4" fill="hold" grpId="2" nodeType="withEffect">
                                  <p:stCondLst>
                                    <p:cond delay="0"/>
                                  </p:stCondLst>
                                  <p:childTnLst>
                                    <p:anim calcmode="lin" valueType="num">
                                      <p:cBhvr additive="base">
                                        <p:cTn id="561" dur="3000"/>
                                        <p:tgtEl>
                                          <p:spTgt spid="85"/>
                                        </p:tgtEl>
                                        <p:attrNameLst>
                                          <p:attrName>ppt_x</p:attrName>
                                        </p:attrNameLst>
                                      </p:cBhvr>
                                      <p:tavLst>
                                        <p:tav tm="0">
                                          <p:val>
                                            <p:strVal val="ppt_x"/>
                                          </p:val>
                                        </p:tav>
                                        <p:tav tm="100000">
                                          <p:val>
                                            <p:strVal val="ppt_x"/>
                                          </p:val>
                                        </p:tav>
                                      </p:tavLst>
                                    </p:anim>
                                    <p:anim calcmode="lin" valueType="num">
                                      <p:cBhvr additive="base">
                                        <p:cTn id="562" dur="3000"/>
                                        <p:tgtEl>
                                          <p:spTgt spid="85"/>
                                        </p:tgtEl>
                                        <p:attrNameLst>
                                          <p:attrName>ppt_y</p:attrName>
                                        </p:attrNameLst>
                                      </p:cBhvr>
                                      <p:tavLst>
                                        <p:tav tm="0">
                                          <p:val>
                                            <p:strVal val="ppt_y"/>
                                          </p:val>
                                        </p:tav>
                                        <p:tav tm="100000">
                                          <p:val>
                                            <p:strVal val="1+ppt_h/2"/>
                                          </p:val>
                                        </p:tav>
                                      </p:tavLst>
                                    </p:anim>
                                    <p:set>
                                      <p:cBhvr>
                                        <p:cTn id="563" dur="1" fill="hold">
                                          <p:stCondLst>
                                            <p:cond delay="2999"/>
                                          </p:stCondLst>
                                        </p:cTn>
                                        <p:tgtEl>
                                          <p:spTgt spid="85"/>
                                        </p:tgtEl>
                                        <p:attrNameLst>
                                          <p:attrName>style.visibility</p:attrName>
                                        </p:attrNameLst>
                                      </p:cBhvr>
                                      <p:to>
                                        <p:strVal val="hidden"/>
                                      </p:to>
                                    </p:set>
                                  </p:childTnLst>
                                </p:cTn>
                              </p:par>
                              <p:par>
                                <p:cTn id="564" presetID="23" presetClass="entr" presetSubtype="16" fill="hold" grpId="3" nodeType="withEffect">
                                  <p:stCondLst>
                                    <p:cond delay="0"/>
                                  </p:stCondLst>
                                  <p:childTnLst>
                                    <p:set>
                                      <p:cBhvr>
                                        <p:cTn id="565" dur="1" fill="hold">
                                          <p:stCondLst>
                                            <p:cond delay="0"/>
                                          </p:stCondLst>
                                        </p:cTn>
                                        <p:tgtEl>
                                          <p:spTgt spid="85"/>
                                        </p:tgtEl>
                                        <p:attrNameLst>
                                          <p:attrName>style.visibility</p:attrName>
                                        </p:attrNameLst>
                                      </p:cBhvr>
                                      <p:to>
                                        <p:strVal val="visible"/>
                                      </p:to>
                                    </p:set>
                                    <p:anim calcmode="lin" valueType="num">
                                      <p:cBhvr>
                                        <p:cTn id="566" dur="3000" fill="hold"/>
                                        <p:tgtEl>
                                          <p:spTgt spid="85"/>
                                        </p:tgtEl>
                                        <p:attrNameLst>
                                          <p:attrName>ppt_w</p:attrName>
                                        </p:attrNameLst>
                                      </p:cBhvr>
                                      <p:tavLst>
                                        <p:tav tm="0">
                                          <p:val>
                                            <p:fltVal val="0"/>
                                          </p:val>
                                        </p:tav>
                                        <p:tav tm="100000">
                                          <p:val>
                                            <p:strVal val="#ppt_w"/>
                                          </p:val>
                                        </p:tav>
                                      </p:tavLst>
                                    </p:anim>
                                    <p:anim calcmode="lin" valueType="num">
                                      <p:cBhvr>
                                        <p:cTn id="567" dur="3000" fill="hold"/>
                                        <p:tgtEl>
                                          <p:spTgt spid="85"/>
                                        </p:tgtEl>
                                        <p:attrNameLst>
                                          <p:attrName>ppt_h</p:attrName>
                                        </p:attrNameLst>
                                      </p:cBhvr>
                                      <p:tavLst>
                                        <p:tav tm="0">
                                          <p:val>
                                            <p:fltVal val="0"/>
                                          </p:val>
                                        </p:tav>
                                        <p:tav tm="100000">
                                          <p:val>
                                            <p:strVal val="#ppt_h"/>
                                          </p:val>
                                        </p:tav>
                                      </p:tavLst>
                                    </p:anim>
                                  </p:childTnLst>
                                </p:cTn>
                              </p:par>
                              <p:par>
                                <p:cTn id="568" presetID="2" presetClass="entr" presetSubtype="1" fill="hold" grpId="0" nodeType="withEffect">
                                  <p:stCondLst>
                                    <p:cond delay="0"/>
                                  </p:stCondLst>
                                  <p:childTnLst>
                                    <p:set>
                                      <p:cBhvr>
                                        <p:cTn id="569" dur="1" fill="hold">
                                          <p:stCondLst>
                                            <p:cond delay="0"/>
                                          </p:stCondLst>
                                        </p:cTn>
                                        <p:tgtEl>
                                          <p:spTgt spid="88"/>
                                        </p:tgtEl>
                                        <p:attrNameLst>
                                          <p:attrName>style.visibility</p:attrName>
                                        </p:attrNameLst>
                                      </p:cBhvr>
                                      <p:to>
                                        <p:strVal val="visible"/>
                                      </p:to>
                                    </p:set>
                                    <p:anim calcmode="lin" valueType="num">
                                      <p:cBhvr additive="base">
                                        <p:cTn id="570" dur="3000" fill="hold"/>
                                        <p:tgtEl>
                                          <p:spTgt spid="88"/>
                                        </p:tgtEl>
                                        <p:attrNameLst>
                                          <p:attrName>ppt_x</p:attrName>
                                        </p:attrNameLst>
                                      </p:cBhvr>
                                      <p:tavLst>
                                        <p:tav tm="0">
                                          <p:val>
                                            <p:strVal val="#ppt_x"/>
                                          </p:val>
                                        </p:tav>
                                        <p:tav tm="100000">
                                          <p:val>
                                            <p:strVal val="#ppt_x"/>
                                          </p:val>
                                        </p:tav>
                                      </p:tavLst>
                                    </p:anim>
                                    <p:anim calcmode="lin" valueType="num">
                                      <p:cBhvr additive="base">
                                        <p:cTn id="571" dur="3000" fill="hold"/>
                                        <p:tgtEl>
                                          <p:spTgt spid="88"/>
                                        </p:tgtEl>
                                        <p:attrNameLst>
                                          <p:attrName>ppt_y</p:attrName>
                                        </p:attrNameLst>
                                      </p:cBhvr>
                                      <p:tavLst>
                                        <p:tav tm="0">
                                          <p:val>
                                            <p:strVal val="0-#ppt_h/2"/>
                                          </p:val>
                                        </p:tav>
                                        <p:tav tm="100000">
                                          <p:val>
                                            <p:strVal val="#ppt_y"/>
                                          </p:val>
                                        </p:tav>
                                      </p:tavLst>
                                    </p:anim>
                                  </p:childTnLst>
                                </p:cTn>
                              </p:par>
                              <p:par>
                                <p:cTn id="572" presetID="8" presetClass="emph" presetSubtype="0" fill="hold" grpId="1" nodeType="withEffect">
                                  <p:stCondLst>
                                    <p:cond delay="0"/>
                                  </p:stCondLst>
                                  <p:childTnLst>
                                    <p:animRot by="21600000">
                                      <p:cBhvr>
                                        <p:cTn id="573" dur="3000" fill="hold"/>
                                        <p:tgtEl>
                                          <p:spTgt spid="88"/>
                                        </p:tgtEl>
                                        <p:attrNameLst>
                                          <p:attrName>r</p:attrName>
                                        </p:attrNameLst>
                                      </p:cBhvr>
                                    </p:animRot>
                                  </p:childTnLst>
                                </p:cTn>
                              </p:par>
                              <p:par>
                                <p:cTn id="574" presetID="2" presetClass="exit" presetSubtype="4" fill="hold" grpId="2" nodeType="withEffect">
                                  <p:stCondLst>
                                    <p:cond delay="0"/>
                                  </p:stCondLst>
                                  <p:childTnLst>
                                    <p:anim calcmode="lin" valueType="num">
                                      <p:cBhvr additive="base">
                                        <p:cTn id="575" dur="3000"/>
                                        <p:tgtEl>
                                          <p:spTgt spid="88"/>
                                        </p:tgtEl>
                                        <p:attrNameLst>
                                          <p:attrName>ppt_x</p:attrName>
                                        </p:attrNameLst>
                                      </p:cBhvr>
                                      <p:tavLst>
                                        <p:tav tm="0">
                                          <p:val>
                                            <p:strVal val="ppt_x"/>
                                          </p:val>
                                        </p:tav>
                                        <p:tav tm="100000">
                                          <p:val>
                                            <p:strVal val="ppt_x"/>
                                          </p:val>
                                        </p:tav>
                                      </p:tavLst>
                                    </p:anim>
                                    <p:anim calcmode="lin" valueType="num">
                                      <p:cBhvr additive="base">
                                        <p:cTn id="576" dur="3000"/>
                                        <p:tgtEl>
                                          <p:spTgt spid="88"/>
                                        </p:tgtEl>
                                        <p:attrNameLst>
                                          <p:attrName>ppt_y</p:attrName>
                                        </p:attrNameLst>
                                      </p:cBhvr>
                                      <p:tavLst>
                                        <p:tav tm="0">
                                          <p:val>
                                            <p:strVal val="ppt_y"/>
                                          </p:val>
                                        </p:tav>
                                        <p:tav tm="100000">
                                          <p:val>
                                            <p:strVal val="1+ppt_h/2"/>
                                          </p:val>
                                        </p:tav>
                                      </p:tavLst>
                                    </p:anim>
                                    <p:set>
                                      <p:cBhvr>
                                        <p:cTn id="577" dur="1" fill="hold">
                                          <p:stCondLst>
                                            <p:cond delay="2999"/>
                                          </p:stCondLst>
                                        </p:cTn>
                                        <p:tgtEl>
                                          <p:spTgt spid="88"/>
                                        </p:tgtEl>
                                        <p:attrNameLst>
                                          <p:attrName>style.visibility</p:attrName>
                                        </p:attrNameLst>
                                      </p:cBhvr>
                                      <p:to>
                                        <p:strVal val="hidden"/>
                                      </p:to>
                                    </p:set>
                                  </p:childTnLst>
                                </p:cTn>
                              </p:par>
                              <p:par>
                                <p:cTn id="578" presetID="23" presetClass="entr" presetSubtype="16" fill="hold" grpId="3" nodeType="withEffect">
                                  <p:stCondLst>
                                    <p:cond delay="0"/>
                                  </p:stCondLst>
                                  <p:childTnLst>
                                    <p:set>
                                      <p:cBhvr>
                                        <p:cTn id="579" dur="1" fill="hold">
                                          <p:stCondLst>
                                            <p:cond delay="0"/>
                                          </p:stCondLst>
                                        </p:cTn>
                                        <p:tgtEl>
                                          <p:spTgt spid="88"/>
                                        </p:tgtEl>
                                        <p:attrNameLst>
                                          <p:attrName>style.visibility</p:attrName>
                                        </p:attrNameLst>
                                      </p:cBhvr>
                                      <p:to>
                                        <p:strVal val="visible"/>
                                      </p:to>
                                    </p:set>
                                    <p:anim calcmode="lin" valueType="num">
                                      <p:cBhvr>
                                        <p:cTn id="580" dur="3000" fill="hold"/>
                                        <p:tgtEl>
                                          <p:spTgt spid="88"/>
                                        </p:tgtEl>
                                        <p:attrNameLst>
                                          <p:attrName>ppt_w</p:attrName>
                                        </p:attrNameLst>
                                      </p:cBhvr>
                                      <p:tavLst>
                                        <p:tav tm="0">
                                          <p:val>
                                            <p:fltVal val="0"/>
                                          </p:val>
                                        </p:tav>
                                        <p:tav tm="100000">
                                          <p:val>
                                            <p:strVal val="#ppt_w"/>
                                          </p:val>
                                        </p:tav>
                                      </p:tavLst>
                                    </p:anim>
                                    <p:anim calcmode="lin" valueType="num">
                                      <p:cBhvr>
                                        <p:cTn id="581" dur="3000" fill="hold"/>
                                        <p:tgtEl>
                                          <p:spTgt spid="88"/>
                                        </p:tgtEl>
                                        <p:attrNameLst>
                                          <p:attrName>ppt_h</p:attrName>
                                        </p:attrNameLst>
                                      </p:cBhvr>
                                      <p:tavLst>
                                        <p:tav tm="0">
                                          <p:val>
                                            <p:fltVal val="0"/>
                                          </p:val>
                                        </p:tav>
                                        <p:tav tm="100000">
                                          <p:val>
                                            <p:strVal val="#ppt_h"/>
                                          </p:val>
                                        </p:tav>
                                      </p:tavLst>
                                    </p:anim>
                                  </p:childTnLst>
                                </p:cTn>
                              </p:par>
                              <p:par>
                                <p:cTn id="582" presetID="2" presetClass="entr" presetSubtype="1" fill="hold" grpId="0" nodeType="withEffect">
                                  <p:stCondLst>
                                    <p:cond delay="0"/>
                                  </p:stCondLst>
                                  <p:childTnLst>
                                    <p:set>
                                      <p:cBhvr>
                                        <p:cTn id="583" dur="1" fill="hold">
                                          <p:stCondLst>
                                            <p:cond delay="0"/>
                                          </p:stCondLst>
                                        </p:cTn>
                                        <p:tgtEl>
                                          <p:spTgt spid="76"/>
                                        </p:tgtEl>
                                        <p:attrNameLst>
                                          <p:attrName>style.visibility</p:attrName>
                                        </p:attrNameLst>
                                      </p:cBhvr>
                                      <p:to>
                                        <p:strVal val="visible"/>
                                      </p:to>
                                    </p:set>
                                    <p:anim calcmode="lin" valueType="num">
                                      <p:cBhvr additive="base">
                                        <p:cTn id="584" dur="3000" fill="hold"/>
                                        <p:tgtEl>
                                          <p:spTgt spid="76"/>
                                        </p:tgtEl>
                                        <p:attrNameLst>
                                          <p:attrName>ppt_x</p:attrName>
                                        </p:attrNameLst>
                                      </p:cBhvr>
                                      <p:tavLst>
                                        <p:tav tm="0">
                                          <p:val>
                                            <p:strVal val="#ppt_x"/>
                                          </p:val>
                                        </p:tav>
                                        <p:tav tm="100000">
                                          <p:val>
                                            <p:strVal val="#ppt_x"/>
                                          </p:val>
                                        </p:tav>
                                      </p:tavLst>
                                    </p:anim>
                                    <p:anim calcmode="lin" valueType="num">
                                      <p:cBhvr additive="base">
                                        <p:cTn id="585" dur="3000" fill="hold"/>
                                        <p:tgtEl>
                                          <p:spTgt spid="76"/>
                                        </p:tgtEl>
                                        <p:attrNameLst>
                                          <p:attrName>ppt_y</p:attrName>
                                        </p:attrNameLst>
                                      </p:cBhvr>
                                      <p:tavLst>
                                        <p:tav tm="0">
                                          <p:val>
                                            <p:strVal val="0-#ppt_h/2"/>
                                          </p:val>
                                        </p:tav>
                                        <p:tav tm="100000">
                                          <p:val>
                                            <p:strVal val="#ppt_y"/>
                                          </p:val>
                                        </p:tav>
                                      </p:tavLst>
                                    </p:anim>
                                  </p:childTnLst>
                                </p:cTn>
                              </p:par>
                              <p:par>
                                <p:cTn id="586" presetID="8" presetClass="emph" presetSubtype="0" fill="hold" grpId="1" nodeType="withEffect">
                                  <p:stCondLst>
                                    <p:cond delay="0"/>
                                  </p:stCondLst>
                                  <p:childTnLst>
                                    <p:animRot by="21600000">
                                      <p:cBhvr>
                                        <p:cTn id="587" dur="3000" fill="hold"/>
                                        <p:tgtEl>
                                          <p:spTgt spid="76"/>
                                        </p:tgtEl>
                                        <p:attrNameLst>
                                          <p:attrName>r</p:attrName>
                                        </p:attrNameLst>
                                      </p:cBhvr>
                                    </p:animRot>
                                  </p:childTnLst>
                                </p:cTn>
                              </p:par>
                              <p:par>
                                <p:cTn id="588" presetID="2" presetClass="exit" presetSubtype="4" fill="hold" grpId="2" nodeType="withEffect">
                                  <p:stCondLst>
                                    <p:cond delay="0"/>
                                  </p:stCondLst>
                                  <p:childTnLst>
                                    <p:anim calcmode="lin" valueType="num">
                                      <p:cBhvr additive="base">
                                        <p:cTn id="589" dur="3000"/>
                                        <p:tgtEl>
                                          <p:spTgt spid="76"/>
                                        </p:tgtEl>
                                        <p:attrNameLst>
                                          <p:attrName>ppt_x</p:attrName>
                                        </p:attrNameLst>
                                      </p:cBhvr>
                                      <p:tavLst>
                                        <p:tav tm="0">
                                          <p:val>
                                            <p:strVal val="ppt_x"/>
                                          </p:val>
                                        </p:tav>
                                        <p:tav tm="100000">
                                          <p:val>
                                            <p:strVal val="ppt_x"/>
                                          </p:val>
                                        </p:tav>
                                      </p:tavLst>
                                    </p:anim>
                                    <p:anim calcmode="lin" valueType="num">
                                      <p:cBhvr additive="base">
                                        <p:cTn id="590" dur="3000"/>
                                        <p:tgtEl>
                                          <p:spTgt spid="76"/>
                                        </p:tgtEl>
                                        <p:attrNameLst>
                                          <p:attrName>ppt_y</p:attrName>
                                        </p:attrNameLst>
                                      </p:cBhvr>
                                      <p:tavLst>
                                        <p:tav tm="0">
                                          <p:val>
                                            <p:strVal val="ppt_y"/>
                                          </p:val>
                                        </p:tav>
                                        <p:tav tm="100000">
                                          <p:val>
                                            <p:strVal val="1+ppt_h/2"/>
                                          </p:val>
                                        </p:tav>
                                      </p:tavLst>
                                    </p:anim>
                                    <p:set>
                                      <p:cBhvr>
                                        <p:cTn id="591" dur="1" fill="hold">
                                          <p:stCondLst>
                                            <p:cond delay="2999"/>
                                          </p:stCondLst>
                                        </p:cTn>
                                        <p:tgtEl>
                                          <p:spTgt spid="76"/>
                                        </p:tgtEl>
                                        <p:attrNameLst>
                                          <p:attrName>style.visibility</p:attrName>
                                        </p:attrNameLst>
                                      </p:cBhvr>
                                      <p:to>
                                        <p:strVal val="hidden"/>
                                      </p:to>
                                    </p:set>
                                  </p:childTnLst>
                                </p:cTn>
                              </p:par>
                              <p:par>
                                <p:cTn id="592" presetID="23" presetClass="entr" presetSubtype="16" fill="hold" grpId="3" nodeType="withEffect">
                                  <p:stCondLst>
                                    <p:cond delay="0"/>
                                  </p:stCondLst>
                                  <p:childTnLst>
                                    <p:set>
                                      <p:cBhvr>
                                        <p:cTn id="593" dur="1" fill="hold">
                                          <p:stCondLst>
                                            <p:cond delay="0"/>
                                          </p:stCondLst>
                                        </p:cTn>
                                        <p:tgtEl>
                                          <p:spTgt spid="76"/>
                                        </p:tgtEl>
                                        <p:attrNameLst>
                                          <p:attrName>style.visibility</p:attrName>
                                        </p:attrNameLst>
                                      </p:cBhvr>
                                      <p:to>
                                        <p:strVal val="visible"/>
                                      </p:to>
                                    </p:set>
                                    <p:anim calcmode="lin" valueType="num">
                                      <p:cBhvr>
                                        <p:cTn id="594" dur="3000" fill="hold"/>
                                        <p:tgtEl>
                                          <p:spTgt spid="76"/>
                                        </p:tgtEl>
                                        <p:attrNameLst>
                                          <p:attrName>ppt_w</p:attrName>
                                        </p:attrNameLst>
                                      </p:cBhvr>
                                      <p:tavLst>
                                        <p:tav tm="0">
                                          <p:val>
                                            <p:fltVal val="0"/>
                                          </p:val>
                                        </p:tav>
                                        <p:tav tm="100000">
                                          <p:val>
                                            <p:strVal val="#ppt_w"/>
                                          </p:val>
                                        </p:tav>
                                      </p:tavLst>
                                    </p:anim>
                                    <p:anim calcmode="lin" valueType="num">
                                      <p:cBhvr>
                                        <p:cTn id="595" dur="3000" fill="hold"/>
                                        <p:tgtEl>
                                          <p:spTgt spid="76"/>
                                        </p:tgtEl>
                                        <p:attrNameLst>
                                          <p:attrName>ppt_h</p:attrName>
                                        </p:attrNameLst>
                                      </p:cBhvr>
                                      <p:tavLst>
                                        <p:tav tm="0">
                                          <p:val>
                                            <p:fltVal val="0"/>
                                          </p:val>
                                        </p:tav>
                                        <p:tav tm="100000">
                                          <p:val>
                                            <p:strVal val="#ppt_h"/>
                                          </p:val>
                                        </p:tav>
                                      </p:tavLst>
                                    </p:anim>
                                  </p:childTnLst>
                                </p:cTn>
                              </p:par>
                              <p:par>
                                <p:cTn id="596" presetID="23" presetClass="entr" presetSubtype="288" fill="hold" nodeType="withEffect">
                                  <p:stCondLst>
                                    <p:cond delay="0"/>
                                  </p:stCondLst>
                                  <p:childTnLst>
                                    <p:set>
                                      <p:cBhvr>
                                        <p:cTn id="597" dur="1" fill="hold">
                                          <p:stCondLst>
                                            <p:cond delay="0"/>
                                          </p:stCondLst>
                                        </p:cTn>
                                        <p:tgtEl>
                                          <p:spTgt spid="67"/>
                                        </p:tgtEl>
                                        <p:attrNameLst>
                                          <p:attrName>style.visibility</p:attrName>
                                        </p:attrNameLst>
                                      </p:cBhvr>
                                      <p:to>
                                        <p:strVal val="visible"/>
                                      </p:to>
                                    </p:set>
                                    <p:anim calcmode="lin" valueType="num">
                                      <p:cBhvr>
                                        <p:cTn id="598" dur="3000" fill="hold"/>
                                        <p:tgtEl>
                                          <p:spTgt spid="67"/>
                                        </p:tgtEl>
                                        <p:attrNameLst>
                                          <p:attrName>ppt_w</p:attrName>
                                        </p:attrNameLst>
                                      </p:cBhvr>
                                      <p:tavLst>
                                        <p:tav tm="0">
                                          <p:val>
                                            <p:strVal val="4/3*#ppt_w"/>
                                          </p:val>
                                        </p:tav>
                                        <p:tav tm="100000">
                                          <p:val>
                                            <p:strVal val="#ppt_w"/>
                                          </p:val>
                                        </p:tav>
                                      </p:tavLst>
                                    </p:anim>
                                    <p:anim calcmode="lin" valueType="num">
                                      <p:cBhvr>
                                        <p:cTn id="599" dur="3000" fill="hold"/>
                                        <p:tgtEl>
                                          <p:spTgt spid="67"/>
                                        </p:tgtEl>
                                        <p:attrNameLst>
                                          <p:attrName>ppt_h</p:attrName>
                                        </p:attrNameLst>
                                      </p:cBhvr>
                                      <p:tavLst>
                                        <p:tav tm="0">
                                          <p:val>
                                            <p:strVal val="4/3*#ppt_h"/>
                                          </p:val>
                                        </p:tav>
                                        <p:tav tm="100000">
                                          <p:val>
                                            <p:strVal val="#ppt_h"/>
                                          </p:val>
                                        </p:tav>
                                      </p:tavLst>
                                    </p:anim>
                                  </p:childTnLst>
                                </p:cTn>
                              </p:par>
                              <p:par>
                                <p:cTn id="600" presetID="16" presetClass="entr" presetSubtype="42" fill="hold" nodeType="withEffect">
                                  <p:stCondLst>
                                    <p:cond delay="0"/>
                                  </p:stCondLst>
                                  <p:childTnLst>
                                    <p:set>
                                      <p:cBhvr>
                                        <p:cTn id="601" dur="1" fill="hold">
                                          <p:stCondLst>
                                            <p:cond delay="0"/>
                                          </p:stCondLst>
                                        </p:cTn>
                                        <p:tgtEl>
                                          <p:spTgt spid="67"/>
                                        </p:tgtEl>
                                        <p:attrNameLst>
                                          <p:attrName>style.visibility</p:attrName>
                                        </p:attrNameLst>
                                      </p:cBhvr>
                                      <p:to>
                                        <p:strVal val="visible"/>
                                      </p:to>
                                    </p:set>
                                    <p:animEffect transition="in" filter="barn(outHorizontal)">
                                      <p:cBhvr>
                                        <p:cTn id="602" dur="3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4" grpId="4" animBg="1"/>
      <p:bldP spid="45" grpId="0" animBg="1"/>
      <p:bldP spid="45" grpId="1" animBg="1"/>
      <p:bldP spid="45" grpId="2" animBg="1"/>
      <p:bldP spid="45" grpId="4" animBg="1"/>
      <p:bldP spid="46" grpId="0" animBg="1"/>
      <p:bldP spid="46" grpId="1" animBg="1"/>
      <p:bldP spid="46" grpId="2" animBg="1"/>
      <p:bldP spid="46" grpId="4" animBg="1"/>
      <p:bldP spid="47" grpId="0" animBg="1"/>
      <p:bldP spid="47" grpId="1" animBg="1"/>
      <p:bldP spid="47" grpId="2" animBg="1"/>
      <p:bldP spid="47" grpId="4" animBg="1"/>
      <p:bldP spid="48" grpId="0" animBg="1"/>
      <p:bldP spid="48" grpId="1" animBg="1"/>
      <p:bldP spid="48" grpId="2" animBg="1"/>
      <p:bldP spid="48" grpId="4" animBg="1"/>
      <p:bldP spid="49" grpId="0" animBg="1"/>
      <p:bldP spid="49" grpId="1" animBg="1"/>
      <p:bldP spid="49" grpId="2" animBg="1"/>
      <p:bldP spid="49" grpId="4" animBg="1"/>
      <p:bldP spid="50" grpId="0" animBg="1"/>
      <p:bldP spid="50" grpId="1" animBg="1"/>
      <p:bldP spid="50" grpId="2" animBg="1"/>
      <p:bldP spid="50" grpId="4" animBg="1"/>
      <p:bldP spid="51" grpId="0" animBg="1"/>
      <p:bldP spid="51" grpId="1" animBg="1"/>
      <p:bldP spid="51" grpId="2" animBg="1"/>
      <p:bldP spid="51" grpId="4" animBg="1"/>
      <p:bldP spid="52" grpId="0" animBg="1"/>
      <p:bldP spid="52" grpId="1" animBg="1"/>
      <p:bldP spid="52" grpId="2" animBg="1"/>
      <p:bldP spid="52" grpId="4" animBg="1"/>
      <p:bldP spid="53" grpId="0" animBg="1"/>
      <p:bldP spid="53" grpId="1" animBg="1"/>
      <p:bldP spid="53" grpId="2" animBg="1"/>
      <p:bldP spid="53" grpId="4" animBg="1"/>
      <p:bldP spid="54" grpId="0" animBg="1"/>
      <p:bldP spid="54" grpId="1" animBg="1"/>
      <p:bldP spid="54" grpId="2" animBg="1"/>
      <p:bldP spid="54" grpId="4" animBg="1"/>
      <p:bldP spid="55" grpId="0" animBg="1"/>
      <p:bldP spid="55" grpId="1" animBg="1"/>
      <p:bldP spid="55" grpId="2" animBg="1"/>
      <p:bldP spid="55" grpId="4" animBg="1"/>
      <p:bldP spid="56" grpId="0" animBg="1"/>
      <p:bldP spid="56" grpId="1" animBg="1"/>
      <p:bldP spid="56" grpId="2" animBg="1"/>
      <p:bldP spid="56" grpId="4" animBg="1"/>
      <p:bldP spid="57" grpId="0" animBg="1"/>
      <p:bldP spid="57" grpId="1" animBg="1"/>
      <p:bldP spid="57" grpId="2" animBg="1"/>
      <p:bldP spid="57" grpId="4" animBg="1"/>
      <p:bldP spid="58" grpId="0" animBg="1"/>
      <p:bldP spid="58" grpId="1" animBg="1"/>
      <p:bldP spid="58" grpId="2" animBg="1"/>
      <p:bldP spid="58" grpId="4" animBg="1"/>
      <p:bldP spid="59" grpId="0" animBg="1"/>
      <p:bldP spid="59" grpId="1" animBg="1"/>
      <p:bldP spid="59" grpId="2" animBg="1"/>
      <p:bldP spid="59" grpId="4" animBg="1"/>
      <p:bldP spid="60" grpId="0" animBg="1"/>
      <p:bldP spid="60" grpId="1" animBg="1"/>
      <p:bldP spid="60" grpId="2" animBg="1"/>
      <p:bldP spid="60" grpId="4" animBg="1"/>
      <p:bldP spid="61" grpId="0" animBg="1"/>
      <p:bldP spid="61" grpId="1" animBg="1"/>
      <p:bldP spid="61" grpId="2" animBg="1"/>
      <p:bldP spid="61" grpId="4" animBg="1"/>
      <p:bldP spid="62" grpId="0" animBg="1"/>
      <p:bldP spid="62" grpId="1" animBg="1"/>
      <p:bldP spid="62" grpId="2" animBg="1"/>
      <p:bldP spid="62" grpId="4" animBg="1"/>
      <p:bldP spid="63" grpId="0" animBg="1"/>
      <p:bldP spid="63" grpId="1" animBg="1"/>
      <p:bldP spid="63" grpId="2" animBg="1"/>
      <p:bldP spid="63" grpId="4" animBg="1"/>
      <p:bldP spid="64" grpId="0" animBg="1"/>
      <p:bldP spid="64" grpId="1" animBg="1"/>
      <p:bldP spid="64" grpId="2" animBg="1"/>
      <p:bldP spid="64" grpId="4"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6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35074"/>
            <a:ext cx="9144000" cy="5178574"/>
          </a:xfrm>
          <a:prstGeom prst="rect">
            <a:avLst/>
          </a:prstGeom>
        </p:spPr>
      </p:pic>
      <p:sp>
        <p:nvSpPr>
          <p:cNvPr id="3" name="2 Rectángulo"/>
          <p:cNvSpPr/>
          <p:nvPr/>
        </p:nvSpPr>
        <p:spPr>
          <a:xfrm>
            <a:off x="1763688" y="0"/>
            <a:ext cx="6696744" cy="3570208"/>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Ayuda </a:t>
            </a:r>
            <a:r>
              <a:rPr lang="es-ES" dirty="0">
                <a:solidFill>
                  <a:srgbClr val="006400"/>
                </a:solidFill>
                <a:latin typeface="Hobo Std" pitchFamily="34" charset="0"/>
              </a:rPr>
              <a:t>en la digestión.</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 menta es un gran aperitivo o limpiador del paladar. El aroma de la hierba activa las glándulas salivales de la boca, así como las glándulas que secretan las enzimas digestivas, facilitando así la digestión</a:t>
            </a:r>
            <a:r>
              <a:rPr lang="es-ES" sz="1600" dirty="0" smtClean="0">
                <a:solidFill>
                  <a:srgbClr val="006400"/>
                </a:solidFill>
                <a:latin typeface="Hobo Std" pitchFamily="34" charset="0"/>
              </a:rPr>
              <a:t>.</a:t>
            </a: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También alivia el estómago en caso de indigestión o inflamación y es un remedio potente para aliviar los síntomas del síndrome del intestino irritable (SII).</a:t>
            </a:r>
          </a:p>
          <a:p>
            <a:pPr algn="ctr"/>
            <a:r>
              <a:rPr lang="es-ES" sz="1600" dirty="0" smtClean="0">
                <a:solidFill>
                  <a:srgbClr val="006400"/>
                </a:solidFill>
                <a:latin typeface="Hobo Std" pitchFamily="34" charset="0"/>
              </a:rPr>
              <a:t>Según recientes estudios </a:t>
            </a:r>
            <a:r>
              <a:rPr lang="es-ES" sz="1600" dirty="0">
                <a:solidFill>
                  <a:srgbClr val="006400"/>
                </a:solidFill>
                <a:latin typeface="Hobo Std" pitchFamily="34" charset="0"/>
              </a:rPr>
              <a:t>el mentol presente en la menta tiene la capacidad de aliviar la diarrea. Además, si usted es alguien que viaja largas distancias en avión o barco, el aceite mentolado derivado de caramelos de menta puede ser muy calmante para las náuseas y los mareos relacionados. </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21694"/>
            <a:ext cx="9144000" cy="5143500"/>
            <a:chOff x="0" y="0"/>
            <a:chExt cx="9144000" cy="5143500"/>
          </a:xfrm>
        </p:grpSpPr>
        <p:sp>
          <p:nvSpPr>
            <p:cNvPr id="12" name="1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descr="Diapositiva2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7"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C000">
                <a:alpha val="44000"/>
              </a:srgbClr>
            </a:solidFill>
          </a:ln>
          <a:effectLst>
            <a:outerShdw blurRad="50800" dist="50800" dir="5400000" algn="ctr" rotWithShape="0">
              <a:schemeClr val="tx2">
                <a:lumMod val="10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C000">
                <a:alpha val="44000"/>
              </a:srgbClr>
            </a:solidFill>
          </a:ln>
          <a:effectLst>
            <a:outerShdw blurRad="50800" dist="50800" dir="5400000" algn="ctr" rotWithShape="0">
              <a:schemeClr val="tx2">
                <a:lumMod val="10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Rectángulo"/>
          <p:cNvSpPr/>
          <p:nvPr/>
        </p:nvSpPr>
        <p:spPr>
          <a:xfrm flipH="1">
            <a:off x="0" y="0"/>
            <a:ext cx="9144000" cy="5315389"/>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13101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3500" fill="hold"/>
                                        <p:tgtEl>
                                          <p:spTgt spid="8"/>
                                        </p:tgtEl>
                                        <p:attrNameLst>
                                          <p:attrName>ppt_w</p:attrName>
                                        </p:attrNameLst>
                                      </p:cBhvr>
                                      <p:tavLst>
                                        <p:tav tm="0">
                                          <p:val>
                                            <p:fltVal val="0"/>
                                          </p:val>
                                        </p:tav>
                                        <p:tav tm="100000">
                                          <p:val>
                                            <p:strVal val="#ppt_w"/>
                                          </p:val>
                                        </p:tav>
                                      </p:tavLst>
                                    </p:anim>
                                    <p:anim calcmode="lin" valueType="num">
                                      <p:cBhvr>
                                        <p:cTn id="8" dur="3500" fill="hold"/>
                                        <p:tgtEl>
                                          <p:spTgt spid="8"/>
                                        </p:tgtEl>
                                        <p:attrNameLst>
                                          <p:attrName>ppt_h</p:attrName>
                                        </p:attrNameLst>
                                      </p:cBhvr>
                                      <p:tavLst>
                                        <p:tav tm="0">
                                          <p:val>
                                            <p:fltVal val="0"/>
                                          </p:val>
                                        </p:tav>
                                        <p:tav tm="100000">
                                          <p:val>
                                            <p:strVal val="#ppt_h"/>
                                          </p:val>
                                        </p:tav>
                                      </p:tavLst>
                                    </p:anim>
                                    <p:anim calcmode="lin" valueType="num">
                                      <p:cBhvr>
                                        <p:cTn id="9" dur="3500" fill="hold"/>
                                        <p:tgtEl>
                                          <p:spTgt spid="8"/>
                                        </p:tgtEl>
                                        <p:attrNameLst>
                                          <p:attrName>ppt_x</p:attrName>
                                        </p:attrNameLst>
                                      </p:cBhvr>
                                      <p:tavLst>
                                        <p:tav tm="0">
                                          <p:val>
                                            <p:fltVal val="0.5"/>
                                          </p:val>
                                        </p:tav>
                                        <p:tav tm="100000">
                                          <p:val>
                                            <p:strVal val="#ppt_x"/>
                                          </p:val>
                                        </p:tav>
                                      </p:tavLst>
                                    </p:anim>
                                    <p:anim calcmode="lin" valueType="num">
                                      <p:cBhvr>
                                        <p:cTn id="10" dur="3500" fill="hold"/>
                                        <p:tgtEl>
                                          <p:spTgt spid="8"/>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3500" fill="hold"/>
                                        <p:tgtEl>
                                          <p:spTgt spid="7"/>
                                        </p:tgtEl>
                                        <p:attrNameLst>
                                          <p:attrName>ppt_w</p:attrName>
                                        </p:attrNameLst>
                                      </p:cBhvr>
                                      <p:tavLst>
                                        <p:tav tm="0">
                                          <p:val>
                                            <p:strVal val="4/3*#ppt_w"/>
                                          </p:val>
                                        </p:tav>
                                        <p:tav tm="100000">
                                          <p:val>
                                            <p:strVal val="#ppt_w"/>
                                          </p:val>
                                        </p:tav>
                                      </p:tavLst>
                                    </p:anim>
                                    <p:anim calcmode="lin" valueType="num">
                                      <p:cBhvr>
                                        <p:cTn id="14" dur="3500" fill="hold"/>
                                        <p:tgtEl>
                                          <p:spTgt spid="7"/>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8"/>
                                        </p:tgtEl>
                                        <p:attrNameLst>
                                          <p:attrName>ppt_w</p:attrName>
                                        </p:attrNameLst>
                                      </p:cBhvr>
                                      <p:tavLst>
                                        <p:tav tm="0">
                                          <p:val>
                                            <p:strVal val="ppt_w"/>
                                          </p:val>
                                        </p:tav>
                                        <p:tav tm="100000">
                                          <p:val>
                                            <p:strVal val="4*ppt_w"/>
                                          </p:val>
                                        </p:tav>
                                      </p:tavLst>
                                    </p:anim>
                                    <p:anim calcmode="lin" valueType="num">
                                      <p:cBhvr>
                                        <p:cTn id="17" dur="3500"/>
                                        <p:tgtEl>
                                          <p:spTgt spid="8"/>
                                        </p:tgtEl>
                                        <p:attrNameLst>
                                          <p:attrName>ppt_h</p:attrName>
                                        </p:attrNameLst>
                                      </p:cBhvr>
                                      <p:tavLst>
                                        <p:tav tm="0">
                                          <p:val>
                                            <p:strVal val="ppt_h"/>
                                          </p:val>
                                        </p:tav>
                                        <p:tav tm="100000">
                                          <p:val>
                                            <p:strVal val="4*ppt_h"/>
                                          </p:val>
                                        </p:tav>
                                      </p:tavLst>
                                    </p:anim>
                                    <p:set>
                                      <p:cBhvr>
                                        <p:cTn id="18" dur="1" fill="hold">
                                          <p:stCondLst>
                                            <p:cond delay="3499"/>
                                          </p:stCondLst>
                                        </p:cTn>
                                        <p:tgtEl>
                                          <p:spTgt spid="8"/>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8"/>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7"/>
                                        </p:tgtEl>
                                        <p:attrNameLst>
                                          <p:attrName>ppt_w</p:attrName>
                                        </p:attrNameLst>
                                      </p:cBhvr>
                                      <p:tavLst>
                                        <p:tav tm="0">
                                          <p:val>
                                            <p:strVal val="ppt_w"/>
                                          </p:val>
                                        </p:tav>
                                        <p:tav tm="100000">
                                          <p:val>
                                            <p:strVal val="4/3*ppt_w"/>
                                          </p:val>
                                        </p:tav>
                                      </p:tavLst>
                                    </p:anim>
                                    <p:anim calcmode="lin" valueType="num">
                                      <p:cBhvr>
                                        <p:cTn id="23" dur="3500"/>
                                        <p:tgtEl>
                                          <p:spTgt spid="7"/>
                                        </p:tgtEl>
                                        <p:attrNameLst>
                                          <p:attrName>ppt_h</p:attrName>
                                        </p:attrNameLst>
                                      </p:cBhvr>
                                      <p:tavLst>
                                        <p:tav tm="0">
                                          <p:val>
                                            <p:strVal val="ppt_h"/>
                                          </p:val>
                                        </p:tav>
                                        <p:tav tm="100000">
                                          <p:val>
                                            <p:strVal val="4/3*ppt_h"/>
                                          </p:val>
                                        </p:tav>
                                      </p:tavLst>
                                    </p:anim>
                                    <p:set>
                                      <p:cBhvr>
                                        <p:cTn id="24" dur="1" fill="hold">
                                          <p:stCondLst>
                                            <p:cond delay="3499"/>
                                          </p:stCondLst>
                                        </p:cTn>
                                        <p:tgtEl>
                                          <p:spTgt spid="7"/>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7"/>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3500" fill="hold"/>
                                        <p:tgtEl>
                                          <p:spTgt spid="10"/>
                                        </p:tgtEl>
                                        <p:attrNameLst>
                                          <p:attrName>ppt_w</p:attrName>
                                        </p:attrNameLst>
                                      </p:cBhvr>
                                      <p:tavLst>
                                        <p:tav tm="0">
                                          <p:val>
                                            <p:strVal val="4/3*#ppt_w"/>
                                          </p:val>
                                        </p:tav>
                                        <p:tav tm="100000">
                                          <p:val>
                                            <p:strVal val="#ppt_w"/>
                                          </p:val>
                                        </p:tav>
                                      </p:tavLst>
                                    </p:anim>
                                    <p:anim calcmode="lin" valueType="num">
                                      <p:cBhvr>
                                        <p:cTn id="30" dur="3500" fill="hold"/>
                                        <p:tgtEl>
                                          <p:spTgt spid="10"/>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heel(8)">
                                      <p:cBhvr>
                                        <p:cTn id="33" dur="3500"/>
                                        <p:tgtEl>
                                          <p:spTgt spid="10"/>
                                        </p:tgtEl>
                                      </p:cBhvr>
                                    </p:animEffect>
                                  </p:childTnLst>
                                </p:cTn>
                              </p:par>
                              <p:par>
                                <p:cTn id="34" presetID="9" presetClass="emph" presetSubtype="0" grpId="0" nodeType="withEffect">
                                  <p:stCondLst>
                                    <p:cond delay="0"/>
                                  </p:stCondLst>
                                  <p:childTnLst>
                                    <p:set>
                                      <p:cBhvr rctx="PPT">
                                        <p:cTn id="35" dur="indefinite"/>
                                        <p:tgtEl>
                                          <p:spTgt spid="16"/>
                                        </p:tgtEl>
                                        <p:attrNameLst>
                                          <p:attrName>style.opacity</p:attrName>
                                        </p:attrNameLst>
                                      </p:cBhvr>
                                      <p:to>
                                        <p:strVal val="0"/>
                                      </p:to>
                                    </p:set>
                                    <p:animEffect filter="image" prLst="opacity: 0">
                                      <p:cBhvr rctx="IE">
                                        <p:cTn id="36"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9136" y="6934"/>
            <a:ext cx="9144000" cy="5143500"/>
            <a:chOff x="0" y="0"/>
            <a:chExt cx="9144000" cy="5143500"/>
          </a:xfrm>
        </p:grpSpPr>
        <p:sp>
          <p:nvSpPr>
            <p:cNvPr id="139" name="13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4" name="143 Imagen" descr="Diapositiva5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4" name="3 Grupo"/>
          <p:cNvGrpSpPr/>
          <p:nvPr/>
        </p:nvGrpSpPr>
        <p:grpSpPr>
          <a:xfrm flipH="1">
            <a:off x="-1152128" y="-41696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684584" y="3681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252536" y="46885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179512" y="900907"/>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611560" y="133295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043608" y="176500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475656" y="219705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907704" y="262909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339752" y="3061147"/>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2771800" y="349319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203848" y="392524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8532440" y="-41696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8064896" y="3681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7632848" y="46885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7200800" y="900907"/>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6768752" y="133295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6336704" y="176500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5904656" y="219705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5472608" y="262909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5040560" y="3061147"/>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4608512" y="349319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4176464" y="392524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0800000" flipH="1">
            <a:off x="8460432" y="379588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72" name="7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0800000" flipH="1">
            <a:off x="7992888" y="334210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75" name="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0800000" flipH="1">
            <a:off x="7560840" y="291006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78" name="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0800000" flipH="1">
            <a:off x="7128792" y="247801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81" name="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0800000" flipH="1">
            <a:off x="6696744" y="204596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84" name="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0800000" flipH="1">
            <a:off x="6264696" y="1613917"/>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87" name="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0800000" flipH="1">
            <a:off x="5832648" y="1181869"/>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90" name="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0800000" flipH="1">
            <a:off x="5400600" y="749821"/>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93" name="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0800000" flipH="1">
            <a:off x="4968552" y="31777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96" name="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0800000" flipH="1">
            <a:off x="4536504" y="-114275"/>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99" name="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0800000" flipH="1">
            <a:off x="4104456" y="-54632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02" name="1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0800000">
            <a:off x="-1152128" y="3772843"/>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05" name="1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0800000">
            <a:off x="-684584" y="331906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08" name="1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0800000">
            <a:off x="-252536" y="2887018"/>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11" name="1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a:off x="179512" y="2454970"/>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14" name="1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a:off x="611560" y="2022922"/>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17" name="1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0800000">
            <a:off x="1043608" y="1590874"/>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20" name="1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rot="10800000">
            <a:off x="1475656" y="115882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23" name="1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0800000">
            <a:off x="1907704" y="726778"/>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26" name="1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0800000">
            <a:off x="2339752" y="294730"/>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29" name="1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0800000">
            <a:off x="2771800" y="-137318"/>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32" name="1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0800000">
            <a:off x="3203848" y="-569366"/>
            <a:ext cx="1872208" cy="1735410"/>
            <a:chOff x="251520" y="411510"/>
            <a:chExt cx="864096" cy="698376"/>
          </a:xfrm>
          <a:gradFill>
            <a:gsLst>
              <a:gs pos="48750">
                <a:schemeClr val="tx1">
                  <a:alpha val="75000"/>
                </a:schemeClr>
              </a:gs>
              <a:gs pos="41000">
                <a:srgbClr val="96FF75">
                  <a:alpha val="70000"/>
                </a:srgbClr>
              </a:gs>
            </a:gsLst>
            <a:lin ang="2700000" scaled="1"/>
          </a:gradFill>
          <a:scene3d>
            <a:camera prst="orthographicFront"/>
            <a:lightRig rig="flood" dir="t"/>
          </a:scene3d>
        </p:grpSpPr>
        <p:sp>
          <p:nvSpPr>
            <p:cNvPr id="135" name="1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3" name="142 Rectángulo"/>
          <p:cNvSpPr/>
          <p:nvPr/>
        </p:nvSpPr>
        <p:spPr>
          <a:xfrm flipH="1">
            <a:off x="-1404664" y="-812626"/>
            <a:ext cx="12025336" cy="655272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2568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9" presetClass="entr" presetSubtype="5" fill="hold" nodeType="withEffect">
                                  <p:stCondLst>
                                    <p:cond delay="0"/>
                                  </p:stCondLst>
                                  <p:childTnLst>
                                    <p:set>
                                      <p:cBhvr>
                                        <p:cTn id="226" dur="1" fill="hold">
                                          <p:stCondLst>
                                            <p:cond delay="0"/>
                                          </p:stCondLst>
                                        </p:cTn>
                                        <p:tgtEl>
                                          <p:spTgt spid="134"/>
                                        </p:tgtEl>
                                        <p:attrNameLst>
                                          <p:attrName>style.visibility</p:attrName>
                                        </p:attrNameLst>
                                      </p:cBhvr>
                                      <p:to>
                                        <p:strVal val="visible"/>
                                      </p:to>
                                    </p:set>
                                    <p:anim calcmode="lin" valueType="num">
                                      <p:cBhvr>
                                        <p:cTn id="227" dur="4000" fill="hold"/>
                                        <p:tgtEl>
                                          <p:spTgt spid="134"/>
                                        </p:tgtEl>
                                        <p:attrNameLst>
                                          <p:attrName>ppt_w</p:attrName>
                                        </p:attrNameLst>
                                      </p:cBhvr>
                                      <p:tavLst>
                                        <p:tav tm="0">
                                          <p:val>
                                            <p:strVal val="#ppt_w"/>
                                          </p:val>
                                        </p:tav>
                                        <p:tav tm="100000">
                                          <p:val>
                                            <p:strVal val="#ppt_w"/>
                                          </p:val>
                                        </p:tav>
                                      </p:tavLst>
                                    </p:anim>
                                    <p:anim calcmode="lin" valueType="num">
                                      <p:cBhvr>
                                        <p:cTn id="228" dur="4000" fill="hold"/>
                                        <p:tgtEl>
                                          <p:spTgt spid="134"/>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nodeType="withEffect">
                                  <p:stCondLst>
                                    <p:cond delay="0"/>
                                  </p:stCondLst>
                                  <p:childTnLst>
                                    <p:animRot by="-21600000">
                                      <p:cBhvr>
                                        <p:cTn id="230" dur="4000" fill="hold"/>
                                        <p:tgtEl>
                                          <p:spTgt spid="134"/>
                                        </p:tgtEl>
                                        <p:attrNameLst>
                                          <p:attrName>r</p:attrName>
                                        </p:attrNameLst>
                                      </p:cBhvr>
                                    </p:animRot>
                                  </p:childTnLst>
                                </p:cTn>
                              </p:par>
                              <p:par>
                                <p:cTn id="231" presetID="2" presetClass="exit" presetSubtype="3" fill="hold" nodeType="withEffect">
                                  <p:stCondLst>
                                    <p:cond delay="0"/>
                                  </p:stCondLst>
                                  <p:childTnLst>
                                    <p:anim calcmode="lin" valueType="num">
                                      <p:cBhvr additive="base">
                                        <p:cTn id="232" dur="4000"/>
                                        <p:tgtEl>
                                          <p:spTgt spid="134"/>
                                        </p:tgtEl>
                                        <p:attrNameLst>
                                          <p:attrName>ppt_x</p:attrName>
                                        </p:attrNameLst>
                                      </p:cBhvr>
                                      <p:tavLst>
                                        <p:tav tm="0">
                                          <p:val>
                                            <p:strVal val="ppt_x"/>
                                          </p:val>
                                        </p:tav>
                                        <p:tav tm="100000">
                                          <p:val>
                                            <p:strVal val="1+ppt_w/2"/>
                                          </p:val>
                                        </p:tav>
                                      </p:tavLst>
                                    </p:anim>
                                    <p:anim calcmode="lin" valueType="num">
                                      <p:cBhvr additive="base">
                                        <p:cTn id="233" dur="4000"/>
                                        <p:tgtEl>
                                          <p:spTgt spid="134"/>
                                        </p:tgtEl>
                                        <p:attrNameLst>
                                          <p:attrName>ppt_y</p:attrName>
                                        </p:attrNameLst>
                                      </p:cBhvr>
                                      <p:tavLst>
                                        <p:tav tm="0">
                                          <p:val>
                                            <p:strVal val="ppt_y"/>
                                          </p:val>
                                        </p:tav>
                                        <p:tav tm="100000">
                                          <p:val>
                                            <p:strVal val="0-ppt_h/2"/>
                                          </p:val>
                                        </p:tav>
                                      </p:tavLst>
                                    </p:anim>
                                    <p:set>
                                      <p:cBhvr>
                                        <p:cTn id="234" dur="1" fill="hold">
                                          <p:stCondLst>
                                            <p:cond delay="3999"/>
                                          </p:stCondLst>
                                        </p:cTn>
                                        <p:tgtEl>
                                          <p:spTgt spid="134"/>
                                        </p:tgtEl>
                                        <p:attrNameLst>
                                          <p:attrName>style.visibility</p:attrName>
                                        </p:attrNameLst>
                                      </p:cBhvr>
                                      <p:to>
                                        <p:strVal val="hidden"/>
                                      </p:to>
                                    </p:set>
                                  </p:childTnLst>
                                </p:cTn>
                              </p:par>
                              <p:par>
                                <p:cTn id="235" presetID="19" presetClass="entr" presetSubtype="5" fill="hold" nodeType="with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p:cTn id="237" dur="4000" fill="hold"/>
                                        <p:tgtEl>
                                          <p:spTgt spid="104"/>
                                        </p:tgtEl>
                                        <p:attrNameLst>
                                          <p:attrName>ppt_w</p:attrName>
                                        </p:attrNameLst>
                                      </p:cBhvr>
                                      <p:tavLst>
                                        <p:tav tm="0">
                                          <p:val>
                                            <p:strVal val="#ppt_w"/>
                                          </p:val>
                                        </p:tav>
                                        <p:tav tm="100000">
                                          <p:val>
                                            <p:strVal val="#ppt_w"/>
                                          </p:val>
                                        </p:tav>
                                      </p:tavLst>
                                    </p:anim>
                                    <p:anim calcmode="lin" valueType="num">
                                      <p:cBhvr>
                                        <p:cTn id="238" dur="4000" fill="hold"/>
                                        <p:tgtEl>
                                          <p:spTgt spid="104"/>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nodeType="withEffect">
                                  <p:stCondLst>
                                    <p:cond delay="0"/>
                                  </p:stCondLst>
                                  <p:childTnLst>
                                    <p:animRot by="-21600000">
                                      <p:cBhvr>
                                        <p:cTn id="240" dur="4000" fill="hold"/>
                                        <p:tgtEl>
                                          <p:spTgt spid="104"/>
                                        </p:tgtEl>
                                        <p:attrNameLst>
                                          <p:attrName>r</p:attrName>
                                        </p:attrNameLst>
                                      </p:cBhvr>
                                    </p:animRot>
                                  </p:childTnLst>
                                </p:cTn>
                              </p:par>
                              <p:par>
                                <p:cTn id="241" presetID="2" presetClass="exit" presetSubtype="3" fill="hold" nodeType="withEffect">
                                  <p:stCondLst>
                                    <p:cond delay="0"/>
                                  </p:stCondLst>
                                  <p:childTnLst>
                                    <p:anim calcmode="lin" valueType="num">
                                      <p:cBhvr additive="base">
                                        <p:cTn id="242" dur="4000"/>
                                        <p:tgtEl>
                                          <p:spTgt spid="104"/>
                                        </p:tgtEl>
                                        <p:attrNameLst>
                                          <p:attrName>ppt_x</p:attrName>
                                        </p:attrNameLst>
                                      </p:cBhvr>
                                      <p:tavLst>
                                        <p:tav tm="0">
                                          <p:val>
                                            <p:strVal val="ppt_x"/>
                                          </p:val>
                                        </p:tav>
                                        <p:tav tm="100000">
                                          <p:val>
                                            <p:strVal val="1+ppt_w/2"/>
                                          </p:val>
                                        </p:tav>
                                      </p:tavLst>
                                    </p:anim>
                                    <p:anim calcmode="lin" valueType="num">
                                      <p:cBhvr additive="base">
                                        <p:cTn id="243" dur="4000"/>
                                        <p:tgtEl>
                                          <p:spTgt spid="104"/>
                                        </p:tgtEl>
                                        <p:attrNameLst>
                                          <p:attrName>ppt_y</p:attrName>
                                        </p:attrNameLst>
                                      </p:cBhvr>
                                      <p:tavLst>
                                        <p:tav tm="0">
                                          <p:val>
                                            <p:strVal val="ppt_y"/>
                                          </p:val>
                                        </p:tav>
                                        <p:tav tm="100000">
                                          <p:val>
                                            <p:strVal val="0-ppt_h/2"/>
                                          </p:val>
                                        </p:tav>
                                      </p:tavLst>
                                    </p:anim>
                                    <p:set>
                                      <p:cBhvr>
                                        <p:cTn id="244" dur="1" fill="hold">
                                          <p:stCondLst>
                                            <p:cond delay="3999"/>
                                          </p:stCondLst>
                                        </p:cTn>
                                        <p:tgtEl>
                                          <p:spTgt spid="104"/>
                                        </p:tgtEl>
                                        <p:attrNameLst>
                                          <p:attrName>style.visibility</p:attrName>
                                        </p:attrNameLst>
                                      </p:cBhvr>
                                      <p:to>
                                        <p:strVal val="hidden"/>
                                      </p:to>
                                    </p:set>
                                  </p:childTnLst>
                                </p:cTn>
                              </p:par>
                              <p:par>
                                <p:cTn id="245" presetID="19" presetClass="entr" presetSubtype="5" fill="hold" nodeType="with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p:cTn id="247" dur="4000" fill="hold"/>
                                        <p:tgtEl>
                                          <p:spTgt spid="107"/>
                                        </p:tgtEl>
                                        <p:attrNameLst>
                                          <p:attrName>ppt_w</p:attrName>
                                        </p:attrNameLst>
                                      </p:cBhvr>
                                      <p:tavLst>
                                        <p:tav tm="0">
                                          <p:val>
                                            <p:strVal val="#ppt_w"/>
                                          </p:val>
                                        </p:tav>
                                        <p:tav tm="100000">
                                          <p:val>
                                            <p:strVal val="#ppt_w"/>
                                          </p:val>
                                        </p:tav>
                                      </p:tavLst>
                                    </p:anim>
                                    <p:anim calcmode="lin" valueType="num">
                                      <p:cBhvr>
                                        <p:cTn id="248" dur="4000" fill="hold"/>
                                        <p:tgtEl>
                                          <p:spTgt spid="10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nodeType="withEffect">
                                  <p:stCondLst>
                                    <p:cond delay="0"/>
                                  </p:stCondLst>
                                  <p:childTnLst>
                                    <p:animRot by="-21600000">
                                      <p:cBhvr>
                                        <p:cTn id="250" dur="4000" fill="hold"/>
                                        <p:tgtEl>
                                          <p:spTgt spid="107"/>
                                        </p:tgtEl>
                                        <p:attrNameLst>
                                          <p:attrName>r</p:attrName>
                                        </p:attrNameLst>
                                      </p:cBhvr>
                                    </p:animRot>
                                  </p:childTnLst>
                                </p:cTn>
                              </p:par>
                              <p:par>
                                <p:cTn id="251" presetID="2" presetClass="exit" presetSubtype="3" fill="hold" nodeType="withEffect">
                                  <p:stCondLst>
                                    <p:cond delay="0"/>
                                  </p:stCondLst>
                                  <p:childTnLst>
                                    <p:anim calcmode="lin" valueType="num">
                                      <p:cBhvr additive="base">
                                        <p:cTn id="252" dur="4000"/>
                                        <p:tgtEl>
                                          <p:spTgt spid="107"/>
                                        </p:tgtEl>
                                        <p:attrNameLst>
                                          <p:attrName>ppt_x</p:attrName>
                                        </p:attrNameLst>
                                      </p:cBhvr>
                                      <p:tavLst>
                                        <p:tav tm="0">
                                          <p:val>
                                            <p:strVal val="ppt_x"/>
                                          </p:val>
                                        </p:tav>
                                        <p:tav tm="100000">
                                          <p:val>
                                            <p:strVal val="1+ppt_w/2"/>
                                          </p:val>
                                        </p:tav>
                                      </p:tavLst>
                                    </p:anim>
                                    <p:anim calcmode="lin" valueType="num">
                                      <p:cBhvr additive="base">
                                        <p:cTn id="253" dur="4000"/>
                                        <p:tgtEl>
                                          <p:spTgt spid="107"/>
                                        </p:tgtEl>
                                        <p:attrNameLst>
                                          <p:attrName>ppt_y</p:attrName>
                                        </p:attrNameLst>
                                      </p:cBhvr>
                                      <p:tavLst>
                                        <p:tav tm="0">
                                          <p:val>
                                            <p:strVal val="ppt_y"/>
                                          </p:val>
                                        </p:tav>
                                        <p:tav tm="100000">
                                          <p:val>
                                            <p:strVal val="0-ppt_h/2"/>
                                          </p:val>
                                        </p:tav>
                                      </p:tavLst>
                                    </p:anim>
                                    <p:set>
                                      <p:cBhvr>
                                        <p:cTn id="254" dur="1" fill="hold">
                                          <p:stCondLst>
                                            <p:cond delay="3999"/>
                                          </p:stCondLst>
                                        </p:cTn>
                                        <p:tgtEl>
                                          <p:spTgt spid="107"/>
                                        </p:tgtEl>
                                        <p:attrNameLst>
                                          <p:attrName>style.visibility</p:attrName>
                                        </p:attrNameLst>
                                      </p:cBhvr>
                                      <p:to>
                                        <p:strVal val="hidden"/>
                                      </p:to>
                                    </p:set>
                                  </p:childTnLst>
                                </p:cTn>
                              </p:par>
                              <p:par>
                                <p:cTn id="255" presetID="19" presetClass="entr" presetSubtype="5" fill="hold" nodeType="withEffect">
                                  <p:stCondLst>
                                    <p:cond delay="0"/>
                                  </p:stCondLst>
                                  <p:childTnLst>
                                    <p:set>
                                      <p:cBhvr>
                                        <p:cTn id="256" dur="1" fill="hold">
                                          <p:stCondLst>
                                            <p:cond delay="0"/>
                                          </p:stCondLst>
                                        </p:cTn>
                                        <p:tgtEl>
                                          <p:spTgt spid="110"/>
                                        </p:tgtEl>
                                        <p:attrNameLst>
                                          <p:attrName>style.visibility</p:attrName>
                                        </p:attrNameLst>
                                      </p:cBhvr>
                                      <p:to>
                                        <p:strVal val="visible"/>
                                      </p:to>
                                    </p:set>
                                    <p:anim calcmode="lin" valueType="num">
                                      <p:cBhvr>
                                        <p:cTn id="257" dur="4000" fill="hold"/>
                                        <p:tgtEl>
                                          <p:spTgt spid="110"/>
                                        </p:tgtEl>
                                        <p:attrNameLst>
                                          <p:attrName>ppt_w</p:attrName>
                                        </p:attrNameLst>
                                      </p:cBhvr>
                                      <p:tavLst>
                                        <p:tav tm="0">
                                          <p:val>
                                            <p:strVal val="#ppt_w"/>
                                          </p:val>
                                        </p:tav>
                                        <p:tav tm="100000">
                                          <p:val>
                                            <p:strVal val="#ppt_w"/>
                                          </p:val>
                                        </p:tav>
                                      </p:tavLst>
                                    </p:anim>
                                    <p:anim calcmode="lin" valueType="num">
                                      <p:cBhvr>
                                        <p:cTn id="258" dur="4000" fill="hold"/>
                                        <p:tgtEl>
                                          <p:spTgt spid="11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nodeType="withEffect">
                                  <p:stCondLst>
                                    <p:cond delay="0"/>
                                  </p:stCondLst>
                                  <p:childTnLst>
                                    <p:animRot by="-21600000">
                                      <p:cBhvr>
                                        <p:cTn id="260" dur="4000" fill="hold"/>
                                        <p:tgtEl>
                                          <p:spTgt spid="110"/>
                                        </p:tgtEl>
                                        <p:attrNameLst>
                                          <p:attrName>r</p:attrName>
                                        </p:attrNameLst>
                                      </p:cBhvr>
                                    </p:animRot>
                                  </p:childTnLst>
                                </p:cTn>
                              </p:par>
                              <p:par>
                                <p:cTn id="261" presetID="2" presetClass="exit" presetSubtype="3" fill="hold" nodeType="withEffect">
                                  <p:stCondLst>
                                    <p:cond delay="0"/>
                                  </p:stCondLst>
                                  <p:childTnLst>
                                    <p:anim calcmode="lin" valueType="num">
                                      <p:cBhvr additive="base">
                                        <p:cTn id="262" dur="4000"/>
                                        <p:tgtEl>
                                          <p:spTgt spid="110"/>
                                        </p:tgtEl>
                                        <p:attrNameLst>
                                          <p:attrName>ppt_x</p:attrName>
                                        </p:attrNameLst>
                                      </p:cBhvr>
                                      <p:tavLst>
                                        <p:tav tm="0">
                                          <p:val>
                                            <p:strVal val="ppt_x"/>
                                          </p:val>
                                        </p:tav>
                                        <p:tav tm="100000">
                                          <p:val>
                                            <p:strVal val="1+ppt_w/2"/>
                                          </p:val>
                                        </p:tav>
                                      </p:tavLst>
                                    </p:anim>
                                    <p:anim calcmode="lin" valueType="num">
                                      <p:cBhvr additive="base">
                                        <p:cTn id="263" dur="4000"/>
                                        <p:tgtEl>
                                          <p:spTgt spid="110"/>
                                        </p:tgtEl>
                                        <p:attrNameLst>
                                          <p:attrName>ppt_y</p:attrName>
                                        </p:attrNameLst>
                                      </p:cBhvr>
                                      <p:tavLst>
                                        <p:tav tm="0">
                                          <p:val>
                                            <p:strVal val="ppt_y"/>
                                          </p:val>
                                        </p:tav>
                                        <p:tav tm="100000">
                                          <p:val>
                                            <p:strVal val="0-ppt_h/2"/>
                                          </p:val>
                                        </p:tav>
                                      </p:tavLst>
                                    </p:anim>
                                    <p:set>
                                      <p:cBhvr>
                                        <p:cTn id="264" dur="1" fill="hold">
                                          <p:stCondLst>
                                            <p:cond delay="3999"/>
                                          </p:stCondLst>
                                        </p:cTn>
                                        <p:tgtEl>
                                          <p:spTgt spid="110"/>
                                        </p:tgtEl>
                                        <p:attrNameLst>
                                          <p:attrName>style.visibility</p:attrName>
                                        </p:attrNameLst>
                                      </p:cBhvr>
                                      <p:to>
                                        <p:strVal val="hidden"/>
                                      </p:to>
                                    </p:set>
                                  </p:childTnLst>
                                </p:cTn>
                              </p:par>
                              <p:par>
                                <p:cTn id="265" presetID="19" presetClass="entr" presetSubtype="5" fill="hold" nodeType="withEffect">
                                  <p:stCondLst>
                                    <p:cond delay="0"/>
                                  </p:stCondLst>
                                  <p:childTnLst>
                                    <p:set>
                                      <p:cBhvr>
                                        <p:cTn id="266" dur="1" fill="hold">
                                          <p:stCondLst>
                                            <p:cond delay="0"/>
                                          </p:stCondLst>
                                        </p:cTn>
                                        <p:tgtEl>
                                          <p:spTgt spid="113"/>
                                        </p:tgtEl>
                                        <p:attrNameLst>
                                          <p:attrName>style.visibility</p:attrName>
                                        </p:attrNameLst>
                                      </p:cBhvr>
                                      <p:to>
                                        <p:strVal val="visible"/>
                                      </p:to>
                                    </p:set>
                                    <p:anim calcmode="lin" valueType="num">
                                      <p:cBhvr>
                                        <p:cTn id="267" dur="4000" fill="hold"/>
                                        <p:tgtEl>
                                          <p:spTgt spid="113"/>
                                        </p:tgtEl>
                                        <p:attrNameLst>
                                          <p:attrName>ppt_w</p:attrName>
                                        </p:attrNameLst>
                                      </p:cBhvr>
                                      <p:tavLst>
                                        <p:tav tm="0">
                                          <p:val>
                                            <p:strVal val="#ppt_w"/>
                                          </p:val>
                                        </p:tav>
                                        <p:tav tm="100000">
                                          <p:val>
                                            <p:strVal val="#ppt_w"/>
                                          </p:val>
                                        </p:tav>
                                      </p:tavLst>
                                    </p:anim>
                                    <p:anim calcmode="lin" valueType="num">
                                      <p:cBhvr>
                                        <p:cTn id="268" dur="4000" fill="hold"/>
                                        <p:tgtEl>
                                          <p:spTgt spid="113"/>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nodeType="withEffect">
                                  <p:stCondLst>
                                    <p:cond delay="0"/>
                                  </p:stCondLst>
                                  <p:childTnLst>
                                    <p:animRot by="-21600000">
                                      <p:cBhvr>
                                        <p:cTn id="270" dur="4000" fill="hold"/>
                                        <p:tgtEl>
                                          <p:spTgt spid="113"/>
                                        </p:tgtEl>
                                        <p:attrNameLst>
                                          <p:attrName>r</p:attrName>
                                        </p:attrNameLst>
                                      </p:cBhvr>
                                    </p:animRot>
                                  </p:childTnLst>
                                </p:cTn>
                              </p:par>
                              <p:par>
                                <p:cTn id="271" presetID="2" presetClass="exit" presetSubtype="3" fill="hold" nodeType="withEffect">
                                  <p:stCondLst>
                                    <p:cond delay="0"/>
                                  </p:stCondLst>
                                  <p:childTnLst>
                                    <p:anim calcmode="lin" valueType="num">
                                      <p:cBhvr additive="base">
                                        <p:cTn id="272" dur="4000"/>
                                        <p:tgtEl>
                                          <p:spTgt spid="113"/>
                                        </p:tgtEl>
                                        <p:attrNameLst>
                                          <p:attrName>ppt_x</p:attrName>
                                        </p:attrNameLst>
                                      </p:cBhvr>
                                      <p:tavLst>
                                        <p:tav tm="0">
                                          <p:val>
                                            <p:strVal val="ppt_x"/>
                                          </p:val>
                                        </p:tav>
                                        <p:tav tm="100000">
                                          <p:val>
                                            <p:strVal val="1+ppt_w/2"/>
                                          </p:val>
                                        </p:tav>
                                      </p:tavLst>
                                    </p:anim>
                                    <p:anim calcmode="lin" valueType="num">
                                      <p:cBhvr additive="base">
                                        <p:cTn id="273" dur="4000"/>
                                        <p:tgtEl>
                                          <p:spTgt spid="113"/>
                                        </p:tgtEl>
                                        <p:attrNameLst>
                                          <p:attrName>ppt_y</p:attrName>
                                        </p:attrNameLst>
                                      </p:cBhvr>
                                      <p:tavLst>
                                        <p:tav tm="0">
                                          <p:val>
                                            <p:strVal val="ppt_y"/>
                                          </p:val>
                                        </p:tav>
                                        <p:tav tm="100000">
                                          <p:val>
                                            <p:strVal val="0-ppt_h/2"/>
                                          </p:val>
                                        </p:tav>
                                      </p:tavLst>
                                    </p:anim>
                                    <p:set>
                                      <p:cBhvr>
                                        <p:cTn id="274" dur="1" fill="hold">
                                          <p:stCondLst>
                                            <p:cond delay="3999"/>
                                          </p:stCondLst>
                                        </p:cTn>
                                        <p:tgtEl>
                                          <p:spTgt spid="113"/>
                                        </p:tgtEl>
                                        <p:attrNameLst>
                                          <p:attrName>style.visibility</p:attrName>
                                        </p:attrNameLst>
                                      </p:cBhvr>
                                      <p:to>
                                        <p:strVal val="hidden"/>
                                      </p:to>
                                    </p:set>
                                  </p:childTnLst>
                                </p:cTn>
                              </p:par>
                              <p:par>
                                <p:cTn id="275" presetID="19" presetClass="entr" presetSubtype="5" fill="hold" nodeType="withEffect">
                                  <p:stCondLst>
                                    <p:cond delay="0"/>
                                  </p:stCondLst>
                                  <p:childTnLst>
                                    <p:set>
                                      <p:cBhvr>
                                        <p:cTn id="276" dur="1" fill="hold">
                                          <p:stCondLst>
                                            <p:cond delay="0"/>
                                          </p:stCondLst>
                                        </p:cTn>
                                        <p:tgtEl>
                                          <p:spTgt spid="116"/>
                                        </p:tgtEl>
                                        <p:attrNameLst>
                                          <p:attrName>style.visibility</p:attrName>
                                        </p:attrNameLst>
                                      </p:cBhvr>
                                      <p:to>
                                        <p:strVal val="visible"/>
                                      </p:to>
                                    </p:set>
                                    <p:anim calcmode="lin" valueType="num">
                                      <p:cBhvr>
                                        <p:cTn id="277" dur="4000" fill="hold"/>
                                        <p:tgtEl>
                                          <p:spTgt spid="116"/>
                                        </p:tgtEl>
                                        <p:attrNameLst>
                                          <p:attrName>ppt_w</p:attrName>
                                        </p:attrNameLst>
                                      </p:cBhvr>
                                      <p:tavLst>
                                        <p:tav tm="0">
                                          <p:val>
                                            <p:strVal val="#ppt_w"/>
                                          </p:val>
                                        </p:tav>
                                        <p:tav tm="100000">
                                          <p:val>
                                            <p:strVal val="#ppt_w"/>
                                          </p:val>
                                        </p:tav>
                                      </p:tavLst>
                                    </p:anim>
                                    <p:anim calcmode="lin" valueType="num">
                                      <p:cBhvr>
                                        <p:cTn id="278" dur="4000" fill="hold"/>
                                        <p:tgtEl>
                                          <p:spTgt spid="116"/>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116"/>
                                        </p:tgtEl>
                                        <p:attrNameLst>
                                          <p:attrName>r</p:attrName>
                                        </p:attrNameLst>
                                      </p:cBhvr>
                                    </p:animRot>
                                  </p:childTnLst>
                                </p:cTn>
                              </p:par>
                              <p:par>
                                <p:cTn id="281" presetID="2" presetClass="exit" presetSubtype="3" fill="hold" nodeType="withEffect">
                                  <p:stCondLst>
                                    <p:cond delay="0"/>
                                  </p:stCondLst>
                                  <p:childTnLst>
                                    <p:anim calcmode="lin" valueType="num">
                                      <p:cBhvr additive="base">
                                        <p:cTn id="282" dur="4000"/>
                                        <p:tgtEl>
                                          <p:spTgt spid="116"/>
                                        </p:tgtEl>
                                        <p:attrNameLst>
                                          <p:attrName>ppt_x</p:attrName>
                                        </p:attrNameLst>
                                      </p:cBhvr>
                                      <p:tavLst>
                                        <p:tav tm="0">
                                          <p:val>
                                            <p:strVal val="ppt_x"/>
                                          </p:val>
                                        </p:tav>
                                        <p:tav tm="100000">
                                          <p:val>
                                            <p:strVal val="1+ppt_w/2"/>
                                          </p:val>
                                        </p:tav>
                                      </p:tavLst>
                                    </p:anim>
                                    <p:anim calcmode="lin" valueType="num">
                                      <p:cBhvr additive="base">
                                        <p:cTn id="283" dur="4000"/>
                                        <p:tgtEl>
                                          <p:spTgt spid="116"/>
                                        </p:tgtEl>
                                        <p:attrNameLst>
                                          <p:attrName>ppt_y</p:attrName>
                                        </p:attrNameLst>
                                      </p:cBhvr>
                                      <p:tavLst>
                                        <p:tav tm="0">
                                          <p:val>
                                            <p:strVal val="ppt_y"/>
                                          </p:val>
                                        </p:tav>
                                        <p:tav tm="100000">
                                          <p:val>
                                            <p:strVal val="0-ppt_h/2"/>
                                          </p:val>
                                        </p:tav>
                                      </p:tavLst>
                                    </p:anim>
                                    <p:set>
                                      <p:cBhvr>
                                        <p:cTn id="284" dur="1" fill="hold">
                                          <p:stCondLst>
                                            <p:cond delay="3999"/>
                                          </p:stCondLst>
                                        </p:cTn>
                                        <p:tgtEl>
                                          <p:spTgt spid="116"/>
                                        </p:tgtEl>
                                        <p:attrNameLst>
                                          <p:attrName>style.visibility</p:attrName>
                                        </p:attrNameLst>
                                      </p:cBhvr>
                                      <p:to>
                                        <p:strVal val="hidden"/>
                                      </p:to>
                                    </p:set>
                                  </p:childTnLst>
                                </p:cTn>
                              </p:par>
                              <p:par>
                                <p:cTn id="285" presetID="19" presetClass="entr" presetSubtype="5" fill="hold" nodeType="withEffect">
                                  <p:stCondLst>
                                    <p:cond delay="0"/>
                                  </p:stCondLst>
                                  <p:childTnLst>
                                    <p:set>
                                      <p:cBhvr>
                                        <p:cTn id="286" dur="1" fill="hold">
                                          <p:stCondLst>
                                            <p:cond delay="0"/>
                                          </p:stCondLst>
                                        </p:cTn>
                                        <p:tgtEl>
                                          <p:spTgt spid="119"/>
                                        </p:tgtEl>
                                        <p:attrNameLst>
                                          <p:attrName>style.visibility</p:attrName>
                                        </p:attrNameLst>
                                      </p:cBhvr>
                                      <p:to>
                                        <p:strVal val="visible"/>
                                      </p:to>
                                    </p:set>
                                    <p:anim calcmode="lin" valueType="num">
                                      <p:cBhvr>
                                        <p:cTn id="287" dur="4000" fill="hold"/>
                                        <p:tgtEl>
                                          <p:spTgt spid="119"/>
                                        </p:tgtEl>
                                        <p:attrNameLst>
                                          <p:attrName>ppt_w</p:attrName>
                                        </p:attrNameLst>
                                      </p:cBhvr>
                                      <p:tavLst>
                                        <p:tav tm="0">
                                          <p:val>
                                            <p:strVal val="#ppt_w"/>
                                          </p:val>
                                        </p:tav>
                                        <p:tav tm="100000">
                                          <p:val>
                                            <p:strVal val="#ppt_w"/>
                                          </p:val>
                                        </p:tav>
                                      </p:tavLst>
                                    </p:anim>
                                    <p:anim calcmode="lin" valueType="num">
                                      <p:cBhvr>
                                        <p:cTn id="288" dur="4000" fill="hold"/>
                                        <p:tgtEl>
                                          <p:spTgt spid="119"/>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nodeType="withEffect">
                                  <p:stCondLst>
                                    <p:cond delay="0"/>
                                  </p:stCondLst>
                                  <p:childTnLst>
                                    <p:animRot by="-21600000">
                                      <p:cBhvr>
                                        <p:cTn id="290" dur="4000" fill="hold"/>
                                        <p:tgtEl>
                                          <p:spTgt spid="119"/>
                                        </p:tgtEl>
                                        <p:attrNameLst>
                                          <p:attrName>r</p:attrName>
                                        </p:attrNameLst>
                                      </p:cBhvr>
                                    </p:animRot>
                                  </p:childTnLst>
                                </p:cTn>
                              </p:par>
                              <p:par>
                                <p:cTn id="291" presetID="2" presetClass="exit" presetSubtype="3" fill="hold" nodeType="withEffect">
                                  <p:stCondLst>
                                    <p:cond delay="0"/>
                                  </p:stCondLst>
                                  <p:childTnLst>
                                    <p:anim calcmode="lin" valueType="num">
                                      <p:cBhvr additive="base">
                                        <p:cTn id="292" dur="4000"/>
                                        <p:tgtEl>
                                          <p:spTgt spid="119"/>
                                        </p:tgtEl>
                                        <p:attrNameLst>
                                          <p:attrName>ppt_x</p:attrName>
                                        </p:attrNameLst>
                                      </p:cBhvr>
                                      <p:tavLst>
                                        <p:tav tm="0">
                                          <p:val>
                                            <p:strVal val="ppt_x"/>
                                          </p:val>
                                        </p:tav>
                                        <p:tav tm="100000">
                                          <p:val>
                                            <p:strVal val="1+ppt_w/2"/>
                                          </p:val>
                                        </p:tav>
                                      </p:tavLst>
                                    </p:anim>
                                    <p:anim calcmode="lin" valueType="num">
                                      <p:cBhvr additive="base">
                                        <p:cTn id="293" dur="4000"/>
                                        <p:tgtEl>
                                          <p:spTgt spid="119"/>
                                        </p:tgtEl>
                                        <p:attrNameLst>
                                          <p:attrName>ppt_y</p:attrName>
                                        </p:attrNameLst>
                                      </p:cBhvr>
                                      <p:tavLst>
                                        <p:tav tm="0">
                                          <p:val>
                                            <p:strVal val="ppt_y"/>
                                          </p:val>
                                        </p:tav>
                                        <p:tav tm="100000">
                                          <p:val>
                                            <p:strVal val="0-ppt_h/2"/>
                                          </p:val>
                                        </p:tav>
                                      </p:tavLst>
                                    </p:anim>
                                    <p:set>
                                      <p:cBhvr>
                                        <p:cTn id="294" dur="1" fill="hold">
                                          <p:stCondLst>
                                            <p:cond delay="3999"/>
                                          </p:stCondLst>
                                        </p:cTn>
                                        <p:tgtEl>
                                          <p:spTgt spid="119"/>
                                        </p:tgtEl>
                                        <p:attrNameLst>
                                          <p:attrName>style.visibility</p:attrName>
                                        </p:attrNameLst>
                                      </p:cBhvr>
                                      <p:to>
                                        <p:strVal val="hidden"/>
                                      </p:to>
                                    </p:set>
                                  </p:childTnLst>
                                </p:cTn>
                              </p:par>
                              <p:par>
                                <p:cTn id="295" presetID="19" presetClass="entr" presetSubtype="5" fill="hold" nodeType="withEffect">
                                  <p:stCondLst>
                                    <p:cond delay="0"/>
                                  </p:stCondLst>
                                  <p:childTnLst>
                                    <p:set>
                                      <p:cBhvr>
                                        <p:cTn id="296" dur="1" fill="hold">
                                          <p:stCondLst>
                                            <p:cond delay="0"/>
                                          </p:stCondLst>
                                        </p:cTn>
                                        <p:tgtEl>
                                          <p:spTgt spid="122"/>
                                        </p:tgtEl>
                                        <p:attrNameLst>
                                          <p:attrName>style.visibility</p:attrName>
                                        </p:attrNameLst>
                                      </p:cBhvr>
                                      <p:to>
                                        <p:strVal val="visible"/>
                                      </p:to>
                                    </p:set>
                                    <p:anim calcmode="lin" valueType="num">
                                      <p:cBhvr>
                                        <p:cTn id="297" dur="4000" fill="hold"/>
                                        <p:tgtEl>
                                          <p:spTgt spid="122"/>
                                        </p:tgtEl>
                                        <p:attrNameLst>
                                          <p:attrName>ppt_w</p:attrName>
                                        </p:attrNameLst>
                                      </p:cBhvr>
                                      <p:tavLst>
                                        <p:tav tm="0">
                                          <p:val>
                                            <p:strVal val="#ppt_w"/>
                                          </p:val>
                                        </p:tav>
                                        <p:tav tm="100000">
                                          <p:val>
                                            <p:strVal val="#ppt_w"/>
                                          </p:val>
                                        </p:tav>
                                      </p:tavLst>
                                    </p:anim>
                                    <p:anim calcmode="lin" valueType="num">
                                      <p:cBhvr>
                                        <p:cTn id="298" dur="4000" fill="hold"/>
                                        <p:tgtEl>
                                          <p:spTgt spid="12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nodeType="withEffect">
                                  <p:stCondLst>
                                    <p:cond delay="0"/>
                                  </p:stCondLst>
                                  <p:childTnLst>
                                    <p:animRot by="-21600000">
                                      <p:cBhvr>
                                        <p:cTn id="300" dur="4000" fill="hold"/>
                                        <p:tgtEl>
                                          <p:spTgt spid="122"/>
                                        </p:tgtEl>
                                        <p:attrNameLst>
                                          <p:attrName>r</p:attrName>
                                        </p:attrNameLst>
                                      </p:cBhvr>
                                    </p:animRot>
                                  </p:childTnLst>
                                </p:cTn>
                              </p:par>
                              <p:par>
                                <p:cTn id="301" presetID="2" presetClass="exit" presetSubtype="3" fill="hold" nodeType="withEffect">
                                  <p:stCondLst>
                                    <p:cond delay="0"/>
                                  </p:stCondLst>
                                  <p:childTnLst>
                                    <p:anim calcmode="lin" valueType="num">
                                      <p:cBhvr additive="base">
                                        <p:cTn id="302" dur="4000"/>
                                        <p:tgtEl>
                                          <p:spTgt spid="122"/>
                                        </p:tgtEl>
                                        <p:attrNameLst>
                                          <p:attrName>ppt_x</p:attrName>
                                        </p:attrNameLst>
                                      </p:cBhvr>
                                      <p:tavLst>
                                        <p:tav tm="0">
                                          <p:val>
                                            <p:strVal val="ppt_x"/>
                                          </p:val>
                                        </p:tav>
                                        <p:tav tm="100000">
                                          <p:val>
                                            <p:strVal val="1+ppt_w/2"/>
                                          </p:val>
                                        </p:tav>
                                      </p:tavLst>
                                    </p:anim>
                                    <p:anim calcmode="lin" valueType="num">
                                      <p:cBhvr additive="base">
                                        <p:cTn id="303" dur="4000"/>
                                        <p:tgtEl>
                                          <p:spTgt spid="122"/>
                                        </p:tgtEl>
                                        <p:attrNameLst>
                                          <p:attrName>ppt_y</p:attrName>
                                        </p:attrNameLst>
                                      </p:cBhvr>
                                      <p:tavLst>
                                        <p:tav tm="0">
                                          <p:val>
                                            <p:strVal val="ppt_y"/>
                                          </p:val>
                                        </p:tav>
                                        <p:tav tm="100000">
                                          <p:val>
                                            <p:strVal val="0-ppt_h/2"/>
                                          </p:val>
                                        </p:tav>
                                      </p:tavLst>
                                    </p:anim>
                                    <p:set>
                                      <p:cBhvr>
                                        <p:cTn id="304" dur="1" fill="hold">
                                          <p:stCondLst>
                                            <p:cond delay="3999"/>
                                          </p:stCondLst>
                                        </p:cTn>
                                        <p:tgtEl>
                                          <p:spTgt spid="122"/>
                                        </p:tgtEl>
                                        <p:attrNameLst>
                                          <p:attrName>style.visibility</p:attrName>
                                        </p:attrNameLst>
                                      </p:cBhvr>
                                      <p:to>
                                        <p:strVal val="hidden"/>
                                      </p:to>
                                    </p:set>
                                  </p:childTnLst>
                                </p:cTn>
                              </p:par>
                              <p:par>
                                <p:cTn id="305" presetID="19" presetClass="entr" presetSubtype="5" fill="hold" nodeType="withEffect">
                                  <p:stCondLst>
                                    <p:cond delay="0"/>
                                  </p:stCondLst>
                                  <p:childTnLst>
                                    <p:set>
                                      <p:cBhvr>
                                        <p:cTn id="306" dur="1" fill="hold">
                                          <p:stCondLst>
                                            <p:cond delay="0"/>
                                          </p:stCondLst>
                                        </p:cTn>
                                        <p:tgtEl>
                                          <p:spTgt spid="125"/>
                                        </p:tgtEl>
                                        <p:attrNameLst>
                                          <p:attrName>style.visibility</p:attrName>
                                        </p:attrNameLst>
                                      </p:cBhvr>
                                      <p:to>
                                        <p:strVal val="visible"/>
                                      </p:to>
                                    </p:set>
                                    <p:anim calcmode="lin" valueType="num">
                                      <p:cBhvr>
                                        <p:cTn id="307" dur="4000" fill="hold"/>
                                        <p:tgtEl>
                                          <p:spTgt spid="125"/>
                                        </p:tgtEl>
                                        <p:attrNameLst>
                                          <p:attrName>ppt_w</p:attrName>
                                        </p:attrNameLst>
                                      </p:cBhvr>
                                      <p:tavLst>
                                        <p:tav tm="0">
                                          <p:val>
                                            <p:strVal val="#ppt_w"/>
                                          </p:val>
                                        </p:tav>
                                        <p:tav tm="100000">
                                          <p:val>
                                            <p:strVal val="#ppt_w"/>
                                          </p:val>
                                        </p:tav>
                                      </p:tavLst>
                                    </p:anim>
                                    <p:anim calcmode="lin" valueType="num">
                                      <p:cBhvr>
                                        <p:cTn id="308" dur="4000" fill="hold"/>
                                        <p:tgtEl>
                                          <p:spTgt spid="125"/>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nodeType="withEffect">
                                  <p:stCondLst>
                                    <p:cond delay="0"/>
                                  </p:stCondLst>
                                  <p:childTnLst>
                                    <p:animRot by="-21600000">
                                      <p:cBhvr>
                                        <p:cTn id="310" dur="4000" fill="hold"/>
                                        <p:tgtEl>
                                          <p:spTgt spid="125"/>
                                        </p:tgtEl>
                                        <p:attrNameLst>
                                          <p:attrName>r</p:attrName>
                                        </p:attrNameLst>
                                      </p:cBhvr>
                                    </p:animRot>
                                  </p:childTnLst>
                                </p:cTn>
                              </p:par>
                              <p:par>
                                <p:cTn id="311" presetID="2" presetClass="exit" presetSubtype="3" fill="hold" nodeType="withEffect">
                                  <p:stCondLst>
                                    <p:cond delay="0"/>
                                  </p:stCondLst>
                                  <p:childTnLst>
                                    <p:anim calcmode="lin" valueType="num">
                                      <p:cBhvr additive="base">
                                        <p:cTn id="312" dur="4000"/>
                                        <p:tgtEl>
                                          <p:spTgt spid="125"/>
                                        </p:tgtEl>
                                        <p:attrNameLst>
                                          <p:attrName>ppt_x</p:attrName>
                                        </p:attrNameLst>
                                      </p:cBhvr>
                                      <p:tavLst>
                                        <p:tav tm="0">
                                          <p:val>
                                            <p:strVal val="ppt_x"/>
                                          </p:val>
                                        </p:tav>
                                        <p:tav tm="100000">
                                          <p:val>
                                            <p:strVal val="1+ppt_w/2"/>
                                          </p:val>
                                        </p:tav>
                                      </p:tavLst>
                                    </p:anim>
                                    <p:anim calcmode="lin" valueType="num">
                                      <p:cBhvr additive="base">
                                        <p:cTn id="313" dur="4000"/>
                                        <p:tgtEl>
                                          <p:spTgt spid="125"/>
                                        </p:tgtEl>
                                        <p:attrNameLst>
                                          <p:attrName>ppt_y</p:attrName>
                                        </p:attrNameLst>
                                      </p:cBhvr>
                                      <p:tavLst>
                                        <p:tav tm="0">
                                          <p:val>
                                            <p:strVal val="ppt_y"/>
                                          </p:val>
                                        </p:tav>
                                        <p:tav tm="100000">
                                          <p:val>
                                            <p:strVal val="0-ppt_h/2"/>
                                          </p:val>
                                        </p:tav>
                                      </p:tavLst>
                                    </p:anim>
                                    <p:set>
                                      <p:cBhvr>
                                        <p:cTn id="314" dur="1" fill="hold">
                                          <p:stCondLst>
                                            <p:cond delay="3999"/>
                                          </p:stCondLst>
                                        </p:cTn>
                                        <p:tgtEl>
                                          <p:spTgt spid="125"/>
                                        </p:tgtEl>
                                        <p:attrNameLst>
                                          <p:attrName>style.visibility</p:attrName>
                                        </p:attrNameLst>
                                      </p:cBhvr>
                                      <p:to>
                                        <p:strVal val="hidden"/>
                                      </p:to>
                                    </p:set>
                                  </p:childTnLst>
                                </p:cTn>
                              </p:par>
                              <p:par>
                                <p:cTn id="315" presetID="19" presetClass="entr" presetSubtype="5" fill="hold" nodeType="withEffect">
                                  <p:stCondLst>
                                    <p:cond delay="0"/>
                                  </p:stCondLst>
                                  <p:childTnLst>
                                    <p:set>
                                      <p:cBhvr>
                                        <p:cTn id="316" dur="1" fill="hold">
                                          <p:stCondLst>
                                            <p:cond delay="0"/>
                                          </p:stCondLst>
                                        </p:cTn>
                                        <p:tgtEl>
                                          <p:spTgt spid="128"/>
                                        </p:tgtEl>
                                        <p:attrNameLst>
                                          <p:attrName>style.visibility</p:attrName>
                                        </p:attrNameLst>
                                      </p:cBhvr>
                                      <p:to>
                                        <p:strVal val="visible"/>
                                      </p:to>
                                    </p:set>
                                    <p:anim calcmode="lin" valueType="num">
                                      <p:cBhvr>
                                        <p:cTn id="317" dur="4000" fill="hold"/>
                                        <p:tgtEl>
                                          <p:spTgt spid="128"/>
                                        </p:tgtEl>
                                        <p:attrNameLst>
                                          <p:attrName>ppt_w</p:attrName>
                                        </p:attrNameLst>
                                      </p:cBhvr>
                                      <p:tavLst>
                                        <p:tav tm="0">
                                          <p:val>
                                            <p:strVal val="#ppt_w"/>
                                          </p:val>
                                        </p:tav>
                                        <p:tav tm="100000">
                                          <p:val>
                                            <p:strVal val="#ppt_w"/>
                                          </p:val>
                                        </p:tav>
                                      </p:tavLst>
                                    </p:anim>
                                    <p:anim calcmode="lin" valueType="num">
                                      <p:cBhvr>
                                        <p:cTn id="318" dur="4000" fill="hold"/>
                                        <p:tgtEl>
                                          <p:spTgt spid="12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nodeType="withEffect">
                                  <p:stCondLst>
                                    <p:cond delay="0"/>
                                  </p:stCondLst>
                                  <p:childTnLst>
                                    <p:animRot by="-21600000">
                                      <p:cBhvr>
                                        <p:cTn id="320" dur="4000" fill="hold"/>
                                        <p:tgtEl>
                                          <p:spTgt spid="128"/>
                                        </p:tgtEl>
                                        <p:attrNameLst>
                                          <p:attrName>r</p:attrName>
                                        </p:attrNameLst>
                                      </p:cBhvr>
                                    </p:animRot>
                                  </p:childTnLst>
                                </p:cTn>
                              </p:par>
                              <p:par>
                                <p:cTn id="321" presetID="2" presetClass="exit" presetSubtype="3" fill="hold" nodeType="withEffect">
                                  <p:stCondLst>
                                    <p:cond delay="0"/>
                                  </p:stCondLst>
                                  <p:childTnLst>
                                    <p:anim calcmode="lin" valueType="num">
                                      <p:cBhvr additive="base">
                                        <p:cTn id="322" dur="4000"/>
                                        <p:tgtEl>
                                          <p:spTgt spid="128"/>
                                        </p:tgtEl>
                                        <p:attrNameLst>
                                          <p:attrName>ppt_x</p:attrName>
                                        </p:attrNameLst>
                                      </p:cBhvr>
                                      <p:tavLst>
                                        <p:tav tm="0">
                                          <p:val>
                                            <p:strVal val="ppt_x"/>
                                          </p:val>
                                        </p:tav>
                                        <p:tav tm="100000">
                                          <p:val>
                                            <p:strVal val="1+ppt_w/2"/>
                                          </p:val>
                                        </p:tav>
                                      </p:tavLst>
                                    </p:anim>
                                    <p:anim calcmode="lin" valueType="num">
                                      <p:cBhvr additive="base">
                                        <p:cTn id="323" dur="4000"/>
                                        <p:tgtEl>
                                          <p:spTgt spid="128"/>
                                        </p:tgtEl>
                                        <p:attrNameLst>
                                          <p:attrName>ppt_y</p:attrName>
                                        </p:attrNameLst>
                                      </p:cBhvr>
                                      <p:tavLst>
                                        <p:tav tm="0">
                                          <p:val>
                                            <p:strVal val="ppt_y"/>
                                          </p:val>
                                        </p:tav>
                                        <p:tav tm="100000">
                                          <p:val>
                                            <p:strVal val="0-ppt_h/2"/>
                                          </p:val>
                                        </p:tav>
                                      </p:tavLst>
                                    </p:anim>
                                    <p:set>
                                      <p:cBhvr>
                                        <p:cTn id="324" dur="1" fill="hold">
                                          <p:stCondLst>
                                            <p:cond delay="3999"/>
                                          </p:stCondLst>
                                        </p:cTn>
                                        <p:tgtEl>
                                          <p:spTgt spid="128"/>
                                        </p:tgtEl>
                                        <p:attrNameLst>
                                          <p:attrName>style.visibility</p:attrName>
                                        </p:attrNameLst>
                                      </p:cBhvr>
                                      <p:to>
                                        <p:strVal val="hidden"/>
                                      </p:to>
                                    </p:set>
                                  </p:childTnLst>
                                </p:cTn>
                              </p:par>
                              <p:par>
                                <p:cTn id="325" presetID="19" presetClass="entr" presetSubtype="5" fill="hold" nodeType="withEffect">
                                  <p:stCondLst>
                                    <p:cond delay="0"/>
                                  </p:stCondLst>
                                  <p:childTnLst>
                                    <p:set>
                                      <p:cBhvr>
                                        <p:cTn id="326" dur="1" fill="hold">
                                          <p:stCondLst>
                                            <p:cond delay="0"/>
                                          </p:stCondLst>
                                        </p:cTn>
                                        <p:tgtEl>
                                          <p:spTgt spid="131"/>
                                        </p:tgtEl>
                                        <p:attrNameLst>
                                          <p:attrName>style.visibility</p:attrName>
                                        </p:attrNameLst>
                                      </p:cBhvr>
                                      <p:to>
                                        <p:strVal val="visible"/>
                                      </p:to>
                                    </p:set>
                                    <p:anim calcmode="lin" valueType="num">
                                      <p:cBhvr>
                                        <p:cTn id="327" dur="4000" fill="hold"/>
                                        <p:tgtEl>
                                          <p:spTgt spid="131"/>
                                        </p:tgtEl>
                                        <p:attrNameLst>
                                          <p:attrName>ppt_w</p:attrName>
                                        </p:attrNameLst>
                                      </p:cBhvr>
                                      <p:tavLst>
                                        <p:tav tm="0">
                                          <p:val>
                                            <p:strVal val="#ppt_w"/>
                                          </p:val>
                                        </p:tav>
                                        <p:tav tm="100000">
                                          <p:val>
                                            <p:strVal val="#ppt_w"/>
                                          </p:val>
                                        </p:tav>
                                      </p:tavLst>
                                    </p:anim>
                                    <p:anim calcmode="lin" valueType="num">
                                      <p:cBhvr>
                                        <p:cTn id="328" dur="4000" fill="hold"/>
                                        <p:tgtEl>
                                          <p:spTgt spid="131"/>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nodeType="withEffect">
                                  <p:stCondLst>
                                    <p:cond delay="0"/>
                                  </p:stCondLst>
                                  <p:childTnLst>
                                    <p:animRot by="-21600000">
                                      <p:cBhvr>
                                        <p:cTn id="330" dur="4000" fill="hold"/>
                                        <p:tgtEl>
                                          <p:spTgt spid="131"/>
                                        </p:tgtEl>
                                        <p:attrNameLst>
                                          <p:attrName>r</p:attrName>
                                        </p:attrNameLst>
                                      </p:cBhvr>
                                    </p:animRot>
                                  </p:childTnLst>
                                </p:cTn>
                              </p:par>
                              <p:par>
                                <p:cTn id="331" presetID="2" presetClass="exit" presetSubtype="3" fill="hold" nodeType="withEffect">
                                  <p:stCondLst>
                                    <p:cond delay="0"/>
                                  </p:stCondLst>
                                  <p:childTnLst>
                                    <p:anim calcmode="lin" valueType="num">
                                      <p:cBhvr additive="base">
                                        <p:cTn id="332" dur="4000"/>
                                        <p:tgtEl>
                                          <p:spTgt spid="131"/>
                                        </p:tgtEl>
                                        <p:attrNameLst>
                                          <p:attrName>ppt_x</p:attrName>
                                        </p:attrNameLst>
                                      </p:cBhvr>
                                      <p:tavLst>
                                        <p:tav tm="0">
                                          <p:val>
                                            <p:strVal val="ppt_x"/>
                                          </p:val>
                                        </p:tav>
                                        <p:tav tm="100000">
                                          <p:val>
                                            <p:strVal val="1+ppt_w/2"/>
                                          </p:val>
                                        </p:tav>
                                      </p:tavLst>
                                    </p:anim>
                                    <p:anim calcmode="lin" valueType="num">
                                      <p:cBhvr additive="base">
                                        <p:cTn id="333" dur="4000"/>
                                        <p:tgtEl>
                                          <p:spTgt spid="131"/>
                                        </p:tgtEl>
                                        <p:attrNameLst>
                                          <p:attrName>ppt_y</p:attrName>
                                        </p:attrNameLst>
                                      </p:cBhvr>
                                      <p:tavLst>
                                        <p:tav tm="0">
                                          <p:val>
                                            <p:strVal val="ppt_y"/>
                                          </p:val>
                                        </p:tav>
                                        <p:tav tm="100000">
                                          <p:val>
                                            <p:strVal val="0-ppt_h/2"/>
                                          </p:val>
                                        </p:tav>
                                      </p:tavLst>
                                    </p:anim>
                                    <p:set>
                                      <p:cBhvr>
                                        <p:cTn id="334" dur="1" fill="hold">
                                          <p:stCondLst>
                                            <p:cond delay="3999"/>
                                          </p:stCondLst>
                                        </p:cTn>
                                        <p:tgtEl>
                                          <p:spTgt spid="131"/>
                                        </p:tgtEl>
                                        <p:attrNameLst>
                                          <p:attrName>style.visibility</p:attrName>
                                        </p:attrNameLst>
                                      </p:cBhvr>
                                      <p:to>
                                        <p:strVal val="hidden"/>
                                      </p:to>
                                    </p:set>
                                  </p:childTnLst>
                                </p:cTn>
                              </p:par>
                              <p:par>
                                <p:cTn id="335" presetID="19" presetClass="entr" presetSubtype="5" fill="hold" nodeType="withEffect">
                                  <p:stCondLst>
                                    <p:cond delay="0"/>
                                  </p:stCondLst>
                                  <p:childTnLst>
                                    <p:set>
                                      <p:cBhvr>
                                        <p:cTn id="336" dur="1" fill="hold">
                                          <p:stCondLst>
                                            <p:cond delay="0"/>
                                          </p:stCondLst>
                                        </p:cTn>
                                        <p:tgtEl>
                                          <p:spTgt spid="101"/>
                                        </p:tgtEl>
                                        <p:attrNameLst>
                                          <p:attrName>style.visibility</p:attrName>
                                        </p:attrNameLst>
                                      </p:cBhvr>
                                      <p:to>
                                        <p:strVal val="visible"/>
                                      </p:to>
                                    </p:set>
                                    <p:anim calcmode="lin" valueType="num">
                                      <p:cBhvr>
                                        <p:cTn id="337" dur="4000" fill="hold"/>
                                        <p:tgtEl>
                                          <p:spTgt spid="101"/>
                                        </p:tgtEl>
                                        <p:attrNameLst>
                                          <p:attrName>ppt_w</p:attrName>
                                        </p:attrNameLst>
                                      </p:cBhvr>
                                      <p:tavLst>
                                        <p:tav tm="0">
                                          <p:val>
                                            <p:strVal val="#ppt_w"/>
                                          </p:val>
                                        </p:tav>
                                        <p:tav tm="100000">
                                          <p:val>
                                            <p:strVal val="#ppt_w"/>
                                          </p:val>
                                        </p:tav>
                                      </p:tavLst>
                                    </p:anim>
                                    <p:anim calcmode="lin" valueType="num">
                                      <p:cBhvr>
                                        <p:cTn id="338" dur="4000" fill="hold"/>
                                        <p:tgtEl>
                                          <p:spTgt spid="10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nodeType="withEffect">
                                  <p:stCondLst>
                                    <p:cond delay="0"/>
                                  </p:stCondLst>
                                  <p:childTnLst>
                                    <p:animRot by="21600000">
                                      <p:cBhvr>
                                        <p:cTn id="340" dur="4000" fill="hold"/>
                                        <p:tgtEl>
                                          <p:spTgt spid="101"/>
                                        </p:tgtEl>
                                        <p:attrNameLst>
                                          <p:attrName>r</p:attrName>
                                        </p:attrNameLst>
                                      </p:cBhvr>
                                    </p:animRot>
                                  </p:childTnLst>
                                </p:cTn>
                              </p:par>
                              <p:par>
                                <p:cTn id="341" presetID="2" presetClass="exit" presetSubtype="9" fill="hold" nodeType="withEffect">
                                  <p:stCondLst>
                                    <p:cond delay="0"/>
                                  </p:stCondLst>
                                  <p:childTnLst>
                                    <p:anim calcmode="lin" valueType="num">
                                      <p:cBhvr additive="base">
                                        <p:cTn id="342" dur="4000"/>
                                        <p:tgtEl>
                                          <p:spTgt spid="101"/>
                                        </p:tgtEl>
                                        <p:attrNameLst>
                                          <p:attrName>ppt_x</p:attrName>
                                        </p:attrNameLst>
                                      </p:cBhvr>
                                      <p:tavLst>
                                        <p:tav tm="0">
                                          <p:val>
                                            <p:strVal val="ppt_x"/>
                                          </p:val>
                                        </p:tav>
                                        <p:tav tm="100000">
                                          <p:val>
                                            <p:strVal val="0-ppt_w/2"/>
                                          </p:val>
                                        </p:tav>
                                      </p:tavLst>
                                    </p:anim>
                                    <p:anim calcmode="lin" valueType="num">
                                      <p:cBhvr additive="base">
                                        <p:cTn id="343" dur="4000"/>
                                        <p:tgtEl>
                                          <p:spTgt spid="101"/>
                                        </p:tgtEl>
                                        <p:attrNameLst>
                                          <p:attrName>ppt_y</p:attrName>
                                        </p:attrNameLst>
                                      </p:cBhvr>
                                      <p:tavLst>
                                        <p:tav tm="0">
                                          <p:val>
                                            <p:strVal val="ppt_y"/>
                                          </p:val>
                                        </p:tav>
                                        <p:tav tm="100000">
                                          <p:val>
                                            <p:strVal val="0-ppt_h/2"/>
                                          </p:val>
                                        </p:tav>
                                      </p:tavLst>
                                    </p:anim>
                                    <p:set>
                                      <p:cBhvr>
                                        <p:cTn id="344" dur="1" fill="hold">
                                          <p:stCondLst>
                                            <p:cond delay="3999"/>
                                          </p:stCondLst>
                                        </p:cTn>
                                        <p:tgtEl>
                                          <p:spTgt spid="101"/>
                                        </p:tgtEl>
                                        <p:attrNameLst>
                                          <p:attrName>style.visibility</p:attrName>
                                        </p:attrNameLst>
                                      </p:cBhvr>
                                      <p:to>
                                        <p:strVal val="hidden"/>
                                      </p:to>
                                    </p:set>
                                  </p:childTnLst>
                                </p:cTn>
                              </p:par>
                              <p:par>
                                <p:cTn id="345" presetID="19" presetClass="entr" presetSubtype="5" fill="hold" nodeType="withEffect">
                                  <p:stCondLst>
                                    <p:cond delay="0"/>
                                  </p:stCondLst>
                                  <p:childTnLst>
                                    <p:set>
                                      <p:cBhvr>
                                        <p:cTn id="346" dur="1" fill="hold">
                                          <p:stCondLst>
                                            <p:cond delay="0"/>
                                          </p:stCondLst>
                                        </p:cTn>
                                        <p:tgtEl>
                                          <p:spTgt spid="71"/>
                                        </p:tgtEl>
                                        <p:attrNameLst>
                                          <p:attrName>style.visibility</p:attrName>
                                        </p:attrNameLst>
                                      </p:cBhvr>
                                      <p:to>
                                        <p:strVal val="visible"/>
                                      </p:to>
                                    </p:set>
                                    <p:anim calcmode="lin" valueType="num">
                                      <p:cBhvr>
                                        <p:cTn id="347" dur="4000" fill="hold"/>
                                        <p:tgtEl>
                                          <p:spTgt spid="71"/>
                                        </p:tgtEl>
                                        <p:attrNameLst>
                                          <p:attrName>ppt_w</p:attrName>
                                        </p:attrNameLst>
                                      </p:cBhvr>
                                      <p:tavLst>
                                        <p:tav tm="0">
                                          <p:val>
                                            <p:strVal val="#ppt_w"/>
                                          </p:val>
                                        </p:tav>
                                        <p:tav tm="100000">
                                          <p:val>
                                            <p:strVal val="#ppt_w"/>
                                          </p:val>
                                        </p:tav>
                                      </p:tavLst>
                                    </p:anim>
                                    <p:anim calcmode="lin" valueType="num">
                                      <p:cBhvr>
                                        <p:cTn id="348" dur="4000" fill="hold"/>
                                        <p:tgtEl>
                                          <p:spTgt spid="71"/>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71"/>
                                        </p:tgtEl>
                                        <p:attrNameLst>
                                          <p:attrName>r</p:attrName>
                                        </p:attrNameLst>
                                      </p:cBhvr>
                                    </p:animRot>
                                  </p:childTnLst>
                                </p:cTn>
                              </p:par>
                              <p:par>
                                <p:cTn id="351" presetID="2" presetClass="exit" presetSubtype="9" fill="hold" nodeType="withEffect">
                                  <p:stCondLst>
                                    <p:cond delay="0"/>
                                  </p:stCondLst>
                                  <p:childTnLst>
                                    <p:anim calcmode="lin" valueType="num">
                                      <p:cBhvr additive="base">
                                        <p:cTn id="352" dur="4000"/>
                                        <p:tgtEl>
                                          <p:spTgt spid="71"/>
                                        </p:tgtEl>
                                        <p:attrNameLst>
                                          <p:attrName>ppt_x</p:attrName>
                                        </p:attrNameLst>
                                      </p:cBhvr>
                                      <p:tavLst>
                                        <p:tav tm="0">
                                          <p:val>
                                            <p:strVal val="ppt_x"/>
                                          </p:val>
                                        </p:tav>
                                        <p:tav tm="100000">
                                          <p:val>
                                            <p:strVal val="0-ppt_w/2"/>
                                          </p:val>
                                        </p:tav>
                                      </p:tavLst>
                                    </p:anim>
                                    <p:anim calcmode="lin" valueType="num">
                                      <p:cBhvr additive="base">
                                        <p:cTn id="353" dur="4000"/>
                                        <p:tgtEl>
                                          <p:spTgt spid="71"/>
                                        </p:tgtEl>
                                        <p:attrNameLst>
                                          <p:attrName>ppt_y</p:attrName>
                                        </p:attrNameLst>
                                      </p:cBhvr>
                                      <p:tavLst>
                                        <p:tav tm="0">
                                          <p:val>
                                            <p:strVal val="ppt_y"/>
                                          </p:val>
                                        </p:tav>
                                        <p:tav tm="100000">
                                          <p:val>
                                            <p:strVal val="0-ppt_h/2"/>
                                          </p:val>
                                        </p:tav>
                                      </p:tavLst>
                                    </p:anim>
                                    <p:set>
                                      <p:cBhvr>
                                        <p:cTn id="354" dur="1" fill="hold">
                                          <p:stCondLst>
                                            <p:cond delay="3999"/>
                                          </p:stCondLst>
                                        </p:cTn>
                                        <p:tgtEl>
                                          <p:spTgt spid="71"/>
                                        </p:tgtEl>
                                        <p:attrNameLst>
                                          <p:attrName>style.visibility</p:attrName>
                                        </p:attrNameLst>
                                      </p:cBhvr>
                                      <p:to>
                                        <p:strVal val="hidden"/>
                                      </p:to>
                                    </p:set>
                                  </p:childTnLst>
                                </p:cTn>
                              </p:par>
                              <p:par>
                                <p:cTn id="355" presetID="19" presetClass="entr" presetSubtype="5" fill="hold"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000" fill="hold"/>
                                        <p:tgtEl>
                                          <p:spTgt spid="74"/>
                                        </p:tgtEl>
                                        <p:attrNameLst>
                                          <p:attrName>ppt_w</p:attrName>
                                        </p:attrNameLst>
                                      </p:cBhvr>
                                      <p:tavLst>
                                        <p:tav tm="0">
                                          <p:val>
                                            <p:strVal val="#ppt_w"/>
                                          </p:val>
                                        </p:tav>
                                        <p:tav tm="100000">
                                          <p:val>
                                            <p:strVal val="#ppt_w"/>
                                          </p:val>
                                        </p:tav>
                                      </p:tavLst>
                                    </p:anim>
                                    <p:anim calcmode="lin" valueType="num">
                                      <p:cBhvr>
                                        <p:cTn id="358" dur="40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nodeType="withEffect">
                                  <p:stCondLst>
                                    <p:cond delay="0"/>
                                  </p:stCondLst>
                                  <p:childTnLst>
                                    <p:animRot by="21600000">
                                      <p:cBhvr>
                                        <p:cTn id="360" dur="4000" fill="hold"/>
                                        <p:tgtEl>
                                          <p:spTgt spid="74"/>
                                        </p:tgtEl>
                                        <p:attrNameLst>
                                          <p:attrName>r</p:attrName>
                                        </p:attrNameLst>
                                      </p:cBhvr>
                                    </p:animRot>
                                  </p:childTnLst>
                                </p:cTn>
                              </p:par>
                              <p:par>
                                <p:cTn id="361" presetID="2" presetClass="exit" presetSubtype="9" fill="hold" nodeType="withEffect">
                                  <p:stCondLst>
                                    <p:cond delay="0"/>
                                  </p:stCondLst>
                                  <p:childTnLst>
                                    <p:anim calcmode="lin" valueType="num">
                                      <p:cBhvr additive="base">
                                        <p:cTn id="362" dur="4000"/>
                                        <p:tgtEl>
                                          <p:spTgt spid="74"/>
                                        </p:tgtEl>
                                        <p:attrNameLst>
                                          <p:attrName>ppt_x</p:attrName>
                                        </p:attrNameLst>
                                      </p:cBhvr>
                                      <p:tavLst>
                                        <p:tav tm="0">
                                          <p:val>
                                            <p:strVal val="ppt_x"/>
                                          </p:val>
                                        </p:tav>
                                        <p:tav tm="100000">
                                          <p:val>
                                            <p:strVal val="0-ppt_w/2"/>
                                          </p:val>
                                        </p:tav>
                                      </p:tavLst>
                                    </p:anim>
                                    <p:anim calcmode="lin" valueType="num">
                                      <p:cBhvr additive="base">
                                        <p:cTn id="363" dur="4000"/>
                                        <p:tgtEl>
                                          <p:spTgt spid="74"/>
                                        </p:tgtEl>
                                        <p:attrNameLst>
                                          <p:attrName>ppt_y</p:attrName>
                                        </p:attrNameLst>
                                      </p:cBhvr>
                                      <p:tavLst>
                                        <p:tav tm="0">
                                          <p:val>
                                            <p:strVal val="ppt_y"/>
                                          </p:val>
                                        </p:tav>
                                        <p:tav tm="100000">
                                          <p:val>
                                            <p:strVal val="0-ppt_h/2"/>
                                          </p:val>
                                        </p:tav>
                                      </p:tavLst>
                                    </p:anim>
                                    <p:set>
                                      <p:cBhvr>
                                        <p:cTn id="364" dur="1" fill="hold">
                                          <p:stCondLst>
                                            <p:cond delay="3999"/>
                                          </p:stCondLst>
                                        </p:cTn>
                                        <p:tgtEl>
                                          <p:spTgt spid="74"/>
                                        </p:tgtEl>
                                        <p:attrNameLst>
                                          <p:attrName>style.visibility</p:attrName>
                                        </p:attrNameLst>
                                      </p:cBhvr>
                                      <p:to>
                                        <p:strVal val="hidden"/>
                                      </p:to>
                                    </p:set>
                                  </p:childTnLst>
                                </p:cTn>
                              </p:par>
                              <p:par>
                                <p:cTn id="365" presetID="19" presetClass="entr" presetSubtype="5" fill="hold" nodeType="withEffect">
                                  <p:stCondLst>
                                    <p:cond delay="0"/>
                                  </p:stCondLst>
                                  <p:childTnLst>
                                    <p:set>
                                      <p:cBhvr>
                                        <p:cTn id="366" dur="1" fill="hold">
                                          <p:stCondLst>
                                            <p:cond delay="0"/>
                                          </p:stCondLst>
                                        </p:cTn>
                                        <p:tgtEl>
                                          <p:spTgt spid="77"/>
                                        </p:tgtEl>
                                        <p:attrNameLst>
                                          <p:attrName>style.visibility</p:attrName>
                                        </p:attrNameLst>
                                      </p:cBhvr>
                                      <p:to>
                                        <p:strVal val="visible"/>
                                      </p:to>
                                    </p:set>
                                    <p:anim calcmode="lin" valueType="num">
                                      <p:cBhvr>
                                        <p:cTn id="367" dur="4000" fill="hold"/>
                                        <p:tgtEl>
                                          <p:spTgt spid="77"/>
                                        </p:tgtEl>
                                        <p:attrNameLst>
                                          <p:attrName>ppt_w</p:attrName>
                                        </p:attrNameLst>
                                      </p:cBhvr>
                                      <p:tavLst>
                                        <p:tav tm="0">
                                          <p:val>
                                            <p:strVal val="#ppt_w"/>
                                          </p:val>
                                        </p:tav>
                                        <p:tav tm="100000">
                                          <p:val>
                                            <p:strVal val="#ppt_w"/>
                                          </p:val>
                                        </p:tav>
                                      </p:tavLst>
                                    </p:anim>
                                    <p:anim calcmode="lin" valueType="num">
                                      <p:cBhvr>
                                        <p:cTn id="368" dur="4000" fill="hold"/>
                                        <p:tgtEl>
                                          <p:spTgt spid="77"/>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nodeType="withEffect">
                                  <p:stCondLst>
                                    <p:cond delay="0"/>
                                  </p:stCondLst>
                                  <p:childTnLst>
                                    <p:animRot by="21600000">
                                      <p:cBhvr>
                                        <p:cTn id="370" dur="4000" fill="hold"/>
                                        <p:tgtEl>
                                          <p:spTgt spid="77"/>
                                        </p:tgtEl>
                                        <p:attrNameLst>
                                          <p:attrName>r</p:attrName>
                                        </p:attrNameLst>
                                      </p:cBhvr>
                                    </p:animRot>
                                  </p:childTnLst>
                                </p:cTn>
                              </p:par>
                              <p:par>
                                <p:cTn id="371" presetID="2" presetClass="exit" presetSubtype="9" fill="hold" nodeType="withEffect">
                                  <p:stCondLst>
                                    <p:cond delay="0"/>
                                  </p:stCondLst>
                                  <p:childTnLst>
                                    <p:anim calcmode="lin" valueType="num">
                                      <p:cBhvr additive="base">
                                        <p:cTn id="372" dur="4000"/>
                                        <p:tgtEl>
                                          <p:spTgt spid="77"/>
                                        </p:tgtEl>
                                        <p:attrNameLst>
                                          <p:attrName>ppt_x</p:attrName>
                                        </p:attrNameLst>
                                      </p:cBhvr>
                                      <p:tavLst>
                                        <p:tav tm="0">
                                          <p:val>
                                            <p:strVal val="ppt_x"/>
                                          </p:val>
                                        </p:tav>
                                        <p:tav tm="100000">
                                          <p:val>
                                            <p:strVal val="0-ppt_w/2"/>
                                          </p:val>
                                        </p:tav>
                                      </p:tavLst>
                                    </p:anim>
                                    <p:anim calcmode="lin" valueType="num">
                                      <p:cBhvr additive="base">
                                        <p:cTn id="373" dur="4000"/>
                                        <p:tgtEl>
                                          <p:spTgt spid="77"/>
                                        </p:tgtEl>
                                        <p:attrNameLst>
                                          <p:attrName>ppt_y</p:attrName>
                                        </p:attrNameLst>
                                      </p:cBhvr>
                                      <p:tavLst>
                                        <p:tav tm="0">
                                          <p:val>
                                            <p:strVal val="ppt_y"/>
                                          </p:val>
                                        </p:tav>
                                        <p:tav tm="100000">
                                          <p:val>
                                            <p:strVal val="0-ppt_h/2"/>
                                          </p:val>
                                        </p:tav>
                                      </p:tavLst>
                                    </p:anim>
                                    <p:set>
                                      <p:cBhvr>
                                        <p:cTn id="374" dur="1" fill="hold">
                                          <p:stCondLst>
                                            <p:cond delay="3999"/>
                                          </p:stCondLst>
                                        </p:cTn>
                                        <p:tgtEl>
                                          <p:spTgt spid="77"/>
                                        </p:tgtEl>
                                        <p:attrNameLst>
                                          <p:attrName>style.visibility</p:attrName>
                                        </p:attrNameLst>
                                      </p:cBhvr>
                                      <p:to>
                                        <p:strVal val="hidden"/>
                                      </p:to>
                                    </p:set>
                                  </p:childTnLst>
                                </p:cTn>
                              </p:par>
                              <p:par>
                                <p:cTn id="375" presetID="19" presetClass="entr" presetSubtype="5" fill="hold" nodeType="withEffect">
                                  <p:stCondLst>
                                    <p:cond delay="0"/>
                                  </p:stCondLst>
                                  <p:childTnLst>
                                    <p:set>
                                      <p:cBhvr>
                                        <p:cTn id="376" dur="1" fill="hold">
                                          <p:stCondLst>
                                            <p:cond delay="0"/>
                                          </p:stCondLst>
                                        </p:cTn>
                                        <p:tgtEl>
                                          <p:spTgt spid="80"/>
                                        </p:tgtEl>
                                        <p:attrNameLst>
                                          <p:attrName>style.visibility</p:attrName>
                                        </p:attrNameLst>
                                      </p:cBhvr>
                                      <p:to>
                                        <p:strVal val="visible"/>
                                      </p:to>
                                    </p:set>
                                    <p:anim calcmode="lin" valueType="num">
                                      <p:cBhvr>
                                        <p:cTn id="377" dur="4000" fill="hold"/>
                                        <p:tgtEl>
                                          <p:spTgt spid="80"/>
                                        </p:tgtEl>
                                        <p:attrNameLst>
                                          <p:attrName>ppt_w</p:attrName>
                                        </p:attrNameLst>
                                      </p:cBhvr>
                                      <p:tavLst>
                                        <p:tav tm="0">
                                          <p:val>
                                            <p:strVal val="#ppt_w"/>
                                          </p:val>
                                        </p:tav>
                                        <p:tav tm="100000">
                                          <p:val>
                                            <p:strVal val="#ppt_w"/>
                                          </p:val>
                                        </p:tav>
                                      </p:tavLst>
                                    </p:anim>
                                    <p:anim calcmode="lin" valueType="num">
                                      <p:cBhvr>
                                        <p:cTn id="378" dur="4000" fill="hold"/>
                                        <p:tgtEl>
                                          <p:spTgt spid="8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nodeType="withEffect">
                                  <p:stCondLst>
                                    <p:cond delay="0"/>
                                  </p:stCondLst>
                                  <p:childTnLst>
                                    <p:animRot by="21600000">
                                      <p:cBhvr>
                                        <p:cTn id="380" dur="4000" fill="hold"/>
                                        <p:tgtEl>
                                          <p:spTgt spid="80"/>
                                        </p:tgtEl>
                                        <p:attrNameLst>
                                          <p:attrName>r</p:attrName>
                                        </p:attrNameLst>
                                      </p:cBhvr>
                                    </p:animRot>
                                  </p:childTnLst>
                                </p:cTn>
                              </p:par>
                              <p:par>
                                <p:cTn id="381" presetID="2" presetClass="exit" presetSubtype="9" fill="hold" nodeType="withEffect">
                                  <p:stCondLst>
                                    <p:cond delay="0"/>
                                  </p:stCondLst>
                                  <p:childTnLst>
                                    <p:anim calcmode="lin" valueType="num">
                                      <p:cBhvr additive="base">
                                        <p:cTn id="382" dur="4000"/>
                                        <p:tgtEl>
                                          <p:spTgt spid="80"/>
                                        </p:tgtEl>
                                        <p:attrNameLst>
                                          <p:attrName>ppt_x</p:attrName>
                                        </p:attrNameLst>
                                      </p:cBhvr>
                                      <p:tavLst>
                                        <p:tav tm="0">
                                          <p:val>
                                            <p:strVal val="ppt_x"/>
                                          </p:val>
                                        </p:tav>
                                        <p:tav tm="100000">
                                          <p:val>
                                            <p:strVal val="0-ppt_w/2"/>
                                          </p:val>
                                        </p:tav>
                                      </p:tavLst>
                                    </p:anim>
                                    <p:anim calcmode="lin" valueType="num">
                                      <p:cBhvr additive="base">
                                        <p:cTn id="383" dur="4000"/>
                                        <p:tgtEl>
                                          <p:spTgt spid="80"/>
                                        </p:tgtEl>
                                        <p:attrNameLst>
                                          <p:attrName>ppt_y</p:attrName>
                                        </p:attrNameLst>
                                      </p:cBhvr>
                                      <p:tavLst>
                                        <p:tav tm="0">
                                          <p:val>
                                            <p:strVal val="ppt_y"/>
                                          </p:val>
                                        </p:tav>
                                        <p:tav tm="100000">
                                          <p:val>
                                            <p:strVal val="0-ppt_h/2"/>
                                          </p:val>
                                        </p:tav>
                                      </p:tavLst>
                                    </p:anim>
                                    <p:set>
                                      <p:cBhvr>
                                        <p:cTn id="384" dur="1" fill="hold">
                                          <p:stCondLst>
                                            <p:cond delay="3999"/>
                                          </p:stCondLst>
                                        </p:cTn>
                                        <p:tgtEl>
                                          <p:spTgt spid="80"/>
                                        </p:tgtEl>
                                        <p:attrNameLst>
                                          <p:attrName>style.visibility</p:attrName>
                                        </p:attrNameLst>
                                      </p:cBhvr>
                                      <p:to>
                                        <p:strVal val="hidden"/>
                                      </p:to>
                                    </p:set>
                                  </p:childTnLst>
                                </p:cTn>
                              </p:par>
                              <p:par>
                                <p:cTn id="385" presetID="19" presetClass="entr" presetSubtype="5" fill="hold" nodeType="withEffect">
                                  <p:stCondLst>
                                    <p:cond delay="0"/>
                                  </p:stCondLst>
                                  <p:childTnLst>
                                    <p:set>
                                      <p:cBhvr>
                                        <p:cTn id="386" dur="1" fill="hold">
                                          <p:stCondLst>
                                            <p:cond delay="0"/>
                                          </p:stCondLst>
                                        </p:cTn>
                                        <p:tgtEl>
                                          <p:spTgt spid="83"/>
                                        </p:tgtEl>
                                        <p:attrNameLst>
                                          <p:attrName>style.visibility</p:attrName>
                                        </p:attrNameLst>
                                      </p:cBhvr>
                                      <p:to>
                                        <p:strVal val="visible"/>
                                      </p:to>
                                    </p:set>
                                    <p:anim calcmode="lin" valueType="num">
                                      <p:cBhvr>
                                        <p:cTn id="387" dur="4000" fill="hold"/>
                                        <p:tgtEl>
                                          <p:spTgt spid="83"/>
                                        </p:tgtEl>
                                        <p:attrNameLst>
                                          <p:attrName>ppt_w</p:attrName>
                                        </p:attrNameLst>
                                      </p:cBhvr>
                                      <p:tavLst>
                                        <p:tav tm="0">
                                          <p:val>
                                            <p:strVal val="#ppt_w"/>
                                          </p:val>
                                        </p:tav>
                                        <p:tav tm="100000">
                                          <p:val>
                                            <p:strVal val="#ppt_w"/>
                                          </p:val>
                                        </p:tav>
                                      </p:tavLst>
                                    </p:anim>
                                    <p:anim calcmode="lin" valueType="num">
                                      <p:cBhvr>
                                        <p:cTn id="388" dur="4000" fill="hold"/>
                                        <p:tgtEl>
                                          <p:spTgt spid="83"/>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nodeType="withEffect">
                                  <p:stCondLst>
                                    <p:cond delay="0"/>
                                  </p:stCondLst>
                                  <p:childTnLst>
                                    <p:animRot by="21600000">
                                      <p:cBhvr>
                                        <p:cTn id="390" dur="4000" fill="hold"/>
                                        <p:tgtEl>
                                          <p:spTgt spid="83"/>
                                        </p:tgtEl>
                                        <p:attrNameLst>
                                          <p:attrName>r</p:attrName>
                                        </p:attrNameLst>
                                      </p:cBhvr>
                                    </p:animRot>
                                  </p:childTnLst>
                                </p:cTn>
                              </p:par>
                              <p:par>
                                <p:cTn id="391" presetID="2" presetClass="exit" presetSubtype="9" fill="hold" nodeType="withEffect">
                                  <p:stCondLst>
                                    <p:cond delay="0"/>
                                  </p:stCondLst>
                                  <p:childTnLst>
                                    <p:anim calcmode="lin" valueType="num">
                                      <p:cBhvr additive="base">
                                        <p:cTn id="392" dur="4000"/>
                                        <p:tgtEl>
                                          <p:spTgt spid="83"/>
                                        </p:tgtEl>
                                        <p:attrNameLst>
                                          <p:attrName>ppt_x</p:attrName>
                                        </p:attrNameLst>
                                      </p:cBhvr>
                                      <p:tavLst>
                                        <p:tav tm="0">
                                          <p:val>
                                            <p:strVal val="ppt_x"/>
                                          </p:val>
                                        </p:tav>
                                        <p:tav tm="100000">
                                          <p:val>
                                            <p:strVal val="0-ppt_w/2"/>
                                          </p:val>
                                        </p:tav>
                                      </p:tavLst>
                                    </p:anim>
                                    <p:anim calcmode="lin" valueType="num">
                                      <p:cBhvr additive="base">
                                        <p:cTn id="393" dur="4000"/>
                                        <p:tgtEl>
                                          <p:spTgt spid="83"/>
                                        </p:tgtEl>
                                        <p:attrNameLst>
                                          <p:attrName>ppt_y</p:attrName>
                                        </p:attrNameLst>
                                      </p:cBhvr>
                                      <p:tavLst>
                                        <p:tav tm="0">
                                          <p:val>
                                            <p:strVal val="ppt_y"/>
                                          </p:val>
                                        </p:tav>
                                        <p:tav tm="100000">
                                          <p:val>
                                            <p:strVal val="0-ppt_h/2"/>
                                          </p:val>
                                        </p:tav>
                                      </p:tavLst>
                                    </p:anim>
                                    <p:set>
                                      <p:cBhvr>
                                        <p:cTn id="394" dur="1" fill="hold">
                                          <p:stCondLst>
                                            <p:cond delay="3999"/>
                                          </p:stCondLst>
                                        </p:cTn>
                                        <p:tgtEl>
                                          <p:spTgt spid="83"/>
                                        </p:tgtEl>
                                        <p:attrNameLst>
                                          <p:attrName>style.visibility</p:attrName>
                                        </p:attrNameLst>
                                      </p:cBhvr>
                                      <p:to>
                                        <p:strVal val="hidden"/>
                                      </p:to>
                                    </p:set>
                                  </p:childTnLst>
                                </p:cTn>
                              </p:par>
                              <p:par>
                                <p:cTn id="395" presetID="19" presetClass="entr" presetSubtype="5" fill="hold" nodeType="withEffect">
                                  <p:stCondLst>
                                    <p:cond delay="0"/>
                                  </p:stCondLst>
                                  <p:childTnLst>
                                    <p:set>
                                      <p:cBhvr>
                                        <p:cTn id="396" dur="1" fill="hold">
                                          <p:stCondLst>
                                            <p:cond delay="0"/>
                                          </p:stCondLst>
                                        </p:cTn>
                                        <p:tgtEl>
                                          <p:spTgt spid="86"/>
                                        </p:tgtEl>
                                        <p:attrNameLst>
                                          <p:attrName>style.visibility</p:attrName>
                                        </p:attrNameLst>
                                      </p:cBhvr>
                                      <p:to>
                                        <p:strVal val="visible"/>
                                      </p:to>
                                    </p:set>
                                    <p:anim calcmode="lin" valueType="num">
                                      <p:cBhvr>
                                        <p:cTn id="397" dur="4000" fill="hold"/>
                                        <p:tgtEl>
                                          <p:spTgt spid="86"/>
                                        </p:tgtEl>
                                        <p:attrNameLst>
                                          <p:attrName>ppt_w</p:attrName>
                                        </p:attrNameLst>
                                      </p:cBhvr>
                                      <p:tavLst>
                                        <p:tav tm="0">
                                          <p:val>
                                            <p:strVal val="#ppt_w"/>
                                          </p:val>
                                        </p:tav>
                                        <p:tav tm="100000">
                                          <p:val>
                                            <p:strVal val="#ppt_w"/>
                                          </p:val>
                                        </p:tav>
                                      </p:tavLst>
                                    </p:anim>
                                    <p:anim calcmode="lin" valueType="num">
                                      <p:cBhvr>
                                        <p:cTn id="398" dur="4000" fill="hold"/>
                                        <p:tgtEl>
                                          <p:spTgt spid="8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nodeType="withEffect">
                                  <p:stCondLst>
                                    <p:cond delay="0"/>
                                  </p:stCondLst>
                                  <p:childTnLst>
                                    <p:animRot by="21600000">
                                      <p:cBhvr>
                                        <p:cTn id="400" dur="4000" fill="hold"/>
                                        <p:tgtEl>
                                          <p:spTgt spid="86"/>
                                        </p:tgtEl>
                                        <p:attrNameLst>
                                          <p:attrName>r</p:attrName>
                                        </p:attrNameLst>
                                      </p:cBhvr>
                                    </p:animRot>
                                  </p:childTnLst>
                                </p:cTn>
                              </p:par>
                              <p:par>
                                <p:cTn id="401" presetID="2" presetClass="exit" presetSubtype="9" fill="hold" nodeType="withEffect">
                                  <p:stCondLst>
                                    <p:cond delay="0"/>
                                  </p:stCondLst>
                                  <p:childTnLst>
                                    <p:anim calcmode="lin" valueType="num">
                                      <p:cBhvr additive="base">
                                        <p:cTn id="402" dur="4000"/>
                                        <p:tgtEl>
                                          <p:spTgt spid="86"/>
                                        </p:tgtEl>
                                        <p:attrNameLst>
                                          <p:attrName>ppt_x</p:attrName>
                                        </p:attrNameLst>
                                      </p:cBhvr>
                                      <p:tavLst>
                                        <p:tav tm="0">
                                          <p:val>
                                            <p:strVal val="ppt_x"/>
                                          </p:val>
                                        </p:tav>
                                        <p:tav tm="100000">
                                          <p:val>
                                            <p:strVal val="0-ppt_w/2"/>
                                          </p:val>
                                        </p:tav>
                                      </p:tavLst>
                                    </p:anim>
                                    <p:anim calcmode="lin" valueType="num">
                                      <p:cBhvr additive="base">
                                        <p:cTn id="403" dur="4000"/>
                                        <p:tgtEl>
                                          <p:spTgt spid="86"/>
                                        </p:tgtEl>
                                        <p:attrNameLst>
                                          <p:attrName>ppt_y</p:attrName>
                                        </p:attrNameLst>
                                      </p:cBhvr>
                                      <p:tavLst>
                                        <p:tav tm="0">
                                          <p:val>
                                            <p:strVal val="ppt_y"/>
                                          </p:val>
                                        </p:tav>
                                        <p:tav tm="100000">
                                          <p:val>
                                            <p:strVal val="0-ppt_h/2"/>
                                          </p:val>
                                        </p:tav>
                                      </p:tavLst>
                                    </p:anim>
                                    <p:set>
                                      <p:cBhvr>
                                        <p:cTn id="404" dur="1" fill="hold">
                                          <p:stCondLst>
                                            <p:cond delay="3999"/>
                                          </p:stCondLst>
                                        </p:cTn>
                                        <p:tgtEl>
                                          <p:spTgt spid="86"/>
                                        </p:tgtEl>
                                        <p:attrNameLst>
                                          <p:attrName>style.visibility</p:attrName>
                                        </p:attrNameLst>
                                      </p:cBhvr>
                                      <p:to>
                                        <p:strVal val="hidden"/>
                                      </p:to>
                                    </p:set>
                                  </p:childTnLst>
                                </p:cTn>
                              </p:par>
                              <p:par>
                                <p:cTn id="405" presetID="19" presetClass="entr" presetSubtype="5" fill="hold" nodeType="withEffect">
                                  <p:stCondLst>
                                    <p:cond delay="0"/>
                                  </p:stCondLst>
                                  <p:childTnLst>
                                    <p:set>
                                      <p:cBhvr>
                                        <p:cTn id="406" dur="1" fill="hold">
                                          <p:stCondLst>
                                            <p:cond delay="0"/>
                                          </p:stCondLst>
                                        </p:cTn>
                                        <p:tgtEl>
                                          <p:spTgt spid="89"/>
                                        </p:tgtEl>
                                        <p:attrNameLst>
                                          <p:attrName>style.visibility</p:attrName>
                                        </p:attrNameLst>
                                      </p:cBhvr>
                                      <p:to>
                                        <p:strVal val="visible"/>
                                      </p:to>
                                    </p:set>
                                    <p:anim calcmode="lin" valueType="num">
                                      <p:cBhvr>
                                        <p:cTn id="407" dur="4000" fill="hold"/>
                                        <p:tgtEl>
                                          <p:spTgt spid="89"/>
                                        </p:tgtEl>
                                        <p:attrNameLst>
                                          <p:attrName>ppt_w</p:attrName>
                                        </p:attrNameLst>
                                      </p:cBhvr>
                                      <p:tavLst>
                                        <p:tav tm="0">
                                          <p:val>
                                            <p:strVal val="#ppt_w"/>
                                          </p:val>
                                        </p:tav>
                                        <p:tav tm="100000">
                                          <p:val>
                                            <p:strVal val="#ppt_w"/>
                                          </p:val>
                                        </p:tav>
                                      </p:tavLst>
                                    </p:anim>
                                    <p:anim calcmode="lin" valueType="num">
                                      <p:cBhvr>
                                        <p:cTn id="408" dur="4000" fill="hold"/>
                                        <p:tgtEl>
                                          <p:spTgt spid="8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nodeType="withEffect">
                                  <p:stCondLst>
                                    <p:cond delay="0"/>
                                  </p:stCondLst>
                                  <p:childTnLst>
                                    <p:animRot by="21600000">
                                      <p:cBhvr>
                                        <p:cTn id="410" dur="4000" fill="hold"/>
                                        <p:tgtEl>
                                          <p:spTgt spid="89"/>
                                        </p:tgtEl>
                                        <p:attrNameLst>
                                          <p:attrName>r</p:attrName>
                                        </p:attrNameLst>
                                      </p:cBhvr>
                                    </p:animRot>
                                  </p:childTnLst>
                                </p:cTn>
                              </p:par>
                              <p:par>
                                <p:cTn id="411" presetID="2" presetClass="exit" presetSubtype="9" fill="hold" nodeType="withEffect">
                                  <p:stCondLst>
                                    <p:cond delay="0"/>
                                  </p:stCondLst>
                                  <p:childTnLst>
                                    <p:anim calcmode="lin" valueType="num">
                                      <p:cBhvr additive="base">
                                        <p:cTn id="412" dur="4000"/>
                                        <p:tgtEl>
                                          <p:spTgt spid="89"/>
                                        </p:tgtEl>
                                        <p:attrNameLst>
                                          <p:attrName>ppt_x</p:attrName>
                                        </p:attrNameLst>
                                      </p:cBhvr>
                                      <p:tavLst>
                                        <p:tav tm="0">
                                          <p:val>
                                            <p:strVal val="ppt_x"/>
                                          </p:val>
                                        </p:tav>
                                        <p:tav tm="100000">
                                          <p:val>
                                            <p:strVal val="0-ppt_w/2"/>
                                          </p:val>
                                        </p:tav>
                                      </p:tavLst>
                                    </p:anim>
                                    <p:anim calcmode="lin" valueType="num">
                                      <p:cBhvr additive="base">
                                        <p:cTn id="413" dur="4000"/>
                                        <p:tgtEl>
                                          <p:spTgt spid="89"/>
                                        </p:tgtEl>
                                        <p:attrNameLst>
                                          <p:attrName>ppt_y</p:attrName>
                                        </p:attrNameLst>
                                      </p:cBhvr>
                                      <p:tavLst>
                                        <p:tav tm="0">
                                          <p:val>
                                            <p:strVal val="ppt_y"/>
                                          </p:val>
                                        </p:tav>
                                        <p:tav tm="100000">
                                          <p:val>
                                            <p:strVal val="0-ppt_h/2"/>
                                          </p:val>
                                        </p:tav>
                                      </p:tavLst>
                                    </p:anim>
                                    <p:set>
                                      <p:cBhvr>
                                        <p:cTn id="414" dur="1" fill="hold">
                                          <p:stCondLst>
                                            <p:cond delay="3999"/>
                                          </p:stCondLst>
                                        </p:cTn>
                                        <p:tgtEl>
                                          <p:spTgt spid="89"/>
                                        </p:tgtEl>
                                        <p:attrNameLst>
                                          <p:attrName>style.visibility</p:attrName>
                                        </p:attrNameLst>
                                      </p:cBhvr>
                                      <p:to>
                                        <p:strVal val="hidden"/>
                                      </p:to>
                                    </p:set>
                                  </p:childTnLst>
                                </p:cTn>
                              </p:par>
                              <p:par>
                                <p:cTn id="415" presetID="19" presetClass="entr" presetSubtype="5" fill="hold" nodeType="withEffect">
                                  <p:stCondLst>
                                    <p:cond delay="0"/>
                                  </p:stCondLst>
                                  <p:childTnLst>
                                    <p:set>
                                      <p:cBhvr>
                                        <p:cTn id="416" dur="1" fill="hold">
                                          <p:stCondLst>
                                            <p:cond delay="0"/>
                                          </p:stCondLst>
                                        </p:cTn>
                                        <p:tgtEl>
                                          <p:spTgt spid="92"/>
                                        </p:tgtEl>
                                        <p:attrNameLst>
                                          <p:attrName>style.visibility</p:attrName>
                                        </p:attrNameLst>
                                      </p:cBhvr>
                                      <p:to>
                                        <p:strVal val="visible"/>
                                      </p:to>
                                    </p:set>
                                    <p:anim calcmode="lin" valueType="num">
                                      <p:cBhvr>
                                        <p:cTn id="417" dur="4000" fill="hold"/>
                                        <p:tgtEl>
                                          <p:spTgt spid="92"/>
                                        </p:tgtEl>
                                        <p:attrNameLst>
                                          <p:attrName>ppt_w</p:attrName>
                                        </p:attrNameLst>
                                      </p:cBhvr>
                                      <p:tavLst>
                                        <p:tav tm="0">
                                          <p:val>
                                            <p:strVal val="#ppt_w"/>
                                          </p:val>
                                        </p:tav>
                                        <p:tav tm="100000">
                                          <p:val>
                                            <p:strVal val="#ppt_w"/>
                                          </p:val>
                                        </p:tav>
                                      </p:tavLst>
                                    </p:anim>
                                    <p:anim calcmode="lin" valueType="num">
                                      <p:cBhvr>
                                        <p:cTn id="418" dur="4000" fill="hold"/>
                                        <p:tgtEl>
                                          <p:spTgt spid="9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92"/>
                                        </p:tgtEl>
                                        <p:attrNameLst>
                                          <p:attrName>r</p:attrName>
                                        </p:attrNameLst>
                                      </p:cBhvr>
                                    </p:animRot>
                                  </p:childTnLst>
                                </p:cTn>
                              </p:par>
                              <p:par>
                                <p:cTn id="421" presetID="2" presetClass="exit" presetSubtype="9" fill="hold" nodeType="withEffect">
                                  <p:stCondLst>
                                    <p:cond delay="0"/>
                                  </p:stCondLst>
                                  <p:childTnLst>
                                    <p:anim calcmode="lin" valueType="num">
                                      <p:cBhvr additive="base">
                                        <p:cTn id="422" dur="4000"/>
                                        <p:tgtEl>
                                          <p:spTgt spid="92"/>
                                        </p:tgtEl>
                                        <p:attrNameLst>
                                          <p:attrName>ppt_x</p:attrName>
                                        </p:attrNameLst>
                                      </p:cBhvr>
                                      <p:tavLst>
                                        <p:tav tm="0">
                                          <p:val>
                                            <p:strVal val="ppt_x"/>
                                          </p:val>
                                        </p:tav>
                                        <p:tav tm="100000">
                                          <p:val>
                                            <p:strVal val="0-ppt_w/2"/>
                                          </p:val>
                                        </p:tav>
                                      </p:tavLst>
                                    </p:anim>
                                    <p:anim calcmode="lin" valueType="num">
                                      <p:cBhvr additive="base">
                                        <p:cTn id="423" dur="4000"/>
                                        <p:tgtEl>
                                          <p:spTgt spid="92"/>
                                        </p:tgtEl>
                                        <p:attrNameLst>
                                          <p:attrName>ppt_y</p:attrName>
                                        </p:attrNameLst>
                                      </p:cBhvr>
                                      <p:tavLst>
                                        <p:tav tm="0">
                                          <p:val>
                                            <p:strVal val="ppt_y"/>
                                          </p:val>
                                        </p:tav>
                                        <p:tav tm="100000">
                                          <p:val>
                                            <p:strVal val="0-ppt_h/2"/>
                                          </p:val>
                                        </p:tav>
                                      </p:tavLst>
                                    </p:anim>
                                    <p:set>
                                      <p:cBhvr>
                                        <p:cTn id="424" dur="1" fill="hold">
                                          <p:stCondLst>
                                            <p:cond delay="3999"/>
                                          </p:stCondLst>
                                        </p:cTn>
                                        <p:tgtEl>
                                          <p:spTgt spid="92"/>
                                        </p:tgtEl>
                                        <p:attrNameLst>
                                          <p:attrName>style.visibility</p:attrName>
                                        </p:attrNameLst>
                                      </p:cBhvr>
                                      <p:to>
                                        <p:strVal val="hidden"/>
                                      </p:to>
                                    </p:set>
                                  </p:childTnLst>
                                </p:cTn>
                              </p:par>
                              <p:par>
                                <p:cTn id="425" presetID="19" presetClass="entr" presetSubtype="5" fill="hold" nodeType="withEffect">
                                  <p:stCondLst>
                                    <p:cond delay="0"/>
                                  </p:stCondLst>
                                  <p:childTnLst>
                                    <p:set>
                                      <p:cBhvr>
                                        <p:cTn id="426" dur="1" fill="hold">
                                          <p:stCondLst>
                                            <p:cond delay="0"/>
                                          </p:stCondLst>
                                        </p:cTn>
                                        <p:tgtEl>
                                          <p:spTgt spid="95"/>
                                        </p:tgtEl>
                                        <p:attrNameLst>
                                          <p:attrName>style.visibility</p:attrName>
                                        </p:attrNameLst>
                                      </p:cBhvr>
                                      <p:to>
                                        <p:strVal val="visible"/>
                                      </p:to>
                                    </p:set>
                                    <p:anim calcmode="lin" valueType="num">
                                      <p:cBhvr>
                                        <p:cTn id="427" dur="4000" fill="hold"/>
                                        <p:tgtEl>
                                          <p:spTgt spid="95"/>
                                        </p:tgtEl>
                                        <p:attrNameLst>
                                          <p:attrName>ppt_w</p:attrName>
                                        </p:attrNameLst>
                                      </p:cBhvr>
                                      <p:tavLst>
                                        <p:tav tm="0">
                                          <p:val>
                                            <p:strVal val="#ppt_w"/>
                                          </p:val>
                                        </p:tav>
                                        <p:tav tm="100000">
                                          <p:val>
                                            <p:strVal val="#ppt_w"/>
                                          </p:val>
                                        </p:tav>
                                      </p:tavLst>
                                    </p:anim>
                                    <p:anim calcmode="lin" valueType="num">
                                      <p:cBhvr>
                                        <p:cTn id="428" dur="4000" fill="hold"/>
                                        <p:tgtEl>
                                          <p:spTgt spid="95"/>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nodeType="withEffect">
                                  <p:stCondLst>
                                    <p:cond delay="0"/>
                                  </p:stCondLst>
                                  <p:childTnLst>
                                    <p:animRot by="21600000">
                                      <p:cBhvr>
                                        <p:cTn id="430" dur="4000" fill="hold"/>
                                        <p:tgtEl>
                                          <p:spTgt spid="95"/>
                                        </p:tgtEl>
                                        <p:attrNameLst>
                                          <p:attrName>r</p:attrName>
                                        </p:attrNameLst>
                                      </p:cBhvr>
                                    </p:animRot>
                                  </p:childTnLst>
                                </p:cTn>
                              </p:par>
                              <p:par>
                                <p:cTn id="431" presetID="2" presetClass="exit" presetSubtype="9" fill="hold" nodeType="withEffect">
                                  <p:stCondLst>
                                    <p:cond delay="0"/>
                                  </p:stCondLst>
                                  <p:childTnLst>
                                    <p:anim calcmode="lin" valueType="num">
                                      <p:cBhvr additive="base">
                                        <p:cTn id="432" dur="4000"/>
                                        <p:tgtEl>
                                          <p:spTgt spid="95"/>
                                        </p:tgtEl>
                                        <p:attrNameLst>
                                          <p:attrName>ppt_x</p:attrName>
                                        </p:attrNameLst>
                                      </p:cBhvr>
                                      <p:tavLst>
                                        <p:tav tm="0">
                                          <p:val>
                                            <p:strVal val="ppt_x"/>
                                          </p:val>
                                        </p:tav>
                                        <p:tav tm="100000">
                                          <p:val>
                                            <p:strVal val="0-ppt_w/2"/>
                                          </p:val>
                                        </p:tav>
                                      </p:tavLst>
                                    </p:anim>
                                    <p:anim calcmode="lin" valueType="num">
                                      <p:cBhvr additive="base">
                                        <p:cTn id="433" dur="4000"/>
                                        <p:tgtEl>
                                          <p:spTgt spid="95"/>
                                        </p:tgtEl>
                                        <p:attrNameLst>
                                          <p:attrName>ppt_y</p:attrName>
                                        </p:attrNameLst>
                                      </p:cBhvr>
                                      <p:tavLst>
                                        <p:tav tm="0">
                                          <p:val>
                                            <p:strVal val="ppt_y"/>
                                          </p:val>
                                        </p:tav>
                                        <p:tav tm="100000">
                                          <p:val>
                                            <p:strVal val="0-ppt_h/2"/>
                                          </p:val>
                                        </p:tav>
                                      </p:tavLst>
                                    </p:anim>
                                    <p:set>
                                      <p:cBhvr>
                                        <p:cTn id="434" dur="1" fill="hold">
                                          <p:stCondLst>
                                            <p:cond delay="3999"/>
                                          </p:stCondLst>
                                        </p:cTn>
                                        <p:tgtEl>
                                          <p:spTgt spid="95"/>
                                        </p:tgtEl>
                                        <p:attrNameLst>
                                          <p:attrName>style.visibility</p:attrName>
                                        </p:attrNameLst>
                                      </p:cBhvr>
                                      <p:to>
                                        <p:strVal val="hidden"/>
                                      </p:to>
                                    </p:set>
                                  </p:childTnLst>
                                </p:cTn>
                              </p:par>
                              <p:par>
                                <p:cTn id="435" presetID="19" presetClass="entr" presetSubtype="5" fill="hold" nodeType="withEffect">
                                  <p:stCondLst>
                                    <p:cond delay="0"/>
                                  </p:stCondLst>
                                  <p:childTnLst>
                                    <p:set>
                                      <p:cBhvr>
                                        <p:cTn id="436" dur="1" fill="hold">
                                          <p:stCondLst>
                                            <p:cond delay="0"/>
                                          </p:stCondLst>
                                        </p:cTn>
                                        <p:tgtEl>
                                          <p:spTgt spid="98"/>
                                        </p:tgtEl>
                                        <p:attrNameLst>
                                          <p:attrName>style.visibility</p:attrName>
                                        </p:attrNameLst>
                                      </p:cBhvr>
                                      <p:to>
                                        <p:strVal val="visible"/>
                                      </p:to>
                                    </p:set>
                                    <p:anim calcmode="lin" valueType="num">
                                      <p:cBhvr>
                                        <p:cTn id="437" dur="4000" fill="hold"/>
                                        <p:tgtEl>
                                          <p:spTgt spid="98"/>
                                        </p:tgtEl>
                                        <p:attrNameLst>
                                          <p:attrName>ppt_w</p:attrName>
                                        </p:attrNameLst>
                                      </p:cBhvr>
                                      <p:tavLst>
                                        <p:tav tm="0">
                                          <p:val>
                                            <p:strVal val="#ppt_w"/>
                                          </p:val>
                                        </p:tav>
                                        <p:tav tm="100000">
                                          <p:val>
                                            <p:strVal val="#ppt_w"/>
                                          </p:val>
                                        </p:tav>
                                      </p:tavLst>
                                    </p:anim>
                                    <p:anim calcmode="lin" valueType="num">
                                      <p:cBhvr>
                                        <p:cTn id="438" dur="4000" fill="hold"/>
                                        <p:tgtEl>
                                          <p:spTgt spid="98"/>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nodeType="withEffect">
                                  <p:stCondLst>
                                    <p:cond delay="0"/>
                                  </p:stCondLst>
                                  <p:childTnLst>
                                    <p:animRot by="21600000">
                                      <p:cBhvr>
                                        <p:cTn id="440" dur="4000" fill="hold"/>
                                        <p:tgtEl>
                                          <p:spTgt spid="98"/>
                                        </p:tgtEl>
                                        <p:attrNameLst>
                                          <p:attrName>r</p:attrName>
                                        </p:attrNameLst>
                                      </p:cBhvr>
                                    </p:animRot>
                                  </p:childTnLst>
                                </p:cTn>
                              </p:par>
                              <p:par>
                                <p:cTn id="441" presetID="2" presetClass="exit" presetSubtype="9" fill="hold" nodeType="withEffect">
                                  <p:stCondLst>
                                    <p:cond delay="0"/>
                                  </p:stCondLst>
                                  <p:childTnLst>
                                    <p:anim calcmode="lin" valueType="num">
                                      <p:cBhvr additive="base">
                                        <p:cTn id="442" dur="4000"/>
                                        <p:tgtEl>
                                          <p:spTgt spid="98"/>
                                        </p:tgtEl>
                                        <p:attrNameLst>
                                          <p:attrName>ppt_x</p:attrName>
                                        </p:attrNameLst>
                                      </p:cBhvr>
                                      <p:tavLst>
                                        <p:tav tm="0">
                                          <p:val>
                                            <p:strVal val="ppt_x"/>
                                          </p:val>
                                        </p:tav>
                                        <p:tav tm="100000">
                                          <p:val>
                                            <p:strVal val="0-ppt_w/2"/>
                                          </p:val>
                                        </p:tav>
                                      </p:tavLst>
                                    </p:anim>
                                    <p:anim calcmode="lin" valueType="num">
                                      <p:cBhvr additive="base">
                                        <p:cTn id="443" dur="4000"/>
                                        <p:tgtEl>
                                          <p:spTgt spid="98"/>
                                        </p:tgtEl>
                                        <p:attrNameLst>
                                          <p:attrName>ppt_y</p:attrName>
                                        </p:attrNameLst>
                                      </p:cBhvr>
                                      <p:tavLst>
                                        <p:tav tm="0">
                                          <p:val>
                                            <p:strVal val="ppt_y"/>
                                          </p:val>
                                        </p:tav>
                                        <p:tav tm="100000">
                                          <p:val>
                                            <p:strVal val="0-ppt_h/2"/>
                                          </p:val>
                                        </p:tav>
                                      </p:tavLst>
                                    </p:anim>
                                    <p:set>
                                      <p:cBhvr>
                                        <p:cTn id="444" dur="1" fill="hold">
                                          <p:stCondLst>
                                            <p:cond delay="3999"/>
                                          </p:stCondLst>
                                        </p:cTn>
                                        <p:tgtEl>
                                          <p:spTgt spid="98"/>
                                        </p:tgtEl>
                                        <p:attrNameLst>
                                          <p:attrName>style.visibility</p:attrName>
                                        </p:attrNameLst>
                                      </p:cBhvr>
                                      <p:to>
                                        <p:strVal val="hidden"/>
                                      </p:to>
                                    </p:set>
                                  </p:childTnLst>
                                </p:cTn>
                              </p:par>
                              <p:par>
                                <p:cTn id="445" presetID="13" presetClass="entr" presetSubtype="16" fill="hold" nodeType="withEffect">
                                  <p:stCondLst>
                                    <p:cond delay="0"/>
                                  </p:stCondLst>
                                  <p:childTnLst>
                                    <p:set>
                                      <p:cBhvr>
                                        <p:cTn id="446" dur="1" fill="hold">
                                          <p:stCondLst>
                                            <p:cond delay="0"/>
                                          </p:stCondLst>
                                        </p:cTn>
                                        <p:tgtEl>
                                          <p:spTgt spid="4"/>
                                        </p:tgtEl>
                                        <p:attrNameLst>
                                          <p:attrName>style.visibility</p:attrName>
                                        </p:attrNameLst>
                                      </p:cBhvr>
                                      <p:to>
                                        <p:strVal val="visible"/>
                                      </p:to>
                                    </p:set>
                                    <p:animEffect transition="in" filter="plus(in)">
                                      <p:cBhvr>
                                        <p:cTn id="447" dur="6000"/>
                                        <p:tgtEl>
                                          <p:spTgt spid="4"/>
                                        </p:tgtEl>
                                      </p:cBhvr>
                                    </p:animEffect>
                                  </p:childTnLst>
                                </p:cTn>
                              </p:par>
                              <p:par>
                                <p:cTn id="448" presetID="13" presetClass="entr" presetSubtype="16" fill="hold" nodeType="withEffect">
                                  <p:stCondLst>
                                    <p:cond delay="0"/>
                                  </p:stCondLst>
                                  <p:childTnLst>
                                    <p:set>
                                      <p:cBhvr>
                                        <p:cTn id="449" dur="1" fill="hold">
                                          <p:stCondLst>
                                            <p:cond delay="0"/>
                                          </p:stCondLst>
                                        </p:cTn>
                                        <p:tgtEl>
                                          <p:spTgt spid="8"/>
                                        </p:tgtEl>
                                        <p:attrNameLst>
                                          <p:attrName>style.visibility</p:attrName>
                                        </p:attrNameLst>
                                      </p:cBhvr>
                                      <p:to>
                                        <p:strVal val="visible"/>
                                      </p:to>
                                    </p:set>
                                    <p:animEffect transition="in" filter="plus(in)">
                                      <p:cBhvr>
                                        <p:cTn id="450" dur="6000"/>
                                        <p:tgtEl>
                                          <p:spTgt spid="8"/>
                                        </p:tgtEl>
                                      </p:cBhvr>
                                    </p:animEffect>
                                  </p:childTnLst>
                                </p:cTn>
                              </p:par>
                              <p:par>
                                <p:cTn id="451" presetID="13" presetClass="entr" presetSubtype="16" fill="hold" nodeType="withEffect">
                                  <p:stCondLst>
                                    <p:cond delay="0"/>
                                  </p:stCondLst>
                                  <p:childTnLst>
                                    <p:set>
                                      <p:cBhvr>
                                        <p:cTn id="452" dur="1" fill="hold">
                                          <p:stCondLst>
                                            <p:cond delay="0"/>
                                          </p:stCondLst>
                                        </p:cTn>
                                        <p:tgtEl>
                                          <p:spTgt spid="11"/>
                                        </p:tgtEl>
                                        <p:attrNameLst>
                                          <p:attrName>style.visibility</p:attrName>
                                        </p:attrNameLst>
                                      </p:cBhvr>
                                      <p:to>
                                        <p:strVal val="visible"/>
                                      </p:to>
                                    </p:set>
                                    <p:animEffect transition="in" filter="plus(in)">
                                      <p:cBhvr>
                                        <p:cTn id="453" dur="6000"/>
                                        <p:tgtEl>
                                          <p:spTgt spid="11"/>
                                        </p:tgtEl>
                                      </p:cBhvr>
                                    </p:animEffect>
                                  </p:childTnLst>
                                </p:cTn>
                              </p:par>
                              <p:par>
                                <p:cTn id="454" presetID="13" presetClass="entr" presetSubtype="16" fill="hold" nodeType="withEffect">
                                  <p:stCondLst>
                                    <p:cond delay="0"/>
                                  </p:stCondLst>
                                  <p:childTnLst>
                                    <p:set>
                                      <p:cBhvr>
                                        <p:cTn id="455" dur="1" fill="hold">
                                          <p:stCondLst>
                                            <p:cond delay="0"/>
                                          </p:stCondLst>
                                        </p:cTn>
                                        <p:tgtEl>
                                          <p:spTgt spid="14"/>
                                        </p:tgtEl>
                                        <p:attrNameLst>
                                          <p:attrName>style.visibility</p:attrName>
                                        </p:attrNameLst>
                                      </p:cBhvr>
                                      <p:to>
                                        <p:strVal val="visible"/>
                                      </p:to>
                                    </p:set>
                                    <p:animEffect transition="in" filter="plus(in)">
                                      <p:cBhvr>
                                        <p:cTn id="456" dur="6000"/>
                                        <p:tgtEl>
                                          <p:spTgt spid="14"/>
                                        </p:tgtEl>
                                      </p:cBhvr>
                                    </p:animEffect>
                                  </p:childTnLst>
                                </p:cTn>
                              </p:par>
                              <p:par>
                                <p:cTn id="457" presetID="13" presetClass="entr" presetSubtype="16" fill="hold" nodeType="withEffect">
                                  <p:stCondLst>
                                    <p:cond delay="0"/>
                                  </p:stCondLst>
                                  <p:childTnLst>
                                    <p:set>
                                      <p:cBhvr>
                                        <p:cTn id="458" dur="1" fill="hold">
                                          <p:stCondLst>
                                            <p:cond delay="0"/>
                                          </p:stCondLst>
                                        </p:cTn>
                                        <p:tgtEl>
                                          <p:spTgt spid="17"/>
                                        </p:tgtEl>
                                        <p:attrNameLst>
                                          <p:attrName>style.visibility</p:attrName>
                                        </p:attrNameLst>
                                      </p:cBhvr>
                                      <p:to>
                                        <p:strVal val="visible"/>
                                      </p:to>
                                    </p:set>
                                    <p:animEffect transition="in" filter="plus(in)">
                                      <p:cBhvr>
                                        <p:cTn id="459" dur="6000"/>
                                        <p:tgtEl>
                                          <p:spTgt spid="17"/>
                                        </p:tgtEl>
                                      </p:cBhvr>
                                    </p:animEffect>
                                  </p:childTnLst>
                                </p:cTn>
                              </p:par>
                              <p:par>
                                <p:cTn id="460" presetID="13" presetClass="entr" presetSubtype="16" fill="hold" nodeType="withEffect">
                                  <p:stCondLst>
                                    <p:cond delay="0"/>
                                  </p:stCondLst>
                                  <p:childTnLst>
                                    <p:set>
                                      <p:cBhvr>
                                        <p:cTn id="461" dur="1" fill="hold">
                                          <p:stCondLst>
                                            <p:cond delay="0"/>
                                          </p:stCondLst>
                                        </p:cTn>
                                        <p:tgtEl>
                                          <p:spTgt spid="20"/>
                                        </p:tgtEl>
                                        <p:attrNameLst>
                                          <p:attrName>style.visibility</p:attrName>
                                        </p:attrNameLst>
                                      </p:cBhvr>
                                      <p:to>
                                        <p:strVal val="visible"/>
                                      </p:to>
                                    </p:set>
                                    <p:animEffect transition="in" filter="plus(in)">
                                      <p:cBhvr>
                                        <p:cTn id="462" dur="6000"/>
                                        <p:tgtEl>
                                          <p:spTgt spid="20"/>
                                        </p:tgtEl>
                                      </p:cBhvr>
                                    </p:animEffect>
                                  </p:childTnLst>
                                </p:cTn>
                              </p:par>
                              <p:par>
                                <p:cTn id="463" presetID="13" presetClass="entr" presetSubtype="16" fill="hold" nodeType="withEffect">
                                  <p:stCondLst>
                                    <p:cond delay="0"/>
                                  </p:stCondLst>
                                  <p:childTnLst>
                                    <p:set>
                                      <p:cBhvr>
                                        <p:cTn id="464" dur="1" fill="hold">
                                          <p:stCondLst>
                                            <p:cond delay="0"/>
                                          </p:stCondLst>
                                        </p:cTn>
                                        <p:tgtEl>
                                          <p:spTgt spid="23"/>
                                        </p:tgtEl>
                                        <p:attrNameLst>
                                          <p:attrName>style.visibility</p:attrName>
                                        </p:attrNameLst>
                                      </p:cBhvr>
                                      <p:to>
                                        <p:strVal val="visible"/>
                                      </p:to>
                                    </p:set>
                                    <p:animEffect transition="in" filter="plus(in)">
                                      <p:cBhvr>
                                        <p:cTn id="465" dur="6000"/>
                                        <p:tgtEl>
                                          <p:spTgt spid="23"/>
                                        </p:tgtEl>
                                      </p:cBhvr>
                                    </p:animEffect>
                                  </p:childTnLst>
                                </p:cTn>
                              </p:par>
                              <p:par>
                                <p:cTn id="466" presetID="13" presetClass="entr" presetSubtype="16" fill="hold" nodeType="withEffect">
                                  <p:stCondLst>
                                    <p:cond delay="0"/>
                                  </p:stCondLst>
                                  <p:childTnLst>
                                    <p:set>
                                      <p:cBhvr>
                                        <p:cTn id="467" dur="1" fill="hold">
                                          <p:stCondLst>
                                            <p:cond delay="0"/>
                                          </p:stCondLst>
                                        </p:cTn>
                                        <p:tgtEl>
                                          <p:spTgt spid="26"/>
                                        </p:tgtEl>
                                        <p:attrNameLst>
                                          <p:attrName>style.visibility</p:attrName>
                                        </p:attrNameLst>
                                      </p:cBhvr>
                                      <p:to>
                                        <p:strVal val="visible"/>
                                      </p:to>
                                    </p:set>
                                    <p:animEffect transition="in" filter="plus(in)">
                                      <p:cBhvr>
                                        <p:cTn id="468" dur="6000"/>
                                        <p:tgtEl>
                                          <p:spTgt spid="26"/>
                                        </p:tgtEl>
                                      </p:cBhvr>
                                    </p:animEffect>
                                  </p:childTnLst>
                                </p:cTn>
                              </p:par>
                              <p:par>
                                <p:cTn id="469" presetID="13" presetClass="entr" presetSubtype="16" fill="hold" nodeType="withEffect">
                                  <p:stCondLst>
                                    <p:cond delay="0"/>
                                  </p:stCondLst>
                                  <p:childTnLst>
                                    <p:set>
                                      <p:cBhvr>
                                        <p:cTn id="470" dur="1" fill="hold">
                                          <p:stCondLst>
                                            <p:cond delay="0"/>
                                          </p:stCondLst>
                                        </p:cTn>
                                        <p:tgtEl>
                                          <p:spTgt spid="29"/>
                                        </p:tgtEl>
                                        <p:attrNameLst>
                                          <p:attrName>style.visibility</p:attrName>
                                        </p:attrNameLst>
                                      </p:cBhvr>
                                      <p:to>
                                        <p:strVal val="visible"/>
                                      </p:to>
                                    </p:set>
                                    <p:animEffect transition="in" filter="plus(in)">
                                      <p:cBhvr>
                                        <p:cTn id="471" dur="6000"/>
                                        <p:tgtEl>
                                          <p:spTgt spid="29"/>
                                        </p:tgtEl>
                                      </p:cBhvr>
                                    </p:animEffect>
                                  </p:childTnLst>
                                </p:cTn>
                              </p:par>
                              <p:par>
                                <p:cTn id="472" presetID="13" presetClass="entr" presetSubtype="16" fill="hold" nodeType="withEffect">
                                  <p:stCondLst>
                                    <p:cond delay="0"/>
                                  </p:stCondLst>
                                  <p:childTnLst>
                                    <p:set>
                                      <p:cBhvr>
                                        <p:cTn id="473" dur="1" fill="hold">
                                          <p:stCondLst>
                                            <p:cond delay="0"/>
                                          </p:stCondLst>
                                        </p:cTn>
                                        <p:tgtEl>
                                          <p:spTgt spid="32"/>
                                        </p:tgtEl>
                                        <p:attrNameLst>
                                          <p:attrName>style.visibility</p:attrName>
                                        </p:attrNameLst>
                                      </p:cBhvr>
                                      <p:to>
                                        <p:strVal val="visible"/>
                                      </p:to>
                                    </p:set>
                                    <p:animEffect transition="in" filter="plus(in)">
                                      <p:cBhvr>
                                        <p:cTn id="474" dur="6000"/>
                                        <p:tgtEl>
                                          <p:spTgt spid="32"/>
                                        </p:tgtEl>
                                      </p:cBhvr>
                                    </p:animEffect>
                                  </p:childTnLst>
                                </p:cTn>
                              </p:par>
                              <p:par>
                                <p:cTn id="475" presetID="13" presetClass="entr" presetSubtype="16" fill="hold" nodeType="withEffect">
                                  <p:stCondLst>
                                    <p:cond delay="0"/>
                                  </p:stCondLst>
                                  <p:childTnLst>
                                    <p:set>
                                      <p:cBhvr>
                                        <p:cTn id="476" dur="1" fill="hold">
                                          <p:stCondLst>
                                            <p:cond delay="0"/>
                                          </p:stCondLst>
                                        </p:cTn>
                                        <p:tgtEl>
                                          <p:spTgt spid="35"/>
                                        </p:tgtEl>
                                        <p:attrNameLst>
                                          <p:attrName>style.visibility</p:attrName>
                                        </p:attrNameLst>
                                      </p:cBhvr>
                                      <p:to>
                                        <p:strVal val="visible"/>
                                      </p:to>
                                    </p:set>
                                    <p:animEffect transition="in" filter="plus(in)">
                                      <p:cBhvr>
                                        <p:cTn id="477" dur="6000"/>
                                        <p:tgtEl>
                                          <p:spTgt spid="35"/>
                                        </p:tgtEl>
                                      </p:cBhvr>
                                    </p:animEffect>
                                  </p:childTnLst>
                                </p:cTn>
                              </p:par>
                              <p:par>
                                <p:cTn id="478" presetID="13" presetClass="entr" presetSubtype="16" fill="hold" nodeType="withEffect">
                                  <p:stCondLst>
                                    <p:cond delay="0"/>
                                  </p:stCondLst>
                                  <p:childTnLst>
                                    <p:set>
                                      <p:cBhvr>
                                        <p:cTn id="479" dur="1" fill="hold">
                                          <p:stCondLst>
                                            <p:cond delay="0"/>
                                          </p:stCondLst>
                                        </p:cTn>
                                        <p:tgtEl>
                                          <p:spTgt spid="68"/>
                                        </p:tgtEl>
                                        <p:attrNameLst>
                                          <p:attrName>style.visibility</p:attrName>
                                        </p:attrNameLst>
                                      </p:cBhvr>
                                      <p:to>
                                        <p:strVal val="visible"/>
                                      </p:to>
                                    </p:set>
                                    <p:animEffect transition="in" filter="plus(in)">
                                      <p:cBhvr>
                                        <p:cTn id="480" dur="6000"/>
                                        <p:tgtEl>
                                          <p:spTgt spid="68"/>
                                        </p:tgtEl>
                                      </p:cBhvr>
                                    </p:animEffect>
                                  </p:childTnLst>
                                </p:cTn>
                              </p:par>
                              <p:par>
                                <p:cTn id="481" presetID="13" presetClass="entr" presetSubtype="16" fill="hold" nodeType="withEffect">
                                  <p:stCondLst>
                                    <p:cond delay="0"/>
                                  </p:stCondLst>
                                  <p:childTnLst>
                                    <p:set>
                                      <p:cBhvr>
                                        <p:cTn id="482" dur="1" fill="hold">
                                          <p:stCondLst>
                                            <p:cond delay="0"/>
                                          </p:stCondLst>
                                        </p:cTn>
                                        <p:tgtEl>
                                          <p:spTgt spid="65"/>
                                        </p:tgtEl>
                                        <p:attrNameLst>
                                          <p:attrName>style.visibility</p:attrName>
                                        </p:attrNameLst>
                                      </p:cBhvr>
                                      <p:to>
                                        <p:strVal val="visible"/>
                                      </p:to>
                                    </p:set>
                                    <p:animEffect transition="in" filter="plus(in)">
                                      <p:cBhvr>
                                        <p:cTn id="483" dur="6000"/>
                                        <p:tgtEl>
                                          <p:spTgt spid="65"/>
                                        </p:tgtEl>
                                      </p:cBhvr>
                                    </p:animEffect>
                                  </p:childTnLst>
                                </p:cTn>
                              </p:par>
                              <p:par>
                                <p:cTn id="484" presetID="13" presetClass="entr" presetSubtype="16" fill="hold" nodeType="withEffect">
                                  <p:stCondLst>
                                    <p:cond delay="0"/>
                                  </p:stCondLst>
                                  <p:childTnLst>
                                    <p:set>
                                      <p:cBhvr>
                                        <p:cTn id="485" dur="1" fill="hold">
                                          <p:stCondLst>
                                            <p:cond delay="0"/>
                                          </p:stCondLst>
                                        </p:cTn>
                                        <p:tgtEl>
                                          <p:spTgt spid="62"/>
                                        </p:tgtEl>
                                        <p:attrNameLst>
                                          <p:attrName>style.visibility</p:attrName>
                                        </p:attrNameLst>
                                      </p:cBhvr>
                                      <p:to>
                                        <p:strVal val="visible"/>
                                      </p:to>
                                    </p:set>
                                    <p:animEffect transition="in" filter="plus(in)">
                                      <p:cBhvr>
                                        <p:cTn id="486" dur="6000"/>
                                        <p:tgtEl>
                                          <p:spTgt spid="62"/>
                                        </p:tgtEl>
                                      </p:cBhvr>
                                    </p:animEffect>
                                  </p:childTnLst>
                                </p:cTn>
                              </p:par>
                              <p:par>
                                <p:cTn id="487" presetID="13" presetClass="entr" presetSubtype="16" fill="hold" nodeType="withEffect">
                                  <p:stCondLst>
                                    <p:cond delay="0"/>
                                  </p:stCondLst>
                                  <p:childTnLst>
                                    <p:set>
                                      <p:cBhvr>
                                        <p:cTn id="488" dur="1" fill="hold">
                                          <p:stCondLst>
                                            <p:cond delay="0"/>
                                          </p:stCondLst>
                                        </p:cTn>
                                        <p:tgtEl>
                                          <p:spTgt spid="59"/>
                                        </p:tgtEl>
                                        <p:attrNameLst>
                                          <p:attrName>style.visibility</p:attrName>
                                        </p:attrNameLst>
                                      </p:cBhvr>
                                      <p:to>
                                        <p:strVal val="visible"/>
                                      </p:to>
                                    </p:set>
                                    <p:animEffect transition="in" filter="plus(in)">
                                      <p:cBhvr>
                                        <p:cTn id="489" dur="6000"/>
                                        <p:tgtEl>
                                          <p:spTgt spid="59"/>
                                        </p:tgtEl>
                                      </p:cBhvr>
                                    </p:animEffect>
                                  </p:childTnLst>
                                </p:cTn>
                              </p:par>
                              <p:par>
                                <p:cTn id="490" presetID="13" presetClass="entr" presetSubtype="16" fill="hold" nodeType="withEffect">
                                  <p:stCondLst>
                                    <p:cond delay="0"/>
                                  </p:stCondLst>
                                  <p:childTnLst>
                                    <p:set>
                                      <p:cBhvr>
                                        <p:cTn id="491" dur="1" fill="hold">
                                          <p:stCondLst>
                                            <p:cond delay="0"/>
                                          </p:stCondLst>
                                        </p:cTn>
                                        <p:tgtEl>
                                          <p:spTgt spid="56"/>
                                        </p:tgtEl>
                                        <p:attrNameLst>
                                          <p:attrName>style.visibility</p:attrName>
                                        </p:attrNameLst>
                                      </p:cBhvr>
                                      <p:to>
                                        <p:strVal val="visible"/>
                                      </p:to>
                                    </p:set>
                                    <p:animEffect transition="in" filter="plus(in)">
                                      <p:cBhvr>
                                        <p:cTn id="492" dur="6000"/>
                                        <p:tgtEl>
                                          <p:spTgt spid="56"/>
                                        </p:tgtEl>
                                      </p:cBhvr>
                                    </p:animEffect>
                                  </p:childTnLst>
                                </p:cTn>
                              </p:par>
                              <p:par>
                                <p:cTn id="493" presetID="13" presetClass="entr" presetSubtype="16"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Effect transition="in" filter="plus(in)">
                                      <p:cBhvr>
                                        <p:cTn id="495" dur="6000"/>
                                        <p:tgtEl>
                                          <p:spTgt spid="53"/>
                                        </p:tgtEl>
                                      </p:cBhvr>
                                    </p:animEffect>
                                  </p:childTnLst>
                                </p:cTn>
                              </p:par>
                              <p:par>
                                <p:cTn id="496" presetID="13" presetClass="entr" presetSubtype="16" fill="hold" nodeType="withEffect">
                                  <p:stCondLst>
                                    <p:cond delay="0"/>
                                  </p:stCondLst>
                                  <p:childTnLst>
                                    <p:set>
                                      <p:cBhvr>
                                        <p:cTn id="497" dur="1" fill="hold">
                                          <p:stCondLst>
                                            <p:cond delay="0"/>
                                          </p:stCondLst>
                                        </p:cTn>
                                        <p:tgtEl>
                                          <p:spTgt spid="50"/>
                                        </p:tgtEl>
                                        <p:attrNameLst>
                                          <p:attrName>style.visibility</p:attrName>
                                        </p:attrNameLst>
                                      </p:cBhvr>
                                      <p:to>
                                        <p:strVal val="visible"/>
                                      </p:to>
                                    </p:set>
                                    <p:animEffect transition="in" filter="plus(in)">
                                      <p:cBhvr>
                                        <p:cTn id="498" dur="6000"/>
                                        <p:tgtEl>
                                          <p:spTgt spid="50"/>
                                        </p:tgtEl>
                                      </p:cBhvr>
                                    </p:animEffect>
                                  </p:childTnLst>
                                </p:cTn>
                              </p:par>
                              <p:par>
                                <p:cTn id="499" presetID="13" presetClass="entr" presetSubtype="16" fill="hold" nodeType="withEffect">
                                  <p:stCondLst>
                                    <p:cond delay="0"/>
                                  </p:stCondLst>
                                  <p:childTnLst>
                                    <p:set>
                                      <p:cBhvr>
                                        <p:cTn id="500" dur="1" fill="hold">
                                          <p:stCondLst>
                                            <p:cond delay="0"/>
                                          </p:stCondLst>
                                        </p:cTn>
                                        <p:tgtEl>
                                          <p:spTgt spid="47"/>
                                        </p:tgtEl>
                                        <p:attrNameLst>
                                          <p:attrName>style.visibility</p:attrName>
                                        </p:attrNameLst>
                                      </p:cBhvr>
                                      <p:to>
                                        <p:strVal val="visible"/>
                                      </p:to>
                                    </p:set>
                                    <p:animEffect transition="in" filter="plus(in)">
                                      <p:cBhvr>
                                        <p:cTn id="501" dur="6000"/>
                                        <p:tgtEl>
                                          <p:spTgt spid="47"/>
                                        </p:tgtEl>
                                      </p:cBhvr>
                                    </p:animEffect>
                                  </p:childTnLst>
                                </p:cTn>
                              </p:par>
                              <p:par>
                                <p:cTn id="502" presetID="13" presetClass="entr" presetSubtype="16" fill="hold" nodeType="withEffect">
                                  <p:stCondLst>
                                    <p:cond delay="0"/>
                                  </p:stCondLst>
                                  <p:childTnLst>
                                    <p:set>
                                      <p:cBhvr>
                                        <p:cTn id="503" dur="1" fill="hold">
                                          <p:stCondLst>
                                            <p:cond delay="0"/>
                                          </p:stCondLst>
                                        </p:cTn>
                                        <p:tgtEl>
                                          <p:spTgt spid="44"/>
                                        </p:tgtEl>
                                        <p:attrNameLst>
                                          <p:attrName>style.visibility</p:attrName>
                                        </p:attrNameLst>
                                      </p:cBhvr>
                                      <p:to>
                                        <p:strVal val="visible"/>
                                      </p:to>
                                    </p:set>
                                    <p:animEffect transition="in" filter="plus(in)">
                                      <p:cBhvr>
                                        <p:cTn id="504" dur="6000"/>
                                        <p:tgtEl>
                                          <p:spTgt spid="44"/>
                                        </p:tgtEl>
                                      </p:cBhvr>
                                    </p:animEffect>
                                  </p:childTnLst>
                                </p:cTn>
                              </p:par>
                              <p:par>
                                <p:cTn id="505" presetID="13" presetClass="entr" presetSubtype="16" fill="hold" nodeType="withEffect">
                                  <p:stCondLst>
                                    <p:cond delay="0"/>
                                  </p:stCondLst>
                                  <p:childTnLst>
                                    <p:set>
                                      <p:cBhvr>
                                        <p:cTn id="506" dur="1" fill="hold">
                                          <p:stCondLst>
                                            <p:cond delay="0"/>
                                          </p:stCondLst>
                                        </p:cTn>
                                        <p:tgtEl>
                                          <p:spTgt spid="41"/>
                                        </p:tgtEl>
                                        <p:attrNameLst>
                                          <p:attrName>style.visibility</p:attrName>
                                        </p:attrNameLst>
                                      </p:cBhvr>
                                      <p:to>
                                        <p:strVal val="visible"/>
                                      </p:to>
                                    </p:set>
                                    <p:animEffect transition="in" filter="plus(in)">
                                      <p:cBhvr>
                                        <p:cTn id="507" dur="6000"/>
                                        <p:tgtEl>
                                          <p:spTgt spid="41"/>
                                        </p:tgtEl>
                                      </p:cBhvr>
                                    </p:animEffect>
                                  </p:childTnLst>
                                </p:cTn>
                              </p:par>
                              <p:par>
                                <p:cTn id="508" presetID="13" presetClass="entr" presetSubtype="16" fill="hold" nodeType="withEffect">
                                  <p:stCondLst>
                                    <p:cond delay="0"/>
                                  </p:stCondLst>
                                  <p:childTnLst>
                                    <p:set>
                                      <p:cBhvr>
                                        <p:cTn id="509" dur="1" fill="hold">
                                          <p:stCondLst>
                                            <p:cond delay="0"/>
                                          </p:stCondLst>
                                        </p:cTn>
                                        <p:tgtEl>
                                          <p:spTgt spid="38"/>
                                        </p:tgtEl>
                                        <p:attrNameLst>
                                          <p:attrName>style.visibility</p:attrName>
                                        </p:attrNameLst>
                                      </p:cBhvr>
                                      <p:to>
                                        <p:strVal val="visible"/>
                                      </p:to>
                                    </p:set>
                                    <p:animEffect transition="in" filter="plus(in)">
                                      <p:cBhvr>
                                        <p:cTn id="510" dur="6000"/>
                                        <p:tgtEl>
                                          <p:spTgt spid="38"/>
                                        </p:tgtEl>
                                      </p:cBhvr>
                                    </p:animEffect>
                                  </p:childTnLst>
                                </p:cTn>
                              </p:par>
                              <p:par>
                                <p:cTn id="511" presetID="13" presetClass="entr" presetSubtype="16" fill="hold" nodeType="withEffect">
                                  <p:stCondLst>
                                    <p:cond delay="0"/>
                                  </p:stCondLst>
                                  <p:childTnLst>
                                    <p:set>
                                      <p:cBhvr>
                                        <p:cTn id="512" dur="1" fill="hold">
                                          <p:stCondLst>
                                            <p:cond delay="0"/>
                                          </p:stCondLst>
                                        </p:cTn>
                                        <p:tgtEl>
                                          <p:spTgt spid="134"/>
                                        </p:tgtEl>
                                        <p:attrNameLst>
                                          <p:attrName>style.visibility</p:attrName>
                                        </p:attrNameLst>
                                      </p:cBhvr>
                                      <p:to>
                                        <p:strVal val="visible"/>
                                      </p:to>
                                    </p:set>
                                    <p:animEffect transition="in" filter="plus(in)">
                                      <p:cBhvr>
                                        <p:cTn id="513" dur="6000"/>
                                        <p:tgtEl>
                                          <p:spTgt spid="134"/>
                                        </p:tgtEl>
                                      </p:cBhvr>
                                    </p:animEffect>
                                  </p:childTnLst>
                                </p:cTn>
                              </p:par>
                              <p:par>
                                <p:cTn id="514" presetID="13" presetClass="entr" presetSubtype="16" fill="hold" nodeType="withEffect">
                                  <p:stCondLst>
                                    <p:cond delay="0"/>
                                  </p:stCondLst>
                                  <p:childTnLst>
                                    <p:set>
                                      <p:cBhvr>
                                        <p:cTn id="515" dur="1" fill="hold">
                                          <p:stCondLst>
                                            <p:cond delay="0"/>
                                          </p:stCondLst>
                                        </p:cTn>
                                        <p:tgtEl>
                                          <p:spTgt spid="104"/>
                                        </p:tgtEl>
                                        <p:attrNameLst>
                                          <p:attrName>style.visibility</p:attrName>
                                        </p:attrNameLst>
                                      </p:cBhvr>
                                      <p:to>
                                        <p:strVal val="visible"/>
                                      </p:to>
                                    </p:set>
                                    <p:animEffect transition="in" filter="plus(in)">
                                      <p:cBhvr>
                                        <p:cTn id="516" dur="6000"/>
                                        <p:tgtEl>
                                          <p:spTgt spid="104"/>
                                        </p:tgtEl>
                                      </p:cBhvr>
                                    </p:animEffect>
                                  </p:childTnLst>
                                </p:cTn>
                              </p:par>
                              <p:par>
                                <p:cTn id="517" presetID="13" presetClass="entr" presetSubtype="16" fill="hold" nodeType="withEffect">
                                  <p:stCondLst>
                                    <p:cond delay="0"/>
                                  </p:stCondLst>
                                  <p:childTnLst>
                                    <p:set>
                                      <p:cBhvr>
                                        <p:cTn id="518" dur="1" fill="hold">
                                          <p:stCondLst>
                                            <p:cond delay="0"/>
                                          </p:stCondLst>
                                        </p:cTn>
                                        <p:tgtEl>
                                          <p:spTgt spid="107"/>
                                        </p:tgtEl>
                                        <p:attrNameLst>
                                          <p:attrName>style.visibility</p:attrName>
                                        </p:attrNameLst>
                                      </p:cBhvr>
                                      <p:to>
                                        <p:strVal val="visible"/>
                                      </p:to>
                                    </p:set>
                                    <p:animEffect transition="in" filter="plus(in)">
                                      <p:cBhvr>
                                        <p:cTn id="519" dur="6000"/>
                                        <p:tgtEl>
                                          <p:spTgt spid="107"/>
                                        </p:tgtEl>
                                      </p:cBhvr>
                                    </p:animEffect>
                                  </p:childTnLst>
                                </p:cTn>
                              </p:par>
                              <p:par>
                                <p:cTn id="520" presetID="13" presetClass="entr" presetSubtype="16" fill="hold" nodeType="withEffect">
                                  <p:stCondLst>
                                    <p:cond delay="0"/>
                                  </p:stCondLst>
                                  <p:childTnLst>
                                    <p:set>
                                      <p:cBhvr>
                                        <p:cTn id="521" dur="1" fill="hold">
                                          <p:stCondLst>
                                            <p:cond delay="0"/>
                                          </p:stCondLst>
                                        </p:cTn>
                                        <p:tgtEl>
                                          <p:spTgt spid="110"/>
                                        </p:tgtEl>
                                        <p:attrNameLst>
                                          <p:attrName>style.visibility</p:attrName>
                                        </p:attrNameLst>
                                      </p:cBhvr>
                                      <p:to>
                                        <p:strVal val="visible"/>
                                      </p:to>
                                    </p:set>
                                    <p:animEffect transition="in" filter="plus(in)">
                                      <p:cBhvr>
                                        <p:cTn id="522" dur="6000"/>
                                        <p:tgtEl>
                                          <p:spTgt spid="110"/>
                                        </p:tgtEl>
                                      </p:cBhvr>
                                    </p:animEffect>
                                  </p:childTnLst>
                                </p:cTn>
                              </p:par>
                              <p:par>
                                <p:cTn id="523" presetID="13" presetClass="entr" presetSubtype="16" fill="hold" nodeType="withEffect">
                                  <p:stCondLst>
                                    <p:cond delay="0"/>
                                  </p:stCondLst>
                                  <p:childTnLst>
                                    <p:set>
                                      <p:cBhvr>
                                        <p:cTn id="524" dur="1" fill="hold">
                                          <p:stCondLst>
                                            <p:cond delay="0"/>
                                          </p:stCondLst>
                                        </p:cTn>
                                        <p:tgtEl>
                                          <p:spTgt spid="113"/>
                                        </p:tgtEl>
                                        <p:attrNameLst>
                                          <p:attrName>style.visibility</p:attrName>
                                        </p:attrNameLst>
                                      </p:cBhvr>
                                      <p:to>
                                        <p:strVal val="visible"/>
                                      </p:to>
                                    </p:set>
                                    <p:animEffect transition="in" filter="plus(in)">
                                      <p:cBhvr>
                                        <p:cTn id="525" dur="6000"/>
                                        <p:tgtEl>
                                          <p:spTgt spid="113"/>
                                        </p:tgtEl>
                                      </p:cBhvr>
                                    </p:animEffect>
                                  </p:childTnLst>
                                </p:cTn>
                              </p:par>
                              <p:par>
                                <p:cTn id="526" presetID="13" presetClass="entr" presetSubtype="16" fill="hold" nodeType="withEffect">
                                  <p:stCondLst>
                                    <p:cond delay="0"/>
                                  </p:stCondLst>
                                  <p:childTnLst>
                                    <p:set>
                                      <p:cBhvr>
                                        <p:cTn id="527" dur="1" fill="hold">
                                          <p:stCondLst>
                                            <p:cond delay="0"/>
                                          </p:stCondLst>
                                        </p:cTn>
                                        <p:tgtEl>
                                          <p:spTgt spid="116"/>
                                        </p:tgtEl>
                                        <p:attrNameLst>
                                          <p:attrName>style.visibility</p:attrName>
                                        </p:attrNameLst>
                                      </p:cBhvr>
                                      <p:to>
                                        <p:strVal val="visible"/>
                                      </p:to>
                                    </p:set>
                                    <p:animEffect transition="in" filter="plus(in)">
                                      <p:cBhvr>
                                        <p:cTn id="528" dur="6000"/>
                                        <p:tgtEl>
                                          <p:spTgt spid="116"/>
                                        </p:tgtEl>
                                      </p:cBhvr>
                                    </p:animEffect>
                                  </p:childTnLst>
                                </p:cTn>
                              </p:par>
                              <p:par>
                                <p:cTn id="529" presetID="13" presetClass="entr" presetSubtype="16" fill="hold" nodeType="withEffect">
                                  <p:stCondLst>
                                    <p:cond delay="0"/>
                                  </p:stCondLst>
                                  <p:childTnLst>
                                    <p:set>
                                      <p:cBhvr>
                                        <p:cTn id="530" dur="1" fill="hold">
                                          <p:stCondLst>
                                            <p:cond delay="0"/>
                                          </p:stCondLst>
                                        </p:cTn>
                                        <p:tgtEl>
                                          <p:spTgt spid="119"/>
                                        </p:tgtEl>
                                        <p:attrNameLst>
                                          <p:attrName>style.visibility</p:attrName>
                                        </p:attrNameLst>
                                      </p:cBhvr>
                                      <p:to>
                                        <p:strVal val="visible"/>
                                      </p:to>
                                    </p:set>
                                    <p:animEffect transition="in" filter="plus(in)">
                                      <p:cBhvr>
                                        <p:cTn id="531" dur="6000"/>
                                        <p:tgtEl>
                                          <p:spTgt spid="119"/>
                                        </p:tgtEl>
                                      </p:cBhvr>
                                    </p:animEffect>
                                  </p:childTnLst>
                                </p:cTn>
                              </p:par>
                              <p:par>
                                <p:cTn id="532" presetID="13" presetClass="entr" presetSubtype="16" fill="hold" nodeType="withEffect">
                                  <p:stCondLst>
                                    <p:cond delay="0"/>
                                  </p:stCondLst>
                                  <p:childTnLst>
                                    <p:set>
                                      <p:cBhvr>
                                        <p:cTn id="533" dur="1" fill="hold">
                                          <p:stCondLst>
                                            <p:cond delay="0"/>
                                          </p:stCondLst>
                                        </p:cTn>
                                        <p:tgtEl>
                                          <p:spTgt spid="122"/>
                                        </p:tgtEl>
                                        <p:attrNameLst>
                                          <p:attrName>style.visibility</p:attrName>
                                        </p:attrNameLst>
                                      </p:cBhvr>
                                      <p:to>
                                        <p:strVal val="visible"/>
                                      </p:to>
                                    </p:set>
                                    <p:animEffect transition="in" filter="plus(in)">
                                      <p:cBhvr>
                                        <p:cTn id="534" dur="6000"/>
                                        <p:tgtEl>
                                          <p:spTgt spid="122"/>
                                        </p:tgtEl>
                                      </p:cBhvr>
                                    </p:animEffect>
                                  </p:childTnLst>
                                </p:cTn>
                              </p:par>
                              <p:par>
                                <p:cTn id="535" presetID="13" presetClass="entr" presetSubtype="16" fill="hold" nodeType="withEffect">
                                  <p:stCondLst>
                                    <p:cond delay="0"/>
                                  </p:stCondLst>
                                  <p:childTnLst>
                                    <p:set>
                                      <p:cBhvr>
                                        <p:cTn id="536" dur="1" fill="hold">
                                          <p:stCondLst>
                                            <p:cond delay="0"/>
                                          </p:stCondLst>
                                        </p:cTn>
                                        <p:tgtEl>
                                          <p:spTgt spid="125"/>
                                        </p:tgtEl>
                                        <p:attrNameLst>
                                          <p:attrName>style.visibility</p:attrName>
                                        </p:attrNameLst>
                                      </p:cBhvr>
                                      <p:to>
                                        <p:strVal val="visible"/>
                                      </p:to>
                                    </p:set>
                                    <p:animEffect transition="in" filter="plus(in)">
                                      <p:cBhvr>
                                        <p:cTn id="537" dur="6000"/>
                                        <p:tgtEl>
                                          <p:spTgt spid="125"/>
                                        </p:tgtEl>
                                      </p:cBhvr>
                                    </p:animEffect>
                                  </p:childTnLst>
                                </p:cTn>
                              </p:par>
                              <p:par>
                                <p:cTn id="538" presetID="13" presetClass="entr" presetSubtype="16" fill="hold" nodeType="withEffect">
                                  <p:stCondLst>
                                    <p:cond delay="0"/>
                                  </p:stCondLst>
                                  <p:childTnLst>
                                    <p:set>
                                      <p:cBhvr>
                                        <p:cTn id="539" dur="1" fill="hold">
                                          <p:stCondLst>
                                            <p:cond delay="0"/>
                                          </p:stCondLst>
                                        </p:cTn>
                                        <p:tgtEl>
                                          <p:spTgt spid="128"/>
                                        </p:tgtEl>
                                        <p:attrNameLst>
                                          <p:attrName>style.visibility</p:attrName>
                                        </p:attrNameLst>
                                      </p:cBhvr>
                                      <p:to>
                                        <p:strVal val="visible"/>
                                      </p:to>
                                    </p:set>
                                    <p:animEffect transition="in" filter="plus(in)">
                                      <p:cBhvr>
                                        <p:cTn id="540" dur="6000"/>
                                        <p:tgtEl>
                                          <p:spTgt spid="128"/>
                                        </p:tgtEl>
                                      </p:cBhvr>
                                    </p:animEffect>
                                  </p:childTnLst>
                                </p:cTn>
                              </p:par>
                              <p:par>
                                <p:cTn id="541" presetID="13" presetClass="entr" presetSubtype="16" fill="hold" nodeType="withEffect">
                                  <p:stCondLst>
                                    <p:cond delay="0"/>
                                  </p:stCondLst>
                                  <p:childTnLst>
                                    <p:set>
                                      <p:cBhvr>
                                        <p:cTn id="542" dur="1" fill="hold">
                                          <p:stCondLst>
                                            <p:cond delay="0"/>
                                          </p:stCondLst>
                                        </p:cTn>
                                        <p:tgtEl>
                                          <p:spTgt spid="131"/>
                                        </p:tgtEl>
                                        <p:attrNameLst>
                                          <p:attrName>style.visibility</p:attrName>
                                        </p:attrNameLst>
                                      </p:cBhvr>
                                      <p:to>
                                        <p:strVal val="visible"/>
                                      </p:to>
                                    </p:set>
                                    <p:animEffect transition="in" filter="plus(in)">
                                      <p:cBhvr>
                                        <p:cTn id="543" dur="6000"/>
                                        <p:tgtEl>
                                          <p:spTgt spid="131"/>
                                        </p:tgtEl>
                                      </p:cBhvr>
                                    </p:animEffect>
                                  </p:childTnLst>
                                </p:cTn>
                              </p:par>
                              <p:par>
                                <p:cTn id="544" presetID="13" presetClass="entr" presetSubtype="16" fill="hold" nodeType="withEffect">
                                  <p:stCondLst>
                                    <p:cond delay="0"/>
                                  </p:stCondLst>
                                  <p:childTnLst>
                                    <p:set>
                                      <p:cBhvr>
                                        <p:cTn id="545" dur="1" fill="hold">
                                          <p:stCondLst>
                                            <p:cond delay="0"/>
                                          </p:stCondLst>
                                        </p:cTn>
                                        <p:tgtEl>
                                          <p:spTgt spid="101"/>
                                        </p:tgtEl>
                                        <p:attrNameLst>
                                          <p:attrName>style.visibility</p:attrName>
                                        </p:attrNameLst>
                                      </p:cBhvr>
                                      <p:to>
                                        <p:strVal val="visible"/>
                                      </p:to>
                                    </p:set>
                                    <p:animEffect transition="in" filter="plus(in)">
                                      <p:cBhvr>
                                        <p:cTn id="546" dur="6000"/>
                                        <p:tgtEl>
                                          <p:spTgt spid="101"/>
                                        </p:tgtEl>
                                      </p:cBhvr>
                                    </p:animEffect>
                                  </p:childTnLst>
                                </p:cTn>
                              </p:par>
                              <p:par>
                                <p:cTn id="547" presetID="13" presetClass="entr" presetSubtype="16" fill="hold" nodeType="withEffect">
                                  <p:stCondLst>
                                    <p:cond delay="0"/>
                                  </p:stCondLst>
                                  <p:childTnLst>
                                    <p:set>
                                      <p:cBhvr>
                                        <p:cTn id="548" dur="1" fill="hold">
                                          <p:stCondLst>
                                            <p:cond delay="0"/>
                                          </p:stCondLst>
                                        </p:cTn>
                                        <p:tgtEl>
                                          <p:spTgt spid="71"/>
                                        </p:tgtEl>
                                        <p:attrNameLst>
                                          <p:attrName>style.visibility</p:attrName>
                                        </p:attrNameLst>
                                      </p:cBhvr>
                                      <p:to>
                                        <p:strVal val="visible"/>
                                      </p:to>
                                    </p:set>
                                    <p:animEffect transition="in" filter="plus(in)">
                                      <p:cBhvr>
                                        <p:cTn id="549" dur="6000"/>
                                        <p:tgtEl>
                                          <p:spTgt spid="71"/>
                                        </p:tgtEl>
                                      </p:cBhvr>
                                    </p:animEffect>
                                  </p:childTnLst>
                                </p:cTn>
                              </p:par>
                              <p:par>
                                <p:cTn id="550" presetID="13" presetClass="entr" presetSubtype="16" fill="hold" nodeType="withEffect">
                                  <p:stCondLst>
                                    <p:cond delay="0"/>
                                  </p:stCondLst>
                                  <p:childTnLst>
                                    <p:set>
                                      <p:cBhvr>
                                        <p:cTn id="551" dur="1" fill="hold">
                                          <p:stCondLst>
                                            <p:cond delay="0"/>
                                          </p:stCondLst>
                                        </p:cTn>
                                        <p:tgtEl>
                                          <p:spTgt spid="74"/>
                                        </p:tgtEl>
                                        <p:attrNameLst>
                                          <p:attrName>style.visibility</p:attrName>
                                        </p:attrNameLst>
                                      </p:cBhvr>
                                      <p:to>
                                        <p:strVal val="visible"/>
                                      </p:to>
                                    </p:set>
                                    <p:animEffect transition="in" filter="plus(in)">
                                      <p:cBhvr>
                                        <p:cTn id="552" dur="6000"/>
                                        <p:tgtEl>
                                          <p:spTgt spid="74"/>
                                        </p:tgtEl>
                                      </p:cBhvr>
                                    </p:animEffect>
                                  </p:childTnLst>
                                </p:cTn>
                              </p:par>
                              <p:par>
                                <p:cTn id="553" presetID="13" presetClass="entr" presetSubtype="16" fill="hold" nodeType="withEffect">
                                  <p:stCondLst>
                                    <p:cond delay="0"/>
                                  </p:stCondLst>
                                  <p:childTnLst>
                                    <p:set>
                                      <p:cBhvr>
                                        <p:cTn id="554" dur="1" fill="hold">
                                          <p:stCondLst>
                                            <p:cond delay="0"/>
                                          </p:stCondLst>
                                        </p:cTn>
                                        <p:tgtEl>
                                          <p:spTgt spid="77"/>
                                        </p:tgtEl>
                                        <p:attrNameLst>
                                          <p:attrName>style.visibility</p:attrName>
                                        </p:attrNameLst>
                                      </p:cBhvr>
                                      <p:to>
                                        <p:strVal val="visible"/>
                                      </p:to>
                                    </p:set>
                                    <p:animEffect transition="in" filter="plus(in)">
                                      <p:cBhvr>
                                        <p:cTn id="555" dur="6000"/>
                                        <p:tgtEl>
                                          <p:spTgt spid="77"/>
                                        </p:tgtEl>
                                      </p:cBhvr>
                                    </p:animEffect>
                                  </p:childTnLst>
                                </p:cTn>
                              </p:par>
                              <p:par>
                                <p:cTn id="556" presetID="13" presetClass="entr" presetSubtype="16" fill="hold" nodeType="withEffect">
                                  <p:stCondLst>
                                    <p:cond delay="0"/>
                                  </p:stCondLst>
                                  <p:childTnLst>
                                    <p:set>
                                      <p:cBhvr>
                                        <p:cTn id="557" dur="1" fill="hold">
                                          <p:stCondLst>
                                            <p:cond delay="0"/>
                                          </p:stCondLst>
                                        </p:cTn>
                                        <p:tgtEl>
                                          <p:spTgt spid="80"/>
                                        </p:tgtEl>
                                        <p:attrNameLst>
                                          <p:attrName>style.visibility</p:attrName>
                                        </p:attrNameLst>
                                      </p:cBhvr>
                                      <p:to>
                                        <p:strVal val="visible"/>
                                      </p:to>
                                    </p:set>
                                    <p:animEffect transition="in" filter="plus(in)">
                                      <p:cBhvr>
                                        <p:cTn id="558" dur="6000"/>
                                        <p:tgtEl>
                                          <p:spTgt spid="80"/>
                                        </p:tgtEl>
                                      </p:cBhvr>
                                    </p:animEffect>
                                  </p:childTnLst>
                                </p:cTn>
                              </p:par>
                              <p:par>
                                <p:cTn id="559" presetID="13" presetClass="entr" presetSubtype="16" fill="hold" nodeType="withEffect">
                                  <p:stCondLst>
                                    <p:cond delay="0"/>
                                  </p:stCondLst>
                                  <p:childTnLst>
                                    <p:set>
                                      <p:cBhvr>
                                        <p:cTn id="560" dur="1" fill="hold">
                                          <p:stCondLst>
                                            <p:cond delay="0"/>
                                          </p:stCondLst>
                                        </p:cTn>
                                        <p:tgtEl>
                                          <p:spTgt spid="83"/>
                                        </p:tgtEl>
                                        <p:attrNameLst>
                                          <p:attrName>style.visibility</p:attrName>
                                        </p:attrNameLst>
                                      </p:cBhvr>
                                      <p:to>
                                        <p:strVal val="visible"/>
                                      </p:to>
                                    </p:set>
                                    <p:animEffect transition="in" filter="plus(in)">
                                      <p:cBhvr>
                                        <p:cTn id="561" dur="6000"/>
                                        <p:tgtEl>
                                          <p:spTgt spid="83"/>
                                        </p:tgtEl>
                                      </p:cBhvr>
                                    </p:animEffect>
                                  </p:childTnLst>
                                </p:cTn>
                              </p:par>
                              <p:par>
                                <p:cTn id="562" presetID="13" presetClass="entr" presetSubtype="16" fill="hold" nodeType="withEffect">
                                  <p:stCondLst>
                                    <p:cond delay="0"/>
                                  </p:stCondLst>
                                  <p:childTnLst>
                                    <p:set>
                                      <p:cBhvr>
                                        <p:cTn id="563" dur="1" fill="hold">
                                          <p:stCondLst>
                                            <p:cond delay="0"/>
                                          </p:stCondLst>
                                        </p:cTn>
                                        <p:tgtEl>
                                          <p:spTgt spid="86"/>
                                        </p:tgtEl>
                                        <p:attrNameLst>
                                          <p:attrName>style.visibility</p:attrName>
                                        </p:attrNameLst>
                                      </p:cBhvr>
                                      <p:to>
                                        <p:strVal val="visible"/>
                                      </p:to>
                                    </p:set>
                                    <p:animEffect transition="in" filter="plus(in)">
                                      <p:cBhvr>
                                        <p:cTn id="564" dur="6000"/>
                                        <p:tgtEl>
                                          <p:spTgt spid="86"/>
                                        </p:tgtEl>
                                      </p:cBhvr>
                                    </p:animEffect>
                                  </p:childTnLst>
                                </p:cTn>
                              </p:par>
                              <p:par>
                                <p:cTn id="565" presetID="13" presetClass="entr" presetSubtype="16" fill="hold" nodeType="withEffect">
                                  <p:stCondLst>
                                    <p:cond delay="0"/>
                                  </p:stCondLst>
                                  <p:childTnLst>
                                    <p:set>
                                      <p:cBhvr>
                                        <p:cTn id="566" dur="1" fill="hold">
                                          <p:stCondLst>
                                            <p:cond delay="0"/>
                                          </p:stCondLst>
                                        </p:cTn>
                                        <p:tgtEl>
                                          <p:spTgt spid="89"/>
                                        </p:tgtEl>
                                        <p:attrNameLst>
                                          <p:attrName>style.visibility</p:attrName>
                                        </p:attrNameLst>
                                      </p:cBhvr>
                                      <p:to>
                                        <p:strVal val="visible"/>
                                      </p:to>
                                    </p:set>
                                    <p:animEffect transition="in" filter="plus(in)">
                                      <p:cBhvr>
                                        <p:cTn id="567" dur="6000"/>
                                        <p:tgtEl>
                                          <p:spTgt spid="89"/>
                                        </p:tgtEl>
                                      </p:cBhvr>
                                    </p:animEffect>
                                  </p:childTnLst>
                                </p:cTn>
                              </p:par>
                              <p:par>
                                <p:cTn id="568" presetID="13" presetClass="entr" presetSubtype="16" fill="hold" nodeType="withEffect">
                                  <p:stCondLst>
                                    <p:cond delay="0"/>
                                  </p:stCondLst>
                                  <p:childTnLst>
                                    <p:set>
                                      <p:cBhvr>
                                        <p:cTn id="569" dur="1" fill="hold">
                                          <p:stCondLst>
                                            <p:cond delay="0"/>
                                          </p:stCondLst>
                                        </p:cTn>
                                        <p:tgtEl>
                                          <p:spTgt spid="92"/>
                                        </p:tgtEl>
                                        <p:attrNameLst>
                                          <p:attrName>style.visibility</p:attrName>
                                        </p:attrNameLst>
                                      </p:cBhvr>
                                      <p:to>
                                        <p:strVal val="visible"/>
                                      </p:to>
                                    </p:set>
                                    <p:animEffect transition="in" filter="plus(in)">
                                      <p:cBhvr>
                                        <p:cTn id="570" dur="6000"/>
                                        <p:tgtEl>
                                          <p:spTgt spid="92"/>
                                        </p:tgtEl>
                                      </p:cBhvr>
                                    </p:animEffect>
                                  </p:childTnLst>
                                </p:cTn>
                              </p:par>
                              <p:par>
                                <p:cTn id="571" presetID="13" presetClass="entr" presetSubtype="16" fill="hold" nodeType="withEffect">
                                  <p:stCondLst>
                                    <p:cond delay="0"/>
                                  </p:stCondLst>
                                  <p:childTnLst>
                                    <p:set>
                                      <p:cBhvr>
                                        <p:cTn id="572" dur="1" fill="hold">
                                          <p:stCondLst>
                                            <p:cond delay="0"/>
                                          </p:stCondLst>
                                        </p:cTn>
                                        <p:tgtEl>
                                          <p:spTgt spid="95"/>
                                        </p:tgtEl>
                                        <p:attrNameLst>
                                          <p:attrName>style.visibility</p:attrName>
                                        </p:attrNameLst>
                                      </p:cBhvr>
                                      <p:to>
                                        <p:strVal val="visible"/>
                                      </p:to>
                                    </p:set>
                                    <p:animEffect transition="in" filter="plus(in)">
                                      <p:cBhvr>
                                        <p:cTn id="573" dur="6000"/>
                                        <p:tgtEl>
                                          <p:spTgt spid="95"/>
                                        </p:tgtEl>
                                      </p:cBhvr>
                                    </p:animEffect>
                                  </p:childTnLst>
                                </p:cTn>
                              </p:par>
                              <p:par>
                                <p:cTn id="574" presetID="13" presetClass="entr" presetSubtype="16" fill="hold" nodeType="withEffect">
                                  <p:stCondLst>
                                    <p:cond delay="0"/>
                                  </p:stCondLst>
                                  <p:childTnLst>
                                    <p:set>
                                      <p:cBhvr>
                                        <p:cTn id="575" dur="1" fill="hold">
                                          <p:stCondLst>
                                            <p:cond delay="0"/>
                                          </p:stCondLst>
                                        </p:cTn>
                                        <p:tgtEl>
                                          <p:spTgt spid="98"/>
                                        </p:tgtEl>
                                        <p:attrNameLst>
                                          <p:attrName>style.visibility</p:attrName>
                                        </p:attrNameLst>
                                      </p:cBhvr>
                                      <p:to>
                                        <p:strVal val="visible"/>
                                      </p:to>
                                    </p:set>
                                    <p:animEffect transition="in" filter="plus(in)">
                                      <p:cBhvr>
                                        <p:cTn id="576" dur="6000"/>
                                        <p:tgtEl>
                                          <p:spTgt spid="98"/>
                                        </p:tgtEl>
                                      </p:cBhvr>
                                    </p:animEffect>
                                  </p:childTnLst>
                                </p:cTn>
                              </p:par>
                              <p:par>
                                <p:cTn id="577" presetID="23" presetClass="entr" presetSubtype="272" fill="hold" nodeType="withEffect">
                                  <p:stCondLst>
                                    <p:cond delay="500"/>
                                  </p:stCondLst>
                                  <p:childTnLst>
                                    <p:set>
                                      <p:cBhvr>
                                        <p:cTn id="578" dur="1" fill="hold">
                                          <p:stCondLst>
                                            <p:cond delay="0"/>
                                          </p:stCondLst>
                                        </p:cTn>
                                        <p:tgtEl>
                                          <p:spTgt spid="144"/>
                                        </p:tgtEl>
                                        <p:attrNameLst>
                                          <p:attrName>style.visibility</p:attrName>
                                        </p:attrNameLst>
                                      </p:cBhvr>
                                      <p:to>
                                        <p:strVal val="visible"/>
                                      </p:to>
                                    </p:set>
                                    <p:anim calcmode="lin" valueType="num">
                                      <p:cBhvr>
                                        <p:cTn id="579" dur="3000" fill="hold"/>
                                        <p:tgtEl>
                                          <p:spTgt spid="144"/>
                                        </p:tgtEl>
                                        <p:attrNameLst>
                                          <p:attrName>ppt_w</p:attrName>
                                        </p:attrNameLst>
                                      </p:cBhvr>
                                      <p:tavLst>
                                        <p:tav tm="0">
                                          <p:val>
                                            <p:strVal val="2/3*#ppt_w"/>
                                          </p:val>
                                        </p:tav>
                                        <p:tav tm="100000">
                                          <p:val>
                                            <p:strVal val="#ppt_w"/>
                                          </p:val>
                                        </p:tav>
                                      </p:tavLst>
                                    </p:anim>
                                    <p:anim calcmode="lin" valueType="num">
                                      <p:cBhvr>
                                        <p:cTn id="580" dur="3000" fill="hold"/>
                                        <p:tgtEl>
                                          <p:spTgt spid="144"/>
                                        </p:tgtEl>
                                        <p:attrNameLst>
                                          <p:attrName>ppt_h</p:attrName>
                                        </p:attrNameLst>
                                      </p:cBhvr>
                                      <p:tavLst>
                                        <p:tav tm="0">
                                          <p:val>
                                            <p:strVal val="2/3*#ppt_h"/>
                                          </p:val>
                                        </p:tav>
                                        <p:tav tm="100000">
                                          <p:val>
                                            <p:strVal val="#ppt_h"/>
                                          </p:val>
                                        </p:tav>
                                      </p:tavLst>
                                    </p:anim>
                                  </p:childTnLst>
                                </p:cTn>
                              </p:par>
                              <p:par>
                                <p:cTn id="581" presetID="4" presetClass="entr" presetSubtype="32" fill="hold" nodeType="withEffect">
                                  <p:stCondLst>
                                    <p:cond delay="500"/>
                                  </p:stCondLst>
                                  <p:childTnLst>
                                    <p:set>
                                      <p:cBhvr>
                                        <p:cTn id="582" dur="1" fill="hold">
                                          <p:stCondLst>
                                            <p:cond delay="0"/>
                                          </p:stCondLst>
                                        </p:cTn>
                                        <p:tgtEl>
                                          <p:spTgt spid="144"/>
                                        </p:tgtEl>
                                        <p:attrNameLst>
                                          <p:attrName>style.visibility</p:attrName>
                                        </p:attrNameLst>
                                      </p:cBhvr>
                                      <p:to>
                                        <p:strVal val="visible"/>
                                      </p:to>
                                    </p:set>
                                    <p:animEffect transition="in" filter="box(out)">
                                      <p:cBhvr>
                                        <p:cTn id="583" dur="3000"/>
                                        <p:tgtEl>
                                          <p:spTgt spid="144"/>
                                        </p:tgtEl>
                                      </p:cBhvr>
                                    </p:animEffect>
                                  </p:childTnLst>
                                </p:cTn>
                              </p:par>
                              <p:par>
                                <p:cTn id="584" presetID="9" presetClass="emph" presetSubtype="0" grpId="0" nodeType="withEffect">
                                  <p:stCondLst>
                                    <p:cond delay="0"/>
                                  </p:stCondLst>
                                  <p:childTnLst>
                                    <p:set>
                                      <p:cBhvr rctx="PPT">
                                        <p:cTn id="585" dur="indefinite"/>
                                        <p:tgtEl>
                                          <p:spTgt spid="143"/>
                                        </p:tgtEl>
                                        <p:attrNameLst>
                                          <p:attrName>style.opacity</p:attrName>
                                        </p:attrNameLst>
                                      </p:cBhvr>
                                      <p:to>
                                        <p:strVal val="0"/>
                                      </p:to>
                                    </p:set>
                                    <p:animEffect filter="image" prLst="opacity: 0">
                                      <p:cBhvr rctx="IE">
                                        <p:cTn id="586" dur="indefinite"/>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 name="244 Rectángulo"/>
          <p:cNvSpPr/>
          <p:nvPr/>
        </p:nvSpPr>
        <p:spPr>
          <a:xfrm>
            <a:off x="0" y="0"/>
            <a:ext cx="9144000" cy="5143500"/>
          </a:xfrm>
          <a:prstGeom prst="rect">
            <a:avLst/>
          </a:prstGeom>
          <a:gradFill flip="none" rotWithShape="1">
            <a:gsLst>
              <a:gs pos="91000">
                <a:srgbClr val="0A0E05"/>
              </a:gs>
              <a:gs pos="9000">
                <a:schemeClr val="bg1"/>
              </a:gs>
              <a:gs pos="1250">
                <a:srgbClr val="C0F53D"/>
              </a:gs>
              <a:gs pos="4000">
                <a:srgbClr val="00CC00"/>
              </a:gs>
              <a:gs pos="98333">
                <a:srgbClr val="C0F53D"/>
              </a:gs>
              <a:gs pos="95000">
                <a:srgbClr val="00CC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4" name="1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 y="0"/>
            <a:ext cx="9178768" cy="5143500"/>
          </a:xfrm>
          <a:prstGeom prst="rect">
            <a:avLst/>
          </a:prstGeom>
        </p:spPr>
      </p:pic>
      <p:grpSp>
        <p:nvGrpSpPr>
          <p:cNvPr id="2" name="1 Grupo"/>
          <p:cNvGrpSpPr/>
          <p:nvPr/>
        </p:nvGrpSpPr>
        <p:grpSpPr>
          <a:xfrm flipH="1">
            <a:off x="119921" y="11099"/>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 name="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flipH="1">
            <a:off x="315350" y="484032"/>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6" name="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502689" y="94710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9" name="8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733775" y="145110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 name="11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1003654" y="1934785"/>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8" name="1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a:off x="2080158" y="6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1" name="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a:off x="1884729" y="53551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4" name="2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a:off x="1697390" y="99857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7" name="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466305" y="150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0" name="2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a:off x="1196425" y="198626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3" name="3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flipH="1">
            <a:off x="2274818" y="6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65" name="6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flipH="1">
            <a:off x="2470247" y="53551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63" name="6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flipH="1">
            <a:off x="2657586" y="99857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61" name="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flipH="1">
            <a:off x="2888671" y="150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59" name="5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flipH="1">
            <a:off x="3158551" y="198626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57" name="5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4238551" y="6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81" name="8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68 Grupo"/>
          <p:cNvGrpSpPr/>
          <p:nvPr/>
        </p:nvGrpSpPr>
        <p:grpSpPr>
          <a:xfrm>
            <a:off x="4043122" y="53551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79" name="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a:off x="3855783" y="99857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77" name="7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a:off x="3624698" y="1502577"/>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75" name="7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a:off x="3354818" y="198626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73" name="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4" name="83 Grupo"/>
          <p:cNvGrpSpPr/>
          <p:nvPr/>
        </p:nvGrpSpPr>
        <p:grpSpPr>
          <a:xfrm flipH="1">
            <a:off x="4433447" y="3519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85" name="84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628876" y="50812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88" name="87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0" name="89 Grupo"/>
          <p:cNvGrpSpPr/>
          <p:nvPr/>
        </p:nvGrpSpPr>
        <p:grpSpPr>
          <a:xfrm flipH="1">
            <a:off x="4816215" y="97119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91" name="90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flipH="1">
            <a:off x="5047301" y="147519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94" name="9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6" name="95 Grupo"/>
          <p:cNvGrpSpPr/>
          <p:nvPr/>
        </p:nvGrpSpPr>
        <p:grpSpPr>
          <a:xfrm flipH="1">
            <a:off x="5317180" y="1958881"/>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97" name="9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a:off x="6393684" y="8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13" name="1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6198255" y="559605"/>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11" name="11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a:off x="6010916" y="1022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09" name="10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a:off x="5779831" y="152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07" name="1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a:off x="5509951" y="201035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05" name="10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flipH="1">
            <a:off x="6588344" y="8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9" name="12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flipH="1">
            <a:off x="6783773" y="559605"/>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7" name="12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flipH="1">
            <a:off x="6971112" y="1022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5" name="1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flipH="1">
            <a:off x="7202197" y="152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3" name="12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flipH="1">
            <a:off x="7472077" y="201035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21" name="12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a:off x="8552077" y="8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45" name="14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8356648" y="559605"/>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43" name="14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a:off x="8169309" y="1022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41" name="14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a:off x="7938224" y="152667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39" name="13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a:off x="7668344" y="201035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137" name="13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3" name="272 Grupo"/>
          <p:cNvGrpSpPr/>
          <p:nvPr/>
        </p:nvGrpSpPr>
        <p:grpSpPr>
          <a:xfrm rot="10800000" flipH="1">
            <a:off x="8539660" y="471502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74" name="27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6" name="275 Grupo"/>
          <p:cNvGrpSpPr/>
          <p:nvPr/>
        </p:nvGrpSpPr>
        <p:grpSpPr>
          <a:xfrm rot="10800000" flipH="1">
            <a:off x="8344231" y="4242094"/>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77" name="27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9" name="278 Grupo"/>
          <p:cNvGrpSpPr/>
          <p:nvPr/>
        </p:nvGrpSpPr>
        <p:grpSpPr>
          <a:xfrm rot="10800000" flipH="1">
            <a:off x="8156892" y="377902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80" name="27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2" name="281 Grupo"/>
          <p:cNvGrpSpPr/>
          <p:nvPr/>
        </p:nvGrpSpPr>
        <p:grpSpPr>
          <a:xfrm rot="10800000" flipH="1">
            <a:off x="7925806" y="327502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83" name="28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5" name="284 Grupo"/>
          <p:cNvGrpSpPr/>
          <p:nvPr/>
        </p:nvGrpSpPr>
        <p:grpSpPr>
          <a:xfrm rot="10800000" flipH="1">
            <a:off x="7655927" y="2791339"/>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86" name="28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rot="10800000">
            <a:off x="6579423" y="466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89" name="28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1" name="290 Grupo"/>
          <p:cNvGrpSpPr/>
          <p:nvPr/>
        </p:nvGrpSpPr>
        <p:grpSpPr>
          <a:xfrm rot="10800000">
            <a:off x="6774852" y="419061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92" name="29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4" name="293 Grupo"/>
          <p:cNvGrpSpPr/>
          <p:nvPr/>
        </p:nvGrpSpPr>
        <p:grpSpPr>
          <a:xfrm rot="10800000">
            <a:off x="6962191" y="3727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95" name="29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7" name="296 Grupo"/>
          <p:cNvGrpSpPr/>
          <p:nvPr/>
        </p:nvGrpSpPr>
        <p:grpSpPr>
          <a:xfrm rot="10800000">
            <a:off x="7193276" y="322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298" name="29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0" name="299 Grupo"/>
          <p:cNvGrpSpPr/>
          <p:nvPr/>
        </p:nvGrpSpPr>
        <p:grpSpPr>
          <a:xfrm rot="10800000">
            <a:off x="7463156" y="2739862"/>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01" name="30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3" name="302 Grupo"/>
          <p:cNvGrpSpPr/>
          <p:nvPr/>
        </p:nvGrpSpPr>
        <p:grpSpPr>
          <a:xfrm rot="10800000" flipH="1">
            <a:off x="6384763" y="466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04" name="30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10800000" flipH="1">
            <a:off x="6189334" y="419061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07" name="30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10800000" flipH="1">
            <a:off x="6001995" y="3727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10" name="30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10800000" flipH="1">
            <a:off x="5770910" y="322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13" name="31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10800000" flipH="1">
            <a:off x="5501030" y="2739862"/>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16" name="31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10800000">
            <a:off x="4421030" y="466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19" name="31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10800000">
            <a:off x="4616459" y="419061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22" name="32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10800000">
            <a:off x="4803798" y="3727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25" name="32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10800000">
            <a:off x="5034883" y="322354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28" name="32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32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10800000">
            <a:off x="5304763" y="2739862"/>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31" name="33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10800000" flipH="1">
            <a:off x="4226134" y="469093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34" name="333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6" name="335 Grupo"/>
          <p:cNvGrpSpPr/>
          <p:nvPr/>
        </p:nvGrpSpPr>
        <p:grpSpPr>
          <a:xfrm rot="10800000" flipH="1">
            <a:off x="4030705" y="4217998"/>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37" name="336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rot="10800000" flipH="1">
            <a:off x="3843366" y="375493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40" name="339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2" name="341 Grupo"/>
          <p:cNvGrpSpPr/>
          <p:nvPr/>
        </p:nvGrpSpPr>
        <p:grpSpPr>
          <a:xfrm rot="10800000" flipH="1">
            <a:off x="3612280" y="3250930"/>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43" name="342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5" name="344 Grupo"/>
          <p:cNvGrpSpPr/>
          <p:nvPr/>
        </p:nvGrpSpPr>
        <p:grpSpPr>
          <a:xfrm rot="10800000" flipH="1">
            <a:off x="3342401" y="2767245"/>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46" name="345 Elipse"/>
            <p:cNvSpPr/>
            <p:nvPr/>
          </p:nvSpPr>
          <p:spPr>
            <a:xfrm>
              <a:off x="323528" y="627534"/>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1" y="1008001"/>
              <a:ext cx="576063" cy="576063"/>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8" name="347 Grupo"/>
          <p:cNvGrpSpPr/>
          <p:nvPr/>
        </p:nvGrpSpPr>
        <p:grpSpPr>
          <a:xfrm rot="10800000">
            <a:off x="2265897" y="463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49" name="34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rot="10800000">
            <a:off x="2461326" y="4166521"/>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52" name="35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4" name="353 Grupo"/>
          <p:cNvGrpSpPr/>
          <p:nvPr/>
        </p:nvGrpSpPr>
        <p:grpSpPr>
          <a:xfrm rot="10800000">
            <a:off x="2648665" y="3703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55" name="35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rot="10800000">
            <a:off x="2879750" y="319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rot="10800000">
            <a:off x="3149630" y="271576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rot="10800000" flipH="1">
            <a:off x="2071237" y="463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rot="10800000" flipH="1">
            <a:off x="1875808" y="4166521"/>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67" name="366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9" name="368 Grupo"/>
          <p:cNvGrpSpPr/>
          <p:nvPr/>
        </p:nvGrpSpPr>
        <p:grpSpPr>
          <a:xfrm rot="10800000" flipH="1">
            <a:off x="1688469" y="3703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70" name="369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rot="10800000" flipH="1">
            <a:off x="1457384" y="319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73" name="372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5" name="374 Grupo"/>
          <p:cNvGrpSpPr/>
          <p:nvPr/>
        </p:nvGrpSpPr>
        <p:grpSpPr>
          <a:xfrm rot="10800000" flipH="1">
            <a:off x="1187504" y="271576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76" name="375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8" name="377 Grupo"/>
          <p:cNvGrpSpPr/>
          <p:nvPr/>
        </p:nvGrpSpPr>
        <p:grpSpPr>
          <a:xfrm rot="10800000">
            <a:off x="107504" y="463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79" name="378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379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1" name="380 Grupo"/>
          <p:cNvGrpSpPr/>
          <p:nvPr/>
        </p:nvGrpSpPr>
        <p:grpSpPr>
          <a:xfrm rot="10800000">
            <a:off x="302933" y="4166521"/>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82" name="381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4" name="383 Grupo"/>
          <p:cNvGrpSpPr/>
          <p:nvPr/>
        </p:nvGrpSpPr>
        <p:grpSpPr>
          <a:xfrm rot="10800000">
            <a:off x="490272" y="3703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85" name="384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7" name="386 Grupo"/>
          <p:cNvGrpSpPr/>
          <p:nvPr/>
        </p:nvGrpSpPr>
        <p:grpSpPr>
          <a:xfrm rot="10800000">
            <a:off x="721357" y="3199453"/>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88" name="387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rot="10800000">
            <a:off x="991237" y="2715766"/>
            <a:ext cx="396296" cy="329306"/>
            <a:chOff x="323528" y="627534"/>
            <a:chExt cx="1116536" cy="956530"/>
          </a:xfrm>
          <a:gradFill>
            <a:gsLst>
              <a:gs pos="45000">
                <a:srgbClr val="C3FC36"/>
              </a:gs>
              <a:gs pos="53000">
                <a:srgbClr val="00B050"/>
              </a:gs>
            </a:gsLst>
            <a:lin ang="2700000" scaled="1"/>
          </a:gradFill>
          <a:effectLst>
            <a:glow rad="25400">
              <a:srgbClr val="FFC000"/>
            </a:glow>
            <a:reflection blurRad="6350" stA="50000" endA="300" endPos="90000" dist="50800" dir="5400000" sy="-100000" algn="bl" rotWithShape="0"/>
          </a:effectLst>
          <a:scene3d>
            <a:camera prst="orthographicFront"/>
            <a:lightRig rig="flat" dir="t"/>
          </a:scene3d>
        </p:grpSpPr>
        <p:sp>
          <p:nvSpPr>
            <p:cNvPr id="391" name="390 Elipse"/>
            <p:cNvSpPr/>
            <p:nvPr/>
          </p:nvSpPr>
          <p:spPr>
            <a:xfrm>
              <a:off x="323528" y="627534"/>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8100">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44" name="243 Rectángulo"/>
          <p:cNvSpPr/>
          <p:nvPr/>
        </p:nvSpPr>
        <p:spPr>
          <a:xfrm flipH="1">
            <a:off x="0" y="0"/>
            <a:ext cx="9251504" cy="530805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71054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xit" presetSubtype="4" fill="hold" nodeType="withEffect">
                                  <p:stCondLst>
                                    <p:cond delay="0"/>
                                  </p:stCondLst>
                                  <p:childTnLst>
                                    <p:anim calcmode="lin" valueType="num">
                                      <p:cBhvr additive="base">
                                        <p:cTn id="10" dur="3000"/>
                                        <p:tgtEl>
                                          <p:spTgt spid="2"/>
                                        </p:tgtEl>
                                        <p:attrNameLst>
                                          <p:attrName>ppt_x</p:attrName>
                                        </p:attrNameLst>
                                      </p:cBhvr>
                                      <p:tavLst>
                                        <p:tav tm="0">
                                          <p:val>
                                            <p:strVal val="ppt_x"/>
                                          </p:val>
                                        </p:tav>
                                        <p:tav tm="100000">
                                          <p:val>
                                            <p:strVal val="ppt_x"/>
                                          </p:val>
                                        </p:tav>
                                      </p:tavLst>
                                    </p:anim>
                                    <p:anim calcmode="lin" valueType="num">
                                      <p:cBhvr additive="base">
                                        <p:cTn id="11" dur="3000"/>
                                        <p:tgtEl>
                                          <p:spTgt spid="2"/>
                                        </p:tgtEl>
                                        <p:attrNameLst>
                                          <p:attrName>ppt_y</p:attrName>
                                        </p:attrNameLst>
                                      </p:cBhvr>
                                      <p:tavLst>
                                        <p:tav tm="0">
                                          <p:val>
                                            <p:strVal val="ppt_y"/>
                                          </p:val>
                                        </p:tav>
                                        <p:tav tm="100000">
                                          <p:val>
                                            <p:strVal val="1+ppt_h/2"/>
                                          </p:val>
                                        </p:tav>
                                      </p:tavLst>
                                    </p:anim>
                                    <p:set>
                                      <p:cBhvr>
                                        <p:cTn id="12" dur="1" fill="hold">
                                          <p:stCondLst>
                                            <p:cond delay="2999"/>
                                          </p:stCondLst>
                                        </p:cTn>
                                        <p:tgtEl>
                                          <p:spTgt spid="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3000" fill="hold"/>
                                        <p:tgtEl>
                                          <p:spTgt spid="2"/>
                                        </p:tgtEl>
                                        <p:attrNameLst>
                                          <p:attrName>r</p:attrName>
                                        </p:attrNameLst>
                                      </p:cBhvr>
                                    </p:animRot>
                                  </p:childTnLst>
                                </p:cTn>
                              </p:par>
                              <p:par>
                                <p:cTn id="15" presetID="2" presetClass="entr" presetSubtype="1"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000" fill="hold"/>
                                        <p:tgtEl>
                                          <p:spTgt spid="5"/>
                                        </p:tgtEl>
                                        <p:attrNameLst>
                                          <p:attrName>ppt_x</p:attrName>
                                        </p:attrNameLst>
                                      </p:cBhvr>
                                      <p:tavLst>
                                        <p:tav tm="0">
                                          <p:val>
                                            <p:strVal val="#ppt_x"/>
                                          </p:val>
                                        </p:tav>
                                        <p:tav tm="100000">
                                          <p:val>
                                            <p:strVal val="#ppt_x"/>
                                          </p:val>
                                        </p:tav>
                                      </p:tavLst>
                                    </p:anim>
                                    <p:anim calcmode="lin" valueType="num">
                                      <p:cBhvr additive="base">
                                        <p:cTn id="18" dur="2000" fill="hold"/>
                                        <p:tgtEl>
                                          <p:spTgt spid="5"/>
                                        </p:tgtEl>
                                        <p:attrNameLst>
                                          <p:attrName>ppt_y</p:attrName>
                                        </p:attrNameLst>
                                      </p:cBhvr>
                                      <p:tavLst>
                                        <p:tav tm="0">
                                          <p:val>
                                            <p:strVal val="0-#ppt_h/2"/>
                                          </p:val>
                                        </p:tav>
                                        <p:tav tm="100000">
                                          <p:val>
                                            <p:strVal val="#ppt_y"/>
                                          </p:val>
                                        </p:tav>
                                      </p:tavLst>
                                    </p:anim>
                                  </p:childTnLst>
                                </p:cTn>
                              </p:par>
                              <p:par>
                                <p:cTn id="19" presetID="2" presetClass="exit" presetSubtype="4" fill="hold" nodeType="withEffect">
                                  <p:stCondLst>
                                    <p:cond delay="0"/>
                                  </p:stCondLst>
                                  <p:childTnLst>
                                    <p:anim calcmode="lin" valueType="num">
                                      <p:cBhvr additive="base">
                                        <p:cTn id="20" dur="3000"/>
                                        <p:tgtEl>
                                          <p:spTgt spid="5"/>
                                        </p:tgtEl>
                                        <p:attrNameLst>
                                          <p:attrName>ppt_x</p:attrName>
                                        </p:attrNameLst>
                                      </p:cBhvr>
                                      <p:tavLst>
                                        <p:tav tm="0">
                                          <p:val>
                                            <p:strVal val="ppt_x"/>
                                          </p:val>
                                        </p:tav>
                                        <p:tav tm="100000">
                                          <p:val>
                                            <p:strVal val="ppt_x"/>
                                          </p:val>
                                        </p:tav>
                                      </p:tavLst>
                                    </p:anim>
                                    <p:anim calcmode="lin" valueType="num">
                                      <p:cBhvr additive="base">
                                        <p:cTn id="21" dur="3000"/>
                                        <p:tgtEl>
                                          <p:spTgt spid="5"/>
                                        </p:tgtEl>
                                        <p:attrNameLst>
                                          <p:attrName>ppt_y</p:attrName>
                                        </p:attrNameLst>
                                      </p:cBhvr>
                                      <p:tavLst>
                                        <p:tav tm="0">
                                          <p:val>
                                            <p:strVal val="ppt_y"/>
                                          </p:val>
                                        </p:tav>
                                        <p:tav tm="100000">
                                          <p:val>
                                            <p:strVal val="1+ppt_h/2"/>
                                          </p:val>
                                        </p:tav>
                                      </p:tavLst>
                                    </p:anim>
                                    <p:set>
                                      <p:cBhvr>
                                        <p:cTn id="22" dur="1" fill="hold">
                                          <p:stCondLst>
                                            <p:cond delay="2999"/>
                                          </p:stCondLst>
                                        </p:cTn>
                                        <p:tgtEl>
                                          <p:spTgt spid="5"/>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3000" fill="hold"/>
                                        <p:tgtEl>
                                          <p:spTgt spid="5"/>
                                        </p:tgtEl>
                                        <p:attrNameLst>
                                          <p:attrName>r</p:attrName>
                                        </p:attrNameLst>
                                      </p:cBhvr>
                                    </p:animRot>
                                  </p:childTnLst>
                                </p:cTn>
                              </p:par>
                              <p:par>
                                <p:cTn id="25" presetID="2" presetClass="entr" presetSubtype="1"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0-#ppt_h/2"/>
                                          </p:val>
                                        </p:tav>
                                        <p:tav tm="100000">
                                          <p:val>
                                            <p:strVal val="#ppt_y"/>
                                          </p:val>
                                        </p:tav>
                                      </p:tavLst>
                                    </p:anim>
                                  </p:childTnLst>
                                </p:cTn>
                              </p:par>
                              <p:par>
                                <p:cTn id="29" presetID="2" presetClass="exit" presetSubtype="4" fill="hold"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ppt_x"/>
                                          </p:val>
                                        </p:tav>
                                      </p:tavLst>
                                    </p:anim>
                                    <p:anim calcmode="lin" valueType="num">
                                      <p:cBhvr additive="base">
                                        <p:cTn id="31" dur="3000"/>
                                        <p:tgtEl>
                                          <p:spTgt spid="8"/>
                                        </p:tgtEl>
                                        <p:attrNameLst>
                                          <p:attrName>ppt_y</p:attrName>
                                        </p:attrNameLst>
                                      </p:cBhvr>
                                      <p:tavLst>
                                        <p:tav tm="0">
                                          <p:val>
                                            <p:strVal val="ppt_y"/>
                                          </p:val>
                                        </p:tav>
                                        <p:tav tm="100000">
                                          <p:val>
                                            <p:strVal val="1+ppt_h/2"/>
                                          </p:val>
                                        </p:tav>
                                      </p:tavLst>
                                    </p:anim>
                                    <p:set>
                                      <p:cBhvr>
                                        <p:cTn id="32" dur="1" fill="hold">
                                          <p:stCondLst>
                                            <p:cond delay="2999"/>
                                          </p:stCondLst>
                                        </p:cTn>
                                        <p:tgtEl>
                                          <p:spTgt spid="8"/>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1"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000" fill="hold"/>
                                        <p:tgtEl>
                                          <p:spTgt spid="11"/>
                                        </p:tgtEl>
                                        <p:attrNameLst>
                                          <p:attrName>ppt_x</p:attrName>
                                        </p:attrNameLst>
                                      </p:cBhvr>
                                      <p:tavLst>
                                        <p:tav tm="0">
                                          <p:val>
                                            <p:strVal val="#ppt_x"/>
                                          </p:val>
                                        </p:tav>
                                        <p:tav tm="100000">
                                          <p:val>
                                            <p:strVal val="#ppt_x"/>
                                          </p:val>
                                        </p:tav>
                                      </p:tavLst>
                                    </p:anim>
                                    <p:anim calcmode="lin" valueType="num">
                                      <p:cBhvr additive="base">
                                        <p:cTn id="38" dur="2000" fill="hold"/>
                                        <p:tgtEl>
                                          <p:spTgt spid="11"/>
                                        </p:tgtEl>
                                        <p:attrNameLst>
                                          <p:attrName>ppt_y</p:attrName>
                                        </p:attrNameLst>
                                      </p:cBhvr>
                                      <p:tavLst>
                                        <p:tav tm="0">
                                          <p:val>
                                            <p:strVal val="0-#ppt_h/2"/>
                                          </p:val>
                                        </p:tav>
                                        <p:tav tm="100000">
                                          <p:val>
                                            <p:strVal val="#ppt_y"/>
                                          </p:val>
                                        </p:tav>
                                      </p:tavLst>
                                    </p:anim>
                                  </p:childTnLst>
                                </p:cTn>
                              </p:par>
                              <p:par>
                                <p:cTn id="39" presetID="2" presetClass="exit" presetSubtype="4" fill="hold" nodeType="withEffect">
                                  <p:stCondLst>
                                    <p:cond delay="0"/>
                                  </p:stCondLst>
                                  <p:childTnLst>
                                    <p:anim calcmode="lin" valueType="num">
                                      <p:cBhvr additive="base">
                                        <p:cTn id="40" dur="3000"/>
                                        <p:tgtEl>
                                          <p:spTgt spid="11"/>
                                        </p:tgtEl>
                                        <p:attrNameLst>
                                          <p:attrName>ppt_x</p:attrName>
                                        </p:attrNameLst>
                                      </p:cBhvr>
                                      <p:tavLst>
                                        <p:tav tm="0">
                                          <p:val>
                                            <p:strVal val="ppt_x"/>
                                          </p:val>
                                        </p:tav>
                                        <p:tav tm="100000">
                                          <p:val>
                                            <p:strVal val="ppt_x"/>
                                          </p:val>
                                        </p:tav>
                                      </p:tavLst>
                                    </p:anim>
                                    <p:anim calcmode="lin" valueType="num">
                                      <p:cBhvr additive="base">
                                        <p:cTn id="41" dur="3000"/>
                                        <p:tgtEl>
                                          <p:spTgt spid="11"/>
                                        </p:tgtEl>
                                        <p:attrNameLst>
                                          <p:attrName>ppt_y</p:attrName>
                                        </p:attrNameLst>
                                      </p:cBhvr>
                                      <p:tavLst>
                                        <p:tav tm="0">
                                          <p:val>
                                            <p:strVal val="ppt_y"/>
                                          </p:val>
                                        </p:tav>
                                        <p:tav tm="100000">
                                          <p:val>
                                            <p:strVal val="1+ppt_h/2"/>
                                          </p:val>
                                        </p:tav>
                                      </p:tavLst>
                                    </p:anim>
                                    <p:set>
                                      <p:cBhvr>
                                        <p:cTn id="42" dur="1" fill="hold">
                                          <p:stCondLst>
                                            <p:cond delay="2999"/>
                                          </p:stCondLst>
                                        </p:cTn>
                                        <p:tgtEl>
                                          <p:spTgt spid="11"/>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11"/>
                                        </p:tgtEl>
                                        <p:attrNameLst>
                                          <p:attrName>r</p:attrName>
                                        </p:attrNameLst>
                                      </p:cBhvr>
                                    </p:animRot>
                                  </p:childTnLst>
                                </p:cTn>
                              </p:par>
                              <p:par>
                                <p:cTn id="45" presetID="2" presetClass="entr" presetSubtype="1"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000" fill="hold"/>
                                        <p:tgtEl>
                                          <p:spTgt spid="32"/>
                                        </p:tgtEl>
                                        <p:attrNameLst>
                                          <p:attrName>ppt_x</p:attrName>
                                        </p:attrNameLst>
                                      </p:cBhvr>
                                      <p:tavLst>
                                        <p:tav tm="0">
                                          <p:val>
                                            <p:strVal val="#ppt_x"/>
                                          </p:val>
                                        </p:tav>
                                        <p:tav tm="100000">
                                          <p:val>
                                            <p:strVal val="#ppt_x"/>
                                          </p:val>
                                        </p:tav>
                                      </p:tavLst>
                                    </p:anim>
                                    <p:anim calcmode="lin" valueType="num">
                                      <p:cBhvr additive="base">
                                        <p:cTn id="48" dur="2000" fill="hold"/>
                                        <p:tgtEl>
                                          <p:spTgt spid="32"/>
                                        </p:tgtEl>
                                        <p:attrNameLst>
                                          <p:attrName>ppt_y</p:attrName>
                                        </p:attrNameLst>
                                      </p:cBhvr>
                                      <p:tavLst>
                                        <p:tav tm="0">
                                          <p:val>
                                            <p:strVal val="0-#ppt_h/2"/>
                                          </p:val>
                                        </p:tav>
                                        <p:tav tm="100000">
                                          <p:val>
                                            <p:strVal val="#ppt_y"/>
                                          </p:val>
                                        </p:tav>
                                      </p:tavLst>
                                    </p:anim>
                                  </p:childTnLst>
                                </p:cTn>
                              </p:par>
                              <p:par>
                                <p:cTn id="49" presetID="2" presetClass="exit" presetSubtype="4" fill="hold" nodeType="withEffect">
                                  <p:stCondLst>
                                    <p:cond delay="0"/>
                                  </p:stCondLst>
                                  <p:childTnLst>
                                    <p:anim calcmode="lin" valueType="num">
                                      <p:cBhvr additive="base">
                                        <p:cTn id="50" dur="3000"/>
                                        <p:tgtEl>
                                          <p:spTgt spid="32"/>
                                        </p:tgtEl>
                                        <p:attrNameLst>
                                          <p:attrName>ppt_x</p:attrName>
                                        </p:attrNameLst>
                                      </p:cBhvr>
                                      <p:tavLst>
                                        <p:tav tm="0">
                                          <p:val>
                                            <p:strVal val="ppt_x"/>
                                          </p:val>
                                        </p:tav>
                                        <p:tav tm="100000">
                                          <p:val>
                                            <p:strVal val="ppt_x"/>
                                          </p:val>
                                        </p:tav>
                                      </p:tavLst>
                                    </p:anim>
                                    <p:anim calcmode="lin" valueType="num">
                                      <p:cBhvr additive="base">
                                        <p:cTn id="51" dur="3000"/>
                                        <p:tgtEl>
                                          <p:spTgt spid="32"/>
                                        </p:tgtEl>
                                        <p:attrNameLst>
                                          <p:attrName>ppt_y</p:attrName>
                                        </p:attrNameLst>
                                      </p:cBhvr>
                                      <p:tavLst>
                                        <p:tav tm="0">
                                          <p:val>
                                            <p:strVal val="ppt_y"/>
                                          </p:val>
                                        </p:tav>
                                        <p:tav tm="100000">
                                          <p:val>
                                            <p:strVal val="1+ppt_h/2"/>
                                          </p:val>
                                        </p:tav>
                                      </p:tavLst>
                                    </p:anim>
                                    <p:set>
                                      <p:cBhvr>
                                        <p:cTn id="52" dur="1" fill="hold">
                                          <p:stCondLst>
                                            <p:cond delay="2999"/>
                                          </p:stCondLst>
                                        </p:cTn>
                                        <p:tgtEl>
                                          <p:spTgt spid="32"/>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3000" fill="hold"/>
                                        <p:tgtEl>
                                          <p:spTgt spid="32"/>
                                        </p:tgtEl>
                                        <p:attrNameLst>
                                          <p:attrName>r</p:attrName>
                                        </p:attrNameLst>
                                      </p:cBhvr>
                                    </p:animRot>
                                  </p:childTnLst>
                                </p:cTn>
                              </p:par>
                              <p:par>
                                <p:cTn id="55" presetID="2" presetClass="entr" presetSubtype="1"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2000" fill="hold"/>
                                        <p:tgtEl>
                                          <p:spTgt spid="17"/>
                                        </p:tgtEl>
                                        <p:attrNameLst>
                                          <p:attrName>ppt_x</p:attrName>
                                        </p:attrNameLst>
                                      </p:cBhvr>
                                      <p:tavLst>
                                        <p:tav tm="0">
                                          <p:val>
                                            <p:strVal val="#ppt_x"/>
                                          </p:val>
                                        </p:tav>
                                        <p:tav tm="100000">
                                          <p:val>
                                            <p:strVal val="#ppt_x"/>
                                          </p:val>
                                        </p:tav>
                                      </p:tavLst>
                                    </p:anim>
                                    <p:anim calcmode="lin" valueType="num">
                                      <p:cBhvr additive="base">
                                        <p:cTn id="58" dur="2000" fill="hold"/>
                                        <p:tgtEl>
                                          <p:spTgt spid="17"/>
                                        </p:tgtEl>
                                        <p:attrNameLst>
                                          <p:attrName>ppt_y</p:attrName>
                                        </p:attrNameLst>
                                      </p:cBhvr>
                                      <p:tavLst>
                                        <p:tav tm="0">
                                          <p:val>
                                            <p:strVal val="0-#ppt_h/2"/>
                                          </p:val>
                                        </p:tav>
                                        <p:tav tm="100000">
                                          <p:val>
                                            <p:strVal val="#ppt_y"/>
                                          </p:val>
                                        </p:tav>
                                      </p:tavLst>
                                    </p:anim>
                                  </p:childTnLst>
                                </p:cTn>
                              </p:par>
                              <p:par>
                                <p:cTn id="59" presetID="2" presetClass="exit" presetSubtype="4" fill="hold" nodeType="withEffect">
                                  <p:stCondLst>
                                    <p:cond delay="0"/>
                                  </p:stCondLst>
                                  <p:childTnLst>
                                    <p:anim calcmode="lin" valueType="num">
                                      <p:cBhvr additive="base">
                                        <p:cTn id="60" dur="3000"/>
                                        <p:tgtEl>
                                          <p:spTgt spid="17"/>
                                        </p:tgtEl>
                                        <p:attrNameLst>
                                          <p:attrName>ppt_x</p:attrName>
                                        </p:attrNameLst>
                                      </p:cBhvr>
                                      <p:tavLst>
                                        <p:tav tm="0">
                                          <p:val>
                                            <p:strVal val="ppt_x"/>
                                          </p:val>
                                        </p:tav>
                                        <p:tav tm="100000">
                                          <p:val>
                                            <p:strVal val="ppt_x"/>
                                          </p:val>
                                        </p:tav>
                                      </p:tavLst>
                                    </p:anim>
                                    <p:anim calcmode="lin" valueType="num">
                                      <p:cBhvr additive="base">
                                        <p:cTn id="61" dur="3000"/>
                                        <p:tgtEl>
                                          <p:spTgt spid="17"/>
                                        </p:tgtEl>
                                        <p:attrNameLst>
                                          <p:attrName>ppt_y</p:attrName>
                                        </p:attrNameLst>
                                      </p:cBhvr>
                                      <p:tavLst>
                                        <p:tav tm="0">
                                          <p:val>
                                            <p:strVal val="ppt_y"/>
                                          </p:val>
                                        </p:tav>
                                        <p:tav tm="100000">
                                          <p:val>
                                            <p:strVal val="1+ppt_h/2"/>
                                          </p:val>
                                        </p:tav>
                                      </p:tavLst>
                                    </p:anim>
                                    <p:set>
                                      <p:cBhvr>
                                        <p:cTn id="62" dur="1" fill="hold">
                                          <p:stCondLst>
                                            <p:cond delay="2999"/>
                                          </p:stCondLst>
                                        </p:cTn>
                                        <p:tgtEl>
                                          <p:spTgt spid="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3000" fill="hold"/>
                                        <p:tgtEl>
                                          <p:spTgt spid="17"/>
                                        </p:tgtEl>
                                        <p:attrNameLst>
                                          <p:attrName>r</p:attrName>
                                        </p:attrNameLst>
                                      </p:cBhvr>
                                    </p:animRot>
                                  </p:childTnLst>
                                </p:cTn>
                              </p:par>
                              <p:par>
                                <p:cTn id="65" presetID="2" presetClass="entr" presetSubtype="1" fill="hold" nodeType="withEffect">
                                  <p:stCondLst>
                                    <p:cond delay="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000" fill="hold"/>
                                        <p:tgtEl>
                                          <p:spTgt spid="29"/>
                                        </p:tgtEl>
                                        <p:attrNameLst>
                                          <p:attrName>ppt_x</p:attrName>
                                        </p:attrNameLst>
                                      </p:cBhvr>
                                      <p:tavLst>
                                        <p:tav tm="0">
                                          <p:val>
                                            <p:strVal val="#ppt_x"/>
                                          </p:val>
                                        </p:tav>
                                        <p:tav tm="100000">
                                          <p:val>
                                            <p:strVal val="#ppt_x"/>
                                          </p:val>
                                        </p:tav>
                                      </p:tavLst>
                                    </p:anim>
                                    <p:anim calcmode="lin" valueType="num">
                                      <p:cBhvr additive="base">
                                        <p:cTn id="68" dur="2000" fill="hold"/>
                                        <p:tgtEl>
                                          <p:spTgt spid="29"/>
                                        </p:tgtEl>
                                        <p:attrNameLst>
                                          <p:attrName>ppt_y</p:attrName>
                                        </p:attrNameLst>
                                      </p:cBhvr>
                                      <p:tavLst>
                                        <p:tav tm="0">
                                          <p:val>
                                            <p:strVal val="0-#ppt_h/2"/>
                                          </p:val>
                                        </p:tav>
                                        <p:tav tm="100000">
                                          <p:val>
                                            <p:strVal val="#ppt_y"/>
                                          </p:val>
                                        </p:tav>
                                      </p:tavLst>
                                    </p:anim>
                                  </p:childTnLst>
                                </p:cTn>
                              </p:par>
                              <p:par>
                                <p:cTn id="69" presetID="2" presetClass="exit" presetSubtype="4" fill="hold" nodeType="withEffect">
                                  <p:stCondLst>
                                    <p:cond delay="0"/>
                                  </p:stCondLst>
                                  <p:childTnLst>
                                    <p:anim calcmode="lin" valueType="num">
                                      <p:cBhvr additive="base">
                                        <p:cTn id="70" dur="3000"/>
                                        <p:tgtEl>
                                          <p:spTgt spid="29"/>
                                        </p:tgtEl>
                                        <p:attrNameLst>
                                          <p:attrName>ppt_x</p:attrName>
                                        </p:attrNameLst>
                                      </p:cBhvr>
                                      <p:tavLst>
                                        <p:tav tm="0">
                                          <p:val>
                                            <p:strVal val="ppt_x"/>
                                          </p:val>
                                        </p:tav>
                                        <p:tav tm="100000">
                                          <p:val>
                                            <p:strVal val="ppt_x"/>
                                          </p:val>
                                        </p:tav>
                                      </p:tavLst>
                                    </p:anim>
                                    <p:anim calcmode="lin" valueType="num">
                                      <p:cBhvr additive="base">
                                        <p:cTn id="71" dur="3000"/>
                                        <p:tgtEl>
                                          <p:spTgt spid="29"/>
                                        </p:tgtEl>
                                        <p:attrNameLst>
                                          <p:attrName>ppt_y</p:attrName>
                                        </p:attrNameLst>
                                      </p:cBhvr>
                                      <p:tavLst>
                                        <p:tav tm="0">
                                          <p:val>
                                            <p:strVal val="ppt_y"/>
                                          </p:val>
                                        </p:tav>
                                        <p:tav tm="100000">
                                          <p:val>
                                            <p:strVal val="1+ppt_h/2"/>
                                          </p:val>
                                        </p:tav>
                                      </p:tavLst>
                                    </p:anim>
                                    <p:set>
                                      <p:cBhvr>
                                        <p:cTn id="72" dur="1" fill="hold">
                                          <p:stCondLst>
                                            <p:cond delay="2999"/>
                                          </p:stCondLst>
                                        </p:cTn>
                                        <p:tgtEl>
                                          <p:spTgt spid="29"/>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3000" fill="hold"/>
                                        <p:tgtEl>
                                          <p:spTgt spid="29"/>
                                        </p:tgtEl>
                                        <p:attrNameLst>
                                          <p:attrName>r</p:attrName>
                                        </p:attrNameLst>
                                      </p:cBhvr>
                                    </p:animRot>
                                  </p:childTnLst>
                                </p:cTn>
                              </p:par>
                              <p:par>
                                <p:cTn id="75" presetID="2" presetClass="entr" presetSubtype="1"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000" fill="hold"/>
                                        <p:tgtEl>
                                          <p:spTgt spid="26"/>
                                        </p:tgtEl>
                                        <p:attrNameLst>
                                          <p:attrName>ppt_x</p:attrName>
                                        </p:attrNameLst>
                                      </p:cBhvr>
                                      <p:tavLst>
                                        <p:tav tm="0">
                                          <p:val>
                                            <p:strVal val="#ppt_x"/>
                                          </p:val>
                                        </p:tav>
                                        <p:tav tm="100000">
                                          <p:val>
                                            <p:strVal val="#ppt_x"/>
                                          </p:val>
                                        </p:tav>
                                      </p:tavLst>
                                    </p:anim>
                                    <p:anim calcmode="lin" valueType="num">
                                      <p:cBhvr additive="base">
                                        <p:cTn id="78" dur="2000" fill="hold"/>
                                        <p:tgtEl>
                                          <p:spTgt spid="26"/>
                                        </p:tgtEl>
                                        <p:attrNameLst>
                                          <p:attrName>ppt_y</p:attrName>
                                        </p:attrNameLst>
                                      </p:cBhvr>
                                      <p:tavLst>
                                        <p:tav tm="0">
                                          <p:val>
                                            <p:strVal val="0-#ppt_h/2"/>
                                          </p:val>
                                        </p:tav>
                                        <p:tav tm="100000">
                                          <p:val>
                                            <p:strVal val="#ppt_y"/>
                                          </p:val>
                                        </p:tav>
                                      </p:tavLst>
                                    </p:anim>
                                  </p:childTnLst>
                                </p:cTn>
                              </p:par>
                              <p:par>
                                <p:cTn id="79" presetID="2" presetClass="exit" presetSubtype="4" fill="hold" nodeType="withEffect">
                                  <p:stCondLst>
                                    <p:cond delay="0"/>
                                  </p:stCondLst>
                                  <p:childTnLst>
                                    <p:anim calcmode="lin" valueType="num">
                                      <p:cBhvr additive="base">
                                        <p:cTn id="80" dur="3000"/>
                                        <p:tgtEl>
                                          <p:spTgt spid="26"/>
                                        </p:tgtEl>
                                        <p:attrNameLst>
                                          <p:attrName>ppt_x</p:attrName>
                                        </p:attrNameLst>
                                      </p:cBhvr>
                                      <p:tavLst>
                                        <p:tav tm="0">
                                          <p:val>
                                            <p:strVal val="ppt_x"/>
                                          </p:val>
                                        </p:tav>
                                        <p:tav tm="100000">
                                          <p:val>
                                            <p:strVal val="ppt_x"/>
                                          </p:val>
                                        </p:tav>
                                      </p:tavLst>
                                    </p:anim>
                                    <p:anim calcmode="lin" valueType="num">
                                      <p:cBhvr additive="base">
                                        <p:cTn id="81" dur="3000"/>
                                        <p:tgtEl>
                                          <p:spTgt spid="26"/>
                                        </p:tgtEl>
                                        <p:attrNameLst>
                                          <p:attrName>ppt_y</p:attrName>
                                        </p:attrNameLst>
                                      </p:cBhvr>
                                      <p:tavLst>
                                        <p:tav tm="0">
                                          <p:val>
                                            <p:strVal val="ppt_y"/>
                                          </p:val>
                                        </p:tav>
                                        <p:tav tm="100000">
                                          <p:val>
                                            <p:strVal val="1+ppt_h/2"/>
                                          </p:val>
                                        </p:tav>
                                      </p:tavLst>
                                    </p:anim>
                                    <p:set>
                                      <p:cBhvr>
                                        <p:cTn id="82" dur="1" fill="hold">
                                          <p:stCondLst>
                                            <p:cond delay="2999"/>
                                          </p:stCondLst>
                                        </p:cTn>
                                        <p:tgtEl>
                                          <p:spTgt spid="26"/>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3000" fill="hold"/>
                                        <p:tgtEl>
                                          <p:spTgt spid="26"/>
                                        </p:tgtEl>
                                        <p:attrNameLst>
                                          <p:attrName>r</p:attrName>
                                        </p:attrNameLst>
                                      </p:cBhvr>
                                    </p:animRot>
                                  </p:childTnLst>
                                </p:cTn>
                              </p:par>
                              <p:par>
                                <p:cTn id="85" presetID="2" presetClass="entr" presetSubtype="1"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000" fill="hold"/>
                                        <p:tgtEl>
                                          <p:spTgt spid="23"/>
                                        </p:tgtEl>
                                        <p:attrNameLst>
                                          <p:attrName>ppt_x</p:attrName>
                                        </p:attrNameLst>
                                      </p:cBhvr>
                                      <p:tavLst>
                                        <p:tav tm="0">
                                          <p:val>
                                            <p:strVal val="#ppt_x"/>
                                          </p:val>
                                        </p:tav>
                                        <p:tav tm="100000">
                                          <p:val>
                                            <p:strVal val="#ppt_x"/>
                                          </p:val>
                                        </p:tav>
                                      </p:tavLst>
                                    </p:anim>
                                    <p:anim calcmode="lin" valueType="num">
                                      <p:cBhvr additive="base">
                                        <p:cTn id="88" dur="20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ppt_x"/>
                                          </p:val>
                                        </p:tav>
                                      </p:tavLst>
                                    </p:anim>
                                    <p:anim calcmode="lin" valueType="num">
                                      <p:cBhvr additive="base">
                                        <p:cTn id="91" dur="3000"/>
                                        <p:tgtEl>
                                          <p:spTgt spid="23"/>
                                        </p:tgtEl>
                                        <p:attrNameLst>
                                          <p:attrName>ppt_y</p:attrName>
                                        </p:attrNameLst>
                                      </p:cBhvr>
                                      <p:tavLst>
                                        <p:tav tm="0">
                                          <p:val>
                                            <p:strVal val="ppt_y"/>
                                          </p:val>
                                        </p:tav>
                                        <p:tav tm="100000">
                                          <p:val>
                                            <p:strVal val="1+ppt_h/2"/>
                                          </p:val>
                                        </p:tav>
                                      </p:tavLst>
                                    </p:anim>
                                    <p:set>
                                      <p:cBhvr>
                                        <p:cTn id="92" dur="1" fill="hold">
                                          <p:stCondLst>
                                            <p:cond delay="2999"/>
                                          </p:stCondLst>
                                        </p:cTn>
                                        <p:tgtEl>
                                          <p:spTgt spid="23"/>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3000" fill="hold"/>
                                        <p:tgtEl>
                                          <p:spTgt spid="23"/>
                                        </p:tgtEl>
                                        <p:attrNameLst>
                                          <p:attrName>r</p:attrName>
                                        </p:attrNameLst>
                                      </p:cBhvr>
                                    </p:animRot>
                                  </p:childTnLst>
                                </p:cTn>
                              </p:par>
                              <p:par>
                                <p:cTn id="95" presetID="2" presetClass="entr" presetSubtype="1" fill="hold" nodeType="with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000" fill="hold"/>
                                        <p:tgtEl>
                                          <p:spTgt spid="20"/>
                                        </p:tgtEl>
                                        <p:attrNameLst>
                                          <p:attrName>ppt_x</p:attrName>
                                        </p:attrNameLst>
                                      </p:cBhvr>
                                      <p:tavLst>
                                        <p:tav tm="0">
                                          <p:val>
                                            <p:strVal val="#ppt_x"/>
                                          </p:val>
                                        </p:tav>
                                        <p:tav tm="100000">
                                          <p:val>
                                            <p:strVal val="#ppt_x"/>
                                          </p:val>
                                        </p:tav>
                                      </p:tavLst>
                                    </p:anim>
                                    <p:anim calcmode="lin" valueType="num">
                                      <p:cBhvr additive="base">
                                        <p:cTn id="98" dur="2000" fill="hold"/>
                                        <p:tgtEl>
                                          <p:spTgt spid="20"/>
                                        </p:tgtEl>
                                        <p:attrNameLst>
                                          <p:attrName>ppt_y</p:attrName>
                                        </p:attrNameLst>
                                      </p:cBhvr>
                                      <p:tavLst>
                                        <p:tav tm="0">
                                          <p:val>
                                            <p:strVal val="0-#ppt_h/2"/>
                                          </p:val>
                                        </p:tav>
                                        <p:tav tm="100000">
                                          <p:val>
                                            <p:strVal val="#ppt_y"/>
                                          </p:val>
                                        </p:tav>
                                      </p:tavLst>
                                    </p:anim>
                                  </p:childTnLst>
                                </p:cTn>
                              </p:par>
                              <p:par>
                                <p:cTn id="99" presetID="2" presetClass="exit" presetSubtype="4" fill="hold" nodeType="withEffect">
                                  <p:stCondLst>
                                    <p:cond delay="0"/>
                                  </p:stCondLst>
                                  <p:childTnLst>
                                    <p:anim calcmode="lin" valueType="num">
                                      <p:cBhvr additive="base">
                                        <p:cTn id="100" dur="3000"/>
                                        <p:tgtEl>
                                          <p:spTgt spid="20"/>
                                        </p:tgtEl>
                                        <p:attrNameLst>
                                          <p:attrName>ppt_x</p:attrName>
                                        </p:attrNameLst>
                                      </p:cBhvr>
                                      <p:tavLst>
                                        <p:tav tm="0">
                                          <p:val>
                                            <p:strVal val="ppt_x"/>
                                          </p:val>
                                        </p:tav>
                                        <p:tav tm="100000">
                                          <p:val>
                                            <p:strVal val="ppt_x"/>
                                          </p:val>
                                        </p:tav>
                                      </p:tavLst>
                                    </p:anim>
                                    <p:anim calcmode="lin" valueType="num">
                                      <p:cBhvr additive="base">
                                        <p:cTn id="101" dur="3000"/>
                                        <p:tgtEl>
                                          <p:spTgt spid="20"/>
                                        </p:tgtEl>
                                        <p:attrNameLst>
                                          <p:attrName>ppt_y</p:attrName>
                                        </p:attrNameLst>
                                      </p:cBhvr>
                                      <p:tavLst>
                                        <p:tav tm="0">
                                          <p:val>
                                            <p:strVal val="ppt_y"/>
                                          </p:val>
                                        </p:tav>
                                        <p:tav tm="100000">
                                          <p:val>
                                            <p:strVal val="1+ppt_h/2"/>
                                          </p:val>
                                        </p:tav>
                                      </p:tavLst>
                                    </p:anim>
                                    <p:set>
                                      <p:cBhvr>
                                        <p:cTn id="102" dur="1" fill="hold">
                                          <p:stCondLst>
                                            <p:cond delay="2999"/>
                                          </p:stCondLst>
                                        </p:cTn>
                                        <p:tgtEl>
                                          <p:spTgt spid="20"/>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3000" fill="hold"/>
                                        <p:tgtEl>
                                          <p:spTgt spid="20"/>
                                        </p:tgtEl>
                                        <p:attrNameLst>
                                          <p:attrName>r</p:attrName>
                                        </p:attrNameLst>
                                      </p:cBhvr>
                                    </p:animRot>
                                  </p:childTnLst>
                                </p:cTn>
                              </p:par>
                              <p:par>
                                <p:cTn id="105" presetID="2" presetClass="entr" presetSubtype="1" fill="hold" nodeType="withEffect">
                                  <p:stCondLst>
                                    <p:cond delay="0"/>
                                  </p:stCondLst>
                                  <p:childTnLst>
                                    <p:set>
                                      <p:cBhvr>
                                        <p:cTn id="106" dur="1" fill="hold">
                                          <p:stCondLst>
                                            <p:cond delay="0"/>
                                          </p:stCondLst>
                                        </p:cTn>
                                        <p:tgtEl>
                                          <p:spTgt spid="52"/>
                                        </p:tgtEl>
                                        <p:attrNameLst>
                                          <p:attrName>style.visibility</p:attrName>
                                        </p:attrNameLst>
                                      </p:cBhvr>
                                      <p:to>
                                        <p:strVal val="visible"/>
                                      </p:to>
                                    </p:set>
                                    <p:anim calcmode="lin" valueType="num">
                                      <p:cBhvr additive="base">
                                        <p:cTn id="107" dur="2000" fill="hold"/>
                                        <p:tgtEl>
                                          <p:spTgt spid="52"/>
                                        </p:tgtEl>
                                        <p:attrNameLst>
                                          <p:attrName>ppt_x</p:attrName>
                                        </p:attrNameLst>
                                      </p:cBhvr>
                                      <p:tavLst>
                                        <p:tav tm="0">
                                          <p:val>
                                            <p:strVal val="#ppt_x"/>
                                          </p:val>
                                        </p:tav>
                                        <p:tav tm="100000">
                                          <p:val>
                                            <p:strVal val="#ppt_x"/>
                                          </p:val>
                                        </p:tav>
                                      </p:tavLst>
                                    </p:anim>
                                    <p:anim calcmode="lin" valueType="num">
                                      <p:cBhvr additive="base">
                                        <p:cTn id="108" dur="2000" fill="hold"/>
                                        <p:tgtEl>
                                          <p:spTgt spid="52"/>
                                        </p:tgtEl>
                                        <p:attrNameLst>
                                          <p:attrName>ppt_y</p:attrName>
                                        </p:attrNameLst>
                                      </p:cBhvr>
                                      <p:tavLst>
                                        <p:tav tm="0">
                                          <p:val>
                                            <p:strVal val="0-#ppt_h/2"/>
                                          </p:val>
                                        </p:tav>
                                        <p:tav tm="100000">
                                          <p:val>
                                            <p:strVal val="#ppt_y"/>
                                          </p:val>
                                        </p:tav>
                                      </p:tavLst>
                                    </p:anim>
                                  </p:childTnLst>
                                </p:cTn>
                              </p:par>
                              <p:par>
                                <p:cTn id="109" presetID="2" presetClass="exit" presetSubtype="4" fill="hold" nodeType="withEffect">
                                  <p:stCondLst>
                                    <p:cond delay="0"/>
                                  </p:stCondLst>
                                  <p:childTnLst>
                                    <p:anim calcmode="lin" valueType="num">
                                      <p:cBhvr additive="base">
                                        <p:cTn id="110" dur="3000"/>
                                        <p:tgtEl>
                                          <p:spTgt spid="52"/>
                                        </p:tgtEl>
                                        <p:attrNameLst>
                                          <p:attrName>ppt_x</p:attrName>
                                        </p:attrNameLst>
                                      </p:cBhvr>
                                      <p:tavLst>
                                        <p:tav tm="0">
                                          <p:val>
                                            <p:strVal val="ppt_x"/>
                                          </p:val>
                                        </p:tav>
                                        <p:tav tm="100000">
                                          <p:val>
                                            <p:strVal val="ppt_x"/>
                                          </p:val>
                                        </p:tav>
                                      </p:tavLst>
                                    </p:anim>
                                    <p:anim calcmode="lin" valueType="num">
                                      <p:cBhvr additive="base">
                                        <p:cTn id="111" dur="3000"/>
                                        <p:tgtEl>
                                          <p:spTgt spid="52"/>
                                        </p:tgtEl>
                                        <p:attrNameLst>
                                          <p:attrName>ppt_y</p:attrName>
                                        </p:attrNameLst>
                                      </p:cBhvr>
                                      <p:tavLst>
                                        <p:tav tm="0">
                                          <p:val>
                                            <p:strVal val="ppt_y"/>
                                          </p:val>
                                        </p:tav>
                                        <p:tav tm="100000">
                                          <p:val>
                                            <p:strVal val="1+ppt_h/2"/>
                                          </p:val>
                                        </p:tav>
                                      </p:tavLst>
                                    </p:anim>
                                    <p:set>
                                      <p:cBhvr>
                                        <p:cTn id="112" dur="1" fill="hold">
                                          <p:stCondLst>
                                            <p:cond delay="2999"/>
                                          </p:stCondLst>
                                        </p:cTn>
                                        <p:tgtEl>
                                          <p:spTgt spid="52"/>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3000" fill="hold"/>
                                        <p:tgtEl>
                                          <p:spTgt spid="52"/>
                                        </p:tgtEl>
                                        <p:attrNameLst>
                                          <p:attrName>r</p:attrName>
                                        </p:attrNameLst>
                                      </p:cBhvr>
                                    </p:animRot>
                                  </p:childTnLst>
                                </p:cTn>
                              </p:par>
                              <p:par>
                                <p:cTn id="115" presetID="2" presetClass="entr" presetSubtype="1" fill="hold" nodeType="withEffect">
                                  <p:stCondLst>
                                    <p:cond delay="0"/>
                                  </p:stCondLst>
                                  <p:childTnLst>
                                    <p:set>
                                      <p:cBhvr>
                                        <p:cTn id="116" dur="1" fill="hold">
                                          <p:stCondLst>
                                            <p:cond delay="0"/>
                                          </p:stCondLst>
                                        </p:cTn>
                                        <p:tgtEl>
                                          <p:spTgt spid="53"/>
                                        </p:tgtEl>
                                        <p:attrNameLst>
                                          <p:attrName>style.visibility</p:attrName>
                                        </p:attrNameLst>
                                      </p:cBhvr>
                                      <p:to>
                                        <p:strVal val="visible"/>
                                      </p:to>
                                    </p:set>
                                    <p:anim calcmode="lin" valueType="num">
                                      <p:cBhvr additive="base">
                                        <p:cTn id="117" dur="2000" fill="hold"/>
                                        <p:tgtEl>
                                          <p:spTgt spid="53"/>
                                        </p:tgtEl>
                                        <p:attrNameLst>
                                          <p:attrName>ppt_x</p:attrName>
                                        </p:attrNameLst>
                                      </p:cBhvr>
                                      <p:tavLst>
                                        <p:tav tm="0">
                                          <p:val>
                                            <p:strVal val="#ppt_x"/>
                                          </p:val>
                                        </p:tav>
                                        <p:tav tm="100000">
                                          <p:val>
                                            <p:strVal val="#ppt_x"/>
                                          </p:val>
                                        </p:tav>
                                      </p:tavLst>
                                    </p:anim>
                                    <p:anim calcmode="lin" valueType="num">
                                      <p:cBhvr additive="base">
                                        <p:cTn id="118" dur="2000" fill="hold"/>
                                        <p:tgtEl>
                                          <p:spTgt spid="53"/>
                                        </p:tgtEl>
                                        <p:attrNameLst>
                                          <p:attrName>ppt_y</p:attrName>
                                        </p:attrNameLst>
                                      </p:cBhvr>
                                      <p:tavLst>
                                        <p:tav tm="0">
                                          <p:val>
                                            <p:strVal val="0-#ppt_h/2"/>
                                          </p:val>
                                        </p:tav>
                                        <p:tav tm="100000">
                                          <p:val>
                                            <p:strVal val="#ppt_y"/>
                                          </p:val>
                                        </p:tav>
                                      </p:tavLst>
                                    </p:anim>
                                  </p:childTnLst>
                                </p:cTn>
                              </p:par>
                              <p:par>
                                <p:cTn id="119" presetID="2" presetClass="exit" presetSubtype="4" fill="hold" nodeType="withEffect">
                                  <p:stCondLst>
                                    <p:cond delay="0"/>
                                  </p:stCondLst>
                                  <p:childTnLst>
                                    <p:anim calcmode="lin" valueType="num">
                                      <p:cBhvr additive="base">
                                        <p:cTn id="120" dur="3000"/>
                                        <p:tgtEl>
                                          <p:spTgt spid="53"/>
                                        </p:tgtEl>
                                        <p:attrNameLst>
                                          <p:attrName>ppt_x</p:attrName>
                                        </p:attrNameLst>
                                      </p:cBhvr>
                                      <p:tavLst>
                                        <p:tav tm="0">
                                          <p:val>
                                            <p:strVal val="ppt_x"/>
                                          </p:val>
                                        </p:tav>
                                        <p:tav tm="100000">
                                          <p:val>
                                            <p:strVal val="ppt_x"/>
                                          </p:val>
                                        </p:tav>
                                      </p:tavLst>
                                    </p:anim>
                                    <p:anim calcmode="lin" valueType="num">
                                      <p:cBhvr additive="base">
                                        <p:cTn id="121" dur="3000"/>
                                        <p:tgtEl>
                                          <p:spTgt spid="53"/>
                                        </p:tgtEl>
                                        <p:attrNameLst>
                                          <p:attrName>ppt_y</p:attrName>
                                        </p:attrNameLst>
                                      </p:cBhvr>
                                      <p:tavLst>
                                        <p:tav tm="0">
                                          <p:val>
                                            <p:strVal val="ppt_y"/>
                                          </p:val>
                                        </p:tav>
                                        <p:tav tm="100000">
                                          <p:val>
                                            <p:strVal val="1+ppt_h/2"/>
                                          </p:val>
                                        </p:tav>
                                      </p:tavLst>
                                    </p:anim>
                                    <p:set>
                                      <p:cBhvr>
                                        <p:cTn id="122" dur="1" fill="hold">
                                          <p:stCondLst>
                                            <p:cond delay="2999"/>
                                          </p:stCondLst>
                                        </p:cTn>
                                        <p:tgtEl>
                                          <p:spTgt spid="53"/>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3000" fill="hold"/>
                                        <p:tgtEl>
                                          <p:spTgt spid="53"/>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000" fill="hold"/>
                                        <p:tgtEl>
                                          <p:spTgt spid="54"/>
                                        </p:tgtEl>
                                        <p:attrNameLst>
                                          <p:attrName>ppt_x</p:attrName>
                                        </p:attrNameLst>
                                      </p:cBhvr>
                                      <p:tavLst>
                                        <p:tav tm="0">
                                          <p:val>
                                            <p:strVal val="#ppt_x"/>
                                          </p:val>
                                        </p:tav>
                                        <p:tav tm="100000">
                                          <p:val>
                                            <p:strVal val="#ppt_x"/>
                                          </p:val>
                                        </p:tav>
                                      </p:tavLst>
                                    </p:anim>
                                    <p:anim calcmode="lin" valueType="num">
                                      <p:cBhvr additive="base">
                                        <p:cTn id="128" dur="2000" fill="hold"/>
                                        <p:tgtEl>
                                          <p:spTgt spid="54"/>
                                        </p:tgtEl>
                                        <p:attrNameLst>
                                          <p:attrName>ppt_y</p:attrName>
                                        </p:attrNameLst>
                                      </p:cBhvr>
                                      <p:tavLst>
                                        <p:tav tm="0">
                                          <p:val>
                                            <p:strVal val="0-#ppt_h/2"/>
                                          </p:val>
                                        </p:tav>
                                        <p:tav tm="100000">
                                          <p:val>
                                            <p:strVal val="#ppt_y"/>
                                          </p:val>
                                        </p:tav>
                                      </p:tavLst>
                                    </p:anim>
                                  </p:childTnLst>
                                </p:cTn>
                              </p:par>
                              <p:par>
                                <p:cTn id="129" presetID="2" presetClass="exit" presetSubtype="4" fill="hold" nodeType="withEffect">
                                  <p:stCondLst>
                                    <p:cond delay="0"/>
                                  </p:stCondLst>
                                  <p:childTnLst>
                                    <p:anim calcmode="lin" valueType="num">
                                      <p:cBhvr additive="base">
                                        <p:cTn id="130" dur="3000"/>
                                        <p:tgtEl>
                                          <p:spTgt spid="54"/>
                                        </p:tgtEl>
                                        <p:attrNameLst>
                                          <p:attrName>ppt_x</p:attrName>
                                        </p:attrNameLst>
                                      </p:cBhvr>
                                      <p:tavLst>
                                        <p:tav tm="0">
                                          <p:val>
                                            <p:strVal val="ppt_x"/>
                                          </p:val>
                                        </p:tav>
                                        <p:tav tm="100000">
                                          <p:val>
                                            <p:strVal val="ppt_x"/>
                                          </p:val>
                                        </p:tav>
                                      </p:tavLst>
                                    </p:anim>
                                    <p:anim calcmode="lin" valueType="num">
                                      <p:cBhvr additive="base">
                                        <p:cTn id="131" dur="3000"/>
                                        <p:tgtEl>
                                          <p:spTgt spid="54"/>
                                        </p:tgtEl>
                                        <p:attrNameLst>
                                          <p:attrName>ppt_y</p:attrName>
                                        </p:attrNameLst>
                                      </p:cBhvr>
                                      <p:tavLst>
                                        <p:tav tm="0">
                                          <p:val>
                                            <p:strVal val="ppt_y"/>
                                          </p:val>
                                        </p:tav>
                                        <p:tav tm="100000">
                                          <p:val>
                                            <p:strVal val="1+ppt_h/2"/>
                                          </p:val>
                                        </p:tav>
                                      </p:tavLst>
                                    </p:anim>
                                    <p:set>
                                      <p:cBhvr>
                                        <p:cTn id="132" dur="1" fill="hold">
                                          <p:stCondLst>
                                            <p:cond delay="2999"/>
                                          </p:stCondLst>
                                        </p:cTn>
                                        <p:tgtEl>
                                          <p:spTgt spid="54"/>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3000" fill="hold"/>
                                        <p:tgtEl>
                                          <p:spTgt spid="54"/>
                                        </p:tgtEl>
                                        <p:attrNameLst>
                                          <p:attrName>r</p:attrName>
                                        </p:attrNameLst>
                                      </p:cBhvr>
                                    </p:animRot>
                                  </p:childTnLst>
                                </p:cTn>
                              </p:par>
                              <p:par>
                                <p:cTn id="135" presetID="2" presetClass="entr" presetSubtype="1" fill="hold" nodeType="withEffect">
                                  <p:stCondLst>
                                    <p:cond delay="0"/>
                                  </p:stCondLst>
                                  <p:childTnLst>
                                    <p:set>
                                      <p:cBhvr>
                                        <p:cTn id="136" dur="1" fill="hold">
                                          <p:stCondLst>
                                            <p:cond delay="0"/>
                                          </p:stCondLst>
                                        </p:cTn>
                                        <p:tgtEl>
                                          <p:spTgt spid="55"/>
                                        </p:tgtEl>
                                        <p:attrNameLst>
                                          <p:attrName>style.visibility</p:attrName>
                                        </p:attrNameLst>
                                      </p:cBhvr>
                                      <p:to>
                                        <p:strVal val="visible"/>
                                      </p:to>
                                    </p:set>
                                    <p:anim calcmode="lin" valueType="num">
                                      <p:cBhvr additive="base">
                                        <p:cTn id="137" dur="2000" fill="hold"/>
                                        <p:tgtEl>
                                          <p:spTgt spid="55"/>
                                        </p:tgtEl>
                                        <p:attrNameLst>
                                          <p:attrName>ppt_x</p:attrName>
                                        </p:attrNameLst>
                                      </p:cBhvr>
                                      <p:tavLst>
                                        <p:tav tm="0">
                                          <p:val>
                                            <p:strVal val="#ppt_x"/>
                                          </p:val>
                                        </p:tav>
                                        <p:tav tm="100000">
                                          <p:val>
                                            <p:strVal val="#ppt_x"/>
                                          </p:val>
                                        </p:tav>
                                      </p:tavLst>
                                    </p:anim>
                                    <p:anim calcmode="lin" valueType="num">
                                      <p:cBhvr additive="base">
                                        <p:cTn id="138" dur="2000" fill="hold"/>
                                        <p:tgtEl>
                                          <p:spTgt spid="55"/>
                                        </p:tgtEl>
                                        <p:attrNameLst>
                                          <p:attrName>ppt_y</p:attrName>
                                        </p:attrNameLst>
                                      </p:cBhvr>
                                      <p:tavLst>
                                        <p:tav tm="0">
                                          <p:val>
                                            <p:strVal val="0-#ppt_h/2"/>
                                          </p:val>
                                        </p:tav>
                                        <p:tav tm="100000">
                                          <p:val>
                                            <p:strVal val="#ppt_y"/>
                                          </p:val>
                                        </p:tav>
                                      </p:tavLst>
                                    </p:anim>
                                  </p:childTnLst>
                                </p:cTn>
                              </p:par>
                              <p:par>
                                <p:cTn id="139" presetID="2" presetClass="exit" presetSubtype="4" fill="hold" nodeType="withEffect">
                                  <p:stCondLst>
                                    <p:cond delay="0"/>
                                  </p:stCondLst>
                                  <p:childTnLst>
                                    <p:anim calcmode="lin" valueType="num">
                                      <p:cBhvr additive="base">
                                        <p:cTn id="140" dur="3000"/>
                                        <p:tgtEl>
                                          <p:spTgt spid="55"/>
                                        </p:tgtEl>
                                        <p:attrNameLst>
                                          <p:attrName>ppt_x</p:attrName>
                                        </p:attrNameLst>
                                      </p:cBhvr>
                                      <p:tavLst>
                                        <p:tav tm="0">
                                          <p:val>
                                            <p:strVal val="ppt_x"/>
                                          </p:val>
                                        </p:tav>
                                        <p:tav tm="100000">
                                          <p:val>
                                            <p:strVal val="ppt_x"/>
                                          </p:val>
                                        </p:tav>
                                      </p:tavLst>
                                    </p:anim>
                                    <p:anim calcmode="lin" valueType="num">
                                      <p:cBhvr additive="base">
                                        <p:cTn id="141" dur="3000"/>
                                        <p:tgtEl>
                                          <p:spTgt spid="55"/>
                                        </p:tgtEl>
                                        <p:attrNameLst>
                                          <p:attrName>ppt_y</p:attrName>
                                        </p:attrNameLst>
                                      </p:cBhvr>
                                      <p:tavLst>
                                        <p:tav tm="0">
                                          <p:val>
                                            <p:strVal val="ppt_y"/>
                                          </p:val>
                                        </p:tav>
                                        <p:tav tm="100000">
                                          <p:val>
                                            <p:strVal val="1+ppt_h/2"/>
                                          </p:val>
                                        </p:tav>
                                      </p:tavLst>
                                    </p:anim>
                                    <p:set>
                                      <p:cBhvr>
                                        <p:cTn id="142" dur="1" fill="hold">
                                          <p:stCondLst>
                                            <p:cond delay="2999"/>
                                          </p:stCondLst>
                                        </p:cTn>
                                        <p:tgtEl>
                                          <p:spTgt spid="55"/>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3000" fill="hold"/>
                                        <p:tgtEl>
                                          <p:spTgt spid="55"/>
                                        </p:tgtEl>
                                        <p:attrNameLst>
                                          <p:attrName>r</p:attrName>
                                        </p:attrNameLst>
                                      </p:cBhvr>
                                    </p:animRot>
                                  </p:childTnLst>
                                </p:cTn>
                              </p:par>
                              <p:par>
                                <p:cTn id="145" presetID="2" presetClass="entr" presetSubtype="1" fill="hold" nodeType="withEffect">
                                  <p:stCondLst>
                                    <p:cond delay="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2000" fill="hold"/>
                                        <p:tgtEl>
                                          <p:spTgt spid="72"/>
                                        </p:tgtEl>
                                        <p:attrNameLst>
                                          <p:attrName>ppt_x</p:attrName>
                                        </p:attrNameLst>
                                      </p:cBhvr>
                                      <p:tavLst>
                                        <p:tav tm="0">
                                          <p:val>
                                            <p:strVal val="#ppt_x"/>
                                          </p:val>
                                        </p:tav>
                                        <p:tav tm="100000">
                                          <p:val>
                                            <p:strVal val="#ppt_x"/>
                                          </p:val>
                                        </p:tav>
                                      </p:tavLst>
                                    </p:anim>
                                    <p:anim calcmode="lin" valueType="num">
                                      <p:cBhvr additive="base">
                                        <p:cTn id="148" dur="2000" fill="hold"/>
                                        <p:tgtEl>
                                          <p:spTgt spid="72"/>
                                        </p:tgtEl>
                                        <p:attrNameLst>
                                          <p:attrName>ppt_y</p:attrName>
                                        </p:attrNameLst>
                                      </p:cBhvr>
                                      <p:tavLst>
                                        <p:tav tm="0">
                                          <p:val>
                                            <p:strVal val="0-#ppt_h/2"/>
                                          </p:val>
                                        </p:tav>
                                        <p:tav tm="100000">
                                          <p:val>
                                            <p:strVal val="#ppt_y"/>
                                          </p:val>
                                        </p:tav>
                                      </p:tavLst>
                                    </p:anim>
                                  </p:childTnLst>
                                </p:cTn>
                              </p:par>
                              <p:par>
                                <p:cTn id="149" presetID="2" presetClass="exit" presetSubtype="4" fill="hold" nodeType="withEffect">
                                  <p:stCondLst>
                                    <p:cond delay="0"/>
                                  </p:stCondLst>
                                  <p:childTnLst>
                                    <p:anim calcmode="lin" valueType="num">
                                      <p:cBhvr additive="base">
                                        <p:cTn id="150" dur="3000"/>
                                        <p:tgtEl>
                                          <p:spTgt spid="72"/>
                                        </p:tgtEl>
                                        <p:attrNameLst>
                                          <p:attrName>ppt_x</p:attrName>
                                        </p:attrNameLst>
                                      </p:cBhvr>
                                      <p:tavLst>
                                        <p:tav tm="0">
                                          <p:val>
                                            <p:strVal val="ppt_x"/>
                                          </p:val>
                                        </p:tav>
                                        <p:tav tm="100000">
                                          <p:val>
                                            <p:strVal val="ppt_x"/>
                                          </p:val>
                                        </p:tav>
                                      </p:tavLst>
                                    </p:anim>
                                    <p:anim calcmode="lin" valueType="num">
                                      <p:cBhvr additive="base">
                                        <p:cTn id="151" dur="3000"/>
                                        <p:tgtEl>
                                          <p:spTgt spid="72"/>
                                        </p:tgtEl>
                                        <p:attrNameLst>
                                          <p:attrName>ppt_y</p:attrName>
                                        </p:attrNameLst>
                                      </p:cBhvr>
                                      <p:tavLst>
                                        <p:tav tm="0">
                                          <p:val>
                                            <p:strVal val="ppt_y"/>
                                          </p:val>
                                        </p:tav>
                                        <p:tav tm="100000">
                                          <p:val>
                                            <p:strVal val="1+ppt_h/2"/>
                                          </p:val>
                                        </p:tav>
                                      </p:tavLst>
                                    </p:anim>
                                    <p:set>
                                      <p:cBhvr>
                                        <p:cTn id="152" dur="1" fill="hold">
                                          <p:stCondLst>
                                            <p:cond delay="2999"/>
                                          </p:stCondLst>
                                        </p:cTn>
                                        <p:tgtEl>
                                          <p:spTgt spid="72"/>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3000" fill="hold"/>
                                        <p:tgtEl>
                                          <p:spTgt spid="72"/>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000" fill="hold"/>
                                        <p:tgtEl>
                                          <p:spTgt spid="56"/>
                                        </p:tgtEl>
                                        <p:attrNameLst>
                                          <p:attrName>ppt_x</p:attrName>
                                        </p:attrNameLst>
                                      </p:cBhvr>
                                      <p:tavLst>
                                        <p:tav tm="0">
                                          <p:val>
                                            <p:strVal val="#ppt_x"/>
                                          </p:val>
                                        </p:tav>
                                        <p:tav tm="100000">
                                          <p:val>
                                            <p:strVal val="#ppt_x"/>
                                          </p:val>
                                        </p:tav>
                                      </p:tavLst>
                                    </p:anim>
                                    <p:anim calcmode="lin" valueType="num">
                                      <p:cBhvr additive="base">
                                        <p:cTn id="158" dur="2000" fill="hold"/>
                                        <p:tgtEl>
                                          <p:spTgt spid="56"/>
                                        </p:tgtEl>
                                        <p:attrNameLst>
                                          <p:attrName>ppt_y</p:attrName>
                                        </p:attrNameLst>
                                      </p:cBhvr>
                                      <p:tavLst>
                                        <p:tav tm="0">
                                          <p:val>
                                            <p:strVal val="0-#ppt_h/2"/>
                                          </p:val>
                                        </p:tav>
                                        <p:tav tm="100000">
                                          <p:val>
                                            <p:strVal val="#ppt_y"/>
                                          </p:val>
                                        </p:tav>
                                      </p:tavLst>
                                    </p:anim>
                                  </p:childTnLst>
                                </p:cTn>
                              </p:par>
                              <p:par>
                                <p:cTn id="159" presetID="2" presetClass="exit" presetSubtype="4" fill="hold" nodeType="withEffect">
                                  <p:stCondLst>
                                    <p:cond delay="0"/>
                                  </p:stCondLst>
                                  <p:childTnLst>
                                    <p:anim calcmode="lin" valueType="num">
                                      <p:cBhvr additive="base">
                                        <p:cTn id="160" dur="3000"/>
                                        <p:tgtEl>
                                          <p:spTgt spid="56"/>
                                        </p:tgtEl>
                                        <p:attrNameLst>
                                          <p:attrName>ppt_x</p:attrName>
                                        </p:attrNameLst>
                                      </p:cBhvr>
                                      <p:tavLst>
                                        <p:tav tm="0">
                                          <p:val>
                                            <p:strVal val="ppt_x"/>
                                          </p:val>
                                        </p:tav>
                                        <p:tav tm="100000">
                                          <p:val>
                                            <p:strVal val="ppt_x"/>
                                          </p:val>
                                        </p:tav>
                                      </p:tavLst>
                                    </p:anim>
                                    <p:anim calcmode="lin" valueType="num">
                                      <p:cBhvr additive="base">
                                        <p:cTn id="161" dur="3000"/>
                                        <p:tgtEl>
                                          <p:spTgt spid="56"/>
                                        </p:tgtEl>
                                        <p:attrNameLst>
                                          <p:attrName>ppt_y</p:attrName>
                                        </p:attrNameLst>
                                      </p:cBhvr>
                                      <p:tavLst>
                                        <p:tav tm="0">
                                          <p:val>
                                            <p:strVal val="ppt_y"/>
                                          </p:val>
                                        </p:tav>
                                        <p:tav tm="100000">
                                          <p:val>
                                            <p:strVal val="1+ppt_h/2"/>
                                          </p:val>
                                        </p:tav>
                                      </p:tavLst>
                                    </p:anim>
                                    <p:set>
                                      <p:cBhvr>
                                        <p:cTn id="162" dur="1" fill="hold">
                                          <p:stCondLst>
                                            <p:cond delay="2999"/>
                                          </p:stCondLst>
                                        </p:cTn>
                                        <p:tgtEl>
                                          <p:spTgt spid="56"/>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3000" fill="hold"/>
                                        <p:tgtEl>
                                          <p:spTgt spid="56"/>
                                        </p:tgtEl>
                                        <p:attrNameLst>
                                          <p:attrName>r</p:attrName>
                                        </p:attrNameLst>
                                      </p:cBhvr>
                                    </p:animRot>
                                  </p:childTnLst>
                                </p:cTn>
                              </p:par>
                              <p:par>
                                <p:cTn id="165" presetID="2" presetClass="entr" presetSubtype="1" fill="hold"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000" fill="hold"/>
                                        <p:tgtEl>
                                          <p:spTgt spid="71"/>
                                        </p:tgtEl>
                                        <p:attrNameLst>
                                          <p:attrName>ppt_x</p:attrName>
                                        </p:attrNameLst>
                                      </p:cBhvr>
                                      <p:tavLst>
                                        <p:tav tm="0">
                                          <p:val>
                                            <p:strVal val="#ppt_x"/>
                                          </p:val>
                                        </p:tav>
                                        <p:tav tm="100000">
                                          <p:val>
                                            <p:strVal val="#ppt_x"/>
                                          </p:val>
                                        </p:tav>
                                      </p:tavLst>
                                    </p:anim>
                                    <p:anim calcmode="lin" valueType="num">
                                      <p:cBhvr additive="base">
                                        <p:cTn id="168" dur="2000" fill="hold"/>
                                        <p:tgtEl>
                                          <p:spTgt spid="71"/>
                                        </p:tgtEl>
                                        <p:attrNameLst>
                                          <p:attrName>ppt_y</p:attrName>
                                        </p:attrNameLst>
                                      </p:cBhvr>
                                      <p:tavLst>
                                        <p:tav tm="0">
                                          <p:val>
                                            <p:strVal val="0-#ppt_h/2"/>
                                          </p:val>
                                        </p:tav>
                                        <p:tav tm="100000">
                                          <p:val>
                                            <p:strVal val="#ppt_y"/>
                                          </p:val>
                                        </p:tav>
                                      </p:tavLst>
                                    </p:anim>
                                  </p:childTnLst>
                                </p:cTn>
                              </p:par>
                              <p:par>
                                <p:cTn id="169" presetID="2" presetClass="exit" presetSubtype="4" fill="hold" nodeType="withEffect">
                                  <p:stCondLst>
                                    <p:cond delay="0"/>
                                  </p:stCondLst>
                                  <p:childTnLst>
                                    <p:anim calcmode="lin" valueType="num">
                                      <p:cBhvr additive="base">
                                        <p:cTn id="170" dur="3000"/>
                                        <p:tgtEl>
                                          <p:spTgt spid="71"/>
                                        </p:tgtEl>
                                        <p:attrNameLst>
                                          <p:attrName>ppt_x</p:attrName>
                                        </p:attrNameLst>
                                      </p:cBhvr>
                                      <p:tavLst>
                                        <p:tav tm="0">
                                          <p:val>
                                            <p:strVal val="ppt_x"/>
                                          </p:val>
                                        </p:tav>
                                        <p:tav tm="100000">
                                          <p:val>
                                            <p:strVal val="ppt_x"/>
                                          </p:val>
                                        </p:tav>
                                      </p:tavLst>
                                    </p:anim>
                                    <p:anim calcmode="lin" valueType="num">
                                      <p:cBhvr additive="base">
                                        <p:cTn id="171" dur="3000"/>
                                        <p:tgtEl>
                                          <p:spTgt spid="71"/>
                                        </p:tgtEl>
                                        <p:attrNameLst>
                                          <p:attrName>ppt_y</p:attrName>
                                        </p:attrNameLst>
                                      </p:cBhvr>
                                      <p:tavLst>
                                        <p:tav tm="0">
                                          <p:val>
                                            <p:strVal val="ppt_y"/>
                                          </p:val>
                                        </p:tav>
                                        <p:tav tm="100000">
                                          <p:val>
                                            <p:strVal val="1+ppt_h/2"/>
                                          </p:val>
                                        </p:tav>
                                      </p:tavLst>
                                    </p:anim>
                                    <p:set>
                                      <p:cBhvr>
                                        <p:cTn id="172" dur="1" fill="hold">
                                          <p:stCondLst>
                                            <p:cond delay="2999"/>
                                          </p:stCondLst>
                                        </p:cTn>
                                        <p:tgtEl>
                                          <p:spTgt spid="71"/>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3000" fill="hold"/>
                                        <p:tgtEl>
                                          <p:spTgt spid="71"/>
                                        </p:tgtEl>
                                        <p:attrNameLst>
                                          <p:attrName>r</p:attrName>
                                        </p:attrNameLst>
                                      </p:cBhvr>
                                    </p:animRot>
                                  </p:childTnLst>
                                </p:cTn>
                              </p:par>
                              <p:par>
                                <p:cTn id="175" presetID="2" presetClass="entr" presetSubtype="1" fill="hold"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additive="base">
                                        <p:cTn id="177" dur="2000" fill="hold"/>
                                        <p:tgtEl>
                                          <p:spTgt spid="70"/>
                                        </p:tgtEl>
                                        <p:attrNameLst>
                                          <p:attrName>ppt_x</p:attrName>
                                        </p:attrNameLst>
                                      </p:cBhvr>
                                      <p:tavLst>
                                        <p:tav tm="0">
                                          <p:val>
                                            <p:strVal val="#ppt_x"/>
                                          </p:val>
                                        </p:tav>
                                        <p:tav tm="100000">
                                          <p:val>
                                            <p:strVal val="#ppt_x"/>
                                          </p:val>
                                        </p:tav>
                                      </p:tavLst>
                                    </p:anim>
                                    <p:anim calcmode="lin" valueType="num">
                                      <p:cBhvr additive="base">
                                        <p:cTn id="178" dur="2000" fill="hold"/>
                                        <p:tgtEl>
                                          <p:spTgt spid="70"/>
                                        </p:tgtEl>
                                        <p:attrNameLst>
                                          <p:attrName>ppt_y</p:attrName>
                                        </p:attrNameLst>
                                      </p:cBhvr>
                                      <p:tavLst>
                                        <p:tav tm="0">
                                          <p:val>
                                            <p:strVal val="0-#ppt_h/2"/>
                                          </p:val>
                                        </p:tav>
                                        <p:tav tm="100000">
                                          <p:val>
                                            <p:strVal val="#ppt_y"/>
                                          </p:val>
                                        </p:tav>
                                      </p:tavLst>
                                    </p:anim>
                                  </p:childTnLst>
                                </p:cTn>
                              </p:par>
                              <p:par>
                                <p:cTn id="179" presetID="2" presetClass="exit" presetSubtype="4" fill="hold" nodeType="withEffect">
                                  <p:stCondLst>
                                    <p:cond delay="0"/>
                                  </p:stCondLst>
                                  <p:childTnLst>
                                    <p:anim calcmode="lin" valueType="num">
                                      <p:cBhvr additive="base">
                                        <p:cTn id="180" dur="3000"/>
                                        <p:tgtEl>
                                          <p:spTgt spid="70"/>
                                        </p:tgtEl>
                                        <p:attrNameLst>
                                          <p:attrName>ppt_x</p:attrName>
                                        </p:attrNameLst>
                                      </p:cBhvr>
                                      <p:tavLst>
                                        <p:tav tm="0">
                                          <p:val>
                                            <p:strVal val="ppt_x"/>
                                          </p:val>
                                        </p:tav>
                                        <p:tav tm="100000">
                                          <p:val>
                                            <p:strVal val="ppt_x"/>
                                          </p:val>
                                        </p:tav>
                                      </p:tavLst>
                                    </p:anim>
                                    <p:anim calcmode="lin" valueType="num">
                                      <p:cBhvr additive="base">
                                        <p:cTn id="181" dur="3000"/>
                                        <p:tgtEl>
                                          <p:spTgt spid="70"/>
                                        </p:tgtEl>
                                        <p:attrNameLst>
                                          <p:attrName>ppt_y</p:attrName>
                                        </p:attrNameLst>
                                      </p:cBhvr>
                                      <p:tavLst>
                                        <p:tav tm="0">
                                          <p:val>
                                            <p:strVal val="ppt_y"/>
                                          </p:val>
                                        </p:tav>
                                        <p:tav tm="100000">
                                          <p:val>
                                            <p:strVal val="1+ppt_h/2"/>
                                          </p:val>
                                        </p:tav>
                                      </p:tavLst>
                                    </p:anim>
                                    <p:set>
                                      <p:cBhvr>
                                        <p:cTn id="182" dur="1" fill="hold">
                                          <p:stCondLst>
                                            <p:cond delay="2999"/>
                                          </p:stCondLst>
                                        </p:cTn>
                                        <p:tgtEl>
                                          <p:spTgt spid="70"/>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3000" fill="hold"/>
                                        <p:tgtEl>
                                          <p:spTgt spid="70"/>
                                        </p:tgtEl>
                                        <p:attrNameLst>
                                          <p:attrName>r</p:attrName>
                                        </p:attrNameLst>
                                      </p:cBhvr>
                                    </p:animRot>
                                  </p:childTnLst>
                                </p:cTn>
                              </p:par>
                              <p:par>
                                <p:cTn id="185" presetID="2" presetClass="entr" presetSubtype="1" fill="hold" nodeType="withEffect">
                                  <p:stCondLst>
                                    <p:cond delay="0"/>
                                  </p:stCondLst>
                                  <p:childTnLst>
                                    <p:set>
                                      <p:cBhvr>
                                        <p:cTn id="186" dur="1" fill="hold">
                                          <p:stCondLst>
                                            <p:cond delay="0"/>
                                          </p:stCondLst>
                                        </p:cTn>
                                        <p:tgtEl>
                                          <p:spTgt spid="69"/>
                                        </p:tgtEl>
                                        <p:attrNameLst>
                                          <p:attrName>style.visibility</p:attrName>
                                        </p:attrNameLst>
                                      </p:cBhvr>
                                      <p:to>
                                        <p:strVal val="visible"/>
                                      </p:to>
                                    </p:set>
                                    <p:anim calcmode="lin" valueType="num">
                                      <p:cBhvr additive="base">
                                        <p:cTn id="187" dur="2000" fill="hold"/>
                                        <p:tgtEl>
                                          <p:spTgt spid="69"/>
                                        </p:tgtEl>
                                        <p:attrNameLst>
                                          <p:attrName>ppt_x</p:attrName>
                                        </p:attrNameLst>
                                      </p:cBhvr>
                                      <p:tavLst>
                                        <p:tav tm="0">
                                          <p:val>
                                            <p:strVal val="#ppt_x"/>
                                          </p:val>
                                        </p:tav>
                                        <p:tav tm="100000">
                                          <p:val>
                                            <p:strVal val="#ppt_x"/>
                                          </p:val>
                                        </p:tav>
                                      </p:tavLst>
                                    </p:anim>
                                    <p:anim calcmode="lin" valueType="num">
                                      <p:cBhvr additive="base">
                                        <p:cTn id="188" dur="2000" fill="hold"/>
                                        <p:tgtEl>
                                          <p:spTgt spid="69"/>
                                        </p:tgtEl>
                                        <p:attrNameLst>
                                          <p:attrName>ppt_y</p:attrName>
                                        </p:attrNameLst>
                                      </p:cBhvr>
                                      <p:tavLst>
                                        <p:tav tm="0">
                                          <p:val>
                                            <p:strVal val="0-#ppt_h/2"/>
                                          </p:val>
                                        </p:tav>
                                        <p:tav tm="100000">
                                          <p:val>
                                            <p:strVal val="#ppt_y"/>
                                          </p:val>
                                        </p:tav>
                                      </p:tavLst>
                                    </p:anim>
                                  </p:childTnLst>
                                </p:cTn>
                              </p:par>
                              <p:par>
                                <p:cTn id="189" presetID="2" presetClass="exit" presetSubtype="4" fill="hold" nodeType="withEffect">
                                  <p:stCondLst>
                                    <p:cond delay="0"/>
                                  </p:stCondLst>
                                  <p:childTnLst>
                                    <p:anim calcmode="lin" valueType="num">
                                      <p:cBhvr additive="base">
                                        <p:cTn id="190" dur="3000"/>
                                        <p:tgtEl>
                                          <p:spTgt spid="69"/>
                                        </p:tgtEl>
                                        <p:attrNameLst>
                                          <p:attrName>ppt_x</p:attrName>
                                        </p:attrNameLst>
                                      </p:cBhvr>
                                      <p:tavLst>
                                        <p:tav tm="0">
                                          <p:val>
                                            <p:strVal val="ppt_x"/>
                                          </p:val>
                                        </p:tav>
                                        <p:tav tm="100000">
                                          <p:val>
                                            <p:strVal val="ppt_x"/>
                                          </p:val>
                                        </p:tav>
                                      </p:tavLst>
                                    </p:anim>
                                    <p:anim calcmode="lin" valueType="num">
                                      <p:cBhvr additive="base">
                                        <p:cTn id="191" dur="3000"/>
                                        <p:tgtEl>
                                          <p:spTgt spid="69"/>
                                        </p:tgtEl>
                                        <p:attrNameLst>
                                          <p:attrName>ppt_y</p:attrName>
                                        </p:attrNameLst>
                                      </p:cBhvr>
                                      <p:tavLst>
                                        <p:tav tm="0">
                                          <p:val>
                                            <p:strVal val="ppt_y"/>
                                          </p:val>
                                        </p:tav>
                                        <p:tav tm="100000">
                                          <p:val>
                                            <p:strVal val="1+ppt_h/2"/>
                                          </p:val>
                                        </p:tav>
                                      </p:tavLst>
                                    </p:anim>
                                    <p:set>
                                      <p:cBhvr>
                                        <p:cTn id="192" dur="1" fill="hold">
                                          <p:stCondLst>
                                            <p:cond delay="2999"/>
                                          </p:stCondLst>
                                        </p:cTn>
                                        <p:tgtEl>
                                          <p:spTgt spid="69"/>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3000" fill="hold"/>
                                        <p:tgtEl>
                                          <p:spTgt spid="69"/>
                                        </p:tgtEl>
                                        <p:attrNameLst>
                                          <p:attrName>r</p:attrName>
                                        </p:attrNameLst>
                                      </p:cBhvr>
                                    </p:animRot>
                                  </p:childTnLst>
                                </p:cTn>
                              </p:par>
                              <p:par>
                                <p:cTn id="195" presetID="2" presetClass="entr" presetSubtype="1" fill="hold" nodeType="with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2000" fill="hold"/>
                                        <p:tgtEl>
                                          <p:spTgt spid="68"/>
                                        </p:tgtEl>
                                        <p:attrNameLst>
                                          <p:attrName>ppt_x</p:attrName>
                                        </p:attrNameLst>
                                      </p:cBhvr>
                                      <p:tavLst>
                                        <p:tav tm="0">
                                          <p:val>
                                            <p:strVal val="#ppt_x"/>
                                          </p:val>
                                        </p:tav>
                                        <p:tav tm="100000">
                                          <p:val>
                                            <p:strVal val="#ppt_x"/>
                                          </p:val>
                                        </p:tav>
                                      </p:tavLst>
                                    </p:anim>
                                    <p:anim calcmode="lin" valueType="num">
                                      <p:cBhvr additive="base">
                                        <p:cTn id="198" dur="2000" fill="hold"/>
                                        <p:tgtEl>
                                          <p:spTgt spid="68"/>
                                        </p:tgtEl>
                                        <p:attrNameLst>
                                          <p:attrName>ppt_y</p:attrName>
                                        </p:attrNameLst>
                                      </p:cBhvr>
                                      <p:tavLst>
                                        <p:tav tm="0">
                                          <p:val>
                                            <p:strVal val="0-#ppt_h/2"/>
                                          </p:val>
                                        </p:tav>
                                        <p:tav tm="100000">
                                          <p:val>
                                            <p:strVal val="#ppt_y"/>
                                          </p:val>
                                        </p:tav>
                                      </p:tavLst>
                                    </p:anim>
                                  </p:childTnLst>
                                </p:cTn>
                              </p:par>
                              <p:par>
                                <p:cTn id="199" presetID="2" presetClass="exit" presetSubtype="4" fill="hold" nodeType="withEffect">
                                  <p:stCondLst>
                                    <p:cond delay="0"/>
                                  </p:stCondLst>
                                  <p:childTnLst>
                                    <p:anim calcmode="lin" valueType="num">
                                      <p:cBhvr additive="base">
                                        <p:cTn id="200" dur="3000"/>
                                        <p:tgtEl>
                                          <p:spTgt spid="68"/>
                                        </p:tgtEl>
                                        <p:attrNameLst>
                                          <p:attrName>ppt_x</p:attrName>
                                        </p:attrNameLst>
                                      </p:cBhvr>
                                      <p:tavLst>
                                        <p:tav tm="0">
                                          <p:val>
                                            <p:strVal val="ppt_x"/>
                                          </p:val>
                                        </p:tav>
                                        <p:tav tm="100000">
                                          <p:val>
                                            <p:strVal val="ppt_x"/>
                                          </p:val>
                                        </p:tav>
                                      </p:tavLst>
                                    </p:anim>
                                    <p:anim calcmode="lin" valueType="num">
                                      <p:cBhvr additive="base">
                                        <p:cTn id="201" dur="3000"/>
                                        <p:tgtEl>
                                          <p:spTgt spid="68"/>
                                        </p:tgtEl>
                                        <p:attrNameLst>
                                          <p:attrName>ppt_y</p:attrName>
                                        </p:attrNameLst>
                                      </p:cBhvr>
                                      <p:tavLst>
                                        <p:tav tm="0">
                                          <p:val>
                                            <p:strVal val="ppt_y"/>
                                          </p:val>
                                        </p:tav>
                                        <p:tav tm="100000">
                                          <p:val>
                                            <p:strVal val="1+ppt_h/2"/>
                                          </p:val>
                                        </p:tav>
                                      </p:tavLst>
                                    </p:anim>
                                    <p:set>
                                      <p:cBhvr>
                                        <p:cTn id="202" dur="1" fill="hold">
                                          <p:stCondLst>
                                            <p:cond delay="2999"/>
                                          </p:stCondLst>
                                        </p:cTn>
                                        <p:tgtEl>
                                          <p:spTgt spid="68"/>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3000" fill="hold"/>
                                        <p:tgtEl>
                                          <p:spTgt spid="68"/>
                                        </p:tgtEl>
                                        <p:attrNameLst>
                                          <p:attrName>r</p:attrName>
                                        </p:attrNameLst>
                                      </p:cBhvr>
                                    </p:animRot>
                                  </p:childTnLst>
                                </p:cTn>
                              </p:par>
                              <p:par>
                                <p:cTn id="205" presetID="2" presetClass="entr" presetSubtype="1" fill="hold" nodeType="withEffect">
                                  <p:stCondLst>
                                    <p:cond delay="0"/>
                                  </p:stCondLst>
                                  <p:childTnLst>
                                    <p:set>
                                      <p:cBhvr>
                                        <p:cTn id="206" dur="1" fill="hold">
                                          <p:stCondLst>
                                            <p:cond delay="0"/>
                                          </p:stCondLst>
                                        </p:cTn>
                                        <p:tgtEl>
                                          <p:spTgt spid="84"/>
                                        </p:tgtEl>
                                        <p:attrNameLst>
                                          <p:attrName>style.visibility</p:attrName>
                                        </p:attrNameLst>
                                      </p:cBhvr>
                                      <p:to>
                                        <p:strVal val="visible"/>
                                      </p:to>
                                    </p:set>
                                    <p:anim calcmode="lin" valueType="num">
                                      <p:cBhvr additive="base">
                                        <p:cTn id="207" dur="2000" fill="hold"/>
                                        <p:tgtEl>
                                          <p:spTgt spid="84"/>
                                        </p:tgtEl>
                                        <p:attrNameLst>
                                          <p:attrName>ppt_x</p:attrName>
                                        </p:attrNameLst>
                                      </p:cBhvr>
                                      <p:tavLst>
                                        <p:tav tm="0">
                                          <p:val>
                                            <p:strVal val="#ppt_x"/>
                                          </p:val>
                                        </p:tav>
                                        <p:tav tm="100000">
                                          <p:val>
                                            <p:strVal val="#ppt_x"/>
                                          </p:val>
                                        </p:tav>
                                      </p:tavLst>
                                    </p:anim>
                                    <p:anim calcmode="lin" valueType="num">
                                      <p:cBhvr additive="base">
                                        <p:cTn id="208" dur="2000" fill="hold"/>
                                        <p:tgtEl>
                                          <p:spTgt spid="84"/>
                                        </p:tgtEl>
                                        <p:attrNameLst>
                                          <p:attrName>ppt_y</p:attrName>
                                        </p:attrNameLst>
                                      </p:cBhvr>
                                      <p:tavLst>
                                        <p:tav tm="0">
                                          <p:val>
                                            <p:strVal val="0-#ppt_h/2"/>
                                          </p:val>
                                        </p:tav>
                                        <p:tav tm="100000">
                                          <p:val>
                                            <p:strVal val="#ppt_y"/>
                                          </p:val>
                                        </p:tav>
                                      </p:tavLst>
                                    </p:anim>
                                  </p:childTnLst>
                                </p:cTn>
                              </p:par>
                              <p:par>
                                <p:cTn id="209" presetID="2" presetClass="exit" presetSubtype="4" fill="hold" nodeType="withEffect">
                                  <p:stCondLst>
                                    <p:cond delay="0"/>
                                  </p:stCondLst>
                                  <p:childTnLst>
                                    <p:anim calcmode="lin" valueType="num">
                                      <p:cBhvr additive="base">
                                        <p:cTn id="210" dur="3000"/>
                                        <p:tgtEl>
                                          <p:spTgt spid="84"/>
                                        </p:tgtEl>
                                        <p:attrNameLst>
                                          <p:attrName>ppt_x</p:attrName>
                                        </p:attrNameLst>
                                      </p:cBhvr>
                                      <p:tavLst>
                                        <p:tav tm="0">
                                          <p:val>
                                            <p:strVal val="ppt_x"/>
                                          </p:val>
                                        </p:tav>
                                        <p:tav tm="100000">
                                          <p:val>
                                            <p:strVal val="ppt_x"/>
                                          </p:val>
                                        </p:tav>
                                      </p:tavLst>
                                    </p:anim>
                                    <p:anim calcmode="lin" valueType="num">
                                      <p:cBhvr additive="base">
                                        <p:cTn id="211" dur="3000"/>
                                        <p:tgtEl>
                                          <p:spTgt spid="84"/>
                                        </p:tgtEl>
                                        <p:attrNameLst>
                                          <p:attrName>ppt_y</p:attrName>
                                        </p:attrNameLst>
                                      </p:cBhvr>
                                      <p:tavLst>
                                        <p:tav tm="0">
                                          <p:val>
                                            <p:strVal val="ppt_y"/>
                                          </p:val>
                                        </p:tav>
                                        <p:tav tm="100000">
                                          <p:val>
                                            <p:strVal val="1+ppt_h/2"/>
                                          </p:val>
                                        </p:tav>
                                      </p:tavLst>
                                    </p:anim>
                                    <p:set>
                                      <p:cBhvr>
                                        <p:cTn id="212" dur="1" fill="hold">
                                          <p:stCondLst>
                                            <p:cond delay="2999"/>
                                          </p:stCondLst>
                                        </p:cTn>
                                        <p:tgtEl>
                                          <p:spTgt spid="84"/>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3000" fill="hold"/>
                                        <p:tgtEl>
                                          <p:spTgt spid="84"/>
                                        </p:tgtEl>
                                        <p:attrNameLst>
                                          <p:attrName>r</p:attrName>
                                        </p:attrNameLst>
                                      </p:cBhvr>
                                    </p:animRot>
                                  </p:childTnLst>
                                </p:cTn>
                              </p:par>
                              <p:par>
                                <p:cTn id="215" presetID="2" presetClass="entr" presetSubtype="1" fill="hold" nodeType="with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2000" fill="hold"/>
                                        <p:tgtEl>
                                          <p:spTgt spid="87"/>
                                        </p:tgtEl>
                                        <p:attrNameLst>
                                          <p:attrName>ppt_x</p:attrName>
                                        </p:attrNameLst>
                                      </p:cBhvr>
                                      <p:tavLst>
                                        <p:tav tm="0">
                                          <p:val>
                                            <p:strVal val="#ppt_x"/>
                                          </p:val>
                                        </p:tav>
                                        <p:tav tm="100000">
                                          <p:val>
                                            <p:strVal val="#ppt_x"/>
                                          </p:val>
                                        </p:tav>
                                      </p:tavLst>
                                    </p:anim>
                                    <p:anim calcmode="lin" valueType="num">
                                      <p:cBhvr additive="base">
                                        <p:cTn id="218" dur="2000" fill="hold"/>
                                        <p:tgtEl>
                                          <p:spTgt spid="87"/>
                                        </p:tgtEl>
                                        <p:attrNameLst>
                                          <p:attrName>ppt_y</p:attrName>
                                        </p:attrNameLst>
                                      </p:cBhvr>
                                      <p:tavLst>
                                        <p:tav tm="0">
                                          <p:val>
                                            <p:strVal val="0-#ppt_h/2"/>
                                          </p:val>
                                        </p:tav>
                                        <p:tav tm="100000">
                                          <p:val>
                                            <p:strVal val="#ppt_y"/>
                                          </p:val>
                                        </p:tav>
                                      </p:tavLst>
                                    </p:anim>
                                  </p:childTnLst>
                                </p:cTn>
                              </p:par>
                              <p:par>
                                <p:cTn id="219" presetID="2" presetClass="exit" presetSubtype="4" fill="hold" nodeType="withEffect">
                                  <p:stCondLst>
                                    <p:cond delay="0"/>
                                  </p:stCondLst>
                                  <p:childTnLst>
                                    <p:anim calcmode="lin" valueType="num">
                                      <p:cBhvr additive="base">
                                        <p:cTn id="220" dur="3000"/>
                                        <p:tgtEl>
                                          <p:spTgt spid="87"/>
                                        </p:tgtEl>
                                        <p:attrNameLst>
                                          <p:attrName>ppt_x</p:attrName>
                                        </p:attrNameLst>
                                      </p:cBhvr>
                                      <p:tavLst>
                                        <p:tav tm="0">
                                          <p:val>
                                            <p:strVal val="ppt_x"/>
                                          </p:val>
                                        </p:tav>
                                        <p:tav tm="100000">
                                          <p:val>
                                            <p:strVal val="ppt_x"/>
                                          </p:val>
                                        </p:tav>
                                      </p:tavLst>
                                    </p:anim>
                                    <p:anim calcmode="lin" valueType="num">
                                      <p:cBhvr additive="base">
                                        <p:cTn id="221" dur="3000"/>
                                        <p:tgtEl>
                                          <p:spTgt spid="87"/>
                                        </p:tgtEl>
                                        <p:attrNameLst>
                                          <p:attrName>ppt_y</p:attrName>
                                        </p:attrNameLst>
                                      </p:cBhvr>
                                      <p:tavLst>
                                        <p:tav tm="0">
                                          <p:val>
                                            <p:strVal val="ppt_y"/>
                                          </p:val>
                                        </p:tav>
                                        <p:tav tm="100000">
                                          <p:val>
                                            <p:strVal val="1+ppt_h/2"/>
                                          </p:val>
                                        </p:tav>
                                      </p:tavLst>
                                    </p:anim>
                                    <p:set>
                                      <p:cBhvr>
                                        <p:cTn id="222" dur="1" fill="hold">
                                          <p:stCondLst>
                                            <p:cond delay="2999"/>
                                          </p:stCondLst>
                                        </p:cTn>
                                        <p:tgtEl>
                                          <p:spTgt spid="87"/>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3000" fill="hold"/>
                                        <p:tgtEl>
                                          <p:spTgt spid="87"/>
                                        </p:tgtEl>
                                        <p:attrNameLst>
                                          <p:attrName>r</p:attrName>
                                        </p:attrNameLst>
                                      </p:cBhvr>
                                    </p:animRot>
                                  </p:childTnLst>
                                </p:cTn>
                              </p:par>
                              <p:par>
                                <p:cTn id="225" presetID="2" presetClass="entr" presetSubtype="1" fill="hold"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2000" fill="hold"/>
                                        <p:tgtEl>
                                          <p:spTgt spid="90"/>
                                        </p:tgtEl>
                                        <p:attrNameLst>
                                          <p:attrName>ppt_x</p:attrName>
                                        </p:attrNameLst>
                                      </p:cBhvr>
                                      <p:tavLst>
                                        <p:tav tm="0">
                                          <p:val>
                                            <p:strVal val="#ppt_x"/>
                                          </p:val>
                                        </p:tav>
                                        <p:tav tm="100000">
                                          <p:val>
                                            <p:strVal val="#ppt_x"/>
                                          </p:val>
                                        </p:tav>
                                      </p:tavLst>
                                    </p:anim>
                                    <p:anim calcmode="lin" valueType="num">
                                      <p:cBhvr additive="base">
                                        <p:cTn id="228" dur="2000" fill="hold"/>
                                        <p:tgtEl>
                                          <p:spTgt spid="90"/>
                                        </p:tgtEl>
                                        <p:attrNameLst>
                                          <p:attrName>ppt_y</p:attrName>
                                        </p:attrNameLst>
                                      </p:cBhvr>
                                      <p:tavLst>
                                        <p:tav tm="0">
                                          <p:val>
                                            <p:strVal val="0-#ppt_h/2"/>
                                          </p:val>
                                        </p:tav>
                                        <p:tav tm="100000">
                                          <p:val>
                                            <p:strVal val="#ppt_y"/>
                                          </p:val>
                                        </p:tav>
                                      </p:tavLst>
                                    </p:anim>
                                  </p:childTnLst>
                                </p:cTn>
                              </p:par>
                              <p:par>
                                <p:cTn id="229" presetID="2" presetClass="exit" presetSubtype="4" fill="hold" nodeType="withEffect">
                                  <p:stCondLst>
                                    <p:cond delay="0"/>
                                  </p:stCondLst>
                                  <p:childTnLst>
                                    <p:anim calcmode="lin" valueType="num">
                                      <p:cBhvr additive="base">
                                        <p:cTn id="230" dur="3000"/>
                                        <p:tgtEl>
                                          <p:spTgt spid="90"/>
                                        </p:tgtEl>
                                        <p:attrNameLst>
                                          <p:attrName>ppt_x</p:attrName>
                                        </p:attrNameLst>
                                      </p:cBhvr>
                                      <p:tavLst>
                                        <p:tav tm="0">
                                          <p:val>
                                            <p:strVal val="ppt_x"/>
                                          </p:val>
                                        </p:tav>
                                        <p:tav tm="100000">
                                          <p:val>
                                            <p:strVal val="ppt_x"/>
                                          </p:val>
                                        </p:tav>
                                      </p:tavLst>
                                    </p:anim>
                                    <p:anim calcmode="lin" valueType="num">
                                      <p:cBhvr additive="base">
                                        <p:cTn id="231" dur="3000"/>
                                        <p:tgtEl>
                                          <p:spTgt spid="90"/>
                                        </p:tgtEl>
                                        <p:attrNameLst>
                                          <p:attrName>ppt_y</p:attrName>
                                        </p:attrNameLst>
                                      </p:cBhvr>
                                      <p:tavLst>
                                        <p:tav tm="0">
                                          <p:val>
                                            <p:strVal val="ppt_y"/>
                                          </p:val>
                                        </p:tav>
                                        <p:tav tm="100000">
                                          <p:val>
                                            <p:strVal val="1+ppt_h/2"/>
                                          </p:val>
                                        </p:tav>
                                      </p:tavLst>
                                    </p:anim>
                                    <p:set>
                                      <p:cBhvr>
                                        <p:cTn id="232" dur="1" fill="hold">
                                          <p:stCondLst>
                                            <p:cond delay="2999"/>
                                          </p:stCondLst>
                                        </p:cTn>
                                        <p:tgtEl>
                                          <p:spTgt spid="90"/>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3000" fill="hold"/>
                                        <p:tgtEl>
                                          <p:spTgt spid="90"/>
                                        </p:tgtEl>
                                        <p:attrNameLst>
                                          <p:attrName>r</p:attrName>
                                        </p:attrNameLst>
                                      </p:cBhvr>
                                    </p:animRot>
                                  </p:childTnLst>
                                </p:cTn>
                              </p:par>
                              <p:par>
                                <p:cTn id="235" presetID="2" presetClass="entr" presetSubtype="1" fill="hold" nodeType="withEffect">
                                  <p:stCondLst>
                                    <p:cond delay="0"/>
                                  </p:stCondLst>
                                  <p:childTnLst>
                                    <p:set>
                                      <p:cBhvr>
                                        <p:cTn id="236" dur="1" fill="hold">
                                          <p:stCondLst>
                                            <p:cond delay="0"/>
                                          </p:stCondLst>
                                        </p:cTn>
                                        <p:tgtEl>
                                          <p:spTgt spid="93"/>
                                        </p:tgtEl>
                                        <p:attrNameLst>
                                          <p:attrName>style.visibility</p:attrName>
                                        </p:attrNameLst>
                                      </p:cBhvr>
                                      <p:to>
                                        <p:strVal val="visible"/>
                                      </p:to>
                                    </p:set>
                                    <p:anim calcmode="lin" valueType="num">
                                      <p:cBhvr additive="base">
                                        <p:cTn id="237" dur="2000" fill="hold"/>
                                        <p:tgtEl>
                                          <p:spTgt spid="93"/>
                                        </p:tgtEl>
                                        <p:attrNameLst>
                                          <p:attrName>ppt_x</p:attrName>
                                        </p:attrNameLst>
                                      </p:cBhvr>
                                      <p:tavLst>
                                        <p:tav tm="0">
                                          <p:val>
                                            <p:strVal val="#ppt_x"/>
                                          </p:val>
                                        </p:tav>
                                        <p:tav tm="100000">
                                          <p:val>
                                            <p:strVal val="#ppt_x"/>
                                          </p:val>
                                        </p:tav>
                                      </p:tavLst>
                                    </p:anim>
                                    <p:anim calcmode="lin" valueType="num">
                                      <p:cBhvr additive="base">
                                        <p:cTn id="238" dur="2000" fill="hold"/>
                                        <p:tgtEl>
                                          <p:spTgt spid="93"/>
                                        </p:tgtEl>
                                        <p:attrNameLst>
                                          <p:attrName>ppt_y</p:attrName>
                                        </p:attrNameLst>
                                      </p:cBhvr>
                                      <p:tavLst>
                                        <p:tav tm="0">
                                          <p:val>
                                            <p:strVal val="0-#ppt_h/2"/>
                                          </p:val>
                                        </p:tav>
                                        <p:tav tm="100000">
                                          <p:val>
                                            <p:strVal val="#ppt_y"/>
                                          </p:val>
                                        </p:tav>
                                      </p:tavLst>
                                    </p:anim>
                                  </p:childTnLst>
                                </p:cTn>
                              </p:par>
                              <p:par>
                                <p:cTn id="239" presetID="2" presetClass="exit" presetSubtype="4" fill="hold" nodeType="withEffect">
                                  <p:stCondLst>
                                    <p:cond delay="0"/>
                                  </p:stCondLst>
                                  <p:childTnLst>
                                    <p:anim calcmode="lin" valueType="num">
                                      <p:cBhvr additive="base">
                                        <p:cTn id="240" dur="3000"/>
                                        <p:tgtEl>
                                          <p:spTgt spid="93"/>
                                        </p:tgtEl>
                                        <p:attrNameLst>
                                          <p:attrName>ppt_x</p:attrName>
                                        </p:attrNameLst>
                                      </p:cBhvr>
                                      <p:tavLst>
                                        <p:tav tm="0">
                                          <p:val>
                                            <p:strVal val="ppt_x"/>
                                          </p:val>
                                        </p:tav>
                                        <p:tav tm="100000">
                                          <p:val>
                                            <p:strVal val="ppt_x"/>
                                          </p:val>
                                        </p:tav>
                                      </p:tavLst>
                                    </p:anim>
                                    <p:anim calcmode="lin" valueType="num">
                                      <p:cBhvr additive="base">
                                        <p:cTn id="241" dur="3000"/>
                                        <p:tgtEl>
                                          <p:spTgt spid="93"/>
                                        </p:tgtEl>
                                        <p:attrNameLst>
                                          <p:attrName>ppt_y</p:attrName>
                                        </p:attrNameLst>
                                      </p:cBhvr>
                                      <p:tavLst>
                                        <p:tav tm="0">
                                          <p:val>
                                            <p:strVal val="ppt_y"/>
                                          </p:val>
                                        </p:tav>
                                        <p:tav tm="100000">
                                          <p:val>
                                            <p:strVal val="1+ppt_h/2"/>
                                          </p:val>
                                        </p:tav>
                                      </p:tavLst>
                                    </p:anim>
                                    <p:set>
                                      <p:cBhvr>
                                        <p:cTn id="242" dur="1" fill="hold">
                                          <p:stCondLst>
                                            <p:cond delay="2999"/>
                                          </p:stCondLst>
                                        </p:cTn>
                                        <p:tgtEl>
                                          <p:spTgt spid="93"/>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3000" fill="hold"/>
                                        <p:tgtEl>
                                          <p:spTgt spid="93"/>
                                        </p:tgtEl>
                                        <p:attrNameLst>
                                          <p:attrName>r</p:attrName>
                                        </p:attrNameLst>
                                      </p:cBhvr>
                                    </p:animRot>
                                  </p:childTnLst>
                                </p:cTn>
                              </p:par>
                              <p:par>
                                <p:cTn id="245" presetID="2" presetClass="entr" presetSubtype="1" fill="hold" nodeType="withEffect">
                                  <p:stCondLst>
                                    <p:cond delay="0"/>
                                  </p:stCondLst>
                                  <p:childTnLst>
                                    <p:set>
                                      <p:cBhvr>
                                        <p:cTn id="246" dur="1" fill="hold">
                                          <p:stCondLst>
                                            <p:cond delay="0"/>
                                          </p:stCondLst>
                                        </p:cTn>
                                        <p:tgtEl>
                                          <p:spTgt spid="104"/>
                                        </p:tgtEl>
                                        <p:attrNameLst>
                                          <p:attrName>style.visibility</p:attrName>
                                        </p:attrNameLst>
                                      </p:cBhvr>
                                      <p:to>
                                        <p:strVal val="visible"/>
                                      </p:to>
                                    </p:set>
                                    <p:anim calcmode="lin" valueType="num">
                                      <p:cBhvr additive="base">
                                        <p:cTn id="247" dur="2000" fill="hold"/>
                                        <p:tgtEl>
                                          <p:spTgt spid="104"/>
                                        </p:tgtEl>
                                        <p:attrNameLst>
                                          <p:attrName>ppt_x</p:attrName>
                                        </p:attrNameLst>
                                      </p:cBhvr>
                                      <p:tavLst>
                                        <p:tav tm="0">
                                          <p:val>
                                            <p:strVal val="#ppt_x"/>
                                          </p:val>
                                        </p:tav>
                                        <p:tav tm="100000">
                                          <p:val>
                                            <p:strVal val="#ppt_x"/>
                                          </p:val>
                                        </p:tav>
                                      </p:tavLst>
                                    </p:anim>
                                    <p:anim calcmode="lin" valueType="num">
                                      <p:cBhvr additive="base">
                                        <p:cTn id="248" dur="2000" fill="hold"/>
                                        <p:tgtEl>
                                          <p:spTgt spid="104"/>
                                        </p:tgtEl>
                                        <p:attrNameLst>
                                          <p:attrName>ppt_y</p:attrName>
                                        </p:attrNameLst>
                                      </p:cBhvr>
                                      <p:tavLst>
                                        <p:tav tm="0">
                                          <p:val>
                                            <p:strVal val="0-#ppt_h/2"/>
                                          </p:val>
                                        </p:tav>
                                        <p:tav tm="100000">
                                          <p:val>
                                            <p:strVal val="#ppt_y"/>
                                          </p:val>
                                        </p:tav>
                                      </p:tavLst>
                                    </p:anim>
                                  </p:childTnLst>
                                </p:cTn>
                              </p:par>
                              <p:par>
                                <p:cTn id="249" presetID="2" presetClass="exit" presetSubtype="4" fill="hold" nodeType="withEffect">
                                  <p:stCondLst>
                                    <p:cond delay="0"/>
                                  </p:stCondLst>
                                  <p:childTnLst>
                                    <p:anim calcmode="lin" valueType="num">
                                      <p:cBhvr additive="base">
                                        <p:cTn id="250" dur="3000"/>
                                        <p:tgtEl>
                                          <p:spTgt spid="104"/>
                                        </p:tgtEl>
                                        <p:attrNameLst>
                                          <p:attrName>ppt_x</p:attrName>
                                        </p:attrNameLst>
                                      </p:cBhvr>
                                      <p:tavLst>
                                        <p:tav tm="0">
                                          <p:val>
                                            <p:strVal val="ppt_x"/>
                                          </p:val>
                                        </p:tav>
                                        <p:tav tm="100000">
                                          <p:val>
                                            <p:strVal val="ppt_x"/>
                                          </p:val>
                                        </p:tav>
                                      </p:tavLst>
                                    </p:anim>
                                    <p:anim calcmode="lin" valueType="num">
                                      <p:cBhvr additive="base">
                                        <p:cTn id="251" dur="3000"/>
                                        <p:tgtEl>
                                          <p:spTgt spid="104"/>
                                        </p:tgtEl>
                                        <p:attrNameLst>
                                          <p:attrName>ppt_y</p:attrName>
                                        </p:attrNameLst>
                                      </p:cBhvr>
                                      <p:tavLst>
                                        <p:tav tm="0">
                                          <p:val>
                                            <p:strVal val="ppt_y"/>
                                          </p:val>
                                        </p:tav>
                                        <p:tav tm="100000">
                                          <p:val>
                                            <p:strVal val="1+ppt_h/2"/>
                                          </p:val>
                                        </p:tav>
                                      </p:tavLst>
                                    </p:anim>
                                    <p:set>
                                      <p:cBhvr>
                                        <p:cTn id="252" dur="1" fill="hold">
                                          <p:stCondLst>
                                            <p:cond delay="2999"/>
                                          </p:stCondLst>
                                        </p:cTn>
                                        <p:tgtEl>
                                          <p:spTgt spid="104"/>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3000" fill="hold"/>
                                        <p:tgtEl>
                                          <p:spTgt spid="104"/>
                                        </p:tgtEl>
                                        <p:attrNameLst>
                                          <p:attrName>r</p:attrName>
                                        </p:attrNameLst>
                                      </p:cBhvr>
                                    </p:animRot>
                                  </p:childTnLst>
                                </p:cTn>
                              </p:par>
                              <p:par>
                                <p:cTn id="255" presetID="2" presetClass="entr" presetSubtype="1" fill="hold" nodeType="withEffect">
                                  <p:stCondLst>
                                    <p:cond delay="0"/>
                                  </p:stCondLst>
                                  <p:childTnLst>
                                    <p:set>
                                      <p:cBhvr>
                                        <p:cTn id="256" dur="1" fill="hold">
                                          <p:stCondLst>
                                            <p:cond delay="0"/>
                                          </p:stCondLst>
                                        </p:cTn>
                                        <p:tgtEl>
                                          <p:spTgt spid="96"/>
                                        </p:tgtEl>
                                        <p:attrNameLst>
                                          <p:attrName>style.visibility</p:attrName>
                                        </p:attrNameLst>
                                      </p:cBhvr>
                                      <p:to>
                                        <p:strVal val="visible"/>
                                      </p:to>
                                    </p:set>
                                    <p:anim calcmode="lin" valueType="num">
                                      <p:cBhvr additive="base">
                                        <p:cTn id="257" dur="2000" fill="hold"/>
                                        <p:tgtEl>
                                          <p:spTgt spid="96"/>
                                        </p:tgtEl>
                                        <p:attrNameLst>
                                          <p:attrName>ppt_x</p:attrName>
                                        </p:attrNameLst>
                                      </p:cBhvr>
                                      <p:tavLst>
                                        <p:tav tm="0">
                                          <p:val>
                                            <p:strVal val="#ppt_x"/>
                                          </p:val>
                                        </p:tav>
                                        <p:tav tm="100000">
                                          <p:val>
                                            <p:strVal val="#ppt_x"/>
                                          </p:val>
                                        </p:tav>
                                      </p:tavLst>
                                    </p:anim>
                                    <p:anim calcmode="lin" valueType="num">
                                      <p:cBhvr additive="base">
                                        <p:cTn id="258" dur="2000" fill="hold"/>
                                        <p:tgtEl>
                                          <p:spTgt spid="96"/>
                                        </p:tgtEl>
                                        <p:attrNameLst>
                                          <p:attrName>ppt_y</p:attrName>
                                        </p:attrNameLst>
                                      </p:cBhvr>
                                      <p:tavLst>
                                        <p:tav tm="0">
                                          <p:val>
                                            <p:strVal val="0-#ppt_h/2"/>
                                          </p:val>
                                        </p:tav>
                                        <p:tav tm="100000">
                                          <p:val>
                                            <p:strVal val="#ppt_y"/>
                                          </p:val>
                                        </p:tav>
                                      </p:tavLst>
                                    </p:anim>
                                  </p:childTnLst>
                                </p:cTn>
                              </p:par>
                              <p:par>
                                <p:cTn id="259" presetID="2" presetClass="exit" presetSubtype="4" fill="hold" nodeType="withEffect">
                                  <p:stCondLst>
                                    <p:cond delay="0"/>
                                  </p:stCondLst>
                                  <p:childTnLst>
                                    <p:anim calcmode="lin" valueType="num">
                                      <p:cBhvr additive="base">
                                        <p:cTn id="260" dur="3000"/>
                                        <p:tgtEl>
                                          <p:spTgt spid="96"/>
                                        </p:tgtEl>
                                        <p:attrNameLst>
                                          <p:attrName>ppt_x</p:attrName>
                                        </p:attrNameLst>
                                      </p:cBhvr>
                                      <p:tavLst>
                                        <p:tav tm="0">
                                          <p:val>
                                            <p:strVal val="ppt_x"/>
                                          </p:val>
                                        </p:tav>
                                        <p:tav tm="100000">
                                          <p:val>
                                            <p:strVal val="ppt_x"/>
                                          </p:val>
                                        </p:tav>
                                      </p:tavLst>
                                    </p:anim>
                                    <p:anim calcmode="lin" valueType="num">
                                      <p:cBhvr additive="base">
                                        <p:cTn id="261" dur="3000"/>
                                        <p:tgtEl>
                                          <p:spTgt spid="96"/>
                                        </p:tgtEl>
                                        <p:attrNameLst>
                                          <p:attrName>ppt_y</p:attrName>
                                        </p:attrNameLst>
                                      </p:cBhvr>
                                      <p:tavLst>
                                        <p:tav tm="0">
                                          <p:val>
                                            <p:strVal val="ppt_y"/>
                                          </p:val>
                                        </p:tav>
                                        <p:tav tm="100000">
                                          <p:val>
                                            <p:strVal val="1+ppt_h/2"/>
                                          </p:val>
                                        </p:tav>
                                      </p:tavLst>
                                    </p:anim>
                                    <p:set>
                                      <p:cBhvr>
                                        <p:cTn id="262" dur="1" fill="hold">
                                          <p:stCondLst>
                                            <p:cond delay="2999"/>
                                          </p:stCondLst>
                                        </p:cTn>
                                        <p:tgtEl>
                                          <p:spTgt spid="96"/>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3000" fill="hold"/>
                                        <p:tgtEl>
                                          <p:spTgt spid="96"/>
                                        </p:tgtEl>
                                        <p:attrNameLst>
                                          <p:attrName>r</p:attrName>
                                        </p:attrNameLst>
                                      </p:cBhvr>
                                    </p:animRot>
                                  </p:childTnLst>
                                </p:cTn>
                              </p:par>
                              <p:par>
                                <p:cTn id="265" presetID="2" presetClass="entr" presetSubtype="1" fill="hold" nodeType="withEffect">
                                  <p:stCondLst>
                                    <p:cond delay="0"/>
                                  </p:stCondLst>
                                  <p:childTnLst>
                                    <p:set>
                                      <p:cBhvr>
                                        <p:cTn id="266" dur="1" fill="hold">
                                          <p:stCondLst>
                                            <p:cond delay="0"/>
                                          </p:stCondLst>
                                        </p:cTn>
                                        <p:tgtEl>
                                          <p:spTgt spid="103"/>
                                        </p:tgtEl>
                                        <p:attrNameLst>
                                          <p:attrName>style.visibility</p:attrName>
                                        </p:attrNameLst>
                                      </p:cBhvr>
                                      <p:to>
                                        <p:strVal val="visible"/>
                                      </p:to>
                                    </p:set>
                                    <p:anim calcmode="lin" valueType="num">
                                      <p:cBhvr additive="base">
                                        <p:cTn id="267" dur="2000" fill="hold"/>
                                        <p:tgtEl>
                                          <p:spTgt spid="103"/>
                                        </p:tgtEl>
                                        <p:attrNameLst>
                                          <p:attrName>ppt_x</p:attrName>
                                        </p:attrNameLst>
                                      </p:cBhvr>
                                      <p:tavLst>
                                        <p:tav tm="0">
                                          <p:val>
                                            <p:strVal val="#ppt_x"/>
                                          </p:val>
                                        </p:tav>
                                        <p:tav tm="100000">
                                          <p:val>
                                            <p:strVal val="#ppt_x"/>
                                          </p:val>
                                        </p:tav>
                                      </p:tavLst>
                                    </p:anim>
                                    <p:anim calcmode="lin" valueType="num">
                                      <p:cBhvr additive="base">
                                        <p:cTn id="268" dur="2000" fill="hold"/>
                                        <p:tgtEl>
                                          <p:spTgt spid="103"/>
                                        </p:tgtEl>
                                        <p:attrNameLst>
                                          <p:attrName>ppt_y</p:attrName>
                                        </p:attrNameLst>
                                      </p:cBhvr>
                                      <p:tavLst>
                                        <p:tav tm="0">
                                          <p:val>
                                            <p:strVal val="0-#ppt_h/2"/>
                                          </p:val>
                                        </p:tav>
                                        <p:tav tm="100000">
                                          <p:val>
                                            <p:strVal val="#ppt_y"/>
                                          </p:val>
                                        </p:tav>
                                      </p:tavLst>
                                    </p:anim>
                                  </p:childTnLst>
                                </p:cTn>
                              </p:par>
                              <p:par>
                                <p:cTn id="269" presetID="2" presetClass="exit" presetSubtype="4" fill="hold" nodeType="withEffect">
                                  <p:stCondLst>
                                    <p:cond delay="0"/>
                                  </p:stCondLst>
                                  <p:childTnLst>
                                    <p:anim calcmode="lin" valueType="num">
                                      <p:cBhvr additive="base">
                                        <p:cTn id="270" dur="3000"/>
                                        <p:tgtEl>
                                          <p:spTgt spid="103"/>
                                        </p:tgtEl>
                                        <p:attrNameLst>
                                          <p:attrName>ppt_x</p:attrName>
                                        </p:attrNameLst>
                                      </p:cBhvr>
                                      <p:tavLst>
                                        <p:tav tm="0">
                                          <p:val>
                                            <p:strVal val="ppt_x"/>
                                          </p:val>
                                        </p:tav>
                                        <p:tav tm="100000">
                                          <p:val>
                                            <p:strVal val="ppt_x"/>
                                          </p:val>
                                        </p:tav>
                                      </p:tavLst>
                                    </p:anim>
                                    <p:anim calcmode="lin" valueType="num">
                                      <p:cBhvr additive="base">
                                        <p:cTn id="271" dur="3000"/>
                                        <p:tgtEl>
                                          <p:spTgt spid="103"/>
                                        </p:tgtEl>
                                        <p:attrNameLst>
                                          <p:attrName>ppt_y</p:attrName>
                                        </p:attrNameLst>
                                      </p:cBhvr>
                                      <p:tavLst>
                                        <p:tav tm="0">
                                          <p:val>
                                            <p:strVal val="ppt_y"/>
                                          </p:val>
                                        </p:tav>
                                        <p:tav tm="100000">
                                          <p:val>
                                            <p:strVal val="1+ppt_h/2"/>
                                          </p:val>
                                        </p:tav>
                                      </p:tavLst>
                                    </p:anim>
                                    <p:set>
                                      <p:cBhvr>
                                        <p:cTn id="272" dur="1" fill="hold">
                                          <p:stCondLst>
                                            <p:cond delay="2999"/>
                                          </p:stCondLst>
                                        </p:cTn>
                                        <p:tgtEl>
                                          <p:spTgt spid="103"/>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3000" fill="hold"/>
                                        <p:tgtEl>
                                          <p:spTgt spid="103"/>
                                        </p:tgtEl>
                                        <p:attrNameLst>
                                          <p:attrName>r</p:attrName>
                                        </p:attrNameLst>
                                      </p:cBhvr>
                                    </p:animRot>
                                  </p:childTnLst>
                                </p:cTn>
                              </p:par>
                              <p:par>
                                <p:cTn id="275" presetID="2" presetClass="entr" presetSubtype="1" fill="hold" nodeType="withEffect">
                                  <p:stCondLst>
                                    <p:cond delay="0"/>
                                  </p:stCondLst>
                                  <p:childTnLst>
                                    <p:set>
                                      <p:cBhvr>
                                        <p:cTn id="276" dur="1" fill="hold">
                                          <p:stCondLst>
                                            <p:cond delay="0"/>
                                          </p:stCondLst>
                                        </p:cTn>
                                        <p:tgtEl>
                                          <p:spTgt spid="102"/>
                                        </p:tgtEl>
                                        <p:attrNameLst>
                                          <p:attrName>style.visibility</p:attrName>
                                        </p:attrNameLst>
                                      </p:cBhvr>
                                      <p:to>
                                        <p:strVal val="visible"/>
                                      </p:to>
                                    </p:set>
                                    <p:anim calcmode="lin" valueType="num">
                                      <p:cBhvr additive="base">
                                        <p:cTn id="277" dur="2000" fill="hold"/>
                                        <p:tgtEl>
                                          <p:spTgt spid="102"/>
                                        </p:tgtEl>
                                        <p:attrNameLst>
                                          <p:attrName>ppt_x</p:attrName>
                                        </p:attrNameLst>
                                      </p:cBhvr>
                                      <p:tavLst>
                                        <p:tav tm="0">
                                          <p:val>
                                            <p:strVal val="#ppt_x"/>
                                          </p:val>
                                        </p:tav>
                                        <p:tav tm="100000">
                                          <p:val>
                                            <p:strVal val="#ppt_x"/>
                                          </p:val>
                                        </p:tav>
                                      </p:tavLst>
                                    </p:anim>
                                    <p:anim calcmode="lin" valueType="num">
                                      <p:cBhvr additive="base">
                                        <p:cTn id="278" dur="2000" fill="hold"/>
                                        <p:tgtEl>
                                          <p:spTgt spid="102"/>
                                        </p:tgtEl>
                                        <p:attrNameLst>
                                          <p:attrName>ppt_y</p:attrName>
                                        </p:attrNameLst>
                                      </p:cBhvr>
                                      <p:tavLst>
                                        <p:tav tm="0">
                                          <p:val>
                                            <p:strVal val="0-#ppt_h/2"/>
                                          </p:val>
                                        </p:tav>
                                        <p:tav tm="100000">
                                          <p:val>
                                            <p:strVal val="#ppt_y"/>
                                          </p:val>
                                        </p:tav>
                                      </p:tavLst>
                                    </p:anim>
                                  </p:childTnLst>
                                </p:cTn>
                              </p:par>
                              <p:par>
                                <p:cTn id="279" presetID="2" presetClass="exit" presetSubtype="4" fill="hold" nodeType="withEffect">
                                  <p:stCondLst>
                                    <p:cond delay="0"/>
                                  </p:stCondLst>
                                  <p:childTnLst>
                                    <p:anim calcmode="lin" valueType="num">
                                      <p:cBhvr additive="base">
                                        <p:cTn id="280" dur="3000"/>
                                        <p:tgtEl>
                                          <p:spTgt spid="102"/>
                                        </p:tgtEl>
                                        <p:attrNameLst>
                                          <p:attrName>ppt_x</p:attrName>
                                        </p:attrNameLst>
                                      </p:cBhvr>
                                      <p:tavLst>
                                        <p:tav tm="0">
                                          <p:val>
                                            <p:strVal val="ppt_x"/>
                                          </p:val>
                                        </p:tav>
                                        <p:tav tm="100000">
                                          <p:val>
                                            <p:strVal val="ppt_x"/>
                                          </p:val>
                                        </p:tav>
                                      </p:tavLst>
                                    </p:anim>
                                    <p:anim calcmode="lin" valueType="num">
                                      <p:cBhvr additive="base">
                                        <p:cTn id="281" dur="3000"/>
                                        <p:tgtEl>
                                          <p:spTgt spid="102"/>
                                        </p:tgtEl>
                                        <p:attrNameLst>
                                          <p:attrName>ppt_y</p:attrName>
                                        </p:attrNameLst>
                                      </p:cBhvr>
                                      <p:tavLst>
                                        <p:tav tm="0">
                                          <p:val>
                                            <p:strVal val="ppt_y"/>
                                          </p:val>
                                        </p:tav>
                                        <p:tav tm="100000">
                                          <p:val>
                                            <p:strVal val="1+ppt_h/2"/>
                                          </p:val>
                                        </p:tav>
                                      </p:tavLst>
                                    </p:anim>
                                    <p:set>
                                      <p:cBhvr>
                                        <p:cTn id="282" dur="1" fill="hold">
                                          <p:stCondLst>
                                            <p:cond delay="2999"/>
                                          </p:stCondLst>
                                        </p:cTn>
                                        <p:tgtEl>
                                          <p:spTgt spid="102"/>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3000" fill="hold"/>
                                        <p:tgtEl>
                                          <p:spTgt spid="102"/>
                                        </p:tgtEl>
                                        <p:attrNameLst>
                                          <p:attrName>r</p:attrName>
                                        </p:attrNameLst>
                                      </p:cBhvr>
                                    </p:animRot>
                                  </p:childTnLst>
                                </p:cTn>
                              </p:par>
                              <p:par>
                                <p:cTn id="285" presetID="2" presetClass="entr" presetSubtype="1" fill="hold" nodeType="withEffect">
                                  <p:stCondLst>
                                    <p:cond delay="0"/>
                                  </p:stCondLst>
                                  <p:childTnLst>
                                    <p:set>
                                      <p:cBhvr>
                                        <p:cTn id="286" dur="1" fill="hold">
                                          <p:stCondLst>
                                            <p:cond delay="0"/>
                                          </p:stCondLst>
                                        </p:cTn>
                                        <p:tgtEl>
                                          <p:spTgt spid="101"/>
                                        </p:tgtEl>
                                        <p:attrNameLst>
                                          <p:attrName>style.visibility</p:attrName>
                                        </p:attrNameLst>
                                      </p:cBhvr>
                                      <p:to>
                                        <p:strVal val="visible"/>
                                      </p:to>
                                    </p:set>
                                    <p:anim calcmode="lin" valueType="num">
                                      <p:cBhvr additive="base">
                                        <p:cTn id="287" dur="2000" fill="hold"/>
                                        <p:tgtEl>
                                          <p:spTgt spid="101"/>
                                        </p:tgtEl>
                                        <p:attrNameLst>
                                          <p:attrName>ppt_x</p:attrName>
                                        </p:attrNameLst>
                                      </p:cBhvr>
                                      <p:tavLst>
                                        <p:tav tm="0">
                                          <p:val>
                                            <p:strVal val="#ppt_x"/>
                                          </p:val>
                                        </p:tav>
                                        <p:tav tm="100000">
                                          <p:val>
                                            <p:strVal val="#ppt_x"/>
                                          </p:val>
                                        </p:tav>
                                      </p:tavLst>
                                    </p:anim>
                                    <p:anim calcmode="lin" valueType="num">
                                      <p:cBhvr additive="base">
                                        <p:cTn id="288" dur="2000" fill="hold"/>
                                        <p:tgtEl>
                                          <p:spTgt spid="101"/>
                                        </p:tgtEl>
                                        <p:attrNameLst>
                                          <p:attrName>ppt_y</p:attrName>
                                        </p:attrNameLst>
                                      </p:cBhvr>
                                      <p:tavLst>
                                        <p:tav tm="0">
                                          <p:val>
                                            <p:strVal val="0-#ppt_h/2"/>
                                          </p:val>
                                        </p:tav>
                                        <p:tav tm="100000">
                                          <p:val>
                                            <p:strVal val="#ppt_y"/>
                                          </p:val>
                                        </p:tav>
                                      </p:tavLst>
                                    </p:anim>
                                  </p:childTnLst>
                                </p:cTn>
                              </p:par>
                              <p:par>
                                <p:cTn id="289" presetID="2" presetClass="exit" presetSubtype="4" fill="hold" nodeType="withEffect">
                                  <p:stCondLst>
                                    <p:cond delay="0"/>
                                  </p:stCondLst>
                                  <p:childTnLst>
                                    <p:anim calcmode="lin" valueType="num">
                                      <p:cBhvr additive="base">
                                        <p:cTn id="290" dur="3000"/>
                                        <p:tgtEl>
                                          <p:spTgt spid="101"/>
                                        </p:tgtEl>
                                        <p:attrNameLst>
                                          <p:attrName>ppt_x</p:attrName>
                                        </p:attrNameLst>
                                      </p:cBhvr>
                                      <p:tavLst>
                                        <p:tav tm="0">
                                          <p:val>
                                            <p:strVal val="ppt_x"/>
                                          </p:val>
                                        </p:tav>
                                        <p:tav tm="100000">
                                          <p:val>
                                            <p:strVal val="ppt_x"/>
                                          </p:val>
                                        </p:tav>
                                      </p:tavLst>
                                    </p:anim>
                                    <p:anim calcmode="lin" valueType="num">
                                      <p:cBhvr additive="base">
                                        <p:cTn id="291" dur="3000"/>
                                        <p:tgtEl>
                                          <p:spTgt spid="101"/>
                                        </p:tgtEl>
                                        <p:attrNameLst>
                                          <p:attrName>ppt_y</p:attrName>
                                        </p:attrNameLst>
                                      </p:cBhvr>
                                      <p:tavLst>
                                        <p:tav tm="0">
                                          <p:val>
                                            <p:strVal val="ppt_y"/>
                                          </p:val>
                                        </p:tav>
                                        <p:tav tm="100000">
                                          <p:val>
                                            <p:strVal val="1+ppt_h/2"/>
                                          </p:val>
                                        </p:tav>
                                      </p:tavLst>
                                    </p:anim>
                                    <p:set>
                                      <p:cBhvr>
                                        <p:cTn id="292" dur="1" fill="hold">
                                          <p:stCondLst>
                                            <p:cond delay="2999"/>
                                          </p:stCondLst>
                                        </p:cTn>
                                        <p:tgtEl>
                                          <p:spTgt spid="101"/>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3000" fill="hold"/>
                                        <p:tgtEl>
                                          <p:spTgt spid="101"/>
                                        </p:tgtEl>
                                        <p:attrNameLst>
                                          <p:attrName>r</p:attrName>
                                        </p:attrNameLst>
                                      </p:cBhvr>
                                    </p:animRot>
                                  </p:childTnLst>
                                </p:cTn>
                              </p:par>
                              <p:par>
                                <p:cTn id="295" presetID="2" presetClass="entr" presetSubtype="1" fill="hold" nodeType="withEffect">
                                  <p:stCondLst>
                                    <p:cond delay="0"/>
                                  </p:stCondLst>
                                  <p:childTnLst>
                                    <p:set>
                                      <p:cBhvr>
                                        <p:cTn id="296" dur="1" fill="hold">
                                          <p:stCondLst>
                                            <p:cond delay="0"/>
                                          </p:stCondLst>
                                        </p:cTn>
                                        <p:tgtEl>
                                          <p:spTgt spid="100"/>
                                        </p:tgtEl>
                                        <p:attrNameLst>
                                          <p:attrName>style.visibility</p:attrName>
                                        </p:attrNameLst>
                                      </p:cBhvr>
                                      <p:to>
                                        <p:strVal val="visible"/>
                                      </p:to>
                                    </p:set>
                                    <p:anim calcmode="lin" valueType="num">
                                      <p:cBhvr additive="base">
                                        <p:cTn id="297" dur="2000" fill="hold"/>
                                        <p:tgtEl>
                                          <p:spTgt spid="100"/>
                                        </p:tgtEl>
                                        <p:attrNameLst>
                                          <p:attrName>ppt_x</p:attrName>
                                        </p:attrNameLst>
                                      </p:cBhvr>
                                      <p:tavLst>
                                        <p:tav tm="0">
                                          <p:val>
                                            <p:strVal val="#ppt_x"/>
                                          </p:val>
                                        </p:tav>
                                        <p:tav tm="100000">
                                          <p:val>
                                            <p:strVal val="#ppt_x"/>
                                          </p:val>
                                        </p:tav>
                                      </p:tavLst>
                                    </p:anim>
                                    <p:anim calcmode="lin" valueType="num">
                                      <p:cBhvr additive="base">
                                        <p:cTn id="298" dur="2000" fill="hold"/>
                                        <p:tgtEl>
                                          <p:spTgt spid="100"/>
                                        </p:tgtEl>
                                        <p:attrNameLst>
                                          <p:attrName>ppt_y</p:attrName>
                                        </p:attrNameLst>
                                      </p:cBhvr>
                                      <p:tavLst>
                                        <p:tav tm="0">
                                          <p:val>
                                            <p:strVal val="0-#ppt_h/2"/>
                                          </p:val>
                                        </p:tav>
                                        <p:tav tm="100000">
                                          <p:val>
                                            <p:strVal val="#ppt_y"/>
                                          </p:val>
                                        </p:tav>
                                      </p:tavLst>
                                    </p:anim>
                                  </p:childTnLst>
                                </p:cTn>
                              </p:par>
                              <p:par>
                                <p:cTn id="299" presetID="2" presetClass="exit" presetSubtype="4" fill="hold" nodeType="withEffect">
                                  <p:stCondLst>
                                    <p:cond delay="0"/>
                                  </p:stCondLst>
                                  <p:childTnLst>
                                    <p:anim calcmode="lin" valueType="num">
                                      <p:cBhvr additive="base">
                                        <p:cTn id="300" dur="3000"/>
                                        <p:tgtEl>
                                          <p:spTgt spid="100"/>
                                        </p:tgtEl>
                                        <p:attrNameLst>
                                          <p:attrName>ppt_x</p:attrName>
                                        </p:attrNameLst>
                                      </p:cBhvr>
                                      <p:tavLst>
                                        <p:tav tm="0">
                                          <p:val>
                                            <p:strVal val="ppt_x"/>
                                          </p:val>
                                        </p:tav>
                                        <p:tav tm="100000">
                                          <p:val>
                                            <p:strVal val="ppt_x"/>
                                          </p:val>
                                        </p:tav>
                                      </p:tavLst>
                                    </p:anim>
                                    <p:anim calcmode="lin" valueType="num">
                                      <p:cBhvr additive="base">
                                        <p:cTn id="301" dur="3000"/>
                                        <p:tgtEl>
                                          <p:spTgt spid="100"/>
                                        </p:tgtEl>
                                        <p:attrNameLst>
                                          <p:attrName>ppt_y</p:attrName>
                                        </p:attrNameLst>
                                      </p:cBhvr>
                                      <p:tavLst>
                                        <p:tav tm="0">
                                          <p:val>
                                            <p:strVal val="ppt_y"/>
                                          </p:val>
                                        </p:tav>
                                        <p:tav tm="100000">
                                          <p:val>
                                            <p:strVal val="1+ppt_h/2"/>
                                          </p:val>
                                        </p:tav>
                                      </p:tavLst>
                                    </p:anim>
                                    <p:set>
                                      <p:cBhvr>
                                        <p:cTn id="302" dur="1" fill="hold">
                                          <p:stCondLst>
                                            <p:cond delay="2999"/>
                                          </p:stCondLst>
                                        </p:cTn>
                                        <p:tgtEl>
                                          <p:spTgt spid="100"/>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3000" fill="hold"/>
                                        <p:tgtEl>
                                          <p:spTgt spid="100"/>
                                        </p:tgtEl>
                                        <p:attrNameLst>
                                          <p:attrName>r</p:attrName>
                                        </p:attrNameLst>
                                      </p:cBhvr>
                                    </p:animRot>
                                  </p:childTnLst>
                                </p:cTn>
                              </p:par>
                              <p:par>
                                <p:cTn id="305" presetID="2" presetClass="entr" presetSubtype="1" fill="hold" nodeType="withEffect">
                                  <p:stCondLst>
                                    <p:cond delay="0"/>
                                  </p:stCondLst>
                                  <p:childTnLst>
                                    <p:set>
                                      <p:cBhvr>
                                        <p:cTn id="306" dur="1" fill="hold">
                                          <p:stCondLst>
                                            <p:cond delay="0"/>
                                          </p:stCondLst>
                                        </p:cTn>
                                        <p:tgtEl>
                                          <p:spTgt spid="116"/>
                                        </p:tgtEl>
                                        <p:attrNameLst>
                                          <p:attrName>style.visibility</p:attrName>
                                        </p:attrNameLst>
                                      </p:cBhvr>
                                      <p:to>
                                        <p:strVal val="visible"/>
                                      </p:to>
                                    </p:set>
                                    <p:anim calcmode="lin" valueType="num">
                                      <p:cBhvr additive="base">
                                        <p:cTn id="307" dur="2000" fill="hold"/>
                                        <p:tgtEl>
                                          <p:spTgt spid="116"/>
                                        </p:tgtEl>
                                        <p:attrNameLst>
                                          <p:attrName>ppt_x</p:attrName>
                                        </p:attrNameLst>
                                      </p:cBhvr>
                                      <p:tavLst>
                                        <p:tav tm="0">
                                          <p:val>
                                            <p:strVal val="#ppt_x"/>
                                          </p:val>
                                        </p:tav>
                                        <p:tav tm="100000">
                                          <p:val>
                                            <p:strVal val="#ppt_x"/>
                                          </p:val>
                                        </p:tav>
                                      </p:tavLst>
                                    </p:anim>
                                    <p:anim calcmode="lin" valueType="num">
                                      <p:cBhvr additive="base">
                                        <p:cTn id="308" dur="2000" fill="hold"/>
                                        <p:tgtEl>
                                          <p:spTgt spid="116"/>
                                        </p:tgtEl>
                                        <p:attrNameLst>
                                          <p:attrName>ppt_y</p:attrName>
                                        </p:attrNameLst>
                                      </p:cBhvr>
                                      <p:tavLst>
                                        <p:tav tm="0">
                                          <p:val>
                                            <p:strVal val="0-#ppt_h/2"/>
                                          </p:val>
                                        </p:tav>
                                        <p:tav tm="100000">
                                          <p:val>
                                            <p:strVal val="#ppt_y"/>
                                          </p:val>
                                        </p:tav>
                                      </p:tavLst>
                                    </p:anim>
                                  </p:childTnLst>
                                </p:cTn>
                              </p:par>
                              <p:par>
                                <p:cTn id="309" presetID="2" presetClass="exit" presetSubtype="4" fill="hold" nodeType="withEffect">
                                  <p:stCondLst>
                                    <p:cond delay="0"/>
                                  </p:stCondLst>
                                  <p:childTnLst>
                                    <p:anim calcmode="lin" valueType="num">
                                      <p:cBhvr additive="base">
                                        <p:cTn id="310" dur="3000"/>
                                        <p:tgtEl>
                                          <p:spTgt spid="116"/>
                                        </p:tgtEl>
                                        <p:attrNameLst>
                                          <p:attrName>ppt_x</p:attrName>
                                        </p:attrNameLst>
                                      </p:cBhvr>
                                      <p:tavLst>
                                        <p:tav tm="0">
                                          <p:val>
                                            <p:strVal val="ppt_x"/>
                                          </p:val>
                                        </p:tav>
                                        <p:tav tm="100000">
                                          <p:val>
                                            <p:strVal val="ppt_x"/>
                                          </p:val>
                                        </p:tav>
                                      </p:tavLst>
                                    </p:anim>
                                    <p:anim calcmode="lin" valueType="num">
                                      <p:cBhvr additive="base">
                                        <p:cTn id="311" dur="3000"/>
                                        <p:tgtEl>
                                          <p:spTgt spid="116"/>
                                        </p:tgtEl>
                                        <p:attrNameLst>
                                          <p:attrName>ppt_y</p:attrName>
                                        </p:attrNameLst>
                                      </p:cBhvr>
                                      <p:tavLst>
                                        <p:tav tm="0">
                                          <p:val>
                                            <p:strVal val="ppt_y"/>
                                          </p:val>
                                        </p:tav>
                                        <p:tav tm="100000">
                                          <p:val>
                                            <p:strVal val="1+ppt_h/2"/>
                                          </p:val>
                                        </p:tav>
                                      </p:tavLst>
                                    </p:anim>
                                    <p:set>
                                      <p:cBhvr>
                                        <p:cTn id="312" dur="1" fill="hold">
                                          <p:stCondLst>
                                            <p:cond delay="2999"/>
                                          </p:stCondLst>
                                        </p:cTn>
                                        <p:tgtEl>
                                          <p:spTgt spid="11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3000" fill="hold"/>
                                        <p:tgtEl>
                                          <p:spTgt spid="116"/>
                                        </p:tgtEl>
                                        <p:attrNameLst>
                                          <p:attrName>r</p:attrName>
                                        </p:attrNameLst>
                                      </p:cBhvr>
                                    </p:animRot>
                                  </p:childTnLst>
                                </p:cTn>
                              </p:par>
                              <p:par>
                                <p:cTn id="315" presetID="2" presetClass="entr" presetSubtype="1" fill="hold" nodeType="withEffect">
                                  <p:stCondLst>
                                    <p:cond delay="0"/>
                                  </p:stCondLst>
                                  <p:childTnLst>
                                    <p:set>
                                      <p:cBhvr>
                                        <p:cTn id="316" dur="1" fill="hold">
                                          <p:stCondLst>
                                            <p:cond delay="0"/>
                                          </p:stCondLst>
                                        </p:cTn>
                                        <p:tgtEl>
                                          <p:spTgt spid="117"/>
                                        </p:tgtEl>
                                        <p:attrNameLst>
                                          <p:attrName>style.visibility</p:attrName>
                                        </p:attrNameLst>
                                      </p:cBhvr>
                                      <p:to>
                                        <p:strVal val="visible"/>
                                      </p:to>
                                    </p:set>
                                    <p:anim calcmode="lin" valueType="num">
                                      <p:cBhvr additive="base">
                                        <p:cTn id="317" dur="2000" fill="hold"/>
                                        <p:tgtEl>
                                          <p:spTgt spid="117"/>
                                        </p:tgtEl>
                                        <p:attrNameLst>
                                          <p:attrName>ppt_x</p:attrName>
                                        </p:attrNameLst>
                                      </p:cBhvr>
                                      <p:tavLst>
                                        <p:tav tm="0">
                                          <p:val>
                                            <p:strVal val="#ppt_x"/>
                                          </p:val>
                                        </p:tav>
                                        <p:tav tm="100000">
                                          <p:val>
                                            <p:strVal val="#ppt_x"/>
                                          </p:val>
                                        </p:tav>
                                      </p:tavLst>
                                    </p:anim>
                                    <p:anim calcmode="lin" valueType="num">
                                      <p:cBhvr additive="base">
                                        <p:cTn id="318" dur="2000" fill="hold"/>
                                        <p:tgtEl>
                                          <p:spTgt spid="117"/>
                                        </p:tgtEl>
                                        <p:attrNameLst>
                                          <p:attrName>ppt_y</p:attrName>
                                        </p:attrNameLst>
                                      </p:cBhvr>
                                      <p:tavLst>
                                        <p:tav tm="0">
                                          <p:val>
                                            <p:strVal val="0-#ppt_h/2"/>
                                          </p:val>
                                        </p:tav>
                                        <p:tav tm="100000">
                                          <p:val>
                                            <p:strVal val="#ppt_y"/>
                                          </p:val>
                                        </p:tav>
                                      </p:tavLst>
                                    </p:anim>
                                  </p:childTnLst>
                                </p:cTn>
                              </p:par>
                              <p:par>
                                <p:cTn id="319" presetID="2" presetClass="exit" presetSubtype="4" fill="hold" nodeType="withEffect">
                                  <p:stCondLst>
                                    <p:cond delay="0"/>
                                  </p:stCondLst>
                                  <p:childTnLst>
                                    <p:anim calcmode="lin" valueType="num">
                                      <p:cBhvr additive="base">
                                        <p:cTn id="320" dur="3000"/>
                                        <p:tgtEl>
                                          <p:spTgt spid="117"/>
                                        </p:tgtEl>
                                        <p:attrNameLst>
                                          <p:attrName>ppt_x</p:attrName>
                                        </p:attrNameLst>
                                      </p:cBhvr>
                                      <p:tavLst>
                                        <p:tav tm="0">
                                          <p:val>
                                            <p:strVal val="ppt_x"/>
                                          </p:val>
                                        </p:tav>
                                        <p:tav tm="100000">
                                          <p:val>
                                            <p:strVal val="ppt_x"/>
                                          </p:val>
                                        </p:tav>
                                      </p:tavLst>
                                    </p:anim>
                                    <p:anim calcmode="lin" valueType="num">
                                      <p:cBhvr additive="base">
                                        <p:cTn id="321" dur="3000"/>
                                        <p:tgtEl>
                                          <p:spTgt spid="117"/>
                                        </p:tgtEl>
                                        <p:attrNameLst>
                                          <p:attrName>ppt_y</p:attrName>
                                        </p:attrNameLst>
                                      </p:cBhvr>
                                      <p:tavLst>
                                        <p:tav tm="0">
                                          <p:val>
                                            <p:strVal val="ppt_y"/>
                                          </p:val>
                                        </p:tav>
                                        <p:tav tm="100000">
                                          <p:val>
                                            <p:strVal val="1+ppt_h/2"/>
                                          </p:val>
                                        </p:tav>
                                      </p:tavLst>
                                    </p:anim>
                                    <p:set>
                                      <p:cBhvr>
                                        <p:cTn id="322" dur="1" fill="hold">
                                          <p:stCondLst>
                                            <p:cond delay="2999"/>
                                          </p:stCondLst>
                                        </p:cTn>
                                        <p:tgtEl>
                                          <p:spTgt spid="117"/>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3000" fill="hold"/>
                                        <p:tgtEl>
                                          <p:spTgt spid="117"/>
                                        </p:tgtEl>
                                        <p:attrNameLst>
                                          <p:attrName>r</p:attrName>
                                        </p:attrNameLst>
                                      </p:cBhvr>
                                    </p:animRot>
                                  </p:childTnLst>
                                </p:cTn>
                              </p:par>
                              <p:par>
                                <p:cTn id="325" presetID="2" presetClass="entr" presetSubtype="1" fill="hold" nodeType="withEffect">
                                  <p:stCondLst>
                                    <p:cond delay="0"/>
                                  </p:stCondLst>
                                  <p:childTnLst>
                                    <p:set>
                                      <p:cBhvr>
                                        <p:cTn id="326" dur="1" fill="hold">
                                          <p:stCondLst>
                                            <p:cond delay="0"/>
                                          </p:stCondLst>
                                        </p:cTn>
                                        <p:tgtEl>
                                          <p:spTgt spid="118"/>
                                        </p:tgtEl>
                                        <p:attrNameLst>
                                          <p:attrName>style.visibility</p:attrName>
                                        </p:attrNameLst>
                                      </p:cBhvr>
                                      <p:to>
                                        <p:strVal val="visible"/>
                                      </p:to>
                                    </p:set>
                                    <p:anim calcmode="lin" valueType="num">
                                      <p:cBhvr additive="base">
                                        <p:cTn id="327" dur="2000" fill="hold"/>
                                        <p:tgtEl>
                                          <p:spTgt spid="118"/>
                                        </p:tgtEl>
                                        <p:attrNameLst>
                                          <p:attrName>ppt_x</p:attrName>
                                        </p:attrNameLst>
                                      </p:cBhvr>
                                      <p:tavLst>
                                        <p:tav tm="0">
                                          <p:val>
                                            <p:strVal val="#ppt_x"/>
                                          </p:val>
                                        </p:tav>
                                        <p:tav tm="100000">
                                          <p:val>
                                            <p:strVal val="#ppt_x"/>
                                          </p:val>
                                        </p:tav>
                                      </p:tavLst>
                                    </p:anim>
                                    <p:anim calcmode="lin" valueType="num">
                                      <p:cBhvr additive="base">
                                        <p:cTn id="328" dur="2000" fill="hold"/>
                                        <p:tgtEl>
                                          <p:spTgt spid="118"/>
                                        </p:tgtEl>
                                        <p:attrNameLst>
                                          <p:attrName>ppt_y</p:attrName>
                                        </p:attrNameLst>
                                      </p:cBhvr>
                                      <p:tavLst>
                                        <p:tav tm="0">
                                          <p:val>
                                            <p:strVal val="0-#ppt_h/2"/>
                                          </p:val>
                                        </p:tav>
                                        <p:tav tm="100000">
                                          <p:val>
                                            <p:strVal val="#ppt_y"/>
                                          </p:val>
                                        </p:tav>
                                      </p:tavLst>
                                    </p:anim>
                                  </p:childTnLst>
                                </p:cTn>
                              </p:par>
                              <p:par>
                                <p:cTn id="329" presetID="2" presetClass="exit" presetSubtype="4" fill="hold" nodeType="withEffect">
                                  <p:stCondLst>
                                    <p:cond delay="0"/>
                                  </p:stCondLst>
                                  <p:childTnLst>
                                    <p:anim calcmode="lin" valueType="num">
                                      <p:cBhvr additive="base">
                                        <p:cTn id="330" dur="3000"/>
                                        <p:tgtEl>
                                          <p:spTgt spid="118"/>
                                        </p:tgtEl>
                                        <p:attrNameLst>
                                          <p:attrName>ppt_x</p:attrName>
                                        </p:attrNameLst>
                                      </p:cBhvr>
                                      <p:tavLst>
                                        <p:tav tm="0">
                                          <p:val>
                                            <p:strVal val="ppt_x"/>
                                          </p:val>
                                        </p:tav>
                                        <p:tav tm="100000">
                                          <p:val>
                                            <p:strVal val="ppt_x"/>
                                          </p:val>
                                        </p:tav>
                                      </p:tavLst>
                                    </p:anim>
                                    <p:anim calcmode="lin" valueType="num">
                                      <p:cBhvr additive="base">
                                        <p:cTn id="331" dur="3000"/>
                                        <p:tgtEl>
                                          <p:spTgt spid="118"/>
                                        </p:tgtEl>
                                        <p:attrNameLst>
                                          <p:attrName>ppt_y</p:attrName>
                                        </p:attrNameLst>
                                      </p:cBhvr>
                                      <p:tavLst>
                                        <p:tav tm="0">
                                          <p:val>
                                            <p:strVal val="ppt_y"/>
                                          </p:val>
                                        </p:tav>
                                        <p:tav tm="100000">
                                          <p:val>
                                            <p:strVal val="1+ppt_h/2"/>
                                          </p:val>
                                        </p:tav>
                                      </p:tavLst>
                                    </p:anim>
                                    <p:set>
                                      <p:cBhvr>
                                        <p:cTn id="332" dur="1" fill="hold">
                                          <p:stCondLst>
                                            <p:cond delay="2999"/>
                                          </p:stCondLst>
                                        </p:cTn>
                                        <p:tgtEl>
                                          <p:spTgt spid="118"/>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3000" fill="hold"/>
                                        <p:tgtEl>
                                          <p:spTgt spid="118"/>
                                        </p:tgtEl>
                                        <p:attrNameLst>
                                          <p:attrName>r</p:attrName>
                                        </p:attrNameLst>
                                      </p:cBhvr>
                                    </p:animRot>
                                  </p:childTnLst>
                                </p:cTn>
                              </p:par>
                              <p:par>
                                <p:cTn id="335" presetID="2" presetClass="entr" presetSubtype="1" fill="hold" nodeType="withEffect">
                                  <p:stCondLst>
                                    <p:cond delay="0"/>
                                  </p:stCondLst>
                                  <p:childTnLst>
                                    <p:set>
                                      <p:cBhvr>
                                        <p:cTn id="336" dur="1" fill="hold">
                                          <p:stCondLst>
                                            <p:cond delay="0"/>
                                          </p:stCondLst>
                                        </p:cTn>
                                        <p:tgtEl>
                                          <p:spTgt spid="119"/>
                                        </p:tgtEl>
                                        <p:attrNameLst>
                                          <p:attrName>style.visibility</p:attrName>
                                        </p:attrNameLst>
                                      </p:cBhvr>
                                      <p:to>
                                        <p:strVal val="visible"/>
                                      </p:to>
                                    </p:set>
                                    <p:anim calcmode="lin" valueType="num">
                                      <p:cBhvr additive="base">
                                        <p:cTn id="337" dur="2000" fill="hold"/>
                                        <p:tgtEl>
                                          <p:spTgt spid="119"/>
                                        </p:tgtEl>
                                        <p:attrNameLst>
                                          <p:attrName>ppt_x</p:attrName>
                                        </p:attrNameLst>
                                      </p:cBhvr>
                                      <p:tavLst>
                                        <p:tav tm="0">
                                          <p:val>
                                            <p:strVal val="#ppt_x"/>
                                          </p:val>
                                        </p:tav>
                                        <p:tav tm="100000">
                                          <p:val>
                                            <p:strVal val="#ppt_x"/>
                                          </p:val>
                                        </p:tav>
                                      </p:tavLst>
                                    </p:anim>
                                    <p:anim calcmode="lin" valueType="num">
                                      <p:cBhvr additive="base">
                                        <p:cTn id="338" dur="2000" fill="hold"/>
                                        <p:tgtEl>
                                          <p:spTgt spid="119"/>
                                        </p:tgtEl>
                                        <p:attrNameLst>
                                          <p:attrName>ppt_y</p:attrName>
                                        </p:attrNameLst>
                                      </p:cBhvr>
                                      <p:tavLst>
                                        <p:tav tm="0">
                                          <p:val>
                                            <p:strVal val="0-#ppt_h/2"/>
                                          </p:val>
                                        </p:tav>
                                        <p:tav tm="100000">
                                          <p:val>
                                            <p:strVal val="#ppt_y"/>
                                          </p:val>
                                        </p:tav>
                                      </p:tavLst>
                                    </p:anim>
                                  </p:childTnLst>
                                </p:cTn>
                              </p:par>
                              <p:par>
                                <p:cTn id="339" presetID="2" presetClass="exit" presetSubtype="4" fill="hold" nodeType="withEffect">
                                  <p:stCondLst>
                                    <p:cond delay="0"/>
                                  </p:stCondLst>
                                  <p:childTnLst>
                                    <p:anim calcmode="lin" valueType="num">
                                      <p:cBhvr additive="base">
                                        <p:cTn id="340" dur="3000"/>
                                        <p:tgtEl>
                                          <p:spTgt spid="119"/>
                                        </p:tgtEl>
                                        <p:attrNameLst>
                                          <p:attrName>ppt_x</p:attrName>
                                        </p:attrNameLst>
                                      </p:cBhvr>
                                      <p:tavLst>
                                        <p:tav tm="0">
                                          <p:val>
                                            <p:strVal val="ppt_x"/>
                                          </p:val>
                                        </p:tav>
                                        <p:tav tm="100000">
                                          <p:val>
                                            <p:strVal val="ppt_x"/>
                                          </p:val>
                                        </p:tav>
                                      </p:tavLst>
                                    </p:anim>
                                    <p:anim calcmode="lin" valueType="num">
                                      <p:cBhvr additive="base">
                                        <p:cTn id="341" dur="3000"/>
                                        <p:tgtEl>
                                          <p:spTgt spid="119"/>
                                        </p:tgtEl>
                                        <p:attrNameLst>
                                          <p:attrName>ppt_y</p:attrName>
                                        </p:attrNameLst>
                                      </p:cBhvr>
                                      <p:tavLst>
                                        <p:tav tm="0">
                                          <p:val>
                                            <p:strVal val="ppt_y"/>
                                          </p:val>
                                        </p:tav>
                                        <p:tav tm="100000">
                                          <p:val>
                                            <p:strVal val="1+ppt_h/2"/>
                                          </p:val>
                                        </p:tav>
                                      </p:tavLst>
                                    </p:anim>
                                    <p:set>
                                      <p:cBhvr>
                                        <p:cTn id="342" dur="1" fill="hold">
                                          <p:stCondLst>
                                            <p:cond delay="2999"/>
                                          </p:stCondLst>
                                        </p:cTn>
                                        <p:tgtEl>
                                          <p:spTgt spid="11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3000" fill="hold"/>
                                        <p:tgtEl>
                                          <p:spTgt spid="119"/>
                                        </p:tgtEl>
                                        <p:attrNameLst>
                                          <p:attrName>r</p:attrName>
                                        </p:attrNameLst>
                                      </p:cBhvr>
                                    </p:animRot>
                                  </p:childTnLst>
                                </p:cTn>
                              </p:par>
                              <p:par>
                                <p:cTn id="345" presetID="2" presetClass="entr" presetSubtype="1" fill="hold" nodeType="withEffect">
                                  <p:stCondLst>
                                    <p:cond delay="0"/>
                                  </p:stCondLst>
                                  <p:childTnLst>
                                    <p:set>
                                      <p:cBhvr>
                                        <p:cTn id="346" dur="1" fill="hold">
                                          <p:stCondLst>
                                            <p:cond delay="0"/>
                                          </p:stCondLst>
                                        </p:cTn>
                                        <p:tgtEl>
                                          <p:spTgt spid="136"/>
                                        </p:tgtEl>
                                        <p:attrNameLst>
                                          <p:attrName>style.visibility</p:attrName>
                                        </p:attrNameLst>
                                      </p:cBhvr>
                                      <p:to>
                                        <p:strVal val="visible"/>
                                      </p:to>
                                    </p:set>
                                    <p:anim calcmode="lin" valueType="num">
                                      <p:cBhvr additive="base">
                                        <p:cTn id="347" dur="2000" fill="hold"/>
                                        <p:tgtEl>
                                          <p:spTgt spid="136"/>
                                        </p:tgtEl>
                                        <p:attrNameLst>
                                          <p:attrName>ppt_x</p:attrName>
                                        </p:attrNameLst>
                                      </p:cBhvr>
                                      <p:tavLst>
                                        <p:tav tm="0">
                                          <p:val>
                                            <p:strVal val="#ppt_x"/>
                                          </p:val>
                                        </p:tav>
                                        <p:tav tm="100000">
                                          <p:val>
                                            <p:strVal val="#ppt_x"/>
                                          </p:val>
                                        </p:tav>
                                      </p:tavLst>
                                    </p:anim>
                                    <p:anim calcmode="lin" valueType="num">
                                      <p:cBhvr additive="base">
                                        <p:cTn id="348" dur="2000" fill="hold"/>
                                        <p:tgtEl>
                                          <p:spTgt spid="136"/>
                                        </p:tgtEl>
                                        <p:attrNameLst>
                                          <p:attrName>ppt_y</p:attrName>
                                        </p:attrNameLst>
                                      </p:cBhvr>
                                      <p:tavLst>
                                        <p:tav tm="0">
                                          <p:val>
                                            <p:strVal val="0-#ppt_h/2"/>
                                          </p:val>
                                        </p:tav>
                                        <p:tav tm="100000">
                                          <p:val>
                                            <p:strVal val="#ppt_y"/>
                                          </p:val>
                                        </p:tav>
                                      </p:tavLst>
                                    </p:anim>
                                  </p:childTnLst>
                                </p:cTn>
                              </p:par>
                              <p:par>
                                <p:cTn id="349" presetID="2" presetClass="exit" presetSubtype="4" fill="hold" nodeType="withEffect">
                                  <p:stCondLst>
                                    <p:cond delay="0"/>
                                  </p:stCondLst>
                                  <p:childTnLst>
                                    <p:anim calcmode="lin" valueType="num">
                                      <p:cBhvr additive="base">
                                        <p:cTn id="350" dur="3000"/>
                                        <p:tgtEl>
                                          <p:spTgt spid="136"/>
                                        </p:tgtEl>
                                        <p:attrNameLst>
                                          <p:attrName>ppt_x</p:attrName>
                                        </p:attrNameLst>
                                      </p:cBhvr>
                                      <p:tavLst>
                                        <p:tav tm="0">
                                          <p:val>
                                            <p:strVal val="ppt_x"/>
                                          </p:val>
                                        </p:tav>
                                        <p:tav tm="100000">
                                          <p:val>
                                            <p:strVal val="ppt_x"/>
                                          </p:val>
                                        </p:tav>
                                      </p:tavLst>
                                    </p:anim>
                                    <p:anim calcmode="lin" valueType="num">
                                      <p:cBhvr additive="base">
                                        <p:cTn id="351" dur="3000"/>
                                        <p:tgtEl>
                                          <p:spTgt spid="136"/>
                                        </p:tgtEl>
                                        <p:attrNameLst>
                                          <p:attrName>ppt_y</p:attrName>
                                        </p:attrNameLst>
                                      </p:cBhvr>
                                      <p:tavLst>
                                        <p:tav tm="0">
                                          <p:val>
                                            <p:strVal val="ppt_y"/>
                                          </p:val>
                                        </p:tav>
                                        <p:tav tm="100000">
                                          <p:val>
                                            <p:strVal val="1+ppt_h/2"/>
                                          </p:val>
                                        </p:tav>
                                      </p:tavLst>
                                    </p:anim>
                                    <p:set>
                                      <p:cBhvr>
                                        <p:cTn id="352" dur="1" fill="hold">
                                          <p:stCondLst>
                                            <p:cond delay="2999"/>
                                          </p:stCondLst>
                                        </p:cTn>
                                        <p:tgtEl>
                                          <p:spTgt spid="13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3000" fill="hold"/>
                                        <p:tgtEl>
                                          <p:spTgt spid="136"/>
                                        </p:tgtEl>
                                        <p:attrNameLst>
                                          <p:attrName>r</p:attrName>
                                        </p:attrNameLst>
                                      </p:cBhvr>
                                    </p:animRot>
                                  </p:childTnLst>
                                </p:cTn>
                              </p:par>
                              <p:par>
                                <p:cTn id="355" presetID="2" presetClass="entr" presetSubtype="1" fill="hold" nodeType="withEffect">
                                  <p:stCondLst>
                                    <p:cond delay="0"/>
                                  </p:stCondLst>
                                  <p:childTnLst>
                                    <p:set>
                                      <p:cBhvr>
                                        <p:cTn id="356" dur="1" fill="hold">
                                          <p:stCondLst>
                                            <p:cond delay="0"/>
                                          </p:stCondLst>
                                        </p:cTn>
                                        <p:tgtEl>
                                          <p:spTgt spid="120"/>
                                        </p:tgtEl>
                                        <p:attrNameLst>
                                          <p:attrName>style.visibility</p:attrName>
                                        </p:attrNameLst>
                                      </p:cBhvr>
                                      <p:to>
                                        <p:strVal val="visible"/>
                                      </p:to>
                                    </p:set>
                                    <p:anim calcmode="lin" valueType="num">
                                      <p:cBhvr additive="base">
                                        <p:cTn id="357" dur="2000" fill="hold"/>
                                        <p:tgtEl>
                                          <p:spTgt spid="120"/>
                                        </p:tgtEl>
                                        <p:attrNameLst>
                                          <p:attrName>ppt_x</p:attrName>
                                        </p:attrNameLst>
                                      </p:cBhvr>
                                      <p:tavLst>
                                        <p:tav tm="0">
                                          <p:val>
                                            <p:strVal val="#ppt_x"/>
                                          </p:val>
                                        </p:tav>
                                        <p:tav tm="100000">
                                          <p:val>
                                            <p:strVal val="#ppt_x"/>
                                          </p:val>
                                        </p:tav>
                                      </p:tavLst>
                                    </p:anim>
                                    <p:anim calcmode="lin" valueType="num">
                                      <p:cBhvr additive="base">
                                        <p:cTn id="358" dur="2000" fill="hold"/>
                                        <p:tgtEl>
                                          <p:spTgt spid="120"/>
                                        </p:tgtEl>
                                        <p:attrNameLst>
                                          <p:attrName>ppt_y</p:attrName>
                                        </p:attrNameLst>
                                      </p:cBhvr>
                                      <p:tavLst>
                                        <p:tav tm="0">
                                          <p:val>
                                            <p:strVal val="0-#ppt_h/2"/>
                                          </p:val>
                                        </p:tav>
                                        <p:tav tm="100000">
                                          <p:val>
                                            <p:strVal val="#ppt_y"/>
                                          </p:val>
                                        </p:tav>
                                      </p:tavLst>
                                    </p:anim>
                                  </p:childTnLst>
                                </p:cTn>
                              </p:par>
                              <p:par>
                                <p:cTn id="359" presetID="2" presetClass="exit" presetSubtype="4" fill="hold" nodeType="withEffect">
                                  <p:stCondLst>
                                    <p:cond delay="0"/>
                                  </p:stCondLst>
                                  <p:childTnLst>
                                    <p:anim calcmode="lin" valueType="num">
                                      <p:cBhvr additive="base">
                                        <p:cTn id="360" dur="3000"/>
                                        <p:tgtEl>
                                          <p:spTgt spid="120"/>
                                        </p:tgtEl>
                                        <p:attrNameLst>
                                          <p:attrName>ppt_x</p:attrName>
                                        </p:attrNameLst>
                                      </p:cBhvr>
                                      <p:tavLst>
                                        <p:tav tm="0">
                                          <p:val>
                                            <p:strVal val="ppt_x"/>
                                          </p:val>
                                        </p:tav>
                                        <p:tav tm="100000">
                                          <p:val>
                                            <p:strVal val="ppt_x"/>
                                          </p:val>
                                        </p:tav>
                                      </p:tavLst>
                                    </p:anim>
                                    <p:anim calcmode="lin" valueType="num">
                                      <p:cBhvr additive="base">
                                        <p:cTn id="361" dur="3000"/>
                                        <p:tgtEl>
                                          <p:spTgt spid="120"/>
                                        </p:tgtEl>
                                        <p:attrNameLst>
                                          <p:attrName>ppt_y</p:attrName>
                                        </p:attrNameLst>
                                      </p:cBhvr>
                                      <p:tavLst>
                                        <p:tav tm="0">
                                          <p:val>
                                            <p:strVal val="ppt_y"/>
                                          </p:val>
                                        </p:tav>
                                        <p:tav tm="100000">
                                          <p:val>
                                            <p:strVal val="1+ppt_h/2"/>
                                          </p:val>
                                        </p:tav>
                                      </p:tavLst>
                                    </p:anim>
                                    <p:set>
                                      <p:cBhvr>
                                        <p:cTn id="362" dur="1" fill="hold">
                                          <p:stCondLst>
                                            <p:cond delay="2999"/>
                                          </p:stCondLst>
                                        </p:cTn>
                                        <p:tgtEl>
                                          <p:spTgt spid="120"/>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3000" fill="hold"/>
                                        <p:tgtEl>
                                          <p:spTgt spid="120"/>
                                        </p:tgtEl>
                                        <p:attrNameLst>
                                          <p:attrName>r</p:attrName>
                                        </p:attrNameLst>
                                      </p:cBhvr>
                                    </p:animRot>
                                  </p:childTnLst>
                                </p:cTn>
                              </p:par>
                              <p:par>
                                <p:cTn id="365" presetID="2" presetClass="entr" presetSubtype="1" fill="hold" nodeType="withEffect">
                                  <p:stCondLst>
                                    <p:cond delay="0"/>
                                  </p:stCondLst>
                                  <p:childTnLst>
                                    <p:set>
                                      <p:cBhvr>
                                        <p:cTn id="366" dur="1" fill="hold">
                                          <p:stCondLst>
                                            <p:cond delay="0"/>
                                          </p:stCondLst>
                                        </p:cTn>
                                        <p:tgtEl>
                                          <p:spTgt spid="135"/>
                                        </p:tgtEl>
                                        <p:attrNameLst>
                                          <p:attrName>style.visibility</p:attrName>
                                        </p:attrNameLst>
                                      </p:cBhvr>
                                      <p:to>
                                        <p:strVal val="visible"/>
                                      </p:to>
                                    </p:set>
                                    <p:anim calcmode="lin" valueType="num">
                                      <p:cBhvr additive="base">
                                        <p:cTn id="367" dur="2000" fill="hold"/>
                                        <p:tgtEl>
                                          <p:spTgt spid="135"/>
                                        </p:tgtEl>
                                        <p:attrNameLst>
                                          <p:attrName>ppt_x</p:attrName>
                                        </p:attrNameLst>
                                      </p:cBhvr>
                                      <p:tavLst>
                                        <p:tav tm="0">
                                          <p:val>
                                            <p:strVal val="#ppt_x"/>
                                          </p:val>
                                        </p:tav>
                                        <p:tav tm="100000">
                                          <p:val>
                                            <p:strVal val="#ppt_x"/>
                                          </p:val>
                                        </p:tav>
                                      </p:tavLst>
                                    </p:anim>
                                    <p:anim calcmode="lin" valueType="num">
                                      <p:cBhvr additive="base">
                                        <p:cTn id="368" dur="2000" fill="hold"/>
                                        <p:tgtEl>
                                          <p:spTgt spid="135"/>
                                        </p:tgtEl>
                                        <p:attrNameLst>
                                          <p:attrName>ppt_y</p:attrName>
                                        </p:attrNameLst>
                                      </p:cBhvr>
                                      <p:tavLst>
                                        <p:tav tm="0">
                                          <p:val>
                                            <p:strVal val="0-#ppt_h/2"/>
                                          </p:val>
                                        </p:tav>
                                        <p:tav tm="100000">
                                          <p:val>
                                            <p:strVal val="#ppt_y"/>
                                          </p:val>
                                        </p:tav>
                                      </p:tavLst>
                                    </p:anim>
                                  </p:childTnLst>
                                </p:cTn>
                              </p:par>
                              <p:par>
                                <p:cTn id="369" presetID="2" presetClass="exit" presetSubtype="4" fill="hold" nodeType="withEffect">
                                  <p:stCondLst>
                                    <p:cond delay="0"/>
                                  </p:stCondLst>
                                  <p:childTnLst>
                                    <p:anim calcmode="lin" valueType="num">
                                      <p:cBhvr additive="base">
                                        <p:cTn id="370" dur="3000"/>
                                        <p:tgtEl>
                                          <p:spTgt spid="135"/>
                                        </p:tgtEl>
                                        <p:attrNameLst>
                                          <p:attrName>ppt_x</p:attrName>
                                        </p:attrNameLst>
                                      </p:cBhvr>
                                      <p:tavLst>
                                        <p:tav tm="0">
                                          <p:val>
                                            <p:strVal val="ppt_x"/>
                                          </p:val>
                                        </p:tav>
                                        <p:tav tm="100000">
                                          <p:val>
                                            <p:strVal val="ppt_x"/>
                                          </p:val>
                                        </p:tav>
                                      </p:tavLst>
                                    </p:anim>
                                    <p:anim calcmode="lin" valueType="num">
                                      <p:cBhvr additive="base">
                                        <p:cTn id="371" dur="3000"/>
                                        <p:tgtEl>
                                          <p:spTgt spid="135"/>
                                        </p:tgtEl>
                                        <p:attrNameLst>
                                          <p:attrName>ppt_y</p:attrName>
                                        </p:attrNameLst>
                                      </p:cBhvr>
                                      <p:tavLst>
                                        <p:tav tm="0">
                                          <p:val>
                                            <p:strVal val="ppt_y"/>
                                          </p:val>
                                        </p:tav>
                                        <p:tav tm="100000">
                                          <p:val>
                                            <p:strVal val="1+ppt_h/2"/>
                                          </p:val>
                                        </p:tav>
                                      </p:tavLst>
                                    </p:anim>
                                    <p:set>
                                      <p:cBhvr>
                                        <p:cTn id="372" dur="1" fill="hold">
                                          <p:stCondLst>
                                            <p:cond delay="2999"/>
                                          </p:stCondLst>
                                        </p:cTn>
                                        <p:tgtEl>
                                          <p:spTgt spid="135"/>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3000" fill="hold"/>
                                        <p:tgtEl>
                                          <p:spTgt spid="135"/>
                                        </p:tgtEl>
                                        <p:attrNameLst>
                                          <p:attrName>r</p:attrName>
                                        </p:attrNameLst>
                                      </p:cBhvr>
                                    </p:animRot>
                                  </p:childTnLst>
                                </p:cTn>
                              </p:par>
                              <p:par>
                                <p:cTn id="375" presetID="2" presetClass="entr" presetSubtype="1" fill="hold" nodeType="withEffect">
                                  <p:stCondLst>
                                    <p:cond delay="0"/>
                                  </p:stCondLst>
                                  <p:childTnLst>
                                    <p:set>
                                      <p:cBhvr>
                                        <p:cTn id="376" dur="1" fill="hold">
                                          <p:stCondLst>
                                            <p:cond delay="0"/>
                                          </p:stCondLst>
                                        </p:cTn>
                                        <p:tgtEl>
                                          <p:spTgt spid="134"/>
                                        </p:tgtEl>
                                        <p:attrNameLst>
                                          <p:attrName>style.visibility</p:attrName>
                                        </p:attrNameLst>
                                      </p:cBhvr>
                                      <p:to>
                                        <p:strVal val="visible"/>
                                      </p:to>
                                    </p:set>
                                    <p:anim calcmode="lin" valueType="num">
                                      <p:cBhvr additive="base">
                                        <p:cTn id="377" dur="2000" fill="hold"/>
                                        <p:tgtEl>
                                          <p:spTgt spid="134"/>
                                        </p:tgtEl>
                                        <p:attrNameLst>
                                          <p:attrName>ppt_x</p:attrName>
                                        </p:attrNameLst>
                                      </p:cBhvr>
                                      <p:tavLst>
                                        <p:tav tm="0">
                                          <p:val>
                                            <p:strVal val="#ppt_x"/>
                                          </p:val>
                                        </p:tav>
                                        <p:tav tm="100000">
                                          <p:val>
                                            <p:strVal val="#ppt_x"/>
                                          </p:val>
                                        </p:tav>
                                      </p:tavLst>
                                    </p:anim>
                                    <p:anim calcmode="lin" valueType="num">
                                      <p:cBhvr additive="base">
                                        <p:cTn id="378" dur="2000" fill="hold"/>
                                        <p:tgtEl>
                                          <p:spTgt spid="134"/>
                                        </p:tgtEl>
                                        <p:attrNameLst>
                                          <p:attrName>ppt_y</p:attrName>
                                        </p:attrNameLst>
                                      </p:cBhvr>
                                      <p:tavLst>
                                        <p:tav tm="0">
                                          <p:val>
                                            <p:strVal val="0-#ppt_h/2"/>
                                          </p:val>
                                        </p:tav>
                                        <p:tav tm="100000">
                                          <p:val>
                                            <p:strVal val="#ppt_y"/>
                                          </p:val>
                                        </p:tav>
                                      </p:tavLst>
                                    </p:anim>
                                  </p:childTnLst>
                                </p:cTn>
                              </p:par>
                              <p:par>
                                <p:cTn id="379" presetID="2" presetClass="exit" presetSubtype="4" fill="hold" nodeType="withEffect">
                                  <p:stCondLst>
                                    <p:cond delay="0"/>
                                  </p:stCondLst>
                                  <p:childTnLst>
                                    <p:anim calcmode="lin" valueType="num">
                                      <p:cBhvr additive="base">
                                        <p:cTn id="380" dur="3000"/>
                                        <p:tgtEl>
                                          <p:spTgt spid="134"/>
                                        </p:tgtEl>
                                        <p:attrNameLst>
                                          <p:attrName>ppt_x</p:attrName>
                                        </p:attrNameLst>
                                      </p:cBhvr>
                                      <p:tavLst>
                                        <p:tav tm="0">
                                          <p:val>
                                            <p:strVal val="ppt_x"/>
                                          </p:val>
                                        </p:tav>
                                        <p:tav tm="100000">
                                          <p:val>
                                            <p:strVal val="ppt_x"/>
                                          </p:val>
                                        </p:tav>
                                      </p:tavLst>
                                    </p:anim>
                                    <p:anim calcmode="lin" valueType="num">
                                      <p:cBhvr additive="base">
                                        <p:cTn id="381" dur="3000"/>
                                        <p:tgtEl>
                                          <p:spTgt spid="134"/>
                                        </p:tgtEl>
                                        <p:attrNameLst>
                                          <p:attrName>ppt_y</p:attrName>
                                        </p:attrNameLst>
                                      </p:cBhvr>
                                      <p:tavLst>
                                        <p:tav tm="0">
                                          <p:val>
                                            <p:strVal val="ppt_y"/>
                                          </p:val>
                                        </p:tav>
                                        <p:tav tm="100000">
                                          <p:val>
                                            <p:strVal val="1+ppt_h/2"/>
                                          </p:val>
                                        </p:tav>
                                      </p:tavLst>
                                    </p:anim>
                                    <p:set>
                                      <p:cBhvr>
                                        <p:cTn id="382" dur="1" fill="hold">
                                          <p:stCondLst>
                                            <p:cond delay="2999"/>
                                          </p:stCondLst>
                                        </p:cTn>
                                        <p:tgtEl>
                                          <p:spTgt spid="134"/>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3000" fill="hold"/>
                                        <p:tgtEl>
                                          <p:spTgt spid="134"/>
                                        </p:tgtEl>
                                        <p:attrNameLst>
                                          <p:attrName>r</p:attrName>
                                        </p:attrNameLst>
                                      </p:cBhvr>
                                    </p:animRot>
                                  </p:childTnLst>
                                </p:cTn>
                              </p:par>
                              <p:par>
                                <p:cTn id="385" presetID="2" presetClass="entr" presetSubtype="1" fill="hold" nodeType="withEffect">
                                  <p:stCondLst>
                                    <p:cond delay="0"/>
                                  </p:stCondLst>
                                  <p:childTnLst>
                                    <p:set>
                                      <p:cBhvr>
                                        <p:cTn id="386" dur="1" fill="hold">
                                          <p:stCondLst>
                                            <p:cond delay="0"/>
                                          </p:stCondLst>
                                        </p:cTn>
                                        <p:tgtEl>
                                          <p:spTgt spid="133"/>
                                        </p:tgtEl>
                                        <p:attrNameLst>
                                          <p:attrName>style.visibility</p:attrName>
                                        </p:attrNameLst>
                                      </p:cBhvr>
                                      <p:to>
                                        <p:strVal val="visible"/>
                                      </p:to>
                                    </p:set>
                                    <p:anim calcmode="lin" valueType="num">
                                      <p:cBhvr additive="base">
                                        <p:cTn id="387" dur="2000" fill="hold"/>
                                        <p:tgtEl>
                                          <p:spTgt spid="133"/>
                                        </p:tgtEl>
                                        <p:attrNameLst>
                                          <p:attrName>ppt_x</p:attrName>
                                        </p:attrNameLst>
                                      </p:cBhvr>
                                      <p:tavLst>
                                        <p:tav tm="0">
                                          <p:val>
                                            <p:strVal val="#ppt_x"/>
                                          </p:val>
                                        </p:tav>
                                        <p:tav tm="100000">
                                          <p:val>
                                            <p:strVal val="#ppt_x"/>
                                          </p:val>
                                        </p:tav>
                                      </p:tavLst>
                                    </p:anim>
                                    <p:anim calcmode="lin" valueType="num">
                                      <p:cBhvr additive="base">
                                        <p:cTn id="388" dur="2000" fill="hold"/>
                                        <p:tgtEl>
                                          <p:spTgt spid="133"/>
                                        </p:tgtEl>
                                        <p:attrNameLst>
                                          <p:attrName>ppt_y</p:attrName>
                                        </p:attrNameLst>
                                      </p:cBhvr>
                                      <p:tavLst>
                                        <p:tav tm="0">
                                          <p:val>
                                            <p:strVal val="0-#ppt_h/2"/>
                                          </p:val>
                                        </p:tav>
                                        <p:tav tm="100000">
                                          <p:val>
                                            <p:strVal val="#ppt_y"/>
                                          </p:val>
                                        </p:tav>
                                      </p:tavLst>
                                    </p:anim>
                                  </p:childTnLst>
                                </p:cTn>
                              </p:par>
                              <p:par>
                                <p:cTn id="389" presetID="2" presetClass="exit" presetSubtype="4" fill="hold" nodeType="withEffect">
                                  <p:stCondLst>
                                    <p:cond delay="0"/>
                                  </p:stCondLst>
                                  <p:childTnLst>
                                    <p:anim calcmode="lin" valueType="num">
                                      <p:cBhvr additive="base">
                                        <p:cTn id="390" dur="3000"/>
                                        <p:tgtEl>
                                          <p:spTgt spid="133"/>
                                        </p:tgtEl>
                                        <p:attrNameLst>
                                          <p:attrName>ppt_x</p:attrName>
                                        </p:attrNameLst>
                                      </p:cBhvr>
                                      <p:tavLst>
                                        <p:tav tm="0">
                                          <p:val>
                                            <p:strVal val="ppt_x"/>
                                          </p:val>
                                        </p:tav>
                                        <p:tav tm="100000">
                                          <p:val>
                                            <p:strVal val="ppt_x"/>
                                          </p:val>
                                        </p:tav>
                                      </p:tavLst>
                                    </p:anim>
                                    <p:anim calcmode="lin" valueType="num">
                                      <p:cBhvr additive="base">
                                        <p:cTn id="391" dur="3000"/>
                                        <p:tgtEl>
                                          <p:spTgt spid="133"/>
                                        </p:tgtEl>
                                        <p:attrNameLst>
                                          <p:attrName>ppt_y</p:attrName>
                                        </p:attrNameLst>
                                      </p:cBhvr>
                                      <p:tavLst>
                                        <p:tav tm="0">
                                          <p:val>
                                            <p:strVal val="ppt_y"/>
                                          </p:val>
                                        </p:tav>
                                        <p:tav tm="100000">
                                          <p:val>
                                            <p:strVal val="1+ppt_h/2"/>
                                          </p:val>
                                        </p:tav>
                                      </p:tavLst>
                                    </p:anim>
                                    <p:set>
                                      <p:cBhvr>
                                        <p:cTn id="392" dur="1" fill="hold">
                                          <p:stCondLst>
                                            <p:cond delay="2999"/>
                                          </p:stCondLst>
                                        </p:cTn>
                                        <p:tgtEl>
                                          <p:spTgt spid="13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3000" fill="hold"/>
                                        <p:tgtEl>
                                          <p:spTgt spid="133"/>
                                        </p:tgtEl>
                                        <p:attrNameLst>
                                          <p:attrName>r</p:attrName>
                                        </p:attrNameLst>
                                      </p:cBhvr>
                                    </p:animRot>
                                  </p:childTnLst>
                                </p:cTn>
                              </p:par>
                              <p:par>
                                <p:cTn id="395" presetID="2" presetClass="entr" presetSubtype="1" fill="hold" nodeType="withEffect">
                                  <p:stCondLst>
                                    <p:cond delay="0"/>
                                  </p:stCondLst>
                                  <p:childTnLst>
                                    <p:set>
                                      <p:cBhvr>
                                        <p:cTn id="396" dur="1" fill="hold">
                                          <p:stCondLst>
                                            <p:cond delay="0"/>
                                          </p:stCondLst>
                                        </p:cTn>
                                        <p:tgtEl>
                                          <p:spTgt spid="132"/>
                                        </p:tgtEl>
                                        <p:attrNameLst>
                                          <p:attrName>style.visibility</p:attrName>
                                        </p:attrNameLst>
                                      </p:cBhvr>
                                      <p:to>
                                        <p:strVal val="visible"/>
                                      </p:to>
                                    </p:set>
                                    <p:anim calcmode="lin" valueType="num">
                                      <p:cBhvr additive="base">
                                        <p:cTn id="397" dur="2000" fill="hold"/>
                                        <p:tgtEl>
                                          <p:spTgt spid="132"/>
                                        </p:tgtEl>
                                        <p:attrNameLst>
                                          <p:attrName>ppt_x</p:attrName>
                                        </p:attrNameLst>
                                      </p:cBhvr>
                                      <p:tavLst>
                                        <p:tav tm="0">
                                          <p:val>
                                            <p:strVal val="#ppt_x"/>
                                          </p:val>
                                        </p:tav>
                                        <p:tav tm="100000">
                                          <p:val>
                                            <p:strVal val="#ppt_x"/>
                                          </p:val>
                                        </p:tav>
                                      </p:tavLst>
                                    </p:anim>
                                    <p:anim calcmode="lin" valueType="num">
                                      <p:cBhvr additive="base">
                                        <p:cTn id="398" dur="2000" fill="hold"/>
                                        <p:tgtEl>
                                          <p:spTgt spid="132"/>
                                        </p:tgtEl>
                                        <p:attrNameLst>
                                          <p:attrName>ppt_y</p:attrName>
                                        </p:attrNameLst>
                                      </p:cBhvr>
                                      <p:tavLst>
                                        <p:tav tm="0">
                                          <p:val>
                                            <p:strVal val="0-#ppt_h/2"/>
                                          </p:val>
                                        </p:tav>
                                        <p:tav tm="100000">
                                          <p:val>
                                            <p:strVal val="#ppt_y"/>
                                          </p:val>
                                        </p:tav>
                                      </p:tavLst>
                                    </p:anim>
                                  </p:childTnLst>
                                </p:cTn>
                              </p:par>
                              <p:par>
                                <p:cTn id="399" presetID="2" presetClass="exit" presetSubtype="4" fill="hold" nodeType="withEffect">
                                  <p:stCondLst>
                                    <p:cond delay="0"/>
                                  </p:stCondLst>
                                  <p:childTnLst>
                                    <p:anim calcmode="lin" valueType="num">
                                      <p:cBhvr additive="base">
                                        <p:cTn id="400" dur="3000"/>
                                        <p:tgtEl>
                                          <p:spTgt spid="132"/>
                                        </p:tgtEl>
                                        <p:attrNameLst>
                                          <p:attrName>ppt_x</p:attrName>
                                        </p:attrNameLst>
                                      </p:cBhvr>
                                      <p:tavLst>
                                        <p:tav tm="0">
                                          <p:val>
                                            <p:strVal val="ppt_x"/>
                                          </p:val>
                                        </p:tav>
                                        <p:tav tm="100000">
                                          <p:val>
                                            <p:strVal val="ppt_x"/>
                                          </p:val>
                                        </p:tav>
                                      </p:tavLst>
                                    </p:anim>
                                    <p:anim calcmode="lin" valueType="num">
                                      <p:cBhvr additive="base">
                                        <p:cTn id="401" dur="3000"/>
                                        <p:tgtEl>
                                          <p:spTgt spid="132"/>
                                        </p:tgtEl>
                                        <p:attrNameLst>
                                          <p:attrName>ppt_y</p:attrName>
                                        </p:attrNameLst>
                                      </p:cBhvr>
                                      <p:tavLst>
                                        <p:tav tm="0">
                                          <p:val>
                                            <p:strVal val="ppt_y"/>
                                          </p:val>
                                        </p:tav>
                                        <p:tav tm="100000">
                                          <p:val>
                                            <p:strVal val="1+ppt_h/2"/>
                                          </p:val>
                                        </p:tav>
                                      </p:tavLst>
                                    </p:anim>
                                    <p:set>
                                      <p:cBhvr>
                                        <p:cTn id="402" dur="1" fill="hold">
                                          <p:stCondLst>
                                            <p:cond delay="2999"/>
                                          </p:stCondLst>
                                        </p:cTn>
                                        <p:tgtEl>
                                          <p:spTgt spid="132"/>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3000" fill="hold"/>
                                        <p:tgtEl>
                                          <p:spTgt spid="132"/>
                                        </p:tgtEl>
                                        <p:attrNameLst>
                                          <p:attrName>r</p:attrName>
                                        </p:attrNameLst>
                                      </p:cBhvr>
                                    </p:animRot>
                                  </p:childTnLst>
                                </p:cTn>
                              </p:par>
                              <p:par>
                                <p:cTn id="405" presetID="2" presetClass="entr" presetSubtype="4" fill="hold" nodeType="withEffect">
                                  <p:stCondLst>
                                    <p:cond delay="0"/>
                                  </p:stCondLst>
                                  <p:childTnLst>
                                    <p:set>
                                      <p:cBhvr>
                                        <p:cTn id="406" dur="1" fill="hold">
                                          <p:stCondLst>
                                            <p:cond delay="0"/>
                                          </p:stCondLst>
                                        </p:cTn>
                                        <p:tgtEl>
                                          <p:spTgt spid="273"/>
                                        </p:tgtEl>
                                        <p:attrNameLst>
                                          <p:attrName>style.visibility</p:attrName>
                                        </p:attrNameLst>
                                      </p:cBhvr>
                                      <p:to>
                                        <p:strVal val="visible"/>
                                      </p:to>
                                    </p:set>
                                    <p:anim calcmode="lin" valueType="num">
                                      <p:cBhvr additive="base">
                                        <p:cTn id="407" dur="2000" fill="hold"/>
                                        <p:tgtEl>
                                          <p:spTgt spid="273"/>
                                        </p:tgtEl>
                                        <p:attrNameLst>
                                          <p:attrName>ppt_x</p:attrName>
                                        </p:attrNameLst>
                                      </p:cBhvr>
                                      <p:tavLst>
                                        <p:tav tm="0">
                                          <p:val>
                                            <p:strVal val="#ppt_x"/>
                                          </p:val>
                                        </p:tav>
                                        <p:tav tm="100000">
                                          <p:val>
                                            <p:strVal val="#ppt_x"/>
                                          </p:val>
                                        </p:tav>
                                      </p:tavLst>
                                    </p:anim>
                                    <p:anim calcmode="lin" valueType="num">
                                      <p:cBhvr additive="base">
                                        <p:cTn id="408" dur="2000" fill="hold"/>
                                        <p:tgtEl>
                                          <p:spTgt spid="273"/>
                                        </p:tgtEl>
                                        <p:attrNameLst>
                                          <p:attrName>ppt_y</p:attrName>
                                        </p:attrNameLst>
                                      </p:cBhvr>
                                      <p:tavLst>
                                        <p:tav tm="0">
                                          <p:val>
                                            <p:strVal val="1+#ppt_h/2"/>
                                          </p:val>
                                        </p:tav>
                                        <p:tav tm="100000">
                                          <p:val>
                                            <p:strVal val="#ppt_y"/>
                                          </p:val>
                                        </p:tav>
                                      </p:tavLst>
                                    </p:anim>
                                  </p:childTnLst>
                                </p:cTn>
                              </p:par>
                              <p:par>
                                <p:cTn id="409" presetID="2" presetClass="entr" presetSubtype="4" fill="hold" nodeType="withEffect">
                                  <p:stCondLst>
                                    <p:cond delay="0"/>
                                  </p:stCondLst>
                                  <p:childTnLst>
                                    <p:set>
                                      <p:cBhvr>
                                        <p:cTn id="410" dur="1" fill="hold">
                                          <p:stCondLst>
                                            <p:cond delay="0"/>
                                          </p:stCondLst>
                                        </p:cTn>
                                        <p:tgtEl>
                                          <p:spTgt spid="276"/>
                                        </p:tgtEl>
                                        <p:attrNameLst>
                                          <p:attrName>style.visibility</p:attrName>
                                        </p:attrNameLst>
                                      </p:cBhvr>
                                      <p:to>
                                        <p:strVal val="visible"/>
                                      </p:to>
                                    </p:set>
                                    <p:anim calcmode="lin" valueType="num">
                                      <p:cBhvr additive="base">
                                        <p:cTn id="411" dur="2000" fill="hold"/>
                                        <p:tgtEl>
                                          <p:spTgt spid="276"/>
                                        </p:tgtEl>
                                        <p:attrNameLst>
                                          <p:attrName>ppt_x</p:attrName>
                                        </p:attrNameLst>
                                      </p:cBhvr>
                                      <p:tavLst>
                                        <p:tav tm="0">
                                          <p:val>
                                            <p:strVal val="#ppt_x"/>
                                          </p:val>
                                        </p:tav>
                                        <p:tav tm="100000">
                                          <p:val>
                                            <p:strVal val="#ppt_x"/>
                                          </p:val>
                                        </p:tav>
                                      </p:tavLst>
                                    </p:anim>
                                    <p:anim calcmode="lin" valueType="num">
                                      <p:cBhvr additive="base">
                                        <p:cTn id="412" dur="2000" fill="hold"/>
                                        <p:tgtEl>
                                          <p:spTgt spid="276"/>
                                        </p:tgtEl>
                                        <p:attrNameLst>
                                          <p:attrName>ppt_y</p:attrName>
                                        </p:attrNameLst>
                                      </p:cBhvr>
                                      <p:tavLst>
                                        <p:tav tm="0">
                                          <p:val>
                                            <p:strVal val="1+#ppt_h/2"/>
                                          </p:val>
                                        </p:tav>
                                        <p:tav tm="100000">
                                          <p:val>
                                            <p:strVal val="#ppt_y"/>
                                          </p:val>
                                        </p:tav>
                                      </p:tavLst>
                                    </p:anim>
                                  </p:childTnLst>
                                </p:cTn>
                              </p:par>
                              <p:par>
                                <p:cTn id="413" presetID="2" presetClass="entr" presetSubtype="4" fill="hold" nodeType="withEffect">
                                  <p:stCondLst>
                                    <p:cond delay="0"/>
                                  </p:stCondLst>
                                  <p:childTnLst>
                                    <p:set>
                                      <p:cBhvr>
                                        <p:cTn id="414" dur="1" fill="hold">
                                          <p:stCondLst>
                                            <p:cond delay="0"/>
                                          </p:stCondLst>
                                        </p:cTn>
                                        <p:tgtEl>
                                          <p:spTgt spid="279"/>
                                        </p:tgtEl>
                                        <p:attrNameLst>
                                          <p:attrName>style.visibility</p:attrName>
                                        </p:attrNameLst>
                                      </p:cBhvr>
                                      <p:to>
                                        <p:strVal val="visible"/>
                                      </p:to>
                                    </p:set>
                                    <p:anim calcmode="lin" valueType="num">
                                      <p:cBhvr additive="base">
                                        <p:cTn id="415" dur="2000" fill="hold"/>
                                        <p:tgtEl>
                                          <p:spTgt spid="279"/>
                                        </p:tgtEl>
                                        <p:attrNameLst>
                                          <p:attrName>ppt_x</p:attrName>
                                        </p:attrNameLst>
                                      </p:cBhvr>
                                      <p:tavLst>
                                        <p:tav tm="0">
                                          <p:val>
                                            <p:strVal val="#ppt_x"/>
                                          </p:val>
                                        </p:tav>
                                        <p:tav tm="100000">
                                          <p:val>
                                            <p:strVal val="#ppt_x"/>
                                          </p:val>
                                        </p:tav>
                                      </p:tavLst>
                                    </p:anim>
                                    <p:anim calcmode="lin" valueType="num">
                                      <p:cBhvr additive="base">
                                        <p:cTn id="416" dur="2000" fill="hold"/>
                                        <p:tgtEl>
                                          <p:spTgt spid="279"/>
                                        </p:tgtEl>
                                        <p:attrNameLst>
                                          <p:attrName>ppt_y</p:attrName>
                                        </p:attrNameLst>
                                      </p:cBhvr>
                                      <p:tavLst>
                                        <p:tav tm="0">
                                          <p:val>
                                            <p:strVal val="1+#ppt_h/2"/>
                                          </p:val>
                                        </p:tav>
                                        <p:tav tm="100000">
                                          <p:val>
                                            <p:strVal val="#ppt_y"/>
                                          </p:val>
                                        </p:tav>
                                      </p:tavLst>
                                    </p:anim>
                                  </p:childTnLst>
                                </p:cTn>
                              </p:par>
                              <p:par>
                                <p:cTn id="417" presetID="2" presetClass="entr" presetSubtype="4" fill="hold" nodeType="withEffect">
                                  <p:stCondLst>
                                    <p:cond delay="0"/>
                                  </p:stCondLst>
                                  <p:childTnLst>
                                    <p:set>
                                      <p:cBhvr>
                                        <p:cTn id="418" dur="1" fill="hold">
                                          <p:stCondLst>
                                            <p:cond delay="0"/>
                                          </p:stCondLst>
                                        </p:cTn>
                                        <p:tgtEl>
                                          <p:spTgt spid="282"/>
                                        </p:tgtEl>
                                        <p:attrNameLst>
                                          <p:attrName>style.visibility</p:attrName>
                                        </p:attrNameLst>
                                      </p:cBhvr>
                                      <p:to>
                                        <p:strVal val="visible"/>
                                      </p:to>
                                    </p:set>
                                    <p:anim calcmode="lin" valueType="num">
                                      <p:cBhvr additive="base">
                                        <p:cTn id="419" dur="2000" fill="hold"/>
                                        <p:tgtEl>
                                          <p:spTgt spid="282"/>
                                        </p:tgtEl>
                                        <p:attrNameLst>
                                          <p:attrName>ppt_x</p:attrName>
                                        </p:attrNameLst>
                                      </p:cBhvr>
                                      <p:tavLst>
                                        <p:tav tm="0">
                                          <p:val>
                                            <p:strVal val="#ppt_x"/>
                                          </p:val>
                                        </p:tav>
                                        <p:tav tm="100000">
                                          <p:val>
                                            <p:strVal val="#ppt_x"/>
                                          </p:val>
                                        </p:tav>
                                      </p:tavLst>
                                    </p:anim>
                                    <p:anim calcmode="lin" valueType="num">
                                      <p:cBhvr additive="base">
                                        <p:cTn id="420" dur="2000" fill="hold"/>
                                        <p:tgtEl>
                                          <p:spTgt spid="282"/>
                                        </p:tgtEl>
                                        <p:attrNameLst>
                                          <p:attrName>ppt_y</p:attrName>
                                        </p:attrNameLst>
                                      </p:cBhvr>
                                      <p:tavLst>
                                        <p:tav tm="0">
                                          <p:val>
                                            <p:strVal val="1+#ppt_h/2"/>
                                          </p:val>
                                        </p:tav>
                                        <p:tav tm="100000">
                                          <p:val>
                                            <p:strVal val="#ppt_y"/>
                                          </p:val>
                                        </p:tav>
                                      </p:tavLst>
                                    </p:anim>
                                  </p:childTnLst>
                                </p:cTn>
                              </p:par>
                              <p:par>
                                <p:cTn id="421" presetID="2" presetClass="entr" presetSubtype="4" fill="hold" nodeType="withEffect">
                                  <p:stCondLst>
                                    <p:cond delay="0"/>
                                  </p:stCondLst>
                                  <p:childTnLst>
                                    <p:set>
                                      <p:cBhvr>
                                        <p:cTn id="422" dur="1" fill="hold">
                                          <p:stCondLst>
                                            <p:cond delay="0"/>
                                          </p:stCondLst>
                                        </p:cTn>
                                        <p:tgtEl>
                                          <p:spTgt spid="285"/>
                                        </p:tgtEl>
                                        <p:attrNameLst>
                                          <p:attrName>style.visibility</p:attrName>
                                        </p:attrNameLst>
                                      </p:cBhvr>
                                      <p:to>
                                        <p:strVal val="visible"/>
                                      </p:to>
                                    </p:set>
                                    <p:anim calcmode="lin" valueType="num">
                                      <p:cBhvr additive="base">
                                        <p:cTn id="423" dur="2000" fill="hold"/>
                                        <p:tgtEl>
                                          <p:spTgt spid="285"/>
                                        </p:tgtEl>
                                        <p:attrNameLst>
                                          <p:attrName>ppt_x</p:attrName>
                                        </p:attrNameLst>
                                      </p:cBhvr>
                                      <p:tavLst>
                                        <p:tav tm="0">
                                          <p:val>
                                            <p:strVal val="#ppt_x"/>
                                          </p:val>
                                        </p:tav>
                                        <p:tav tm="100000">
                                          <p:val>
                                            <p:strVal val="#ppt_x"/>
                                          </p:val>
                                        </p:tav>
                                      </p:tavLst>
                                    </p:anim>
                                    <p:anim calcmode="lin" valueType="num">
                                      <p:cBhvr additive="base">
                                        <p:cTn id="424" dur="2000" fill="hold"/>
                                        <p:tgtEl>
                                          <p:spTgt spid="285"/>
                                        </p:tgtEl>
                                        <p:attrNameLst>
                                          <p:attrName>ppt_y</p:attrName>
                                        </p:attrNameLst>
                                      </p:cBhvr>
                                      <p:tavLst>
                                        <p:tav tm="0">
                                          <p:val>
                                            <p:strVal val="1+#ppt_h/2"/>
                                          </p:val>
                                        </p:tav>
                                        <p:tav tm="100000">
                                          <p:val>
                                            <p:strVal val="#ppt_y"/>
                                          </p:val>
                                        </p:tav>
                                      </p:tavLst>
                                    </p:anim>
                                  </p:childTnLst>
                                </p:cTn>
                              </p:par>
                              <p:par>
                                <p:cTn id="425" presetID="2" presetClass="entr" presetSubtype="4" fill="hold" nodeType="withEffect">
                                  <p:stCondLst>
                                    <p:cond delay="0"/>
                                  </p:stCondLst>
                                  <p:childTnLst>
                                    <p:set>
                                      <p:cBhvr>
                                        <p:cTn id="426" dur="1" fill="hold">
                                          <p:stCondLst>
                                            <p:cond delay="0"/>
                                          </p:stCondLst>
                                        </p:cTn>
                                        <p:tgtEl>
                                          <p:spTgt spid="288"/>
                                        </p:tgtEl>
                                        <p:attrNameLst>
                                          <p:attrName>style.visibility</p:attrName>
                                        </p:attrNameLst>
                                      </p:cBhvr>
                                      <p:to>
                                        <p:strVal val="visible"/>
                                      </p:to>
                                    </p:set>
                                    <p:anim calcmode="lin" valueType="num">
                                      <p:cBhvr additive="base">
                                        <p:cTn id="427" dur="2000" fill="hold"/>
                                        <p:tgtEl>
                                          <p:spTgt spid="288"/>
                                        </p:tgtEl>
                                        <p:attrNameLst>
                                          <p:attrName>ppt_x</p:attrName>
                                        </p:attrNameLst>
                                      </p:cBhvr>
                                      <p:tavLst>
                                        <p:tav tm="0">
                                          <p:val>
                                            <p:strVal val="#ppt_x"/>
                                          </p:val>
                                        </p:tav>
                                        <p:tav tm="100000">
                                          <p:val>
                                            <p:strVal val="#ppt_x"/>
                                          </p:val>
                                        </p:tav>
                                      </p:tavLst>
                                    </p:anim>
                                    <p:anim calcmode="lin" valueType="num">
                                      <p:cBhvr additive="base">
                                        <p:cTn id="428" dur="2000" fill="hold"/>
                                        <p:tgtEl>
                                          <p:spTgt spid="288"/>
                                        </p:tgtEl>
                                        <p:attrNameLst>
                                          <p:attrName>ppt_y</p:attrName>
                                        </p:attrNameLst>
                                      </p:cBhvr>
                                      <p:tavLst>
                                        <p:tav tm="0">
                                          <p:val>
                                            <p:strVal val="1+#ppt_h/2"/>
                                          </p:val>
                                        </p:tav>
                                        <p:tav tm="100000">
                                          <p:val>
                                            <p:strVal val="#ppt_y"/>
                                          </p:val>
                                        </p:tav>
                                      </p:tavLst>
                                    </p:anim>
                                  </p:childTnLst>
                                </p:cTn>
                              </p:par>
                              <p:par>
                                <p:cTn id="429" presetID="2" presetClass="entr" presetSubtype="4" fill="hold" nodeType="withEffect">
                                  <p:stCondLst>
                                    <p:cond delay="0"/>
                                  </p:stCondLst>
                                  <p:childTnLst>
                                    <p:set>
                                      <p:cBhvr>
                                        <p:cTn id="430" dur="1" fill="hold">
                                          <p:stCondLst>
                                            <p:cond delay="0"/>
                                          </p:stCondLst>
                                        </p:cTn>
                                        <p:tgtEl>
                                          <p:spTgt spid="291"/>
                                        </p:tgtEl>
                                        <p:attrNameLst>
                                          <p:attrName>style.visibility</p:attrName>
                                        </p:attrNameLst>
                                      </p:cBhvr>
                                      <p:to>
                                        <p:strVal val="visible"/>
                                      </p:to>
                                    </p:set>
                                    <p:anim calcmode="lin" valueType="num">
                                      <p:cBhvr additive="base">
                                        <p:cTn id="431" dur="2000" fill="hold"/>
                                        <p:tgtEl>
                                          <p:spTgt spid="291"/>
                                        </p:tgtEl>
                                        <p:attrNameLst>
                                          <p:attrName>ppt_x</p:attrName>
                                        </p:attrNameLst>
                                      </p:cBhvr>
                                      <p:tavLst>
                                        <p:tav tm="0">
                                          <p:val>
                                            <p:strVal val="#ppt_x"/>
                                          </p:val>
                                        </p:tav>
                                        <p:tav tm="100000">
                                          <p:val>
                                            <p:strVal val="#ppt_x"/>
                                          </p:val>
                                        </p:tav>
                                      </p:tavLst>
                                    </p:anim>
                                    <p:anim calcmode="lin" valueType="num">
                                      <p:cBhvr additive="base">
                                        <p:cTn id="432" dur="2000" fill="hold"/>
                                        <p:tgtEl>
                                          <p:spTgt spid="291"/>
                                        </p:tgtEl>
                                        <p:attrNameLst>
                                          <p:attrName>ppt_y</p:attrName>
                                        </p:attrNameLst>
                                      </p:cBhvr>
                                      <p:tavLst>
                                        <p:tav tm="0">
                                          <p:val>
                                            <p:strVal val="1+#ppt_h/2"/>
                                          </p:val>
                                        </p:tav>
                                        <p:tav tm="100000">
                                          <p:val>
                                            <p:strVal val="#ppt_y"/>
                                          </p:val>
                                        </p:tav>
                                      </p:tavLst>
                                    </p:anim>
                                  </p:childTnLst>
                                </p:cTn>
                              </p:par>
                              <p:par>
                                <p:cTn id="433" presetID="2" presetClass="entr" presetSubtype="4" fill="hold" nodeType="withEffect">
                                  <p:stCondLst>
                                    <p:cond delay="0"/>
                                  </p:stCondLst>
                                  <p:childTnLst>
                                    <p:set>
                                      <p:cBhvr>
                                        <p:cTn id="434" dur="1" fill="hold">
                                          <p:stCondLst>
                                            <p:cond delay="0"/>
                                          </p:stCondLst>
                                        </p:cTn>
                                        <p:tgtEl>
                                          <p:spTgt spid="294"/>
                                        </p:tgtEl>
                                        <p:attrNameLst>
                                          <p:attrName>style.visibility</p:attrName>
                                        </p:attrNameLst>
                                      </p:cBhvr>
                                      <p:to>
                                        <p:strVal val="visible"/>
                                      </p:to>
                                    </p:set>
                                    <p:anim calcmode="lin" valueType="num">
                                      <p:cBhvr additive="base">
                                        <p:cTn id="435" dur="2000" fill="hold"/>
                                        <p:tgtEl>
                                          <p:spTgt spid="294"/>
                                        </p:tgtEl>
                                        <p:attrNameLst>
                                          <p:attrName>ppt_x</p:attrName>
                                        </p:attrNameLst>
                                      </p:cBhvr>
                                      <p:tavLst>
                                        <p:tav tm="0">
                                          <p:val>
                                            <p:strVal val="#ppt_x"/>
                                          </p:val>
                                        </p:tav>
                                        <p:tav tm="100000">
                                          <p:val>
                                            <p:strVal val="#ppt_x"/>
                                          </p:val>
                                        </p:tav>
                                      </p:tavLst>
                                    </p:anim>
                                    <p:anim calcmode="lin" valueType="num">
                                      <p:cBhvr additive="base">
                                        <p:cTn id="436" dur="2000" fill="hold"/>
                                        <p:tgtEl>
                                          <p:spTgt spid="294"/>
                                        </p:tgtEl>
                                        <p:attrNameLst>
                                          <p:attrName>ppt_y</p:attrName>
                                        </p:attrNameLst>
                                      </p:cBhvr>
                                      <p:tavLst>
                                        <p:tav tm="0">
                                          <p:val>
                                            <p:strVal val="1+#ppt_h/2"/>
                                          </p:val>
                                        </p:tav>
                                        <p:tav tm="100000">
                                          <p:val>
                                            <p:strVal val="#ppt_y"/>
                                          </p:val>
                                        </p:tav>
                                      </p:tavLst>
                                    </p:anim>
                                  </p:childTnLst>
                                </p:cTn>
                              </p:par>
                              <p:par>
                                <p:cTn id="437" presetID="2" presetClass="entr" presetSubtype="4" fill="hold" nodeType="withEffect">
                                  <p:stCondLst>
                                    <p:cond delay="0"/>
                                  </p:stCondLst>
                                  <p:childTnLst>
                                    <p:set>
                                      <p:cBhvr>
                                        <p:cTn id="438" dur="1" fill="hold">
                                          <p:stCondLst>
                                            <p:cond delay="0"/>
                                          </p:stCondLst>
                                        </p:cTn>
                                        <p:tgtEl>
                                          <p:spTgt spid="297"/>
                                        </p:tgtEl>
                                        <p:attrNameLst>
                                          <p:attrName>style.visibility</p:attrName>
                                        </p:attrNameLst>
                                      </p:cBhvr>
                                      <p:to>
                                        <p:strVal val="visible"/>
                                      </p:to>
                                    </p:set>
                                    <p:anim calcmode="lin" valueType="num">
                                      <p:cBhvr additive="base">
                                        <p:cTn id="439" dur="2000" fill="hold"/>
                                        <p:tgtEl>
                                          <p:spTgt spid="297"/>
                                        </p:tgtEl>
                                        <p:attrNameLst>
                                          <p:attrName>ppt_x</p:attrName>
                                        </p:attrNameLst>
                                      </p:cBhvr>
                                      <p:tavLst>
                                        <p:tav tm="0">
                                          <p:val>
                                            <p:strVal val="#ppt_x"/>
                                          </p:val>
                                        </p:tav>
                                        <p:tav tm="100000">
                                          <p:val>
                                            <p:strVal val="#ppt_x"/>
                                          </p:val>
                                        </p:tav>
                                      </p:tavLst>
                                    </p:anim>
                                    <p:anim calcmode="lin" valueType="num">
                                      <p:cBhvr additive="base">
                                        <p:cTn id="440" dur="2000" fill="hold"/>
                                        <p:tgtEl>
                                          <p:spTgt spid="297"/>
                                        </p:tgtEl>
                                        <p:attrNameLst>
                                          <p:attrName>ppt_y</p:attrName>
                                        </p:attrNameLst>
                                      </p:cBhvr>
                                      <p:tavLst>
                                        <p:tav tm="0">
                                          <p:val>
                                            <p:strVal val="1+#ppt_h/2"/>
                                          </p:val>
                                        </p:tav>
                                        <p:tav tm="100000">
                                          <p:val>
                                            <p:strVal val="#ppt_y"/>
                                          </p:val>
                                        </p:tav>
                                      </p:tavLst>
                                    </p:anim>
                                  </p:childTnLst>
                                </p:cTn>
                              </p:par>
                              <p:par>
                                <p:cTn id="441" presetID="2" presetClass="entr" presetSubtype="4" fill="hold" nodeType="withEffect">
                                  <p:stCondLst>
                                    <p:cond delay="0"/>
                                  </p:stCondLst>
                                  <p:childTnLst>
                                    <p:set>
                                      <p:cBhvr>
                                        <p:cTn id="442" dur="1" fill="hold">
                                          <p:stCondLst>
                                            <p:cond delay="0"/>
                                          </p:stCondLst>
                                        </p:cTn>
                                        <p:tgtEl>
                                          <p:spTgt spid="300"/>
                                        </p:tgtEl>
                                        <p:attrNameLst>
                                          <p:attrName>style.visibility</p:attrName>
                                        </p:attrNameLst>
                                      </p:cBhvr>
                                      <p:to>
                                        <p:strVal val="visible"/>
                                      </p:to>
                                    </p:set>
                                    <p:anim calcmode="lin" valueType="num">
                                      <p:cBhvr additive="base">
                                        <p:cTn id="443" dur="2000" fill="hold"/>
                                        <p:tgtEl>
                                          <p:spTgt spid="300"/>
                                        </p:tgtEl>
                                        <p:attrNameLst>
                                          <p:attrName>ppt_x</p:attrName>
                                        </p:attrNameLst>
                                      </p:cBhvr>
                                      <p:tavLst>
                                        <p:tav tm="0">
                                          <p:val>
                                            <p:strVal val="#ppt_x"/>
                                          </p:val>
                                        </p:tav>
                                        <p:tav tm="100000">
                                          <p:val>
                                            <p:strVal val="#ppt_x"/>
                                          </p:val>
                                        </p:tav>
                                      </p:tavLst>
                                    </p:anim>
                                    <p:anim calcmode="lin" valueType="num">
                                      <p:cBhvr additive="base">
                                        <p:cTn id="444" dur="2000" fill="hold"/>
                                        <p:tgtEl>
                                          <p:spTgt spid="300"/>
                                        </p:tgtEl>
                                        <p:attrNameLst>
                                          <p:attrName>ppt_y</p:attrName>
                                        </p:attrNameLst>
                                      </p:cBhvr>
                                      <p:tavLst>
                                        <p:tav tm="0">
                                          <p:val>
                                            <p:strVal val="1+#ppt_h/2"/>
                                          </p:val>
                                        </p:tav>
                                        <p:tav tm="100000">
                                          <p:val>
                                            <p:strVal val="#ppt_y"/>
                                          </p:val>
                                        </p:tav>
                                      </p:tavLst>
                                    </p:anim>
                                  </p:childTnLst>
                                </p:cTn>
                              </p:par>
                              <p:par>
                                <p:cTn id="445" presetID="2" presetClass="entr" presetSubtype="4" fill="hold" nodeType="withEffect">
                                  <p:stCondLst>
                                    <p:cond delay="0"/>
                                  </p:stCondLst>
                                  <p:childTnLst>
                                    <p:set>
                                      <p:cBhvr>
                                        <p:cTn id="446" dur="1" fill="hold">
                                          <p:stCondLst>
                                            <p:cond delay="0"/>
                                          </p:stCondLst>
                                        </p:cTn>
                                        <p:tgtEl>
                                          <p:spTgt spid="303"/>
                                        </p:tgtEl>
                                        <p:attrNameLst>
                                          <p:attrName>style.visibility</p:attrName>
                                        </p:attrNameLst>
                                      </p:cBhvr>
                                      <p:to>
                                        <p:strVal val="visible"/>
                                      </p:to>
                                    </p:set>
                                    <p:anim calcmode="lin" valueType="num">
                                      <p:cBhvr additive="base">
                                        <p:cTn id="447" dur="2000" fill="hold"/>
                                        <p:tgtEl>
                                          <p:spTgt spid="303"/>
                                        </p:tgtEl>
                                        <p:attrNameLst>
                                          <p:attrName>ppt_x</p:attrName>
                                        </p:attrNameLst>
                                      </p:cBhvr>
                                      <p:tavLst>
                                        <p:tav tm="0">
                                          <p:val>
                                            <p:strVal val="#ppt_x"/>
                                          </p:val>
                                        </p:tav>
                                        <p:tav tm="100000">
                                          <p:val>
                                            <p:strVal val="#ppt_x"/>
                                          </p:val>
                                        </p:tav>
                                      </p:tavLst>
                                    </p:anim>
                                    <p:anim calcmode="lin" valueType="num">
                                      <p:cBhvr additive="base">
                                        <p:cTn id="448" dur="2000" fill="hold"/>
                                        <p:tgtEl>
                                          <p:spTgt spid="303"/>
                                        </p:tgtEl>
                                        <p:attrNameLst>
                                          <p:attrName>ppt_y</p:attrName>
                                        </p:attrNameLst>
                                      </p:cBhvr>
                                      <p:tavLst>
                                        <p:tav tm="0">
                                          <p:val>
                                            <p:strVal val="1+#ppt_h/2"/>
                                          </p:val>
                                        </p:tav>
                                        <p:tav tm="100000">
                                          <p:val>
                                            <p:strVal val="#ppt_y"/>
                                          </p:val>
                                        </p:tav>
                                      </p:tavLst>
                                    </p:anim>
                                  </p:childTnLst>
                                </p:cTn>
                              </p:par>
                              <p:par>
                                <p:cTn id="449" presetID="2" presetClass="entr" presetSubtype="4" fill="hold" nodeType="withEffect">
                                  <p:stCondLst>
                                    <p:cond delay="0"/>
                                  </p:stCondLst>
                                  <p:childTnLst>
                                    <p:set>
                                      <p:cBhvr>
                                        <p:cTn id="450" dur="1" fill="hold">
                                          <p:stCondLst>
                                            <p:cond delay="0"/>
                                          </p:stCondLst>
                                        </p:cTn>
                                        <p:tgtEl>
                                          <p:spTgt spid="306"/>
                                        </p:tgtEl>
                                        <p:attrNameLst>
                                          <p:attrName>style.visibility</p:attrName>
                                        </p:attrNameLst>
                                      </p:cBhvr>
                                      <p:to>
                                        <p:strVal val="visible"/>
                                      </p:to>
                                    </p:set>
                                    <p:anim calcmode="lin" valueType="num">
                                      <p:cBhvr additive="base">
                                        <p:cTn id="451" dur="2000" fill="hold"/>
                                        <p:tgtEl>
                                          <p:spTgt spid="306"/>
                                        </p:tgtEl>
                                        <p:attrNameLst>
                                          <p:attrName>ppt_x</p:attrName>
                                        </p:attrNameLst>
                                      </p:cBhvr>
                                      <p:tavLst>
                                        <p:tav tm="0">
                                          <p:val>
                                            <p:strVal val="#ppt_x"/>
                                          </p:val>
                                        </p:tav>
                                        <p:tav tm="100000">
                                          <p:val>
                                            <p:strVal val="#ppt_x"/>
                                          </p:val>
                                        </p:tav>
                                      </p:tavLst>
                                    </p:anim>
                                    <p:anim calcmode="lin" valueType="num">
                                      <p:cBhvr additive="base">
                                        <p:cTn id="452" dur="2000" fill="hold"/>
                                        <p:tgtEl>
                                          <p:spTgt spid="306"/>
                                        </p:tgtEl>
                                        <p:attrNameLst>
                                          <p:attrName>ppt_y</p:attrName>
                                        </p:attrNameLst>
                                      </p:cBhvr>
                                      <p:tavLst>
                                        <p:tav tm="0">
                                          <p:val>
                                            <p:strVal val="1+#ppt_h/2"/>
                                          </p:val>
                                        </p:tav>
                                        <p:tav tm="100000">
                                          <p:val>
                                            <p:strVal val="#ppt_y"/>
                                          </p:val>
                                        </p:tav>
                                      </p:tavLst>
                                    </p:anim>
                                  </p:childTnLst>
                                </p:cTn>
                              </p:par>
                              <p:par>
                                <p:cTn id="453" presetID="2" presetClass="entr" presetSubtype="4" fill="hold" nodeType="withEffect">
                                  <p:stCondLst>
                                    <p:cond delay="0"/>
                                  </p:stCondLst>
                                  <p:childTnLst>
                                    <p:set>
                                      <p:cBhvr>
                                        <p:cTn id="454" dur="1" fill="hold">
                                          <p:stCondLst>
                                            <p:cond delay="0"/>
                                          </p:stCondLst>
                                        </p:cTn>
                                        <p:tgtEl>
                                          <p:spTgt spid="309"/>
                                        </p:tgtEl>
                                        <p:attrNameLst>
                                          <p:attrName>style.visibility</p:attrName>
                                        </p:attrNameLst>
                                      </p:cBhvr>
                                      <p:to>
                                        <p:strVal val="visible"/>
                                      </p:to>
                                    </p:set>
                                    <p:anim calcmode="lin" valueType="num">
                                      <p:cBhvr additive="base">
                                        <p:cTn id="455" dur="2000" fill="hold"/>
                                        <p:tgtEl>
                                          <p:spTgt spid="309"/>
                                        </p:tgtEl>
                                        <p:attrNameLst>
                                          <p:attrName>ppt_x</p:attrName>
                                        </p:attrNameLst>
                                      </p:cBhvr>
                                      <p:tavLst>
                                        <p:tav tm="0">
                                          <p:val>
                                            <p:strVal val="#ppt_x"/>
                                          </p:val>
                                        </p:tav>
                                        <p:tav tm="100000">
                                          <p:val>
                                            <p:strVal val="#ppt_x"/>
                                          </p:val>
                                        </p:tav>
                                      </p:tavLst>
                                    </p:anim>
                                    <p:anim calcmode="lin" valueType="num">
                                      <p:cBhvr additive="base">
                                        <p:cTn id="456" dur="2000" fill="hold"/>
                                        <p:tgtEl>
                                          <p:spTgt spid="309"/>
                                        </p:tgtEl>
                                        <p:attrNameLst>
                                          <p:attrName>ppt_y</p:attrName>
                                        </p:attrNameLst>
                                      </p:cBhvr>
                                      <p:tavLst>
                                        <p:tav tm="0">
                                          <p:val>
                                            <p:strVal val="1+#ppt_h/2"/>
                                          </p:val>
                                        </p:tav>
                                        <p:tav tm="100000">
                                          <p:val>
                                            <p:strVal val="#ppt_y"/>
                                          </p:val>
                                        </p:tav>
                                      </p:tavLst>
                                    </p:anim>
                                  </p:childTnLst>
                                </p:cTn>
                              </p:par>
                              <p:par>
                                <p:cTn id="457" presetID="2" presetClass="entr" presetSubtype="4" fill="hold" nodeType="withEffect">
                                  <p:stCondLst>
                                    <p:cond delay="0"/>
                                  </p:stCondLst>
                                  <p:childTnLst>
                                    <p:set>
                                      <p:cBhvr>
                                        <p:cTn id="458" dur="1" fill="hold">
                                          <p:stCondLst>
                                            <p:cond delay="0"/>
                                          </p:stCondLst>
                                        </p:cTn>
                                        <p:tgtEl>
                                          <p:spTgt spid="312"/>
                                        </p:tgtEl>
                                        <p:attrNameLst>
                                          <p:attrName>style.visibility</p:attrName>
                                        </p:attrNameLst>
                                      </p:cBhvr>
                                      <p:to>
                                        <p:strVal val="visible"/>
                                      </p:to>
                                    </p:set>
                                    <p:anim calcmode="lin" valueType="num">
                                      <p:cBhvr additive="base">
                                        <p:cTn id="459" dur="2000" fill="hold"/>
                                        <p:tgtEl>
                                          <p:spTgt spid="312"/>
                                        </p:tgtEl>
                                        <p:attrNameLst>
                                          <p:attrName>ppt_x</p:attrName>
                                        </p:attrNameLst>
                                      </p:cBhvr>
                                      <p:tavLst>
                                        <p:tav tm="0">
                                          <p:val>
                                            <p:strVal val="#ppt_x"/>
                                          </p:val>
                                        </p:tav>
                                        <p:tav tm="100000">
                                          <p:val>
                                            <p:strVal val="#ppt_x"/>
                                          </p:val>
                                        </p:tav>
                                      </p:tavLst>
                                    </p:anim>
                                    <p:anim calcmode="lin" valueType="num">
                                      <p:cBhvr additive="base">
                                        <p:cTn id="460" dur="2000" fill="hold"/>
                                        <p:tgtEl>
                                          <p:spTgt spid="312"/>
                                        </p:tgtEl>
                                        <p:attrNameLst>
                                          <p:attrName>ppt_y</p:attrName>
                                        </p:attrNameLst>
                                      </p:cBhvr>
                                      <p:tavLst>
                                        <p:tav tm="0">
                                          <p:val>
                                            <p:strVal val="1+#ppt_h/2"/>
                                          </p:val>
                                        </p:tav>
                                        <p:tav tm="100000">
                                          <p:val>
                                            <p:strVal val="#ppt_y"/>
                                          </p:val>
                                        </p:tav>
                                      </p:tavLst>
                                    </p:anim>
                                  </p:childTnLst>
                                </p:cTn>
                              </p:par>
                              <p:par>
                                <p:cTn id="461" presetID="2" presetClass="entr" presetSubtype="4" fill="hold" nodeType="withEffect">
                                  <p:stCondLst>
                                    <p:cond delay="0"/>
                                  </p:stCondLst>
                                  <p:childTnLst>
                                    <p:set>
                                      <p:cBhvr>
                                        <p:cTn id="462" dur="1" fill="hold">
                                          <p:stCondLst>
                                            <p:cond delay="0"/>
                                          </p:stCondLst>
                                        </p:cTn>
                                        <p:tgtEl>
                                          <p:spTgt spid="315"/>
                                        </p:tgtEl>
                                        <p:attrNameLst>
                                          <p:attrName>style.visibility</p:attrName>
                                        </p:attrNameLst>
                                      </p:cBhvr>
                                      <p:to>
                                        <p:strVal val="visible"/>
                                      </p:to>
                                    </p:set>
                                    <p:anim calcmode="lin" valueType="num">
                                      <p:cBhvr additive="base">
                                        <p:cTn id="463" dur="2000" fill="hold"/>
                                        <p:tgtEl>
                                          <p:spTgt spid="315"/>
                                        </p:tgtEl>
                                        <p:attrNameLst>
                                          <p:attrName>ppt_x</p:attrName>
                                        </p:attrNameLst>
                                      </p:cBhvr>
                                      <p:tavLst>
                                        <p:tav tm="0">
                                          <p:val>
                                            <p:strVal val="#ppt_x"/>
                                          </p:val>
                                        </p:tav>
                                        <p:tav tm="100000">
                                          <p:val>
                                            <p:strVal val="#ppt_x"/>
                                          </p:val>
                                        </p:tav>
                                      </p:tavLst>
                                    </p:anim>
                                    <p:anim calcmode="lin" valueType="num">
                                      <p:cBhvr additive="base">
                                        <p:cTn id="464" dur="2000" fill="hold"/>
                                        <p:tgtEl>
                                          <p:spTgt spid="315"/>
                                        </p:tgtEl>
                                        <p:attrNameLst>
                                          <p:attrName>ppt_y</p:attrName>
                                        </p:attrNameLst>
                                      </p:cBhvr>
                                      <p:tavLst>
                                        <p:tav tm="0">
                                          <p:val>
                                            <p:strVal val="1+#ppt_h/2"/>
                                          </p:val>
                                        </p:tav>
                                        <p:tav tm="100000">
                                          <p:val>
                                            <p:strVal val="#ppt_y"/>
                                          </p:val>
                                        </p:tav>
                                      </p:tavLst>
                                    </p:anim>
                                  </p:childTnLst>
                                </p:cTn>
                              </p:par>
                              <p:par>
                                <p:cTn id="465" presetID="2" presetClass="entr" presetSubtype="4" fill="hold" nodeType="withEffect">
                                  <p:stCondLst>
                                    <p:cond delay="0"/>
                                  </p:stCondLst>
                                  <p:childTnLst>
                                    <p:set>
                                      <p:cBhvr>
                                        <p:cTn id="466" dur="1" fill="hold">
                                          <p:stCondLst>
                                            <p:cond delay="0"/>
                                          </p:stCondLst>
                                        </p:cTn>
                                        <p:tgtEl>
                                          <p:spTgt spid="318"/>
                                        </p:tgtEl>
                                        <p:attrNameLst>
                                          <p:attrName>style.visibility</p:attrName>
                                        </p:attrNameLst>
                                      </p:cBhvr>
                                      <p:to>
                                        <p:strVal val="visible"/>
                                      </p:to>
                                    </p:set>
                                    <p:anim calcmode="lin" valueType="num">
                                      <p:cBhvr additive="base">
                                        <p:cTn id="467" dur="2000" fill="hold"/>
                                        <p:tgtEl>
                                          <p:spTgt spid="318"/>
                                        </p:tgtEl>
                                        <p:attrNameLst>
                                          <p:attrName>ppt_x</p:attrName>
                                        </p:attrNameLst>
                                      </p:cBhvr>
                                      <p:tavLst>
                                        <p:tav tm="0">
                                          <p:val>
                                            <p:strVal val="#ppt_x"/>
                                          </p:val>
                                        </p:tav>
                                        <p:tav tm="100000">
                                          <p:val>
                                            <p:strVal val="#ppt_x"/>
                                          </p:val>
                                        </p:tav>
                                      </p:tavLst>
                                    </p:anim>
                                    <p:anim calcmode="lin" valueType="num">
                                      <p:cBhvr additive="base">
                                        <p:cTn id="468" dur="2000" fill="hold"/>
                                        <p:tgtEl>
                                          <p:spTgt spid="318"/>
                                        </p:tgtEl>
                                        <p:attrNameLst>
                                          <p:attrName>ppt_y</p:attrName>
                                        </p:attrNameLst>
                                      </p:cBhvr>
                                      <p:tavLst>
                                        <p:tav tm="0">
                                          <p:val>
                                            <p:strVal val="1+#ppt_h/2"/>
                                          </p:val>
                                        </p:tav>
                                        <p:tav tm="100000">
                                          <p:val>
                                            <p:strVal val="#ppt_y"/>
                                          </p:val>
                                        </p:tav>
                                      </p:tavLst>
                                    </p:anim>
                                  </p:childTnLst>
                                </p:cTn>
                              </p:par>
                              <p:par>
                                <p:cTn id="469" presetID="2" presetClass="entr" presetSubtype="4" fill="hold" nodeType="withEffect">
                                  <p:stCondLst>
                                    <p:cond delay="0"/>
                                  </p:stCondLst>
                                  <p:childTnLst>
                                    <p:set>
                                      <p:cBhvr>
                                        <p:cTn id="470" dur="1" fill="hold">
                                          <p:stCondLst>
                                            <p:cond delay="0"/>
                                          </p:stCondLst>
                                        </p:cTn>
                                        <p:tgtEl>
                                          <p:spTgt spid="321"/>
                                        </p:tgtEl>
                                        <p:attrNameLst>
                                          <p:attrName>style.visibility</p:attrName>
                                        </p:attrNameLst>
                                      </p:cBhvr>
                                      <p:to>
                                        <p:strVal val="visible"/>
                                      </p:to>
                                    </p:set>
                                    <p:anim calcmode="lin" valueType="num">
                                      <p:cBhvr additive="base">
                                        <p:cTn id="471" dur="2000" fill="hold"/>
                                        <p:tgtEl>
                                          <p:spTgt spid="321"/>
                                        </p:tgtEl>
                                        <p:attrNameLst>
                                          <p:attrName>ppt_x</p:attrName>
                                        </p:attrNameLst>
                                      </p:cBhvr>
                                      <p:tavLst>
                                        <p:tav tm="0">
                                          <p:val>
                                            <p:strVal val="#ppt_x"/>
                                          </p:val>
                                        </p:tav>
                                        <p:tav tm="100000">
                                          <p:val>
                                            <p:strVal val="#ppt_x"/>
                                          </p:val>
                                        </p:tav>
                                      </p:tavLst>
                                    </p:anim>
                                    <p:anim calcmode="lin" valueType="num">
                                      <p:cBhvr additive="base">
                                        <p:cTn id="472" dur="2000" fill="hold"/>
                                        <p:tgtEl>
                                          <p:spTgt spid="321"/>
                                        </p:tgtEl>
                                        <p:attrNameLst>
                                          <p:attrName>ppt_y</p:attrName>
                                        </p:attrNameLst>
                                      </p:cBhvr>
                                      <p:tavLst>
                                        <p:tav tm="0">
                                          <p:val>
                                            <p:strVal val="1+#ppt_h/2"/>
                                          </p:val>
                                        </p:tav>
                                        <p:tav tm="100000">
                                          <p:val>
                                            <p:strVal val="#ppt_y"/>
                                          </p:val>
                                        </p:tav>
                                      </p:tavLst>
                                    </p:anim>
                                  </p:childTnLst>
                                </p:cTn>
                              </p:par>
                              <p:par>
                                <p:cTn id="473" presetID="2" presetClass="entr" presetSubtype="4" fill="hold" nodeType="withEffect">
                                  <p:stCondLst>
                                    <p:cond delay="0"/>
                                  </p:stCondLst>
                                  <p:childTnLst>
                                    <p:set>
                                      <p:cBhvr>
                                        <p:cTn id="474" dur="1" fill="hold">
                                          <p:stCondLst>
                                            <p:cond delay="0"/>
                                          </p:stCondLst>
                                        </p:cTn>
                                        <p:tgtEl>
                                          <p:spTgt spid="324"/>
                                        </p:tgtEl>
                                        <p:attrNameLst>
                                          <p:attrName>style.visibility</p:attrName>
                                        </p:attrNameLst>
                                      </p:cBhvr>
                                      <p:to>
                                        <p:strVal val="visible"/>
                                      </p:to>
                                    </p:set>
                                    <p:anim calcmode="lin" valueType="num">
                                      <p:cBhvr additive="base">
                                        <p:cTn id="475" dur="2000" fill="hold"/>
                                        <p:tgtEl>
                                          <p:spTgt spid="324"/>
                                        </p:tgtEl>
                                        <p:attrNameLst>
                                          <p:attrName>ppt_x</p:attrName>
                                        </p:attrNameLst>
                                      </p:cBhvr>
                                      <p:tavLst>
                                        <p:tav tm="0">
                                          <p:val>
                                            <p:strVal val="#ppt_x"/>
                                          </p:val>
                                        </p:tav>
                                        <p:tav tm="100000">
                                          <p:val>
                                            <p:strVal val="#ppt_x"/>
                                          </p:val>
                                        </p:tav>
                                      </p:tavLst>
                                    </p:anim>
                                    <p:anim calcmode="lin" valueType="num">
                                      <p:cBhvr additive="base">
                                        <p:cTn id="476" dur="2000" fill="hold"/>
                                        <p:tgtEl>
                                          <p:spTgt spid="324"/>
                                        </p:tgtEl>
                                        <p:attrNameLst>
                                          <p:attrName>ppt_y</p:attrName>
                                        </p:attrNameLst>
                                      </p:cBhvr>
                                      <p:tavLst>
                                        <p:tav tm="0">
                                          <p:val>
                                            <p:strVal val="1+#ppt_h/2"/>
                                          </p:val>
                                        </p:tav>
                                        <p:tav tm="100000">
                                          <p:val>
                                            <p:strVal val="#ppt_y"/>
                                          </p:val>
                                        </p:tav>
                                      </p:tavLst>
                                    </p:anim>
                                  </p:childTnLst>
                                </p:cTn>
                              </p:par>
                              <p:par>
                                <p:cTn id="477" presetID="2" presetClass="entr" presetSubtype="4" fill="hold" nodeType="withEffect">
                                  <p:stCondLst>
                                    <p:cond delay="0"/>
                                  </p:stCondLst>
                                  <p:childTnLst>
                                    <p:set>
                                      <p:cBhvr>
                                        <p:cTn id="478" dur="1" fill="hold">
                                          <p:stCondLst>
                                            <p:cond delay="0"/>
                                          </p:stCondLst>
                                        </p:cTn>
                                        <p:tgtEl>
                                          <p:spTgt spid="327"/>
                                        </p:tgtEl>
                                        <p:attrNameLst>
                                          <p:attrName>style.visibility</p:attrName>
                                        </p:attrNameLst>
                                      </p:cBhvr>
                                      <p:to>
                                        <p:strVal val="visible"/>
                                      </p:to>
                                    </p:set>
                                    <p:anim calcmode="lin" valueType="num">
                                      <p:cBhvr additive="base">
                                        <p:cTn id="479" dur="2000" fill="hold"/>
                                        <p:tgtEl>
                                          <p:spTgt spid="327"/>
                                        </p:tgtEl>
                                        <p:attrNameLst>
                                          <p:attrName>ppt_x</p:attrName>
                                        </p:attrNameLst>
                                      </p:cBhvr>
                                      <p:tavLst>
                                        <p:tav tm="0">
                                          <p:val>
                                            <p:strVal val="#ppt_x"/>
                                          </p:val>
                                        </p:tav>
                                        <p:tav tm="100000">
                                          <p:val>
                                            <p:strVal val="#ppt_x"/>
                                          </p:val>
                                        </p:tav>
                                      </p:tavLst>
                                    </p:anim>
                                    <p:anim calcmode="lin" valueType="num">
                                      <p:cBhvr additive="base">
                                        <p:cTn id="480" dur="2000" fill="hold"/>
                                        <p:tgtEl>
                                          <p:spTgt spid="327"/>
                                        </p:tgtEl>
                                        <p:attrNameLst>
                                          <p:attrName>ppt_y</p:attrName>
                                        </p:attrNameLst>
                                      </p:cBhvr>
                                      <p:tavLst>
                                        <p:tav tm="0">
                                          <p:val>
                                            <p:strVal val="1+#ppt_h/2"/>
                                          </p:val>
                                        </p:tav>
                                        <p:tav tm="100000">
                                          <p:val>
                                            <p:strVal val="#ppt_y"/>
                                          </p:val>
                                        </p:tav>
                                      </p:tavLst>
                                    </p:anim>
                                  </p:childTnLst>
                                </p:cTn>
                              </p:par>
                              <p:par>
                                <p:cTn id="481" presetID="2" presetClass="entr" presetSubtype="4" fill="hold" nodeType="withEffect">
                                  <p:stCondLst>
                                    <p:cond delay="0"/>
                                  </p:stCondLst>
                                  <p:childTnLst>
                                    <p:set>
                                      <p:cBhvr>
                                        <p:cTn id="482" dur="1" fill="hold">
                                          <p:stCondLst>
                                            <p:cond delay="0"/>
                                          </p:stCondLst>
                                        </p:cTn>
                                        <p:tgtEl>
                                          <p:spTgt spid="330"/>
                                        </p:tgtEl>
                                        <p:attrNameLst>
                                          <p:attrName>style.visibility</p:attrName>
                                        </p:attrNameLst>
                                      </p:cBhvr>
                                      <p:to>
                                        <p:strVal val="visible"/>
                                      </p:to>
                                    </p:set>
                                    <p:anim calcmode="lin" valueType="num">
                                      <p:cBhvr additive="base">
                                        <p:cTn id="483" dur="2000" fill="hold"/>
                                        <p:tgtEl>
                                          <p:spTgt spid="330"/>
                                        </p:tgtEl>
                                        <p:attrNameLst>
                                          <p:attrName>ppt_x</p:attrName>
                                        </p:attrNameLst>
                                      </p:cBhvr>
                                      <p:tavLst>
                                        <p:tav tm="0">
                                          <p:val>
                                            <p:strVal val="#ppt_x"/>
                                          </p:val>
                                        </p:tav>
                                        <p:tav tm="100000">
                                          <p:val>
                                            <p:strVal val="#ppt_x"/>
                                          </p:val>
                                        </p:tav>
                                      </p:tavLst>
                                    </p:anim>
                                    <p:anim calcmode="lin" valueType="num">
                                      <p:cBhvr additive="base">
                                        <p:cTn id="484" dur="2000" fill="hold"/>
                                        <p:tgtEl>
                                          <p:spTgt spid="330"/>
                                        </p:tgtEl>
                                        <p:attrNameLst>
                                          <p:attrName>ppt_y</p:attrName>
                                        </p:attrNameLst>
                                      </p:cBhvr>
                                      <p:tavLst>
                                        <p:tav tm="0">
                                          <p:val>
                                            <p:strVal val="1+#ppt_h/2"/>
                                          </p:val>
                                        </p:tav>
                                        <p:tav tm="100000">
                                          <p:val>
                                            <p:strVal val="#ppt_y"/>
                                          </p:val>
                                        </p:tav>
                                      </p:tavLst>
                                    </p:anim>
                                  </p:childTnLst>
                                </p:cTn>
                              </p:par>
                              <p:par>
                                <p:cTn id="485" presetID="2" presetClass="entr" presetSubtype="4" fill="hold" nodeType="withEffect">
                                  <p:stCondLst>
                                    <p:cond delay="0"/>
                                  </p:stCondLst>
                                  <p:childTnLst>
                                    <p:set>
                                      <p:cBhvr>
                                        <p:cTn id="486" dur="1" fill="hold">
                                          <p:stCondLst>
                                            <p:cond delay="0"/>
                                          </p:stCondLst>
                                        </p:cTn>
                                        <p:tgtEl>
                                          <p:spTgt spid="333"/>
                                        </p:tgtEl>
                                        <p:attrNameLst>
                                          <p:attrName>style.visibility</p:attrName>
                                        </p:attrNameLst>
                                      </p:cBhvr>
                                      <p:to>
                                        <p:strVal val="visible"/>
                                      </p:to>
                                    </p:set>
                                    <p:anim calcmode="lin" valueType="num">
                                      <p:cBhvr additive="base">
                                        <p:cTn id="487" dur="2000" fill="hold"/>
                                        <p:tgtEl>
                                          <p:spTgt spid="333"/>
                                        </p:tgtEl>
                                        <p:attrNameLst>
                                          <p:attrName>ppt_x</p:attrName>
                                        </p:attrNameLst>
                                      </p:cBhvr>
                                      <p:tavLst>
                                        <p:tav tm="0">
                                          <p:val>
                                            <p:strVal val="#ppt_x"/>
                                          </p:val>
                                        </p:tav>
                                        <p:tav tm="100000">
                                          <p:val>
                                            <p:strVal val="#ppt_x"/>
                                          </p:val>
                                        </p:tav>
                                      </p:tavLst>
                                    </p:anim>
                                    <p:anim calcmode="lin" valueType="num">
                                      <p:cBhvr additive="base">
                                        <p:cTn id="488" dur="2000" fill="hold"/>
                                        <p:tgtEl>
                                          <p:spTgt spid="333"/>
                                        </p:tgtEl>
                                        <p:attrNameLst>
                                          <p:attrName>ppt_y</p:attrName>
                                        </p:attrNameLst>
                                      </p:cBhvr>
                                      <p:tavLst>
                                        <p:tav tm="0">
                                          <p:val>
                                            <p:strVal val="1+#ppt_h/2"/>
                                          </p:val>
                                        </p:tav>
                                        <p:tav tm="100000">
                                          <p:val>
                                            <p:strVal val="#ppt_y"/>
                                          </p:val>
                                        </p:tav>
                                      </p:tavLst>
                                    </p:anim>
                                  </p:childTnLst>
                                </p:cTn>
                              </p:par>
                              <p:par>
                                <p:cTn id="489" presetID="2" presetClass="entr" presetSubtype="4" fill="hold" nodeType="withEffect">
                                  <p:stCondLst>
                                    <p:cond delay="0"/>
                                  </p:stCondLst>
                                  <p:childTnLst>
                                    <p:set>
                                      <p:cBhvr>
                                        <p:cTn id="490" dur="1" fill="hold">
                                          <p:stCondLst>
                                            <p:cond delay="0"/>
                                          </p:stCondLst>
                                        </p:cTn>
                                        <p:tgtEl>
                                          <p:spTgt spid="336"/>
                                        </p:tgtEl>
                                        <p:attrNameLst>
                                          <p:attrName>style.visibility</p:attrName>
                                        </p:attrNameLst>
                                      </p:cBhvr>
                                      <p:to>
                                        <p:strVal val="visible"/>
                                      </p:to>
                                    </p:set>
                                    <p:anim calcmode="lin" valueType="num">
                                      <p:cBhvr additive="base">
                                        <p:cTn id="491" dur="2000" fill="hold"/>
                                        <p:tgtEl>
                                          <p:spTgt spid="336"/>
                                        </p:tgtEl>
                                        <p:attrNameLst>
                                          <p:attrName>ppt_x</p:attrName>
                                        </p:attrNameLst>
                                      </p:cBhvr>
                                      <p:tavLst>
                                        <p:tav tm="0">
                                          <p:val>
                                            <p:strVal val="#ppt_x"/>
                                          </p:val>
                                        </p:tav>
                                        <p:tav tm="100000">
                                          <p:val>
                                            <p:strVal val="#ppt_x"/>
                                          </p:val>
                                        </p:tav>
                                      </p:tavLst>
                                    </p:anim>
                                    <p:anim calcmode="lin" valueType="num">
                                      <p:cBhvr additive="base">
                                        <p:cTn id="492" dur="2000" fill="hold"/>
                                        <p:tgtEl>
                                          <p:spTgt spid="336"/>
                                        </p:tgtEl>
                                        <p:attrNameLst>
                                          <p:attrName>ppt_y</p:attrName>
                                        </p:attrNameLst>
                                      </p:cBhvr>
                                      <p:tavLst>
                                        <p:tav tm="0">
                                          <p:val>
                                            <p:strVal val="1+#ppt_h/2"/>
                                          </p:val>
                                        </p:tav>
                                        <p:tav tm="100000">
                                          <p:val>
                                            <p:strVal val="#ppt_y"/>
                                          </p:val>
                                        </p:tav>
                                      </p:tavLst>
                                    </p:anim>
                                  </p:childTnLst>
                                </p:cTn>
                              </p:par>
                              <p:par>
                                <p:cTn id="493" presetID="2" presetClass="entr" presetSubtype="4" fill="hold" nodeType="withEffect">
                                  <p:stCondLst>
                                    <p:cond delay="0"/>
                                  </p:stCondLst>
                                  <p:childTnLst>
                                    <p:set>
                                      <p:cBhvr>
                                        <p:cTn id="494" dur="1" fill="hold">
                                          <p:stCondLst>
                                            <p:cond delay="0"/>
                                          </p:stCondLst>
                                        </p:cTn>
                                        <p:tgtEl>
                                          <p:spTgt spid="339"/>
                                        </p:tgtEl>
                                        <p:attrNameLst>
                                          <p:attrName>style.visibility</p:attrName>
                                        </p:attrNameLst>
                                      </p:cBhvr>
                                      <p:to>
                                        <p:strVal val="visible"/>
                                      </p:to>
                                    </p:set>
                                    <p:anim calcmode="lin" valueType="num">
                                      <p:cBhvr additive="base">
                                        <p:cTn id="495" dur="2000" fill="hold"/>
                                        <p:tgtEl>
                                          <p:spTgt spid="339"/>
                                        </p:tgtEl>
                                        <p:attrNameLst>
                                          <p:attrName>ppt_x</p:attrName>
                                        </p:attrNameLst>
                                      </p:cBhvr>
                                      <p:tavLst>
                                        <p:tav tm="0">
                                          <p:val>
                                            <p:strVal val="#ppt_x"/>
                                          </p:val>
                                        </p:tav>
                                        <p:tav tm="100000">
                                          <p:val>
                                            <p:strVal val="#ppt_x"/>
                                          </p:val>
                                        </p:tav>
                                      </p:tavLst>
                                    </p:anim>
                                    <p:anim calcmode="lin" valueType="num">
                                      <p:cBhvr additive="base">
                                        <p:cTn id="496" dur="2000" fill="hold"/>
                                        <p:tgtEl>
                                          <p:spTgt spid="339"/>
                                        </p:tgtEl>
                                        <p:attrNameLst>
                                          <p:attrName>ppt_y</p:attrName>
                                        </p:attrNameLst>
                                      </p:cBhvr>
                                      <p:tavLst>
                                        <p:tav tm="0">
                                          <p:val>
                                            <p:strVal val="1+#ppt_h/2"/>
                                          </p:val>
                                        </p:tav>
                                        <p:tav tm="100000">
                                          <p:val>
                                            <p:strVal val="#ppt_y"/>
                                          </p:val>
                                        </p:tav>
                                      </p:tavLst>
                                    </p:anim>
                                  </p:childTnLst>
                                </p:cTn>
                              </p:par>
                              <p:par>
                                <p:cTn id="497" presetID="2" presetClass="entr" presetSubtype="4" fill="hold" nodeType="withEffect">
                                  <p:stCondLst>
                                    <p:cond delay="0"/>
                                  </p:stCondLst>
                                  <p:childTnLst>
                                    <p:set>
                                      <p:cBhvr>
                                        <p:cTn id="498" dur="1" fill="hold">
                                          <p:stCondLst>
                                            <p:cond delay="0"/>
                                          </p:stCondLst>
                                        </p:cTn>
                                        <p:tgtEl>
                                          <p:spTgt spid="342"/>
                                        </p:tgtEl>
                                        <p:attrNameLst>
                                          <p:attrName>style.visibility</p:attrName>
                                        </p:attrNameLst>
                                      </p:cBhvr>
                                      <p:to>
                                        <p:strVal val="visible"/>
                                      </p:to>
                                    </p:set>
                                    <p:anim calcmode="lin" valueType="num">
                                      <p:cBhvr additive="base">
                                        <p:cTn id="499" dur="2000" fill="hold"/>
                                        <p:tgtEl>
                                          <p:spTgt spid="342"/>
                                        </p:tgtEl>
                                        <p:attrNameLst>
                                          <p:attrName>ppt_x</p:attrName>
                                        </p:attrNameLst>
                                      </p:cBhvr>
                                      <p:tavLst>
                                        <p:tav tm="0">
                                          <p:val>
                                            <p:strVal val="#ppt_x"/>
                                          </p:val>
                                        </p:tav>
                                        <p:tav tm="100000">
                                          <p:val>
                                            <p:strVal val="#ppt_x"/>
                                          </p:val>
                                        </p:tav>
                                      </p:tavLst>
                                    </p:anim>
                                    <p:anim calcmode="lin" valueType="num">
                                      <p:cBhvr additive="base">
                                        <p:cTn id="500" dur="2000" fill="hold"/>
                                        <p:tgtEl>
                                          <p:spTgt spid="342"/>
                                        </p:tgtEl>
                                        <p:attrNameLst>
                                          <p:attrName>ppt_y</p:attrName>
                                        </p:attrNameLst>
                                      </p:cBhvr>
                                      <p:tavLst>
                                        <p:tav tm="0">
                                          <p:val>
                                            <p:strVal val="1+#ppt_h/2"/>
                                          </p:val>
                                        </p:tav>
                                        <p:tav tm="100000">
                                          <p:val>
                                            <p:strVal val="#ppt_y"/>
                                          </p:val>
                                        </p:tav>
                                      </p:tavLst>
                                    </p:anim>
                                  </p:childTnLst>
                                </p:cTn>
                              </p:par>
                              <p:par>
                                <p:cTn id="501" presetID="2" presetClass="entr" presetSubtype="4" fill="hold" nodeType="withEffect">
                                  <p:stCondLst>
                                    <p:cond delay="0"/>
                                  </p:stCondLst>
                                  <p:childTnLst>
                                    <p:set>
                                      <p:cBhvr>
                                        <p:cTn id="502" dur="1" fill="hold">
                                          <p:stCondLst>
                                            <p:cond delay="0"/>
                                          </p:stCondLst>
                                        </p:cTn>
                                        <p:tgtEl>
                                          <p:spTgt spid="345"/>
                                        </p:tgtEl>
                                        <p:attrNameLst>
                                          <p:attrName>style.visibility</p:attrName>
                                        </p:attrNameLst>
                                      </p:cBhvr>
                                      <p:to>
                                        <p:strVal val="visible"/>
                                      </p:to>
                                    </p:set>
                                    <p:anim calcmode="lin" valueType="num">
                                      <p:cBhvr additive="base">
                                        <p:cTn id="503" dur="2000" fill="hold"/>
                                        <p:tgtEl>
                                          <p:spTgt spid="345"/>
                                        </p:tgtEl>
                                        <p:attrNameLst>
                                          <p:attrName>ppt_x</p:attrName>
                                        </p:attrNameLst>
                                      </p:cBhvr>
                                      <p:tavLst>
                                        <p:tav tm="0">
                                          <p:val>
                                            <p:strVal val="#ppt_x"/>
                                          </p:val>
                                        </p:tav>
                                        <p:tav tm="100000">
                                          <p:val>
                                            <p:strVal val="#ppt_x"/>
                                          </p:val>
                                        </p:tav>
                                      </p:tavLst>
                                    </p:anim>
                                    <p:anim calcmode="lin" valueType="num">
                                      <p:cBhvr additive="base">
                                        <p:cTn id="504" dur="2000" fill="hold"/>
                                        <p:tgtEl>
                                          <p:spTgt spid="345"/>
                                        </p:tgtEl>
                                        <p:attrNameLst>
                                          <p:attrName>ppt_y</p:attrName>
                                        </p:attrNameLst>
                                      </p:cBhvr>
                                      <p:tavLst>
                                        <p:tav tm="0">
                                          <p:val>
                                            <p:strVal val="1+#ppt_h/2"/>
                                          </p:val>
                                        </p:tav>
                                        <p:tav tm="100000">
                                          <p:val>
                                            <p:strVal val="#ppt_y"/>
                                          </p:val>
                                        </p:tav>
                                      </p:tavLst>
                                    </p:anim>
                                  </p:childTnLst>
                                </p:cTn>
                              </p:par>
                              <p:par>
                                <p:cTn id="505" presetID="2" presetClass="entr" presetSubtype="4" fill="hold" nodeType="withEffect">
                                  <p:stCondLst>
                                    <p:cond delay="0"/>
                                  </p:stCondLst>
                                  <p:childTnLst>
                                    <p:set>
                                      <p:cBhvr>
                                        <p:cTn id="506" dur="1" fill="hold">
                                          <p:stCondLst>
                                            <p:cond delay="0"/>
                                          </p:stCondLst>
                                        </p:cTn>
                                        <p:tgtEl>
                                          <p:spTgt spid="348"/>
                                        </p:tgtEl>
                                        <p:attrNameLst>
                                          <p:attrName>style.visibility</p:attrName>
                                        </p:attrNameLst>
                                      </p:cBhvr>
                                      <p:to>
                                        <p:strVal val="visible"/>
                                      </p:to>
                                    </p:set>
                                    <p:anim calcmode="lin" valueType="num">
                                      <p:cBhvr additive="base">
                                        <p:cTn id="507" dur="2000" fill="hold"/>
                                        <p:tgtEl>
                                          <p:spTgt spid="348"/>
                                        </p:tgtEl>
                                        <p:attrNameLst>
                                          <p:attrName>ppt_x</p:attrName>
                                        </p:attrNameLst>
                                      </p:cBhvr>
                                      <p:tavLst>
                                        <p:tav tm="0">
                                          <p:val>
                                            <p:strVal val="#ppt_x"/>
                                          </p:val>
                                        </p:tav>
                                        <p:tav tm="100000">
                                          <p:val>
                                            <p:strVal val="#ppt_x"/>
                                          </p:val>
                                        </p:tav>
                                      </p:tavLst>
                                    </p:anim>
                                    <p:anim calcmode="lin" valueType="num">
                                      <p:cBhvr additive="base">
                                        <p:cTn id="508" dur="2000" fill="hold"/>
                                        <p:tgtEl>
                                          <p:spTgt spid="348"/>
                                        </p:tgtEl>
                                        <p:attrNameLst>
                                          <p:attrName>ppt_y</p:attrName>
                                        </p:attrNameLst>
                                      </p:cBhvr>
                                      <p:tavLst>
                                        <p:tav tm="0">
                                          <p:val>
                                            <p:strVal val="1+#ppt_h/2"/>
                                          </p:val>
                                        </p:tav>
                                        <p:tav tm="100000">
                                          <p:val>
                                            <p:strVal val="#ppt_y"/>
                                          </p:val>
                                        </p:tav>
                                      </p:tavLst>
                                    </p:anim>
                                  </p:childTnLst>
                                </p:cTn>
                              </p:par>
                              <p:par>
                                <p:cTn id="509" presetID="2" presetClass="entr" presetSubtype="4" fill="hold" nodeType="withEffect">
                                  <p:stCondLst>
                                    <p:cond delay="0"/>
                                  </p:stCondLst>
                                  <p:childTnLst>
                                    <p:set>
                                      <p:cBhvr>
                                        <p:cTn id="510" dur="1" fill="hold">
                                          <p:stCondLst>
                                            <p:cond delay="0"/>
                                          </p:stCondLst>
                                        </p:cTn>
                                        <p:tgtEl>
                                          <p:spTgt spid="351"/>
                                        </p:tgtEl>
                                        <p:attrNameLst>
                                          <p:attrName>style.visibility</p:attrName>
                                        </p:attrNameLst>
                                      </p:cBhvr>
                                      <p:to>
                                        <p:strVal val="visible"/>
                                      </p:to>
                                    </p:set>
                                    <p:anim calcmode="lin" valueType="num">
                                      <p:cBhvr additive="base">
                                        <p:cTn id="511" dur="2000" fill="hold"/>
                                        <p:tgtEl>
                                          <p:spTgt spid="351"/>
                                        </p:tgtEl>
                                        <p:attrNameLst>
                                          <p:attrName>ppt_x</p:attrName>
                                        </p:attrNameLst>
                                      </p:cBhvr>
                                      <p:tavLst>
                                        <p:tav tm="0">
                                          <p:val>
                                            <p:strVal val="#ppt_x"/>
                                          </p:val>
                                        </p:tav>
                                        <p:tav tm="100000">
                                          <p:val>
                                            <p:strVal val="#ppt_x"/>
                                          </p:val>
                                        </p:tav>
                                      </p:tavLst>
                                    </p:anim>
                                    <p:anim calcmode="lin" valueType="num">
                                      <p:cBhvr additive="base">
                                        <p:cTn id="512" dur="2000" fill="hold"/>
                                        <p:tgtEl>
                                          <p:spTgt spid="351"/>
                                        </p:tgtEl>
                                        <p:attrNameLst>
                                          <p:attrName>ppt_y</p:attrName>
                                        </p:attrNameLst>
                                      </p:cBhvr>
                                      <p:tavLst>
                                        <p:tav tm="0">
                                          <p:val>
                                            <p:strVal val="1+#ppt_h/2"/>
                                          </p:val>
                                        </p:tav>
                                        <p:tav tm="100000">
                                          <p:val>
                                            <p:strVal val="#ppt_y"/>
                                          </p:val>
                                        </p:tav>
                                      </p:tavLst>
                                    </p:anim>
                                  </p:childTnLst>
                                </p:cTn>
                              </p:par>
                              <p:par>
                                <p:cTn id="513" presetID="2" presetClass="entr" presetSubtype="4" fill="hold" nodeType="withEffect">
                                  <p:stCondLst>
                                    <p:cond delay="0"/>
                                  </p:stCondLst>
                                  <p:childTnLst>
                                    <p:set>
                                      <p:cBhvr>
                                        <p:cTn id="514" dur="1" fill="hold">
                                          <p:stCondLst>
                                            <p:cond delay="0"/>
                                          </p:stCondLst>
                                        </p:cTn>
                                        <p:tgtEl>
                                          <p:spTgt spid="354"/>
                                        </p:tgtEl>
                                        <p:attrNameLst>
                                          <p:attrName>style.visibility</p:attrName>
                                        </p:attrNameLst>
                                      </p:cBhvr>
                                      <p:to>
                                        <p:strVal val="visible"/>
                                      </p:to>
                                    </p:set>
                                    <p:anim calcmode="lin" valueType="num">
                                      <p:cBhvr additive="base">
                                        <p:cTn id="515" dur="2000" fill="hold"/>
                                        <p:tgtEl>
                                          <p:spTgt spid="354"/>
                                        </p:tgtEl>
                                        <p:attrNameLst>
                                          <p:attrName>ppt_x</p:attrName>
                                        </p:attrNameLst>
                                      </p:cBhvr>
                                      <p:tavLst>
                                        <p:tav tm="0">
                                          <p:val>
                                            <p:strVal val="#ppt_x"/>
                                          </p:val>
                                        </p:tav>
                                        <p:tav tm="100000">
                                          <p:val>
                                            <p:strVal val="#ppt_x"/>
                                          </p:val>
                                        </p:tav>
                                      </p:tavLst>
                                    </p:anim>
                                    <p:anim calcmode="lin" valueType="num">
                                      <p:cBhvr additive="base">
                                        <p:cTn id="516" dur="2000" fill="hold"/>
                                        <p:tgtEl>
                                          <p:spTgt spid="354"/>
                                        </p:tgtEl>
                                        <p:attrNameLst>
                                          <p:attrName>ppt_y</p:attrName>
                                        </p:attrNameLst>
                                      </p:cBhvr>
                                      <p:tavLst>
                                        <p:tav tm="0">
                                          <p:val>
                                            <p:strVal val="1+#ppt_h/2"/>
                                          </p:val>
                                        </p:tav>
                                        <p:tav tm="100000">
                                          <p:val>
                                            <p:strVal val="#ppt_y"/>
                                          </p:val>
                                        </p:tav>
                                      </p:tavLst>
                                    </p:anim>
                                  </p:childTnLst>
                                </p:cTn>
                              </p:par>
                              <p:par>
                                <p:cTn id="517" presetID="2" presetClass="entr" presetSubtype="4" fill="hold" nodeType="withEffect">
                                  <p:stCondLst>
                                    <p:cond delay="0"/>
                                  </p:stCondLst>
                                  <p:childTnLst>
                                    <p:set>
                                      <p:cBhvr>
                                        <p:cTn id="518" dur="1" fill="hold">
                                          <p:stCondLst>
                                            <p:cond delay="0"/>
                                          </p:stCondLst>
                                        </p:cTn>
                                        <p:tgtEl>
                                          <p:spTgt spid="357"/>
                                        </p:tgtEl>
                                        <p:attrNameLst>
                                          <p:attrName>style.visibility</p:attrName>
                                        </p:attrNameLst>
                                      </p:cBhvr>
                                      <p:to>
                                        <p:strVal val="visible"/>
                                      </p:to>
                                    </p:set>
                                    <p:anim calcmode="lin" valueType="num">
                                      <p:cBhvr additive="base">
                                        <p:cTn id="519" dur="2000" fill="hold"/>
                                        <p:tgtEl>
                                          <p:spTgt spid="357"/>
                                        </p:tgtEl>
                                        <p:attrNameLst>
                                          <p:attrName>ppt_x</p:attrName>
                                        </p:attrNameLst>
                                      </p:cBhvr>
                                      <p:tavLst>
                                        <p:tav tm="0">
                                          <p:val>
                                            <p:strVal val="#ppt_x"/>
                                          </p:val>
                                        </p:tav>
                                        <p:tav tm="100000">
                                          <p:val>
                                            <p:strVal val="#ppt_x"/>
                                          </p:val>
                                        </p:tav>
                                      </p:tavLst>
                                    </p:anim>
                                    <p:anim calcmode="lin" valueType="num">
                                      <p:cBhvr additive="base">
                                        <p:cTn id="520" dur="2000" fill="hold"/>
                                        <p:tgtEl>
                                          <p:spTgt spid="357"/>
                                        </p:tgtEl>
                                        <p:attrNameLst>
                                          <p:attrName>ppt_y</p:attrName>
                                        </p:attrNameLst>
                                      </p:cBhvr>
                                      <p:tavLst>
                                        <p:tav tm="0">
                                          <p:val>
                                            <p:strVal val="1+#ppt_h/2"/>
                                          </p:val>
                                        </p:tav>
                                        <p:tav tm="100000">
                                          <p:val>
                                            <p:strVal val="#ppt_y"/>
                                          </p:val>
                                        </p:tav>
                                      </p:tavLst>
                                    </p:anim>
                                  </p:childTnLst>
                                </p:cTn>
                              </p:par>
                              <p:par>
                                <p:cTn id="521" presetID="2" presetClass="entr" presetSubtype="4" fill="hold" nodeType="withEffect">
                                  <p:stCondLst>
                                    <p:cond delay="0"/>
                                  </p:stCondLst>
                                  <p:childTnLst>
                                    <p:set>
                                      <p:cBhvr>
                                        <p:cTn id="522" dur="1" fill="hold">
                                          <p:stCondLst>
                                            <p:cond delay="0"/>
                                          </p:stCondLst>
                                        </p:cTn>
                                        <p:tgtEl>
                                          <p:spTgt spid="360"/>
                                        </p:tgtEl>
                                        <p:attrNameLst>
                                          <p:attrName>style.visibility</p:attrName>
                                        </p:attrNameLst>
                                      </p:cBhvr>
                                      <p:to>
                                        <p:strVal val="visible"/>
                                      </p:to>
                                    </p:set>
                                    <p:anim calcmode="lin" valueType="num">
                                      <p:cBhvr additive="base">
                                        <p:cTn id="523" dur="2000" fill="hold"/>
                                        <p:tgtEl>
                                          <p:spTgt spid="360"/>
                                        </p:tgtEl>
                                        <p:attrNameLst>
                                          <p:attrName>ppt_x</p:attrName>
                                        </p:attrNameLst>
                                      </p:cBhvr>
                                      <p:tavLst>
                                        <p:tav tm="0">
                                          <p:val>
                                            <p:strVal val="#ppt_x"/>
                                          </p:val>
                                        </p:tav>
                                        <p:tav tm="100000">
                                          <p:val>
                                            <p:strVal val="#ppt_x"/>
                                          </p:val>
                                        </p:tav>
                                      </p:tavLst>
                                    </p:anim>
                                    <p:anim calcmode="lin" valueType="num">
                                      <p:cBhvr additive="base">
                                        <p:cTn id="524" dur="2000" fill="hold"/>
                                        <p:tgtEl>
                                          <p:spTgt spid="360"/>
                                        </p:tgtEl>
                                        <p:attrNameLst>
                                          <p:attrName>ppt_y</p:attrName>
                                        </p:attrNameLst>
                                      </p:cBhvr>
                                      <p:tavLst>
                                        <p:tav tm="0">
                                          <p:val>
                                            <p:strVal val="1+#ppt_h/2"/>
                                          </p:val>
                                        </p:tav>
                                        <p:tav tm="100000">
                                          <p:val>
                                            <p:strVal val="#ppt_y"/>
                                          </p:val>
                                        </p:tav>
                                      </p:tavLst>
                                    </p:anim>
                                  </p:childTnLst>
                                </p:cTn>
                              </p:par>
                              <p:par>
                                <p:cTn id="525" presetID="2" presetClass="entr" presetSubtype="4" fill="hold" nodeType="withEffect">
                                  <p:stCondLst>
                                    <p:cond delay="0"/>
                                  </p:stCondLst>
                                  <p:childTnLst>
                                    <p:set>
                                      <p:cBhvr>
                                        <p:cTn id="526" dur="1" fill="hold">
                                          <p:stCondLst>
                                            <p:cond delay="0"/>
                                          </p:stCondLst>
                                        </p:cTn>
                                        <p:tgtEl>
                                          <p:spTgt spid="363"/>
                                        </p:tgtEl>
                                        <p:attrNameLst>
                                          <p:attrName>style.visibility</p:attrName>
                                        </p:attrNameLst>
                                      </p:cBhvr>
                                      <p:to>
                                        <p:strVal val="visible"/>
                                      </p:to>
                                    </p:set>
                                    <p:anim calcmode="lin" valueType="num">
                                      <p:cBhvr additive="base">
                                        <p:cTn id="527" dur="2000" fill="hold"/>
                                        <p:tgtEl>
                                          <p:spTgt spid="363"/>
                                        </p:tgtEl>
                                        <p:attrNameLst>
                                          <p:attrName>ppt_x</p:attrName>
                                        </p:attrNameLst>
                                      </p:cBhvr>
                                      <p:tavLst>
                                        <p:tav tm="0">
                                          <p:val>
                                            <p:strVal val="#ppt_x"/>
                                          </p:val>
                                        </p:tav>
                                        <p:tav tm="100000">
                                          <p:val>
                                            <p:strVal val="#ppt_x"/>
                                          </p:val>
                                        </p:tav>
                                      </p:tavLst>
                                    </p:anim>
                                    <p:anim calcmode="lin" valueType="num">
                                      <p:cBhvr additive="base">
                                        <p:cTn id="528" dur="2000" fill="hold"/>
                                        <p:tgtEl>
                                          <p:spTgt spid="363"/>
                                        </p:tgtEl>
                                        <p:attrNameLst>
                                          <p:attrName>ppt_y</p:attrName>
                                        </p:attrNameLst>
                                      </p:cBhvr>
                                      <p:tavLst>
                                        <p:tav tm="0">
                                          <p:val>
                                            <p:strVal val="1+#ppt_h/2"/>
                                          </p:val>
                                        </p:tav>
                                        <p:tav tm="100000">
                                          <p:val>
                                            <p:strVal val="#ppt_y"/>
                                          </p:val>
                                        </p:tav>
                                      </p:tavLst>
                                    </p:anim>
                                  </p:childTnLst>
                                </p:cTn>
                              </p:par>
                              <p:par>
                                <p:cTn id="529" presetID="2" presetClass="entr" presetSubtype="4" fill="hold" nodeType="withEffect">
                                  <p:stCondLst>
                                    <p:cond delay="0"/>
                                  </p:stCondLst>
                                  <p:childTnLst>
                                    <p:set>
                                      <p:cBhvr>
                                        <p:cTn id="530" dur="1" fill="hold">
                                          <p:stCondLst>
                                            <p:cond delay="0"/>
                                          </p:stCondLst>
                                        </p:cTn>
                                        <p:tgtEl>
                                          <p:spTgt spid="366"/>
                                        </p:tgtEl>
                                        <p:attrNameLst>
                                          <p:attrName>style.visibility</p:attrName>
                                        </p:attrNameLst>
                                      </p:cBhvr>
                                      <p:to>
                                        <p:strVal val="visible"/>
                                      </p:to>
                                    </p:set>
                                    <p:anim calcmode="lin" valueType="num">
                                      <p:cBhvr additive="base">
                                        <p:cTn id="531" dur="2000" fill="hold"/>
                                        <p:tgtEl>
                                          <p:spTgt spid="366"/>
                                        </p:tgtEl>
                                        <p:attrNameLst>
                                          <p:attrName>ppt_x</p:attrName>
                                        </p:attrNameLst>
                                      </p:cBhvr>
                                      <p:tavLst>
                                        <p:tav tm="0">
                                          <p:val>
                                            <p:strVal val="#ppt_x"/>
                                          </p:val>
                                        </p:tav>
                                        <p:tav tm="100000">
                                          <p:val>
                                            <p:strVal val="#ppt_x"/>
                                          </p:val>
                                        </p:tav>
                                      </p:tavLst>
                                    </p:anim>
                                    <p:anim calcmode="lin" valueType="num">
                                      <p:cBhvr additive="base">
                                        <p:cTn id="532" dur="2000" fill="hold"/>
                                        <p:tgtEl>
                                          <p:spTgt spid="366"/>
                                        </p:tgtEl>
                                        <p:attrNameLst>
                                          <p:attrName>ppt_y</p:attrName>
                                        </p:attrNameLst>
                                      </p:cBhvr>
                                      <p:tavLst>
                                        <p:tav tm="0">
                                          <p:val>
                                            <p:strVal val="1+#ppt_h/2"/>
                                          </p:val>
                                        </p:tav>
                                        <p:tav tm="100000">
                                          <p:val>
                                            <p:strVal val="#ppt_y"/>
                                          </p:val>
                                        </p:tav>
                                      </p:tavLst>
                                    </p:anim>
                                  </p:childTnLst>
                                </p:cTn>
                              </p:par>
                              <p:par>
                                <p:cTn id="533" presetID="2" presetClass="entr" presetSubtype="4" fill="hold" nodeType="withEffect">
                                  <p:stCondLst>
                                    <p:cond delay="0"/>
                                  </p:stCondLst>
                                  <p:childTnLst>
                                    <p:set>
                                      <p:cBhvr>
                                        <p:cTn id="534" dur="1" fill="hold">
                                          <p:stCondLst>
                                            <p:cond delay="0"/>
                                          </p:stCondLst>
                                        </p:cTn>
                                        <p:tgtEl>
                                          <p:spTgt spid="369"/>
                                        </p:tgtEl>
                                        <p:attrNameLst>
                                          <p:attrName>style.visibility</p:attrName>
                                        </p:attrNameLst>
                                      </p:cBhvr>
                                      <p:to>
                                        <p:strVal val="visible"/>
                                      </p:to>
                                    </p:set>
                                    <p:anim calcmode="lin" valueType="num">
                                      <p:cBhvr additive="base">
                                        <p:cTn id="535" dur="2000" fill="hold"/>
                                        <p:tgtEl>
                                          <p:spTgt spid="369"/>
                                        </p:tgtEl>
                                        <p:attrNameLst>
                                          <p:attrName>ppt_x</p:attrName>
                                        </p:attrNameLst>
                                      </p:cBhvr>
                                      <p:tavLst>
                                        <p:tav tm="0">
                                          <p:val>
                                            <p:strVal val="#ppt_x"/>
                                          </p:val>
                                        </p:tav>
                                        <p:tav tm="100000">
                                          <p:val>
                                            <p:strVal val="#ppt_x"/>
                                          </p:val>
                                        </p:tav>
                                      </p:tavLst>
                                    </p:anim>
                                    <p:anim calcmode="lin" valueType="num">
                                      <p:cBhvr additive="base">
                                        <p:cTn id="536" dur="2000" fill="hold"/>
                                        <p:tgtEl>
                                          <p:spTgt spid="369"/>
                                        </p:tgtEl>
                                        <p:attrNameLst>
                                          <p:attrName>ppt_y</p:attrName>
                                        </p:attrNameLst>
                                      </p:cBhvr>
                                      <p:tavLst>
                                        <p:tav tm="0">
                                          <p:val>
                                            <p:strVal val="1+#ppt_h/2"/>
                                          </p:val>
                                        </p:tav>
                                        <p:tav tm="100000">
                                          <p:val>
                                            <p:strVal val="#ppt_y"/>
                                          </p:val>
                                        </p:tav>
                                      </p:tavLst>
                                    </p:anim>
                                  </p:childTnLst>
                                </p:cTn>
                              </p:par>
                              <p:par>
                                <p:cTn id="537" presetID="2" presetClass="entr" presetSubtype="4" fill="hold" nodeType="withEffect">
                                  <p:stCondLst>
                                    <p:cond delay="0"/>
                                  </p:stCondLst>
                                  <p:childTnLst>
                                    <p:set>
                                      <p:cBhvr>
                                        <p:cTn id="538" dur="1" fill="hold">
                                          <p:stCondLst>
                                            <p:cond delay="0"/>
                                          </p:stCondLst>
                                        </p:cTn>
                                        <p:tgtEl>
                                          <p:spTgt spid="372"/>
                                        </p:tgtEl>
                                        <p:attrNameLst>
                                          <p:attrName>style.visibility</p:attrName>
                                        </p:attrNameLst>
                                      </p:cBhvr>
                                      <p:to>
                                        <p:strVal val="visible"/>
                                      </p:to>
                                    </p:set>
                                    <p:anim calcmode="lin" valueType="num">
                                      <p:cBhvr additive="base">
                                        <p:cTn id="539" dur="2000" fill="hold"/>
                                        <p:tgtEl>
                                          <p:spTgt spid="372"/>
                                        </p:tgtEl>
                                        <p:attrNameLst>
                                          <p:attrName>ppt_x</p:attrName>
                                        </p:attrNameLst>
                                      </p:cBhvr>
                                      <p:tavLst>
                                        <p:tav tm="0">
                                          <p:val>
                                            <p:strVal val="#ppt_x"/>
                                          </p:val>
                                        </p:tav>
                                        <p:tav tm="100000">
                                          <p:val>
                                            <p:strVal val="#ppt_x"/>
                                          </p:val>
                                        </p:tav>
                                      </p:tavLst>
                                    </p:anim>
                                    <p:anim calcmode="lin" valueType="num">
                                      <p:cBhvr additive="base">
                                        <p:cTn id="540" dur="2000" fill="hold"/>
                                        <p:tgtEl>
                                          <p:spTgt spid="372"/>
                                        </p:tgtEl>
                                        <p:attrNameLst>
                                          <p:attrName>ppt_y</p:attrName>
                                        </p:attrNameLst>
                                      </p:cBhvr>
                                      <p:tavLst>
                                        <p:tav tm="0">
                                          <p:val>
                                            <p:strVal val="1+#ppt_h/2"/>
                                          </p:val>
                                        </p:tav>
                                        <p:tav tm="100000">
                                          <p:val>
                                            <p:strVal val="#ppt_y"/>
                                          </p:val>
                                        </p:tav>
                                      </p:tavLst>
                                    </p:anim>
                                  </p:childTnLst>
                                </p:cTn>
                              </p:par>
                              <p:par>
                                <p:cTn id="541" presetID="2" presetClass="entr" presetSubtype="4" fill="hold" nodeType="withEffect">
                                  <p:stCondLst>
                                    <p:cond delay="0"/>
                                  </p:stCondLst>
                                  <p:childTnLst>
                                    <p:set>
                                      <p:cBhvr>
                                        <p:cTn id="542" dur="1" fill="hold">
                                          <p:stCondLst>
                                            <p:cond delay="0"/>
                                          </p:stCondLst>
                                        </p:cTn>
                                        <p:tgtEl>
                                          <p:spTgt spid="375"/>
                                        </p:tgtEl>
                                        <p:attrNameLst>
                                          <p:attrName>style.visibility</p:attrName>
                                        </p:attrNameLst>
                                      </p:cBhvr>
                                      <p:to>
                                        <p:strVal val="visible"/>
                                      </p:to>
                                    </p:set>
                                    <p:anim calcmode="lin" valueType="num">
                                      <p:cBhvr additive="base">
                                        <p:cTn id="543" dur="2000" fill="hold"/>
                                        <p:tgtEl>
                                          <p:spTgt spid="375"/>
                                        </p:tgtEl>
                                        <p:attrNameLst>
                                          <p:attrName>ppt_x</p:attrName>
                                        </p:attrNameLst>
                                      </p:cBhvr>
                                      <p:tavLst>
                                        <p:tav tm="0">
                                          <p:val>
                                            <p:strVal val="#ppt_x"/>
                                          </p:val>
                                        </p:tav>
                                        <p:tav tm="100000">
                                          <p:val>
                                            <p:strVal val="#ppt_x"/>
                                          </p:val>
                                        </p:tav>
                                      </p:tavLst>
                                    </p:anim>
                                    <p:anim calcmode="lin" valueType="num">
                                      <p:cBhvr additive="base">
                                        <p:cTn id="544" dur="2000" fill="hold"/>
                                        <p:tgtEl>
                                          <p:spTgt spid="375"/>
                                        </p:tgtEl>
                                        <p:attrNameLst>
                                          <p:attrName>ppt_y</p:attrName>
                                        </p:attrNameLst>
                                      </p:cBhvr>
                                      <p:tavLst>
                                        <p:tav tm="0">
                                          <p:val>
                                            <p:strVal val="1+#ppt_h/2"/>
                                          </p:val>
                                        </p:tav>
                                        <p:tav tm="100000">
                                          <p:val>
                                            <p:strVal val="#ppt_y"/>
                                          </p:val>
                                        </p:tav>
                                      </p:tavLst>
                                    </p:anim>
                                  </p:childTnLst>
                                </p:cTn>
                              </p:par>
                              <p:par>
                                <p:cTn id="545" presetID="2" presetClass="entr" presetSubtype="4" fill="hold"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additive="base">
                                        <p:cTn id="547" dur="2000" fill="hold"/>
                                        <p:tgtEl>
                                          <p:spTgt spid="378"/>
                                        </p:tgtEl>
                                        <p:attrNameLst>
                                          <p:attrName>ppt_x</p:attrName>
                                        </p:attrNameLst>
                                      </p:cBhvr>
                                      <p:tavLst>
                                        <p:tav tm="0">
                                          <p:val>
                                            <p:strVal val="#ppt_x"/>
                                          </p:val>
                                        </p:tav>
                                        <p:tav tm="100000">
                                          <p:val>
                                            <p:strVal val="#ppt_x"/>
                                          </p:val>
                                        </p:tav>
                                      </p:tavLst>
                                    </p:anim>
                                    <p:anim calcmode="lin" valueType="num">
                                      <p:cBhvr additive="base">
                                        <p:cTn id="548" dur="2000" fill="hold"/>
                                        <p:tgtEl>
                                          <p:spTgt spid="378"/>
                                        </p:tgtEl>
                                        <p:attrNameLst>
                                          <p:attrName>ppt_y</p:attrName>
                                        </p:attrNameLst>
                                      </p:cBhvr>
                                      <p:tavLst>
                                        <p:tav tm="0">
                                          <p:val>
                                            <p:strVal val="1+#ppt_h/2"/>
                                          </p:val>
                                        </p:tav>
                                        <p:tav tm="100000">
                                          <p:val>
                                            <p:strVal val="#ppt_y"/>
                                          </p:val>
                                        </p:tav>
                                      </p:tavLst>
                                    </p:anim>
                                  </p:childTnLst>
                                </p:cTn>
                              </p:par>
                              <p:par>
                                <p:cTn id="549" presetID="2" presetClass="entr" presetSubtype="4" fill="hold" nodeType="withEffect">
                                  <p:stCondLst>
                                    <p:cond delay="0"/>
                                  </p:stCondLst>
                                  <p:childTnLst>
                                    <p:set>
                                      <p:cBhvr>
                                        <p:cTn id="550" dur="1" fill="hold">
                                          <p:stCondLst>
                                            <p:cond delay="0"/>
                                          </p:stCondLst>
                                        </p:cTn>
                                        <p:tgtEl>
                                          <p:spTgt spid="381"/>
                                        </p:tgtEl>
                                        <p:attrNameLst>
                                          <p:attrName>style.visibility</p:attrName>
                                        </p:attrNameLst>
                                      </p:cBhvr>
                                      <p:to>
                                        <p:strVal val="visible"/>
                                      </p:to>
                                    </p:set>
                                    <p:anim calcmode="lin" valueType="num">
                                      <p:cBhvr additive="base">
                                        <p:cTn id="551" dur="2000" fill="hold"/>
                                        <p:tgtEl>
                                          <p:spTgt spid="381"/>
                                        </p:tgtEl>
                                        <p:attrNameLst>
                                          <p:attrName>ppt_x</p:attrName>
                                        </p:attrNameLst>
                                      </p:cBhvr>
                                      <p:tavLst>
                                        <p:tav tm="0">
                                          <p:val>
                                            <p:strVal val="#ppt_x"/>
                                          </p:val>
                                        </p:tav>
                                        <p:tav tm="100000">
                                          <p:val>
                                            <p:strVal val="#ppt_x"/>
                                          </p:val>
                                        </p:tav>
                                      </p:tavLst>
                                    </p:anim>
                                    <p:anim calcmode="lin" valueType="num">
                                      <p:cBhvr additive="base">
                                        <p:cTn id="552" dur="2000" fill="hold"/>
                                        <p:tgtEl>
                                          <p:spTgt spid="381"/>
                                        </p:tgtEl>
                                        <p:attrNameLst>
                                          <p:attrName>ppt_y</p:attrName>
                                        </p:attrNameLst>
                                      </p:cBhvr>
                                      <p:tavLst>
                                        <p:tav tm="0">
                                          <p:val>
                                            <p:strVal val="1+#ppt_h/2"/>
                                          </p:val>
                                        </p:tav>
                                        <p:tav tm="100000">
                                          <p:val>
                                            <p:strVal val="#ppt_y"/>
                                          </p:val>
                                        </p:tav>
                                      </p:tavLst>
                                    </p:anim>
                                  </p:childTnLst>
                                </p:cTn>
                              </p:par>
                              <p:par>
                                <p:cTn id="553" presetID="2" presetClass="entr" presetSubtype="4" fill="hold" nodeType="withEffect">
                                  <p:stCondLst>
                                    <p:cond delay="0"/>
                                  </p:stCondLst>
                                  <p:childTnLst>
                                    <p:set>
                                      <p:cBhvr>
                                        <p:cTn id="554" dur="1" fill="hold">
                                          <p:stCondLst>
                                            <p:cond delay="0"/>
                                          </p:stCondLst>
                                        </p:cTn>
                                        <p:tgtEl>
                                          <p:spTgt spid="384"/>
                                        </p:tgtEl>
                                        <p:attrNameLst>
                                          <p:attrName>style.visibility</p:attrName>
                                        </p:attrNameLst>
                                      </p:cBhvr>
                                      <p:to>
                                        <p:strVal val="visible"/>
                                      </p:to>
                                    </p:set>
                                    <p:anim calcmode="lin" valueType="num">
                                      <p:cBhvr additive="base">
                                        <p:cTn id="555" dur="2000" fill="hold"/>
                                        <p:tgtEl>
                                          <p:spTgt spid="384"/>
                                        </p:tgtEl>
                                        <p:attrNameLst>
                                          <p:attrName>ppt_x</p:attrName>
                                        </p:attrNameLst>
                                      </p:cBhvr>
                                      <p:tavLst>
                                        <p:tav tm="0">
                                          <p:val>
                                            <p:strVal val="#ppt_x"/>
                                          </p:val>
                                        </p:tav>
                                        <p:tav tm="100000">
                                          <p:val>
                                            <p:strVal val="#ppt_x"/>
                                          </p:val>
                                        </p:tav>
                                      </p:tavLst>
                                    </p:anim>
                                    <p:anim calcmode="lin" valueType="num">
                                      <p:cBhvr additive="base">
                                        <p:cTn id="556" dur="2000" fill="hold"/>
                                        <p:tgtEl>
                                          <p:spTgt spid="384"/>
                                        </p:tgtEl>
                                        <p:attrNameLst>
                                          <p:attrName>ppt_y</p:attrName>
                                        </p:attrNameLst>
                                      </p:cBhvr>
                                      <p:tavLst>
                                        <p:tav tm="0">
                                          <p:val>
                                            <p:strVal val="1+#ppt_h/2"/>
                                          </p:val>
                                        </p:tav>
                                        <p:tav tm="100000">
                                          <p:val>
                                            <p:strVal val="#ppt_y"/>
                                          </p:val>
                                        </p:tav>
                                      </p:tavLst>
                                    </p:anim>
                                  </p:childTnLst>
                                </p:cTn>
                              </p:par>
                              <p:par>
                                <p:cTn id="557" presetID="2" presetClass="entr" presetSubtype="4" fill="hold" nodeType="withEffect">
                                  <p:stCondLst>
                                    <p:cond delay="0"/>
                                  </p:stCondLst>
                                  <p:childTnLst>
                                    <p:set>
                                      <p:cBhvr>
                                        <p:cTn id="558" dur="1" fill="hold">
                                          <p:stCondLst>
                                            <p:cond delay="0"/>
                                          </p:stCondLst>
                                        </p:cTn>
                                        <p:tgtEl>
                                          <p:spTgt spid="387"/>
                                        </p:tgtEl>
                                        <p:attrNameLst>
                                          <p:attrName>style.visibility</p:attrName>
                                        </p:attrNameLst>
                                      </p:cBhvr>
                                      <p:to>
                                        <p:strVal val="visible"/>
                                      </p:to>
                                    </p:set>
                                    <p:anim calcmode="lin" valueType="num">
                                      <p:cBhvr additive="base">
                                        <p:cTn id="559" dur="2000" fill="hold"/>
                                        <p:tgtEl>
                                          <p:spTgt spid="387"/>
                                        </p:tgtEl>
                                        <p:attrNameLst>
                                          <p:attrName>ppt_x</p:attrName>
                                        </p:attrNameLst>
                                      </p:cBhvr>
                                      <p:tavLst>
                                        <p:tav tm="0">
                                          <p:val>
                                            <p:strVal val="#ppt_x"/>
                                          </p:val>
                                        </p:tav>
                                        <p:tav tm="100000">
                                          <p:val>
                                            <p:strVal val="#ppt_x"/>
                                          </p:val>
                                        </p:tav>
                                      </p:tavLst>
                                    </p:anim>
                                    <p:anim calcmode="lin" valueType="num">
                                      <p:cBhvr additive="base">
                                        <p:cTn id="560" dur="2000" fill="hold"/>
                                        <p:tgtEl>
                                          <p:spTgt spid="387"/>
                                        </p:tgtEl>
                                        <p:attrNameLst>
                                          <p:attrName>ppt_y</p:attrName>
                                        </p:attrNameLst>
                                      </p:cBhvr>
                                      <p:tavLst>
                                        <p:tav tm="0">
                                          <p:val>
                                            <p:strVal val="1+#ppt_h/2"/>
                                          </p:val>
                                        </p:tav>
                                        <p:tav tm="100000">
                                          <p:val>
                                            <p:strVal val="#ppt_y"/>
                                          </p:val>
                                        </p:tav>
                                      </p:tavLst>
                                    </p:anim>
                                  </p:childTnLst>
                                </p:cTn>
                              </p:par>
                              <p:par>
                                <p:cTn id="561" presetID="2" presetClass="entr" presetSubtype="4" fill="hold" nodeType="withEffect">
                                  <p:stCondLst>
                                    <p:cond delay="0"/>
                                  </p:stCondLst>
                                  <p:childTnLst>
                                    <p:set>
                                      <p:cBhvr>
                                        <p:cTn id="562" dur="1" fill="hold">
                                          <p:stCondLst>
                                            <p:cond delay="0"/>
                                          </p:stCondLst>
                                        </p:cTn>
                                        <p:tgtEl>
                                          <p:spTgt spid="390"/>
                                        </p:tgtEl>
                                        <p:attrNameLst>
                                          <p:attrName>style.visibility</p:attrName>
                                        </p:attrNameLst>
                                      </p:cBhvr>
                                      <p:to>
                                        <p:strVal val="visible"/>
                                      </p:to>
                                    </p:set>
                                    <p:anim calcmode="lin" valueType="num">
                                      <p:cBhvr additive="base">
                                        <p:cTn id="563" dur="2000" fill="hold"/>
                                        <p:tgtEl>
                                          <p:spTgt spid="390"/>
                                        </p:tgtEl>
                                        <p:attrNameLst>
                                          <p:attrName>ppt_x</p:attrName>
                                        </p:attrNameLst>
                                      </p:cBhvr>
                                      <p:tavLst>
                                        <p:tav tm="0">
                                          <p:val>
                                            <p:strVal val="#ppt_x"/>
                                          </p:val>
                                        </p:tav>
                                        <p:tav tm="100000">
                                          <p:val>
                                            <p:strVal val="#ppt_x"/>
                                          </p:val>
                                        </p:tav>
                                      </p:tavLst>
                                    </p:anim>
                                    <p:anim calcmode="lin" valueType="num">
                                      <p:cBhvr additive="base">
                                        <p:cTn id="564" dur="2000" fill="hold"/>
                                        <p:tgtEl>
                                          <p:spTgt spid="390"/>
                                        </p:tgtEl>
                                        <p:attrNameLst>
                                          <p:attrName>ppt_y</p:attrName>
                                        </p:attrNameLst>
                                      </p:cBhvr>
                                      <p:tavLst>
                                        <p:tav tm="0">
                                          <p:val>
                                            <p:strVal val="1+#ppt_h/2"/>
                                          </p:val>
                                        </p:tav>
                                        <p:tav tm="100000">
                                          <p:val>
                                            <p:strVal val="#ppt_y"/>
                                          </p:val>
                                        </p:tav>
                                      </p:tavLst>
                                    </p:anim>
                                  </p:childTnLst>
                                </p:cTn>
                              </p:par>
                              <p:par>
                                <p:cTn id="565" presetID="8" presetClass="emph" presetSubtype="0" fill="hold" nodeType="withEffect">
                                  <p:stCondLst>
                                    <p:cond delay="0"/>
                                  </p:stCondLst>
                                  <p:childTnLst>
                                    <p:animRot by="21600000">
                                      <p:cBhvr>
                                        <p:cTn id="566" dur="3000" fill="hold"/>
                                        <p:tgtEl>
                                          <p:spTgt spid="273"/>
                                        </p:tgtEl>
                                        <p:attrNameLst>
                                          <p:attrName>r</p:attrName>
                                        </p:attrNameLst>
                                      </p:cBhvr>
                                    </p:animRot>
                                  </p:childTnLst>
                                </p:cTn>
                              </p:par>
                              <p:par>
                                <p:cTn id="567" presetID="8" presetClass="emph" presetSubtype="0" fill="hold" nodeType="withEffect">
                                  <p:stCondLst>
                                    <p:cond delay="0"/>
                                  </p:stCondLst>
                                  <p:childTnLst>
                                    <p:animRot by="21600000">
                                      <p:cBhvr>
                                        <p:cTn id="568" dur="3000" fill="hold"/>
                                        <p:tgtEl>
                                          <p:spTgt spid="276"/>
                                        </p:tgtEl>
                                        <p:attrNameLst>
                                          <p:attrName>r</p:attrName>
                                        </p:attrNameLst>
                                      </p:cBhvr>
                                    </p:animRot>
                                  </p:childTnLst>
                                </p:cTn>
                              </p:par>
                              <p:par>
                                <p:cTn id="569" presetID="8" presetClass="emph" presetSubtype="0" fill="hold" nodeType="withEffect">
                                  <p:stCondLst>
                                    <p:cond delay="0"/>
                                  </p:stCondLst>
                                  <p:childTnLst>
                                    <p:animRot by="21600000">
                                      <p:cBhvr>
                                        <p:cTn id="570" dur="3000" fill="hold"/>
                                        <p:tgtEl>
                                          <p:spTgt spid="279"/>
                                        </p:tgtEl>
                                        <p:attrNameLst>
                                          <p:attrName>r</p:attrName>
                                        </p:attrNameLst>
                                      </p:cBhvr>
                                    </p:animRot>
                                  </p:childTnLst>
                                </p:cTn>
                              </p:par>
                              <p:par>
                                <p:cTn id="571" presetID="8" presetClass="emph" presetSubtype="0" fill="hold" nodeType="withEffect">
                                  <p:stCondLst>
                                    <p:cond delay="0"/>
                                  </p:stCondLst>
                                  <p:childTnLst>
                                    <p:animRot by="21600000">
                                      <p:cBhvr>
                                        <p:cTn id="572" dur="3000" fill="hold"/>
                                        <p:tgtEl>
                                          <p:spTgt spid="282"/>
                                        </p:tgtEl>
                                        <p:attrNameLst>
                                          <p:attrName>r</p:attrName>
                                        </p:attrNameLst>
                                      </p:cBhvr>
                                    </p:animRot>
                                  </p:childTnLst>
                                </p:cTn>
                              </p:par>
                              <p:par>
                                <p:cTn id="573" presetID="8" presetClass="emph" presetSubtype="0" fill="hold" nodeType="withEffect">
                                  <p:stCondLst>
                                    <p:cond delay="0"/>
                                  </p:stCondLst>
                                  <p:childTnLst>
                                    <p:animRot by="21600000">
                                      <p:cBhvr>
                                        <p:cTn id="574" dur="3000" fill="hold"/>
                                        <p:tgtEl>
                                          <p:spTgt spid="285"/>
                                        </p:tgtEl>
                                        <p:attrNameLst>
                                          <p:attrName>r</p:attrName>
                                        </p:attrNameLst>
                                      </p:cBhvr>
                                    </p:animRot>
                                  </p:childTnLst>
                                </p:cTn>
                              </p:par>
                              <p:par>
                                <p:cTn id="575" presetID="8" presetClass="emph" presetSubtype="0" fill="hold" nodeType="withEffect">
                                  <p:stCondLst>
                                    <p:cond delay="0"/>
                                  </p:stCondLst>
                                  <p:childTnLst>
                                    <p:animRot by="21600000">
                                      <p:cBhvr>
                                        <p:cTn id="576" dur="3000" fill="hold"/>
                                        <p:tgtEl>
                                          <p:spTgt spid="288"/>
                                        </p:tgtEl>
                                        <p:attrNameLst>
                                          <p:attrName>r</p:attrName>
                                        </p:attrNameLst>
                                      </p:cBhvr>
                                    </p:animRot>
                                  </p:childTnLst>
                                </p:cTn>
                              </p:par>
                              <p:par>
                                <p:cTn id="577" presetID="8" presetClass="emph" presetSubtype="0" fill="hold" nodeType="withEffect">
                                  <p:stCondLst>
                                    <p:cond delay="0"/>
                                  </p:stCondLst>
                                  <p:childTnLst>
                                    <p:animRot by="21600000">
                                      <p:cBhvr>
                                        <p:cTn id="578" dur="3000" fill="hold"/>
                                        <p:tgtEl>
                                          <p:spTgt spid="291"/>
                                        </p:tgtEl>
                                        <p:attrNameLst>
                                          <p:attrName>r</p:attrName>
                                        </p:attrNameLst>
                                      </p:cBhvr>
                                    </p:animRot>
                                  </p:childTnLst>
                                </p:cTn>
                              </p:par>
                              <p:par>
                                <p:cTn id="579" presetID="8" presetClass="emph" presetSubtype="0" fill="hold" nodeType="withEffect">
                                  <p:stCondLst>
                                    <p:cond delay="0"/>
                                  </p:stCondLst>
                                  <p:childTnLst>
                                    <p:animRot by="21600000">
                                      <p:cBhvr>
                                        <p:cTn id="580" dur="3000" fill="hold"/>
                                        <p:tgtEl>
                                          <p:spTgt spid="294"/>
                                        </p:tgtEl>
                                        <p:attrNameLst>
                                          <p:attrName>r</p:attrName>
                                        </p:attrNameLst>
                                      </p:cBhvr>
                                    </p:animRot>
                                  </p:childTnLst>
                                </p:cTn>
                              </p:par>
                              <p:par>
                                <p:cTn id="581" presetID="8" presetClass="emph" presetSubtype="0" fill="hold" nodeType="withEffect">
                                  <p:stCondLst>
                                    <p:cond delay="0"/>
                                  </p:stCondLst>
                                  <p:childTnLst>
                                    <p:animRot by="21600000">
                                      <p:cBhvr>
                                        <p:cTn id="582" dur="3000" fill="hold"/>
                                        <p:tgtEl>
                                          <p:spTgt spid="297"/>
                                        </p:tgtEl>
                                        <p:attrNameLst>
                                          <p:attrName>r</p:attrName>
                                        </p:attrNameLst>
                                      </p:cBhvr>
                                    </p:animRot>
                                  </p:childTnLst>
                                </p:cTn>
                              </p:par>
                              <p:par>
                                <p:cTn id="583" presetID="8" presetClass="emph" presetSubtype="0" fill="hold" nodeType="withEffect">
                                  <p:stCondLst>
                                    <p:cond delay="0"/>
                                  </p:stCondLst>
                                  <p:childTnLst>
                                    <p:animRot by="21600000">
                                      <p:cBhvr>
                                        <p:cTn id="584" dur="3000" fill="hold"/>
                                        <p:tgtEl>
                                          <p:spTgt spid="300"/>
                                        </p:tgtEl>
                                        <p:attrNameLst>
                                          <p:attrName>r</p:attrName>
                                        </p:attrNameLst>
                                      </p:cBhvr>
                                    </p:animRot>
                                  </p:childTnLst>
                                </p:cTn>
                              </p:par>
                              <p:par>
                                <p:cTn id="585" presetID="8" presetClass="emph" presetSubtype="0" fill="hold" nodeType="withEffect">
                                  <p:stCondLst>
                                    <p:cond delay="0"/>
                                  </p:stCondLst>
                                  <p:childTnLst>
                                    <p:animRot by="21600000">
                                      <p:cBhvr>
                                        <p:cTn id="586" dur="3000" fill="hold"/>
                                        <p:tgtEl>
                                          <p:spTgt spid="303"/>
                                        </p:tgtEl>
                                        <p:attrNameLst>
                                          <p:attrName>r</p:attrName>
                                        </p:attrNameLst>
                                      </p:cBhvr>
                                    </p:animRot>
                                  </p:childTnLst>
                                </p:cTn>
                              </p:par>
                              <p:par>
                                <p:cTn id="587" presetID="8" presetClass="emph" presetSubtype="0" fill="hold" nodeType="withEffect">
                                  <p:stCondLst>
                                    <p:cond delay="0"/>
                                  </p:stCondLst>
                                  <p:childTnLst>
                                    <p:animRot by="21600000">
                                      <p:cBhvr>
                                        <p:cTn id="588" dur="3000" fill="hold"/>
                                        <p:tgtEl>
                                          <p:spTgt spid="306"/>
                                        </p:tgtEl>
                                        <p:attrNameLst>
                                          <p:attrName>r</p:attrName>
                                        </p:attrNameLst>
                                      </p:cBhvr>
                                    </p:animRot>
                                  </p:childTnLst>
                                </p:cTn>
                              </p:par>
                              <p:par>
                                <p:cTn id="589" presetID="8" presetClass="emph" presetSubtype="0" fill="hold" nodeType="withEffect">
                                  <p:stCondLst>
                                    <p:cond delay="0"/>
                                  </p:stCondLst>
                                  <p:childTnLst>
                                    <p:animRot by="21600000">
                                      <p:cBhvr>
                                        <p:cTn id="590" dur="3000" fill="hold"/>
                                        <p:tgtEl>
                                          <p:spTgt spid="309"/>
                                        </p:tgtEl>
                                        <p:attrNameLst>
                                          <p:attrName>r</p:attrName>
                                        </p:attrNameLst>
                                      </p:cBhvr>
                                    </p:animRot>
                                  </p:childTnLst>
                                </p:cTn>
                              </p:par>
                              <p:par>
                                <p:cTn id="591" presetID="8" presetClass="emph" presetSubtype="0" fill="hold" nodeType="withEffect">
                                  <p:stCondLst>
                                    <p:cond delay="0"/>
                                  </p:stCondLst>
                                  <p:childTnLst>
                                    <p:animRot by="21600000">
                                      <p:cBhvr>
                                        <p:cTn id="592" dur="3000" fill="hold"/>
                                        <p:tgtEl>
                                          <p:spTgt spid="312"/>
                                        </p:tgtEl>
                                        <p:attrNameLst>
                                          <p:attrName>r</p:attrName>
                                        </p:attrNameLst>
                                      </p:cBhvr>
                                    </p:animRot>
                                  </p:childTnLst>
                                </p:cTn>
                              </p:par>
                              <p:par>
                                <p:cTn id="593" presetID="8" presetClass="emph" presetSubtype="0" fill="hold" nodeType="withEffect">
                                  <p:stCondLst>
                                    <p:cond delay="0"/>
                                  </p:stCondLst>
                                  <p:childTnLst>
                                    <p:animRot by="21600000">
                                      <p:cBhvr>
                                        <p:cTn id="594" dur="3000" fill="hold"/>
                                        <p:tgtEl>
                                          <p:spTgt spid="315"/>
                                        </p:tgtEl>
                                        <p:attrNameLst>
                                          <p:attrName>r</p:attrName>
                                        </p:attrNameLst>
                                      </p:cBhvr>
                                    </p:animRot>
                                  </p:childTnLst>
                                </p:cTn>
                              </p:par>
                              <p:par>
                                <p:cTn id="595" presetID="8" presetClass="emph" presetSubtype="0" fill="hold" nodeType="withEffect">
                                  <p:stCondLst>
                                    <p:cond delay="0"/>
                                  </p:stCondLst>
                                  <p:childTnLst>
                                    <p:animRot by="21600000">
                                      <p:cBhvr>
                                        <p:cTn id="596" dur="3000" fill="hold"/>
                                        <p:tgtEl>
                                          <p:spTgt spid="318"/>
                                        </p:tgtEl>
                                        <p:attrNameLst>
                                          <p:attrName>r</p:attrName>
                                        </p:attrNameLst>
                                      </p:cBhvr>
                                    </p:animRot>
                                  </p:childTnLst>
                                </p:cTn>
                              </p:par>
                              <p:par>
                                <p:cTn id="597" presetID="8" presetClass="emph" presetSubtype="0" fill="hold" nodeType="withEffect">
                                  <p:stCondLst>
                                    <p:cond delay="0"/>
                                  </p:stCondLst>
                                  <p:childTnLst>
                                    <p:animRot by="21600000">
                                      <p:cBhvr>
                                        <p:cTn id="598" dur="3000" fill="hold"/>
                                        <p:tgtEl>
                                          <p:spTgt spid="321"/>
                                        </p:tgtEl>
                                        <p:attrNameLst>
                                          <p:attrName>r</p:attrName>
                                        </p:attrNameLst>
                                      </p:cBhvr>
                                    </p:animRot>
                                  </p:childTnLst>
                                </p:cTn>
                              </p:par>
                              <p:par>
                                <p:cTn id="599" presetID="8" presetClass="emph" presetSubtype="0" fill="hold" nodeType="withEffect">
                                  <p:stCondLst>
                                    <p:cond delay="0"/>
                                  </p:stCondLst>
                                  <p:childTnLst>
                                    <p:animRot by="21600000">
                                      <p:cBhvr>
                                        <p:cTn id="600" dur="3000" fill="hold"/>
                                        <p:tgtEl>
                                          <p:spTgt spid="324"/>
                                        </p:tgtEl>
                                        <p:attrNameLst>
                                          <p:attrName>r</p:attrName>
                                        </p:attrNameLst>
                                      </p:cBhvr>
                                    </p:animRot>
                                  </p:childTnLst>
                                </p:cTn>
                              </p:par>
                              <p:par>
                                <p:cTn id="601" presetID="8" presetClass="emph" presetSubtype="0" fill="hold" nodeType="withEffect">
                                  <p:stCondLst>
                                    <p:cond delay="0"/>
                                  </p:stCondLst>
                                  <p:childTnLst>
                                    <p:animRot by="21600000">
                                      <p:cBhvr>
                                        <p:cTn id="602" dur="3000" fill="hold"/>
                                        <p:tgtEl>
                                          <p:spTgt spid="327"/>
                                        </p:tgtEl>
                                        <p:attrNameLst>
                                          <p:attrName>r</p:attrName>
                                        </p:attrNameLst>
                                      </p:cBhvr>
                                    </p:animRot>
                                  </p:childTnLst>
                                </p:cTn>
                              </p:par>
                              <p:par>
                                <p:cTn id="603" presetID="8" presetClass="emph" presetSubtype="0" fill="hold" nodeType="withEffect">
                                  <p:stCondLst>
                                    <p:cond delay="0"/>
                                  </p:stCondLst>
                                  <p:childTnLst>
                                    <p:animRot by="21600000">
                                      <p:cBhvr>
                                        <p:cTn id="604" dur="3000" fill="hold"/>
                                        <p:tgtEl>
                                          <p:spTgt spid="330"/>
                                        </p:tgtEl>
                                        <p:attrNameLst>
                                          <p:attrName>r</p:attrName>
                                        </p:attrNameLst>
                                      </p:cBhvr>
                                    </p:animRot>
                                  </p:childTnLst>
                                </p:cTn>
                              </p:par>
                              <p:par>
                                <p:cTn id="605" presetID="8" presetClass="emph" presetSubtype="0" fill="hold" nodeType="withEffect">
                                  <p:stCondLst>
                                    <p:cond delay="0"/>
                                  </p:stCondLst>
                                  <p:childTnLst>
                                    <p:animRot by="21600000">
                                      <p:cBhvr>
                                        <p:cTn id="606" dur="3000" fill="hold"/>
                                        <p:tgtEl>
                                          <p:spTgt spid="333"/>
                                        </p:tgtEl>
                                        <p:attrNameLst>
                                          <p:attrName>r</p:attrName>
                                        </p:attrNameLst>
                                      </p:cBhvr>
                                    </p:animRot>
                                  </p:childTnLst>
                                </p:cTn>
                              </p:par>
                              <p:par>
                                <p:cTn id="607" presetID="8" presetClass="emph" presetSubtype="0" fill="hold" nodeType="withEffect">
                                  <p:stCondLst>
                                    <p:cond delay="0"/>
                                  </p:stCondLst>
                                  <p:childTnLst>
                                    <p:animRot by="21600000">
                                      <p:cBhvr>
                                        <p:cTn id="608" dur="3000" fill="hold"/>
                                        <p:tgtEl>
                                          <p:spTgt spid="336"/>
                                        </p:tgtEl>
                                        <p:attrNameLst>
                                          <p:attrName>r</p:attrName>
                                        </p:attrNameLst>
                                      </p:cBhvr>
                                    </p:animRot>
                                  </p:childTnLst>
                                </p:cTn>
                              </p:par>
                              <p:par>
                                <p:cTn id="609" presetID="8" presetClass="emph" presetSubtype="0" fill="hold" nodeType="withEffect">
                                  <p:stCondLst>
                                    <p:cond delay="0"/>
                                  </p:stCondLst>
                                  <p:childTnLst>
                                    <p:animRot by="21600000">
                                      <p:cBhvr>
                                        <p:cTn id="610" dur="3000" fill="hold"/>
                                        <p:tgtEl>
                                          <p:spTgt spid="339"/>
                                        </p:tgtEl>
                                        <p:attrNameLst>
                                          <p:attrName>r</p:attrName>
                                        </p:attrNameLst>
                                      </p:cBhvr>
                                    </p:animRot>
                                  </p:childTnLst>
                                </p:cTn>
                              </p:par>
                              <p:par>
                                <p:cTn id="611" presetID="8" presetClass="emph" presetSubtype="0" fill="hold" nodeType="withEffect">
                                  <p:stCondLst>
                                    <p:cond delay="0"/>
                                  </p:stCondLst>
                                  <p:childTnLst>
                                    <p:animRot by="21600000">
                                      <p:cBhvr>
                                        <p:cTn id="612" dur="3000" fill="hold"/>
                                        <p:tgtEl>
                                          <p:spTgt spid="342"/>
                                        </p:tgtEl>
                                        <p:attrNameLst>
                                          <p:attrName>r</p:attrName>
                                        </p:attrNameLst>
                                      </p:cBhvr>
                                    </p:animRot>
                                  </p:childTnLst>
                                </p:cTn>
                              </p:par>
                              <p:par>
                                <p:cTn id="613" presetID="8" presetClass="emph" presetSubtype="0" fill="hold" nodeType="withEffect">
                                  <p:stCondLst>
                                    <p:cond delay="0"/>
                                  </p:stCondLst>
                                  <p:childTnLst>
                                    <p:animRot by="21600000">
                                      <p:cBhvr>
                                        <p:cTn id="614" dur="3000" fill="hold"/>
                                        <p:tgtEl>
                                          <p:spTgt spid="345"/>
                                        </p:tgtEl>
                                        <p:attrNameLst>
                                          <p:attrName>r</p:attrName>
                                        </p:attrNameLst>
                                      </p:cBhvr>
                                    </p:animRot>
                                  </p:childTnLst>
                                </p:cTn>
                              </p:par>
                              <p:par>
                                <p:cTn id="615" presetID="8" presetClass="emph" presetSubtype="0" fill="hold" nodeType="withEffect">
                                  <p:stCondLst>
                                    <p:cond delay="0"/>
                                  </p:stCondLst>
                                  <p:childTnLst>
                                    <p:animRot by="21600000">
                                      <p:cBhvr>
                                        <p:cTn id="616" dur="3000" fill="hold"/>
                                        <p:tgtEl>
                                          <p:spTgt spid="348"/>
                                        </p:tgtEl>
                                        <p:attrNameLst>
                                          <p:attrName>r</p:attrName>
                                        </p:attrNameLst>
                                      </p:cBhvr>
                                    </p:animRot>
                                  </p:childTnLst>
                                </p:cTn>
                              </p:par>
                              <p:par>
                                <p:cTn id="617" presetID="8" presetClass="emph" presetSubtype="0" fill="hold" nodeType="withEffect">
                                  <p:stCondLst>
                                    <p:cond delay="0"/>
                                  </p:stCondLst>
                                  <p:childTnLst>
                                    <p:animRot by="21600000">
                                      <p:cBhvr>
                                        <p:cTn id="618" dur="3000" fill="hold"/>
                                        <p:tgtEl>
                                          <p:spTgt spid="351"/>
                                        </p:tgtEl>
                                        <p:attrNameLst>
                                          <p:attrName>r</p:attrName>
                                        </p:attrNameLst>
                                      </p:cBhvr>
                                    </p:animRot>
                                  </p:childTnLst>
                                </p:cTn>
                              </p:par>
                              <p:par>
                                <p:cTn id="619" presetID="8" presetClass="emph" presetSubtype="0" fill="hold" nodeType="withEffect">
                                  <p:stCondLst>
                                    <p:cond delay="0"/>
                                  </p:stCondLst>
                                  <p:childTnLst>
                                    <p:animRot by="21600000">
                                      <p:cBhvr>
                                        <p:cTn id="620" dur="3000" fill="hold"/>
                                        <p:tgtEl>
                                          <p:spTgt spid="354"/>
                                        </p:tgtEl>
                                        <p:attrNameLst>
                                          <p:attrName>r</p:attrName>
                                        </p:attrNameLst>
                                      </p:cBhvr>
                                    </p:animRot>
                                  </p:childTnLst>
                                </p:cTn>
                              </p:par>
                              <p:par>
                                <p:cTn id="621" presetID="8" presetClass="emph" presetSubtype="0" fill="hold" nodeType="withEffect">
                                  <p:stCondLst>
                                    <p:cond delay="0"/>
                                  </p:stCondLst>
                                  <p:childTnLst>
                                    <p:animRot by="21600000">
                                      <p:cBhvr>
                                        <p:cTn id="622" dur="3000" fill="hold"/>
                                        <p:tgtEl>
                                          <p:spTgt spid="357"/>
                                        </p:tgtEl>
                                        <p:attrNameLst>
                                          <p:attrName>r</p:attrName>
                                        </p:attrNameLst>
                                      </p:cBhvr>
                                    </p:animRot>
                                  </p:childTnLst>
                                </p:cTn>
                              </p:par>
                              <p:par>
                                <p:cTn id="623" presetID="8" presetClass="emph" presetSubtype="0" fill="hold" nodeType="withEffect">
                                  <p:stCondLst>
                                    <p:cond delay="0"/>
                                  </p:stCondLst>
                                  <p:childTnLst>
                                    <p:animRot by="21600000">
                                      <p:cBhvr>
                                        <p:cTn id="624" dur="3000" fill="hold"/>
                                        <p:tgtEl>
                                          <p:spTgt spid="360"/>
                                        </p:tgtEl>
                                        <p:attrNameLst>
                                          <p:attrName>r</p:attrName>
                                        </p:attrNameLst>
                                      </p:cBhvr>
                                    </p:animRot>
                                  </p:childTnLst>
                                </p:cTn>
                              </p:par>
                              <p:par>
                                <p:cTn id="625" presetID="8" presetClass="emph" presetSubtype="0" fill="hold" nodeType="withEffect">
                                  <p:stCondLst>
                                    <p:cond delay="0"/>
                                  </p:stCondLst>
                                  <p:childTnLst>
                                    <p:animRot by="21600000">
                                      <p:cBhvr>
                                        <p:cTn id="626" dur="3000" fill="hold"/>
                                        <p:tgtEl>
                                          <p:spTgt spid="363"/>
                                        </p:tgtEl>
                                        <p:attrNameLst>
                                          <p:attrName>r</p:attrName>
                                        </p:attrNameLst>
                                      </p:cBhvr>
                                    </p:animRot>
                                  </p:childTnLst>
                                </p:cTn>
                              </p:par>
                              <p:par>
                                <p:cTn id="627" presetID="8" presetClass="emph" presetSubtype="0" fill="hold" nodeType="withEffect">
                                  <p:stCondLst>
                                    <p:cond delay="0"/>
                                  </p:stCondLst>
                                  <p:childTnLst>
                                    <p:animRot by="21600000">
                                      <p:cBhvr>
                                        <p:cTn id="628" dur="3000" fill="hold"/>
                                        <p:tgtEl>
                                          <p:spTgt spid="366"/>
                                        </p:tgtEl>
                                        <p:attrNameLst>
                                          <p:attrName>r</p:attrName>
                                        </p:attrNameLst>
                                      </p:cBhvr>
                                    </p:animRot>
                                  </p:childTnLst>
                                </p:cTn>
                              </p:par>
                              <p:par>
                                <p:cTn id="629" presetID="8" presetClass="emph" presetSubtype="0" fill="hold" nodeType="withEffect">
                                  <p:stCondLst>
                                    <p:cond delay="0"/>
                                  </p:stCondLst>
                                  <p:childTnLst>
                                    <p:animRot by="21600000">
                                      <p:cBhvr>
                                        <p:cTn id="630" dur="3000" fill="hold"/>
                                        <p:tgtEl>
                                          <p:spTgt spid="369"/>
                                        </p:tgtEl>
                                        <p:attrNameLst>
                                          <p:attrName>r</p:attrName>
                                        </p:attrNameLst>
                                      </p:cBhvr>
                                    </p:animRot>
                                  </p:childTnLst>
                                </p:cTn>
                              </p:par>
                              <p:par>
                                <p:cTn id="631" presetID="8" presetClass="emph" presetSubtype="0" fill="hold" nodeType="withEffect">
                                  <p:stCondLst>
                                    <p:cond delay="0"/>
                                  </p:stCondLst>
                                  <p:childTnLst>
                                    <p:animRot by="21600000">
                                      <p:cBhvr>
                                        <p:cTn id="632" dur="3000" fill="hold"/>
                                        <p:tgtEl>
                                          <p:spTgt spid="372"/>
                                        </p:tgtEl>
                                        <p:attrNameLst>
                                          <p:attrName>r</p:attrName>
                                        </p:attrNameLst>
                                      </p:cBhvr>
                                    </p:animRot>
                                  </p:childTnLst>
                                </p:cTn>
                              </p:par>
                              <p:par>
                                <p:cTn id="633" presetID="8" presetClass="emph" presetSubtype="0" fill="hold" nodeType="withEffect">
                                  <p:stCondLst>
                                    <p:cond delay="0"/>
                                  </p:stCondLst>
                                  <p:childTnLst>
                                    <p:animRot by="21600000">
                                      <p:cBhvr>
                                        <p:cTn id="634" dur="3000" fill="hold"/>
                                        <p:tgtEl>
                                          <p:spTgt spid="375"/>
                                        </p:tgtEl>
                                        <p:attrNameLst>
                                          <p:attrName>r</p:attrName>
                                        </p:attrNameLst>
                                      </p:cBhvr>
                                    </p:animRot>
                                  </p:childTnLst>
                                </p:cTn>
                              </p:par>
                              <p:par>
                                <p:cTn id="635" presetID="8" presetClass="emph" presetSubtype="0" fill="hold" nodeType="withEffect">
                                  <p:stCondLst>
                                    <p:cond delay="0"/>
                                  </p:stCondLst>
                                  <p:childTnLst>
                                    <p:animRot by="21600000">
                                      <p:cBhvr>
                                        <p:cTn id="636" dur="3000" fill="hold"/>
                                        <p:tgtEl>
                                          <p:spTgt spid="378"/>
                                        </p:tgtEl>
                                        <p:attrNameLst>
                                          <p:attrName>r</p:attrName>
                                        </p:attrNameLst>
                                      </p:cBhvr>
                                    </p:animRot>
                                  </p:childTnLst>
                                </p:cTn>
                              </p:par>
                              <p:par>
                                <p:cTn id="637" presetID="8" presetClass="emph" presetSubtype="0" fill="hold" nodeType="withEffect">
                                  <p:stCondLst>
                                    <p:cond delay="0"/>
                                  </p:stCondLst>
                                  <p:childTnLst>
                                    <p:animRot by="21600000">
                                      <p:cBhvr>
                                        <p:cTn id="638" dur="3000" fill="hold"/>
                                        <p:tgtEl>
                                          <p:spTgt spid="381"/>
                                        </p:tgtEl>
                                        <p:attrNameLst>
                                          <p:attrName>r</p:attrName>
                                        </p:attrNameLst>
                                      </p:cBhvr>
                                    </p:animRot>
                                  </p:childTnLst>
                                </p:cTn>
                              </p:par>
                              <p:par>
                                <p:cTn id="639" presetID="8" presetClass="emph" presetSubtype="0" fill="hold" nodeType="withEffect">
                                  <p:stCondLst>
                                    <p:cond delay="0"/>
                                  </p:stCondLst>
                                  <p:childTnLst>
                                    <p:animRot by="21600000">
                                      <p:cBhvr>
                                        <p:cTn id="640" dur="3000" fill="hold"/>
                                        <p:tgtEl>
                                          <p:spTgt spid="384"/>
                                        </p:tgtEl>
                                        <p:attrNameLst>
                                          <p:attrName>r</p:attrName>
                                        </p:attrNameLst>
                                      </p:cBhvr>
                                    </p:animRot>
                                  </p:childTnLst>
                                </p:cTn>
                              </p:par>
                              <p:par>
                                <p:cTn id="641" presetID="8" presetClass="emph" presetSubtype="0" fill="hold" nodeType="withEffect">
                                  <p:stCondLst>
                                    <p:cond delay="0"/>
                                  </p:stCondLst>
                                  <p:childTnLst>
                                    <p:animRot by="21600000">
                                      <p:cBhvr>
                                        <p:cTn id="642" dur="3000" fill="hold"/>
                                        <p:tgtEl>
                                          <p:spTgt spid="387"/>
                                        </p:tgtEl>
                                        <p:attrNameLst>
                                          <p:attrName>r</p:attrName>
                                        </p:attrNameLst>
                                      </p:cBhvr>
                                    </p:animRot>
                                  </p:childTnLst>
                                </p:cTn>
                              </p:par>
                              <p:par>
                                <p:cTn id="643" presetID="8" presetClass="emph" presetSubtype="0" fill="hold" nodeType="withEffect">
                                  <p:stCondLst>
                                    <p:cond delay="0"/>
                                  </p:stCondLst>
                                  <p:childTnLst>
                                    <p:animRot by="21600000">
                                      <p:cBhvr>
                                        <p:cTn id="644" dur="3000" fill="hold"/>
                                        <p:tgtEl>
                                          <p:spTgt spid="390"/>
                                        </p:tgtEl>
                                        <p:attrNameLst>
                                          <p:attrName>r</p:attrName>
                                        </p:attrNameLst>
                                      </p:cBhvr>
                                    </p:animRot>
                                  </p:childTnLst>
                                </p:cTn>
                              </p:par>
                              <p:par>
                                <p:cTn id="645" presetID="2" presetClass="exit" presetSubtype="1" fill="hold" nodeType="withEffect">
                                  <p:stCondLst>
                                    <p:cond delay="0"/>
                                  </p:stCondLst>
                                  <p:childTnLst>
                                    <p:anim calcmode="lin" valueType="num">
                                      <p:cBhvr additive="base">
                                        <p:cTn id="646" dur="3500"/>
                                        <p:tgtEl>
                                          <p:spTgt spid="273"/>
                                        </p:tgtEl>
                                        <p:attrNameLst>
                                          <p:attrName>ppt_x</p:attrName>
                                        </p:attrNameLst>
                                      </p:cBhvr>
                                      <p:tavLst>
                                        <p:tav tm="0">
                                          <p:val>
                                            <p:strVal val="ppt_x"/>
                                          </p:val>
                                        </p:tav>
                                        <p:tav tm="100000">
                                          <p:val>
                                            <p:strVal val="ppt_x"/>
                                          </p:val>
                                        </p:tav>
                                      </p:tavLst>
                                    </p:anim>
                                    <p:anim calcmode="lin" valueType="num">
                                      <p:cBhvr additive="base">
                                        <p:cTn id="647" dur="3500"/>
                                        <p:tgtEl>
                                          <p:spTgt spid="273"/>
                                        </p:tgtEl>
                                        <p:attrNameLst>
                                          <p:attrName>ppt_y</p:attrName>
                                        </p:attrNameLst>
                                      </p:cBhvr>
                                      <p:tavLst>
                                        <p:tav tm="0">
                                          <p:val>
                                            <p:strVal val="ppt_y"/>
                                          </p:val>
                                        </p:tav>
                                        <p:tav tm="100000">
                                          <p:val>
                                            <p:strVal val="0-ppt_h/2"/>
                                          </p:val>
                                        </p:tav>
                                      </p:tavLst>
                                    </p:anim>
                                    <p:set>
                                      <p:cBhvr>
                                        <p:cTn id="648" dur="1" fill="hold">
                                          <p:stCondLst>
                                            <p:cond delay="3499"/>
                                          </p:stCondLst>
                                        </p:cTn>
                                        <p:tgtEl>
                                          <p:spTgt spid="273"/>
                                        </p:tgtEl>
                                        <p:attrNameLst>
                                          <p:attrName>style.visibility</p:attrName>
                                        </p:attrNameLst>
                                      </p:cBhvr>
                                      <p:to>
                                        <p:strVal val="hidden"/>
                                      </p:to>
                                    </p:set>
                                  </p:childTnLst>
                                </p:cTn>
                              </p:par>
                              <p:par>
                                <p:cTn id="649" presetID="2" presetClass="exit" presetSubtype="1" fill="hold" nodeType="withEffect">
                                  <p:stCondLst>
                                    <p:cond delay="0"/>
                                  </p:stCondLst>
                                  <p:childTnLst>
                                    <p:anim calcmode="lin" valueType="num">
                                      <p:cBhvr additive="base">
                                        <p:cTn id="650" dur="3500"/>
                                        <p:tgtEl>
                                          <p:spTgt spid="276"/>
                                        </p:tgtEl>
                                        <p:attrNameLst>
                                          <p:attrName>ppt_x</p:attrName>
                                        </p:attrNameLst>
                                      </p:cBhvr>
                                      <p:tavLst>
                                        <p:tav tm="0">
                                          <p:val>
                                            <p:strVal val="ppt_x"/>
                                          </p:val>
                                        </p:tav>
                                        <p:tav tm="100000">
                                          <p:val>
                                            <p:strVal val="ppt_x"/>
                                          </p:val>
                                        </p:tav>
                                      </p:tavLst>
                                    </p:anim>
                                    <p:anim calcmode="lin" valueType="num">
                                      <p:cBhvr additive="base">
                                        <p:cTn id="651" dur="3500"/>
                                        <p:tgtEl>
                                          <p:spTgt spid="276"/>
                                        </p:tgtEl>
                                        <p:attrNameLst>
                                          <p:attrName>ppt_y</p:attrName>
                                        </p:attrNameLst>
                                      </p:cBhvr>
                                      <p:tavLst>
                                        <p:tav tm="0">
                                          <p:val>
                                            <p:strVal val="ppt_y"/>
                                          </p:val>
                                        </p:tav>
                                        <p:tav tm="100000">
                                          <p:val>
                                            <p:strVal val="0-ppt_h/2"/>
                                          </p:val>
                                        </p:tav>
                                      </p:tavLst>
                                    </p:anim>
                                    <p:set>
                                      <p:cBhvr>
                                        <p:cTn id="652" dur="1" fill="hold">
                                          <p:stCondLst>
                                            <p:cond delay="3499"/>
                                          </p:stCondLst>
                                        </p:cTn>
                                        <p:tgtEl>
                                          <p:spTgt spid="276"/>
                                        </p:tgtEl>
                                        <p:attrNameLst>
                                          <p:attrName>style.visibility</p:attrName>
                                        </p:attrNameLst>
                                      </p:cBhvr>
                                      <p:to>
                                        <p:strVal val="hidden"/>
                                      </p:to>
                                    </p:set>
                                  </p:childTnLst>
                                </p:cTn>
                              </p:par>
                              <p:par>
                                <p:cTn id="653" presetID="2" presetClass="exit" presetSubtype="1" fill="hold" nodeType="withEffect">
                                  <p:stCondLst>
                                    <p:cond delay="0"/>
                                  </p:stCondLst>
                                  <p:childTnLst>
                                    <p:anim calcmode="lin" valueType="num">
                                      <p:cBhvr additive="base">
                                        <p:cTn id="654" dur="3500"/>
                                        <p:tgtEl>
                                          <p:spTgt spid="279"/>
                                        </p:tgtEl>
                                        <p:attrNameLst>
                                          <p:attrName>ppt_x</p:attrName>
                                        </p:attrNameLst>
                                      </p:cBhvr>
                                      <p:tavLst>
                                        <p:tav tm="0">
                                          <p:val>
                                            <p:strVal val="ppt_x"/>
                                          </p:val>
                                        </p:tav>
                                        <p:tav tm="100000">
                                          <p:val>
                                            <p:strVal val="ppt_x"/>
                                          </p:val>
                                        </p:tav>
                                      </p:tavLst>
                                    </p:anim>
                                    <p:anim calcmode="lin" valueType="num">
                                      <p:cBhvr additive="base">
                                        <p:cTn id="655" dur="3500"/>
                                        <p:tgtEl>
                                          <p:spTgt spid="279"/>
                                        </p:tgtEl>
                                        <p:attrNameLst>
                                          <p:attrName>ppt_y</p:attrName>
                                        </p:attrNameLst>
                                      </p:cBhvr>
                                      <p:tavLst>
                                        <p:tav tm="0">
                                          <p:val>
                                            <p:strVal val="ppt_y"/>
                                          </p:val>
                                        </p:tav>
                                        <p:tav tm="100000">
                                          <p:val>
                                            <p:strVal val="0-ppt_h/2"/>
                                          </p:val>
                                        </p:tav>
                                      </p:tavLst>
                                    </p:anim>
                                    <p:set>
                                      <p:cBhvr>
                                        <p:cTn id="656" dur="1" fill="hold">
                                          <p:stCondLst>
                                            <p:cond delay="3499"/>
                                          </p:stCondLst>
                                        </p:cTn>
                                        <p:tgtEl>
                                          <p:spTgt spid="279"/>
                                        </p:tgtEl>
                                        <p:attrNameLst>
                                          <p:attrName>style.visibility</p:attrName>
                                        </p:attrNameLst>
                                      </p:cBhvr>
                                      <p:to>
                                        <p:strVal val="hidden"/>
                                      </p:to>
                                    </p:set>
                                  </p:childTnLst>
                                </p:cTn>
                              </p:par>
                              <p:par>
                                <p:cTn id="657" presetID="2" presetClass="exit" presetSubtype="1" fill="hold" nodeType="withEffect">
                                  <p:stCondLst>
                                    <p:cond delay="0"/>
                                  </p:stCondLst>
                                  <p:childTnLst>
                                    <p:anim calcmode="lin" valueType="num">
                                      <p:cBhvr additive="base">
                                        <p:cTn id="658" dur="3500"/>
                                        <p:tgtEl>
                                          <p:spTgt spid="282"/>
                                        </p:tgtEl>
                                        <p:attrNameLst>
                                          <p:attrName>ppt_x</p:attrName>
                                        </p:attrNameLst>
                                      </p:cBhvr>
                                      <p:tavLst>
                                        <p:tav tm="0">
                                          <p:val>
                                            <p:strVal val="ppt_x"/>
                                          </p:val>
                                        </p:tav>
                                        <p:tav tm="100000">
                                          <p:val>
                                            <p:strVal val="ppt_x"/>
                                          </p:val>
                                        </p:tav>
                                      </p:tavLst>
                                    </p:anim>
                                    <p:anim calcmode="lin" valueType="num">
                                      <p:cBhvr additive="base">
                                        <p:cTn id="659" dur="3500"/>
                                        <p:tgtEl>
                                          <p:spTgt spid="282"/>
                                        </p:tgtEl>
                                        <p:attrNameLst>
                                          <p:attrName>ppt_y</p:attrName>
                                        </p:attrNameLst>
                                      </p:cBhvr>
                                      <p:tavLst>
                                        <p:tav tm="0">
                                          <p:val>
                                            <p:strVal val="ppt_y"/>
                                          </p:val>
                                        </p:tav>
                                        <p:tav tm="100000">
                                          <p:val>
                                            <p:strVal val="0-ppt_h/2"/>
                                          </p:val>
                                        </p:tav>
                                      </p:tavLst>
                                    </p:anim>
                                    <p:set>
                                      <p:cBhvr>
                                        <p:cTn id="660" dur="1" fill="hold">
                                          <p:stCondLst>
                                            <p:cond delay="3499"/>
                                          </p:stCondLst>
                                        </p:cTn>
                                        <p:tgtEl>
                                          <p:spTgt spid="282"/>
                                        </p:tgtEl>
                                        <p:attrNameLst>
                                          <p:attrName>style.visibility</p:attrName>
                                        </p:attrNameLst>
                                      </p:cBhvr>
                                      <p:to>
                                        <p:strVal val="hidden"/>
                                      </p:to>
                                    </p:set>
                                  </p:childTnLst>
                                </p:cTn>
                              </p:par>
                              <p:par>
                                <p:cTn id="661" presetID="2" presetClass="exit" presetSubtype="1" fill="hold" nodeType="withEffect">
                                  <p:stCondLst>
                                    <p:cond delay="0"/>
                                  </p:stCondLst>
                                  <p:childTnLst>
                                    <p:anim calcmode="lin" valueType="num">
                                      <p:cBhvr additive="base">
                                        <p:cTn id="662" dur="3500"/>
                                        <p:tgtEl>
                                          <p:spTgt spid="285"/>
                                        </p:tgtEl>
                                        <p:attrNameLst>
                                          <p:attrName>ppt_x</p:attrName>
                                        </p:attrNameLst>
                                      </p:cBhvr>
                                      <p:tavLst>
                                        <p:tav tm="0">
                                          <p:val>
                                            <p:strVal val="ppt_x"/>
                                          </p:val>
                                        </p:tav>
                                        <p:tav tm="100000">
                                          <p:val>
                                            <p:strVal val="ppt_x"/>
                                          </p:val>
                                        </p:tav>
                                      </p:tavLst>
                                    </p:anim>
                                    <p:anim calcmode="lin" valueType="num">
                                      <p:cBhvr additive="base">
                                        <p:cTn id="663" dur="3500"/>
                                        <p:tgtEl>
                                          <p:spTgt spid="285"/>
                                        </p:tgtEl>
                                        <p:attrNameLst>
                                          <p:attrName>ppt_y</p:attrName>
                                        </p:attrNameLst>
                                      </p:cBhvr>
                                      <p:tavLst>
                                        <p:tav tm="0">
                                          <p:val>
                                            <p:strVal val="ppt_y"/>
                                          </p:val>
                                        </p:tav>
                                        <p:tav tm="100000">
                                          <p:val>
                                            <p:strVal val="0-ppt_h/2"/>
                                          </p:val>
                                        </p:tav>
                                      </p:tavLst>
                                    </p:anim>
                                    <p:set>
                                      <p:cBhvr>
                                        <p:cTn id="664" dur="1" fill="hold">
                                          <p:stCondLst>
                                            <p:cond delay="3499"/>
                                          </p:stCondLst>
                                        </p:cTn>
                                        <p:tgtEl>
                                          <p:spTgt spid="285"/>
                                        </p:tgtEl>
                                        <p:attrNameLst>
                                          <p:attrName>style.visibility</p:attrName>
                                        </p:attrNameLst>
                                      </p:cBhvr>
                                      <p:to>
                                        <p:strVal val="hidden"/>
                                      </p:to>
                                    </p:set>
                                  </p:childTnLst>
                                </p:cTn>
                              </p:par>
                              <p:par>
                                <p:cTn id="665" presetID="2" presetClass="exit" presetSubtype="1" fill="hold" nodeType="withEffect">
                                  <p:stCondLst>
                                    <p:cond delay="0"/>
                                  </p:stCondLst>
                                  <p:childTnLst>
                                    <p:anim calcmode="lin" valueType="num">
                                      <p:cBhvr additive="base">
                                        <p:cTn id="666" dur="3500"/>
                                        <p:tgtEl>
                                          <p:spTgt spid="288"/>
                                        </p:tgtEl>
                                        <p:attrNameLst>
                                          <p:attrName>ppt_x</p:attrName>
                                        </p:attrNameLst>
                                      </p:cBhvr>
                                      <p:tavLst>
                                        <p:tav tm="0">
                                          <p:val>
                                            <p:strVal val="ppt_x"/>
                                          </p:val>
                                        </p:tav>
                                        <p:tav tm="100000">
                                          <p:val>
                                            <p:strVal val="ppt_x"/>
                                          </p:val>
                                        </p:tav>
                                      </p:tavLst>
                                    </p:anim>
                                    <p:anim calcmode="lin" valueType="num">
                                      <p:cBhvr additive="base">
                                        <p:cTn id="667" dur="3500"/>
                                        <p:tgtEl>
                                          <p:spTgt spid="288"/>
                                        </p:tgtEl>
                                        <p:attrNameLst>
                                          <p:attrName>ppt_y</p:attrName>
                                        </p:attrNameLst>
                                      </p:cBhvr>
                                      <p:tavLst>
                                        <p:tav tm="0">
                                          <p:val>
                                            <p:strVal val="ppt_y"/>
                                          </p:val>
                                        </p:tav>
                                        <p:tav tm="100000">
                                          <p:val>
                                            <p:strVal val="0-ppt_h/2"/>
                                          </p:val>
                                        </p:tav>
                                      </p:tavLst>
                                    </p:anim>
                                    <p:set>
                                      <p:cBhvr>
                                        <p:cTn id="668" dur="1" fill="hold">
                                          <p:stCondLst>
                                            <p:cond delay="3499"/>
                                          </p:stCondLst>
                                        </p:cTn>
                                        <p:tgtEl>
                                          <p:spTgt spid="288"/>
                                        </p:tgtEl>
                                        <p:attrNameLst>
                                          <p:attrName>style.visibility</p:attrName>
                                        </p:attrNameLst>
                                      </p:cBhvr>
                                      <p:to>
                                        <p:strVal val="hidden"/>
                                      </p:to>
                                    </p:set>
                                  </p:childTnLst>
                                </p:cTn>
                              </p:par>
                              <p:par>
                                <p:cTn id="669" presetID="2" presetClass="exit" presetSubtype="1" fill="hold" nodeType="withEffect">
                                  <p:stCondLst>
                                    <p:cond delay="0"/>
                                  </p:stCondLst>
                                  <p:childTnLst>
                                    <p:anim calcmode="lin" valueType="num">
                                      <p:cBhvr additive="base">
                                        <p:cTn id="670" dur="3500"/>
                                        <p:tgtEl>
                                          <p:spTgt spid="291"/>
                                        </p:tgtEl>
                                        <p:attrNameLst>
                                          <p:attrName>ppt_x</p:attrName>
                                        </p:attrNameLst>
                                      </p:cBhvr>
                                      <p:tavLst>
                                        <p:tav tm="0">
                                          <p:val>
                                            <p:strVal val="ppt_x"/>
                                          </p:val>
                                        </p:tav>
                                        <p:tav tm="100000">
                                          <p:val>
                                            <p:strVal val="ppt_x"/>
                                          </p:val>
                                        </p:tav>
                                      </p:tavLst>
                                    </p:anim>
                                    <p:anim calcmode="lin" valueType="num">
                                      <p:cBhvr additive="base">
                                        <p:cTn id="671" dur="3500"/>
                                        <p:tgtEl>
                                          <p:spTgt spid="291"/>
                                        </p:tgtEl>
                                        <p:attrNameLst>
                                          <p:attrName>ppt_y</p:attrName>
                                        </p:attrNameLst>
                                      </p:cBhvr>
                                      <p:tavLst>
                                        <p:tav tm="0">
                                          <p:val>
                                            <p:strVal val="ppt_y"/>
                                          </p:val>
                                        </p:tav>
                                        <p:tav tm="100000">
                                          <p:val>
                                            <p:strVal val="0-ppt_h/2"/>
                                          </p:val>
                                        </p:tav>
                                      </p:tavLst>
                                    </p:anim>
                                    <p:set>
                                      <p:cBhvr>
                                        <p:cTn id="672" dur="1" fill="hold">
                                          <p:stCondLst>
                                            <p:cond delay="3499"/>
                                          </p:stCondLst>
                                        </p:cTn>
                                        <p:tgtEl>
                                          <p:spTgt spid="291"/>
                                        </p:tgtEl>
                                        <p:attrNameLst>
                                          <p:attrName>style.visibility</p:attrName>
                                        </p:attrNameLst>
                                      </p:cBhvr>
                                      <p:to>
                                        <p:strVal val="hidden"/>
                                      </p:to>
                                    </p:set>
                                  </p:childTnLst>
                                </p:cTn>
                              </p:par>
                              <p:par>
                                <p:cTn id="673" presetID="2" presetClass="exit" presetSubtype="1" fill="hold" nodeType="withEffect">
                                  <p:stCondLst>
                                    <p:cond delay="0"/>
                                  </p:stCondLst>
                                  <p:childTnLst>
                                    <p:anim calcmode="lin" valueType="num">
                                      <p:cBhvr additive="base">
                                        <p:cTn id="674" dur="3500"/>
                                        <p:tgtEl>
                                          <p:spTgt spid="294"/>
                                        </p:tgtEl>
                                        <p:attrNameLst>
                                          <p:attrName>ppt_x</p:attrName>
                                        </p:attrNameLst>
                                      </p:cBhvr>
                                      <p:tavLst>
                                        <p:tav tm="0">
                                          <p:val>
                                            <p:strVal val="ppt_x"/>
                                          </p:val>
                                        </p:tav>
                                        <p:tav tm="100000">
                                          <p:val>
                                            <p:strVal val="ppt_x"/>
                                          </p:val>
                                        </p:tav>
                                      </p:tavLst>
                                    </p:anim>
                                    <p:anim calcmode="lin" valueType="num">
                                      <p:cBhvr additive="base">
                                        <p:cTn id="675" dur="3500"/>
                                        <p:tgtEl>
                                          <p:spTgt spid="294"/>
                                        </p:tgtEl>
                                        <p:attrNameLst>
                                          <p:attrName>ppt_y</p:attrName>
                                        </p:attrNameLst>
                                      </p:cBhvr>
                                      <p:tavLst>
                                        <p:tav tm="0">
                                          <p:val>
                                            <p:strVal val="ppt_y"/>
                                          </p:val>
                                        </p:tav>
                                        <p:tav tm="100000">
                                          <p:val>
                                            <p:strVal val="0-ppt_h/2"/>
                                          </p:val>
                                        </p:tav>
                                      </p:tavLst>
                                    </p:anim>
                                    <p:set>
                                      <p:cBhvr>
                                        <p:cTn id="676" dur="1" fill="hold">
                                          <p:stCondLst>
                                            <p:cond delay="3499"/>
                                          </p:stCondLst>
                                        </p:cTn>
                                        <p:tgtEl>
                                          <p:spTgt spid="294"/>
                                        </p:tgtEl>
                                        <p:attrNameLst>
                                          <p:attrName>style.visibility</p:attrName>
                                        </p:attrNameLst>
                                      </p:cBhvr>
                                      <p:to>
                                        <p:strVal val="hidden"/>
                                      </p:to>
                                    </p:set>
                                  </p:childTnLst>
                                </p:cTn>
                              </p:par>
                              <p:par>
                                <p:cTn id="677" presetID="2" presetClass="exit" presetSubtype="1" fill="hold" nodeType="withEffect">
                                  <p:stCondLst>
                                    <p:cond delay="0"/>
                                  </p:stCondLst>
                                  <p:childTnLst>
                                    <p:anim calcmode="lin" valueType="num">
                                      <p:cBhvr additive="base">
                                        <p:cTn id="678" dur="3500"/>
                                        <p:tgtEl>
                                          <p:spTgt spid="297"/>
                                        </p:tgtEl>
                                        <p:attrNameLst>
                                          <p:attrName>ppt_x</p:attrName>
                                        </p:attrNameLst>
                                      </p:cBhvr>
                                      <p:tavLst>
                                        <p:tav tm="0">
                                          <p:val>
                                            <p:strVal val="ppt_x"/>
                                          </p:val>
                                        </p:tav>
                                        <p:tav tm="100000">
                                          <p:val>
                                            <p:strVal val="ppt_x"/>
                                          </p:val>
                                        </p:tav>
                                      </p:tavLst>
                                    </p:anim>
                                    <p:anim calcmode="lin" valueType="num">
                                      <p:cBhvr additive="base">
                                        <p:cTn id="679" dur="3500"/>
                                        <p:tgtEl>
                                          <p:spTgt spid="297"/>
                                        </p:tgtEl>
                                        <p:attrNameLst>
                                          <p:attrName>ppt_y</p:attrName>
                                        </p:attrNameLst>
                                      </p:cBhvr>
                                      <p:tavLst>
                                        <p:tav tm="0">
                                          <p:val>
                                            <p:strVal val="ppt_y"/>
                                          </p:val>
                                        </p:tav>
                                        <p:tav tm="100000">
                                          <p:val>
                                            <p:strVal val="0-ppt_h/2"/>
                                          </p:val>
                                        </p:tav>
                                      </p:tavLst>
                                    </p:anim>
                                    <p:set>
                                      <p:cBhvr>
                                        <p:cTn id="680" dur="1" fill="hold">
                                          <p:stCondLst>
                                            <p:cond delay="3499"/>
                                          </p:stCondLst>
                                        </p:cTn>
                                        <p:tgtEl>
                                          <p:spTgt spid="297"/>
                                        </p:tgtEl>
                                        <p:attrNameLst>
                                          <p:attrName>style.visibility</p:attrName>
                                        </p:attrNameLst>
                                      </p:cBhvr>
                                      <p:to>
                                        <p:strVal val="hidden"/>
                                      </p:to>
                                    </p:set>
                                  </p:childTnLst>
                                </p:cTn>
                              </p:par>
                              <p:par>
                                <p:cTn id="681" presetID="2" presetClass="exit" presetSubtype="1" fill="hold" nodeType="withEffect">
                                  <p:stCondLst>
                                    <p:cond delay="0"/>
                                  </p:stCondLst>
                                  <p:childTnLst>
                                    <p:anim calcmode="lin" valueType="num">
                                      <p:cBhvr additive="base">
                                        <p:cTn id="682" dur="3500"/>
                                        <p:tgtEl>
                                          <p:spTgt spid="300"/>
                                        </p:tgtEl>
                                        <p:attrNameLst>
                                          <p:attrName>ppt_x</p:attrName>
                                        </p:attrNameLst>
                                      </p:cBhvr>
                                      <p:tavLst>
                                        <p:tav tm="0">
                                          <p:val>
                                            <p:strVal val="ppt_x"/>
                                          </p:val>
                                        </p:tav>
                                        <p:tav tm="100000">
                                          <p:val>
                                            <p:strVal val="ppt_x"/>
                                          </p:val>
                                        </p:tav>
                                      </p:tavLst>
                                    </p:anim>
                                    <p:anim calcmode="lin" valueType="num">
                                      <p:cBhvr additive="base">
                                        <p:cTn id="683" dur="3500"/>
                                        <p:tgtEl>
                                          <p:spTgt spid="300"/>
                                        </p:tgtEl>
                                        <p:attrNameLst>
                                          <p:attrName>ppt_y</p:attrName>
                                        </p:attrNameLst>
                                      </p:cBhvr>
                                      <p:tavLst>
                                        <p:tav tm="0">
                                          <p:val>
                                            <p:strVal val="ppt_y"/>
                                          </p:val>
                                        </p:tav>
                                        <p:tav tm="100000">
                                          <p:val>
                                            <p:strVal val="0-ppt_h/2"/>
                                          </p:val>
                                        </p:tav>
                                      </p:tavLst>
                                    </p:anim>
                                    <p:set>
                                      <p:cBhvr>
                                        <p:cTn id="684" dur="1" fill="hold">
                                          <p:stCondLst>
                                            <p:cond delay="3499"/>
                                          </p:stCondLst>
                                        </p:cTn>
                                        <p:tgtEl>
                                          <p:spTgt spid="300"/>
                                        </p:tgtEl>
                                        <p:attrNameLst>
                                          <p:attrName>style.visibility</p:attrName>
                                        </p:attrNameLst>
                                      </p:cBhvr>
                                      <p:to>
                                        <p:strVal val="hidden"/>
                                      </p:to>
                                    </p:set>
                                  </p:childTnLst>
                                </p:cTn>
                              </p:par>
                              <p:par>
                                <p:cTn id="685" presetID="2" presetClass="exit" presetSubtype="1" fill="hold" nodeType="withEffect">
                                  <p:stCondLst>
                                    <p:cond delay="0"/>
                                  </p:stCondLst>
                                  <p:childTnLst>
                                    <p:anim calcmode="lin" valueType="num">
                                      <p:cBhvr additive="base">
                                        <p:cTn id="686" dur="3500"/>
                                        <p:tgtEl>
                                          <p:spTgt spid="303"/>
                                        </p:tgtEl>
                                        <p:attrNameLst>
                                          <p:attrName>ppt_x</p:attrName>
                                        </p:attrNameLst>
                                      </p:cBhvr>
                                      <p:tavLst>
                                        <p:tav tm="0">
                                          <p:val>
                                            <p:strVal val="ppt_x"/>
                                          </p:val>
                                        </p:tav>
                                        <p:tav tm="100000">
                                          <p:val>
                                            <p:strVal val="ppt_x"/>
                                          </p:val>
                                        </p:tav>
                                      </p:tavLst>
                                    </p:anim>
                                    <p:anim calcmode="lin" valueType="num">
                                      <p:cBhvr additive="base">
                                        <p:cTn id="687" dur="3500"/>
                                        <p:tgtEl>
                                          <p:spTgt spid="303"/>
                                        </p:tgtEl>
                                        <p:attrNameLst>
                                          <p:attrName>ppt_y</p:attrName>
                                        </p:attrNameLst>
                                      </p:cBhvr>
                                      <p:tavLst>
                                        <p:tav tm="0">
                                          <p:val>
                                            <p:strVal val="ppt_y"/>
                                          </p:val>
                                        </p:tav>
                                        <p:tav tm="100000">
                                          <p:val>
                                            <p:strVal val="0-ppt_h/2"/>
                                          </p:val>
                                        </p:tav>
                                      </p:tavLst>
                                    </p:anim>
                                    <p:set>
                                      <p:cBhvr>
                                        <p:cTn id="688" dur="1" fill="hold">
                                          <p:stCondLst>
                                            <p:cond delay="3499"/>
                                          </p:stCondLst>
                                        </p:cTn>
                                        <p:tgtEl>
                                          <p:spTgt spid="303"/>
                                        </p:tgtEl>
                                        <p:attrNameLst>
                                          <p:attrName>style.visibility</p:attrName>
                                        </p:attrNameLst>
                                      </p:cBhvr>
                                      <p:to>
                                        <p:strVal val="hidden"/>
                                      </p:to>
                                    </p:set>
                                  </p:childTnLst>
                                </p:cTn>
                              </p:par>
                              <p:par>
                                <p:cTn id="689" presetID="2" presetClass="exit" presetSubtype="1" fill="hold" nodeType="withEffect">
                                  <p:stCondLst>
                                    <p:cond delay="0"/>
                                  </p:stCondLst>
                                  <p:childTnLst>
                                    <p:anim calcmode="lin" valueType="num">
                                      <p:cBhvr additive="base">
                                        <p:cTn id="690" dur="3500"/>
                                        <p:tgtEl>
                                          <p:spTgt spid="306"/>
                                        </p:tgtEl>
                                        <p:attrNameLst>
                                          <p:attrName>ppt_x</p:attrName>
                                        </p:attrNameLst>
                                      </p:cBhvr>
                                      <p:tavLst>
                                        <p:tav tm="0">
                                          <p:val>
                                            <p:strVal val="ppt_x"/>
                                          </p:val>
                                        </p:tav>
                                        <p:tav tm="100000">
                                          <p:val>
                                            <p:strVal val="ppt_x"/>
                                          </p:val>
                                        </p:tav>
                                      </p:tavLst>
                                    </p:anim>
                                    <p:anim calcmode="lin" valueType="num">
                                      <p:cBhvr additive="base">
                                        <p:cTn id="691" dur="3500"/>
                                        <p:tgtEl>
                                          <p:spTgt spid="306"/>
                                        </p:tgtEl>
                                        <p:attrNameLst>
                                          <p:attrName>ppt_y</p:attrName>
                                        </p:attrNameLst>
                                      </p:cBhvr>
                                      <p:tavLst>
                                        <p:tav tm="0">
                                          <p:val>
                                            <p:strVal val="ppt_y"/>
                                          </p:val>
                                        </p:tav>
                                        <p:tav tm="100000">
                                          <p:val>
                                            <p:strVal val="0-ppt_h/2"/>
                                          </p:val>
                                        </p:tav>
                                      </p:tavLst>
                                    </p:anim>
                                    <p:set>
                                      <p:cBhvr>
                                        <p:cTn id="692" dur="1" fill="hold">
                                          <p:stCondLst>
                                            <p:cond delay="3499"/>
                                          </p:stCondLst>
                                        </p:cTn>
                                        <p:tgtEl>
                                          <p:spTgt spid="306"/>
                                        </p:tgtEl>
                                        <p:attrNameLst>
                                          <p:attrName>style.visibility</p:attrName>
                                        </p:attrNameLst>
                                      </p:cBhvr>
                                      <p:to>
                                        <p:strVal val="hidden"/>
                                      </p:to>
                                    </p:set>
                                  </p:childTnLst>
                                </p:cTn>
                              </p:par>
                              <p:par>
                                <p:cTn id="693" presetID="2" presetClass="exit" presetSubtype="1" fill="hold" nodeType="withEffect">
                                  <p:stCondLst>
                                    <p:cond delay="0"/>
                                  </p:stCondLst>
                                  <p:childTnLst>
                                    <p:anim calcmode="lin" valueType="num">
                                      <p:cBhvr additive="base">
                                        <p:cTn id="694" dur="3500"/>
                                        <p:tgtEl>
                                          <p:spTgt spid="309"/>
                                        </p:tgtEl>
                                        <p:attrNameLst>
                                          <p:attrName>ppt_x</p:attrName>
                                        </p:attrNameLst>
                                      </p:cBhvr>
                                      <p:tavLst>
                                        <p:tav tm="0">
                                          <p:val>
                                            <p:strVal val="ppt_x"/>
                                          </p:val>
                                        </p:tav>
                                        <p:tav tm="100000">
                                          <p:val>
                                            <p:strVal val="ppt_x"/>
                                          </p:val>
                                        </p:tav>
                                      </p:tavLst>
                                    </p:anim>
                                    <p:anim calcmode="lin" valueType="num">
                                      <p:cBhvr additive="base">
                                        <p:cTn id="695" dur="3500"/>
                                        <p:tgtEl>
                                          <p:spTgt spid="309"/>
                                        </p:tgtEl>
                                        <p:attrNameLst>
                                          <p:attrName>ppt_y</p:attrName>
                                        </p:attrNameLst>
                                      </p:cBhvr>
                                      <p:tavLst>
                                        <p:tav tm="0">
                                          <p:val>
                                            <p:strVal val="ppt_y"/>
                                          </p:val>
                                        </p:tav>
                                        <p:tav tm="100000">
                                          <p:val>
                                            <p:strVal val="0-ppt_h/2"/>
                                          </p:val>
                                        </p:tav>
                                      </p:tavLst>
                                    </p:anim>
                                    <p:set>
                                      <p:cBhvr>
                                        <p:cTn id="696" dur="1" fill="hold">
                                          <p:stCondLst>
                                            <p:cond delay="3499"/>
                                          </p:stCondLst>
                                        </p:cTn>
                                        <p:tgtEl>
                                          <p:spTgt spid="309"/>
                                        </p:tgtEl>
                                        <p:attrNameLst>
                                          <p:attrName>style.visibility</p:attrName>
                                        </p:attrNameLst>
                                      </p:cBhvr>
                                      <p:to>
                                        <p:strVal val="hidden"/>
                                      </p:to>
                                    </p:set>
                                  </p:childTnLst>
                                </p:cTn>
                              </p:par>
                              <p:par>
                                <p:cTn id="697" presetID="2" presetClass="exit" presetSubtype="1" fill="hold" nodeType="withEffect">
                                  <p:stCondLst>
                                    <p:cond delay="0"/>
                                  </p:stCondLst>
                                  <p:childTnLst>
                                    <p:anim calcmode="lin" valueType="num">
                                      <p:cBhvr additive="base">
                                        <p:cTn id="698" dur="3500"/>
                                        <p:tgtEl>
                                          <p:spTgt spid="312"/>
                                        </p:tgtEl>
                                        <p:attrNameLst>
                                          <p:attrName>ppt_x</p:attrName>
                                        </p:attrNameLst>
                                      </p:cBhvr>
                                      <p:tavLst>
                                        <p:tav tm="0">
                                          <p:val>
                                            <p:strVal val="ppt_x"/>
                                          </p:val>
                                        </p:tav>
                                        <p:tav tm="100000">
                                          <p:val>
                                            <p:strVal val="ppt_x"/>
                                          </p:val>
                                        </p:tav>
                                      </p:tavLst>
                                    </p:anim>
                                    <p:anim calcmode="lin" valueType="num">
                                      <p:cBhvr additive="base">
                                        <p:cTn id="699" dur="3500"/>
                                        <p:tgtEl>
                                          <p:spTgt spid="312"/>
                                        </p:tgtEl>
                                        <p:attrNameLst>
                                          <p:attrName>ppt_y</p:attrName>
                                        </p:attrNameLst>
                                      </p:cBhvr>
                                      <p:tavLst>
                                        <p:tav tm="0">
                                          <p:val>
                                            <p:strVal val="ppt_y"/>
                                          </p:val>
                                        </p:tav>
                                        <p:tav tm="100000">
                                          <p:val>
                                            <p:strVal val="0-ppt_h/2"/>
                                          </p:val>
                                        </p:tav>
                                      </p:tavLst>
                                    </p:anim>
                                    <p:set>
                                      <p:cBhvr>
                                        <p:cTn id="700" dur="1" fill="hold">
                                          <p:stCondLst>
                                            <p:cond delay="3499"/>
                                          </p:stCondLst>
                                        </p:cTn>
                                        <p:tgtEl>
                                          <p:spTgt spid="312"/>
                                        </p:tgtEl>
                                        <p:attrNameLst>
                                          <p:attrName>style.visibility</p:attrName>
                                        </p:attrNameLst>
                                      </p:cBhvr>
                                      <p:to>
                                        <p:strVal val="hidden"/>
                                      </p:to>
                                    </p:set>
                                  </p:childTnLst>
                                </p:cTn>
                              </p:par>
                              <p:par>
                                <p:cTn id="701" presetID="2" presetClass="exit" presetSubtype="1" fill="hold" nodeType="withEffect">
                                  <p:stCondLst>
                                    <p:cond delay="0"/>
                                  </p:stCondLst>
                                  <p:childTnLst>
                                    <p:anim calcmode="lin" valueType="num">
                                      <p:cBhvr additive="base">
                                        <p:cTn id="702" dur="3500"/>
                                        <p:tgtEl>
                                          <p:spTgt spid="315"/>
                                        </p:tgtEl>
                                        <p:attrNameLst>
                                          <p:attrName>ppt_x</p:attrName>
                                        </p:attrNameLst>
                                      </p:cBhvr>
                                      <p:tavLst>
                                        <p:tav tm="0">
                                          <p:val>
                                            <p:strVal val="ppt_x"/>
                                          </p:val>
                                        </p:tav>
                                        <p:tav tm="100000">
                                          <p:val>
                                            <p:strVal val="ppt_x"/>
                                          </p:val>
                                        </p:tav>
                                      </p:tavLst>
                                    </p:anim>
                                    <p:anim calcmode="lin" valueType="num">
                                      <p:cBhvr additive="base">
                                        <p:cTn id="703" dur="3500"/>
                                        <p:tgtEl>
                                          <p:spTgt spid="315"/>
                                        </p:tgtEl>
                                        <p:attrNameLst>
                                          <p:attrName>ppt_y</p:attrName>
                                        </p:attrNameLst>
                                      </p:cBhvr>
                                      <p:tavLst>
                                        <p:tav tm="0">
                                          <p:val>
                                            <p:strVal val="ppt_y"/>
                                          </p:val>
                                        </p:tav>
                                        <p:tav tm="100000">
                                          <p:val>
                                            <p:strVal val="0-ppt_h/2"/>
                                          </p:val>
                                        </p:tav>
                                      </p:tavLst>
                                    </p:anim>
                                    <p:set>
                                      <p:cBhvr>
                                        <p:cTn id="704" dur="1" fill="hold">
                                          <p:stCondLst>
                                            <p:cond delay="3499"/>
                                          </p:stCondLst>
                                        </p:cTn>
                                        <p:tgtEl>
                                          <p:spTgt spid="315"/>
                                        </p:tgtEl>
                                        <p:attrNameLst>
                                          <p:attrName>style.visibility</p:attrName>
                                        </p:attrNameLst>
                                      </p:cBhvr>
                                      <p:to>
                                        <p:strVal val="hidden"/>
                                      </p:to>
                                    </p:set>
                                  </p:childTnLst>
                                </p:cTn>
                              </p:par>
                              <p:par>
                                <p:cTn id="705" presetID="2" presetClass="exit" presetSubtype="1" fill="hold" nodeType="withEffect">
                                  <p:stCondLst>
                                    <p:cond delay="0"/>
                                  </p:stCondLst>
                                  <p:childTnLst>
                                    <p:anim calcmode="lin" valueType="num">
                                      <p:cBhvr additive="base">
                                        <p:cTn id="706" dur="3500"/>
                                        <p:tgtEl>
                                          <p:spTgt spid="318"/>
                                        </p:tgtEl>
                                        <p:attrNameLst>
                                          <p:attrName>ppt_x</p:attrName>
                                        </p:attrNameLst>
                                      </p:cBhvr>
                                      <p:tavLst>
                                        <p:tav tm="0">
                                          <p:val>
                                            <p:strVal val="ppt_x"/>
                                          </p:val>
                                        </p:tav>
                                        <p:tav tm="100000">
                                          <p:val>
                                            <p:strVal val="ppt_x"/>
                                          </p:val>
                                        </p:tav>
                                      </p:tavLst>
                                    </p:anim>
                                    <p:anim calcmode="lin" valueType="num">
                                      <p:cBhvr additive="base">
                                        <p:cTn id="707" dur="3500"/>
                                        <p:tgtEl>
                                          <p:spTgt spid="318"/>
                                        </p:tgtEl>
                                        <p:attrNameLst>
                                          <p:attrName>ppt_y</p:attrName>
                                        </p:attrNameLst>
                                      </p:cBhvr>
                                      <p:tavLst>
                                        <p:tav tm="0">
                                          <p:val>
                                            <p:strVal val="ppt_y"/>
                                          </p:val>
                                        </p:tav>
                                        <p:tav tm="100000">
                                          <p:val>
                                            <p:strVal val="0-ppt_h/2"/>
                                          </p:val>
                                        </p:tav>
                                      </p:tavLst>
                                    </p:anim>
                                    <p:set>
                                      <p:cBhvr>
                                        <p:cTn id="708" dur="1" fill="hold">
                                          <p:stCondLst>
                                            <p:cond delay="3499"/>
                                          </p:stCondLst>
                                        </p:cTn>
                                        <p:tgtEl>
                                          <p:spTgt spid="318"/>
                                        </p:tgtEl>
                                        <p:attrNameLst>
                                          <p:attrName>style.visibility</p:attrName>
                                        </p:attrNameLst>
                                      </p:cBhvr>
                                      <p:to>
                                        <p:strVal val="hidden"/>
                                      </p:to>
                                    </p:set>
                                  </p:childTnLst>
                                </p:cTn>
                              </p:par>
                              <p:par>
                                <p:cTn id="709" presetID="2" presetClass="exit" presetSubtype="1" fill="hold" nodeType="withEffect">
                                  <p:stCondLst>
                                    <p:cond delay="0"/>
                                  </p:stCondLst>
                                  <p:childTnLst>
                                    <p:anim calcmode="lin" valueType="num">
                                      <p:cBhvr additive="base">
                                        <p:cTn id="710" dur="3500"/>
                                        <p:tgtEl>
                                          <p:spTgt spid="321"/>
                                        </p:tgtEl>
                                        <p:attrNameLst>
                                          <p:attrName>ppt_x</p:attrName>
                                        </p:attrNameLst>
                                      </p:cBhvr>
                                      <p:tavLst>
                                        <p:tav tm="0">
                                          <p:val>
                                            <p:strVal val="ppt_x"/>
                                          </p:val>
                                        </p:tav>
                                        <p:tav tm="100000">
                                          <p:val>
                                            <p:strVal val="ppt_x"/>
                                          </p:val>
                                        </p:tav>
                                      </p:tavLst>
                                    </p:anim>
                                    <p:anim calcmode="lin" valueType="num">
                                      <p:cBhvr additive="base">
                                        <p:cTn id="711" dur="3500"/>
                                        <p:tgtEl>
                                          <p:spTgt spid="321"/>
                                        </p:tgtEl>
                                        <p:attrNameLst>
                                          <p:attrName>ppt_y</p:attrName>
                                        </p:attrNameLst>
                                      </p:cBhvr>
                                      <p:tavLst>
                                        <p:tav tm="0">
                                          <p:val>
                                            <p:strVal val="ppt_y"/>
                                          </p:val>
                                        </p:tav>
                                        <p:tav tm="100000">
                                          <p:val>
                                            <p:strVal val="0-ppt_h/2"/>
                                          </p:val>
                                        </p:tav>
                                      </p:tavLst>
                                    </p:anim>
                                    <p:set>
                                      <p:cBhvr>
                                        <p:cTn id="712" dur="1" fill="hold">
                                          <p:stCondLst>
                                            <p:cond delay="3499"/>
                                          </p:stCondLst>
                                        </p:cTn>
                                        <p:tgtEl>
                                          <p:spTgt spid="321"/>
                                        </p:tgtEl>
                                        <p:attrNameLst>
                                          <p:attrName>style.visibility</p:attrName>
                                        </p:attrNameLst>
                                      </p:cBhvr>
                                      <p:to>
                                        <p:strVal val="hidden"/>
                                      </p:to>
                                    </p:set>
                                  </p:childTnLst>
                                </p:cTn>
                              </p:par>
                              <p:par>
                                <p:cTn id="713" presetID="2" presetClass="exit" presetSubtype="1" fill="hold" nodeType="withEffect">
                                  <p:stCondLst>
                                    <p:cond delay="0"/>
                                  </p:stCondLst>
                                  <p:childTnLst>
                                    <p:anim calcmode="lin" valueType="num">
                                      <p:cBhvr additive="base">
                                        <p:cTn id="714" dur="3500"/>
                                        <p:tgtEl>
                                          <p:spTgt spid="324"/>
                                        </p:tgtEl>
                                        <p:attrNameLst>
                                          <p:attrName>ppt_x</p:attrName>
                                        </p:attrNameLst>
                                      </p:cBhvr>
                                      <p:tavLst>
                                        <p:tav tm="0">
                                          <p:val>
                                            <p:strVal val="ppt_x"/>
                                          </p:val>
                                        </p:tav>
                                        <p:tav tm="100000">
                                          <p:val>
                                            <p:strVal val="ppt_x"/>
                                          </p:val>
                                        </p:tav>
                                      </p:tavLst>
                                    </p:anim>
                                    <p:anim calcmode="lin" valueType="num">
                                      <p:cBhvr additive="base">
                                        <p:cTn id="715" dur="3500"/>
                                        <p:tgtEl>
                                          <p:spTgt spid="324"/>
                                        </p:tgtEl>
                                        <p:attrNameLst>
                                          <p:attrName>ppt_y</p:attrName>
                                        </p:attrNameLst>
                                      </p:cBhvr>
                                      <p:tavLst>
                                        <p:tav tm="0">
                                          <p:val>
                                            <p:strVal val="ppt_y"/>
                                          </p:val>
                                        </p:tav>
                                        <p:tav tm="100000">
                                          <p:val>
                                            <p:strVal val="0-ppt_h/2"/>
                                          </p:val>
                                        </p:tav>
                                      </p:tavLst>
                                    </p:anim>
                                    <p:set>
                                      <p:cBhvr>
                                        <p:cTn id="716" dur="1" fill="hold">
                                          <p:stCondLst>
                                            <p:cond delay="3499"/>
                                          </p:stCondLst>
                                        </p:cTn>
                                        <p:tgtEl>
                                          <p:spTgt spid="324"/>
                                        </p:tgtEl>
                                        <p:attrNameLst>
                                          <p:attrName>style.visibility</p:attrName>
                                        </p:attrNameLst>
                                      </p:cBhvr>
                                      <p:to>
                                        <p:strVal val="hidden"/>
                                      </p:to>
                                    </p:set>
                                  </p:childTnLst>
                                </p:cTn>
                              </p:par>
                              <p:par>
                                <p:cTn id="717" presetID="2" presetClass="exit" presetSubtype="1" fill="hold" nodeType="withEffect">
                                  <p:stCondLst>
                                    <p:cond delay="0"/>
                                  </p:stCondLst>
                                  <p:childTnLst>
                                    <p:anim calcmode="lin" valueType="num">
                                      <p:cBhvr additive="base">
                                        <p:cTn id="718" dur="3500"/>
                                        <p:tgtEl>
                                          <p:spTgt spid="327"/>
                                        </p:tgtEl>
                                        <p:attrNameLst>
                                          <p:attrName>ppt_x</p:attrName>
                                        </p:attrNameLst>
                                      </p:cBhvr>
                                      <p:tavLst>
                                        <p:tav tm="0">
                                          <p:val>
                                            <p:strVal val="ppt_x"/>
                                          </p:val>
                                        </p:tav>
                                        <p:tav tm="100000">
                                          <p:val>
                                            <p:strVal val="ppt_x"/>
                                          </p:val>
                                        </p:tav>
                                      </p:tavLst>
                                    </p:anim>
                                    <p:anim calcmode="lin" valueType="num">
                                      <p:cBhvr additive="base">
                                        <p:cTn id="719" dur="3500"/>
                                        <p:tgtEl>
                                          <p:spTgt spid="327"/>
                                        </p:tgtEl>
                                        <p:attrNameLst>
                                          <p:attrName>ppt_y</p:attrName>
                                        </p:attrNameLst>
                                      </p:cBhvr>
                                      <p:tavLst>
                                        <p:tav tm="0">
                                          <p:val>
                                            <p:strVal val="ppt_y"/>
                                          </p:val>
                                        </p:tav>
                                        <p:tav tm="100000">
                                          <p:val>
                                            <p:strVal val="0-ppt_h/2"/>
                                          </p:val>
                                        </p:tav>
                                      </p:tavLst>
                                    </p:anim>
                                    <p:set>
                                      <p:cBhvr>
                                        <p:cTn id="720" dur="1" fill="hold">
                                          <p:stCondLst>
                                            <p:cond delay="3499"/>
                                          </p:stCondLst>
                                        </p:cTn>
                                        <p:tgtEl>
                                          <p:spTgt spid="327"/>
                                        </p:tgtEl>
                                        <p:attrNameLst>
                                          <p:attrName>style.visibility</p:attrName>
                                        </p:attrNameLst>
                                      </p:cBhvr>
                                      <p:to>
                                        <p:strVal val="hidden"/>
                                      </p:to>
                                    </p:set>
                                  </p:childTnLst>
                                </p:cTn>
                              </p:par>
                              <p:par>
                                <p:cTn id="721" presetID="2" presetClass="exit" presetSubtype="1" fill="hold" nodeType="withEffect">
                                  <p:stCondLst>
                                    <p:cond delay="0"/>
                                  </p:stCondLst>
                                  <p:childTnLst>
                                    <p:anim calcmode="lin" valueType="num">
                                      <p:cBhvr additive="base">
                                        <p:cTn id="722" dur="3500"/>
                                        <p:tgtEl>
                                          <p:spTgt spid="330"/>
                                        </p:tgtEl>
                                        <p:attrNameLst>
                                          <p:attrName>ppt_x</p:attrName>
                                        </p:attrNameLst>
                                      </p:cBhvr>
                                      <p:tavLst>
                                        <p:tav tm="0">
                                          <p:val>
                                            <p:strVal val="ppt_x"/>
                                          </p:val>
                                        </p:tav>
                                        <p:tav tm="100000">
                                          <p:val>
                                            <p:strVal val="ppt_x"/>
                                          </p:val>
                                        </p:tav>
                                      </p:tavLst>
                                    </p:anim>
                                    <p:anim calcmode="lin" valueType="num">
                                      <p:cBhvr additive="base">
                                        <p:cTn id="723" dur="3500"/>
                                        <p:tgtEl>
                                          <p:spTgt spid="330"/>
                                        </p:tgtEl>
                                        <p:attrNameLst>
                                          <p:attrName>ppt_y</p:attrName>
                                        </p:attrNameLst>
                                      </p:cBhvr>
                                      <p:tavLst>
                                        <p:tav tm="0">
                                          <p:val>
                                            <p:strVal val="ppt_y"/>
                                          </p:val>
                                        </p:tav>
                                        <p:tav tm="100000">
                                          <p:val>
                                            <p:strVal val="0-ppt_h/2"/>
                                          </p:val>
                                        </p:tav>
                                      </p:tavLst>
                                    </p:anim>
                                    <p:set>
                                      <p:cBhvr>
                                        <p:cTn id="724" dur="1" fill="hold">
                                          <p:stCondLst>
                                            <p:cond delay="3499"/>
                                          </p:stCondLst>
                                        </p:cTn>
                                        <p:tgtEl>
                                          <p:spTgt spid="330"/>
                                        </p:tgtEl>
                                        <p:attrNameLst>
                                          <p:attrName>style.visibility</p:attrName>
                                        </p:attrNameLst>
                                      </p:cBhvr>
                                      <p:to>
                                        <p:strVal val="hidden"/>
                                      </p:to>
                                    </p:set>
                                  </p:childTnLst>
                                </p:cTn>
                              </p:par>
                              <p:par>
                                <p:cTn id="725" presetID="2" presetClass="exit" presetSubtype="1" fill="hold" nodeType="withEffect">
                                  <p:stCondLst>
                                    <p:cond delay="0"/>
                                  </p:stCondLst>
                                  <p:childTnLst>
                                    <p:anim calcmode="lin" valueType="num">
                                      <p:cBhvr additive="base">
                                        <p:cTn id="726" dur="3500"/>
                                        <p:tgtEl>
                                          <p:spTgt spid="333"/>
                                        </p:tgtEl>
                                        <p:attrNameLst>
                                          <p:attrName>ppt_x</p:attrName>
                                        </p:attrNameLst>
                                      </p:cBhvr>
                                      <p:tavLst>
                                        <p:tav tm="0">
                                          <p:val>
                                            <p:strVal val="ppt_x"/>
                                          </p:val>
                                        </p:tav>
                                        <p:tav tm="100000">
                                          <p:val>
                                            <p:strVal val="ppt_x"/>
                                          </p:val>
                                        </p:tav>
                                      </p:tavLst>
                                    </p:anim>
                                    <p:anim calcmode="lin" valueType="num">
                                      <p:cBhvr additive="base">
                                        <p:cTn id="727" dur="3500"/>
                                        <p:tgtEl>
                                          <p:spTgt spid="333"/>
                                        </p:tgtEl>
                                        <p:attrNameLst>
                                          <p:attrName>ppt_y</p:attrName>
                                        </p:attrNameLst>
                                      </p:cBhvr>
                                      <p:tavLst>
                                        <p:tav tm="0">
                                          <p:val>
                                            <p:strVal val="ppt_y"/>
                                          </p:val>
                                        </p:tav>
                                        <p:tav tm="100000">
                                          <p:val>
                                            <p:strVal val="0-ppt_h/2"/>
                                          </p:val>
                                        </p:tav>
                                      </p:tavLst>
                                    </p:anim>
                                    <p:set>
                                      <p:cBhvr>
                                        <p:cTn id="728" dur="1" fill="hold">
                                          <p:stCondLst>
                                            <p:cond delay="3499"/>
                                          </p:stCondLst>
                                        </p:cTn>
                                        <p:tgtEl>
                                          <p:spTgt spid="333"/>
                                        </p:tgtEl>
                                        <p:attrNameLst>
                                          <p:attrName>style.visibility</p:attrName>
                                        </p:attrNameLst>
                                      </p:cBhvr>
                                      <p:to>
                                        <p:strVal val="hidden"/>
                                      </p:to>
                                    </p:set>
                                  </p:childTnLst>
                                </p:cTn>
                              </p:par>
                              <p:par>
                                <p:cTn id="729" presetID="2" presetClass="exit" presetSubtype="1" fill="hold" nodeType="withEffect">
                                  <p:stCondLst>
                                    <p:cond delay="0"/>
                                  </p:stCondLst>
                                  <p:childTnLst>
                                    <p:anim calcmode="lin" valueType="num">
                                      <p:cBhvr additive="base">
                                        <p:cTn id="730" dur="3500"/>
                                        <p:tgtEl>
                                          <p:spTgt spid="336"/>
                                        </p:tgtEl>
                                        <p:attrNameLst>
                                          <p:attrName>ppt_x</p:attrName>
                                        </p:attrNameLst>
                                      </p:cBhvr>
                                      <p:tavLst>
                                        <p:tav tm="0">
                                          <p:val>
                                            <p:strVal val="ppt_x"/>
                                          </p:val>
                                        </p:tav>
                                        <p:tav tm="100000">
                                          <p:val>
                                            <p:strVal val="ppt_x"/>
                                          </p:val>
                                        </p:tav>
                                      </p:tavLst>
                                    </p:anim>
                                    <p:anim calcmode="lin" valueType="num">
                                      <p:cBhvr additive="base">
                                        <p:cTn id="731" dur="3500"/>
                                        <p:tgtEl>
                                          <p:spTgt spid="336"/>
                                        </p:tgtEl>
                                        <p:attrNameLst>
                                          <p:attrName>ppt_y</p:attrName>
                                        </p:attrNameLst>
                                      </p:cBhvr>
                                      <p:tavLst>
                                        <p:tav tm="0">
                                          <p:val>
                                            <p:strVal val="ppt_y"/>
                                          </p:val>
                                        </p:tav>
                                        <p:tav tm="100000">
                                          <p:val>
                                            <p:strVal val="0-ppt_h/2"/>
                                          </p:val>
                                        </p:tav>
                                      </p:tavLst>
                                    </p:anim>
                                    <p:set>
                                      <p:cBhvr>
                                        <p:cTn id="732" dur="1" fill="hold">
                                          <p:stCondLst>
                                            <p:cond delay="3499"/>
                                          </p:stCondLst>
                                        </p:cTn>
                                        <p:tgtEl>
                                          <p:spTgt spid="336"/>
                                        </p:tgtEl>
                                        <p:attrNameLst>
                                          <p:attrName>style.visibility</p:attrName>
                                        </p:attrNameLst>
                                      </p:cBhvr>
                                      <p:to>
                                        <p:strVal val="hidden"/>
                                      </p:to>
                                    </p:set>
                                  </p:childTnLst>
                                </p:cTn>
                              </p:par>
                              <p:par>
                                <p:cTn id="733" presetID="2" presetClass="exit" presetSubtype="1" fill="hold" nodeType="withEffect">
                                  <p:stCondLst>
                                    <p:cond delay="0"/>
                                  </p:stCondLst>
                                  <p:childTnLst>
                                    <p:anim calcmode="lin" valueType="num">
                                      <p:cBhvr additive="base">
                                        <p:cTn id="734" dur="3500"/>
                                        <p:tgtEl>
                                          <p:spTgt spid="339"/>
                                        </p:tgtEl>
                                        <p:attrNameLst>
                                          <p:attrName>ppt_x</p:attrName>
                                        </p:attrNameLst>
                                      </p:cBhvr>
                                      <p:tavLst>
                                        <p:tav tm="0">
                                          <p:val>
                                            <p:strVal val="ppt_x"/>
                                          </p:val>
                                        </p:tav>
                                        <p:tav tm="100000">
                                          <p:val>
                                            <p:strVal val="ppt_x"/>
                                          </p:val>
                                        </p:tav>
                                      </p:tavLst>
                                    </p:anim>
                                    <p:anim calcmode="lin" valueType="num">
                                      <p:cBhvr additive="base">
                                        <p:cTn id="735" dur="3500"/>
                                        <p:tgtEl>
                                          <p:spTgt spid="339"/>
                                        </p:tgtEl>
                                        <p:attrNameLst>
                                          <p:attrName>ppt_y</p:attrName>
                                        </p:attrNameLst>
                                      </p:cBhvr>
                                      <p:tavLst>
                                        <p:tav tm="0">
                                          <p:val>
                                            <p:strVal val="ppt_y"/>
                                          </p:val>
                                        </p:tav>
                                        <p:tav tm="100000">
                                          <p:val>
                                            <p:strVal val="0-ppt_h/2"/>
                                          </p:val>
                                        </p:tav>
                                      </p:tavLst>
                                    </p:anim>
                                    <p:set>
                                      <p:cBhvr>
                                        <p:cTn id="736" dur="1" fill="hold">
                                          <p:stCondLst>
                                            <p:cond delay="3499"/>
                                          </p:stCondLst>
                                        </p:cTn>
                                        <p:tgtEl>
                                          <p:spTgt spid="339"/>
                                        </p:tgtEl>
                                        <p:attrNameLst>
                                          <p:attrName>style.visibility</p:attrName>
                                        </p:attrNameLst>
                                      </p:cBhvr>
                                      <p:to>
                                        <p:strVal val="hidden"/>
                                      </p:to>
                                    </p:set>
                                  </p:childTnLst>
                                </p:cTn>
                              </p:par>
                              <p:par>
                                <p:cTn id="737" presetID="2" presetClass="exit" presetSubtype="1" fill="hold" nodeType="withEffect">
                                  <p:stCondLst>
                                    <p:cond delay="0"/>
                                  </p:stCondLst>
                                  <p:childTnLst>
                                    <p:anim calcmode="lin" valueType="num">
                                      <p:cBhvr additive="base">
                                        <p:cTn id="738" dur="3500"/>
                                        <p:tgtEl>
                                          <p:spTgt spid="342"/>
                                        </p:tgtEl>
                                        <p:attrNameLst>
                                          <p:attrName>ppt_x</p:attrName>
                                        </p:attrNameLst>
                                      </p:cBhvr>
                                      <p:tavLst>
                                        <p:tav tm="0">
                                          <p:val>
                                            <p:strVal val="ppt_x"/>
                                          </p:val>
                                        </p:tav>
                                        <p:tav tm="100000">
                                          <p:val>
                                            <p:strVal val="ppt_x"/>
                                          </p:val>
                                        </p:tav>
                                      </p:tavLst>
                                    </p:anim>
                                    <p:anim calcmode="lin" valueType="num">
                                      <p:cBhvr additive="base">
                                        <p:cTn id="739" dur="3500"/>
                                        <p:tgtEl>
                                          <p:spTgt spid="342"/>
                                        </p:tgtEl>
                                        <p:attrNameLst>
                                          <p:attrName>ppt_y</p:attrName>
                                        </p:attrNameLst>
                                      </p:cBhvr>
                                      <p:tavLst>
                                        <p:tav tm="0">
                                          <p:val>
                                            <p:strVal val="ppt_y"/>
                                          </p:val>
                                        </p:tav>
                                        <p:tav tm="100000">
                                          <p:val>
                                            <p:strVal val="0-ppt_h/2"/>
                                          </p:val>
                                        </p:tav>
                                      </p:tavLst>
                                    </p:anim>
                                    <p:set>
                                      <p:cBhvr>
                                        <p:cTn id="740" dur="1" fill="hold">
                                          <p:stCondLst>
                                            <p:cond delay="3499"/>
                                          </p:stCondLst>
                                        </p:cTn>
                                        <p:tgtEl>
                                          <p:spTgt spid="342"/>
                                        </p:tgtEl>
                                        <p:attrNameLst>
                                          <p:attrName>style.visibility</p:attrName>
                                        </p:attrNameLst>
                                      </p:cBhvr>
                                      <p:to>
                                        <p:strVal val="hidden"/>
                                      </p:to>
                                    </p:set>
                                  </p:childTnLst>
                                </p:cTn>
                              </p:par>
                              <p:par>
                                <p:cTn id="741" presetID="2" presetClass="exit" presetSubtype="1" fill="hold" nodeType="withEffect">
                                  <p:stCondLst>
                                    <p:cond delay="0"/>
                                  </p:stCondLst>
                                  <p:childTnLst>
                                    <p:anim calcmode="lin" valueType="num">
                                      <p:cBhvr additive="base">
                                        <p:cTn id="742" dur="3500"/>
                                        <p:tgtEl>
                                          <p:spTgt spid="345"/>
                                        </p:tgtEl>
                                        <p:attrNameLst>
                                          <p:attrName>ppt_x</p:attrName>
                                        </p:attrNameLst>
                                      </p:cBhvr>
                                      <p:tavLst>
                                        <p:tav tm="0">
                                          <p:val>
                                            <p:strVal val="ppt_x"/>
                                          </p:val>
                                        </p:tav>
                                        <p:tav tm="100000">
                                          <p:val>
                                            <p:strVal val="ppt_x"/>
                                          </p:val>
                                        </p:tav>
                                      </p:tavLst>
                                    </p:anim>
                                    <p:anim calcmode="lin" valueType="num">
                                      <p:cBhvr additive="base">
                                        <p:cTn id="743" dur="3500"/>
                                        <p:tgtEl>
                                          <p:spTgt spid="345"/>
                                        </p:tgtEl>
                                        <p:attrNameLst>
                                          <p:attrName>ppt_y</p:attrName>
                                        </p:attrNameLst>
                                      </p:cBhvr>
                                      <p:tavLst>
                                        <p:tav tm="0">
                                          <p:val>
                                            <p:strVal val="ppt_y"/>
                                          </p:val>
                                        </p:tav>
                                        <p:tav tm="100000">
                                          <p:val>
                                            <p:strVal val="0-ppt_h/2"/>
                                          </p:val>
                                        </p:tav>
                                      </p:tavLst>
                                    </p:anim>
                                    <p:set>
                                      <p:cBhvr>
                                        <p:cTn id="744" dur="1" fill="hold">
                                          <p:stCondLst>
                                            <p:cond delay="3499"/>
                                          </p:stCondLst>
                                        </p:cTn>
                                        <p:tgtEl>
                                          <p:spTgt spid="345"/>
                                        </p:tgtEl>
                                        <p:attrNameLst>
                                          <p:attrName>style.visibility</p:attrName>
                                        </p:attrNameLst>
                                      </p:cBhvr>
                                      <p:to>
                                        <p:strVal val="hidden"/>
                                      </p:to>
                                    </p:set>
                                  </p:childTnLst>
                                </p:cTn>
                              </p:par>
                              <p:par>
                                <p:cTn id="745" presetID="2" presetClass="exit" presetSubtype="1" fill="hold" nodeType="withEffect">
                                  <p:stCondLst>
                                    <p:cond delay="0"/>
                                  </p:stCondLst>
                                  <p:childTnLst>
                                    <p:anim calcmode="lin" valueType="num">
                                      <p:cBhvr additive="base">
                                        <p:cTn id="746" dur="3500"/>
                                        <p:tgtEl>
                                          <p:spTgt spid="348"/>
                                        </p:tgtEl>
                                        <p:attrNameLst>
                                          <p:attrName>ppt_x</p:attrName>
                                        </p:attrNameLst>
                                      </p:cBhvr>
                                      <p:tavLst>
                                        <p:tav tm="0">
                                          <p:val>
                                            <p:strVal val="ppt_x"/>
                                          </p:val>
                                        </p:tav>
                                        <p:tav tm="100000">
                                          <p:val>
                                            <p:strVal val="ppt_x"/>
                                          </p:val>
                                        </p:tav>
                                      </p:tavLst>
                                    </p:anim>
                                    <p:anim calcmode="lin" valueType="num">
                                      <p:cBhvr additive="base">
                                        <p:cTn id="747" dur="3500"/>
                                        <p:tgtEl>
                                          <p:spTgt spid="348"/>
                                        </p:tgtEl>
                                        <p:attrNameLst>
                                          <p:attrName>ppt_y</p:attrName>
                                        </p:attrNameLst>
                                      </p:cBhvr>
                                      <p:tavLst>
                                        <p:tav tm="0">
                                          <p:val>
                                            <p:strVal val="ppt_y"/>
                                          </p:val>
                                        </p:tav>
                                        <p:tav tm="100000">
                                          <p:val>
                                            <p:strVal val="0-ppt_h/2"/>
                                          </p:val>
                                        </p:tav>
                                      </p:tavLst>
                                    </p:anim>
                                    <p:set>
                                      <p:cBhvr>
                                        <p:cTn id="748" dur="1" fill="hold">
                                          <p:stCondLst>
                                            <p:cond delay="3499"/>
                                          </p:stCondLst>
                                        </p:cTn>
                                        <p:tgtEl>
                                          <p:spTgt spid="348"/>
                                        </p:tgtEl>
                                        <p:attrNameLst>
                                          <p:attrName>style.visibility</p:attrName>
                                        </p:attrNameLst>
                                      </p:cBhvr>
                                      <p:to>
                                        <p:strVal val="hidden"/>
                                      </p:to>
                                    </p:set>
                                  </p:childTnLst>
                                </p:cTn>
                              </p:par>
                              <p:par>
                                <p:cTn id="749" presetID="2" presetClass="exit" presetSubtype="1" fill="hold" nodeType="withEffect">
                                  <p:stCondLst>
                                    <p:cond delay="0"/>
                                  </p:stCondLst>
                                  <p:childTnLst>
                                    <p:anim calcmode="lin" valueType="num">
                                      <p:cBhvr additive="base">
                                        <p:cTn id="750" dur="3500"/>
                                        <p:tgtEl>
                                          <p:spTgt spid="351"/>
                                        </p:tgtEl>
                                        <p:attrNameLst>
                                          <p:attrName>ppt_x</p:attrName>
                                        </p:attrNameLst>
                                      </p:cBhvr>
                                      <p:tavLst>
                                        <p:tav tm="0">
                                          <p:val>
                                            <p:strVal val="ppt_x"/>
                                          </p:val>
                                        </p:tav>
                                        <p:tav tm="100000">
                                          <p:val>
                                            <p:strVal val="ppt_x"/>
                                          </p:val>
                                        </p:tav>
                                      </p:tavLst>
                                    </p:anim>
                                    <p:anim calcmode="lin" valueType="num">
                                      <p:cBhvr additive="base">
                                        <p:cTn id="751" dur="3500"/>
                                        <p:tgtEl>
                                          <p:spTgt spid="351"/>
                                        </p:tgtEl>
                                        <p:attrNameLst>
                                          <p:attrName>ppt_y</p:attrName>
                                        </p:attrNameLst>
                                      </p:cBhvr>
                                      <p:tavLst>
                                        <p:tav tm="0">
                                          <p:val>
                                            <p:strVal val="ppt_y"/>
                                          </p:val>
                                        </p:tav>
                                        <p:tav tm="100000">
                                          <p:val>
                                            <p:strVal val="0-ppt_h/2"/>
                                          </p:val>
                                        </p:tav>
                                      </p:tavLst>
                                    </p:anim>
                                    <p:set>
                                      <p:cBhvr>
                                        <p:cTn id="752" dur="1" fill="hold">
                                          <p:stCondLst>
                                            <p:cond delay="3499"/>
                                          </p:stCondLst>
                                        </p:cTn>
                                        <p:tgtEl>
                                          <p:spTgt spid="351"/>
                                        </p:tgtEl>
                                        <p:attrNameLst>
                                          <p:attrName>style.visibility</p:attrName>
                                        </p:attrNameLst>
                                      </p:cBhvr>
                                      <p:to>
                                        <p:strVal val="hidden"/>
                                      </p:to>
                                    </p:set>
                                  </p:childTnLst>
                                </p:cTn>
                              </p:par>
                              <p:par>
                                <p:cTn id="753" presetID="2" presetClass="exit" presetSubtype="1" fill="hold" nodeType="withEffect">
                                  <p:stCondLst>
                                    <p:cond delay="0"/>
                                  </p:stCondLst>
                                  <p:childTnLst>
                                    <p:anim calcmode="lin" valueType="num">
                                      <p:cBhvr additive="base">
                                        <p:cTn id="754" dur="3500"/>
                                        <p:tgtEl>
                                          <p:spTgt spid="354"/>
                                        </p:tgtEl>
                                        <p:attrNameLst>
                                          <p:attrName>ppt_x</p:attrName>
                                        </p:attrNameLst>
                                      </p:cBhvr>
                                      <p:tavLst>
                                        <p:tav tm="0">
                                          <p:val>
                                            <p:strVal val="ppt_x"/>
                                          </p:val>
                                        </p:tav>
                                        <p:tav tm="100000">
                                          <p:val>
                                            <p:strVal val="ppt_x"/>
                                          </p:val>
                                        </p:tav>
                                      </p:tavLst>
                                    </p:anim>
                                    <p:anim calcmode="lin" valueType="num">
                                      <p:cBhvr additive="base">
                                        <p:cTn id="755" dur="3500"/>
                                        <p:tgtEl>
                                          <p:spTgt spid="354"/>
                                        </p:tgtEl>
                                        <p:attrNameLst>
                                          <p:attrName>ppt_y</p:attrName>
                                        </p:attrNameLst>
                                      </p:cBhvr>
                                      <p:tavLst>
                                        <p:tav tm="0">
                                          <p:val>
                                            <p:strVal val="ppt_y"/>
                                          </p:val>
                                        </p:tav>
                                        <p:tav tm="100000">
                                          <p:val>
                                            <p:strVal val="0-ppt_h/2"/>
                                          </p:val>
                                        </p:tav>
                                      </p:tavLst>
                                    </p:anim>
                                    <p:set>
                                      <p:cBhvr>
                                        <p:cTn id="756" dur="1" fill="hold">
                                          <p:stCondLst>
                                            <p:cond delay="3499"/>
                                          </p:stCondLst>
                                        </p:cTn>
                                        <p:tgtEl>
                                          <p:spTgt spid="354"/>
                                        </p:tgtEl>
                                        <p:attrNameLst>
                                          <p:attrName>style.visibility</p:attrName>
                                        </p:attrNameLst>
                                      </p:cBhvr>
                                      <p:to>
                                        <p:strVal val="hidden"/>
                                      </p:to>
                                    </p:set>
                                  </p:childTnLst>
                                </p:cTn>
                              </p:par>
                              <p:par>
                                <p:cTn id="757" presetID="2" presetClass="exit" presetSubtype="1" fill="hold" nodeType="withEffect">
                                  <p:stCondLst>
                                    <p:cond delay="0"/>
                                  </p:stCondLst>
                                  <p:childTnLst>
                                    <p:anim calcmode="lin" valueType="num">
                                      <p:cBhvr additive="base">
                                        <p:cTn id="758" dur="3500"/>
                                        <p:tgtEl>
                                          <p:spTgt spid="357"/>
                                        </p:tgtEl>
                                        <p:attrNameLst>
                                          <p:attrName>ppt_x</p:attrName>
                                        </p:attrNameLst>
                                      </p:cBhvr>
                                      <p:tavLst>
                                        <p:tav tm="0">
                                          <p:val>
                                            <p:strVal val="ppt_x"/>
                                          </p:val>
                                        </p:tav>
                                        <p:tav tm="100000">
                                          <p:val>
                                            <p:strVal val="ppt_x"/>
                                          </p:val>
                                        </p:tav>
                                      </p:tavLst>
                                    </p:anim>
                                    <p:anim calcmode="lin" valueType="num">
                                      <p:cBhvr additive="base">
                                        <p:cTn id="759" dur="3500"/>
                                        <p:tgtEl>
                                          <p:spTgt spid="357"/>
                                        </p:tgtEl>
                                        <p:attrNameLst>
                                          <p:attrName>ppt_y</p:attrName>
                                        </p:attrNameLst>
                                      </p:cBhvr>
                                      <p:tavLst>
                                        <p:tav tm="0">
                                          <p:val>
                                            <p:strVal val="ppt_y"/>
                                          </p:val>
                                        </p:tav>
                                        <p:tav tm="100000">
                                          <p:val>
                                            <p:strVal val="0-ppt_h/2"/>
                                          </p:val>
                                        </p:tav>
                                      </p:tavLst>
                                    </p:anim>
                                    <p:set>
                                      <p:cBhvr>
                                        <p:cTn id="760" dur="1" fill="hold">
                                          <p:stCondLst>
                                            <p:cond delay="3499"/>
                                          </p:stCondLst>
                                        </p:cTn>
                                        <p:tgtEl>
                                          <p:spTgt spid="357"/>
                                        </p:tgtEl>
                                        <p:attrNameLst>
                                          <p:attrName>style.visibility</p:attrName>
                                        </p:attrNameLst>
                                      </p:cBhvr>
                                      <p:to>
                                        <p:strVal val="hidden"/>
                                      </p:to>
                                    </p:set>
                                  </p:childTnLst>
                                </p:cTn>
                              </p:par>
                              <p:par>
                                <p:cTn id="761" presetID="2" presetClass="exit" presetSubtype="1" fill="hold" nodeType="withEffect">
                                  <p:stCondLst>
                                    <p:cond delay="0"/>
                                  </p:stCondLst>
                                  <p:childTnLst>
                                    <p:anim calcmode="lin" valueType="num">
                                      <p:cBhvr additive="base">
                                        <p:cTn id="762" dur="3500"/>
                                        <p:tgtEl>
                                          <p:spTgt spid="360"/>
                                        </p:tgtEl>
                                        <p:attrNameLst>
                                          <p:attrName>ppt_x</p:attrName>
                                        </p:attrNameLst>
                                      </p:cBhvr>
                                      <p:tavLst>
                                        <p:tav tm="0">
                                          <p:val>
                                            <p:strVal val="ppt_x"/>
                                          </p:val>
                                        </p:tav>
                                        <p:tav tm="100000">
                                          <p:val>
                                            <p:strVal val="ppt_x"/>
                                          </p:val>
                                        </p:tav>
                                      </p:tavLst>
                                    </p:anim>
                                    <p:anim calcmode="lin" valueType="num">
                                      <p:cBhvr additive="base">
                                        <p:cTn id="763" dur="3500"/>
                                        <p:tgtEl>
                                          <p:spTgt spid="360"/>
                                        </p:tgtEl>
                                        <p:attrNameLst>
                                          <p:attrName>ppt_y</p:attrName>
                                        </p:attrNameLst>
                                      </p:cBhvr>
                                      <p:tavLst>
                                        <p:tav tm="0">
                                          <p:val>
                                            <p:strVal val="ppt_y"/>
                                          </p:val>
                                        </p:tav>
                                        <p:tav tm="100000">
                                          <p:val>
                                            <p:strVal val="0-ppt_h/2"/>
                                          </p:val>
                                        </p:tav>
                                      </p:tavLst>
                                    </p:anim>
                                    <p:set>
                                      <p:cBhvr>
                                        <p:cTn id="764" dur="1" fill="hold">
                                          <p:stCondLst>
                                            <p:cond delay="3499"/>
                                          </p:stCondLst>
                                        </p:cTn>
                                        <p:tgtEl>
                                          <p:spTgt spid="360"/>
                                        </p:tgtEl>
                                        <p:attrNameLst>
                                          <p:attrName>style.visibility</p:attrName>
                                        </p:attrNameLst>
                                      </p:cBhvr>
                                      <p:to>
                                        <p:strVal val="hidden"/>
                                      </p:to>
                                    </p:set>
                                  </p:childTnLst>
                                </p:cTn>
                              </p:par>
                              <p:par>
                                <p:cTn id="765" presetID="2" presetClass="exit" presetSubtype="1" fill="hold" nodeType="withEffect">
                                  <p:stCondLst>
                                    <p:cond delay="0"/>
                                  </p:stCondLst>
                                  <p:childTnLst>
                                    <p:anim calcmode="lin" valueType="num">
                                      <p:cBhvr additive="base">
                                        <p:cTn id="766" dur="3500"/>
                                        <p:tgtEl>
                                          <p:spTgt spid="363"/>
                                        </p:tgtEl>
                                        <p:attrNameLst>
                                          <p:attrName>ppt_x</p:attrName>
                                        </p:attrNameLst>
                                      </p:cBhvr>
                                      <p:tavLst>
                                        <p:tav tm="0">
                                          <p:val>
                                            <p:strVal val="ppt_x"/>
                                          </p:val>
                                        </p:tav>
                                        <p:tav tm="100000">
                                          <p:val>
                                            <p:strVal val="ppt_x"/>
                                          </p:val>
                                        </p:tav>
                                      </p:tavLst>
                                    </p:anim>
                                    <p:anim calcmode="lin" valueType="num">
                                      <p:cBhvr additive="base">
                                        <p:cTn id="767" dur="3500"/>
                                        <p:tgtEl>
                                          <p:spTgt spid="363"/>
                                        </p:tgtEl>
                                        <p:attrNameLst>
                                          <p:attrName>ppt_y</p:attrName>
                                        </p:attrNameLst>
                                      </p:cBhvr>
                                      <p:tavLst>
                                        <p:tav tm="0">
                                          <p:val>
                                            <p:strVal val="ppt_y"/>
                                          </p:val>
                                        </p:tav>
                                        <p:tav tm="100000">
                                          <p:val>
                                            <p:strVal val="0-ppt_h/2"/>
                                          </p:val>
                                        </p:tav>
                                      </p:tavLst>
                                    </p:anim>
                                    <p:set>
                                      <p:cBhvr>
                                        <p:cTn id="768" dur="1" fill="hold">
                                          <p:stCondLst>
                                            <p:cond delay="3499"/>
                                          </p:stCondLst>
                                        </p:cTn>
                                        <p:tgtEl>
                                          <p:spTgt spid="363"/>
                                        </p:tgtEl>
                                        <p:attrNameLst>
                                          <p:attrName>style.visibility</p:attrName>
                                        </p:attrNameLst>
                                      </p:cBhvr>
                                      <p:to>
                                        <p:strVal val="hidden"/>
                                      </p:to>
                                    </p:set>
                                  </p:childTnLst>
                                </p:cTn>
                              </p:par>
                              <p:par>
                                <p:cTn id="769" presetID="2" presetClass="exit" presetSubtype="1" fill="hold" nodeType="withEffect">
                                  <p:stCondLst>
                                    <p:cond delay="0"/>
                                  </p:stCondLst>
                                  <p:childTnLst>
                                    <p:anim calcmode="lin" valueType="num">
                                      <p:cBhvr additive="base">
                                        <p:cTn id="770" dur="3500"/>
                                        <p:tgtEl>
                                          <p:spTgt spid="366"/>
                                        </p:tgtEl>
                                        <p:attrNameLst>
                                          <p:attrName>ppt_x</p:attrName>
                                        </p:attrNameLst>
                                      </p:cBhvr>
                                      <p:tavLst>
                                        <p:tav tm="0">
                                          <p:val>
                                            <p:strVal val="ppt_x"/>
                                          </p:val>
                                        </p:tav>
                                        <p:tav tm="100000">
                                          <p:val>
                                            <p:strVal val="ppt_x"/>
                                          </p:val>
                                        </p:tav>
                                      </p:tavLst>
                                    </p:anim>
                                    <p:anim calcmode="lin" valueType="num">
                                      <p:cBhvr additive="base">
                                        <p:cTn id="771" dur="3500"/>
                                        <p:tgtEl>
                                          <p:spTgt spid="366"/>
                                        </p:tgtEl>
                                        <p:attrNameLst>
                                          <p:attrName>ppt_y</p:attrName>
                                        </p:attrNameLst>
                                      </p:cBhvr>
                                      <p:tavLst>
                                        <p:tav tm="0">
                                          <p:val>
                                            <p:strVal val="ppt_y"/>
                                          </p:val>
                                        </p:tav>
                                        <p:tav tm="100000">
                                          <p:val>
                                            <p:strVal val="0-ppt_h/2"/>
                                          </p:val>
                                        </p:tav>
                                      </p:tavLst>
                                    </p:anim>
                                    <p:set>
                                      <p:cBhvr>
                                        <p:cTn id="772" dur="1" fill="hold">
                                          <p:stCondLst>
                                            <p:cond delay="3499"/>
                                          </p:stCondLst>
                                        </p:cTn>
                                        <p:tgtEl>
                                          <p:spTgt spid="366"/>
                                        </p:tgtEl>
                                        <p:attrNameLst>
                                          <p:attrName>style.visibility</p:attrName>
                                        </p:attrNameLst>
                                      </p:cBhvr>
                                      <p:to>
                                        <p:strVal val="hidden"/>
                                      </p:to>
                                    </p:set>
                                  </p:childTnLst>
                                </p:cTn>
                              </p:par>
                              <p:par>
                                <p:cTn id="773" presetID="2" presetClass="exit" presetSubtype="1" fill="hold" nodeType="withEffect">
                                  <p:stCondLst>
                                    <p:cond delay="0"/>
                                  </p:stCondLst>
                                  <p:childTnLst>
                                    <p:anim calcmode="lin" valueType="num">
                                      <p:cBhvr additive="base">
                                        <p:cTn id="774" dur="3500"/>
                                        <p:tgtEl>
                                          <p:spTgt spid="369"/>
                                        </p:tgtEl>
                                        <p:attrNameLst>
                                          <p:attrName>ppt_x</p:attrName>
                                        </p:attrNameLst>
                                      </p:cBhvr>
                                      <p:tavLst>
                                        <p:tav tm="0">
                                          <p:val>
                                            <p:strVal val="ppt_x"/>
                                          </p:val>
                                        </p:tav>
                                        <p:tav tm="100000">
                                          <p:val>
                                            <p:strVal val="ppt_x"/>
                                          </p:val>
                                        </p:tav>
                                      </p:tavLst>
                                    </p:anim>
                                    <p:anim calcmode="lin" valueType="num">
                                      <p:cBhvr additive="base">
                                        <p:cTn id="775" dur="3500"/>
                                        <p:tgtEl>
                                          <p:spTgt spid="369"/>
                                        </p:tgtEl>
                                        <p:attrNameLst>
                                          <p:attrName>ppt_y</p:attrName>
                                        </p:attrNameLst>
                                      </p:cBhvr>
                                      <p:tavLst>
                                        <p:tav tm="0">
                                          <p:val>
                                            <p:strVal val="ppt_y"/>
                                          </p:val>
                                        </p:tav>
                                        <p:tav tm="100000">
                                          <p:val>
                                            <p:strVal val="0-ppt_h/2"/>
                                          </p:val>
                                        </p:tav>
                                      </p:tavLst>
                                    </p:anim>
                                    <p:set>
                                      <p:cBhvr>
                                        <p:cTn id="776" dur="1" fill="hold">
                                          <p:stCondLst>
                                            <p:cond delay="3499"/>
                                          </p:stCondLst>
                                        </p:cTn>
                                        <p:tgtEl>
                                          <p:spTgt spid="369"/>
                                        </p:tgtEl>
                                        <p:attrNameLst>
                                          <p:attrName>style.visibility</p:attrName>
                                        </p:attrNameLst>
                                      </p:cBhvr>
                                      <p:to>
                                        <p:strVal val="hidden"/>
                                      </p:to>
                                    </p:set>
                                  </p:childTnLst>
                                </p:cTn>
                              </p:par>
                              <p:par>
                                <p:cTn id="777" presetID="2" presetClass="exit" presetSubtype="1" fill="hold" nodeType="withEffect">
                                  <p:stCondLst>
                                    <p:cond delay="0"/>
                                  </p:stCondLst>
                                  <p:childTnLst>
                                    <p:anim calcmode="lin" valueType="num">
                                      <p:cBhvr additive="base">
                                        <p:cTn id="778" dur="3500"/>
                                        <p:tgtEl>
                                          <p:spTgt spid="372"/>
                                        </p:tgtEl>
                                        <p:attrNameLst>
                                          <p:attrName>ppt_x</p:attrName>
                                        </p:attrNameLst>
                                      </p:cBhvr>
                                      <p:tavLst>
                                        <p:tav tm="0">
                                          <p:val>
                                            <p:strVal val="ppt_x"/>
                                          </p:val>
                                        </p:tav>
                                        <p:tav tm="100000">
                                          <p:val>
                                            <p:strVal val="ppt_x"/>
                                          </p:val>
                                        </p:tav>
                                      </p:tavLst>
                                    </p:anim>
                                    <p:anim calcmode="lin" valueType="num">
                                      <p:cBhvr additive="base">
                                        <p:cTn id="779" dur="3500"/>
                                        <p:tgtEl>
                                          <p:spTgt spid="372"/>
                                        </p:tgtEl>
                                        <p:attrNameLst>
                                          <p:attrName>ppt_y</p:attrName>
                                        </p:attrNameLst>
                                      </p:cBhvr>
                                      <p:tavLst>
                                        <p:tav tm="0">
                                          <p:val>
                                            <p:strVal val="ppt_y"/>
                                          </p:val>
                                        </p:tav>
                                        <p:tav tm="100000">
                                          <p:val>
                                            <p:strVal val="0-ppt_h/2"/>
                                          </p:val>
                                        </p:tav>
                                      </p:tavLst>
                                    </p:anim>
                                    <p:set>
                                      <p:cBhvr>
                                        <p:cTn id="780" dur="1" fill="hold">
                                          <p:stCondLst>
                                            <p:cond delay="3499"/>
                                          </p:stCondLst>
                                        </p:cTn>
                                        <p:tgtEl>
                                          <p:spTgt spid="372"/>
                                        </p:tgtEl>
                                        <p:attrNameLst>
                                          <p:attrName>style.visibility</p:attrName>
                                        </p:attrNameLst>
                                      </p:cBhvr>
                                      <p:to>
                                        <p:strVal val="hidden"/>
                                      </p:to>
                                    </p:set>
                                  </p:childTnLst>
                                </p:cTn>
                              </p:par>
                              <p:par>
                                <p:cTn id="781" presetID="2" presetClass="exit" presetSubtype="1" fill="hold" nodeType="withEffect">
                                  <p:stCondLst>
                                    <p:cond delay="0"/>
                                  </p:stCondLst>
                                  <p:childTnLst>
                                    <p:anim calcmode="lin" valueType="num">
                                      <p:cBhvr additive="base">
                                        <p:cTn id="782" dur="3500"/>
                                        <p:tgtEl>
                                          <p:spTgt spid="375"/>
                                        </p:tgtEl>
                                        <p:attrNameLst>
                                          <p:attrName>ppt_x</p:attrName>
                                        </p:attrNameLst>
                                      </p:cBhvr>
                                      <p:tavLst>
                                        <p:tav tm="0">
                                          <p:val>
                                            <p:strVal val="ppt_x"/>
                                          </p:val>
                                        </p:tav>
                                        <p:tav tm="100000">
                                          <p:val>
                                            <p:strVal val="ppt_x"/>
                                          </p:val>
                                        </p:tav>
                                      </p:tavLst>
                                    </p:anim>
                                    <p:anim calcmode="lin" valueType="num">
                                      <p:cBhvr additive="base">
                                        <p:cTn id="783" dur="3500"/>
                                        <p:tgtEl>
                                          <p:spTgt spid="375"/>
                                        </p:tgtEl>
                                        <p:attrNameLst>
                                          <p:attrName>ppt_y</p:attrName>
                                        </p:attrNameLst>
                                      </p:cBhvr>
                                      <p:tavLst>
                                        <p:tav tm="0">
                                          <p:val>
                                            <p:strVal val="ppt_y"/>
                                          </p:val>
                                        </p:tav>
                                        <p:tav tm="100000">
                                          <p:val>
                                            <p:strVal val="0-ppt_h/2"/>
                                          </p:val>
                                        </p:tav>
                                      </p:tavLst>
                                    </p:anim>
                                    <p:set>
                                      <p:cBhvr>
                                        <p:cTn id="784" dur="1" fill="hold">
                                          <p:stCondLst>
                                            <p:cond delay="3499"/>
                                          </p:stCondLst>
                                        </p:cTn>
                                        <p:tgtEl>
                                          <p:spTgt spid="375"/>
                                        </p:tgtEl>
                                        <p:attrNameLst>
                                          <p:attrName>style.visibility</p:attrName>
                                        </p:attrNameLst>
                                      </p:cBhvr>
                                      <p:to>
                                        <p:strVal val="hidden"/>
                                      </p:to>
                                    </p:set>
                                  </p:childTnLst>
                                </p:cTn>
                              </p:par>
                              <p:par>
                                <p:cTn id="785" presetID="2" presetClass="exit" presetSubtype="1" fill="hold" nodeType="withEffect">
                                  <p:stCondLst>
                                    <p:cond delay="0"/>
                                  </p:stCondLst>
                                  <p:childTnLst>
                                    <p:anim calcmode="lin" valueType="num">
                                      <p:cBhvr additive="base">
                                        <p:cTn id="786" dur="3500"/>
                                        <p:tgtEl>
                                          <p:spTgt spid="378"/>
                                        </p:tgtEl>
                                        <p:attrNameLst>
                                          <p:attrName>ppt_x</p:attrName>
                                        </p:attrNameLst>
                                      </p:cBhvr>
                                      <p:tavLst>
                                        <p:tav tm="0">
                                          <p:val>
                                            <p:strVal val="ppt_x"/>
                                          </p:val>
                                        </p:tav>
                                        <p:tav tm="100000">
                                          <p:val>
                                            <p:strVal val="ppt_x"/>
                                          </p:val>
                                        </p:tav>
                                      </p:tavLst>
                                    </p:anim>
                                    <p:anim calcmode="lin" valueType="num">
                                      <p:cBhvr additive="base">
                                        <p:cTn id="787" dur="3500"/>
                                        <p:tgtEl>
                                          <p:spTgt spid="378"/>
                                        </p:tgtEl>
                                        <p:attrNameLst>
                                          <p:attrName>ppt_y</p:attrName>
                                        </p:attrNameLst>
                                      </p:cBhvr>
                                      <p:tavLst>
                                        <p:tav tm="0">
                                          <p:val>
                                            <p:strVal val="ppt_y"/>
                                          </p:val>
                                        </p:tav>
                                        <p:tav tm="100000">
                                          <p:val>
                                            <p:strVal val="0-ppt_h/2"/>
                                          </p:val>
                                        </p:tav>
                                      </p:tavLst>
                                    </p:anim>
                                    <p:set>
                                      <p:cBhvr>
                                        <p:cTn id="788" dur="1" fill="hold">
                                          <p:stCondLst>
                                            <p:cond delay="3499"/>
                                          </p:stCondLst>
                                        </p:cTn>
                                        <p:tgtEl>
                                          <p:spTgt spid="378"/>
                                        </p:tgtEl>
                                        <p:attrNameLst>
                                          <p:attrName>style.visibility</p:attrName>
                                        </p:attrNameLst>
                                      </p:cBhvr>
                                      <p:to>
                                        <p:strVal val="hidden"/>
                                      </p:to>
                                    </p:set>
                                  </p:childTnLst>
                                </p:cTn>
                              </p:par>
                              <p:par>
                                <p:cTn id="789" presetID="2" presetClass="exit" presetSubtype="1" fill="hold" nodeType="withEffect">
                                  <p:stCondLst>
                                    <p:cond delay="0"/>
                                  </p:stCondLst>
                                  <p:childTnLst>
                                    <p:anim calcmode="lin" valueType="num">
                                      <p:cBhvr additive="base">
                                        <p:cTn id="790" dur="3500"/>
                                        <p:tgtEl>
                                          <p:spTgt spid="381"/>
                                        </p:tgtEl>
                                        <p:attrNameLst>
                                          <p:attrName>ppt_x</p:attrName>
                                        </p:attrNameLst>
                                      </p:cBhvr>
                                      <p:tavLst>
                                        <p:tav tm="0">
                                          <p:val>
                                            <p:strVal val="ppt_x"/>
                                          </p:val>
                                        </p:tav>
                                        <p:tav tm="100000">
                                          <p:val>
                                            <p:strVal val="ppt_x"/>
                                          </p:val>
                                        </p:tav>
                                      </p:tavLst>
                                    </p:anim>
                                    <p:anim calcmode="lin" valueType="num">
                                      <p:cBhvr additive="base">
                                        <p:cTn id="791" dur="3500"/>
                                        <p:tgtEl>
                                          <p:spTgt spid="381"/>
                                        </p:tgtEl>
                                        <p:attrNameLst>
                                          <p:attrName>ppt_y</p:attrName>
                                        </p:attrNameLst>
                                      </p:cBhvr>
                                      <p:tavLst>
                                        <p:tav tm="0">
                                          <p:val>
                                            <p:strVal val="ppt_y"/>
                                          </p:val>
                                        </p:tav>
                                        <p:tav tm="100000">
                                          <p:val>
                                            <p:strVal val="0-ppt_h/2"/>
                                          </p:val>
                                        </p:tav>
                                      </p:tavLst>
                                    </p:anim>
                                    <p:set>
                                      <p:cBhvr>
                                        <p:cTn id="792" dur="1" fill="hold">
                                          <p:stCondLst>
                                            <p:cond delay="3499"/>
                                          </p:stCondLst>
                                        </p:cTn>
                                        <p:tgtEl>
                                          <p:spTgt spid="381"/>
                                        </p:tgtEl>
                                        <p:attrNameLst>
                                          <p:attrName>style.visibility</p:attrName>
                                        </p:attrNameLst>
                                      </p:cBhvr>
                                      <p:to>
                                        <p:strVal val="hidden"/>
                                      </p:to>
                                    </p:set>
                                  </p:childTnLst>
                                </p:cTn>
                              </p:par>
                              <p:par>
                                <p:cTn id="793" presetID="2" presetClass="exit" presetSubtype="1" fill="hold" nodeType="withEffect">
                                  <p:stCondLst>
                                    <p:cond delay="0"/>
                                  </p:stCondLst>
                                  <p:childTnLst>
                                    <p:anim calcmode="lin" valueType="num">
                                      <p:cBhvr additive="base">
                                        <p:cTn id="794" dur="3500"/>
                                        <p:tgtEl>
                                          <p:spTgt spid="384"/>
                                        </p:tgtEl>
                                        <p:attrNameLst>
                                          <p:attrName>ppt_x</p:attrName>
                                        </p:attrNameLst>
                                      </p:cBhvr>
                                      <p:tavLst>
                                        <p:tav tm="0">
                                          <p:val>
                                            <p:strVal val="ppt_x"/>
                                          </p:val>
                                        </p:tav>
                                        <p:tav tm="100000">
                                          <p:val>
                                            <p:strVal val="ppt_x"/>
                                          </p:val>
                                        </p:tav>
                                      </p:tavLst>
                                    </p:anim>
                                    <p:anim calcmode="lin" valueType="num">
                                      <p:cBhvr additive="base">
                                        <p:cTn id="795" dur="3500"/>
                                        <p:tgtEl>
                                          <p:spTgt spid="384"/>
                                        </p:tgtEl>
                                        <p:attrNameLst>
                                          <p:attrName>ppt_y</p:attrName>
                                        </p:attrNameLst>
                                      </p:cBhvr>
                                      <p:tavLst>
                                        <p:tav tm="0">
                                          <p:val>
                                            <p:strVal val="ppt_y"/>
                                          </p:val>
                                        </p:tav>
                                        <p:tav tm="100000">
                                          <p:val>
                                            <p:strVal val="0-ppt_h/2"/>
                                          </p:val>
                                        </p:tav>
                                      </p:tavLst>
                                    </p:anim>
                                    <p:set>
                                      <p:cBhvr>
                                        <p:cTn id="796" dur="1" fill="hold">
                                          <p:stCondLst>
                                            <p:cond delay="3499"/>
                                          </p:stCondLst>
                                        </p:cTn>
                                        <p:tgtEl>
                                          <p:spTgt spid="384"/>
                                        </p:tgtEl>
                                        <p:attrNameLst>
                                          <p:attrName>style.visibility</p:attrName>
                                        </p:attrNameLst>
                                      </p:cBhvr>
                                      <p:to>
                                        <p:strVal val="hidden"/>
                                      </p:to>
                                    </p:set>
                                  </p:childTnLst>
                                </p:cTn>
                              </p:par>
                              <p:par>
                                <p:cTn id="797" presetID="2" presetClass="exit" presetSubtype="1" fill="hold" nodeType="withEffect">
                                  <p:stCondLst>
                                    <p:cond delay="0"/>
                                  </p:stCondLst>
                                  <p:childTnLst>
                                    <p:anim calcmode="lin" valueType="num">
                                      <p:cBhvr additive="base">
                                        <p:cTn id="798" dur="3500"/>
                                        <p:tgtEl>
                                          <p:spTgt spid="387"/>
                                        </p:tgtEl>
                                        <p:attrNameLst>
                                          <p:attrName>ppt_x</p:attrName>
                                        </p:attrNameLst>
                                      </p:cBhvr>
                                      <p:tavLst>
                                        <p:tav tm="0">
                                          <p:val>
                                            <p:strVal val="ppt_x"/>
                                          </p:val>
                                        </p:tav>
                                        <p:tav tm="100000">
                                          <p:val>
                                            <p:strVal val="ppt_x"/>
                                          </p:val>
                                        </p:tav>
                                      </p:tavLst>
                                    </p:anim>
                                    <p:anim calcmode="lin" valueType="num">
                                      <p:cBhvr additive="base">
                                        <p:cTn id="799" dur="3500"/>
                                        <p:tgtEl>
                                          <p:spTgt spid="387"/>
                                        </p:tgtEl>
                                        <p:attrNameLst>
                                          <p:attrName>ppt_y</p:attrName>
                                        </p:attrNameLst>
                                      </p:cBhvr>
                                      <p:tavLst>
                                        <p:tav tm="0">
                                          <p:val>
                                            <p:strVal val="ppt_y"/>
                                          </p:val>
                                        </p:tav>
                                        <p:tav tm="100000">
                                          <p:val>
                                            <p:strVal val="0-ppt_h/2"/>
                                          </p:val>
                                        </p:tav>
                                      </p:tavLst>
                                    </p:anim>
                                    <p:set>
                                      <p:cBhvr>
                                        <p:cTn id="800" dur="1" fill="hold">
                                          <p:stCondLst>
                                            <p:cond delay="3499"/>
                                          </p:stCondLst>
                                        </p:cTn>
                                        <p:tgtEl>
                                          <p:spTgt spid="387"/>
                                        </p:tgtEl>
                                        <p:attrNameLst>
                                          <p:attrName>style.visibility</p:attrName>
                                        </p:attrNameLst>
                                      </p:cBhvr>
                                      <p:to>
                                        <p:strVal val="hidden"/>
                                      </p:to>
                                    </p:set>
                                  </p:childTnLst>
                                </p:cTn>
                              </p:par>
                              <p:par>
                                <p:cTn id="801" presetID="2" presetClass="exit" presetSubtype="1" fill="hold" nodeType="withEffect">
                                  <p:stCondLst>
                                    <p:cond delay="0"/>
                                  </p:stCondLst>
                                  <p:childTnLst>
                                    <p:anim calcmode="lin" valueType="num">
                                      <p:cBhvr additive="base">
                                        <p:cTn id="802" dur="3500"/>
                                        <p:tgtEl>
                                          <p:spTgt spid="390"/>
                                        </p:tgtEl>
                                        <p:attrNameLst>
                                          <p:attrName>ppt_x</p:attrName>
                                        </p:attrNameLst>
                                      </p:cBhvr>
                                      <p:tavLst>
                                        <p:tav tm="0">
                                          <p:val>
                                            <p:strVal val="ppt_x"/>
                                          </p:val>
                                        </p:tav>
                                        <p:tav tm="100000">
                                          <p:val>
                                            <p:strVal val="ppt_x"/>
                                          </p:val>
                                        </p:tav>
                                      </p:tavLst>
                                    </p:anim>
                                    <p:anim calcmode="lin" valueType="num">
                                      <p:cBhvr additive="base">
                                        <p:cTn id="803" dur="3500"/>
                                        <p:tgtEl>
                                          <p:spTgt spid="390"/>
                                        </p:tgtEl>
                                        <p:attrNameLst>
                                          <p:attrName>ppt_y</p:attrName>
                                        </p:attrNameLst>
                                      </p:cBhvr>
                                      <p:tavLst>
                                        <p:tav tm="0">
                                          <p:val>
                                            <p:strVal val="ppt_y"/>
                                          </p:val>
                                        </p:tav>
                                        <p:tav tm="100000">
                                          <p:val>
                                            <p:strVal val="0-ppt_h/2"/>
                                          </p:val>
                                        </p:tav>
                                      </p:tavLst>
                                    </p:anim>
                                    <p:set>
                                      <p:cBhvr>
                                        <p:cTn id="804" dur="1" fill="hold">
                                          <p:stCondLst>
                                            <p:cond delay="3499"/>
                                          </p:stCondLst>
                                        </p:cTn>
                                        <p:tgtEl>
                                          <p:spTgt spid="390"/>
                                        </p:tgtEl>
                                        <p:attrNameLst>
                                          <p:attrName>style.visibility</p:attrName>
                                        </p:attrNameLst>
                                      </p:cBhvr>
                                      <p:to>
                                        <p:strVal val="hidden"/>
                                      </p:to>
                                    </p:set>
                                  </p:childTnLst>
                                </p:cTn>
                              </p:par>
                              <p:par>
                                <p:cTn id="805" presetID="23" presetClass="entr" presetSubtype="288" fill="hold" nodeType="withEffect">
                                  <p:stCondLst>
                                    <p:cond delay="500"/>
                                  </p:stCondLst>
                                  <p:childTnLst>
                                    <p:set>
                                      <p:cBhvr>
                                        <p:cTn id="806" dur="1" fill="hold">
                                          <p:stCondLst>
                                            <p:cond delay="0"/>
                                          </p:stCondLst>
                                        </p:cTn>
                                        <p:tgtEl>
                                          <p:spTgt spid="14"/>
                                        </p:tgtEl>
                                        <p:attrNameLst>
                                          <p:attrName>style.visibility</p:attrName>
                                        </p:attrNameLst>
                                      </p:cBhvr>
                                      <p:to>
                                        <p:strVal val="visible"/>
                                      </p:to>
                                    </p:set>
                                    <p:anim calcmode="lin" valueType="num">
                                      <p:cBhvr>
                                        <p:cTn id="807" dur="3000" fill="hold"/>
                                        <p:tgtEl>
                                          <p:spTgt spid="14"/>
                                        </p:tgtEl>
                                        <p:attrNameLst>
                                          <p:attrName>ppt_w</p:attrName>
                                        </p:attrNameLst>
                                      </p:cBhvr>
                                      <p:tavLst>
                                        <p:tav tm="0">
                                          <p:val>
                                            <p:strVal val="4/3*#ppt_w"/>
                                          </p:val>
                                        </p:tav>
                                        <p:tav tm="100000">
                                          <p:val>
                                            <p:strVal val="#ppt_w"/>
                                          </p:val>
                                        </p:tav>
                                      </p:tavLst>
                                    </p:anim>
                                    <p:anim calcmode="lin" valueType="num">
                                      <p:cBhvr>
                                        <p:cTn id="808" dur="3000" fill="hold"/>
                                        <p:tgtEl>
                                          <p:spTgt spid="14"/>
                                        </p:tgtEl>
                                        <p:attrNameLst>
                                          <p:attrName>ppt_h</p:attrName>
                                        </p:attrNameLst>
                                      </p:cBhvr>
                                      <p:tavLst>
                                        <p:tav tm="0">
                                          <p:val>
                                            <p:strVal val="4/3*#ppt_h"/>
                                          </p:val>
                                        </p:tav>
                                        <p:tav tm="100000">
                                          <p:val>
                                            <p:strVal val="#ppt_h"/>
                                          </p:val>
                                        </p:tav>
                                      </p:tavLst>
                                    </p:anim>
                                  </p:childTnLst>
                                </p:cTn>
                              </p:par>
                              <p:par>
                                <p:cTn id="809" presetID="16" presetClass="entr" presetSubtype="42" fill="hold" nodeType="withEffect">
                                  <p:stCondLst>
                                    <p:cond delay="500"/>
                                  </p:stCondLst>
                                  <p:childTnLst>
                                    <p:set>
                                      <p:cBhvr>
                                        <p:cTn id="810" dur="1" fill="hold">
                                          <p:stCondLst>
                                            <p:cond delay="0"/>
                                          </p:stCondLst>
                                        </p:cTn>
                                        <p:tgtEl>
                                          <p:spTgt spid="14"/>
                                        </p:tgtEl>
                                        <p:attrNameLst>
                                          <p:attrName>style.visibility</p:attrName>
                                        </p:attrNameLst>
                                      </p:cBhvr>
                                      <p:to>
                                        <p:strVal val="visible"/>
                                      </p:to>
                                    </p:set>
                                    <p:animEffect transition="in" filter="barn(outHorizontal)">
                                      <p:cBhvr>
                                        <p:cTn id="811" dur="3000"/>
                                        <p:tgtEl>
                                          <p:spTgt spid="14"/>
                                        </p:tgtEl>
                                      </p:cBhvr>
                                    </p:animEffect>
                                  </p:childTnLst>
                                </p:cTn>
                              </p:par>
                              <p:par>
                                <p:cTn id="812" presetID="9" presetClass="emph" presetSubtype="0" grpId="0" nodeType="withEffect">
                                  <p:stCondLst>
                                    <p:cond delay="0"/>
                                  </p:stCondLst>
                                  <p:childTnLst>
                                    <p:set>
                                      <p:cBhvr rctx="PPT">
                                        <p:cTn id="813" dur="indefinite"/>
                                        <p:tgtEl>
                                          <p:spTgt spid="244"/>
                                        </p:tgtEl>
                                        <p:attrNameLst>
                                          <p:attrName>style.opacity</p:attrName>
                                        </p:attrNameLst>
                                      </p:cBhvr>
                                      <p:to>
                                        <p:strVal val="0"/>
                                      </p:to>
                                    </p:set>
                                    <p:animEffect filter="image" prLst="opacity: 0">
                                      <p:cBhvr rctx="IE">
                                        <p:cTn id="814" dur="indefinite"/>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44" y="0"/>
            <a:ext cx="9144000" cy="5143500"/>
          </a:xfrm>
          <a:prstGeom prst="rect">
            <a:avLst/>
          </a:prstGeom>
        </p:spPr>
      </p:pic>
      <p:sp>
        <p:nvSpPr>
          <p:cNvPr id="3" name="2 Rectángulo"/>
          <p:cNvSpPr/>
          <p:nvPr/>
        </p:nvSpPr>
        <p:spPr>
          <a:xfrm>
            <a:off x="1907704" y="267494"/>
            <a:ext cx="6408712" cy="2585323"/>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Ayuda </a:t>
            </a:r>
            <a:r>
              <a:rPr lang="es-ES" dirty="0">
                <a:solidFill>
                  <a:srgbClr val="006400"/>
                </a:solidFill>
                <a:latin typeface="Hobo Std" pitchFamily="34" charset="0"/>
              </a:rPr>
              <a:t>en la lactancia materna.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Para muchas mujeres, la lactancia materna es una parte hermosa de la crianza de un niño, pero puede afectar sus senos y sobre todo a los pezones.</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Un estudio de investigación </a:t>
            </a:r>
            <a:r>
              <a:rPr lang="es-ES" sz="1600" dirty="0" smtClean="0">
                <a:solidFill>
                  <a:srgbClr val="006400"/>
                </a:solidFill>
                <a:latin typeface="Hobo Std" pitchFamily="34" charset="0"/>
              </a:rPr>
              <a:t>ha </a:t>
            </a:r>
            <a:r>
              <a:rPr lang="es-ES" sz="1600" dirty="0">
                <a:solidFill>
                  <a:srgbClr val="006400"/>
                </a:solidFill>
                <a:latin typeface="Hobo Std" pitchFamily="34" charset="0"/>
              </a:rPr>
              <a:t>demostrado que el té de menta ayuda a reducir las grietas del pezón y el dolor que a menudo acompañan a la lactancia materna. </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66 Grupo"/>
          <p:cNvGrpSpPr/>
          <p:nvPr/>
        </p:nvGrpSpPr>
        <p:grpSpPr>
          <a:xfrm>
            <a:off x="-5266" y="20049"/>
            <a:ext cx="9144000" cy="5181809"/>
            <a:chOff x="0" y="-34090"/>
            <a:chExt cx="9144000" cy="5146641"/>
          </a:xfrm>
        </p:grpSpPr>
        <p:sp>
          <p:nvSpPr>
            <p:cNvPr id="68" name="67 Rectángulo"/>
            <p:cNvSpPr/>
            <p:nvPr/>
          </p:nvSpPr>
          <p:spPr>
            <a:xfrm rot="10800000">
              <a:off x="0" y="-34090"/>
              <a:ext cx="4572000" cy="5143500"/>
            </a:xfrm>
            <a:prstGeom prst="rect">
              <a:avLst/>
            </a:prstGeom>
            <a:gradFill flip="none" rotWithShape="1">
              <a:gsLst>
                <a:gs pos="51000">
                  <a:srgbClr val="3F342B">
                    <a:lumMod val="0"/>
                  </a:srgbClr>
                </a:gs>
                <a:gs pos="67000">
                  <a:schemeClr val="tx1">
                    <a:lumMod val="75000"/>
                  </a:schemeClr>
                </a:gs>
                <a:gs pos="78000">
                  <a:srgbClr val="3A3A3A">
                    <a:lumMod val="38000"/>
                  </a:srgbClr>
                </a:gs>
                <a:gs pos="26000">
                  <a:schemeClr val="tx1">
                    <a:lumMod val="75000"/>
                  </a:schemeClr>
                </a:gs>
                <a:gs pos="100000">
                  <a:schemeClr val="tx1">
                    <a:lumMod val="43000"/>
                  </a:schemeClr>
                </a:gs>
                <a:gs pos="36000">
                  <a:schemeClr val="bg1">
                    <a:lumMod val="49000"/>
                  </a:schemeClr>
                </a:gs>
                <a:gs pos="11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0800000" flipH="1">
              <a:off x="4572000" y="-30949"/>
              <a:ext cx="4572000" cy="5143500"/>
            </a:xfrm>
            <a:prstGeom prst="rect">
              <a:avLst/>
            </a:prstGeom>
            <a:gradFill flip="none" rotWithShape="1">
              <a:gsLst>
                <a:gs pos="51000">
                  <a:srgbClr val="3F342B">
                    <a:lumMod val="0"/>
                  </a:srgbClr>
                </a:gs>
                <a:gs pos="67000">
                  <a:schemeClr val="tx1">
                    <a:lumMod val="75000"/>
                  </a:schemeClr>
                </a:gs>
                <a:gs pos="78000">
                  <a:srgbClr val="3A3A3A">
                    <a:lumMod val="38000"/>
                  </a:srgbClr>
                </a:gs>
                <a:gs pos="26000">
                  <a:schemeClr val="tx1">
                    <a:lumMod val="75000"/>
                  </a:schemeClr>
                </a:gs>
                <a:gs pos="100000">
                  <a:schemeClr val="tx1">
                    <a:lumMod val="43000"/>
                  </a:schemeClr>
                </a:gs>
                <a:gs pos="36000">
                  <a:schemeClr val="bg1">
                    <a:lumMod val="49000"/>
                  </a:schemeClr>
                </a:gs>
                <a:gs pos="11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0" name="69 Imagen"/>
          <p:cNvPicPr>
            <a:picLocks noChangeAspect="1"/>
          </p:cNvPicPr>
          <p:nvPr/>
        </p:nvPicPr>
        <p:blipFill rotWithShape="1">
          <a:blip r:embed="rId2" cstate="email">
            <a:extLst>
              <a:ext uri="{28A0092B-C50C-407E-A947-70E740481C1C}">
                <a14:useLocalDpi xmlns:a14="http://schemas.microsoft.com/office/drawing/2010/main"/>
              </a:ext>
            </a:extLst>
          </a:blip>
          <a:srcRect t="-100742" b="-1"/>
          <a:stretch/>
        </p:blipFill>
        <p:spPr>
          <a:xfrm>
            <a:off x="0" y="-5183832"/>
            <a:ext cx="9174054" cy="10367664"/>
          </a:xfrm>
          <a:prstGeom prst="rect">
            <a:avLst/>
          </a:prstGeom>
        </p:spPr>
      </p:pic>
      <p:sp>
        <p:nvSpPr>
          <p:cNvPr id="2" name="1 Anillo"/>
          <p:cNvSpPr/>
          <p:nvPr/>
        </p:nvSpPr>
        <p:spPr>
          <a:xfrm flipH="1">
            <a:off x="7447180" y="263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flipH="1">
            <a:off x="7294780" y="1787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flipH="1">
            <a:off x="7142380" y="3311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flipH="1">
            <a:off x="6989980" y="4835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flipH="1">
            <a:off x="6837580" y="6359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flipH="1">
            <a:off x="6685180" y="7883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flipH="1">
            <a:off x="6532780" y="9407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flipH="1">
            <a:off x="6380380" y="10931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flipH="1">
            <a:off x="6227980" y="12455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flipH="1">
            <a:off x="6075580" y="13979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flipH="1">
            <a:off x="5923180" y="15503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flipH="1">
            <a:off x="5770780" y="17027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flipH="1">
            <a:off x="5618380" y="1855119"/>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flipH="1">
            <a:off x="5467942" y="20285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5315542" y="21809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5163142" y="23333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5010742" y="24857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4858342" y="26381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4705942" y="27905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4553542" y="29429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4401142" y="30953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4248742" y="32477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4096342" y="34001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3943942" y="35525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3791542" y="37049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3639142" y="3857380"/>
            <a:ext cx="1693170" cy="1090634"/>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nillo"/>
          <p:cNvSpPr/>
          <p:nvPr/>
        </p:nvSpPr>
        <p:spPr>
          <a:xfrm>
            <a:off x="27474" y="-129530"/>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nillo"/>
          <p:cNvSpPr/>
          <p:nvPr/>
        </p:nvSpPr>
        <p:spPr>
          <a:xfrm>
            <a:off x="179874" y="228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nillo"/>
          <p:cNvSpPr/>
          <p:nvPr/>
        </p:nvSpPr>
        <p:spPr>
          <a:xfrm>
            <a:off x="332274" y="1752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nillo"/>
          <p:cNvSpPr/>
          <p:nvPr/>
        </p:nvSpPr>
        <p:spPr>
          <a:xfrm>
            <a:off x="484674" y="3276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nillo"/>
          <p:cNvSpPr/>
          <p:nvPr/>
        </p:nvSpPr>
        <p:spPr>
          <a:xfrm>
            <a:off x="637074" y="4800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nillo"/>
          <p:cNvSpPr/>
          <p:nvPr/>
        </p:nvSpPr>
        <p:spPr>
          <a:xfrm>
            <a:off x="789474" y="6324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nillo"/>
          <p:cNvSpPr/>
          <p:nvPr/>
        </p:nvSpPr>
        <p:spPr>
          <a:xfrm>
            <a:off x="941874" y="7848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nillo"/>
          <p:cNvSpPr/>
          <p:nvPr/>
        </p:nvSpPr>
        <p:spPr>
          <a:xfrm>
            <a:off x="1094274" y="9372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nillo"/>
          <p:cNvSpPr/>
          <p:nvPr/>
        </p:nvSpPr>
        <p:spPr>
          <a:xfrm>
            <a:off x="1246674" y="10896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nillo"/>
          <p:cNvSpPr/>
          <p:nvPr/>
        </p:nvSpPr>
        <p:spPr>
          <a:xfrm>
            <a:off x="1399074" y="12420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nillo"/>
          <p:cNvSpPr/>
          <p:nvPr/>
        </p:nvSpPr>
        <p:spPr>
          <a:xfrm>
            <a:off x="1551474" y="13944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nillo"/>
          <p:cNvSpPr/>
          <p:nvPr/>
        </p:nvSpPr>
        <p:spPr>
          <a:xfrm>
            <a:off x="1703874" y="15468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nillo"/>
          <p:cNvSpPr/>
          <p:nvPr/>
        </p:nvSpPr>
        <p:spPr>
          <a:xfrm>
            <a:off x="1856274" y="16992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nillo"/>
          <p:cNvSpPr/>
          <p:nvPr/>
        </p:nvSpPr>
        <p:spPr>
          <a:xfrm>
            <a:off x="2008674" y="185167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nillo"/>
          <p:cNvSpPr/>
          <p:nvPr/>
        </p:nvSpPr>
        <p:spPr>
          <a:xfrm>
            <a:off x="2158752" y="20307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nillo"/>
          <p:cNvSpPr/>
          <p:nvPr/>
        </p:nvSpPr>
        <p:spPr>
          <a:xfrm>
            <a:off x="2311152" y="21831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nillo"/>
          <p:cNvSpPr/>
          <p:nvPr/>
        </p:nvSpPr>
        <p:spPr>
          <a:xfrm>
            <a:off x="2463552" y="23355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nillo"/>
          <p:cNvSpPr/>
          <p:nvPr/>
        </p:nvSpPr>
        <p:spPr>
          <a:xfrm>
            <a:off x="2615952" y="24879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nillo"/>
          <p:cNvSpPr/>
          <p:nvPr/>
        </p:nvSpPr>
        <p:spPr>
          <a:xfrm>
            <a:off x="2768352" y="26403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nillo"/>
          <p:cNvSpPr/>
          <p:nvPr/>
        </p:nvSpPr>
        <p:spPr>
          <a:xfrm>
            <a:off x="2920752" y="27927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nillo"/>
          <p:cNvSpPr/>
          <p:nvPr/>
        </p:nvSpPr>
        <p:spPr>
          <a:xfrm>
            <a:off x="3073152" y="29451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nillo"/>
          <p:cNvSpPr/>
          <p:nvPr/>
        </p:nvSpPr>
        <p:spPr>
          <a:xfrm>
            <a:off x="3225552" y="30975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nillo"/>
          <p:cNvSpPr/>
          <p:nvPr/>
        </p:nvSpPr>
        <p:spPr>
          <a:xfrm>
            <a:off x="3377952" y="32499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nillo"/>
          <p:cNvSpPr/>
          <p:nvPr/>
        </p:nvSpPr>
        <p:spPr>
          <a:xfrm>
            <a:off x="3530352" y="34023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nillo"/>
          <p:cNvSpPr/>
          <p:nvPr/>
        </p:nvSpPr>
        <p:spPr>
          <a:xfrm>
            <a:off x="3682752" y="35547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nillo"/>
          <p:cNvSpPr/>
          <p:nvPr/>
        </p:nvSpPr>
        <p:spPr>
          <a:xfrm>
            <a:off x="3835152" y="37071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nillo"/>
          <p:cNvSpPr/>
          <p:nvPr/>
        </p:nvSpPr>
        <p:spPr>
          <a:xfrm>
            <a:off x="3987552" y="38595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nillo"/>
          <p:cNvSpPr/>
          <p:nvPr/>
        </p:nvSpPr>
        <p:spPr>
          <a:xfrm>
            <a:off x="4139952" y="4011911"/>
            <a:ext cx="1872208" cy="1008112"/>
          </a:xfrm>
          <a:prstGeom prst="donut">
            <a:avLst>
              <a:gd name="adj" fmla="val 10244"/>
            </a:avLst>
          </a:prstGeom>
          <a:noFill/>
          <a:ln w="44450" cap="sq" cmpd="dbl">
            <a:gradFill flip="none" rotWithShape="1">
              <a:gsLst>
                <a:gs pos="68000">
                  <a:srgbClr val="C3F6AE"/>
                </a:gs>
                <a:gs pos="35000">
                  <a:srgbClr val="C3F6AE"/>
                </a:gs>
                <a:gs pos="50000">
                  <a:srgbClr val="66FF66">
                    <a:lumMod val="56000"/>
                    <a:lumOff val="44000"/>
                    <a:alpha val="0"/>
                  </a:srgbClr>
                </a:gs>
              </a:gsLst>
              <a:path path="circle">
                <a:fillToRect l="50000" t="50000" r="50000" b="50000"/>
              </a:path>
              <a:tileRect/>
            </a:gradFill>
            <a:prstDash val="sysDot"/>
          </a:ln>
          <a:effectLst>
            <a:outerShdw blurRad="50800" dist="50800" dir="5400000" algn="ctr" rotWithShape="0">
              <a:srgbClr val="00CC0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Rectángulo"/>
          <p:cNvSpPr/>
          <p:nvPr/>
        </p:nvSpPr>
        <p:spPr>
          <a:xfrm flipH="1">
            <a:off x="33428" y="0"/>
            <a:ext cx="9157485" cy="545207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6574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12"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0-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12"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0-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12"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0-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12"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0-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12"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0-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12"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0-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12"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0-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12"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0-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12"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0-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12"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0-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12"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0-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12"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0-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12"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0-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12"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0-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6"/>
                                        </p:tgtEl>
                                        <p:attrNameLst>
                                          <p:attrName>ppt_x</p:attrName>
                                        </p:attrNameLst>
                                      </p:cBhvr>
                                      <p:tavLst>
                                        <p:tav tm="0">
                                          <p:val>
                                            <p:strVal val="ppt_x"/>
                                          </p:val>
                                        </p:tav>
                                        <p:tav tm="100000">
                                          <p:val>
                                            <p:strVal val="0-ppt_w/2"/>
                                          </p:val>
                                        </p:tav>
                                      </p:tavLst>
                                    </p:anim>
                                    <p:anim calcmode="lin" valueType="num">
                                      <p:cBhvr additive="base">
                                        <p:cTn id="93" dur="3250"/>
                                        <p:tgtEl>
                                          <p:spTgt spid="16"/>
                                        </p:tgtEl>
                                        <p:attrNameLst>
                                          <p:attrName>ppt_y</p:attrName>
                                        </p:attrNameLst>
                                      </p:cBhvr>
                                      <p:tavLst>
                                        <p:tav tm="0">
                                          <p:val>
                                            <p:strVal val="ppt_y"/>
                                          </p:val>
                                        </p:tav>
                                        <p:tav tm="100000">
                                          <p:val>
                                            <p:strVal val="1+ppt_h/2"/>
                                          </p:val>
                                        </p:tav>
                                      </p:tavLst>
                                    </p:anim>
                                    <p:set>
                                      <p:cBhvr>
                                        <p:cTn id="94" dur="1" fill="hold">
                                          <p:stCondLst>
                                            <p:cond delay="324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7"/>
                                        </p:tgtEl>
                                        <p:attrNameLst>
                                          <p:attrName>ppt_x</p:attrName>
                                        </p:attrNameLst>
                                      </p:cBhvr>
                                      <p:tavLst>
                                        <p:tav tm="0">
                                          <p:val>
                                            <p:strVal val="ppt_x"/>
                                          </p:val>
                                        </p:tav>
                                        <p:tav tm="100000">
                                          <p:val>
                                            <p:strVal val="0-ppt_w/2"/>
                                          </p:val>
                                        </p:tav>
                                      </p:tavLst>
                                    </p:anim>
                                    <p:anim calcmode="lin" valueType="num">
                                      <p:cBhvr additive="base">
                                        <p:cTn id="99" dur="3250"/>
                                        <p:tgtEl>
                                          <p:spTgt spid="17"/>
                                        </p:tgtEl>
                                        <p:attrNameLst>
                                          <p:attrName>ppt_y</p:attrName>
                                        </p:attrNameLst>
                                      </p:cBhvr>
                                      <p:tavLst>
                                        <p:tav tm="0">
                                          <p:val>
                                            <p:strVal val="ppt_y"/>
                                          </p:val>
                                        </p:tav>
                                        <p:tav tm="100000">
                                          <p:val>
                                            <p:strVal val="1+ppt_h/2"/>
                                          </p:val>
                                        </p:tav>
                                      </p:tavLst>
                                    </p:anim>
                                    <p:set>
                                      <p:cBhvr>
                                        <p:cTn id="100" dur="1" fill="hold">
                                          <p:stCondLst>
                                            <p:cond delay="324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18"/>
                                        </p:tgtEl>
                                        <p:attrNameLst>
                                          <p:attrName>ppt_x</p:attrName>
                                        </p:attrNameLst>
                                      </p:cBhvr>
                                      <p:tavLst>
                                        <p:tav tm="0">
                                          <p:val>
                                            <p:strVal val="ppt_x"/>
                                          </p:val>
                                        </p:tav>
                                        <p:tav tm="100000">
                                          <p:val>
                                            <p:strVal val="0-ppt_w/2"/>
                                          </p:val>
                                        </p:tav>
                                      </p:tavLst>
                                    </p:anim>
                                    <p:anim calcmode="lin" valueType="num">
                                      <p:cBhvr additive="base">
                                        <p:cTn id="105" dur="3250"/>
                                        <p:tgtEl>
                                          <p:spTgt spid="18"/>
                                        </p:tgtEl>
                                        <p:attrNameLst>
                                          <p:attrName>ppt_y</p:attrName>
                                        </p:attrNameLst>
                                      </p:cBhvr>
                                      <p:tavLst>
                                        <p:tav tm="0">
                                          <p:val>
                                            <p:strVal val="ppt_y"/>
                                          </p:val>
                                        </p:tav>
                                        <p:tav tm="100000">
                                          <p:val>
                                            <p:strVal val="1+ppt_h/2"/>
                                          </p:val>
                                        </p:tav>
                                      </p:tavLst>
                                    </p:anim>
                                    <p:set>
                                      <p:cBhvr>
                                        <p:cTn id="106" dur="1" fill="hold">
                                          <p:stCondLst>
                                            <p:cond delay="324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19"/>
                                        </p:tgtEl>
                                        <p:attrNameLst>
                                          <p:attrName>ppt_x</p:attrName>
                                        </p:attrNameLst>
                                      </p:cBhvr>
                                      <p:tavLst>
                                        <p:tav tm="0">
                                          <p:val>
                                            <p:strVal val="ppt_x"/>
                                          </p:val>
                                        </p:tav>
                                        <p:tav tm="100000">
                                          <p:val>
                                            <p:strVal val="0-ppt_w/2"/>
                                          </p:val>
                                        </p:tav>
                                      </p:tavLst>
                                    </p:anim>
                                    <p:anim calcmode="lin" valueType="num">
                                      <p:cBhvr additive="base">
                                        <p:cTn id="111" dur="3250"/>
                                        <p:tgtEl>
                                          <p:spTgt spid="19"/>
                                        </p:tgtEl>
                                        <p:attrNameLst>
                                          <p:attrName>ppt_y</p:attrName>
                                        </p:attrNameLst>
                                      </p:cBhvr>
                                      <p:tavLst>
                                        <p:tav tm="0">
                                          <p:val>
                                            <p:strVal val="ppt_y"/>
                                          </p:val>
                                        </p:tav>
                                        <p:tav tm="100000">
                                          <p:val>
                                            <p:strVal val="1+ppt_h/2"/>
                                          </p:val>
                                        </p:tav>
                                      </p:tavLst>
                                    </p:anim>
                                    <p:set>
                                      <p:cBhvr>
                                        <p:cTn id="112" dur="1" fill="hold">
                                          <p:stCondLst>
                                            <p:cond delay="324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0"/>
                                        </p:tgtEl>
                                        <p:attrNameLst>
                                          <p:attrName>ppt_x</p:attrName>
                                        </p:attrNameLst>
                                      </p:cBhvr>
                                      <p:tavLst>
                                        <p:tav tm="0">
                                          <p:val>
                                            <p:strVal val="ppt_x"/>
                                          </p:val>
                                        </p:tav>
                                        <p:tav tm="100000">
                                          <p:val>
                                            <p:strVal val="0-ppt_w/2"/>
                                          </p:val>
                                        </p:tav>
                                      </p:tavLst>
                                    </p:anim>
                                    <p:anim calcmode="lin" valueType="num">
                                      <p:cBhvr additive="base">
                                        <p:cTn id="117" dur="3250"/>
                                        <p:tgtEl>
                                          <p:spTgt spid="20"/>
                                        </p:tgtEl>
                                        <p:attrNameLst>
                                          <p:attrName>ppt_y</p:attrName>
                                        </p:attrNameLst>
                                      </p:cBhvr>
                                      <p:tavLst>
                                        <p:tav tm="0">
                                          <p:val>
                                            <p:strVal val="ppt_y"/>
                                          </p:val>
                                        </p:tav>
                                        <p:tav tm="100000">
                                          <p:val>
                                            <p:strVal val="1+ppt_h/2"/>
                                          </p:val>
                                        </p:tav>
                                      </p:tavLst>
                                    </p:anim>
                                    <p:set>
                                      <p:cBhvr>
                                        <p:cTn id="118" dur="1" fill="hold">
                                          <p:stCondLst>
                                            <p:cond delay="324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1"/>
                                        </p:tgtEl>
                                        <p:attrNameLst>
                                          <p:attrName>ppt_x</p:attrName>
                                        </p:attrNameLst>
                                      </p:cBhvr>
                                      <p:tavLst>
                                        <p:tav tm="0">
                                          <p:val>
                                            <p:strVal val="ppt_x"/>
                                          </p:val>
                                        </p:tav>
                                        <p:tav tm="100000">
                                          <p:val>
                                            <p:strVal val="0-ppt_w/2"/>
                                          </p:val>
                                        </p:tav>
                                      </p:tavLst>
                                    </p:anim>
                                    <p:anim calcmode="lin" valueType="num">
                                      <p:cBhvr additive="base">
                                        <p:cTn id="123" dur="3250"/>
                                        <p:tgtEl>
                                          <p:spTgt spid="21"/>
                                        </p:tgtEl>
                                        <p:attrNameLst>
                                          <p:attrName>ppt_y</p:attrName>
                                        </p:attrNameLst>
                                      </p:cBhvr>
                                      <p:tavLst>
                                        <p:tav tm="0">
                                          <p:val>
                                            <p:strVal val="ppt_y"/>
                                          </p:val>
                                        </p:tav>
                                        <p:tav tm="100000">
                                          <p:val>
                                            <p:strVal val="1+ppt_h/2"/>
                                          </p:val>
                                        </p:tav>
                                      </p:tavLst>
                                    </p:anim>
                                    <p:set>
                                      <p:cBhvr>
                                        <p:cTn id="124" dur="1" fill="hold">
                                          <p:stCondLst>
                                            <p:cond delay="324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2"/>
                                        </p:tgtEl>
                                        <p:attrNameLst>
                                          <p:attrName>ppt_x</p:attrName>
                                        </p:attrNameLst>
                                      </p:cBhvr>
                                      <p:tavLst>
                                        <p:tav tm="0">
                                          <p:val>
                                            <p:strVal val="ppt_x"/>
                                          </p:val>
                                        </p:tav>
                                        <p:tav tm="100000">
                                          <p:val>
                                            <p:strVal val="0-ppt_w/2"/>
                                          </p:val>
                                        </p:tav>
                                      </p:tavLst>
                                    </p:anim>
                                    <p:anim calcmode="lin" valueType="num">
                                      <p:cBhvr additive="base">
                                        <p:cTn id="129" dur="3250"/>
                                        <p:tgtEl>
                                          <p:spTgt spid="22"/>
                                        </p:tgtEl>
                                        <p:attrNameLst>
                                          <p:attrName>ppt_y</p:attrName>
                                        </p:attrNameLst>
                                      </p:cBhvr>
                                      <p:tavLst>
                                        <p:tav tm="0">
                                          <p:val>
                                            <p:strVal val="ppt_y"/>
                                          </p:val>
                                        </p:tav>
                                        <p:tav tm="100000">
                                          <p:val>
                                            <p:strVal val="1+ppt_h/2"/>
                                          </p:val>
                                        </p:tav>
                                      </p:tavLst>
                                    </p:anim>
                                    <p:set>
                                      <p:cBhvr>
                                        <p:cTn id="130" dur="1" fill="hold">
                                          <p:stCondLst>
                                            <p:cond delay="324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3"/>
                                        </p:tgtEl>
                                        <p:attrNameLst>
                                          <p:attrName>ppt_x</p:attrName>
                                        </p:attrNameLst>
                                      </p:cBhvr>
                                      <p:tavLst>
                                        <p:tav tm="0">
                                          <p:val>
                                            <p:strVal val="ppt_x"/>
                                          </p:val>
                                        </p:tav>
                                        <p:tav tm="100000">
                                          <p:val>
                                            <p:strVal val="0-ppt_w/2"/>
                                          </p:val>
                                        </p:tav>
                                      </p:tavLst>
                                    </p:anim>
                                    <p:anim calcmode="lin" valueType="num">
                                      <p:cBhvr additive="base">
                                        <p:cTn id="135" dur="3250"/>
                                        <p:tgtEl>
                                          <p:spTgt spid="23"/>
                                        </p:tgtEl>
                                        <p:attrNameLst>
                                          <p:attrName>ppt_y</p:attrName>
                                        </p:attrNameLst>
                                      </p:cBhvr>
                                      <p:tavLst>
                                        <p:tav tm="0">
                                          <p:val>
                                            <p:strVal val="ppt_y"/>
                                          </p:val>
                                        </p:tav>
                                        <p:tav tm="100000">
                                          <p:val>
                                            <p:strVal val="1+ppt_h/2"/>
                                          </p:val>
                                        </p:tav>
                                      </p:tavLst>
                                    </p:anim>
                                    <p:set>
                                      <p:cBhvr>
                                        <p:cTn id="136" dur="1" fill="hold">
                                          <p:stCondLst>
                                            <p:cond delay="324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4"/>
                                        </p:tgtEl>
                                        <p:attrNameLst>
                                          <p:attrName>ppt_x</p:attrName>
                                        </p:attrNameLst>
                                      </p:cBhvr>
                                      <p:tavLst>
                                        <p:tav tm="0">
                                          <p:val>
                                            <p:strVal val="ppt_x"/>
                                          </p:val>
                                        </p:tav>
                                        <p:tav tm="100000">
                                          <p:val>
                                            <p:strVal val="0-ppt_w/2"/>
                                          </p:val>
                                        </p:tav>
                                      </p:tavLst>
                                    </p:anim>
                                    <p:anim calcmode="lin" valueType="num">
                                      <p:cBhvr additive="base">
                                        <p:cTn id="141" dur="3250"/>
                                        <p:tgtEl>
                                          <p:spTgt spid="24"/>
                                        </p:tgtEl>
                                        <p:attrNameLst>
                                          <p:attrName>ppt_y</p:attrName>
                                        </p:attrNameLst>
                                      </p:cBhvr>
                                      <p:tavLst>
                                        <p:tav tm="0">
                                          <p:val>
                                            <p:strVal val="ppt_y"/>
                                          </p:val>
                                        </p:tav>
                                        <p:tav tm="100000">
                                          <p:val>
                                            <p:strVal val="1+ppt_h/2"/>
                                          </p:val>
                                        </p:tav>
                                      </p:tavLst>
                                    </p:anim>
                                    <p:set>
                                      <p:cBhvr>
                                        <p:cTn id="142" dur="1" fill="hold">
                                          <p:stCondLst>
                                            <p:cond delay="324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5"/>
                                        </p:tgtEl>
                                        <p:attrNameLst>
                                          <p:attrName>ppt_x</p:attrName>
                                        </p:attrNameLst>
                                      </p:cBhvr>
                                      <p:tavLst>
                                        <p:tav tm="0">
                                          <p:val>
                                            <p:strVal val="ppt_x"/>
                                          </p:val>
                                        </p:tav>
                                        <p:tav tm="100000">
                                          <p:val>
                                            <p:strVal val="0-ppt_w/2"/>
                                          </p:val>
                                        </p:tav>
                                      </p:tavLst>
                                    </p:anim>
                                    <p:anim calcmode="lin" valueType="num">
                                      <p:cBhvr additive="base">
                                        <p:cTn id="147" dur="3250"/>
                                        <p:tgtEl>
                                          <p:spTgt spid="25"/>
                                        </p:tgtEl>
                                        <p:attrNameLst>
                                          <p:attrName>ppt_y</p:attrName>
                                        </p:attrNameLst>
                                      </p:cBhvr>
                                      <p:tavLst>
                                        <p:tav tm="0">
                                          <p:val>
                                            <p:strVal val="ppt_y"/>
                                          </p:val>
                                        </p:tav>
                                        <p:tav tm="100000">
                                          <p:val>
                                            <p:strVal val="1+ppt_h/2"/>
                                          </p:val>
                                        </p:tav>
                                      </p:tavLst>
                                    </p:anim>
                                    <p:set>
                                      <p:cBhvr>
                                        <p:cTn id="148" dur="1" fill="hold">
                                          <p:stCondLst>
                                            <p:cond delay="324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6"/>
                                        </p:tgtEl>
                                        <p:attrNameLst>
                                          <p:attrName>ppt_x</p:attrName>
                                        </p:attrNameLst>
                                      </p:cBhvr>
                                      <p:tavLst>
                                        <p:tav tm="0">
                                          <p:val>
                                            <p:strVal val="ppt_x"/>
                                          </p:val>
                                        </p:tav>
                                        <p:tav tm="100000">
                                          <p:val>
                                            <p:strVal val="0-ppt_w/2"/>
                                          </p:val>
                                        </p:tav>
                                      </p:tavLst>
                                    </p:anim>
                                    <p:anim calcmode="lin" valueType="num">
                                      <p:cBhvr additive="base">
                                        <p:cTn id="153" dur="3250"/>
                                        <p:tgtEl>
                                          <p:spTgt spid="26"/>
                                        </p:tgtEl>
                                        <p:attrNameLst>
                                          <p:attrName>ppt_y</p:attrName>
                                        </p:attrNameLst>
                                      </p:cBhvr>
                                      <p:tavLst>
                                        <p:tav tm="0">
                                          <p:val>
                                            <p:strVal val="ppt_y"/>
                                          </p:val>
                                        </p:tav>
                                        <p:tav tm="100000">
                                          <p:val>
                                            <p:strVal val="1+ppt_h/2"/>
                                          </p:val>
                                        </p:tav>
                                      </p:tavLst>
                                    </p:anim>
                                    <p:set>
                                      <p:cBhvr>
                                        <p:cTn id="154" dur="1" fill="hold">
                                          <p:stCondLst>
                                            <p:cond delay="324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7"/>
                                        </p:tgtEl>
                                        <p:attrNameLst>
                                          <p:attrName>ppt_x</p:attrName>
                                        </p:attrNameLst>
                                      </p:cBhvr>
                                      <p:tavLst>
                                        <p:tav tm="0">
                                          <p:val>
                                            <p:strVal val="ppt_x"/>
                                          </p:val>
                                        </p:tav>
                                        <p:tav tm="100000">
                                          <p:val>
                                            <p:strVal val="0-ppt_w/2"/>
                                          </p:val>
                                        </p:tav>
                                      </p:tavLst>
                                    </p:anim>
                                    <p:anim calcmode="lin" valueType="num">
                                      <p:cBhvr additive="base">
                                        <p:cTn id="159" dur="3250"/>
                                        <p:tgtEl>
                                          <p:spTgt spid="27"/>
                                        </p:tgtEl>
                                        <p:attrNameLst>
                                          <p:attrName>ppt_y</p:attrName>
                                        </p:attrNameLst>
                                      </p:cBhvr>
                                      <p:tavLst>
                                        <p:tav tm="0">
                                          <p:val>
                                            <p:strVal val="ppt_y"/>
                                          </p:val>
                                        </p:tav>
                                        <p:tav tm="100000">
                                          <p:val>
                                            <p:strVal val="1+ppt_h/2"/>
                                          </p:val>
                                        </p:tav>
                                      </p:tavLst>
                                    </p:anim>
                                    <p:set>
                                      <p:cBhvr>
                                        <p:cTn id="160" dur="1" fill="hold">
                                          <p:stCondLst>
                                            <p:cond delay="324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112"/>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3250"/>
                                        <p:tgtEl>
                                          <p:spTgt spid="112"/>
                                        </p:tgtEl>
                                        <p:attrNameLst>
                                          <p:attrName>ppt_x</p:attrName>
                                        </p:attrNameLst>
                                      </p:cBhvr>
                                      <p:tavLst>
                                        <p:tav tm="0">
                                          <p:val>
                                            <p:strVal val="ppt_x"/>
                                          </p:val>
                                        </p:tav>
                                        <p:tav tm="100000">
                                          <p:val>
                                            <p:strVal val="1+ppt_w/2"/>
                                          </p:val>
                                        </p:tav>
                                      </p:tavLst>
                                    </p:anim>
                                    <p:anim calcmode="lin" valueType="num">
                                      <p:cBhvr additive="base">
                                        <p:cTn id="165" dur="3250"/>
                                        <p:tgtEl>
                                          <p:spTgt spid="112"/>
                                        </p:tgtEl>
                                        <p:attrNameLst>
                                          <p:attrName>ppt_y</p:attrName>
                                        </p:attrNameLst>
                                      </p:cBhvr>
                                      <p:tavLst>
                                        <p:tav tm="0">
                                          <p:val>
                                            <p:strVal val="ppt_y"/>
                                          </p:val>
                                        </p:tav>
                                        <p:tav tm="100000">
                                          <p:val>
                                            <p:strVal val="1+ppt_h/2"/>
                                          </p:val>
                                        </p:tav>
                                      </p:tavLst>
                                    </p:anim>
                                    <p:set>
                                      <p:cBhvr>
                                        <p:cTn id="166" dur="1" fill="hold">
                                          <p:stCondLst>
                                            <p:cond delay="3249"/>
                                          </p:stCondLst>
                                        </p:cTn>
                                        <p:tgtEl>
                                          <p:spTgt spid="112"/>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113"/>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3250"/>
                                        <p:tgtEl>
                                          <p:spTgt spid="113"/>
                                        </p:tgtEl>
                                        <p:attrNameLst>
                                          <p:attrName>ppt_x</p:attrName>
                                        </p:attrNameLst>
                                      </p:cBhvr>
                                      <p:tavLst>
                                        <p:tav tm="0">
                                          <p:val>
                                            <p:strVal val="ppt_x"/>
                                          </p:val>
                                        </p:tav>
                                        <p:tav tm="100000">
                                          <p:val>
                                            <p:strVal val="1+ppt_w/2"/>
                                          </p:val>
                                        </p:tav>
                                      </p:tavLst>
                                    </p:anim>
                                    <p:anim calcmode="lin" valueType="num">
                                      <p:cBhvr additive="base">
                                        <p:cTn id="171" dur="3250"/>
                                        <p:tgtEl>
                                          <p:spTgt spid="113"/>
                                        </p:tgtEl>
                                        <p:attrNameLst>
                                          <p:attrName>ppt_y</p:attrName>
                                        </p:attrNameLst>
                                      </p:cBhvr>
                                      <p:tavLst>
                                        <p:tav tm="0">
                                          <p:val>
                                            <p:strVal val="ppt_y"/>
                                          </p:val>
                                        </p:tav>
                                        <p:tav tm="100000">
                                          <p:val>
                                            <p:strVal val="1+ppt_h/2"/>
                                          </p:val>
                                        </p:tav>
                                      </p:tavLst>
                                    </p:anim>
                                    <p:set>
                                      <p:cBhvr>
                                        <p:cTn id="172" dur="1" fill="hold">
                                          <p:stCondLst>
                                            <p:cond delay="3249"/>
                                          </p:stCondLst>
                                        </p:cTn>
                                        <p:tgtEl>
                                          <p:spTgt spid="113"/>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114"/>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3250"/>
                                        <p:tgtEl>
                                          <p:spTgt spid="114"/>
                                        </p:tgtEl>
                                        <p:attrNameLst>
                                          <p:attrName>ppt_x</p:attrName>
                                        </p:attrNameLst>
                                      </p:cBhvr>
                                      <p:tavLst>
                                        <p:tav tm="0">
                                          <p:val>
                                            <p:strVal val="ppt_x"/>
                                          </p:val>
                                        </p:tav>
                                        <p:tav tm="100000">
                                          <p:val>
                                            <p:strVal val="1+ppt_w/2"/>
                                          </p:val>
                                        </p:tav>
                                      </p:tavLst>
                                    </p:anim>
                                    <p:anim calcmode="lin" valueType="num">
                                      <p:cBhvr additive="base">
                                        <p:cTn id="177" dur="3250"/>
                                        <p:tgtEl>
                                          <p:spTgt spid="114"/>
                                        </p:tgtEl>
                                        <p:attrNameLst>
                                          <p:attrName>ppt_y</p:attrName>
                                        </p:attrNameLst>
                                      </p:cBhvr>
                                      <p:tavLst>
                                        <p:tav tm="0">
                                          <p:val>
                                            <p:strVal val="ppt_y"/>
                                          </p:val>
                                        </p:tav>
                                        <p:tav tm="100000">
                                          <p:val>
                                            <p:strVal val="1+ppt_h/2"/>
                                          </p:val>
                                        </p:tav>
                                      </p:tavLst>
                                    </p:anim>
                                    <p:set>
                                      <p:cBhvr>
                                        <p:cTn id="178" dur="1" fill="hold">
                                          <p:stCondLst>
                                            <p:cond delay="3249"/>
                                          </p:stCondLst>
                                        </p:cTn>
                                        <p:tgtEl>
                                          <p:spTgt spid="114"/>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115"/>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3250"/>
                                        <p:tgtEl>
                                          <p:spTgt spid="115"/>
                                        </p:tgtEl>
                                        <p:attrNameLst>
                                          <p:attrName>ppt_x</p:attrName>
                                        </p:attrNameLst>
                                      </p:cBhvr>
                                      <p:tavLst>
                                        <p:tav tm="0">
                                          <p:val>
                                            <p:strVal val="ppt_x"/>
                                          </p:val>
                                        </p:tav>
                                        <p:tav tm="100000">
                                          <p:val>
                                            <p:strVal val="1+ppt_w/2"/>
                                          </p:val>
                                        </p:tav>
                                      </p:tavLst>
                                    </p:anim>
                                    <p:anim calcmode="lin" valueType="num">
                                      <p:cBhvr additive="base">
                                        <p:cTn id="183" dur="3250"/>
                                        <p:tgtEl>
                                          <p:spTgt spid="115"/>
                                        </p:tgtEl>
                                        <p:attrNameLst>
                                          <p:attrName>ppt_y</p:attrName>
                                        </p:attrNameLst>
                                      </p:cBhvr>
                                      <p:tavLst>
                                        <p:tav tm="0">
                                          <p:val>
                                            <p:strVal val="ppt_y"/>
                                          </p:val>
                                        </p:tav>
                                        <p:tav tm="100000">
                                          <p:val>
                                            <p:strVal val="1+ppt_h/2"/>
                                          </p:val>
                                        </p:tav>
                                      </p:tavLst>
                                    </p:anim>
                                    <p:set>
                                      <p:cBhvr>
                                        <p:cTn id="184" dur="1" fill="hold">
                                          <p:stCondLst>
                                            <p:cond delay="3249"/>
                                          </p:stCondLst>
                                        </p:cTn>
                                        <p:tgtEl>
                                          <p:spTgt spid="115"/>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116"/>
                                        </p:tgtEl>
                                        <p:attrNameLst>
                                          <p:attrName>r</p:attrName>
                                        </p:attrNameLst>
                                      </p:cBhvr>
                                    </p:animRot>
                                  </p:childTnLst>
                                </p:cTn>
                              </p:par>
                              <p:par>
                                <p:cTn id="187" presetID="2" presetClass="exit" presetSubtype="6" fill="hold" grpId="1" nodeType="withEffect">
                                  <p:stCondLst>
                                    <p:cond delay="0"/>
                                  </p:stCondLst>
                                  <p:childTnLst>
                                    <p:anim calcmode="lin" valueType="num">
                                      <p:cBhvr additive="base">
                                        <p:cTn id="188" dur="3250"/>
                                        <p:tgtEl>
                                          <p:spTgt spid="116"/>
                                        </p:tgtEl>
                                        <p:attrNameLst>
                                          <p:attrName>ppt_x</p:attrName>
                                        </p:attrNameLst>
                                      </p:cBhvr>
                                      <p:tavLst>
                                        <p:tav tm="0">
                                          <p:val>
                                            <p:strVal val="ppt_x"/>
                                          </p:val>
                                        </p:tav>
                                        <p:tav tm="100000">
                                          <p:val>
                                            <p:strVal val="1+ppt_w/2"/>
                                          </p:val>
                                        </p:tav>
                                      </p:tavLst>
                                    </p:anim>
                                    <p:anim calcmode="lin" valueType="num">
                                      <p:cBhvr additive="base">
                                        <p:cTn id="189" dur="3250"/>
                                        <p:tgtEl>
                                          <p:spTgt spid="116"/>
                                        </p:tgtEl>
                                        <p:attrNameLst>
                                          <p:attrName>ppt_y</p:attrName>
                                        </p:attrNameLst>
                                      </p:cBhvr>
                                      <p:tavLst>
                                        <p:tav tm="0">
                                          <p:val>
                                            <p:strVal val="ppt_y"/>
                                          </p:val>
                                        </p:tav>
                                        <p:tav tm="100000">
                                          <p:val>
                                            <p:strVal val="1+ppt_h/2"/>
                                          </p:val>
                                        </p:tav>
                                      </p:tavLst>
                                    </p:anim>
                                    <p:set>
                                      <p:cBhvr>
                                        <p:cTn id="190" dur="1" fill="hold">
                                          <p:stCondLst>
                                            <p:cond delay="3249"/>
                                          </p:stCondLst>
                                        </p:cTn>
                                        <p:tgtEl>
                                          <p:spTgt spid="116"/>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117"/>
                                        </p:tgtEl>
                                        <p:attrNameLst>
                                          <p:attrName>r</p:attrName>
                                        </p:attrNameLst>
                                      </p:cBhvr>
                                    </p:animRot>
                                  </p:childTnLst>
                                </p:cTn>
                              </p:par>
                              <p:par>
                                <p:cTn id="193" presetID="2" presetClass="exit" presetSubtype="6" fill="hold" grpId="1" nodeType="withEffect">
                                  <p:stCondLst>
                                    <p:cond delay="0"/>
                                  </p:stCondLst>
                                  <p:childTnLst>
                                    <p:anim calcmode="lin" valueType="num">
                                      <p:cBhvr additive="base">
                                        <p:cTn id="194" dur="3250"/>
                                        <p:tgtEl>
                                          <p:spTgt spid="117"/>
                                        </p:tgtEl>
                                        <p:attrNameLst>
                                          <p:attrName>ppt_x</p:attrName>
                                        </p:attrNameLst>
                                      </p:cBhvr>
                                      <p:tavLst>
                                        <p:tav tm="0">
                                          <p:val>
                                            <p:strVal val="ppt_x"/>
                                          </p:val>
                                        </p:tav>
                                        <p:tav tm="100000">
                                          <p:val>
                                            <p:strVal val="1+ppt_w/2"/>
                                          </p:val>
                                        </p:tav>
                                      </p:tavLst>
                                    </p:anim>
                                    <p:anim calcmode="lin" valueType="num">
                                      <p:cBhvr additive="base">
                                        <p:cTn id="195" dur="3250"/>
                                        <p:tgtEl>
                                          <p:spTgt spid="117"/>
                                        </p:tgtEl>
                                        <p:attrNameLst>
                                          <p:attrName>ppt_y</p:attrName>
                                        </p:attrNameLst>
                                      </p:cBhvr>
                                      <p:tavLst>
                                        <p:tav tm="0">
                                          <p:val>
                                            <p:strVal val="ppt_y"/>
                                          </p:val>
                                        </p:tav>
                                        <p:tav tm="100000">
                                          <p:val>
                                            <p:strVal val="1+ppt_h/2"/>
                                          </p:val>
                                        </p:tav>
                                      </p:tavLst>
                                    </p:anim>
                                    <p:set>
                                      <p:cBhvr>
                                        <p:cTn id="196" dur="1" fill="hold">
                                          <p:stCondLst>
                                            <p:cond delay="3249"/>
                                          </p:stCondLst>
                                        </p:cTn>
                                        <p:tgtEl>
                                          <p:spTgt spid="117"/>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118"/>
                                        </p:tgtEl>
                                        <p:attrNameLst>
                                          <p:attrName>r</p:attrName>
                                        </p:attrNameLst>
                                      </p:cBhvr>
                                    </p:animRot>
                                  </p:childTnLst>
                                </p:cTn>
                              </p:par>
                              <p:par>
                                <p:cTn id="199" presetID="2" presetClass="exit" presetSubtype="6" fill="hold" grpId="1" nodeType="withEffect">
                                  <p:stCondLst>
                                    <p:cond delay="0"/>
                                  </p:stCondLst>
                                  <p:childTnLst>
                                    <p:anim calcmode="lin" valueType="num">
                                      <p:cBhvr additive="base">
                                        <p:cTn id="200" dur="3250"/>
                                        <p:tgtEl>
                                          <p:spTgt spid="118"/>
                                        </p:tgtEl>
                                        <p:attrNameLst>
                                          <p:attrName>ppt_x</p:attrName>
                                        </p:attrNameLst>
                                      </p:cBhvr>
                                      <p:tavLst>
                                        <p:tav tm="0">
                                          <p:val>
                                            <p:strVal val="ppt_x"/>
                                          </p:val>
                                        </p:tav>
                                        <p:tav tm="100000">
                                          <p:val>
                                            <p:strVal val="1+ppt_w/2"/>
                                          </p:val>
                                        </p:tav>
                                      </p:tavLst>
                                    </p:anim>
                                    <p:anim calcmode="lin" valueType="num">
                                      <p:cBhvr additive="base">
                                        <p:cTn id="201" dur="3250"/>
                                        <p:tgtEl>
                                          <p:spTgt spid="118"/>
                                        </p:tgtEl>
                                        <p:attrNameLst>
                                          <p:attrName>ppt_y</p:attrName>
                                        </p:attrNameLst>
                                      </p:cBhvr>
                                      <p:tavLst>
                                        <p:tav tm="0">
                                          <p:val>
                                            <p:strVal val="ppt_y"/>
                                          </p:val>
                                        </p:tav>
                                        <p:tav tm="100000">
                                          <p:val>
                                            <p:strVal val="1+ppt_h/2"/>
                                          </p:val>
                                        </p:tav>
                                      </p:tavLst>
                                    </p:anim>
                                    <p:set>
                                      <p:cBhvr>
                                        <p:cTn id="202" dur="1" fill="hold">
                                          <p:stCondLst>
                                            <p:cond delay="3249"/>
                                          </p:stCondLst>
                                        </p:cTn>
                                        <p:tgtEl>
                                          <p:spTgt spid="11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119"/>
                                        </p:tgtEl>
                                        <p:attrNameLst>
                                          <p:attrName>r</p:attrName>
                                        </p:attrNameLst>
                                      </p:cBhvr>
                                    </p:animRot>
                                  </p:childTnLst>
                                </p:cTn>
                              </p:par>
                              <p:par>
                                <p:cTn id="205" presetID="2" presetClass="exit" presetSubtype="6" fill="hold" grpId="1" nodeType="withEffect">
                                  <p:stCondLst>
                                    <p:cond delay="0"/>
                                  </p:stCondLst>
                                  <p:childTnLst>
                                    <p:anim calcmode="lin" valueType="num">
                                      <p:cBhvr additive="base">
                                        <p:cTn id="206" dur="3250"/>
                                        <p:tgtEl>
                                          <p:spTgt spid="119"/>
                                        </p:tgtEl>
                                        <p:attrNameLst>
                                          <p:attrName>ppt_x</p:attrName>
                                        </p:attrNameLst>
                                      </p:cBhvr>
                                      <p:tavLst>
                                        <p:tav tm="0">
                                          <p:val>
                                            <p:strVal val="ppt_x"/>
                                          </p:val>
                                        </p:tav>
                                        <p:tav tm="100000">
                                          <p:val>
                                            <p:strVal val="1+ppt_w/2"/>
                                          </p:val>
                                        </p:tav>
                                      </p:tavLst>
                                    </p:anim>
                                    <p:anim calcmode="lin" valueType="num">
                                      <p:cBhvr additive="base">
                                        <p:cTn id="207" dur="3250"/>
                                        <p:tgtEl>
                                          <p:spTgt spid="119"/>
                                        </p:tgtEl>
                                        <p:attrNameLst>
                                          <p:attrName>ppt_y</p:attrName>
                                        </p:attrNameLst>
                                      </p:cBhvr>
                                      <p:tavLst>
                                        <p:tav tm="0">
                                          <p:val>
                                            <p:strVal val="ppt_y"/>
                                          </p:val>
                                        </p:tav>
                                        <p:tav tm="100000">
                                          <p:val>
                                            <p:strVal val="1+ppt_h/2"/>
                                          </p:val>
                                        </p:tav>
                                      </p:tavLst>
                                    </p:anim>
                                    <p:set>
                                      <p:cBhvr>
                                        <p:cTn id="208" dur="1" fill="hold">
                                          <p:stCondLst>
                                            <p:cond delay="3249"/>
                                          </p:stCondLst>
                                        </p:cTn>
                                        <p:tgtEl>
                                          <p:spTgt spid="119"/>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120"/>
                                        </p:tgtEl>
                                        <p:attrNameLst>
                                          <p:attrName>r</p:attrName>
                                        </p:attrNameLst>
                                      </p:cBhvr>
                                    </p:animRot>
                                  </p:childTnLst>
                                </p:cTn>
                              </p:par>
                              <p:par>
                                <p:cTn id="211" presetID="2" presetClass="exit" presetSubtype="6" fill="hold" grpId="1" nodeType="withEffect">
                                  <p:stCondLst>
                                    <p:cond delay="0"/>
                                  </p:stCondLst>
                                  <p:childTnLst>
                                    <p:anim calcmode="lin" valueType="num">
                                      <p:cBhvr additive="base">
                                        <p:cTn id="212" dur="3250"/>
                                        <p:tgtEl>
                                          <p:spTgt spid="120"/>
                                        </p:tgtEl>
                                        <p:attrNameLst>
                                          <p:attrName>ppt_x</p:attrName>
                                        </p:attrNameLst>
                                      </p:cBhvr>
                                      <p:tavLst>
                                        <p:tav tm="0">
                                          <p:val>
                                            <p:strVal val="ppt_x"/>
                                          </p:val>
                                        </p:tav>
                                        <p:tav tm="100000">
                                          <p:val>
                                            <p:strVal val="1+ppt_w/2"/>
                                          </p:val>
                                        </p:tav>
                                      </p:tavLst>
                                    </p:anim>
                                    <p:anim calcmode="lin" valueType="num">
                                      <p:cBhvr additive="base">
                                        <p:cTn id="213" dur="3250"/>
                                        <p:tgtEl>
                                          <p:spTgt spid="120"/>
                                        </p:tgtEl>
                                        <p:attrNameLst>
                                          <p:attrName>ppt_y</p:attrName>
                                        </p:attrNameLst>
                                      </p:cBhvr>
                                      <p:tavLst>
                                        <p:tav tm="0">
                                          <p:val>
                                            <p:strVal val="ppt_y"/>
                                          </p:val>
                                        </p:tav>
                                        <p:tav tm="100000">
                                          <p:val>
                                            <p:strVal val="1+ppt_h/2"/>
                                          </p:val>
                                        </p:tav>
                                      </p:tavLst>
                                    </p:anim>
                                    <p:set>
                                      <p:cBhvr>
                                        <p:cTn id="214" dur="1" fill="hold">
                                          <p:stCondLst>
                                            <p:cond delay="3249"/>
                                          </p:stCondLst>
                                        </p:cTn>
                                        <p:tgtEl>
                                          <p:spTgt spid="12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121"/>
                                        </p:tgtEl>
                                        <p:attrNameLst>
                                          <p:attrName>r</p:attrName>
                                        </p:attrNameLst>
                                      </p:cBhvr>
                                    </p:animRot>
                                  </p:childTnLst>
                                </p:cTn>
                              </p:par>
                              <p:par>
                                <p:cTn id="217" presetID="2" presetClass="exit" presetSubtype="6" fill="hold" grpId="1" nodeType="withEffect">
                                  <p:stCondLst>
                                    <p:cond delay="0"/>
                                  </p:stCondLst>
                                  <p:childTnLst>
                                    <p:anim calcmode="lin" valueType="num">
                                      <p:cBhvr additive="base">
                                        <p:cTn id="218" dur="3250"/>
                                        <p:tgtEl>
                                          <p:spTgt spid="121"/>
                                        </p:tgtEl>
                                        <p:attrNameLst>
                                          <p:attrName>ppt_x</p:attrName>
                                        </p:attrNameLst>
                                      </p:cBhvr>
                                      <p:tavLst>
                                        <p:tav tm="0">
                                          <p:val>
                                            <p:strVal val="ppt_x"/>
                                          </p:val>
                                        </p:tav>
                                        <p:tav tm="100000">
                                          <p:val>
                                            <p:strVal val="1+ppt_w/2"/>
                                          </p:val>
                                        </p:tav>
                                      </p:tavLst>
                                    </p:anim>
                                    <p:anim calcmode="lin" valueType="num">
                                      <p:cBhvr additive="base">
                                        <p:cTn id="219" dur="3250"/>
                                        <p:tgtEl>
                                          <p:spTgt spid="121"/>
                                        </p:tgtEl>
                                        <p:attrNameLst>
                                          <p:attrName>ppt_y</p:attrName>
                                        </p:attrNameLst>
                                      </p:cBhvr>
                                      <p:tavLst>
                                        <p:tav tm="0">
                                          <p:val>
                                            <p:strVal val="ppt_y"/>
                                          </p:val>
                                        </p:tav>
                                        <p:tav tm="100000">
                                          <p:val>
                                            <p:strVal val="1+ppt_h/2"/>
                                          </p:val>
                                        </p:tav>
                                      </p:tavLst>
                                    </p:anim>
                                    <p:set>
                                      <p:cBhvr>
                                        <p:cTn id="220" dur="1" fill="hold">
                                          <p:stCondLst>
                                            <p:cond delay="3249"/>
                                          </p:stCondLst>
                                        </p:cTn>
                                        <p:tgtEl>
                                          <p:spTgt spid="121"/>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122"/>
                                        </p:tgtEl>
                                        <p:attrNameLst>
                                          <p:attrName>r</p:attrName>
                                        </p:attrNameLst>
                                      </p:cBhvr>
                                    </p:animRot>
                                  </p:childTnLst>
                                </p:cTn>
                              </p:par>
                              <p:par>
                                <p:cTn id="223" presetID="2" presetClass="exit" presetSubtype="6" fill="hold" grpId="1" nodeType="withEffect">
                                  <p:stCondLst>
                                    <p:cond delay="0"/>
                                  </p:stCondLst>
                                  <p:childTnLst>
                                    <p:anim calcmode="lin" valueType="num">
                                      <p:cBhvr additive="base">
                                        <p:cTn id="224" dur="3250"/>
                                        <p:tgtEl>
                                          <p:spTgt spid="122"/>
                                        </p:tgtEl>
                                        <p:attrNameLst>
                                          <p:attrName>ppt_x</p:attrName>
                                        </p:attrNameLst>
                                      </p:cBhvr>
                                      <p:tavLst>
                                        <p:tav tm="0">
                                          <p:val>
                                            <p:strVal val="ppt_x"/>
                                          </p:val>
                                        </p:tav>
                                        <p:tav tm="100000">
                                          <p:val>
                                            <p:strVal val="1+ppt_w/2"/>
                                          </p:val>
                                        </p:tav>
                                      </p:tavLst>
                                    </p:anim>
                                    <p:anim calcmode="lin" valueType="num">
                                      <p:cBhvr additive="base">
                                        <p:cTn id="225" dur="3250"/>
                                        <p:tgtEl>
                                          <p:spTgt spid="122"/>
                                        </p:tgtEl>
                                        <p:attrNameLst>
                                          <p:attrName>ppt_y</p:attrName>
                                        </p:attrNameLst>
                                      </p:cBhvr>
                                      <p:tavLst>
                                        <p:tav tm="0">
                                          <p:val>
                                            <p:strVal val="ppt_y"/>
                                          </p:val>
                                        </p:tav>
                                        <p:tav tm="100000">
                                          <p:val>
                                            <p:strVal val="1+ppt_h/2"/>
                                          </p:val>
                                        </p:tav>
                                      </p:tavLst>
                                    </p:anim>
                                    <p:set>
                                      <p:cBhvr>
                                        <p:cTn id="226" dur="1" fill="hold">
                                          <p:stCondLst>
                                            <p:cond delay="3249"/>
                                          </p:stCondLst>
                                        </p:cTn>
                                        <p:tgtEl>
                                          <p:spTgt spid="122"/>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123"/>
                                        </p:tgtEl>
                                        <p:attrNameLst>
                                          <p:attrName>r</p:attrName>
                                        </p:attrNameLst>
                                      </p:cBhvr>
                                    </p:animRot>
                                  </p:childTnLst>
                                </p:cTn>
                              </p:par>
                              <p:par>
                                <p:cTn id="229" presetID="2" presetClass="exit" presetSubtype="6" fill="hold" grpId="1" nodeType="withEffect">
                                  <p:stCondLst>
                                    <p:cond delay="0"/>
                                  </p:stCondLst>
                                  <p:childTnLst>
                                    <p:anim calcmode="lin" valueType="num">
                                      <p:cBhvr additive="base">
                                        <p:cTn id="230" dur="3250"/>
                                        <p:tgtEl>
                                          <p:spTgt spid="123"/>
                                        </p:tgtEl>
                                        <p:attrNameLst>
                                          <p:attrName>ppt_x</p:attrName>
                                        </p:attrNameLst>
                                      </p:cBhvr>
                                      <p:tavLst>
                                        <p:tav tm="0">
                                          <p:val>
                                            <p:strVal val="ppt_x"/>
                                          </p:val>
                                        </p:tav>
                                        <p:tav tm="100000">
                                          <p:val>
                                            <p:strVal val="1+ppt_w/2"/>
                                          </p:val>
                                        </p:tav>
                                      </p:tavLst>
                                    </p:anim>
                                    <p:anim calcmode="lin" valueType="num">
                                      <p:cBhvr additive="base">
                                        <p:cTn id="231" dur="3250"/>
                                        <p:tgtEl>
                                          <p:spTgt spid="123"/>
                                        </p:tgtEl>
                                        <p:attrNameLst>
                                          <p:attrName>ppt_y</p:attrName>
                                        </p:attrNameLst>
                                      </p:cBhvr>
                                      <p:tavLst>
                                        <p:tav tm="0">
                                          <p:val>
                                            <p:strVal val="ppt_y"/>
                                          </p:val>
                                        </p:tav>
                                        <p:tav tm="100000">
                                          <p:val>
                                            <p:strVal val="1+ppt_h/2"/>
                                          </p:val>
                                        </p:tav>
                                      </p:tavLst>
                                    </p:anim>
                                    <p:set>
                                      <p:cBhvr>
                                        <p:cTn id="232" dur="1" fill="hold">
                                          <p:stCondLst>
                                            <p:cond delay="3249"/>
                                          </p:stCondLst>
                                        </p:cTn>
                                        <p:tgtEl>
                                          <p:spTgt spid="123"/>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124"/>
                                        </p:tgtEl>
                                        <p:attrNameLst>
                                          <p:attrName>r</p:attrName>
                                        </p:attrNameLst>
                                      </p:cBhvr>
                                    </p:animRot>
                                  </p:childTnLst>
                                </p:cTn>
                              </p:par>
                              <p:par>
                                <p:cTn id="235" presetID="2" presetClass="exit" presetSubtype="6" fill="hold" grpId="1" nodeType="withEffect">
                                  <p:stCondLst>
                                    <p:cond delay="0"/>
                                  </p:stCondLst>
                                  <p:childTnLst>
                                    <p:anim calcmode="lin" valueType="num">
                                      <p:cBhvr additive="base">
                                        <p:cTn id="236" dur="3250"/>
                                        <p:tgtEl>
                                          <p:spTgt spid="124"/>
                                        </p:tgtEl>
                                        <p:attrNameLst>
                                          <p:attrName>ppt_x</p:attrName>
                                        </p:attrNameLst>
                                      </p:cBhvr>
                                      <p:tavLst>
                                        <p:tav tm="0">
                                          <p:val>
                                            <p:strVal val="ppt_x"/>
                                          </p:val>
                                        </p:tav>
                                        <p:tav tm="100000">
                                          <p:val>
                                            <p:strVal val="1+ppt_w/2"/>
                                          </p:val>
                                        </p:tav>
                                      </p:tavLst>
                                    </p:anim>
                                    <p:anim calcmode="lin" valueType="num">
                                      <p:cBhvr additive="base">
                                        <p:cTn id="237" dur="3250"/>
                                        <p:tgtEl>
                                          <p:spTgt spid="124"/>
                                        </p:tgtEl>
                                        <p:attrNameLst>
                                          <p:attrName>ppt_y</p:attrName>
                                        </p:attrNameLst>
                                      </p:cBhvr>
                                      <p:tavLst>
                                        <p:tav tm="0">
                                          <p:val>
                                            <p:strVal val="ppt_y"/>
                                          </p:val>
                                        </p:tav>
                                        <p:tav tm="100000">
                                          <p:val>
                                            <p:strVal val="1+ppt_h/2"/>
                                          </p:val>
                                        </p:tav>
                                      </p:tavLst>
                                    </p:anim>
                                    <p:set>
                                      <p:cBhvr>
                                        <p:cTn id="238" dur="1" fill="hold">
                                          <p:stCondLst>
                                            <p:cond delay="3249"/>
                                          </p:stCondLst>
                                        </p:cTn>
                                        <p:tgtEl>
                                          <p:spTgt spid="124"/>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125"/>
                                        </p:tgtEl>
                                        <p:attrNameLst>
                                          <p:attrName>r</p:attrName>
                                        </p:attrNameLst>
                                      </p:cBhvr>
                                    </p:animRot>
                                  </p:childTnLst>
                                </p:cTn>
                              </p:par>
                              <p:par>
                                <p:cTn id="241" presetID="2" presetClass="exit" presetSubtype="6" fill="hold" grpId="1" nodeType="withEffect">
                                  <p:stCondLst>
                                    <p:cond delay="0"/>
                                  </p:stCondLst>
                                  <p:childTnLst>
                                    <p:anim calcmode="lin" valueType="num">
                                      <p:cBhvr additive="base">
                                        <p:cTn id="242" dur="3250"/>
                                        <p:tgtEl>
                                          <p:spTgt spid="125"/>
                                        </p:tgtEl>
                                        <p:attrNameLst>
                                          <p:attrName>ppt_x</p:attrName>
                                        </p:attrNameLst>
                                      </p:cBhvr>
                                      <p:tavLst>
                                        <p:tav tm="0">
                                          <p:val>
                                            <p:strVal val="ppt_x"/>
                                          </p:val>
                                        </p:tav>
                                        <p:tav tm="100000">
                                          <p:val>
                                            <p:strVal val="1+ppt_w/2"/>
                                          </p:val>
                                        </p:tav>
                                      </p:tavLst>
                                    </p:anim>
                                    <p:anim calcmode="lin" valueType="num">
                                      <p:cBhvr additive="base">
                                        <p:cTn id="243" dur="3250"/>
                                        <p:tgtEl>
                                          <p:spTgt spid="125"/>
                                        </p:tgtEl>
                                        <p:attrNameLst>
                                          <p:attrName>ppt_y</p:attrName>
                                        </p:attrNameLst>
                                      </p:cBhvr>
                                      <p:tavLst>
                                        <p:tav tm="0">
                                          <p:val>
                                            <p:strVal val="ppt_y"/>
                                          </p:val>
                                        </p:tav>
                                        <p:tav tm="100000">
                                          <p:val>
                                            <p:strVal val="1+ppt_h/2"/>
                                          </p:val>
                                        </p:tav>
                                      </p:tavLst>
                                    </p:anim>
                                    <p:set>
                                      <p:cBhvr>
                                        <p:cTn id="244" dur="1" fill="hold">
                                          <p:stCondLst>
                                            <p:cond delay="3249"/>
                                          </p:stCondLst>
                                        </p:cTn>
                                        <p:tgtEl>
                                          <p:spTgt spid="12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126"/>
                                        </p:tgtEl>
                                        <p:attrNameLst>
                                          <p:attrName>r</p:attrName>
                                        </p:attrNameLst>
                                      </p:cBhvr>
                                    </p:animRot>
                                  </p:childTnLst>
                                </p:cTn>
                              </p:par>
                              <p:par>
                                <p:cTn id="247" presetID="2" presetClass="exit" presetSubtype="6" fill="hold" grpId="1" nodeType="withEffect">
                                  <p:stCondLst>
                                    <p:cond delay="0"/>
                                  </p:stCondLst>
                                  <p:childTnLst>
                                    <p:anim calcmode="lin" valueType="num">
                                      <p:cBhvr additive="base">
                                        <p:cTn id="248" dur="3250"/>
                                        <p:tgtEl>
                                          <p:spTgt spid="126"/>
                                        </p:tgtEl>
                                        <p:attrNameLst>
                                          <p:attrName>ppt_x</p:attrName>
                                        </p:attrNameLst>
                                      </p:cBhvr>
                                      <p:tavLst>
                                        <p:tav tm="0">
                                          <p:val>
                                            <p:strVal val="ppt_x"/>
                                          </p:val>
                                        </p:tav>
                                        <p:tav tm="100000">
                                          <p:val>
                                            <p:strVal val="1+ppt_w/2"/>
                                          </p:val>
                                        </p:tav>
                                      </p:tavLst>
                                    </p:anim>
                                    <p:anim calcmode="lin" valueType="num">
                                      <p:cBhvr additive="base">
                                        <p:cTn id="249" dur="3250"/>
                                        <p:tgtEl>
                                          <p:spTgt spid="126"/>
                                        </p:tgtEl>
                                        <p:attrNameLst>
                                          <p:attrName>ppt_y</p:attrName>
                                        </p:attrNameLst>
                                      </p:cBhvr>
                                      <p:tavLst>
                                        <p:tav tm="0">
                                          <p:val>
                                            <p:strVal val="ppt_y"/>
                                          </p:val>
                                        </p:tav>
                                        <p:tav tm="100000">
                                          <p:val>
                                            <p:strVal val="1+ppt_h/2"/>
                                          </p:val>
                                        </p:tav>
                                      </p:tavLst>
                                    </p:anim>
                                    <p:set>
                                      <p:cBhvr>
                                        <p:cTn id="250" dur="1" fill="hold">
                                          <p:stCondLst>
                                            <p:cond delay="3249"/>
                                          </p:stCondLst>
                                        </p:cTn>
                                        <p:tgtEl>
                                          <p:spTgt spid="126"/>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127"/>
                                        </p:tgtEl>
                                        <p:attrNameLst>
                                          <p:attrName>r</p:attrName>
                                        </p:attrNameLst>
                                      </p:cBhvr>
                                    </p:animRot>
                                  </p:childTnLst>
                                </p:cTn>
                              </p:par>
                              <p:par>
                                <p:cTn id="253" presetID="2" presetClass="exit" presetSubtype="6" fill="hold" grpId="1" nodeType="withEffect">
                                  <p:stCondLst>
                                    <p:cond delay="0"/>
                                  </p:stCondLst>
                                  <p:childTnLst>
                                    <p:anim calcmode="lin" valueType="num">
                                      <p:cBhvr additive="base">
                                        <p:cTn id="254" dur="3250"/>
                                        <p:tgtEl>
                                          <p:spTgt spid="127"/>
                                        </p:tgtEl>
                                        <p:attrNameLst>
                                          <p:attrName>ppt_x</p:attrName>
                                        </p:attrNameLst>
                                      </p:cBhvr>
                                      <p:tavLst>
                                        <p:tav tm="0">
                                          <p:val>
                                            <p:strVal val="ppt_x"/>
                                          </p:val>
                                        </p:tav>
                                        <p:tav tm="100000">
                                          <p:val>
                                            <p:strVal val="1+ppt_w/2"/>
                                          </p:val>
                                        </p:tav>
                                      </p:tavLst>
                                    </p:anim>
                                    <p:anim calcmode="lin" valueType="num">
                                      <p:cBhvr additive="base">
                                        <p:cTn id="255" dur="3250"/>
                                        <p:tgtEl>
                                          <p:spTgt spid="127"/>
                                        </p:tgtEl>
                                        <p:attrNameLst>
                                          <p:attrName>ppt_y</p:attrName>
                                        </p:attrNameLst>
                                      </p:cBhvr>
                                      <p:tavLst>
                                        <p:tav tm="0">
                                          <p:val>
                                            <p:strVal val="ppt_y"/>
                                          </p:val>
                                        </p:tav>
                                        <p:tav tm="100000">
                                          <p:val>
                                            <p:strVal val="1+ppt_h/2"/>
                                          </p:val>
                                        </p:tav>
                                      </p:tavLst>
                                    </p:anim>
                                    <p:set>
                                      <p:cBhvr>
                                        <p:cTn id="256" dur="1" fill="hold">
                                          <p:stCondLst>
                                            <p:cond delay="3249"/>
                                          </p:stCondLst>
                                        </p:cTn>
                                        <p:tgtEl>
                                          <p:spTgt spid="12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128"/>
                                        </p:tgtEl>
                                        <p:attrNameLst>
                                          <p:attrName>r</p:attrName>
                                        </p:attrNameLst>
                                      </p:cBhvr>
                                    </p:animRot>
                                  </p:childTnLst>
                                </p:cTn>
                              </p:par>
                              <p:par>
                                <p:cTn id="259" presetID="2" presetClass="exit" presetSubtype="6" fill="hold" grpId="1" nodeType="withEffect">
                                  <p:stCondLst>
                                    <p:cond delay="0"/>
                                  </p:stCondLst>
                                  <p:childTnLst>
                                    <p:anim calcmode="lin" valueType="num">
                                      <p:cBhvr additive="base">
                                        <p:cTn id="260" dur="3250"/>
                                        <p:tgtEl>
                                          <p:spTgt spid="128"/>
                                        </p:tgtEl>
                                        <p:attrNameLst>
                                          <p:attrName>ppt_x</p:attrName>
                                        </p:attrNameLst>
                                      </p:cBhvr>
                                      <p:tavLst>
                                        <p:tav tm="0">
                                          <p:val>
                                            <p:strVal val="ppt_x"/>
                                          </p:val>
                                        </p:tav>
                                        <p:tav tm="100000">
                                          <p:val>
                                            <p:strVal val="1+ppt_w/2"/>
                                          </p:val>
                                        </p:tav>
                                      </p:tavLst>
                                    </p:anim>
                                    <p:anim calcmode="lin" valueType="num">
                                      <p:cBhvr additive="base">
                                        <p:cTn id="261" dur="3250"/>
                                        <p:tgtEl>
                                          <p:spTgt spid="128"/>
                                        </p:tgtEl>
                                        <p:attrNameLst>
                                          <p:attrName>ppt_y</p:attrName>
                                        </p:attrNameLst>
                                      </p:cBhvr>
                                      <p:tavLst>
                                        <p:tav tm="0">
                                          <p:val>
                                            <p:strVal val="ppt_y"/>
                                          </p:val>
                                        </p:tav>
                                        <p:tav tm="100000">
                                          <p:val>
                                            <p:strVal val="1+ppt_h/2"/>
                                          </p:val>
                                        </p:tav>
                                      </p:tavLst>
                                    </p:anim>
                                    <p:set>
                                      <p:cBhvr>
                                        <p:cTn id="262" dur="1" fill="hold">
                                          <p:stCondLst>
                                            <p:cond delay="3249"/>
                                          </p:stCondLst>
                                        </p:cTn>
                                        <p:tgtEl>
                                          <p:spTgt spid="128"/>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129"/>
                                        </p:tgtEl>
                                        <p:attrNameLst>
                                          <p:attrName>r</p:attrName>
                                        </p:attrNameLst>
                                      </p:cBhvr>
                                    </p:animRot>
                                  </p:childTnLst>
                                </p:cTn>
                              </p:par>
                              <p:par>
                                <p:cTn id="265" presetID="2" presetClass="exit" presetSubtype="6" fill="hold" grpId="1" nodeType="withEffect">
                                  <p:stCondLst>
                                    <p:cond delay="0"/>
                                  </p:stCondLst>
                                  <p:childTnLst>
                                    <p:anim calcmode="lin" valueType="num">
                                      <p:cBhvr additive="base">
                                        <p:cTn id="266" dur="3250"/>
                                        <p:tgtEl>
                                          <p:spTgt spid="129"/>
                                        </p:tgtEl>
                                        <p:attrNameLst>
                                          <p:attrName>ppt_x</p:attrName>
                                        </p:attrNameLst>
                                      </p:cBhvr>
                                      <p:tavLst>
                                        <p:tav tm="0">
                                          <p:val>
                                            <p:strVal val="ppt_x"/>
                                          </p:val>
                                        </p:tav>
                                        <p:tav tm="100000">
                                          <p:val>
                                            <p:strVal val="1+ppt_w/2"/>
                                          </p:val>
                                        </p:tav>
                                      </p:tavLst>
                                    </p:anim>
                                    <p:anim calcmode="lin" valueType="num">
                                      <p:cBhvr additive="base">
                                        <p:cTn id="267" dur="3250"/>
                                        <p:tgtEl>
                                          <p:spTgt spid="129"/>
                                        </p:tgtEl>
                                        <p:attrNameLst>
                                          <p:attrName>ppt_y</p:attrName>
                                        </p:attrNameLst>
                                      </p:cBhvr>
                                      <p:tavLst>
                                        <p:tav tm="0">
                                          <p:val>
                                            <p:strVal val="ppt_y"/>
                                          </p:val>
                                        </p:tav>
                                        <p:tav tm="100000">
                                          <p:val>
                                            <p:strVal val="1+ppt_h/2"/>
                                          </p:val>
                                        </p:tav>
                                      </p:tavLst>
                                    </p:anim>
                                    <p:set>
                                      <p:cBhvr>
                                        <p:cTn id="268" dur="1" fill="hold">
                                          <p:stCondLst>
                                            <p:cond delay="3249"/>
                                          </p:stCondLst>
                                        </p:cTn>
                                        <p:tgtEl>
                                          <p:spTgt spid="129"/>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130"/>
                                        </p:tgtEl>
                                        <p:attrNameLst>
                                          <p:attrName>r</p:attrName>
                                        </p:attrNameLst>
                                      </p:cBhvr>
                                    </p:animRot>
                                  </p:childTnLst>
                                </p:cTn>
                              </p:par>
                              <p:par>
                                <p:cTn id="271" presetID="2" presetClass="exit" presetSubtype="6" fill="hold" grpId="1" nodeType="withEffect">
                                  <p:stCondLst>
                                    <p:cond delay="0"/>
                                  </p:stCondLst>
                                  <p:childTnLst>
                                    <p:anim calcmode="lin" valueType="num">
                                      <p:cBhvr additive="base">
                                        <p:cTn id="272" dur="3250"/>
                                        <p:tgtEl>
                                          <p:spTgt spid="130"/>
                                        </p:tgtEl>
                                        <p:attrNameLst>
                                          <p:attrName>ppt_x</p:attrName>
                                        </p:attrNameLst>
                                      </p:cBhvr>
                                      <p:tavLst>
                                        <p:tav tm="0">
                                          <p:val>
                                            <p:strVal val="ppt_x"/>
                                          </p:val>
                                        </p:tav>
                                        <p:tav tm="100000">
                                          <p:val>
                                            <p:strVal val="1+ppt_w/2"/>
                                          </p:val>
                                        </p:tav>
                                      </p:tavLst>
                                    </p:anim>
                                    <p:anim calcmode="lin" valueType="num">
                                      <p:cBhvr additive="base">
                                        <p:cTn id="273" dur="3250"/>
                                        <p:tgtEl>
                                          <p:spTgt spid="130"/>
                                        </p:tgtEl>
                                        <p:attrNameLst>
                                          <p:attrName>ppt_y</p:attrName>
                                        </p:attrNameLst>
                                      </p:cBhvr>
                                      <p:tavLst>
                                        <p:tav tm="0">
                                          <p:val>
                                            <p:strVal val="ppt_y"/>
                                          </p:val>
                                        </p:tav>
                                        <p:tav tm="100000">
                                          <p:val>
                                            <p:strVal val="1+ppt_h/2"/>
                                          </p:val>
                                        </p:tav>
                                      </p:tavLst>
                                    </p:anim>
                                    <p:set>
                                      <p:cBhvr>
                                        <p:cTn id="274" dur="1" fill="hold">
                                          <p:stCondLst>
                                            <p:cond delay="3249"/>
                                          </p:stCondLst>
                                        </p:cTn>
                                        <p:tgtEl>
                                          <p:spTgt spid="130"/>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131"/>
                                        </p:tgtEl>
                                        <p:attrNameLst>
                                          <p:attrName>r</p:attrName>
                                        </p:attrNameLst>
                                      </p:cBhvr>
                                    </p:animRot>
                                  </p:childTnLst>
                                </p:cTn>
                              </p:par>
                              <p:par>
                                <p:cTn id="277" presetID="2" presetClass="exit" presetSubtype="6" fill="hold" grpId="1" nodeType="withEffect">
                                  <p:stCondLst>
                                    <p:cond delay="0"/>
                                  </p:stCondLst>
                                  <p:childTnLst>
                                    <p:anim calcmode="lin" valueType="num">
                                      <p:cBhvr additive="base">
                                        <p:cTn id="278" dur="3250"/>
                                        <p:tgtEl>
                                          <p:spTgt spid="131"/>
                                        </p:tgtEl>
                                        <p:attrNameLst>
                                          <p:attrName>ppt_x</p:attrName>
                                        </p:attrNameLst>
                                      </p:cBhvr>
                                      <p:tavLst>
                                        <p:tav tm="0">
                                          <p:val>
                                            <p:strVal val="ppt_x"/>
                                          </p:val>
                                        </p:tav>
                                        <p:tav tm="100000">
                                          <p:val>
                                            <p:strVal val="1+ppt_w/2"/>
                                          </p:val>
                                        </p:tav>
                                      </p:tavLst>
                                    </p:anim>
                                    <p:anim calcmode="lin" valueType="num">
                                      <p:cBhvr additive="base">
                                        <p:cTn id="279" dur="3250"/>
                                        <p:tgtEl>
                                          <p:spTgt spid="131"/>
                                        </p:tgtEl>
                                        <p:attrNameLst>
                                          <p:attrName>ppt_y</p:attrName>
                                        </p:attrNameLst>
                                      </p:cBhvr>
                                      <p:tavLst>
                                        <p:tav tm="0">
                                          <p:val>
                                            <p:strVal val="ppt_y"/>
                                          </p:val>
                                        </p:tav>
                                        <p:tav tm="100000">
                                          <p:val>
                                            <p:strVal val="1+ppt_h/2"/>
                                          </p:val>
                                        </p:tav>
                                      </p:tavLst>
                                    </p:anim>
                                    <p:set>
                                      <p:cBhvr>
                                        <p:cTn id="280" dur="1" fill="hold">
                                          <p:stCondLst>
                                            <p:cond delay="3249"/>
                                          </p:stCondLst>
                                        </p:cTn>
                                        <p:tgtEl>
                                          <p:spTgt spid="131"/>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132"/>
                                        </p:tgtEl>
                                        <p:attrNameLst>
                                          <p:attrName>r</p:attrName>
                                        </p:attrNameLst>
                                      </p:cBhvr>
                                    </p:animRot>
                                  </p:childTnLst>
                                </p:cTn>
                              </p:par>
                              <p:par>
                                <p:cTn id="283" presetID="2" presetClass="exit" presetSubtype="6" fill="hold" grpId="1" nodeType="withEffect">
                                  <p:stCondLst>
                                    <p:cond delay="0"/>
                                  </p:stCondLst>
                                  <p:childTnLst>
                                    <p:anim calcmode="lin" valueType="num">
                                      <p:cBhvr additive="base">
                                        <p:cTn id="284" dur="3250"/>
                                        <p:tgtEl>
                                          <p:spTgt spid="132"/>
                                        </p:tgtEl>
                                        <p:attrNameLst>
                                          <p:attrName>ppt_x</p:attrName>
                                        </p:attrNameLst>
                                      </p:cBhvr>
                                      <p:tavLst>
                                        <p:tav tm="0">
                                          <p:val>
                                            <p:strVal val="ppt_x"/>
                                          </p:val>
                                        </p:tav>
                                        <p:tav tm="100000">
                                          <p:val>
                                            <p:strVal val="1+ppt_w/2"/>
                                          </p:val>
                                        </p:tav>
                                      </p:tavLst>
                                    </p:anim>
                                    <p:anim calcmode="lin" valueType="num">
                                      <p:cBhvr additive="base">
                                        <p:cTn id="285" dur="3250"/>
                                        <p:tgtEl>
                                          <p:spTgt spid="132"/>
                                        </p:tgtEl>
                                        <p:attrNameLst>
                                          <p:attrName>ppt_y</p:attrName>
                                        </p:attrNameLst>
                                      </p:cBhvr>
                                      <p:tavLst>
                                        <p:tav tm="0">
                                          <p:val>
                                            <p:strVal val="ppt_y"/>
                                          </p:val>
                                        </p:tav>
                                        <p:tav tm="100000">
                                          <p:val>
                                            <p:strVal val="1+ppt_h/2"/>
                                          </p:val>
                                        </p:tav>
                                      </p:tavLst>
                                    </p:anim>
                                    <p:set>
                                      <p:cBhvr>
                                        <p:cTn id="286" dur="1" fill="hold">
                                          <p:stCondLst>
                                            <p:cond delay="3249"/>
                                          </p:stCondLst>
                                        </p:cTn>
                                        <p:tgtEl>
                                          <p:spTgt spid="132"/>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133"/>
                                        </p:tgtEl>
                                        <p:attrNameLst>
                                          <p:attrName>r</p:attrName>
                                        </p:attrNameLst>
                                      </p:cBhvr>
                                    </p:animRot>
                                  </p:childTnLst>
                                </p:cTn>
                              </p:par>
                              <p:par>
                                <p:cTn id="289" presetID="2" presetClass="exit" presetSubtype="6" fill="hold" grpId="1" nodeType="withEffect">
                                  <p:stCondLst>
                                    <p:cond delay="0"/>
                                  </p:stCondLst>
                                  <p:childTnLst>
                                    <p:anim calcmode="lin" valueType="num">
                                      <p:cBhvr additive="base">
                                        <p:cTn id="290" dur="3250"/>
                                        <p:tgtEl>
                                          <p:spTgt spid="133"/>
                                        </p:tgtEl>
                                        <p:attrNameLst>
                                          <p:attrName>ppt_x</p:attrName>
                                        </p:attrNameLst>
                                      </p:cBhvr>
                                      <p:tavLst>
                                        <p:tav tm="0">
                                          <p:val>
                                            <p:strVal val="ppt_x"/>
                                          </p:val>
                                        </p:tav>
                                        <p:tav tm="100000">
                                          <p:val>
                                            <p:strVal val="1+ppt_w/2"/>
                                          </p:val>
                                        </p:tav>
                                      </p:tavLst>
                                    </p:anim>
                                    <p:anim calcmode="lin" valueType="num">
                                      <p:cBhvr additive="base">
                                        <p:cTn id="291" dur="3250"/>
                                        <p:tgtEl>
                                          <p:spTgt spid="133"/>
                                        </p:tgtEl>
                                        <p:attrNameLst>
                                          <p:attrName>ppt_y</p:attrName>
                                        </p:attrNameLst>
                                      </p:cBhvr>
                                      <p:tavLst>
                                        <p:tav tm="0">
                                          <p:val>
                                            <p:strVal val="ppt_y"/>
                                          </p:val>
                                        </p:tav>
                                        <p:tav tm="100000">
                                          <p:val>
                                            <p:strVal val="1+ppt_h/2"/>
                                          </p:val>
                                        </p:tav>
                                      </p:tavLst>
                                    </p:anim>
                                    <p:set>
                                      <p:cBhvr>
                                        <p:cTn id="292" dur="1" fill="hold">
                                          <p:stCondLst>
                                            <p:cond delay="3249"/>
                                          </p:stCondLst>
                                        </p:cTn>
                                        <p:tgtEl>
                                          <p:spTgt spid="133"/>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134"/>
                                        </p:tgtEl>
                                        <p:attrNameLst>
                                          <p:attrName>r</p:attrName>
                                        </p:attrNameLst>
                                      </p:cBhvr>
                                    </p:animRot>
                                  </p:childTnLst>
                                </p:cTn>
                              </p:par>
                              <p:par>
                                <p:cTn id="295" presetID="2" presetClass="exit" presetSubtype="6" fill="hold" grpId="1" nodeType="withEffect">
                                  <p:stCondLst>
                                    <p:cond delay="0"/>
                                  </p:stCondLst>
                                  <p:childTnLst>
                                    <p:anim calcmode="lin" valueType="num">
                                      <p:cBhvr additive="base">
                                        <p:cTn id="296" dur="3250"/>
                                        <p:tgtEl>
                                          <p:spTgt spid="134"/>
                                        </p:tgtEl>
                                        <p:attrNameLst>
                                          <p:attrName>ppt_x</p:attrName>
                                        </p:attrNameLst>
                                      </p:cBhvr>
                                      <p:tavLst>
                                        <p:tav tm="0">
                                          <p:val>
                                            <p:strVal val="ppt_x"/>
                                          </p:val>
                                        </p:tav>
                                        <p:tav tm="100000">
                                          <p:val>
                                            <p:strVal val="1+ppt_w/2"/>
                                          </p:val>
                                        </p:tav>
                                      </p:tavLst>
                                    </p:anim>
                                    <p:anim calcmode="lin" valueType="num">
                                      <p:cBhvr additive="base">
                                        <p:cTn id="297" dur="3250"/>
                                        <p:tgtEl>
                                          <p:spTgt spid="134"/>
                                        </p:tgtEl>
                                        <p:attrNameLst>
                                          <p:attrName>ppt_y</p:attrName>
                                        </p:attrNameLst>
                                      </p:cBhvr>
                                      <p:tavLst>
                                        <p:tav tm="0">
                                          <p:val>
                                            <p:strVal val="ppt_y"/>
                                          </p:val>
                                        </p:tav>
                                        <p:tav tm="100000">
                                          <p:val>
                                            <p:strVal val="1+ppt_h/2"/>
                                          </p:val>
                                        </p:tav>
                                      </p:tavLst>
                                    </p:anim>
                                    <p:set>
                                      <p:cBhvr>
                                        <p:cTn id="298" dur="1" fill="hold">
                                          <p:stCondLst>
                                            <p:cond delay="3249"/>
                                          </p:stCondLst>
                                        </p:cTn>
                                        <p:tgtEl>
                                          <p:spTgt spid="134"/>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135"/>
                                        </p:tgtEl>
                                        <p:attrNameLst>
                                          <p:attrName>r</p:attrName>
                                        </p:attrNameLst>
                                      </p:cBhvr>
                                    </p:animRot>
                                  </p:childTnLst>
                                </p:cTn>
                              </p:par>
                              <p:par>
                                <p:cTn id="301" presetID="2" presetClass="exit" presetSubtype="6" fill="hold" grpId="1" nodeType="withEffect">
                                  <p:stCondLst>
                                    <p:cond delay="0"/>
                                  </p:stCondLst>
                                  <p:childTnLst>
                                    <p:anim calcmode="lin" valueType="num">
                                      <p:cBhvr additive="base">
                                        <p:cTn id="302" dur="3250"/>
                                        <p:tgtEl>
                                          <p:spTgt spid="135"/>
                                        </p:tgtEl>
                                        <p:attrNameLst>
                                          <p:attrName>ppt_x</p:attrName>
                                        </p:attrNameLst>
                                      </p:cBhvr>
                                      <p:tavLst>
                                        <p:tav tm="0">
                                          <p:val>
                                            <p:strVal val="ppt_x"/>
                                          </p:val>
                                        </p:tav>
                                        <p:tav tm="100000">
                                          <p:val>
                                            <p:strVal val="1+ppt_w/2"/>
                                          </p:val>
                                        </p:tav>
                                      </p:tavLst>
                                    </p:anim>
                                    <p:anim calcmode="lin" valueType="num">
                                      <p:cBhvr additive="base">
                                        <p:cTn id="303" dur="3250"/>
                                        <p:tgtEl>
                                          <p:spTgt spid="135"/>
                                        </p:tgtEl>
                                        <p:attrNameLst>
                                          <p:attrName>ppt_y</p:attrName>
                                        </p:attrNameLst>
                                      </p:cBhvr>
                                      <p:tavLst>
                                        <p:tav tm="0">
                                          <p:val>
                                            <p:strVal val="ppt_y"/>
                                          </p:val>
                                        </p:tav>
                                        <p:tav tm="100000">
                                          <p:val>
                                            <p:strVal val="1+ppt_h/2"/>
                                          </p:val>
                                        </p:tav>
                                      </p:tavLst>
                                    </p:anim>
                                    <p:set>
                                      <p:cBhvr>
                                        <p:cTn id="304" dur="1" fill="hold">
                                          <p:stCondLst>
                                            <p:cond delay="3249"/>
                                          </p:stCondLst>
                                        </p:cTn>
                                        <p:tgtEl>
                                          <p:spTgt spid="135"/>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136"/>
                                        </p:tgtEl>
                                        <p:attrNameLst>
                                          <p:attrName>r</p:attrName>
                                        </p:attrNameLst>
                                      </p:cBhvr>
                                    </p:animRot>
                                  </p:childTnLst>
                                </p:cTn>
                              </p:par>
                              <p:par>
                                <p:cTn id="307" presetID="2" presetClass="exit" presetSubtype="6" fill="hold" grpId="1" nodeType="withEffect">
                                  <p:stCondLst>
                                    <p:cond delay="0"/>
                                  </p:stCondLst>
                                  <p:childTnLst>
                                    <p:anim calcmode="lin" valueType="num">
                                      <p:cBhvr additive="base">
                                        <p:cTn id="308" dur="3250"/>
                                        <p:tgtEl>
                                          <p:spTgt spid="136"/>
                                        </p:tgtEl>
                                        <p:attrNameLst>
                                          <p:attrName>ppt_x</p:attrName>
                                        </p:attrNameLst>
                                      </p:cBhvr>
                                      <p:tavLst>
                                        <p:tav tm="0">
                                          <p:val>
                                            <p:strVal val="ppt_x"/>
                                          </p:val>
                                        </p:tav>
                                        <p:tav tm="100000">
                                          <p:val>
                                            <p:strVal val="1+ppt_w/2"/>
                                          </p:val>
                                        </p:tav>
                                      </p:tavLst>
                                    </p:anim>
                                    <p:anim calcmode="lin" valueType="num">
                                      <p:cBhvr additive="base">
                                        <p:cTn id="309" dur="3250"/>
                                        <p:tgtEl>
                                          <p:spTgt spid="136"/>
                                        </p:tgtEl>
                                        <p:attrNameLst>
                                          <p:attrName>ppt_y</p:attrName>
                                        </p:attrNameLst>
                                      </p:cBhvr>
                                      <p:tavLst>
                                        <p:tav tm="0">
                                          <p:val>
                                            <p:strVal val="ppt_y"/>
                                          </p:val>
                                        </p:tav>
                                        <p:tav tm="100000">
                                          <p:val>
                                            <p:strVal val="1+ppt_h/2"/>
                                          </p:val>
                                        </p:tav>
                                      </p:tavLst>
                                    </p:anim>
                                    <p:set>
                                      <p:cBhvr>
                                        <p:cTn id="310" dur="1" fill="hold">
                                          <p:stCondLst>
                                            <p:cond delay="3249"/>
                                          </p:stCondLst>
                                        </p:cTn>
                                        <p:tgtEl>
                                          <p:spTgt spid="1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137"/>
                                        </p:tgtEl>
                                        <p:attrNameLst>
                                          <p:attrName>r</p:attrName>
                                        </p:attrNameLst>
                                      </p:cBhvr>
                                    </p:animRot>
                                  </p:childTnLst>
                                </p:cTn>
                              </p:par>
                              <p:par>
                                <p:cTn id="313" presetID="2" presetClass="exit" presetSubtype="6" fill="hold" grpId="1" nodeType="withEffect">
                                  <p:stCondLst>
                                    <p:cond delay="0"/>
                                  </p:stCondLst>
                                  <p:childTnLst>
                                    <p:anim calcmode="lin" valueType="num">
                                      <p:cBhvr additive="base">
                                        <p:cTn id="314" dur="3250"/>
                                        <p:tgtEl>
                                          <p:spTgt spid="137"/>
                                        </p:tgtEl>
                                        <p:attrNameLst>
                                          <p:attrName>ppt_x</p:attrName>
                                        </p:attrNameLst>
                                      </p:cBhvr>
                                      <p:tavLst>
                                        <p:tav tm="0">
                                          <p:val>
                                            <p:strVal val="ppt_x"/>
                                          </p:val>
                                        </p:tav>
                                        <p:tav tm="100000">
                                          <p:val>
                                            <p:strVal val="1+ppt_w/2"/>
                                          </p:val>
                                        </p:tav>
                                      </p:tavLst>
                                    </p:anim>
                                    <p:anim calcmode="lin" valueType="num">
                                      <p:cBhvr additive="base">
                                        <p:cTn id="315" dur="3250"/>
                                        <p:tgtEl>
                                          <p:spTgt spid="137"/>
                                        </p:tgtEl>
                                        <p:attrNameLst>
                                          <p:attrName>ppt_y</p:attrName>
                                        </p:attrNameLst>
                                      </p:cBhvr>
                                      <p:tavLst>
                                        <p:tav tm="0">
                                          <p:val>
                                            <p:strVal val="ppt_y"/>
                                          </p:val>
                                        </p:tav>
                                        <p:tav tm="100000">
                                          <p:val>
                                            <p:strVal val="1+ppt_h/2"/>
                                          </p:val>
                                        </p:tav>
                                      </p:tavLst>
                                    </p:anim>
                                    <p:set>
                                      <p:cBhvr>
                                        <p:cTn id="316" dur="1" fill="hold">
                                          <p:stCondLst>
                                            <p:cond delay="3249"/>
                                          </p:stCondLst>
                                        </p:cTn>
                                        <p:tgtEl>
                                          <p:spTgt spid="137"/>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138"/>
                                        </p:tgtEl>
                                        <p:attrNameLst>
                                          <p:attrName>r</p:attrName>
                                        </p:attrNameLst>
                                      </p:cBhvr>
                                    </p:animRot>
                                  </p:childTnLst>
                                </p:cTn>
                              </p:par>
                              <p:par>
                                <p:cTn id="319" presetID="2" presetClass="exit" presetSubtype="6" fill="hold" grpId="1" nodeType="withEffect">
                                  <p:stCondLst>
                                    <p:cond delay="0"/>
                                  </p:stCondLst>
                                  <p:childTnLst>
                                    <p:anim calcmode="lin" valueType="num">
                                      <p:cBhvr additive="base">
                                        <p:cTn id="320" dur="3250"/>
                                        <p:tgtEl>
                                          <p:spTgt spid="138"/>
                                        </p:tgtEl>
                                        <p:attrNameLst>
                                          <p:attrName>ppt_x</p:attrName>
                                        </p:attrNameLst>
                                      </p:cBhvr>
                                      <p:tavLst>
                                        <p:tav tm="0">
                                          <p:val>
                                            <p:strVal val="ppt_x"/>
                                          </p:val>
                                        </p:tav>
                                        <p:tav tm="100000">
                                          <p:val>
                                            <p:strVal val="1+ppt_w/2"/>
                                          </p:val>
                                        </p:tav>
                                      </p:tavLst>
                                    </p:anim>
                                    <p:anim calcmode="lin" valueType="num">
                                      <p:cBhvr additive="base">
                                        <p:cTn id="321" dur="3250"/>
                                        <p:tgtEl>
                                          <p:spTgt spid="138"/>
                                        </p:tgtEl>
                                        <p:attrNameLst>
                                          <p:attrName>ppt_y</p:attrName>
                                        </p:attrNameLst>
                                      </p:cBhvr>
                                      <p:tavLst>
                                        <p:tav tm="0">
                                          <p:val>
                                            <p:strVal val="ppt_y"/>
                                          </p:val>
                                        </p:tav>
                                        <p:tav tm="100000">
                                          <p:val>
                                            <p:strVal val="1+ppt_h/2"/>
                                          </p:val>
                                        </p:tav>
                                      </p:tavLst>
                                    </p:anim>
                                    <p:set>
                                      <p:cBhvr>
                                        <p:cTn id="322" dur="1" fill="hold">
                                          <p:stCondLst>
                                            <p:cond delay="3249"/>
                                          </p:stCondLst>
                                        </p:cTn>
                                        <p:tgtEl>
                                          <p:spTgt spid="138"/>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139"/>
                                        </p:tgtEl>
                                        <p:attrNameLst>
                                          <p:attrName>r</p:attrName>
                                        </p:attrNameLst>
                                      </p:cBhvr>
                                    </p:animRot>
                                  </p:childTnLst>
                                </p:cTn>
                              </p:par>
                              <p:par>
                                <p:cTn id="325" presetID="2" presetClass="exit" presetSubtype="6" fill="hold" grpId="1" nodeType="withEffect">
                                  <p:stCondLst>
                                    <p:cond delay="0"/>
                                  </p:stCondLst>
                                  <p:childTnLst>
                                    <p:anim calcmode="lin" valueType="num">
                                      <p:cBhvr additive="base">
                                        <p:cTn id="326" dur="3250"/>
                                        <p:tgtEl>
                                          <p:spTgt spid="139"/>
                                        </p:tgtEl>
                                        <p:attrNameLst>
                                          <p:attrName>ppt_x</p:attrName>
                                        </p:attrNameLst>
                                      </p:cBhvr>
                                      <p:tavLst>
                                        <p:tav tm="0">
                                          <p:val>
                                            <p:strVal val="ppt_x"/>
                                          </p:val>
                                        </p:tav>
                                        <p:tav tm="100000">
                                          <p:val>
                                            <p:strVal val="1+ppt_w/2"/>
                                          </p:val>
                                        </p:tav>
                                      </p:tavLst>
                                    </p:anim>
                                    <p:anim calcmode="lin" valueType="num">
                                      <p:cBhvr additive="base">
                                        <p:cTn id="327" dur="3250"/>
                                        <p:tgtEl>
                                          <p:spTgt spid="139"/>
                                        </p:tgtEl>
                                        <p:attrNameLst>
                                          <p:attrName>ppt_y</p:attrName>
                                        </p:attrNameLst>
                                      </p:cBhvr>
                                      <p:tavLst>
                                        <p:tav tm="0">
                                          <p:val>
                                            <p:strVal val="ppt_y"/>
                                          </p:val>
                                        </p:tav>
                                        <p:tav tm="100000">
                                          <p:val>
                                            <p:strVal val="1+ppt_h/2"/>
                                          </p:val>
                                        </p:tav>
                                      </p:tavLst>
                                    </p:anim>
                                    <p:set>
                                      <p:cBhvr>
                                        <p:cTn id="328" dur="1" fill="hold">
                                          <p:stCondLst>
                                            <p:cond delay="3249"/>
                                          </p:stCondLst>
                                        </p:cTn>
                                        <p:tgtEl>
                                          <p:spTgt spid="139"/>
                                        </p:tgtEl>
                                        <p:attrNameLst>
                                          <p:attrName>style.visibility</p:attrName>
                                        </p:attrNameLst>
                                      </p:cBhvr>
                                      <p:to>
                                        <p:strVal val="hidden"/>
                                      </p:to>
                                    </p:set>
                                  </p:childTnLst>
                                </p:cTn>
                              </p:par>
                              <p:par>
                                <p:cTn id="329" presetID="23" presetClass="entr" presetSubtype="272" fill="hold" nodeType="withEffect">
                                  <p:stCondLst>
                                    <p:cond delay="0"/>
                                  </p:stCondLst>
                                  <p:childTnLst>
                                    <p:set>
                                      <p:cBhvr>
                                        <p:cTn id="330" dur="1" fill="hold">
                                          <p:stCondLst>
                                            <p:cond delay="0"/>
                                          </p:stCondLst>
                                        </p:cTn>
                                        <p:tgtEl>
                                          <p:spTgt spid="70"/>
                                        </p:tgtEl>
                                        <p:attrNameLst>
                                          <p:attrName>style.visibility</p:attrName>
                                        </p:attrNameLst>
                                      </p:cBhvr>
                                      <p:to>
                                        <p:strVal val="visible"/>
                                      </p:to>
                                    </p:set>
                                    <p:anim calcmode="lin" valueType="num">
                                      <p:cBhvr>
                                        <p:cTn id="331" dur="3250" fill="hold"/>
                                        <p:tgtEl>
                                          <p:spTgt spid="70"/>
                                        </p:tgtEl>
                                        <p:attrNameLst>
                                          <p:attrName>ppt_w</p:attrName>
                                        </p:attrNameLst>
                                      </p:cBhvr>
                                      <p:tavLst>
                                        <p:tav tm="0">
                                          <p:val>
                                            <p:strVal val="2/3*#ppt_w"/>
                                          </p:val>
                                        </p:tav>
                                        <p:tav tm="100000">
                                          <p:val>
                                            <p:strVal val="#ppt_w"/>
                                          </p:val>
                                        </p:tav>
                                      </p:tavLst>
                                    </p:anim>
                                    <p:anim calcmode="lin" valueType="num">
                                      <p:cBhvr>
                                        <p:cTn id="332" dur="3250" fill="hold"/>
                                        <p:tgtEl>
                                          <p:spTgt spid="70"/>
                                        </p:tgtEl>
                                        <p:attrNameLst>
                                          <p:attrName>ppt_h</p:attrName>
                                        </p:attrNameLst>
                                      </p:cBhvr>
                                      <p:tavLst>
                                        <p:tav tm="0">
                                          <p:val>
                                            <p:strVal val="2/3*#ppt_h"/>
                                          </p:val>
                                        </p:tav>
                                        <p:tav tm="100000">
                                          <p:val>
                                            <p:strVal val="#ppt_h"/>
                                          </p:val>
                                        </p:tav>
                                      </p:tavLst>
                                    </p:anim>
                                  </p:childTnLst>
                                </p:cTn>
                              </p:par>
                              <p:par>
                                <p:cTn id="333" presetID="6" presetClass="entr" presetSubtype="32" fill="hold" nodeType="withEffect">
                                  <p:stCondLst>
                                    <p:cond delay="0"/>
                                  </p:stCondLst>
                                  <p:childTnLst>
                                    <p:set>
                                      <p:cBhvr>
                                        <p:cTn id="334" dur="1" fill="hold">
                                          <p:stCondLst>
                                            <p:cond delay="0"/>
                                          </p:stCondLst>
                                        </p:cTn>
                                        <p:tgtEl>
                                          <p:spTgt spid="70"/>
                                        </p:tgtEl>
                                        <p:attrNameLst>
                                          <p:attrName>style.visibility</p:attrName>
                                        </p:attrNameLst>
                                      </p:cBhvr>
                                      <p:to>
                                        <p:strVal val="visible"/>
                                      </p:to>
                                    </p:set>
                                    <p:animEffect transition="in" filter="circle(out)">
                                      <p:cBhvr>
                                        <p:cTn id="335" dur="3250"/>
                                        <p:tgtEl>
                                          <p:spTgt spid="70"/>
                                        </p:tgtEl>
                                      </p:cBhvr>
                                    </p:animEffect>
                                  </p:childTnLst>
                                </p:cTn>
                              </p:par>
                              <p:par>
                                <p:cTn id="336" presetID="9" presetClass="emph" presetSubtype="0" grpId="0" nodeType="withEffect">
                                  <p:stCondLst>
                                    <p:cond delay="0"/>
                                  </p:stCondLst>
                                  <p:childTnLst>
                                    <p:set>
                                      <p:cBhvr rctx="PPT">
                                        <p:cTn id="337" dur="indefinite"/>
                                        <p:tgtEl>
                                          <p:spTgt spid="60"/>
                                        </p:tgtEl>
                                        <p:attrNameLst>
                                          <p:attrName>style.opacity</p:attrName>
                                        </p:attrNameLst>
                                      </p:cBhvr>
                                      <p:to>
                                        <p:strVal val="0"/>
                                      </p:to>
                                    </p:set>
                                    <p:animEffect filter="image" prLst="opacity: 0">
                                      <p:cBhvr rctx="IE">
                                        <p:cTn id="338"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6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 name="163 Rectángulo"/>
          <p:cNvSpPr/>
          <p:nvPr/>
        </p:nvSpPr>
        <p:spPr>
          <a:xfrm>
            <a:off x="0" y="0"/>
            <a:ext cx="9144000" cy="5143500"/>
          </a:xfrm>
          <a:prstGeom prst="rect">
            <a:avLst/>
          </a:prstGeom>
          <a:gradFill flip="none" rotWithShape="1">
            <a:gsLst>
              <a:gs pos="11000">
                <a:srgbClr val="66FF33">
                  <a:lumMod val="0"/>
                </a:srgbClr>
              </a:gs>
              <a:gs pos="50000">
                <a:srgbClr val="103B00">
                  <a:lumMod val="0"/>
                </a:srgbClr>
              </a:gs>
              <a:gs pos="89000">
                <a:srgbClr val="8CFF58">
                  <a:lumMod val="0"/>
                </a:srgbClr>
              </a:gs>
              <a:gs pos="99000">
                <a:srgbClr val="CCFF33"/>
              </a:gs>
              <a:gs pos="2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78" name="177 Imagen" descr="Diapositiva33"/>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57616" cy="5143500"/>
          </a:xfrm>
          <a:prstGeom prst="rect">
            <a:avLst/>
          </a:prstGeom>
          <a:noFill/>
          <a:ln>
            <a:noFill/>
          </a:ln>
        </p:spPr>
      </p:pic>
      <p:sp>
        <p:nvSpPr>
          <p:cNvPr id="3" name="2 Rectángulo"/>
          <p:cNvSpPr/>
          <p:nvPr/>
        </p:nvSpPr>
        <p:spPr>
          <a:xfrm rot="10800000">
            <a:off x="39839" y="-32578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a:off x="682749" y="-32578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39841" y="53147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682751" y="53147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39840" y="1388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a:off x="682750" y="1388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10800000">
            <a:off x="1335984" y="-34114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0800000">
            <a:off x="1978894" y="-34114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10800000">
            <a:off x="1335986" y="51610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0800000">
            <a:off x="1978896" y="51610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1335985" y="1373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a:off x="1978895" y="1373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0800000">
            <a:off x="2626967" y="-33416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0800000">
            <a:off x="3269877" y="-33416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2626969" y="5230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10800000">
            <a:off x="3269879" y="5230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10800000">
            <a:off x="2626968" y="1380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10800000">
            <a:off x="3269878" y="1380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10800000">
            <a:off x="3923112" y="-349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10800000">
            <a:off x="4566022" y="-349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10800000">
            <a:off x="3923114" y="50772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10800000">
            <a:off x="4566024" y="50772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0800000">
            <a:off x="3923113" y="1364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0800000">
            <a:off x="4566023" y="1364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0800000">
            <a:off x="5219255" y="-33416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a:off x="5862165" y="-33416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0800000">
            <a:off x="5219257" y="5230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0800000">
            <a:off x="5862167" y="5230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0800000">
            <a:off x="5219256" y="1380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0800000">
            <a:off x="5862166" y="1380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0800000">
            <a:off x="6515400" y="-349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0800000">
            <a:off x="7158310" y="-349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0800000">
            <a:off x="6515402" y="50772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0800000">
            <a:off x="7158312" y="50772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0800000">
            <a:off x="6515401" y="1364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10800000">
            <a:off x="7158311" y="1364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10800000">
            <a:off x="7816703" y="-33004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a:off x="8459613" y="-33004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a:off x="7816705" y="5272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a:off x="8459615" y="5272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a:off x="7816704" y="138446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10800000">
            <a:off x="8459614" y="138446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10800000">
            <a:off x="8454943" y="4388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10800000">
            <a:off x="7812033" y="43889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10800000">
            <a:off x="8454941" y="353172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10800000">
            <a:off x="7812031" y="353172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10800000">
            <a:off x="8454942" y="267447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0800000">
            <a:off x="7812032" y="267447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10800000">
            <a:off x="7158798" y="4404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10800000">
            <a:off x="6515888" y="44043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10800000">
            <a:off x="7158796" y="354709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0800000">
            <a:off x="6515886" y="354709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10800000">
            <a:off x="7158797" y="268983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10800000">
            <a:off x="6515887" y="2689837"/>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10800000">
            <a:off x="5867815" y="4397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10800000">
            <a:off x="5224905" y="4397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10800000">
            <a:off x="5867813" y="35401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10800000">
            <a:off x="5224903" y="35401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10800000">
            <a:off x="5867814" y="268285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800000">
            <a:off x="5224904" y="268285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a:off x="4571670" y="4412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10800000">
            <a:off x="3928760" y="4412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10800000">
            <a:off x="4571668" y="355547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10800000">
            <a:off x="3928758" y="355547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10800000">
            <a:off x="4571669" y="269821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10800000">
            <a:off x="3928759" y="269821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a:off x="3275527" y="4397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10800000">
            <a:off x="2632617" y="43973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10800000">
            <a:off x="3275525" y="35401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10800000">
            <a:off x="2632615" y="35401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10800000">
            <a:off x="3275526" y="268285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10800000">
            <a:off x="2632616" y="2682852"/>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10800000">
            <a:off x="1979382" y="4412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10800000">
            <a:off x="1336472" y="441273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10800000">
            <a:off x="1979380" y="355547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10800000">
            <a:off x="1336470" y="355547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10800000">
            <a:off x="1979381" y="269821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10800000">
            <a:off x="1336471" y="269821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10800000">
            <a:off x="678079" y="439324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10800000">
            <a:off x="35169" y="439324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10800000">
            <a:off x="678077" y="35359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10800000">
            <a:off x="35167" y="353599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10800000">
            <a:off x="678078" y="267873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0800000">
            <a:off x="35168" y="267873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a:off x="39840" y="-116840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a:off x="682750" y="-116840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a:off x="1335985" y="-118376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1978895" y="-118376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a:off x="2626968" y="-11767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0800000">
            <a:off x="3269878" y="-11767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0800000">
            <a:off x="3923113" y="-11921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566023" y="-11921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0800000">
            <a:off x="5219256" y="-11767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0800000">
            <a:off x="5862166" y="-117678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6515401" y="-11921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a:off x="7158311" y="-119215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7816704" y="-117266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a:off x="8459614" y="-117266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a:off x="39840" y="-203249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682750" y="-203249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10800000">
            <a:off x="1335985" y="-20478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a:off x="1978895" y="-204786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a:off x="2626968" y="-204088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3269878" y="-204088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10800000">
            <a:off x="3923113" y="-205624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a:off x="4566023" y="-205624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5219256" y="-204088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0800000">
            <a:off x="5862166" y="-204088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6515401" y="-205624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10800000">
            <a:off x="7158311" y="-2056246"/>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10800000">
            <a:off x="7816704" y="-203676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a:off x="8459614" y="-203676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0800000">
            <a:off x="8459614" y="523604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7816704" y="523604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a:off x="7163469" y="525141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6520559" y="5251410"/>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0800000">
            <a:off x="5872486" y="524442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a:off x="5229576" y="524442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a:off x="4576341" y="525979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3933431" y="525979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10800000">
            <a:off x="3280198" y="524442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800000">
            <a:off x="2637288" y="524442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a:off x="1984053" y="525979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10800000">
            <a:off x="1341143" y="5259791"/>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0800000">
            <a:off x="682750" y="52403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39840" y="524030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10800000">
            <a:off x="8459614" y="617214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10800000">
            <a:off x="7816704" y="6172148"/>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0800000">
            <a:off x="7163469" y="618751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6520559" y="6187514"/>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10800000">
            <a:off x="5872486" y="6180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10800000">
            <a:off x="5229576" y="6180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4576341" y="619589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3933431" y="619589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0800000">
            <a:off x="3280198" y="6180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10800000">
            <a:off x="2637288" y="6180529"/>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10800000">
            <a:off x="1984053" y="619589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10800000">
            <a:off x="1341143" y="6195895"/>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0800000">
            <a:off x="682750" y="617641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39840" y="6176413"/>
            <a:ext cx="684385" cy="1002953"/>
          </a:xfrm>
          <a:prstGeom prst="rect">
            <a:avLst/>
          </a:prstGeom>
          <a:gradFill flip="none" rotWithShape="1">
            <a:gsLst>
              <a:gs pos="39584">
                <a:srgbClr val="B2A5AC">
                  <a:alpha val="0"/>
                </a:srgbClr>
              </a:gs>
              <a:gs pos="7000">
                <a:srgbClr val="00B0F0"/>
              </a:gs>
              <a:gs pos="31000">
                <a:schemeClr val="accent1">
                  <a:tint val="66000"/>
                  <a:satMod val="160000"/>
                  <a:alpha val="0"/>
                </a:schemeClr>
              </a:gs>
              <a:gs pos="45000">
                <a:srgbClr val="66FF33"/>
              </a:gs>
              <a:gs pos="51000">
                <a:schemeClr val="accent1">
                  <a:tint val="23500"/>
                  <a:satMod val="160000"/>
                  <a:alpha val="0"/>
                </a:schemeClr>
              </a:gs>
            </a:gsLst>
            <a:lin ang="2700000" scaled="1"/>
            <a:tileRect/>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Rectángulo"/>
          <p:cNvSpPr/>
          <p:nvPr/>
        </p:nvSpPr>
        <p:spPr>
          <a:xfrm flipH="1">
            <a:off x="-1161" y="-2036762"/>
            <a:ext cx="9144000" cy="9289032"/>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9199804"/>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3500" fill="hold"/>
                                        <p:tgtEl>
                                          <p:spTgt spid="197"/>
                                        </p:tgtEl>
                                        <p:attrNameLst>
                                          <p:attrName>ppt_x</p:attrName>
                                        </p:attrNameLst>
                                      </p:cBhvr>
                                      <p:tavLst>
                                        <p:tav tm="0">
                                          <p:val>
                                            <p:strVal val="#ppt_x"/>
                                          </p:val>
                                        </p:tav>
                                        <p:tav tm="100000">
                                          <p:val>
                                            <p:strVal val="#ppt_x"/>
                                          </p:val>
                                        </p:tav>
                                      </p:tavLst>
                                    </p:anim>
                                    <p:anim calcmode="lin" valueType="num">
                                      <p:cBhvr additive="base">
                                        <p:cTn id="8" dur="3500" fill="hold"/>
                                        <p:tgtEl>
                                          <p:spTgt spid="1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98"/>
                                        </p:tgtEl>
                                        <p:attrNameLst>
                                          <p:attrName>style.visibility</p:attrName>
                                        </p:attrNameLst>
                                      </p:cBhvr>
                                      <p:to>
                                        <p:strVal val="visible"/>
                                      </p:to>
                                    </p:set>
                                    <p:anim calcmode="lin" valueType="num">
                                      <p:cBhvr additive="base">
                                        <p:cTn id="11" dur="3500" fill="hold"/>
                                        <p:tgtEl>
                                          <p:spTgt spid="198"/>
                                        </p:tgtEl>
                                        <p:attrNameLst>
                                          <p:attrName>ppt_x</p:attrName>
                                        </p:attrNameLst>
                                      </p:cBhvr>
                                      <p:tavLst>
                                        <p:tav tm="0">
                                          <p:val>
                                            <p:strVal val="#ppt_x"/>
                                          </p:val>
                                        </p:tav>
                                        <p:tav tm="100000">
                                          <p:val>
                                            <p:strVal val="#ppt_x"/>
                                          </p:val>
                                        </p:tav>
                                      </p:tavLst>
                                    </p:anim>
                                    <p:anim calcmode="lin" valueType="num">
                                      <p:cBhvr additive="base">
                                        <p:cTn id="12" dur="3500" fill="hold"/>
                                        <p:tgtEl>
                                          <p:spTgt spid="19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3500" fill="hold"/>
                                        <p:tgtEl>
                                          <p:spTgt spid="199"/>
                                        </p:tgtEl>
                                        <p:attrNameLst>
                                          <p:attrName>ppt_x</p:attrName>
                                        </p:attrNameLst>
                                      </p:cBhvr>
                                      <p:tavLst>
                                        <p:tav tm="0">
                                          <p:val>
                                            <p:strVal val="#ppt_x"/>
                                          </p:val>
                                        </p:tav>
                                        <p:tav tm="100000">
                                          <p:val>
                                            <p:strVal val="#ppt_x"/>
                                          </p:val>
                                        </p:tav>
                                      </p:tavLst>
                                    </p:anim>
                                    <p:anim calcmode="lin" valueType="num">
                                      <p:cBhvr additive="base">
                                        <p:cTn id="16" dur="3500" fill="hold"/>
                                        <p:tgtEl>
                                          <p:spTgt spid="19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3500" fill="hold"/>
                                        <p:tgtEl>
                                          <p:spTgt spid="200"/>
                                        </p:tgtEl>
                                        <p:attrNameLst>
                                          <p:attrName>ppt_x</p:attrName>
                                        </p:attrNameLst>
                                      </p:cBhvr>
                                      <p:tavLst>
                                        <p:tav tm="0">
                                          <p:val>
                                            <p:strVal val="#ppt_x"/>
                                          </p:val>
                                        </p:tav>
                                        <p:tav tm="100000">
                                          <p:val>
                                            <p:strVal val="#ppt_x"/>
                                          </p:val>
                                        </p:tav>
                                      </p:tavLst>
                                    </p:anim>
                                    <p:anim calcmode="lin" valueType="num">
                                      <p:cBhvr additive="base">
                                        <p:cTn id="20" dur="3500" fill="hold"/>
                                        <p:tgtEl>
                                          <p:spTgt spid="20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1"/>
                                        </p:tgtEl>
                                        <p:attrNameLst>
                                          <p:attrName>style.visibility</p:attrName>
                                        </p:attrNameLst>
                                      </p:cBhvr>
                                      <p:to>
                                        <p:strVal val="visible"/>
                                      </p:to>
                                    </p:set>
                                    <p:anim calcmode="lin" valueType="num">
                                      <p:cBhvr additive="base">
                                        <p:cTn id="23" dur="3500" fill="hold"/>
                                        <p:tgtEl>
                                          <p:spTgt spid="201"/>
                                        </p:tgtEl>
                                        <p:attrNameLst>
                                          <p:attrName>ppt_x</p:attrName>
                                        </p:attrNameLst>
                                      </p:cBhvr>
                                      <p:tavLst>
                                        <p:tav tm="0">
                                          <p:val>
                                            <p:strVal val="#ppt_x"/>
                                          </p:val>
                                        </p:tav>
                                        <p:tav tm="100000">
                                          <p:val>
                                            <p:strVal val="#ppt_x"/>
                                          </p:val>
                                        </p:tav>
                                      </p:tavLst>
                                    </p:anim>
                                    <p:anim calcmode="lin" valueType="num">
                                      <p:cBhvr additive="base">
                                        <p:cTn id="24" dur="3500" fill="hold"/>
                                        <p:tgtEl>
                                          <p:spTgt spid="20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2"/>
                                        </p:tgtEl>
                                        <p:attrNameLst>
                                          <p:attrName>style.visibility</p:attrName>
                                        </p:attrNameLst>
                                      </p:cBhvr>
                                      <p:to>
                                        <p:strVal val="visible"/>
                                      </p:to>
                                    </p:set>
                                    <p:anim calcmode="lin" valueType="num">
                                      <p:cBhvr additive="base">
                                        <p:cTn id="27" dur="3500" fill="hold"/>
                                        <p:tgtEl>
                                          <p:spTgt spid="202"/>
                                        </p:tgtEl>
                                        <p:attrNameLst>
                                          <p:attrName>ppt_x</p:attrName>
                                        </p:attrNameLst>
                                      </p:cBhvr>
                                      <p:tavLst>
                                        <p:tav tm="0">
                                          <p:val>
                                            <p:strVal val="#ppt_x"/>
                                          </p:val>
                                        </p:tav>
                                        <p:tav tm="100000">
                                          <p:val>
                                            <p:strVal val="#ppt_x"/>
                                          </p:val>
                                        </p:tav>
                                      </p:tavLst>
                                    </p:anim>
                                    <p:anim calcmode="lin" valueType="num">
                                      <p:cBhvr additive="base">
                                        <p:cTn id="28" dur="3500" fill="hold"/>
                                        <p:tgtEl>
                                          <p:spTgt spid="20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3"/>
                                        </p:tgtEl>
                                        <p:attrNameLst>
                                          <p:attrName>style.visibility</p:attrName>
                                        </p:attrNameLst>
                                      </p:cBhvr>
                                      <p:to>
                                        <p:strVal val="visible"/>
                                      </p:to>
                                    </p:set>
                                    <p:anim calcmode="lin" valueType="num">
                                      <p:cBhvr additive="base">
                                        <p:cTn id="31" dur="3500" fill="hold"/>
                                        <p:tgtEl>
                                          <p:spTgt spid="203"/>
                                        </p:tgtEl>
                                        <p:attrNameLst>
                                          <p:attrName>ppt_x</p:attrName>
                                        </p:attrNameLst>
                                      </p:cBhvr>
                                      <p:tavLst>
                                        <p:tav tm="0">
                                          <p:val>
                                            <p:strVal val="#ppt_x"/>
                                          </p:val>
                                        </p:tav>
                                        <p:tav tm="100000">
                                          <p:val>
                                            <p:strVal val="#ppt_x"/>
                                          </p:val>
                                        </p:tav>
                                      </p:tavLst>
                                    </p:anim>
                                    <p:anim calcmode="lin" valueType="num">
                                      <p:cBhvr additive="base">
                                        <p:cTn id="32" dur="3500" fill="hold"/>
                                        <p:tgtEl>
                                          <p:spTgt spid="20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
                                        </p:tgtEl>
                                        <p:attrNameLst>
                                          <p:attrName>style.visibility</p:attrName>
                                        </p:attrNameLst>
                                      </p:cBhvr>
                                      <p:to>
                                        <p:strVal val="visible"/>
                                      </p:to>
                                    </p:set>
                                    <p:anim calcmode="lin" valueType="num">
                                      <p:cBhvr additive="base">
                                        <p:cTn id="35" dur="3500" fill="hold"/>
                                        <p:tgtEl>
                                          <p:spTgt spid="204"/>
                                        </p:tgtEl>
                                        <p:attrNameLst>
                                          <p:attrName>ppt_x</p:attrName>
                                        </p:attrNameLst>
                                      </p:cBhvr>
                                      <p:tavLst>
                                        <p:tav tm="0">
                                          <p:val>
                                            <p:strVal val="#ppt_x"/>
                                          </p:val>
                                        </p:tav>
                                        <p:tav tm="100000">
                                          <p:val>
                                            <p:strVal val="#ppt_x"/>
                                          </p:val>
                                        </p:tav>
                                      </p:tavLst>
                                    </p:anim>
                                    <p:anim calcmode="lin" valueType="num">
                                      <p:cBhvr additive="base">
                                        <p:cTn id="36" dur="3500" fill="hold"/>
                                        <p:tgtEl>
                                          <p:spTgt spid="20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5"/>
                                        </p:tgtEl>
                                        <p:attrNameLst>
                                          <p:attrName>style.visibility</p:attrName>
                                        </p:attrNameLst>
                                      </p:cBhvr>
                                      <p:to>
                                        <p:strVal val="visible"/>
                                      </p:to>
                                    </p:set>
                                    <p:anim calcmode="lin" valueType="num">
                                      <p:cBhvr additive="base">
                                        <p:cTn id="39" dur="3500" fill="hold"/>
                                        <p:tgtEl>
                                          <p:spTgt spid="205"/>
                                        </p:tgtEl>
                                        <p:attrNameLst>
                                          <p:attrName>ppt_x</p:attrName>
                                        </p:attrNameLst>
                                      </p:cBhvr>
                                      <p:tavLst>
                                        <p:tav tm="0">
                                          <p:val>
                                            <p:strVal val="#ppt_x"/>
                                          </p:val>
                                        </p:tav>
                                        <p:tav tm="100000">
                                          <p:val>
                                            <p:strVal val="#ppt_x"/>
                                          </p:val>
                                        </p:tav>
                                      </p:tavLst>
                                    </p:anim>
                                    <p:anim calcmode="lin" valueType="num">
                                      <p:cBhvr additive="base">
                                        <p:cTn id="40" dur="3500" fill="hold"/>
                                        <p:tgtEl>
                                          <p:spTgt spid="20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6"/>
                                        </p:tgtEl>
                                        <p:attrNameLst>
                                          <p:attrName>style.visibility</p:attrName>
                                        </p:attrNameLst>
                                      </p:cBhvr>
                                      <p:to>
                                        <p:strVal val="visible"/>
                                      </p:to>
                                    </p:set>
                                    <p:anim calcmode="lin" valueType="num">
                                      <p:cBhvr additive="base">
                                        <p:cTn id="43" dur="3500" fill="hold"/>
                                        <p:tgtEl>
                                          <p:spTgt spid="206"/>
                                        </p:tgtEl>
                                        <p:attrNameLst>
                                          <p:attrName>ppt_x</p:attrName>
                                        </p:attrNameLst>
                                      </p:cBhvr>
                                      <p:tavLst>
                                        <p:tav tm="0">
                                          <p:val>
                                            <p:strVal val="#ppt_x"/>
                                          </p:val>
                                        </p:tav>
                                        <p:tav tm="100000">
                                          <p:val>
                                            <p:strVal val="#ppt_x"/>
                                          </p:val>
                                        </p:tav>
                                      </p:tavLst>
                                    </p:anim>
                                    <p:anim calcmode="lin" valueType="num">
                                      <p:cBhvr additive="base">
                                        <p:cTn id="44" dur="3500" fill="hold"/>
                                        <p:tgtEl>
                                          <p:spTgt spid="20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500" fill="hold"/>
                                        <p:tgtEl>
                                          <p:spTgt spid="207"/>
                                        </p:tgtEl>
                                        <p:attrNameLst>
                                          <p:attrName>ppt_x</p:attrName>
                                        </p:attrNameLst>
                                      </p:cBhvr>
                                      <p:tavLst>
                                        <p:tav tm="0">
                                          <p:val>
                                            <p:strVal val="#ppt_x"/>
                                          </p:val>
                                        </p:tav>
                                        <p:tav tm="100000">
                                          <p:val>
                                            <p:strVal val="#ppt_x"/>
                                          </p:val>
                                        </p:tav>
                                      </p:tavLst>
                                    </p:anim>
                                    <p:anim calcmode="lin" valueType="num">
                                      <p:cBhvr additive="base">
                                        <p:cTn id="48" dur="3500" fill="hold"/>
                                        <p:tgtEl>
                                          <p:spTgt spid="20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3500" fill="hold"/>
                                        <p:tgtEl>
                                          <p:spTgt spid="208"/>
                                        </p:tgtEl>
                                        <p:attrNameLst>
                                          <p:attrName>ppt_x</p:attrName>
                                        </p:attrNameLst>
                                      </p:cBhvr>
                                      <p:tavLst>
                                        <p:tav tm="0">
                                          <p:val>
                                            <p:strVal val="#ppt_x"/>
                                          </p:val>
                                        </p:tav>
                                        <p:tav tm="100000">
                                          <p:val>
                                            <p:strVal val="#ppt_x"/>
                                          </p:val>
                                        </p:tav>
                                      </p:tavLst>
                                    </p:anim>
                                    <p:anim calcmode="lin" valueType="num">
                                      <p:cBhvr additive="base">
                                        <p:cTn id="52" dur="35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3500" fill="hold"/>
                                        <p:tgtEl>
                                          <p:spTgt spid="209"/>
                                        </p:tgtEl>
                                        <p:attrNameLst>
                                          <p:attrName>ppt_x</p:attrName>
                                        </p:attrNameLst>
                                      </p:cBhvr>
                                      <p:tavLst>
                                        <p:tav tm="0">
                                          <p:val>
                                            <p:strVal val="#ppt_x"/>
                                          </p:val>
                                        </p:tav>
                                        <p:tav tm="100000">
                                          <p:val>
                                            <p:strVal val="#ppt_x"/>
                                          </p:val>
                                        </p:tav>
                                      </p:tavLst>
                                    </p:anim>
                                    <p:anim calcmode="lin" valueType="num">
                                      <p:cBhvr additive="base">
                                        <p:cTn id="56" dur="3500" fill="hold"/>
                                        <p:tgtEl>
                                          <p:spTgt spid="20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10"/>
                                        </p:tgtEl>
                                        <p:attrNameLst>
                                          <p:attrName>style.visibility</p:attrName>
                                        </p:attrNameLst>
                                      </p:cBhvr>
                                      <p:to>
                                        <p:strVal val="visible"/>
                                      </p:to>
                                    </p:set>
                                    <p:anim calcmode="lin" valueType="num">
                                      <p:cBhvr additive="base">
                                        <p:cTn id="59" dur="3500" fill="hold"/>
                                        <p:tgtEl>
                                          <p:spTgt spid="210"/>
                                        </p:tgtEl>
                                        <p:attrNameLst>
                                          <p:attrName>ppt_x</p:attrName>
                                        </p:attrNameLst>
                                      </p:cBhvr>
                                      <p:tavLst>
                                        <p:tav tm="0">
                                          <p:val>
                                            <p:strVal val="#ppt_x"/>
                                          </p:val>
                                        </p:tav>
                                        <p:tav tm="100000">
                                          <p:val>
                                            <p:strVal val="#ppt_x"/>
                                          </p:val>
                                        </p:tav>
                                      </p:tavLst>
                                    </p:anim>
                                    <p:anim calcmode="lin" valueType="num">
                                      <p:cBhvr additive="base">
                                        <p:cTn id="60" dur="3500" fill="hold"/>
                                        <p:tgtEl>
                                          <p:spTgt spid="21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11"/>
                                        </p:tgtEl>
                                        <p:attrNameLst>
                                          <p:attrName>style.visibility</p:attrName>
                                        </p:attrNameLst>
                                      </p:cBhvr>
                                      <p:to>
                                        <p:strVal val="visible"/>
                                      </p:to>
                                    </p:set>
                                    <p:anim calcmode="lin" valueType="num">
                                      <p:cBhvr additive="base">
                                        <p:cTn id="63" dur="3500" fill="hold"/>
                                        <p:tgtEl>
                                          <p:spTgt spid="211"/>
                                        </p:tgtEl>
                                        <p:attrNameLst>
                                          <p:attrName>ppt_x</p:attrName>
                                        </p:attrNameLst>
                                      </p:cBhvr>
                                      <p:tavLst>
                                        <p:tav tm="0">
                                          <p:val>
                                            <p:strVal val="#ppt_x"/>
                                          </p:val>
                                        </p:tav>
                                        <p:tav tm="100000">
                                          <p:val>
                                            <p:strVal val="#ppt_x"/>
                                          </p:val>
                                        </p:tav>
                                      </p:tavLst>
                                    </p:anim>
                                    <p:anim calcmode="lin" valueType="num">
                                      <p:cBhvr additive="base">
                                        <p:cTn id="64" dur="3500" fill="hold"/>
                                        <p:tgtEl>
                                          <p:spTgt spid="21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500" fill="hold"/>
                                        <p:tgtEl>
                                          <p:spTgt spid="212"/>
                                        </p:tgtEl>
                                        <p:attrNameLst>
                                          <p:attrName>ppt_x</p:attrName>
                                        </p:attrNameLst>
                                      </p:cBhvr>
                                      <p:tavLst>
                                        <p:tav tm="0">
                                          <p:val>
                                            <p:strVal val="#ppt_x"/>
                                          </p:val>
                                        </p:tav>
                                        <p:tav tm="100000">
                                          <p:val>
                                            <p:strVal val="#ppt_x"/>
                                          </p:val>
                                        </p:tav>
                                      </p:tavLst>
                                    </p:anim>
                                    <p:anim calcmode="lin" valueType="num">
                                      <p:cBhvr additive="base">
                                        <p:cTn id="68" dur="3500" fill="hold"/>
                                        <p:tgtEl>
                                          <p:spTgt spid="212"/>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3"/>
                                        </p:tgtEl>
                                        <p:attrNameLst>
                                          <p:attrName>style.visibility</p:attrName>
                                        </p:attrNameLst>
                                      </p:cBhvr>
                                      <p:to>
                                        <p:strVal val="visible"/>
                                      </p:to>
                                    </p:set>
                                    <p:anim calcmode="lin" valueType="num">
                                      <p:cBhvr additive="base">
                                        <p:cTn id="71" dur="3500" fill="hold"/>
                                        <p:tgtEl>
                                          <p:spTgt spid="213"/>
                                        </p:tgtEl>
                                        <p:attrNameLst>
                                          <p:attrName>ppt_x</p:attrName>
                                        </p:attrNameLst>
                                      </p:cBhvr>
                                      <p:tavLst>
                                        <p:tav tm="0">
                                          <p:val>
                                            <p:strVal val="#ppt_x"/>
                                          </p:val>
                                        </p:tav>
                                        <p:tav tm="100000">
                                          <p:val>
                                            <p:strVal val="#ppt_x"/>
                                          </p:val>
                                        </p:tav>
                                      </p:tavLst>
                                    </p:anim>
                                    <p:anim calcmode="lin" valueType="num">
                                      <p:cBhvr additive="base">
                                        <p:cTn id="72" dur="3500" fill="hold"/>
                                        <p:tgtEl>
                                          <p:spTgt spid="213"/>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14"/>
                                        </p:tgtEl>
                                        <p:attrNameLst>
                                          <p:attrName>style.visibility</p:attrName>
                                        </p:attrNameLst>
                                      </p:cBhvr>
                                      <p:to>
                                        <p:strVal val="visible"/>
                                      </p:to>
                                    </p:set>
                                    <p:anim calcmode="lin" valueType="num">
                                      <p:cBhvr additive="base">
                                        <p:cTn id="75" dur="3500" fill="hold"/>
                                        <p:tgtEl>
                                          <p:spTgt spid="214"/>
                                        </p:tgtEl>
                                        <p:attrNameLst>
                                          <p:attrName>ppt_x</p:attrName>
                                        </p:attrNameLst>
                                      </p:cBhvr>
                                      <p:tavLst>
                                        <p:tav tm="0">
                                          <p:val>
                                            <p:strVal val="#ppt_x"/>
                                          </p:val>
                                        </p:tav>
                                        <p:tav tm="100000">
                                          <p:val>
                                            <p:strVal val="#ppt_x"/>
                                          </p:val>
                                        </p:tav>
                                      </p:tavLst>
                                    </p:anim>
                                    <p:anim calcmode="lin" valueType="num">
                                      <p:cBhvr additive="base">
                                        <p:cTn id="76" dur="3500" fill="hold"/>
                                        <p:tgtEl>
                                          <p:spTgt spid="214"/>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3500" fill="hold"/>
                                        <p:tgtEl>
                                          <p:spTgt spid="215"/>
                                        </p:tgtEl>
                                        <p:attrNameLst>
                                          <p:attrName>ppt_x</p:attrName>
                                        </p:attrNameLst>
                                      </p:cBhvr>
                                      <p:tavLst>
                                        <p:tav tm="0">
                                          <p:val>
                                            <p:strVal val="#ppt_x"/>
                                          </p:val>
                                        </p:tav>
                                        <p:tav tm="100000">
                                          <p:val>
                                            <p:strVal val="#ppt_x"/>
                                          </p:val>
                                        </p:tav>
                                      </p:tavLst>
                                    </p:anim>
                                    <p:anim calcmode="lin" valueType="num">
                                      <p:cBhvr additive="base">
                                        <p:cTn id="80" dur="350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16"/>
                                        </p:tgtEl>
                                        <p:attrNameLst>
                                          <p:attrName>style.visibility</p:attrName>
                                        </p:attrNameLst>
                                      </p:cBhvr>
                                      <p:to>
                                        <p:strVal val="visible"/>
                                      </p:to>
                                    </p:set>
                                    <p:anim calcmode="lin" valueType="num">
                                      <p:cBhvr additive="base">
                                        <p:cTn id="83" dur="3500" fill="hold"/>
                                        <p:tgtEl>
                                          <p:spTgt spid="216"/>
                                        </p:tgtEl>
                                        <p:attrNameLst>
                                          <p:attrName>ppt_x</p:attrName>
                                        </p:attrNameLst>
                                      </p:cBhvr>
                                      <p:tavLst>
                                        <p:tav tm="0">
                                          <p:val>
                                            <p:strVal val="#ppt_x"/>
                                          </p:val>
                                        </p:tav>
                                        <p:tav tm="100000">
                                          <p:val>
                                            <p:strVal val="#ppt_x"/>
                                          </p:val>
                                        </p:tav>
                                      </p:tavLst>
                                    </p:anim>
                                    <p:anim calcmode="lin" valueType="num">
                                      <p:cBhvr additive="base">
                                        <p:cTn id="84" dur="3500" fill="hold"/>
                                        <p:tgtEl>
                                          <p:spTgt spid="216"/>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17"/>
                                        </p:tgtEl>
                                        <p:attrNameLst>
                                          <p:attrName>style.visibility</p:attrName>
                                        </p:attrNameLst>
                                      </p:cBhvr>
                                      <p:to>
                                        <p:strVal val="visible"/>
                                      </p:to>
                                    </p:set>
                                    <p:anim calcmode="lin" valueType="num">
                                      <p:cBhvr additive="base">
                                        <p:cTn id="87" dur="3500" fill="hold"/>
                                        <p:tgtEl>
                                          <p:spTgt spid="217"/>
                                        </p:tgtEl>
                                        <p:attrNameLst>
                                          <p:attrName>ppt_x</p:attrName>
                                        </p:attrNameLst>
                                      </p:cBhvr>
                                      <p:tavLst>
                                        <p:tav tm="0">
                                          <p:val>
                                            <p:strVal val="#ppt_x"/>
                                          </p:val>
                                        </p:tav>
                                        <p:tav tm="100000">
                                          <p:val>
                                            <p:strVal val="#ppt_x"/>
                                          </p:val>
                                        </p:tav>
                                      </p:tavLst>
                                    </p:anim>
                                    <p:anim calcmode="lin" valueType="num">
                                      <p:cBhvr additive="base">
                                        <p:cTn id="88" dur="3500" fill="hold"/>
                                        <p:tgtEl>
                                          <p:spTgt spid="217"/>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18"/>
                                        </p:tgtEl>
                                        <p:attrNameLst>
                                          <p:attrName>style.visibility</p:attrName>
                                        </p:attrNameLst>
                                      </p:cBhvr>
                                      <p:to>
                                        <p:strVal val="visible"/>
                                      </p:to>
                                    </p:set>
                                    <p:anim calcmode="lin" valueType="num">
                                      <p:cBhvr additive="base">
                                        <p:cTn id="91" dur="3500" fill="hold"/>
                                        <p:tgtEl>
                                          <p:spTgt spid="218"/>
                                        </p:tgtEl>
                                        <p:attrNameLst>
                                          <p:attrName>ppt_x</p:attrName>
                                        </p:attrNameLst>
                                      </p:cBhvr>
                                      <p:tavLst>
                                        <p:tav tm="0">
                                          <p:val>
                                            <p:strVal val="#ppt_x"/>
                                          </p:val>
                                        </p:tav>
                                        <p:tav tm="100000">
                                          <p:val>
                                            <p:strVal val="#ppt_x"/>
                                          </p:val>
                                        </p:tav>
                                      </p:tavLst>
                                    </p:anim>
                                    <p:anim calcmode="lin" valueType="num">
                                      <p:cBhvr additive="base">
                                        <p:cTn id="92" dur="3500" fill="hold"/>
                                        <p:tgtEl>
                                          <p:spTgt spid="21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19"/>
                                        </p:tgtEl>
                                        <p:attrNameLst>
                                          <p:attrName>style.visibility</p:attrName>
                                        </p:attrNameLst>
                                      </p:cBhvr>
                                      <p:to>
                                        <p:strVal val="visible"/>
                                      </p:to>
                                    </p:set>
                                    <p:anim calcmode="lin" valueType="num">
                                      <p:cBhvr additive="base">
                                        <p:cTn id="95" dur="3500" fill="hold"/>
                                        <p:tgtEl>
                                          <p:spTgt spid="219"/>
                                        </p:tgtEl>
                                        <p:attrNameLst>
                                          <p:attrName>ppt_x</p:attrName>
                                        </p:attrNameLst>
                                      </p:cBhvr>
                                      <p:tavLst>
                                        <p:tav tm="0">
                                          <p:val>
                                            <p:strVal val="#ppt_x"/>
                                          </p:val>
                                        </p:tav>
                                        <p:tav tm="100000">
                                          <p:val>
                                            <p:strVal val="#ppt_x"/>
                                          </p:val>
                                        </p:tav>
                                      </p:tavLst>
                                    </p:anim>
                                    <p:anim calcmode="lin" valueType="num">
                                      <p:cBhvr additive="base">
                                        <p:cTn id="96" dur="3500" fill="hold"/>
                                        <p:tgtEl>
                                          <p:spTgt spid="219"/>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220"/>
                                        </p:tgtEl>
                                        <p:attrNameLst>
                                          <p:attrName>style.visibility</p:attrName>
                                        </p:attrNameLst>
                                      </p:cBhvr>
                                      <p:to>
                                        <p:strVal val="visible"/>
                                      </p:to>
                                    </p:set>
                                    <p:anim calcmode="lin" valueType="num">
                                      <p:cBhvr additive="base">
                                        <p:cTn id="99" dur="3500" fill="hold"/>
                                        <p:tgtEl>
                                          <p:spTgt spid="220"/>
                                        </p:tgtEl>
                                        <p:attrNameLst>
                                          <p:attrName>ppt_x</p:attrName>
                                        </p:attrNameLst>
                                      </p:cBhvr>
                                      <p:tavLst>
                                        <p:tav tm="0">
                                          <p:val>
                                            <p:strVal val="#ppt_x"/>
                                          </p:val>
                                        </p:tav>
                                        <p:tav tm="100000">
                                          <p:val>
                                            <p:strVal val="#ppt_x"/>
                                          </p:val>
                                        </p:tav>
                                      </p:tavLst>
                                    </p:anim>
                                    <p:anim calcmode="lin" valueType="num">
                                      <p:cBhvr additive="base">
                                        <p:cTn id="100" dur="3500" fill="hold"/>
                                        <p:tgtEl>
                                          <p:spTgt spid="220"/>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221"/>
                                        </p:tgtEl>
                                        <p:attrNameLst>
                                          <p:attrName>style.visibility</p:attrName>
                                        </p:attrNameLst>
                                      </p:cBhvr>
                                      <p:to>
                                        <p:strVal val="visible"/>
                                      </p:to>
                                    </p:set>
                                    <p:anim calcmode="lin" valueType="num">
                                      <p:cBhvr additive="base">
                                        <p:cTn id="103" dur="3500" fill="hold"/>
                                        <p:tgtEl>
                                          <p:spTgt spid="221"/>
                                        </p:tgtEl>
                                        <p:attrNameLst>
                                          <p:attrName>ppt_x</p:attrName>
                                        </p:attrNameLst>
                                      </p:cBhvr>
                                      <p:tavLst>
                                        <p:tav tm="0">
                                          <p:val>
                                            <p:strVal val="#ppt_x"/>
                                          </p:val>
                                        </p:tav>
                                        <p:tav tm="100000">
                                          <p:val>
                                            <p:strVal val="#ppt_x"/>
                                          </p:val>
                                        </p:tav>
                                      </p:tavLst>
                                    </p:anim>
                                    <p:anim calcmode="lin" valueType="num">
                                      <p:cBhvr additive="base">
                                        <p:cTn id="104" dur="3500" fill="hold"/>
                                        <p:tgtEl>
                                          <p:spTgt spid="221"/>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3500" fill="hold"/>
                                        <p:tgtEl>
                                          <p:spTgt spid="222"/>
                                        </p:tgtEl>
                                        <p:attrNameLst>
                                          <p:attrName>ppt_x</p:attrName>
                                        </p:attrNameLst>
                                      </p:cBhvr>
                                      <p:tavLst>
                                        <p:tav tm="0">
                                          <p:val>
                                            <p:strVal val="#ppt_x"/>
                                          </p:val>
                                        </p:tav>
                                        <p:tav tm="100000">
                                          <p:val>
                                            <p:strVal val="#ppt_x"/>
                                          </p:val>
                                        </p:tav>
                                      </p:tavLst>
                                    </p:anim>
                                    <p:anim calcmode="lin" valueType="num">
                                      <p:cBhvr additive="base">
                                        <p:cTn id="108" dur="3500" fill="hold"/>
                                        <p:tgtEl>
                                          <p:spTgt spid="222"/>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23"/>
                                        </p:tgtEl>
                                        <p:attrNameLst>
                                          <p:attrName>style.visibility</p:attrName>
                                        </p:attrNameLst>
                                      </p:cBhvr>
                                      <p:to>
                                        <p:strVal val="visible"/>
                                      </p:to>
                                    </p:set>
                                    <p:anim calcmode="lin" valueType="num">
                                      <p:cBhvr additive="base">
                                        <p:cTn id="111" dur="3500" fill="hold"/>
                                        <p:tgtEl>
                                          <p:spTgt spid="223"/>
                                        </p:tgtEl>
                                        <p:attrNameLst>
                                          <p:attrName>ppt_x</p:attrName>
                                        </p:attrNameLst>
                                      </p:cBhvr>
                                      <p:tavLst>
                                        <p:tav tm="0">
                                          <p:val>
                                            <p:strVal val="#ppt_x"/>
                                          </p:val>
                                        </p:tav>
                                        <p:tav tm="100000">
                                          <p:val>
                                            <p:strVal val="#ppt_x"/>
                                          </p:val>
                                        </p:tav>
                                      </p:tavLst>
                                    </p:anim>
                                    <p:anim calcmode="lin" valueType="num">
                                      <p:cBhvr additive="base">
                                        <p:cTn id="112" dur="3500" fill="hold"/>
                                        <p:tgtEl>
                                          <p:spTgt spid="22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4"/>
                                        </p:tgtEl>
                                        <p:attrNameLst>
                                          <p:attrName>style.visibility</p:attrName>
                                        </p:attrNameLst>
                                      </p:cBhvr>
                                      <p:to>
                                        <p:strVal val="visible"/>
                                      </p:to>
                                    </p:set>
                                    <p:anim calcmode="lin" valueType="num">
                                      <p:cBhvr additive="base">
                                        <p:cTn id="115" dur="3500" fill="hold"/>
                                        <p:tgtEl>
                                          <p:spTgt spid="224"/>
                                        </p:tgtEl>
                                        <p:attrNameLst>
                                          <p:attrName>ppt_x</p:attrName>
                                        </p:attrNameLst>
                                      </p:cBhvr>
                                      <p:tavLst>
                                        <p:tav tm="0">
                                          <p:val>
                                            <p:strVal val="#ppt_x"/>
                                          </p:val>
                                        </p:tav>
                                        <p:tav tm="100000">
                                          <p:val>
                                            <p:strVal val="#ppt_x"/>
                                          </p:val>
                                        </p:tav>
                                      </p:tavLst>
                                    </p:anim>
                                    <p:anim calcmode="lin" valueType="num">
                                      <p:cBhvr additive="base">
                                        <p:cTn id="116" dur="3500" fill="hold"/>
                                        <p:tgtEl>
                                          <p:spTgt spid="224"/>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225"/>
                                        </p:tgtEl>
                                        <p:attrNameLst>
                                          <p:attrName>style.visibility</p:attrName>
                                        </p:attrNameLst>
                                      </p:cBhvr>
                                      <p:to>
                                        <p:strVal val="visible"/>
                                      </p:to>
                                    </p:set>
                                    <p:anim calcmode="lin" valueType="num">
                                      <p:cBhvr additive="base">
                                        <p:cTn id="119" dur="3500" fill="hold"/>
                                        <p:tgtEl>
                                          <p:spTgt spid="225"/>
                                        </p:tgtEl>
                                        <p:attrNameLst>
                                          <p:attrName>ppt_x</p:attrName>
                                        </p:attrNameLst>
                                      </p:cBhvr>
                                      <p:tavLst>
                                        <p:tav tm="0">
                                          <p:val>
                                            <p:strVal val="#ppt_x"/>
                                          </p:val>
                                        </p:tav>
                                        <p:tav tm="100000">
                                          <p:val>
                                            <p:strVal val="#ppt_x"/>
                                          </p:val>
                                        </p:tav>
                                      </p:tavLst>
                                    </p:anim>
                                    <p:anim calcmode="lin" valueType="num">
                                      <p:cBhvr additive="base">
                                        <p:cTn id="120" dur="3500" fill="hold"/>
                                        <p:tgtEl>
                                          <p:spTgt spid="225"/>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6"/>
                                        </p:tgtEl>
                                        <p:attrNameLst>
                                          <p:attrName>style.visibility</p:attrName>
                                        </p:attrNameLst>
                                      </p:cBhvr>
                                      <p:to>
                                        <p:strVal val="visible"/>
                                      </p:to>
                                    </p:set>
                                    <p:anim calcmode="lin" valueType="num">
                                      <p:cBhvr additive="base">
                                        <p:cTn id="123" dur="3500" fill="hold"/>
                                        <p:tgtEl>
                                          <p:spTgt spid="226"/>
                                        </p:tgtEl>
                                        <p:attrNameLst>
                                          <p:attrName>ppt_x</p:attrName>
                                        </p:attrNameLst>
                                      </p:cBhvr>
                                      <p:tavLst>
                                        <p:tav tm="0">
                                          <p:val>
                                            <p:strVal val="#ppt_x"/>
                                          </p:val>
                                        </p:tav>
                                        <p:tav tm="100000">
                                          <p:val>
                                            <p:strVal val="#ppt_x"/>
                                          </p:val>
                                        </p:tav>
                                      </p:tavLst>
                                    </p:anim>
                                    <p:anim calcmode="lin" valueType="num">
                                      <p:cBhvr additive="base">
                                        <p:cTn id="124" dur="3500" fill="hold"/>
                                        <p:tgtEl>
                                          <p:spTgt spid="226"/>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27"/>
                                        </p:tgtEl>
                                        <p:attrNameLst>
                                          <p:attrName>style.visibility</p:attrName>
                                        </p:attrNameLst>
                                      </p:cBhvr>
                                      <p:to>
                                        <p:strVal val="visible"/>
                                      </p:to>
                                    </p:set>
                                    <p:anim calcmode="lin" valueType="num">
                                      <p:cBhvr additive="base">
                                        <p:cTn id="127" dur="3500" fill="hold"/>
                                        <p:tgtEl>
                                          <p:spTgt spid="227"/>
                                        </p:tgtEl>
                                        <p:attrNameLst>
                                          <p:attrName>ppt_x</p:attrName>
                                        </p:attrNameLst>
                                      </p:cBhvr>
                                      <p:tavLst>
                                        <p:tav tm="0">
                                          <p:val>
                                            <p:strVal val="#ppt_x"/>
                                          </p:val>
                                        </p:tav>
                                        <p:tav tm="100000">
                                          <p:val>
                                            <p:strVal val="#ppt_x"/>
                                          </p:val>
                                        </p:tav>
                                      </p:tavLst>
                                    </p:anim>
                                    <p:anim calcmode="lin" valueType="num">
                                      <p:cBhvr additive="base">
                                        <p:cTn id="128" dur="3500" fill="hold"/>
                                        <p:tgtEl>
                                          <p:spTgt spid="22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28"/>
                                        </p:tgtEl>
                                        <p:attrNameLst>
                                          <p:attrName>style.visibility</p:attrName>
                                        </p:attrNameLst>
                                      </p:cBhvr>
                                      <p:to>
                                        <p:strVal val="visible"/>
                                      </p:to>
                                    </p:set>
                                    <p:anim calcmode="lin" valueType="num">
                                      <p:cBhvr additive="base">
                                        <p:cTn id="131" dur="3500" fill="hold"/>
                                        <p:tgtEl>
                                          <p:spTgt spid="228"/>
                                        </p:tgtEl>
                                        <p:attrNameLst>
                                          <p:attrName>ppt_x</p:attrName>
                                        </p:attrNameLst>
                                      </p:cBhvr>
                                      <p:tavLst>
                                        <p:tav tm="0">
                                          <p:val>
                                            <p:strVal val="#ppt_x"/>
                                          </p:val>
                                        </p:tav>
                                        <p:tav tm="100000">
                                          <p:val>
                                            <p:strVal val="#ppt_x"/>
                                          </p:val>
                                        </p:tav>
                                      </p:tavLst>
                                    </p:anim>
                                    <p:anim calcmode="lin" valueType="num">
                                      <p:cBhvr additive="base">
                                        <p:cTn id="132" dur="3500" fill="hold"/>
                                        <p:tgtEl>
                                          <p:spTgt spid="22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229"/>
                                        </p:tgtEl>
                                        <p:attrNameLst>
                                          <p:attrName>style.visibility</p:attrName>
                                        </p:attrNameLst>
                                      </p:cBhvr>
                                      <p:to>
                                        <p:strVal val="visible"/>
                                      </p:to>
                                    </p:set>
                                    <p:anim calcmode="lin" valueType="num">
                                      <p:cBhvr additive="base">
                                        <p:cTn id="135" dur="3500" fill="hold"/>
                                        <p:tgtEl>
                                          <p:spTgt spid="229"/>
                                        </p:tgtEl>
                                        <p:attrNameLst>
                                          <p:attrName>ppt_x</p:attrName>
                                        </p:attrNameLst>
                                      </p:cBhvr>
                                      <p:tavLst>
                                        <p:tav tm="0">
                                          <p:val>
                                            <p:strVal val="#ppt_x"/>
                                          </p:val>
                                        </p:tav>
                                        <p:tav tm="100000">
                                          <p:val>
                                            <p:strVal val="#ppt_x"/>
                                          </p:val>
                                        </p:tav>
                                      </p:tavLst>
                                    </p:anim>
                                    <p:anim calcmode="lin" valueType="num">
                                      <p:cBhvr additive="base">
                                        <p:cTn id="136" dur="3500" fill="hold"/>
                                        <p:tgtEl>
                                          <p:spTgt spid="22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30"/>
                                        </p:tgtEl>
                                        <p:attrNameLst>
                                          <p:attrName>style.visibility</p:attrName>
                                        </p:attrNameLst>
                                      </p:cBhvr>
                                      <p:to>
                                        <p:strVal val="visible"/>
                                      </p:to>
                                    </p:set>
                                    <p:anim calcmode="lin" valueType="num">
                                      <p:cBhvr additive="base">
                                        <p:cTn id="139" dur="3500" fill="hold"/>
                                        <p:tgtEl>
                                          <p:spTgt spid="230"/>
                                        </p:tgtEl>
                                        <p:attrNameLst>
                                          <p:attrName>ppt_x</p:attrName>
                                        </p:attrNameLst>
                                      </p:cBhvr>
                                      <p:tavLst>
                                        <p:tav tm="0">
                                          <p:val>
                                            <p:strVal val="#ppt_x"/>
                                          </p:val>
                                        </p:tav>
                                        <p:tav tm="100000">
                                          <p:val>
                                            <p:strVal val="#ppt_x"/>
                                          </p:val>
                                        </p:tav>
                                      </p:tavLst>
                                    </p:anim>
                                    <p:anim calcmode="lin" valueType="num">
                                      <p:cBhvr additive="base">
                                        <p:cTn id="140" dur="3500" fill="hold"/>
                                        <p:tgtEl>
                                          <p:spTgt spid="23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231"/>
                                        </p:tgtEl>
                                        <p:attrNameLst>
                                          <p:attrName>style.visibility</p:attrName>
                                        </p:attrNameLst>
                                      </p:cBhvr>
                                      <p:to>
                                        <p:strVal val="visible"/>
                                      </p:to>
                                    </p:set>
                                    <p:anim calcmode="lin" valueType="num">
                                      <p:cBhvr additive="base">
                                        <p:cTn id="143" dur="3500" fill="hold"/>
                                        <p:tgtEl>
                                          <p:spTgt spid="231"/>
                                        </p:tgtEl>
                                        <p:attrNameLst>
                                          <p:attrName>ppt_x</p:attrName>
                                        </p:attrNameLst>
                                      </p:cBhvr>
                                      <p:tavLst>
                                        <p:tav tm="0">
                                          <p:val>
                                            <p:strVal val="#ppt_x"/>
                                          </p:val>
                                        </p:tav>
                                        <p:tav tm="100000">
                                          <p:val>
                                            <p:strVal val="#ppt_x"/>
                                          </p:val>
                                        </p:tav>
                                      </p:tavLst>
                                    </p:anim>
                                    <p:anim calcmode="lin" valueType="num">
                                      <p:cBhvr additive="base">
                                        <p:cTn id="144" dur="3500" fill="hold"/>
                                        <p:tgtEl>
                                          <p:spTgt spid="23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232"/>
                                        </p:tgtEl>
                                        <p:attrNameLst>
                                          <p:attrName>style.visibility</p:attrName>
                                        </p:attrNameLst>
                                      </p:cBhvr>
                                      <p:to>
                                        <p:strVal val="visible"/>
                                      </p:to>
                                    </p:set>
                                    <p:anim calcmode="lin" valueType="num">
                                      <p:cBhvr additive="base">
                                        <p:cTn id="147" dur="3500" fill="hold"/>
                                        <p:tgtEl>
                                          <p:spTgt spid="232"/>
                                        </p:tgtEl>
                                        <p:attrNameLst>
                                          <p:attrName>ppt_x</p:attrName>
                                        </p:attrNameLst>
                                      </p:cBhvr>
                                      <p:tavLst>
                                        <p:tav tm="0">
                                          <p:val>
                                            <p:strVal val="#ppt_x"/>
                                          </p:val>
                                        </p:tav>
                                        <p:tav tm="100000">
                                          <p:val>
                                            <p:strVal val="#ppt_x"/>
                                          </p:val>
                                        </p:tav>
                                      </p:tavLst>
                                    </p:anim>
                                    <p:anim calcmode="lin" valueType="num">
                                      <p:cBhvr additive="base">
                                        <p:cTn id="148" dur="3500" fill="hold"/>
                                        <p:tgtEl>
                                          <p:spTgt spid="23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233"/>
                                        </p:tgtEl>
                                        <p:attrNameLst>
                                          <p:attrName>style.visibility</p:attrName>
                                        </p:attrNameLst>
                                      </p:cBhvr>
                                      <p:to>
                                        <p:strVal val="visible"/>
                                      </p:to>
                                    </p:set>
                                    <p:anim calcmode="lin" valueType="num">
                                      <p:cBhvr additive="base">
                                        <p:cTn id="151" dur="3500" fill="hold"/>
                                        <p:tgtEl>
                                          <p:spTgt spid="233"/>
                                        </p:tgtEl>
                                        <p:attrNameLst>
                                          <p:attrName>ppt_x</p:attrName>
                                        </p:attrNameLst>
                                      </p:cBhvr>
                                      <p:tavLst>
                                        <p:tav tm="0">
                                          <p:val>
                                            <p:strVal val="#ppt_x"/>
                                          </p:val>
                                        </p:tav>
                                        <p:tav tm="100000">
                                          <p:val>
                                            <p:strVal val="#ppt_x"/>
                                          </p:val>
                                        </p:tav>
                                      </p:tavLst>
                                    </p:anim>
                                    <p:anim calcmode="lin" valueType="num">
                                      <p:cBhvr additive="base">
                                        <p:cTn id="152" dur="3500" fill="hold"/>
                                        <p:tgtEl>
                                          <p:spTgt spid="23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3500" fill="hold"/>
                                        <p:tgtEl>
                                          <p:spTgt spid="234"/>
                                        </p:tgtEl>
                                        <p:attrNameLst>
                                          <p:attrName>ppt_x</p:attrName>
                                        </p:attrNameLst>
                                      </p:cBhvr>
                                      <p:tavLst>
                                        <p:tav tm="0">
                                          <p:val>
                                            <p:strVal val="#ppt_x"/>
                                          </p:val>
                                        </p:tav>
                                        <p:tav tm="100000">
                                          <p:val>
                                            <p:strVal val="#ppt_x"/>
                                          </p:val>
                                        </p:tav>
                                      </p:tavLst>
                                    </p:anim>
                                    <p:anim calcmode="lin" valueType="num">
                                      <p:cBhvr additive="base">
                                        <p:cTn id="156" dur="3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35"/>
                                        </p:tgtEl>
                                        <p:attrNameLst>
                                          <p:attrName>style.visibility</p:attrName>
                                        </p:attrNameLst>
                                      </p:cBhvr>
                                      <p:to>
                                        <p:strVal val="visible"/>
                                      </p:to>
                                    </p:set>
                                    <p:anim calcmode="lin" valueType="num">
                                      <p:cBhvr additive="base">
                                        <p:cTn id="159" dur="3500" fill="hold"/>
                                        <p:tgtEl>
                                          <p:spTgt spid="235"/>
                                        </p:tgtEl>
                                        <p:attrNameLst>
                                          <p:attrName>ppt_x</p:attrName>
                                        </p:attrNameLst>
                                      </p:cBhvr>
                                      <p:tavLst>
                                        <p:tav tm="0">
                                          <p:val>
                                            <p:strVal val="#ppt_x"/>
                                          </p:val>
                                        </p:tav>
                                        <p:tav tm="100000">
                                          <p:val>
                                            <p:strVal val="#ppt_x"/>
                                          </p:val>
                                        </p:tav>
                                      </p:tavLst>
                                    </p:anim>
                                    <p:anim calcmode="lin" valueType="num">
                                      <p:cBhvr additive="base">
                                        <p:cTn id="160" dur="3500" fill="hold"/>
                                        <p:tgtEl>
                                          <p:spTgt spid="23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36"/>
                                        </p:tgtEl>
                                        <p:attrNameLst>
                                          <p:attrName>style.visibility</p:attrName>
                                        </p:attrNameLst>
                                      </p:cBhvr>
                                      <p:to>
                                        <p:strVal val="visible"/>
                                      </p:to>
                                    </p:set>
                                    <p:anim calcmode="lin" valueType="num">
                                      <p:cBhvr additive="base">
                                        <p:cTn id="163" dur="3500" fill="hold"/>
                                        <p:tgtEl>
                                          <p:spTgt spid="236"/>
                                        </p:tgtEl>
                                        <p:attrNameLst>
                                          <p:attrName>ppt_x</p:attrName>
                                        </p:attrNameLst>
                                      </p:cBhvr>
                                      <p:tavLst>
                                        <p:tav tm="0">
                                          <p:val>
                                            <p:strVal val="#ppt_x"/>
                                          </p:val>
                                        </p:tav>
                                        <p:tav tm="100000">
                                          <p:val>
                                            <p:strVal val="#ppt_x"/>
                                          </p:val>
                                        </p:tav>
                                      </p:tavLst>
                                    </p:anim>
                                    <p:anim calcmode="lin" valueType="num">
                                      <p:cBhvr additive="base">
                                        <p:cTn id="164" dur="3500" fill="hold"/>
                                        <p:tgtEl>
                                          <p:spTgt spid="23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237"/>
                                        </p:tgtEl>
                                        <p:attrNameLst>
                                          <p:attrName>style.visibility</p:attrName>
                                        </p:attrNameLst>
                                      </p:cBhvr>
                                      <p:to>
                                        <p:strVal val="visible"/>
                                      </p:to>
                                    </p:set>
                                    <p:anim calcmode="lin" valueType="num">
                                      <p:cBhvr additive="base">
                                        <p:cTn id="167" dur="3500" fill="hold"/>
                                        <p:tgtEl>
                                          <p:spTgt spid="237"/>
                                        </p:tgtEl>
                                        <p:attrNameLst>
                                          <p:attrName>ppt_x</p:attrName>
                                        </p:attrNameLst>
                                      </p:cBhvr>
                                      <p:tavLst>
                                        <p:tav tm="0">
                                          <p:val>
                                            <p:strVal val="#ppt_x"/>
                                          </p:val>
                                        </p:tav>
                                        <p:tav tm="100000">
                                          <p:val>
                                            <p:strVal val="#ppt_x"/>
                                          </p:val>
                                        </p:tav>
                                      </p:tavLst>
                                    </p:anim>
                                    <p:anim calcmode="lin" valueType="num">
                                      <p:cBhvr additive="base">
                                        <p:cTn id="168" dur="3500" fill="hold"/>
                                        <p:tgtEl>
                                          <p:spTgt spid="23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238"/>
                                        </p:tgtEl>
                                        <p:attrNameLst>
                                          <p:attrName>style.visibility</p:attrName>
                                        </p:attrNameLst>
                                      </p:cBhvr>
                                      <p:to>
                                        <p:strVal val="visible"/>
                                      </p:to>
                                    </p:set>
                                    <p:anim calcmode="lin" valueType="num">
                                      <p:cBhvr additive="base">
                                        <p:cTn id="171" dur="3500" fill="hold"/>
                                        <p:tgtEl>
                                          <p:spTgt spid="238"/>
                                        </p:tgtEl>
                                        <p:attrNameLst>
                                          <p:attrName>ppt_x</p:attrName>
                                        </p:attrNameLst>
                                      </p:cBhvr>
                                      <p:tavLst>
                                        <p:tav tm="0">
                                          <p:val>
                                            <p:strVal val="#ppt_x"/>
                                          </p:val>
                                        </p:tav>
                                        <p:tav tm="100000">
                                          <p:val>
                                            <p:strVal val="#ppt_x"/>
                                          </p:val>
                                        </p:tav>
                                      </p:tavLst>
                                    </p:anim>
                                    <p:anim calcmode="lin" valueType="num">
                                      <p:cBhvr additive="base">
                                        <p:cTn id="172" dur="3500" fill="hold"/>
                                        <p:tgtEl>
                                          <p:spTgt spid="238"/>
                                        </p:tgtEl>
                                        <p:attrNameLst>
                                          <p:attrName>ppt_y</p:attrName>
                                        </p:attrNameLst>
                                      </p:cBhvr>
                                      <p:tavLst>
                                        <p:tav tm="0">
                                          <p:val>
                                            <p:strVal val="1+#ppt_h/2"/>
                                          </p:val>
                                        </p:tav>
                                        <p:tav tm="100000">
                                          <p:val>
                                            <p:strVal val="#ppt_y"/>
                                          </p:val>
                                        </p:tav>
                                      </p:tavLst>
                                    </p:anim>
                                  </p:childTnLst>
                                </p:cTn>
                              </p:par>
                              <p:par>
                                <p:cTn id="173" presetID="2" presetClass="entr" presetSubtype="1" fill="hold" grpId="0" nodeType="withEffect">
                                  <p:stCondLst>
                                    <p:cond delay="0"/>
                                  </p:stCondLst>
                                  <p:childTnLst>
                                    <p:set>
                                      <p:cBhvr>
                                        <p:cTn id="174" dur="1" fill="hold">
                                          <p:stCondLst>
                                            <p:cond delay="0"/>
                                          </p:stCondLst>
                                        </p:cTn>
                                        <p:tgtEl>
                                          <p:spTgt spid="3"/>
                                        </p:tgtEl>
                                        <p:attrNameLst>
                                          <p:attrName>style.visibility</p:attrName>
                                        </p:attrNameLst>
                                      </p:cBhvr>
                                      <p:to>
                                        <p:strVal val="visible"/>
                                      </p:to>
                                    </p:set>
                                    <p:anim calcmode="lin" valueType="num">
                                      <p:cBhvr additive="base">
                                        <p:cTn id="175" dur="3500" fill="hold"/>
                                        <p:tgtEl>
                                          <p:spTgt spid="3"/>
                                        </p:tgtEl>
                                        <p:attrNameLst>
                                          <p:attrName>ppt_x</p:attrName>
                                        </p:attrNameLst>
                                      </p:cBhvr>
                                      <p:tavLst>
                                        <p:tav tm="0">
                                          <p:val>
                                            <p:strVal val="#ppt_x"/>
                                          </p:val>
                                        </p:tav>
                                        <p:tav tm="100000">
                                          <p:val>
                                            <p:strVal val="#ppt_x"/>
                                          </p:val>
                                        </p:tav>
                                      </p:tavLst>
                                    </p:anim>
                                    <p:anim calcmode="lin" valueType="num">
                                      <p:cBhvr additive="base">
                                        <p:cTn id="176" dur="3500" fill="hold"/>
                                        <p:tgtEl>
                                          <p:spTgt spid="3"/>
                                        </p:tgtEl>
                                        <p:attrNameLst>
                                          <p:attrName>ppt_y</p:attrName>
                                        </p:attrNameLst>
                                      </p:cBhvr>
                                      <p:tavLst>
                                        <p:tav tm="0">
                                          <p:val>
                                            <p:strVal val="0-#ppt_h/2"/>
                                          </p:val>
                                        </p:tav>
                                        <p:tav tm="100000">
                                          <p:val>
                                            <p:strVal val="#ppt_y"/>
                                          </p:val>
                                        </p:tav>
                                      </p:tavLst>
                                    </p:anim>
                                  </p:childTnLst>
                                </p:cTn>
                              </p:par>
                              <p:par>
                                <p:cTn id="177" presetID="2" presetClass="entr" presetSubtype="1" fill="hold" grpId="0" nodeType="withEffect">
                                  <p:stCondLst>
                                    <p:cond delay="0"/>
                                  </p:stCondLst>
                                  <p:childTnLst>
                                    <p:set>
                                      <p:cBhvr>
                                        <p:cTn id="178" dur="1" fill="hold">
                                          <p:stCondLst>
                                            <p:cond delay="0"/>
                                          </p:stCondLst>
                                        </p:cTn>
                                        <p:tgtEl>
                                          <p:spTgt spid="4"/>
                                        </p:tgtEl>
                                        <p:attrNameLst>
                                          <p:attrName>style.visibility</p:attrName>
                                        </p:attrNameLst>
                                      </p:cBhvr>
                                      <p:to>
                                        <p:strVal val="visible"/>
                                      </p:to>
                                    </p:set>
                                    <p:anim calcmode="lin" valueType="num">
                                      <p:cBhvr additive="base">
                                        <p:cTn id="179" dur="3500" fill="hold"/>
                                        <p:tgtEl>
                                          <p:spTgt spid="4"/>
                                        </p:tgtEl>
                                        <p:attrNameLst>
                                          <p:attrName>ppt_x</p:attrName>
                                        </p:attrNameLst>
                                      </p:cBhvr>
                                      <p:tavLst>
                                        <p:tav tm="0">
                                          <p:val>
                                            <p:strVal val="#ppt_x"/>
                                          </p:val>
                                        </p:tav>
                                        <p:tav tm="100000">
                                          <p:val>
                                            <p:strVal val="#ppt_x"/>
                                          </p:val>
                                        </p:tav>
                                      </p:tavLst>
                                    </p:anim>
                                    <p:anim calcmode="lin" valueType="num">
                                      <p:cBhvr additive="base">
                                        <p:cTn id="180" dur="3500" fill="hold"/>
                                        <p:tgtEl>
                                          <p:spTgt spid="4"/>
                                        </p:tgtEl>
                                        <p:attrNameLst>
                                          <p:attrName>ppt_y</p:attrName>
                                        </p:attrNameLst>
                                      </p:cBhvr>
                                      <p:tavLst>
                                        <p:tav tm="0">
                                          <p:val>
                                            <p:strVal val="0-#ppt_h/2"/>
                                          </p:val>
                                        </p:tav>
                                        <p:tav tm="100000">
                                          <p:val>
                                            <p:strVal val="#ppt_y"/>
                                          </p:val>
                                        </p:tav>
                                      </p:tavLst>
                                    </p:anim>
                                  </p:childTnLst>
                                </p:cTn>
                              </p:par>
                              <p:par>
                                <p:cTn id="181" presetID="2" presetClass="entr" presetSubtype="1" fill="hold" grpId="0" nodeType="withEffect">
                                  <p:stCondLst>
                                    <p:cond delay="0"/>
                                  </p:stCondLst>
                                  <p:childTnLst>
                                    <p:set>
                                      <p:cBhvr>
                                        <p:cTn id="182" dur="1" fill="hold">
                                          <p:stCondLst>
                                            <p:cond delay="0"/>
                                          </p:stCondLst>
                                        </p:cTn>
                                        <p:tgtEl>
                                          <p:spTgt spid="16"/>
                                        </p:tgtEl>
                                        <p:attrNameLst>
                                          <p:attrName>style.visibility</p:attrName>
                                        </p:attrNameLst>
                                      </p:cBhvr>
                                      <p:to>
                                        <p:strVal val="visible"/>
                                      </p:to>
                                    </p:set>
                                    <p:anim calcmode="lin" valueType="num">
                                      <p:cBhvr additive="base">
                                        <p:cTn id="183" dur="3500" fill="hold"/>
                                        <p:tgtEl>
                                          <p:spTgt spid="16"/>
                                        </p:tgtEl>
                                        <p:attrNameLst>
                                          <p:attrName>ppt_x</p:attrName>
                                        </p:attrNameLst>
                                      </p:cBhvr>
                                      <p:tavLst>
                                        <p:tav tm="0">
                                          <p:val>
                                            <p:strVal val="#ppt_x"/>
                                          </p:val>
                                        </p:tav>
                                        <p:tav tm="100000">
                                          <p:val>
                                            <p:strVal val="#ppt_x"/>
                                          </p:val>
                                        </p:tav>
                                      </p:tavLst>
                                    </p:anim>
                                    <p:anim calcmode="lin" valueType="num">
                                      <p:cBhvr additive="base">
                                        <p:cTn id="184" dur="3500" fill="hold"/>
                                        <p:tgtEl>
                                          <p:spTgt spid="16"/>
                                        </p:tgtEl>
                                        <p:attrNameLst>
                                          <p:attrName>ppt_y</p:attrName>
                                        </p:attrNameLst>
                                      </p:cBhvr>
                                      <p:tavLst>
                                        <p:tav tm="0">
                                          <p:val>
                                            <p:strVal val="0-#ppt_h/2"/>
                                          </p:val>
                                        </p:tav>
                                        <p:tav tm="100000">
                                          <p:val>
                                            <p:strVal val="#ppt_y"/>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3500" fill="hold"/>
                                        <p:tgtEl>
                                          <p:spTgt spid="17"/>
                                        </p:tgtEl>
                                        <p:attrNameLst>
                                          <p:attrName>ppt_x</p:attrName>
                                        </p:attrNameLst>
                                      </p:cBhvr>
                                      <p:tavLst>
                                        <p:tav tm="0">
                                          <p:val>
                                            <p:strVal val="#ppt_x"/>
                                          </p:val>
                                        </p:tav>
                                        <p:tav tm="100000">
                                          <p:val>
                                            <p:strVal val="#ppt_x"/>
                                          </p:val>
                                        </p:tav>
                                      </p:tavLst>
                                    </p:anim>
                                    <p:anim calcmode="lin" valueType="num">
                                      <p:cBhvr additive="base">
                                        <p:cTn id="188" dur="3500" fill="hold"/>
                                        <p:tgtEl>
                                          <p:spTgt spid="17"/>
                                        </p:tgtEl>
                                        <p:attrNameLst>
                                          <p:attrName>ppt_y</p:attrName>
                                        </p:attrNameLst>
                                      </p:cBhvr>
                                      <p:tavLst>
                                        <p:tav tm="0">
                                          <p:val>
                                            <p:strVal val="0-#ppt_h/2"/>
                                          </p:val>
                                        </p:tav>
                                        <p:tav tm="100000">
                                          <p:val>
                                            <p:strVal val="#ppt_y"/>
                                          </p:val>
                                        </p:tav>
                                      </p:tavLst>
                                    </p:anim>
                                  </p:childTnLst>
                                </p:cTn>
                              </p:par>
                              <p:par>
                                <p:cTn id="189" presetID="2" presetClass="entr" presetSubtype="1" fill="hold" grpId="0" nodeType="withEffect">
                                  <p:stCondLst>
                                    <p:cond delay="0"/>
                                  </p:stCondLst>
                                  <p:childTnLst>
                                    <p:set>
                                      <p:cBhvr>
                                        <p:cTn id="190" dur="1" fill="hold">
                                          <p:stCondLst>
                                            <p:cond delay="0"/>
                                          </p:stCondLst>
                                        </p:cTn>
                                        <p:tgtEl>
                                          <p:spTgt spid="29"/>
                                        </p:tgtEl>
                                        <p:attrNameLst>
                                          <p:attrName>style.visibility</p:attrName>
                                        </p:attrNameLst>
                                      </p:cBhvr>
                                      <p:to>
                                        <p:strVal val="visible"/>
                                      </p:to>
                                    </p:set>
                                    <p:anim calcmode="lin" valueType="num">
                                      <p:cBhvr additive="base">
                                        <p:cTn id="191" dur="3500" fill="hold"/>
                                        <p:tgtEl>
                                          <p:spTgt spid="29"/>
                                        </p:tgtEl>
                                        <p:attrNameLst>
                                          <p:attrName>ppt_x</p:attrName>
                                        </p:attrNameLst>
                                      </p:cBhvr>
                                      <p:tavLst>
                                        <p:tav tm="0">
                                          <p:val>
                                            <p:strVal val="#ppt_x"/>
                                          </p:val>
                                        </p:tav>
                                        <p:tav tm="100000">
                                          <p:val>
                                            <p:strVal val="#ppt_x"/>
                                          </p:val>
                                        </p:tav>
                                      </p:tavLst>
                                    </p:anim>
                                    <p:anim calcmode="lin" valueType="num">
                                      <p:cBhvr additive="base">
                                        <p:cTn id="192" dur="3500" fill="hold"/>
                                        <p:tgtEl>
                                          <p:spTgt spid="29"/>
                                        </p:tgtEl>
                                        <p:attrNameLst>
                                          <p:attrName>ppt_y</p:attrName>
                                        </p:attrNameLst>
                                      </p:cBhvr>
                                      <p:tavLst>
                                        <p:tav tm="0">
                                          <p:val>
                                            <p:strVal val="0-#ppt_h/2"/>
                                          </p:val>
                                        </p:tav>
                                        <p:tav tm="100000">
                                          <p:val>
                                            <p:strVal val="#ppt_y"/>
                                          </p:val>
                                        </p:tav>
                                      </p:tavLst>
                                    </p:anim>
                                  </p:childTnLst>
                                </p:cTn>
                              </p:par>
                              <p:par>
                                <p:cTn id="193" presetID="2" presetClass="entr" presetSubtype="1" fill="hold" grpId="0" nodeType="withEffect">
                                  <p:stCondLst>
                                    <p:cond delay="0"/>
                                  </p:stCondLst>
                                  <p:childTnLst>
                                    <p:set>
                                      <p:cBhvr>
                                        <p:cTn id="194" dur="1" fill="hold">
                                          <p:stCondLst>
                                            <p:cond delay="0"/>
                                          </p:stCondLst>
                                        </p:cTn>
                                        <p:tgtEl>
                                          <p:spTgt spid="30"/>
                                        </p:tgtEl>
                                        <p:attrNameLst>
                                          <p:attrName>style.visibility</p:attrName>
                                        </p:attrNameLst>
                                      </p:cBhvr>
                                      <p:to>
                                        <p:strVal val="visible"/>
                                      </p:to>
                                    </p:set>
                                    <p:anim calcmode="lin" valueType="num">
                                      <p:cBhvr additive="base">
                                        <p:cTn id="195" dur="3500" fill="hold"/>
                                        <p:tgtEl>
                                          <p:spTgt spid="30"/>
                                        </p:tgtEl>
                                        <p:attrNameLst>
                                          <p:attrName>ppt_x</p:attrName>
                                        </p:attrNameLst>
                                      </p:cBhvr>
                                      <p:tavLst>
                                        <p:tav tm="0">
                                          <p:val>
                                            <p:strVal val="#ppt_x"/>
                                          </p:val>
                                        </p:tav>
                                        <p:tav tm="100000">
                                          <p:val>
                                            <p:strVal val="#ppt_x"/>
                                          </p:val>
                                        </p:tav>
                                      </p:tavLst>
                                    </p:anim>
                                    <p:anim calcmode="lin" valueType="num">
                                      <p:cBhvr additive="base">
                                        <p:cTn id="196" dur="3500" fill="hold"/>
                                        <p:tgtEl>
                                          <p:spTgt spid="30"/>
                                        </p:tgtEl>
                                        <p:attrNameLst>
                                          <p:attrName>ppt_y</p:attrName>
                                        </p:attrNameLst>
                                      </p:cBhvr>
                                      <p:tavLst>
                                        <p:tav tm="0">
                                          <p:val>
                                            <p:strVal val="0-#ppt_h/2"/>
                                          </p:val>
                                        </p:tav>
                                        <p:tav tm="100000">
                                          <p:val>
                                            <p:strVal val="#ppt_y"/>
                                          </p:val>
                                        </p:tav>
                                      </p:tavLst>
                                    </p:anim>
                                  </p:childTnLst>
                                </p:cTn>
                              </p:par>
                              <p:par>
                                <p:cTn id="197" presetID="2" presetClass="entr" presetSubtype="1" fill="hold" grpId="0" nodeType="withEffect">
                                  <p:stCondLst>
                                    <p:cond delay="0"/>
                                  </p:stCondLst>
                                  <p:childTnLst>
                                    <p:set>
                                      <p:cBhvr>
                                        <p:cTn id="198" dur="1" fill="hold">
                                          <p:stCondLst>
                                            <p:cond delay="0"/>
                                          </p:stCondLst>
                                        </p:cTn>
                                        <p:tgtEl>
                                          <p:spTgt spid="123"/>
                                        </p:tgtEl>
                                        <p:attrNameLst>
                                          <p:attrName>style.visibility</p:attrName>
                                        </p:attrNameLst>
                                      </p:cBhvr>
                                      <p:to>
                                        <p:strVal val="visible"/>
                                      </p:to>
                                    </p:set>
                                    <p:anim calcmode="lin" valueType="num">
                                      <p:cBhvr additive="base">
                                        <p:cTn id="199" dur="3500" fill="hold"/>
                                        <p:tgtEl>
                                          <p:spTgt spid="123"/>
                                        </p:tgtEl>
                                        <p:attrNameLst>
                                          <p:attrName>ppt_x</p:attrName>
                                        </p:attrNameLst>
                                      </p:cBhvr>
                                      <p:tavLst>
                                        <p:tav tm="0">
                                          <p:val>
                                            <p:strVal val="#ppt_x"/>
                                          </p:val>
                                        </p:tav>
                                        <p:tav tm="100000">
                                          <p:val>
                                            <p:strVal val="#ppt_x"/>
                                          </p:val>
                                        </p:tav>
                                      </p:tavLst>
                                    </p:anim>
                                    <p:anim calcmode="lin" valueType="num">
                                      <p:cBhvr additive="base">
                                        <p:cTn id="200" dur="3500" fill="hold"/>
                                        <p:tgtEl>
                                          <p:spTgt spid="123"/>
                                        </p:tgtEl>
                                        <p:attrNameLst>
                                          <p:attrName>ppt_y</p:attrName>
                                        </p:attrNameLst>
                                      </p:cBhvr>
                                      <p:tavLst>
                                        <p:tav tm="0">
                                          <p:val>
                                            <p:strVal val="0-#ppt_h/2"/>
                                          </p:val>
                                        </p:tav>
                                        <p:tav tm="100000">
                                          <p:val>
                                            <p:strVal val="#ppt_y"/>
                                          </p:val>
                                        </p:tav>
                                      </p:tavLst>
                                    </p:anim>
                                  </p:childTnLst>
                                </p:cTn>
                              </p:par>
                              <p:par>
                                <p:cTn id="201" presetID="2" presetClass="entr" presetSubtype="1" fill="hold" grpId="0"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additive="base">
                                        <p:cTn id="203" dur="3500" fill="hold"/>
                                        <p:tgtEl>
                                          <p:spTgt spid="124"/>
                                        </p:tgtEl>
                                        <p:attrNameLst>
                                          <p:attrName>ppt_x</p:attrName>
                                        </p:attrNameLst>
                                      </p:cBhvr>
                                      <p:tavLst>
                                        <p:tav tm="0">
                                          <p:val>
                                            <p:strVal val="#ppt_x"/>
                                          </p:val>
                                        </p:tav>
                                        <p:tav tm="100000">
                                          <p:val>
                                            <p:strVal val="#ppt_x"/>
                                          </p:val>
                                        </p:tav>
                                      </p:tavLst>
                                    </p:anim>
                                    <p:anim calcmode="lin" valueType="num">
                                      <p:cBhvr additive="base">
                                        <p:cTn id="204" dur="3500" fill="hold"/>
                                        <p:tgtEl>
                                          <p:spTgt spid="124"/>
                                        </p:tgtEl>
                                        <p:attrNameLst>
                                          <p:attrName>ppt_y</p:attrName>
                                        </p:attrNameLst>
                                      </p:cBhvr>
                                      <p:tavLst>
                                        <p:tav tm="0">
                                          <p:val>
                                            <p:strVal val="0-#ppt_h/2"/>
                                          </p:val>
                                        </p:tav>
                                        <p:tav tm="100000">
                                          <p:val>
                                            <p:strVal val="#ppt_y"/>
                                          </p:val>
                                        </p:tav>
                                      </p:tavLst>
                                    </p:anim>
                                  </p:childTnLst>
                                </p:cTn>
                              </p:par>
                              <p:par>
                                <p:cTn id="205" presetID="2" presetClass="entr" presetSubtype="1" fill="hold" grpId="0" nodeType="with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3500" fill="hold"/>
                                        <p:tgtEl>
                                          <p:spTgt spid="125"/>
                                        </p:tgtEl>
                                        <p:attrNameLst>
                                          <p:attrName>ppt_x</p:attrName>
                                        </p:attrNameLst>
                                      </p:cBhvr>
                                      <p:tavLst>
                                        <p:tav tm="0">
                                          <p:val>
                                            <p:strVal val="#ppt_x"/>
                                          </p:val>
                                        </p:tav>
                                        <p:tav tm="100000">
                                          <p:val>
                                            <p:strVal val="#ppt_x"/>
                                          </p:val>
                                        </p:tav>
                                      </p:tavLst>
                                    </p:anim>
                                    <p:anim calcmode="lin" valueType="num">
                                      <p:cBhvr additive="base">
                                        <p:cTn id="208" dur="3500" fill="hold"/>
                                        <p:tgtEl>
                                          <p:spTgt spid="125"/>
                                        </p:tgtEl>
                                        <p:attrNameLst>
                                          <p:attrName>ppt_y</p:attrName>
                                        </p:attrNameLst>
                                      </p:cBhvr>
                                      <p:tavLst>
                                        <p:tav tm="0">
                                          <p:val>
                                            <p:strVal val="0-#ppt_h/2"/>
                                          </p:val>
                                        </p:tav>
                                        <p:tav tm="100000">
                                          <p:val>
                                            <p:strVal val="#ppt_y"/>
                                          </p:val>
                                        </p:tav>
                                      </p:tavLst>
                                    </p:anim>
                                  </p:childTnLst>
                                </p:cTn>
                              </p:par>
                              <p:par>
                                <p:cTn id="209" presetID="2" presetClass="entr" presetSubtype="1"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3500" fill="hold"/>
                                        <p:tgtEl>
                                          <p:spTgt spid="126"/>
                                        </p:tgtEl>
                                        <p:attrNameLst>
                                          <p:attrName>ppt_x</p:attrName>
                                        </p:attrNameLst>
                                      </p:cBhvr>
                                      <p:tavLst>
                                        <p:tav tm="0">
                                          <p:val>
                                            <p:strVal val="#ppt_x"/>
                                          </p:val>
                                        </p:tav>
                                        <p:tav tm="100000">
                                          <p:val>
                                            <p:strVal val="#ppt_x"/>
                                          </p:val>
                                        </p:tav>
                                      </p:tavLst>
                                    </p:anim>
                                    <p:anim calcmode="lin" valueType="num">
                                      <p:cBhvr additive="base">
                                        <p:cTn id="212" dur="3500" fill="hold"/>
                                        <p:tgtEl>
                                          <p:spTgt spid="126"/>
                                        </p:tgtEl>
                                        <p:attrNameLst>
                                          <p:attrName>ppt_y</p:attrName>
                                        </p:attrNameLst>
                                      </p:cBhvr>
                                      <p:tavLst>
                                        <p:tav tm="0">
                                          <p:val>
                                            <p:strVal val="0-#ppt_h/2"/>
                                          </p:val>
                                        </p:tav>
                                        <p:tav tm="100000">
                                          <p:val>
                                            <p:strVal val="#ppt_y"/>
                                          </p:val>
                                        </p:tav>
                                      </p:tavLst>
                                    </p:anim>
                                  </p:childTnLst>
                                </p:cTn>
                              </p:par>
                              <p:par>
                                <p:cTn id="213" presetID="2" presetClass="entr" presetSubtype="1" fill="hold" grpId="0" nodeType="withEffect">
                                  <p:stCondLst>
                                    <p:cond delay="0"/>
                                  </p:stCondLst>
                                  <p:childTnLst>
                                    <p:set>
                                      <p:cBhvr>
                                        <p:cTn id="214" dur="1" fill="hold">
                                          <p:stCondLst>
                                            <p:cond delay="0"/>
                                          </p:stCondLst>
                                        </p:cTn>
                                        <p:tgtEl>
                                          <p:spTgt spid="127"/>
                                        </p:tgtEl>
                                        <p:attrNameLst>
                                          <p:attrName>style.visibility</p:attrName>
                                        </p:attrNameLst>
                                      </p:cBhvr>
                                      <p:to>
                                        <p:strVal val="visible"/>
                                      </p:to>
                                    </p:set>
                                    <p:anim calcmode="lin" valueType="num">
                                      <p:cBhvr additive="base">
                                        <p:cTn id="215" dur="3500" fill="hold"/>
                                        <p:tgtEl>
                                          <p:spTgt spid="127"/>
                                        </p:tgtEl>
                                        <p:attrNameLst>
                                          <p:attrName>ppt_x</p:attrName>
                                        </p:attrNameLst>
                                      </p:cBhvr>
                                      <p:tavLst>
                                        <p:tav tm="0">
                                          <p:val>
                                            <p:strVal val="#ppt_x"/>
                                          </p:val>
                                        </p:tav>
                                        <p:tav tm="100000">
                                          <p:val>
                                            <p:strVal val="#ppt_x"/>
                                          </p:val>
                                        </p:tav>
                                      </p:tavLst>
                                    </p:anim>
                                    <p:anim calcmode="lin" valueType="num">
                                      <p:cBhvr additive="base">
                                        <p:cTn id="216" dur="3500" fill="hold"/>
                                        <p:tgtEl>
                                          <p:spTgt spid="127"/>
                                        </p:tgtEl>
                                        <p:attrNameLst>
                                          <p:attrName>ppt_y</p:attrName>
                                        </p:attrNameLst>
                                      </p:cBhvr>
                                      <p:tavLst>
                                        <p:tav tm="0">
                                          <p:val>
                                            <p:strVal val="0-#ppt_h/2"/>
                                          </p:val>
                                        </p:tav>
                                        <p:tav tm="100000">
                                          <p:val>
                                            <p:strVal val="#ppt_y"/>
                                          </p:val>
                                        </p:tav>
                                      </p:tavLst>
                                    </p:anim>
                                  </p:childTnLst>
                                </p:cTn>
                              </p:par>
                              <p:par>
                                <p:cTn id="217" presetID="2" presetClass="entr" presetSubtype="1" fill="hold" grpId="0" nodeType="withEffect">
                                  <p:stCondLst>
                                    <p:cond delay="0"/>
                                  </p:stCondLst>
                                  <p:childTnLst>
                                    <p:set>
                                      <p:cBhvr>
                                        <p:cTn id="218" dur="1" fill="hold">
                                          <p:stCondLst>
                                            <p:cond delay="0"/>
                                          </p:stCondLst>
                                        </p:cTn>
                                        <p:tgtEl>
                                          <p:spTgt spid="128"/>
                                        </p:tgtEl>
                                        <p:attrNameLst>
                                          <p:attrName>style.visibility</p:attrName>
                                        </p:attrNameLst>
                                      </p:cBhvr>
                                      <p:to>
                                        <p:strVal val="visible"/>
                                      </p:to>
                                    </p:set>
                                    <p:anim calcmode="lin" valueType="num">
                                      <p:cBhvr additive="base">
                                        <p:cTn id="219" dur="3500" fill="hold"/>
                                        <p:tgtEl>
                                          <p:spTgt spid="128"/>
                                        </p:tgtEl>
                                        <p:attrNameLst>
                                          <p:attrName>ppt_x</p:attrName>
                                        </p:attrNameLst>
                                      </p:cBhvr>
                                      <p:tavLst>
                                        <p:tav tm="0">
                                          <p:val>
                                            <p:strVal val="#ppt_x"/>
                                          </p:val>
                                        </p:tav>
                                        <p:tav tm="100000">
                                          <p:val>
                                            <p:strVal val="#ppt_x"/>
                                          </p:val>
                                        </p:tav>
                                      </p:tavLst>
                                    </p:anim>
                                    <p:anim calcmode="lin" valueType="num">
                                      <p:cBhvr additive="base">
                                        <p:cTn id="220" dur="3500" fill="hold"/>
                                        <p:tgtEl>
                                          <p:spTgt spid="128"/>
                                        </p:tgtEl>
                                        <p:attrNameLst>
                                          <p:attrName>ppt_y</p:attrName>
                                        </p:attrNameLst>
                                      </p:cBhvr>
                                      <p:tavLst>
                                        <p:tav tm="0">
                                          <p:val>
                                            <p:strVal val="0-#ppt_h/2"/>
                                          </p:val>
                                        </p:tav>
                                        <p:tav tm="100000">
                                          <p:val>
                                            <p:strVal val="#ppt_y"/>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165"/>
                                        </p:tgtEl>
                                        <p:attrNameLst>
                                          <p:attrName>style.visibility</p:attrName>
                                        </p:attrNameLst>
                                      </p:cBhvr>
                                      <p:to>
                                        <p:strVal val="visible"/>
                                      </p:to>
                                    </p:set>
                                    <p:anim calcmode="lin" valueType="num">
                                      <p:cBhvr additive="base">
                                        <p:cTn id="223" dur="3500" fill="hold"/>
                                        <p:tgtEl>
                                          <p:spTgt spid="165"/>
                                        </p:tgtEl>
                                        <p:attrNameLst>
                                          <p:attrName>ppt_x</p:attrName>
                                        </p:attrNameLst>
                                      </p:cBhvr>
                                      <p:tavLst>
                                        <p:tav tm="0">
                                          <p:val>
                                            <p:strVal val="#ppt_x"/>
                                          </p:val>
                                        </p:tav>
                                        <p:tav tm="100000">
                                          <p:val>
                                            <p:strVal val="#ppt_x"/>
                                          </p:val>
                                        </p:tav>
                                      </p:tavLst>
                                    </p:anim>
                                    <p:anim calcmode="lin" valueType="num">
                                      <p:cBhvr additive="base">
                                        <p:cTn id="224" dur="3500" fill="hold"/>
                                        <p:tgtEl>
                                          <p:spTgt spid="165"/>
                                        </p:tgtEl>
                                        <p:attrNameLst>
                                          <p:attrName>ppt_y</p:attrName>
                                        </p:attrNameLst>
                                      </p:cBhvr>
                                      <p:tavLst>
                                        <p:tav tm="0">
                                          <p:val>
                                            <p:strVal val="0-#ppt_h/2"/>
                                          </p:val>
                                        </p:tav>
                                        <p:tav tm="100000">
                                          <p:val>
                                            <p:strVal val="#ppt_y"/>
                                          </p:val>
                                        </p:tav>
                                      </p:tavLst>
                                    </p:anim>
                                  </p:childTnLst>
                                </p:cTn>
                              </p:par>
                              <p:par>
                                <p:cTn id="225" presetID="2" presetClass="entr" presetSubtype="1" fill="hold" grpId="0" nodeType="withEffect">
                                  <p:stCondLst>
                                    <p:cond delay="0"/>
                                  </p:stCondLst>
                                  <p:childTnLst>
                                    <p:set>
                                      <p:cBhvr>
                                        <p:cTn id="226" dur="1" fill="hold">
                                          <p:stCondLst>
                                            <p:cond delay="0"/>
                                          </p:stCondLst>
                                        </p:cTn>
                                        <p:tgtEl>
                                          <p:spTgt spid="166"/>
                                        </p:tgtEl>
                                        <p:attrNameLst>
                                          <p:attrName>style.visibility</p:attrName>
                                        </p:attrNameLst>
                                      </p:cBhvr>
                                      <p:to>
                                        <p:strVal val="visible"/>
                                      </p:to>
                                    </p:set>
                                    <p:anim calcmode="lin" valueType="num">
                                      <p:cBhvr additive="base">
                                        <p:cTn id="227" dur="3500" fill="hold"/>
                                        <p:tgtEl>
                                          <p:spTgt spid="166"/>
                                        </p:tgtEl>
                                        <p:attrNameLst>
                                          <p:attrName>ppt_x</p:attrName>
                                        </p:attrNameLst>
                                      </p:cBhvr>
                                      <p:tavLst>
                                        <p:tav tm="0">
                                          <p:val>
                                            <p:strVal val="#ppt_x"/>
                                          </p:val>
                                        </p:tav>
                                        <p:tav tm="100000">
                                          <p:val>
                                            <p:strVal val="#ppt_x"/>
                                          </p:val>
                                        </p:tav>
                                      </p:tavLst>
                                    </p:anim>
                                    <p:anim calcmode="lin" valueType="num">
                                      <p:cBhvr additive="base">
                                        <p:cTn id="228" dur="3500" fill="hold"/>
                                        <p:tgtEl>
                                          <p:spTgt spid="166"/>
                                        </p:tgtEl>
                                        <p:attrNameLst>
                                          <p:attrName>ppt_y</p:attrName>
                                        </p:attrNameLst>
                                      </p:cBhvr>
                                      <p:tavLst>
                                        <p:tav tm="0">
                                          <p:val>
                                            <p:strVal val="0-#ppt_h/2"/>
                                          </p:val>
                                        </p:tav>
                                        <p:tav tm="100000">
                                          <p:val>
                                            <p:strVal val="#ppt_y"/>
                                          </p:val>
                                        </p:tav>
                                      </p:tavLst>
                                    </p:anim>
                                  </p:childTnLst>
                                </p:cTn>
                              </p:par>
                              <p:par>
                                <p:cTn id="229" presetID="2" presetClass="entr" presetSubtype="1" fill="hold" grpId="0" nodeType="withEffect">
                                  <p:stCondLst>
                                    <p:cond delay="0"/>
                                  </p:stCondLst>
                                  <p:childTnLst>
                                    <p:set>
                                      <p:cBhvr>
                                        <p:cTn id="230" dur="1" fill="hold">
                                          <p:stCondLst>
                                            <p:cond delay="0"/>
                                          </p:stCondLst>
                                        </p:cTn>
                                        <p:tgtEl>
                                          <p:spTgt spid="167"/>
                                        </p:tgtEl>
                                        <p:attrNameLst>
                                          <p:attrName>style.visibility</p:attrName>
                                        </p:attrNameLst>
                                      </p:cBhvr>
                                      <p:to>
                                        <p:strVal val="visible"/>
                                      </p:to>
                                    </p:set>
                                    <p:anim calcmode="lin" valueType="num">
                                      <p:cBhvr additive="base">
                                        <p:cTn id="231" dur="3500" fill="hold"/>
                                        <p:tgtEl>
                                          <p:spTgt spid="167"/>
                                        </p:tgtEl>
                                        <p:attrNameLst>
                                          <p:attrName>ppt_x</p:attrName>
                                        </p:attrNameLst>
                                      </p:cBhvr>
                                      <p:tavLst>
                                        <p:tav tm="0">
                                          <p:val>
                                            <p:strVal val="#ppt_x"/>
                                          </p:val>
                                        </p:tav>
                                        <p:tav tm="100000">
                                          <p:val>
                                            <p:strVal val="#ppt_x"/>
                                          </p:val>
                                        </p:tav>
                                      </p:tavLst>
                                    </p:anim>
                                    <p:anim calcmode="lin" valueType="num">
                                      <p:cBhvr additive="base">
                                        <p:cTn id="232" dur="3500" fill="hold"/>
                                        <p:tgtEl>
                                          <p:spTgt spid="167"/>
                                        </p:tgtEl>
                                        <p:attrNameLst>
                                          <p:attrName>ppt_y</p:attrName>
                                        </p:attrNameLst>
                                      </p:cBhvr>
                                      <p:tavLst>
                                        <p:tav tm="0">
                                          <p:val>
                                            <p:strVal val="0-#ppt_h/2"/>
                                          </p:val>
                                        </p:tav>
                                        <p:tav tm="100000">
                                          <p:val>
                                            <p:strVal val="#ppt_y"/>
                                          </p:val>
                                        </p:tav>
                                      </p:tavLst>
                                    </p:anim>
                                  </p:childTnLst>
                                </p:cTn>
                              </p:par>
                              <p:par>
                                <p:cTn id="233" presetID="2" presetClass="entr" presetSubtype="1" fill="hold" grpId="0" nodeType="withEffect">
                                  <p:stCondLst>
                                    <p:cond delay="0"/>
                                  </p:stCondLst>
                                  <p:childTnLst>
                                    <p:set>
                                      <p:cBhvr>
                                        <p:cTn id="234" dur="1" fill="hold">
                                          <p:stCondLst>
                                            <p:cond delay="0"/>
                                          </p:stCondLst>
                                        </p:cTn>
                                        <p:tgtEl>
                                          <p:spTgt spid="168"/>
                                        </p:tgtEl>
                                        <p:attrNameLst>
                                          <p:attrName>style.visibility</p:attrName>
                                        </p:attrNameLst>
                                      </p:cBhvr>
                                      <p:to>
                                        <p:strVal val="visible"/>
                                      </p:to>
                                    </p:set>
                                    <p:anim calcmode="lin" valueType="num">
                                      <p:cBhvr additive="base">
                                        <p:cTn id="235" dur="3500" fill="hold"/>
                                        <p:tgtEl>
                                          <p:spTgt spid="168"/>
                                        </p:tgtEl>
                                        <p:attrNameLst>
                                          <p:attrName>ppt_x</p:attrName>
                                        </p:attrNameLst>
                                      </p:cBhvr>
                                      <p:tavLst>
                                        <p:tav tm="0">
                                          <p:val>
                                            <p:strVal val="#ppt_x"/>
                                          </p:val>
                                        </p:tav>
                                        <p:tav tm="100000">
                                          <p:val>
                                            <p:strVal val="#ppt_x"/>
                                          </p:val>
                                        </p:tav>
                                      </p:tavLst>
                                    </p:anim>
                                    <p:anim calcmode="lin" valueType="num">
                                      <p:cBhvr additive="base">
                                        <p:cTn id="236" dur="3500" fill="hold"/>
                                        <p:tgtEl>
                                          <p:spTgt spid="168"/>
                                        </p:tgtEl>
                                        <p:attrNameLst>
                                          <p:attrName>ppt_y</p:attrName>
                                        </p:attrNameLst>
                                      </p:cBhvr>
                                      <p:tavLst>
                                        <p:tav tm="0">
                                          <p:val>
                                            <p:strVal val="0-#ppt_h/2"/>
                                          </p:val>
                                        </p:tav>
                                        <p:tav tm="100000">
                                          <p:val>
                                            <p:strVal val="#ppt_y"/>
                                          </p:val>
                                        </p:tav>
                                      </p:tavLst>
                                    </p:anim>
                                  </p:childTnLst>
                                </p:cTn>
                              </p:par>
                              <p:par>
                                <p:cTn id="237" presetID="2" presetClass="entr" presetSubtype="1" fill="hold" grpId="0" nodeType="withEffect">
                                  <p:stCondLst>
                                    <p:cond delay="0"/>
                                  </p:stCondLst>
                                  <p:childTnLst>
                                    <p:set>
                                      <p:cBhvr>
                                        <p:cTn id="238" dur="1" fill="hold">
                                          <p:stCondLst>
                                            <p:cond delay="0"/>
                                          </p:stCondLst>
                                        </p:cTn>
                                        <p:tgtEl>
                                          <p:spTgt spid="169"/>
                                        </p:tgtEl>
                                        <p:attrNameLst>
                                          <p:attrName>style.visibility</p:attrName>
                                        </p:attrNameLst>
                                      </p:cBhvr>
                                      <p:to>
                                        <p:strVal val="visible"/>
                                      </p:to>
                                    </p:set>
                                    <p:anim calcmode="lin" valueType="num">
                                      <p:cBhvr additive="base">
                                        <p:cTn id="239" dur="3500" fill="hold"/>
                                        <p:tgtEl>
                                          <p:spTgt spid="169"/>
                                        </p:tgtEl>
                                        <p:attrNameLst>
                                          <p:attrName>ppt_x</p:attrName>
                                        </p:attrNameLst>
                                      </p:cBhvr>
                                      <p:tavLst>
                                        <p:tav tm="0">
                                          <p:val>
                                            <p:strVal val="#ppt_x"/>
                                          </p:val>
                                        </p:tav>
                                        <p:tav tm="100000">
                                          <p:val>
                                            <p:strVal val="#ppt_x"/>
                                          </p:val>
                                        </p:tav>
                                      </p:tavLst>
                                    </p:anim>
                                    <p:anim calcmode="lin" valueType="num">
                                      <p:cBhvr additive="base">
                                        <p:cTn id="240" dur="3500" fill="hold"/>
                                        <p:tgtEl>
                                          <p:spTgt spid="169"/>
                                        </p:tgtEl>
                                        <p:attrNameLst>
                                          <p:attrName>ppt_y</p:attrName>
                                        </p:attrNameLst>
                                      </p:cBhvr>
                                      <p:tavLst>
                                        <p:tav tm="0">
                                          <p:val>
                                            <p:strVal val="0-#ppt_h/2"/>
                                          </p:val>
                                        </p:tav>
                                        <p:tav tm="100000">
                                          <p:val>
                                            <p:strVal val="#ppt_y"/>
                                          </p:val>
                                        </p:tav>
                                      </p:tavLst>
                                    </p:anim>
                                  </p:childTnLst>
                                </p:cTn>
                              </p:par>
                              <p:par>
                                <p:cTn id="241" presetID="2" presetClass="entr" presetSubtype="1" fill="hold" grpId="0" nodeType="withEffect">
                                  <p:stCondLst>
                                    <p:cond delay="0"/>
                                  </p:stCondLst>
                                  <p:childTnLst>
                                    <p:set>
                                      <p:cBhvr>
                                        <p:cTn id="242" dur="1" fill="hold">
                                          <p:stCondLst>
                                            <p:cond delay="0"/>
                                          </p:stCondLst>
                                        </p:cTn>
                                        <p:tgtEl>
                                          <p:spTgt spid="170"/>
                                        </p:tgtEl>
                                        <p:attrNameLst>
                                          <p:attrName>style.visibility</p:attrName>
                                        </p:attrNameLst>
                                      </p:cBhvr>
                                      <p:to>
                                        <p:strVal val="visible"/>
                                      </p:to>
                                    </p:set>
                                    <p:anim calcmode="lin" valueType="num">
                                      <p:cBhvr additive="base">
                                        <p:cTn id="243" dur="3500" fill="hold"/>
                                        <p:tgtEl>
                                          <p:spTgt spid="170"/>
                                        </p:tgtEl>
                                        <p:attrNameLst>
                                          <p:attrName>ppt_x</p:attrName>
                                        </p:attrNameLst>
                                      </p:cBhvr>
                                      <p:tavLst>
                                        <p:tav tm="0">
                                          <p:val>
                                            <p:strVal val="#ppt_x"/>
                                          </p:val>
                                        </p:tav>
                                        <p:tav tm="100000">
                                          <p:val>
                                            <p:strVal val="#ppt_x"/>
                                          </p:val>
                                        </p:tav>
                                      </p:tavLst>
                                    </p:anim>
                                    <p:anim calcmode="lin" valueType="num">
                                      <p:cBhvr additive="base">
                                        <p:cTn id="244" dur="3500" fill="hold"/>
                                        <p:tgtEl>
                                          <p:spTgt spid="170"/>
                                        </p:tgtEl>
                                        <p:attrNameLst>
                                          <p:attrName>ppt_y</p:attrName>
                                        </p:attrNameLst>
                                      </p:cBhvr>
                                      <p:tavLst>
                                        <p:tav tm="0">
                                          <p:val>
                                            <p:strVal val="0-#ppt_h/2"/>
                                          </p:val>
                                        </p:tav>
                                        <p:tav tm="100000">
                                          <p:val>
                                            <p:strVal val="#ppt_y"/>
                                          </p:val>
                                        </p:tav>
                                      </p:tavLst>
                                    </p:anim>
                                  </p:childTnLst>
                                </p:cTn>
                              </p:par>
                              <p:par>
                                <p:cTn id="245" presetID="2" presetClass="entr" presetSubtype="1" fill="hold" grpId="0" nodeType="withEffect">
                                  <p:stCondLst>
                                    <p:cond delay="0"/>
                                  </p:stCondLst>
                                  <p:childTnLst>
                                    <p:set>
                                      <p:cBhvr>
                                        <p:cTn id="246" dur="1" fill="hold">
                                          <p:stCondLst>
                                            <p:cond delay="0"/>
                                          </p:stCondLst>
                                        </p:cTn>
                                        <p:tgtEl>
                                          <p:spTgt spid="171"/>
                                        </p:tgtEl>
                                        <p:attrNameLst>
                                          <p:attrName>style.visibility</p:attrName>
                                        </p:attrNameLst>
                                      </p:cBhvr>
                                      <p:to>
                                        <p:strVal val="visible"/>
                                      </p:to>
                                    </p:set>
                                    <p:anim calcmode="lin" valueType="num">
                                      <p:cBhvr additive="base">
                                        <p:cTn id="247" dur="3500" fill="hold"/>
                                        <p:tgtEl>
                                          <p:spTgt spid="171"/>
                                        </p:tgtEl>
                                        <p:attrNameLst>
                                          <p:attrName>ppt_x</p:attrName>
                                        </p:attrNameLst>
                                      </p:cBhvr>
                                      <p:tavLst>
                                        <p:tav tm="0">
                                          <p:val>
                                            <p:strVal val="#ppt_x"/>
                                          </p:val>
                                        </p:tav>
                                        <p:tav tm="100000">
                                          <p:val>
                                            <p:strVal val="#ppt_x"/>
                                          </p:val>
                                        </p:tav>
                                      </p:tavLst>
                                    </p:anim>
                                    <p:anim calcmode="lin" valueType="num">
                                      <p:cBhvr additive="base">
                                        <p:cTn id="248" dur="3500" fill="hold"/>
                                        <p:tgtEl>
                                          <p:spTgt spid="171"/>
                                        </p:tgtEl>
                                        <p:attrNameLst>
                                          <p:attrName>ppt_y</p:attrName>
                                        </p:attrNameLst>
                                      </p:cBhvr>
                                      <p:tavLst>
                                        <p:tav tm="0">
                                          <p:val>
                                            <p:strVal val="0-#ppt_h/2"/>
                                          </p:val>
                                        </p:tav>
                                        <p:tav tm="100000">
                                          <p:val>
                                            <p:strVal val="#ppt_y"/>
                                          </p:val>
                                        </p:tav>
                                      </p:tavLst>
                                    </p:anim>
                                  </p:childTnLst>
                                </p:cTn>
                              </p:par>
                              <p:par>
                                <p:cTn id="249" presetID="2" presetClass="entr" presetSubtype="1" fill="hold" grpId="0" nodeType="withEffect">
                                  <p:stCondLst>
                                    <p:cond delay="0"/>
                                  </p:stCondLst>
                                  <p:childTnLst>
                                    <p:set>
                                      <p:cBhvr>
                                        <p:cTn id="250" dur="1" fill="hold">
                                          <p:stCondLst>
                                            <p:cond delay="0"/>
                                          </p:stCondLst>
                                        </p:cTn>
                                        <p:tgtEl>
                                          <p:spTgt spid="172"/>
                                        </p:tgtEl>
                                        <p:attrNameLst>
                                          <p:attrName>style.visibility</p:attrName>
                                        </p:attrNameLst>
                                      </p:cBhvr>
                                      <p:to>
                                        <p:strVal val="visible"/>
                                      </p:to>
                                    </p:set>
                                    <p:anim calcmode="lin" valueType="num">
                                      <p:cBhvr additive="base">
                                        <p:cTn id="251" dur="3500" fill="hold"/>
                                        <p:tgtEl>
                                          <p:spTgt spid="172"/>
                                        </p:tgtEl>
                                        <p:attrNameLst>
                                          <p:attrName>ppt_x</p:attrName>
                                        </p:attrNameLst>
                                      </p:cBhvr>
                                      <p:tavLst>
                                        <p:tav tm="0">
                                          <p:val>
                                            <p:strVal val="#ppt_x"/>
                                          </p:val>
                                        </p:tav>
                                        <p:tav tm="100000">
                                          <p:val>
                                            <p:strVal val="#ppt_x"/>
                                          </p:val>
                                        </p:tav>
                                      </p:tavLst>
                                    </p:anim>
                                    <p:anim calcmode="lin" valueType="num">
                                      <p:cBhvr additive="base">
                                        <p:cTn id="252" dur="3500" fill="hold"/>
                                        <p:tgtEl>
                                          <p:spTgt spid="172"/>
                                        </p:tgtEl>
                                        <p:attrNameLst>
                                          <p:attrName>ppt_y</p:attrName>
                                        </p:attrNameLst>
                                      </p:cBhvr>
                                      <p:tavLst>
                                        <p:tav tm="0">
                                          <p:val>
                                            <p:strVal val="0-#ppt_h/2"/>
                                          </p:val>
                                        </p:tav>
                                        <p:tav tm="100000">
                                          <p:val>
                                            <p:strVal val="#ppt_y"/>
                                          </p:val>
                                        </p:tav>
                                      </p:tavLst>
                                    </p:anim>
                                  </p:childTnLst>
                                </p:cTn>
                              </p:par>
                              <p:par>
                                <p:cTn id="253" presetID="2" presetClass="entr" presetSubtype="1" fill="hold" grpId="0" nodeType="withEffect">
                                  <p:stCondLst>
                                    <p:cond delay="0"/>
                                  </p:stCondLst>
                                  <p:childTnLst>
                                    <p:set>
                                      <p:cBhvr>
                                        <p:cTn id="254" dur="1" fill="hold">
                                          <p:stCondLst>
                                            <p:cond delay="0"/>
                                          </p:stCondLst>
                                        </p:cTn>
                                        <p:tgtEl>
                                          <p:spTgt spid="173"/>
                                        </p:tgtEl>
                                        <p:attrNameLst>
                                          <p:attrName>style.visibility</p:attrName>
                                        </p:attrNameLst>
                                      </p:cBhvr>
                                      <p:to>
                                        <p:strVal val="visible"/>
                                      </p:to>
                                    </p:set>
                                    <p:anim calcmode="lin" valueType="num">
                                      <p:cBhvr additive="base">
                                        <p:cTn id="255" dur="3500" fill="hold"/>
                                        <p:tgtEl>
                                          <p:spTgt spid="173"/>
                                        </p:tgtEl>
                                        <p:attrNameLst>
                                          <p:attrName>ppt_x</p:attrName>
                                        </p:attrNameLst>
                                      </p:cBhvr>
                                      <p:tavLst>
                                        <p:tav tm="0">
                                          <p:val>
                                            <p:strVal val="#ppt_x"/>
                                          </p:val>
                                        </p:tav>
                                        <p:tav tm="100000">
                                          <p:val>
                                            <p:strVal val="#ppt_x"/>
                                          </p:val>
                                        </p:tav>
                                      </p:tavLst>
                                    </p:anim>
                                    <p:anim calcmode="lin" valueType="num">
                                      <p:cBhvr additive="base">
                                        <p:cTn id="256" dur="3500" fill="hold"/>
                                        <p:tgtEl>
                                          <p:spTgt spid="173"/>
                                        </p:tgtEl>
                                        <p:attrNameLst>
                                          <p:attrName>ppt_y</p:attrName>
                                        </p:attrNameLst>
                                      </p:cBhvr>
                                      <p:tavLst>
                                        <p:tav tm="0">
                                          <p:val>
                                            <p:strVal val="0-#ppt_h/2"/>
                                          </p:val>
                                        </p:tav>
                                        <p:tav tm="100000">
                                          <p:val>
                                            <p:strVal val="#ppt_y"/>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174"/>
                                        </p:tgtEl>
                                        <p:attrNameLst>
                                          <p:attrName>style.visibility</p:attrName>
                                        </p:attrNameLst>
                                      </p:cBhvr>
                                      <p:to>
                                        <p:strVal val="visible"/>
                                      </p:to>
                                    </p:set>
                                    <p:anim calcmode="lin" valueType="num">
                                      <p:cBhvr additive="base">
                                        <p:cTn id="259" dur="3500" fill="hold"/>
                                        <p:tgtEl>
                                          <p:spTgt spid="174"/>
                                        </p:tgtEl>
                                        <p:attrNameLst>
                                          <p:attrName>ppt_x</p:attrName>
                                        </p:attrNameLst>
                                      </p:cBhvr>
                                      <p:tavLst>
                                        <p:tav tm="0">
                                          <p:val>
                                            <p:strVal val="#ppt_x"/>
                                          </p:val>
                                        </p:tav>
                                        <p:tav tm="100000">
                                          <p:val>
                                            <p:strVal val="#ppt_x"/>
                                          </p:val>
                                        </p:tav>
                                      </p:tavLst>
                                    </p:anim>
                                    <p:anim calcmode="lin" valueType="num">
                                      <p:cBhvr additive="base">
                                        <p:cTn id="260" dur="3500" fill="hold"/>
                                        <p:tgtEl>
                                          <p:spTgt spid="174"/>
                                        </p:tgtEl>
                                        <p:attrNameLst>
                                          <p:attrName>ppt_y</p:attrName>
                                        </p:attrNameLst>
                                      </p:cBhvr>
                                      <p:tavLst>
                                        <p:tav tm="0">
                                          <p:val>
                                            <p:strVal val="0-#ppt_h/2"/>
                                          </p:val>
                                        </p:tav>
                                        <p:tav tm="100000">
                                          <p:val>
                                            <p:strVal val="#ppt_y"/>
                                          </p:val>
                                        </p:tav>
                                      </p:tavLst>
                                    </p:anim>
                                  </p:childTnLst>
                                </p:cTn>
                              </p:par>
                              <p:par>
                                <p:cTn id="261" presetID="2" presetClass="entr" presetSubtype="1" fill="hold" grpId="0" nodeType="withEffect">
                                  <p:stCondLst>
                                    <p:cond delay="0"/>
                                  </p:stCondLst>
                                  <p:childTnLst>
                                    <p:set>
                                      <p:cBhvr>
                                        <p:cTn id="262" dur="1" fill="hold">
                                          <p:stCondLst>
                                            <p:cond delay="0"/>
                                          </p:stCondLst>
                                        </p:cTn>
                                        <p:tgtEl>
                                          <p:spTgt spid="175"/>
                                        </p:tgtEl>
                                        <p:attrNameLst>
                                          <p:attrName>style.visibility</p:attrName>
                                        </p:attrNameLst>
                                      </p:cBhvr>
                                      <p:to>
                                        <p:strVal val="visible"/>
                                      </p:to>
                                    </p:set>
                                    <p:anim calcmode="lin" valueType="num">
                                      <p:cBhvr additive="base">
                                        <p:cTn id="263" dur="3500" fill="hold"/>
                                        <p:tgtEl>
                                          <p:spTgt spid="175"/>
                                        </p:tgtEl>
                                        <p:attrNameLst>
                                          <p:attrName>ppt_x</p:attrName>
                                        </p:attrNameLst>
                                      </p:cBhvr>
                                      <p:tavLst>
                                        <p:tav tm="0">
                                          <p:val>
                                            <p:strVal val="#ppt_x"/>
                                          </p:val>
                                        </p:tav>
                                        <p:tav tm="100000">
                                          <p:val>
                                            <p:strVal val="#ppt_x"/>
                                          </p:val>
                                        </p:tav>
                                      </p:tavLst>
                                    </p:anim>
                                    <p:anim calcmode="lin" valueType="num">
                                      <p:cBhvr additive="base">
                                        <p:cTn id="264" dur="3500" fill="hold"/>
                                        <p:tgtEl>
                                          <p:spTgt spid="175"/>
                                        </p:tgtEl>
                                        <p:attrNameLst>
                                          <p:attrName>ppt_y</p:attrName>
                                        </p:attrNameLst>
                                      </p:cBhvr>
                                      <p:tavLst>
                                        <p:tav tm="0">
                                          <p:val>
                                            <p:strVal val="0-#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176"/>
                                        </p:tgtEl>
                                        <p:attrNameLst>
                                          <p:attrName>style.visibility</p:attrName>
                                        </p:attrNameLst>
                                      </p:cBhvr>
                                      <p:to>
                                        <p:strVal val="visible"/>
                                      </p:to>
                                    </p:set>
                                    <p:anim calcmode="lin" valueType="num">
                                      <p:cBhvr additive="base">
                                        <p:cTn id="267" dur="3500" fill="hold"/>
                                        <p:tgtEl>
                                          <p:spTgt spid="176"/>
                                        </p:tgtEl>
                                        <p:attrNameLst>
                                          <p:attrName>ppt_x</p:attrName>
                                        </p:attrNameLst>
                                      </p:cBhvr>
                                      <p:tavLst>
                                        <p:tav tm="0">
                                          <p:val>
                                            <p:strVal val="#ppt_x"/>
                                          </p:val>
                                        </p:tav>
                                        <p:tav tm="100000">
                                          <p:val>
                                            <p:strVal val="#ppt_x"/>
                                          </p:val>
                                        </p:tav>
                                      </p:tavLst>
                                    </p:anim>
                                    <p:anim calcmode="lin" valueType="num">
                                      <p:cBhvr additive="base">
                                        <p:cTn id="268" dur="3500" fill="hold"/>
                                        <p:tgtEl>
                                          <p:spTgt spid="176"/>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179"/>
                                        </p:tgtEl>
                                        <p:attrNameLst>
                                          <p:attrName>style.visibility</p:attrName>
                                        </p:attrNameLst>
                                      </p:cBhvr>
                                      <p:to>
                                        <p:strVal val="visible"/>
                                      </p:to>
                                    </p:set>
                                    <p:anim calcmode="lin" valueType="num">
                                      <p:cBhvr additive="base">
                                        <p:cTn id="271" dur="3500" fill="hold"/>
                                        <p:tgtEl>
                                          <p:spTgt spid="179"/>
                                        </p:tgtEl>
                                        <p:attrNameLst>
                                          <p:attrName>ppt_x</p:attrName>
                                        </p:attrNameLst>
                                      </p:cBhvr>
                                      <p:tavLst>
                                        <p:tav tm="0">
                                          <p:val>
                                            <p:strVal val="#ppt_x"/>
                                          </p:val>
                                        </p:tav>
                                        <p:tav tm="100000">
                                          <p:val>
                                            <p:strVal val="#ppt_x"/>
                                          </p:val>
                                        </p:tav>
                                      </p:tavLst>
                                    </p:anim>
                                    <p:anim calcmode="lin" valueType="num">
                                      <p:cBhvr additive="base">
                                        <p:cTn id="272" dur="3500" fill="hold"/>
                                        <p:tgtEl>
                                          <p:spTgt spid="179"/>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180"/>
                                        </p:tgtEl>
                                        <p:attrNameLst>
                                          <p:attrName>style.visibility</p:attrName>
                                        </p:attrNameLst>
                                      </p:cBhvr>
                                      <p:to>
                                        <p:strVal val="visible"/>
                                      </p:to>
                                    </p:set>
                                    <p:anim calcmode="lin" valueType="num">
                                      <p:cBhvr additive="base">
                                        <p:cTn id="275" dur="3500" fill="hold"/>
                                        <p:tgtEl>
                                          <p:spTgt spid="180"/>
                                        </p:tgtEl>
                                        <p:attrNameLst>
                                          <p:attrName>ppt_x</p:attrName>
                                        </p:attrNameLst>
                                      </p:cBhvr>
                                      <p:tavLst>
                                        <p:tav tm="0">
                                          <p:val>
                                            <p:strVal val="#ppt_x"/>
                                          </p:val>
                                        </p:tav>
                                        <p:tav tm="100000">
                                          <p:val>
                                            <p:strVal val="#ppt_x"/>
                                          </p:val>
                                        </p:tav>
                                      </p:tavLst>
                                    </p:anim>
                                    <p:anim calcmode="lin" valueType="num">
                                      <p:cBhvr additive="base">
                                        <p:cTn id="276" dur="3500" fill="hold"/>
                                        <p:tgtEl>
                                          <p:spTgt spid="180"/>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181"/>
                                        </p:tgtEl>
                                        <p:attrNameLst>
                                          <p:attrName>style.visibility</p:attrName>
                                        </p:attrNameLst>
                                      </p:cBhvr>
                                      <p:to>
                                        <p:strVal val="visible"/>
                                      </p:to>
                                    </p:set>
                                    <p:anim calcmode="lin" valueType="num">
                                      <p:cBhvr additive="base">
                                        <p:cTn id="279" dur="3500" fill="hold"/>
                                        <p:tgtEl>
                                          <p:spTgt spid="181"/>
                                        </p:tgtEl>
                                        <p:attrNameLst>
                                          <p:attrName>ppt_x</p:attrName>
                                        </p:attrNameLst>
                                      </p:cBhvr>
                                      <p:tavLst>
                                        <p:tav tm="0">
                                          <p:val>
                                            <p:strVal val="#ppt_x"/>
                                          </p:val>
                                        </p:tav>
                                        <p:tav tm="100000">
                                          <p:val>
                                            <p:strVal val="#ppt_x"/>
                                          </p:val>
                                        </p:tav>
                                      </p:tavLst>
                                    </p:anim>
                                    <p:anim calcmode="lin" valueType="num">
                                      <p:cBhvr additive="base">
                                        <p:cTn id="280" dur="3500" fill="hold"/>
                                        <p:tgtEl>
                                          <p:spTgt spid="181"/>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additive="base">
                                        <p:cTn id="283" dur="3500" fill="hold"/>
                                        <p:tgtEl>
                                          <p:spTgt spid="182"/>
                                        </p:tgtEl>
                                        <p:attrNameLst>
                                          <p:attrName>ppt_x</p:attrName>
                                        </p:attrNameLst>
                                      </p:cBhvr>
                                      <p:tavLst>
                                        <p:tav tm="0">
                                          <p:val>
                                            <p:strVal val="#ppt_x"/>
                                          </p:val>
                                        </p:tav>
                                        <p:tav tm="100000">
                                          <p:val>
                                            <p:strVal val="#ppt_x"/>
                                          </p:val>
                                        </p:tav>
                                      </p:tavLst>
                                    </p:anim>
                                    <p:anim calcmode="lin" valueType="num">
                                      <p:cBhvr additive="base">
                                        <p:cTn id="284" dur="3500" fill="hold"/>
                                        <p:tgtEl>
                                          <p:spTgt spid="182"/>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500" fill="hold"/>
                                        <p:tgtEl>
                                          <p:spTgt spid="183"/>
                                        </p:tgtEl>
                                        <p:attrNameLst>
                                          <p:attrName>ppt_x</p:attrName>
                                        </p:attrNameLst>
                                      </p:cBhvr>
                                      <p:tavLst>
                                        <p:tav tm="0">
                                          <p:val>
                                            <p:strVal val="#ppt_x"/>
                                          </p:val>
                                        </p:tav>
                                        <p:tav tm="100000">
                                          <p:val>
                                            <p:strVal val="#ppt_x"/>
                                          </p:val>
                                        </p:tav>
                                      </p:tavLst>
                                    </p:anim>
                                    <p:anim calcmode="lin" valueType="num">
                                      <p:cBhvr additive="base">
                                        <p:cTn id="288" dur="3500" fill="hold"/>
                                        <p:tgtEl>
                                          <p:spTgt spid="183"/>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184"/>
                                        </p:tgtEl>
                                        <p:attrNameLst>
                                          <p:attrName>style.visibility</p:attrName>
                                        </p:attrNameLst>
                                      </p:cBhvr>
                                      <p:to>
                                        <p:strVal val="visible"/>
                                      </p:to>
                                    </p:set>
                                    <p:anim calcmode="lin" valueType="num">
                                      <p:cBhvr additive="base">
                                        <p:cTn id="291" dur="3500" fill="hold"/>
                                        <p:tgtEl>
                                          <p:spTgt spid="184"/>
                                        </p:tgtEl>
                                        <p:attrNameLst>
                                          <p:attrName>ppt_x</p:attrName>
                                        </p:attrNameLst>
                                      </p:cBhvr>
                                      <p:tavLst>
                                        <p:tav tm="0">
                                          <p:val>
                                            <p:strVal val="#ppt_x"/>
                                          </p:val>
                                        </p:tav>
                                        <p:tav tm="100000">
                                          <p:val>
                                            <p:strVal val="#ppt_x"/>
                                          </p:val>
                                        </p:tav>
                                      </p:tavLst>
                                    </p:anim>
                                    <p:anim calcmode="lin" valueType="num">
                                      <p:cBhvr additive="base">
                                        <p:cTn id="292" dur="3500" fill="hold"/>
                                        <p:tgtEl>
                                          <p:spTgt spid="184"/>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185"/>
                                        </p:tgtEl>
                                        <p:attrNameLst>
                                          <p:attrName>style.visibility</p:attrName>
                                        </p:attrNameLst>
                                      </p:cBhvr>
                                      <p:to>
                                        <p:strVal val="visible"/>
                                      </p:to>
                                    </p:set>
                                    <p:anim calcmode="lin" valueType="num">
                                      <p:cBhvr additive="base">
                                        <p:cTn id="295" dur="3500" fill="hold"/>
                                        <p:tgtEl>
                                          <p:spTgt spid="185"/>
                                        </p:tgtEl>
                                        <p:attrNameLst>
                                          <p:attrName>ppt_x</p:attrName>
                                        </p:attrNameLst>
                                      </p:cBhvr>
                                      <p:tavLst>
                                        <p:tav tm="0">
                                          <p:val>
                                            <p:strVal val="#ppt_x"/>
                                          </p:val>
                                        </p:tav>
                                        <p:tav tm="100000">
                                          <p:val>
                                            <p:strVal val="#ppt_x"/>
                                          </p:val>
                                        </p:tav>
                                      </p:tavLst>
                                    </p:anim>
                                    <p:anim calcmode="lin" valueType="num">
                                      <p:cBhvr additive="base">
                                        <p:cTn id="296" dur="3500" fill="hold"/>
                                        <p:tgtEl>
                                          <p:spTgt spid="185"/>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186"/>
                                        </p:tgtEl>
                                        <p:attrNameLst>
                                          <p:attrName>style.visibility</p:attrName>
                                        </p:attrNameLst>
                                      </p:cBhvr>
                                      <p:to>
                                        <p:strVal val="visible"/>
                                      </p:to>
                                    </p:set>
                                    <p:anim calcmode="lin" valueType="num">
                                      <p:cBhvr additive="base">
                                        <p:cTn id="299" dur="3500" fill="hold"/>
                                        <p:tgtEl>
                                          <p:spTgt spid="186"/>
                                        </p:tgtEl>
                                        <p:attrNameLst>
                                          <p:attrName>ppt_x</p:attrName>
                                        </p:attrNameLst>
                                      </p:cBhvr>
                                      <p:tavLst>
                                        <p:tav tm="0">
                                          <p:val>
                                            <p:strVal val="#ppt_x"/>
                                          </p:val>
                                        </p:tav>
                                        <p:tav tm="100000">
                                          <p:val>
                                            <p:strVal val="#ppt_x"/>
                                          </p:val>
                                        </p:tav>
                                      </p:tavLst>
                                    </p:anim>
                                    <p:anim calcmode="lin" valueType="num">
                                      <p:cBhvr additive="base">
                                        <p:cTn id="300" dur="3500" fill="hold"/>
                                        <p:tgtEl>
                                          <p:spTgt spid="186"/>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187"/>
                                        </p:tgtEl>
                                        <p:attrNameLst>
                                          <p:attrName>style.visibility</p:attrName>
                                        </p:attrNameLst>
                                      </p:cBhvr>
                                      <p:to>
                                        <p:strVal val="visible"/>
                                      </p:to>
                                    </p:set>
                                    <p:anim calcmode="lin" valueType="num">
                                      <p:cBhvr additive="base">
                                        <p:cTn id="303" dur="3500" fill="hold"/>
                                        <p:tgtEl>
                                          <p:spTgt spid="187"/>
                                        </p:tgtEl>
                                        <p:attrNameLst>
                                          <p:attrName>ppt_x</p:attrName>
                                        </p:attrNameLst>
                                      </p:cBhvr>
                                      <p:tavLst>
                                        <p:tav tm="0">
                                          <p:val>
                                            <p:strVal val="#ppt_x"/>
                                          </p:val>
                                        </p:tav>
                                        <p:tav tm="100000">
                                          <p:val>
                                            <p:strVal val="#ppt_x"/>
                                          </p:val>
                                        </p:tav>
                                      </p:tavLst>
                                    </p:anim>
                                    <p:anim calcmode="lin" valueType="num">
                                      <p:cBhvr additive="base">
                                        <p:cTn id="304" dur="3500" fill="hold"/>
                                        <p:tgtEl>
                                          <p:spTgt spid="187"/>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188"/>
                                        </p:tgtEl>
                                        <p:attrNameLst>
                                          <p:attrName>style.visibility</p:attrName>
                                        </p:attrNameLst>
                                      </p:cBhvr>
                                      <p:to>
                                        <p:strVal val="visible"/>
                                      </p:to>
                                    </p:set>
                                    <p:anim calcmode="lin" valueType="num">
                                      <p:cBhvr additive="base">
                                        <p:cTn id="307" dur="3500" fill="hold"/>
                                        <p:tgtEl>
                                          <p:spTgt spid="188"/>
                                        </p:tgtEl>
                                        <p:attrNameLst>
                                          <p:attrName>ppt_x</p:attrName>
                                        </p:attrNameLst>
                                      </p:cBhvr>
                                      <p:tavLst>
                                        <p:tav tm="0">
                                          <p:val>
                                            <p:strVal val="#ppt_x"/>
                                          </p:val>
                                        </p:tav>
                                        <p:tav tm="100000">
                                          <p:val>
                                            <p:strVal val="#ppt_x"/>
                                          </p:val>
                                        </p:tav>
                                      </p:tavLst>
                                    </p:anim>
                                    <p:anim calcmode="lin" valueType="num">
                                      <p:cBhvr additive="base">
                                        <p:cTn id="308" dur="3500" fill="hold"/>
                                        <p:tgtEl>
                                          <p:spTgt spid="188"/>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189"/>
                                        </p:tgtEl>
                                        <p:attrNameLst>
                                          <p:attrName>style.visibility</p:attrName>
                                        </p:attrNameLst>
                                      </p:cBhvr>
                                      <p:to>
                                        <p:strVal val="visible"/>
                                      </p:to>
                                    </p:set>
                                    <p:anim calcmode="lin" valueType="num">
                                      <p:cBhvr additive="base">
                                        <p:cTn id="311" dur="3500" fill="hold"/>
                                        <p:tgtEl>
                                          <p:spTgt spid="189"/>
                                        </p:tgtEl>
                                        <p:attrNameLst>
                                          <p:attrName>ppt_x</p:attrName>
                                        </p:attrNameLst>
                                      </p:cBhvr>
                                      <p:tavLst>
                                        <p:tav tm="0">
                                          <p:val>
                                            <p:strVal val="#ppt_x"/>
                                          </p:val>
                                        </p:tav>
                                        <p:tav tm="100000">
                                          <p:val>
                                            <p:strVal val="#ppt_x"/>
                                          </p:val>
                                        </p:tav>
                                      </p:tavLst>
                                    </p:anim>
                                    <p:anim calcmode="lin" valueType="num">
                                      <p:cBhvr additive="base">
                                        <p:cTn id="312" dur="3500" fill="hold"/>
                                        <p:tgtEl>
                                          <p:spTgt spid="189"/>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190"/>
                                        </p:tgtEl>
                                        <p:attrNameLst>
                                          <p:attrName>style.visibility</p:attrName>
                                        </p:attrNameLst>
                                      </p:cBhvr>
                                      <p:to>
                                        <p:strVal val="visible"/>
                                      </p:to>
                                    </p:set>
                                    <p:anim calcmode="lin" valueType="num">
                                      <p:cBhvr additive="base">
                                        <p:cTn id="315" dur="3500" fill="hold"/>
                                        <p:tgtEl>
                                          <p:spTgt spid="190"/>
                                        </p:tgtEl>
                                        <p:attrNameLst>
                                          <p:attrName>ppt_x</p:attrName>
                                        </p:attrNameLst>
                                      </p:cBhvr>
                                      <p:tavLst>
                                        <p:tav tm="0">
                                          <p:val>
                                            <p:strVal val="#ppt_x"/>
                                          </p:val>
                                        </p:tav>
                                        <p:tav tm="100000">
                                          <p:val>
                                            <p:strVal val="#ppt_x"/>
                                          </p:val>
                                        </p:tav>
                                      </p:tavLst>
                                    </p:anim>
                                    <p:anim calcmode="lin" valueType="num">
                                      <p:cBhvr additive="base">
                                        <p:cTn id="316" dur="3500" fill="hold"/>
                                        <p:tgtEl>
                                          <p:spTgt spid="190"/>
                                        </p:tgtEl>
                                        <p:attrNameLst>
                                          <p:attrName>ppt_y</p:attrName>
                                        </p:attrNameLst>
                                      </p:cBhvr>
                                      <p:tavLst>
                                        <p:tav tm="0">
                                          <p:val>
                                            <p:strVal val="0-#ppt_h/2"/>
                                          </p:val>
                                        </p:tav>
                                        <p:tav tm="100000">
                                          <p:val>
                                            <p:strVal val="#ppt_y"/>
                                          </p:val>
                                        </p:tav>
                                      </p:tavLst>
                                    </p:anim>
                                  </p:childTnLst>
                                </p:cTn>
                              </p:par>
                              <p:par>
                                <p:cTn id="317" presetID="2" presetClass="entr" presetSubtype="1" fill="hold" grpId="0" nodeType="withEffect">
                                  <p:stCondLst>
                                    <p:cond delay="0"/>
                                  </p:stCondLst>
                                  <p:childTnLst>
                                    <p:set>
                                      <p:cBhvr>
                                        <p:cTn id="318" dur="1" fill="hold">
                                          <p:stCondLst>
                                            <p:cond delay="0"/>
                                          </p:stCondLst>
                                        </p:cTn>
                                        <p:tgtEl>
                                          <p:spTgt spid="191"/>
                                        </p:tgtEl>
                                        <p:attrNameLst>
                                          <p:attrName>style.visibility</p:attrName>
                                        </p:attrNameLst>
                                      </p:cBhvr>
                                      <p:to>
                                        <p:strVal val="visible"/>
                                      </p:to>
                                    </p:set>
                                    <p:anim calcmode="lin" valueType="num">
                                      <p:cBhvr additive="base">
                                        <p:cTn id="319" dur="3500" fill="hold"/>
                                        <p:tgtEl>
                                          <p:spTgt spid="191"/>
                                        </p:tgtEl>
                                        <p:attrNameLst>
                                          <p:attrName>ppt_x</p:attrName>
                                        </p:attrNameLst>
                                      </p:cBhvr>
                                      <p:tavLst>
                                        <p:tav tm="0">
                                          <p:val>
                                            <p:strVal val="#ppt_x"/>
                                          </p:val>
                                        </p:tav>
                                        <p:tav tm="100000">
                                          <p:val>
                                            <p:strVal val="#ppt_x"/>
                                          </p:val>
                                        </p:tav>
                                      </p:tavLst>
                                    </p:anim>
                                    <p:anim calcmode="lin" valueType="num">
                                      <p:cBhvr additive="base">
                                        <p:cTn id="320" dur="3500" fill="hold"/>
                                        <p:tgtEl>
                                          <p:spTgt spid="191"/>
                                        </p:tgtEl>
                                        <p:attrNameLst>
                                          <p:attrName>ppt_y</p:attrName>
                                        </p:attrNameLst>
                                      </p:cBhvr>
                                      <p:tavLst>
                                        <p:tav tm="0">
                                          <p:val>
                                            <p:strVal val="0-#ppt_h/2"/>
                                          </p:val>
                                        </p:tav>
                                        <p:tav tm="100000">
                                          <p:val>
                                            <p:strVal val="#ppt_y"/>
                                          </p:val>
                                        </p:tav>
                                      </p:tavLst>
                                    </p:anim>
                                  </p:childTnLst>
                                </p:cTn>
                              </p:par>
                              <p:par>
                                <p:cTn id="321" presetID="2" presetClass="entr" presetSubtype="1" fill="hold" grpId="0" nodeType="withEffect">
                                  <p:stCondLst>
                                    <p:cond delay="0"/>
                                  </p:stCondLst>
                                  <p:childTnLst>
                                    <p:set>
                                      <p:cBhvr>
                                        <p:cTn id="322" dur="1" fill="hold">
                                          <p:stCondLst>
                                            <p:cond delay="0"/>
                                          </p:stCondLst>
                                        </p:cTn>
                                        <p:tgtEl>
                                          <p:spTgt spid="192"/>
                                        </p:tgtEl>
                                        <p:attrNameLst>
                                          <p:attrName>style.visibility</p:attrName>
                                        </p:attrNameLst>
                                      </p:cBhvr>
                                      <p:to>
                                        <p:strVal val="visible"/>
                                      </p:to>
                                    </p:set>
                                    <p:anim calcmode="lin" valueType="num">
                                      <p:cBhvr additive="base">
                                        <p:cTn id="323" dur="3500" fill="hold"/>
                                        <p:tgtEl>
                                          <p:spTgt spid="192"/>
                                        </p:tgtEl>
                                        <p:attrNameLst>
                                          <p:attrName>ppt_x</p:attrName>
                                        </p:attrNameLst>
                                      </p:cBhvr>
                                      <p:tavLst>
                                        <p:tav tm="0">
                                          <p:val>
                                            <p:strVal val="#ppt_x"/>
                                          </p:val>
                                        </p:tav>
                                        <p:tav tm="100000">
                                          <p:val>
                                            <p:strVal val="#ppt_x"/>
                                          </p:val>
                                        </p:tav>
                                      </p:tavLst>
                                    </p:anim>
                                    <p:anim calcmode="lin" valueType="num">
                                      <p:cBhvr additive="base">
                                        <p:cTn id="324" dur="3500" fill="hold"/>
                                        <p:tgtEl>
                                          <p:spTgt spid="192"/>
                                        </p:tgtEl>
                                        <p:attrNameLst>
                                          <p:attrName>ppt_y</p:attrName>
                                        </p:attrNameLst>
                                      </p:cBhvr>
                                      <p:tavLst>
                                        <p:tav tm="0">
                                          <p:val>
                                            <p:strVal val="0-#ppt_h/2"/>
                                          </p:val>
                                        </p:tav>
                                        <p:tav tm="100000">
                                          <p:val>
                                            <p:strVal val="#ppt_y"/>
                                          </p:val>
                                        </p:tav>
                                      </p:tavLst>
                                    </p:anim>
                                  </p:childTnLst>
                                </p:cTn>
                              </p:par>
                              <p:par>
                                <p:cTn id="325" presetID="2" presetClass="entr" presetSubtype="1" fill="hold" grpId="0" nodeType="withEffect">
                                  <p:stCondLst>
                                    <p:cond delay="0"/>
                                  </p:stCondLst>
                                  <p:childTnLst>
                                    <p:set>
                                      <p:cBhvr>
                                        <p:cTn id="326" dur="1" fill="hold">
                                          <p:stCondLst>
                                            <p:cond delay="0"/>
                                          </p:stCondLst>
                                        </p:cTn>
                                        <p:tgtEl>
                                          <p:spTgt spid="193"/>
                                        </p:tgtEl>
                                        <p:attrNameLst>
                                          <p:attrName>style.visibility</p:attrName>
                                        </p:attrNameLst>
                                      </p:cBhvr>
                                      <p:to>
                                        <p:strVal val="visible"/>
                                      </p:to>
                                    </p:set>
                                    <p:anim calcmode="lin" valueType="num">
                                      <p:cBhvr additive="base">
                                        <p:cTn id="327" dur="3500" fill="hold"/>
                                        <p:tgtEl>
                                          <p:spTgt spid="193"/>
                                        </p:tgtEl>
                                        <p:attrNameLst>
                                          <p:attrName>ppt_x</p:attrName>
                                        </p:attrNameLst>
                                      </p:cBhvr>
                                      <p:tavLst>
                                        <p:tav tm="0">
                                          <p:val>
                                            <p:strVal val="#ppt_x"/>
                                          </p:val>
                                        </p:tav>
                                        <p:tav tm="100000">
                                          <p:val>
                                            <p:strVal val="#ppt_x"/>
                                          </p:val>
                                        </p:tav>
                                      </p:tavLst>
                                    </p:anim>
                                    <p:anim calcmode="lin" valueType="num">
                                      <p:cBhvr additive="base">
                                        <p:cTn id="328" dur="3500" fill="hold"/>
                                        <p:tgtEl>
                                          <p:spTgt spid="193"/>
                                        </p:tgtEl>
                                        <p:attrNameLst>
                                          <p:attrName>ppt_y</p:attrName>
                                        </p:attrNameLst>
                                      </p:cBhvr>
                                      <p:tavLst>
                                        <p:tav tm="0">
                                          <p:val>
                                            <p:strVal val="0-#ppt_h/2"/>
                                          </p:val>
                                        </p:tav>
                                        <p:tav tm="100000">
                                          <p:val>
                                            <p:strVal val="#ppt_y"/>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194"/>
                                        </p:tgtEl>
                                        <p:attrNameLst>
                                          <p:attrName>style.visibility</p:attrName>
                                        </p:attrNameLst>
                                      </p:cBhvr>
                                      <p:to>
                                        <p:strVal val="visible"/>
                                      </p:to>
                                    </p:set>
                                    <p:anim calcmode="lin" valueType="num">
                                      <p:cBhvr additive="base">
                                        <p:cTn id="331" dur="3500" fill="hold"/>
                                        <p:tgtEl>
                                          <p:spTgt spid="194"/>
                                        </p:tgtEl>
                                        <p:attrNameLst>
                                          <p:attrName>ppt_x</p:attrName>
                                        </p:attrNameLst>
                                      </p:cBhvr>
                                      <p:tavLst>
                                        <p:tav tm="0">
                                          <p:val>
                                            <p:strVal val="#ppt_x"/>
                                          </p:val>
                                        </p:tav>
                                        <p:tav tm="100000">
                                          <p:val>
                                            <p:strVal val="#ppt_x"/>
                                          </p:val>
                                        </p:tav>
                                      </p:tavLst>
                                    </p:anim>
                                    <p:anim calcmode="lin" valueType="num">
                                      <p:cBhvr additive="base">
                                        <p:cTn id="332" dur="3500" fill="hold"/>
                                        <p:tgtEl>
                                          <p:spTgt spid="194"/>
                                        </p:tgtEl>
                                        <p:attrNameLst>
                                          <p:attrName>ppt_y</p:attrName>
                                        </p:attrNameLst>
                                      </p:cBhvr>
                                      <p:tavLst>
                                        <p:tav tm="0">
                                          <p:val>
                                            <p:strVal val="0-#ppt_h/2"/>
                                          </p:val>
                                        </p:tav>
                                        <p:tav tm="100000">
                                          <p:val>
                                            <p:strVal val="#ppt_y"/>
                                          </p:val>
                                        </p:tav>
                                      </p:tavLst>
                                    </p:anim>
                                  </p:childTnLst>
                                </p:cTn>
                              </p:par>
                              <p:par>
                                <p:cTn id="333" presetID="2" presetClass="entr" presetSubtype="1" fill="hold" grpId="0" nodeType="withEffect">
                                  <p:stCondLst>
                                    <p:cond delay="0"/>
                                  </p:stCondLst>
                                  <p:childTnLst>
                                    <p:set>
                                      <p:cBhvr>
                                        <p:cTn id="334" dur="1" fill="hold">
                                          <p:stCondLst>
                                            <p:cond delay="0"/>
                                          </p:stCondLst>
                                        </p:cTn>
                                        <p:tgtEl>
                                          <p:spTgt spid="195"/>
                                        </p:tgtEl>
                                        <p:attrNameLst>
                                          <p:attrName>style.visibility</p:attrName>
                                        </p:attrNameLst>
                                      </p:cBhvr>
                                      <p:to>
                                        <p:strVal val="visible"/>
                                      </p:to>
                                    </p:set>
                                    <p:anim calcmode="lin" valueType="num">
                                      <p:cBhvr additive="base">
                                        <p:cTn id="335" dur="3500" fill="hold"/>
                                        <p:tgtEl>
                                          <p:spTgt spid="195"/>
                                        </p:tgtEl>
                                        <p:attrNameLst>
                                          <p:attrName>ppt_x</p:attrName>
                                        </p:attrNameLst>
                                      </p:cBhvr>
                                      <p:tavLst>
                                        <p:tav tm="0">
                                          <p:val>
                                            <p:strVal val="#ppt_x"/>
                                          </p:val>
                                        </p:tav>
                                        <p:tav tm="100000">
                                          <p:val>
                                            <p:strVal val="#ppt_x"/>
                                          </p:val>
                                        </p:tav>
                                      </p:tavLst>
                                    </p:anim>
                                    <p:anim calcmode="lin" valueType="num">
                                      <p:cBhvr additive="base">
                                        <p:cTn id="336" dur="3500" fill="hold"/>
                                        <p:tgtEl>
                                          <p:spTgt spid="195"/>
                                        </p:tgtEl>
                                        <p:attrNameLst>
                                          <p:attrName>ppt_y</p:attrName>
                                        </p:attrNameLst>
                                      </p:cBhvr>
                                      <p:tavLst>
                                        <p:tav tm="0">
                                          <p:val>
                                            <p:strVal val="0-#ppt_h/2"/>
                                          </p:val>
                                        </p:tav>
                                        <p:tav tm="100000">
                                          <p:val>
                                            <p:strVal val="#ppt_y"/>
                                          </p:val>
                                        </p:tav>
                                      </p:tavLst>
                                    </p:anim>
                                  </p:childTnLst>
                                </p:cTn>
                              </p:par>
                              <p:par>
                                <p:cTn id="337" presetID="2" presetClass="entr" presetSubtype="1" fill="hold" grpId="0" nodeType="withEffect">
                                  <p:stCondLst>
                                    <p:cond delay="0"/>
                                  </p:stCondLst>
                                  <p:childTnLst>
                                    <p:set>
                                      <p:cBhvr>
                                        <p:cTn id="338" dur="1" fill="hold">
                                          <p:stCondLst>
                                            <p:cond delay="0"/>
                                          </p:stCondLst>
                                        </p:cTn>
                                        <p:tgtEl>
                                          <p:spTgt spid="196"/>
                                        </p:tgtEl>
                                        <p:attrNameLst>
                                          <p:attrName>style.visibility</p:attrName>
                                        </p:attrNameLst>
                                      </p:cBhvr>
                                      <p:to>
                                        <p:strVal val="visible"/>
                                      </p:to>
                                    </p:set>
                                    <p:anim calcmode="lin" valueType="num">
                                      <p:cBhvr additive="base">
                                        <p:cTn id="339" dur="3500" fill="hold"/>
                                        <p:tgtEl>
                                          <p:spTgt spid="196"/>
                                        </p:tgtEl>
                                        <p:attrNameLst>
                                          <p:attrName>ppt_x</p:attrName>
                                        </p:attrNameLst>
                                      </p:cBhvr>
                                      <p:tavLst>
                                        <p:tav tm="0">
                                          <p:val>
                                            <p:strVal val="#ppt_x"/>
                                          </p:val>
                                        </p:tav>
                                        <p:tav tm="100000">
                                          <p:val>
                                            <p:strVal val="#ppt_x"/>
                                          </p:val>
                                        </p:tav>
                                      </p:tavLst>
                                    </p:anim>
                                    <p:anim calcmode="lin" valueType="num">
                                      <p:cBhvr additive="base">
                                        <p:cTn id="340" dur="3500" fill="hold"/>
                                        <p:tgtEl>
                                          <p:spTgt spid="196"/>
                                        </p:tgtEl>
                                        <p:attrNameLst>
                                          <p:attrName>ppt_y</p:attrName>
                                        </p:attrNameLst>
                                      </p:cBhvr>
                                      <p:tavLst>
                                        <p:tav tm="0">
                                          <p:val>
                                            <p:strVal val="0-#ppt_h/2"/>
                                          </p:val>
                                        </p:tav>
                                        <p:tav tm="100000">
                                          <p:val>
                                            <p:strVal val="#ppt_y"/>
                                          </p:val>
                                        </p:tav>
                                      </p:tavLst>
                                    </p:anim>
                                  </p:childTnLst>
                                </p:cTn>
                              </p:par>
                              <p:par>
                                <p:cTn id="341" presetID="8" presetClass="emph" presetSubtype="0" fill="hold" grpId="1" nodeType="withEffect">
                                  <p:stCondLst>
                                    <p:cond delay="0"/>
                                  </p:stCondLst>
                                  <p:childTnLst>
                                    <p:animRot by="21600000">
                                      <p:cBhvr>
                                        <p:cTn id="342" dur="3500" fill="hold"/>
                                        <p:tgtEl>
                                          <p:spTgt spid="197"/>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8"/>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199"/>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00"/>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01"/>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02"/>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03"/>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04"/>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05"/>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06"/>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07"/>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08"/>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209"/>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210"/>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211"/>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212"/>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213"/>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214"/>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215"/>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216"/>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217"/>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218"/>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219"/>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220"/>
                                        </p:tgtEl>
                                        <p:attrNameLst>
                                          <p:attrName>r</p:attrName>
                                        </p:attrNameLst>
                                      </p:cBhvr>
                                    </p:animRot>
                                  </p:childTnLst>
                                </p:cTn>
                              </p:par>
                              <p:par>
                                <p:cTn id="389" presetID="8" presetClass="emph" presetSubtype="0" fill="hold" grpId="1" nodeType="withEffect">
                                  <p:stCondLst>
                                    <p:cond delay="0"/>
                                  </p:stCondLst>
                                  <p:childTnLst>
                                    <p:animRot by="21600000">
                                      <p:cBhvr>
                                        <p:cTn id="390" dur="3500" fill="hold"/>
                                        <p:tgtEl>
                                          <p:spTgt spid="221"/>
                                        </p:tgtEl>
                                        <p:attrNameLst>
                                          <p:attrName>r</p:attrName>
                                        </p:attrNameLst>
                                      </p:cBhvr>
                                    </p:animRot>
                                  </p:childTnLst>
                                </p:cTn>
                              </p:par>
                              <p:par>
                                <p:cTn id="391" presetID="8" presetClass="emph" presetSubtype="0" fill="hold" grpId="1" nodeType="withEffect">
                                  <p:stCondLst>
                                    <p:cond delay="0"/>
                                  </p:stCondLst>
                                  <p:childTnLst>
                                    <p:animRot by="21600000">
                                      <p:cBhvr>
                                        <p:cTn id="392" dur="3500" fill="hold"/>
                                        <p:tgtEl>
                                          <p:spTgt spid="222"/>
                                        </p:tgtEl>
                                        <p:attrNameLst>
                                          <p:attrName>r</p:attrName>
                                        </p:attrNameLst>
                                      </p:cBhvr>
                                    </p:animRot>
                                  </p:childTnLst>
                                </p:cTn>
                              </p:par>
                              <p:par>
                                <p:cTn id="393" presetID="8" presetClass="emph" presetSubtype="0" fill="hold" grpId="1" nodeType="withEffect">
                                  <p:stCondLst>
                                    <p:cond delay="0"/>
                                  </p:stCondLst>
                                  <p:childTnLst>
                                    <p:animRot by="21600000">
                                      <p:cBhvr>
                                        <p:cTn id="394" dur="3500" fill="hold"/>
                                        <p:tgtEl>
                                          <p:spTgt spid="223"/>
                                        </p:tgtEl>
                                        <p:attrNameLst>
                                          <p:attrName>r</p:attrName>
                                        </p:attrNameLst>
                                      </p:cBhvr>
                                    </p:animRot>
                                  </p:childTnLst>
                                </p:cTn>
                              </p:par>
                              <p:par>
                                <p:cTn id="395" presetID="8" presetClass="emph" presetSubtype="0" fill="hold" grpId="1" nodeType="withEffect">
                                  <p:stCondLst>
                                    <p:cond delay="0"/>
                                  </p:stCondLst>
                                  <p:childTnLst>
                                    <p:animRot by="21600000">
                                      <p:cBhvr>
                                        <p:cTn id="396" dur="3500" fill="hold"/>
                                        <p:tgtEl>
                                          <p:spTgt spid="224"/>
                                        </p:tgtEl>
                                        <p:attrNameLst>
                                          <p:attrName>r</p:attrName>
                                        </p:attrNameLst>
                                      </p:cBhvr>
                                    </p:animRot>
                                  </p:childTnLst>
                                </p:cTn>
                              </p:par>
                              <p:par>
                                <p:cTn id="397" presetID="8" presetClass="emph" presetSubtype="0" fill="hold" grpId="1" nodeType="withEffect">
                                  <p:stCondLst>
                                    <p:cond delay="0"/>
                                  </p:stCondLst>
                                  <p:childTnLst>
                                    <p:animRot by="21600000">
                                      <p:cBhvr>
                                        <p:cTn id="398" dur="3500" fill="hold"/>
                                        <p:tgtEl>
                                          <p:spTgt spid="225"/>
                                        </p:tgtEl>
                                        <p:attrNameLst>
                                          <p:attrName>r</p:attrName>
                                        </p:attrNameLst>
                                      </p:cBhvr>
                                    </p:animRot>
                                  </p:childTnLst>
                                </p:cTn>
                              </p:par>
                              <p:par>
                                <p:cTn id="399" presetID="8" presetClass="emph" presetSubtype="0" fill="hold" grpId="1" nodeType="withEffect">
                                  <p:stCondLst>
                                    <p:cond delay="0"/>
                                  </p:stCondLst>
                                  <p:childTnLst>
                                    <p:animRot by="21600000">
                                      <p:cBhvr>
                                        <p:cTn id="400" dur="3500" fill="hold"/>
                                        <p:tgtEl>
                                          <p:spTgt spid="226"/>
                                        </p:tgtEl>
                                        <p:attrNameLst>
                                          <p:attrName>r</p:attrName>
                                        </p:attrNameLst>
                                      </p:cBhvr>
                                    </p:animRot>
                                  </p:childTnLst>
                                </p:cTn>
                              </p:par>
                              <p:par>
                                <p:cTn id="401" presetID="8" presetClass="emph" presetSubtype="0" fill="hold" grpId="1" nodeType="withEffect">
                                  <p:stCondLst>
                                    <p:cond delay="0"/>
                                  </p:stCondLst>
                                  <p:childTnLst>
                                    <p:animRot by="21600000">
                                      <p:cBhvr>
                                        <p:cTn id="402" dur="3500" fill="hold"/>
                                        <p:tgtEl>
                                          <p:spTgt spid="227"/>
                                        </p:tgtEl>
                                        <p:attrNameLst>
                                          <p:attrName>r</p:attrName>
                                        </p:attrNameLst>
                                      </p:cBhvr>
                                    </p:animRot>
                                  </p:childTnLst>
                                </p:cTn>
                              </p:par>
                              <p:par>
                                <p:cTn id="403" presetID="8" presetClass="emph" presetSubtype="0" fill="hold" grpId="1" nodeType="withEffect">
                                  <p:stCondLst>
                                    <p:cond delay="0"/>
                                  </p:stCondLst>
                                  <p:childTnLst>
                                    <p:animRot by="21600000">
                                      <p:cBhvr>
                                        <p:cTn id="404" dur="3500" fill="hold"/>
                                        <p:tgtEl>
                                          <p:spTgt spid="228"/>
                                        </p:tgtEl>
                                        <p:attrNameLst>
                                          <p:attrName>r</p:attrName>
                                        </p:attrNameLst>
                                      </p:cBhvr>
                                    </p:animRot>
                                  </p:childTnLst>
                                </p:cTn>
                              </p:par>
                              <p:par>
                                <p:cTn id="405" presetID="8" presetClass="emph" presetSubtype="0" fill="hold" grpId="1" nodeType="withEffect">
                                  <p:stCondLst>
                                    <p:cond delay="0"/>
                                  </p:stCondLst>
                                  <p:childTnLst>
                                    <p:animRot by="21600000">
                                      <p:cBhvr>
                                        <p:cTn id="406" dur="3500" fill="hold"/>
                                        <p:tgtEl>
                                          <p:spTgt spid="229"/>
                                        </p:tgtEl>
                                        <p:attrNameLst>
                                          <p:attrName>r</p:attrName>
                                        </p:attrNameLst>
                                      </p:cBhvr>
                                    </p:animRot>
                                  </p:childTnLst>
                                </p:cTn>
                              </p:par>
                              <p:par>
                                <p:cTn id="407" presetID="8" presetClass="emph" presetSubtype="0" fill="hold" grpId="1" nodeType="withEffect">
                                  <p:stCondLst>
                                    <p:cond delay="0"/>
                                  </p:stCondLst>
                                  <p:childTnLst>
                                    <p:animRot by="21600000">
                                      <p:cBhvr>
                                        <p:cTn id="408" dur="3500" fill="hold"/>
                                        <p:tgtEl>
                                          <p:spTgt spid="230"/>
                                        </p:tgtEl>
                                        <p:attrNameLst>
                                          <p:attrName>r</p:attrName>
                                        </p:attrNameLst>
                                      </p:cBhvr>
                                    </p:animRot>
                                  </p:childTnLst>
                                </p:cTn>
                              </p:par>
                              <p:par>
                                <p:cTn id="409" presetID="8" presetClass="emph" presetSubtype="0" fill="hold" grpId="1" nodeType="withEffect">
                                  <p:stCondLst>
                                    <p:cond delay="0"/>
                                  </p:stCondLst>
                                  <p:childTnLst>
                                    <p:animRot by="21600000">
                                      <p:cBhvr>
                                        <p:cTn id="410" dur="3500" fill="hold"/>
                                        <p:tgtEl>
                                          <p:spTgt spid="231"/>
                                        </p:tgtEl>
                                        <p:attrNameLst>
                                          <p:attrName>r</p:attrName>
                                        </p:attrNameLst>
                                      </p:cBhvr>
                                    </p:animRot>
                                  </p:childTnLst>
                                </p:cTn>
                              </p:par>
                              <p:par>
                                <p:cTn id="411" presetID="8" presetClass="emph" presetSubtype="0" fill="hold" grpId="1" nodeType="withEffect">
                                  <p:stCondLst>
                                    <p:cond delay="0"/>
                                  </p:stCondLst>
                                  <p:childTnLst>
                                    <p:animRot by="21600000">
                                      <p:cBhvr>
                                        <p:cTn id="412" dur="3500" fill="hold"/>
                                        <p:tgtEl>
                                          <p:spTgt spid="232"/>
                                        </p:tgtEl>
                                        <p:attrNameLst>
                                          <p:attrName>r</p:attrName>
                                        </p:attrNameLst>
                                      </p:cBhvr>
                                    </p:animRot>
                                  </p:childTnLst>
                                </p:cTn>
                              </p:par>
                              <p:par>
                                <p:cTn id="413" presetID="8" presetClass="emph" presetSubtype="0" fill="hold" grpId="1" nodeType="withEffect">
                                  <p:stCondLst>
                                    <p:cond delay="0"/>
                                  </p:stCondLst>
                                  <p:childTnLst>
                                    <p:animRot by="21600000">
                                      <p:cBhvr>
                                        <p:cTn id="414" dur="3500" fill="hold"/>
                                        <p:tgtEl>
                                          <p:spTgt spid="233"/>
                                        </p:tgtEl>
                                        <p:attrNameLst>
                                          <p:attrName>r</p:attrName>
                                        </p:attrNameLst>
                                      </p:cBhvr>
                                    </p:animRot>
                                  </p:childTnLst>
                                </p:cTn>
                              </p:par>
                              <p:par>
                                <p:cTn id="415" presetID="8" presetClass="emph" presetSubtype="0" fill="hold" grpId="1" nodeType="withEffect">
                                  <p:stCondLst>
                                    <p:cond delay="0"/>
                                  </p:stCondLst>
                                  <p:childTnLst>
                                    <p:animRot by="21600000">
                                      <p:cBhvr>
                                        <p:cTn id="416" dur="3500" fill="hold"/>
                                        <p:tgtEl>
                                          <p:spTgt spid="234"/>
                                        </p:tgtEl>
                                        <p:attrNameLst>
                                          <p:attrName>r</p:attrName>
                                        </p:attrNameLst>
                                      </p:cBhvr>
                                    </p:animRot>
                                  </p:childTnLst>
                                </p:cTn>
                              </p:par>
                              <p:par>
                                <p:cTn id="417" presetID="8" presetClass="emph" presetSubtype="0" fill="hold" grpId="1" nodeType="withEffect">
                                  <p:stCondLst>
                                    <p:cond delay="0"/>
                                  </p:stCondLst>
                                  <p:childTnLst>
                                    <p:animRot by="21600000">
                                      <p:cBhvr>
                                        <p:cTn id="418" dur="3500" fill="hold"/>
                                        <p:tgtEl>
                                          <p:spTgt spid="235"/>
                                        </p:tgtEl>
                                        <p:attrNameLst>
                                          <p:attrName>r</p:attrName>
                                        </p:attrNameLst>
                                      </p:cBhvr>
                                    </p:animRot>
                                  </p:childTnLst>
                                </p:cTn>
                              </p:par>
                              <p:par>
                                <p:cTn id="419" presetID="8" presetClass="emph" presetSubtype="0" fill="hold" grpId="1" nodeType="withEffect">
                                  <p:stCondLst>
                                    <p:cond delay="0"/>
                                  </p:stCondLst>
                                  <p:childTnLst>
                                    <p:animRot by="21600000">
                                      <p:cBhvr>
                                        <p:cTn id="420" dur="3500" fill="hold"/>
                                        <p:tgtEl>
                                          <p:spTgt spid="236"/>
                                        </p:tgtEl>
                                        <p:attrNameLst>
                                          <p:attrName>r</p:attrName>
                                        </p:attrNameLst>
                                      </p:cBhvr>
                                    </p:animRot>
                                  </p:childTnLst>
                                </p:cTn>
                              </p:par>
                              <p:par>
                                <p:cTn id="421" presetID="8" presetClass="emph" presetSubtype="0" fill="hold" grpId="1" nodeType="withEffect">
                                  <p:stCondLst>
                                    <p:cond delay="0"/>
                                  </p:stCondLst>
                                  <p:childTnLst>
                                    <p:animRot by="21600000">
                                      <p:cBhvr>
                                        <p:cTn id="422" dur="3500" fill="hold"/>
                                        <p:tgtEl>
                                          <p:spTgt spid="237"/>
                                        </p:tgtEl>
                                        <p:attrNameLst>
                                          <p:attrName>r</p:attrName>
                                        </p:attrNameLst>
                                      </p:cBhvr>
                                    </p:animRot>
                                  </p:childTnLst>
                                </p:cTn>
                              </p:par>
                              <p:par>
                                <p:cTn id="423" presetID="8" presetClass="emph" presetSubtype="0" fill="hold" grpId="1" nodeType="withEffect">
                                  <p:stCondLst>
                                    <p:cond delay="0"/>
                                  </p:stCondLst>
                                  <p:childTnLst>
                                    <p:animRot by="21600000">
                                      <p:cBhvr>
                                        <p:cTn id="424" dur="3500" fill="hold"/>
                                        <p:tgtEl>
                                          <p:spTgt spid="238"/>
                                        </p:tgtEl>
                                        <p:attrNameLst>
                                          <p:attrName>r</p:attrName>
                                        </p:attrNameLst>
                                      </p:cBhvr>
                                    </p:animRot>
                                  </p:childTnLst>
                                </p:cTn>
                              </p:par>
                              <p:par>
                                <p:cTn id="425" presetID="8" presetClass="emph" presetSubtype="0" fill="hold" grpId="1" nodeType="withEffect">
                                  <p:stCondLst>
                                    <p:cond delay="0"/>
                                  </p:stCondLst>
                                  <p:childTnLst>
                                    <p:animRot by="21600000">
                                      <p:cBhvr>
                                        <p:cTn id="426" dur="3500" fill="hold"/>
                                        <p:tgtEl>
                                          <p:spTgt spid="3"/>
                                        </p:tgtEl>
                                        <p:attrNameLst>
                                          <p:attrName>r</p:attrName>
                                        </p:attrNameLst>
                                      </p:cBhvr>
                                    </p:animRot>
                                  </p:childTnLst>
                                </p:cTn>
                              </p:par>
                              <p:par>
                                <p:cTn id="427" presetID="8" presetClass="emph" presetSubtype="0" fill="hold" grpId="1" nodeType="withEffect">
                                  <p:stCondLst>
                                    <p:cond delay="0"/>
                                  </p:stCondLst>
                                  <p:childTnLst>
                                    <p:animRot by="21600000">
                                      <p:cBhvr>
                                        <p:cTn id="428" dur="3500" fill="hold"/>
                                        <p:tgtEl>
                                          <p:spTgt spid="4"/>
                                        </p:tgtEl>
                                        <p:attrNameLst>
                                          <p:attrName>r</p:attrName>
                                        </p:attrNameLst>
                                      </p:cBhvr>
                                    </p:animRot>
                                  </p:childTnLst>
                                </p:cTn>
                              </p:par>
                              <p:par>
                                <p:cTn id="429" presetID="8" presetClass="emph" presetSubtype="0" fill="hold" grpId="1" nodeType="withEffect">
                                  <p:stCondLst>
                                    <p:cond delay="0"/>
                                  </p:stCondLst>
                                  <p:childTnLst>
                                    <p:animRot by="21600000">
                                      <p:cBhvr>
                                        <p:cTn id="430" dur="3500" fill="hold"/>
                                        <p:tgtEl>
                                          <p:spTgt spid="16"/>
                                        </p:tgtEl>
                                        <p:attrNameLst>
                                          <p:attrName>r</p:attrName>
                                        </p:attrNameLst>
                                      </p:cBhvr>
                                    </p:animRot>
                                  </p:childTnLst>
                                </p:cTn>
                              </p:par>
                              <p:par>
                                <p:cTn id="431" presetID="8" presetClass="emph" presetSubtype="0" fill="hold" grpId="1" nodeType="withEffect">
                                  <p:stCondLst>
                                    <p:cond delay="0"/>
                                  </p:stCondLst>
                                  <p:childTnLst>
                                    <p:animRot by="21600000">
                                      <p:cBhvr>
                                        <p:cTn id="432" dur="3500" fill="hold"/>
                                        <p:tgtEl>
                                          <p:spTgt spid="17"/>
                                        </p:tgtEl>
                                        <p:attrNameLst>
                                          <p:attrName>r</p:attrName>
                                        </p:attrNameLst>
                                      </p:cBhvr>
                                    </p:animRot>
                                  </p:childTnLst>
                                </p:cTn>
                              </p:par>
                              <p:par>
                                <p:cTn id="433" presetID="8" presetClass="emph" presetSubtype="0" fill="hold" grpId="1" nodeType="withEffect">
                                  <p:stCondLst>
                                    <p:cond delay="0"/>
                                  </p:stCondLst>
                                  <p:childTnLst>
                                    <p:animRot by="21600000">
                                      <p:cBhvr>
                                        <p:cTn id="434" dur="3500" fill="hold"/>
                                        <p:tgtEl>
                                          <p:spTgt spid="29"/>
                                        </p:tgtEl>
                                        <p:attrNameLst>
                                          <p:attrName>r</p:attrName>
                                        </p:attrNameLst>
                                      </p:cBhvr>
                                    </p:animRot>
                                  </p:childTnLst>
                                </p:cTn>
                              </p:par>
                              <p:par>
                                <p:cTn id="435" presetID="8" presetClass="emph" presetSubtype="0" fill="hold" grpId="1" nodeType="withEffect">
                                  <p:stCondLst>
                                    <p:cond delay="0"/>
                                  </p:stCondLst>
                                  <p:childTnLst>
                                    <p:animRot by="21600000">
                                      <p:cBhvr>
                                        <p:cTn id="436" dur="3500" fill="hold"/>
                                        <p:tgtEl>
                                          <p:spTgt spid="30"/>
                                        </p:tgtEl>
                                        <p:attrNameLst>
                                          <p:attrName>r</p:attrName>
                                        </p:attrNameLst>
                                      </p:cBhvr>
                                    </p:animRot>
                                  </p:childTnLst>
                                </p:cTn>
                              </p:par>
                              <p:par>
                                <p:cTn id="437" presetID="8" presetClass="emph" presetSubtype="0" fill="hold" grpId="1" nodeType="withEffect">
                                  <p:stCondLst>
                                    <p:cond delay="0"/>
                                  </p:stCondLst>
                                  <p:childTnLst>
                                    <p:animRot by="21600000">
                                      <p:cBhvr>
                                        <p:cTn id="438" dur="3500" fill="hold"/>
                                        <p:tgtEl>
                                          <p:spTgt spid="123"/>
                                        </p:tgtEl>
                                        <p:attrNameLst>
                                          <p:attrName>r</p:attrName>
                                        </p:attrNameLst>
                                      </p:cBhvr>
                                    </p:animRot>
                                  </p:childTnLst>
                                </p:cTn>
                              </p:par>
                              <p:par>
                                <p:cTn id="439" presetID="8" presetClass="emph" presetSubtype="0" fill="hold" grpId="1" nodeType="withEffect">
                                  <p:stCondLst>
                                    <p:cond delay="0"/>
                                  </p:stCondLst>
                                  <p:childTnLst>
                                    <p:animRot by="21600000">
                                      <p:cBhvr>
                                        <p:cTn id="440" dur="3500" fill="hold"/>
                                        <p:tgtEl>
                                          <p:spTgt spid="124"/>
                                        </p:tgtEl>
                                        <p:attrNameLst>
                                          <p:attrName>r</p:attrName>
                                        </p:attrNameLst>
                                      </p:cBhvr>
                                    </p:animRot>
                                  </p:childTnLst>
                                </p:cTn>
                              </p:par>
                              <p:par>
                                <p:cTn id="441" presetID="8" presetClass="emph" presetSubtype="0" fill="hold" grpId="1" nodeType="withEffect">
                                  <p:stCondLst>
                                    <p:cond delay="0"/>
                                  </p:stCondLst>
                                  <p:childTnLst>
                                    <p:animRot by="21600000">
                                      <p:cBhvr>
                                        <p:cTn id="442" dur="3500" fill="hold"/>
                                        <p:tgtEl>
                                          <p:spTgt spid="125"/>
                                        </p:tgtEl>
                                        <p:attrNameLst>
                                          <p:attrName>r</p:attrName>
                                        </p:attrNameLst>
                                      </p:cBhvr>
                                    </p:animRot>
                                  </p:childTnLst>
                                </p:cTn>
                              </p:par>
                              <p:par>
                                <p:cTn id="443" presetID="8" presetClass="emph" presetSubtype="0" fill="hold" grpId="1" nodeType="withEffect">
                                  <p:stCondLst>
                                    <p:cond delay="0"/>
                                  </p:stCondLst>
                                  <p:childTnLst>
                                    <p:animRot by="21600000">
                                      <p:cBhvr>
                                        <p:cTn id="444" dur="3500" fill="hold"/>
                                        <p:tgtEl>
                                          <p:spTgt spid="126"/>
                                        </p:tgtEl>
                                        <p:attrNameLst>
                                          <p:attrName>r</p:attrName>
                                        </p:attrNameLst>
                                      </p:cBhvr>
                                    </p:animRot>
                                  </p:childTnLst>
                                </p:cTn>
                              </p:par>
                              <p:par>
                                <p:cTn id="445" presetID="8" presetClass="emph" presetSubtype="0" fill="hold" grpId="1" nodeType="withEffect">
                                  <p:stCondLst>
                                    <p:cond delay="0"/>
                                  </p:stCondLst>
                                  <p:childTnLst>
                                    <p:animRot by="21600000">
                                      <p:cBhvr>
                                        <p:cTn id="446" dur="3500" fill="hold"/>
                                        <p:tgtEl>
                                          <p:spTgt spid="127"/>
                                        </p:tgtEl>
                                        <p:attrNameLst>
                                          <p:attrName>r</p:attrName>
                                        </p:attrNameLst>
                                      </p:cBhvr>
                                    </p:animRot>
                                  </p:childTnLst>
                                </p:cTn>
                              </p:par>
                              <p:par>
                                <p:cTn id="447" presetID="8" presetClass="emph" presetSubtype="0" fill="hold" grpId="1" nodeType="withEffect">
                                  <p:stCondLst>
                                    <p:cond delay="0"/>
                                  </p:stCondLst>
                                  <p:childTnLst>
                                    <p:animRot by="21600000">
                                      <p:cBhvr>
                                        <p:cTn id="448" dur="3500" fill="hold"/>
                                        <p:tgtEl>
                                          <p:spTgt spid="128"/>
                                        </p:tgtEl>
                                        <p:attrNameLst>
                                          <p:attrName>r</p:attrName>
                                        </p:attrNameLst>
                                      </p:cBhvr>
                                    </p:animRot>
                                  </p:childTnLst>
                                </p:cTn>
                              </p:par>
                              <p:par>
                                <p:cTn id="449" presetID="8" presetClass="emph" presetSubtype="0" fill="hold" grpId="1" nodeType="withEffect">
                                  <p:stCondLst>
                                    <p:cond delay="0"/>
                                  </p:stCondLst>
                                  <p:childTnLst>
                                    <p:animRot by="21600000">
                                      <p:cBhvr>
                                        <p:cTn id="450" dur="3500" fill="hold"/>
                                        <p:tgtEl>
                                          <p:spTgt spid="165"/>
                                        </p:tgtEl>
                                        <p:attrNameLst>
                                          <p:attrName>r</p:attrName>
                                        </p:attrNameLst>
                                      </p:cBhvr>
                                    </p:animRot>
                                  </p:childTnLst>
                                </p:cTn>
                              </p:par>
                              <p:par>
                                <p:cTn id="451" presetID="8" presetClass="emph" presetSubtype="0" fill="hold" grpId="1" nodeType="withEffect">
                                  <p:stCondLst>
                                    <p:cond delay="0"/>
                                  </p:stCondLst>
                                  <p:childTnLst>
                                    <p:animRot by="21600000">
                                      <p:cBhvr>
                                        <p:cTn id="452" dur="3500" fill="hold"/>
                                        <p:tgtEl>
                                          <p:spTgt spid="166"/>
                                        </p:tgtEl>
                                        <p:attrNameLst>
                                          <p:attrName>r</p:attrName>
                                        </p:attrNameLst>
                                      </p:cBhvr>
                                    </p:animRot>
                                  </p:childTnLst>
                                </p:cTn>
                              </p:par>
                              <p:par>
                                <p:cTn id="453" presetID="8" presetClass="emph" presetSubtype="0" fill="hold" grpId="1" nodeType="withEffect">
                                  <p:stCondLst>
                                    <p:cond delay="0"/>
                                  </p:stCondLst>
                                  <p:childTnLst>
                                    <p:animRot by="21600000">
                                      <p:cBhvr>
                                        <p:cTn id="454" dur="3500" fill="hold"/>
                                        <p:tgtEl>
                                          <p:spTgt spid="167"/>
                                        </p:tgtEl>
                                        <p:attrNameLst>
                                          <p:attrName>r</p:attrName>
                                        </p:attrNameLst>
                                      </p:cBhvr>
                                    </p:animRot>
                                  </p:childTnLst>
                                </p:cTn>
                              </p:par>
                              <p:par>
                                <p:cTn id="455" presetID="8" presetClass="emph" presetSubtype="0" fill="hold" grpId="1" nodeType="withEffect">
                                  <p:stCondLst>
                                    <p:cond delay="0"/>
                                  </p:stCondLst>
                                  <p:childTnLst>
                                    <p:animRot by="21600000">
                                      <p:cBhvr>
                                        <p:cTn id="456" dur="3500" fill="hold"/>
                                        <p:tgtEl>
                                          <p:spTgt spid="168"/>
                                        </p:tgtEl>
                                        <p:attrNameLst>
                                          <p:attrName>r</p:attrName>
                                        </p:attrNameLst>
                                      </p:cBhvr>
                                    </p:animRot>
                                  </p:childTnLst>
                                </p:cTn>
                              </p:par>
                              <p:par>
                                <p:cTn id="457" presetID="8" presetClass="emph" presetSubtype="0" fill="hold" grpId="1" nodeType="withEffect">
                                  <p:stCondLst>
                                    <p:cond delay="0"/>
                                  </p:stCondLst>
                                  <p:childTnLst>
                                    <p:animRot by="21600000">
                                      <p:cBhvr>
                                        <p:cTn id="458" dur="3500" fill="hold"/>
                                        <p:tgtEl>
                                          <p:spTgt spid="169"/>
                                        </p:tgtEl>
                                        <p:attrNameLst>
                                          <p:attrName>r</p:attrName>
                                        </p:attrNameLst>
                                      </p:cBhvr>
                                    </p:animRot>
                                  </p:childTnLst>
                                </p:cTn>
                              </p:par>
                              <p:par>
                                <p:cTn id="459" presetID="8" presetClass="emph" presetSubtype="0" fill="hold" grpId="1" nodeType="withEffect">
                                  <p:stCondLst>
                                    <p:cond delay="0"/>
                                  </p:stCondLst>
                                  <p:childTnLst>
                                    <p:animRot by="21600000">
                                      <p:cBhvr>
                                        <p:cTn id="460" dur="3500" fill="hold"/>
                                        <p:tgtEl>
                                          <p:spTgt spid="170"/>
                                        </p:tgtEl>
                                        <p:attrNameLst>
                                          <p:attrName>r</p:attrName>
                                        </p:attrNameLst>
                                      </p:cBhvr>
                                    </p:animRot>
                                  </p:childTnLst>
                                </p:cTn>
                              </p:par>
                              <p:par>
                                <p:cTn id="461" presetID="8" presetClass="emph" presetSubtype="0" fill="hold" grpId="1" nodeType="withEffect">
                                  <p:stCondLst>
                                    <p:cond delay="0"/>
                                  </p:stCondLst>
                                  <p:childTnLst>
                                    <p:animRot by="21600000">
                                      <p:cBhvr>
                                        <p:cTn id="462" dur="3500" fill="hold"/>
                                        <p:tgtEl>
                                          <p:spTgt spid="171"/>
                                        </p:tgtEl>
                                        <p:attrNameLst>
                                          <p:attrName>r</p:attrName>
                                        </p:attrNameLst>
                                      </p:cBhvr>
                                    </p:animRot>
                                  </p:childTnLst>
                                </p:cTn>
                              </p:par>
                              <p:par>
                                <p:cTn id="463" presetID="8" presetClass="emph" presetSubtype="0" fill="hold" grpId="1" nodeType="withEffect">
                                  <p:stCondLst>
                                    <p:cond delay="0"/>
                                  </p:stCondLst>
                                  <p:childTnLst>
                                    <p:animRot by="21600000">
                                      <p:cBhvr>
                                        <p:cTn id="464" dur="3500" fill="hold"/>
                                        <p:tgtEl>
                                          <p:spTgt spid="172"/>
                                        </p:tgtEl>
                                        <p:attrNameLst>
                                          <p:attrName>r</p:attrName>
                                        </p:attrNameLst>
                                      </p:cBhvr>
                                    </p:animRot>
                                  </p:childTnLst>
                                </p:cTn>
                              </p:par>
                              <p:par>
                                <p:cTn id="465" presetID="8" presetClass="emph" presetSubtype="0" fill="hold" grpId="1" nodeType="withEffect">
                                  <p:stCondLst>
                                    <p:cond delay="0"/>
                                  </p:stCondLst>
                                  <p:childTnLst>
                                    <p:animRot by="21600000">
                                      <p:cBhvr>
                                        <p:cTn id="466" dur="3500" fill="hold"/>
                                        <p:tgtEl>
                                          <p:spTgt spid="173"/>
                                        </p:tgtEl>
                                        <p:attrNameLst>
                                          <p:attrName>r</p:attrName>
                                        </p:attrNameLst>
                                      </p:cBhvr>
                                    </p:animRot>
                                  </p:childTnLst>
                                </p:cTn>
                              </p:par>
                              <p:par>
                                <p:cTn id="467" presetID="8" presetClass="emph" presetSubtype="0" fill="hold" grpId="1" nodeType="withEffect">
                                  <p:stCondLst>
                                    <p:cond delay="0"/>
                                  </p:stCondLst>
                                  <p:childTnLst>
                                    <p:animRot by="21600000">
                                      <p:cBhvr>
                                        <p:cTn id="468" dur="3500" fill="hold"/>
                                        <p:tgtEl>
                                          <p:spTgt spid="174"/>
                                        </p:tgtEl>
                                        <p:attrNameLst>
                                          <p:attrName>r</p:attrName>
                                        </p:attrNameLst>
                                      </p:cBhvr>
                                    </p:animRot>
                                  </p:childTnLst>
                                </p:cTn>
                              </p:par>
                              <p:par>
                                <p:cTn id="469" presetID="8" presetClass="emph" presetSubtype="0" fill="hold" grpId="1" nodeType="withEffect">
                                  <p:stCondLst>
                                    <p:cond delay="0"/>
                                  </p:stCondLst>
                                  <p:childTnLst>
                                    <p:animRot by="21600000">
                                      <p:cBhvr>
                                        <p:cTn id="470" dur="3500" fill="hold"/>
                                        <p:tgtEl>
                                          <p:spTgt spid="175"/>
                                        </p:tgtEl>
                                        <p:attrNameLst>
                                          <p:attrName>r</p:attrName>
                                        </p:attrNameLst>
                                      </p:cBhvr>
                                    </p:animRot>
                                  </p:childTnLst>
                                </p:cTn>
                              </p:par>
                              <p:par>
                                <p:cTn id="471" presetID="8" presetClass="emph" presetSubtype="0" fill="hold" grpId="1" nodeType="withEffect">
                                  <p:stCondLst>
                                    <p:cond delay="0"/>
                                  </p:stCondLst>
                                  <p:childTnLst>
                                    <p:animRot by="21600000">
                                      <p:cBhvr>
                                        <p:cTn id="472" dur="3500" fill="hold"/>
                                        <p:tgtEl>
                                          <p:spTgt spid="176"/>
                                        </p:tgtEl>
                                        <p:attrNameLst>
                                          <p:attrName>r</p:attrName>
                                        </p:attrNameLst>
                                      </p:cBhvr>
                                    </p:animRot>
                                  </p:childTnLst>
                                </p:cTn>
                              </p:par>
                              <p:par>
                                <p:cTn id="473" presetID="8" presetClass="emph" presetSubtype="0" fill="hold" grpId="1" nodeType="withEffect">
                                  <p:stCondLst>
                                    <p:cond delay="0"/>
                                  </p:stCondLst>
                                  <p:childTnLst>
                                    <p:animRot by="21600000">
                                      <p:cBhvr>
                                        <p:cTn id="474" dur="3500" fill="hold"/>
                                        <p:tgtEl>
                                          <p:spTgt spid="179"/>
                                        </p:tgtEl>
                                        <p:attrNameLst>
                                          <p:attrName>r</p:attrName>
                                        </p:attrNameLst>
                                      </p:cBhvr>
                                    </p:animRot>
                                  </p:childTnLst>
                                </p:cTn>
                              </p:par>
                              <p:par>
                                <p:cTn id="475" presetID="8" presetClass="emph" presetSubtype="0" fill="hold" grpId="1" nodeType="withEffect">
                                  <p:stCondLst>
                                    <p:cond delay="0"/>
                                  </p:stCondLst>
                                  <p:childTnLst>
                                    <p:animRot by="21600000">
                                      <p:cBhvr>
                                        <p:cTn id="476" dur="3500" fill="hold"/>
                                        <p:tgtEl>
                                          <p:spTgt spid="180"/>
                                        </p:tgtEl>
                                        <p:attrNameLst>
                                          <p:attrName>r</p:attrName>
                                        </p:attrNameLst>
                                      </p:cBhvr>
                                    </p:animRot>
                                  </p:childTnLst>
                                </p:cTn>
                              </p:par>
                              <p:par>
                                <p:cTn id="477" presetID="8" presetClass="emph" presetSubtype="0" fill="hold" grpId="1" nodeType="withEffect">
                                  <p:stCondLst>
                                    <p:cond delay="0"/>
                                  </p:stCondLst>
                                  <p:childTnLst>
                                    <p:animRot by="21600000">
                                      <p:cBhvr>
                                        <p:cTn id="478" dur="3500" fill="hold"/>
                                        <p:tgtEl>
                                          <p:spTgt spid="181"/>
                                        </p:tgtEl>
                                        <p:attrNameLst>
                                          <p:attrName>r</p:attrName>
                                        </p:attrNameLst>
                                      </p:cBhvr>
                                    </p:animRot>
                                  </p:childTnLst>
                                </p:cTn>
                              </p:par>
                              <p:par>
                                <p:cTn id="479" presetID="8" presetClass="emph" presetSubtype="0" fill="hold" grpId="1" nodeType="withEffect">
                                  <p:stCondLst>
                                    <p:cond delay="0"/>
                                  </p:stCondLst>
                                  <p:childTnLst>
                                    <p:animRot by="21600000">
                                      <p:cBhvr>
                                        <p:cTn id="480" dur="3500" fill="hold"/>
                                        <p:tgtEl>
                                          <p:spTgt spid="182"/>
                                        </p:tgtEl>
                                        <p:attrNameLst>
                                          <p:attrName>r</p:attrName>
                                        </p:attrNameLst>
                                      </p:cBhvr>
                                    </p:animRot>
                                  </p:childTnLst>
                                </p:cTn>
                              </p:par>
                              <p:par>
                                <p:cTn id="481" presetID="8" presetClass="emph" presetSubtype="0" fill="hold" grpId="1" nodeType="withEffect">
                                  <p:stCondLst>
                                    <p:cond delay="0"/>
                                  </p:stCondLst>
                                  <p:childTnLst>
                                    <p:animRot by="21600000">
                                      <p:cBhvr>
                                        <p:cTn id="482" dur="3500" fill="hold"/>
                                        <p:tgtEl>
                                          <p:spTgt spid="183"/>
                                        </p:tgtEl>
                                        <p:attrNameLst>
                                          <p:attrName>r</p:attrName>
                                        </p:attrNameLst>
                                      </p:cBhvr>
                                    </p:animRot>
                                  </p:childTnLst>
                                </p:cTn>
                              </p:par>
                              <p:par>
                                <p:cTn id="483" presetID="8" presetClass="emph" presetSubtype="0" fill="hold" grpId="1" nodeType="withEffect">
                                  <p:stCondLst>
                                    <p:cond delay="0"/>
                                  </p:stCondLst>
                                  <p:childTnLst>
                                    <p:animRot by="21600000">
                                      <p:cBhvr>
                                        <p:cTn id="484" dur="3500" fill="hold"/>
                                        <p:tgtEl>
                                          <p:spTgt spid="184"/>
                                        </p:tgtEl>
                                        <p:attrNameLst>
                                          <p:attrName>r</p:attrName>
                                        </p:attrNameLst>
                                      </p:cBhvr>
                                    </p:animRot>
                                  </p:childTnLst>
                                </p:cTn>
                              </p:par>
                              <p:par>
                                <p:cTn id="485" presetID="8" presetClass="emph" presetSubtype="0" fill="hold" grpId="1" nodeType="withEffect">
                                  <p:stCondLst>
                                    <p:cond delay="0"/>
                                  </p:stCondLst>
                                  <p:childTnLst>
                                    <p:animRot by="21600000">
                                      <p:cBhvr>
                                        <p:cTn id="486" dur="3500" fill="hold"/>
                                        <p:tgtEl>
                                          <p:spTgt spid="185"/>
                                        </p:tgtEl>
                                        <p:attrNameLst>
                                          <p:attrName>r</p:attrName>
                                        </p:attrNameLst>
                                      </p:cBhvr>
                                    </p:animRot>
                                  </p:childTnLst>
                                </p:cTn>
                              </p:par>
                              <p:par>
                                <p:cTn id="487" presetID="8" presetClass="emph" presetSubtype="0" fill="hold" grpId="1" nodeType="withEffect">
                                  <p:stCondLst>
                                    <p:cond delay="0"/>
                                  </p:stCondLst>
                                  <p:childTnLst>
                                    <p:animRot by="21600000">
                                      <p:cBhvr>
                                        <p:cTn id="488" dur="3500" fill="hold"/>
                                        <p:tgtEl>
                                          <p:spTgt spid="186"/>
                                        </p:tgtEl>
                                        <p:attrNameLst>
                                          <p:attrName>r</p:attrName>
                                        </p:attrNameLst>
                                      </p:cBhvr>
                                    </p:animRot>
                                  </p:childTnLst>
                                </p:cTn>
                              </p:par>
                              <p:par>
                                <p:cTn id="489" presetID="8" presetClass="emph" presetSubtype="0" fill="hold" grpId="1" nodeType="withEffect">
                                  <p:stCondLst>
                                    <p:cond delay="0"/>
                                  </p:stCondLst>
                                  <p:childTnLst>
                                    <p:animRot by="21600000">
                                      <p:cBhvr>
                                        <p:cTn id="490" dur="3500" fill="hold"/>
                                        <p:tgtEl>
                                          <p:spTgt spid="187"/>
                                        </p:tgtEl>
                                        <p:attrNameLst>
                                          <p:attrName>r</p:attrName>
                                        </p:attrNameLst>
                                      </p:cBhvr>
                                    </p:animRot>
                                  </p:childTnLst>
                                </p:cTn>
                              </p:par>
                              <p:par>
                                <p:cTn id="491" presetID="8" presetClass="emph" presetSubtype="0" fill="hold" grpId="1" nodeType="withEffect">
                                  <p:stCondLst>
                                    <p:cond delay="0"/>
                                  </p:stCondLst>
                                  <p:childTnLst>
                                    <p:animRot by="21600000">
                                      <p:cBhvr>
                                        <p:cTn id="492" dur="3500" fill="hold"/>
                                        <p:tgtEl>
                                          <p:spTgt spid="188"/>
                                        </p:tgtEl>
                                        <p:attrNameLst>
                                          <p:attrName>r</p:attrName>
                                        </p:attrNameLst>
                                      </p:cBhvr>
                                    </p:animRot>
                                  </p:childTnLst>
                                </p:cTn>
                              </p:par>
                              <p:par>
                                <p:cTn id="493" presetID="8" presetClass="emph" presetSubtype="0" fill="hold" grpId="1" nodeType="withEffect">
                                  <p:stCondLst>
                                    <p:cond delay="0"/>
                                  </p:stCondLst>
                                  <p:childTnLst>
                                    <p:animRot by="21600000">
                                      <p:cBhvr>
                                        <p:cTn id="494" dur="3500" fill="hold"/>
                                        <p:tgtEl>
                                          <p:spTgt spid="189"/>
                                        </p:tgtEl>
                                        <p:attrNameLst>
                                          <p:attrName>r</p:attrName>
                                        </p:attrNameLst>
                                      </p:cBhvr>
                                    </p:animRot>
                                  </p:childTnLst>
                                </p:cTn>
                              </p:par>
                              <p:par>
                                <p:cTn id="495" presetID="8" presetClass="emph" presetSubtype="0" fill="hold" grpId="1" nodeType="withEffect">
                                  <p:stCondLst>
                                    <p:cond delay="0"/>
                                  </p:stCondLst>
                                  <p:childTnLst>
                                    <p:animRot by="21600000">
                                      <p:cBhvr>
                                        <p:cTn id="496" dur="3500" fill="hold"/>
                                        <p:tgtEl>
                                          <p:spTgt spid="190"/>
                                        </p:tgtEl>
                                        <p:attrNameLst>
                                          <p:attrName>r</p:attrName>
                                        </p:attrNameLst>
                                      </p:cBhvr>
                                    </p:animRot>
                                  </p:childTnLst>
                                </p:cTn>
                              </p:par>
                              <p:par>
                                <p:cTn id="497" presetID="8" presetClass="emph" presetSubtype="0" fill="hold" grpId="1" nodeType="withEffect">
                                  <p:stCondLst>
                                    <p:cond delay="0"/>
                                  </p:stCondLst>
                                  <p:childTnLst>
                                    <p:animRot by="21600000">
                                      <p:cBhvr>
                                        <p:cTn id="498" dur="3500" fill="hold"/>
                                        <p:tgtEl>
                                          <p:spTgt spid="191"/>
                                        </p:tgtEl>
                                        <p:attrNameLst>
                                          <p:attrName>r</p:attrName>
                                        </p:attrNameLst>
                                      </p:cBhvr>
                                    </p:animRot>
                                  </p:childTnLst>
                                </p:cTn>
                              </p:par>
                              <p:par>
                                <p:cTn id="499" presetID="8" presetClass="emph" presetSubtype="0" fill="hold" grpId="1" nodeType="withEffect">
                                  <p:stCondLst>
                                    <p:cond delay="0"/>
                                  </p:stCondLst>
                                  <p:childTnLst>
                                    <p:animRot by="21600000">
                                      <p:cBhvr>
                                        <p:cTn id="500" dur="3500" fill="hold"/>
                                        <p:tgtEl>
                                          <p:spTgt spid="192"/>
                                        </p:tgtEl>
                                        <p:attrNameLst>
                                          <p:attrName>r</p:attrName>
                                        </p:attrNameLst>
                                      </p:cBhvr>
                                    </p:animRot>
                                  </p:childTnLst>
                                </p:cTn>
                              </p:par>
                              <p:par>
                                <p:cTn id="501" presetID="8" presetClass="emph" presetSubtype="0" fill="hold" grpId="1" nodeType="withEffect">
                                  <p:stCondLst>
                                    <p:cond delay="0"/>
                                  </p:stCondLst>
                                  <p:childTnLst>
                                    <p:animRot by="21600000">
                                      <p:cBhvr>
                                        <p:cTn id="502" dur="3500" fill="hold"/>
                                        <p:tgtEl>
                                          <p:spTgt spid="193"/>
                                        </p:tgtEl>
                                        <p:attrNameLst>
                                          <p:attrName>r</p:attrName>
                                        </p:attrNameLst>
                                      </p:cBhvr>
                                    </p:animRot>
                                  </p:childTnLst>
                                </p:cTn>
                              </p:par>
                              <p:par>
                                <p:cTn id="503" presetID="8" presetClass="emph" presetSubtype="0" fill="hold" grpId="1" nodeType="withEffect">
                                  <p:stCondLst>
                                    <p:cond delay="0"/>
                                  </p:stCondLst>
                                  <p:childTnLst>
                                    <p:animRot by="21600000">
                                      <p:cBhvr>
                                        <p:cTn id="504" dur="3500" fill="hold"/>
                                        <p:tgtEl>
                                          <p:spTgt spid="194"/>
                                        </p:tgtEl>
                                        <p:attrNameLst>
                                          <p:attrName>r</p:attrName>
                                        </p:attrNameLst>
                                      </p:cBhvr>
                                    </p:animRot>
                                  </p:childTnLst>
                                </p:cTn>
                              </p:par>
                              <p:par>
                                <p:cTn id="505" presetID="8" presetClass="emph" presetSubtype="0" fill="hold" grpId="1" nodeType="withEffect">
                                  <p:stCondLst>
                                    <p:cond delay="0"/>
                                  </p:stCondLst>
                                  <p:childTnLst>
                                    <p:animRot by="21600000">
                                      <p:cBhvr>
                                        <p:cTn id="506" dur="3500" fill="hold"/>
                                        <p:tgtEl>
                                          <p:spTgt spid="195"/>
                                        </p:tgtEl>
                                        <p:attrNameLst>
                                          <p:attrName>r</p:attrName>
                                        </p:attrNameLst>
                                      </p:cBhvr>
                                    </p:animRot>
                                  </p:childTnLst>
                                </p:cTn>
                              </p:par>
                              <p:par>
                                <p:cTn id="507" presetID="8" presetClass="emph" presetSubtype="0" fill="hold" grpId="1" nodeType="withEffect">
                                  <p:stCondLst>
                                    <p:cond delay="0"/>
                                  </p:stCondLst>
                                  <p:childTnLst>
                                    <p:animRot by="21600000">
                                      <p:cBhvr>
                                        <p:cTn id="508" dur="3500" fill="hold"/>
                                        <p:tgtEl>
                                          <p:spTgt spid="196"/>
                                        </p:tgtEl>
                                        <p:attrNameLst>
                                          <p:attrName>r</p:attrName>
                                        </p:attrNameLst>
                                      </p:cBhvr>
                                    </p:animRot>
                                  </p:childTnLst>
                                </p:cTn>
                              </p:par>
                              <p:par>
                                <p:cTn id="509" presetID="2" presetClass="exit" presetSubtype="4" fill="hold" grpId="2" nodeType="withEffect">
                                  <p:stCondLst>
                                    <p:cond delay="0"/>
                                  </p:stCondLst>
                                  <p:childTnLst>
                                    <p:anim calcmode="lin" valueType="num">
                                      <p:cBhvr additive="base">
                                        <p:cTn id="510" dur="3500"/>
                                        <p:tgtEl>
                                          <p:spTgt spid="3"/>
                                        </p:tgtEl>
                                        <p:attrNameLst>
                                          <p:attrName>ppt_x</p:attrName>
                                        </p:attrNameLst>
                                      </p:cBhvr>
                                      <p:tavLst>
                                        <p:tav tm="0">
                                          <p:val>
                                            <p:strVal val="ppt_x"/>
                                          </p:val>
                                        </p:tav>
                                        <p:tav tm="100000">
                                          <p:val>
                                            <p:strVal val="ppt_x"/>
                                          </p:val>
                                        </p:tav>
                                      </p:tavLst>
                                    </p:anim>
                                    <p:anim calcmode="lin" valueType="num">
                                      <p:cBhvr additive="base">
                                        <p:cTn id="511" dur="3500"/>
                                        <p:tgtEl>
                                          <p:spTgt spid="3"/>
                                        </p:tgtEl>
                                        <p:attrNameLst>
                                          <p:attrName>ppt_y</p:attrName>
                                        </p:attrNameLst>
                                      </p:cBhvr>
                                      <p:tavLst>
                                        <p:tav tm="0">
                                          <p:val>
                                            <p:strVal val="ppt_y"/>
                                          </p:val>
                                        </p:tav>
                                        <p:tav tm="100000">
                                          <p:val>
                                            <p:strVal val="1+ppt_h/2"/>
                                          </p:val>
                                        </p:tav>
                                      </p:tavLst>
                                    </p:anim>
                                    <p:set>
                                      <p:cBhvr>
                                        <p:cTn id="512" dur="1" fill="hold">
                                          <p:stCondLst>
                                            <p:cond delay="3499"/>
                                          </p:stCondLst>
                                        </p:cTn>
                                        <p:tgtEl>
                                          <p:spTgt spid="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4"/>
                                        </p:tgtEl>
                                        <p:attrNameLst>
                                          <p:attrName>ppt_x</p:attrName>
                                        </p:attrNameLst>
                                      </p:cBhvr>
                                      <p:tavLst>
                                        <p:tav tm="0">
                                          <p:val>
                                            <p:strVal val="ppt_x"/>
                                          </p:val>
                                        </p:tav>
                                        <p:tav tm="100000">
                                          <p:val>
                                            <p:strVal val="ppt_x"/>
                                          </p:val>
                                        </p:tav>
                                      </p:tavLst>
                                    </p:anim>
                                    <p:anim calcmode="lin" valueType="num">
                                      <p:cBhvr additive="base">
                                        <p:cTn id="515" dur="3500"/>
                                        <p:tgtEl>
                                          <p:spTgt spid="4"/>
                                        </p:tgtEl>
                                        <p:attrNameLst>
                                          <p:attrName>ppt_y</p:attrName>
                                        </p:attrNameLst>
                                      </p:cBhvr>
                                      <p:tavLst>
                                        <p:tav tm="0">
                                          <p:val>
                                            <p:strVal val="ppt_y"/>
                                          </p:val>
                                        </p:tav>
                                        <p:tav tm="100000">
                                          <p:val>
                                            <p:strVal val="1+ppt_h/2"/>
                                          </p:val>
                                        </p:tav>
                                      </p:tavLst>
                                    </p:anim>
                                    <p:set>
                                      <p:cBhvr>
                                        <p:cTn id="516" dur="1" fill="hold">
                                          <p:stCondLst>
                                            <p:cond delay="3499"/>
                                          </p:stCondLst>
                                        </p:cTn>
                                        <p:tgtEl>
                                          <p:spTgt spid="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16"/>
                                        </p:tgtEl>
                                        <p:attrNameLst>
                                          <p:attrName>ppt_x</p:attrName>
                                        </p:attrNameLst>
                                      </p:cBhvr>
                                      <p:tavLst>
                                        <p:tav tm="0">
                                          <p:val>
                                            <p:strVal val="ppt_x"/>
                                          </p:val>
                                        </p:tav>
                                        <p:tav tm="100000">
                                          <p:val>
                                            <p:strVal val="ppt_x"/>
                                          </p:val>
                                        </p:tav>
                                      </p:tavLst>
                                    </p:anim>
                                    <p:anim calcmode="lin" valueType="num">
                                      <p:cBhvr additive="base">
                                        <p:cTn id="519" dur="3500"/>
                                        <p:tgtEl>
                                          <p:spTgt spid="16"/>
                                        </p:tgtEl>
                                        <p:attrNameLst>
                                          <p:attrName>ppt_y</p:attrName>
                                        </p:attrNameLst>
                                      </p:cBhvr>
                                      <p:tavLst>
                                        <p:tav tm="0">
                                          <p:val>
                                            <p:strVal val="ppt_y"/>
                                          </p:val>
                                        </p:tav>
                                        <p:tav tm="100000">
                                          <p:val>
                                            <p:strVal val="1+ppt_h/2"/>
                                          </p:val>
                                        </p:tav>
                                      </p:tavLst>
                                    </p:anim>
                                    <p:set>
                                      <p:cBhvr>
                                        <p:cTn id="520" dur="1" fill="hold">
                                          <p:stCondLst>
                                            <p:cond delay="3499"/>
                                          </p:stCondLst>
                                        </p:cTn>
                                        <p:tgtEl>
                                          <p:spTgt spid="16"/>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17"/>
                                        </p:tgtEl>
                                        <p:attrNameLst>
                                          <p:attrName>ppt_x</p:attrName>
                                        </p:attrNameLst>
                                      </p:cBhvr>
                                      <p:tavLst>
                                        <p:tav tm="0">
                                          <p:val>
                                            <p:strVal val="ppt_x"/>
                                          </p:val>
                                        </p:tav>
                                        <p:tav tm="100000">
                                          <p:val>
                                            <p:strVal val="ppt_x"/>
                                          </p:val>
                                        </p:tav>
                                      </p:tavLst>
                                    </p:anim>
                                    <p:anim calcmode="lin" valueType="num">
                                      <p:cBhvr additive="base">
                                        <p:cTn id="523" dur="3500"/>
                                        <p:tgtEl>
                                          <p:spTgt spid="17"/>
                                        </p:tgtEl>
                                        <p:attrNameLst>
                                          <p:attrName>ppt_y</p:attrName>
                                        </p:attrNameLst>
                                      </p:cBhvr>
                                      <p:tavLst>
                                        <p:tav tm="0">
                                          <p:val>
                                            <p:strVal val="ppt_y"/>
                                          </p:val>
                                        </p:tav>
                                        <p:tav tm="100000">
                                          <p:val>
                                            <p:strVal val="1+ppt_h/2"/>
                                          </p:val>
                                        </p:tav>
                                      </p:tavLst>
                                    </p:anim>
                                    <p:set>
                                      <p:cBhvr>
                                        <p:cTn id="524" dur="1" fill="hold">
                                          <p:stCondLst>
                                            <p:cond delay="3499"/>
                                          </p:stCondLst>
                                        </p:cTn>
                                        <p:tgtEl>
                                          <p:spTgt spid="17"/>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500"/>
                                        <p:tgtEl>
                                          <p:spTgt spid="29"/>
                                        </p:tgtEl>
                                        <p:attrNameLst>
                                          <p:attrName>ppt_x</p:attrName>
                                        </p:attrNameLst>
                                      </p:cBhvr>
                                      <p:tavLst>
                                        <p:tav tm="0">
                                          <p:val>
                                            <p:strVal val="ppt_x"/>
                                          </p:val>
                                        </p:tav>
                                        <p:tav tm="100000">
                                          <p:val>
                                            <p:strVal val="ppt_x"/>
                                          </p:val>
                                        </p:tav>
                                      </p:tavLst>
                                    </p:anim>
                                    <p:anim calcmode="lin" valueType="num">
                                      <p:cBhvr additive="base">
                                        <p:cTn id="527" dur="3500"/>
                                        <p:tgtEl>
                                          <p:spTgt spid="29"/>
                                        </p:tgtEl>
                                        <p:attrNameLst>
                                          <p:attrName>ppt_y</p:attrName>
                                        </p:attrNameLst>
                                      </p:cBhvr>
                                      <p:tavLst>
                                        <p:tav tm="0">
                                          <p:val>
                                            <p:strVal val="ppt_y"/>
                                          </p:val>
                                        </p:tav>
                                        <p:tav tm="100000">
                                          <p:val>
                                            <p:strVal val="1+ppt_h/2"/>
                                          </p:val>
                                        </p:tav>
                                      </p:tavLst>
                                    </p:anim>
                                    <p:set>
                                      <p:cBhvr>
                                        <p:cTn id="528" dur="1" fill="hold">
                                          <p:stCondLst>
                                            <p:cond delay="3499"/>
                                          </p:stCondLst>
                                        </p:cTn>
                                        <p:tgtEl>
                                          <p:spTgt spid="29"/>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500"/>
                                        <p:tgtEl>
                                          <p:spTgt spid="30"/>
                                        </p:tgtEl>
                                        <p:attrNameLst>
                                          <p:attrName>ppt_x</p:attrName>
                                        </p:attrNameLst>
                                      </p:cBhvr>
                                      <p:tavLst>
                                        <p:tav tm="0">
                                          <p:val>
                                            <p:strVal val="ppt_x"/>
                                          </p:val>
                                        </p:tav>
                                        <p:tav tm="100000">
                                          <p:val>
                                            <p:strVal val="ppt_x"/>
                                          </p:val>
                                        </p:tav>
                                      </p:tavLst>
                                    </p:anim>
                                    <p:anim calcmode="lin" valueType="num">
                                      <p:cBhvr additive="base">
                                        <p:cTn id="531" dur="3500"/>
                                        <p:tgtEl>
                                          <p:spTgt spid="30"/>
                                        </p:tgtEl>
                                        <p:attrNameLst>
                                          <p:attrName>ppt_y</p:attrName>
                                        </p:attrNameLst>
                                      </p:cBhvr>
                                      <p:tavLst>
                                        <p:tav tm="0">
                                          <p:val>
                                            <p:strVal val="ppt_y"/>
                                          </p:val>
                                        </p:tav>
                                        <p:tav tm="100000">
                                          <p:val>
                                            <p:strVal val="1+ppt_h/2"/>
                                          </p:val>
                                        </p:tav>
                                      </p:tavLst>
                                    </p:anim>
                                    <p:set>
                                      <p:cBhvr>
                                        <p:cTn id="532" dur="1" fill="hold">
                                          <p:stCondLst>
                                            <p:cond delay="3499"/>
                                          </p:stCondLst>
                                        </p:cTn>
                                        <p:tgtEl>
                                          <p:spTgt spid="30"/>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500"/>
                                        <p:tgtEl>
                                          <p:spTgt spid="123"/>
                                        </p:tgtEl>
                                        <p:attrNameLst>
                                          <p:attrName>ppt_x</p:attrName>
                                        </p:attrNameLst>
                                      </p:cBhvr>
                                      <p:tavLst>
                                        <p:tav tm="0">
                                          <p:val>
                                            <p:strVal val="ppt_x"/>
                                          </p:val>
                                        </p:tav>
                                        <p:tav tm="100000">
                                          <p:val>
                                            <p:strVal val="ppt_x"/>
                                          </p:val>
                                        </p:tav>
                                      </p:tavLst>
                                    </p:anim>
                                    <p:anim calcmode="lin" valueType="num">
                                      <p:cBhvr additive="base">
                                        <p:cTn id="535" dur="3500"/>
                                        <p:tgtEl>
                                          <p:spTgt spid="123"/>
                                        </p:tgtEl>
                                        <p:attrNameLst>
                                          <p:attrName>ppt_y</p:attrName>
                                        </p:attrNameLst>
                                      </p:cBhvr>
                                      <p:tavLst>
                                        <p:tav tm="0">
                                          <p:val>
                                            <p:strVal val="ppt_y"/>
                                          </p:val>
                                        </p:tav>
                                        <p:tav tm="100000">
                                          <p:val>
                                            <p:strVal val="1+ppt_h/2"/>
                                          </p:val>
                                        </p:tav>
                                      </p:tavLst>
                                    </p:anim>
                                    <p:set>
                                      <p:cBhvr>
                                        <p:cTn id="536" dur="1" fill="hold">
                                          <p:stCondLst>
                                            <p:cond delay="3499"/>
                                          </p:stCondLst>
                                        </p:cTn>
                                        <p:tgtEl>
                                          <p:spTgt spid="123"/>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500"/>
                                        <p:tgtEl>
                                          <p:spTgt spid="124"/>
                                        </p:tgtEl>
                                        <p:attrNameLst>
                                          <p:attrName>ppt_x</p:attrName>
                                        </p:attrNameLst>
                                      </p:cBhvr>
                                      <p:tavLst>
                                        <p:tav tm="0">
                                          <p:val>
                                            <p:strVal val="ppt_x"/>
                                          </p:val>
                                        </p:tav>
                                        <p:tav tm="100000">
                                          <p:val>
                                            <p:strVal val="ppt_x"/>
                                          </p:val>
                                        </p:tav>
                                      </p:tavLst>
                                    </p:anim>
                                    <p:anim calcmode="lin" valueType="num">
                                      <p:cBhvr additive="base">
                                        <p:cTn id="539" dur="3500"/>
                                        <p:tgtEl>
                                          <p:spTgt spid="124"/>
                                        </p:tgtEl>
                                        <p:attrNameLst>
                                          <p:attrName>ppt_y</p:attrName>
                                        </p:attrNameLst>
                                      </p:cBhvr>
                                      <p:tavLst>
                                        <p:tav tm="0">
                                          <p:val>
                                            <p:strVal val="ppt_y"/>
                                          </p:val>
                                        </p:tav>
                                        <p:tav tm="100000">
                                          <p:val>
                                            <p:strVal val="1+ppt_h/2"/>
                                          </p:val>
                                        </p:tav>
                                      </p:tavLst>
                                    </p:anim>
                                    <p:set>
                                      <p:cBhvr>
                                        <p:cTn id="540" dur="1" fill="hold">
                                          <p:stCondLst>
                                            <p:cond delay="3499"/>
                                          </p:stCondLst>
                                        </p:cTn>
                                        <p:tgtEl>
                                          <p:spTgt spid="124"/>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500"/>
                                        <p:tgtEl>
                                          <p:spTgt spid="125"/>
                                        </p:tgtEl>
                                        <p:attrNameLst>
                                          <p:attrName>ppt_x</p:attrName>
                                        </p:attrNameLst>
                                      </p:cBhvr>
                                      <p:tavLst>
                                        <p:tav tm="0">
                                          <p:val>
                                            <p:strVal val="ppt_x"/>
                                          </p:val>
                                        </p:tav>
                                        <p:tav tm="100000">
                                          <p:val>
                                            <p:strVal val="ppt_x"/>
                                          </p:val>
                                        </p:tav>
                                      </p:tavLst>
                                    </p:anim>
                                    <p:anim calcmode="lin" valueType="num">
                                      <p:cBhvr additive="base">
                                        <p:cTn id="543" dur="3500"/>
                                        <p:tgtEl>
                                          <p:spTgt spid="125"/>
                                        </p:tgtEl>
                                        <p:attrNameLst>
                                          <p:attrName>ppt_y</p:attrName>
                                        </p:attrNameLst>
                                      </p:cBhvr>
                                      <p:tavLst>
                                        <p:tav tm="0">
                                          <p:val>
                                            <p:strVal val="ppt_y"/>
                                          </p:val>
                                        </p:tav>
                                        <p:tav tm="100000">
                                          <p:val>
                                            <p:strVal val="1+ppt_h/2"/>
                                          </p:val>
                                        </p:tav>
                                      </p:tavLst>
                                    </p:anim>
                                    <p:set>
                                      <p:cBhvr>
                                        <p:cTn id="544" dur="1" fill="hold">
                                          <p:stCondLst>
                                            <p:cond delay="3499"/>
                                          </p:stCondLst>
                                        </p:cTn>
                                        <p:tgtEl>
                                          <p:spTgt spid="125"/>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500"/>
                                        <p:tgtEl>
                                          <p:spTgt spid="126"/>
                                        </p:tgtEl>
                                        <p:attrNameLst>
                                          <p:attrName>ppt_x</p:attrName>
                                        </p:attrNameLst>
                                      </p:cBhvr>
                                      <p:tavLst>
                                        <p:tav tm="0">
                                          <p:val>
                                            <p:strVal val="ppt_x"/>
                                          </p:val>
                                        </p:tav>
                                        <p:tav tm="100000">
                                          <p:val>
                                            <p:strVal val="ppt_x"/>
                                          </p:val>
                                        </p:tav>
                                      </p:tavLst>
                                    </p:anim>
                                    <p:anim calcmode="lin" valueType="num">
                                      <p:cBhvr additive="base">
                                        <p:cTn id="547" dur="3500"/>
                                        <p:tgtEl>
                                          <p:spTgt spid="126"/>
                                        </p:tgtEl>
                                        <p:attrNameLst>
                                          <p:attrName>ppt_y</p:attrName>
                                        </p:attrNameLst>
                                      </p:cBhvr>
                                      <p:tavLst>
                                        <p:tav tm="0">
                                          <p:val>
                                            <p:strVal val="ppt_y"/>
                                          </p:val>
                                        </p:tav>
                                        <p:tav tm="100000">
                                          <p:val>
                                            <p:strVal val="1+ppt_h/2"/>
                                          </p:val>
                                        </p:tav>
                                      </p:tavLst>
                                    </p:anim>
                                    <p:set>
                                      <p:cBhvr>
                                        <p:cTn id="548" dur="1" fill="hold">
                                          <p:stCondLst>
                                            <p:cond delay="3499"/>
                                          </p:stCondLst>
                                        </p:cTn>
                                        <p:tgtEl>
                                          <p:spTgt spid="126"/>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500"/>
                                        <p:tgtEl>
                                          <p:spTgt spid="127"/>
                                        </p:tgtEl>
                                        <p:attrNameLst>
                                          <p:attrName>ppt_x</p:attrName>
                                        </p:attrNameLst>
                                      </p:cBhvr>
                                      <p:tavLst>
                                        <p:tav tm="0">
                                          <p:val>
                                            <p:strVal val="ppt_x"/>
                                          </p:val>
                                        </p:tav>
                                        <p:tav tm="100000">
                                          <p:val>
                                            <p:strVal val="ppt_x"/>
                                          </p:val>
                                        </p:tav>
                                      </p:tavLst>
                                    </p:anim>
                                    <p:anim calcmode="lin" valueType="num">
                                      <p:cBhvr additive="base">
                                        <p:cTn id="551" dur="3500"/>
                                        <p:tgtEl>
                                          <p:spTgt spid="127"/>
                                        </p:tgtEl>
                                        <p:attrNameLst>
                                          <p:attrName>ppt_y</p:attrName>
                                        </p:attrNameLst>
                                      </p:cBhvr>
                                      <p:tavLst>
                                        <p:tav tm="0">
                                          <p:val>
                                            <p:strVal val="ppt_y"/>
                                          </p:val>
                                        </p:tav>
                                        <p:tav tm="100000">
                                          <p:val>
                                            <p:strVal val="1+ppt_h/2"/>
                                          </p:val>
                                        </p:tav>
                                      </p:tavLst>
                                    </p:anim>
                                    <p:set>
                                      <p:cBhvr>
                                        <p:cTn id="552" dur="1" fill="hold">
                                          <p:stCondLst>
                                            <p:cond delay="3499"/>
                                          </p:stCondLst>
                                        </p:cTn>
                                        <p:tgtEl>
                                          <p:spTgt spid="127"/>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500"/>
                                        <p:tgtEl>
                                          <p:spTgt spid="128"/>
                                        </p:tgtEl>
                                        <p:attrNameLst>
                                          <p:attrName>ppt_x</p:attrName>
                                        </p:attrNameLst>
                                      </p:cBhvr>
                                      <p:tavLst>
                                        <p:tav tm="0">
                                          <p:val>
                                            <p:strVal val="ppt_x"/>
                                          </p:val>
                                        </p:tav>
                                        <p:tav tm="100000">
                                          <p:val>
                                            <p:strVal val="ppt_x"/>
                                          </p:val>
                                        </p:tav>
                                      </p:tavLst>
                                    </p:anim>
                                    <p:anim calcmode="lin" valueType="num">
                                      <p:cBhvr additive="base">
                                        <p:cTn id="555" dur="3500"/>
                                        <p:tgtEl>
                                          <p:spTgt spid="128"/>
                                        </p:tgtEl>
                                        <p:attrNameLst>
                                          <p:attrName>ppt_y</p:attrName>
                                        </p:attrNameLst>
                                      </p:cBhvr>
                                      <p:tavLst>
                                        <p:tav tm="0">
                                          <p:val>
                                            <p:strVal val="ppt_y"/>
                                          </p:val>
                                        </p:tav>
                                        <p:tav tm="100000">
                                          <p:val>
                                            <p:strVal val="1+ppt_h/2"/>
                                          </p:val>
                                        </p:tav>
                                      </p:tavLst>
                                    </p:anim>
                                    <p:set>
                                      <p:cBhvr>
                                        <p:cTn id="556" dur="1" fill="hold">
                                          <p:stCondLst>
                                            <p:cond delay="3499"/>
                                          </p:stCondLst>
                                        </p:cTn>
                                        <p:tgtEl>
                                          <p:spTgt spid="128"/>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500"/>
                                        <p:tgtEl>
                                          <p:spTgt spid="165"/>
                                        </p:tgtEl>
                                        <p:attrNameLst>
                                          <p:attrName>ppt_x</p:attrName>
                                        </p:attrNameLst>
                                      </p:cBhvr>
                                      <p:tavLst>
                                        <p:tav tm="0">
                                          <p:val>
                                            <p:strVal val="ppt_x"/>
                                          </p:val>
                                        </p:tav>
                                        <p:tav tm="100000">
                                          <p:val>
                                            <p:strVal val="ppt_x"/>
                                          </p:val>
                                        </p:tav>
                                      </p:tavLst>
                                    </p:anim>
                                    <p:anim calcmode="lin" valueType="num">
                                      <p:cBhvr additive="base">
                                        <p:cTn id="559" dur="3500"/>
                                        <p:tgtEl>
                                          <p:spTgt spid="165"/>
                                        </p:tgtEl>
                                        <p:attrNameLst>
                                          <p:attrName>ppt_y</p:attrName>
                                        </p:attrNameLst>
                                      </p:cBhvr>
                                      <p:tavLst>
                                        <p:tav tm="0">
                                          <p:val>
                                            <p:strVal val="ppt_y"/>
                                          </p:val>
                                        </p:tav>
                                        <p:tav tm="100000">
                                          <p:val>
                                            <p:strVal val="1+ppt_h/2"/>
                                          </p:val>
                                        </p:tav>
                                      </p:tavLst>
                                    </p:anim>
                                    <p:set>
                                      <p:cBhvr>
                                        <p:cTn id="560" dur="1" fill="hold">
                                          <p:stCondLst>
                                            <p:cond delay="3499"/>
                                          </p:stCondLst>
                                        </p:cTn>
                                        <p:tgtEl>
                                          <p:spTgt spid="16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500"/>
                                        <p:tgtEl>
                                          <p:spTgt spid="166"/>
                                        </p:tgtEl>
                                        <p:attrNameLst>
                                          <p:attrName>ppt_x</p:attrName>
                                        </p:attrNameLst>
                                      </p:cBhvr>
                                      <p:tavLst>
                                        <p:tav tm="0">
                                          <p:val>
                                            <p:strVal val="ppt_x"/>
                                          </p:val>
                                        </p:tav>
                                        <p:tav tm="100000">
                                          <p:val>
                                            <p:strVal val="ppt_x"/>
                                          </p:val>
                                        </p:tav>
                                      </p:tavLst>
                                    </p:anim>
                                    <p:anim calcmode="lin" valueType="num">
                                      <p:cBhvr additive="base">
                                        <p:cTn id="563" dur="3500"/>
                                        <p:tgtEl>
                                          <p:spTgt spid="166"/>
                                        </p:tgtEl>
                                        <p:attrNameLst>
                                          <p:attrName>ppt_y</p:attrName>
                                        </p:attrNameLst>
                                      </p:cBhvr>
                                      <p:tavLst>
                                        <p:tav tm="0">
                                          <p:val>
                                            <p:strVal val="ppt_y"/>
                                          </p:val>
                                        </p:tav>
                                        <p:tav tm="100000">
                                          <p:val>
                                            <p:strVal val="1+ppt_h/2"/>
                                          </p:val>
                                        </p:tav>
                                      </p:tavLst>
                                    </p:anim>
                                    <p:set>
                                      <p:cBhvr>
                                        <p:cTn id="564" dur="1" fill="hold">
                                          <p:stCondLst>
                                            <p:cond delay="3499"/>
                                          </p:stCondLst>
                                        </p:cTn>
                                        <p:tgtEl>
                                          <p:spTgt spid="16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500"/>
                                        <p:tgtEl>
                                          <p:spTgt spid="167"/>
                                        </p:tgtEl>
                                        <p:attrNameLst>
                                          <p:attrName>ppt_x</p:attrName>
                                        </p:attrNameLst>
                                      </p:cBhvr>
                                      <p:tavLst>
                                        <p:tav tm="0">
                                          <p:val>
                                            <p:strVal val="ppt_x"/>
                                          </p:val>
                                        </p:tav>
                                        <p:tav tm="100000">
                                          <p:val>
                                            <p:strVal val="ppt_x"/>
                                          </p:val>
                                        </p:tav>
                                      </p:tavLst>
                                    </p:anim>
                                    <p:anim calcmode="lin" valueType="num">
                                      <p:cBhvr additive="base">
                                        <p:cTn id="567" dur="3500"/>
                                        <p:tgtEl>
                                          <p:spTgt spid="167"/>
                                        </p:tgtEl>
                                        <p:attrNameLst>
                                          <p:attrName>ppt_y</p:attrName>
                                        </p:attrNameLst>
                                      </p:cBhvr>
                                      <p:tavLst>
                                        <p:tav tm="0">
                                          <p:val>
                                            <p:strVal val="ppt_y"/>
                                          </p:val>
                                        </p:tav>
                                        <p:tav tm="100000">
                                          <p:val>
                                            <p:strVal val="1+ppt_h/2"/>
                                          </p:val>
                                        </p:tav>
                                      </p:tavLst>
                                    </p:anim>
                                    <p:set>
                                      <p:cBhvr>
                                        <p:cTn id="568" dur="1" fill="hold">
                                          <p:stCondLst>
                                            <p:cond delay="3499"/>
                                          </p:stCondLst>
                                        </p:cTn>
                                        <p:tgtEl>
                                          <p:spTgt spid="16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500"/>
                                        <p:tgtEl>
                                          <p:spTgt spid="168"/>
                                        </p:tgtEl>
                                        <p:attrNameLst>
                                          <p:attrName>ppt_x</p:attrName>
                                        </p:attrNameLst>
                                      </p:cBhvr>
                                      <p:tavLst>
                                        <p:tav tm="0">
                                          <p:val>
                                            <p:strVal val="ppt_x"/>
                                          </p:val>
                                        </p:tav>
                                        <p:tav tm="100000">
                                          <p:val>
                                            <p:strVal val="ppt_x"/>
                                          </p:val>
                                        </p:tav>
                                      </p:tavLst>
                                    </p:anim>
                                    <p:anim calcmode="lin" valueType="num">
                                      <p:cBhvr additive="base">
                                        <p:cTn id="571" dur="3500"/>
                                        <p:tgtEl>
                                          <p:spTgt spid="168"/>
                                        </p:tgtEl>
                                        <p:attrNameLst>
                                          <p:attrName>ppt_y</p:attrName>
                                        </p:attrNameLst>
                                      </p:cBhvr>
                                      <p:tavLst>
                                        <p:tav tm="0">
                                          <p:val>
                                            <p:strVal val="ppt_y"/>
                                          </p:val>
                                        </p:tav>
                                        <p:tav tm="100000">
                                          <p:val>
                                            <p:strVal val="1+ppt_h/2"/>
                                          </p:val>
                                        </p:tav>
                                      </p:tavLst>
                                    </p:anim>
                                    <p:set>
                                      <p:cBhvr>
                                        <p:cTn id="572" dur="1" fill="hold">
                                          <p:stCondLst>
                                            <p:cond delay="3499"/>
                                          </p:stCondLst>
                                        </p:cTn>
                                        <p:tgtEl>
                                          <p:spTgt spid="16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500"/>
                                        <p:tgtEl>
                                          <p:spTgt spid="169"/>
                                        </p:tgtEl>
                                        <p:attrNameLst>
                                          <p:attrName>ppt_x</p:attrName>
                                        </p:attrNameLst>
                                      </p:cBhvr>
                                      <p:tavLst>
                                        <p:tav tm="0">
                                          <p:val>
                                            <p:strVal val="ppt_x"/>
                                          </p:val>
                                        </p:tav>
                                        <p:tav tm="100000">
                                          <p:val>
                                            <p:strVal val="ppt_x"/>
                                          </p:val>
                                        </p:tav>
                                      </p:tavLst>
                                    </p:anim>
                                    <p:anim calcmode="lin" valueType="num">
                                      <p:cBhvr additive="base">
                                        <p:cTn id="575" dur="3500"/>
                                        <p:tgtEl>
                                          <p:spTgt spid="169"/>
                                        </p:tgtEl>
                                        <p:attrNameLst>
                                          <p:attrName>ppt_y</p:attrName>
                                        </p:attrNameLst>
                                      </p:cBhvr>
                                      <p:tavLst>
                                        <p:tav tm="0">
                                          <p:val>
                                            <p:strVal val="ppt_y"/>
                                          </p:val>
                                        </p:tav>
                                        <p:tav tm="100000">
                                          <p:val>
                                            <p:strVal val="1+ppt_h/2"/>
                                          </p:val>
                                        </p:tav>
                                      </p:tavLst>
                                    </p:anim>
                                    <p:set>
                                      <p:cBhvr>
                                        <p:cTn id="576" dur="1" fill="hold">
                                          <p:stCondLst>
                                            <p:cond delay="3499"/>
                                          </p:stCondLst>
                                        </p:cTn>
                                        <p:tgtEl>
                                          <p:spTgt spid="16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500"/>
                                        <p:tgtEl>
                                          <p:spTgt spid="170"/>
                                        </p:tgtEl>
                                        <p:attrNameLst>
                                          <p:attrName>ppt_x</p:attrName>
                                        </p:attrNameLst>
                                      </p:cBhvr>
                                      <p:tavLst>
                                        <p:tav tm="0">
                                          <p:val>
                                            <p:strVal val="ppt_x"/>
                                          </p:val>
                                        </p:tav>
                                        <p:tav tm="100000">
                                          <p:val>
                                            <p:strVal val="ppt_x"/>
                                          </p:val>
                                        </p:tav>
                                      </p:tavLst>
                                    </p:anim>
                                    <p:anim calcmode="lin" valueType="num">
                                      <p:cBhvr additive="base">
                                        <p:cTn id="579" dur="3500"/>
                                        <p:tgtEl>
                                          <p:spTgt spid="170"/>
                                        </p:tgtEl>
                                        <p:attrNameLst>
                                          <p:attrName>ppt_y</p:attrName>
                                        </p:attrNameLst>
                                      </p:cBhvr>
                                      <p:tavLst>
                                        <p:tav tm="0">
                                          <p:val>
                                            <p:strVal val="ppt_y"/>
                                          </p:val>
                                        </p:tav>
                                        <p:tav tm="100000">
                                          <p:val>
                                            <p:strVal val="1+ppt_h/2"/>
                                          </p:val>
                                        </p:tav>
                                      </p:tavLst>
                                    </p:anim>
                                    <p:set>
                                      <p:cBhvr>
                                        <p:cTn id="580" dur="1" fill="hold">
                                          <p:stCondLst>
                                            <p:cond delay="3499"/>
                                          </p:stCondLst>
                                        </p:cTn>
                                        <p:tgtEl>
                                          <p:spTgt spid="17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500"/>
                                        <p:tgtEl>
                                          <p:spTgt spid="171"/>
                                        </p:tgtEl>
                                        <p:attrNameLst>
                                          <p:attrName>ppt_x</p:attrName>
                                        </p:attrNameLst>
                                      </p:cBhvr>
                                      <p:tavLst>
                                        <p:tav tm="0">
                                          <p:val>
                                            <p:strVal val="ppt_x"/>
                                          </p:val>
                                        </p:tav>
                                        <p:tav tm="100000">
                                          <p:val>
                                            <p:strVal val="ppt_x"/>
                                          </p:val>
                                        </p:tav>
                                      </p:tavLst>
                                    </p:anim>
                                    <p:anim calcmode="lin" valueType="num">
                                      <p:cBhvr additive="base">
                                        <p:cTn id="583" dur="3500"/>
                                        <p:tgtEl>
                                          <p:spTgt spid="171"/>
                                        </p:tgtEl>
                                        <p:attrNameLst>
                                          <p:attrName>ppt_y</p:attrName>
                                        </p:attrNameLst>
                                      </p:cBhvr>
                                      <p:tavLst>
                                        <p:tav tm="0">
                                          <p:val>
                                            <p:strVal val="ppt_y"/>
                                          </p:val>
                                        </p:tav>
                                        <p:tav tm="100000">
                                          <p:val>
                                            <p:strVal val="1+ppt_h/2"/>
                                          </p:val>
                                        </p:tav>
                                      </p:tavLst>
                                    </p:anim>
                                    <p:set>
                                      <p:cBhvr>
                                        <p:cTn id="584" dur="1" fill="hold">
                                          <p:stCondLst>
                                            <p:cond delay="3499"/>
                                          </p:stCondLst>
                                        </p:cTn>
                                        <p:tgtEl>
                                          <p:spTgt spid="17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500"/>
                                        <p:tgtEl>
                                          <p:spTgt spid="172"/>
                                        </p:tgtEl>
                                        <p:attrNameLst>
                                          <p:attrName>ppt_x</p:attrName>
                                        </p:attrNameLst>
                                      </p:cBhvr>
                                      <p:tavLst>
                                        <p:tav tm="0">
                                          <p:val>
                                            <p:strVal val="ppt_x"/>
                                          </p:val>
                                        </p:tav>
                                        <p:tav tm="100000">
                                          <p:val>
                                            <p:strVal val="ppt_x"/>
                                          </p:val>
                                        </p:tav>
                                      </p:tavLst>
                                    </p:anim>
                                    <p:anim calcmode="lin" valueType="num">
                                      <p:cBhvr additive="base">
                                        <p:cTn id="587" dur="3500"/>
                                        <p:tgtEl>
                                          <p:spTgt spid="172"/>
                                        </p:tgtEl>
                                        <p:attrNameLst>
                                          <p:attrName>ppt_y</p:attrName>
                                        </p:attrNameLst>
                                      </p:cBhvr>
                                      <p:tavLst>
                                        <p:tav tm="0">
                                          <p:val>
                                            <p:strVal val="ppt_y"/>
                                          </p:val>
                                        </p:tav>
                                        <p:tav tm="100000">
                                          <p:val>
                                            <p:strVal val="1+ppt_h/2"/>
                                          </p:val>
                                        </p:tav>
                                      </p:tavLst>
                                    </p:anim>
                                    <p:set>
                                      <p:cBhvr>
                                        <p:cTn id="588" dur="1" fill="hold">
                                          <p:stCondLst>
                                            <p:cond delay="3499"/>
                                          </p:stCondLst>
                                        </p:cTn>
                                        <p:tgtEl>
                                          <p:spTgt spid="17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500"/>
                                        <p:tgtEl>
                                          <p:spTgt spid="173"/>
                                        </p:tgtEl>
                                        <p:attrNameLst>
                                          <p:attrName>ppt_x</p:attrName>
                                        </p:attrNameLst>
                                      </p:cBhvr>
                                      <p:tavLst>
                                        <p:tav tm="0">
                                          <p:val>
                                            <p:strVal val="ppt_x"/>
                                          </p:val>
                                        </p:tav>
                                        <p:tav tm="100000">
                                          <p:val>
                                            <p:strVal val="ppt_x"/>
                                          </p:val>
                                        </p:tav>
                                      </p:tavLst>
                                    </p:anim>
                                    <p:anim calcmode="lin" valueType="num">
                                      <p:cBhvr additive="base">
                                        <p:cTn id="591" dur="3500"/>
                                        <p:tgtEl>
                                          <p:spTgt spid="173"/>
                                        </p:tgtEl>
                                        <p:attrNameLst>
                                          <p:attrName>ppt_y</p:attrName>
                                        </p:attrNameLst>
                                      </p:cBhvr>
                                      <p:tavLst>
                                        <p:tav tm="0">
                                          <p:val>
                                            <p:strVal val="ppt_y"/>
                                          </p:val>
                                        </p:tav>
                                        <p:tav tm="100000">
                                          <p:val>
                                            <p:strVal val="1+ppt_h/2"/>
                                          </p:val>
                                        </p:tav>
                                      </p:tavLst>
                                    </p:anim>
                                    <p:set>
                                      <p:cBhvr>
                                        <p:cTn id="592" dur="1" fill="hold">
                                          <p:stCondLst>
                                            <p:cond delay="3499"/>
                                          </p:stCondLst>
                                        </p:cTn>
                                        <p:tgtEl>
                                          <p:spTgt spid="17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500"/>
                                        <p:tgtEl>
                                          <p:spTgt spid="174"/>
                                        </p:tgtEl>
                                        <p:attrNameLst>
                                          <p:attrName>ppt_x</p:attrName>
                                        </p:attrNameLst>
                                      </p:cBhvr>
                                      <p:tavLst>
                                        <p:tav tm="0">
                                          <p:val>
                                            <p:strVal val="ppt_x"/>
                                          </p:val>
                                        </p:tav>
                                        <p:tav tm="100000">
                                          <p:val>
                                            <p:strVal val="ppt_x"/>
                                          </p:val>
                                        </p:tav>
                                      </p:tavLst>
                                    </p:anim>
                                    <p:anim calcmode="lin" valueType="num">
                                      <p:cBhvr additive="base">
                                        <p:cTn id="595" dur="3500"/>
                                        <p:tgtEl>
                                          <p:spTgt spid="174"/>
                                        </p:tgtEl>
                                        <p:attrNameLst>
                                          <p:attrName>ppt_y</p:attrName>
                                        </p:attrNameLst>
                                      </p:cBhvr>
                                      <p:tavLst>
                                        <p:tav tm="0">
                                          <p:val>
                                            <p:strVal val="ppt_y"/>
                                          </p:val>
                                        </p:tav>
                                        <p:tav tm="100000">
                                          <p:val>
                                            <p:strVal val="1+ppt_h/2"/>
                                          </p:val>
                                        </p:tav>
                                      </p:tavLst>
                                    </p:anim>
                                    <p:set>
                                      <p:cBhvr>
                                        <p:cTn id="596" dur="1" fill="hold">
                                          <p:stCondLst>
                                            <p:cond delay="3499"/>
                                          </p:stCondLst>
                                        </p:cTn>
                                        <p:tgtEl>
                                          <p:spTgt spid="17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500"/>
                                        <p:tgtEl>
                                          <p:spTgt spid="175"/>
                                        </p:tgtEl>
                                        <p:attrNameLst>
                                          <p:attrName>ppt_x</p:attrName>
                                        </p:attrNameLst>
                                      </p:cBhvr>
                                      <p:tavLst>
                                        <p:tav tm="0">
                                          <p:val>
                                            <p:strVal val="ppt_x"/>
                                          </p:val>
                                        </p:tav>
                                        <p:tav tm="100000">
                                          <p:val>
                                            <p:strVal val="ppt_x"/>
                                          </p:val>
                                        </p:tav>
                                      </p:tavLst>
                                    </p:anim>
                                    <p:anim calcmode="lin" valueType="num">
                                      <p:cBhvr additive="base">
                                        <p:cTn id="599" dur="3500"/>
                                        <p:tgtEl>
                                          <p:spTgt spid="175"/>
                                        </p:tgtEl>
                                        <p:attrNameLst>
                                          <p:attrName>ppt_y</p:attrName>
                                        </p:attrNameLst>
                                      </p:cBhvr>
                                      <p:tavLst>
                                        <p:tav tm="0">
                                          <p:val>
                                            <p:strVal val="ppt_y"/>
                                          </p:val>
                                        </p:tav>
                                        <p:tav tm="100000">
                                          <p:val>
                                            <p:strVal val="1+ppt_h/2"/>
                                          </p:val>
                                        </p:tav>
                                      </p:tavLst>
                                    </p:anim>
                                    <p:set>
                                      <p:cBhvr>
                                        <p:cTn id="600" dur="1" fill="hold">
                                          <p:stCondLst>
                                            <p:cond delay="3499"/>
                                          </p:stCondLst>
                                        </p:cTn>
                                        <p:tgtEl>
                                          <p:spTgt spid="17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500"/>
                                        <p:tgtEl>
                                          <p:spTgt spid="176"/>
                                        </p:tgtEl>
                                        <p:attrNameLst>
                                          <p:attrName>ppt_x</p:attrName>
                                        </p:attrNameLst>
                                      </p:cBhvr>
                                      <p:tavLst>
                                        <p:tav tm="0">
                                          <p:val>
                                            <p:strVal val="ppt_x"/>
                                          </p:val>
                                        </p:tav>
                                        <p:tav tm="100000">
                                          <p:val>
                                            <p:strVal val="ppt_x"/>
                                          </p:val>
                                        </p:tav>
                                      </p:tavLst>
                                    </p:anim>
                                    <p:anim calcmode="lin" valueType="num">
                                      <p:cBhvr additive="base">
                                        <p:cTn id="603" dur="3500"/>
                                        <p:tgtEl>
                                          <p:spTgt spid="176"/>
                                        </p:tgtEl>
                                        <p:attrNameLst>
                                          <p:attrName>ppt_y</p:attrName>
                                        </p:attrNameLst>
                                      </p:cBhvr>
                                      <p:tavLst>
                                        <p:tav tm="0">
                                          <p:val>
                                            <p:strVal val="ppt_y"/>
                                          </p:val>
                                        </p:tav>
                                        <p:tav tm="100000">
                                          <p:val>
                                            <p:strVal val="1+ppt_h/2"/>
                                          </p:val>
                                        </p:tav>
                                      </p:tavLst>
                                    </p:anim>
                                    <p:set>
                                      <p:cBhvr>
                                        <p:cTn id="604" dur="1" fill="hold">
                                          <p:stCondLst>
                                            <p:cond delay="3499"/>
                                          </p:stCondLst>
                                        </p:cTn>
                                        <p:tgtEl>
                                          <p:spTgt spid="17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500"/>
                                        <p:tgtEl>
                                          <p:spTgt spid="179"/>
                                        </p:tgtEl>
                                        <p:attrNameLst>
                                          <p:attrName>ppt_x</p:attrName>
                                        </p:attrNameLst>
                                      </p:cBhvr>
                                      <p:tavLst>
                                        <p:tav tm="0">
                                          <p:val>
                                            <p:strVal val="ppt_x"/>
                                          </p:val>
                                        </p:tav>
                                        <p:tav tm="100000">
                                          <p:val>
                                            <p:strVal val="ppt_x"/>
                                          </p:val>
                                        </p:tav>
                                      </p:tavLst>
                                    </p:anim>
                                    <p:anim calcmode="lin" valueType="num">
                                      <p:cBhvr additive="base">
                                        <p:cTn id="607" dur="3500"/>
                                        <p:tgtEl>
                                          <p:spTgt spid="179"/>
                                        </p:tgtEl>
                                        <p:attrNameLst>
                                          <p:attrName>ppt_y</p:attrName>
                                        </p:attrNameLst>
                                      </p:cBhvr>
                                      <p:tavLst>
                                        <p:tav tm="0">
                                          <p:val>
                                            <p:strVal val="ppt_y"/>
                                          </p:val>
                                        </p:tav>
                                        <p:tav tm="100000">
                                          <p:val>
                                            <p:strVal val="1+ppt_h/2"/>
                                          </p:val>
                                        </p:tav>
                                      </p:tavLst>
                                    </p:anim>
                                    <p:set>
                                      <p:cBhvr>
                                        <p:cTn id="608" dur="1" fill="hold">
                                          <p:stCondLst>
                                            <p:cond delay="3499"/>
                                          </p:stCondLst>
                                        </p:cTn>
                                        <p:tgtEl>
                                          <p:spTgt spid="179"/>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500"/>
                                        <p:tgtEl>
                                          <p:spTgt spid="180"/>
                                        </p:tgtEl>
                                        <p:attrNameLst>
                                          <p:attrName>ppt_x</p:attrName>
                                        </p:attrNameLst>
                                      </p:cBhvr>
                                      <p:tavLst>
                                        <p:tav tm="0">
                                          <p:val>
                                            <p:strVal val="ppt_x"/>
                                          </p:val>
                                        </p:tav>
                                        <p:tav tm="100000">
                                          <p:val>
                                            <p:strVal val="ppt_x"/>
                                          </p:val>
                                        </p:tav>
                                      </p:tavLst>
                                    </p:anim>
                                    <p:anim calcmode="lin" valueType="num">
                                      <p:cBhvr additive="base">
                                        <p:cTn id="611" dur="3500"/>
                                        <p:tgtEl>
                                          <p:spTgt spid="180"/>
                                        </p:tgtEl>
                                        <p:attrNameLst>
                                          <p:attrName>ppt_y</p:attrName>
                                        </p:attrNameLst>
                                      </p:cBhvr>
                                      <p:tavLst>
                                        <p:tav tm="0">
                                          <p:val>
                                            <p:strVal val="ppt_y"/>
                                          </p:val>
                                        </p:tav>
                                        <p:tav tm="100000">
                                          <p:val>
                                            <p:strVal val="1+ppt_h/2"/>
                                          </p:val>
                                        </p:tav>
                                      </p:tavLst>
                                    </p:anim>
                                    <p:set>
                                      <p:cBhvr>
                                        <p:cTn id="612" dur="1" fill="hold">
                                          <p:stCondLst>
                                            <p:cond delay="3499"/>
                                          </p:stCondLst>
                                        </p:cTn>
                                        <p:tgtEl>
                                          <p:spTgt spid="180"/>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500"/>
                                        <p:tgtEl>
                                          <p:spTgt spid="181"/>
                                        </p:tgtEl>
                                        <p:attrNameLst>
                                          <p:attrName>ppt_x</p:attrName>
                                        </p:attrNameLst>
                                      </p:cBhvr>
                                      <p:tavLst>
                                        <p:tav tm="0">
                                          <p:val>
                                            <p:strVal val="ppt_x"/>
                                          </p:val>
                                        </p:tav>
                                        <p:tav tm="100000">
                                          <p:val>
                                            <p:strVal val="ppt_x"/>
                                          </p:val>
                                        </p:tav>
                                      </p:tavLst>
                                    </p:anim>
                                    <p:anim calcmode="lin" valueType="num">
                                      <p:cBhvr additive="base">
                                        <p:cTn id="615" dur="3500"/>
                                        <p:tgtEl>
                                          <p:spTgt spid="181"/>
                                        </p:tgtEl>
                                        <p:attrNameLst>
                                          <p:attrName>ppt_y</p:attrName>
                                        </p:attrNameLst>
                                      </p:cBhvr>
                                      <p:tavLst>
                                        <p:tav tm="0">
                                          <p:val>
                                            <p:strVal val="ppt_y"/>
                                          </p:val>
                                        </p:tav>
                                        <p:tav tm="100000">
                                          <p:val>
                                            <p:strVal val="1+ppt_h/2"/>
                                          </p:val>
                                        </p:tav>
                                      </p:tavLst>
                                    </p:anim>
                                    <p:set>
                                      <p:cBhvr>
                                        <p:cTn id="616" dur="1" fill="hold">
                                          <p:stCondLst>
                                            <p:cond delay="3499"/>
                                          </p:stCondLst>
                                        </p:cTn>
                                        <p:tgtEl>
                                          <p:spTgt spid="181"/>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500"/>
                                        <p:tgtEl>
                                          <p:spTgt spid="182"/>
                                        </p:tgtEl>
                                        <p:attrNameLst>
                                          <p:attrName>ppt_x</p:attrName>
                                        </p:attrNameLst>
                                      </p:cBhvr>
                                      <p:tavLst>
                                        <p:tav tm="0">
                                          <p:val>
                                            <p:strVal val="ppt_x"/>
                                          </p:val>
                                        </p:tav>
                                        <p:tav tm="100000">
                                          <p:val>
                                            <p:strVal val="ppt_x"/>
                                          </p:val>
                                        </p:tav>
                                      </p:tavLst>
                                    </p:anim>
                                    <p:anim calcmode="lin" valueType="num">
                                      <p:cBhvr additive="base">
                                        <p:cTn id="619" dur="3500"/>
                                        <p:tgtEl>
                                          <p:spTgt spid="182"/>
                                        </p:tgtEl>
                                        <p:attrNameLst>
                                          <p:attrName>ppt_y</p:attrName>
                                        </p:attrNameLst>
                                      </p:cBhvr>
                                      <p:tavLst>
                                        <p:tav tm="0">
                                          <p:val>
                                            <p:strVal val="ppt_y"/>
                                          </p:val>
                                        </p:tav>
                                        <p:tav tm="100000">
                                          <p:val>
                                            <p:strVal val="1+ppt_h/2"/>
                                          </p:val>
                                        </p:tav>
                                      </p:tavLst>
                                    </p:anim>
                                    <p:set>
                                      <p:cBhvr>
                                        <p:cTn id="620" dur="1" fill="hold">
                                          <p:stCondLst>
                                            <p:cond delay="3499"/>
                                          </p:stCondLst>
                                        </p:cTn>
                                        <p:tgtEl>
                                          <p:spTgt spid="182"/>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500"/>
                                        <p:tgtEl>
                                          <p:spTgt spid="183"/>
                                        </p:tgtEl>
                                        <p:attrNameLst>
                                          <p:attrName>ppt_x</p:attrName>
                                        </p:attrNameLst>
                                      </p:cBhvr>
                                      <p:tavLst>
                                        <p:tav tm="0">
                                          <p:val>
                                            <p:strVal val="ppt_x"/>
                                          </p:val>
                                        </p:tav>
                                        <p:tav tm="100000">
                                          <p:val>
                                            <p:strVal val="ppt_x"/>
                                          </p:val>
                                        </p:tav>
                                      </p:tavLst>
                                    </p:anim>
                                    <p:anim calcmode="lin" valueType="num">
                                      <p:cBhvr additive="base">
                                        <p:cTn id="623" dur="3500"/>
                                        <p:tgtEl>
                                          <p:spTgt spid="183"/>
                                        </p:tgtEl>
                                        <p:attrNameLst>
                                          <p:attrName>ppt_y</p:attrName>
                                        </p:attrNameLst>
                                      </p:cBhvr>
                                      <p:tavLst>
                                        <p:tav tm="0">
                                          <p:val>
                                            <p:strVal val="ppt_y"/>
                                          </p:val>
                                        </p:tav>
                                        <p:tav tm="100000">
                                          <p:val>
                                            <p:strVal val="1+ppt_h/2"/>
                                          </p:val>
                                        </p:tav>
                                      </p:tavLst>
                                    </p:anim>
                                    <p:set>
                                      <p:cBhvr>
                                        <p:cTn id="624" dur="1" fill="hold">
                                          <p:stCondLst>
                                            <p:cond delay="3499"/>
                                          </p:stCondLst>
                                        </p:cTn>
                                        <p:tgtEl>
                                          <p:spTgt spid="183"/>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500"/>
                                        <p:tgtEl>
                                          <p:spTgt spid="184"/>
                                        </p:tgtEl>
                                        <p:attrNameLst>
                                          <p:attrName>ppt_x</p:attrName>
                                        </p:attrNameLst>
                                      </p:cBhvr>
                                      <p:tavLst>
                                        <p:tav tm="0">
                                          <p:val>
                                            <p:strVal val="ppt_x"/>
                                          </p:val>
                                        </p:tav>
                                        <p:tav tm="100000">
                                          <p:val>
                                            <p:strVal val="ppt_x"/>
                                          </p:val>
                                        </p:tav>
                                      </p:tavLst>
                                    </p:anim>
                                    <p:anim calcmode="lin" valueType="num">
                                      <p:cBhvr additive="base">
                                        <p:cTn id="627" dur="3500"/>
                                        <p:tgtEl>
                                          <p:spTgt spid="184"/>
                                        </p:tgtEl>
                                        <p:attrNameLst>
                                          <p:attrName>ppt_y</p:attrName>
                                        </p:attrNameLst>
                                      </p:cBhvr>
                                      <p:tavLst>
                                        <p:tav tm="0">
                                          <p:val>
                                            <p:strVal val="ppt_y"/>
                                          </p:val>
                                        </p:tav>
                                        <p:tav tm="100000">
                                          <p:val>
                                            <p:strVal val="1+ppt_h/2"/>
                                          </p:val>
                                        </p:tav>
                                      </p:tavLst>
                                    </p:anim>
                                    <p:set>
                                      <p:cBhvr>
                                        <p:cTn id="628" dur="1" fill="hold">
                                          <p:stCondLst>
                                            <p:cond delay="3499"/>
                                          </p:stCondLst>
                                        </p:cTn>
                                        <p:tgtEl>
                                          <p:spTgt spid="184"/>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500"/>
                                        <p:tgtEl>
                                          <p:spTgt spid="185"/>
                                        </p:tgtEl>
                                        <p:attrNameLst>
                                          <p:attrName>ppt_x</p:attrName>
                                        </p:attrNameLst>
                                      </p:cBhvr>
                                      <p:tavLst>
                                        <p:tav tm="0">
                                          <p:val>
                                            <p:strVal val="ppt_x"/>
                                          </p:val>
                                        </p:tav>
                                        <p:tav tm="100000">
                                          <p:val>
                                            <p:strVal val="ppt_x"/>
                                          </p:val>
                                        </p:tav>
                                      </p:tavLst>
                                    </p:anim>
                                    <p:anim calcmode="lin" valueType="num">
                                      <p:cBhvr additive="base">
                                        <p:cTn id="631" dur="3500"/>
                                        <p:tgtEl>
                                          <p:spTgt spid="185"/>
                                        </p:tgtEl>
                                        <p:attrNameLst>
                                          <p:attrName>ppt_y</p:attrName>
                                        </p:attrNameLst>
                                      </p:cBhvr>
                                      <p:tavLst>
                                        <p:tav tm="0">
                                          <p:val>
                                            <p:strVal val="ppt_y"/>
                                          </p:val>
                                        </p:tav>
                                        <p:tav tm="100000">
                                          <p:val>
                                            <p:strVal val="1+ppt_h/2"/>
                                          </p:val>
                                        </p:tav>
                                      </p:tavLst>
                                    </p:anim>
                                    <p:set>
                                      <p:cBhvr>
                                        <p:cTn id="632" dur="1" fill="hold">
                                          <p:stCondLst>
                                            <p:cond delay="3499"/>
                                          </p:stCondLst>
                                        </p:cTn>
                                        <p:tgtEl>
                                          <p:spTgt spid="185"/>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500"/>
                                        <p:tgtEl>
                                          <p:spTgt spid="186"/>
                                        </p:tgtEl>
                                        <p:attrNameLst>
                                          <p:attrName>ppt_x</p:attrName>
                                        </p:attrNameLst>
                                      </p:cBhvr>
                                      <p:tavLst>
                                        <p:tav tm="0">
                                          <p:val>
                                            <p:strVal val="ppt_x"/>
                                          </p:val>
                                        </p:tav>
                                        <p:tav tm="100000">
                                          <p:val>
                                            <p:strVal val="ppt_x"/>
                                          </p:val>
                                        </p:tav>
                                      </p:tavLst>
                                    </p:anim>
                                    <p:anim calcmode="lin" valueType="num">
                                      <p:cBhvr additive="base">
                                        <p:cTn id="635" dur="3500"/>
                                        <p:tgtEl>
                                          <p:spTgt spid="186"/>
                                        </p:tgtEl>
                                        <p:attrNameLst>
                                          <p:attrName>ppt_y</p:attrName>
                                        </p:attrNameLst>
                                      </p:cBhvr>
                                      <p:tavLst>
                                        <p:tav tm="0">
                                          <p:val>
                                            <p:strVal val="ppt_y"/>
                                          </p:val>
                                        </p:tav>
                                        <p:tav tm="100000">
                                          <p:val>
                                            <p:strVal val="1+ppt_h/2"/>
                                          </p:val>
                                        </p:tav>
                                      </p:tavLst>
                                    </p:anim>
                                    <p:set>
                                      <p:cBhvr>
                                        <p:cTn id="636" dur="1" fill="hold">
                                          <p:stCondLst>
                                            <p:cond delay="3499"/>
                                          </p:stCondLst>
                                        </p:cTn>
                                        <p:tgtEl>
                                          <p:spTgt spid="186"/>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500"/>
                                        <p:tgtEl>
                                          <p:spTgt spid="187"/>
                                        </p:tgtEl>
                                        <p:attrNameLst>
                                          <p:attrName>ppt_x</p:attrName>
                                        </p:attrNameLst>
                                      </p:cBhvr>
                                      <p:tavLst>
                                        <p:tav tm="0">
                                          <p:val>
                                            <p:strVal val="ppt_x"/>
                                          </p:val>
                                        </p:tav>
                                        <p:tav tm="100000">
                                          <p:val>
                                            <p:strVal val="ppt_x"/>
                                          </p:val>
                                        </p:tav>
                                      </p:tavLst>
                                    </p:anim>
                                    <p:anim calcmode="lin" valueType="num">
                                      <p:cBhvr additive="base">
                                        <p:cTn id="639" dur="3500"/>
                                        <p:tgtEl>
                                          <p:spTgt spid="187"/>
                                        </p:tgtEl>
                                        <p:attrNameLst>
                                          <p:attrName>ppt_y</p:attrName>
                                        </p:attrNameLst>
                                      </p:cBhvr>
                                      <p:tavLst>
                                        <p:tav tm="0">
                                          <p:val>
                                            <p:strVal val="ppt_y"/>
                                          </p:val>
                                        </p:tav>
                                        <p:tav tm="100000">
                                          <p:val>
                                            <p:strVal val="1+ppt_h/2"/>
                                          </p:val>
                                        </p:tav>
                                      </p:tavLst>
                                    </p:anim>
                                    <p:set>
                                      <p:cBhvr>
                                        <p:cTn id="640" dur="1" fill="hold">
                                          <p:stCondLst>
                                            <p:cond delay="3499"/>
                                          </p:stCondLst>
                                        </p:cTn>
                                        <p:tgtEl>
                                          <p:spTgt spid="187"/>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500"/>
                                        <p:tgtEl>
                                          <p:spTgt spid="188"/>
                                        </p:tgtEl>
                                        <p:attrNameLst>
                                          <p:attrName>ppt_x</p:attrName>
                                        </p:attrNameLst>
                                      </p:cBhvr>
                                      <p:tavLst>
                                        <p:tav tm="0">
                                          <p:val>
                                            <p:strVal val="ppt_x"/>
                                          </p:val>
                                        </p:tav>
                                        <p:tav tm="100000">
                                          <p:val>
                                            <p:strVal val="ppt_x"/>
                                          </p:val>
                                        </p:tav>
                                      </p:tavLst>
                                    </p:anim>
                                    <p:anim calcmode="lin" valueType="num">
                                      <p:cBhvr additive="base">
                                        <p:cTn id="643" dur="3500"/>
                                        <p:tgtEl>
                                          <p:spTgt spid="188"/>
                                        </p:tgtEl>
                                        <p:attrNameLst>
                                          <p:attrName>ppt_y</p:attrName>
                                        </p:attrNameLst>
                                      </p:cBhvr>
                                      <p:tavLst>
                                        <p:tav tm="0">
                                          <p:val>
                                            <p:strVal val="ppt_y"/>
                                          </p:val>
                                        </p:tav>
                                        <p:tav tm="100000">
                                          <p:val>
                                            <p:strVal val="1+ppt_h/2"/>
                                          </p:val>
                                        </p:tav>
                                      </p:tavLst>
                                    </p:anim>
                                    <p:set>
                                      <p:cBhvr>
                                        <p:cTn id="644" dur="1" fill="hold">
                                          <p:stCondLst>
                                            <p:cond delay="3499"/>
                                          </p:stCondLst>
                                        </p:cTn>
                                        <p:tgtEl>
                                          <p:spTgt spid="188"/>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500"/>
                                        <p:tgtEl>
                                          <p:spTgt spid="189"/>
                                        </p:tgtEl>
                                        <p:attrNameLst>
                                          <p:attrName>ppt_x</p:attrName>
                                        </p:attrNameLst>
                                      </p:cBhvr>
                                      <p:tavLst>
                                        <p:tav tm="0">
                                          <p:val>
                                            <p:strVal val="ppt_x"/>
                                          </p:val>
                                        </p:tav>
                                        <p:tav tm="100000">
                                          <p:val>
                                            <p:strVal val="ppt_x"/>
                                          </p:val>
                                        </p:tav>
                                      </p:tavLst>
                                    </p:anim>
                                    <p:anim calcmode="lin" valueType="num">
                                      <p:cBhvr additive="base">
                                        <p:cTn id="647" dur="3500"/>
                                        <p:tgtEl>
                                          <p:spTgt spid="189"/>
                                        </p:tgtEl>
                                        <p:attrNameLst>
                                          <p:attrName>ppt_y</p:attrName>
                                        </p:attrNameLst>
                                      </p:cBhvr>
                                      <p:tavLst>
                                        <p:tav tm="0">
                                          <p:val>
                                            <p:strVal val="ppt_y"/>
                                          </p:val>
                                        </p:tav>
                                        <p:tav tm="100000">
                                          <p:val>
                                            <p:strVal val="1+ppt_h/2"/>
                                          </p:val>
                                        </p:tav>
                                      </p:tavLst>
                                    </p:anim>
                                    <p:set>
                                      <p:cBhvr>
                                        <p:cTn id="648" dur="1" fill="hold">
                                          <p:stCondLst>
                                            <p:cond delay="3499"/>
                                          </p:stCondLst>
                                        </p:cTn>
                                        <p:tgtEl>
                                          <p:spTgt spid="189"/>
                                        </p:tgtEl>
                                        <p:attrNameLst>
                                          <p:attrName>style.visibility</p:attrName>
                                        </p:attrNameLst>
                                      </p:cBhvr>
                                      <p:to>
                                        <p:strVal val="hidden"/>
                                      </p:to>
                                    </p:set>
                                  </p:childTnLst>
                                </p:cTn>
                              </p:par>
                              <p:par>
                                <p:cTn id="649" presetID="2" presetClass="exit" presetSubtype="4" fill="hold" grpId="2" nodeType="withEffect">
                                  <p:stCondLst>
                                    <p:cond delay="0"/>
                                  </p:stCondLst>
                                  <p:childTnLst>
                                    <p:anim calcmode="lin" valueType="num">
                                      <p:cBhvr additive="base">
                                        <p:cTn id="650" dur="3500"/>
                                        <p:tgtEl>
                                          <p:spTgt spid="190"/>
                                        </p:tgtEl>
                                        <p:attrNameLst>
                                          <p:attrName>ppt_x</p:attrName>
                                        </p:attrNameLst>
                                      </p:cBhvr>
                                      <p:tavLst>
                                        <p:tav tm="0">
                                          <p:val>
                                            <p:strVal val="ppt_x"/>
                                          </p:val>
                                        </p:tav>
                                        <p:tav tm="100000">
                                          <p:val>
                                            <p:strVal val="ppt_x"/>
                                          </p:val>
                                        </p:tav>
                                      </p:tavLst>
                                    </p:anim>
                                    <p:anim calcmode="lin" valueType="num">
                                      <p:cBhvr additive="base">
                                        <p:cTn id="651" dur="3500"/>
                                        <p:tgtEl>
                                          <p:spTgt spid="190"/>
                                        </p:tgtEl>
                                        <p:attrNameLst>
                                          <p:attrName>ppt_y</p:attrName>
                                        </p:attrNameLst>
                                      </p:cBhvr>
                                      <p:tavLst>
                                        <p:tav tm="0">
                                          <p:val>
                                            <p:strVal val="ppt_y"/>
                                          </p:val>
                                        </p:tav>
                                        <p:tav tm="100000">
                                          <p:val>
                                            <p:strVal val="1+ppt_h/2"/>
                                          </p:val>
                                        </p:tav>
                                      </p:tavLst>
                                    </p:anim>
                                    <p:set>
                                      <p:cBhvr>
                                        <p:cTn id="652" dur="1" fill="hold">
                                          <p:stCondLst>
                                            <p:cond delay="3499"/>
                                          </p:stCondLst>
                                        </p:cTn>
                                        <p:tgtEl>
                                          <p:spTgt spid="190"/>
                                        </p:tgtEl>
                                        <p:attrNameLst>
                                          <p:attrName>style.visibility</p:attrName>
                                        </p:attrNameLst>
                                      </p:cBhvr>
                                      <p:to>
                                        <p:strVal val="hidden"/>
                                      </p:to>
                                    </p:set>
                                  </p:childTnLst>
                                </p:cTn>
                              </p:par>
                              <p:par>
                                <p:cTn id="653" presetID="2" presetClass="exit" presetSubtype="4" fill="hold" grpId="2" nodeType="withEffect">
                                  <p:stCondLst>
                                    <p:cond delay="0"/>
                                  </p:stCondLst>
                                  <p:childTnLst>
                                    <p:anim calcmode="lin" valueType="num">
                                      <p:cBhvr additive="base">
                                        <p:cTn id="654" dur="3500"/>
                                        <p:tgtEl>
                                          <p:spTgt spid="191"/>
                                        </p:tgtEl>
                                        <p:attrNameLst>
                                          <p:attrName>ppt_x</p:attrName>
                                        </p:attrNameLst>
                                      </p:cBhvr>
                                      <p:tavLst>
                                        <p:tav tm="0">
                                          <p:val>
                                            <p:strVal val="ppt_x"/>
                                          </p:val>
                                        </p:tav>
                                        <p:tav tm="100000">
                                          <p:val>
                                            <p:strVal val="ppt_x"/>
                                          </p:val>
                                        </p:tav>
                                      </p:tavLst>
                                    </p:anim>
                                    <p:anim calcmode="lin" valueType="num">
                                      <p:cBhvr additive="base">
                                        <p:cTn id="655" dur="3500"/>
                                        <p:tgtEl>
                                          <p:spTgt spid="191"/>
                                        </p:tgtEl>
                                        <p:attrNameLst>
                                          <p:attrName>ppt_y</p:attrName>
                                        </p:attrNameLst>
                                      </p:cBhvr>
                                      <p:tavLst>
                                        <p:tav tm="0">
                                          <p:val>
                                            <p:strVal val="ppt_y"/>
                                          </p:val>
                                        </p:tav>
                                        <p:tav tm="100000">
                                          <p:val>
                                            <p:strVal val="1+ppt_h/2"/>
                                          </p:val>
                                        </p:tav>
                                      </p:tavLst>
                                    </p:anim>
                                    <p:set>
                                      <p:cBhvr>
                                        <p:cTn id="656" dur="1" fill="hold">
                                          <p:stCondLst>
                                            <p:cond delay="3499"/>
                                          </p:stCondLst>
                                        </p:cTn>
                                        <p:tgtEl>
                                          <p:spTgt spid="191"/>
                                        </p:tgtEl>
                                        <p:attrNameLst>
                                          <p:attrName>style.visibility</p:attrName>
                                        </p:attrNameLst>
                                      </p:cBhvr>
                                      <p:to>
                                        <p:strVal val="hidden"/>
                                      </p:to>
                                    </p:set>
                                  </p:childTnLst>
                                </p:cTn>
                              </p:par>
                              <p:par>
                                <p:cTn id="657" presetID="2" presetClass="exit" presetSubtype="4" fill="hold" grpId="2" nodeType="withEffect">
                                  <p:stCondLst>
                                    <p:cond delay="0"/>
                                  </p:stCondLst>
                                  <p:childTnLst>
                                    <p:anim calcmode="lin" valueType="num">
                                      <p:cBhvr additive="base">
                                        <p:cTn id="658" dur="3500"/>
                                        <p:tgtEl>
                                          <p:spTgt spid="192"/>
                                        </p:tgtEl>
                                        <p:attrNameLst>
                                          <p:attrName>ppt_x</p:attrName>
                                        </p:attrNameLst>
                                      </p:cBhvr>
                                      <p:tavLst>
                                        <p:tav tm="0">
                                          <p:val>
                                            <p:strVal val="ppt_x"/>
                                          </p:val>
                                        </p:tav>
                                        <p:tav tm="100000">
                                          <p:val>
                                            <p:strVal val="ppt_x"/>
                                          </p:val>
                                        </p:tav>
                                      </p:tavLst>
                                    </p:anim>
                                    <p:anim calcmode="lin" valueType="num">
                                      <p:cBhvr additive="base">
                                        <p:cTn id="659" dur="3500"/>
                                        <p:tgtEl>
                                          <p:spTgt spid="192"/>
                                        </p:tgtEl>
                                        <p:attrNameLst>
                                          <p:attrName>ppt_y</p:attrName>
                                        </p:attrNameLst>
                                      </p:cBhvr>
                                      <p:tavLst>
                                        <p:tav tm="0">
                                          <p:val>
                                            <p:strVal val="ppt_y"/>
                                          </p:val>
                                        </p:tav>
                                        <p:tav tm="100000">
                                          <p:val>
                                            <p:strVal val="1+ppt_h/2"/>
                                          </p:val>
                                        </p:tav>
                                      </p:tavLst>
                                    </p:anim>
                                    <p:set>
                                      <p:cBhvr>
                                        <p:cTn id="660" dur="1" fill="hold">
                                          <p:stCondLst>
                                            <p:cond delay="3499"/>
                                          </p:stCondLst>
                                        </p:cTn>
                                        <p:tgtEl>
                                          <p:spTgt spid="192"/>
                                        </p:tgtEl>
                                        <p:attrNameLst>
                                          <p:attrName>style.visibility</p:attrName>
                                        </p:attrNameLst>
                                      </p:cBhvr>
                                      <p:to>
                                        <p:strVal val="hidden"/>
                                      </p:to>
                                    </p:set>
                                  </p:childTnLst>
                                </p:cTn>
                              </p:par>
                              <p:par>
                                <p:cTn id="661" presetID="2" presetClass="exit" presetSubtype="4" fill="hold" grpId="2" nodeType="withEffect">
                                  <p:stCondLst>
                                    <p:cond delay="0"/>
                                  </p:stCondLst>
                                  <p:childTnLst>
                                    <p:anim calcmode="lin" valueType="num">
                                      <p:cBhvr additive="base">
                                        <p:cTn id="662" dur="3500"/>
                                        <p:tgtEl>
                                          <p:spTgt spid="193"/>
                                        </p:tgtEl>
                                        <p:attrNameLst>
                                          <p:attrName>ppt_x</p:attrName>
                                        </p:attrNameLst>
                                      </p:cBhvr>
                                      <p:tavLst>
                                        <p:tav tm="0">
                                          <p:val>
                                            <p:strVal val="ppt_x"/>
                                          </p:val>
                                        </p:tav>
                                        <p:tav tm="100000">
                                          <p:val>
                                            <p:strVal val="ppt_x"/>
                                          </p:val>
                                        </p:tav>
                                      </p:tavLst>
                                    </p:anim>
                                    <p:anim calcmode="lin" valueType="num">
                                      <p:cBhvr additive="base">
                                        <p:cTn id="663" dur="3500"/>
                                        <p:tgtEl>
                                          <p:spTgt spid="193"/>
                                        </p:tgtEl>
                                        <p:attrNameLst>
                                          <p:attrName>ppt_y</p:attrName>
                                        </p:attrNameLst>
                                      </p:cBhvr>
                                      <p:tavLst>
                                        <p:tav tm="0">
                                          <p:val>
                                            <p:strVal val="ppt_y"/>
                                          </p:val>
                                        </p:tav>
                                        <p:tav tm="100000">
                                          <p:val>
                                            <p:strVal val="1+ppt_h/2"/>
                                          </p:val>
                                        </p:tav>
                                      </p:tavLst>
                                    </p:anim>
                                    <p:set>
                                      <p:cBhvr>
                                        <p:cTn id="664" dur="1" fill="hold">
                                          <p:stCondLst>
                                            <p:cond delay="3499"/>
                                          </p:stCondLst>
                                        </p:cTn>
                                        <p:tgtEl>
                                          <p:spTgt spid="193"/>
                                        </p:tgtEl>
                                        <p:attrNameLst>
                                          <p:attrName>style.visibility</p:attrName>
                                        </p:attrNameLst>
                                      </p:cBhvr>
                                      <p:to>
                                        <p:strVal val="hidden"/>
                                      </p:to>
                                    </p:set>
                                  </p:childTnLst>
                                </p:cTn>
                              </p:par>
                              <p:par>
                                <p:cTn id="665" presetID="2" presetClass="exit" presetSubtype="4" fill="hold" grpId="2" nodeType="withEffect">
                                  <p:stCondLst>
                                    <p:cond delay="0"/>
                                  </p:stCondLst>
                                  <p:childTnLst>
                                    <p:anim calcmode="lin" valueType="num">
                                      <p:cBhvr additive="base">
                                        <p:cTn id="666" dur="3500"/>
                                        <p:tgtEl>
                                          <p:spTgt spid="194"/>
                                        </p:tgtEl>
                                        <p:attrNameLst>
                                          <p:attrName>ppt_x</p:attrName>
                                        </p:attrNameLst>
                                      </p:cBhvr>
                                      <p:tavLst>
                                        <p:tav tm="0">
                                          <p:val>
                                            <p:strVal val="ppt_x"/>
                                          </p:val>
                                        </p:tav>
                                        <p:tav tm="100000">
                                          <p:val>
                                            <p:strVal val="ppt_x"/>
                                          </p:val>
                                        </p:tav>
                                      </p:tavLst>
                                    </p:anim>
                                    <p:anim calcmode="lin" valueType="num">
                                      <p:cBhvr additive="base">
                                        <p:cTn id="667" dur="3500"/>
                                        <p:tgtEl>
                                          <p:spTgt spid="194"/>
                                        </p:tgtEl>
                                        <p:attrNameLst>
                                          <p:attrName>ppt_y</p:attrName>
                                        </p:attrNameLst>
                                      </p:cBhvr>
                                      <p:tavLst>
                                        <p:tav tm="0">
                                          <p:val>
                                            <p:strVal val="ppt_y"/>
                                          </p:val>
                                        </p:tav>
                                        <p:tav tm="100000">
                                          <p:val>
                                            <p:strVal val="1+ppt_h/2"/>
                                          </p:val>
                                        </p:tav>
                                      </p:tavLst>
                                    </p:anim>
                                    <p:set>
                                      <p:cBhvr>
                                        <p:cTn id="668" dur="1" fill="hold">
                                          <p:stCondLst>
                                            <p:cond delay="3499"/>
                                          </p:stCondLst>
                                        </p:cTn>
                                        <p:tgtEl>
                                          <p:spTgt spid="194"/>
                                        </p:tgtEl>
                                        <p:attrNameLst>
                                          <p:attrName>style.visibility</p:attrName>
                                        </p:attrNameLst>
                                      </p:cBhvr>
                                      <p:to>
                                        <p:strVal val="hidden"/>
                                      </p:to>
                                    </p:set>
                                  </p:childTnLst>
                                </p:cTn>
                              </p:par>
                              <p:par>
                                <p:cTn id="669" presetID="2" presetClass="exit" presetSubtype="4" fill="hold" grpId="2" nodeType="withEffect">
                                  <p:stCondLst>
                                    <p:cond delay="0"/>
                                  </p:stCondLst>
                                  <p:childTnLst>
                                    <p:anim calcmode="lin" valueType="num">
                                      <p:cBhvr additive="base">
                                        <p:cTn id="670" dur="3500"/>
                                        <p:tgtEl>
                                          <p:spTgt spid="195"/>
                                        </p:tgtEl>
                                        <p:attrNameLst>
                                          <p:attrName>ppt_x</p:attrName>
                                        </p:attrNameLst>
                                      </p:cBhvr>
                                      <p:tavLst>
                                        <p:tav tm="0">
                                          <p:val>
                                            <p:strVal val="ppt_x"/>
                                          </p:val>
                                        </p:tav>
                                        <p:tav tm="100000">
                                          <p:val>
                                            <p:strVal val="ppt_x"/>
                                          </p:val>
                                        </p:tav>
                                      </p:tavLst>
                                    </p:anim>
                                    <p:anim calcmode="lin" valueType="num">
                                      <p:cBhvr additive="base">
                                        <p:cTn id="671" dur="3500"/>
                                        <p:tgtEl>
                                          <p:spTgt spid="195"/>
                                        </p:tgtEl>
                                        <p:attrNameLst>
                                          <p:attrName>ppt_y</p:attrName>
                                        </p:attrNameLst>
                                      </p:cBhvr>
                                      <p:tavLst>
                                        <p:tav tm="0">
                                          <p:val>
                                            <p:strVal val="ppt_y"/>
                                          </p:val>
                                        </p:tav>
                                        <p:tav tm="100000">
                                          <p:val>
                                            <p:strVal val="1+ppt_h/2"/>
                                          </p:val>
                                        </p:tav>
                                      </p:tavLst>
                                    </p:anim>
                                    <p:set>
                                      <p:cBhvr>
                                        <p:cTn id="672" dur="1" fill="hold">
                                          <p:stCondLst>
                                            <p:cond delay="3499"/>
                                          </p:stCondLst>
                                        </p:cTn>
                                        <p:tgtEl>
                                          <p:spTgt spid="19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3500"/>
                                        <p:tgtEl>
                                          <p:spTgt spid="196"/>
                                        </p:tgtEl>
                                        <p:attrNameLst>
                                          <p:attrName>ppt_x</p:attrName>
                                        </p:attrNameLst>
                                      </p:cBhvr>
                                      <p:tavLst>
                                        <p:tav tm="0">
                                          <p:val>
                                            <p:strVal val="ppt_x"/>
                                          </p:val>
                                        </p:tav>
                                        <p:tav tm="100000">
                                          <p:val>
                                            <p:strVal val="ppt_x"/>
                                          </p:val>
                                        </p:tav>
                                      </p:tavLst>
                                    </p:anim>
                                    <p:anim calcmode="lin" valueType="num">
                                      <p:cBhvr additive="base">
                                        <p:cTn id="675" dur="3500"/>
                                        <p:tgtEl>
                                          <p:spTgt spid="196"/>
                                        </p:tgtEl>
                                        <p:attrNameLst>
                                          <p:attrName>ppt_y</p:attrName>
                                        </p:attrNameLst>
                                      </p:cBhvr>
                                      <p:tavLst>
                                        <p:tav tm="0">
                                          <p:val>
                                            <p:strVal val="ppt_y"/>
                                          </p:val>
                                        </p:tav>
                                        <p:tav tm="100000">
                                          <p:val>
                                            <p:strVal val="1+ppt_h/2"/>
                                          </p:val>
                                        </p:tav>
                                      </p:tavLst>
                                    </p:anim>
                                    <p:set>
                                      <p:cBhvr>
                                        <p:cTn id="676" dur="1" fill="hold">
                                          <p:stCondLst>
                                            <p:cond delay="3499"/>
                                          </p:stCondLst>
                                        </p:cTn>
                                        <p:tgtEl>
                                          <p:spTgt spid="196"/>
                                        </p:tgtEl>
                                        <p:attrNameLst>
                                          <p:attrName>style.visibility</p:attrName>
                                        </p:attrNameLst>
                                      </p:cBhvr>
                                      <p:to>
                                        <p:strVal val="hidden"/>
                                      </p:to>
                                    </p:set>
                                  </p:childTnLst>
                                </p:cTn>
                              </p:par>
                              <p:par>
                                <p:cTn id="677" presetID="2" presetClass="exit" presetSubtype="1" fill="hold" grpId="2" nodeType="withEffect">
                                  <p:stCondLst>
                                    <p:cond delay="0"/>
                                  </p:stCondLst>
                                  <p:childTnLst>
                                    <p:anim calcmode="lin" valueType="num">
                                      <p:cBhvr additive="base">
                                        <p:cTn id="678" dur="3500"/>
                                        <p:tgtEl>
                                          <p:spTgt spid="197"/>
                                        </p:tgtEl>
                                        <p:attrNameLst>
                                          <p:attrName>ppt_x</p:attrName>
                                        </p:attrNameLst>
                                      </p:cBhvr>
                                      <p:tavLst>
                                        <p:tav tm="0">
                                          <p:val>
                                            <p:strVal val="ppt_x"/>
                                          </p:val>
                                        </p:tav>
                                        <p:tav tm="100000">
                                          <p:val>
                                            <p:strVal val="ppt_x"/>
                                          </p:val>
                                        </p:tav>
                                      </p:tavLst>
                                    </p:anim>
                                    <p:anim calcmode="lin" valueType="num">
                                      <p:cBhvr additive="base">
                                        <p:cTn id="679" dur="3500"/>
                                        <p:tgtEl>
                                          <p:spTgt spid="197"/>
                                        </p:tgtEl>
                                        <p:attrNameLst>
                                          <p:attrName>ppt_y</p:attrName>
                                        </p:attrNameLst>
                                      </p:cBhvr>
                                      <p:tavLst>
                                        <p:tav tm="0">
                                          <p:val>
                                            <p:strVal val="ppt_y"/>
                                          </p:val>
                                        </p:tav>
                                        <p:tav tm="100000">
                                          <p:val>
                                            <p:strVal val="0-ppt_h/2"/>
                                          </p:val>
                                        </p:tav>
                                      </p:tavLst>
                                    </p:anim>
                                    <p:set>
                                      <p:cBhvr>
                                        <p:cTn id="680" dur="1" fill="hold">
                                          <p:stCondLst>
                                            <p:cond delay="3499"/>
                                          </p:stCondLst>
                                        </p:cTn>
                                        <p:tgtEl>
                                          <p:spTgt spid="197"/>
                                        </p:tgtEl>
                                        <p:attrNameLst>
                                          <p:attrName>style.visibility</p:attrName>
                                        </p:attrNameLst>
                                      </p:cBhvr>
                                      <p:to>
                                        <p:strVal val="hidden"/>
                                      </p:to>
                                    </p:set>
                                  </p:childTnLst>
                                </p:cTn>
                              </p:par>
                              <p:par>
                                <p:cTn id="681" presetID="2" presetClass="exit" presetSubtype="1" fill="hold" grpId="2" nodeType="withEffect">
                                  <p:stCondLst>
                                    <p:cond delay="0"/>
                                  </p:stCondLst>
                                  <p:childTnLst>
                                    <p:anim calcmode="lin" valueType="num">
                                      <p:cBhvr additive="base">
                                        <p:cTn id="682" dur="3500"/>
                                        <p:tgtEl>
                                          <p:spTgt spid="198"/>
                                        </p:tgtEl>
                                        <p:attrNameLst>
                                          <p:attrName>ppt_x</p:attrName>
                                        </p:attrNameLst>
                                      </p:cBhvr>
                                      <p:tavLst>
                                        <p:tav tm="0">
                                          <p:val>
                                            <p:strVal val="ppt_x"/>
                                          </p:val>
                                        </p:tav>
                                        <p:tav tm="100000">
                                          <p:val>
                                            <p:strVal val="ppt_x"/>
                                          </p:val>
                                        </p:tav>
                                      </p:tavLst>
                                    </p:anim>
                                    <p:anim calcmode="lin" valueType="num">
                                      <p:cBhvr additive="base">
                                        <p:cTn id="683" dur="3500"/>
                                        <p:tgtEl>
                                          <p:spTgt spid="198"/>
                                        </p:tgtEl>
                                        <p:attrNameLst>
                                          <p:attrName>ppt_y</p:attrName>
                                        </p:attrNameLst>
                                      </p:cBhvr>
                                      <p:tavLst>
                                        <p:tav tm="0">
                                          <p:val>
                                            <p:strVal val="ppt_y"/>
                                          </p:val>
                                        </p:tav>
                                        <p:tav tm="100000">
                                          <p:val>
                                            <p:strVal val="0-ppt_h/2"/>
                                          </p:val>
                                        </p:tav>
                                      </p:tavLst>
                                    </p:anim>
                                    <p:set>
                                      <p:cBhvr>
                                        <p:cTn id="684" dur="1" fill="hold">
                                          <p:stCondLst>
                                            <p:cond delay="3499"/>
                                          </p:stCondLst>
                                        </p:cTn>
                                        <p:tgtEl>
                                          <p:spTgt spid="198"/>
                                        </p:tgtEl>
                                        <p:attrNameLst>
                                          <p:attrName>style.visibility</p:attrName>
                                        </p:attrNameLst>
                                      </p:cBhvr>
                                      <p:to>
                                        <p:strVal val="hidden"/>
                                      </p:to>
                                    </p:set>
                                  </p:childTnLst>
                                </p:cTn>
                              </p:par>
                              <p:par>
                                <p:cTn id="685" presetID="2" presetClass="exit" presetSubtype="1" fill="hold" grpId="2" nodeType="withEffect">
                                  <p:stCondLst>
                                    <p:cond delay="0"/>
                                  </p:stCondLst>
                                  <p:childTnLst>
                                    <p:anim calcmode="lin" valueType="num">
                                      <p:cBhvr additive="base">
                                        <p:cTn id="686" dur="3500"/>
                                        <p:tgtEl>
                                          <p:spTgt spid="199"/>
                                        </p:tgtEl>
                                        <p:attrNameLst>
                                          <p:attrName>ppt_x</p:attrName>
                                        </p:attrNameLst>
                                      </p:cBhvr>
                                      <p:tavLst>
                                        <p:tav tm="0">
                                          <p:val>
                                            <p:strVal val="ppt_x"/>
                                          </p:val>
                                        </p:tav>
                                        <p:tav tm="100000">
                                          <p:val>
                                            <p:strVal val="ppt_x"/>
                                          </p:val>
                                        </p:tav>
                                      </p:tavLst>
                                    </p:anim>
                                    <p:anim calcmode="lin" valueType="num">
                                      <p:cBhvr additive="base">
                                        <p:cTn id="687" dur="3500"/>
                                        <p:tgtEl>
                                          <p:spTgt spid="199"/>
                                        </p:tgtEl>
                                        <p:attrNameLst>
                                          <p:attrName>ppt_y</p:attrName>
                                        </p:attrNameLst>
                                      </p:cBhvr>
                                      <p:tavLst>
                                        <p:tav tm="0">
                                          <p:val>
                                            <p:strVal val="ppt_y"/>
                                          </p:val>
                                        </p:tav>
                                        <p:tav tm="100000">
                                          <p:val>
                                            <p:strVal val="0-ppt_h/2"/>
                                          </p:val>
                                        </p:tav>
                                      </p:tavLst>
                                    </p:anim>
                                    <p:set>
                                      <p:cBhvr>
                                        <p:cTn id="688" dur="1" fill="hold">
                                          <p:stCondLst>
                                            <p:cond delay="3499"/>
                                          </p:stCondLst>
                                        </p:cTn>
                                        <p:tgtEl>
                                          <p:spTgt spid="199"/>
                                        </p:tgtEl>
                                        <p:attrNameLst>
                                          <p:attrName>style.visibility</p:attrName>
                                        </p:attrNameLst>
                                      </p:cBhvr>
                                      <p:to>
                                        <p:strVal val="hidden"/>
                                      </p:to>
                                    </p:set>
                                  </p:childTnLst>
                                </p:cTn>
                              </p:par>
                              <p:par>
                                <p:cTn id="689" presetID="2" presetClass="exit" presetSubtype="1" fill="hold" grpId="2" nodeType="withEffect">
                                  <p:stCondLst>
                                    <p:cond delay="0"/>
                                  </p:stCondLst>
                                  <p:childTnLst>
                                    <p:anim calcmode="lin" valueType="num">
                                      <p:cBhvr additive="base">
                                        <p:cTn id="690" dur="3500"/>
                                        <p:tgtEl>
                                          <p:spTgt spid="200"/>
                                        </p:tgtEl>
                                        <p:attrNameLst>
                                          <p:attrName>ppt_x</p:attrName>
                                        </p:attrNameLst>
                                      </p:cBhvr>
                                      <p:tavLst>
                                        <p:tav tm="0">
                                          <p:val>
                                            <p:strVal val="ppt_x"/>
                                          </p:val>
                                        </p:tav>
                                        <p:tav tm="100000">
                                          <p:val>
                                            <p:strVal val="ppt_x"/>
                                          </p:val>
                                        </p:tav>
                                      </p:tavLst>
                                    </p:anim>
                                    <p:anim calcmode="lin" valueType="num">
                                      <p:cBhvr additive="base">
                                        <p:cTn id="691" dur="3500"/>
                                        <p:tgtEl>
                                          <p:spTgt spid="200"/>
                                        </p:tgtEl>
                                        <p:attrNameLst>
                                          <p:attrName>ppt_y</p:attrName>
                                        </p:attrNameLst>
                                      </p:cBhvr>
                                      <p:tavLst>
                                        <p:tav tm="0">
                                          <p:val>
                                            <p:strVal val="ppt_y"/>
                                          </p:val>
                                        </p:tav>
                                        <p:tav tm="100000">
                                          <p:val>
                                            <p:strVal val="0-ppt_h/2"/>
                                          </p:val>
                                        </p:tav>
                                      </p:tavLst>
                                    </p:anim>
                                    <p:set>
                                      <p:cBhvr>
                                        <p:cTn id="692" dur="1" fill="hold">
                                          <p:stCondLst>
                                            <p:cond delay="3499"/>
                                          </p:stCondLst>
                                        </p:cTn>
                                        <p:tgtEl>
                                          <p:spTgt spid="200"/>
                                        </p:tgtEl>
                                        <p:attrNameLst>
                                          <p:attrName>style.visibility</p:attrName>
                                        </p:attrNameLst>
                                      </p:cBhvr>
                                      <p:to>
                                        <p:strVal val="hidden"/>
                                      </p:to>
                                    </p:set>
                                  </p:childTnLst>
                                </p:cTn>
                              </p:par>
                              <p:par>
                                <p:cTn id="693" presetID="2" presetClass="exit" presetSubtype="1" fill="hold" grpId="2" nodeType="withEffect">
                                  <p:stCondLst>
                                    <p:cond delay="0"/>
                                  </p:stCondLst>
                                  <p:childTnLst>
                                    <p:anim calcmode="lin" valueType="num">
                                      <p:cBhvr additive="base">
                                        <p:cTn id="694" dur="3500"/>
                                        <p:tgtEl>
                                          <p:spTgt spid="201"/>
                                        </p:tgtEl>
                                        <p:attrNameLst>
                                          <p:attrName>ppt_x</p:attrName>
                                        </p:attrNameLst>
                                      </p:cBhvr>
                                      <p:tavLst>
                                        <p:tav tm="0">
                                          <p:val>
                                            <p:strVal val="ppt_x"/>
                                          </p:val>
                                        </p:tav>
                                        <p:tav tm="100000">
                                          <p:val>
                                            <p:strVal val="ppt_x"/>
                                          </p:val>
                                        </p:tav>
                                      </p:tavLst>
                                    </p:anim>
                                    <p:anim calcmode="lin" valueType="num">
                                      <p:cBhvr additive="base">
                                        <p:cTn id="695" dur="3500"/>
                                        <p:tgtEl>
                                          <p:spTgt spid="201"/>
                                        </p:tgtEl>
                                        <p:attrNameLst>
                                          <p:attrName>ppt_y</p:attrName>
                                        </p:attrNameLst>
                                      </p:cBhvr>
                                      <p:tavLst>
                                        <p:tav tm="0">
                                          <p:val>
                                            <p:strVal val="ppt_y"/>
                                          </p:val>
                                        </p:tav>
                                        <p:tav tm="100000">
                                          <p:val>
                                            <p:strVal val="0-ppt_h/2"/>
                                          </p:val>
                                        </p:tav>
                                      </p:tavLst>
                                    </p:anim>
                                    <p:set>
                                      <p:cBhvr>
                                        <p:cTn id="696" dur="1" fill="hold">
                                          <p:stCondLst>
                                            <p:cond delay="3499"/>
                                          </p:stCondLst>
                                        </p:cTn>
                                        <p:tgtEl>
                                          <p:spTgt spid="201"/>
                                        </p:tgtEl>
                                        <p:attrNameLst>
                                          <p:attrName>style.visibility</p:attrName>
                                        </p:attrNameLst>
                                      </p:cBhvr>
                                      <p:to>
                                        <p:strVal val="hidden"/>
                                      </p:to>
                                    </p:set>
                                  </p:childTnLst>
                                </p:cTn>
                              </p:par>
                              <p:par>
                                <p:cTn id="697" presetID="2" presetClass="exit" presetSubtype="1" fill="hold" grpId="2" nodeType="withEffect">
                                  <p:stCondLst>
                                    <p:cond delay="0"/>
                                  </p:stCondLst>
                                  <p:childTnLst>
                                    <p:anim calcmode="lin" valueType="num">
                                      <p:cBhvr additive="base">
                                        <p:cTn id="698" dur="3500"/>
                                        <p:tgtEl>
                                          <p:spTgt spid="202"/>
                                        </p:tgtEl>
                                        <p:attrNameLst>
                                          <p:attrName>ppt_x</p:attrName>
                                        </p:attrNameLst>
                                      </p:cBhvr>
                                      <p:tavLst>
                                        <p:tav tm="0">
                                          <p:val>
                                            <p:strVal val="ppt_x"/>
                                          </p:val>
                                        </p:tav>
                                        <p:tav tm="100000">
                                          <p:val>
                                            <p:strVal val="ppt_x"/>
                                          </p:val>
                                        </p:tav>
                                      </p:tavLst>
                                    </p:anim>
                                    <p:anim calcmode="lin" valueType="num">
                                      <p:cBhvr additive="base">
                                        <p:cTn id="699" dur="3500"/>
                                        <p:tgtEl>
                                          <p:spTgt spid="202"/>
                                        </p:tgtEl>
                                        <p:attrNameLst>
                                          <p:attrName>ppt_y</p:attrName>
                                        </p:attrNameLst>
                                      </p:cBhvr>
                                      <p:tavLst>
                                        <p:tav tm="0">
                                          <p:val>
                                            <p:strVal val="ppt_y"/>
                                          </p:val>
                                        </p:tav>
                                        <p:tav tm="100000">
                                          <p:val>
                                            <p:strVal val="0-ppt_h/2"/>
                                          </p:val>
                                        </p:tav>
                                      </p:tavLst>
                                    </p:anim>
                                    <p:set>
                                      <p:cBhvr>
                                        <p:cTn id="700" dur="1" fill="hold">
                                          <p:stCondLst>
                                            <p:cond delay="3499"/>
                                          </p:stCondLst>
                                        </p:cTn>
                                        <p:tgtEl>
                                          <p:spTgt spid="202"/>
                                        </p:tgtEl>
                                        <p:attrNameLst>
                                          <p:attrName>style.visibility</p:attrName>
                                        </p:attrNameLst>
                                      </p:cBhvr>
                                      <p:to>
                                        <p:strVal val="hidden"/>
                                      </p:to>
                                    </p:set>
                                  </p:childTnLst>
                                </p:cTn>
                              </p:par>
                              <p:par>
                                <p:cTn id="701" presetID="2" presetClass="exit" presetSubtype="1" fill="hold" grpId="2" nodeType="withEffect">
                                  <p:stCondLst>
                                    <p:cond delay="0"/>
                                  </p:stCondLst>
                                  <p:childTnLst>
                                    <p:anim calcmode="lin" valueType="num">
                                      <p:cBhvr additive="base">
                                        <p:cTn id="702" dur="3500"/>
                                        <p:tgtEl>
                                          <p:spTgt spid="203"/>
                                        </p:tgtEl>
                                        <p:attrNameLst>
                                          <p:attrName>ppt_x</p:attrName>
                                        </p:attrNameLst>
                                      </p:cBhvr>
                                      <p:tavLst>
                                        <p:tav tm="0">
                                          <p:val>
                                            <p:strVal val="ppt_x"/>
                                          </p:val>
                                        </p:tav>
                                        <p:tav tm="100000">
                                          <p:val>
                                            <p:strVal val="ppt_x"/>
                                          </p:val>
                                        </p:tav>
                                      </p:tavLst>
                                    </p:anim>
                                    <p:anim calcmode="lin" valueType="num">
                                      <p:cBhvr additive="base">
                                        <p:cTn id="703" dur="3500"/>
                                        <p:tgtEl>
                                          <p:spTgt spid="203"/>
                                        </p:tgtEl>
                                        <p:attrNameLst>
                                          <p:attrName>ppt_y</p:attrName>
                                        </p:attrNameLst>
                                      </p:cBhvr>
                                      <p:tavLst>
                                        <p:tav tm="0">
                                          <p:val>
                                            <p:strVal val="ppt_y"/>
                                          </p:val>
                                        </p:tav>
                                        <p:tav tm="100000">
                                          <p:val>
                                            <p:strVal val="0-ppt_h/2"/>
                                          </p:val>
                                        </p:tav>
                                      </p:tavLst>
                                    </p:anim>
                                    <p:set>
                                      <p:cBhvr>
                                        <p:cTn id="704" dur="1" fill="hold">
                                          <p:stCondLst>
                                            <p:cond delay="3499"/>
                                          </p:stCondLst>
                                        </p:cTn>
                                        <p:tgtEl>
                                          <p:spTgt spid="203"/>
                                        </p:tgtEl>
                                        <p:attrNameLst>
                                          <p:attrName>style.visibility</p:attrName>
                                        </p:attrNameLst>
                                      </p:cBhvr>
                                      <p:to>
                                        <p:strVal val="hidden"/>
                                      </p:to>
                                    </p:set>
                                  </p:childTnLst>
                                </p:cTn>
                              </p:par>
                              <p:par>
                                <p:cTn id="705" presetID="2" presetClass="exit" presetSubtype="1" fill="hold" grpId="2" nodeType="withEffect">
                                  <p:stCondLst>
                                    <p:cond delay="0"/>
                                  </p:stCondLst>
                                  <p:childTnLst>
                                    <p:anim calcmode="lin" valueType="num">
                                      <p:cBhvr additive="base">
                                        <p:cTn id="706" dur="3500"/>
                                        <p:tgtEl>
                                          <p:spTgt spid="204"/>
                                        </p:tgtEl>
                                        <p:attrNameLst>
                                          <p:attrName>ppt_x</p:attrName>
                                        </p:attrNameLst>
                                      </p:cBhvr>
                                      <p:tavLst>
                                        <p:tav tm="0">
                                          <p:val>
                                            <p:strVal val="ppt_x"/>
                                          </p:val>
                                        </p:tav>
                                        <p:tav tm="100000">
                                          <p:val>
                                            <p:strVal val="ppt_x"/>
                                          </p:val>
                                        </p:tav>
                                      </p:tavLst>
                                    </p:anim>
                                    <p:anim calcmode="lin" valueType="num">
                                      <p:cBhvr additive="base">
                                        <p:cTn id="707" dur="3500"/>
                                        <p:tgtEl>
                                          <p:spTgt spid="204"/>
                                        </p:tgtEl>
                                        <p:attrNameLst>
                                          <p:attrName>ppt_y</p:attrName>
                                        </p:attrNameLst>
                                      </p:cBhvr>
                                      <p:tavLst>
                                        <p:tav tm="0">
                                          <p:val>
                                            <p:strVal val="ppt_y"/>
                                          </p:val>
                                        </p:tav>
                                        <p:tav tm="100000">
                                          <p:val>
                                            <p:strVal val="0-ppt_h/2"/>
                                          </p:val>
                                        </p:tav>
                                      </p:tavLst>
                                    </p:anim>
                                    <p:set>
                                      <p:cBhvr>
                                        <p:cTn id="708" dur="1" fill="hold">
                                          <p:stCondLst>
                                            <p:cond delay="3499"/>
                                          </p:stCondLst>
                                        </p:cTn>
                                        <p:tgtEl>
                                          <p:spTgt spid="204"/>
                                        </p:tgtEl>
                                        <p:attrNameLst>
                                          <p:attrName>style.visibility</p:attrName>
                                        </p:attrNameLst>
                                      </p:cBhvr>
                                      <p:to>
                                        <p:strVal val="hidden"/>
                                      </p:to>
                                    </p:set>
                                  </p:childTnLst>
                                </p:cTn>
                              </p:par>
                              <p:par>
                                <p:cTn id="709" presetID="2" presetClass="exit" presetSubtype="1" fill="hold" grpId="2" nodeType="withEffect">
                                  <p:stCondLst>
                                    <p:cond delay="0"/>
                                  </p:stCondLst>
                                  <p:childTnLst>
                                    <p:anim calcmode="lin" valueType="num">
                                      <p:cBhvr additive="base">
                                        <p:cTn id="710" dur="3500"/>
                                        <p:tgtEl>
                                          <p:spTgt spid="205"/>
                                        </p:tgtEl>
                                        <p:attrNameLst>
                                          <p:attrName>ppt_x</p:attrName>
                                        </p:attrNameLst>
                                      </p:cBhvr>
                                      <p:tavLst>
                                        <p:tav tm="0">
                                          <p:val>
                                            <p:strVal val="ppt_x"/>
                                          </p:val>
                                        </p:tav>
                                        <p:tav tm="100000">
                                          <p:val>
                                            <p:strVal val="ppt_x"/>
                                          </p:val>
                                        </p:tav>
                                      </p:tavLst>
                                    </p:anim>
                                    <p:anim calcmode="lin" valueType="num">
                                      <p:cBhvr additive="base">
                                        <p:cTn id="711" dur="3500"/>
                                        <p:tgtEl>
                                          <p:spTgt spid="205"/>
                                        </p:tgtEl>
                                        <p:attrNameLst>
                                          <p:attrName>ppt_y</p:attrName>
                                        </p:attrNameLst>
                                      </p:cBhvr>
                                      <p:tavLst>
                                        <p:tav tm="0">
                                          <p:val>
                                            <p:strVal val="ppt_y"/>
                                          </p:val>
                                        </p:tav>
                                        <p:tav tm="100000">
                                          <p:val>
                                            <p:strVal val="0-ppt_h/2"/>
                                          </p:val>
                                        </p:tav>
                                      </p:tavLst>
                                    </p:anim>
                                    <p:set>
                                      <p:cBhvr>
                                        <p:cTn id="712" dur="1" fill="hold">
                                          <p:stCondLst>
                                            <p:cond delay="3499"/>
                                          </p:stCondLst>
                                        </p:cTn>
                                        <p:tgtEl>
                                          <p:spTgt spid="205"/>
                                        </p:tgtEl>
                                        <p:attrNameLst>
                                          <p:attrName>style.visibility</p:attrName>
                                        </p:attrNameLst>
                                      </p:cBhvr>
                                      <p:to>
                                        <p:strVal val="hidden"/>
                                      </p:to>
                                    </p:set>
                                  </p:childTnLst>
                                </p:cTn>
                              </p:par>
                              <p:par>
                                <p:cTn id="713" presetID="2" presetClass="exit" presetSubtype="1" fill="hold" grpId="2" nodeType="withEffect">
                                  <p:stCondLst>
                                    <p:cond delay="0"/>
                                  </p:stCondLst>
                                  <p:childTnLst>
                                    <p:anim calcmode="lin" valueType="num">
                                      <p:cBhvr additive="base">
                                        <p:cTn id="714" dur="3500"/>
                                        <p:tgtEl>
                                          <p:spTgt spid="206"/>
                                        </p:tgtEl>
                                        <p:attrNameLst>
                                          <p:attrName>ppt_x</p:attrName>
                                        </p:attrNameLst>
                                      </p:cBhvr>
                                      <p:tavLst>
                                        <p:tav tm="0">
                                          <p:val>
                                            <p:strVal val="ppt_x"/>
                                          </p:val>
                                        </p:tav>
                                        <p:tav tm="100000">
                                          <p:val>
                                            <p:strVal val="ppt_x"/>
                                          </p:val>
                                        </p:tav>
                                      </p:tavLst>
                                    </p:anim>
                                    <p:anim calcmode="lin" valueType="num">
                                      <p:cBhvr additive="base">
                                        <p:cTn id="715" dur="3500"/>
                                        <p:tgtEl>
                                          <p:spTgt spid="206"/>
                                        </p:tgtEl>
                                        <p:attrNameLst>
                                          <p:attrName>ppt_y</p:attrName>
                                        </p:attrNameLst>
                                      </p:cBhvr>
                                      <p:tavLst>
                                        <p:tav tm="0">
                                          <p:val>
                                            <p:strVal val="ppt_y"/>
                                          </p:val>
                                        </p:tav>
                                        <p:tav tm="100000">
                                          <p:val>
                                            <p:strVal val="0-ppt_h/2"/>
                                          </p:val>
                                        </p:tav>
                                      </p:tavLst>
                                    </p:anim>
                                    <p:set>
                                      <p:cBhvr>
                                        <p:cTn id="716" dur="1" fill="hold">
                                          <p:stCondLst>
                                            <p:cond delay="3499"/>
                                          </p:stCondLst>
                                        </p:cTn>
                                        <p:tgtEl>
                                          <p:spTgt spid="206"/>
                                        </p:tgtEl>
                                        <p:attrNameLst>
                                          <p:attrName>style.visibility</p:attrName>
                                        </p:attrNameLst>
                                      </p:cBhvr>
                                      <p:to>
                                        <p:strVal val="hidden"/>
                                      </p:to>
                                    </p:set>
                                  </p:childTnLst>
                                </p:cTn>
                              </p:par>
                              <p:par>
                                <p:cTn id="717" presetID="2" presetClass="exit" presetSubtype="1" fill="hold" grpId="2" nodeType="withEffect">
                                  <p:stCondLst>
                                    <p:cond delay="0"/>
                                  </p:stCondLst>
                                  <p:childTnLst>
                                    <p:anim calcmode="lin" valueType="num">
                                      <p:cBhvr additive="base">
                                        <p:cTn id="718" dur="3500"/>
                                        <p:tgtEl>
                                          <p:spTgt spid="207"/>
                                        </p:tgtEl>
                                        <p:attrNameLst>
                                          <p:attrName>ppt_x</p:attrName>
                                        </p:attrNameLst>
                                      </p:cBhvr>
                                      <p:tavLst>
                                        <p:tav tm="0">
                                          <p:val>
                                            <p:strVal val="ppt_x"/>
                                          </p:val>
                                        </p:tav>
                                        <p:tav tm="100000">
                                          <p:val>
                                            <p:strVal val="ppt_x"/>
                                          </p:val>
                                        </p:tav>
                                      </p:tavLst>
                                    </p:anim>
                                    <p:anim calcmode="lin" valueType="num">
                                      <p:cBhvr additive="base">
                                        <p:cTn id="719" dur="3500"/>
                                        <p:tgtEl>
                                          <p:spTgt spid="207"/>
                                        </p:tgtEl>
                                        <p:attrNameLst>
                                          <p:attrName>ppt_y</p:attrName>
                                        </p:attrNameLst>
                                      </p:cBhvr>
                                      <p:tavLst>
                                        <p:tav tm="0">
                                          <p:val>
                                            <p:strVal val="ppt_y"/>
                                          </p:val>
                                        </p:tav>
                                        <p:tav tm="100000">
                                          <p:val>
                                            <p:strVal val="0-ppt_h/2"/>
                                          </p:val>
                                        </p:tav>
                                      </p:tavLst>
                                    </p:anim>
                                    <p:set>
                                      <p:cBhvr>
                                        <p:cTn id="720" dur="1" fill="hold">
                                          <p:stCondLst>
                                            <p:cond delay="3499"/>
                                          </p:stCondLst>
                                        </p:cTn>
                                        <p:tgtEl>
                                          <p:spTgt spid="207"/>
                                        </p:tgtEl>
                                        <p:attrNameLst>
                                          <p:attrName>style.visibility</p:attrName>
                                        </p:attrNameLst>
                                      </p:cBhvr>
                                      <p:to>
                                        <p:strVal val="hidden"/>
                                      </p:to>
                                    </p:set>
                                  </p:childTnLst>
                                </p:cTn>
                              </p:par>
                              <p:par>
                                <p:cTn id="721" presetID="2" presetClass="exit" presetSubtype="1" fill="hold" grpId="2" nodeType="withEffect">
                                  <p:stCondLst>
                                    <p:cond delay="0"/>
                                  </p:stCondLst>
                                  <p:childTnLst>
                                    <p:anim calcmode="lin" valueType="num">
                                      <p:cBhvr additive="base">
                                        <p:cTn id="722" dur="3500"/>
                                        <p:tgtEl>
                                          <p:spTgt spid="208"/>
                                        </p:tgtEl>
                                        <p:attrNameLst>
                                          <p:attrName>ppt_x</p:attrName>
                                        </p:attrNameLst>
                                      </p:cBhvr>
                                      <p:tavLst>
                                        <p:tav tm="0">
                                          <p:val>
                                            <p:strVal val="ppt_x"/>
                                          </p:val>
                                        </p:tav>
                                        <p:tav tm="100000">
                                          <p:val>
                                            <p:strVal val="ppt_x"/>
                                          </p:val>
                                        </p:tav>
                                      </p:tavLst>
                                    </p:anim>
                                    <p:anim calcmode="lin" valueType="num">
                                      <p:cBhvr additive="base">
                                        <p:cTn id="723" dur="3500"/>
                                        <p:tgtEl>
                                          <p:spTgt spid="208"/>
                                        </p:tgtEl>
                                        <p:attrNameLst>
                                          <p:attrName>ppt_y</p:attrName>
                                        </p:attrNameLst>
                                      </p:cBhvr>
                                      <p:tavLst>
                                        <p:tav tm="0">
                                          <p:val>
                                            <p:strVal val="ppt_y"/>
                                          </p:val>
                                        </p:tav>
                                        <p:tav tm="100000">
                                          <p:val>
                                            <p:strVal val="0-ppt_h/2"/>
                                          </p:val>
                                        </p:tav>
                                      </p:tavLst>
                                    </p:anim>
                                    <p:set>
                                      <p:cBhvr>
                                        <p:cTn id="724" dur="1" fill="hold">
                                          <p:stCondLst>
                                            <p:cond delay="3499"/>
                                          </p:stCondLst>
                                        </p:cTn>
                                        <p:tgtEl>
                                          <p:spTgt spid="208"/>
                                        </p:tgtEl>
                                        <p:attrNameLst>
                                          <p:attrName>style.visibility</p:attrName>
                                        </p:attrNameLst>
                                      </p:cBhvr>
                                      <p:to>
                                        <p:strVal val="hidden"/>
                                      </p:to>
                                    </p:set>
                                  </p:childTnLst>
                                </p:cTn>
                              </p:par>
                              <p:par>
                                <p:cTn id="725" presetID="2" presetClass="exit" presetSubtype="1" fill="hold" grpId="2" nodeType="withEffect">
                                  <p:stCondLst>
                                    <p:cond delay="0"/>
                                  </p:stCondLst>
                                  <p:childTnLst>
                                    <p:anim calcmode="lin" valueType="num">
                                      <p:cBhvr additive="base">
                                        <p:cTn id="726" dur="3500"/>
                                        <p:tgtEl>
                                          <p:spTgt spid="209"/>
                                        </p:tgtEl>
                                        <p:attrNameLst>
                                          <p:attrName>ppt_x</p:attrName>
                                        </p:attrNameLst>
                                      </p:cBhvr>
                                      <p:tavLst>
                                        <p:tav tm="0">
                                          <p:val>
                                            <p:strVal val="ppt_x"/>
                                          </p:val>
                                        </p:tav>
                                        <p:tav tm="100000">
                                          <p:val>
                                            <p:strVal val="ppt_x"/>
                                          </p:val>
                                        </p:tav>
                                      </p:tavLst>
                                    </p:anim>
                                    <p:anim calcmode="lin" valueType="num">
                                      <p:cBhvr additive="base">
                                        <p:cTn id="727" dur="3500"/>
                                        <p:tgtEl>
                                          <p:spTgt spid="209"/>
                                        </p:tgtEl>
                                        <p:attrNameLst>
                                          <p:attrName>ppt_y</p:attrName>
                                        </p:attrNameLst>
                                      </p:cBhvr>
                                      <p:tavLst>
                                        <p:tav tm="0">
                                          <p:val>
                                            <p:strVal val="ppt_y"/>
                                          </p:val>
                                        </p:tav>
                                        <p:tav tm="100000">
                                          <p:val>
                                            <p:strVal val="0-ppt_h/2"/>
                                          </p:val>
                                        </p:tav>
                                      </p:tavLst>
                                    </p:anim>
                                    <p:set>
                                      <p:cBhvr>
                                        <p:cTn id="728" dur="1" fill="hold">
                                          <p:stCondLst>
                                            <p:cond delay="3499"/>
                                          </p:stCondLst>
                                        </p:cTn>
                                        <p:tgtEl>
                                          <p:spTgt spid="209"/>
                                        </p:tgtEl>
                                        <p:attrNameLst>
                                          <p:attrName>style.visibility</p:attrName>
                                        </p:attrNameLst>
                                      </p:cBhvr>
                                      <p:to>
                                        <p:strVal val="hidden"/>
                                      </p:to>
                                    </p:set>
                                  </p:childTnLst>
                                </p:cTn>
                              </p:par>
                              <p:par>
                                <p:cTn id="729" presetID="2" presetClass="exit" presetSubtype="1" fill="hold" grpId="2" nodeType="withEffect">
                                  <p:stCondLst>
                                    <p:cond delay="0"/>
                                  </p:stCondLst>
                                  <p:childTnLst>
                                    <p:anim calcmode="lin" valueType="num">
                                      <p:cBhvr additive="base">
                                        <p:cTn id="730" dur="3500"/>
                                        <p:tgtEl>
                                          <p:spTgt spid="210"/>
                                        </p:tgtEl>
                                        <p:attrNameLst>
                                          <p:attrName>ppt_x</p:attrName>
                                        </p:attrNameLst>
                                      </p:cBhvr>
                                      <p:tavLst>
                                        <p:tav tm="0">
                                          <p:val>
                                            <p:strVal val="ppt_x"/>
                                          </p:val>
                                        </p:tav>
                                        <p:tav tm="100000">
                                          <p:val>
                                            <p:strVal val="ppt_x"/>
                                          </p:val>
                                        </p:tav>
                                      </p:tavLst>
                                    </p:anim>
                                    <p:anim calcmode="lin" valueType="num">
                                      <p:cBhvr additive="base">
                                        <p:cTn id="731" dur="3500"/>
                                        <p:tgtEl>
                                          <p:spTgt spid="210"/>
                                        </p:tgtEl>
                                        <p:attrNameLst>
                                          <p:attrName>ppt_y</p:attrName>
                                        </p:attrNameLst>
                                      </p:cBhvr>
                                      <p:tavLst>
                                        <p:tav tm="0">
                                          <p:val>
                                            <p:strVal val="ppt_y"/>
                                          </p:val>
                                        </p:tav>
                                        <p:tav tm="100000">
                                          <p:val>
                                            <p:strVal val="0-ppt_h/2"/>
                                          </p:val>
                                        </p:tav>
                                      </p:tavLst>
                                    </p:anim>
                                    <p:set>
                                      <p:cBhvr>
                                        <p:cTn id="732" dur="1" fill="hold">
                                          <p:stCondLst>
                                            <p:cond delay="3499"/>
                                          </p:stCondLst>
                                        </p:cTn>
                                        <p:tgtEl>
                                          <p:spTgt spid="210"/>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3500"/>
                                        <p:tgtEl>
                                          <p:spTgt spid="211"/>
                                        </p:tgtEl>
                                        <p:attrNameLst>
                                          <p:attrName>ppt_x</p:attrName>
                                        </p:attrNameLst>
                                      </p:cBhvr>
                                      <p:tavLst>
                                        <p:tav tm="0">
                                          <p:val>
                                            <p:strVal val="ppt_x"/>
                                          </p:val>
                                        </p:tav>
                                        <p:tav tm="100000">
                                          <p:val>
                                            <p:strVal val="ppt_x"/>
                                          </p:val>
                                        </p:tav>
                                      </p:tavLst>
                                    </p:anim>
                                    <p:anim calcmode="lin" valueType="num">
                                      <p:cBhvr additive="base">
                                        <p:cTn id="735" dur="3500"/>
                                        <p:tgtEl>
                                          <p:spTgt spid="211"/>
                                        </p:tgtEl>
                                        <p:attrNameLst>
                                          <p:attrName>ppt_y</p:attrName>
                                        </p:attrNameLst>
                                      </p:cBhvr>
                                      <p:tavLst>
                                        <p:tav tm="0">
                                          <p:val>
                                            <p:strVal val="ppt_y"/>
                                          </p:val>
                                        </p:tav>
                                        <p:tav tm="100000">
                                          <p:val>
                                            <p:strVal val="0-ppt_h/2"/>
                                          </p:val>
                                        </p:tav>
                                      </p:tavLst>
                                    </p:anim>
                                    <p:set>
                                      <p:cBhvr>
                                        <p:cTn id="736" dur="1" fill="hold">
                                          <p:stCondLst>
                                            <p:cond delay="3499"/>
                                          </p:stCondLst>
                                        </p:cTn>
                                        <p:tgtEl>
                                          <p:spTgt spid="211"/>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3500"/>
                                        <p:tgtEl>
                                          <p:spTgt spid="212"/>
                                        </p:tgtEl>
                                        <p:attrNameLst>
                                          <p:attrName>ppt_x</p:attrName>
                                        </p:attrNameLst>
                                      </p:cBhvr>
                                      <p:tavLst>
                                        <p:tav tm="0">
                                          <p:val>
                                            <p:strVal val="ppt_x"/>
                                          </p:val>
                                        </p:tav>
                                        <p:tav tm="100000">
                                          <p:val>
                                            <p:strVal val="ppt_x"/>
                                          </p:val>
                                        </p:tav>
                                      </p:tavLst>
                                    </p:anim>
                                    <p:anim calcmode="lin" valueType="num">
                                      <p:cBhvr additive="base">
                                        <p:cTn id="739" dur="3500"/>
                                        <p:tgtEl>
                                          <p:spTgt spid="212"/>
                                        </p:tgtEl>
                                        <p:attrNameLst>
                                          <p:attrName>ppt_y</p:attrName>
                                        </p:attrNameLst>
                                      </p:cBhvr>
                                      <p:tavLst>
                                        <p:tav tm="0">
                                          <p:val>
                                            <p:strVal val="ppt_y"/>
                                          </p:val>
                                        </p:tav>
                                        <p:tav tm="100000">
                                          <p:val>
                                            <p:strVal val="0-ppt_h/2"/>
                                          </p:val>
                                        </p:tav>
                                      </p:tavLst>
                                    </p:anim>
                                    <p:set>
                                      <p:cBhvr>
                                        <p:cTn id="740" dur="1" fill="hold">
                                          <p:stCondLst>
                                            <p:cond delay="3499"/>
                                          </p:stCondLst>
                                        </p:cTn>
                                        <p:tgtEl>
                                          <p:spTgt spid="212"/>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3500"/>
                                        <p:tgtEl>
                                          <p:spTgt spid="213"/>
                                        </p:tgtEl>
                                        <p:attrNameLst>
                                          <p:attrName>ppt_x</p:attrName>
                                        </p:attrNameLst>
                                      </p:cBhvr>
                                      <p:tavLst>
                                        <p:tav tm="0">
                                          <p:val>
                                            <p:strVal val="ppt_x"/>
                                          </p:val>
                                        </p:tav>
                                        <p:tav tm="100000">
                                          <p:val>
                                            <p:strVal val="ppt_x"/>
                                          </p:val>
                                        </p:tav>
                                      </p:tavLst>
                                    </p:anim>
                                    <p:anim calcmode="lin" valueType="num">
                                      <p:cBhvr additive="base">
                                        <p:cTn id="743" dur="3500"/>
                                        <p:tgtEl>
                                          <p:spTgt spid="213"/>
                                        </p:tgtEl>
                                        <p:attrNameLst>
                                          <p:attrName>ppt_y</p:attrName>
                                        </p:attrNameLst>
                                      </p:cBhvr>
                                      <p:tavLst>
                                        <p:tav tm="0">
                                          <p:val>
                                            <p:strVal val="ppt_y"/>
                                          </p:val>
                                        </p:tav>
                                        <p:tav tm="100000">
                                          <p:val>
                                            <p:strVal val="0-ppt_h/2"/>
                                          </p:val>
                                        </p:tav>
                                      </p:tavLst>
                                    </p:anim>
                                    <p:set>
                                      <p:cBhvr>
                                        <p:cTn id="744" dur="1" fill="hold">
                                          <p:stCondLst>
                                            <p:cond delay="3499"/>
                                          </p:stCondLst>
                                        </p:cTn>
                                        <p:tgtEl>
                                          <p:spTgt spid="21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3500"/>
                                        <p:tgtEl>
                                          <p:spTgt spid="214"/>
                                        </p:tgtEl>
                                        <p:attrNameLst>
                                          <p:attrName>ppt_x</p:attrName>
                                        </p:attrNameLst>
                                      </p:cBhvr>
                                      <p:tavLst>
                                        <p:tav tm="0">
                                          <p:val>
                                            <p:strVal val="ppt_x"/>
                                          </p:val>
                                        </p:tav>
                                        <p:tav tm="100000">
                                          <p:val>
                                            <p:strVal val="ppt_x"/>
                                          </p:val>
                                        </p:tav>
                                      </p:tavLst>
                                    </p:anim>
                                    <p:anim calcmode="lin" valueType="num">
                                      <p:cBhvr additive="base">
                                        <p:cTn id="747" dur="3500"/>
                                        <p:tgtEl>
                                          <p:spTgt spid="214"/>
                                        </p:tgtEl>
                                        <p:attrNameLst>
                                          <p:attrName>ppt_y</p:attrName>
                                        </p:attrNameLst>
                                      </p:cBhvr>
                                      <p:tavLst>
                                        <p:tav tm="0">
                                          <p:val>
                                            <p:strVal val="ppt_y"/>
                                          </p:val>
                                        </p:tav>
                                        <p:tav tm="100000">
                                          <p:val>
                                            <p:strVal val="0-ppt_h/2"/>
                                          </p:val>
                                        </p:tav>
                                      </p:tavLst>
                                    </p:anim>
                                    <p:set>
                                      <p:cBhvr>
                                        <p:cTn id="748" dur="1" fill="hold">
                                          <p:stCondLst>
                                            <p:cond delay="3499"/>
                                          </p:stCondLst>
                                        </p:cTn>
                                        <p:tgtEl>
                                          <p:spTgt spid="214"/>
                                        </p:tgtEl>
                                        <p:attrNameLst>
                                          <p:attrName>style.visibility</p:attrName>
                                        </p:attrNameLst>
                                      </p:cBhvr>
                                      <p:to>
                                        <p:strVal val="hidden"/>
                                      </p:to>
                                    </p:set>
                                  </p:childTnLst>
                                </p:cTn>
                              </p:par>
                              <p:par>
                                <p:cTn id="749" presetID="2" presetClass="exit" presetSubtype="1" fill="hold" grpId="2" nodeType="withEffect">
                                  <p:stCondLst>
                                    <p:cond delay="0"/>
                                  </p:stCondLst>
                                  <p:childTnLst>
                                    <p:anim calcmode="lin" valueType="num">
                                      <p:cBhvr additive="base">
                                        <p:cTn id="750" dur="3500"/>
                                        <p:tgtEl>
                                          <p:spTgt spid="215"/>
                                        </p:tgtEl>
                                        <p:attrNameLst>
                                          <p:attrName>ppt_x</p:attrName>
                                        </p:attrNameLst>
                                      </p:cBhvr>
                                      <p:tavLst>
                                        <p:tav tm="0">
                                          <p:val>
                                            <p:strVal val="ppt_x"/>
                                          </p:val>
                                        </p:tav>
                                        <p:tav tm="100000">
                                          <p:val>
                                            <p:strVal val="ppt_x"/>
                                          </p:val>
                                        </p:tav>
                                      </p:tavLst>
                                    </p:anim>
                                    <p:anim calcmode="lin" valueType="num">
                                      <p:cBhvr additive="base">
                                        <p:cTn id="751" dur="3500"/>
                                        <p:tgtEl>
                                          <p:spTgt spid="215"/>
                                        </p:tgtEl>
                                        <p:attrNameLst>
                                          <p:attrName>ppt_y</p:attrName>
                                        </p:attrNameLst>
                                      </p:cBhvr>
                                      <p:tavLst>
                                        <p:tav tm="0">
                                          <p:val>
                                            <p:strVal val="ppt_y"/>
                                          </p:val>
                                        </p:tav>
                                        <p:tav tm="100000">
                                          <p:val>
                                            <p:strVal val="0-ppt_h/2"/>
                                          </p:val>
                                        </p:tav>
                                      </p:tavLst>
                                    </p:anim>
                                    <p:set>
                                      <p:cBhvr>
                                        <p:cTn id="752" dur="1" fill="hold">
                                          <p:stCondLst>
                                            <p:cond delay="3499"/>
                                          </p:stCondLst>
                                        </p:cTn>
                                        <p:tgtEl>
                                          <p:spTgt spid="215"/>
                                        </p:tgtEl>
                                        <p:attrNameLst>
                                          <p:attrName>style.visibility</p:attrName>
                                        </p:attrNameLst>
                                      </p:cBhvr>
                                      <p:to>
                                        <p:strVal val="hidden"/>
                                      </p:to>
                                    </p:set>
                                  </p:childTnLst>
                                </p:cTn>
                              </p:par>
                              <p:par>
                                <p:cTn id="753" presetID="2" presetClass="exit" presetSubtype="1" fill="hold" grpId="2" nodeType="withEffect">
                                  <p:stCondLst>
                                    <p:cond delay="0"/>
                                  </p:stCondLst>
                                  <p:childTnLst>
                                    <p:anim calcmode="lin" valueType="num">
                                      <p:cBhvr additive="base">
                                        <p:cTn id="754" dur="3500"/>
                                        <p:tgtEl>
                                          <p:spTgt spid="216"/>
                                        </p:tgtEl>
                                        <p:attrNameLst>
                                          <p:attrName>ppt_x</p:attrName>
                                        </p:attrNameLst>
                                      </p:cBhvr>
                                      <p:tavLst>
                                        <p:tav tm="0">
                                          <p:val>
                                            <p:strVal val="ppt_x"/>
                                          </p:val>
                                        </p:tav>
                                        <p:tav tm="100000">
                                          <p:val>
                                            <p:strVal val="ppt_x"/>
                                          </p:val>
                                        </p:tav>
                                      </p:tavLst>
                                    </p:anim>
                                    <p:anim calcmode="lin" valueType="num">
                                      <p:cBhvr additive="base">
                                        <p:cTn id="755" dur="3500"/>
                                        <p:tgtEl>
                                          <p:spTgt spid="216"/>
                                        </p:tgtEl>
                                        <p:attrNameLst>
                                          <p:attrName>ppt_y</p:attrName>
                                        </p:attrNameLst>
                                      </p:cBhvr>
                                      <p:tavLst>
                                        <p:tav tm="0">
                                          <p:val>
                                            <p:strVal val="ppt_y"/>
                                          </p:val>
                                        </p:tav>
                                        <p:tav tm="100000">
                                          <p:val>
                                            <p:strVal val="0-ppt_h/2"/>
                                          </p:val>
                                        </p:tav>
                                      </p:tavLst>
                                    </p:anim>
                                    <p:set>
                                      <p:cBhvr>
                                        <p:cTn id="756" dur="1" fill="hold">
                                          <p:stCondLst>
                                            <p:cond delay="3499"/>
                                          </p:stCondLst>
                                        </p:cTn>
                                        <p:tgtEl>
                                          <p:spTgt spid="216"/>
                                        </p:tgtEl>
                                        <p:attrNameLst>
                                          <p:attrName>style.visibility</p:attrName>
                                        </p:attrNameLst>
                                      </p:cBhvr>
                                      <p:to>
                                        <p:strVal val="hidden"/>
                                      </p:to>
                                    </p:set>
                                  </p:childTnLst>
                                </p:cTn>
                              </p:par>
                              <p:par>
                                <p:cTn id="757" presetID="2" presetClass="exit" presetSubtype="1" fill="hold" grpId="2" nodeType="withEffect">
                                  <p:stCondLst>
                                    <p:cond delay="0"/>
                                  </p:stCondLst>
                                  <p:childTnLst>
                                    <p:anim calcmode="lin" valueType="num">
                                      <p:cBhvr additive="base">
                                        <p:cTn id="758" dur="3500"/>
                                        <p:tgtEl>
                                          <p:spTgt spid="217"/>
                                        </p:tgtEl>
                                        <p:attrNameLst>
                                          <p:attrName>ppt_x</p:attrName>
                                        </p:attrNameLst>
                                      </p:cBhvr>
                                      <p:tavLst>
                                        <p:tav tm="0">
                                          <p:val>
                                            <p:strVal val="ppt_x"/>
                                          </p:val>
                                        </p:tav>
                                        <p:tav tm="100000">
                                          <p:val>
                                            <p:strVal val="ppt_x"/>
                                          </p:val>
                                        </p:tav>
                                      </p:tavLst>
                                    </p:anim>
                                    <p:anim calcmode="lin" valueType="num">
                                      <p:cBhvr additive="base">
                                        <p:cTn id="759" dur="3500"/>
                                        <p:tgtEl>
                                          <p:spTgt spid="217"/>
                                        </p:tgtEl>
                                        <p:attrNameLst>
                                          <p:attrName>ppt_y</p:attrName>
                                        </p:attrNameLst>
                                      </p:cBhvr>
                                      <p:tavLst>
                                        <p:tav tm="0">
                                          <p:val>
                                            <p:strVal val="ppt_y"/>
                                          </p:val>
                                        </p:tav>
                                        <p:tav tm="100000">
                                          <p:val>
                                            <p:strVal val="0-ppt_h/2"/>
                                          </p:val>
                                        </p:tav>
                                      </p:tavLst>
                                    </p:anim>
                                    <p:set>
                                      <p:cBhvr>
                                        <p:cTn id="760" dur="1" fill="hold">
                                          <p:stCondLst>
                                            <p:cond delay="3499"/>
                                          </p:stCondLst>
                                        </p:cTn>
                                        <p:tgtEl>
                                          <p:spTgt spid="217"/>
                                        </p:tgtEl>
                                        <p:attrNameLst>
                                          <p:attrName>style.visibility</p:attrName>
                                        </p:attrNameLst>
                                      </p:cBhvr>
                                      <p:to>
                                        <p:strVal val="hidden"/>
                                      </p:to>
                                    </p:set>
                                  </p:childTnLst>
                                </p:cTn>
                              </p:par>
                              <p:par>
                                <p:cTn id="761" presetID="2" presetClass="exit" presetSubtype="1" fill="hold" grpId="2" nodeType="withEffect">
                                  <p:stCondLst>
                                    <p:cond delay="0"/>
                                  </p:stCondLst>
                                  <p:childTnLst>
                                    <p:anim calcmode="lin" valueType="num">
                                      <p:cBhvr additive="base">
                                        <p:cTn id="762" dur="3500"/>
                                        <p:tgtEl>
                                          <p:spTgt spid="218"/>
                                        </p:tgtEl>
                                        <p:attrNameLst>
                                          <p:attrName>ppt_x</p:attrName>
                                        </p:attrNameLst>
                                      </p:cBhvr>
                                      <p:tavLst>
                                        <p:tav tm="0">
                                          <p:val>
                                            <p:strVal val="ppt_x"/>
                                          </p:val>
                                        </p:tav>
                                        <p:tav tm="100000">
                                          <p:val>
                                            <p:strVal val="ppt_x"/>
                                          </p:val>
                                        </p:tav>
                                      </p:tavLst>
                                    </p:anim>
                                    <p:anim calcmode="lin" valueType="num">
                                      <p:cBhvr additive="base">
                                        <p:cTn id="763" dur="3500"/>
                                        <p:tgtEl>
                                          <p:spTgt spid="218"/>
                                        </p:tgtEl>
                                        <p:attrNameLst>
                                          <p:attrName>ppt_y</p:attrName>
                                        </p:attrNameLst>
                                      </p:cBhvr>
                                      <p:tavLst>
                                        <p:tav tm="0">
                                          <p:val>
                                            <p:strVal val="ppt_y"/>
                                          </p:val>
                                        </p:tav>
                                        <p:tav tm="100000">
                                          <p:val>
                                            <p:strVal val="0-ppt_h/2"/>
                                          </p:val>
                                        </p:tav>
                                      </p:tavLst>
                                    </p:anim>
                                    <p:set>
                                      <p:cBhvr>
                                        <p:cTn id="764" dur="1" fill="hold">
                                          <p:stCondLst>
                                            <p:cond delay="3499"/>
                                          </p:stCondLst>
                                        </p:cTn>
                                        <p:tgtEl>
                                          <p:spTgt spid="218"/>
                                        </p:tgtEl>
                                        <p:attrNameLst>
                                          <p:attrName>style.visibility</p:attrName>
                                        </p:attrNameLst>
                                      </p:cBhvr>
                                      <p:to>
                                        <p:strVal val="hidden"/>
                                      </p:to>
                                    </p:set>
                                  </p:childTnLst>
                                </p:cTn>
                              </p:par>
                              <p:par>
                                <p:cTn id="765" presetID="2" presetClass="exit" presetSubtype="1" fill="hold" grpId="2" nodeType="withEffect">
                                  <p:stCondLst>
                                    <p:cond delay="0"/>
                                  </p:stCondLst>
                                  <p:childTnLst>
                                    <p:anim calcmode="lin" valueType="num">
                                      <p:cBhvr additive="base">
                                        <p:cTn id="766" dur="3500"/>
                                        <p:tgtEl>
                                          <p:spTgt spid="219"/>
                                        </p:tgtEl>
                                        <p:attrNameLst>
                                          <p:attrName>ppt_x</p:attrName>
                                        </p:attrNameLst>
                                      </p:cBhvr>
                                      <p:tavLst>
                                        <p:tav tm="0">
                                          <p:val>
                                            <p:strVal val="ppt_x"/>
                                          </p:val>
                                        </p:tav>
                                        <p:tav tm="100000">
                                          <p:val>
                                            <p:strVal val="ppt_x"/>
                                          </p:val>
                                        </p:tav>
                                      </p:tavLst>
                                    </p:anim>
                                    <p:anim calcmode="lin" valueType="num">
                                      <p:cBhvr additive="base">
                                        <p:cTn id="767" dur="3500"/>
                                        <p:tgtEl>
                                          <p:spTgt spid="219"/>
                                        </p:tgtEl>
                                        <p:attrNameLst>
                                          <p:attrName>ppt_y</p:attrName>
                                        </p:attrNameLst>
                                      </p:cBhvr>
                                      <p:tavLst>
                                        <p:tav tm="0">
                                          <p:val>
                                            <p:strVal val="ppt_y"/>
                                          </p:val>
                                        </p:tav>
                                        <p:tav tm="100000">
                                          <p:val>
                                            <p:strVal val="0-ppt_h/2"/>
                                          </p:val>
                                        </p:tav>
                                      </p:tavLst>
                                    </p:anim>
                                    <p:set>
                                      <p:cBhvr>
                                        <p:cTn id="768" dur="1" fill="hold">
                                          <p:stCondLst>
                                            <p:cond delay="3499"/>
                                          </p:stCondLst>
                                        </p:cTn>
                                        <p:tgtEl>
                                          <p:spTgt spid="219"/>
                                        </p:tgtEl>
                                        <p:attrNameLst>
                                          <p:attrName>style.visibility</p:attrName>
                                        </p:attrNameLst>
                                      </p:cBhvr>
                                      <p:to>
                                        <p:strVal val="hidden"/>
                                      </p:to>
                                    </p:set>
                                  </p:childTnLst>
                                </p:cTn>
                              </p:par>
                              <p:par>
                                <p:cTn id="769" presetID="2" presetClass="exit" presetSubtype="1" fill="hold" grpId="2" nodeType="withEffect">
                                  <p:stCondLst>
                                    <p:cond delay="0"/>
                                  </p:stCondLst>
                                  <p:childTnLst>
                                    <p:anim calcmode="lin" valueType="num">
                                      <p:cBhvr additive="base">
                                        <p:cTn id="770" dur="3500"/>
                                        <p:tgtEl>
                                          <p:spTgt spid="220"/>
                                        </p:tgtEl>
                                        <p:attrNameLst>
                                          <p:attrName>ppt_x</p:attrName>
                                        </p:attrNameLst>
                                      </p:cBhvr>
                                      <p:tavLst>
                                        <p:tav tm="0">
                                          <p:val>
                                            <p:strVal val="ppt_x"/>
                                          </p:val>
                                        </p:tav>
                                        <p:tav tm="100000">
                                          <p:val>
                                            <p:strVal val="ppt_x"/>
                                          </p:val>
                                        </p:tav>
                                      </p:tavLst>
                                    </p:anim>
                                    <p:anim calcmode="lin" valueType="num">
                                      <p:cBhvr additive="base">
                                        <p:cTn id="771" dur="3500"/>
                                        <p:tgtEl>
                                          <p:spTgt spid="220"/>
                                        </p:tgtEl>
                                        <p:attrNameLst>
                                          <p:attrName>ppt_y</p:attrName>
                                        </p:attrNameLst>
                                      </p:cBhvr>
                                      <p:tavLst>
                                        <p:tav tm="0">
                                          <p:val>
                                            <p:strVal val="ppt_y"/>
                                          </p:val>
                                        </p:tav>
                                        <p:tav tm="100000">
                                          <p:val>
                                            <p:strVal val="0-ppt_h/2"/>
                                          </p:val>
                                        </p:tav>
                                      </p:tavLst>
                                    </p:anim>
                                    <p:set>
                                      <p:cBhvr>
                                        <p:cTn id="772" dur="1" fill="hold">
                                          <p:stCondLst>
                                            <p:cond delay="3499"/>
                                          </p:stCondLst>
                                        </p:cTn>
                                        <p:tgtEl>
                                          <p:spTgt spid="220"/>
                                        </p:tgtEl>
                                        <p:attrNameLst>
                                          <p:attrName>style.visibility</p:attrName>
                                        </p:attrNameLst>
                                      </p:cBhvr>
                                      <p:to>
                                        <p:strVal val="hidden"/>
                                      </p:to>
                                    </p:set>
                                  </p:childTnLst>
                                </p:cTn>
                              </p:par>
                              <p:par>
                                <p:cTn id="773" presetID="2" presetClass="exit" presetSubtype="1" fill="hold" grpId="2" nodeType="withEffect">
                                  <p:stCondLst>
                                    <p:cond delay="0"/>
                                  </p:stCondLst>
                                  <p:childTnLst>
                                    <p:anim calcmode="lin" valueType="num">
                                      <p:cBhvr additive="base">
                                        <p:cTn id="774" dur="3500"/>
                                        <p:tgtEl>
                                          <p:spTgt spid="221"/>
                                        </p:tgtEl>
                                        <p:attrNameLst>
                                          <p:attrName>ppt_x</p:attrName>
                                        </p:attrNameLst>
                                      </p:cBhvr>
                                      <p:tavLst>
                                        <p:tav tm="0">
                                          <p:val>
                                            <p:strVal val="ppt_x"/>
                                          </p:val>
                                        </p:tav>
                                        <p:tav tm="100000">
                                          <p:val>
                                            <p:strVal val="ppt_x"/>
                                          </p:val>
                                        </p:tav>
                                      </p:tavLst>
                                    </p:anim>
                                    <p:anim calcmode="lin" valueType="num">
                                      <p:cBhvr additive="base">
                                        <p:cTn id="775" dur="3500"/>
                                        <p:tgtEl>
                                          <p:spTgt spid="221"/>
                                        </p:tgtEl>
                                        <p:attrNameLst>
                                          <p:attrName>ppt_y</p:attrName>
                                        </p:attrNameLst>
                                      </p:cBhvr>
                                      <p:tavLst>
                                        <p:tav tm="0">
                                          <p:val>
                                            <p:strVal val="ppt_y"/>
                                          </p:val>
                                        </p:tav>
                                        <p:tav tm="100000">
                                          <p:val>
                                            <p:strVal val="0-ppt_h/2"/>
                                          </p:val>
                                        </p:tav>
                                      </p:tavLst>
                                    </p:anim>
                                    <p:set>
                                      <p:cBhvr>
                                        <p:cTn id="776" dur="1" fill="hold">
                                          <p:stCondLst>
                                            <p:cond delay="3499"/>
                                          </p:stCondLst>
                                        </p:cTn>
                                        <p:tgtEl>
                                          <p:spTgt spid="221"/>
                                        </p:tgtEl>
                                        <p:attrNameLst>
                                          <p:attrName>style.visibility</p:attrName>
                                        </p:attrNameLst>
                                      </p:cBhvr>
                                      <p:to>
                                        <p:strVal val="hidden"/>
                                      </p:to>
                                    </p:set>
                                  </p:childTnLst>
                                </p:cTn>
                              </p:par>
                              <p:par>
                                <p:cTn id="777" presetID="2" presetClass="exit" presetSubtype="1" fill="hold" grpId="2" nodeType="withEffect">
                                  <p:stCondLst>
                                    <p:cond delay="0"/>
                                  </p:stCondLst>
                                  <p:childTnLst>
                                    <p:anim calcmode="lin" valueType="num">
                                      <p:cBhvr additive="base">
                                        <p:cTn id="778" dur="3500"/>
                                        <p:tgtEl>
                                          <p:spTgt spid="222"/>
                                        </p:tgtEl>
                                        <p:attrNameLst>
                                          <p:attrName>ppt_x</p:attrName>
                                        </p:attrNameLst>
                                      </p:cBhvr>
                                      <p:tavLst>
                                        <p:tav tm="0">
                                          <p:val>
                                            <p:strVal val="ppt_x"/>
                                          </p:val>
                                        </p:tav>
                                        <p:tav tm="100000">
                                          <p:val>
                                            <p:strVal val="ppt_x"/>
                                          </p:val>
                                        </p:tav>
                                      </p:tavLst>
                                    </p:anim>
                                    <p:anim calcmode="lin" valueType="num">
                                      <p:cBhvr additive="base">
                                        <p:cTn id="779" dur="3500"/>
                                        <p:tgtEl>
                                          <p:spTgt spid="222"/>
                                        </p:tgtEl>
                                        <p:attrNameLst>
                                          <p:attrName>ppt_y</p:attrName>
                                        </p:attrNameLst>
                                      </p:cBhvr>
                                      <p:tavLst>
                                        <p:tav tm="0">
                                          <p:val>
                                            <p:strVal val="ppt_y"/>
                                          </p:val>
                                        </p:tav>
                                        <p:tav tm="100000">
                                          <p:val>
                                            <p:strVal val="0-ppt_h/2"/>
                                          </p:val>
                                        </p:tav>
                                      </p:tavLst>
                                    </p:anim>
                                    <p:set>
                                      <p:cBhvr>
                                        <p:cTn id="780" dur="1" fill="hold">
                                          <p:stCondLst>
                                            <p:cond delay="3499"/>
                                          </p:stCondLst>
                                        </p:cTn>
                                        <p:tgtEl>
                                          <p:spTgt spid="222"/>
                                        </p:tgtEl>
                                        <p:attrNameLst>
                                          <p:attrName>style.visibility</p:attrName>
                                        </p:attrNameLst>
                                      </p:cBhvr>
                                      <p:to>
                                        <p:strVal val="hidden"/>
                                      </p:to>
                                    </p:set>
                                  </p:childTnLst>
                                </p:cTn>
                              </p:par>
                              <p:par>
                                <p:cTn id="781" presetID="2" presetClass="exit" presetSubtype="1" fill="hold" grpId="2" nodeType="withEffect">
                                  <p:stCondLst>
                                    <p:cond delay="0"/>
                                  </p:stCondLst>
                                  <p:childTnLst>
                                    <p:anim calcmode="lin" valueType="num">
                                      <p:cBhvr additive="base">
                                        <p:cTn id="782" dur="3500"/>
                                        <p:tgtEl>
                                          <p:spTgt spid="223"/>
                                        </p:tgtEl>
                                        <p:attrNameLst>
                                          <p:attrName>ppt_x</p:attrName>
                                        </p:attrNameLst>
                                      </p:cBhvr>
                                      <p:tavLst>
                                        <p:tav tm="0">
                                          <p:val>
                                            <p:strVal val="ppt_x"/>
                                          </p:val>
                                        </p:tav>
                                        <p:tav tm="100000">
                                          <p:val>
                                            <p:strVal val="ppt_x"/>
                                          </p:val>
                                        </p:tav>
                                      </p:tavLst>
                                    </p:anim>
                                    <p:anim calcmode="lin" valueType="num">
                                      <p:cBhvr additive="base">
                                        <p:cTn id="783" dur="3500"/>
                                        <p:tgtEl>
                                          <p:spTgt spid="223"/>
                                        </p:tgtEl>
                                        <p:attrNameLst>
                                          <p:attrName>ppt_y</p:attrName>
                                        </p:attrNameLst>
                                      </p:cBhvr>
                                      <p:tavLst>
                                        <p:tav tm="0">
                                          <p:val>
                                            <p:strVal val="ppt_y"/>
                                          </p:val>
                                        </p:tav>
                                        <p:tav tm="100000">
                                          <p:val>
                                            <p:strVal val="0-ppt_h/2"/>
                                          </p:val>
                                        </p:tav>
                                      </p:tavLst>
                                    </p:anim>
                                    <p:set>
                                      <p:cBhvr>
                                        <p:cTn id="784" dur="1" fill="hold">
                                          <p:stCondLst>
                                            <p:cond delay="3499"/>
                                          </p:stCondLst>
                                        </p:cTn>
                                        <p:tgtEl>
                                          <p:spTgt spid="223"/>
                                        </p:tgtEl>
                                        <p:attrNameLst>
                                          <p:attrName>style.visibility</p:attrName>
                                        </p:attrNameLst>
                                      </p:cBhvr>
                                      <p:to>
                                        <p:strVal val="hidden"/>
                                      </p:to>
                                    </p:set>
                                  </p:childTnLst>
                                </p:cTn>
                              </p:par>
                              <p:par>
                                <p:cTn id="785" presetID="2" presetClass="exit" presetSubtype="1" fill="hold" grpId="2" nodeType="withEffect">
                                  <p:stCondLst>
                                    <p:cond delay="0"/>
                                  </p:stCondLst>
                                  <p:childTnLst>
                                    <p:anim calcmode="lin" valueType="num">
                                      <p:cBhvr additive="base">
                                        <p:cTn id="786" dur="3500"/>
                                        <p:tgtEl>
                                          <p:spTgt spid="224"/>
                                        </p:tgtEl>
                                        <p:attrNameLst>
                                          <p:attrName>ppt_x</p:attrName>
                                        </p:attrNameLst>
                                      </p:cBhvr>
                                      <p:tavLst>
                                        <p:tav tm="0">
                                          <p:val>
                                            <p:strVal val="ppt_x"/>
                                          </p:val>
                                        </p:tav>
                                        <p:tav tm="100000">
                                          <p:val>
                                            <p:strVal val="ppt_x"/>
                                          </p:val>
                                        </p:tav>
                                      </p:tavLst>
                                    </p:anim>
                                    <p:anim calcmode="lin" valueType="num">
                                      <p:cBhvr additive="base">
                                        <p:cTn id="787" dur="3500"/>
                                        <p:tgtEl>
                                          <p:spTgt spid="224"/>
                                        </p:tgtEl>
                                        <p:attrNameLst>
                                          <p:attrName>ppt_y</p:attrName>
                                        </p:attrNameLst>
                                      </p:cBhvr>
                                      <p:tavLst>
                                        <p:tav tm="0">
                                          <p:val>
                                            <p:strVal val="ppt_y"/>
                                          </p:val>
                                        </p:tav>
                                        <p:tav tm="100000">
                                          <p:val>
                                            <p:strVal val="0-ppt_h/2"/>
                                          </p:val>
                                        </p:tav>
                                      </p:tavLst>
                                    </p:anim>
                                    <p:set>
                                      <p:cBhvr>
                                        <p:cTn id="788" dur="1" fill="hold">
                                          <p:stCondLst>
                                            <p:cond delay="3499"/>
                                          </p:stCondLst>
                                        </p:cTn>
                                        <p:tgtEl>
                                          <p:spTgt spid="224"/>
                                        </p:tgtEl>
                                        <p:attrNameLst>
                                          <p:attrName>style.visibility</p:attrName>
                                        </p:attrNameLst>
                                      </p:cBhvr>
                                      <p:to>
                                        <p:strVal val="hidden"/>
                                      </p:to>
                                    </p:set>
                                  </p:childTnLst>
                                </p:cTn>
                              </p:par>
                              <p:par>
                                <p:cTn id="789" presetID="2" presetClass="exit" presetSubtype="1" fill="hold" grpId="2" nodeType="withEffect">
                                  <p:stCondLst>
                                    <p:cond delay="0"/>
                                  </p:stCondLst>
                                  <p:childTnLst>
                                    <p:anim calcmode="lin" valueType="num">
                                      <p:cBhvr additive="base">
                                        <p:cTn id="790" dur="3500"/>
                                        <p:tgtEl>
                                          <p:spTgt spid="225"/>
                                        </p:tgtEl>
                                        <p:attrNameLst>
                                          <p:attrName>ppt_x</p:attrName>
                                        </p:attrNameLst>
                                      </p:cBhvr>
                                      <p:tavLst>
                                        <p:tav tm="0">
                                          <p:val>
                                            <p:strVal val="ppt_x"/>
                                          </p:val>
                                        </p:tav>
                                        <p:tav tm="100000">
                                          <p:val>
                                            <p:strVal val="ppt_x"/>
                                          </p:val>
                                        </p:tav>
                                      </p:tavLst>
                                    </p:anim>
                                    <p:anim calcmode="lin" valueType="num">
                                      <p:cBhvr additive="base">
                                        <p:cTn id="791" dur="3500"/>
                                        <p:tgtEl>
                                          <p:spTgt spid="225"/>
                                        </p:tgtEl>
                                        <p:attrNameLst>
                                          <p:attrName>ppt_y</p:attrName>
                                        </p:attrNameLst>
                                      </p:cBhvr>
                                      <p:tavLst>
                                        <p:tav tm="0">
                                          <p:val>
                                            <p:strVal val="ppt_y"/>
                                          </p:val>
                                        </p:tav>
                                        <p:tav tm="100000">
                                          <p:val>
                                            <p:strVal val="0-ppt_h/2"/>
                                          </p:val>
                                        </p:tav>
                                      </p:tavLst>
                                    </p:anim>
                                    <p:set>
                                      <p:cBhvr>
                                        <p:cTn id="792" dur="1" fill="hold">
                                          <p:stCondLst>
                                            <p:cond delay="3499"/>
                                          </p:stCondLst>
                                        </p:cTn>
                                        <p:tgtEl>
                                          <p:spTgt spid="225"/>
                                        </p:tgtEl>
                                        <p:attrNameLst>
                                          <p:attrName>style.visibility</p:attrName>
                                        </p:attrNameLst>
                                      </p:cBhvr>
                                      <p:to>
                                        <p:strVal val="hidden"/>
                                      </p:to>
                                    </p:set>
                                  </p:childTnLst>
                                </p:cTn>
                              </p:par>
                              <p:par>
                                <p:cTn id="793" presetID="2" presetClass="exit" presetSubtype="1" fill="hold" grpId="2" nodeType="withEffect">
                                  <p:stCondLst>
                                    <p:cond delay="0"/>
                                  </p:stCondLst>
                                  <p:childTnLst>
                                    <p:anim calcmode="lin" valueType="num">
                                      <p:cBhvr additive="base">
                                        <p:cTn id="794" dur="3500"/>
                                        <p:tgtEl>
                                          <p:spTgt spid="226"/>
                                        </p:tgtEl>
                                        <p:attrNameLst>
                                          <p:attrName>ppt_x</p:attrName>
                                        </p:attrNameLst>
                                      </p:cBhvr>
                                      <p:tavLst>
                                        <p:tav tm="0">
                                          <p:val>
                                            <p:strVal val="ppt_x"/>
                                          </p:val>
                                        </p:tav>
                                        <p:tav tm="100000">
                                          <p:val>
                                            <p:strVal val="ppt_x"/>
                                          </p:val>
                                        </p:tav>
                                      </p:tavLst>
                                    </p:anim>
                                    <p:anim calcmode="lin" valueType="num">
                                      <p:cBhvr additive="base">
                                        <p:cTn id="795" dur="3500"/>
                                        <p:tgtEl>
                                          <p:spTgt spid="226"/>
                                        </p:tgtEl>
                                        <p:attrNameLst>
                                          <p:attrName>ppt_y</p:attrName>
                                        </p:attrNameLst>
                                      </p:cBhvr>
                                      <p:tavLst>
                                        <p:tav tm="0">
                                          <p:val>
                                            <p:strVal val="ppt_y"/>
                                          </p:val>
                                        </p:tav>
                                        <p:tav tm="100000">
                                          <p:val>
                                            <p:strVal val="0-ppt_h/2"/>
                                          </p:val>
                                        </p:tav>
                                      </p:tavLst>
                                    </p:anim>
                                    <p:set>
                                      <p:cBhvr>
                                        <p:cTn id="796" dur="1" fill="hold">
                                          <p:stCondLst>
                                            <p:cond delay="3499"/>
                                          </p:stCondLst>
                                        </p:cTn>
                                        <p:tgtEl>
                                          <p:spTgt spid="226"/>
                                        </p:tgtEl>
                                        <p:attrNameLst>
                                          <p:attrName>style.visibility</p:attrName>
                                        </p:attrNameLst>
                                      </p:cBhvr>
                                      <p:to>
                                        <p:strVal val="hidden"/>
                                      </p:to>
                                    </p:set>
                                  </p:childTnLst>
                                </p:cTn>
                              </p:par>
                              <p:par>
                                <p:cTn id="797" presetID="2" presetClass="exit" presetSubtype="1" fill="hold" grpId="2" nodeType="withEffect">
                                  <p:stCondLst>
                                    <p:cond delay="0"/>
                                  </p:stCondLst>
                                  <p:childTnLst>
                                    <p:anim calcmode="lin" valueType="num">
                                      <p:cBhvr additive="base">
                                        <p:cTn id="798" dur="3500"/>
                                        <p:tgtEl>
                                          <p:spTgt spid="227"/>
                                        </p:tgtEl>
                                        <p:attrNameLst>
                                          <p:attrName>ppt_x</p:attrName>
                                        </p:attrNameLst>
                                      </p:cBhvr>
                                      <p:tavLst>
                                        <p:tav tm="0">
                                          <p:val>
                                            <p:strVal val="ppt_x"/>
                                          </p:val>
                                        </p:tav>
                                        <p:tav tm="100000">
                                          <p:val>
                                            <p:strVal val="ppt_x"/>
                                          </p:val>
                                        </p:tav>
                                      </p:tavLst>
                                    </p:anim>
                                    <p:anim calcmode="lin" valueType="num">
                                      <p:cBhvr additive="base">
                                        <p:cTn id="799" dur="3500"/>
                                        <p:tgtEl>
                                          <p:spTgt spid="227"/>
                                        </p:tgtEl>
                                        <p:attrNameLst>
                                          <p:attrName>ppt_y</p:attrName>
                                        </p:attrNameLst>
                                      </p:cBhvr>
                                      <p:tavLst>
                                        <p:tav tm="0">
                                          <p:val>
                                            <p:strVal val="ppt_y"/>
                                          </p:val>
                                        </p:tav>
                                        <p:tav tm="100000">
                                          <p:val>
                                            <p:strVal val="0-ppt_h/2"/>
                                          </p:val>
                                        </p:tav>
                                      </p:tavLst>
                                    </p:anim>
                                    <p:set>
                                      <p:cBhvr>
                                        <p:cTn id="800" dur="1" fill="hold">
                                          <p:stCondLst>
                                            <p:cond delay="3499"/>
                                          </p:stCondLst>
                                        </p:cTn>
                                        <p:tgtEl>
                                          <p:spTgt spid="227"/>
                                        </p:tgtEl>
                                        <p:attrNameLst>
                                          <p:attrName>style.visibility</p:attrName>
                                        </p:attrNameLst>
                                      </p:cBhvr>
                                      <p:to>
                                        <p:strVal val="hidden"/>
                                      </p:to>
                                    </p:set>
                                  </p:childTnLst>
                                </p:cTn>
                              </p:par>
                              <p:par>
                                <p:cTn id="801" presetID="2" presetClass="exit" presetSubtype="1" fill="hold" grpId="2" nodeType="withEffect">
                                  <p:stCondLst>
                                    <p:cond delay="0"/>
                                  </p:stCondLst>
                                  <p:childTnLst>
                                    <p:anim calcmode="lin" valueType="num">
                                      <p:cBhvr additive="base">
                                        <p:cTn id="802" dur="3500"/>
                                        <p:tgtEl>
                                          <p:spTgt spid="228"/>
                                        </p:tgtEl>
                                        <p:attrNameLst>
                                          <p:attrName>ppt_x</p:attrName>
                                        </p:attrNameLst>
                                      </p:cBhvr>
                                      <p:tavLst>
                                        <p:tav tm="0">
                                          <p:val>
                                            <p:strVal val="ppt_x"/>
                                          </p:val>
                                        </p:tav>
                                        <p:tav tm="100000">
                                          <p:val>
                                            <p:strVal val="ppt_x"/>
                                          </p:val>
                                        </p:tav>
                                      </p:tavLst>
                                    </p:anim>
                                    <p:anim calcmode="lin" valueType="num">
                                      <p:cBhvr additive="base">
                                        <p:cTn id="803" dur="3500"/>
                                        <p:tgtEl>
                                          <p:spTgt spid="228"/>
                                        </p:tgtEl>
                                        <p:attrNameLst>
                                          <p:attrName>ppt_y</p:attrName>
                                        </p:attrNameLst>
                                      </p:cBhvr>
                                      <p:tavLst>
                                        <p:tav tm="0">
                                          <p:val>
                                            <p:strVal val="ppt_y"/>
                                          </p:val>
                                        </p:tav>
                                        <p:tav tm="100000">
                                          <p:val>
                                            <p:strVal val="0-ppt_h/2"/>
                                          </p:val>
                                        </p:tav>
                                      </p:tavLst>
                                    </p:anim>
                                    <p:set>
                                      <p:cBhvr>
                                        <p:cTn id="804" dur="1" fill="hold">
                                          <p:stCondLst>
                                            <p:cond delay="3499"/>
                                          </p:stCondLst>
                                        </p:cTn>
                                        <p:tgtEl>
                                          <p:spTgt spid="228"/>
                                        </p:tgtEl>
                                        <p:attrNameLst>
                                          <p:attrName>style.visibility</p:attrName>
                                        </p:attrNameLst>
                                      </p:cBhvr>
                                      <p:to>
                                        <p:strVal val="hidden"/>
                                      </p:to>
                                    </p:set>
                                  </p:childTnLst>
                                </p:cTn>
                              </p:par>
                              <p:par>
                                <p:cTn id="805" presetID="2" presetClass="exit" presetSubtype="1" fill="hold" grpId="2" nodeType="withEffect">
                                  <p:stCondLst>
                                    <p:cond delay="0"/>
                                  </p:stCondLst>
                                  <p:childTnLst>
                                    <p:anim calcmode="lin" valueType="num">
                                      <p:cBhvr additive="base">
                                        <p:cTn id="806" dur="3500"/>
                                        <p:tgtEl>
                                          <p:spTgt spid="229"/>
                                        </p:tgtEl>
                                        <p:attrNameLst>
                                          <p:attrName>ppt_x</p:attrName>
                                        </p:attrNameLst>
                                      </p:cBhvr>
                                      <p:tavLst>
                                        <p:tav tm="0">
                                          <p:val>
                                            <p:strVal val="ppt_x"/>
                                          </p:val>
                                        </p:tav>
                                        <p:tav tm="100000">
                                          <p:val>
                                            <p:strVal val="ppt_x"/>
                                          </p:val>
                                        </p:tav>
                                      </p:tavLst>
                                    </p:anim>
                                    <p:anim calcmode="lin" valueType="num">
                                      <p:cBhvr additive="base">
                                        <p:cTn id="807" dur="3500"/>
                                        <p:tgtEl>
                                          <p:spTgt spid="229"/>
                                        </p:tgtEl>
                                        <p:attrNameLst>
                                          <p:attrName>ppt_y</p:attrName>
                                        </p:attrNameLst>
                                      </p:cBhvr>
                                      <p:tavLst>
                                        <p:tav tm="0">
                                          <p:val>
                                            <p:strVal val="ppt_y"/>
                                          </p:val>
                                        </p:tav>
                                        <p:tav tm="100000">
                                          <p:val>
                                            <p:strVal val="0-ppt_h/2"/>
                                          </p:val>
                                        </p:tav>
                                      </p:tavLst>
                                    </p:anim>
                                    <p:set>
                                      <p:cBhvr>
                                        <p:cTn id="808" dur="1" fill="hold">
                                          <p:stCondLst>
                                            <p:cond delay="3499"/>
                                          </p:stCondLst>
                                        </p:cTn>
                                        <p:tgtEl>
                                          <p:spTgt spid="229"/>
                                        </p:tgtEl>
                                        <p:attrNameLst>
                                          <p:attrName>style.visibility</p:attrName>
                                        </p:attrNameLst>
                                      </p:cBhvr>
                                      <p:to>
                                        <p:strVal val="hidden"/>
                                      </p:to>
                                    </p:set>
                                  </p:childTnLst>
                                </p:cTn>
                              </p:par>
                              <p:par>
                                <p:cTn id="809" presetID="2" presetClass="exit" presetSubtype="1" fill="hold" grpId="2" nodeType="withEffect">
                                  <p:stCondLst>
                                    <p:cond delay="0"/>
                                  </p:stCondLst>
                                  <p:childTnLst>
                                    <p:anim calcmode="lin" valueType="num">
                                      <p:cBhvr additive="base">
                                        <p:cTn id="810" dur="3500"/>
                                        <p:tgtEl>
                                          <p:spTgt spid="230"/>
                                        </p:tgtEl>
                                        <p:attrNameLst>
                                          <p:attrName>ppt_x</p:attrName>
                                        </p:attrNameLst>
                                      </p:cBhvr>
                                      <p:tavLst>
                                        <p:tav tm="0">
                                          <p:val>
                                            <p:strVal val="ppt_x"/>
                                          </p:val>
                                        </p:tav>
                                        <p:tav tm="100000">
                                          <p:val>
                                            <p:strVal val="ppt_x"/>
                                          </p:val>
                                        </p:tav>
                                      </p:tavLst>
                                    </p:anim>
                                    <p:anim calcmode="lin" valueType="num">
                                      <p:cBhvr additive="base">
                                        <p:cTn id="811" dur="3500"/>
                                        <p:tgtEl>
                                          <p:spTgt spid="230"/>
                                        </p:tgtEl>
                                        <p:attrNameLst>
                                          <p:attrName>ppt_y</p:attrName>
                                        </p:attrNameLst>
                                      </p:cBhvr>
                                      <p:tavLst>
                                        <p:tav tm="0">
                                          <p:val>
                                            <p:strVal val="ppt_y"/>
                                          </p:val>
                                        </p:tav>
                                        <p:tav tm="100000">
                                          <p:val>
                                            <p:strVal val="0-ppt_h/2"/>
                                          </p:val>
                                        </p:tav>
                                      </p:tavLst>
                                    </p:anim>
                                    <p:set>
                                      <p:cBhvr>
                                        <p:cTn id="812" dur="1" fill="hold">
                                          <p:stCondLst>
                                            <p:cond delay="3499"/>
                                          </p:stCondLst>
                                        </p:cTn>
                                        <p:tgtEl>
                                          <p:spTgt spid="230"/>
                                        </p:tgtEl>
                                        <p:attrNameLst>
                                          <p:attrName>style.visibility</p:attrName>
                                        </p:attrNameLst>
                                      </p:cBhvr>
                                      <p:to>
                                        <p:strVal val="hidden"/>
                                      </p:to>
                                    </p:set>
                                  </p:childTnLst>
                                </p:cTn>
                              </p:par>
                              <p:par>
                                <p:cTn id="813" presetID="2" presetClass="exit" presetSubtype="1" fill="hold" grpId="2" nodeType="withEffect">
                                  <p:stCondLst>
                                    <p:cond delay="0"/>
                                  </p:stCondLst>
                                  <p:childTnLst>
                                    <p:anim calcmode="lin" valueType="num">
                                      <p:cBhvr additive="base">
                                        <p:cTn id="814" dur="3500"/>
                                        <p:tgtEl>
                                          <p:spTgt spid="231"/>
                                        </p:tgtEl>
                                        <p:attrNameLst>
                                          <p:attrName>ppt_x</p:attrName>
                                        </p:attrNameLst>
                                      </p:cBhvr>
                                      <p:tavLst>
                                        <p:tav tm="0">
                                          <p:val>
                                            <p:strVal val="ppt_x"/>
                                          </p:val>
                                        </p:tav>
                                        <p:tav tm="100000">
                                          <p:val>
                                            <p:strVal val="ppt_x"/>
                                          </p:val>
                                        </p:tav>
                                      </p:tavLst>
                                    </p:anim>
                                    <p:anim calcmode="lin" valueType="num">
                                      <p:cBhvr additive="base">
                                        <p:cTn id="815" dur="3500"/>
                                        <p:tgtEl>
                                          <p:spTgt spid="231"/>
                                        </p:tgtEl>
                                        <p:attrNameLst>
                                          <p:attrName>ppt_y</p:attrName>
                                        </p:attrNameLst>
                                      </p:cBhvr>
                                      <p:tavLst>
                                        <p:tav tm="0">
                                          <p:val>
                                            <p:strVal val="ppt_y"/>
                                          </p:val>
                                        </p:tav>
                                        <p:tav tm="100000">
                                          <p:val>
                                            <p:strVal val="0-ppt_h/2"/>
                                          </p:val>
                                        </p:tav>
                                      </p:tavLst>
                                    </p:anim>
                                    <p:set>
                                      <p:cBhvr>
                                        <p:cTn id="816" dur="1" fill="hold">
                                          <p:stCondLst>
                                            <p:cond delay="3499"/>
                                          </p:stCondLst>
                                        </p:cTn>
                                        <p:tgtEl>
                                          <p:spTgt spid="231"/>
                                        </p:tgtEl>
                                        <p:attrNameLst>
                                          <p:attrName>style.visibility</p:attrName>
                                        </p:attrNameLst>
                                      </p:cBhvr>
                                      <p:to>
                                        <p:strVal val="hidden"/>
                                      </p:to>
                                    </p:set>
                                  </p:childTnLst>
                                </p:cTn>
                              </p:par>
                              <p:par>
                                <p:cTn id="817" presetID="2" presetClass="exit" presetSubtype="1" fill="hold" grpId="2" nodeType="withEffect">
                                  <p:stCondLst>
                                    <p:cond delay="0"/>
                                  </p:stCondLst>
                                  <p:childTnLst>
                                    <p:anim calcmode="lin" valueType="num">
                                      <p:cBhvr additive="base">
                                        <p:cTn id="818" dur="3500"/>
                                        <p:tgtEl>
                                          <p:spTgt spid="232"/>
                                        </p:tgtEl>
                                        <p:attrNameLst>
                                          <p:attrName>ppt_x</p:attrName>
                                        </p:attrNameLst>
                                      </p:cBhvr>
                                      <p:tavLst>
                                        <p:tav tm="0">
                                          <p:val>
                                            <p:strVal val="ppt_x"/>
                                          </p:val>
                                        </p:tav>
                                        <p:tav tm="100000">
                                          <p:val>
                                            <p:strVal val="ppt_x"/>
                                          </p:val>
                                        </p:tav>
                                      </p:tavLst>
                                    </p:anim>
                                    <p:anim calcmode="lin" valueType="num">
                                      <p:cBhvr additive="base">
                                        <p:cTn id="819" dur="3500"/>
                                        <p:tgtEl>
                                          <p:spTgt spid="232"/>
                                        </p:tgtEl>
                                        <p:attrNameLst>
                                          <p:attrName>ppt_y</p:attrName>
                                        </p:attrNameLst>
                                      </p:cBhvr>
                                      <p:tavLst>
                                        <p:tav tm="0">
                                          <p:val>
                                            <p:strVal val="ppt_y"/>
                                          </p:val>
                                        </p:tav>
                                        <p:tav tm="100000">
                                          <p:val>
                                            <p:strVal val="0-ppt_h/2"/>
                                          </p:val>
                                        </p:tav>
                                      </p:tavLst>
                                    </p:anim>
                                    <p:set>
                                      <p:cBhvr>
                                        <p:cTn id="820" dur="1" fill="hold">
                                          <p:stCondLst>
                                            <p:cond delay="3499"/>
                                          </p:stCondLst>
                                        </p:cTn>
                                        <p:tgtEl>
                                          <p:spTgt spid="232"/>
                                        </p:tgtEl>
                                        <p:attrNameLst>
                                          <p:attrName>style.visibility</p:attrName>
                                        </p:attrNameLst>
                                      </p:cBhvr>
                                      <p:to>
                                        <p:strVal val="hidden"/>
                                      </p:to>
                                    </p:set>
                                  </p:childTnLst>
                                </p:cTn>
                              </p:par>
                              <p:par>
                                <p:cTn id="821" presetID="2" presetClass="exit" presetSubtype="1" fill="hold" grpId="2" nodeType="withEffect">
                                  <p:stCondLst>
                                    <p:cond delay="0"/>
                                  </p:stCondLst>
                                  <p:childTnLst>
                                    <p:anim calcmode="lin" valueType="num">
                                      <p:cBhvr additive="base">
                                        <p:cTn id="822" dur="3500"/>
                                        <p:tgtEl>
                                          <p:spTgt spid="233"/>
                                        </p:tgtEl>
                                        <p:attrNameLst>
                                          <p:attrName>ppt_x</p:attrName>
                                        </p:attrNameLst>
                                      </p:cBhvr>
                                      <p:tavLst>
                                        <p:tav tm="0">
                                          <p:val>
                                            <p:strVal val="ppt_x"/>
                                          </p:val>
                                        </p:tav>
                                        <p:tav tm="100000">
                                          <p:val>
                                            <p:strVal val="ppt_x"/>
                                          </p:val>
                                        </p:tav>
                                      </p:tavLst>
                                    </p:anim>
                                    <p:anim calcmode="lin" valueType="num">
                                      <p:cBhvr additive="base">
                                        <p:cTn id="823" dur="3500"/>
                                        <p:tgtEl>
                                          <p:spTgt spid="233"/>
                                        </p:tgtEl>
                                        <p:attrNameLst>
                                          <p:attrName>ppt_y</p:attrName>
                                        </p:attrNameLst>
                                      </p:cBhvr>
                                      <p:tavLst>
                                        <p:tav tm="0">
                                          <p:val>
                                            <p:strVal val="ppt_y"/>
                                          </p:val>
                                        </p:tav>
                                        <p:tav tm="100000">
                                          <p:val>
                                            <p:strVal val="0-ppt_h/2"/>
                                          </p:val>
                                        </p:tav>
                                      </p:tavLst>
                                    </p:anim>
                                    <p:set>
                                      <p:cBhvr>
                                        <p:cTn id="824" dur="1" fill="hold">
                                          <p:stCondLst>
                                            <p:cond delay="3499"/>
                                          </p:stCondLst>
                                        </p:cTn>
                                        <p:tgtEl>
                                          <p:spTgt spid="233"/>
                                        </p:tgtEl>
                                        <p:attrNameLst>
                                          <p:attrName>style.visibility</p:attrName>
                                        </p:attrNameLst>
                                      </p:cBhvr>
                                      <p:to>
                                        <p:strVal val="hidden"/>
                                      </p:to>
                                    </p:set>
                                  </p:childTnLst>
                                </p:cTn>
                              </p:par>
                              <p:par>
                                <p:cTn id="825" presetID="2" presetClass="exit" presetSubtype="1" fill="hold" grpId="2" nodeType="withEffect">
                                  <p:stCondLst>
                                    <p:cond delay="0"/>
                                  </p:stCondLst>
                                  <p:childTnLst>
                                    <p:anim calcmode="lin" valueType="num">
                                      <p:cBhvr additive="base">
                                        <p:cTn id="826" dur="3500"/>
                                        <p:tgtEl>
                                          <p:spTgt spid="234"/>
                                        </p:tgtEl>
                                        <p:attrNameLst>
                                          <p:attrName>ppt_x</p:attrName>
                                        </p:attrNameLst>
                                      </p:cBhvr>
                                      <p:tavLst>
                                        <p:tav tm="0">
                                          <p:val>
                                            <p:strVal val="ppt_x"/>
                                          </p:val>
                                        </p:tav>
                                        <p:tav tm="100000">
                                          <p:val>
                                            <p:strVal val="ppt_x"/>
                                          </p:val>
                                        </p:tav>
                                      </p:tavLst>
                                    </p:anim>
                                    <p:anim calcmode="lin" valueType="num">
                                      <p:cBhvr additive="base">
                                        <p:cTn id="827" dur="3500"/>
                                        <p:tgtEl>
                                          <p:spTgt spid="234"/>
                                        </p:tgtEl>
                                        <p:attrNameLst>
                                          <p:attrName>ppt_y</p:attrName>
                                        </p:attrNameLst>
                                      </p:cBhvr>
                                      <p:tavLst>
                                        <p:tav tm="0">
                                          <p:val>
                                            <p:strVal val="ppt_y"/>
                                          </p:val>
                                        </p:tav>
                                        <p:tav tm="100000">
                                          <p:val>
                                            <p:strVal val="0-ppt_h/2"/>
                                          </p:val>
                                        </p:tav>
                                      </p:tavLst>
                                    </p:anim>
                                    <p:set>
                                      <p:cBhvr>
                                        <p:cTn id="828" dur="1" fill="hold">
                                          <p:stCondLst>
                                            <p:cond delay="3499"/>
                                          </p:stCondLst>
                                        </p:cTn>
                                        <p:tgtEl>
                                          <p:spTgt spid="234"/>
                                        </p:tgtEl>
                                        <p:attrNameLst>
                                          <p:attrName>style.visibility</p:attrName>
                                        </p:attrNameLst>
                                      </p:cBhvr>
                                      <p:to>
                                        <p:strVal val="hidden"/>
                                      </p:to>
                                    </p:set>
                                  </p:childTnLst>
                                </p:cTn>
                              </p:par>
                              <p:par>
                                <p:cTn id="829" presetID="2" presetClass="exit" presetSubtype="1" fill="hold" grpId="2" nodeType="withEffect">
                                  <p:stCondLst>
                                    <p:cond delay="0"/>
                                  </p:stCondLst>
                                  <p:childTnLst>
                                    <p:anim calcmode="lin" valueType="num">
                                      <p:cBhvr additive="base">
                                        <p:cTn id="830" dur="3500"/>
                                        <p:tgtEl>
                                          <p:spTgt spid="235"/>
                                        </p:tgtEl>
                                        <p:attrNameLst>
                                          <p:attrName>ppt_x</p:attrName>
                                        </p:attrNameLst>
                                      </p:cBhvr>
                                      <p:tavLst>
                                        <p:tav tm="0">
                                          <p:val>
                                            <p:strVal val="ppt_x"/>
                                          </p:val>
                                        </p:tav>
                                        <p:tav tm="100000">
                                          <p:val>
                                            <p:strVal val="ppt_x"/>
                                          </p:val>
                                        </p:tav>
                                      </p:tavLst>
                                    </p:anim>
                                    <p:anim calcmode="lin" valueType="num">
                                      <p:cBhvr additive="base">
                                        <p:cTn id="831" dur="3500"/>
                                        <p:tgtEl>
                                          <p:spTgt spid="235"/>
                                        </p:tgtEl>
                                        <p:attrNameLst>
                                          <p:attrName>ppt_y</p:attrName>
                                        </p:attrNameLst>
                                      </p:cBhvr>
                                      <p:tavLst>
                                        <p:tav tm="0">
                                          <p:val>
                                            <p:strVal val="ppt_y"/>
                                          </p:val>
                                        </p:tav>
                                        <p:tav tm="100000">
                                          <p:val>
                                            <p:strVal val="0-ppt_h/2"/>
                                          </p:val>
                                        </p:tav>
                                      </p:tavLst>
                                    </p:anim>
                                    <p:set>
                                      <p:cBhvr>
                                        <p:cTn id="832" dur="1" fill="hold">
                                          <p:stCondLst>
                                            <p:cond delay="3499"/>
                                          </p:stCondLst>
                                        </p:cTn>
                                        <p:tgtEl>
                                          <p:spTgt spid="235"/>
                                        </p:tgtEl>
                                        <p:attrNameLst>
                                          <p:attrName>style.visibility</p:attrName>
                                        </p:attrNameLst>
                                      </p:cBhvr>
                                      <p:to>
                                        <p:strVal val="hidden"/>
                                      </p:to>
                                    </p:set>
                                  </p:childTnLst>
                                </p:cTn>
                              </p:par>
                              <p:par>
                                <p:cTn id="833" presetID="2" presetClass="exit" presetSubtype="1" fill="hold" grpId="2" nodeType="withEffect">
                                  <p:stCondLst>
                                    <p:cond delay="0"/>
                                  </p:stCondLst>
                                  <p:childTnLst>
                                    <p:anim calcmode="lin" valueType="num">
                                      <p:cBhvr additive="base">
                                        <p:cTn id="834" dur="3500"/>
                                        <p:tgtEl>
                                          <p:spTgt spid="236"/>
                                        </p:tgtEl>
                                        <p:attrNameLst>
                                          <p:attrName>ppt_x</p:attrName>
                                        </p:attrNameLst>
                                      </p:cBhvr>
                                      <p:tavLst>
                                        <p:tav tm="0">
                                          <p:val>
                                            <p:strVal val="ppt_x"/>
                                          </p:val>
                                        </p:tav>
                                        <p:tav tm="100000">
                                          <p:val>
                                            <p:strVal val="ppt_x"/>
                                          </p:val>
                                        </p:tav>
                                      </p:tavLst>
                                    </p:anim>
                                    <p:anim calcmode="lin" valueType="num">
                                      <p:cBhvr additive="base">
                                        <p:cTn id="835" dur="3500"/>
                                        <p:tgtEl>
                                          <p:spTgt spid="236"/>
                                        </p:tgtEl>
                                        <p:attrNameLst>
                                          <p:attrName>ppt_y</p:attrName>
                                        </p:attrNameLst>
                                      </p:cBhvr>
                                      <p:tavLst>
                                        <p:tav tm="0">
                                          <p:val>
                                            <p:strVal val="ppt_y"/>
                                          </p:val>
                                        </p:tav>
                                        <p:tav tm="100000">
                                          <p:val>
                                            <p:strVal val="0-ppt_h/2"/>
                                          </p:val>
                                        </p:tav>
                                      </p:tavLst>
                                    </p:anim>
                                    <p:set>
                                      <p:cBhvr>
                                        <p:cTn id="836" dur="1" fill="hold">
                                          <p:stCondLst>
                                            <p:cond delay="3499"/>
                                          </p:stCondLst>
                                        </p:cTn>
                                        <p:tgtEl>
                                          <p:spTgt spid="236"/>
                                        </p:tgtEl>
                                        <p:attrNameLst>
                                          <p:attrName>style.visibility</p:attrName>
                                        </p:attrNameLst>
                                      </p:cBhvr>
                                      <p:to>
                                        <p:strVal val="hidden"/>
                                      </p:to>
                                    </p:set>
                                  </p:childTnLst>
                                </p:cTn>
                              </p:par>
                              <p:par>
                                <p:cTn id="837" presetID="2" presetClass="exit" presetSubtype="1" fill="hold" grpId="2" nodeType="withEffect">
                                  <p:stCondLst>
                                    <p:cond delay="0"/>
                                  </p:stCondLst>
                                  <p:childTnLst>
                                    <p:anim calcmode="lin" valueType="num">
                                      <p:cBhvr additive="base">
                                        <p:cTn id="838" dur="3500"/>
                                        <p:tgtEl>
                                          <p:spTgt spid="237"/>
                                        </p:tgtEl>
                                        <p:attrNameLst>
                                          <p:attrName>ppt_x</p:attrName>
                                        </p:attrNameLst>
                                      </p:cBhvr>
                                      <p:tavLst>
                                        <p:tav tm="0">
                                          <p:val>
                                            <p:strVal val="ppt_x"/>
                                          </p:val>
                                        </p:tav>
                                        <p:tav tm="100000">
                                          <p:val>
                                            <p:strVal val="ppt_x"/>
                                          </p:val>
                                        </p:tav>
                                      </p:tavLst>
                                    </p:anim>
                                    <p:anim calcmode="lin" valueType="num">
                                      <p:cBhvr additive="base">
                                        <p:cTn id="839" dur="3500"/>
                                        <p:tgtEl>
                                          <p:spTgt spid="237"/>
                                        </p:tgtEl>
                                        <p:attrNameLst>
                                          <p:attrName>ppt_y</p:attrName>
                                        </p:attrNameLst>
                                      </p:cBhvr>
                                      <p:tavLst>
                                        <p:tav tm="0">
                                          <p:val>
                                            <p:strVal val="ppt_y"/>
                                          </p:val>
                                        </p:tav>
                                        <p:tav tm="100000">
                                          <p:val>
                                            <p:strVal val="0-ppt_h/2"/>
                                          </p:val>
                                        </p:tav>
                                      </p:tavLst>
                                    </p:anim>
                                    <p:set>
                                      <p:cBhvr>
                                        <p:cTn id="840" dur="1" fill="hold">
                                          <p:stCondLst>
                                            <p:cond delay="3499"/>
                                          </p:stCondLst>
                                        </p:cTn>
                                        <p:tgtEl>
                                          <p:spTgt spid="237"/>
                                        </p:tgtEl>
                                        <p:attrNameLst>
                                          <p:attrName>style.visibility</p:attrName>
                                        </p:attrNameLst>
                                      </p:cBhvr>
                                      <p:to>
                                        <p:strVal val="hidden"/>
                                      </p:to>
                                    </p:set>
                                  </p:childTnLst>
                                </p:cTn>
                              </p:par>
                              <p:par>
                                <p:cTn id="841" presetID="2" presetClass="exit" presetSubtype="1" fill="hold" grpId="2" nodeType="withEffect">
                                  <p:stCondLst>
                                    <p:cond delay="0"/>
                                  </p:stCondLst>
                                  <p:childTnLst>
                                    <p:anim calcmode="lin" valueType="num">
                                      <p:cBhvr additive="base">
                                        <p:cTn id="842" dur="3500"/>
                                        <p:tgtEl>
                                          <p:spTgt spid="238"/>
                                        </p:tgtEl>
                                        <p:attrNameLst>
                                          <p:attrName>ppt_x</p:attrName>
                                        </p:attrNameLst>
                                      </p:cBhvr>
                                      <p:tavLst>
                                        <p:tav tm="0">
                                          <p:val>
                                            <p:strVal val="ppt_x"/>
                                          </p:val>
                                        </p:tav>
                                        <p:tav tm="100000">
                                          <p:val>
                                            <p:strVal val="ppt_x"/>
                                          </p:val>
                                        </p:tav>
                                      </p:tavLst>
                                    </p:anim>
                                    <p:anim calcmode="lin" valueType="num">
                                      <p:cBhvr additive="base">
                                        <p:cTn id="843" dur="3500"/>
                                        <p:tgtEl>
                                          <p:spTgt spid="238"/>
                                        </p:tgtEl>
                                        <p:attrNameLst>
                                          <p:attrName>ppt_y</p:attrName>
                                        </p:attrNameLst>
                                      </p:cBhvr>
                                      <p:tavLst>
                                        <p:tav tm="0">
                                          <p:val>
                                            <p:strVal val="ppt_y"/>
                                          </p:val>
                                        </p:tav>
                                        <p:tav tm="100000">
                                          <p:val>
                                            <p:strVal val="0-ppt_h/2"/>
                                          </p:val>
                                        </p:tav>
                                      </p:tavLst>
                                    </p:anim>
                                    <p:set>
                                      <p:cBhvr>
                                        <p:cTn id="844" dur="1" fill="hold">
                                          <p:stCondLst>
                                            <p:cond delay="3499"/>
                                          </p:stCondLst>
                                        </p:cTn>
                                        <p:tgtEl>
                                          <p:spTgt spid="23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7000"/>
                                        <p:tgtEl>
                                          <p:spTgt spid="197"/>
                                        </p:tgtEl>
                                      </p:cBhvr>
                                    </p:animEffect>
                                    <p:set>
                                      <p:cBhvr>
                                        <p:cTn id="847" dur="1" fill="hold">
                                          <p:stCondLst>
                                            <p:cond delay="6999"/>
                                          </p:stCondLst>
                                        </p:cTn>
                                        <p:tgtEl>
                                          <p:spTgt spid="197"/>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7000"/>
                                        <p:tgtEl>
                                          <p:spTgt spid="198"/>
                                        </p:tgtEl>
                                      </p:cBhvr>
                                    </p:animEffect>
                                    <p:set>
                                      <p:cBhvr>
                                        <p:cTn id="850" dur="1" fill="hold">
                                          <p:stCondLst>
                                            <p:cond delay="6999"/>
                                          </p:stCondLst>
                                        </p:cTn>
                                        <p:tgtEl>
                                          <p:spTgt spid="198"/>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7000"/>
                                        <p:tgtEl>
                                          <p:spTgt spid="199"/>
                                        </p:tgtEl>
                                      </p:cBhvr>
                                    </p:animEffect>
                                    <p:set>
                                      <p:cBhvr>
                                        <p:cTn id="853" dur="1" fill="hold">
                                          <p:stCondLst>
                                            <p:cond delay="6999"/>
                                          </p:stCondLst>
                                        </p:cTn>
                                        <p:tgtEl>
                                          <p:spTgt spid="199"/>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7000"/>
                                        <p:tgtEl>
                                          <p:spTgt spid="200"/>
                                        </p:tgtEl>
                                      </p:cBhvr>
                                    </p:animEffect>
                                    <p:set>
                                      <p:cBhvr>
                                        <p:cTn id="856" dur="1" fill="hold">
                                          <p:stCondLst>
                                            <p:cond delay="6999"/>
                                          </p:stCondLst>
                                        </p:cTn>
                                        <p:tgtEl>
                                          <p:spTgt spid="200"/>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7000"/>
                                        <p:tgtEl>
                                          <p:spTgt spid="201"/>
                                        </p:tgtEl>
                                      </p:cBhvr>
                                    </p:animEffect>
                                    <p:set>
                                      <p:cBhvr>
                                        <p:cTn id="859" dur="1" fill="hold">
                                          <p:stCondLst>
                                            <p:cond delay="6999"/>
                                          </p:stCondLst>
                                        </p:cTn>
                                        <p:tgtEl>
                                          <p:spTgt spid="201"/>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7000"/>
                                        <p:tgtEl>
                                          <p:spTgt spid="202"/>
                                        </p:tgtEl>
                                      </p:cBhvr>
                                    </p:animEffect>
                                    <p:set>
                                      <p:cBhvr>
                                        <p:cTn id="862" dur="1" fill="hold">
                                          <p:stCondLst>
                                            <p:cond delay="6999"/>
                                          </p:stCondLst>
                                        </p:cTn>
                                        <p:tgtEl>
                                          <p:spTgt spid="202"/>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7000"/>
                                        <p:tgtEl>
                                          <p:spTgt spid="203"/>
                                        </p:tgtEl>
                                      </p:cBhvr>
                                    </p:animEffect>
                                    <p:set>
                                      <p:cBhvr>
                                        <p:cTn id="865" dur="1" fill="hold">
                                          <p:stCondLst>
                                            <p:cond delay="6999"/>
                                          </p:stCondLst>
                                        </p:cTn>
                                        <p:tgtEl>
                                          <p:spTgt spid="203"/>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7000"/>
                                        <p:tgtEl>
                                          <p:spTgt spid="204"/>
                                        </p:tgtEl>
                                      </p:cBhvr>
                                    </p:animEffect>
                                    <p:set>
                                      <p:cBhvr>
                                        <p:cTn id="868" dur="1" fill="hold">
                                          <p:stCondLst>
                                            <p:cond delay="6999"/>
                                          </p:stCondLst>
                                        </p:cTn>
                                        <p:tgtEl>
                                          <p:spTgt spid="204"/>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7000"/>
                                        <p:tgtEl>
                                          <p:spTgt spid="205"/>
                                        </p:tgtEl>
                                      </p:cBhvr>
                                    </p:animEffect>
                                    <p:set>
                                      <p:cBhvr>
                                        <p:cTn id="871" dur="1" fill="hold">
                                          <p:stCondLst>
                                            <p:cond delay="6999"/>
                                          </p:stCondLst>
                                        </p:cTn>
                                        <p:tgtEl>
                                          <p:spTgt spid="205"/>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7000"/>
                                        <p:tgtEl>
                                          <p:spTgt spid="206"/>
                                        </p:tgtEl>
                                      </p:cBhvr>
                                    </p:animEffect>
                                    <p:set>
                                      <p:cBhvr>
                                        <p:cTn id="874" dur="1" fill="hold">
                                          <p:stCondLst>
                                            <p:cond delay="6999"/>
                                          </p:stCondLst>
                                        </p:cTn>
                                        <p:tgtEl>
                                          <p:spTgt spid="206"/>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7000"/>
                                        <p:tgtEl>
                                          <p:spTgt spid="207"/>
                                        </p:tgtEl>
                                      </p:cBhvr>
                                    </p:animEffect>
                                    <p:set>
                                      <p:cBhvr>
                                        <p:cTn id="877" dur="1" fill="hold">
                                          <p:stCondLst>
                                            <p:cond delay="6999"/>
                                          </p:stCondLst>
                                        </p:cTn>
                                        <p:tgtEl>
                                          <p:spTgt spid="207"/>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7000"/>
                                        <p:tgtEl>
                                          <p:spTgt spid="208"/>
                                        </p:tgtEl>
                                      </p:cBhvr>
                                    </p:animEffect>
                                    <p:set>
                                      <p:cBhvr>
                                        <p:cTn id="880" dur="1" fill="hold">
                                          <p:stCondLst>
                                            <p:cond delay="6999"/>
                                          </p:stCondLst>
                                        </p:cTn>
                                        <p:tgtEl>
                                          <p:spTgt spid="208"/>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7000"/>
                                        <p:tgtEl>
                                          <p:spTgt spid="209"/>
                                        </p:tgtEl>
                                      </p:cBhvr>
                                    </p:animEffect>
                                    <p:set>
                                      <p:cBhvr>
                                        <p:cTn id="883" dur="1" fill="hold">
                                          <p:stCondLst>
                                            <p:cond delay="6999"/>
                                          </p:stCondLst>
                                        </p:cTn>
                                        <p:tgtEl>
                                          <p:spTgt spid="209"/>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7000"/>
                                        <p:tgtEl>
                                          <p:spTgt spid="210"/>
                                        </p:tgtEl>
                                      </p:cBhvr>
                                    </p:animEffect>
                                    <p:set>
                                      <p:cBhvr>
                                        <p:cTn id="886" dur="1" fill="hold">
                                          <p:stCondLst>
                                            <p:cond delay="6999"/>
                                          </p:stCondLst>
                                        </p:cTn>
                                        <p:tgtEl>
                                          <p:spTgt spid="210"/>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7000"/>
                                        <p:tgtEl>
                                          <p:spTgt spid="211"/>
                                        </p:tgtEl>
                                      </p:cBhvr>
                                    </p:animEffect>
                                    <p:set>
                                      <p:cBhvr>
                                        <p:cTn id="889" dur="1" fill="hold">
                                          <p:stCondLst>
                                            <p:cond delay="6999"/>
                                          </p:stCondLst>
                                        </p:cTn>
                                        <p:tgtEl>
                                          <p:spTgt spid="211"/>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7000"/>
                                        <p:tgtEl>
                                          <p:spTgt spid="212"/>
                                        </p:tgtEl>
                                      </p:cBhvr>
                                    </p:animEffect>
                                    <p:set>
                                      <p:cBhvr>
                                        <p:cTn id="892" dur="1" fill="hold">
                                          <p:stCondLst>
                                            <p:cond delay="6999"/>
                                          </p:stCondLst>
                                        </p:cTn>
                                        <p:tgtEl>
                                          <p:spTgt spid="212"/>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7000"/>
                                        <p:tgtEl>
                                          <p:spTgt spid="213"/>
                                        </p:tgtEl>
                                      </p:cBhvr>
                                    </p:animEffect>
                                    <p:set>
                                      <p:cBhvr>
                                        <p:cTn id="895" dur="1" fill="hold">
                                          <p:stCondLst>
                                            <p:cond delay="6999"/>
                                          </p:stCondLst>
                                        </p:cTn>
                                        <p:tgtEl>
                                          <p:spTgt spid="213"/>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7000"/>
                                        <p:tgtEl>
                                          <p:spTgt spid="214"/>
                                        </p:tgtEl>
                                      </p:cBhvr>
                                    </p:animEffect>
                                    <p:set>
                                      <p:cBhvr>
                                        <p:cTn id="898" dur="1" fill="hold">
                                          <p:stCondLst>
                                            <p:cond delay="6999"/>
                                          </p:stCondLst>
                                        </p:cTn>
                                        <p:tgtEl>
                                          <p:spTgt spid="214"/>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7000"/>
                                        <p:tgtEl>
                                          <p:spTgt spid="215"/>
                                        </p:tgtEl>
                                      </p:cBhvr>
                                    </p:animEffect>
                                    <p:set>
                                      <p:cBhvr>
                                        <p:cTn id="901" dur="1" fill="hold">
                                          <p:stCondLst>
                                            <p:cond delay="6999"/>
                                          </p:stCondLst>
                                        </p:cTn>
                                        <p:tgtEl>
                                          <p:spTgt spid="215"/>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7000"/>
                                        <p:tgtEl>
                                          <p:spTgt spid="216"/>
                                        </p:tgtEl>
                                      </p:cBhvr>
                                    </p:animEffect>
                                    <p:set>
                                      <p:cBhvr>
                                        <p:cTn id="904" dur="1" fill="hold">
                                          <p:stCondLst>
                                            <p:cond delay="6999"/>
                                          </p:stCondLst>
                                        </p:cTn>
                                        <p:tgtEl>
                                          <p:spTgt spid="216"/>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7000"/>
                                        <p:tgtEl>
                                          <p:spTgt spid="217"/>
                                        </p:tgtEl>
                                      </p:cBhvr>
                                    </p:animEffect>
                                    <p:set>
                                      <p:cBhvr>
                                        <p:cTn id="907" dur="1" fill="hold">
                                          <p:stCondLst>
                                            <p:cond delay="6999"/>
                                          </p:stCondLst>
                                        </p:cTn>
                                        <p:tgtEl>
                                          <p:spTgt spid="217"/>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7000"/>
                                        <p:tgtEl>
                                          <p:spTgt spid="218"/>
                                        </p:tgtEl>
                                      </p:cBhvr>
                                    </p:animEffect>
                                    <p:set>
                                      <p:cBhvr>
                                        <p:cTn id="910" dur="1" fill="hold">
                                          <p:stCondLst>
                                            <p:cond delay="6999"/>
                                          </p:stCondLst>
                                        </p:cTn>
                                        <p:tgtEl>
                                          <p:spTgt spid="218"/>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7000"/>
                                        <p:tgtEl>
                                          <p:spTgt spid="219"/>
                                        </p:tgtEl>
                                      </p:cBhvr>
                                    </p:animEffect>
                                    <p:set>
                                      <p:cBhvr>
                                        <p:cTn id="913" dur="1" fill="hold">
                                          <p:stCondLst>
                                            <p:cond delay="6999"/>
                                          </p:stCondLst>
                                        </p:cTn>
                                        <p:tgtEl>
                                          <p:spTgt spid="219"/>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7000"/>
                                        <p:tgtEl>
                                          <p:spTgt spid="220"/>
                                        </p:tgtEl>
                                      </p:cBhvr>
                                    </p:animEffect>
                                    <p:set>
                                      <p:cBhvr>
                                        <p:cTn id="916" dur="1" fill="hold">
                                          <p:stCondLst>
                                            <p:cond delay="6999"/>
                                          </p:stCondLst>
                                        </p:cTn>
                                        <p:tgtEl>
                                          <p:spTgt spid="220"/>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7000"/>
                                        <p:tgtEl>
                                          <p:spTgt spid="221"/>
                                        </p:tgtEl>
                                      </p:cBhvr>
                                    </p:animEffect>
                                    <p:set>
                                      <p:cBhvr>
                                        <p:cTn id="919" dur="1" fill="hold">
                                          <p:stCondLst>
                                            <p:cond delay="6999"/>
                                          </p:stCondLst>
                                        </p:cTn>
                                        <p:tgtEl>
                                          <p:spTgt spid="221"/>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7000"/>
                                        <p:tgtEl>
                                          <p:spTgt spid="222"/>
                                        </p:tgtEl>
                                      </p:cBhvr>
                                    </p:animEffect>
                                    <p:set>
                                      <p:cBhvr>
                                        <p:cTn id="922" dur="1" fill="hold">
                                          <p:stCondLst>
                                            <p:cond delay="6999"/>
                                          </p:stCondLst>
                                        </p:cTn>
                                        <p:tgtEl>
                                          <p:spTgt spid="222"/>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7000"/>
                                        <p:tgtEl>
                                          <p:spTgt spid="223"/>
                                        </p:tgtEl>
                                      </p:cBhvr>
                                    </p:animEffect>
                                    <p:set>
                                      <p:cBhvr>
                                        <p:cTn id="925" dur="1" fill="hold">
                                          <p:stCondLst>
                                            <p:cond delay="6999"/>
                                          </p:stCondLst>
                                        </p:cTn>
                                        <p:tgtEl>
                                          <p:spTgt spid="223"/>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7000"/>
                                        <p:tgtEl>
                                          <p:spTgt spid="224"/>
                                        </p:tgtEl>
                                      </p:cBhvr>
                                    </p:animEffect>
                                    <p:set>
                                      <p:cBhvr>
                                        <p:cTn id="928" dur="1" fill="hold">
                                          <p:stCondLst>
                                            <p:cond delay="6999"/>
                                          </p:stCondLst>
                                        </p:cTn>
                                        <p:tgtEl>
                                          <p:spTgt spid="224"/>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7000"/>
                                        <p:tgtEl>
                                          <p:spTgt spid="225"/>
                                        </p:tgtEl>
                                      </p:cBhvr>
                                    </p:animEffect>
                                    <p:set>
                                      <p:cBhvr>
                                        <p:cTn id="931" dur="1" fill="hold">
                                          <p:stCondLst>
                                            <p:cond delay="6999"/>
                                          </p:stCondLst>
                                        </p:cTn>
                                        <p:tgtEl>
                                          <p:spTgt spid="225"/>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7000"/>
                                        <p:tgtEl>
                                          <p:spTgt spid="226"/>
                                        </p:tgtEl>
                                      </p:cBhvr>
                                    </p:animEffect>
                                    <p:set>
                                      <p:cBhvr>
                                        <p:cTn id="934" dur="1" fill="hold">
                                          <p:stCondLst>
                                            <p:cond delay="6999"/>
                                          </p:stCondLst>
                                        </p:cTn>
                                        <p:tgtEl>
                                          <p:spTgt spid="226"/>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7000"/>
                                        <p:tgtEl>
                                          <p:spTgt spid="227"/>
                                        </p:tgtEl>
                                      </p:cBhvr>
                                    </p:animEffect>
                                    <p:set>
                                      <p:cBhvr>
                                        <p:cTn id="937" dur="1" fill="hold">
                                          <p:stCondLst>
                                            <p:cond delay="6999"/>
                                          </p:stCondLst>
                                        </p:cTn>
                                        <p:tgtEl>
                                          <p:spTgt spid="227"/>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7000"/>
                                        <p:tgtEl>
                                          <p:spTgt spid="228"/>
                                        </p:tgtEl>
                                      </p:cBhvr>
                                    </p:animEffect>
                                    <p:set>
                                      <p:cBhvr>
                                        <p:cTn id="940" dur="1" fill="hold">
                                          <p:stCondLst>
                                            <p:cond delay="6999"/>
                                          </p:stCondLst>
                                        </p:cTn>
                                        <p:tgtEl>
                                          <p:spTgt spid="228"/>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7000"/>
                                        <p:tgtEl>
                                          <p:spTgt spid="229"/>
                                        </p:tgtEl>
                                      </p:cBhvr>
                                    </p:animEffect>
                                    <p:set>
                                      <p:cBhvr>
                                        <p:cTn id="943" dur="1" fill="hold">
                                          <p:stCondLst>
                                            <p:cond delay="6999"/>
                                          </p:stCondLst>
                                        </p:cTn>
                                        <p:tgtEl>
                                          <p:spTgt spid="229"/>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7000"/>
                                        <p:tgtEl>
                                          <p:spTgt spid="230"/>
                                        </p:tgtEl>
                                      </p:cBhvr>
                                    </p:animEffect>
                                    <p:set>
                                      <p:cBhvr>
                                        <p:cTn id="946" dur="1" fill="hold">
                                          <p:stCondLst>
                                            <p:cond delay="6999"/>
                                          </p:stCondLst>
                                        </p:cTn>
                                        <p:tgtEl>
                                          <p:spTgt spid="230"/>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7000"/>
                                        <p:tgtEl>
                                          <p:spTgt spid="231"/>
                                        </p:tgtEl>
                                      </p:cBhvr>
                                    </p:animEffect>
                                    <p:set>
                                      <p:cBhvr>
                                        <p:cTn id="949" dur="1" fill="hold">
                                          <p:stCondLst>
                                            <p:cond delay="6999"/>
                                          </p:stCondLst>
                                        </p:cTn>
                                        <p:tgtEl>
                                          <p:spTgt spid="231"/>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7000"/>
                                        <p:tgtEl>
                                          <p:spTgt spid="232"/>
                                        </p:tgtEl>
                                      </p:cBhvr>
                                    </p:animEffect>
                                    <p:set>
                                      <p:cBhvr>
                                        <p:cTn id="952" dur="1" fill="hold">
                                          <p:stCondLst>
                                            <p:cond delay="6999"/>
                                          </p:stCondLst>
                                        </p:cTn>
                                        <p:tgtEl>
                                          <p:spTgt spid="232"/>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7000"/>
                                        <p:tgtEl>
                                          <p:spTgt spid="233"/>
                                        </p:tgtEl>
                                      </p:cBhvr>
                                    </p:animEffect>
                                    <p:set>
                                      <p:cBhvr>
                                        <p:cTn id="955" dur="1" fill="hold">
                                          <p:stCondLst>
                                            <p:cond delay="6999"/>
                                          </p:stCondLst>
                                        </p:cTn>
                                        <p:tgtEl>
                                          <p:spTgt spid="233"/>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7000"/>
                                        <p:tgtEl>
                                          <p:spTgt spid="234"/>
                                        </p:tgtEl>
                                      </p:cBhvr>
                                    </p:animEffect>
                                    <p:set>
                                      <p:cBhvr>
                                        <p:cTn id="958" dur="1" fill="hold">
                                          <p:stCondLst>
                                            <p:cond delay="6999"/>
                                          </p:stCondLst>
                                        </p:cTn>
                                        <p:tgtEl>
                                          <p:spTgt spid="234"/>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7000"/>
                                        <p:tgtEl>
                                          <p:spTgt spid="235"/>
                                        </p:tgtEl>
                                      </p:cBhvr>
                                    </p:animEffect>
                                    <p:set>
                                      <p:cBhvr>
                                        <p:cTn id="961" dur="1" fill="hold">
                                          <p:stCondLst>
                                            <p:cond delay="6999"/>
                                          </p:stCondLst>
                                        </p:cTn>
                                        <p:tgtEl>
                                          <p:spTgt spid="235"/>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7000"/>
                                        <p:tgtEl>
                                          <p:spTgt spid="236"/>
                                        </p:tgtEl>
                                      </p:cBhvr>
                                    </p:animEffect>
                                    <p:set>
                                      <p:cBhvr>
                                        <p:cTn id="964" dur="1" fill="hold">
                                          <p:stCondLst>
                                            <p:cond delay="6999"/>
                                          </p:stCondLst>
                                        </p:cTn>
                                        <p:tgtEl>
                                          <p:spTgt spid="236"/>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7000"/>
                                        <p:tgtEl>
                                          <p:spTgt spid="237"/>
                                        </p:tgtEl>
                                      </p:cBhvr>
                                    </p:animEffect>
                                    <p:set>
                                      <p:cBhvr>
                                        <p:cTn id="967" dur="1" fill="hold">
                                          <p:stCondLst>
                                            <p:cond delay="6999"/>
                                          </p:stCondLst>
                                        </p:cTn>
                                        <p:tgtEl>
                                          <p:spTgt spid="237"/>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7000"/>
                                        <p:tgtEl>
                                          <p:spTgt spid="238"/>
                                        </p:tgtEl>
                                      </p:cBhvr>
                                    </p:animEffect>
                                    <p:set>
                                      <p:cBhvr>
                                        <p:cTn id="970" dur="1" fill="hold">
                                          <p:stCondLst>
                                            <p:cond delay="6999"/>
                                          </p:stCondLst>
                                        </p:cTn>
                                        <p:tgtEl>
                                          <p:spTgt spid="238"/>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7000"/>
                                        <p:tgtEl>
                                          <p:spTgt spid="3"/>
                                        </p:tgtEl>
                                      </p:cBhvr>
                                    </p:animEffect>
                                    <p:set>
                                      <p:cBhvr>
                                        <p:cTn id="973" dur="1" fill="hold">
                                          <p:stCondLst>
                                            <p:cond delay="6999"/>
                                          </p:stCondLst>
                                        </p:cTn>
                                        <p:tgtEl>
                                          <p:spTgt spid="3"/>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7000"/>
                                        <p:tgtEl>
                                          <p:spTgt spid="4"/>
                                        </p:tgtEl>
                                      </p:cBhvr>
                                    </p:animEffect>
                                    <p:set>
                                      <p:cBhvr>
                                        <p:cTn id="976" dur="1" fill="hold">
                                          <p:stCondLst>
                                            <p:cond delay="6999"/>
                                          </p:stCondLst>
                                        </p:cTn>
                                        <p:tgtEl>
                                          <p:spTgt spid="4"/>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7000"/>
                                        <p:tgtEl>
                                          <p:spTgt spid="16"/>
                                        </p:tgtEl>
                                      </p:cBhvr>
                                    </p:animEffect>
                                    <p:set>
                                      <p:cBhvr>
                                        <p:cTn id="979" dur="1" fill="hold">
                                          <p:stCondLst>
                                            <p:cond delay="6999"/>
                                          </p:stCondLst>
                                        </p:cTn>
                                        <p:tgtEl>
                                          <p:spTgt spid="16"/>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7000"/>
                                        <p:tgtEl>
                                          <p:spTgt spid="17"/>
                                        </p:tgtEl>
                                      </p:cBhvr>
                                    </p:animEffect>
                                    <p:set>
                                      <p:cBhvr>
                                        <p:cTn id="982" dur="1" fill="hold">
                                          <p:stCondLst>
                                            <p:cond delay="6999"/>
                                          </p:stCondLst>
                                        </p:cTn>
                                        <p:tgtEl>
                                          <p:spTgt spid="17"/>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7000"/>
                                        <p:tgtEl>
                                          <p:spTgt spid="29"/>
                                        </p:tgtEl>
                                      </p:cBhvr>
                                    </p:animEffect>
                                    <p:set>
                                      <p:cBhvr>
                                        <p:cTn id="985" dur="1" fill="hold">
                                          <p:stCondLst>
                                            <p:cond delay="6999"/>
                                          </p:stCondLst>
                                        </p:cTn>
                                        <p:tgtEl>
                                          <p:spTgt spid="29"/>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7000"/>
                                        <p:tgtEl>
                                          <p:spTgt spid="30"/>
                                        </p:tgtEl>
                                      </p:cBhvr>
                                    </p:animEffect>
                                    <p:set>
                                      <p:cBhvr>
                                        <p:cTn id="988" dur="1" fill="hold">
                                          <p:stCondLst>
                                            <p:cond delay="6999"/>
                                          </p:stCondLst>
                                        </p:cTn>
                                        <p:tgtEl>
                                          <p:spTgt spid="30"/>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7000"/>
                                        <p:tgtEl>
                                          <p:spTgt spid="123"/>
                                        </p:tgtEl>
                                      </p:cBhvr>
                                    </p:animEffect>
                                    <p:set>
                                      <p:cBhvr>
                                        <p:cTn id="991" dur="1" fill="hold">
                                          <p:stCondLst>
                                            <p:cond delay="6999"/>
                                          </p:stCondLst>
                                        </p:cTn>
                                        <p:tgtEl>
                                          <p:spTgt spid="123"/>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7000"/>
                                        <p:tgtEl>
                                          <p:spTgt spid="124"/>
                                        </p:tgtEl>
                                      </p:cBhvr>
                                    </p:animEffect>
                                    <p:set>
                                      <p:cBhvr>
                                        <p:cTn id="994" dur="1" fill="hold">
                                          <p:stCondLst>
                                            <p:cond delay="6999"/>
                                          </p:stCondLst>
                                        </p:cTn>
                                        <p:tgtEl>
                                          <p:spTgt spid="124"/>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7000"/>
                                        <p:tgtEl>
                                          <p:spTgt spid="125"/>
                                        </p:tgtEl>
                                      </p:cBhvr>
                                    </p:animEffect>
                                    <p:set>
                                      <p:cBhvr>
                                        <p:cTn id="997" dur="1" fill="hold">
                                          <p:stCondLst>
                                            <p:cond delay="6999"/>
                                          </p:stCondLst>
                                        </p:cTn>
                                        <p:tgtEl>
                                          <p:spTgt spid="125"/>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7000"/>
                                        <p:tgtEl>
                                          <p:spTgt spid="126"/>
                                        </p:tgtEl>
                                      </p:cBhvr>
                                    </p:animEffect>
                                    <p:set>
                                      <p:cBhvr>
                                        <p:cTn id="1000" dur="1" fill="hold">
                                          <p:stCondLst>
                                            <p:cond delay="6999"/>
                                          </p:stCondLst>
                                        </p:cTn>
                                        <p:tgtEl>
                                          <p:spTgt spid="126"/>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7000"/>
                                        <p:tgtEl>
                                          <p:spTgt spid="127"/>
                                        </p:tgtEl>
                                      </p:cBhvr>
                                    </p:animEffect>
                                    <p:set>
                                      <p:cBhvr>
                                        <p:cTn id="1003" dur="1" fill="hold">
                                          <p:stCondLst>
                                            <p:cond delay="6999"/>
                                          </p:stCondLst>
                                        </p:cTn>
                                        <p:tgtEl>
                                          <p:spTgt spid="127"/>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7000"/>
                                        <p:tgtEl>
                                          <p:spTgt spid="128"/>
                                        </p:tgtEl>
                                      </p:cBhvr>
                                    </p:animEffect>
                                    <p:set>
                                      <p:cBhvr>
                                        <p:cTn id="1006" dur="1" fill="hold">
                                          <p:stCondLst>
                                            <p:cond delay="6999"/>
                                          </p:stCondLst>
                                        </p:cTn>
                                        <p:tgtEl>
                                          <p:spTgt spid="128"/>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7000"/>
                                        <p:tgtEl>
                                          <p:spTgt spid="165"/>
                                        </p:tgtEl>
                                      </p:cBhvr>
                                    </p:animEffect>
                                    <p:set>
                                      <p:cBhvr>
                                        <p:cTn id="1009" dur="1" fill="hold">
                                          <p:stCondLst>
                                            <p:cond delay="6999"/>
                                          </p:stCondLst>
                                        </p:cTn>
                                        <p:tgtEl>
                                          <p:spTgt spid="165"/>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7000"/>
                                        <p:tgtEl>
                                          <p:spTgt spid="166"/>
                                        </p:tgtEl>
                                      </p:cBhvr>
                                    </p:animEffect>
                                    <p:set>
                                      <p:cBhvr>
                                        <p:cTn id="1012" dur="1" fill="hold">
                                          <p:stCondLst>
                                            <p:cond delay="6999"/>
                                          </p:stCondLst>
                                        </p:cTn>
                                        <p:tgtEl>
                                          <p:spTgt spid="166"/>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7000"/>
                                        <p:tgtEl>
                                          <p:spTgt spid="167"/>
                                        </p:tgtEl>
                                      </p:cBhvr>
                                    </p:animEffect>
                                    <p:set>
                                      <p:cBhvr>
                                        <p:cTn id="1015" dur="1" fill="hold">
                                          <p:stCondLst>
                                            <p:cond delay="6999"/>
                                          </p:stCondLst>
                                        </p:cTn>
                                        <p:tgtEl>
                                          <p:spTgt spid="167"/>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7000"/>
                                        <p:tgtEl>
                                          <p:spTgt spid="168"/>
                                        </p:tgtEl>
                                      </p:cBhvr>
                                    </p:animEffect>
                                    <p:set>
                                      <p:cBhvr>
                                        <p:cTn id="1018" dur="1" fill="hold">
                                          <p:stCondLst>
                                            <p:cond delay="6999"/>
                                          </p:stCondLst>
                                        </p:cTn>
                                        <p:tgtEl>
                                          <p:spTgt spid="168"/>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7000"/>
                                        <p:tgtEl>
                                          <p:spTgt spid="169"/>
                                        </p:tgtEl>
                                      </p:cBhvr>
                                    </p:animEffect>
                                    <p:set>
                                      <p:cBhvr>
                                        <p:cTn id="1021" dur="1" fill="hold">
                                          <p:stCondLst>
                                            <p:cond delay="6999"/>
                                          </p:stCondLst>
                                        </p:cTn>
                                        <p:tgtEl>
                                          <p:spTgt spid="169"/>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7000"/>
                                        <p:tgtEl>
                                          <p:spTgt spid="170"/>
                                        </p:tgtEl>
                                      </p:cBhvr>
                                    </p:animEffect>
                                    <p:set>
                                      <p:cBhvr>
                                        <p:cTn id="1024" dur="1" fill="hold">
                                          <p:stCondLst>
                                            <p:cond delay="6999"/>
                                          </p:stCondLst>
                                        </p:cTn>
                                        <p:tgtEl>
                                          <p:spTgt spid="170"/>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7000"/>
                                        <p:tgtEl>
                                          <p:spTgt spid="171"/>
                                        </p:tgtEl>
                                      </p:cBhvr>
                                    </p:animEffect>
                                    <p:set>
                                      <p:cBhvr>
                                        <p:cTn id="1027" dur="1" fill="hold">
                                          <p:stCondLst>
                                            <p:cond delay="6999"/>
                                          </p:stCondLst>
                                        </p:cTn>
                                        <p:tgtEl>
                                          <p:spTgt spid="171"/>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7000"/>
                                        <p:tgtEl>
                                          <p:spTgt spid="172"/>
                                        </p:tgtEl>
                                      </p:cBhvr>
                                    </p:animEffect>
                                    <p:set>
                                      <p:cBhvr>
                                        <p:cTn id="1030" dur="1" fill="hold">
                                          <p:stCondLst>
                                            <p:cond delay="6999"/>
                                          </p:stCondLst>
                                        </p:cTn>
                                        <p:tgtEl>
                                          <p:spTgt spid="172"/>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7000"/>
                                        <p:tgtEl>
                                          <p:spTgt spid="173"/>
                                        </p:tgtEl>
                                      </p:cBhvr>
                                    </p:animEffect>
                                    <p:set>
                                      <p:cBhvr>
                                        <p:cTn id="1033" dur="1" fill="hold">
                                          <p:stCondLst>
                                            <p:cond delay="6999"/>
                                          </p:stCondLst>
                                        </p:cTn>
                                        <p:tgtEl>
                                          <p:spTgt spid="173"/>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7000"/>
                                        <p:tgtEl>
                                          <p:spTgt spid="174"/>
                                        </p:tgtEl>
                                      </p:cBhvr>
                                    </p:animEffect>
                                    <p:set>
                                      <p:cBhvr>
                                        <p:cTn id="1036" dur="1" fill="hold">
                                          <p:stCondLst>
                                            <p:cond delay="6999"/>
                                          </p:stCondLst>
                                        </p:cTn>
                                        <p:tgtEl>
                                          <p:spTgt spid="174"/>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7000"/>
                                        <p:tgtEl>
                                          <p:spTgt spid="175"/>
                                        </p:tgtEl>
                                      </p:cBhvr>
                                    </p:animEffect>
                                    <p:set>
                                      <p:cBhvr>
                                        <p:cTn id="1039" dur="1" fill="hold">
                                          <p:stCondLst>
                                            <p:cond delay="6999"/>
                                          </p:stCondLst>
                                        </p:cTn>
                                        <p:tgtEl>
                                          <p:spTgt spid="175"/>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7000"/>
                                        <p:tgtEl>
                                          <p:spTgt spid="176"/>
                                        </p:tgtEl>
                                      </p:cBhvr>
                                    </p:animEffect>
                                    <p:set>
                                      <p:cBhvr>
                                        <p:cTn id="1042" dur="1" fill="hold">
                                          <p:stCondLst>
                                            <p:cond delay="6999"/>
                                          </p:stCondLst>
                                        </p:cTn>
                                        <p:tgtEl>
                                          <p:spTgt spid="176"/>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7000"/>
                                        <p:tgtEl>
                                          <p:spTgt spid="179"/>
                                        </p:tgtEl>
                                      </p:cBhvr>
                                    </p:animEffect>
                                    <p:set>
                                      <p:cBhvr>
                                        <p:cTn id="1045" dur="1" fill="hold">
                                          <p:stCondLst>
                                            <p:cond delay="6999"/>
                                          </p:stCondLst>
                                        </p:cTn>
                                        <p:tgtEl>
                                          <p:spTgt spid="179"/>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7000"/>
                                        <p:tgtEl>
                                          <p:spTgt spid="180"/>
                                        </p:tgtEl>
                                      </p:cBhvr>
                                    </p:animEffect>
                                    <p:set>
                                      <p:cBhvr>
                                        <p:cTn id="1048" dur="1" fill="hold">
                                          <p:stCondLst>
                                            <p:cond delay="6999"/>
                                          </p:stCondLst>
                                        </p:cTn>
                                        <p:tgtEl>
                                          <p:spTgt spid="180"/>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7000"/>
                                        <p:tgtEl>
                                          <p:spTgt spid="181"/>
                                        </p:tgtEl>
                                      </p:cBhvr>
                                    </p:animEffect>
                                    <p:set>
                                      <p:cBhvr>
                                        <p:cTn id="1051" dur="1" fill="hold">
                                          <p:stCondLst>
                                            <p:cond delay="6999"/>
                                          </p:stCondLst>
                                        </p:cTn>
                                        <p:tgtEl>
                                          <p:spTgt spid="181"/>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7000"/>
                                        <p:tgtEl>
                                          <p:spTgt spid="182"/>
                                        </p:tgtEl>
                                      </p:cBhvr>
                                    </p:animEffect>
                                    <p:set>
                                      <p:cBhvr>
                                        <p:cTn id="1054" dur="1" fill="hold">
                                          <p:stCondLst>
                                            <p:cond delay="6999"/>
                                          </p:stCondLst>
                                        </p:cTn>
                                        <p:tgtEl>
                                          <p:spTgt spid="182"/>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7000"/>
                                        <p:tgtEl>
                                          <p:spTgt spid="183"/>
                                        </p:tgtEl>
                                      </p:cBhvr>
                                    </p:animEffect>
                                    <p:set>
                                      <p:cBhvr>
                                        <p:cTn id="1057" dur="1" fill="hold">
                                          <p:stCondLst>
                                            <p:cond delay="6999"/>
                                          </p:stCondLst>
                                        </p:cTn>
                                        <p:tgtEl>
                                          <p:spTgt spid="183"/>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7000"/>
                                        <p:tgtEl>
                                          <p:spTgt spid="184"/>
                                        </p:tgtEl>
                                      </p:cBhvr>
                                    </p:animEffect>
                                    <p:set>
                                      <p:cBhvr>
                                        <p:cTn id="1060" dur="1" fill="hold">
                                          <p:stCondLst>
                                            <p:cond delay="6999"/>
                                          </p:stCondLst>
                                        </p:cTn>
                                        <p:tgtEl>
                                          <p:spTgt spid="184"/>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7000"/>
                                        <p:tgtEl>
                                          <p:spTgt spid="185"/>
                                        </p:tgtEl>
                                      </p:cBhvr>
                                    </p:animEffect>
                                    <p:set>
                                      <p:cBhvr>
                                        <p:cTn id="1063" dur="1" fill="hold">
                                          <p:stCondLst>
                                            <p:cond delay="6999"/>
                                          </p:stCondLst>
                                        </p:cTn>
                                        <p:tgtEl>
                                          <p:spTgt spid="185"/>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7000"/>
                                        <p:tgtEl>
                                          <p:spTgt spid="186"/>
                                        </p:tgtEl>
                                      </p:cBhvr>
                                    </p:animEffect>
                                    <p:set>
                                      <p:cBhvr>
                                        <p:cTn id="1066" dur="1" fill="hold">
                                          <p:stCondLst>
                                            <p:cond delay="6999"/>
                                          </p:stCondLst>
                                        </p:cTn>
                                        <p:tgtEl>
                                          <p:spTgt spid="186"/>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7000"/>
                                        <p:tgtEl>
                                          <p:spTgt spid="187"/>
                                        </p:tgtEl>
                                      </p:cBhvr>
                                    </p:animEffect>
                                    <p:set>
                                      <p:cBhvr>
                                        <p:cTn id="1069" dur="1" fill="hold">
                                          <p:stCondLst>
                                            <p:cond delay="6999"/>
                                          </p:stCondLst>
                                        </p:cTn>
                                        <p:tgtEl>
                                          <p:spTgt spid="187"/>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7000"/>
                                        <p:tgtEl>
                                          <p:spTgt spid="188"/>
                                        </p:tgtEl>
                                      </p:cBhvr>
                                    </p:animEffect>
                                    <p:set>
                                      <p:cBhvr>
                                        <p:cTn id="1072" dur="1" fill="hold">
                                          <p:stCondLst>
                                            <p:cond delay="6999"/>
                                          </p:stCondLst>
                                        </p:cTn>
                                        <p:tgtEl>
                                          <p:spTgt spid="188"/>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7000"/>
                                        <p:tgtEl>
                                          <p:spTgt spid="189"/>
                                        </p:tgtEl>
                                      </p:cBhvr>
                                    </p:animEffect>
                                    <p:set>
                                      <p:cBhvr>
                                        <p:cTn id="1075" dur="1" fill="hold">
                                          <p:stCondLst>
                                            <p:cond delay="6999"/>
                                          </p:stCondLst>
                                        </p:cTn>
                                        <p:tgtEl>
                                          <p:spTgt spid="189"/>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7000"/>
                                        <p:tgtEl>
                                          <p:spTgt spid="190"/>
                                        </p:tgtEl>
                                      </p:cBhvr>
                                    </p:animEffect>
                                    <p:set>
                                      <p:cBhvr>
                                        <p:cTn id="1078" dur="1" fill="hold">
                                          <p:stCondLst>
                                            <p:cond delay="6999"/>
                                          </p:stCondLst>
                                        </p:cTn>
                                        <p:tgtEl>
                                          <p:spTgt spid="190"/>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7000"/>
                                        <p:tgtEl>
                                          <p:spTgt spid="191"/>
                                        </p:tgtEl>
                                      </p:cBhvr>
                                    </p:animEffect>
                                    <p:set>
                                      <p:cBhvr>
                                        <p:cTn id="1081" dur="1" fill="hold">
                                          <p:stCondLst>
                                            <p:cond delay="6999"/>
                                          </p:stCondLst>
                                        </p:cTn>
                                        <p:tgtEl>
                                          <p:spTgt spid="191"/>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7000"/>
                                        <p:tgtEl>
                                          <p:spTgt spid="192"/>
                                        </p:tgtEl>
                                      </p:cBhvr>
                                    </p:animEffect>
                                    <p:set>
                                      <p:cBhvr>
                                        <p:cTn id="1084" dur="1" fill="hold">
                                          <p:stCondLst>
                                            <p:cond delay="6999"/>
                                          </p:stCondLst>
                                        </p:cTn>
                                        <p:tgtEl>
                                          <p:spTgt spid="192"/>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7000"/>
                                        <p:tgtEl>
                                          <p:spTgt spid="193"/>
                                        </p:tgtEl>
                                      </p:cBhvr>
                                    </p:animEffect>
                                    <p:set>
                                      <p:cBhvr>
                                        <p:cTn id="1087" dur="1" fill="hold">
                                          <p:stCondLst>
                                            <p:cond delay="6999"/>
                                          </p:stCondLst>
                                        </p:cTn>
                                        <p:tgtEl>
                                          <p:spTgt spid="193"/>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7000"/>
                                        <p:tgtEl>
                                          <p:spTgt spid="194"/>
                                        </p:tgtEl>
                                      </p:cBhvr>
                                    </p:animEffect>
                                    <p:set>
                                      <p:cBhvr>
                                        <p:cTn id="1090" dur="1" fill="hold">
                                          <p:stCondLst>
                                            <p:cond delay="6999"/>
                                          </p:stCondLst>
                                        </p:cTn>
                                        <p:tgtEl>
                                          <p:spTgt spid="194"/>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7000"/>
                                        <p:tgtEl>
                                          <p:spTgt spid="195"/>
                                        </p:tgtEl>
                                      </p:cBhvr>
                                    </p:animEffect>
                                    <p:set>
                                      <p:cBhvr>
                                        <p:cTn id="1093" dur="1" fill="hold">
                                          <p:stCondLst>
                                            <p:cond delay="6999"/>
                                          </p:stCondLst>
                                        </p:cTn>
                                        <p:tgtEl>
                                          <p:spTgt spid="195"/>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7000"/>
                                        <p:tgtEl>
                                          <p:spTgt spid="196"/>
                                        </p:tgtEl>
                                      </p:cBhvr>
                                    </p:animEffect>
                                    <p:set>
                                      <p:cBhvr>
                                        <p:cTn id="1096" dur="1" fill="hold">
                                          <p:stCondLst>
                                            <p:cond delay="6999"/>
                                          </p:stCondLst>
                                        </p:cTn>
                                        <p:tgtEl>
                                          <p:spTgt spid="196"/>
                                        </p:tgtEl>
                                        <p:attrNameLst>
                                          <p:attrName>style.visibility</p:attrName>
                                        </p:attrNameLst>
                                      </p:cBhvr>
                                      <p:to>
                                        <p:strVal val="hidden"/>
                                      </p:to>
                                    </p:set>
                                  </p:childTnLst>
                                </p:cTn>
                              </p:par>
                              <p:par>
                                <p:cTn id="1097" presetID="2" presetClass="entr" presetSubtype="1" fill="hold" grpId="0" nodeType="withEffect">
                                  <p:stCondLst>
                                    <p:cond delay="0"/>
                                  </p:stCondLst>
                                  <p:childTnLst>
                                    <p:set>
                                      <p:cBhvr>
                                        <p:cTn id="1098" dur="1" fill="hold">
                                          <p:stCondLst>
                                            <p:cond delay="0"/>
                                          </p:stCondLst>
                                        </p:cTn>
                                        <p:tgtEl>
                                          <p:spTgt spid="88"/>
                                        </p:tgtEl>
                                        <p:attrNameLst>
                                          <p:attrName>style.visibility</p:attrName>
                                        </p:attrNameLst>
                                      </p:cBhvr>
                                      <p:to>
                                        <p:strVal val="visible"/>
                                      </p:to>
                                    </p:set>
                                    <p:anim calcmode="lin" valueType="num">
                                      <p:cBhvr additive="base">
                                        <p:cTn id="1099" dur="3500" fill="hold"/>
                                        <p:tgtEl>
                                          <p:spTgt spid="88"/>
                                        </p:tgtEl>
                                        <p:attrNameLst>
                                          <p:attrName>ppt_x</p:attrName>
                                        </p:attrNameLst>
                                      </p:cBhvr>
                                      <p:tavLst>
                                        <p:tav tm="0">
                                          <p:val>
                                            <p:strVal val="#ppt_x"/>
                                          </p:val>
                                        </p:tav>
                                        <p:tav tm="100000">
                                          <p:val>
                                            <p:strVal val="#ppt_x"/>
                                          </p:val>
                                        </p:tav>
                                      </p:tavLst>
                                    </p:anim>
                                    <p:anim calcmode="lin" valueType="num">
                                      <p:cBhvr additive="base">
                                        <p:cTn id="1100" dur="3500" fill="hold"/>
                                        <p:tgtEl>
                                          <p:spTgt spid="88"/>
                                        </p:tgtEl>
                                        <p:attrNameLst>
                                          <p:attrName>ppt_y</p:attrName>
                                        </p:attrNameLst>
                                      </p:cBhvr>
                                      <p:tavLst>
                                        <p:tav tm="0">
                                          <p:val>
                                            <p:strVal val="0-#ppt_h/2"/>
                                          </p:val>
                                        </p:tav>
                                        <p:tav tm="100000">
                                          <p:val>
                                            <p:strVal val="#ppt_y"/>
                                          </p:val>
                                        </p:tav>
                                      </p:tavLst>
                                    </p:anim>
                                  </p:childTnLst>
                                </p:cTn>
                              </p:par>
                              <p:par>
                                <p:cTn id="1101" presetID="2" presetClass="entr" presetSubtype="1" fill="hold" grpId="0" nodeType="withEffect">
                                  <p:stCondLst>
                                    <p:cond delay="0"/>
                                  </p:stCondLst>
                                  <p:childTnLst>
                                    <p:set>
                                      <p:cBhvr>
                                        <p:cTn id="1102" dur="1" fill="hold">
                                          <p:stCondLst>
                                            <p:cond delay="0"/>
                                          </p:stCondLst>
                                        </p:cTn>
                                        <p:tgtEl>
                                          <p:spTgt spid="89"/>
                                        </p:tgtEl>
                                        <p:attrNameLst>
                                          <p:attrName>style.visibility</p:attrName>
                                        </p:attrNameLst>
                                      </p:cBhvr>
                                      <p:to>
                                        <p:strVal val="visible"/>
                                      </p:to>
                                    </p:set>
                                    <p:anim calcmode="lin" valueType="num">
                                      <p:cBhvr additive="base">
                                        <p:cTn id="1103" dur="3500" fill="hold"/>
                                        <p:tgtEl>
                                          <p:spTgt spid="89"/>
                                        </p:tgtEl>
                                        <p:attrNameLst>
                                          <p:attrName>ppt_x</p:attrName>
                                        </p:attrNameLst>
                                      </p:cBhvr>
                                      <p:tavLst>
                                        <p:tav tm="0">
                                          <p:val>
                                            <p:strVal val="#ppt_x"/>
                                          </p:val>
                                        </p:tav>
                                        <p:tav tm="100000">
                                          <p:val>
                                            <p:strVal val="#ppt_x"/>
                                          </p:val>
                                        </p:tav>
                                      </p:tavLst>
                                    </p:anim>
                                    <p:anim calcmode="lin" valueType="num">
                                      <p:cBhvr additive="base">
                                        <p:cTn id="1104" dur="3500" fill="hold"/>
                                        <p:tgtEl>
                                          <p:spTgt spid="89"/>
                                        </p:tgtEl>
                                        <p:attrNameLst>
                                          <p:attrName>ppt_y</p:attrName>
                                        </p:attrNameLst>
                                      </p:cBhvr>
                                      <p:tavLst>
                                        <p:tav tm="0">
                                          <p:val>
                                            <p:strVal val="0-#ppt_h/2"/>
                                          </p:val>
                                        </p:tav>
                                        <p:tav tm="100000">
                                          <p:val>
                                            <p:strVal val="#ppt_y"/>
                                          </p:val>
                                        </p:tav>
                                      </p:tavLst>
                                    </p:anim>
                                  </p:childTnLst>
                                </p:cTn>
                              </p:par>
                              <p:par>
                                <p:cTn id="1105" presetID="2" presetClass="entr" presetSubtype="1" fill="hold" grpId="0" nodeType="withEffect">
                                  <p:stCondLst>
                                    <p:cond delay="0"/>
                                  </p:stCondLst>
                                  <p:childTnLst>
                                    <p:set>
                                      <p:cBhvr>
                                        <p:cTn id="1106" dur="1" fill="hold">
                                          <p:stCondLst>
                                            <p:cond delay="0"/>
                                          </p:stCondLst>
                                        </p:cTn>
                                        <p:tgtEl>
                                          <p:spTgt spid="90"/>
                                        </p:tgtEl>
                                        <p:attrNameLst>
                                          <p:attrName>style.visibility</p:attrName>
                                        </p:attrNameLst>
                                      </p:cBhvr>
                                      <p:to>
                                        <p:strVal val="visible"/>
                                      </p:to>
                                    </p:set>
                                    <p:anim calcmode="lin" valueType="num">
                                      <p:cBhvr additive="base">
                                        <p:cTn id="1107" dur="3500" fill="hold"/>
                                        <p:tgtEl>
                                          <p:spTgt spid="90"/>
                                        </p:tgtEl>
                                        <p:attrNameLst>
                                          <p:attrName>ppt_x</p:attrName>
                                        </p:attrNameLst>
                                      </p:cBhvr>
                                      <p:tavLst>
                                        <p:tav tm="0">
                                          <p:val>
                                            <p:strVal val="#ppt_x"/>
                                          </p:val>
                                        </p:tav>
                                        <p:tav tm="100000">
                                          <p:val>
                                            <p:strVal val="#ppt_x"/>
                                          </p:val>
                                        </p:tav>
                                      </p:tavLst>
                                    </p:anim>
                                    <p:anim calcmode="lin" valueType="num">
                                      <p:cBhvr additive="base">
                                        <p:cTn id="1108" dur="3500" fill="hold"/>
                                        <p:tgtEl>
                                          <p:spTgt spid="90"/>
                                        </p:tgtEl>
                                        <p:attrNameLst>
                                          <p:attrName>ppt_y</p:attrName>
                                        </p:attrNameLst>
                                      </p:cBhvr>
                                      <p:tavLst>
                                        <p:tav tm="0">
                                          <p:val>
                                            <p:strVal val="0-#ppt_h/2"/>
                                          </p:val>
                                        </p:tav>
                                        <p:tav tm="100000">
                                          <p:val>
                                            <p:strVal val="#ppt_y"/>
                                          </p:val>
                                        </p:tav>
                                      </p:tavLst>
                                    </p:anim>
                                  </p:childTnLst>
                                </p:cTn>
                              </p:par>
                              <p:par>
                                <p:cTn id="1109" presetID="2" presetClass="entr" presetSubtype="1" fill="hold" grpId="0" nodeType="withEffect">
                                  <p:stCondLst>
                                    <p:cond delay="0"/>
                                  </p:stCondLst>
                                  <p:childTnLst>
                                    <p:set>
                                      <p:cBhvr>
                                        <p:cTn id="1110" dur="1" fill="hold">
                                          <p:stCondLst>
                                            <p:cond delay="0"/>
                                          </p:stCondLst>
                                        </p:cTn>
                                        <p:tgtEl>
                                          <p:spTgt spid="91"/>
                                        </p:tgtEl>
                                        <p:attrNameLst>
                                          <p:attrName>style.visibility</p:attrName>
                                        </p:attrNameLst>
                                      </p:cBhvr>
                                      <p:to>
                                        <p:strVal val="visible"/>
                                      </p:to>
                                    </p:set>
                                    <p:anim calcmode="lin" valueType="num">
                                      <p:cBhvr additive="base">
                                        <p:cTn id="1111" dur="3500" fill="hold"/>
                                        <p:tgtEl>
                                          <p:spTgt spid="91"/>
                                        </p:tgtEl>
                                        <p:attrNameLst>
                                          <p:attrName>ppt_x</p:attrName>
                                        </p:attrNameLst>
                                      </p:cBhvr>
                                      <p:tavLst>
                                        <p:tav tm="0">
                                          <p:val>
                                            <p:strVal val="#ppt_x"/>
                                          </p:val>
                                        </p:tav>
                                        <p:tav tm="100000">
                                          <p:val>
                                            <p:strVal val="#ppt_x"/>
                                          </p:val>
                                        </p:tav>
                                      </p:tavLst>
                                    </p:anim>
                                    <p:anim calcmode="lin" valueType="num">
                                      <p:cBhvr additive="base">
                                        <p:cTn id="1112" dur="3500" fill="hold"/>
                                        <p:tgtEl>
                                          <p:spTgt spid="91"/>
                                        </p:tgtEl>
                                        <p:attrNameLst>
                                          <p:attrName>ppt_y</p:attrName>
                                        </p:attrNameLst>
                                      </p:cBhvr>
                                      <p:tavLst>
                                        <p:tav tm="0">
                                          <p:val>
                                            <p:strVal val="0-#ppt_h/2"/>
                                          </p:val>
                                        </p:tav>
                                        <p:tav tm="100000">
                                          <p:val>
                                            <p:strVal val="#ppt_y"/>
                                          </p:val>
                                        </p:tav>
                                      </p:tavLst>
                                    </p:anim>
                                  </p:childTnLst>
                                </p:cTn>
                              </p:par>
                              <p:par>
                                <p:cTn id="1113" presetID="2" presetClass="entr" presetSubtype="1" fill="hold" grpId="0" nodeType="withEffect">
                                  <p:stCondLst>
                                    <p:cond delay="0"/>
                                  </p:stCondLst>
                                  <p:childTnLst>
                                    <p:set>
                                      <p:cBhvr>
                                        <p:cTn id="1114" dur="1" fill="hold">
                                          <p:stCondLst>
                                            <p:cond delay="0"/>
                                          </p:stCondLst>
                                        </p:cTn>
                                        <p:tgtEl>
                                          <p:spTgt spid="92"/>
                                        </p:tgtEl>
                                        <p:attrNameLst>
                                          <p:attrName>style.visibility</p:attrName>
                                        </p:attrNameLst>
                                      </p:cBhvr>
                                      <p:to>
                                        <p:strVal val="visible"/>
                                      </p:to>
                                    </p:set>
                                    <p:anim calcmode="lin" valueType="num">
                                      <p:cBhvr additive="base">
                                        <p:cTn id="1115" dur="3500" fill="hold"/>
                                        <p:tgtEl>
                                          <p:spTgt spid="92"/>
                                        </p:tgtEl>
                                        <p:attrNameLst>
                                          <p:attrName>ppt_x</p:attrName>
                                        </p:attrNameLst>
                                      </p:cBhvr>
                                      <p:tavLst>
                                        <p:tav tm="0">
                                          <p:val>
                                            <p:strVal val="#ppt_x"/>
                                          </p:val>
                                        </p:tav>
                                        <p:tav tm="100000">
                                          <p:val>
                                            <p:strVal val="#ppt_x"/>
                                          </p:val>
                                        </p:tav>
                                      </p:tavLst>
                                    </p:anim>
                                    <p:anim calcmode="lin" valueType="num">
                                      <p:cBhvr additive="base">
                                        <p:cTn id="1116" dur="3500" fill="hold"/>
                                        <p:tgtEl>
                                          <p:spTgt spid="92"/>
                                        </p:tgtEl>
                                        <p:attrNameLst>
                                          <p:attrName>ppt_y</p:attrName>
                                        </p:attrNameLst>
                                      </p:cBhvr>
                                      <p:tavLst>
                                        <p:tav tm="0">
                                          <p:val>
                                            <p:strVal val="0-#ppt_h/2"/>
                                          </p:val>
                                        </p:tav>
                                        <p:tav tm="100000">
                                          <p:val>
                                            <p:strVal val="#ppt_y"/>
                                          </p:val>
                                        </p:tav>
                                      </p:tavLst>
                                    </p:anim>
                                  </p:childTnLst>
                                </p:cTn>
                              </p:par>
                              <p:par>
                                <p:cTn id="1117" presetID="2" presetClass="entr" presetSubtype="1" fill="hold" grpId="0" nodeType="withEffect">
                                  <p:stCondLst>
                                    <p:cond delay="0"/>
                                  </p:stCondLst>
                                  <p:childTnLst>
                                    <p:set>
                                      <p:cBhvr>
                                        <p:cTn id="1118" dur="1" fill="hold">
                                          <p:stCondLst>
                                            <p:cond delay="0"/>
                                          </p:stCondLst>
                                        </p:cTn>
                                        <p:tgtEl>
                                          <p:spTgt spid="93"/>
                                        </p:tgtEl>
                                        <p:attrNameLst>
                                          <p:attrName>style.visibility</p:attrName>
                                        </p:attrNameLst>
                                      </p:cBhvr>
                                      <p:to>
                                        <p:strVal val="visible"/>
                                      </p:to>
                                    </p:set>
                                    <p:anim calcmode="lin" valueType="num">
                                      <p:cBhvr additive="base">
                                        <p:cTn id="1119" dur="3500" fill="hold"/>
                                        <p:tgtEl>
                                          <p:spTgt spid="93"/>
                                        </p:tgtEl>
                                        <p:attrNameLst>
                                          <p:attrName>ppt_x</p:attrName>
                                        </p:attrNameLst>
                                      </p:cBhvr>
                                      <p:tavLst>
                                        <p:tav tm="0">
                                          <p:val>
                                            <p:strVal val="#ppt_x"/>
                                          </p:val>
                                        </p:tav>
                                        <p:tav tm="100000">
                                          <p:val>
                                            <p:strVal val="#ppt_x"/>
                                          </p:val>
                                        </p:tav>
                                      </p:tavLst>
                                    </p:anim>
                                    <p:anim calcmode="lin" valueType="num">
                                      <p:cBhvr additive="base">
                                        <p:cTn id="1120" dur="3500" fill="hold"/>
                                        <p:tgtEl>
                                          <p:spTgt spid="93"/>
                                        </p:tgtEl>
                                        <p:attrNameLst>
                                          <p:attrName>ppt_y</p:attrName>
                                        </p:attrNameLst>
                                      </p:cBhvr>
                                      <p:tavLst>
                                        <p:tav tm="0">
                                          <p:val>
                                            <p:strVal val="0-#ppt_h/2"/>
                                          </p:val>
                                        </p:tav>
                                        <p:tav tm="100000">
                                          <p:val>
                                            <p:strVal val="#ppt_y"/>
                                          </p:val>
                                        </p:tav>
                                      </p:tavLst>
                                    </p:anim>
                                  </p:childTnLst>
                                </p:cTn>
                              </p:par>
                              <p:par>
                                <p:cTn id="1121" presetID="2" presetClass="entr" presetSubtype="1" fill="hold" grpId="0" nodeType="withEffect">
                                  <p:stCondLst>
                                    <p:cond delay="0"/>
                                  </p:stCondLst>
                                  <p:childTnLst>
                                    <p:set>
                                      <p:cBhvr>
                                        <p:cTn id="1122" dur="1" fill="hold">
                                          <p:stCondLst>
                                            <p:cond delay="0"/>
                                          </p:stCondLst>
                                        </p:cTn>
                                        <p:tgtEl>
                                          <p:spTgt spid="94"/>
                                        </p:tgtEl>
                                        <p:attrNameLst>
                                          <p:attrName>style.visibility</p:attrName>
                                        </p:attrNameLst>
                                      </p:cBhvr>
                                      <p:to>
                                        <p:strVal val="visible"/>
                                      </p:to>
                                    </p:set>
                                    <p:anim calcmode="lin" valueType="num">
                                      <p:cBhvr additive="base">
                                        <p:cTn id="1123" dur="3500" fill="hold"/>
                                        <p:tgtEl>
                                          <p:spTgt spid="94"/>
                                        </p:tgtEl>
                                        <p:attrNameLst>
                                          <p:attrName>ppt_x</p:attrName>
                                        </p:attrNameLst>
                                      </p:cBhvr>
                                      <p:tavLst>
                                        <p:tav tm="0">
                                          <p:val>
                                            <p:strVal val="#ppt_x"/>
                                          </p:val>
                                        </p:tav>
                                        <p:tav tm="100000">
                                          <p:val>
                                            <p:strVal val="#ppt_x"/>
                                          </p:val>
                                        </p:tav>
                                      </p:tavLst>
                                    </p:anim>
                                    <p:anim calcmode="lin" valueType="num">
                                      <p:cBhvr additive="base">
                                        <p:cTn id="1124" dur="3500" fill="hold"/>
                                        <p:tgtEl>
                                          <p:spTgt spid="94"/>
                                        </p:tgtEl>
                                        <p:attrNameLst>
                                          <p:attrName>ppt_y</p:attrName>
                                        </p:attrNameLst>
                                      </p:cBhvr>
                                      <p:tavLst>
                                        <p:tav tm="0">
                                          <p:val>
                                            <p:strVal val="0-#ppt_h/2"/>
                                          </p:val>
                                        </p:tav>
                                        <p:tav tm="100000">
                                          <p:val>
                                            <p:strVal val="#ppt_y"/>
                                          </p:val>
                                        </p:tav>
                                      </p:tavLst>
                                    </p:anim>
                                  </p:childTnLst>
                                </p:cTn>
                              </p:par>
                              <p:par>
                                <p:cTn id="1125" presetID="2" presetClass="entr" presetSubtype="1" fill="hold" grpId="0" nodeType="withEffect">
                                  <p:stCondLst>
                                    <p:cond delay="0"/>
                                  </p:stCondLst>
                                  <p:childTnLst>
                                    <p:set>
                                      <p:cBhvr>
                                        <p:cTn id="1126" dur="1" fill="hold">
                                          <p:stCondLst>
                                            <p:cond delay="0"/>
                                          </p:stCondLst>
                                        </p:cTn>
                                        <p:tgtEl>
                                          <p:spTgt spid="95"/>
                                        </p:tgtEl>
                                        <p:attrNameLst>
                                          <p:attrName>style.visibility</p:attrName>
                                        </p:attrNameLst>
                                      </p:cBhvr>
                                      <p:to>
                                        <p:strVal val="visible"/>
                                      </p:to>
                                    </p:set>
                                    <p:anim calcmode="lin" valueType="num">
                                      <p:cBhvr additive="base">
                                        <p:cTn id="1127" dur="3500" fill="hold"/>
                                        <p:tgtEl>
                                          <p:spTgt spid="95"/>
                                        </p:tgtEl>
                                        <p:attrNameLst>
                                          <p:attrName>ppt_x</p:attrName>
                                        </p:attrNameLst>
                                      </p:cBhvr>
                                      <p:tavLst>
                                        <p:tav tm="0">
                                          <p:val>
                                            <p:strVal val="#ppt_x"/>
                                          </p:val>
                                        </p:tav>
                                        <p:tav tm="100000">
                                          <p:val>
                                            <p:strVal val="#ppt_x"/>
                                          </p:val>
                                        </p:tav>
                                      </p:tavLst>
                                    </p:anim>
                                    <p:anim calcmode="lin" valueType="num">
                                      <p:cBhvr additive="base">
                                        <p:cTn id="1128" dur="3500" fill="hold"/>
                                        <p:tgtEl>
                                          <p:spTgt spid="95"/>
                                        </p:tgtEl>
                                        <p:attrNameLst>
                                          <p:attrName>ppt_y</p:attrName>
                                        </p:attrNameLst>
                                      </p:cBhvr>
                                      <p:tavLst>
                                        <p:tav tm="0">
                                          <p:val>
                                            <p:strVal val="0-#ppt_h/2"/>
                                          </p:val>
                                        </p:tav>
                                        <p:tav tm="100000">
                                          <p:val>
                                            <p:strVal val="#ppt_y"/>
                                          </p:val>
                                        </p:tav>
                                      </p:tavLst>
                                    </p:anim>
                                  </p:childTnLst>
                                </p:cTn>
                              </p:par>
                              <p:par>
                                <p:cTn id="1129" presetID="2" presetClass="entr" presetSubtype="1" fill="hold" grpId="0" nodeType="withEffect">
                                  <p:stCondLst>
                                    <p:cond delay="0"/>
                                  </p:stCondLst>
                                  <p:childTnLst>
                                    <p:set>
                                      <p:cBhvr>
                                        <p:cTn id="1130" dur="1" fill="hold">
                                          <p:stCondLst>
                                            <p:cond delay="0"/>
                                          </p:stCondLst>
                                        </p:cTn>
                                        <p:tgtEl>
                                          <p:spTgt spid="96"/>
                                        </p:tgtEl>
                                        <p:attrNameLst>
                                          <p:attrName>style.visibility</p:attrName>
                                        </p:attrNameLst>
                                      </p:cBhvr>
                                      <p:to>
                                        <p:strVal val="visible"/>
                                      </p:to>
                                    </p:set>
                                    <p:anim calcmode="lin" valueType="num">
                                      <p:cBhvr additive="base">
                                        <p:cTn id="1131" dur="3500" fill="hold"/>
                                        <p:tgtEl>
                                          <p:spTgt spid="96"/>
                                        </p:tgtEl>
                                        <p:attrNameLst>
                                          <p:attrName>ppt_x</p:attrName>
                                        </p:attrNameLst>
                                      </p:cBhvr>
                                      <p:tavLst>
                                        <p:tav tm="0">
                                          <p:val>
                                            <p:strVal val="#ppt_x"/>
                                          </p:val>
                                        </p:tav>
                                        <p:tav tm="100000">
                                          <p:val>
                                            <p:strVal val="#ppt_x"/>
                                          </p:val>
                                        </p:tav>
                                      </p:tavLst>
                                    </p:anim>
                                    <p:anim calcmode="lin" valueType="num">
                                      <p:cBhvr additive="base">
                                        <p:cTn id="1132" dur="3500" fill="hold"/>
                                        <p:tgtEl>
                                          <p:spTgt spid="96"/>
                                        </p:tgtEl>
                                        <p:attrNameLst>
                                          <p:attrName>ppt_y</p:attrName>
                                        </p:attrNameLst>
                                      </p:cBhvr>
                                      <p:tavLst>
                                        <p:tav tm="0">
                                          <p:val>
                                            <p:strVal val="0-#ppt_h/2"/>
                                          </p:val>
                                        </p:tav>
                                        <p:tav tm="100000">
                                          <p:val>
                                            <p:strVal val="#ppt_y"/>
                                          </p:val>
                                        </p:tav>
                                      </p:tavLst>
                                    </p:anim>
                                  </p:childTnLst>
                                </p:cTn>
                              </p:par>
                              <p:par>
                                <p:cTn id="1133" presetID="2" presetClass="entr" presetSubtype="1" fill="hold" grpId="0" nodeType="withEffect">
                                  <p:stCondLst>
                                    <p:cond delay="0"/>
                                  </p:stCondLst>
                                  <p:childTnLst>
                                    <p:set>
                                      <p:cBhvr>
                                        <p:cTn id="1134" dur="1" fill="hold">
                                          <p:stCondLst>
                                            <p:cond delay="0"/>
                                          </p:stCondLst>
                                        </p:cTn>
                                        <p:tgtEl>
                                          <p:spTgt spid="97"/>
                                        </p:tgtEl>
                                        <p:attrNameLst>
                                          <p:attrName>style.visibility</p:attrName>
                                        </p:attrNameLst>
                                      </p:cBhvr>
                                      <p:to>
                                        <p:strVal val="visible"/>
                                      </p:to>
                                    </p:set>
                                    <p:anim calcmode="lin" valueType="num">
                                      <p:cBhvr additive="base">
                                        <p:cTn id="1135" dur="3500" fill="hold"/>
                                        <p:tgtEl>
                                          <p:spTgt spid="97"/>
                                        </p:tgtEl>
                                        <p:attrNameLst>
                                          <p:attrName>ppt_x</p:attrName>
                                        </p:attrNameLst>
                                      </p:cBhvr>
                                      <p:tavLst>
                                        <p:tav tm="0">
                                          <p:val>
                                            <p:strVal val="#ppt_x"/>
                                          </p:val>
                                        </p:tav>
                                        <p:tav tm="100000">
                                          <p:val>
                                            <p:strVal val="#ppt_x"/>
                                          </p:val>
                                        </p:tav>
                                      </p:tavLst>
                                    </p:anim>
                                    <p:anim calcmode="lin" valueType="num">
                                      <p:cBhvr additive="base">
                                        <p:cTn id="1136" dur="3500" fill="hold"/>
                                        <p:tgtEl>
                                          <p:spTgt spid="97"/>
                                        </p:tgtEl>
                                        <p:attrNameLst>
                                          <p:attrName>ppt_y</p:attrName>
                                        </p:attrNameLst>
                                      </p:cBhvr>
                                      <p:tavLst>
                                        <p:tav tm="0">
                                          <p:val>
                                            <p:strVal val="0-#ppt_h/2"/>
                                          </p:val>
                                        </p:tav>
                                        <p:tav tm="100000">
                                          <p:val>
                                            <p:strVal val="#ppt_y"/>
                                          </p:val>
                                        </p:tav>
                                      </p:tavLst>
                                    </p:anim>
                                  </p:childTnLst>
                                </p:cTn>
                              </p:par>
                              <p:par>
                                <p:cTn id="1137" presetID="2" presetClass="entr" presetSubtype="1" fill="hold" grpId="0" nodeType="withEffect">
                                  <p:stCondLst>
                                    <p:cond delay="0"/>
                                  </p:stCondLst>
                                  <p:childTnLst>
                                    <p:set>
                                      <p:cBhvr>
                                        <p:cTn id="1138" dur="1" fill="hold">
                                          <p:stCondLst>
                                            <p:cond delay="0"/>
                                          </p:stCondLst>
                                        </p:cTn>
                                        <p:tgtEl>
                                          <p:spTgt spid="98"/>
                                        </p:tgtEl>
                                        <p:attrNameLst>
                                          <p:attrName>style.visibility</p:attrName>
                                        </p:attrNameLst>
                                      </p:cBhvr>
                                      <p:to>
                                        <p:strVal val="visible"/>
                                      </p:to>
                                    </p:set>
                                    <p:anim calcmode="lin" valueType="num">
                                      <p:cBhvr additive="base">
                                        <p:cTn id="1139" dur="3500" fill="hold"/>
                                        <p:tgtEl>
                                          <p:spTgt spid="98"/>
                                        </p:tgtEl>
                                        <p:attrNameLst>
                                          <p:attrName>ppt_x</p:attrName>
                                        </p:attrNameLst>
                                      </p:cBhvr>
                                      <p:tavLst>
                                        <p:tav tm="0">
                                          <p:val>
                                            <p:strVal val="#ppt_x"/>
                                          </p:val>
                                        </p:tav>
                                        <p:tav tm="100000">
                                          <p:val>
                                            <p:strVal val="#ppt_x"/>
                                          </p:val>
                                        </p:tav>
                                      </p:tavLst>
                                    </p:anim>
                                    <p:anim calcmode="lin" valueType="num">
                                      <p:cBhvr additive="base">
                                        <p:cTn id="1140" dur="3500" fill="hold"/>
                                        <p:tgtEl>
                                          <p:spTgt spid="98"/>
                                        </p:tgtEl>
                                        <p:attrNameLst>
                                          <p:attrName>ppt_y</p:attrName>
                                        </p:attrNameLst>
                                      </p:cBhvr>
                                      <p:tavLst>
                                        <p:tav tm="0">
                                          <p:val>
                                            <p:strVal val="0-#ppt_h/2"/>
                                          </p:val>
                                        </p:tav>
                                        <p:tav tm="100000">
                                          <p:val>
                                            <p:strVal val="#ppt_y"/>
                                          </p:val>
                                        </p:tav>
                                      </p:tavLst>
                                    </p:anim>
                                  </p:childTnLst>
                                </p:cTn>
                              </p:par>
                              <p:par>
                                <p:cTn id="1141" presetID="2" presetClass="entr" presetSubtype="1" fill="hold" grpId="0" nodeType="withEffect">
                                  <p:stCondLst>
                                    <p:cond delay="0"/>
                                  </p:stCondLst>
                                  <p:childTnLst>
                                    <p:set>
                                      <p:cBhvr>
                                        <p:cTn id="1142" dur="1" fill="hold">
                                          <p:stCondLst>
                                            <p:cond delay="0"/>
                                          </p:stCondLst>
                                        </p:cTn>
                                        <p:tgtEl>
                                          <p:spTgt spid="99"/>
                                        </p:tgtEl>
                                        <p:attrNameLst>
                                          <p:attrName>style.visibility</p:attrName>
                                        </p:attrNameLst>
                                      </p:cBhvr>
                                      <p:to>
                                        <p:strVal val="visible"/>
                                      </p:to>
                                    </p:set>
                                    <p:anim calcmode="lin" valueType="num">
                                      <p:cBhvr additive="base">
                                        <p:cTn id="1143" dur="3500" fill="hold"/>
                                        <p:tgtEl>
                                          <p:spTgt spid="99"/>
                                        </p:tgtEl>
                                        <p:attrNameLst>
                                          <p:attrName>ppt_x</p:attrName>
                                        </p:attrNameLst>
                                      </p:cBhvr>
                                      <p:tavLst>
                                        <p:tav tm="0">
                                          <p:val>
                                            <p:strVal val="#ppt_x"/>
                                          </p:val>
                                        </p:tav>
                                        <p:tav tm="100000">
                                          <p:val>
                                            <p:strVal val="#ppt_x"/>
                                          </p:val>
                                        </p:tav>
                                      </p:tavLst>
                                    </p:anim>
                                    <p:anim calcmode="lin" valueType="num">
                                      <p:cBhvr additive="base">
                                        <p:cTn id="1144" dur="3500" fill="hold"/>
                                        <p:tgtEl>
                                          <p:spTgt spid="99"/>
                                        </p:tgtEl>
                                        <p:attrNameLst>
                                          <p:attrName>ppt_y</p:attrName>
                                        </p:attrNameLst>
                                      </p:cBhvr>
                                      <p:tavLst>
                                        <p:tav tm="0">
                                          <p:val>
                                            <p:strVal val="0-#ppt_h/2"/>
                                          </p:val>
                                        </p:tav>
                                        <p:tav tm="100000">
                                          <p:val>
                                            <p:strVal val="#ppt_y"/>
                                          </p:val>
                                        </p:tav>
                                      </p:tavLst>
                                    </p:anim>
                                  </p:childTnLst>
                                </p:cTn>
                              </p:par>
                              <p:par>
                                <p:cTn id="1145" presetID="2" presetClass="entr" presetSubtype="1" fill="hold" grpId="0" nodeType="withEffect">
                                  <p:stCondLst>
                                    <p:cond delay="0"/>
                                  </p:stCondLst>
                                  <p:childTnLst>
                                    <p:set>
                                      <p:cBhvr>
                                        <p:cTn id="1146" dur="1" fill="hold">
                                          <p:stCondLst>
                                            <p:cond delay="0"/>
                                          </p:stCondLst>
                                        </p:cTn>
                                        <p:tgtEl>
                                          <p:spTgt spid="100"/>
                                        </p:tgtEl>
                                        <p:attrNameLst>
                                          <p:attrName>style.visibility</p:attrName>
                                        </p:attrNameLst>
                                      </p:cBhvr>
                                      <p:to>
                                        <p:strVal val="visible"/>
                                      </p:to>
                                    </p:set>
                                    <p:anim calcmode="lin" valueType="num">
                                      <p:cBhvr additive="base">
                                        <p:cTn id="1147" dur="3500" fill="hold"/>
                                        <p:tgtEl>
                                          <p:spTgt spid="100"/>
                                        </p:tgtEl>
                                        <p:attrNameLst>
                                          <p:attrName>ppt_x</p:attrName>
                                        </p:attrNameLst>
                                      </p:cBhvr>
                                      <p:tavLst>
                                        <p:tav tm="0">
                                          <p:val>
                                            <p:strVal val="#ppt_x"/>
                                          </p:val>
                                        </p:tav>
                                        <p:tav tm="100000">
                                          <p:val>
                                            <p:strVal val="#ppt_x"/>
                                          </p:val>
                                        </p:tav>
                                      </p:tavLst>
                                    </p:anim>
                                    <p:anim calcmode="lin" valueType="num">
                                      <p:cBhvr additive="base">
                                        <p:cTn id="1148" dur="3500" fill="hold"/>
                                        <p:tgtEl>
                                          <p:spTgt spid="100"/>
                                        </p:tgtEl>
                                        <p:attrNameLst>
                                          <p:attrName>ppt_y</p:attrName>
                                        </p:attrNameLst>
                                      </p:cBhvr>
                                      <p:tavLst>
                                        <p:tav tm="0">
                                          <p:val>
                                            <p:strVal val="0-#ppt_h/2"/>
                                          </p:val>
                                        </p:tav>
                                        <p:tav tm="100000">
                                          <p:val>
                                            <p:strVal val="#ppt_y"/>
                                          </p:val>
                                        </p:tav>
                                      </p:tavLst>
                                    </p:anim>
                                  </p:childTnLst>
                                </p:cTn>
                              </p:par>
                              <p:par>
                                <p:cTn id="1149" presetID="2" presetClass="entr" presetSubtype="1" fill="hold" grpId="0" nodeType="withEffect">
                                  <p:stCondLst>
                                    <p:cond delay="0"/>
                                  </p:stCondLst>
                                  <p:childTnLst>
                                    <p:set>
                                      <p:cBhvr>
                                        <p:cTn id="1150" dur="1" fill="hold">
                                          <p:stCondLst>
                                            <p:cond delay="0"/>
                                          </p:stCondLst>
                                        </p:cTn>
                                        <p:tgtEl>
                                          <p:spTgt spid="101"/>
                                        </p:tgtEl>
                                        <p:attrNameLst>
                                          <p:attrName>style.visibility</p:attrName>
                                        </p:attrNameLst>
                                      </p:cBhvr>
                                      <p:to>
                                        <p:strVal val="visible"/>
                                      </p:to>
                                    </p:set>
                                    <p:anim calcmode="lin" valueType="num">
                                      <p:cBhvr additive="base">
                                        <p:cTn id="1151" dur="3500" fill="hold"/>
                                        <p:tgtEl>
                                          <p:spTgt spid="101"/>
                                        </p:tgtEl>
                                        <p:attrNameLst>
                                          <p:attrName>ppt_x</p:attrName>
                                        </p:attrNameLst>
                                      </p:cBhvr>
                                      <p:tavLst>
                                        <p:tav tm="0">
                                          <p:val>
                                            <p:strVal val="#ppt_x"/>
                                          </p:val>
                                        </p:tav>
                                        <p:tav tm="100000">
                                          <p:val>
                                            <p:strVal val="#ppt_x"/>
                                          </p:val>
                                        </p:tav>
                                      </p:tavLst>
                                    </p:anim>
                                    <p:anim calcmode="lin" valueType="num">
                                      <p:cBhvr additive="base">
                                        <p:cTn id="1152" dur="3500" fill="hold"/>
                                        <p:tgtEl>
                                          <p:spTgt spid="101"/>
                                        </p:tgtEl>
                                        <p:attrNameLst>
                                          <p:attrName>ppt_y</p:attrName>
                                        </p:attrNameLst>
                                      </p:cBhvr>
                                      <p:tavLst>
                                        <p:tav tm="0">
                                          <p:val>
                                            <p:strVal val="0-#ppt_h/2"/>
                                          </p:val>
                                        </p:tav>
                                        <p:tav tm="100000">
                                          <p:val>
                                            <p:strVal val="#ppt_y"/>
                                          </p:val>
                                        </p:tav>
                                      </p:tavLst>
                                    </p:anim>
                                  </p:childTnLst>
                                </p:cTn>
                              </p:par>
                              <p:par>
                                <p:cTn id="1153" presetID="8" presetClass="emph" presetSubtype="0" fill="hold" grpId="1" nodeType="withEffect">
                                  <p:stCondLst>
                                    <p:cond delay="0"/>
                                  </p:stCondLst>
                                  <p:childTnLst>
                                    <p:animRot by="21600000">
                                      <p:cBhvr>
                                        <p:cTn id="1154" dur="3500" fill="hold"/>
                                        <p:tgtEl>
                                          <p:spTgt spid="88"/>
                                        </p:tgtEl>
                                        <p:attrNameLst>
                                          <p:attrName>r</p:attrName>
                                        </p:attrNameLst>
                                      </p:cBhvr>
                                    </p:animRot>
                                  </p:childTnLst>
                                </p:cTn>
                              </p:par>
                              <p:par>
                                <p:cTn id="1155" presetID="8" presetClass="emph" presetSubtype="0" fill="hold" grpId="1" nodeType="withEffect">
                                  <p:stCondLst>
                                    <p:cond delay="0"/>
                                  </p:stCondLst>
                                  <p:childTnLst>
                                    <p:animRot by="21600000">
                                      <p:cBhvr>
                                        <p:cTn id="1156" dur="3500" fill="hold"/>
                                        <p:tgtEl>
                                          <p:spTgt spid="89"/>
                                        </p:tgtEl>
                                        <p:attrNameLst>
                                          <p:attrName>r</p:attrName>
                                        </p:attrNameLst>
                                      </p:cBhvr>
                                    </p:animRot>
                                  </p:childTnLst>
                                </p:cTn>
                              </p:par>
                              <p:par>
                                <p:cTn id="1157" presetID="8" presetClass="emph" presetSubtype="0" fill="hold" grpId="1" nodeType="withEffect">
                                  <p:stCondLst>
                                    <p:cond delay="0"/>
                                  </p:stCondLst>
                                  <p:childTnLst>
                                    <p:animRot by="21600000">
                                      <p:cBhvr>
                                        <p:cTn id="1158" dur="3500" fill="hold"/>
                                        <p:tgtEl>
                                          <p:spTgt spid="90"/>
                                        </p:tgtEl>
                                        <p:attrNameLst>
                                          <p:attrName>r</p:attrName>
                                        </p:attrNameLst>
                                      </p:cBhvr>
                                    </p:animRot>
                                  </p:childTnLst>
                                </p:cTn>
                              </p:par>
                              <p:par>
                                <p:cTn id="1159" presetID="8" presetClass="emph" presetSubtype="0" fill="hold" grpId="1" nodeType="withEffect">
                                  <p:stCondLst>
                                    <p:cond delay="0"/>
                                  </p:stCondLst>
                                  <p:childTnLst>
                                    <p:animRot by="21600000">
                                      <p:cBhvr>
                                        <p:cTn id="1160" dur="3500" fill="hold"/>
                                        <p:tgtEl>
                                          <p:spTgt spid="91"/>
                                        </p:tgtEl>
                                        <p:attrNameLst>
                                          <p:attrName>r</p:attrName>
                                        </p:attrNameLst>
                                      </p:cBhvr>
                                    </p:animRot>
                                  </p:childTnLst>
                                </p:cTn>
                              </p:par>
                              <p:par>
                                <p:cTn id="1161" presetID="8" presetClass="emph" presetSubtype="0" fill="hold" grpId="1" nodeType="withEffect">
                                  <p:stCondLst>
                                    <p:cond delay="0"/>
                                  </p:stCondLst>
                                  <p:childTnLst>
                                    <p:animRot by="21600000">
                                      <p:cBhvr>
                                        <p:cTn id="1162" dur="3500" fill="hold"/>
                                        <p:tgtEl>
                                          <p:spTgt spid="92"/>
                                        </p:tgtEl>
                                        <p:attrNameLst>
                                          <p:attrName>r</p:attrName>
                                        </p:attrNameLst>
                                      </p:cBhvr>
                                    </p:animRot>
                                  </p:childTnLst>
                                </p:cTn>
                              </p:par>
                              <p:par>
                                <p:cTn id="1163" presetID="8" presetClass="emph" presetSubtype="0" fill="hold" grpId="1" nodeType="withEffect">
                                  <p:stCondLst>
                                    <p:cond delay="0"/>
                                  </p:stCondLst>
                                  <p:childTnLst>
                                    <p:animRot by="21600000">
                                      <p:cBhvr>
                                        <p:cTn id="1164" dur="3500" fill="hold"/>
                                        <p:tgtEl>
                                          <p:spTgt spid="93"/>
                                        </p:tgtEl>
                                        <p:attrNameLst>
                                          <p:attrName>r</p:attrName>
                                        </p:attrNameLst>
                                      </p:cBhvr>
                                    </p:animRot>
                                  </p:childTnLst>
                                </p:cTn>
                              </p:par>
                              <p:par>
                                <p:cTn id="1165" presetID="8" presetClass="emph" presetSubtype="0" fill="hold" grpId="1" nodeType="withEffect">
                                  <p:stCondLst>
                                    <p:cond delay="0"/>
                                  </p:stCondLst>
                                  <p:childTnLst>
                                    <p:animRot by="21600000">
                                      <p:cBhvr>
                                        <p:cTn id="1166" dur="3500" fill="hold"/>
                                        <p:tgtEl>
                                          <p:spTgt spid="94"/>
                                        </p:tgtEl>
                                        <p:attrNameLst>
                                          <p:attrName>r</p:attrName>
                                        </p:attrNameLst>
                                      </p:cBhvr>
                                    </p:animRot>
                                  </p:childTnLst>
                                </p:cTn>
                              </p:par>
                              <p:par>
                                <p:cTn id="1167" presetID="8" presetClass="emph" presetSubtype="0" fill="hold" grpId="1" nodeType="withEffect">
                                  <p:stCondLst>
                                    <p:cond delay="0"/>
                                  </p:stCondLst>
                                  <p:childTnLst>
                                    <p:animRot by="21600000">
                                      <p:cBhvr>
                                        <p:cTn id="1168" dur="3500" fill="hold"/>
                                        <p:tgtEl>
                                          <p:spTgt spid="95"/>
                                        </p:tgtEl>
                                        <p:attrNameLst>
                                          <p:attrName>r</p:attrName>
                                        </p:attrNameLst>
                                      </p:cBhvr>
                                    </p:animRot>
                                  </p:childTnLst>
                                </p:cTn>
                              </p:par>
                              <p:par>
                                <p:cTn id="1169" presetID="8" presetClass="emph" presetSubtype="0" fill="hold" grpId="1" nodeType="withEffect">
                                  <p:stCondLst>
                                    <p:cond delay="0"/>
                                  </p:stCondLst>
                                  <p:childTnLst>
                                    <p:animRot by="21600000">
                                      <p:cBhvr>
                                        <p:cTn id="1170" dur="3500" fill="hold"/>
                                        <p:tgtEl>
                                          <p:spTgt spid="96"/>
                                        </p:tgtEl>
                                        <p:attrNameLst>
                                          <p:attrName>r</p:attrName>
                                        </p:attrNameLst>
                                      </p:cBhvr>
                                    </p:animRot>
                                  </p:childTnLst>
                                </p:cTn>
                              </p:par>
                              <p:par>
                                <p:cTn id="1171" presetID="8" presetClass="emph" presetSubtype="0" fill="hold" grpId="1" nodeType="withEffect">
                                  <p:stCondLst>
                                    <p:cond delay="0"/>
                                  </p:stCondLst>
                                  <p:childTnLst>
                                    <p:animRot by="21600000">
                                      <p:cBhvr>
                                        <p:cTn id="1172" dur="3500" fill="hold"/>
                                        <p:tgtEl>
                                          <p:spTgt spid="97"/>
                                        </p:tgtEl>
                                        <p:attrNameLst>
                                          <p:attrName>r</p:attrName>
                                        </p:attrNameLst>
                                      </p:cBhvr>
                                    </p:animRot>
                                  </p:childTnLst>
                                </p:cTn>
                              </p:par>
                              <p:par>
                                <p:cTn id="1173" presetID="8" presetClass="emph" presetSubtype="0" fill="hold" grpId="1" nodeType="withEffect">
                                  <p:stCondLst>
                                    <p:cond delay="0"/>
                                  </p:stCondLst>
                                  <p:childTnLst>
                                    <p:animRot by="21600000">
                                      <p:cBhvr>
                                        <p:cTn id="1174" dur="3500" fill="hold"/>
                                        <p:tgtEl>
                                          <p:spTgt spid="98"/>
                                        </p:tgtEl>
                                        <p:attrNameLst>
                                          <p:attrName>r</p:attrName>
                                        </p:attrNameLst>
                                      </p:cBhvr>
                                    </p:animRot>
                                  </p:childTnLst>
                                </p:cTn>
                              </p:par>
                              <p:par>
                                <p:cTn id="1175" presetID="8" presetClass="emph" presetSubtype="0" fill="hold" grpId="1" nodeType="withEffect">
                                  <p:stCondLst>
                                    <p:cond delay="0"/>
                                  </p:stCondLst>
                                  <p:childTnLst>
                                    <p:animRot by="21600000">
                                      <p:cBhvr>
                                        <p:cTn id="1176" dur="3500" fill="hold"/>
                                        <p:tgtEl>
                                          <p:spTgt spid="99"/>
                                        </p:tgtEl>
                                        <p:attrNameLst>
                                          <p:attrName>r</p:attrName>
                                        </p:attrNameLst>
                                      </p:cBhvr>
                                    </p:animRot>
                                  </p:childTnLst>
                                </p:cTn>
                              </p:par>
                              <p:par>
                                <p:cTn id="1177" presetID="8" presetClass="emph" presetSubtype="0" fill="hold" grpId="1" nodeType="withEffect">
                                  <p:stCondLst>
                                    <p:cond delay="0"/>
                                  </p:stCondLst>
                                  <p:childTnLst>
                                    <p:animRot by="21600000">
                                      <p:cBhvr>
                                        <p:cTn id="1178" dur="3500" fill="hold"/>
                                        <p:tgtEl>
                                          <p:spTgt spid="100"/>
                                        </p:tgtEl>
                                        <p:attrNameLst>
                                          <p:attrName>r</p:attrName>
                                        </p:attrNameLst>
                                      </p:cBhvr>
                                    </p:animRot>
                                  </p:childTnLst>
                                </p:cTn>
                              </p:par>
                              <p:par>
                                <p:cTn id="1179" presetID="8" presetClass="emph" presetSubtype="0" fill="hold" grpId="1" nodeType="withEffect">
                                  <p:stCondLst>
                                    <p:cond delay="0"/>
                                  </p:stCondLst>
                                  <p:childTnLst>
                                    <p:animRot by="21600000">
                                      <p:cBhvr>
                                        <p:cTn id="1180" dur="3500" fill="hold"/>
                                        <p:tgtEl>
                                          <p:spTgt spid="101"/>
                                        </p:tgtEl>
                                        <p:attrNameLst>
                                          <p:attrName>r</p:attrName>
                                        </p:attrNameLst>
                                      </p:cBhvr>
                                    </p:animRot>
                                  </p:childTnLst>
                                </p:cTn>
                              </p:par>
                              <p:par>
                                <p:cTn id="1181" presetID="2" presetClass="exit" presetSubtype="4" fill="hold" grpId="2" nodeType="withEffect">
                                  <p:stCondLst>
                                    <p:cond delay="0"/>
                                  </p:stCondLst>
                                  <p:childTnLst>
                                    <p:anim calcmode="lin" valueType="num">
                                      <p:cBhvr additive="base">
                                        <p:cTn id="1182" dur="3500"/>
                                        <p:tgtEl>
                                          <p:spTgt spid="88"/>
                                        </p:tgtEl>
                                        <p:attrNameLst>
                                          <p:attrName>ppt_x</p:attrName>
                                        </p:attrNameLst>
                                      </p:cBhvr>
                                      <p:tavLst>
                                        <p:tav tm="0">
                                          <p:val>
                                            <p:strVal val="ppt_x"/>
                                          </p:val>
                                        </p:tav>
                                        <p:tav tm="100000">
                                          <p:val>
                                            <p:strVal val="ppt_x"/>
                                          </p:val>
                                        </p:tav>
                                      </p:tavLst>
                                    </p:anim>
                                    <p:anim calcmode="lin" valueType="num">
                                      <p:cBhvr additive="base">
                                        <p:cTn id="1183" dur="3500"/>
                                        <p:tgtEl>
                                          <p:spTgt spid="88"/>
                                        </p:tgtEl>
                                        <p:attrNameLst>
                                          <p:attrName>ppt_y</p:attrName>
                                        </p:attrNameLst>
                                      </p:cBhvr>
                                      <p:tavLst>
                                        <p:tav tm="0">
                                          <p:val>
                                            <p:strVal val="ppt_y"/>
                                          </p:val>
                                        </p:tav>
                                        <p:tav tm="100000">
                                          <p:val>
                                            <p:strVal val="1+ppt_h/2"/>
                                          </p:val>
                                        </p:tav>
                                      </p:tavLst>
                                    </p:anim>
                                    <p:set>
                                      <p:cBhvr>
                                        <p:cTn id="1184" dur="1" fill="hold">
                                          <p:stCondLst>
                                            <p:cond delay="3499"/>
                                          </p:stCondLst>
                                        </p:cTn>
                                        <p:tgtEl>
                                          <p:spTgt spid="88"/>
                                        </p:tgtEl>
                                        <p:attrNameLst>
                                          <p:attrName>style.visibility</p:attrName>
                                        </p:attrNameLst>
                                      </p:cBhvr>
                                      <p:to>
                                        <p:strVal val="hidden"/>
                                      </p:to>
                                    </p:set>
                                  </p:childTnLst>
                                </p:cTn>
                              </p:par>
                              <p:par>
                                <p:cTn id="1185" presetID="2" presetClass="exit" presetSubtype="4" fill="hold" grpId="2" nodeType="withEffect">
                                  <p:stCondLst>
                                    <p:cond delay="0"/>
                                  </p:stCondLst>
                                  <p:childTnLst>
                                    <p:anim calcmode="lin" valueType="num">
                                      <p:cBhvr additive="base">
                                        <p:cTn id="1186" dur="3500"/>
                                        <p:tgtEl>
                                          <p:spTgt spid="89"/>
                                        </p:tgtEl>
                                        <p:attrNameLst>
                                          <p:attrName>ppt_x</p:attrName>
                                        </p:attrNameLst>
                                      </p:cBhvr>
                                      <p:tavLst>
                                        <p:tav tm="0">
                                          <p:val>
                                            <p:strVal val="ppt_x"/>
                                          </p:val>
                                        </p:tav>
                                        <p:tav tm="100000">
                                          <p:val>
                                            <p:strVal val="ppt_x"/>
                                          </p:val>
                                        </p:tav>
                                      </p:tavLst>
                                    </p:anim>
                                    <p:anim calcmode="lin" valueType="num">
                                      <p:cBhvr additive="base">
                                        <p:cTn id="1187" dur="3500"/>
                                        <p:tgtEl>
                                          <p:spTgt spid="89"/>
                                        </p:tgtEl>
                                        <p:attrNameLst>
                                          <p:attrName>ppt_y</p:attrName>
                                        </p:attrNameLst>
                                      </p:cBhvr>
                                      <p:tavLst>
                                        <p:tav tm="0">
                                          <p:val>
                                            <p:strVal val="ppt_y"/>
                                          </p:val>
                                        </p:tav>
                                        <p:tav tm="100000">
                                          <p:val>
                                            <p:strVal val="1+ppt_h/2"/>
                                          </p:val>
                                        </p:tav>
                                      </p:tavLst>
                                    </p:anim>
                                    <p:set>
                                      <p:cBhvr>
                                        <p:cTn id="1188" dur="1" fill="hold">
                                          <p:stCondLst>
                                            <p:cond delay="3499"/>
                                          </p:stCondLst>
                                        </p:cTn>
                                        <p:tgtEl>
                                          <p:spTgt spid="89"/>
                                        </p:tgtEl>
                                        <p:attrNameLst>
                                          <p:attrName>style.visibility</p:attrName>
                                        </p:attrNameLst>
                                      </p:cBhvr>
                                      <p:to>
                                        <p:strVal val="hidden"/>
                                      </p:to>
                                    </p:set>
                                  </p:childTnLst>
                                </p:cTn>
                              </p:par>
                              <p:par>
                                <p:cTn id="1189" presetID="2" presetClass="exit" presetSubtype="4" fill="hold" grpId="2" nodeType="withEffect">
                                  <p:stCondLst>
                                    <p:cond delay="0"/>
                                  </p:stCondLst>
                                  <p:childTnLst>
                                    <p:anim calcmode="lin" valueType="num">
                                      <p:cBhvr additive="base">
                                        <p:cTn id="1190" dur="3500"/>
                                        <p:tgtEl>
                                          <p:spTgt spid="90"/>
                                        </p:tgtEl>
                                        <p:attrNameLst>
                                          <p:attrName>ppt_x</p:attrName>
                                        </p:attrNameLst>
                                      </p:cBhvr>
                                      <p:tavLst>
                                        <p:tav tm="0">
                                          <p:val>
                                            <p:strVal val="ppt_x"/>
                                          </p:val>
                                        </p:tav>
                                        <p:tav tm="100000">
                                          <p:val>
                                            <p:strVal val="ppt_x"/>
                                          </p:val>
                                        </p:tav>
                                      </p:tavLst>
                                    </p:anim>
                                    <p:anim calcmode="lin" valueType="num">
                                      <p:cBhvr additive="base">
                                        <p:cTn id="1191" dur="3500"/>
                                        <p:tgtEl>
                                          <p:spTgt spid="90"/>
                                        </p:tgtEl>
                                        <p:attrNameLst>
                                          <p:attrName>ppt_y</p:attrName>
                                        </p:attrNameLst>
                                      </p:cBhvr>
                                      <p:tavLst>
                                        <p:tav tm="0">
                                          <p:val>
                                            <p:strVal val="ppt_y"/>
                                          </p:val>
                                        </p:tav>
                                        <p:tav tm="100000">
                                          <p:val>
                                            <p:strVal val="1+ppt_h/2"/>
                                          </p:val>
                                        </p:tav>
                                      </p:tavLst>
                                    </p:anim>
                                    <p:set>
                                      <p:cBhvr>
                                        <p:cTn id="1192" dur="1" fill="hold">
                                          <p:stCondLst>
                                            <p:cond delay="3499"/>
                                          </p:stCondLst>
                                        </p:cTn>
                                        <p:tgtEl>
                                          <p:spTgt spid="90"/>
                                        </p:tgtEl>
                                        <p:attrNameLst>
                                          <p:attrName>style.visibility</p:attrName>
                                        </p:attrNameLst>
                                      </p:cBhvr>
                                      <p:to>
                                        <p:strVal val="hidden"/>
                                      </p:to>
                                    </p:set>
                                  </p:childTnLst>
                                </p:cTn>
                              </p:par>
                              <p:par>
                                <p:cTn id="1193" presetID="2" presetClass="exit" presetSubtype="4" fill="hold" grpId="2" nodeType="withEffect">
                                  <p:stCondLst>
                                    <p:cond delay="0"/>
                                  </p:stCondLst>
                                  <p:childTnLst>
                                    <p:anim calcmode="lin" valueType="num">
                                      <p:cBhvr additive="base">
                                        <p:cTn id="1194" dur="3500"/>
                                        <p:tgtEl>
                                          <p:spTgt spid="91"/>
                                        </p:tgtEl>
                                        <p:attrNameLst>
                                          <p:attrName>ppt_x</p:attrName>
                                        </p:attrNameLst>
                                      </p:cBhvr>
                                      <p:tavLst>
                                        <p:tav tm="0">
                                          <p:val>
                                            <p:strVal val="ppt_x"/>
                                          </p:val>
                                        </p:tav>
                                        <p:tav tm="100000">
                                          <p:val>
                                            <p:strVal val="ppt_x"/>
                                          </p:val>
                                        </p:tav>
                                      </p:tavLst>
                                    </p:anim>
                                    <p:anim calcmode="lin" valueType="num">
                                      <p:cBhvr additive="base">
                                        <p:cTn id="1195" dur="3500"/>
                                        <p:tgtEl>
                                          <p:spTgt spid="91"/>
                                        </p:tgtEl>
                                        <p:attrNameLst>
                                          <p:attrName>ppt_y</p:attrName>
                                        </p:attrNameLst>
                                      </p:cBhvr>
                                      <p:tavLst>
                                        <p:tav tm="0">
                                          <p:val>
                                            <p:strVal val="ppt_y"/>
                                          </p:val>
                                        </p:tav>
                                        <p:tav tm="100000">
                                          <p:val>
                                            <p:strVal val="1+ppt_h/2"/>
                                          </p:val>
                                        </p:tav>
                                      </p:tavLst>
                                    </p:anim>
                                    <p:set>
                                      <p:cBhvr>
                                        <p:cTn id="1196" dur="1" fill="hold">
                                          <p:stCondLst>
                                            <p:cond delay="3499"/>
                                          </p:stCondLst>
                                        </p:cTn>
                                        <p:tgtEl>
                                          <p:spTgt spid="91"/>
                                        </p:tgtEl>
                                        <p:attrNameLst>
                                          <p:attrName>style.visibility</p:attrName>
                                        </p:attrNameLst>
                                      </p:cBhvr>
                                      <p:to>
                                        <p:strVal val="hidden"/>
                                      </p:to>
                                    </p:set>
                                  </p:childTnLst>
                                </p:cTn>
                              </p:par>
                              <p:par>
                                <p:cTn id="1197" presetID="2" presetClass="exit" presetSubtype="4" fill="hold" grpId="2" nodeType="withEffect">
                                  <p:stCondLst>
                                    <p:cond delay="0"/>
                                  </p:stCondLst>
                                  <p:childTnLst>
                                    <p:anim calcmode="lin" valueType="num">
                                      <p:cBhvr additive="base">
                                        <p:cTn id="1198" dur="3500"/>
                                        <p:tgtEl>
                                          <p:spTgt spid="92"/>
                                        </p:tgtEl>
                                        <p:attrNameLst>
                                          <p:attrName>ppt_x</p:attrName>
                                        </p:attrNameLst>
                                      </p:cBhvr>
                                      <p:tavLst>
                                        <p:tav tm="0">
                                          <p:val>
                                            <p:strVal val="ppt_x"/>
                                          </p:val>
                                        </p:tav>
                                        <p:tav tm="100000">
                                          <p:val>
                                            <p:strVal val="ppt_x"/>
                                          </p:val>
                                        </p:tav>
                                      </p:tavLst>
                                    </p:anim>
                                    <p:anim calcmode="lin" valueType="num">
                                      <p:cBhvr additive="base">
                                        <p:cTn id="1199" dur="3500"/>
                                        <p:tgtEl>
                                          <p:spTgt spid="92"/>
                                        </p:tgtEl>
                                        <p:attrNameLst>
                                          <p:attrName>ppt_y</p:attrName>
                                        </p:attrNameLst>
                                      </p:cBhvr>
                                      <p:tavLst>
                                        <p:tav tm="0">
                                          <p:val>
                                            <p:strVal val="ppt_y"/>
                                          </p:val>
                                        </p:tav>
                                        <p:tav tm="100000">
                                          <p:val>
                                            <p:strVal val="1+ppt_h/2"/>
                                          </p:val>
                                        </p:tav>
                                      </p:tavLst>
                                    </p:anim>
                                    <p:set>
                                      <p:cBhvr>
                                        <p:cTn id="1200" dur="1" fill="hold">
                                          <p:stCondLst>
                                            <p:cond delay="3499"/>
                                          </p:stCondLst>
                                        </p:cTn>
                                        <p:tgtEl>
                                          <p:spTgt spid="92"/>
                                        </p:tgtEl>
                                        <p:attrNameLst>
                                          <p:attrName>style.visibility</p:attrName>
                                        </p:attrNameLst>
                                      </p:cBhvr>
                                      <p:to>
                                        <p:strVal val="hidden"/>
                                      </p:to>
                                    </p:set>
                                  </p:childTnLst>
                                </p:cTn>
                              </p:par>
                              <p:par>
                                <p:cTn id="1201" presetID="2" presetClass="exit" presetSubtype="4" fill="hold" grpId="2" nodeType="withEffect">
                                  <p:stCondLst>
                                    <p:cond delay="0"/>
                                  </p:stCondLst>
                                  <p:childTnLst>
                                    <p:anim calcmode="lin" valueType="num">
                                      <p:cBhvr additive="base">
                                        <p:cTn id="1202" dur="3500"/>
                                        <p:tgtEl>
                                          <p:spTgt spid="93"/>
                                        </p:tgtEl>
                                        <p:attrNameLst>
                                          <p:attrName>ppt_x</p:attrName>
                                        </p:attrNameLst>
                                      </p:cBhvr>
                                      <p:tavLst>
                                        <p:tav tm="0">
                                          <p:val>
                                            <p:strVal val="ppt_x"/>
                                          </p:val>
                                        </p:tav>
                                        <p:tav tm="100000">
                                          <p:val>
                                            <p:strVal val="ppt_x"/>
                                          </p:val>
                                        </p:tav>
                                      </p:tavLst>
                                    </p:anim>
                                    <p:anim calcmode="lin" valueType="num">
                                      <p:cBhvr additive="base">
                                        <p:cTn id="1203" dur="3500"/>
                                        <p:tgtEl>
                                          <p:spTgt spid="93"/>
                                        </p:tgtEl>
                                        <p:attrNameLst>
                                          <p:attrName>ppt_y</p:attrName>
                                        </p:attrNameLst>
                                      </p:cBhvr>
                                      <p:tavLst>
                                        <p:tav tm="0">
                                          <p:val>
                                            <p:strVal val="ppt_y"/>
                                          </p:val>
                                        </p:tav>
                                        <p:tav tm="100000">
                                          <p:val>
                                            <p:strVal val="1+ppt_h/2"/>
                                          </p:val>
                                        </p:tav>
                                      </p:tavLst>
                                    </p:anim>
                                    <p:set>
                                      <p:cBhvr>
                                        <p:cTn id="1204" dur="1" fill="hold">
                                          <p:stCondLst>
                                            <p:cond delay="3499"/>
                                          </p:stCondLst>
                                        </p:cTn>
                                        <p:tgtEl>
                                          <p:spTgt spid="93"/>
                                        </p:tgtEl>
                                        <p:attrNameLst>
                                          <p:attrName>style.visibility</p:attrName>
                                        </p:attrNameLst>
                                      </p:cBhvr>
                                      <p:to>
                                        <p:strVal val="hidden"/>
                                      </p:to>
                                    </p:set>
                                  </p:childTnLst>
                                </p:cTn>
                              </p:par>
                              <p:par>
                                <p:cTn id="1205" presetID="2" presetClass="exit" presetSubtype="4" fill="hold" grpId="2" nodeType="withEffect">
                                  <p:stCondLst>
                                    <p:cond delay="0"/>
                                  </p:stCondLst>
                                  <p:childTnLst>
                                    <p:anim calcmode="lin" valueType="num">
                                      <p:cBhvr additive="base">
                                        <p:cTn id="1206" dur="3500"/>
                                        <p:tgtEl>
                                          <p:spTgt spid="94"/>
                                        </p:tgtEl>
                                        <p:attrNameLst>
                                          <p:attrName>ppt_x</p:attrName>
                                        </p:attrNameLst>
                                      </p:cBhvr>
                                      <p:tavLst>
                                        <p:tav tm="0">
                                          <p:val>
                                            <p:strVal val="ppt_x"/>
                                          </p:val>
                                        </p:tav>
                                        <p:tav tm="100000">
                                          <p:val>
                                            <p:strVal val="ppt_x"/>
                                          </p:val>
                                        </p:tav>
                                      </p:tavLst>
                                    </p:anim>
                                    <p:anim calcmode="lin" valueType="num">
                                      <p:cBhvr additive="base">
                                        <p:cTn id="1207" dur="3500"/>
                                        <p:tgtEl>
                                          <p:spTgt spid="94"/>
                                        </p:tgtEl>
                                        <p:attrNameLst>
                                          <p:attrName>ppt_y</p:attrName>
                                        </p:attrNameLst>
                                      </p:cBhvr>
                                      <p:tavLst>
                                        <p:tav tm="0">
                                          <p:val>
                                            <p:strVal val="ppt_y"/>
                                          </p:val>
                                        </p:tav>
                                        <p:tav tm="100000">
                                          <p:val>
                                            <p:strVal val="1+ppt_h/2"/>
                                          </p:val>
                                        </p:tav>
                                      </p:tavLst>
                                    </p:anim>
                                    <p:set>
                                      <p:cBhvr>
                                        <p:cTn id="1208" dur="1" fill="hold">
                                          <p:stCondLst>
                                            <p:cond delay="3499"/>
                                          </p:stCondLst>
                                        </p:cTn>
                                        <p:tgtEl>
                                          <p:spTgt spid="94"/>
                                        </p:tgtEl>
                                        <p:attrNameLst>
                                          <p:attrName>style.visibility</p:attrName>
                                        </p:attrNameLst>
                                      </p:cBhvr>
                                      <p:to>
                                        <p:strVal val="hidden"/>
                                      </p:to>
                                    </p:set>
                                  </p:childTnLst>
                                </p:cTn>
                              </p:par>
                              <p:par>
                                <p:cTn id="1209" presetID="2" presetClass="exit" presetSubtype="4" fill="hold" grpId="2" nodeType="withEffect">
                                  <p:stCondLst>
                                    <p:cond delay="0"/>
                                  </p:stCondLst>
                                  <p:childTnLst>
                                    <p:anim calcmode="lin" valueType="num">
                                      <p:cBhvr additive="base">
                                        <p:cTn id="1210" dur="3500"/>
                                        <p:tgtEl>
                                          <p:spTgt spid="95"/>
                                        </p:tgtEl>
                                        <p:attrNameLst>
                                          <p:attrName>ppt_x</p:attrName>
                                        </p:attrNameLst>
                                      </p:cBhvr>
                                      <p:tavLst>
                                        <p:tav tm="0">
                                          <p:val>
                                            <p:strVal val="ppt_x"/>
                                          </p:val>
                                        </p:tav>
                                        <p:tav tm="100000">
                                          <p:val>
                                            <p:strVal val="ppt_x"/>
                                          </p:val>
                                        </p:tav>
                                      </p:tavLst>
                                    </p:anim>
                                    <p:anim calcmode="lin" valueType="num">
                                      <p:cBhvr additive="base">
                                        <p:cTn id="1211" dur="3500"/>
                                        <p:tgtEl>
                                          <p:spTgt spid="95"/>
                                        </p:tgtEl>
                                        <p:attrNameLst>
                                          <p:attrName>ppt_y</p:attrName>
                                        </p:attrNameLst>
                                      </p:cBhvr>
                                      <p:tavLst>
                                        <p:tav tm="0">
                                          <p:val>
                                            <p:strVal val="ppt_y"/>
                                          </p:val>
                                        </p:tav>
                                        <p:tav tm="100000">
                                          <p:val>
                                            <p:strVal val="1+ppt_h/2"/>
                                          </p:val>
                                        </p:tav>
                                      </p:tavLst>
                                    </p:anim>
                                    <p:set>
                                      <p:cBhvr>
                                        <p:cTn id="1212" dur="1" fill="hold">
                                          <p:stCondLst>
                                            <p:cond delay="3499"/>
                                          </p:stCondLst>
                                        </p:cTn>
                                        <p:tgtEl>
                                          <p:spTgt spid="95"/>
                                        </p:tgtEl>
                                        <p:attrNameLst>
                                          <p:attrName>style.visibility</p:attrName>
                                        </p:attrNameLst>
                                      </p:cBhvr>
                                      <p:to>
                                        <p:strVal val="hidden"/>
                                      </p:to>
                                    </p:set>
                                  </p:childTnLst>
                                </p:cTn>
                              </p:par>
                              <p:par>
                                <p:cTn id="1213" presetID="2" presetClass="exit" presetSubtype="4" fill="hold" grpId="2" nodeType="withEffect">
                                  <p:stCondLst>
                                    <p:cond delay="0"/>
                                  </p:stCondLst>
                                  <p:childTnLst>
                                    <p:anim calcmode="lin" valueType="num">
                                      <p:cBhvr additive="base">
                                        <p:cTn id="1214" dur="3500"/>
                                        <p:tgtEl>
                                          <p:spTgt spid="96"/>
                                        </p:tgtEl>
                                        <p:attrNameLst>
                                          <p:attrName>ppt_x</p:attrName>
                                        </p:attrNameLst>
                                      </p:cBhvr>
                                      <p:tavLst>
                                        <p:tav tm="0">
                                          <p:val>
                                            <p:strVal val="ppt_x"/>
                                          </p:val>
                                        </p:tav>
                                        <p:tav tm="100000">
                                          <p:val>
                                            <p:strVal val="ppt_x"/>
                                          </p:val>
                                        </p:tav>
                                      </p:tavLst>
                                    </p:anim>
                                    <p:anim calcmode="lin" valueType="num">
                                      <p:cBhvr additive="base">
                                        <p:cTn id="1215" dur="3500"/>
                                        <p:tgtEl>
                                          <p:spTgt spid="96"/>
                                        </p:tgtEl>
                                        <p:attrNameLst>
                                          <p:attrName>ppt_y</p:attrName>
                                        </p:attrNameLst>
                                      </p:cBhvr>
                                      <p:tavLst>
                                        <p:tav tm="0">
                                          <p:val>
                                            <p:strVal val="ppt_y"/>
                                          </p:val>
                                        </p:tav>
                                        <p:tav tm="100000">
                                          <p:val>
                                            <p:strVal val="1+ppt_h/2"/>
                                          </p:val>
                                        </p:tav>
                                      </p:tavLst>
                                    </p:anim>
                                    <p:set>
                                      <p:cBhvr>
                                        <p:cTn id="1216" dur="1" fill="hold">
                                          <p:stCondLst>
                                            <p:cond delay="3499"/>
                                          </p:stCondLst>
                                        </p:cTn>
                                        <p:tgtEl>
                                          <p:spTgt spid="96"/>
                                        </p:tgtEl>
                                        <p:attrNameLst>
                                          <p:attrName>style.visibility</p:attrName>
                                        </p:attrNameLst>
                                      </p:cBhvr>
                                      <p:to>
                                        <p:strVal val="hidden"/>
                                      </p:to>
                                    </p:set>
                                  </p:childTnLst>
                                </p:cTn>
                              </p:par>
                              <p:par>
                                <p:cTn id="1217" presetID="2" presetClass="exit" presetSubtype="4" fill="hold" grpId="2" nodeType="withEffect">
                                  <p:stCondLst>
                                    <p:cond delay="0"/>
                                  </p:stCondLst>
                                  <p:childTnLst>
                                    <p:anim calcmode="lin" valueType="num">
                                      <p:cBhvr additive="base">
                                        <p:cTn id="1218" dur="3500"/>
                                        <p:tgtEl>
                                          <p:spTgt spid="97"/>
                                        </p:tgtEl>
                                        <p:attrNameLst>
                                          <p:attrName>ppt_x</p:attrName>
                                        </p:attrNameLst>
                                      </p:cBhvr>
                                      <p:tavLst>
                                        <p:tav tm="0">
                                          <p:val>
                                            <p:strVal val="ppt_x"/>
                                          </p:val>
                                        </p:tav>
                                        <p:tav tm="100000">
                                          <p:val>
                                            <p:strVal val="ppt_x"/>
                                          </p:val>
                                        </p:tav>
                                      </p:tavLst>
                                    </p:anim>
                                    <p:anim calcmode="lin" valueType="num">
                                      <p:cBhvr additive="base">
                                        <p:cTn id="1219" dur="3500"/>
                                        <p:tgtEl>
                                          <p:spTgt spid="97"/>
                                        </p:tgtEl>
                                        <p:attrNameLst>
                                          <p:attrName>ppt_y</p:attrName>
                                        </p:attrNameLst>
                                      </p:cBhvr>
                                      <p:tavLst>
                                        <p:tav tm="0">
                                          <p:val>
                                            <p:strVal val="ppt_y"/>
                                          </p:val>
                                        </p:tav>
                                        <p:tav tm="100000">
                                          <p:val>
                                            <p:strVal val="1+ppt_h/2"/>
                                          </p:val>
                                        </p:tav>
                                      </p:tavLst>
                                    </p:anim>
                                    <p:set>
                                      <p:cBhvr>
                                        <p:cTn id="1220" dur="1" fill="hold">
                                          <p:stCondLst>
                                            <p:cond delay="3499"/>
                                          </p:stCondLst>
                                        </p:cTn>
                                        <p:tgtEl>
                                          <p:spTgt spid="97"/>
                                        </p:tgtEl>
                                        <p:attrNameLst>
                                          <p:attrName>style.visibility</p:attrName>
                                        </p:attrNameLst>
                                      </p:cBhvr>
                                      <p:to>
                                        <p:strVal val="hidden"/>
                                      </p:to>
                                    </p:set>
                                  </p:childTnLst>
                                </p:cTn>
                              </p:par>
                              <p:par>
                                <p:cTn id="1221" presetID="2" presetClass="exit" presetSubtype="4" fill="hold" grpId="2" nodeType="withEffect">
                                  <p:stCondLst>
                                    <p:cond delay="0"/>
                                  </p:stCondLst>
                                  <p:childTnLst>
                                    <p:anim calcmode="lin" valueType="num">
                                      <p:cBhvr additive="base">
                                        <p:cTn id="1222" dur="3500"/>
                                        <p:tgtEl>
                                          <p:spTgt spid="98"/>
                                        </p:tgtEl>
                                        <p:attrNameLst>
                                          <p:attrName>ppt_x</p:attrName>
                                        </p:attrNameLst>
                                      </p:cBhvr>
                                      <p:tavLst>
                                        <p:tav tm="0">
                                          <p:val>
                                            <p:strVal val="ppt_x"/>
                                          </p:val>
                                        </p:tav>
                                        <p:tav tm="100000">
                                          <p:val>
                                            <p:strVal val="ppt_x"/>
                                          </p:val>
                                        </p:tav>
                                      </p:tavLst>
                                    </p:anim>
                                    <p:anim calcmode="lin" valueType="num">
                                      <p:cBhvr additive="base">
                                        <p:cTn id="1223" dur="3500"/>
                                        <p:tgtEl>
                                          <p:spTgt spid="98"/>
                                        </p:tgtEl>
                                        <p:attrNameLst>
                                          <p:attrName>ppt_y</p:attrName>
                                        </p:attrNameLst>
                                      </p:cBhvr>
                                      <p:tavLst>
                                        <p:tav tm="0">
                                          <p:val>
                                            <p:strVal val="ppt_y"/>
                                          </p:val>
                                        </p:tav>
                                        <p:tav tm="100000">
                                          <p:val>
                                            <p:strVal val="1+ppt_h/2"/>
                                          </p:val>
                                        </p:tav>
                                      </p:tavLst>
                                    </p:anim>
                                    <p:set>
                                      <p:cBhvr>
                                        <p:cTn id="1224" dur="1" fill="hold">
                                          <p:stCondLst>
                                            <p:cond delay="3499"/>
                                          </p:stCondLst>
                                        </p:cTn>
                                        <p:tgtEl>
                                          <p:spTgt spid="98"/>
                                        </p:tgtEl>
                                        <p:attrNameLst>
                                          <p:attrName>style.visibility</p:attrName>
                                        </p:attrNameLst>
                                      </p:cBhvr>
                                      <p:to>
                                        <p:strVal val="hidden"/>
                                      </p:to>
                                    </p:set>
                                  </p:childTnLst>
                                </p:cTn>
                              </p:par>
                              <p:par>
                                <p:cTn id="1225" presetID="2" presetClass="exit" presetSubtype="4" fill="hold" grpId="2" nodeType="withEffect">
                                  <p:stCondLst>
                                    <p:cond delay="0"/>
                                  </p:stCondLst>
                                  <p:childTnLst>
                                    <p:anim calcmode="lin" valueType="num">
                                      <p:cBhvr additive="base">
                                        <p:cTn id="1226" dur="3500"/>
                                        <p:tgtEl>
                                          <p:spTgt spid="99"/>
                                        </p:tgtEl>
                                        <p:attrNameLst>
                                          <p:attrName>ppt_x</p:attrName>
                                        </p:attrNameLst>
                                      </p:cBhvr>
                                      <p:tavLst>
                                        <p:tav tm="0">
                                          <p:val>
                                            <p:strVal val="ppt_x"/>
                                          </p:val>
                                        </p:tav>
                                        <p:tav tm="100000">
                                          <p:val>
                                            <p:strVal val="ppt_x"/>
                                          </p:val>
                                        </p:tav>
                                      </p:tavLst>
                                    </p:anim>
                                    <p:anim calcmode="lin" valueType="num">
                                      <p:cBhvr additive="base">
                                        <p:cTn id="1227" dur="3500"/>
                                        <p:tgtEl>
                                          <p:spTgt spid="99"/>
                                        </p:tgtEl>
                                        <p:attrNameLst>
                                          <p:attrName>ppt_y</p:attrName>
                                        </p:attrNameLst>
                                      </p:cBhvr>
                                      <p:tavLst>
                                        <p:tav tm="0">
                                          <p:val>
                                            <p:strVal val="ppt_y"/>
                                          </p:val>
                                        </p:tav>
                                        <p:tav tm="100000">
                                          <p:val>
                                            <p:strVal val="1+ppt_h/2"/>
                                          </p:val>
                                        </p:tav>
                                      </p:tavLst>
                                    </p:anim>
                                    <p:set>
                                      <p:cBhvr>
                                        <p:cTn id="1228" dur="1" fill="hold">
                                          <p:stCondLst>
                                            <p:cond delay="3499"/>
                                          </p:stCondLst>
                                        </p:cTn>
                                        <p:tgtEl>
                                          <p:spTgt spid="99"/>
                                        </p:tgtEl>
                                        <p:attrNameLst>
                                          <p:attrName>style.visibility</p:attrName>
                                        </p:attrNameLst>
                                      </p:cBhvr>
                                      <p:to>
                                        <p:strVal val="hidden"/>
                                      </p:to>
                                    </p:set>
                                  </p:childTnLst>
                                </p:cTn>
                              </p:par>
                              <p:par>
                                <p:cTn id="1229" presetID="2" presetClass="exit" presetSubtype="4" fill="hold" grpId="2" nodeType="withEffect">
                                  <p:stCondLst>
                                    <p:cond delay="0"/>
                                  </p:stCondLst>
                                  <p:childTnLst>
                                    <p:anim calcmode="lin" valueType="num">
                                      <p:cBhvr additive="base">
                                        <p:cTn id="1230" dur="3500"/>
                                        <p:tgtEl>
                                          <p:spTgt spid="100"/>
                                        </p:tgtEl>
                                        <p:attrNameLst>
                                          <p:attrName>ppt_x</p:attrName>
                                        </p:attrNameLst>
                                      </p:cBhvr>
                                      <p:tavLst>
                                        <p:tav tm="0">
                                          <p:val>
                                            <p:strVal val="ppt_x"/>
                                          </p:val>
                                        </p:tav>
                                        <p:tav tm="100000">
                                          <p:val>
                                            <p:strVal val="ppt_x"/>
                                          </p:val>
                                        </p:tav>
                                      </p:tavLst>
                                    </p:anim>
                                    <p:anim calcmode="lin" valueType="num">
                                      <p:cBhvr additive="base">
                                        <p:cTn id="1231" dur="3500"/>
                                        <p:tgtEl>
                                          <p:spTgt spid="100"/>
                                        </p:tgtEl>
                                        <p:attrNameLst>
                                          <p:attrName>ppt_y</p:attrName>
                                        </p:attrNameLst>
                                      </p:cBhvr>
                                      <p:tavLst>
                                        <p:tav tm="0">
                                          <p:val>
                                            <p:strVal val="ppt_y"/>
                                          </p:val>
                                        </p:tav>
                                        <p:tav tm="100000">
                                          <p:val>
                                            <p:strVal val="1+ppt_h/2"/>
                                          </p:val>
                                        </p:tav>
                                      </p:tavLst>
                                    </p:anim>
                                    <p:set>
                                      <p:cBhvr>
                                        <p:cTn id="1232" dur="1" fill="hold">
                                          <p:stCondLst>
                                            <p:cond delay="3499"/>
                                          </p:stCondLst>
                                        </p:cTn>
                                        <p:tgtEl>
                                          <p:spTgt spid="100"/>
                                        </p:tgtEl>
                                        <p:attrNameLst>
                                          <p:attrName>style.visibility</p:attrName>
                                        </p:attrNameLst>
                                      </p:cBhvr>
                                      <p:to>
                                        <p:strVal val="hidden"/>
                                      </p:to>
                                    </p:set>
                                  </p:childTnLst>
                                </p:cTn>
                              </p:par>
                              <p:par>
                                <p:cTn id="1233" presetID="2" presetClass="exit" presetSubtype="4" fill="hold" grpId="2" nodeType="withEffect">
                                  <p:stCondLst>
                                    <p:cond delay="0"/>
                                  </p:stCondLst>
                                  <p:childTnLst>
                                    <p:anim calcmode="lin" valueType="num">
                                      <p:cBhvr additive="base">
                                        <p:cTn id="1234" dur="3500"/>
                                        <p:tgtEl>
                                          <p:spTgt spid="101"/>
                                        </p:tgtEl>
                                        <p:attrNameLst>
                                          <p:attrName>ppt_x</p:attrName>
                                        </p:attrNameLst>
                                      </p:cBhvr>
                                      <p:tavLst>
                                        <p:tav tm="0">
                                          <p:val>
                                            <p:strVal val="ppt_x"/>
                                          </p:val>
                                        </p:tav>
                                        <p:tav tm="100000">
                                          <p:val>
                                            <p:strVal val="ppt_x"/>
                                          </p:val>
                                        </p:tav>
                                      </p:tavLst>
                                    </p:anim>
                                    <p:anim calcmode="lin" valueType="num">
                                      <p:cBhvr additive="base">
                                        <p:cTn id="1235" dur="3500"/>
                                        <p:tgtEl>
                                          <p:spTgt spid="101"/>
                                        </p:tgtEl>
                                        <p:attrNameLst>
                                          <p:attrName>ppt_y</p:attrName>
                                        </p:attrNameLst>
                                      </p:cBhvr>
                                      <p:tavLst>
                                        <p:tav tm="0">
                                          <p:val>
                                            <p:strVal val="ppt_y"/>
                                          </p:val>
                                        </p:tav>
                                        <p:tav tm="100000">
                                          <p:val>
                                            <p:strVal val="1+ppt_h/2"/>
                                          </p:val>
                                        </p:tav>
                                      </p:tavLst>
                                    </p:anim>
                                    <p:set>
                                      <p:cBhvr>
                                        <p:cTn id="1236" dur="1" fill="hold">
                                          <p:stCondLst>
                                            <p:cond delay="3499"/>
                                          </p:stCondLst>
                                        </p:cTn>
                                        <p:tgtEl>
                                          <p:spTgt spid="101"/>
                                        </p:tgtEl>
                                        <p:attrNameLst>
                                          <p:attrName>style.visibility</p:attrName>
                                        </p:attrNameLst>
                                      </p:cBhvr>
                                      <p:to>
                                        <p:strVal val="hidden"/>
                                      </p:to>
                                    </p:set>
                                  </p:childTnLst>
                                </p:cTn>
                              </p:par>
                              <p:par>
                                <p:cTn id="1237" presetID="13" presetClass="exit" presetSubtype="32" fill="hold" grpId="3" nodeType="withEffect">
                                  <p:stCondLst>
                                    <p:cond delay="0"/>
                                  </p:stCondLst>
                                  <p:childTnLst>
                                    <p:animEffect transition="out" filter="plus(out)">
                                      <p:cBhvr>
                                        <p:cTn id="1238" dur="7000"/>
                                        <p:tgtEl>
                                          <p:spTgt spid="88"/>
                                        </p:tgtEl>
                                      </p:cBhvr>
                                    </p:animEffect>
                                    <p:set>
                                      <p:cBhvr>
                                        <p:cTn id="1239" dur="1" fill="hold">
                                          <p:stCondLst>
                                            <p:cond delay="6999"/>
                                          </p:stCondLst>
                                        </p:cTn>
                                        <p:tgtEl>
                                          <p:spTgt spid="88"/>
                                        </p:tgtEl>
                                        <p:attrNameLst>
                                          <p:attrName>style.visibility</p:attrName>
                                        </p:attrNameLst>
                                      </p:cBhvr>
                                      <p:to>
                                        <p:strVal val="hidden"/>
                                      </p:to>
                                    </p:set>
                                  </p:childTnLst>
                                </p:cTn>
                              </p:par>
                              <p:par>
                                <p:cTn id="1240" presetID="13" presetClass="exit" presetSubtype="32" fill="hold" grpId="3" nodeType="withEffect">
                                  <p:stCondLst>
                                    <p:cond delay="0"/>
                                  </p:stCondLst>
                                  <p:childTnLst>
                                    <p:animEffect transition="out" filter="plus(out)">
                                      <p:cBhvr>
                                        <p:cTn id="1241" dur="7000"/>
                                        <p:tgtEl>
                                          <p:spTgt spid="89"/>
                                        </p:tgtEl>
                                      </p:cBhvr>
                                    </p:animEffect>
                                    <p:set>
                                      <p:cBhvr>
                                        <p:cTn id="1242" dur="1" fill="hold">
                                          <p:stCondLst>
                                            <p:cond delay="6999"/>
                                          </p:stCondLst>
                                        </p:cTn>
                                        <p:tgtEl>
                                          <p:spTgt spid="89"/>
                                        </p:tgtEl>
                                        <p:attrNameLst>
                                          <p:attrName>style.visibility</p:attrName>
                                        </p:attrNameLst>
                                      </p:cBhvr>
                                      <p:to>
                                        <p:strVal val="hidden"/>
                                      </p:to>
                                    </p:set>
                                  </p:childTnLst>
                                </p:cTn>
                              </p:par>
                              <p:par>
                                <p:cTn id="1243" presetID="13" presetClass="exit" presetSubtype="32" fill="hold" grpId="3" nodeType="withEffect">
                                  <p:stCondLst>
                                    <p:cond delay="0"/>
                                  </p:stCondLst>
                                  <p:childTnLst>
                                    <p:animEffect transition="out" filter="plus(out)">
                                      <p:cBhvr>
                                        <p:cTn id="1244" dur="7000"/>
                                        <p:tgtEl>
                                          <p:spTgt spid="90"/>
                                        </p:tgtEl>
                                      </p:cBhvr>
                                    </p:animEffect>
                                    <p:set>
                                      <p:cBhvr>
                                        <p:cTn id="1245" dur="1" fill="hold">
                                          <p:stCondLst>
                                            <p:cond delay="6999"/>
                                          </p:stCondLst>
                                        </p:cTn>
                                        <p:tgtEl>
                                          <p:spTgt spid="90"/>
                                        </p:tgtEl>
                                        <p:attrNameLst>
                                          <p:attrName>style.visibility</p:attrName>
                                        </p:attrNameLst>
                                      </p:cBhvr>
                                      <p:to>
                                        <p:strVal val="hidden"/>
                                      </p:to>
                                    </p:set>
                                  </p:childTnLst>
                                </p:cTn>
                              </p:par>
                              <p:par>
                                <p:cTn id="1246" presetID="13" presetClass="exit" presetSubtype="32" fill="hold" grpId="3" nodeType="withEffect">
                                  <p:stCondLst>
                                    <p:cond delay="0"/>
                                  </p:stCondLst>
                                  <p:childTnLst>
                                    <p:animEffect transition="out" filter="plus(out)">
                                      <p:cBhvr>
                                        <p:cTn id="1247" dur="7000"/>
                                        <p:tgtEl>
                                          <p:spTgt spid="91"/>
                                        </p:tgtEl>
                                      </p:cBhvr>
                                    </p:animEffect>
                                    <p:set>
                                      <p:cBhvr>
                                        <p:cTn id="1248" dur="1" fill="hold">
                                          <p:stCondLst>
                                            <p:cond delay="6999"/>
                                          </p:stCondLst>
                                        </p:cTn>
                                        <p:tgtEl>
                                          <p:spTgt spid="91"/>
                                        </p:tgtEl>
                                        <p:attrNameLst>
                                          <p:attrName>style.visibility</p:attrName>
                                        </p:attrNameLst>
                                      </p:cBhvr>
                                      <p:to>
                                        <p:strVal val="hidden"/>
                                      </p:to>
                                    </p:set>
                                  </p:childTnLst>
                                </p:cTn>
                              </p:par>
                              <p:par>
                                <p:cTn id="1249" presetID="13" presetClass="exit" presetSubtype="32" fill="hold" grpId="3" nodeType="withEffect">
                                  <p:stCondLst>
                                    <p:cond delay="0"/>
                                  </p:stCondLst>
                                  <p:childTnLst>
                                    <p:animEffect transition="out" filter="plus(out)">
                                      <p:cBhvr>
                                        <p:cTn id="1250" dur="7000"/>
                                        <p:tgtEl>
                                          <p:spTgt spid="92"/>
                                        </p:tgtEl>
                                      </p:cBhvr>
                                    </p:animEffect>
                                    <p:set>
                                      <p:cBhvr>
                                        <p:cTn id="1251" dur="1" fill="hold">
                                          <p:stCondLst>
                                            <p:cond delay="6999"/>
                                          </p:stCondLst>
                                        </p:cTn>
                                        <p:tgtEl>
                                          <p:spTgt spid="92"/>
                                        </p:tgtEl>
                                        <p:attrNameLst>
                                          <p:attrName>style.visibility</p:attrName>
                                        </p:attrNameLst>
                                      </p:cBhvr>
                                      <p:to>
                                        <p:strVal val="hidden"/>
                                      </p:to>
                                    </p:set>
                                  </p:childTnLst>
                                </p:cTn>
                              </p:par>
                              <p:par>
                                <p:cTn id="1252" presetID="13" presetClass="exit" presetSubtype="32" fill="hold" grpId="3" nodeType="withEffect">
                                  <p:stCondLst>
                                    <p:cond delay="0"/>
                                  </p:stCondLst>
                                  <p:childTnLst>
                                    <p:animEffect transition="out" filter="plus(out)">
                                      <p:cBhvr>
                                        <p:cTn id="1253" dur="7000"/>
                                        <p:tgtEl>
                                          <p:spTgt spid="93"/>
                                        </p:tgtEl>
                                      </p:cBhvr>
                                    </p:animEffect>
                                    <p:set>
                                      <p:cBhvr>
                                        <p:cTn id="1254" dur="1" fill="hold">
                                          <p:stCondLst>
                                            <p:cond delay="6999"/>
                                          </p:stCondLst>
                                        </p:cTn>
                                        <p:tgtEl>
                                          <p:spTgt spid="93"/>
                                        </p:tgtEl>
                                        <p:attrNameLst>
                                          <p:attrName>style.visibility</p:attrName>
                                        </p:attrNameLst>
                                      </p:cBhvr>
                                      <p:to>
                                        <p:strVal val="hidden"/>
                                      </p:to>
                                    </p:set>
                                  </p:childTnLst>
                                </p:cTn>
                              </p:par>
                              <p:par>
                                <p:cTn id="1255" presetID="13" presetClass="exit" presetSubtype="32" fill="hold" grpId="3" nodeType="withEffect">
                                  <p:stCondLst>
                                    <p:cond delay="0"/>
                                  </p:stCondLst>
                                  <p:childTnLst>
                                    <p:animEffect transition="out" filter="plus(out)">
                                      <p:cBhvr>
                                        <p:cTn id="1256" dur="7000"/>
                                        <p:tgtEl>
                                          <p:spTgt spid="94"/>
                                        </p:tgtEl>
                                      </p:cBhvr>
                                    </p:animEffect>
                                    <p:set>
                                      <p:cBhvr>
                                        <p:cTn id="1257" dur="1" fill="hold">
                                          <p:stCondLst>
                                            <p:cond delay="6999"/>
                                          </p:stCondLst>
                                        </p:cTn>
                                        <p:tgtEl>
                                          <p:spTgt spid="94"/>
                                        </p:tgtEl>
                                        <p:attrNameLst>
                                          <p:attrName>style.visibility</p:attrName>
                                        </p:attrNameLst>
                                      </p:cBhvr>
                                      <p:to>
                                        <p:strVal val="hidden"/>
                                      </p:to>
                                    </p:set>
                                  </p:childTnLst>
                                </p:cTn>
                              </p:par>
                              <p:par>
                                <p:cTn id="1258" presetID="13" presetClass="exit" presetSubtype="32" fill="hold" grpId="3" nodeType="withEffect">
                                  <p:stCondLst>
                                    <p:cond delay="0"/>
                                  </p:stCondLst>
                                  <p:childTnLst>
                                    <p:animEffect transition="out" filter="plus(out)">
                                      <p:cBhvr>
                                        <p:cTn id="1259" dur="7000"/>
                                        <p:tgtEl>
                                          <p:spTgt spid="95"/>
                                        </p:tgtEl>
                                      </p:cBhvr>
                                    </p:animEffect>
                                    <p:set>
                                      <p:cBhvr>
                                        <p:cTn id="1260" dur="1" fill="hold">
                                          <p:stCondLst>
                                            <p:cond delay="6999"/>
                                          </p:stCondLst>
                                        </p:cTn>
                                        <p:tgtEl>
                                          <p:spTgt spid="95"/>
                                        </p:tgtEl>
                                        <p:attrNameLst>
                                          <p:attrName>style.visibility</p:attrName>
                                        </p:attrNameLst>
                                      </p:cBhvr>
                                      <p:to>
                                        <p:strVal val="hidden"/>
                                      </p:to>
                                    </p:set>
                                  </p:childTnLst>
                                </p:cTn>
                              </p:par>
                              <p:par>
                                <p:cTn id="1261" presetID="13" presetClass="exit" presetSubtype="32" fill="hold" grpId="3" nodeType="withEffect">
                                  <p:stCondLst>
                                    <p:cond delay="0"/>
                                  </p:stCondLst>
                                  <p:childTnLst>
                                    <p:animEffect transition="out" filter="plus(out)">
                                      <p:cBhvr>
                                        <p:cTn id="1262" dur="7000"/>
                                        <p:tgtEl>
                                          <p:spTgt spid="96"/>
                                        </p:tgtEl>
                                      </p:cBhvr>
                                    </p:animEffect>
                                    <p:set>
                                      <p:cBhvr>
                                        <p:cTn id="1263" dur="1" fill="hold">
                                          <p:stCondLst>
                                            <p:cond delay="6999"/>
                                          </p:stCondLst>
                                        </p:cTn>
                                        <p:tgtEl>
                                          <p:spTgt spid="96"/>
                                        </p:tgtEl>
                                        <p:attrNameLst>
                                          <p:attrName>style.visibility</p:attrName>
                                        </p:attrNameLst>
                                      </p:cBhvr>
                                      <p:to>
                                        <p:strVal val="hidden"/>
                                      </p:to>
                                    </p:set>
                                  </p:childTnLst>
                                </p:cTn>
                              </p:par>
                              <p:par>
                                <p:cTn id="1264" presetID="13" presetClass="exit" presetSubtype="32" fill="hold" grpId="3" nodeType="withEffect">
                                  <p:stCondLst>
                                    <p:cond delay="0"/>
                                  </p:stCondLst>
                                  <p:childTnLst>
                                    <p:animEffect transition="out" filter="plus(out)">
                                      <p:cBhvr>
                                        <p:cTn id="1265" dur="7000"/>
                                        <p:tgtEl>
                                          <p:spTgt spid="97"/>
                                        </p:tgtEl>
                                      </p:cBhvr>
                                    </p:animEffect>
                                    <p:set>
                                      <p:cBhvr>
                                        <p:cTn id="1266" dur="1" fill="hold">
                                          <p:stCondLst>
                                            <p:cond delay="6999"/>
                                          </p:stCondLst>
                                        </p:cTn>
                                        <p:tgtEl>
                                          <p:spTgt spid="97"/>
                                        </p:tgtEl>
                                        <p:attrNameLst>
                                          <p:attrName>style.visibility</p:attrName>
                                        </p:attrNameLst>
                                      </p:cBhvr>
                                      <p:to>
                                        <p:strVal val="hidden"/>
                                      </p:to>
                                    </p:set>
                                  </p:childTnLst>
                                </p:cTn>
                              </p:par>
                              <p:par>
                                <p:cTn id="1267" presetID="13" presetClass="exit" presetSubtype="32" fill="hold" grpId="3" nodeType="withEffect">
                                  <p:stCondLst>
                                    <p:cond delay="0"/>
                                  </p:stCondLst>
                                  <p:childTnLst>
                                    <p:animEffect transition="out" filter="plus(out)">
                                      <p:cBhvr>
                                        <p:cTn id="1268" dur="7000"/>
                                        <p:tgtEl>
                                          <p:spTgt spid="98"/>
                                        </p:tgtEl>
                                      </p:cBhvr>
                                    </p:animEffect>
                                    <p:set>
                                      <p:cBhvr>
                                        <p:cTn id="1269" dur="1" fill="hold">
                                          <p:stCondLst>
                                            <p:cond delay="6999"/>
                                          </p:stCondLst>
                                        </p:cTn>
                                        <p:tgtEl>
                                          <p:spTgt spid="98"/>
                                        </p:tgtEl>
                                        <p:attrNameLst>
                                          <p:attrName>style.visibility</p:attrName>
                                        </p:attrNameLst>
                                      </p:cBhvr>
                                      <p:to>
                                        <p:strVal val="hidden"/>
                                      </p:to>
                                    </p:set>
                                  </p:childTnLst>
                                </p:cTn>
                              </p:par>
                              <p:par>
                                <p:cTn id="1270" presetID="13" presetClass="exit" presetSubtype="32" fill="hold" grpId="3" nodeType="withEffect">
                                  <p:stCondLst>
                                    <p:cond delay="0"/>
                                  </p:stCondLst>
                                  <p:childTnLst>
                                    <p:animEffect transition="out" filter="plus(out)">
                                      <p:cBhvr>
                                        <p:cTn id="1271" dur="7000"/>
                                        <p:tgtEl>
                                          <p:spTgt spid="99"/>
                                        </p:tgtEl>
                                      </p:cBhvr>
                                    </p:animEffect>
                                    <p:set>
                                      <p:cBhvr>
                                        <p:cTn id="1272" dur="1" fill="hold">
                                          <p:stCondLst>
                                            <p:cond delay="6999"/>
                                          </p:stCondLst>
                                        </p:cTn>
                                        <p:tgtEl>
                                          <p:spTgt spid="99"/>
                                        </p:tgtEl>
                                        <p:attrNameLst>
                                          <p:attrName>style.visibility</p:attrName>
                                        </p:attrNameLst>
                                      </p:cBhvr>
                                      <p:to>
                                        <p:strVal val="hidden"/>
                                      </p:to>
                                    </p:set>
                                  </p:childTnLst>
                                </p:cTn>
                              </p:par>
                              <p:par>
                                <p:cTn id="1273" presetID="13" presetClass="exit" presetSubtype="32" fill="hold" grpId="3" nodeType="withEffect">
                                  <p:stCondLst>
                                    <p:cond delay="0"/>
                                  </p:stCondLst>
                                  <p:childTnLst>
                                    <p:animEffect transition="out" filter="plus(out)">
                                      <p:cBhvr>
                                        <p:cTn id="1274" dur="7000"/>
                                        <p:tgtEl>
                                          <p:spTgt spid="100"/>
                                        </p:tgtEl>
                                      </p:cBhvr>
                                    </p:animEffect>
                                    <p:set>
                                      <p:cBhvr>
                                        <p:cTn id="1275" dur="1" fill="hold">
                                          <p:stCondLst>
                                            <p:cond delay="6999"/>
                                          </p:stCondLst>
                                        </p:cTn>
                                        <p:tgtEl>
                                          <p:spTgt spid="100"/>
                                        </p:tgtEl>
                                        <p:attrNameLst>
                                          <p:attrName>style.visibility</p:attrName>
                                        </p:attrNameLst>
                                      </p:cBhvr>
                                      <p:to>
                                        <p:strVal val="hidden"/>
                                      </p:to>
                                    </p:set>
                                  </p:childTnLst>
                                </p:cTn>
                              </p:par>
                              <p:par>
                                <p:cTn id="1276" presetID="13" presetClass="exit" presetSubtype="32" fill="hold" grpId="3" nodeType="withEffect">
                                  <p:stCondLst>
                                    <p:cond delay="0"/>
                                  </p:stCondLst>
                                  <p:childTnLst>
                                    <p:animEffect transition="out" filter="plus(out)">
                                      <p:cBhvr>
                                        <p:cTn id="1277" dur="7000"/>
                                        <p:tgtEl>
                                          <p:spTgt spid="101"/>
                                        </p:tgtEl>
                                      </p:cBhvr>
                                    </p:animEffect>
                                    <p:set>
                                      <p:cBhvr>
                                        <p:cTn id="1278" dur="1" fill="hold">
                                          <p:stCondLst>
                                            <p:cond delay="6999"/>
                                          </p:stCondLst>
                                        </p:cTn>
                                        <p:tgtEl>
                                          <p:spTgt spid="101"/>
                                        </p:tgtEl>
                                        <p:attrNameLst>
                                          <p:attrName>style.visibility</p:attrName>
                                        </p:attrNameLst>
                                      </p:cBhvr>
                                      <p:to>
                                        <p:strVal val="hidden"/>
                                      </p:to>
                                    </p:set>
                                  </p:childTnLst>
                                </p:cTn>
                              </p:par>
                              <p:par>
                                <p:cTn id="1279" presetID="2" presetClass="entr" presetSubtype="1" fill="hold" grpId="0" nodeType="withEffect">
                                  <p:stCondLst>
                                    <p:cond delay="0"/>
                                  </p:stCondLst>
                                  <p:childTnLst>
                                    <p:set>
                                      <p:cBhvr>
                                        <p:cTn id="1280" dur="1" fill="hold">
                                          <p:stCondLst>
                                            <p:cond delay="0"/>
                                          </p:stCondLst>
                                        </p:cTn>
                                        <p:tgtEl>
                                          <p:spTgt spid="116"/>
                                        </p:tgtEl>
                                        <p:attrNameLst>
                                          <p:attrName>style.visibility</p:attrName>
                                        </p:attrNameLst>
                                      </p:cBhvr>
                                      <p:to>
                                        <p:strVal val="visible"/>
                                      </p:to>
                                    </p:set>
                                    <p:anim calcmode="lin" valueType="num">
                                      <p:cBhvr additive="base">
                                        <p:cTn id="1281" dur="3500" fill="hold"/>
                                        <p:tgtEl>
                                          <p:spTgt spid="116"/>
                                        </p:tgtEl>
                                        <p:attrNameLst>
                                          <p:attrName>ppt_x</p:attrName>
                                        </p:attrNameLst>
                                      </p:cBhvr>
                                      <p:tavLst>
                                        <p:tav tm="0">
                                          <p:val>
                                            <p:strVal val="#ppt_x"/>
                                          </p:val>
                                        </p:tav>
                                        <p:tav tm="100000">
                                          <p:val>
                                            <p:strVal val="#ppt_x"/>
                                          </p:val>
                                        </p:tav>
                                      </p:tavLst>
                                    </p:anim>
                                    <p:anim calcmode="lin" valueType="num">
                                      <p:cBhvr additive="base">
                                        <p:cTn id="1282" dur="3500" fill="hold"/>
                                        <p:tgtEl>
                                          <p:spTgt spid="116"/>
                                        </p:tgtEl>
                                        <p:attrNameLst>
                                          <p:attrName>ppt_y</p:attrName>
                                        </p:attrNameLst>
                                      </p:cBhvr>
                                      <p:tavLst>
                                        <p:tav tm="0">
                                          <p:val>
                                            <p:strVal val="0-#ppt_h/2"/>
                                          </p:val>
                                        </p:tav>
                                        <p:tav tm="100000">
                                          <p:val>
                                            <p:strVal val="#ppt_y"/>
                                          </p:val>
                                        </p:tav>
                                      </p:tavLst>
                                    </p:anim>
                                  </p:childTnLst>
                                </p:cTn>
                              </p:par>
                              <p:par>
                                <p:cTn id="1283" presetID="2" presetClass="entr" presetSubtype="1" fill="hold" grpId="0" nodeType="withEffect">
                                  <p:stCondLst>
                                    <p:cond delay="0"/>
                                  </p:stCondLst>
                                  <p:childTnLst>
                                    <p:set>
                                      <p:cBhvr>
                                        <p:cTn id="1284" dur="1" fill="hold">
                                          <p:stCondLst>
                                            <p:cond delay="0"/>
                                          </p:stCondLst>
                                        </p:cTn>
                                        <p:tgtEl>
                                          <p:spTgt spid="117"/>
                                        </p:tgtEl>
                                        <p:attrNameLst>
                                          <p:attrName>style.visibility</p:attrName>
                                        </p:attrNameLst>
                                      </p:cBhvr>
                                      <p:to>
                                        <p:strVal val="visible"/>
                                      </p:to>
                                    </p:set>
                                    <p:anim calcmode="lin" valueType="num">
                                      <p:cBhvr additive="base">
                                        <p:cTn id="1285" dur="3500" fill="hold"/>
                                        <p:tgtEl>
                                          <p:spTgt spid="117"/>
                                        </p:tgtEl>
                                        <p:attrNameLst>
                                          <p:attrName>ppt_x</p:attrName>
                                        </p:attrNameLst>
                                      </p:cBhvr>
                                      <p:tavLst>
                                        <p:tav tm="0">
                                          <p:val>
                                            <p:strVal val="#ppt_x"/>
                                          </p:val>
                                        </p:tav>
                                        <p:tav tm="100000">
                                          <p:val>
                                            <p:strVal val="#ppt_x"/>
                                          </p:val>
                                        </p:tav>
                                      </p:tavLst>
                                    </p:anim>
                                    <p:anim calcmode="lin" valueType="num">
                                      <p:cBhvr additive="base">
                                        <p:cTn id="1286" dur="3500" fill="hold"/>
                                        <p:tgtEl>
                                          <p:spTgt spid="117"/>
                                        </p:tgtEl>
                                        <p:attrNameLst>
                                          <p:attrName>ppt_y</p:attrName>
                                        </p:attrNameLst>
                                      </p:cBhvr>
                                      <p:tavLst>
                                        <p:tav tm="0">
                                          <p:val>
                                            <p:strVal val="0-#ppt_h/2"/>
                                          </p:val>
                                        </p:tav>
                                        <p:tav tm="100000">
                                          <p:val>
                                            <p:strVal val="#ppt_y"/>
                                          </p:val>
                                        </p:tav>
                                      </p:tavLst>
                                    </p:anim>
                                  </p:childTnLst>
                                </p:cTn>
                              </p:par>
                              <p:par>
                                <p:cTn id="1287" presetID="2" presetClass="entr" presetSubtype="1" fill="hold" grpId="0" nodeType="withEffect">
                                  <p:stCondLst>
                                    <p:cond delay="0"/>
                                  </p:stCondLst>
                                  <p:childTnLst>
                                    <p:set>
                                      <p:cBhvr>
                                        <p:cTn id="1288" dur="1" fill="hold">
                                          <p:stCondLst>
                                            <p:cond delay="0"/>
                                          </p:stCondLst>
                                        </p:cTn>
                                        <p:tgtEl>
                                          <p:spTgt spid="118"/>
                                        </p:tgtEl>
                                        <p:attrNameLst>
                                          <p:attrName>style.visibility</p:attrName>
                                        </p:attrNameLst>
                                      </p:cBhvr>
                                      <p:to>
                                        <p:strVal val="visible"/>
                                      </p:to>
                                    </p:set>
                                    <p:anim calcmode="lin" valueType="num">
                                      <p:cBhvr additive="base">
                                        <p:cTn id="1289" dur="3500" fill="hold"/>
                                        <p:tgtEl>
                                          <p:spTgt spid="118"/>
                                        </p:tgtEl>
                                        <p:attrNameLst>
                                          <p:attrName>ppt_x</p:attrName>
                                        </p:attrNameLst>
                                      </p:cBhvr>
                                      <p:tavLst>
                                        <p:tav tm="0">
                                          <p:val>
                                            <p:strVal val="#ppt_x"/>
                                          </p:val>
                                        </p:tav>
                                        <p:tav tm="100000">
                                          <p:val>
                                            <p:strVal val="#ppt_x"/>
                                          </p:val>
                                        </p:tav>
                                      </p:tavLst>
                                    </p:anim>
                                    <p:anim calcmode="lin" valueType="num">
                                      <p:cBhvr additive="base">
                                        <p:cTn id="1290" dur="3500" fill="hold"/>
                                        <p:tgtEl>
                                          <p:spTgt spid="118"/>
                                        </p:tgtEl>
                                        <p:attrNameLst>
                                          <p:attrName>ppt_y</p:attrName>
                                        </p:attrNameLst>
                                      </p:cBhvr>
                                      <p:tavLst>
                                        <p:tav tm="0">
                                          <p:val>
                                            <p:strVal val="0-#ppt_h/2"/>
                                          </p:val>
                                        </p:tav>
                                        <p:tav tm="100000">
                                          <p:val>
                                            <p:strVal val="#ppt_y"/>
                                          </p:val>
                                        </p:tav>
                                      </p:tavLst>
                                    </p:anim>
                                  </p:childTnLst>
                                </p:cTn>
                              </p:par>
                              <p:par>
                                <p:cTn id="1291" presetID="2" presetClass="entr" presetSubtype="1" fill="hold" grpId="0" nodeType="withEffect">
                                  <p:stCondLst>
                                    <p:cond delay="0"/>
                                  </p:stCondLst>
                                  <p:childTnLst>
                                    <p:set>
                                      <p:cBhvr>
                                        <p:cTn id="1292" dur="1" fill="hold">
                                          <p:stCondLst>
                                            <p:cond delay="0"/>
                                          </p:stCondLst>
                                        </p:cTn>
                                        <p:tgtEl>
                                          <p:spTgt spid="119"/>
                                        </p:tgtEl>
                                        <p:attrNameLst>
                                          <p:attrName>style.visibility</p:attrName>
                                        </p:attrNameLst>
                                      </p:cBhvr>
                                      <p:to>
                                        <p:strVal val="visible"/>
                                      </p:to>
                                    </p:set>
                                    <p:anim calcmode="lin" valueType="num">
                                      <p:cBhvr additive="base">
                                        <p:cTn id="1293" dur="3500" fill="hold"/>
                                        <p:tgtEl>
                                          <p:spTgt spid="119"/>
                                        </p:tgtEl>
                                        <p:attrNameLst>
                                          <p:attrName>ppt_x</p:attrName>
                                        </p:attrNameLst>
                                      </p:cBhvr>
                                      <p:tavLst>
                                        <p:tav tm="0">
                                          <p:val>
                                            <p:strVal val="#ppt_x"/>
                                          </p:val>
                                        </p:tav>
                                        <p:tav tm="100000">
                                          <p:val>
                                            <p:strVal val="#ppt_x"/>
                                          </p:val>
                                        </p:tav>
                                      </p:tavLst>
                                    </p:anim>
                                    <p:anim calcmode="lin" valueType="num">
                                      <p:cBhvr additive="base">
                                        <p:cTn id="1294" dur="3500" fill="hold"/>
                                        <p:tgtEl>
                                          <p:spTgt spid="119"/>
                                        </p:tgtEl>
                                        <p:attrNameLst>
                                          <p:attrName>ppt_y</p:attrName>
                                        </p:attrNameLst>
                                      </p:cBhvr>
                                      <p:tavLst>
                                        <p:tav tm="0">
                                          <p:val>
                                            <p:strVal val="0-#ppt_h/2"/>
                                          </p:val>
                                        </p:tav>
                                        <p:tav tm="100000">
                                          <p:val>
                                            <p:strVal val="#ppt_y"/>
                                          </p:val>
                                        </p:tav>
                                      </p:tavLst>
                                    </p:anim>
                                  </p:childTnLst>
                                </p:cTn>
                              </p:par>
                              <p:par>
                                <p:cTn id="1295" presetID="2" presetClass="entr" presetSubtype="1" fill="hold" grpId="0" nodeType="withEffect">
                                  <p:stCondLst>
                                    <p:cond delay="0"/>
                                  </p:stCondLst>
                                  <p:childTnLst>
                                    <p:set>
                                      <p:cBhvr>
                                        <p:cTn id="1296" dur="1" fill="hold">
                                          <p:stCondLst>
                                            <p:cond delay="0"/>
                                          </p:stCondLst>
                                        </p:cTn>
                                        <p:tgtEl>
                                          <p:spTgt spid="120"/>
                                        </p:tgtEl>
                                        <p:attrNameLst>
                                          <p:attrName>style.visibility</p:attrName>
                                        </p:attrNameLst>
                                      </p:cBhvr>
                                      <p:to>
                                        <p:strVal val="visible"/>
                                      </p:to>
                                    </p:set>
                                    <p:anim calcmode="lin" valueType="num">
                                      <p:cBhvr additive="base">
                                        <p:cTn id="1297" dur="3500" fill="hold"/>
                                        <p:tgtEl>
                                          <p:spTgt spid="120"/>
                                        </p:tgtEl>
                                        <p:attrNameLst>
                                          <p:attrName>ppt_x</p:attrName>
                                        </p:attrNameLst>
                                      </p:cBhvr>
                                      <p:tavLst>
                                        <p:tav tm="0">
                                          <p:val>
                                            <p:strVal val="#ppt_x"/>
                                          </p:val>
                                        </p:tav>
                                        <p:tav tm="100000">
                                          <p:val>
                                            <p:strVal val="#ppt_x"/>
                                          </p:val>
                                        </p:tav>
                                      </p:tavLst>
                                    </p:anim>
                                    <p:anim calcmode="lin" valueType="num">
                                      <p:cBhvr additive="base">
                                        <p:cTn id="1298" dur="3500" fill="hold"/>
                                        <p:tgtEl>
                                          <p:spTgt spid="120"/>
                                        </p:tgtEl>
                                        <p:attrNameLst>
                                          <p:attrName>ppt_y</p:attrName>
                                        </p:attrNameLst>
                                      </p:cBhvr>
                                      <p:tavLst>
                                        <p:tav tm="0">
                                          <p:val>
                                            <p:strVal val="0-#ppt_h/2"/>
                                          </p:val>
                                        </p:tav>
                                        <p:tav tm="100000">
                                          <p:val>
                                            <p:strVal val="#ppt_y"/>
                                          </p:val>
                                        </p:tav>
                                      </p:tavLst>
                                    </p:anim>
                                  </p:childTnLst>
                                </p:cTn>
                              </p:par>
                              <p:par>
                                <p:cTn id="1299" presetID="2" presetClass="entr" presetSubtype="1" fill="hold" grpId="0" nodeType="withEffect">
                                  <p:stCondLst>
                                    <p:cond delay="0"/>
                                  </p:stCondLst>
                                  <p:childTnLst>
                                    <p:set>
                                      <p:cBhvr>
                                        <p:cTn id="1300" dur="1" fill="hold">
                                          <p:stCondLst>
                                            <p:cond delay="0"/>
                                          </p:stCondLst>
                                        </p:cTn>
                                        <p:tgtEl>
                                          <p:spTgt spid="121"/>
                                        </p:tgtEl>
                                        <p:attrNameLst>
                                          <p:attrName>style.visibility</p:attrName>
                                        </p:attrNameLst>
                                      </p:cBhvr>
                                      <p:to>
                                        <p:strVal val="visible"/>
                                      </p:to>
                                    </p:set>
                                    <p:anim calcmode="lin" valueType="num">
                                      <p:cBhvr additive="base">
                                        <p:cTn id="1301" dur="3500" fill="hold"/>
                                        <p:tgtEl>
                                          <p:spTgt spid="121"/>
                                        </p:tgtEl>
                                        <p:attrNameLst>
                                          <p:attrName>ppt_x</p:attrName>
                                        </p:attrNameLst>
                                      </p:cBhvr>
                                      <p:tavLst>
                                        <p:tav tm="0">
                                          <p:val>
                                            <p:strVal val="#ppt_x"/>
                                          </p:val>
                                        </p:tav>
                                        <p:tav tm="100000">
                                          <p:val>
                                            <p:strVal val="#ppt_x"/>
                                          </p:val>
                                        </p:tav>
                                      </p:tavLst>
                                    </p:anim>
                                    <p:anim calcmode="lin" valueType="num">
                                      <p:cBhvr additive="base">
                                        <p:cTn id="1302" dur="3500" fill="hold"/>
                                        <p:tgtEl>
                                          <p:spTgt spid="121"/>
                                        </p:tgtEl>
                                        <p:attrNameLst>
                                          <p:attrName>ppt_y</p:attrName>
                                        </p:attrNameLst>
                                      </p:cBhvr>
                                      <p:tavLst>
                                        <p:tav tm="0">
                                          <p:val>
                                            <p:strVal val="0-#ppt_h/2"/>
                                          </p:val>
                                        </p:tav>
                                        <p:tav tm="100000">
                                          <p:val>
                                            <p:strVal val="#ppt_y"/>
                                          </p:val>
                                        </p:tav>
                                      </p:tavLst>
                                    </p:anim>
                                  </p:childTnLst>
                                </p:cTn>
                              </p:par>
                              <p:par>
                                <p:cTn id="1303" presetID="2" presetClass="entr" presetSubtype="1" fill="hold" grpId="0" nodeType="withEffect">
                                  <p:stCondLst>
                                    <p:cond delay="0"/>
                                  </p:stCondLst>
                                  <p:childTnLst>
                                    <p:set>
                                      <p:cBhvr>
                                        <p:cTn id="1304" dur="1" fill="hold">
                                          <p:stCondLst>
                                            <p:cond delay="0"/>
                                          </p:stCondLst>
                                        </p:cTn>
                                        <p:tgtEl>
                                          <p:spTgt spid="122"/>
                                        </p:tgtEl>
                                        <p:attrNameLst>
                                          <p:attrName>style.visibility</p:attrName>
                                        </p:attrNameLst>
                                      </p:cBhvr>
                                      <p:to>
                                        <p:strVal val="visible"/>
                                      </p:to>
                                    </p:set>
                                    <p:anim calcmode="lin" valueType="num">
                                      <p:cBhvr additive="base">
                                        <p:cTn id="1305" dur="3500" fill="hold"/>
                                        <p:tgtEl>
                                          <p:spTgt spid="122"/>
                                        </p:tgtEl>
                                        <p:attrNameLst>
                                          <p:attrName>ppt_x</p:attrName>
                                        </p:attrNameLst>
                                      </p:cBhvr>
                                      <p:tavLst>
                                        <p:tav tm="0">
                                          <p:val>
                                            <p:strVal val="#ppt_x"/>
                                          </p:val>
                                        </p:tav>
                                        <p:tav tm="100000">
                                          <p:val>
                                            <p:strVal val="#ppt_x"/>
                                          </p:val>
                                        </p:tav>
                                      </p:tavLst>
                                    </p:anim>
                                    <p:anim calcmode="lin" valueType="num">
                                      <p:cBhvr additive="base">
                                        <p:cTn id="1306" dur="3500" fill="hold"/>
                                        <p:tgtEl>
                                          <p:spTgt spid="122"/>
                                        </p:tgtEl>
                                        <p:attrNameLst>
                                          <p:attrName>ppt_y</p:attrName>
                                        </p:attrNameLst>
                                      </p:cBhvr>
                                      <p:tavLst>
                                        <p:tav tm="0">
                                          <p:val>
                                            <p:strVal val="0-#ppt_h/2"/>
                                          </p:val>
                                        </p:tav>
                                        <p:tav tm="100000">
                                          <p:val>
                                            <p:strVal val="#ppt_y"/>
                                          </p:val>
                                        </p:tav>
                                      </p:tavLst>
                                    </p:anim>
                                  </p:childTnLst>
                                </p:cTn>
                              </p:par>
                              <p:par>
                                <p:cTn id="1307" presetID="2" presetClass="entr" presetSubtype="1" fill="hold" grpId="0" nodeType="withEffect">
                                  <p:stCondLst>
                                    <p:cond delay="0"/>
                                  </p:stCondLst>
                                  <p:childTnLst>
                                    <p:set>
                                      <p:cBhvr>
                                        <p:cTn id="1308" dur="1" fill="hold">
                                          <p:stCondLst>
                                            <p:cond delay="0"/>
                                          </p:stCondLst>
                                        </p:cTn>
                                        <p:tgtEl>
                                          <p:spTgt spid="129"/>
                                        </p:tgtEl>
                                        <p:attrNameLst>
                                          <p:attrName>style.visibility</p:attrName>
                                        </p:attrNameLst>
                                      </p:cBhvr>
                                      <p:to>
                                        <p:strVal val="visible"/>
                                      </p:to>
                                    </p:set>
                                    <p:anim calcmode="lin" valueType="num">
                                      <p:cBhvr additive="base">
                                        <p:cTn id="1309" dur="3500" fill="hold"/>
                                        <p:tgtEl>
                                          <p:spTgt spid="129"/>
                                        </p:tgtEl>
                                        <p:attrNameLst>
                                          <p:attrName>ppt_x</p:attrName>
                                        </p:attrNameLst>
                                      </p:cBhvr>
                                      <p:tavLst>
                                        <p:tav tm="0">
                                          <p:val>
                                            <p:strVal val="#ppt_x"/>
                                          </p:val>
                                        </p:tav>
                                        <p:tav tm="100000">
                                          <p:val>
                                            <p:strVal val="#ppt_x"/>
                                          </p:val>
                                        </p:tav>
                                      </p:tavLst>
                                    </p:anim>
                                    <p:anim calcmode="lin" valueType="num">
                                      <p:cBhvr additive="base">
                                        <p:cTn id="1310" dur="3500" fill="hold"/>
                                        <p:tgtEl>
                                          <p:spTgt spid="129"/>
                                        </p:tgtEl>
                                        <p:attrNameLst>
                                          <p:attrName>ppt_y</p:attrName>
                                        </p:attrNameLst>
                                      </p:cBhvr>
                                      <p:tavLst>
                                        <p:tav tm="0">
                                          <p:val>
                                            <p:strVal val="0-#ppt_h/2"/>
                                          </p:val>
                                        </p:tav>
                                        <p:tav tm="100000">
                                          <p:val>
                                            <p:strVal val="#ppt_y"/>
                                          </p:val>
                                        </p:tav>
                                      </p:tavLst>
                                    </p:anim>
                                  </p:childTnLst>
                                </p:cTn>
                              </p:par>
                              <p:par>
                                <p:cTn id="1311" presetID="2" presetClass="entr" presetSubtype="1" fill="hold" grpId="0" nodeType="withEffect">
                                  <p:stCondLst>
                                    <p:cond delay="0"/>
                                  </p:stCondLst>
                                  <p:childTnLst>
                                    <p:set>
                                      <p:cBhvr>
                                        <p:cTn id="1312" dur="1" fill="hold">
                                          <p:stCondLst>
                                            <p:cond delay="0"/>
                                          </p:stCondLst>
                                        </p:cTn>
                                        <p:tgtEl>
                                          <p:spTgt spid="130"/>
                                        </p:tgtEl>
                                        <p:attrNameLst>
                                          <p:attrName>style.visibility</p:attrName>
                                        </p:attrNameLst>
                                      </p:cBhvr>
                                      <p:to>
                                        <p:strVal val="visible"/>
                                      </p:to>
                                    </p:set>
                                    <p:anim calcmode="lin" valueType="num">
                                      <p:cBhvr additive="base">
                                        <p:cTn id="1313" dur="3500" fill="hold"/>
                                        <p:tgtEl>
                                          <p:spTgt spid="130"/>
                                        </p:tgtEl>
                                        <p:attrNameLst>
                                          <p:attrName>ppt_x</p:attrName>
                                        </p:attrNameLst>
                                      </p:cBhvr>
                                      <p:tavLst>
                                        <p:tav tm="0">
                                          <p:val>
                                            <p:strVal val="#ppt_x"/>
                                          </p:val>
                                        </p:tav>
                                        <p:tav tm="100000">
                                          <p:val>
                                            <p:strVal val="#ppt_x"/>
                                          </p:val>
                                        </p:tav>
                                      </p:tavLst>
                                    </p:anim>
                                    <p:anim calcmode="lin" valueType="num">
                                      <p:cBhvr additive="base">
                                        <p:cTn id="1314" dur="3500" fill="hold"/>
                                        <p:tgtEl>
                                          <p:spTgt spid="130"/>
                                        </p:tgtEl>
                                        <p:attrNameLst>
                                          <p:attrName>ppt_y</p:attrName>
                                        </p:attrNameLst>
                                      </p:cBhvr>
                                      <p:tavLst>
                                        <p:tav tm="0">
                                          <p:val>
                                            <p:strVal val="0-#ppt_h/2"/>
                                          </p:val>
                                        </p:tav>
                                        <p:tav tm="100000">
                                          <p:val>
                                            <p:strVal val="#ppt_y"/>
                                          </p:val>
                                        </p:tav>
                                      </p:tavLst>
                                    </p:anim>
                                  </p:childTnLst>
                                </p:cTn>
                              </p:par>
                              <p:par>
                                <p:cTn id="1315" presetID="2" presetClass="entr" presetSubtype="1" fill="hold" grpId="0" nodeType="withEffect">
                                  <p:stCondLst>
                                    <p:cond delay="0"/>
                                  </p:stCondLst>
                                  <p:childTnLst>
                                    <p:set>
                                      <p:cBhvr>
                                        <p:cTn id="1316" dur="1" fill="hold">
                                          <p:stCondLst>
                                            <p:cond delay="0"/>
                                          </p:stCondLst>
                                        </p:cTn>
                                        <p:tgtEl>
                                          <p:spTgt spid="131"/>
                                        </p:tgtEl>
                                        <p:attrNameLst>
                                          <p:attrName>style.visibility</p:attrName>
                                        </p:attrNameLst>
                                      </p:cBhvr>
                                      <p:to>
                                        <p:strVal val="visible"/>
                                      </p:to>
                                    </p:set>
                                    <p:anim calcmode="lin" valueType="num">
                                      <p:cBhvr additive="base">
                                        <p:cTn id="1317" dur="3500" fill="hold"/>
                                        <p:tgtEl>
                                          <p:spTgt spid="131"/>
                                        </p:tgtEl>
                                        <p:attrNameLst>
                                          <p:attrName>ppt_x</p:attrName>
                                        </p:attrNameLst>
                                      </p:cBhvr>
                                      <p:tavLst>
                                        <p:tav tm="0">
                                          <p:val>
                                            <p:strVal val="#ppt_x"/>
                                          </p:val>
                                        </p:tav>
                                        <p:tav tm="100000">
                                          <p:val>
                                            <p:strVal val="#ppt_x"/>
                                          </p:val>
                                        </p:tav>
                                      </p:tavLst>
                                    </p:anim>
                                    <p:anim calcmode="lin" valueType="num">
                                      <p:cBhvr additive="base">
                                        <p:cTn id="1318" dur="3500" fill="hold"/>
                                        <p:tgtEl>
                                          <p:spTgt spid="131"/>
                                        </p:tgtEl>
                                        <p:attrNameLst>
                                          <p:attrName>ppt_y</p:attrName>
                                        </p:attrNameLst>
                                      </p:cBhvr>
                                      <p:tavLst>
                                        <p:tav tm="0">
                                          <p:val>
                                            <p:strVal val="0-#ppt_h/2"/>
                                          </p:val>
                                        </p:tav>
                                        <p:tav tm="100000">
                                          <p:val>
                                            <p:strVal val="#ppt_y"/>
                                          </p:val>
                                        </p:tav>
                                      </p:tavLst>
                                    </p:anim>
                                  </p:childTnLst>
                                </p:cTn>
                              </p:par>
                              <p:par>
                                <p:cTn id="1319" presetID="2" presetClass="entr" presetSubtype="1" fill="hold" grpId="0" nodeType="withEffect">
                                  <p:stCondLst>
                                    <p:cond delay="0"/>
                                  </p:stCondLst>
                                  <p:childTnLst>
                                    <p:set>
                                      <p:cBhvr>
                                        <p:cTn id="1320" dur="1" fill="hold">
                                          <p:stCondLst>
                                            <p:cond delay="0"/>
                                          </p:stCondLst>
                                        </p:cTn>
                                        <p:tgtEl>
                                          <p:spTgt spid="132"/>
                                        </p:tgtEl>
                                        <p:attrNameLst>
                                          <p:attrName>style.visibility</p:attrName>
                                        </p:attrNameLst>
                                      </p:cBhvr>
                                      <p:to>
                                        <p:strVal val="visible"/>
                                      </p:to>
                                    </p:set>
                                    <p:anim calcmode="lin" valueType="num">
                                      <p:cBhvr additive="base">
                                        <p:cTn id="1321" dur="3500" fill="hold"/>
                                        <p:tgtEl>
                                          <p:spTgt spid="132"/>
                                        </p:tgtEl>
                                        <p:attrNameLst>
                                          <p:attrName>ppt_x</p:attrName>
                                        </p:attrNameLst>
                                      </p:cBhvr>
                                      <p:tavLst>
                                        <p:tav tm="0">
                                          <p:val>
                                            <p:strVal val="#ppt_x"/>
                                          </p:val>
                                        </p:tav>
                                        <p:tav tm="100000">
                                          <p:val>
                                            <p:strVal val="#ppt_x"/>
                                          </p:val>
                                        </p:tav>
                                      </p:tavLst>
                                    </p:anim>
                                    <p:anim calcmode="lin" valueType="num">
                                      <p:cBhvr additive="base">
                                        <p:cTn id="1322" dur="3500" fill="hold"/>
                                        <p:tgtEl>
                                          <p:spTgt spid="132"/>
                                        </p:tgtEl>
                                        <p:attrNameLst>
                                          <p:attrName>ppt_y</p:attrName>
                                        </p:attrNameLst>
                                      </p:cBhvr>
                                      <p:tavLst>
                                        <p:tav tm="0">
                                          <p:val>
                                            <p:strVal val="0-#ppt_h/2"/>
                                          </p:val>
                                        </p:tav>
                                        <p:tav tm="100000">
                                          <p:val>
                                            <p:strVal val="#ppt_y"/>
                                          </p:val>
                                        </p:tav>
                                      </p:tavLst>
                                    </p:anim>
                                  </p:childTnLst>
                                </p:cTn>
                              </p:par>
                              <p:par>
                                <p:cTn id="1323" presetID="2" presetClass="entr" presetSubtype="1" fill="hold" grpId="0" nodeType="withEffect">
                                  <p:stCondLst>
                                    <p:cond delay="0"/>
                                  </p:stCondLst>
                                  <p:childTnLst>
                                    <p:set>
                                      <p:cBhvr>
                                        <p:cTn id="1324" dur="1" fill="hold">
                                          <p:stCondLst>
                                            <p:cond delay="0"/>
                                          </p:stCondLst>
                                        </p:cTn>
                                        <p:tgtEl>
                                          <p:spTgt spid="133"/>
                                        </p:tgtEl>
                                        <p:attrNameLst>
                                          <p:attrName>style.visibility</p:attrName>
                                        </p:attrNameLst>
                                      </p:cBhvr>
                                      <p:to>
                                        <p:strVal val="visible"/>
                                      </p:to>
                                    </p:set>
                                    <p:anim calcmode="lin" valueType="num">
                                      <p:cBhvr additive="base">
                                        <p:cTn id="1325" dur="3500" fill="hold"/>
                                        <p:tgtEl>
                                          <p:spTgt spid="133"/>
                                        </p:tgtEl>
                                        <p:attrNameLst>
                                          <p:attrName>ppt_x</p:attrName>
                                        </p:attrNameLst>
                                      </p:cBhvr>
                                      <p:tavLst>
                                        <p:tav tm="0">
                                          <p:val>
                                            <p:strVal val="#ppt_x"/>
                                          </p:val>
                                        </p:tav>
                                        <p:tav tm="100000">
                                          <p:val>
                                            <p:strVal val="#ppt_x"/>
                                          </p:val>
                                        </p:tav>
                                      </p:tavLst>
                                    </p:anim>
                                    <p:anim calcmode="lin" valueType="num">
                                      <p:cBhvr additive="base">
                                        <p:cTn id="1326" dur="3500" fill="hold"/>
                                        <p:tgtEl>
                                          <p:spTgt spid="133"/>
                                        </p:tgtEl>
                                        <p:attrNameLst>
                                          <p:attrName>ppt_y</p:attrName>
                                        </p:attrNameLst>
                                      </p:cBhvr>
                                      <p:tavLst>
                                        <p:tav tm="0">
                                          <p:val>
                                            <p:strVal val="0-#ppt_h/2"/>
                                          </p:val>
                                        </p:tav>
                                        <p:tav tm="100000">
                                          <p:val>
                                            <p:strVal val="#ppt_y"/>
                                          </p:val>
                                        </p:tav>
                                      </p:tavLst>
                                    </p:anim>
                                  </p:childTnLst>
                                </p:cTn>
                              </p:par>
                              <p:par>
                                <p:cTn id="1327" presetID="2" presetClass="entr" presetSubtype="1" fill="hold" grpId="0" nodeType="withEffect">
                                  <p:stCondLst>
                                    <p:cond delay="0"/>
                                  </p:stCondLst>
                                  <p:childTnLst>
                                    <p:set>
                                      <p:cBhvr>
                                        <p:cTn id="1328" dur="1" fill="hold">
                                          <p:stCondLst>
                                            <p:cond delay="0"/>
                                          </p:stCondLst>
                                        </p:cTn>
                                        <p:tgtEl>
                                          <p:spTgt spid="134"/>
                                        </p:tgtEl>
                                        <p:attrNameLst>
                                          <p:attrName>style.visibility</p:attrName>
                                        </p:attrNameLst>
                                      </p:cBhvr>
                                      <p:to>
                                        <p:strVal val="visible"/>
                                      </p:to>
                                    </p:set>
                                    <p:anim calcmode="lin" valueType="num">
                                      <p:cBhvr additive="base">
                                        <p:cTn id="1329" dur="3500" fill="hold"/>
                                        <p:tgtEl>
                                          <p:spTgt spid="134"/>
                                        </p:tgtEl>
                                        <p:attrNameLst>
                                          <p:attrName>ppt_x</p:attrName>
                                        </p:attrNameLst>
                                      </p:cBhvr>
                                      <p:tavLst>
                                        <p:tav tm="0">
                                          <p:val>
                                            <p:strVal val="#ppt_x"/>
                                          </p:val>
                                        </p:tav>
                                        <p:tav tm="100000">
                                          <p:val>
                                            <p:strVal val="#ppt_x"/>
                                          </p:val>
                                        </p:tav>
                                      </p:tavLst>
                                    </p:anim>
                                    <p:anim calcmode="lin" valueType="num">
                                      <p:cBhvr additive="base">
                                        <p:cTn id="1330" dur="3500" fill="hold"/>
                                        <p:tgtEl>
                                          <p:spTgt spid="134"/>
                                        </p:tgtEl>
                                        <p:attrNameLst>
                                          <p:attrName>ppt_y</p:attrName>
                                        </p:attrNameLst>
                                      </p:cBhvr>
                                      <p:tavLst>
                                        <p:tav tm="0">
                                          <p:val>
                                            <p:strVal val="0-#ppt_h/2"/>
                                          </p:val>
                                        </p:tav>
                                        <p:tav tm="100000">
                                          <p:val>
                                            <p:strVal val="#ppt_y"/>
                                          </p:val>
                                        </p:tav>
                                      </p:tavLst>
                                    </p:anim>
                                  </p:childTnLst>
                                </p:cTn>
                              </p:par>
                              <p:par>
                                <p:cTn id="1331" presetID="2" presetClass="entr" presetSubtype="1" fill="hold" grpId="0" nodeType="withEffect">
                                  <p:stCondLst>
                                    <p:cond delay="0"/>
                                  </p:stCondLst>
                                  <p:childTnLst>
                                    <p:set>
                                      <p:cBhvr>
                                        <p:cTn id="1332" dur="1" fill="hold">
                                          <p:stCondLst>
                                            <p:cond delay="0"/>
                                          </p:stCondLst>
                                        </p:cTn>
                                        <p:tgtEl>
                                          <p:spTgt spid="135"/>
                                        </p:tgtEl>
                                        <p:attrNameLst>
                                          <p:attrName>style.visibility</p:attrName>
                                        </p:attrNameLst>
                                      </p:cBhvr>
                                      <p:to>
                                        <p:strVal val="visible"/>
                                      </p:to>
                                    </p:set>
                                    <p:anim calcmode="lin" valueType="num">
                                      <p:cBhvr additive="base">
                                        <p:cTn id="1333" dur="3500" fill="hold"/>
                                        <p:tgtEl>
                                          <p:spTgt spid="135"/>
                                        </p:tgtEl>
                                        <p:attrNameLst>
                                          <p:attrName>ppt_x</p:attrName>
                                        </p:attrNameLst>
                                      </p:cBhvr>
                                      <p:tavLst>
                                        <p:tav tm="0">
                                          <p:val>
                                            <p:strVal val="#ppt_x"/>
                                          </p:val>
                                        </p:tav>
                                        <p:tav tm="100000">
                                          <p:val>
                                            <p:strVal val="#ppt_x"/>
                                          </p:val>
                                        </p:tav>
                                      </p:tavLst>
                                    </p:anim>
                                    <p:anim calcmode="lin" valueType="num">
                                      <p:cBhvr additive="base">
                                        <p:cTn id="1334" dur="3500" fill="hold"/>
                                        <p:tgtEl>
                                          <p:spTgt spid="135"/>
                                        </p:tgtEl>
                                        <p:attrNameLst>
                                          <p:attrName>ppt_y</p:attrName>
                                        </p:attrNameLst>
                                      </p:cBhvr>
                                      <p:tavLst>
                                        <p:tav tm="0">
                                          <p:val>
                                            <p:strVal val="0-#ppt_h/2"/>
                                          </p:val>
                                        </p:tav>
                                        <p:tav tm="100000">
                                          <p:val>
                                            <p:strVal val="#ppt_y"/>
                                          </p:val>
                                        </p:tav>
                                      </p:tavLst>
                                    </p:anim>
                                  </p:childTnLst>
                                </p:cTn>
                              </p:par>
                              <p:par>
                                <p:cTn id="1335" presetID="8" presetClass="emph" presetSubtype="0" fill="hold" grpId="1" nodeType="withEffect">
                                  <p:stCondLst>
                                    <p:cond delay="0"/>
                                  </p:stCondLst>
                                  <p:childTnLst>
                                    <p:animRot by="21600000">
                                      <p:cBhvr>
                                        <p:cTn id="1336" dur="3500" fill="hold"/>
                                        <p:tgtEl>
                                          <p:spTgt spid="116"/>
                                        </p:tgtEl>
                                        <p:attrNameLst>
                                          <p:attrName>r</p:attrName>
                                        </p:attrNameLst>
                                      </p:cBhvr>
                                    </p:animRot>
                                  </p:childTnLst>
                                </p:cTn>
                              </p:par>
                              <p:par>
                                <p:cTn id="1337" presetID="8" presetClass="emph" presetSubtype="0" fill="hold" grpId="1" nodeType="withEffect">
                                  <p:stCondLst>
                                    <p:cond delay="0"/>
                                  </p:stCondLst>
                                  <p:childTnLst>
                                    <p:animRot by="21600000">
                                      <p:cBhvr>
                                        <p:cTn id="1338" dur="3500" fill="hold"/>
                                        <p:tgtEl>
                                          <p:spTgt spid="117"/>
                                        </p:tgtEl>
                                        <p:attrNameLst>
                                          <p:attrName>r</p:attrName>
                                        </p:attrNameLst>
                                      </p:cBhvr>
                                    </p:animRot>
                                  </p:childTnLst>
                                </p:cTn>
                              </p:par>
                              <p:par>
                                <p:cTn id="1339" presetID="8" presetClass="emph" presetSubtype="0" fill="hold" grpId="1" nodeType="withEffect">
                                  <p:stCondLst>
                                    <p:cond delay="0"/>
                                  </p:stCondLst>
                                  <p:childTnLst>
                                    <p:animRot by="21600000">
                                      <p:cBhvr>
                                        <p:cTn id="1340" dur="3500" fill="hold"/>
                                        <p:tgtEl>
                                          <p:spTgt spid="118"/>
                                        </p:tgtEl>
                                        <p:attrNameLst>
                                          <p:attrName>r</p:attrName>
                                        </p:attrNameLst>
                                      </p:cBhvr>
                                    </p:animRot>
                                  </p:childTnLst>
                                </p:cTn>
                              </p:par>
                              <p:par>
                                <p:cTn id="1341" presetID="8" presetClass="emph" presetSubtype="0" fill="hold" grpId="1" nodeType="withEffect">
                                  <p:stCondLst>
                                    <p:cond delay="0"/>
                                  </p:stCondLst>
                                  <p:childTnLst>
                                    <p:animRot by="21600000">
                                      <p:cBhvr>
                                        <p:cTn id="1342" dur="3500" fill="hold"/>
                                        <p:tgtEl>
                                          <p:spTgt spid="119"/>
                                        </p:tgtEl>
                                        <p:attrNameLst>
                                          <p:attrName>r</p:attrName>
                                        </p:attrNameLst>
                                      </p:cBhvr>
                                    </p:animRot>
                                  </p:childTnLst>
                                </p:cTn>
                              </p:par>
                              <p:par>
                                <p:cTn id="1343" presetID="8" presetClass="emph" presetSubtype="0" fill="hold" grpId="1" nodeType="withEffect">
                                  <p:stCondLst>
                                    <p:cond delay="0"/>
                                  </p:stCondLst>
                                  <p:childTnLst>
                                    <p:animRot by="21600000">
                                      <p:cBhvr>
                                        <p:cTn id="1344" dur="3500" fill="hold"/>
                                        <p:tgtEl>
                                          <p:spTgt spid="120"/>
                                        </p:tgtEl>
                                        <p:attrNameLst>
                                          <p:attrName>r</p:attrName>
                                        </p:attrNameLst>
                                      </p:cBhvr>
                                    </p:animRot>
                                  </p:childTnLst>
                                </p:cTn>
                              </p:par>
                              <p:par>
                                <p:cTn id="1345" presetID="8" presetClass="emph" presetSubtype="0" fill="hold" grpId="1" nodeType="withEffect">
                                  <p:stCondLst>
                                    <p:cond delay="0"/>
                                  </p:stCondLst>
                                  <p:childTnLst>
                                    <p:animRot by="21600000">
                                      <p:cBhvr>
                                        <p:cTn id="1346" dur="3500" fill="hold"/>
                                        <p:tgtEl>
                                          <p:spTgt spid="121"/>
                                        </p:tgtEl>
                                        <p:attrNameLst>
                                          <p:attrName>r</p:attrName>
                                        </p:attrNameLst>
                                      </p:cBhvr>
                                    </p:animRot>
                                  </p:childTnLst>
                                </p:cTn>
                              </p:par>
                              <p:par>
                                <p:cTn id="1347" presetID="8" presetClass="emph" presetSubtype="0" fill="hold" grpId="1" nodeType="withEffect">
                                  <p:stCondLst>
                                    <p:cond delay="0"/>
                                  </p:stCondLst>
                                  <p:childTnLst>
                                    <p:animRot by="21600000">
                                      <p:cBhvr>
                                        <p:cTn id="1348" dur="3500" fill="hold"/>
                                        <p:tgtEl>
                                          <p:spTgt spid="122"/>
                                        </p:tgtEl>
                                        <p:attrNameLst>
                                          <p:attrName>r</p:attrName>
                                        </p:attrNameLst>
                                      </p:cBhvr>
                                    </p:animRot>
                                  </p:childTnLst>
                                </p:cTn>
                              </p:par>
                              <p:par>
                                <p:cTn id="1349" presetID="8" presetClass="emph" presetSubtype="0" fill="hold" grpId="1" nodeType="withEffect">
                                  <p:stCondLst>
                                    <p:cond delay="0"/>
                                  </p:stCondLst>
                                  <p:childTnLst>
                                    <p:animRot by="21600000">
                                      <p:cBhvr>
                                        <p:cTn id="1350" dur="3500" fill="hold"/>
                                        <p:tgtEl>
                                          <p:spTgt spid="129"/>
                                        </p:tgtEl>
                                        <p:attrNameLst>
                                          <p:attrName>r</p:attrName>
                                        </p:attrNameLst>
                                      </p:cBhvr>
                                    </p:animRot>
                                  </p:childTnLst>
                                </p:cTn>
                              </p:par>
                              <p:par>
                                <p:cTn id="1351" presetID="8" presetClass="emph" presetSubtype="0" fill="hold" grpId="1" nodeType="withEffect">
                                  <p:stCondLst>
                                    <p:cond delay="0"/>
                                  </p:stCondLst>
                                  <p:childTnLst>
                                    <p:animRot by="21600000">
                                      <p:cBhvr>
                                        <p:cTn id="1352" dur="3500" fill="hold"/>
                                        <p:tgtEl>
                                          <p:spTgt spid="130"/>
                                        </p:tgtEl>
                                        <p:attrNameLst>
                                          <p:attrName>r</p:attrName>
                                        </p:attrNameLst>
                                      </p:cBhvr>
                                    </p:animRot>
                                  </p:childTnLst>
                                </p:cTn>
                              </p:par>
                              <p:par>
                                <p:cTn id="1353" presetID="8" presetClass="emph" presetSubtype="0" fill="hold" grpId="1" nodeType="withEffect">
                                  <p:stCondLst>
                                    <p:cond delay="0"/>
                                  </p:stCondLst>
                                  <p:childTnLst>
                                    <p:animRot by="21600000">
                                      <p:cBhvr>
                                        <p:cTn id="1354" dur="3500" fill="hold"/>
                                        <p:tgtEl>
                                          <p:spTgt spid="131"/>
                                        </p:tgtEl>
                                        <p:attrNameLst>
                                          <p:attrName>r</p:attrName>
                                        </p:attrNameLst>
                                      </p:cBhvr>
                                    </p:animRot>
                                  </p:childTnLst>
                                </p:cTn>
                              </p:par>
                              <p:par>
                                <p:cTn id="1355" presetID="8" presetClass="emph" presetSubtype="0" fill="hold" grpId="1" nodeType="withEffect">
                                  <p:stCondLst>
                                    <p:cond delay="0"/>
                                  </p:stCondLst>
                                  <p:childTnLst>
                                    <p:animRot by="21600000">
                                      <p:cBhvr>
                                        <p:cTn id="1356" dur="3500" fill="hold"/>
                                        <p:tgtEl>
                                          <p:spTgt spid="132"/>
                                        </p:tgtEl>
                                        <p:attrNameLst>
                                          <p:attrName>r</p:attrName>
                                        </p:attrNameLst>
                                      </p:cBhvr>
                                    </p:animRot>
                                  </p:childTnLst>
                                </p:cTn>
                              </p:par>
                              <p:par>
                                <p:cTn id="1357" presetID="8" presetClass="emph" presetSubtype="0" fill="hold" grpId="1" nodeType="withEffect">
                                  <p:stCondLst>
                                    <p:cond delay="0"/>
                                  </p:stCondLst>
                                  <p:childTnLst>
                                    <p:animRot by="21600000">
                                      <p:cBhvr>
                                        <p:cTn id="1358" dur="3500" fill="hold"/>
                                        <p:tgtEl>
                                          <p:spTgt spid="133"/>
                                        </p:tgtEl>
                                        <p:attrNameLst>
                                          <p:attrName>r</p:attrName>
                                        </p:attrNameLst>
                                      </p:cBhvr>
                                    </p:animRot>
                                  </p:childTnLst>
                                </p:cTn>
                              </p:par>
                              <p:par>
                                <p:cTn id="1359" presetID="8" presetClass="emph" presetSubtype="0" fill="hold" grpId="1" nodeType="withEffect">
                                  <p:stCondLst>
                                    <p:cond delay="0"/>
                                  </p:stCondLst>
                                  <p:childTnLst>
                                    <p:animRot by="21600000">
                                      <p:cBhvr>
                                        <p:cTn id="1360" dur="3500" fill="hold"/>
                                        <p:tgtEl>
                                          <p:spTgt spid="134"/>
                                        </p:tgtEl>
                                        <p:attrNameLst>
                                          <p:attrName>r</p:attrName>
                                        </p:attrNameLst>
                                      </p:cBhvr>
                                    </p:animRot>
                                  </p:childTnLst>
                                </p:cTn>
                              </p:par>
                              <p:par>
                                <p:cTn id="1361" presetID="8" presetClass="emph" presetSubtype="0" fill="hold" grpId="1" nodeType="withEffect">
                                  <p:stCondLst>
                                    <p:cond delay="0"/>
                                  </p:stCondLst>
                                  <p:childTnLst>
                                    <p:animRot by="21600000">
                                      <p:cBhvr>
                                        <p:cTn id="1362" dur="3500" fill="hold"/>
                                        <p:tgtEl>
                                          <p:spTgt spid="135"/>
                                        </p:tgtEl>
                                        <p:attrNameLst>
                                          <p:attrName>r</p:attrName>
                                        </p:attrNameLst>
                                      </p:cBhvr>
                                    </p:animRot>
                                  </p:childTnLst>
                                </p:cTn>
                              </p:par>
                              <p:par>
                                <p:cTn id="1363" presetID="2" presetClass="exit" presetSubtype="4" fill="hold" grpId="2" nodeType="withEffect">
                                  <p:stCondLst>
                                    <p:cond delay="0"/>
                                  </p:stCondLst>
                                  <p:childTnLst>
                                    <p:anim calcmode="lin" valueType="num">
                                      <p:cBhvr additive="base">
                                        <p:cTn id="1364" dur="3500"/>
                                        <p:tgtEl>
                                          <p:spTgt spid="116"/>
                                        </p:tgtEl>
                                        <p:attrNameLst>
                                          <p:attrName>ppt_x</p:attrName>
                                        </p:attrNameLst>
                                      </p:cBhvr>
                                      <p:tavLst>
                                        <p:tav tm="0">
                                          <p:val>
                                            <p:strVal val="ppt_x"/>
                                          </p:val>
                                        </p:tav>
                                        <p:tav tm="100000">
                                          <p:val>
                                            <p:strVal val="ppt_x"/>
                                          </p:val>
                                        </p:tav>
                                      </p:tavLst>
                                    </p:anim>
                                    <p:anim calcmode="lin" valueType="num">
                                      <p:cBhvr additive="base">
                                        <p:cTn id="1365" dur="3500"/>
                                        <p:tgtEl>
                                          <p:spTgt spid="116"/>
                                        </p:tgtEl>
                                        <p:attrNameLst>
                                          <p:attrName>ppt_y</p:attrName>
                                        </p:attrNameLst>
                                      </p:cBhvr>
                                      <p:tavLst>
                                        <p:tav tm="0">
                                          <p:val>
                                            <p:strVal val="ppt_y"/>
                                          </p:val>
                                        </p:tav>
                                        <p:tav tm="100000">
                                          <p:val>
                                            <p:strVal val="1+ppt_h/2"/>
                                          </p:val>
                                        </p:tav>
                                      </p:tavLst>
                                    </p:anim>
                                    <p:set>
                                      <p:cBhvr>
                                        <p:cTn id="1366" dur="1" fill="hold">
                                          <p:stCondLst>
                                            <p:cond delay="3499"/>
                                          </p:stCondLst>
                                        </p:cTn>
                                        <p:tgtEl>
                                          <p:spTgt spid="116"/>
                                        </p:tgtEl>
                                        <p:attrNameLst>
                                          <p:attrName>style.visibility</p:attrName>
                                        </p:attrNameLst>
                                      </p:cBhvr>
                                      <p:to>
                                        <p:strVal val="hidden"/>
                                      </p:to>
                                    </p:set>
                                  </p:childTnLst>
                                </p:cTn>
                              </p:par>
                              <p:par>
                                <p:cTn id="1367" presetID="2" presetClass="exit" presetSubtype="4" fill="hold" grpId="2" nodeType="withEffect">
                                  <p:stCondLst>
                                    <p:cond delay="0"/>
                                  </p:stCondLst>
                                  <p:childTnLst>
                                    <p:anim calcmode="lin" valueType="num">
                                      <p:cBhvr additive="base">
                                        <p:cTn id="1368" dur="3500"/>
                                        <p:tgtEl>
                                          <p:spTgt spid="117"/>
                                        </p:tgtEl>
                                        <p:attrNameLst>
                                          <p:attrName>ppt_x</p:attrName>
                                        </p:attrNameLst>
                                      </p:cBhvr>
                                      <p:tavLst>
                                        <p:tav tm="0">
                                          <p:val>
                                            <p:strVal val="ppt_x"/>
                                          </p:val>
                                        </p:tav>
                                        <p:tav tm="100000">
                                          <p:val>
                                            <p:strVal val="ppt_x"/>
                                          </p:val>
                                        </p:tav>
                                      </p:tavLst>
                                    </p:anim>
                                    <p:anim calcmode="lin" valueType="num">
                                      <p:cBhvr additive="base">
                                        <p:cTn id="1369" dur="3500"/>
                                        <p:tgtEl>
                                          <p:spTgt spid="117"/>
                                        </p:tgtEl>
                                        <p:attrNameLst>
                                          <p:attrName>ppt_y</p:attrName>
                                        </p:attrNameLst>
                                      </p:cBhvr>
                                      <p:tavLst>
                                        <p:tav tm="0">
                                          <p:val>
                                            <p:strVal val="ppt_y"/>
                                          </p:val>
                                        </p:tav>
                                        <p:tav tm="100000">
                                          <p:val>
                                            <p:strVal val="1+ppt_h/2"/>
                                          </p:val>
                                        </p:tav>
                                      </p:tavLst>
                                    </p:anim>
                                    <p:set>
                                      <p:cBhvr>
                                        <p:cTn id="1370" dur="1" fill="hold">
                                          <p:stCondLst>
                                            <p:cond delay="3499"/>
                                          </p:stCondLst>
                                        </p:cTn>
                                        <p:tgtEl>
                                          <p:spTgt spid="117"/>
                                        </p:tgtEl>
                                        <p:attrNameLst>
                                          <p:attrName>style.visibility</p:attrName>
                                        </p:attrNameLst>
                                      </p:cBhvr>
                                      <p:to>
                                        <p:strVal val="hidden"/>
                                      </p:to>
                                    </p:set>
                                  </p:childTnLst>
                                </p:cTn>
                              </p:par>
                              <p:par>
                                <p:cTn id="1371" presetID="2" presetClass="exit" presetSubtype="4" fill="hold" grpId="2" nodeType="withEffect">
                                  <p:stCondLst>
                                    <p:cond delay="0"/>
                                  </p:stCondLst>
                                  <p:childTnLst>
                                    <p:anim calcmode="lin" valueType="num">
                                      <p:cBhvr additive="base">
                                        <p:cTn id="1372" dur="3500"/>
                                        <p:tgtEl>
                                          <p:spTgt spid="118"/>
                                        </p:tgtEl>
                                        <p:attrNameLst>
                                          <p:attrName>ppt_x</p:attrName>
                                        </p:attrNameLst>
                                      </p:cBhvr>
                                      <p:tavLst>
                                        <p:tav tm="0">
                                          <p:val>
                                            <p:strVal val="ppt_x"/>
                                          </p:val>
                                        </p:tav>
                                        <p:tav tm="100000">
                                          <p:val>
                                            <p:strVal val="ppt_x"/>
                                          </p:val>
                                        </p:tav>
                                      </p:tavLst>
                                    </p:anim>
                                    <p:anim calcmode="lin" valueType="num">
                                      <p:cBhvr additive="base">
                                        <p:cTn id="1373" dur="3500"/>
                                        <p:tgtEl>
                                          <p:spTgt spid="118"/>
                                        </p:tgtEl>
                                        <p:attrNameLst>
                                          <p:attrName>ppt_y</p:attrName>
                                        </p:attrNameLst>
                                      </p:cBhvr>
                                      <p:tavLst>
                                        <p:tav tm="0">
                                          <p:val>
                                            <p:strVal val="ppt_y"/>
                                          </p:val>
                                        </p:tav>
                                        <p:tav tm="100000">
                                          <p:val>
                                            <p:strVal val="1+ppt_h/2"/>
                                          </p:val>
                                        </p:tav>
                                      </p:tavLst>
                                    </p:anim>
                                    <p:set>
                                      <p:cBhvr>
                                        <p:cTn id="1374" dur="1" fill="hold">
                                          <p:stCondLst>
                                            <p:cond delay="3499"/>
                                          </p:stCondLst>
                                        </p:cTn>
                                        <p:tgtEl>
                                          <p:spTgt spid="118"/>
                                        </p:tgtEl>
                                        <p:attrNameLst>
                                          <p:attrName>style.visibility</p:attrName>
                                        </p:attrNameLst>
                                      </p:cBhvr>
                                      <p:to>
                                        <p:strVal val="hidden"/>
                                      </p:to>
                                    </p:set>
                                  </p:childTnLst>
                                </p:cTn>
                              </p:par>
                              <p:par>
                                <p:cTn id="1375" presetID="2" presetClass="exit" presetSubtype="4" fill="hold" grpId="2" nodeType="withEffect">
                                  <p:stCondLst>
                                    <p:cond delay="0"/>
                                  </p:stCondLst>
                                  <p:childTnLst>
                                    <p:anim calcmode="lin" valueType="num">
                                      <p:cBhvr additive="base">
                                        <p:cTn id="1376" dur="3500"/>
                                        <p:tgtEl>
                                          <p:spTgt spid="119"/>
                                        </p:tgtEl>
                                        <p:attrNameLst>
                                          <p:attrName>ppt_x</p:attrName>
                                        </p:attrNameLst>
                                      </p:cBhvr>
                                      <p:tavLst>
                                        <p:tav tm="0">
                                          <p:val>
                                            <p:strVal val="ppt_x"/>
                                          </p:val>
                                        </p:tav>
                                        <p:tav tm="100000">
                                          <p:val>
                                            <p:strVal val="ppt_x"/>
                                          </p:val>
                                        </p:tav>
                                      </p:tavLst>
                                    </p:anim>
                                    <p:anim calcmode="lin" valueType="num">
                                      <p:cBhvr additive="base">
                                        <p:cTn id="1377" dur="3500"/>
                                        <p:tgtEl>
                                          <p:spTgt spid="119"/>
                                        </p:tgtEl>
                                        <p:attrNameLst>
                                          <p:attrName>ppt_y</p:attrName>
                                        </p:attrNameLst>
                                      </p:cBhvr>
                                      <p:tavLst>
                                        <p:tav tm="0">
                                          <p:val>
                                            <p:strVal val="ppt_y"/>
                                          </p:val>
                                        </p:tav>
                                        <p:tav tm="100000">
                                          <p:val>
                                            <p:strVal val="1+ppt_h/2"/>
                                          </p:val>
                                        </p:tav>
                                      </p:tavLst>
                                    </p:anim>
                                    <p:set>
                                      <p:cBhvr>
                                        <p:cTn id="1378" dur="1" fill="hold">
                                          <p:stCondLst>
                                            <p:cond delay="3499"/>
                                          </p:stCondLst>
                                        </p:cTn>
                                        <p:tgtEl>
                                          <p:spTgt spid="119"/>
                                        </p:tgtEl>
                                        <p:attrNameLst>
                                          <p:attrName>style.visibility</p:attrName>
                                        </p:attrNameLst>
                                      </p:cBhvr>
                                      <p:to>
                                        <p:strVal val="hidden"/>
                                      </p:to>
                                    </p:set>
                                  </p:childTnLst>
                                </p:cTn>
                              </p:par>
                              <p:par>
                                <p:cTn id="1379" presetID="2" presetClass="exit" presetSubtype="4" fill="hold" grpId="2" nodeType="withEffect">
                                  <p:stCondLst>
                                    <p:cond delay="0"/>
                                  </p:stCondLst>
                                  <p:childTnLst>
                                    <p:anim calcmode="lin" valueType="num">
                                      <p:cBhvr additive="base">
                                        <p:cTn id="1380" dur="3500"/>
                                        <p:tgtEl>
                                          <p:spTgt spid="120"/>
                                        </p:tgtEl>
                                        <p:attrNameLst>
                                          <p:attrName>ppt_x</p:attrName>
                                        </p:attrNameLst>
                                      </p:cBhvr>
                                      <p:tavLst>
                                        <p:tav tm="0">
                                          <p:val>
                                            <p:strVal val="ppt_x"/>
                                          </p:val>
                                        </p:tav>
                                        <p:tav tm="100000">
                                          <p:val>
                                            <p:strVal val="ppt_x"/>
                                          </p:val>
                                        </p:tav>
                                      </p:tavLst>
                                    </p:anim>
                                    <p:anim calcmode="lin" valueType="num">
                                      <p:cBhvr additive="base">
                                        <p:cTn id="1381" dur="3500"/>
                                        <p:tgtEl>
                                          <p:spTgt spid="120"/>
                                        </p:tgtEl>
                                        <p:attrNameLst>
                                          <p:attrName>ppt_y</p:attrName>
                                        </p:attrNameLst>
                                      </p:cBhvr>
                                      <p:tavLst>
                                        <p:tav tm="0">
                                          <p:val>
                                            <p:strVal val="ppt_y"/>
                                          </p:val>
                                        </p:tav>
                                        <p:tav tm="100000">
                                          <p:val>
                                            <p:strVal val="1+ppt_h/2"/>
                                          </p:val>
                                        </p:tav>
                                      </p:tavLst>
                                    </p:anim>
                                    <p:set>
                                      <p:cBhvr>
                                        <p:cTn id="1382" dur="1" fill="hold">
                                          <p:stCondLst>
                                            <p:cond delay="3499"/>
                                          </p:stCondLst>
                                        </p:cTn>
                                        <p:tgtEl>
                                          <p:spTgt spid="120"/>
                                        </p:tgtEl>
                                        <p:attrNameLst>
                                          <p:attrName>style.visibility</p:attrName>
                                        </p:attrNameLst>
                                      </p:cBhvr>
                                      <p:to>
                                        <p:strVal val="hidden"/>
                                      </p:to>
                                    </p:set>
                                  </p:childTnLst>
                                </p:cTn>
                              </p:par>
                              <p:par>
                                <p:cTn id="1383" presetID="2" presetClass="exit" presetSubtype="4" fill="hold" grpId="2" nodeType="withEffect">
                                  <p:stCondLst>
                                    <p:cond delay="0"/>
                                  </p:stCondLst>
                                  <p:childTnLst>
                                    <p:anim calcmode="lin" valueType="num">
                                      <p:cBhvr additive="base">
                                        <p:cTn id="1384" dur="3500"/>
                                        <p:tgtEl>
                                          <p:spTgt spid="121"/>
                                        </p:tgtEl>
                                        <p:attrNameLst>
                                          <p:attrName>ppt_x</p:attrName>
                                        </p:attrNameLst>
                                      </p:cBhvr>
                                      <p:tavLst>
                                        <p:tav tm="0">
                                          <p:val>
                                            <p:strVal val="ppt_x"/>
                                          </p:val>
                                        </p:tav>
                                        <p:tav tm="100000">
                                          <p:val>
                                            <p:strVal val="ppt_x"/>
                                          </p:val>
                                        </p:tav>
                                      </p:tavLst>
                                    </p:anim>
                                    <p:anim calcmode="lin" valueType="num">
                                      <p:cBhvr additive="base">
                                        <p:cTn id="1385" dur="3500"/>
                                        <p:tgtEl>
                                          <p:spTgt spid="121"/>
                                        </p:tgtEl>
                                        <p:attrNameLst>
                                          <p:attrName>ppt_y</p:attrName>
                                        </p:attrNameLst>
                                      </p:cBhvr>
                                      <p:tavLst>
                                        <p:tav tm="0">
                                          <p:val>
                                            <p:strVal val="ppt_y"/>
                                          </p:val>
                                        </p:tav>
                                        <p:tav tm="100000">
                                          <p:val>
                                            <p:strVal val="1+ppt_h/2"/>
                                          </p:val>
                                        </p:tav>
                                      </p:tavLst>
                                    </p:anim>
                                    <p:set>
                                      <p:cBhvr>
                                        <p:cTn id="1386" dur="1" fill="hold">
                                          <p:stCondLst>
                                            <p:cond delay="3499"/>
                                          </p:stCondLst>
                                        </p:cTn>
                                        <p:tgtEl>
                                          <p:spTgt spid="121"/>
                                        </p:tgtEl>
                                        <p:attrNameLst>
                                          <p:attrName>style.visibility</p:attrName>
                                        </p:attrNameLst>
                                      </p:cBhvr>
                                      <p:to>
                                        <p:strVal val="hidden"/>
                                      </p:to>
                                    </p:set>
                                  </p:childTnLst>
                                </p:cTn>
                              </p:par>
                              <p:par>
                                <p:cTn id="1387" presetID="2" presetClass="exit" presetSubtype="4" fill="hold" grpId="2" nodeType="withEffect">
                                  <p:stCondLst>
                                    <p:cond delay="0"/>
                                  </p:stCondLst>
                                  <p:childTnLst>
                                    <p:anim calcmode="lin" valueType="num">
                                      <p:cBhvr additive="base">
                                        <p:cTn id="1388" dur="3500"/>
                                        <p:tgtEl>
                                          <p:spTgt spid="122"/>
                                        </p:tgtEl>
                                        <p:attrNameLst>
                                          <p:attrName>ppt_x</p:attrName>
                                        </p:attrNameLst>
                                      </p:cBhvr>
                                      <p:tavLst>
                                        <p:tav tm="0">
                                          <p:val>
                                            <p:strVal val="ppt_x"/>
                                          </p:val>
                                        </p:tav>
                                        <p:tav tm="100000">
                                          <p:val>
                                            <p:strVal val="ppt_x"/>
                                          </p:val>
                                        </p:tav>
                                      </p:tavLst>
                                    </p:anim>
                                    <p:anim calcmode="lin" valueType="num">
                                      <p:cBhvr additive="base">
                                        <p:cTn id="1389" dur="3500"/>
                                        <p:tgtEl>
                                          <p:spTgt spid="122"/>
                                        </p:tgtEl>
                                        <p:attrNameLst>
                                          <p:attrName>ppt_y</p:attrName>
                                        </p:attrNameLst>
                                      </p:cBhvr>
                                      <p:tavLst>
                                        <p:tav tm="0">
                                          <p:val>
                                            <p:strVal val="ppt_y"/>
                                          </p:val>
                                        </p:tav>
                                        <p:tav tm="100000">
                                          <p:val>
                                            <p:strVal val="1+ppt_h/2"/>
                                          </p:val>
                                        </p:tav>
                                      </p:tavLst>
                                    </p:anim>
                                    <p:set>
                                      <p:cBhvr>
                                        <p:cTn id="1390" dur="1" fill="hold">
                                          <p:stCondLst>
                                            <p:cond delay="3499"/>
                                          </p:stCondLst>
                                        </p:cTn>
                                        <p:tgtEl>
                                          <p:spTgt spid="122"/>
                                        </p:tgtEl>
                                        <p:attrNameLst>
                                          <p:attrName>style.visibility</p:attrName>
                                        </p:attrNameLst>
                                      </p:cBhvr>
                                      <p:to>
                                        <p:strVal val="hidden"/>
                                      </p:to>
                                    </p:set>
                                  </p:childTnLst>
                                </p:cTn>
                              </p:par>
                              <p:par>
                                <p:cTn id="1391" presetID="2" presetClass="exit" presetSubtype="4" fill="hold" grpId="2" nodeType="withEffect">
                                  <p:stCondLst>
                                    <p:cond delay="0"/>
                                  </p:stCondLst>
                                  <p:childTnLst>
                                    <p:anim calcmode="lin" valueType="num">
                                      <p:cBhvr additive="base">
                                        <p:cTn id="1392" dur="3500"/>
                                        <p:tgtEl>
                                          <p:spTgt spid="129"/>
                                        </p:tgtEl>
                                        <p:attrNameLst>
                                          <p:attrName>ppt_x</p:attrName>
                                        </p:attrNameLst>
                                      </p:cBhvr>
                                      <p:tavLst>
                                        <p:tav tm="0">
                                          <p:val>
                                            <p:strVal val="ppt_x"/>
                                          </p:val>
                                        </p:tav>
                                        <p:tav tm="100000">
                                          <p:val>
                                            <p:strVal val="ppt_x"/>
                                          </p:val>
                                        </p:tav>
                                      </p:tavLst>
                                    </p:anim>
                                    <p:anim calcmode="lin" valueType="num">
                                      <p:cBhvr additive="base">
                                        <p:cTn id="1393" dur="3500"/>
                                        <p:tgtEl>
                                          <p:spTgt spid="129"/>
                                        </p:tgtEl>
                                        <p:attrNameLst>
                                          <p:attrName>ppt_y</p:attrName>
                                        </p:attrNameLst>
                                      </p:cBhvr>
                                      <p:tavLst>
                                        <p:tav tm="0">
                                          <p:val>
                                            <p:strVal val="ppt_y"/>
                                          </p:val>
                                        </p:tav>
                                        <p:tav tm="100000">
                                          <p:val>
                                            <p:strVal val="1+ppt_h/2"/>
                                          </p:val>
                                        </p:tav>
                                      </p:tavLst>
                                    </p:anim>
                                    <p:set>
                                      <p:cBhvr>
                                        <p:cTn id="1394" dur="1" fill="hold">
                                          <p:stCondLst>
                                            <p:cond delay="3499"/>
                                          </p:stCondLst>
                                        </p:cTn>
                                        <p:tgtEl>
                                          <p:spTgt spid="129"/>
                                        </p:tgtEl>
                                        <p:attrNameLst>
                                          <p:attrName>style.visibility</p:attrName>
                                        </p:attrNameLst>
                                      </p:cBhvr>
                                      <p:to>
                                        <p:strVal val="hidden"/>
                                      </p:to>
                                    </p:set>
                                  </p:childTnLst>
                                </p:cTn>
                              </p:par>
                              <p:par>
                                <p:cTn id="1395" presetID="2" presetClass="exit" presetSubtype="4" fill="hold" grpId="2" nodeType="withEffect">
                                  <p:stCondLst>
                                    <p:cond delay="0"/>
                                  </p:stCondLst>
                                  <p:childTnLst>
                                    <p:anim calcmode="lin" valueType="num">
                                      <p:cBhvr additive="base">
                                        <p:cTn id="1396" dur="3500"/>
                                        <p:tgtEl>
                                          <p:spTgt spid="130"/>
                                        </p:tgtEl>
                                        <p:attrNameLst>
                                          <p:attrName>ppt_x</p:attrName>
                                        </p:attrNameLst>
                                      </p:cBhvr>
                                      <p:tavLst>
                                        <p:tav tm="0">
                                          <p:val>
                                            <p:strVal val="ppt_x"/>
                                          </p:val>
                                        </p:tav>
                                        <p:tav tm="100000">
                                          <p:val>
                                            <p:strVal val="ppt_x"/>
                                          </p:val>
                                        </p:tav>
                                      </p:tavLst>
                                    </p:anim>
                                    <p:anim calcmode="lin" valueType="num">
                                      <p:cBhvr additive="base">
                                        <p:cTn id="1397" dur="3500"/>
                                        <p:tgtEl>
                                          <p:spTgt spid="130"/>
                                        </p:tgtEl>
                                        <p:attrNameLst>
                                          <p:attrName>ppt_y</p:attrName>
                                        </p:attrNameLst>
                                      </p:cBhvr>
                                      <p:tavLst>
                                        <p:tav tm="0">
                                          <p:val>
                                            <p:strVal val="ppt_y"/>
                                          </p:val>
                                        </p:tav>
                                        <p:tav tm="100000">
                                          <p:val>
                                            <p:strVal val="1+ppt_h/2"/>
                                          </p:val>
                                        </p:tav>
                                      </p:tavLst>
                                    </p:anim>
                                    <p:set>
                                      <p:cBhvr>
                                        <p:cTn id="1398" dur="1" fill="hold">
                                          <p:stCondLst>
                                            <p:cond delay="3499"/>
                                          </p:stCondLst>
                                        </p:cTn>
                                        <p:tgtEl>
                                          <p:spTgt spid="130"/>
                                        </p:tgtEl>
                                        <p:attrNameLst>
                                          <p:attrName>style.visibility</p:attrName>
                                        </p:attrNameLst>
                                      </p:cBhvr>
                                      <p:to>
                                        <p:strVal val="hidden"/>
                                      </p:to>
                                    </p:set>
                                  </p:childTnLst>
                                </p:cTn>
                              </p:par>
                              <p:par>
                                <p:cTn id="1399" presetID="2" presetClass="exit" presetSubtype="4" fill="hold" grpId="2" nodeType="withEffect">
                                  <p:stCondLst>
                                    <p:cond delay="0"/>
                                  </p:stCondLst>
                                  <p:childTnLst>
                                    <p:anim calcmode="lin" valueType="num">
                                      <p:cBhvr additive="base">
                                        <p:cTn id="1400" dur="3500"/>
                                        <p:tgtEl>
                                          <p:spTgt spid="131"/>
                                        </p:tgtEl>
                                        <p:attrNameLst>
                                          <p:attrName>ppt_x</p:attrName>
                                        </p:attrNameLst>
                                      </p:cBhvr>
                                      <p:tavLst>
                                        <p:tav tm="0">
                                          <p:val>
                                            <p:strVal val="ppt_x"/>
                                          </p:val>
                                        </p:tav>
                                        <p:tav tm="100000">
                                          <p:val>
                                            <p:strVal val="ppt_x"/>
                                          </p:val>
                                        </p:tav>
                                      </p:tavLst>
                                    </p:anim>
                                    <p:anim calcmode="lin" valueType="num">
                                      <p:cBhvr additive="base">
                                        <p:cTn id="1401" dur="3500"/>
                                        <p:tgtEl>
                                          <p:spTgt spid="131"/>
                                        </p:tgtEl>
                                        <p:attrNameLst>
                                          <p:attrName>ppt_y</p:attrName>
                                        </p:attrNameLst>
                                      </p:cBhvr>
                                      <p:tavLst>
                                        <p:tav tm="0">
                                          <p:val>
                                            <p:strVal val="ppt_y"/>
                                          </p:val>
                                        </p:tav>
                                        <p:tav tm="100000">
                                          <p:val>
                                            <p:strVal val="1+ppt_h/2"/>
                                          </p:val>
                                        </p:tav>
                                      </p:tavLst>
                                    </p:anim>
                                    <p:set>
                                      <p:cBhvr>
                                        <p:cTn id="1402" dur="1" fill="hold">
                                          <p:stCondLst>
                                            <p:cond delay="3499"/>
                                          </p:stCondLst>
                                        </p:cTn>
                                        <p:tgtEl>
                                          <p:spTgt spid="131"/>
                                        </p:tgtEl>
                                        <p:attrNameLst>
                                          <p:attrName>style.visibility</p:attrName>
                                        </p:attrNameLst>
                                      </p:cBhvr>
                                      <p:to>
                                        <p:strVal val="hidden"/>
                                      </p:to>
                                    </p:set>
                                  </p:childTnLst>
                                </p:cTn>
                              </p:par>
                              <p:par>
                                <p:cTn id="1403" presetID="2" presetClass="exit" presetSubtype="4" fill="hold" grpId="2" nodeType="withEffect">
                                  <p:stCondLst>
                                    <p:cond delay="0"/>
                                  </p:stCondLst>
                                  <p:childTnLst>
                                    <p:anim calcmode="lin" valueType="num">
                                      <p:cBhvr additive="base">
                                        <p:cTn id="1404" dur="3500"/>
                                        <p:tgtEl>
                                          <p:spTgt spid="132"/>
                                        </p:tgtEl>
                                        <p:attrNameLst>
                                          <p:attrName>ppt_x</p:attrName>
                                        </p:attrNameLst>
                                      </p:cBhvr>
                                      <p:tavLst>
                                        <p:tav tm="0">
                                          <p:val>
                                            <p:strVal val="ppt_x"/>
                                          </p:val>
                                        </p:tav>
                                        <p:tav tm="100000">
                                          <p:val>
                                            <p:strVal val="ppt_x"/>
                                          </p:val>
                                        </p:tav>
                                      </p:tavLst>
                                    </p:anim>
                                    <p:anim calcmode="lin" valueType="num">
                                      <p:cBhvr additive="base">
                                        <p:cTn id="1405" dur="3500"/>
                                        <p:tgtEl>
                                          <p:spTgt spid="132"/>
                                        </p:tgtEl>
                                        <p:attrNameLst>
                                          <p:attrName>ppt_y</p:attrName>
                                        </p:attrNameLst>
                                      </p:cBhvr>
                                      <p:tavLst>
                                        <p:tav tm="0">
                                          <p:val>
                                            <p:strVal val="ppt_y"/>
                                          </p:val>
                                        </p:tav>
                                        <p:tav tm="100000">
                                          <p:val>
                                            <p:strVal val="1+ppt_h/2"/>
                                          </p:val>
                                        </p:tav>
                                      </p:tavLst>
                                    </p:anim>
                                    <p:set>
                                      <p:cBhvr>
                                        <p:cTn id="1406" dur="1" fill="hold">
                                          <p:stCondLst>
                                            <p:cond delay="3499"/>
                                          </p:stCondLst>
                                        </p:cTn>
                                        <p:tgtEl>
                                          <p:spTgt spid="132"/>
                                        </p:tgtEl>
                                        <p:attrNameLst>
                                          <p:attrName>style.visibility</p:attrName>
                                        </p:attrNameLst>
                                      </p:cBhvr>
                                      <p:to>
                                        <p:strVal val="hidden"/>
                                      </p:to>
                                    </p:set>
                                  </p:childTnLst>
                                </p:cTn>
                              </p:par>
                              <p:par>
                                <p:cTn id="1407" presetID="2" presetClass="exit" presetSubtype="4" fill="hold" grpId="2" nodeType="withEffect">
                                  <p:stCondLst>
                                    <p:cond delay="0"/>
                                  </p:stCondLst>
                                  <p:childTnLst>
                                    <p:anim calcmode="lin" valueType="num">
                                      <p:cBhvr additive="base">
                                        <p:cTn id="1408" dur="3500"/>
                                        <p:tgtEl>
                                          <p:spTgt spid="133"/>
                                        </p:tgtEl>
                                        <p:attrNameLst>
                                          <p:attrName>ppt_x</p:attrName>
                                        </p:attrNameLst>
                                      </p:cBhvr>
                                      <p:tavLst>
                                        <p:tav tm="0">
                                          <p:val>
                                            <p:strVal val="ppt_x"/>
                                          </p:val>
                                        </p:tav>
                                        <p:tav tm="100000">
                                          <p:val>
                                            <p:strVal val="ppt_x"/>
                                          </p:val>
                                        </p:tav>
                                      </p:tavLst>
                                    </p:anim>
                                    <p:anim calcmode="lin" valueType="num">
                                      <p:cBhvr additive="base">
                                        <p:cTn id="1409" dur="3500"/>
                                        <p:tgtEl>
                                          <p:spTgt spid="133"/>
                                        </p:tgtEl>
                                        <p:attrNameLst>
                                          <p:attrName>ppt_y</p:attrName>
                                        </p:attrNameLst>
                                      </p:cBhvr>
                                      <p:tavLst>
                                        <p:tav tm="0">
                                          <p:val>
                                            <p:strVal val="ppt_y"/>
                                          </p:val>
                                        </p:tav>
                                        <p:tav tm="100000">
                                          <p:val>
                                            <p:strVal val="1+ppt_h/2"/>
                                          </p:val>
                                        </p:tav>
                                      </p:tavLst>
                                    </p:anim>
                                    <p:set>
                                      <p:cBhvr>
                                        <p:cTn id="1410" dur="1" fill="hold">
                                          <p:stCondLst>
                                            <p:cond delay="3499"/>
                                          </p:stCondLst>
                                        </p:cTn>
                                        <p:tgtEl>
                                          <p:spTgt spid="133"/>
                                        </p:tgtEl>
                                        <p:attrNameLst>
                                          <p:attrName>style.visibility</p:attrName>
                                        </p:attrNameLst>
                                      </p:cBhvr>
                                      <p:to>
                                        <p:strVal val="hidden"/>
                                      </p:to>
                                    </p:set>
                                  </p:childTnLst>
                                </p:cTn>
                              </p:par>
                              <p:par>
                                <p:cTn id="1411" presetID="2" presetClass="exit" presetSubtype="4" fill="hold" grpId="2" nodeType="withEffect">
                                  <p:stCondLst>
                                    <p:cond delay="0"/>
                                  </p:stCondLst>
                                  <p:childTnLst>
                                    <p:anim calcmode="lin" valueType="num">
                                      <p:cBhvr additive="base">
                                        <p:cTn id="1412" dur="3500"/>
                                        <p:tgtEl>
                                          <p:spTgt spid="134"/>
                                        </p:tgtEl>
                                        <p:attrNameLst>
                                          <p:attrName>ppt_x</p:attrName>
                                        </p:attrNameLst>
                                      </p:cBhvr>
                                      <p:tavLst>
                                        <p:tav tm="0">
                                          <p:val>
                                            <p:strVal val="ppt_x"/>
                                          </p:val>
                                        </p:tav>
                                        <p:tav tm="100000">
                                          <p:val>
                                            <p:strVal val="ppt_x"/>
                                          </p:val>
                                        </p:tav>
                                      </p:tavLst>
                                    </p:anim>
                                    <p:anim calcmode="lin" valueType="num">
                                      <p:cBhvr additive="base">
                                        <p:cTn id="1413" dur="3500"/>
                                        <p:tgtEl>
                                          <p:spTgt spid="134"/>
                                        </p:tgtEl>
                                        <p:attrNameLst>
                                          <p:attrName>ppt_y</p:attrName>
                                        </p:attrNameLst>
                                      </p:cBhvr>
                                      <p:tavLst>
                                        <p:tav tm="0">
                                          <p:val>
                                            <p:strVal val="ppt_y"/>
                                          </p:val>
                                        </p:tav>
                                        <p:tav tm="100000">
                                          <p:val>
                                            <p:strVal val="1+ppt_h/2"/>
                                          </p:val>
                                        </p:tav>
                                      </p:tavLst>
                                    </p:anim>
                                    <p:set>
                                      <p:cBhvr>
                                        <p:cTn id="1414" dur="1" fill="hold">
                                          <p:stCondLst>
                                            <p:cond delay="3499"/>
                                          </p:stCondLst>
                                        </p:cTn>
                                        <p:tgtEl>
                                          <p:spTgt spid="134"/>
                                        </p:tgtEl>
                                        <p:attrNameLst>
                                          <p:attrName>style.visibility</p:attrName>
                                        </p:attrNameLst>
                                      </p:cBhvr>
                                      <p:to>
                                        <p:strVal val="hidden"/>
                                      </p:to>
                                    </p:set>
                                  </p:childTnLst>
                                </p:cTn>
                              </p:par>
                              <p:par>
                                <p:cTn id="1415" presetID="2" presetClass="exit" presetSubtype="4" fill="hold" grpId="2" nodeType="withEffect">
                                  <p:stCondLst>
                                    <p:cond delay="0"/>
                                  </p:stCondLst>
                                  <p:childTnLst>
                                    <p:anim calcmode="lin" valueType="num">
                                      <p:cBhvr additive="base">
                                        <p:cTn id="1416" dur="3500"/>
                                        <p:tgtEl>
                                          <p:spTgt spid="135"/>
                                        </p:tgtEl>
                                        <p:attrNameLst>
                                          <p:attrName>ppt_x</p:attrName>
                                        </p:attrNameLst>
                                      </p:cBhvr>
                                      <p:tavLst>
                                        <p:tav tm="0">
                                          <p:val>
                                            <p:strVal val="ppt_x"/>
                                          </p:val>
                                        </p:tav>
                                        <p:tav tm="100000">
                                          <p:val>
                                            <p:strVal val="ppt_x"/>
                                          </p:val>
                                        </p:tav>
                                      </p:tavLst>
                                    </p:anim>
                                    <p:anim calcmode="lin" valueType="num">
                                      <p:cBhvr additive="base">
                                        <p:cTn id="1417" dur="3500"/>
                                        <p:tgtEl>
                                          <p:spTgt spid="135"/>
                                        </p:tgtEl>
                                        <p:attrNameLst>
                                          <p:attrName>ppt_y</p:attrName>
                                        </p:attrNameLst>
                                      </p:cBhvr>
                                      <p:tavLst>
                                        <p:tav tm="0">
                                          <p:val>
                                            <p:strVal val="ppt_y"/>
                                          </p:val>
                                        </p:tav>
                                        <p:tav tm="100000">
                                          <p:val>
                                            <p:strVal val="1+ppt_h/2"/>
                                          </p:val>
                                        </p:tav>
                                      </p:tavLst>
                                    </p:anim>
                                    <p:set>
                                      <p:cBhvr>
                                        <p:cTn id="1418" dur="1" fill="hold">
                                          <p:stCondLst>
                                            <p:cond delay="3499"/>
                                          </p:stCondLst>
                                        </p:cTn>
                                        <p:tgtEl>
                                          <p:spTgt spid="135"/>
                                        </p:tgtEl>
                                        <p:attrNameLst>
                                          <p:attrName>style.visibility</p:attrName>
                                        </p:attrNameLst>
                                      </p:cBhvr>
                                      <p:to>
                                        <p:strVal val="hidden"/>
                                      </p:to>
                                    </p:set>
                                  </p:childTnLst>
                                </p:cTn>
                              </p:par>
                              <p:par>
                                <p:cTn id="1419" presetID="13" presetClass="exit" presetSubtype="32" fill="hold" grpId="3" nodeType="withEffect">
                                  <p:stCondLst>
                                    <p:cond delay="0"/>
                                  </p:stCondLst>
                                  <p:childTnLst>
                                    <p:animEffect transition="out" filter="plus(out)">
                                      <p:cBhvr>
                                        <p:cTn id="1420" dur="7000"/>
                                        <p:tgtEl>
                                          <p:spTgt spid="116"/>
                                        </p:tgtEl>
                                      </p:cBhvr>
                                    </p:animEffect>
                                    <p:set>
                                      <p:cBhvr>
                                        <p:cTn id="1421" dur="1" fill="hold">
                                          <p:stCondLst>
                                            <p:cond delay="6999"/>
                                          </p:stCondLst>
                                        </p:cTn>
                                        <p:tgtEl>
                                          <p:spTgt spid="116"/>
                                        </p:tgtEl>
                                        <p:attrNameLst>
                                          <p:attrName>style.visibility</p:attrName>
                                        </p:attrNameLst>
                                      </p:cBhvr>
                                      <p:to>
                                        <p:strVal val="hidden"/>
                                      </p:to>
                                    </p:set>
                                  </p:childTnLst>
                                </p:cTn>
                              </p:par>
                              <p:par>
                                <p:cTn id="1422" presetID="13" presetClass="exit" presetSubtype="32" fill="hold" grpId="3" nodeType="withEffect">
                                  <p:stCondLst>
                                    <p:cond delay="0"/>
                                  </p:stCondLst>
                                  <p:childTnLst>
                                    <p:animEffect transition="out" filter="plus(out)">
                                      <p:cBhvr>
                                        <p:cTn id="1423" dur="7000"/>
                                        <p:tgtEl>
                                          <p:spTgt spid="117"/>
                                        </p:tgtEl>
                                      </p:cBhvr>
                                    </p:animEffect>
                                    <p:set>
                                      <p:cBhvr>
                                        <p:cTn id="1424" dur="1" fill="hold">
                                          <p:stCondLst>
                                            <p:cond delay="6999"/>
                                          </p:stCondLst>
                                        </p:cTn>
                                        <p:tgtEl>
                                          <p:spTgt spid="117"/>
                                        </p:tgtEl>
                                        <p:attrNameLst>
                                          <p:attrName>style.visibility</p:attrName>
                                        </p:attrNameLst>
                                      </p:cBhvr>
                                      <p:to>
                                        <p:strVal val="hidden"/>
                                      </p:to>
                                    </p:set>
                                  </p:childTnLst>
                                </p:cTn>
                              </p:par>
                              <p:par>
                                <p:cTn id="1425" presetID="13" presetClass="exit" presetSubtype="32" fill="hold" grpId="3" nodeType="withEffect">
                                  <p:stCondLst>
                                    <p:cond delay="0"/>
                                  </p:stCondLst>
                                  <p:childTnLst>
                                    <p:animEffect transition="out" filter="plus(out)">
                                      <p:cBhvr>
                                        <p:cTn id="1426" dur="7000"/>
                                        <p:tgtEl>
                                          <p:spTgt spid="118"/>
                                        </p:tgtEl>
                                      </p:cBhvr>
                                    </p:animEffect>
                                    <p:set>
                                      <p:cBhvr>
                                        <p:cTn id="1427" dur="1" fill="hold">
                                          <p:stCondLst>
                                            <p:cond delay="6999"/>
                                          </p:stCondLst>
                                        </p:cTn>
                                        <p:tgtEl>
                                          <p:spTgt spid="118"/>
                                        </p:tgtEl>
                                        <p:attrNameLst>
                                          <p:attrName>style.visibility</p:attrName>
                                        </p:attrNameLst>
                                      </p:cBhvr>
                                      <p:to>
                                        <p:strVal val="hidden"/>
                                      </p:to>
                                    </p:set>
                                  </p:childTnLst>
                                </p:cTn>
                              </p:par>
                              <p:par>
                                <p:cTn id="1428" presetID="13" presetClass="exit" presetSubtype="32" fill="hold" grpId="3" nodeType="withEffect">
                                  <p:stCondLst>
                                    <p:cond delay="0"/>
                                  </p:stCondLst>
                                  <p:childTnLst>
                                    <p:animEffect transition="out" filter="plus(out)">
                                      <p:cBhvr>
                                        <p:cTn id="1429" dur="7000"/>
                                        <p:tgtEl>
                                          <p:spTgt spid="119"/>
                                        </p:tgtEl>
                                      </p:cBhvr>
                                    </p:animEffect>
                                    <p:set>
                                      <p:cBhvr>
                                        <p:cTn id="1430" dur="1" fill="hold">
                                          <p:stCondLst>
                                            <p:cond delay="6999"/>
                                          </p:stCondLst>
                                        </p:cTn>
                                        <p:tgtEl>
                                          <p:spTgt spid="119"/>
                                        </p:tgtEl>
                                        <p:attrNameLst>
                                          <p:attrName>style.visibility</p:attrName>
                                        </p:attrNameLst>
                                      </p:cBhvr>
                                      <p:to>
                                        <p:strVal val="hidden"/>
                                      </p:to>
                                    </p:set>
                                  </p:childTnLst>
                                </p:cTn>
                              </p:par>
                              <p:par>
                                <p:cTn id="1431" presetID="13" presetClass="exit" presetSubtype="32" fill="hold" grpId="3" nodeType="withEffect">
                                  <p:stCondLst>
                                    <p:cond delay="0"/>
                                  </p:stCondLst>
                                  <p:childTnLst>
                                    <p:animEffect transition="out" filter="plus(out)">
                                      <p:cBhvr>
                                        <p:cTn id="1432" dur="7000"/>
                                        <p:tgtEl>
                                          <p:spTgt spid="120"/>
                                        </p:tgtEl>
                                      </p:cBhvr>
                                    </p:animEffect>
                                    <p:set>
                                      <p:cBhvr>
                                        <p:cTn id="1433" dur="1" fill="hold">
                                          <p:stCondLst>
                                            <p:cond delay="6999"/>
                                          </p:stCondLst>
                                        </p:cTn>
                                        <p:tgtEl>
                                          <p:spTgt spid="120"/>
                                        </p:tgtEl>
                                        <p:attrNameLst>
                                          <p:attrName>style.visibility</p:attrName>
                                        </p:attrNameLst>
                                      </p:cBhvr>
                                      <p:to>
                                        <p:strVal val="hidden"/>
                                      </p:to>
                                    </p:set>
                                  </p:childTnLst>
                                </p:cTn>
                              </p:par>
                              <p:par>
                                <p:cTn id="1434" presetID="13" presetClass="exit" presetSubtype="32" fill="hold" grpId="3" nodeType="withEffect">
                                  <p:stCondLst>
                                    <p:cond delay="0"/>
                                  </p:stCondLst>
                                  <p:childTnLst>
                                    <p:animEffect transition="out" filter="plus(out)">
                                      <p:cBhvr>
                                        <p:cTn id="1435" dur="7000"/>
                                        <p:tgtEl>
                                          <p:spTgt spid="121"/>
                                        </p:tgtEl>
                                      </p:cBhvr>
                                    </p:animEffect>
                                    <p:set>
                                      <p:cBhvr>
                                        <p:cTn id="1436" dur="1" fill="hold">
                                          <p:stCondLst>
                                            <p:cond delay="6999"/>
                                          </p:stCondLst>
                                        </p:cTn>
                                        <p:tgtEl>
                                          <p:spTgt spid="121"/>
                                        </p:tgtEl>
                                        <p:attrNameLst>
                                          <p:attrName>style.visibility</p:attrName>
                                        </p:attrNameLst>
                                      </p:cBhvr>
                                      <p:to>
                                        <p:strVal val="hidden"/>
                                      </p:to>
                                    </p:set>
                                  </p:childTnLst>
                                </p:cTn>
                              </p:par>
                              <p:par>
                                <p:cTn id="1437" presetID="13" presetClass="exit" presetSubtype="32" fill="hold" grpId="3" nodeType="withEffect">
                                  <p:stCondLst>
                                    <p:cond delay="0"/>
                                  </p:stCondLst>
                                  <p:childTnLst>
                                    <p:animEffect transition="out" filter="plus(out)">
                                      <p:cBhvr>
                                        <p:cTn id="1438" dur="7000"/>
                                        <p:tgtEl>
                                          <p:spTgt spid="122"/>
                                        </p:tgtEl>
                                      </p:cBhvr>
                                    </p:animEffect>
                                    <p:set>
                                      <p:cBhvr>
                                        <p:cTn id="1439" dur="1" fill="hold">
                                          <p:stCondLst>
                                            <p:cond delay="6999"/>
                                          </p:stCondLst>
                                        </p:cTn>
                                        <p:tgtEl>
                                          <p:spTgt spid="122"/>
                                        </p:tgtEl>
                                        <p:attrNameLst>
                                          <p:attrName>style.visibility</p:attrName>
                                        </p:attrNameLst>
                                      </p:cBhvr>
                                      <p:to>
                                        <p:strVal val="hidden"/>
                                      </p:to>
                                    </p:set>
                                  </p:childTnLst>
                                </p:cTn>
                              </p:par>
                              <p:par>
                                <p:cTn id="1440" presetID="13" presetClass="exit" presetSubtype="32" fill="hold" grpId="3" nodeType="withEffect">
                                  <p:stCondLst>
                                    <p:cond delay="0"/>
                                  </p:stCondLst>
                                  <p:childTnLst>
                                    <p:animEffect transition="out" filter="plus(out)">
                                      <p:cBhvr>
                                        <p:cTn id="1441" dur="7000"/>
                                        <p:tgtEl>
                                          <p:spTgt spid="129"/>
                                        </p:tgtEl>
                                      </p:cBhvr>
                                    </p:animEffect>
                                    <p:set>
                                      <p:cBhvr>
                                        <p:cTn id="1442" dur="1" fill="hold">
                                          <p:stCondLst>
                                            <p:cond delay="6999"/>
                                          </p:stCondLst>
                                        </p:cTn>
                                        <p:tgtEl>
                                          <p:spTgt spid="129"/>
                                        </p:tgtEl>
                                        <p:attrNameLst>
                                          <p:attrName>style.visibility</p:attrName>
                                        </p:attrNameLst>
                                      </p:cBhvr>
                                      <p:to>
                                        <p:strVal val="hidden"/>
                                      </p:to>
                                    </p:set>
                                  </p:childTnLst>
                                </p:cTn>
                              </p:par>
                              <p:par>
                                <p:cTn id="1443" presetID="13" presetClass="exit" presetSubtype="32" fill="hold" grpId="3" nodeType="withEffect">
                                  <p:stCondLst>
                                    <p:cond delay="0"/>
                                  </p:stCondLst>
                                  <p:childTnLst>
                                    <p:animEffect transition="out" filter="plus(out)">
                                      <p:cBhvr>
                                        <p:cTn id="1444" dur="7000"/>
                                        <p:tgtEl>
                                          <p:spTgt spid="130"/>
                                        </p:tgtEl>
                                      </p:cBhvr>
                                    </p:animEffect>
                                    <p:set>
                                      <p:cBhvr>
                                        <p:cTn id="1445" dur="1" fill="hold">
                                          <p:stCondLst>
                                            <p:cond delay="6999"/>
                                          </p:stCondLst>
                                        </p:cTn>
                                        <p:tgtEl>
                                          <p:spTgt spid="130"/>
                                        </p:tgtEl>
                                        <p:attrNameLst>
                                          <p:attrName>style.visibility</p:attrName>
                                        </p:attrNameLst>
                                      </p:cBhvr>
                                      <p:to>
                                        <p:strVal val="hidden"/>
                                      </p:to>
                                    </p:set>
                                  </p:childTnLst>
                                </p:cTn>
                              </p:par>
                              <p:par>
                                <p:cTn id="1446" presetID="13" presetClass="exit" presetSubtype="32" fill="hold" grpId="3" nodeType="withEffect">
                                  <p:stCondLst>
                                    <p:cond delay="0"/>
                                  </p:stCondLst>
                                  <p:childTnLst>
                                    <p:animEffect transition="out" filter="plus(out)">
                                      <p:cBhvr>
                                        <p:cTn id="1447" dur="7000"/>
                                        <p:tgtEl>
                                          <p:spTgt spid="131"/>
                                        </p:tgtEl>
                                      </p:cBhvr>
                                    </p:animEffect>
                                    <p:set>
                                      <p:cBhvr>
                                        <p:cTn id="1448" dur="1" fill="hold">
                                          <p:stCondLst>
                                            <p:cond delay="6999"/>
                                          </p:stCondLst>
                                        </p:cTn>
                                        <p:tgtEl>
                                          <p:spTgt spid="131"/>
                                        </p:tgtEl>
                                        <p:attrNameLst>
                                          <p:attrName>style.visibility</p:attrName>
                                        </p:attrNameLst>
                                      </p:cBhvr>
                                      <p:to>
                                        <p:strVal val="hidden"/>
                                      </p:to>
                                    </p:set>
                                  </p:childTnLst>
                                </p:cTn>
                              </p:par>
                              <p:par>
                                <p:cTn id="1449" presetID="13" presetClass="exit" presetSubtype="32" fill="hold" grpId="3" nodeType="withEffect">
                                  <p:stCondLst>
                                    <p:cond delay="0"/>
                                  </p:stCondLst>
                                  <p:childTnLst>
                                    <p:animEffect transition="out" filter="plus(out)">
                                      <p:cBhvr>
                                        <p:cTn id="1450" dur="7000"/>
                                        <p:tgtEl>
                                          <p:spTgt spid="132"/>
                                        </p:tgtEl>
                                      </p:cBhvr>
                                    </p:animEffect>
                                    <p:set>
                                      <p:cBhvr>
                                        <p:cTn id="1451" dur="1" fill="hold">
                                          <p:stCondLst>
                                            <p:cond delay="6999"/>
                                          </p:stCondLst>
                                        </p:cTn>
                                        <p:tgtEl>
                                          <p:spTgt spid="132"/>
                                        </p:tgtEl>
                                        <p:attrNameLst>
                                          <p:attrName>style.visibility</p:attrName>
                                        </p:attrNameLst>
                                      </p:cBhvr>
                                      <p:to>
                                        <p:strVal val="hidden"/>
                                      </p:to>
                                    </p:set>
                                  </p:childTnLst>
                                </p:cTn>
                              </p:par>
                              <p:par>
                                <p:cTn id="1452" presetID="13" presetClass="exit" presetSubtype="32" fill="hold" grpId="3" nodeType="withEffect">
                                  <p:stCondLst>
                                    <p:cond delay="0"/>
                                  </p:stCondLst>
                                  <p:childTnLst>
                                    <p:animEffect transition="out" filter="plus(out)">
                                      <p:cBhvr>
                                        <p:cTn id="1453" dur="7000"/>
                                        <p:tgtEl>
                                          <p:spTgt spid="133"/>
                                        </p:tgtEl>
                                      </p:cBhvr>
                                    </p:animEffect>
                                    <p:set>
                                      <p:cBhvr>
                                        <p:cTn id="1454" dur="1" fill="hold">
                                          <p:stCondLst>
                                            <p:cond delay="6999"/>
                                          </p:stCondLst>
                                        </p:cTn>
                                        <p:tgtEl>
                                          <p:spTgt spid="133"/>
                                        </p:tgtEl>
                                        <p:attrNameLst>
                                          <p:attrName>style.visibility</p:attrName>
                                        </p:attrNameLst>
                                      </p:cBhvr>
                                      <p:to>
                                        <p:strVal val="hidden"/>
                                      </p:to>
                                    </p:set>
                                  </p:childTnLst>
                                </p:cTn>
                              </p:par>
                              <p:par>
                                <p:cTn id="1455" presetID="13" presetClass="exit" presetSubtype="32" fill="hold" grpId="3" nodeType="withEffect">
                                  <p:stCondLst>
                                    <p:cond delay="0"/>
                                  </p:stCondLst>
                                  <p:childTnLst>
                                    <p:animEffect transition="out" filter="plus(out)">
                                      <p:cBhvr>
                                        <p:cTn id="1456" dur="7000"/>
                                        <p:tgtEl>
                                          <p:spTgt spid="134"/>
                                        </p:tgtEl>
                                      </p:cBhvr>
                                    </p:animEffect>
                                    <p:set>
                                      <p:cBhvr>
                                        <p:cTn id="1457" dur="1" fill="hold">
                                          <p:stCondLst>
                                            <p:cond delay="6999"/>
                                          </p:stCondLst>
                                        </p:cTn>
                                        <p:tgtEl>
                                          <p:spTgt spid="134"/>
                                        </p:tgtEl>
                                        <p:attrNameLst>
                                          <p:attrName>style.visibility</p:attrName>
                                        </p:attrNameLst>
                                      </p:cBhvr>
                                      <p:to>
                                        <p:strVal val="hidden"/>
                                      </p:to>
                                    </p:set>
                                  </p:childTnLst>
                                </p:cTn>
                              </p:par>
                              <p:par>
                                <p:cTn id="1458" presetID="13" presetClass="exit" presetSubtype="32" fill="hold" grpId="3" nodeType="withEffect">
                                  <p:stCondLst>
                                    <p:cond delay="0"/>
                                  </p:stCondLst>
                                  <p:childTnLst>
                                    <p:animEffect transition="out" filter="plus(out)">
                                      <p:cBhvr>
                                        <p:cTn id="1459" dur="7000"/>
                                        <p:tgtEl>
                                          <p:spTgt spid="135"/>
                                        </p:tgtEl>
                                      </p:cBhvr>
                                    </p:animEffect>
                                    <p:set>
                                      <p:cBhvr>
                                        <p:cTn id="1460" dur="1" fill="hold">
                                          <p:stCondLst>
                                            <p:cond delay="6999"/>
                                          </p:stCondLst>
                                        </p:cTn>
                                        <p:tgtEl>
                                          <p:spTgt spid="135"/>
                                        </p:tgtEl>
                                        <p:attrNameLst>
                                          <p:attrName>style.visibility</p:attrName>
                                        </p:attrNameLst>
                                      </p:cBhvr>
                                      <p:to>
                                        <p:strVal val="hidden"/>
                                      </p:to>
                                    </p:set>
                                  </p:childTnLst>
                                </p:cTn>
                              </p:par>
                              <p:par>
                                <p:cTn id="1461" presetID="2" presetClass="entr" presetSubtype="4" fill="hold" grpId="0" nodeType="withEffect">
                                  <p:stCondLst>
                                    <p:cond delay="0"/>
                                  </p:stCondLst>
                                  <p:childTnLst>
                                    <p:set>
                                      <p:cBhvr>
                                        <p:cTn id="1462" dur="1" fill="hold">
                                          <p:stCondLst>
                                            <p:cond delay="0"/>
                                          </p:stCondLst>
                                        </p:cTn>
                                        <p:tgtEl>
                                          <p:spTgt spid="136"/>
                                        </p:tgtEl>
                                        <p:attrNameLst>
                                          <p:attrName>style.visibility</p:attrName>
                                        </p:attrNameLst>
                                      </p:cBhvr>
                                      <p:to>
                                        <p:strVal val="visible"/>
                                      </p:to>
                                    </p:set>
                                    <p:anim calcmode="lin" valueType="num">
                                      <p:cBhvr additive="base">
                                        <p:cTn id="1463" dur="3500" fill="hold"/>
                                        <p:tgtEl>
                                          <p:spTgt spid="136"/>
                                        </p:tgtEl>
                                        <p:attrNameLst>
                                          <p:attrName>ppt_x</p:attrName>
                                        </p:attrNameLst>
                                      </p:cBhvr>
                                      <p:tavLst>
                                        <p:tav tm="0">
                                          <p:val>
                                            <p:strVal val="#ppt_x"/>
                                          </p:val>
                                        </p:tav>
                                        <p:tav tm="100000">
                                          <p:val>
                                            <p:strVal val="#ppt_x"/>
                                          </p:val>
                                        </p:tav>
                                      </p:tavLst>
                                    </p:anim>
                                    <p:anim calcmode="lin" valueType="num">
                                      <p:cBhvr additive="base">
                                        <p:cTn id="1464" dur="3500" fill="hold"/>
                                        <p:tgtEl>
                                          <p:spTgt spid="136"/>
                                        </p:tgtEl>
                                        <p:attrNameLst>
                                          <p:attrName>ppt_y</p:attrName>
                                        </p:attrNameLst>
                                      </p:cBhvr>
                                      <p:tavLst>
                                        <p:tav tm="0">
                                          <p:val>
                                            <p:strVal val="1+#ppt_h/2"/>
                                          </p:val>
                                        </p:tav>
                                        <p:tav tm="100000">
                                          <p:val>
                                            <p:strVal val="#ppt_y"/>
                                          </p:val>
                                        </p:tav>
                                      </p:tavLst>
                                    </p:anim>
                                  </p:childTnLst>
                                </p:cTn>
                              </p:par>
                              <p:par>
                                <p:cTn id="1465" presetID="2" presetClass="entr" presetSubtype="4" fill="hold" grpId="0" nodeType="withEffect">
                                  <p:stCondLst>
                                    <p:cond delay="0"/>
                                  </p:stCondLst>
                                  <p:childTnLst>
                                    <p:set>
                                      <p:cBhvr>
                                        <p:cTn id="1466" dur="1" fill="hold">
                                          <p:stCondLst>
                                            <p:cond delay="0"/>
                                          </p:stCondLst>
                                        </p:cTn>
                                        <p:tgtEl>
                                          <p:spTgt spid="137"/>
                                        </p:tgtEl>
                                        <p:attrNameLst>
                                          <p:attrName>style.visibility</p:attrName>
                                        </p:attrNameLst>
                                      </p:cBhvr>
                                      <p:to>
                                        <p:strVal val="visible"/>
                                      </p:to>
                                    </p:set>
                                    <p:anim calcmode="lin" valueType="num">
                                      <p:cBhvr additive="base">
                                        <p:cTn id="1467" dur="3500" fill="hold"/>
                                        <p:tgtEl>
                                          <p:spTgt spid="137"/>
                                        </p:tgtEl>
                                        <p:attrNameLst>
                                          <p:attrName>ppt_x</p:attrName>
                                        </p:attrNameLst>
                                      </p:cBhvr>
                                      <p:tavLst>
                                        <p:tav tm="0">
                                          <p:val>
                                            <p:strVal val="#ppt_x"/>
                                          </p:val>
                                        </p:tav>
                                        <p:tav tm="100000">
                                          <p:val>
                                            <p:strVal val="#ppt_x"/>
                                          </p:val>
                                        </p:tav>
                                      </p:tavLst>
                                    </p:anim>
                                    <p:anim calcmode="lin" valueType="num">
                                      <p:cBhvr additive="base">
                                        <p:cTn id="1468" dur="3500" fill="hold"/>
                                        <p:tgtEl>
                                          <p:spTgt spid="137"/>
                                        </p:tgtEl>
                                        <p:attrNameLst>
                                          <p:attrName>ppt_y</p:attrName>
                                        </p:attrNameLst>
                                      </p:cBhvr>
                                      <p:tavLst>
                                        <p:tav tm="0">
                                          <p:val>
                                            <p:strVal val="1+#ppt_h/2"/>
                                          </p:val>
                                        </p:tav>
                                        <p:tav tm="100000">
                                          <p:val>
                                            <p:strVal val="#ppt_y"/>
                                          </p:val>
                                        </p:tav>
                                      </p:tavLst>
                                    </p:anim>
                                  </p:childTnLst>
                                </p:cTn>
                              </p:par>
                              <p:par>
                                <p:cTn id="1469" presetID="2" presetClass="entr" presetSubtype="4" fill="hold" grpId="0" nodeType="withEffect">
                                  <p:stCondLst>
                                    <p:cond delay="0"/>
                                  </p:stCondLst>
                                  <p:childTnLst>
                                    <p:set>
                                      <p:cBhvr>
                                        <p:cTn id="1470" dur="1" fill="hold">
                                          <p:stCondLst>
                                            <p:cond delay="0"/>
                                          </p:stCondLst>
                                        </p:cTn>
                                        <p:tgtEl>
                                          <p:spTgt spid="138"/>
                                        </p:tgtEl>
                                        <p:attrNameLst>
                                          <p:attrName>style.visibility</p:attrName>
                                        </p:attrNameLst>
                                      </p:cBhvr>
                                      <p:to>
                                        <p:strVal val="visible"/>
                                      </p:to>
                                    </p:set>
                                    <p:anim calcmode="lin" valueType="num">
                                      <p:cBhvr additive="base">
                                        <p:cTn id="1471" dur="3500" fill="hold"/>
                                        <p:tgtEl>
                                          <p:spTgt spid="138"/>
                                        </p:tgtEl>
                                        <p:attrNameLst>
                                          <p:attrName>ppt_x</p:attrName>
                                        </p:attrNameLst>
                                      </p:cBhvr>
                                      <p:tavLst>
                                        <p:tav tm="0">
                                          <p:val>
                                            <p:strVal val="#ppt_x"/>
                                          </p:val>
                                        </p:tav>
                                        <p:tav tm="100000">
                                          <p:val>
                                            <p:strVal val="#ppt_x"/>
                                          </p:val>
                                        </p:tav>
                                      </p:tavLst>
                                    </p:anim>
                                    <p:anim calcmode="lin" valueType="num">
                                      <p:cBhvr additive="base">
                                        <p:cTn id="1472" dur="3500" fill="hold"/>
                                        <p:tgtEl>
                                          <p:spTgt spid="138"/>
                                        </p:tgtEl>
                                        <p:attrNameLst>
                                          <p:attrName>ppt_y</p:attrName>
                                        </p:attrNameLst>
                                      </p:cBhvr>
                                      <p:tavLst>
                                        <p:tav tm="0">
                                          <p:val>
                                            <p:strVal val="1+#ppt_h/2"/>
                                          </p:val>
                                        </p:tav>
                                        <p:tav tm="100000">
                                          <p:val>
                                            <p:strVal val="#ppt_y"/>
                                          </p:val>
                                        </p:tav>
                                      </p:tavLst>
                                    </p:anim>
                                  </p:childTnLst>
                                </p:cTn>
                              </p:par>
                              <p:par>
                                <p:cTn id="1473" presetID="2" presetClass="entr" presetSubtype="4" fill="hold" grpId="0" nodeType="withEffect">
                                  <p:stCondLst>
                                    <p:cond delay="0"/>
                                  </p:stCondLst>
                                  <p:childTnLst>
                                    <p:set>
                                      <p:cBhvr>
                                        <p:cTn id="1474" dur="1" fill="hold">
                                          <p:stCondLst>
                                            <p:cond delay="0"/>
                                          </p:stCondLst>
                                        </p:cTn>
                                        <p:tgtEl>
                                          <p:spTgt spid="139"/>
                                        </p:tgtEl>
                                        <p:attrNameLst>
                                          <p:attrName>style.visibility</p:attrName>
                                        </p:attrNameLst>
                                      </p:cBhvr>
                                      <p:to>
                                        <p:strVal val="visible"/>
                                      </p:to>
                                    </p:set>
                                    <p:anim calcmode="lin" valueType="num">
                                      <p:cBhvr additive="base">
                                        <p:cTn id="1475" dur="3500" fill="hold"/>
                                        <p:tgtEl>
                                          <p:spTgt spid="139"/>
                                        </p:tgtEl>
                                        <p:attrNameLst>
                                          <p:attrName>ppt_x</p:attrName>
                                        </p:attrNameLst>
                                      </p:cBhvr>
                                      <p:tavLst>
                                        <p:tav tm="0">
                                          <p:val>
                                            <p:strVal val="#ppt_x"/>
                                          </p:val>
                                        </p:tav>
                                        <p:tav tm="100000">
                                          <p:val>
                                            <p:strVal val="#ppt_x"/>
                                          </p:val>
                                        </p:tav>
                                      </p:tavLst>
                                    </p:anim>
                                    <p:anim calcmode="lin" valueType="num">
                                      <p:cBhvr additive="base">
                                        <p:cTn id="1476" dur="3500" fill="hold"/>
                                        <p:tgtEl>
                                          <p:spTgt spid="139"/>
                                        </p:tgtEl>
                                        <p:attrNameLst>
                                          <p:attrName>ppt_y</p:attrName>
                                        </p:attrNameLst>
                                      </p:cBhvr>
                                      <p:tavLst>
                                        <p:tav tm="0">
                                          <p:val>
                                            <p:strVal val="1+#ppt_h/2"/>
                                          </p:val>
                                        </p:tav>
                                        <p:tav tm="100000">
                                          <p:val>
                                            <p:strVal val="#ppt_y"/>
                                          </p:val>
                                        </p:tav>
                                      </p:tavLst>
                                    </p:anim>
                                  </p:childTnLst>
                                </p:cTn>
                              </p:par>
                              <p:par>
                                <p:cTn id="1477" presetID="2" presetClass="entr" presetSubtype="4" fill="hold" grpId="0" nodeType="withEffect">
                                  <p:stCondLst>
                                    <p:cond delay="0"/>
                                  </p:stCondLst>
                                  <p:childTnLst>
                                    <p:set>
                                      <p:cBhvr>
                                        <p:cTn id="1478" dur="1" fill="hold">
                                          <p:stCondLst>
                                            <p:cond delay="0"/>
                                          </p:stCondLst>
                                        </p:cTn>
                                        <p:tgtEl>
                                          <p:spTgt spid="140"/>
                                        </p:tgtEl>
                                        <p:attrNameLst>
                                          <p:attrName>style.visibility</p:attrName>
                                        </p:attrNameLst>
                                      </p:cBhvr>
                                      <p:to>
                                        <p:strVal val="visible"/>
                                      </p:to>
                                    </p:set>
                                    <p:anim calcmode="lin" valueType="num">
                                      <p:cBhvr additive="base">
                                        <p:cTn id="1479" dur="3500" fill="hold"/>
                                        <p:tgtEl>
                                          <p:spTgt spid="140"/>
                                        </p:tgtEl>
                                        <p:attrNameLst>
                                          <p:attrName>ppt_x</p:attrName>
                                        </p:attrNameLst>
                                      </p:cBhvr>
                                      <p:tavLst>
                                        <p:tav tm="0">
                                          <p:val>
                                            <p:strVal val="#ppt_x"/>
                                          </p:val>
                                        </p:tav>
                                        <p:tav tm="100000">
                                          <p:val>
                                            <p:strVal val="#ppt_x"/>
                                          </p:val>
                                        </p:tav>
                                      </p:tavLst>
                                    </p:anim>
                                    <p:anim calcmode="lin" valueType="num">
                                      <p:cBhvr additive="base">
                                        <p:cTn id="1480" dur="3500" fill="hold"/>
                                        <p:tgtEl>
                                          <p:spTgt spid="140"/>
                                        </p:tgtEl>
                                        <p:attrNameLst>
                                          <p:attrName>ppt_y</p:attrName>
                                        </p:attrNameLst>
                                      </p:cBhvr>
                                      <p:tavLst>
                                        <p:tav tm="0">
                                          <p:val>
                                            <p:strVal val="1+#ppt_h/2"/>
                                          </p:val>
                                        </p:tav>
                                        <p:tav tm="100000">
                                          <p:val>
                                            <p:strVal val="#ppt_y"/>
                                          </p:val>
                                        </p:tav>
                                      </p:tavLst>
                                    </p:anim>
                                  </p:childTnLst>
                                </p:cTn>
                              </p:par>
                              <p:par>
                                <p:cTn id="1481" presetID="2" presetClass="entr" presetSubtype="4" fill="hold" grpId="0" nodeType="withEffect">
                                  <p:stCondLst>
                                    <p:cond delay="0"/>
                                  </p:stCondLst>
                                  <p:childTnLst>
                                    <p:set>
                                      <p:cBhvr>
                                        <p:cTn id="1482" dur="1" fill="hold">
                                          <p:stCondLst>
                                            <p:cond delay="0"/>
                                          </p:stCondLst>
                                        </p:cTn>
                                        <p:tgtEl>
                                          <p:spTgt spid="141"/>
                                        </p:tgtEl>
                                        <p:attrNameLst>
                                          <p:attrName>style.visibility</p:attrName>
                                        </p:attrNameLst>
                                      </p:cBhvr>
                                      <p:to>
                                        <p:strVal val="visible"/>
                                      </p:to>
                                    </p:set>
                                    <p:anim calcmode="lin" valueType="num">
                                      <p:cBhvr additive="base">
                                        <p:cTn id="1483" dur="3500" fill="hold"/>
                                        <p:tgtEl>
                                          <p:spTgt spid="141"/>
                                        </p:tgtEl>
                                        <p:attrNameLst>
                                          <p:attrName>ppt_x</p:attrName>
                                        </p:attrNameLst>
                                      </p:cBhvr>
                                      <p:tavLst>
                                        <p:tav tm="0">
                                          <p:val>
                                            <p:strVal val="#ppt_x"/>
                                          </p:val>
                                        </p:tav>
                                        <p:tav tm="100000">
                                          <p:val>
                                            <p:strVal val="#ppt_x"/>
                                          </p:val>
                                        </p:tav>
                                      </p:tavLst>
                                    </p:anim>
                                    <p:anim calcmode="lin" valueType="num">
                                      <p:cBhvr additive="base">
                                        <p:cTn id="1484" dur="3500" fill="hold"/>
                                        <p:tgtEl>
                                          <p:spTgt spid="141"/>
                                        </p:tgtEl>
                                        <p:attrNameLst>
                                          <p:attrName>ppt_y</p:attrName>
                                        </p:attrNameLst>
                                      </p:cBhvr>
                                      <p:tavLst>
                                        <p:tav tm="0">
                                          <p:val>
                                            <p:strVal val="1+#ppt_h/2"/>
                                          </p:val>
                                        </p:tav>
                                        <p:tav tm="100000">
                                          <p:val>
                                            <p:strVal val="#ppt_y"/>
                                          </p:val>
                                        </p:tav>
                                      </p:tavLst>
                                    </p:anim>
                                  </p:childTnLst>
                                </p:cTn>
                              </p:par>
                              <p:par>
                                <p:cTn id="1485" presetID="2" presetClass="entr" presetSubtype="4" fill="hold" grpId="0" nodeType="withEffect">
                                  <p:stCondLst>
                                    <p:cond delay="0"/>
                                  </p:stCondLst>
                                  <p:childTnLst>
                                    <p:set>
                                      <p:cBhvr>
                                        <p:cTn id="1486" dur="1" fill="hold">
                                          <p:stCondLst>
                                            <p:cond delay="0"/>
                                          </p:stCondLst>
                                        </p:cTn>
                                        <p:tgtEl>
                                          <p:spTgt spid="142"/>
                                        </p:tgtEl>
                                        <p:attrNameLst>
                                          <p:attrName>style.visibility</p:attrName>
                                        </p:attrNameLst>
                                      </p:cBhvr>
                                      <p:to>
                                        <p:strVal val="visible"/>
                                      </p:to>
                                    </p:set>
                                    <p:anim calcmode="lin" valueType="num">
                                      <p:cBhvr additive="base">
                                        <p:cTn id="1487" dur="3500" fill="hold"/>
                                        <p:tgtEl>
                                          <p:spTgt spid="142"/>
                                        </p:tgtEl>
                                        <p:attrNameLst>
                                          <p:attrName>ppt_x</p:attrName>
                                        </p:attrNameLst>
                                      </p:cBhvr>
                                      <p:tavLst>
                                        <p:tav tm="0">
                                          <p:val>
                                            <p:strVal val="#ppt_x"/>
                                          </p:val>
                                        </p:tav>
                                        <p:tav tm="100000">
                                          <p:val>
                                            <p:strVal val="#ppt_x"/>
                                          </p:val>
                                        </p:tav>
                                      </p:tavLst>
                                    </p:anim>
                                    <p:anim calcmode="lin" valueType="num">
                                      <p:cBhvr additive="base">
                                        <p:cTn id="1488" dur="3500" fill="hold"/>
                                        <p:tgtEl>
                                          <p:spTgt spid="142"/>
                                        </p:tgtEl>
                                        <p:attrNameLst>
                                          <p:attrName>ppt_y</p:attrName>
                                        </p:attrNameLst>
                                      </p:cBhvr>
                                      <p:tavLst>
                                        <p:tav tm="0">
                                          <p:val>
                                            <p:strVal val="1+#ppt_h/2"/>
                                          </p:val>
                                        </p:tav>
                                        <p:tav tm="100000">
                                          <p:val>
                                            <p:strVal val="#ppt_y"/>
                                          </p:val>
                                        </p:tav>
                                      </p:tavLst>
                                    </p:anim>
                                  </p:childTnLst>
                                </p:cTn>
                              </p:par>
                              <p:par>
                                <p:cTn id="1489" presetID="2" presetClass="entr" presetSubtype="4" fill="hold" grpId="0" nodeType="withEffect">
                                  <p:stCondLst>
                                    <p:cond delay="0"/>
                                  </p:stCondLst>
                                  <p:childTnLst>
                                    <p:set>
                                      <p:cBhvr>
                                        <p:cTn id="1490" dur="1" fill="hold">
                                          <p:stCondLst>
                                            <p:cond delay="0"/>
                                          </p:stCondLst>
                                        </p:cTn>
                                        <p:tgtEl>
                                          <p:spTgt spid="143"/>
                                        </p:tgtEl>
                                        <p:attrNameLst>
                                          <p:attrName>style.visibility</p:attrName>
                                        </p:attrNameLst>
                                      </p:cBhvr>
                                      <p:to>
                                        <p:strVal val="visible"/>
                                      </p:to>
                                    </p:set>
                                    <p:anim calcmode="lin" valueType="num">
                                      <p:cBhvr additive="base">
                                        <p:cTn id="1491" dur="3500" fill="hold"/>
                                        <p:tgtEl>
                                          <p:spTgt spid="143"/>
                                        </p:tgtEl>
                                        <p:attrNameLst>
                                          <p:attrName>ppt_x</p:attrName>
                                        </p:attrNameLst>
                                      </p:cBhvr>
                                      <p:tavLst>
                                        <p:tav tm="0">
                                          <p:val>
                                            <p:strVal val="#ppt_x"/>
                                          </p:val>
                                        </p:tav>
                                        <p:tav tm="100000">
                                          <p:val>
                                            <p:strVal val="#ppt_x"/>
                                          </p:val>
                                        </p:tav>
                                      </p:tavLst>
                                    </p:anim>
                                    <p:anim calcmode="lin" valueType="num">
                                      <p:cBhvr additive="base">
                                        <p:cTn id="1492" dur="3500" fill="hold"/>
                                        <p:tgtEl>
                                          <p:spTgt spid="143"/>
                                        </p:tgtEl>
                                        <p:attrNameLst>
                                          <p:attrName>ppt_y</p:attrName>
                                        </p:attrNameLst>
                                      </p:cBhvr>
                                      <p:tavLst>
                                        <p:tav tm="0">
                                          <p:val>
                                            <p:strVal val="1+#ppt_h/2"/>
                                          </p:val>
                                        </p:tav>
                                        <p:tav tm="100000">
                                          <p:val>
                                            <p:strVal val="#ppt_y"/>
                                          </p:val>
                                        </p:tav>
                                      </p:tavLst>
                                    </p:anim>
                                  </p:childTnLst>
                                </p:cTn>
                              </p:par>
                              <p:par>
                                <p:cTn id="1493" presetID="2" presetClass="entr" presetSubtype="4" fill="hold" grpId="0" nodeType="withEffect">
                                  <p:stCondLst>
                                    <p:cond delay="0"/>
                                  </p:stCondLst>
                                  <p:childTnLst>
                                    <p:set>
                                      <p:cBhvr>
                                        <p:cTn id="1494" dur="1" fill="hold">
                                          <p:stCondLst>
                                            <p:cond delay="0"/>
                                          </p:stCondLst>
                                        </p:cTn>
                                        <p:tgtEl>
                                          <p:spTgt spid="144"/>
                                        </p:tgtEl>
                                        <p:attrNameLst>
                                          <p:attrName>style.visibility</p:attrName>
                                        </p:attrNameLst>
                                      </p:cBhvr>
                                      <p:to>
                                        <p:strVal val="visible"/>
                                      </p:to>
                                    </p:set>
                                    <p:anim calcmode="lin" valueType="num">
                                      <p:cBhvr additive="base">
                                        <p:cTn id="1495" dur="3500" fill="hold"/>
                                        <p:tgtEl>
                                          <p:spTgt spid="144"/>
                                        </p:tgtEl>
                                        <p:attrNameLst>
                                          <p:attrName>ppt_x</p:attrName>
                                        </p:attrNameLst>
                                      </p:cBhvr>
                                      <p:tavLst>
                                        <p:tav tm="0">
                                          <p:val>
                                            <p:strVal val="#ppt_x"/>
                                          </p:val>
                                        </p:tav>
                                        <p:tav tm="100000">
                                          <p:val>
                                            <p:strVal val="#ppt_x"/>
                                          </p:val>
                                        </p:tav>
                                      </p:tavLst>
                                    </p:anim>
                                    <p:anim calcmode="lin" valueType="num">
                                      <p:cBhvr additive="base">
                                        <p:cTn id="1496" dur="3500" fill="hold"/>
                                        <p:tgtEl>
                                          <p:spTgt spid="144"/>
                                        </p:tgtEl>
                                        <p:attrNameLst>
                                          <p:attrName>ppt_y</p:attrName>
                                        </p:attrNameLst>
                                      </p:cBhvr>
                                      <p:tavLst>
                                        <p:tav tm="0">
                                          <p:val>
                                            <p:strVal val="1+#ppt_h/2"/>
                                          </p:val>
                                        </p:tav>
                                        <p:tav tm="100000">
                                          <p:val>
                                            <p:strVal val="#ppt_y"/>
                                          </p:val>
                                        </p:tav>
                                      </p:tavLst>
                                    </p:anim>
                                  </p:childTnLst>
                                </p:cTn>
                              </p:par>
                              <p:par>
                                <p:cTn id="1497" presetID="2" presetClass="entr" presetSubtype="4" fill="hold" grpId="0" nodeType="withEffect">
                                  <p:stCondLst>
                                    <p:cond delay="0"/>
                                  </p:stCondLst>
                                  <p:childTnLst>
                                    <p:set>
                                      <p:cBhvr>
                                        <p:cTn id="1498" dur="1" fill="hold">
                                          <p:stCondLst>
                                            <p:cond delay="0"/>
                                          </p:stCondLst>
                                        </p:cTn>
                                        <p:tgtEl>
                                          <p:spTgt spid="145"/>
                                        </p:tgtEl>
                                        <p:attrNameLst>
                                          <p:attrName>style.visibility</p:attrName>
                                        </p:attrNameLst>
                                      </p:cBhvr>
                                      <p:to>
                                        <p:strVal val="visible"/>
                                      </p:to>
                                    </p:set>
                                    <p:anim calcmode="lin" valueType="num">
                                      <p:cBhvr additive="base">
                                        <p:cTn id="1499" dur="3500" fill="hold"/>
                                        <p:tgtEl>
                                          <p:spTgt spid="145"/>
                                        </p:tgtEl>
                                        <p:attrNameLst>
                                          <p:attrName>ppt_x</p:attrName>
                                        </p:attrNameLst>
                                      </p:cBhvr>
                                      <p:tavLst>
                                        <p:tav tm="0">
                                          <p:val>
                                            <p:strVal val="#ppt_x"/>
                                          </p:val>
                                        </p:tav>
                                        <p:tav tm="100000">
                                          <p:val>
                                            <p:strVal val="#ppt_x"/>
                                          </p:val>
                                        </p:tav>
                                      </p:tavLst>
                                    </p:anim>
                                    <p:anim calcmode="lin" valueType="num">
                                      <p:cBhvr additive="base">
                                        <p:cTn id="1500" dur="3500" fill="hold"/>
                                        <p:tgtEl>
                                          <p:spTgt spid="145"/>
                                        </p:tgtEl>
                                        <p:attrNameLst>
                                          <p:attrName>ppt_y</p:attrName>
                                        </p:attrNameLst>
                                      </p:cBhvr>
                                      <p:tavLst>
                                        <p:tav tm="0">
                                          <p:val>
                                            <p:strVal val="1+#ppt_h/2"/>
                                          </p:val>
                                        </p:tav>
                                        <p:tav tm="100000">
                                          <p:val>
                                            <p:strVal val="#ppt_y"/>
                                          </p:val>
                                        </p:tav>
                                      </p:tavLst>
                                    </p:anim>
                                  </p:childTnLst>
                                </p:cTn>
                              </p:par>
                              <p:par>
                                <p:cTn id="1501" presetID="2" presetClass="entr" presetSubtype="4" fill="hold" grpId="0" nodeType="withEffect">
                                  <p:stCondLst>
                                    <p:cond delay="0"/>
                                  </p:stCondLst>
                                  <p:childTnLst>
                                    <p:set>
                                      <p:cBhvr>
                                        <p:cTn id="1502" dur="1" fill="hold">
                                          <p:stCondLst>
                                            <p:cond delay="0"/>
                                          </p:stCondLst>
                                        </p:cTn>
                                        <p:tgtEl>
                                          <p:spTgt spid="146"/>
                                        </p:tgtEl>
                                        <p:attrNameLst>
                                          <p:attrName>style.visibility</p:attrName>
                                        </p:attrNameLst>
                                      </p:cBhvr>
                                      <p:to>
                                        <p:strVal val="visible"/>
                                      </p:to>
                                    </p:set>
                                    <p:anim calcmode="lin" valueType="num">
                                      <p:cBhvr additive="base">
                                        <p:cTn id="1503" dur="3500" fill="hold"/>
                                        <p:tgtEl>
                                          <p:spTgt spid="146"/>
                                        </p:tgtEl>
                                        <p:attrNameLst>
                                          <p:attrName>ppt_x</p:attrName>
                                        </p:attrNameLst>
                                      </p:cBhvr>
                                      <p:tavLst>
                                        <p:tav tm="0">
                                          <p:val>
                                            <p:strVal val="#ppt_x"/>
                                          </p:val>
                                        </p:tav>
                                        <p:tav tm="100000">
                                          <p:val>
                                            <p:strVal val="#ppt_x"/>
                                          </p:val>
                                        </p:tav>
                                      </p:tavLst>
                                    </p:anim>
                                    <p:anim calcmode="lin" valueType="num">
                                      <p:cBhvr additive="base">
                                        <p:cTn id="1504" dur="3500" fill="hold"/>
                                        <p:tgtEl>
                                          <p:spTgt spid="146"/>
                                        </p:tgtEl>
                                        <p:attrNameLst>
                                          <p:attrName>ppt_y</p:attrName>
                                        </p:attrNameLst>
                                      </p:cBhvr>
                                      <p:tavLst>
                                        <p:tav tm="0">
                                          <p:val>
                                            <p:strVal val="1+#ppt_h/2"/>
                                          </p:val>
                                        </p:tav>
                                        <p:tav tm="100000">
                                          <p:val>
                                            <p:strVal val="#ppt_y"/>
                                          </p:val>
                                        </p:tav>
                                      </p:tavLst>
                                    </p:anim>
                                  </p:childTnLst>
                                </p:cTn>
                              </p:par>
                              <p:par>
                                <p:cTn id="1505" presetID="2" presetClass="entr" presetSubtype="4" fill="hold" grpId="0" nodeType="withEffect">
                                  <p:stCondLst>
                                    <p:cond delay="0"/>
                                  </p:stCondLst>
                                  <p:childTnLst>
                                    <p:set>
                                      <p:cBhvr>
                                        <p:cTn id="1506" dur="1" fill="hold">
                                          <p:stCondLst>
                                            <p:cond delay="0"/>
                                          </p:stCondLst>
                                        </p:cTn>
                                        <p:tgtEl>
                                          <p:spTgt spid="147"/>
                                        </p:tgtEl>
                                        <p:attrNameLst>
                                          <p:attrName>style.visibility</p:attrName>
                                        </p:attrNameLst>
                                      </p:cBhvr>
                                      <p:to>
                                        <p:strVal val="visible"/>
                                      </p:to>
                                    </p:set>
                                    <p:anim calcmode="lin" valueType="num">
                                      <p:cBhvr additive="base">
                                        <p:cTn id="1507" dur="3500" fill="hold"/>
                                        <p:tgtEl>
                                          <p:spTgt spid="147"/>
                                        </p:tgtEl>
                                        <p:attrNameLst>
                                          <p:attrName>ppt_x</p:attrName>
                                        </p:attrNameLst>
                                      </p:cBhvr>
                                      <p:tavLst>
                                        <p:tav tm="0">
                                          <p:val>
                                            <p:strVal val="#ppt_x"/>
                                          </p:val>
                                        </p:tav>
                                        <p:tav tm="100000">
                                          <p:val>
                                            <p:strVal val="#ppt_x"/>
                                          </p:val>
                                        </p:tav>
                                      </p:tavLst>
                                    </p:anim>
                                    <p:anim calcmode="lin" valueType="num">
                                      <p:cBhvr additive="base">
                                        <p:cTn id="1508" dur="3500" fill="hold"/>
                                        <p:tgtEl>
                                          <p:spTgt spid="147"/>
                                        </p:tgtEl>
                                        <p:attrNameLst>
                                          <p:attrName>ppt_y</p:attrName>
                                        </p:attrNameLst>
                                      </p:cBhvr>
                                      <p:tavLst>
                                        <p:tav tm="0">
                                          <p:val>
                                            <p:strVal val="1+#ppt_h/2"/>
                                          </p:val>
                                        </p:tav>
                                        <p:tav tm="100000">
                                          <p:val>
                                            <p:strVal val="#ppt_y"/>
                                          </p:val>
                                        </p:tav>
                                      </p:tavLst>
                                    </p:anim>
                                  </p:childTnLst>
                                </p:cTn>
                              </p:par>
                              <p:par>
                                <p:cTn id="1509" presetID="2" presetClass="entr" presetSubtype="4" fill="hold" grpId="0" nodeType="withEffect">
                                  <p:stCondLst>
                                    <p:cond delay="0"/>
                                  </p:stCondLst>
                                  <p:childTnLst>
                                    <p:set>
                                      <p:cBhvr>
                                        <p:cTn id="1510" dur="1" fill="hold">
                                          <p:stCondLst>
                                            <p:cond delay="0"/>
                                          </p:stCondLst>
                                        </p:cTn>
                                        <p:tgtEl>
                                          <p:spTgt spid="148"/>
                                        </p:tgtEl>
                                        <p:attrNameLst>
                                          <p:attrName>style.visibility</p:attrName>
                                        </p:attrNameLst>
                                      </p:cBhvr>
                                      <p:to>
                                        <p:strVal val="visible"/>
                                      </p:to>
                                    </p:set>
                                    <p:anim calcmode="lin" valueType="num">
                                      <p:cBhvr additive="base">
                                        <p:cTn id="1511" dur="3500" fill="hold"/>
                                        <p:tgtEl>
                                          <p:spTgt spid="148"/>
                                        </p:tgtEl>
                                        <p:attrNameLst>
                                          <p:attrName>ppt_x</p:attrName>
                                        </p:attrNameLst>
                                      </p:cBhvr>
                                      <p:tavLst>
                                        <p:tav tm="0">
                                          <p:val>
                                            <p:strVal val="#ppt_x"/>
                                          </p:val>
                                        </p:tav>
                                        <p:tav tm="100000">
                                          <p:val>
                                            <p:strVal val="#ppt_x"/>
                                          </p:val>
                                        </p:tav>
                                      </p:tavLst>
                                    </p:anim>
                                    <p:anim calcmode="lin" valueType="num">
                                      <p:cBhvr additive="base">
                                        <p:cTn id="1512" dur="3500" fill="hold"/>
                                        <p:tgtEl>
                                          <p:spTgt spid="148"/>
                                        </p:tgtEl>
                                        <p:attrNameLst>
                                          <p:attrName>ppt_y</p:attrName>
                                        </p:attrNameLst>
                                      </p:cBhvr>
                                      <p:tavLst>
                                        <p:tav tm="0">
                                          <p:val>
                                            <p:strVal val="1+#ppt_h/2"/>
                                          </p:val>
                                        </p:tav>
                                        <p:tav tm="100000">
                                          <p:val>
                                            <p:strVal val="#ppt_y"/>
                                          </p:val>
                                        </p:tav>
                                      </p:tavLst>
                                    </p:anim>
                                  </p:childTnLst>
                                </p:cTn>
                              </p:par>
                              <p:par>
                                <p:cTn id="1513" presetID="2" presetClass="entr" presetSubtype="4" fill="hold" grpId="0" nodeType="withEffect">
                                  <p:stCondLst>
                                    <p:cond delay="0"/>
                                  </p:stCondLst>
                                  <p:childTnLst>
                                    <p:set>
                                      <p:cBhvr>
                                        <p:cTn id="1514" dur="1" fill="hold">
                                          <p:stCondLst>
                                            <p:cond delay="0"/>
                                          </p:stCondLst>
                                        </p:cTn>
                                        <p:tgtEl>
                                          <p:spTgt spid="149"/>
                                        </p:tgtEl>
                                        <p:attrNameLst>
                                          <p:attrName>style.visibility</p:attrName>
                                        </p:attrNameLst>
                                      </p:cBhvr>
                                      <p:to>
                                        <p:strVal val="visible"/>
                                      </p:to>
                                    </p:set>
                                    <p:anim calcmode="lin" valueType="num">
                                      <p:cBhvr additive="base">
                                        <p:cTn id="1515" dur="3500" fill="hold"/>
                                        <p:tgtEl>
                                          <p:spTgt spid="149"/>
                                        </p:tgtEl>
                                        <p:attrNameLst>
                                          <p:attrName>ppt_x</p:attrName>
                                        </p:attrNameLst>
                                      </p:cBhvr>
                                      <p:tavLst>
                                        <p:tav tm="0">
                                          <p:val>
                                            <p:strVal val="#ppt_x"/>
                                          </p:val>
                                        </p:tav>
                                        <p:tav tm="100000">
                                          <p:val>
                                            <p:strVal val="#ppt_x"/>
                                          </p:val>
                                        </p:tav>
                                      </p:tavLst>
                                    </p:anim>
                                    <p:anim calcmode="lin" valueType="num">
                                      <p:cBhvr additive="base">
                                        <p:cTn id="1516" dur="3500" fill="hold"/>
                                        <p:tgtEl>
                                          <p:spTgt spid="149"/>
                                        </p:tgtEl>
                                        <p:attrNameLst>
                                          <p:attrName>ppt_y</p:attrName>
                                        </p:attrNameLst>
                                      </p:cBhvr>
                                      <p:tavLst>
                                        <p:tav tm="0">
                                          <p:val>
                                            <p:strVal val="1+#ppt_h/2"/>
                                          </p:val>
                                        </p:tav>
                                        <p:tav tm="100000">
                                          <p:val>
                                            <p:strVal val="#ppt_y"/>
                                          </p:val>
                                        </p:tav>
                                      </p:tavLst>
                                    </p:anim>
                                  </p:childTnLst>
                                </p:cTn>
                              </p:par>
                              <p:par>
                                <p:cTn id="1517" presetID="8" presetClass="emph" presetSubtype="0" fill="hold" grpId="1" nodeType="withEffect">
                                  <p:stCondLst>
                                    <p:cond delay="0"/>
                                  </p:stCondLst>
                                  <p:childTnLst>
                                    <p:animRot by="21600000">
                                      <p:cBhvr>
                                        <p:cTn id="1518" dur="3500" fill="hold"/>
                                        <p:tgtEl>
                                          <p:spTgt spid="136"/>
                                        </p:tgtEl>
                                        <p:attrNameLst>
                                          <p:attrName>r</p:attrName>
                                        </p:attrNameLst>
                                      </p:cBhvr>
                                    </p:animRot>
                                  </p:childTnLst>
                                </p:cTn>
                              </p:par>
                              <p:par>
                                <p:cTn id="1519" presetID="8" presetClass="emph" presetSubtype="0" fill="hold" grpId="1" nodeType="withEffect">
                                  <p:stCondLst>
                                    <p:cond delay="0"/>
                                  </p:stCondLst>
                                  <p:childTnLst>
                                    <p:animRot by="21600000">
                                      <p:cBhvr>
                                        <p:cTn id="1520" dur="3500" fill="hold"/>
                                        <p:tgtEl>
                                          <p:spTgt spid="137"/>
                                        </p:tgtEl>
                                        <p:attrNameLst>
                                          <p:attrName>r</p:attrName>
                                        </p:attrNameLst>
                                      </p:cBhvr>
                                    </p:animRot>
                                  </p:childTnLst>
                                </p:cTn>
                              </p:par>
                              <p:par>
                                <p:cTn id="1521" presetID="8" presetClass="emph" presetSubtype="0" fill="hold" grpId="1" nodeType="withEffect">
                                  <p:stCondLst>
                                    <p:cond delay="0"/>
                                  </p:stCondLst>
                                  <p:childTnLst>
                                    <p:animRot by="21600000">
                                      <p:cBhvr>
                                        <p:cTn id="1522" dur="3500" fill="hold"/>
                                        <p:tgtEl>
                                          <p:spTgt spid="138"/>
                                        </p:tgtEl>
                                        <p:attrNameLst>
                                          <p:attrName>r</p:attrName>
                                        </p:attrNameLst>
                                      </p:cBhvr>
                                    </p:animRot>
                                  </p:childTnLst>
                                </p:cTn>
                              </p:par>
                              <p:par>
                                <p:cTn id="1523" presetID="8" presetClass="emph" presetSubtype="0" fill="hold" grpId="1" nodeType="withEffect">
                                  <p:stCondLst>
                                    <p:cond delay="0"/>
                                  </p:stCondLst>
                                  <p:childTnLst>
                                    <p:animRot by="21600000">
                                      <p:cBhvr>
                                        <p:cTn id="1524" dur="3500" fill="hold"/>
                                        <p:tgtEl>
                                          <p:spTgt spid="139"/>
                                        </p:tgtEl>
                                        <p:attrNameLst>
                                          <p:attrName>r</p:attrName>
                                        </p:attrNameLst>
                                      </p:cBhvr>
                                    </p:animRot>
                                  </p:childTnLst>
                                </p:cTn>
                              </p:par>
                              <p:par>
                                <p:cTn id="1525" presetID="8" presetClass="emph" presetSubtype="0" fill="hold" grpId="1" nodeType="withEffect">
                                  <p:stCondLst>
                                    <p:cond delay="0"/>
                                  </p:stCondLst>
                                  <p:childTnLst>
                                    <p:animRot by="21600000">
                                      <p:cBhvr>
                                        <p:cTn id="1526" dur="3500" fill="hold"/>
                                        <p:tgtEl>
                                          <p:spTgt spid="140"/>
                                        </p:tgtEl>
                                        <p:attrNameLst>
                                          <p:attrName>r</p:attrName>
                                        </p:attrNameLst>
                                      </p:cBhvr>
                                    </p:animRot>
                                  </p:childTnLst>
                                </p:cTn>
                              </p:par>
                              <p:par>
                                <p:cTn id="1527" presetID="8" presetClass="emph" presetSubtype="0" fill="hold" grpId="1" nodeType="withEffect">
                                  <p:stCondLst>
                                    <p:cond delay="0"/>
                                  </p:stCondLst>
                                  <p:childTnLst>
                                    <p:animRot by="21600000">
                                      <p:cBhvr>
                                        <p:cTn id="1528" dur="3500" fill="hold"/>
                                        <p:tgtEl>
                                          <p:spTgt spid="141"/>
                                        </p:tgtEl>
                                        <p:attrNameLst>
                                          <p:attrName>r</p:attrName>
                                        </p:attrNameLst>
                                      </p:cBhvr>
                                    </p:animRot>
                                  </p:childTnLst>
                                </p:cTn>
                              </p:par>
                              <p:par>
                                <p:cTn id="1529" presetID="8" presetClass="emph" presetSubtype="0" fill="hold" grpId="1" nodeType="withEffect">
                                  <p:stCondLst>
                                    <p:cond delay="0"/>
                                  </p:stCondLst>
                                  <p:childTnLst>
                                    <p:animRot by="21600000">
                                      <p:cBhvr>
                                        <p:cTn id="1530" dur="3500" fill="hold"/>
                                        <p:tgtEl>
                                          <p:spTgt spid="142"/>
                                        </p:tgtEl>
                                        <p:attrNameLst>
                                          <p:attrName>r</p:attrName>
                                        </p:attrNameLst>
                                      </p:cBhvr>
                                    </p:animRot>
                                  </p:childTnLst>
                                </p:cTn>
                              </p:par>
                              <p:par>
                                <p:cTn id="1531" presetID="8" presetClass="emph" presetSubtype="0" fill="hold" grpId="1" nodeType="withEffect">
                                  <p:stCondLst>
                                    <p:cond delay="0"/>
                                  </p:stCondLst>
                                  <p:childTnLst>
                                    <p:animRot by="21600000">
                                      <p:cBhvr>
                                        <p:cTn id="1532" dur="3500" fill="hold"/>
                                        <p:tgtEl>
                                          <p:spTgt spid="143"/>
                                        </p:tgtEl>
                                        <p:attrNameLst>
                                          <p:attrName>r</p:attrName>
                                        </p:attrNameLst>
                                      </p:cBhvr>
                                    </p:animRot>
                                  </p:childTnLst>
                                </p:cTn>
                              </p:par>
                              <p:par>
                                <p:cTn id="1533" presetID="8" presetClass="emph" presetSubtype="0" fill="hold" grpId="1" nodeType="withEffect">
                                  <p:stCondLst>
                                    <p:cond delay="0"/>
                                  </p:stCondLst>
                                  <p:childTnLst>
                                    <p:animRot by="21600000">
                                      <p:cBhvr>
                                        <p:cTn id="1534" dur="3500" fill="hold"/>
                                        <p:tgtEl>
                                          <p:spTgt spid="144"/>
                                        </p:tgtEl>
                                        <p:attrNameLst>
                                          <p:attrName>r</p:attrName>
                                        </p:attrNameLst>
                                      </p:cBhvr>
                                    </p:animRot>
                                  </p:childTnLst>
                                </p:cTn>
                              </p:par>
                              <p:par>
                                <p:cTn id="1535" presetID="8" presetClass="emph" presetSubtype="0" fill="hold" grpId="1" nodeType="withEffect">
                                  <p:stCondLst>
                                    <p:cond delay="0"/>
                                  </p:stCondLst>
                                  <p:childTnLst>
                                    <p:animRot by="21600000">
                                      <p:cBhvr>
                                        <p:cTn id="1536" dur="3500" fill="hold"/>
                                        <p:tgtEl>
                                          <p:spTgt spid="145"/>
                                        </p:tgtEl>
                                        <p:attrNameLst>
                                          <p:attrName>r</p:attrName>
                                        </p:attrNameLst>
                                      </p:cBhvr>
                                    </p:animRot>
                                  </p:childTnLst>
                                </p:cTn>
                              </p:par>
                              <p:par>
                                <p:cTn id="1537" presetID="8" presetClass="emph" presetSubtype="0" fill="hold" grpId="1" nodeType="withEffect">
                                  <p:stCondLst>
                                    <p:cond delay="0"/>
                                  </p:stCondLst>
                                  <p:childTnLst>
                                    <p:animRot by="21600000">
                                      <p:cBhvr>
                                        <p:cTn id="1538" dur="3500" fill="hold"/>
                                        <p:tgtEl>
                                          <p:spTgt spid="146"/>
                                        </p:tgtEl>
                                        <p:attrNameLst>
                                          <p:attrName>r</p:attrName>
                                        </p:attrNameLst>
                                      </p:cBhvr>
                                    </p:animRot>
                                  </p:childTnLst>
                                </p:cTn>
                              </p:par>
                              <p:par>
                                <p:cTn id="1539" presetID="8" presetClass="emph" presetSubtype="0" fill="hold" grpId="1" nodeType="withEffect">
                                  <p:stCondLst>
                                    <p:cond delay="0"/>
                                  </p:stCondLst>
                                  <p:childTnLst>
                                    <p:animRot by="21600000">
                                      <p:cBhvr>
                                        <p:cTn id="1540" dur="3500" fill="hold"/>
                                        <p:tgtEl>
                                          <p:spTgt spid="147"/>
                                        </p:tgtEl>
                                        <p:attrNameLst>
                                          <p:attrName>r</p:attrName>
                                        </p:attrNameLst>
                                      </p:cBhvr>
                                    </p:animRot>
                                  </p:childTnLst>
                                </p:cTn>
                              </p:par>
                              <p:par>
                                <p:cTn id="1541" presetID="8" presetClass="emph" presetSubtype="0" fill="hold" grpId="1" nodeType="withEffect">
                                  <p:stCondLst>
                                    <p:cond delay="0"/>
                                  </p:stCondLst>
                                  <p:childTnLst>
                                    <p:animRot by="21600000">
                                      <p:cBhvr>
                                        <p:cTn id="1542" dur="3500" fill="hold"/>
                                        <p:tgtEl>
                                          <p:spTgt spid="148"/>
                                        </p:tgtEl>
                                        <p:attrNameLst>
                                          <p:attrName>r</p:attrName>
                                        </p:attrNameLst>
                                      </p:cBhvr>
                                    </p:animRot>
                                  </p:childTnLst>
                                </p:cTn>
                              </p:par>
                              <p:par>
                                <p:cTn id="1543" presetID="8" presetClass="emph" presetSubtype="0" fill="hold" grpId="1" nodeType="withEffect">
                                  <p:stCondLst>
                                    <p:cond delay="0"/>
                                  </p:stCondLst>
                                  <p:childTnLst>
                                    <p:animRot by="21600000">
                                      <p:cBhvr>
                                        <p:cTn id="1544" dur="3500" fill="hold"/>
                                        <p:tgtEl>
                                          <p:spTgt spid="149"/>
                                        </p:tgtEl>
                                        <p:attrNameLst>
                                          <p:attrName>r</p:attrName>
                                        </p:attrNameLst>
                                      </p:cBhvr>
                                    </p:animRot>
                                  </p:childTnLst>
                                </p:cTn>
                              </p:par>
                              <p:par>
                                <p:cTn id="1545" presetID="2" presetClass="exit" presetSubtype="1" fill="hold" grpId="2" nodeType="withEffect">
                                  <p:stCondLst>
                                    <p:cond delay="0"/>
                                  </p:stCondLst>
                                  <p:childTnLst>
                                    <p:anim calcmode="lin" valueType="num">
                                      <p:cBhvr additive="base">
                                        <p:cTn id="1546" dur="3500"/>
                                        <p:tgtEl>
                                          <p:spTgt spid="136"/>
                                        </p:tgtEl>
                                        <p:attrNameLst>
                                          <p:attrName>ppt_x</p:attrName>
                                        </p:attrNameLst>
                                      </p:cBhvr>
                                      <p:tavLst>
                                        <p:tav tm="0">
                                          <p:val>
                                            <p:strVal val="ppt_x"/>
                                          </p:val>
                                        </p:tav>
                                        <p:tav tm="100000">
                                          <p:val>
                                            <p:strVal val="ppt_x"/>
                                          </p:val>
                                        </p:tav>
                                      </p:tavLst>
                                    </p:anim>
                                    <p:anim calcmode="lin" valueType="num">
                                      <p:cBhvr additive="base">
                                        <p:cTn id="1547" dur="3500"/>
                                        <p:tgtEl>
                                          <p:spTgt spid="136"/>
                                        </p:tgtEl>
                                        <p:attrNameLst>
                                          <p:attrName>ppt_y</p:attrName>
                                        </p:attrNameLst>
                                      </p:cBhvr>
                                      <p:tavLst>
                                        <p:tav tm="0">
                                          <p:val>
                                            <p:strVal val="ppt_y"/>
                                          </p:val>
                                        </p:tav>
                                        <p:tav tm="100000">
                                          <p:val>
                                            <p:strVal val="0-ppt_h/2"/>
                                          </p:val>
                                        </p:tav>
                                      </p:tavLst>
                                    </p:anim>
                                    <p:set>
                                      <p:cBhvr>
                                        <p:cTn id="1548" dur="1" fill="hold">
                                          <p:stCondLst>
                                            <p:cond delay="3499"/>
                                          </p:stCondLst>
                                        </p:cTn>
                                        <p:tgtEl>
                                          <p:spTgt spid="136"/>
                                        </p:tgtEl>
                                        <p:attrNameLst>
                                          <p:attrName>style.visibility</p:attrName>
                                        </p:attrNameLst>
                                      </p:cBhvr>
                                      <p:to>
                                        <p:strVal val="hidden"/>
                                      </p:to>
                                    </p:set>
                                  </p:childTnLst>
                                </p:cTn>
                              </p:par>
                              <p:par>
                                <p:cTn id="1549" presetID="2" presetClass="exit" presetSubtype="1" fill="hold" grpId="2" nodeType="withEffect">
                                  <p:stCondLst>
                                    <p:cond delay="0"/>
                                  </p:stCondLst>
                                  <p:childTnLst>
                                    <p:anim calcmode="lin" valueType="num">
                                      <p:cBhvr additive="base">
                                        <p:cTn id="1550" dur="3500"/>
                                        <p:tgtEl>
                                          <p:spTgt spid="137"/>
                                        </p:tgtEl>
                                        <p:attrNameLst>
                                          <p:attrName>ppt_x</p:attrName>
                                        </p:attrNameLst>
                                      </p:cBhvr>
                                      <p:tavLst>
                                        <p:tav tm="0">
                                          <p:val>
                                            <p:strVal val="ppt_x"/>
                                          </p:val>
                                        </p:tav>
                                        <p:tav tm="100000">
                                          <p:val>
                                            <p:strVal val="ppt_x"/>
                                          </p:val>
                                        </p:tav>
                                      </p:tavLst>
                                    </p:anim>
                                    <p:anim calcmode="lin" valueType="num">
                                      <p:cBhvr additive="base">
                                        <p:cTn id="1551" dur="3500"/>
                                        <p:tgtEl>
                                          <p:spTgt spid="137"/>
                                        </p:tgtEl>
                                        <p:attrNameLst>
                                          <p:attrName>ppt_y</p:attrName>
                                        </p:attrNameLst>
                                      </p:cBhvr>
                                      <p:tavLst>
                                        <p:tav tm="0">
                                          <p:val>
                                            <p:strVal val="ppt_y"/>
                                          </p:val>
                                        </p:tav>
                                        <p:tav tm="100000">
                                          <p:val>
                                            <p:strVal val="0-ppt_h/2"/>
                                          </p:val>
                                        </p:tav>
                                      </p:tavLst>
                                    </p:anim>
                                    <p:set>
                                      <p:cBhvr>
                                        <p:cTn id="1552" dur="1" fill="hold">
                                          <p:stCondLst>
                                            <p:cond delay="3499"/>
                                          </p:stCondLst>
                                        </p:cTn>
                                        <p:tgtEl>
                                          <p:spTgt spid="137"/>
                                        </p:tgtEl>
                                        <p:attrNameLst>
                                          <p:attrName>style.visibility</p:attrName>
                                        </p:attrNameLst>
                                      </p:cBhvr>
                                      <p:to>
                                        <p:strVal val="hidden"/>
                                      </p:to>
                                    </p:set>
                                  </p:childTnLst>
                                </p:cTn>
                              </p:par>
                              <p:par>
                                <p:cTn id="1553" presetID="2" presetClass="exit" presetSubtype="1" fill="hold" grpId="2" nodeType="withEffect">
                                  <p:stCondLst>
                                    <p:cond delay="0"/>
                                  </p:stCondLst>
                                  <p:childTnLst>
                                    <p:anim calcmode="lin" valueType="num">
                                      <p:cBhvr additive="base">
                                        <p:cTn id="1554" dur="3500"/>
                                        <p:tgtEl>
                                          <p:spTgt spid="138"/>
                                        </p:tgtEl>
                                        <p:attrNameLst>
                                          <p:attrName>ppt_x</p:attrName>
                                        </p:attrNameLst>
                                      </p:cBhvr>
                                      <p:tavLst>
                                        <p:tav tm="0">
                                          <p:val>
                                            <p:strVal val="ppt_x"/>
                                          </p:val>
                                        </p:tav>
                                        <p:tav tm="100000">
                                          <p:val>
                                            <p:strVal val="ppt_x"/>
                                          </p:val>
                                        </p:tav>
                                      </p:tavLst>
                                    </p:anim>
                                    <p:anim calcmode="lin" valueType="num">
                                      <p:cBhvr additive="base">
                                        <p:cTn id="1555" dur="3500"/>
                                        <p:tgtEl>
                                          <p:spTgt spid="138"/>
                                        </p:tgtEl>
                                        <p:attrNameLst>
                                          <p:attrName>ppt_y</p:attrName>
                                        </p:attrNameLst>
                                      </p:cBhvr>
                                      <p:tavLst>
                                        <p:tav tm="0">
                                          <p:val>
                                            <p:strVal val="ppt_y"/>
                                          </p:val>
                                        </p:tav>
                                        <p:tav tm="100000">
                                          <p:val>
                                            <p:strVal val="0-ppt_h/2"/>
                                          </p:val>
                                        </p:tav>
                                      </p:tavLst>
                                    </p:anim>
                                    <p:set>
                                      <p:cBhvr>
                                        <p:cTn id="1556" dur="1" fill="hold">
                                          <p:stCondLst>
                                            <p:cond delay="3499"/>
                                          </p:stCondLst>
                                        </p:cTn>
                                        <p:tgtEl>
                                          <p:spTgt spid="138"/>
                                        </p:tgtEl>
                                        <p:attrNameLst>
                                          <p:attrName>style.visibility</p:attrName>
                                        </p:attrNameLst>
                                      </p:cBhvr>
                                      <p:to>
                                        <p:strVal val="hidden"/>
                                      </p:to>
                                    </p:set>
                                  </p:childTnLst>
                                </p:cTn>
                              </p:par>
                              <p:par>
                                <p:cTn id="1557" presetID="2" presetClass="exit" presetSubtype="1" fill="hold" grpId="2" nodeType="withEffect">
                                  <p:stCondLst>
                                    <p:cond delay="0"/>
                                  </p:stCondLst>
                                  <p:childTnLst>
                                    <p:anim calcmode="lin" valueType="num">
                                      <p:cBhvr additive="base">
                                        <p:cTn id="1558" dur="3500"/>
                                        <p:tgtEl>
                                          <p:spTgt spid="139"/>
                                        </p:tgtEl>
                                        <p:attrNameLst>
                                          <p:attrName>ppt_x</p:attrName>
                                        </p:attrNameLst>
                                      </p:cBhvr>
                                      <p:tavLst>
                                        <p:tav tm="0">
                                          <p:val>
                                            <p:strVal val="ppt_x"/>
                                          </p:val>
                                        </p:tav>
                                        <p:tav tm="100000">
                                          <p:val>
                                            <p:strVal val="ppt_x"/>
                                          </p:val>
                                        </p:tav>
                                      </p:tavLst>
                                    </p:anim>
                                    <p:anim calcmode="lin" valueType="num">
                                      <p:cBhvr additive="base">
                                        <p:cTn id="1559" dur="3500"/>
                                        <p:tgtEl>
                                          <p:spTgt spid="139"/>
                                        </p:tgtEl>
                                        <p:attrNameLst>
                                          <p:attrName>ppt_y</p:attrName>
                                        </p:attrNameLst>
                                      </p:cBhvr>
                                      <p:tavLst>
                                        <p:tav tm="0">
                                          <p:val>
                                            <p:strVal val="ppt_y"/>
                                          </p:val>
                                        </p:tav>
                                        <p:tav tm="100000">
                                          <p:val>
                                            <p:strVal val="0-ppt_h/2"/>
                                          </p:val>
                                        </p:tav>
                                      </p:tavLst>
                                    </p:anim>
                                    <p:set>
                                      <p:cBhvr>
                                        <p:cTn id="1560" dur="1" fill="hold">
                                          <p:stCondLst>
                                            <p:cond delay="3499"/>
                                          </p:stCondLst>
                                        </p:cTn>
                                        <p:tgtEl>
                                          <p:spTgt spid="139"/>
                                        </p:tgtEl>
                                        <p:attrNameLst>
                                          <p:attrName>style.visibility</p:attrName>
                                        </p:attrNameLst>
                                      </p:cBhvr>
                                      <p:to>
                                        <p:strVal val="hidden"/>
                                      </p:to>
                                    </p:set>
                                  </p:childTnLst>
                                </p:cTn>
                              </p:par>
                              <p:par>
                                <p:cTn id="1561" presetID="2" presetClass="exit" presetSubtype="1" fill="hold" grpId="2" nodeType="withEffect">
                                  <p:stCondLst>
                                    <p:cond delay="0"/>
                                  </p:stCondLst>
                                  <p:childTnLst>
                                    <p:anim calcmode="lin" valueType="num">
                                      <p:cBhvr additive="base">
                                        <p:cTn id="1562" dur="3500"/>
                                        <p:tgtEl>
                                          <p:spTgt spid="140"/>
                                        </p:tgtEl>
                                        <p:attrNameLst>
                                          <p:attrName>ppt_x</p:attrName>
                                        </p:attrNameLst>
                                      </p:cBhvr>
                                      <p:tavLst>
                                        <p:tav tm="0">
                                          <p:val>
                                            <p:strVal val="ppt_x"/>
                                          </p:val>
                                        </p:tav>
                                        <p:tav tm="100000">
                                          <p:val>
                                            <p:strVal val="ppt_x"/>
                                          </p:val>
                                        </p:tav>
                                      </p:tavLst>
                                    </p:anim>
                                    <p:anim calcmode="lin" valueType="num">
                                      <p:cBhvr additive="base">
                                        <p:cTn id="1563" dur="3500"/>
                                        <p:tgtEl>
                                          <p:spTgt spid="140"/>
                                        </p:tgtEl>
                                        <p:attrNameLst>
                                          <p:attrName>ppt_y</p:attrName>
                                        </p:attrNameLst>
                                      </p:cBhvr>
                                      <p:tavLst>
                                        <p:tav tm="0">
                                          <p:val>
                                            <p:strVal val="ppt_y"/>
                                          </p:val>
                                        </p:tav>
                                        <p:tav tm="100000">
                                          <p:val>
                                            <p:strVal val="0-ppt_h/2"/>
                                          </p:val>
                                        </p:tav>
                                      </p:tavLst>
                                    </p:anim>
                                    <p:set>
                                      <p:cBhvr>
                                        <p:cTn id="1564" dur="1" fill="hold">
                                          <p:stCondLst>
                                            <p:cond delay="3499"/>
                                          </p:stCondLst>
                                        </p:cTn>
                                        <p:tgtEl>
                                          <p:spTgt spid="140"/>
                                        </p:tgtEl>
                                        <p:attrNameLst>
                                          <p:attrName>style.visibility</p:attrName>
                                        </p:attrNameLst>
                                      </p:cBhvr>
                                      <p:to>
                                        <p:strVal val="hidden"/>
                                      </p:to>
                                    </p:set>
                                  </p:childTnLst>
                                </p:cTn>
                              </p:par>
                              <p:par>
                                <p:cTn id="1565" presetID="2" presetClass="exit" presetSubtype="1" fill="hold" grpId="2" nodeType="withEffect">
                                  <p:stCondLst>
                                    <p:cond delay="0"/>
                                  </p:stCondLst>
                                  <p:childTnLst>
                                    <p:anim calcmode="lin" valueType="num">
                                      <p:cBhvr additive="base">
                                        <p:cTn id="1566" dur="3500"/>
                                        <p:tgtEl>
                                          <p:spTgt spid="141"/>
                                        </p:tgtEl>
                                        <p:attrNameLst>
                                          <p:attrName>ppt_x</p:attrName>
                                        </p:attrNameLst>
                                      </p:cBhvr>
                                      <p:tavLst>
                                        <p:tav tm="0">
                                          <p:val>
                                            <p:strVal val="ppt_x"/>
                                          </p:val>
                                        </p:tav>
                                        <p:tav tm="100000">
                                          <p:val>
                                            <p:strVal val="ppt_x"/>
                                          </p:val>
                                        </p:tav>
                                      </p:tavLst>
                                    </p:anim>
                                    <p:anim calcmode="lin" valueType="num">
                                      <p:cBhvr additive="base">
                                        <p:cTn id="1567" dur="3500"/>
                                        <p:tgtEl>
                                          <p:spTgt spid="141"/>
                                        </p:tgtEl>
                                        <p:attrNameLst>
                                          <p:attrName>ppt_y</p:attrName>
                                        </p:attrNameLst>
                                      </p:cBhvr>
                                      <p:tavLst>
                                        <p:tav tm="0">
                                          <p:val>
                                            <p:strVal val="ppt_y"/>
                                          </p:val>
                                        </p:tav>
                                        <p:tav tm="100000">
                                          <p:val>
                                            <p:strVal val="0-ppt_h/2"/>
                                          </p:val>
                                        </p:tav>
                                      </p:tavLst>
                                    </p:anim>
                                    <p:set>
                                      <p:cBhvr>
                                        <p:cTn id="1568" dur="1" fill="hold">
                                          <p:stCondLst>
                                            <p:cond delay="3499"/>
                                          </p:stCondLst>
                                        </p:cTn>
                                        <p:tgtEl>
                                          <p:spTgt spid="141"/>
                                        </p:tgtEl>
                                        <p:attrNameLst>
                                          <p:attrName>style.visibility</p:attrName>
                                        </p:attrNameLst>
                                      </p:cBhvr>
                                      <p:to>
                                        <p:strVal val="hidden"/>
                                      </p:to>
                                    </p:set>
                                  </p:childTnLst>
                                </p:cTn>
                              </p:par>
                              <p:par>
                                <p:cTn id="1569" presetID="2" presetClass="exit" presetSubtype="1" fill="hold" grpId="2" nodeType="withEffect">
                                  <p:stCondLst>
                                    <p:cond delay="0"/>
                                  </p:stCondLst>
                                  <p:childTnLst>
                                    <p:anim calcmode="lin" valueType="num">
                                      <p:cBhvr additive="base">
                                        <p:cTn id="1570" dur="3500"/>
                                        <p:tgtEl>
                                          <p:spTgt spid="142"/>
                                        </p:tgtEl>
                                        <p:attrNameLst>
                                          <p:attrName>ppt_x</p:attrName>
                                        </p:attrNameLst>
                                      </p:cBhvr>
                                      <p:tavLst>
                                        <p:tav tm="0">
                                          <p:val>
                                            <p:strVal val="ppt_x"/>
                                          </p:val>
                                        </p:tav>
                                        <p:tav tm="100000">
                                          <p:val>
                                            <p:strVal val="ppt_x"/>
                                          </p:val>
                                        </p:tav>
                                      </p:tavLst>
                                    </p:anim>
                                    <p:anim calcmode="lin" valueType="num">
                                      <p:cBhvr additive="base">
                                        <p:cTn id="1571" dur="3500"/>
                                        <p:tgtEl>
                                          <p:spTgt spid="142"/>
                                        </p:tgtEl>
                                        <p:attrNameLst>
                                          <p:attrName>ppt_y</p:attrName>
                                        </p:attrNameLst>
                                      </p:cBhvr>
                                      <p:tavLst>
                                        <p:tav tm="0">
                                          <p:val>
                                            <p:strVal val="ppt_y"/>
                                          </p:val>
                                        </p:tav>
                                        <p:tav tm="100000">
                                          <p:val>
                                            <p:strVal val="0-ppt_h/2"/>
                                          </p:val>
                                        </p:tav>
                                      </p:tavLst>
                                    </p:anim>
                                    <p:set>
                                      <p:cBhvr>
                                        <p:cTn id="1572" dur="1" fill="hold">
                                          <p:stCondLst>
                                            <p:cond delay="3499"/>
                                          </p:stCondLst>
                                        </p:cTn>
                                        <p:tgtEl>
                                          <p:spTgt spid="142"/>
                                        </p:tgtEl>
                                        <p:attrNameLst>
                                          <p:attrName>style.visibility</p:attrName>
                                        </p:attrNameLst>
                                      </p:cBhvr>
                                      <p:to>
                                        <p:strVal val="hidden"/>
                                      </p:to>
                                    </p:set>
                                  </p:childTnLst>
                                </p:cTn>
                              </p:par>
                              <p:par>
                                <p:cTn id="1573" presetID="2" presetClass="exit" presetSubtype="1" fill="hold" grpId="2" nodeType="withEffect">
                                  <p:stCondLst>
                                    <p:cond delay="0"/>
                                  </p:stCondLst>
                                  <p:childTnLst>
                                    <p:anim calcmode="lin" valueType="num">
                                      <p:cBhvr additive="base">
                                        <p:cTn id="1574" dur="3500"/>
                                        <p:tgtEl>
                                          <p:spTgt spid="143"/>
                                        </p:tgtEl>
                                        <p:attrNameLst>
                                          <p:attrName>ppt_x</p:attrName>
                                        </p:attrNameLst>
                                      </p:cBhvr>
                                      <p:tavLst>
                                        <p:tav tm="0">
                                          <p:val>
                                            <p:strVal val="ppt_x"/>
                                          </p:val>
                                        </p:tav>
                                        <p:tav tm="100000">
                                          <p:val>
                                            <p:strVal val="ppt_x"/>
                                          </p:val>
                                        </p:tav>
                                      </p:tavLst>
                                    </p:anim>
                                    <p:anim calcmode="lin" valueType="num">
                                      <p:cBhvr additive="base">
                                        <p:cTn id="1575" dur="3500"/>
                                        <p:tgtEl>
                                          <p:spTgt spid="143"/>
                                        </p:tgtEl>
                                        <p:attrNameLst>
                                          <p:attrName>ppt_y</p:attrName>
                                        </p:attrNameLst>
                                      </p:cBhvr>
                                      <p:tavLst>
                                        <p:tav tm="0">
                                          <p:val>
                                            <p:strVal val="ppt_y"/>
                                          </p:val>
                                        </p:tav>
                                        <p:tav tm="100000">
                                          <p:val>
                                            <p:strVal val="0-ppt_h/2"/>
                                          </p:val>
                                        </p:tav>
                                      </p:tavLst>
                                    </p:anim>
                                    <p:set>
                                      <p:cBhvr>
                                        <p:cTn id="1576" dur="1" fill="hold">
                                          <p:stCondLst>
                                            <p:cond delay="3499"/>
                                          </p:stCondLst>
                                        </p:cTn>
                                        <p:tgtEl>
                                          <p:spTgt spid="143"/>
                                        </p:tgtEl>
                                        <p:attrNameLst>
                                          <p:attrName>style.visibility</p:attrName>
                                        </p:attrNameLst>
                                      </p:cBhvr>
                                      <p:to>
                                        <p:strVal val="hidden"/>
                                      </p:to>
                                    </p:set>
                                  </p:childTnLst>
                                </p:cTn>
                              </p:par>
                              <p:par>
                                <p:cTn id="1577" presetID="2" presetClass="exit" presetSubtype="1" fill="hold" grpId="2" nodeType="withEffect">
                                  <p:stCondLst>
                                    <p:cond delay="0"/>
                                  </p:stCondLst>
                                  <p:childTnLst>
                                    <p:anim calcmode="lin" valueType="num">
                                      <p:cBhvr additive="base">
                                        <p:cTn id="1578" dur="3500"/>
                                        <p:tgtEl>
                                          <p:spTgt spid="144"/>
                                        </p:tgtEl>
                                        <p:attrNameLst>
                                          <p:attrName>ppt_x</p:attrName>
                                        </p:attrNameLst>
                                      </p:cBhvr>
                                      <p:tavLst>
                                        <p:tav tm="0">
                                          <p:val>
                                            <p:strVal val="ppt_x"/>
                                          </p:val>
                                        </p:tav>
                                        <p:tav tm="100000">
                                          <p:val>
                                            <p:strVal val="ppt_x"/>
                                          </p:val>
                                        </p:tav>
                                      </p:tavLst>
                                    </p:anim>
                                    <p:anim calcmode="lin" valueType="num">
                                      <p:cBhvr additive="base">
                                        <p:cTn id="1579" dur="3500"/>
                                        <p:tgtEl>
                                          <p:spTgt spid="144"/>
                                        </p:tgtEl>
                                        <p:attrNameLst>
                                          <p:attrName>ppt_y</p:attrName>
                                        </p:attrNameLst>
                                      </p:cBhvr>
                                      <p:tavLst>
                                        <p:tav tm="0">
                                          <p:val>
                                            <p:strVal val="ppt_y"/>
                                          </p:val>
                                        </p:tav>
                                        <p:tav tm="100000">
                                          <p:val>
                                            <p:strVal val="0-ppt_h/2"/>
                                          </p:val>
                                        </p:tav>
                                      </p:tavLst>
                                    </p:anim>
                                    <p:set>
                                      <p:cBhvr>
                                        <p:cTn id="1580" dur="1" fill="hold">
                                          <p:stCondLst>
                                            <p:cond delay="3499"/>
                                          </p:stCondLst>
                                        </p:cTn>
                                        <p:tgtEl>
                                          <p:spTgt spid="144"/>
                                        </p:tgtEl>
                                        <p:attrNameLst>
                                          <p:attrName>style.visibility</p:attrName>
                                        </p:attrNameLst>
                                      </p:cBhvr>
                                      <p:to>
                                        <p:strVal val="hidden"/>
                                      </p:to>
                                    </p:set>
                                  </p:childTnLst>
                                </p:cTn>
                              </p:par>
                              <p:par>
                                <p:cTn id="1581" presetID="2" presetClass="exit" presetSubtype="1" fill="hold" grpId="2" nodeType="withEffect">
                                  <p:stCondLst>
                                    <p:cond delay="0"/>
                                  </p:stCondLst>
                                  <p:childTnLst>
                                    <p:anim calcmode="lin" valueType="num">
                                      <p:cBhvr additive="base">
                                        <p:cTn id="1582" dur="3500"/>
                                        <p:tgtEl>
                                          <p:spTgt spid="145"/>
                                        </p:tgtEl>
                                        <p:attrNameLst>
                                          <p:attrName>ppt_x</p:attrName>
                                        </p:attrNameLst>
                                      </p:cBhvr>
                                      <p:tavLst>
                                        <p:tav tm="0">
                                          <p:val>
                                            <p:strVal val="ppt_x"/>
                                          </p:val>
                                        </p:tav>
                                        <p:tav tm="100000">
                                          <p:val>
                                            <p:strVal val="ppt_x"/>
                                          </p:val>
                                        </p:tav>
                                      </p:tavLst>
                                    </p:anim>
                                    <p:anim calcmode="lin" valueType="num">
                                      <p:cBhvr additive="base">
                                        <p:cTn id="1583" dur="3500"/>
                                        <p:tgtEl>
                                          <p:spTgt spid="145"/>
                                        </p:tgtEl>
                                        <p:attrNameLst>
                                          <p:attrName>ppt_y</p:attrName>
                                        </p:attrNameLst>
                                      </p:cBhvr>
                                      <p:tavLst>
                                        <p:tav tm="0">
                                          <p:val>
                                            <p:strVal val="ppt_y"/>
                                          </p:val>
                                        </p:tav>
                                        <p:tav tm="100000">
                                          <p:val>
                                            <p:strVal val="0-ppt_h/2"/>
                                          </p:val>
                                        </p:tav>
                                      </p:tavLst>
                                    </p:anim>
                                    <p:set>
                                      <p:cBhvr>
                                        <p:cTn id="1584" dur="1" fill="hold">
                                          <p:stCondLst>
                                            <p:cond delay="3499"/>
                                          </p:stCondLst>
                                        </p:cTn>
                                        <p:tgtEl>
                                          <p:spTgt spid="145"/>
                                        </p:tgtEl>
                                        <p:attrNameLst>
                                          <p:attrName>style.visibility</p:attrName>
                                        </p:attrNameLst>
                                      </p:cBhvr>
                                      <p:to>
                                        <p:strVal val="hidden"/>
                                      </p:to>
                                    </p:set>
                                  </p:childTnLst>
                                </p:cTn>
                              </p:par>
                              <p:par>
                                <p:cTn id="1585" presetID="2" presetClass="exit" presetSubtype="1" fill="hold" grpId="2" nodeType="withEffect">
                                  <p:stCondLst>
                                    <p:cond delay="0"/>
                                  </p:stCondLst>
                                  <p:childTnLst>
                                    <p:anim calcmode="lin" valueType="num">
                                      <p:cBhvr additive="base">
                                        <p:cTn id="1586" dur="3500"/>
                                        <p:tgtEl>
                                          <p:spTgt spid="146"/>
                                        </p:tgtEl>
                                        <p:attrNameLst>
                                          <p:attrName>ppt_x</p:attrName>
                                        </p:attrNameLst>
                                      </p:cBhvr>
                                      <p:tavLst>
                                        <p:tav tm="0">
                                          <p:val>
                                            <p:strVal val="ppt_x"/>
                                          </p:val>
                                        </p:tav>
                                        <p:tav tm="100000">
                                          <p:val>
                                            <p:strVal val="ppt_x"/>
                                          </p:val>
                                        </p:tav>
                                      </p:tavLst>
                                    </p:anim>
                                    <p:anim calcmode="lin" valueType="num">
                                      <p:cBhvr additive="base">
                                        <p:cTn id="1587" dur="3500"/>
                                        <p:tgtEl>
                                          <p:spTgt spid="146"/>
                                        </p:tgtEl>
                                        <p:attrNameLst>
                                          <p:attrName>ppt_y</p:attrName>
                                        </p:attrNameLst>
                                      </p:cBhvr>
                                      <p:tavLst>
                                        <p:tav tm="0">
                                          <p:val>
                                            <p:strVal val="ppt_y"/>
                                          </p:val>
                                        </p:tav>
                                        <p:tav tm="100000">
                                          <p:val>
                                            <p:strVal val="0-ppt_h/2"/>
                                          </p:val>
                                        </p:tav>
                                      </p:tavLst>
                                    </p:anim>
                                    <p:set>
                                      <p:cBhvr>
                                        <p:cTn id="1588" dur="1" fill="hold">
                                          <p:stCondLst>
                                            <p:cond delay="3499"/>
                                          </p:stCondLst>
                                        </p:cTn>
                                        <p:tgtEl>
                                          <p:spTgt spid="146"/>
                                        </p:tgtEl>
                                        <p:attrNameLst>
                                          <p:attrName>style.visibility</p:attrName>
                                        </p:attrNameLst>
                                      </p:cBhvr>
                                      <p:to>
                                        <p:strVal val="hidden"/>
                                      </p:to>
                                    </p:set>
                                  </p:childTnLst>
                                </p:cTn>
                              </p:par>
                              <p:par>
                                <p:cTn id="1589" presetID="2" presetClass="exit" presetSubtype="1" fill="hold" grpId="2" nodeType="withEffect">
                                  <p:stCondLst>
                                    <p:cond delay="0"/>
                                  </p:stCondLst>
                                  <p:childTnLst>
                                    <p:anim calcmode="lin" valueType="num">
                                      <p:cBhvr additive="base">
                                        <p:cTn id="1590" dur="3500"/>
                                        <p:tgtEl>
                                          <p:spTgt spid="147"/>
                                        </p:tgtEl>
                                        <p:attrNameLst>
                                          <p:attrName>ppt_x</p:attrName>
                                        </p:attrNameLst>
                                      </p:cBhvr>
                                      <p:tavLst>
                                        <p:tav tm="0">
                                          <p:val>
                                            <p:strVal val="ppt_x"/>
                                          </p:val>
                                        </p:tav>
                                        <p:tav tm="100000">
                                          <p:val>
                                            <p:strVal val="ppt_x"/>
                                          </p:val>
                                        </p:tav>
                                      </p:tavLst>
                                    </p:anim>
                                    <p:anim calcmode="lin" valueType="num">
                                      <p:cBhvr additive="base">
                                        <p:cTn id="1591" dur="3500"/>
                                        <p:tgtEl>
                                          <p:spTgt spid="147"/>
                                        </p:tgtEl>
                                        <p:attrNameLst>
                                          <p:attrName>ppt_y</p:attrName>
                                        </p:attrNameLst>
                                      </p:cBhvr>
                                      <p:tavLst>
                                        <p:tav tm="0">
                                          <p:val>
                                            <p:strVal val="ppt_y"/>
                                          </p:val>
                                        </p:tav>
                                        <p:tav tm="100000">
                                          <p:val>
                                            <p:strVal val="0-ppt_h/2"/>
                                          </p:val>
                                        </p:tav>
                                      </p:tavLst>
                                    </p:anim>
                                    <p:set>
                                      <p:cBhvr>
                                        <p:cTn id="1592" dur="1" fill="hold">
                                          <p:stCondLst>
                                            <p:cond delay="3499"/>
                                          </p:stCondLst>
                                        </p:cTn>
                                        <p:tgtEl>
                                          <p:spTgt spid="147"/>
                                        </p:tgtEl>
                                        <p:attrNameLst>
                                          <p:attrName>style.visibility</p:attrName>
                                        </p:attrNameLst>
                                      </p:cBhvr>
                                      <p:to>
                                        <p:strVal val="hidden"/>
                                      </p:to>
                                    </p:set>
                                  </p:childTnLst>
                                </p:cTn>
                              </p:par>
                              <p:par>
                                <p:cTn id="1593" presetID="2" presetClass="exit" presetSubtype="1" fill="hold" grpId="2" nodeType="withEffect">
                                  <p:stCondLst>
                                    <p:cond delay="0"/>
                                  </p:stCondLst>
                                  <p:childTnLst>
                                    <p:anim calcmode="lin" valueType="num">
                                      <p:cBhvr additive="base">
                                        <p:cTn id="1594" dur="3500"/>
                                        <p:tgtEl>
                                          <p:spTgt spid="148"/>
                                        </p:tgtEl>
                                        <p:attrNameLst>
                                          <p:attrName>ppt_x</p:attrName>
                                        </p:attrNameLst>
                                      </p:cBhvr>
                                      <p:tavLst>
                                        <p:tav tm="0">
                                          <p:val>
                                            <p:strVal val="ppt_x"/>
                                          </p:val>
                                        </p:tav>
                                        <p:tav tm="100000">
                                          <p:val>
                                            <p:strVal val="ppt_x"/>
                                          </p:val>
                                        </p:tav>
                                      </p:tavLst>
                                    </p:anim>
                                    <p:anim calcmode="lin" valueType="num">
                                      <p:cBhvr additive="base">
                                        <p:cTn id="1595" dur="3500"/>
                                        <p:tgtEl>
                                          <p:spTgt spid="148"/>
                                        </p:tgtEl>
                                        <p:attrNameLst>
                                          <p:attrName>ppt_y</p:attrName>
                                        </p:attrNameLst>
                                      </p:cBhvr>
                                      <p:tavLst>
                                        <p:tav tm="0">
                                          <p:val>
                                            <p:strVal val="ppt_y"/>
                                          </p:val>
                                        </p:tav>
                                        <p:tav tm="100000">
                                          <p:val>
                                            <p:strVal val="0-ppt_h/2"/>
                                          </p:val>
                                        </p:tav>
                                      </p:tavLst>
                                    </p:anim>
                                    <p:set>
                                      <p:cBhvr>
                                        <p:cTn id="1596" dur="1" fill="hold">
                                          <p:stCondLst>
                                            <p:cond delay="3499"/>
                                          </p:stCondLst>
                                        </p:cTn>
                                        <p:tgtEl>
                                          <p:spTgt spid="148"/>
                                        </p:tgtEl>
                                        <p:attrNameLst>
                                          <p:attrName>style.visibility</p:attrName>
                                        </p:attrNameLst>
                                      </p:cBhvr>
                                      <p:to>
                                        <p:strVal val="hidden"/>
                                      </p:to>
                                    </p:set>
                                  </p:childTnLst>
                                </p:cTn>
                              </p:par>
                              <p:par>
                                <p:cTn id="1597" presetID="2" presetClass="exit" presetSubtype="1" fill="hold" grpId="2" nodeType="withEffect">
                                  <p:stCondLst>
                                    <p:cond delay="0"/>
                                  </p:stCondLst>
                                  <p:childTnLst>
                                    <p:anim calcmode="lin" valueType="num">
                                      <p:cBhvr additive="base">
                                        <p:cTn id="1598" dur="3500"/>
                                        <p:tgtEl>
                                          <p:spTgt spid="149"/>
                                        </p:tgtEl>
                                        <p:attrNameLst>
                                          <p:attrName>ppt_x</p:attrName>
                                        </p:attrNameLst>
                                      </p:cBhvr>
                                      <p:tavLst>
                                        <p:tav tm="0">
                                          <p:val>
                                            <p:strVal val="ppt_x"/>
                                          </p:val>
                                        </p:tav>
                                        <p:tav tm="100000">
                                          <p:val>
                                            <p:strVal val="ppt_x"/>
                                          </p:val>
                                        </p:tav>
                                      </p:tavLst>
                                    </p:anim>
                                    <p:anim calcmode="lin" valueType="num">
                                      <p:cBhvr additive="base">
                                        <p:cTn id="1599" dur="3500"/>
                                        <p:tgtEl>
                                          <p:spTgt spid="149"/>
                                        </p:tgtEl>
                                        <p:attrNameLst>
                                          <p:attrName>ppt_y</p:attrName>
                                        </p:attrNameLst>
                                      </p:cBhvr>
                                      <p:tavLst>
                                        <p:tav tm="0">
                                          <p:val>
                                            <p:strVal val="ppt_y"/>
                                          </p:val>
                                        </p:tav>
                                        <p:tav tm="100000">
                                          <p:val>
                                            <p:strVal val="0-ppt_h/2"/>
                                          </p:val>
                                        </p:tav>
                                      </p:tavLst>
                                    </p:anim>
                                    <p:set>
                                      <p:cBhvr>
                                        <p:cTn id="1600" dur="1" fill="hold">
                                          <p:stCondLst>
                                            <p:cond delay="3499"/>
                                          </p:stCondLst>
                                        </p:cTn>
                                        <p:tgtEl>
                                          <p:spTgt spid="149"/>
                                        </p:tgtEl>
                                        <p:attrNameLst>
                                          <p:attrName>style.visibility</p:attrName>
                                        </p:attrNameLst>
                                      </p:cBhvr>
                                      <p:to>
                                        <p:strVal val="hidden"/>
                                      </p:to>
                                    </p:set>
                                  </p:childTnLst>
                                </p:cTn>
                              </p:par>
                              <p:par>
                                <p:cTn id="1601" presetID="13" presetClass="exit" presetSubtype="32" fill="hold" grpId="3" nodeType="withEffect">
                                  <p:stCondLst>
                                    <p:cond delay="0"/>
                                  </p:stCondLst>
                                  <p:childTnLst>
                                    <p:animEffect transition="out" filter="plus(out)">
                                      <p:cBhvr>
                                        <p:cTn id="1602" dur="7000"/>
                                        <p:tgtEl>
                                          <p:spTgt spid="136"/>
                                        </p:tgtEl>
                                      </p:cBhvr>
                                    </p:animEffect>
                                    <p:set>
                                      <p:cBhvr>
                                        <p:cTn id="1603" dur="1" fill="hold">
                                          <p:stCondLst>
                                            <p:cond delay="6999"/>
                                          </p:stCondLst>
                                        </p:cTn>
                                        <p:tgtEl>
                                          <p:spTgt spid="136"/>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37"/>
                                        </p:tgtEl>
                                      </p:cBhvr>
                                    </p:animEffect>
                                    <p:set>
                                      <p:cBhvr>
                                        <p:cTn id="1606" dur="1" fill="hold">
                                          <p:stCondLst>
                                            <p:cond delay="6999"/>
                                          </p:stCondLst>
                                        </p:cTn>
                                        <p:tgtEl>
                                          <p:spTgt spid="137"/>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38"/>
                                        </p:tgtEl>
                                      </p:cBhvr>
                                    </p:animEffect>
                                    <p:set>
                                      <p:cBhvr>
                                        <p:cTn id="1609" dur="1" fill="hold">
                                          <p:stCondLst>
                                            <p:cond delay="6999"/>
                                          </p:stCondLst>
                                        </p:cTn>
                                        <p:tgtEl>
                                          <p:spTgt spid="138"/>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39"/>
                                        </p:tgtEl>
                                      </p:cBhvr>
                                    </p:animEffect>
                                    <p:set>
                                      <p:cBhvr>
                                        <p:cTn id="1612" dur="1" fill="hold">
                                          <p:stCondLst>
                                            <p:cond delay="6999"/>
                                          </p:stCondLst>
                                        </p:cTn>
                                        <p:tgtEl>
                                          <p:spTgt spid="139"/>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40"/>
                                        </p:tgtEl>
                                      </p:cBhvr>
                                    </p:animEffect>
                                    <p:set>
                                      <p:cBhvr>
                                        <p:cTn id="1615" dur="1" fill="hold">
                                          <p:stCondLst>
                                            <p:cond delay="6999"/>
                                          </p:stCondLst>
                                        </p:cTn>
                                        <p:tgtEl>
                                          <p:spTgt spid="140"/>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41"/>
                                        </p:tgtEl>
                                      </p:cBhvr>
                                    </p:animEffect>
                                    <p:set>
                                      <p:cBhvr>
                                        <p:cTn id="1618" dur="1" fill="hold">
                                          <p:stCondLst>
                                            <p:cond delay="6999"/>
                                          </p:stCondLst>
                                        </p:cTn>
                                        <p:tgtEl>
                                          <p:spTgt spid="141"/>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42"/>
                                        </p:tgtEl>
                                      </p:cBhvr>
                                    </p:animEffect>
                                    <p:set>
                                      <p:cBhvr>
                                        <p:cTn id="1621" dur="1" fill="hold">
                                          <p:stCondLst>
                                            <p:cond delay="6999"/>
                                          </p:stCondLst>
                                        </p:cTn>
                                        <p:tgtEl>
                                          <p:spTgt spid="142"/>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143"/>
                                        </p:tgtEl>
                                      </p:cBhvr>
                                    </p:animEffect>
                                    <p:set>
                                      <p:cBhvr>
                                        <p:cTn id="1624" dur="1" fill="hold">
                                          <p:stCondLst>
                                            <p:cond delay="6999"/>
                                          </p:stCondLst>
                                        </p:cTn>
                                        <p:tgtEl>
                                          <p:spTgt spid="143"/>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144"/>
                                        </p:tgtEl>
                                      </p:cBhvr>
                                    </p:animEffect>
                                    <p:set>
                                      <p:cBhvr>
                                        <p:cTn id="1627" dur="1" fill="hold">
                                          <p:stCondLst>
                                            <p:cond delay="6999"/>
                                          </p:stCondLst>
                                        </p:cTn>
                                        <p:tgtEl>
                                          <p:spTgt spid="144"/>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45"/>
                                        </p:tgtEl>
                                      </p:cBhvr>
                                    </p:animEffect>
                                    <p:set>
                                      <p:cBhvr>
                                        <p:cTn id="1630" dur="1" fill="hold">
                                          <p:stCondLst>
                                            <p:cond delay="6999"/>
                                          </p:stCondLst>
                                        </p:cTn>
                                        <p:tgtEl>
                                          <p:spTgt spid="145"/>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46"/>
                                        </p:tgtEl>
                                      </p:cBhvr>
                                    </p:animEffect>
                                    <p:set>
                                      <p:cBhvr>
                                        <p:cTn id="1633" dur="1" fill="hold">
                                          <p:stCondLst>
                                            <p:cond delay="6999"/>
                                          </p:stCondLst>
                                        </p:cTn>
                                        <p:tgtEl>
                                          <p:spTgt spid="146"/>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147"/>
                                        </p:tgtEl>
                                      </p:cBhvr>
                                    </p:animEffect>
                                    <p:set>
                                      <p:cBhvr>
                                        <p:cTn id="1636" dur="1" fill="hold">
                                          <p:stCondLst>
                                            <p:cond delay="6999"/>
                                          </p:stCondLst>
                                        </p:cTn>
                                        <p:tgtEl>
                                          <p:spTgt spid="147"/>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148"/>
                                        </p:tgtEl>
                                      </p:cBhvr>
                                    </p:animEffect>
                                    <p:set>
                                      <p:cBhvr>
                                        <p:cTn id="1639" dur="1" fill="hold">
                                          <p:stCondLst>
                                            <p:cond delay="6999"/>
                                          </p:stCondLst>
                                        </p:cTn>
                                        <p:tgtEl>
                                          <p:spTgt spid="148"/>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49"/>
                                        </p:tgtEl>
                                      </p:cBhvr>
                                    </p:animEffect>
                                    <p:set>
                                      <p:cBhvr>
                                        <p:cTn id="1642" dur="1" fill="hold">
                                          <p:stCondLst>
                                            <p:cond delay="6999"/>
                                          </p:stCondLst>
                                        </p:cTn>
                                        <p:tgtEl>
                                          <p:spTgt spid="149"/>
                                        </p:tgtEl>
                                        <p:attrNameLst>
                                          <p:attrName>style.visibility</p:attrName>
                                        </p:attrNameLst>
                                      </p:cBhvr>
                                      <p:to>
                                        <p:strVal val="hidden"/>
                                      </p:to>
                                    </p:set>
                                  </p:childTnLst>
                                </p:cTn>
                              </p:par>
                              <p:par>
                                <p:cTn id="1643" presetID="2" presetClass="entr" presetSubtype="4" fill="hold" grpId="0" nodeType="withEffect">
                                  <p:stCondLst>
                                    <p:cond delay="0"/>
                                  </p:stCondLst>
                                  <p:childTnLst>
                                    <p:set>
                                      <p:cBhvr>
                                        <p:cTn id="1644" dur="1" fill="hold">
                                          <p:stCondLst>
                                            <p:cond delay="0"/>
                                          </p:stCondLst>
                                        </p:cTn>
                                        <p:tgtEl>
                                          <p:spTgt spid="150"/>
                                        </p:tgtEl>
                                        <p:attrNameLst>
                                          <p:attrName>style.visibility</p:attrName>
                                        </p:attrNameLst>
                                      </p:cBhvr>
                                      <p:to>
                                        <p:strVal val="visible"/>
                                      </p:to>
                                    </p:set>
                                    <p:anim calcmode="lin" valueType="num">
                                      <p:cBhvr additive="base">
                                        <p:cTn id="1645" dur="3500" fill="hold"/>
                                        <p:tgtEl>
                                          <p:spTgt spid="150"/>
                                        </p:tgtEl>
                                        <p:attrNameLst>
                                          <p:attrName>ppt_x</p:attrName>
                                        </p:attrNameLst>
                                      </p:cBhvr>
                                      <p:tavLst>
                                        <p:tav tm="0">
                                          <p:val>
                                            <p:strVal val="#ppt_x"/>
                                          </p:val>
                                        </p:tav>
                                        <p:tav tm="100000">
                                          <p:val>
                                            <p:strVal val="#ppt_x"/>
                                          </p:val>
                                        </p:tav>
                                      </p:tavLst>
                                    </p:anim>
                                    <p:anim calcmode="lin" valueType="num">
                                      <p:cBhvr additive="base">
                                        <p:cTn id="1646" dur="3500" fill="hold"/>
                                        <p:tgtEl>
                                          <p:spTgt spid="150"/>
                                        </p:tgtEl>
                                        <p:attrNameLst>
                                          <p:attrName>ppt_y</p:attrName>
                                        </p:attrNameLst>
                                      </p:cBhvr>
                                      <p:tavLst>
                                        <p:tav tm="0">
                                          <p:val>
                                            <p:strVal val="1+#ppt_h/2"/>
                                          </p:val>
                                        </p:tav>
                                        <p:tav tm="100000">
                                          <p:val>
                                            <p:strVal val="#ppt_y"/>
                                          </p:val>
                                        </p:tav>
                                      </p:tavLst>
                                    </p:anim>
                                  </p:childTnLst>
                                </p:cTn>
                              </p:par>
                              <p:par>
                                <p:cTn id="1647" presetID="2" presetClass="entr" presetSubtype="4" fill="hold" grpId="0" nodeType="withEffect">
                                  <p:stCondLst>
                                    <p:cond delay="0"/>
                                  </p:stCondLst>
                                  <p:childTnLst>
                                    <p:set>
                                      <p:cBhvr>
                                        <p:cTn id="1648" dur="1" fill="hold">
                                          <p:stCondLst>
                                            <p:cond delay="0"/>
                                          </p:stCondLst>
                                        </p:cTn>
                                        <p:tgtEl>
                                          <p:spTgt spid="151"/>
                                        </p:tgtEl>
                                        <p:attrNameLst>
                                          <p:attrName>style.visibility</p:attrName>
                                        </p:attrNameLst>
                                      </p:cBhvr>
                                      <p:to>
                                        <p:strVal val="visible"/>
                                      </p:to>
                                    </p:set>
                                    <p:anim calcmode="lin" valueType="num">
                                      <p:cBhvr additive="base">
                                        <p:cTn id="1649" dur="3500" fill="hold"/>
                                        <p:tgtEl>
                                          <p:spTgt spid="151"/>
                                        </p:tgtEl>
                                        <p:attrNameLst>
                                          <p:attrName>ppt_x</p:attrName>
                                        </p:attrNameLst>
                                      </p:cBhvr>
                                      <p:tavLst>
                                        <p:tav tm="0">
                                          <p:val>
                                            <p:strVal val="#ppt_x"/>
                                          </p:val>
                                        </p:tav>
                                        <p:tav tm="100000">
                                          <p:val>
                                            <p:strVal val="#ppt_x"/>
                                          </p:val>
                                        </p:tav>
                                      </p:tavLst>
                                    </p:anim>
                                    <p:anim calcmode="lin" valueType="num">
                                      <p:cBhvr additive="base">
                                        <p:cTn id="1650" dur="3500" fill="hold"/>
                                        <p:tgtEl>
                                          <p:spTgt spid="151"/>
                                        </p:tgtEl>
                                        <p:attrNameLst>
                                          <p:attrName>ppt_y</p:attrName>
                                        </p:attrNameLst>
                                      </p:cBhvr>
                                      <p:tavLst>
                                        <p:tav tm="0">
                                          <p:val>
                                            <p:strVal val="1+#ppt_h/2"/>
                                          </p:val>
                                        </p:tav>
                                        <p:tav tm="100000">
                                          <p:val>
                                            <p:strVal val="#ppt_y"/>
                                          </p:val>
                                        </p:tav>
                                      </p:tavLst>
                                    </p:anim>
                                  </p:childTnLst>
                                </p:cTn>
                              </p:par>
                              <p:par>
                                <p:cTn id="1651" presetID="2" presetClass="entr" presetSubtype="4" fill="hold" grpId="0" nodeType="withEffect">
                                  <p:stCondLst>
                                    <p:cond delay="0"/>
                                  </p:stCondLst>
                                  <p:childTnLst>
                                    <p:set>
                                      <p:cBhvr>
                                        <p:cTn id="1652" dur="1" fill="hold">
                                          <p:stCondLst>
                                            <p:cond delay="0"/>
                                          </p:stCondLst>
                                        </p:cTn>
                                        <p:tgtEl>
                                          <p:spTgt spid="152"/>
                                        </p:tgtEl>
                                        <p:attrNameLst>
                                          <p:attrName>style.visibility</p:attrName>
                                        </p:attrNameLst>
                                      </p:cBhvr>
                                      <p:to>
                                        <p:strVal val="visible"/>
                                      </p:to>
                                    </p:set>
                                    <p:anim calcmode="lin" valueType="num">
                                      <p:cBhvr additive="base">
                                        <p:cTn id="1653" dur="3500" fill="hold"/>
                                        <p:tgtEl>
                                          <p:spTgt spid="152"/>
                                        </p:tgtEl>
                                        <p:attrNameLst>
                                          <p:attrName>ppt_x</p:attrName>
                                        </p:attrNameLst>
                                      </p:cBhvr>
                                      <p:tavLst>
                                        <p:tav tm="0">
                                          <p:val>
                                            <p:strVal val="#ppt_x"/>
                                          </p:val>
                                        </p:tav>
                                        <p:tav tm="100000">
                                          <p:val>
                                            <p:strVal val="#ppt_x"/>
                                          </p:val>
                                        </p:tav>
                                      </p:tavLst>
                                    </p:anim>
                                    <p:anim calcmode="lin" valueType="num">
                                      <p:cBhvr additive="base">
                                        <p:cTn id="1654" dur="3500" fill="hold"/>
                                        <p:tgtEl>
                                          <p:spTgt spid="152"/>
                                        </p:tgtEl>
                                        <p:attrNameLst>
                                          <p:attrName>ppt_y</p:attrName>
                                        </p:attrNameLst>
                                      </p:cBhvr>
                                      <p:tavLst>
                                        <p:tav tm="0">
                                          <p:val>
                                            <p:strVal val="1+#ppt_h/2"/>
                                          </p:val>
                                        </p:tav>
                                        <p:tav tm="100000">
                                          <p:val>
                                            <p:strVal val="#ppt_y"/>
                                          </p:val>
                                        </p:tav>
                                      </p:tavLst>
                                    </p:anim>
                                  </p:childTnLst>
                                </p:cTn>
                              </p:par>
                              <p:par>
                                <p:cTn id="1655" presetID="2" presetClass="entr" presetSubtype="4" fill="hold" grpId="0" nodeType="withEffect">
                                  <p:stCondLst>
                                    <p:cond delay="0"/>
                                  </p:stCondLst>
                                  <p:childTnLst>
                                    <p:set>
                                      <p:cBhvr>
                                        <p:cTn id="1656" dur="1" fill="hold">
                                          <p:stCondLst>
                                            <p:cond delay="0"/>
                                          </p:stCondLst>
                                        </p:cTn>
                                        <p:tgtEl>
                                          <p:spTgt spid="153"/>
                                        </p:tgtEl>
                                        <p:attrNameLst>
                                          <p:attrName>style.visibility</p:attrName>
                                        </p:attrNameLst>
                                      </p:cBhvr>
                                      <p:to>
                                        <p:strVal val="visible"/>
                                      </p:to>
                                    </p:set>
                                    <p:anim calcmode="lin" valueType="num">
                                      <p:cBhvr additive="base">
                                        <p:cTn id="1657" dur="3500" fill="hold"/>
                                        <p:tgtEl>
                                          <p:spTgt spid="153"/>
                                        </p:tgtEl>
                                        <p:attrNameLst>
                                          <p:attrName>ppt_x</p:attrName>
                                        </p:attrNameLst>
                                      </p:cBhvr>
                                      <p:tavLst>
                                        <p:tav tm="0">
                                          <p:val>
                                            <p:strVal val="#ppt_x"/>
                                          </p:val>
                                        </p:tav>
                                        <p:tav tm="100000">
                                          <p:val>
                                            <p:strVal val="#ppt_x"/>
                                          </p:val>
                                        </p:tav>
                                      </p:tavLst>
                                    </p:anim>
                                    <p:anim calcmode="lin" valueType="num">
                                      <p:cBhvr additive="base">
                                        <p:cTn id="1658" dur="3500" fill="hold"/>
                                        <p:tgtEl>
                                          <p:spTgt spid="153"/>
                                        </p:tgtEl>
                                        <p:attrNameLst>
                                          <p:attrName>ppt_y</p:attrName>
                                        </p:attrNameLst>
                                      </p:cBhvr>
                                      <p:tavLst>
                                        <p:tav tm="0">
                                          <p:val>
                                            <p:strVal val="1+#ppt_h/2"/>
                                          </p:val>
                                        </p:tav>
                                        <p:tav tm="100000">
                                          <p:val>
                                            <p:strVal val="#ppt_y"/>
                                          </p:val>
                                        </p:tav>
                                      </p:tavLst>
                                    </p:anim>
                                  </p:childTnLst>
                                </p:cTn>
                              </p:par>
                              <p:par>
                                <p:cTn id="1659" presetID="2" presetClass="entr" presetSubtype="4" fill="hold" grpId="0" nodeType="withEffect">
                                  <p:stCondLst>
                                    <p:cond delay="0"/>
                                  </p:stCondLst>
                                  <p:childTnLst>
                                    <p:set>
                                      <p:cBhvr>
                                        <p:cTn id="1660" dur="1" fill="hold">
                                          <p:stCondLst>
                                            <p:cond delay="0"/>
                                          </p:stCondLst>
                                        </p:cTn>
                                        <p:tgtEl>
                                          <p:spTgt spid="154"/>
                                        </p:tgtEl>
                                        <p:attrNameLst>
                                          <p:attrName>style.visibility</p:attrName>
                                        </p:attrNameLst>
                                      </p:cBhvr>
                                      <p:to>
                                        <p:strVal val="visible"/>
                                      </p:to>
                                    </p:set>
                                    <p:anim calcmode="lin" valueType="num">
                                      <p:cBhvr additive="base">
                                        <p:cTn id="1661" dur="3500" fill="hold"/>
                                        <p:tgtEl>
                                          <p:spTgt spid="154"/>
                                        </p:tgtEl>
                                        <p:attrNameLst>
                                          <p:attrName>ppt_x</p:attrName>
                                        </p:attrNameLst>
                                      </p:cBhvr>
                                      <p:tavLst>
                                        <p:tav tm="0">
                                          <p:val>
                                            <p:strVal val="#ppt_x"/>
                                          </p:val>
                                        </p:tav>
                                        <p:tav tm="100000">
                                          <p:val>
                                            <p:strVal val="#ppt_x"/>
                                          </p:val>
                                        </p:tav>
                                      </p:tavLst>
                                    </p:anim>
                                    <p:anim calcmode="lin" valueType="num">
                                      <p:cBhvr additive="base">
                                        <p:cTn id="1662" dur="3500" fill="hold"/>
                                        <p:tgtEl>
                                          <p:spTgt spid="154"/>
                                        </p:tgtEl>
                                        <p:attrNameLst>
                                          <p:attrName>ppt_y</p:attrName>
                                        </p:attrNameLst>
                                      </p:cBhvr>
                                      <p:tavLst>
                                        <p:tav tm="0">
                                          <p:val>
                                            <p:strVal val="1+#ppt_h/2"/>
                                          </p:val>
                                        </p:tav>
                                        <p:tav tm="100000">
                                          <p:val>
                                            <p:strVal val="#ppt_y"/>
                                          </p:val>
                                        </p:tav>
                                      </p:tavLst>
                                    </p:anim>
                                  </p:childTnLst>
                                </p:cTn>
                              </p:par>
                              <p:par>
                                <p:cTn id="1663" presetID="2" presetClass="entr" presetSubtype="4" fill="hold" grpId="0" nodeType="withEffect">
                                  <p:stCondLst>
                                    <p:cond delay="0"/>
                                  </p:stCondLst>
                                  <p:childTnLst>
                                    <p:set>
                                      <p:cBhvr>
                                        <p:cTn id="1664" dur="1" fill="hold">
                                          <p:stCondLst>
                                            <p:cond delay="0"/>
                                          </p:stCondLst>
                                        </p:cTn>
                                        <p:tgtEl>
                                          <p:spTgt spid="155"/>
                                        </p:tgtEl>
                                        <p:attrNameLst>
                                          <p:attrName>style.visibility</p:attrName>
                                        </p:attrNameLst>
                                      </p:cBhvr>
                                      <p:to>
                                        <p:strVal val="visible"/>
                                      </p:to>
                                    </p:set>
                                    <p:anim calcmode="lin" valueType="num">
                                      <p:cBhvr additive="base">
                                        <p:cTn id="1665" dur="3500" fill="hold"/>
                                        <p:tgtEl>
                                          <p:spTgt spid="155"/>
                                        </p:tgtEl>
                                        <p:attrNameLst>
                                          <p:attrName>ppt_x</p:attrName>
                                        </p:attrNameLst>
                                      </p:cBhvr>
                                      <p:tavLst>
                                        <p:tav tm="0">
                                          <p:val>
                                            <p:strVal val="#ppt_x"/>
                                          </p:val>
                                        </p:tav>
                                        <p:tav tm="100000">
                                          <p:val>
                                            <p:strVal val="#ppt_x"/>
                                          </p:val>
                                        </p:tav>
                                      </p:tavLst>
                                    </p:anim>
                                    <p:anim calcmode="lin" valueType="num">
                                      <p:cBhvr additive="base">
                                        <p:cTn id="1666" dur="3500" fill="hold"/>
                                        <p:tgtEl>
                                          <p:spTgt spid="155"/>
                                        </p:tgtEl>
                                        <p:attrNameLst>
                                          <p:attrName>ppt_y</p:attrName>
                                        </p:attrNameLst>
                                      </p:cBhvr>
                                      <p:tavLst>
                                        <p:tav tm="0">
                                          <p:val>
                                            <p:strVal val="1+#ppt_h/2"/>
                                          </p:val>
                                        </p:tav>
                                        <p:tav tm="100000">
                                          <p:val>
                                            <p:strVal val="#ppt_y"/>
                                          </p:val>
                                        </p:tav>
                                      </p:tavLst>
                                    </p:anim>
                                  </p:childTnLst>
                                </p:cTn>
                              </p:par>
                              <p:par>
                                <p:cTn id="1667" presetID="2" presetClass="entr" presetSubtype="4" fill="hold" grpId="0" nodeType="withEffect">
                                  <p:stCondLst>
                                    <p:cond delay="0"/>
                                  </p:stCondLst>
                                  <p:childTnLst>
                                    <p:set>
                                      <p:cBhvr>
                                        <p:cTn id="1668" dur="1" fill="hold">
                                          <p:stCondLst>
                                            <p:cond delay="0"/>
                                          </p:stCondLst>
                                        </p:cTn>
                                        <p:tgtEl>
                                          <p:spTgt spid="156"/>
                                        </p:tgtEl>
                                        <p:attrNameLst>
                                          <p:attrName>style.visibility</p:attrName>
                                        </p:attrNameLst>
                                      </p:cBhvr>
                                      <p:to>
                                        <p:strVal val="visible"/>
                                      </p:to>
                                    </p:set>
                                    <p:anim calcmode="lin" valueType="num">
                                      <p:cBhvr additive="base">
                                        <p:cTn id="1669" dur="3500" fill="hold"/>
                                        <p:tgtEl>
                                          <p:spTgt spid="156"/>
                                        </p:tgtEl>
                                        <p:attrNameLst>
                                          <p:attrName>ppt_x</p:attrName>
                                        </p:attrNameLst>
                                      </p:cBhvr>
                                      <p:tavLst>
                                        <p:tav tm="0">
                                          <p:val>
                                            <p:strVal val="#ppt_x"/>
                                          </p:val>
                                        </p:tav>
                                        <p:tav tm="100000">
                                          <p:val>
                                            <p:strVal val="#ppt_x"/>
                                          </p:val>
                                        </p:tav>
                                      </p:tavLst>
                                    </p:anim>
                                    <p:anim calcmode="lin" valueType="num">
                                      <p:cBhvr additive="base">
                                        <p:cTn id="1670" dur="3500" fill="hold"/>
                                        <p:tgtEl>
                                          <p:spTgt spid="156"/>
                                        </p:tgtEl>
                                        <p:attrNameLst>
                                          <p:attrName>ppt_y</p:attrName>
                                        </p:attrNameLst>
                                      </p:cBhvr>
                                      <p:tavLst>
                                        <p:tav tm="0">
                                          <p:val>
                                            <p:strVal val="1+#ppt_h/2"/>
                                          </p:val>
                                        </p:tav>
                                        <p:tav tm="100000">
                                          <p:val>
                                            <p:strVal val="#ppt_y"/>
                                          </p:val>
                                        </p:tav>
                                      </p:tavLst>
                                    </p:anim>
                                  </p:childTnLst>
                                </p:cTn>
                              </p:par>
                              <p:par>
                                <p:cTn id="1671" presetID="2" presetClass="entr" presetSubtype="4" fill="hold" grpId="0" nodeType="withEffect">
                                  <p:stCondLst>
                                    <p:cond delay="0"/>
                                  </p:stCondLst>
                                  <p:childTnLst>
                                    <p:set>
                                      <p:cBhvr>
                                        <p:cTn id="1672" dur="1" fill="hold">
                                          <p:stCondLst>
                                            <p:cond delay="0"/>
                                          </p:stCondLst>
                                        </p:cTn>
                                        <p:tgtEl>
                                          <p:spTgt spid="157"/>
                                        </p:tgtEl>
                                        <p:attrNameLst>
                                          <p:attrName>style.visibility</p:attrName>
                                        </p:attrNameLst>
                                      </p:cBhvr>
                                      <p:to>
                                        <p:strVal val="visible"/>
                                      </p:to>
                                    </p:set>
                                    <p:anim calcmode="lin" valueType="num">
                                      <p:cBhvr additive="base">
                                        <p:cTn id="1673" dur="3500" fill="hold"/>
                                        <p:tgtEl>
                                          <p:spTgt spid="157"/>
                                        </p:tgtEl>
                                        <p:attrNameLst>
                                          <p:attrName>ppt_x</p:attrName>
                                        </p:attrNameLst>
                                      </p:cBhvr>
                                      <p:tavLst>
                                        <p:tav tm="0">
                                          <p:val>
                                            <p:strVal val="#ppt_x"/>
                                          </p:val>
                                        </p:tav>
                                        <p:tav tm="100000">
                                          <p:val>
                                            <p:strVal val="#ppt_x"/>
                                          </p:val>
                                        </p:tav>
                                      </p:tavLst>
                                    </p:anim>
                                    <p:anim calcmode="lin" valueType="num">
                                      <p:cBhvr additive="base">
                                        <p:cTn id="1674" dur="3500" fill="hold"/>
                                        <p:tgtEl>
                                          <p:spTgt spid="157"/>
                                        </p:tgtEl>
                                        <p:attrNameLst>
                                          <p:attrName>ppt_y</p:attrName>
                                        </p:attrNameLst>
                                      </p:cBhvr>
                                      <p:tavLst>
                                        <p:tav tm="0">
                                          <p:val>
                                            <p:strVal val="1+#ppt_h/2"/>
                                          </p:val>
                                        </p:tav>
                                        <p:tav tm="100000">
                                          <p:val>
                                            <p:strVal val="#ppt_y"/>
                                          </p:val>
                                        </p:tav>
                                      </p:tavLst>
                                    </p:anim>
                                  </p:childTnLst>
                                </p:cTn>
                              </p:par>
                              <p:par>
                                <p:cTn id="1675" presetID="2" presetClass="entr" presetSubtype="4" fill="hold" grpId="0" nodeType="withEffect">
                                  <p:stCondLst>
                                    <p:cond delay="0"/>
                                  </p:stCondLst>
                                  <p:childTnLst>
                                    <p:set>
                                      <p:cBhvr>
                                        <p:cTn id="1676" dur="1" fill="hold">
                                          <p:stCondLst>
                                            <p:cond delay="0"/>
                                          </p:stCondLst>
                                        </p:cTn>
                                        <p:tgtEl>
                                          <p:spTgt spid="158"/>
                                        </p:tgtEl>
                                        <p:attrNameLst>
                                          <p:attrName>style.visibility</p:attrName>
                                        </p:attrNameLst>
                                      </p:cBhvr>
                                      <p:to>
                                        <p:strVal val="visible"/>
                                      </p:to>
                                    </p:set>
                                    <p:anim calcmode="lin" valueType="num">
                                      <p:cBhvr additive="base">
                                        <p:cTn id="1677" dur="3500" fill="hold"/>
                                        <p:tgtEl>
                                          <p:spTgt spid="158"/>
                                        </p:tgtEl>
                                        <p:attrNameLst>
                                          <p:attrName>ppt_x</p:attrName>
                                        </p:attrNameLst>
                                      </p:cBhvr>
                                      <p:tavLst>
                                        <p:tav tm="0">
                                          <p:val>
                                            <p:strVal val="#ppt_x"/>
                                          </p:val>
                                        </p:tav>
                                        <p:tav tm="100000">
                                          <p:val>
                                            <p:strVal val="#ppt_x"/>
                                          </p:val>
                                        </p:tav>
                                      </p:tavLst>
                                    </p:anim>
                                    <p:anim calcmode="lin" valueType="num">
                                      <p:cBhvr additive="base">
                                        <p:cTn id="1678" dur="3500" fill="hold"/>
                                        <p:tgtEl>
                                          <p:spTgt spid="158"/>
                                        </p:tgtEl>
                                        <p:attrNameLst>
                                          <p:attrName>ppt_y</p:attrName>
                                        </p:attrNameLst>
                                      </p:cBhvr>
                                      <p:tavLst>
                                        <p:tav tm="0">
                                          <p:val>
                                            <p:strVal val="1+#ppt_h/2"/>
                                          </p:val>
                                        </p:tav>
                                        <p:tav tm="100000">
                                          <p:val>
                                            <p:strVal val="#ppt_y"/>
                                          </p:val>
                                        </p:tav>
                                      </p:tavLst>
                                    </p:anim>
                                  </p:childTnLst>
                                </p:cTn>
                              </p:par>
                              <p:par>
                                <p:cTn id="1679" presetID="2" presetClass="entr" presetSubtype="4" fill="hold" grpId="0" nodeType="withEffect">
                                  <p:stCondLst>
                                    <p:cond delay="0"/>
                                  </p:stCondLst>
                                  <p:childTnLst>
                                    <p:set>
                                      <p:cBhvr>
                                        <p:cTn id="1680" dur="1" fill="hold">
                                          <p:stCondLst>
                                            <p:cond delay="0"/>
                                          </p:stCondLst>
                                        </p:cTn>
                                        <p:tgtEl>
                                          <p:spTgt spid="159"/>
                                        </p:tgtEl>
                                        <p:attrNameLst>
                                          <p:attrName>style.visibility</p:attrName>
                                        </p:attrNameLst>
                                      </p:cBhvr>
                                      <p:to>
                                        <p:strVal val="visible"/>
                                      </p:to>
                                    </p:set>
                                    <p:anim calcmode="lin" valueType="num">
                                      <p:cBhvr additive="base">
                                        <p:cTn id="1681" dur="3500" fill="hold"/>
                                        <p:tgtEl>
                                          <p:spTgt spid="159"/>
                                        </p:tgtEl>
                                        <p:attrNameLst>
                                          <p:attrName>ppt_x</p:attrName>
                                        </p:attrNameLst>
                                      </p:cBhvr>
                                      <p:tavLst>
                                        <p:tav tm="0">
                                          <p:val>
                                            <p:strVal val="#ppt_x"/>
                                          </p:val>
                                        </p:tav>
                                        <p:tav tm="100000">
                                          <p:val>
                                            <p:strVal val="#ppt_x"/>
                                          </p:val>
                                        </p:tav>
                                      </p:tavLst>
                                    </p:anim>
                                    <p:anim calcmode="lin" valueType="num">
                                      <p:cBhvr additive="base">
                                        <p:cTn id="1682" dur="3500" fill="hold"/>
                                        <p:tgtEl>
                                          <p:spTgt spid="159"/>
                                        </p:tgtEl>
                                        <p:attrNameLst>
                                          <p:attrName>ppt_y</p:attrName>
                                        </p:attrNameLst>
                                      </p:cBhvr>
                                      <p:tavLst>
                                        <p:tav tm="0">
                                          <p:val>
                                            <p:strVal val="1+#ppt_h/2"/>
                                          </p:val>
                                        </p:tav>
                                        <p:tav tm="100000">
                                          <p:val>
                                            <p:strVal val="#ppt_y"/>
                                          </p:val>
                                        </p:tav>
                                      </p:tavLst>
                                    </p:anim>
                                  </p:childTnLst>
                                </p:cTn>
                              </p:par>
                              <p:par>
                                <p:cTn id="1683" presetID="2" presetClass="entr" presetSubtype="4" fill="hold" grpId="0" nodeType="withEffect">
                                  <p:stCondLst>
                                    <p:cond delay="0"/>
                                  </p:stCondLst>
                                  <p:childTnLst>
                                    <p:set>
                                      <p:cBhvr>
                                        <p:cTn id="1684" dur="1" fill="hold">
                                          <p:stCondLst>
                                            <p:cond delay="0"/>
                                          </p:stCondLst>
                                        </p:cTn>
                                        <p:tgtEl>
                                          <p:spTgt spid="160"/>
                                        </p:tgtEl>
                                        <p:attrNameLst>
                                          <p:attrName>style.visibility</p:attrName>
                                        </p:attrNameLst>
                                      </p:cBhvr>
                                      <p:to>
                                        <p:strVal val="visible"/>
                                      </p:to>
                                    </p:set>
                                    <p:anim calcmode="lin" valueType="num">
                                      <p:cBhvr additive="base">
                                        <p:cTn id="1685" dur="3500" fill="hold"/>
                                        <p:tgtEl>
                                          <p:spTgt spid="160"/>
                                        </p:tgtEl>
                                        <p:attrNameLst>
                                          <p:attrName>ppt_x</p:attrName>
                                        </p:attrNameLst>
                                      </p:cBhvr>
                                      <p:tavLst>
                                        <p:tav tm="0">
                                          <p:val>
                                            <p:strVal val="#ppt_x"/>
                                          </p:val>
                                        </p:tav>
                                        <p:tav tm="100000">
                                          <p:val>
                                            <p:strVal val="#ppt_x"/>
                                          </p:val>
                                        </p:tav>
                                      </p:tavLst>
                                    </p:anim>
                                    <p:anim calcmode="lin" valueType="num">
                                      <p:cBhvr additive="base">
                                        <p:cTn id="1686" dur="3500" fill="hold"/>
                                        <p:tgtEl>
                                          <p:spTgt spid="160"/>
                                        </p:tgtEl>
                                        <p:attrNameLst>
                                          <p:attrName>ppt_y</p:attrName>
                                        </p:attrNameLst>
                                      </p:cBhvr>
                                      <p:tavLst>
                                        <p:tav tm="0">
                                          <p:val>
                                            <p:strVal val="1+#ppt_h/2"/>
                                          </p:val>
                                        </p:tav>
                                        <p:tav tm="100000">
                                          <p:val>
                                            <p:strVal val="#ppt_y"/>
                                          </p:val>
                                        </p:tav>
                                      </p:tavLst>
                                    </p:anim>
                                  </p:childTnLst>
                                </p:cTn>
                              </p:par>
                              <p:par>
                                <p:cTn id="1687" presetID="2" presetClass="entr" presetSubtype="4" fill="hold" grpId="0" nodeType="withEffect">
                                  <p:stCondLst>
                                    <p:cond delay="0"/>
                                  </p:stCondLst>
                                  <p:childTnLst>
                                    <p:set>
                                      <p:cBhvr>
                                        <p:cTn id="1688" dur="1" fill="hold">
                                          <p:stCondLst>
                                            <p:cond delay="0"/>
                                          </p:stCondLst>
                                        </p:cTn>
                                        <p:tgtEl>
                                          <p:spTgt spid="161"/>
                                        </p:tgtEl>
                                        <p:attrNameLst>
                                          <p:attrName>style.visibility</p:attrName>
                                        </p:attrNameLst>
                                      </p:cBhvr>
                                      <p:to>
                                        <p:strVal val="visible"/>
                                      </p:to>
                                    </p:set>
                                    <p:anim calcmode="lin" valueType="num">
                                      <p:cBhvr additive="base">
                                        <p:cTn id="1689" dur="3500" fill="hold"/>
                                        <p:tgtEl>
                                          <p:spTgt spid="161"/>
                                        </p:tgtEl>
                                        <p:attrNameLst>
                                          <p:attrName>ppt_x</p:attrName>
                                        </p:attrNameLst>
                                      </p:cBhvr>
                                      <p:tavLst>
                                        <p:tav tm="0">
                                          <p:val>
                                            <p:strVal val="#ppt_x"/>
                                          </p:val>
                                        </p:tav>
                                        <p:tav tm="100000">
                                          <p:val>
                                            <p:strVal val="#ppt_x"/>
                                          </p:val>
                                        </p:tav>
                                      </p:tavLst>
                                    </p:anim>
                                    <p:anim calcmode="lin" valueType="num">
                                      <p:cBhvr additive="base">
                                        <p:cTn id="1690" dur="3500" fill="hold"/>
                                        <p:tgtEl>
                                          <p:spTgt spid="161"/>
                                        </p:tgtEl>
                                        <p:attrNameLst>
                                          <p:attrName>ppt_y</p:attrName>
                                        </p:attrNameLst>
                                      </p:cBhvr>
                                      <p:tavLst>
                                        <p:tav tm="0">
                                          <p:val>
                                            <p:strVal val="1+#ppt_h/2"/>
                                          </p:val>
                                        </p:tav>
                                        <p:tav tm="100000">
                                          <p:val>
                                            <p:strVal val="#ppt_y"/>
                                          </p:val>
                                        </p:tav>
                                      </p:tavLst>
                                    </p:anim>
                                  </p:childTnLst>
                                </p:cTn>
                              </p:par>
                              <p:par>
                                <p:cTn id="1691" presetID="2" presetClass="entr" presetSubtype="4" fill="hold" grpId="0" nodeType="withEffect">
                                  <p:stCondLst>
                                    <p:cond delay="0"/>
                                  </p:stCondLst>
                                  <p:childTnLst>
                                    <p:set>
                                      <p:cBhvr>
                                        <p:cTn id="1692" dur="1" fill="hold">
                                          <p:stCondLst>
                                            <p:cond delay="0"/>
                                          </p:stCondLst>
                                        </p:cTn>
                                        <p:tgtEl>
                                          <p:spTgt spid="162"/>
                                        </p:tgtEl>
                                        <p:attrNameLst>
                                          <p:attrName>style.visibility</p:attrName>
                                        </p:attrNameLst>
                                      </p:cBhvr>
                                      <p:to>
                                        <p:strVal val="visible"/>
                                      </p:to>
                                    </p:set>
                                    <p:anim calcmode="lin" valueType="num">
                                      <p:cBhvr additive="base">
                                        <p:cTn id="1693" dur="3500" fill="hold"/>
                                        <p:tgtEl>
                                          <p:spTgt spid="162"/>
                                        </p:tgtEl>
                                        <p:attrNameLst>
                                          <p:attrName>ppt_x</p:attrName>
                                        </p:attrNameLst>
                                      </p:cBhvr>
                                      <p:tavLst>
                                        <p:tav tm="0">
                                          <p:val>
                                            <p:strVal val="#ppt_x"/>
                                          </p:val>
                                        </p:tav>
                                        <p:tav tm="100000">
                                          <p:val>
                                            <p:strVal val="#ppt_x"/>
                                          </p:val>
                                        </p:tav>
                                      </p:tavLst>
                                    </p:anim>
                                    <p:anim calcmode="lin" valueType="num">
                                      <p:cBhvr additive="base">
                                        <p:cTn id="1694" dur="3500" fill="hold"/>
                                        <p:tgtEl>
                                          <p:spTgt spid="162"/>
                                        </p:tgtEl>
                                        <p:attrNameLst>
                                          <p:attrName>ppt_y</p:attrName>
                                        </p:attrNameLst>
                                      </p:cBhvr>
                                      <p:tavLst>
                                        <p:tav tm="0">
                                          <p:val>
                                            <p:strVal val="1+#ppt_h/2"/>
                                          </p:val>
                                        </p:tav>
                                        <p:tav tm="100000">
                                          <p:val>
                                            <p:strVal val="#ppt_y"/>
                                          </p:val>
                                        </p:tav>
                                      </p:tavLst>
                                    </p:anim>
                                  </p:childTnLst>
                                </p:cTn>
                              </p:par>
                              <p:par>
                                <p:cTn id="1695" presetID="2" presetClass="entr" presetSubtype="4" fill="hold" grpId="0" nodeType="withEffect">
                                  <p:stCondLst>
                                    <p:cond delay="0"/>
                                  </p:stCondLst>
                                  <p:childTnLst>
                                    <p:set>
                                      <p:cBhvr>
                                        <p:cTn id="1696" dur="1" fill="hold">
                                          <p:stCondLst>
                                            <p:cond delay="0"/>
                                          </p:stCondLst>
                                        </p:cTn>
                                        <p:tgtEl>
                                          <p:spTgt spid="163"/>
                                        </p:tgtEl>
                                        <p:attrNameLst>
                                          <p:attrName>style.visibility</p:attrName>
                                        </p:attrNameLst>
                                      </p:cBhvr>
                                      <p:to>
                                        <p:strVal val="visible"/>
                                      </p:to>
                                    </p:set>
                                    <p:anim calcmode="lin" valueType="num">
                                      <p:cBhvr additive="base">
                                        <p:cTn id="1697" dur="3500" fill="hold"/>
                                        <p:tgtEl>
                                          <p:spTgt spid="163"/>
                                        </p:tgtEl>
                                        <p:attrNameLst>
                                          <p:attrName>ppt_x</p:attrName>
                                        </p:attrNameLst>
                                      </p:cBhvr>
                                      <p:tavLst>
                                        <p:tav tm="0">
                                          <p:val>
                                            <p:strVal val="#ppt_x"/>
                                          </p:val>
                                        </p:tav>
                                        <p:tav tm="100000">
                                          <p:val>
                                            <p:strVal val="#ppt_x"/>
                                          </p:val>
                                        </p:tav>
                                      </p:tavLst>
                                    </p:anim>
                                    <p:anim calcmode="lin" valueType="num">
                                      <p:cBhvr additive="base">
                                        <p:cTn id="1698" dur="3500" fill="hold"/>
                                        <p:tgtEl>
                                          <p:spTgt spid="163"/>
                                        </p:tgtEl>
                                        <p:attrNameLst>
                                          <p:attrName>ppt_y</p:attrName>
                                        </p:attrNameLst>
                                      </p:cBhvr>
                                      <p:tavLst>
                                        <p:tav tm="0">
                                          <p:val>
                                            <p:strVal val="1+#ppt_h/2"/>
                                          </p:val>
                                        </p:tav>
                                        <p:tav tm="100000">
                                          <p:val>
                                            <p:strVal val="#ppt_y"/>
                                          </p:val>
                                        </p:tav>
                                      </p:tavLst>
                                    </p:anim>
                                  </p:childTnLst>
                                </p:cTn>
                              </p:par>
                              <p:par>
                                <p:cTn id="1699" presetID="8" presetClass="emph" presetSubtype="0" fill="hold" grpId="1" nodeType="withEffect">
                                  <p:stCondLst>
                                    <p:cond delay="0"/>
                                  </p:stCondLst>
                                  <p:childTnLst>
                                    <p:animRot by="21600000">
                                      <p:cBhvr>
                                        <p:cTn id="1700" dur="3500" fill="hold"/>
                                        <p:tgtEl>
                                          <p:spTgt spid="150"/>
                                        </p:tgtEl>
                                        <p:attrNameLst>
                                          <p:attrName>r</p:attrName>
                                        </p:attrNameLst>
                                      </p:cBhvr>
                                    </p:animRot>
                                  </p:childTnLst>
                                </p:cTn>
                              </p:par>
                              <p:par>
                                <p:cTn id="1701" presetID="8" presetClass="emph" presetSubtype="0" fill="hold" grpId="1" nodeType="withEffect">
                                  <p:stCondLst>
                                    <p:cond delay="0"/>
                                  </p:stCondLst>
                                  <p:childTnLst>
                                    <p:animRot by="21600000">
                                      <p:cBhvr>
                                        <p:cTn id="1702" dur="3500" fill="hold"/>
                                        <p:tgtEl>
                                          <p:spTgt spid="151"/>
                                        </p:tgtEl>
                                        <p:attrNameLst>
                                          <p:attrName>r</p:attrName>
                                        </p:attrNameLst>
                                      </p:cBhvr>
                                    </p:animRot>
                                  </p:childTnLst>
                                </p:cTn>
                              </p:par>
                              <p:par>
                                <p:cTn id="1703" presetID="8" presetClass="emph" presetSubtype="0" fill="hold" grpId="1" nodeType="withEffect">
                                  <p:stCondLst>
                                    <p:cond delay="0"/>
                                  </p:stCondLst>
                                  <p:childTnLst>
                                    <p:animRot by="21600000">
                                      <p:cBhvr>
                                        <p:cTn id="1704" dur="3500" fill="hold"/>
                                        <p:tgtEl>
                                          <p:spTgt spid="152"/>
                                        </p:tgtEl>
                                        <p:attrNameLst>
                                          <p:attrName>r</p:attrName>
                                        </p:attrNameLst>
                                      </p:cBhvr>
                                    </p:animRot>
                                  </p:childTnLst>
                                </p:cTn>
                              </p:par>
                              <p:par>
                                <p:cTn id="1705" presetID="8" presetClass="emph" presetSubtype="0" fill="hold" grpId="1" nodeType="withEffect">
                                  <p:stCondLst>
                                    <p:cond delay="0"/>
                                  </p:stCondLst>
                                  <p:childTnLst>
                                    <p:animRot by="21600000">
                                      <p:cBhvr>
                                        <p:cTn id="1706" dur="3500" fill="hold"/>
                                        <p:tgtEl>
                                          <p:spTgt spid="153"/>
                                        </p:tgtEl>
                                        <p:attrNameLst>
                                          <p:attrName>r</p:attrName>
                                        </p:attrNameLst>
                                      </p:cBhvr>
                                    </p:animRot>
                                  </p:childTnLst>
                                </p:cTn>
                              </p:par>
                              <p:par>
                                <p:cTn id="1707" presetID="8" presetClass="emph" presetSubtype="0" fill="hold" grpId="1" nodeType="withEffect">
                                  <p:stCondLst>
                                    <p:cond delay="0"/>
                                  </p:stCondLst>
                                  <p:childTnLst>
                                    <p:animRot by="21600000">
                                      <p:cBhvr>
                                        <p:cTn id="1708" dur="3500" fill="hold"/>
                                        <p:tgtEl>
                                          <p:spTgt spid="154"/>
                                        </p:tgtEl>
                                        <p:attrNameLst>
                                          <p:attrName>r</p:attrName>
                                        </p:attrNameLst>
                                      </p:cBhvr>
                                    </p:animRot>
                                  </p:childTnLst>
                                </p:cTn>
                              </p:par>
                              <p:par>
                                <p:cTn id="1709" presetID="8" presetClass="emph" presetSubtype="0" fill="hold" grpId="1" nodeType="withEffect">
                                  <p:stCondLst>
                                    <p:cond delay="0"/>
                                  </p:stCondLst>
                                  <p:childTnLst>
                                    <p:animRot by="21600000">
                                      <p:cBhvr>
                                        <p:cTn id="1710" dur="3500" fill="hold"/>
                                        <p:tgtEl>
                                          <p:spTgt spid="155"/>
                                        </p:tgtEl>
                                        <p:attrNameLst>
                                          <p:attrName>r</p:attrName>
                                        </p:attrNameLst>
                                      </p:cBhvr>
                                    </p:animRot>
                                  </p:childTnLst>
                                </p:cTn>
                              </p:par>
                              <p:par>
                                <p:cTn id="1711" presetID="8" presetClass="emph" presetSubtype="0" fill="hold" grpId="1" nodeType="withEffect">
                                  <p:stCondLst>
                                    <p:cond delay="0"/>
                                  </p:stCondLst>
                                  <p:childTnLst>
                                    <p:animRot by="21600000">
                                      <p:cBhvr>
                                        <p:cTn id="1712" dur="3500" fill="hold"/>
                                        <p:tgtEl>
                                          <p:spTgt spid="156"/>
                                        </p:tgtEl>
                                        <p:attrNameLst>
                                          <p:attrName>r</p:attrName>
                                        </p:attrNameLst>
                                      </p:cBhvr>
                                    </p:animRot>
                                  </p:childTnLst>
                                </p:cTn>
                              </p:par>
                              <p:par>
                                <p:cTn id="1713" presetID="8" presetClass="emph" presetSubtype="0" fill="hold" grpId="1" nodeType="withEffect">
                                  <p:stCondLst>
                                    <p:cond delay="0"/>
                                  </p:stCondLst>
                                  <p:childTnLst>
                                    <p:animRot by="21600000">
                                      <p:cBhvr>
                                        <p:cTn id="1714" dur="3500" fill="hold"/>
                                        <p:tgtEl>
                                          <p:spTgt spid="157"/>
                                        </p:tgtEl>
                                        <p:attrNameLst>
                                          <p:attrName>r</p:attrName>
                                        </p:attrNameLst>
                                      </p:cBhvr>
                                    </p:animRot>
                                  </p:childTnLst>
                                </p:cTn>
                              </p:par>
                              <p:par>
                                <p:cTn id="1715" presetID="8" presetClass="emph" presetSubtype="0" fill="hold" grpId="1" nodeType="withEffect">
                                  <p:stCondLst>
                                    <p:cond delay="0"/>
                                  </p:stCondLst>
                                  <p:childTnLst>
                                    <p:animRot by="21600000">
                                      <p:cBhvr>
                                        <p:cTn id="1716" dur="3500" fill="hold"/>
                                        <p:tgtEl>
                                          <p:spTgt spid="158"/>
                                        </p:tgtEl>
                                        <p:attrNameLst>
                                          <p:attrName>r</p:attrName>
                                        </p:attrNameLst>
                                      </p:cBhvr>
                                    </p:animRot>
                                  </p:childTnLst>
                                </p:cTn>
                              </p:par>
                              <p:par>
                                <p:cTn id="1717" presetID="8" presetClass="emph" presetSubtype="0" fill="hold" grpId="1" nodeType="withEffect">
                                  <p:stCondLst>
                                    <p:cond delay="0"/>
                                  </p:stCondLst>
                                  <p:childTnLst>
                                    <p:animRot by="21600000">
                                      <p:cBhvr>
                                        <p:cTn id="1718" dur="3500" fill="hold"/>
                                        <p:tgtEl>
                                          <p:spTgt spid="159"/>
                                        </p:tgtEl>
                                        <p:attrNameLst>
                                          <p:attrName>r</p:attrName>
                                        </p:attrNameLst>
                                      </p:cBhvr>
                                    </p:animRot>
                                  </p:childTnLst>
                                </p:cTn>
                              </p:par>
                              <p:par>
                                <p:cTn id="1719" presetID="8" presetClass="emph" presetSubtype="0" fill="hold" grpId="1" nodeType="withEffect">
                                  <p:stCondLst>
                                    <p:cond delay="0"/>
                                  </p:stCondLst>
                                  <p:childTnLst>
                                    <p:animRot by="21600000">
                                      <p:cBhvr>
                                        <p:cTn id="1720" dur="3500" fill="hold"/>
                                        <p:tgtEl>
                                          <p:spTgt spid="160"/>
                                        </p:tgtEl>
                                        <p:attrNameLst>
                                          <p:attrName>r</p:attrName>
                                        </p:attrNameLst>
                                      </p:cBhvr>
                                    </p:animRot>
                                  </p:childTnLst>
                                </p:cTn>
                              </p:par>
                              <p:par>
                                <p:cTn id="1721" presetID="8" presetClass="emph" presetSubtype="0" fill="hold" grpId="1" nodeType="withEffect">
                                  <p:stCondLst>
                                    <p:cond delay="0"/>
                                  </p:stCondLst>
                                  <p:childTnLst>
                                    <p:animRot by="21600000">
                                      <p:cBhvr>
                                        <p:cTn id="1722" dur="3500" fill="hold"/>
                                        <p:tgtEl>
                                          <p:spTgt spid="161"/>
                                        </p:tgtEl>
                                        <p:attrNameLst>
                                          <p:attrName>r</p:attrName>
                                        </p:attrNameLst>
                                      </p:cBhvr>
                                    </p:animRot>
                                  </p:childTnLst>
                                </p:cTn>
                              </p:par>
                              <p:par>
                                <p:cTn id="1723" presetID="8" presetClass="emph" presetSubtype="0" fill="hold" grpId="1" nodeType="withEffect">
                                  <p:stCondLst>
                                    <p:cond delay="0"/>
                                  </p:stCondLst>
                                  <p:childTnLst>
                                    <p:animRot by="21600000">
                                      <p:cBhvr>
                                        <p:cTn id="1724" dur="3500" fill="hold"/>
                                        <p:tgtEl>
                                          <p:spTgt spid="162"/>
                                        </p:tgtEl>
                                        <p:attrNameLst>
                                          <p:attrName>r</p:attrName>
                                        </p:attrNameLst>
                                      </p:cBhvr>
                                    </p:animRot>
                                  </p:childTnLst>
                                </p:cTn>
                              </p:par>
                              <p:par>
                                <p:cTn id="1725" presetID="8" presetClass="emph" presetSubtype="0" fill="hold" grpId="1" nodeType="withEffect">
                                  <p:stCondLst>
                                    <p:cond delay="0"/>
                                  </p:stCondLst>
                                  <p:childTnLst>
                                    <p:animRot by="21600000">
                                      <p:cBhvr>
                                        <p:cTn id="1726" dur="3500" fill="hold"/>
                                        <p:tgtEl>
                                          <p:spTgt spid="163"/>
                                        </p:tgtEl>
                                        <p:attrNameLst>
                                          <p:attrName>r</p:attrName>
                                        </p:attrNameLst>
                                      </p:cBhvr>
                                    </p:animRot>
                                  </p:childTnLst>
                                </p:cTn>
                              </p:par>
                              <p:par>
                                <p:cTn id="1727" presetID="2" presetClass="exit" presetSubtype="1" fill="hold" grpId="2" nodeType="withEffect">
                                  <p:stCondLst>
                                    <p:cond delay="0"/>
                                  </p:stCondLst>
                                  <p:childTnLst>
                                    <p:anim calcmode="lin" valueType="num">
                                      <p:cBhvr additive="base">
                                        <p:cTn id="1728" dur="3500"/>
                                        <p:tgtEl>
                                          <p:spTgt spid="150"/>
                                        </p:tgtEl>
                                        <p:attrNameLst>
                                          <p:attrName>ppt_x</p:attrName>
                                        </p:attrNameLst>
                                      </p:cBhvr>
                                      <p:tavLst>
                                        <p:tav tm="0">
                                          <p:val>
                                            <p:strVal val="ppt_x"/>
                                          </p:val>
                                        </p:tav>
                                        <p:tav tm="100000">
                                          <p:val>
                                            <p:strVal val="ppt_x"/>
                                          </p:val>
                                        </p:tav>
                                      </p:tavLst>
                                    </p:anim>
                                    <p:anim calcmode="lin" valueType="num">
                                      <p:cBhvr additive="base">
                                        <p:cTn id="1729" dur="3500"/>
                                        <p:tgtEl>
                                          <p:spTgt spid="150"/>
                                        </p:tgtEl>
                                        <p:attrNameLst>
                                          <p:attrName>ppt_y</p:attrName>
                                        </p:attrNameLst>
                                      </p:cBhvr>
                                      <p:tavLst>
                                        <p:tav tm="0">
                                          <p:val>
                                            <p:strVal val="ppt_y"/>
                                          </p:val>
                                        </p:tav>
                                        <p:tav tm="100000">
                                          <p:val>
                                            <p:strVal val="0-ppt_h/2"/>
                                          </p:val>
                                        </p:tav>
                                      </p:tavLst>
                                    </p:anim>
                                    <p:set>
                                      <p:cBhvr>
                                        <p:cTn id="1730" dur="1" fill="hold">
                                          <p:stCondLst>
                                            <p:cond delay="3499"/>
                                          </p:stCondLst>
                                        </p:cTn>
                                        <p:tgtEl>
                                          <p:spTgt spid="150"/>
                                        </p:tgtEl>
                                        <p:attrNameLst>
                                          <p:attrName>style.visibility</p:attrName>
                                        </p:attrNameLst>
                                      </p:cBhvr>
                                      <p:to>
                                        <p:strVal val="hidden"/>
                                      </p:to>
                                    </p:set>
                                  </p:childTnLst>
                                </p:cTn>
                              </p:par>
                              <p:par>
                                <p:cTn id="1731" presetID="2" presetClass="exit" presetSubtype="1" fill="hold" grpId="2" nodeType="withEffect">
                                  <p:stCondLst>
                                    <p:cond delay="0"/>
                                  </p:stCondLst>
                                  <p:childTnLst>
                                    <p:anim calcmode="lin" valueType="num">
                                      <p:cBhvr additive="base">
                                        <p:cTn id="1732" dur="3500"/>
                                        <p:tgtEl>
                                          <p:spTgt spid="151"/>
                                        </p:tgtEl>
                                        <p:attrNameLst>
                                          <p:attrName>ppt_x</p:attrName>
                                        </p:attrNameLst>
                                      </p:cBhvr>
                                      <p:tavLst>
                                        <p:tav tm="0">
                                          <p:val>
                                            <p:strVal val="ppt_x"/>
                                          </p:val>
                                        </p:tav>
                                        <p:tav tm="100000">
                                          <p:val>
                                            <p:strVal val="ppt_x"/>
                                          </p:val>
                                        </p:tav>
                                      </p:tavLst>
                                    </p:anim>
                                    <p:anim calcmode="lin" valueType="num">
                                      <p:cBhvr additive="base">
                                        <p:cTn id="1733" dur="3500"/>
                                        <p:tgtEl>
                                          <p:spTgt spid="151"/>
                                        </p:tgtEl>
                                        <p:attrNameLst>
                                          <p:attrName>ppt_y</p:attrName>
                                        </p:attrNameLst>
                                      </p:cBhvr>
                                      <p:tavLst>
                                        <p:tav tm="0">
                                          <p:val>
                                            <p:strVal val="ppt_y"/>
                                          </p:val>
                                        </p:tav>
                                        <p:tav tm="100000">
                                          <p:val>
                                            <p:strVal val="0-ppt_h/2"/>
                                          </p:val>
                                        </p:tav>
                                      </p:tavLst>
                                    </p:anim>
                                    <p:set>
                                      <p:cBhvr>
                                        <p:cTn id="1734" dur="1" fill="hold">
                                          <p:stCondLst>
                                            <p:cond delay="3499"/>
                                          </p:stCondLst>
                                        </p:cTn>
                                        <p:tgtEl>
                                          <p:spTgt spid="151"/>
                                        </p:tgtEl>
                                        <p:attrNameLst>
                                          <p:attrName>style.visibility</p:attrName>
                                        </p:attrNameLst>
                                      </p:cBhvr>
                                      <p:to>
                                        <p:strVal val="hidden"/>
                                      </p:to>
                                    </p:set>
                                  </p:childTnLst>
                                </p:cTn>
                              </p:par>
                              <p:par>
                                <p:cTn id="1735" presetID="2" presetClass="exit" presetSubtype="1" fill="hold" grpId="2" nodeType="withEffect">
                                  <p:stCondLst>
                                    <p:cond delay="0"/>
                                  </p:stCondLst>
                                  <p:childTnLst>
                                    <p:anim calcmode="lin" valueType="num">
                                      <p:cBhvr additive="base">
                                        <p:cTn id="1736" dur="3500"/>
                                        <p:tgtEl>
                                          <p:spTgt spid="152"/>
                                        </p:tgtEl>
                                        <p:attrNameLst>
                                          <p:attrName>ppt_x</p:attrName>
                                        </p:attrNameLst>
                                      </p:cBhvr>
                                      <p:tavLst>
                                        <p:tav tm="0">
                                          <p:val>
                                            <p:strVal val="ppt_x"/>
                                          </p:val>
                                        </p:tav>
                                        <p:tav tm="100000">
                                          <p:val>
                                            <p:strVal val="ppt_x"/>
                                          </p:val>
                                        </p:tav>
                                      </p:tavLst>
                                    </p:anim>
                                    <p:anim calcmode="lin" valueType="num">
                                      <p:cBhvr additive="base">
                                        <p:cTn id="1737" dur="3500"/>
                                        <p:tgtEl>
                                          <p:spTgt spid="152"/>
                                        </p:tgtEl>
                                        <p:attrNameLst>
                                          <p:attrName>ppt_y</p:attrName>
                                        </p:attrNameLst>
                                      </p:cBhvr>
                                      <p:tavLst>
                                        <p:tav tm="0">
                                          <p:val>
                                            <p:strVal val="ppt_y"/>
                                          </p:val>
                                        </p:tav>
                                        <p:tav tm="100000">
                                          <p:val>
                                            <p:strVal val="0-ppt_h/2"/>
                                          </p:val>
                                        </p:tav>
                                      </p:tavLst>
                                    </p:anim>
                                    <p:set>
                                      <p:cBhvr>
                                        <p:cTn id="1738" dur="1" fill="hold">
                                          <p:stCondLst>
                                            <p:cond delay="3499"/>
                                          </p:stCondLst>
                                        </p:cTn>
                                        <p:tgtEl>
                                          <p:spTgt spid="152"/>
                                        </p:tgtEl>
                                        <p:attrNameLst>
                                          <p:attrName>style.visibility</p:attrName>
                                        </p:attrNameLst>
                                      </p:cBhvr>
                                      <p:to>
                                        <p:strVal val="hidden"/>
                                      </p:to>
                                    </p:set>
                                  </p:childTnLst>
                                </p:cTn>
                              </p:par>
                              <p:par>
                                <p:cTn id="1739" presetID="2" presetClass="exit" presetSubtype="1" fill="hold" grpId="2" nodeType="withEffect">
                                  <p:stCondLst>
                                    <p:cond delay="0"/>
                                  </p:stCondLst>
                                  <p:childTnLst>
                                    <p:anim calcmode="lin" valueType="num">
                                      <p:cBhvr additive="base">
                                        <p:cTn id="1740" dur="3500"/>
                                        <p:tgtEl>
                                          <p:spTgt spid="153"/>
                                        </p:tgtEl>
                                        <p:attrNameLst>
                                          <p:attrName>ppt_x</p:attrName>
                                        </p:attrNameLst>
                                      </p:cBhvr>
                                      <p:tavLst>
                                        <p:tav tm="0">
                                          <p:val>
                                            <p:strVal val="ppt_x"/>
                                          </p:val>
                                        </p:tav>
                                        <p:tav tm="100000">
                                          <p:val>
                                            <p:strVal val="ppt_x"/>
                                          </p:val>
                                        </p:tav>
                                      </p:tavLst>
                                    </p:anim>
                                    <p:anim calcmode="lin" valueType="num">
                                      <p:cBhvr additive="base">
                                        <p:cTn id="1741" dur="3500"/>
                                        <p:tgtEl>
                                          <p:spTgt spid="153"/>
                                        </p:tgtEl>
                                        <p:attrNameLst>
                                          <p:attrName>ppt_y</p:attrName>
                                        </p:attrNameLst>
                                      </p:cBhvr>
                                      <p:tavLst>
                                        <p:tav tm="0">
                                          <p:val>
                                            <p:strVal val="ppt_y"/>
                                          </p:val>
                                        </p:tav>
                                        <p:tav tm="100000">
                                          <p:val>
                                            <p:strVal val="0-ppt_h/2"/>
                                          </p:val>
                                        </p:tav>
                                      </p:tavLst>
                                    </p:anim>
                                    <p:set>
                                      <p:cBhvr>
                                        <p:cTn id="1742" dur="1" fill="hold">
                                          <p:stCondLst>
                                            <p:cond delay="3499"/>
                                          </p:stCondLst>
                                        </p:cTn>
                                        <p:tgtEl>
                                          <p:spTgt spid="153"/>
                                        </p:tgtEl>
                                        <p:attrNameLst>
                                          <p:attrName>style.visibility</p:attrName>
                                        </p:attrNameLst>
                                      </p:cBhvr>
                                      <p:to>
                                        <p:strVal val="hidden"/>
                                      </p:to>
                                    </p:set>
                                  </p:childTnLst>
                                </p:cTn>
                              </p:par>
                              <p:par>
                                <p:cTn id="1743" presetID="2" presetClass="exit" presetSubtype="1" fill="hold" grpId="2" nodeType="withEffect">
                                  <p:stCondLst>
                                    <p:cond delay="0"/>
                                  </p:stCondLst>
                                  <p:childTnLst>
                                    <p:anim calcmode="lin" valueType="num">
                                      <p:cBhvr additive="base">
                                        <p:cTn id="1744" dur="3500"/>
                                        <p:tgtEl>
                                          <p:spTgt spid="154"/>
                                        </p:tgtEl>
                                        <p:attrNameLst>
                                          <p:attrName>ppt_x</p:attrName>
                                        </p:attrNameLst>
                                      </p:cBhvr>
                                      <p:tavLst>
                                        <p:tav tm="0">
                                          <p:val>
                                            <p:strVal val="ppt_x"/>
                                          </p:val>
                                        </p:tav>
                                        <p:tav tm="100000">
                                          <p:val>
                                            <p:strVal val="ppt_x"/>
                                          </p:val>
                                        </p:tav>
                                      </p:tavLst>
                                    </p:anim>
                                    <p:anim calcmode="lin" valueType="num">
                                      <p:cBhvr additive="base">
                                        <p:cTn id="1745" dur="3500"/>
                                        <p:tgtEl>
                                          <p:spTgt spid="154"/>
                                        </p:tgtEl>
                                        <p:attrNameLst>
                                          <p:attrName>ppt_y</p:attrName>
                                        </p:attrNameLst>
                                      </p:cBhvr>
                                      <p:tavLst>
                                        <p:tav tm="0">
                                          <p:val>
                                            <p:strVal val="ppt_y"/>
                                          </p:val>
                                        </p:tav>
                                        <p:tav tm="100000">
                                          <p:val>
                                            <p:strVal val="0-ppt_h/2"/>
                                          </p:val>
                                        </p:tav>
                                      </p:tavLst>
                                    </p:anim>
                                    <p:set>
                                      <p:cBhvr>
                                        <p:cTn id="1746" dur="1" fill="hold">
                                          <p:stCondLst>
                                            <p:cond delay="3499"/>
                                          </p:stCondLst>
                                        </p:cTn>
                                        <p:tgtEl>
                                          <p:spTgt spid="154"/>
                                        </p:tgtEl>
                                        <p:attrNameLst>
                                          <p:attrName>style.visibility</p:attrName>
                                        </p:attrNameLst>
                                      </p:cBhvr>
                                      <p:to>
                                        <p:strVal val="hidden"/>
                                      </p:to>
                                    </p:set>
                                  </p:childTnLst>
                                </p:cTn>
                              </p:par>
                              <p:par>
                                <p:cTn id="1747" presetID="2" presetClass="exit" presetSubtype="1" fill="hold" grpId="2" nodeType="withEffect">
                                  <p:stCondLst>
                                    <p:cond delay="0"/>
                                  </p:stCondLst>
                                  <p:childTnLst>
                                    <p:anim calcmode="lin" valueType="num">
                                      <p:cBhvr additive="base">
                                        <p:cTn id="1748" dur="3500"/>
                                        <p:tgtEl>
                                          <p:spTgt spid="155"/>
                                        </p:tgtEl>
                                        <p:attrNameLst>
                                          <p:attrName>ppt_x</p:attrName>
                                        </p:attrNameLst>
                                      </p:cBhvr>
                                      <p:tavLst>
                                        <p:tav tm="0">
                                          <p:val>
                                            <p:strVal val="ppt_x"/>
                                          </p:val>
                                        </p:tav>
                                        <p:tav tm="100000">
                                          <p:val>
                                            <p:strVal val="ppt_x"/>
                                          </p:val>
                                        </p:tav>
                                      </p:tavLst>
                                    </p:anim>
                                    <p:anim calcmode="lin" valueType="num">
                                      <p:cBhvr additive="base">
                                        <p:cTn id="1749" dur="3500"/>
                                        <p:tgtEl>
                                          <p:spTgt spid="155"/>
                                        </p:tgtEl>
                                        <p:attrNameLst>
                                          <p:attrName>ppt_y</p:attrName>
                                        </p:attrNameLst>
                                      </p:cBhvr>
                                      <p:tavLst>
                                        <p:tav tm="0">
                                          <p:val>
                                            <p:strVal val="ppt_y"/>
                                          </p:val>
                                        </p:tav>
                                        <p:tav tm="100000">
                                          <p:val>
                                            <p:strVal val="0-ppt_h/2"/>
                                          </p:val>
                                        </p:tav>
                                      </p:tavLst>
                                    </p:anim>
                                    <p:set>
                                      <p:cBhvr>
                                        <p:cTn id="1750" dur="1" fill="hold">
                                          <p:stCondLst>
                                            <p:cond delay="3499"/>
                                          </p:stCondLst>
                                        </p:cTn>
                                        <p:tgtEl>
                                          <p:spTgt spid="155"/>
                                        </p:tgtEl>
                                        <p:attrNameLst>
                                          <p:attrName>style.visibility</p:attrName>
                                        </p:attrNameLst>
                                      </p:cBhvr>
                                      <p:to>
                                        <p:strVal val="hidden"/>
                                      </p:to>
                                    </p:set>
                                  </p:childTnLst>
                                </p:cTn>
                              </p:par>
                              <p:par>
                                <p:cTn id="1751" presetID="2" presetClass="exit" presetSubtype="1" fill="hold" grpId="2" nodeType="withEffect">
                                  <p:stCondLst>
                                    <p:cond delay="0"/>
                                  </p:stCondLst>
                                  <p:childTnLst>
                                    <p:anim calcmode="lin" valueType="num">
                                      <p:cBhvr additive="base">
                                        <p:cTn id="1752" dur="3500"/>
                                        <p:tgtEl>
                                          <p:spTgt spid="156"/>
                                        </p:tgtEl>
                                        <p:attrNameLst>
                                          <p:attrName>ppt_x</p:attrName>
                                        </p:attrNameLst>
                                      </p:cBhvr>
                                      <p:tavLst>
                                        <p:tav tm="0">
                                          <p:val>
                                            <p:strVal val="ppt_x"/>
                                          </p:val>
                                        </p:tav>
                                        <p:tav tm="100000">
                                          <p:val>
                                            <p:strVal val="ppt_x"/>
                                          </p:val>
                                        </p:tav>
                                      </p:tavLst>
                                    </p:anim>
                                    <p:anim calcmode="lin" valueType="num">
                                      <p:cBhvr additive="base">
                                        <p:cTn id="1753" dur="3500"/>
                                        <p:tgtEl>
                                          <p:spTgt spid="156"/>
                                        </p:tgtEl>
                                        <p:attrNameLst>
                                          <p:attrName>ppt_y</p:attrName>
                                        </p:attrNameLst>
                                      </p:cBhvr>
                                      <p:tavLst>
                                        <p:tav tm="0">
                                          <p:val>
                                            <p:strVal val="ppt_y"/>
                                          </p:val>
                                        </p:tav>
                                        <p:tav tm="100000">
                                          <p:val>
                                            <p:strVal val="0-ppt_h/2"/>
                                          </p:val>
                                        </p:tav>
                                      </p:tavLst>
                                    </p:anim>
                                    <p:set>
                                      <p:cBhvr>
                                        <p:cTn id="1754" dur="1" fill="hold">
                                          <p:stCondLst>
                                            <p:cond delay="3499"/>
                                          </p:stCondLst>
                                        </p:cTn>
                                        <p:tgtEl>
                                          <p:spTgt spid="156"/>
                                        </p:tgtEl>
                                        <p:attrNameLst>
                                          <p:attrName>style.visibility</p:attrName>
                                        </p:attrNameLst>
                                      </p:cBhvr>
                                      <p:to>
                                        <p:strVal val="hidden"/>
                                      </p:to>
                                    </p:set>
                                  </p:childTnLst>
                                </p:cTn>
                              </p:par>
                              <p:par>
                                <p:cTn id="1755" presetID="2" presetClass="exit" presetSubtype="1" fill="hold" grpId="2" nodeType="withEffect">
                                  <p:stCondLst>
                                    <p:cond delay="0"/>
                                  </p:stCondLst>
                                  <p:childTnLst>
                                    <p:anim calcmode="lin" valueType="num">
                                      <p:cBhvr additive="base">
                                        <p:cTn id="1756" dur="3500"/>
                                        <p:tgtEl>
                                          <p:spTgt spid="157"/>
                                        </p:tgtEl>
                                        <p:attrNameLst>
                                          <p:attrName>ppt_x</p:attrName>
                                        </p:attrNameLst>
                                      </p:cBhvr>
                                      <p:tavLst>
                                        <p:tav tm="0">
                                          <p:val>
                                            <p:strVal val="ppt_x"/>
                                          </p:val>
                                        </p:tav>
                                        <p:tav tm="100000">
                                          <p:val>
                                            <p:strVal val="ppt_x"/>
                                          </p:val>
                                        </p:tav>
                                      </p:tavLst>
                                    </p:anim>
                                    <p:anim calcmode="lin" valueType="num">
                                      <p:cBhvr additive="base">
                                        <p:cTn id="1757" dur="3500"/>
                                        <p:tgtEl>
                                          <p:spTgt spid="157"/>
                                        </p:tgtEl>
                                        <p:attrNameLst>
                                          <p:attrName>ppt_y</p:attrName>
                                        </p:attrNameLst>
                                      </p:cBhvr>
                                      <p:tavLst>
                                        <p:tav tm="0">
                                          <p:val>
                                            <p:strVal val="ppt_y"/>
                                          </p:val>
                                        </p:tav>
                                        <p:tav tm="100000">
                                          <p:val>
                                            <p:strVal val="0-ppt_h/2"/>
                                          </p:val>
                                        </p:tav>
                                      </p:tavLst>
                                    </p:anim>
                                    <p:set>
                                      <p:cBhvr>
                                        <p:cTn id="1758" dur="1" fill="hold">
                                          <p:stCondLst>
                                            <p:cond delay="3499"/>
                                          </p:stCondLst>
                                        </p:cTn>
                                        <p:tgtEl>
                                          <p:spTgt spid="157"/>
                                        </p:tgtEl>
                                        <p:attrNameLst>
                                          <p:attrName>style.visibility</p:attrName>
                                        </p:attrNameLst>
                                      </p:cBhvr>
                                      <p:to>
                                        <p:strVal val="hidden"/>
                                      </p:to>
                                    </p:set>
                                  </p:childTnLst>
                                </p:cTn>
                              </p:par>
                              <p:par>
                                <p:cTn id="1759" presetID="2" presetClass="exit" presetSubtype="1" fill="hold" grpId="2" nodeType="withEffect">
                                  <p:stCondLst>
                                    <p:cond delay="0"/>
                                  </p:stCondLst>
                                  <p:childTnLst>
                                    <p:anim calcmode="lin" valueType="num">
                                      <p:cBhvr additive="base">
                                        <p:cTn id="1760" dur="3500"/>
                                        <p:tgtEl>
                                          <p:spTgt spid="158"/>
                                        </p:tgtEl>
                                        <p:attrNameLst>
                                          <p:attrName>ppt_x</p:attrName>
                                        </p:attrNameLst>
                                      </p:cBhvr>
                                      <p:tavLst>
                                        <p:tav tm="0">
                                          <p:val>
                                            <p:strVal val="ppt_x"/>
                                          </p:val>
                                        </p:tav>
                                        <p:tav tm="100000">
                                          <p:val>
                                            <p:strVal val="ppt_x"/>
                                          </p:val>
                                        </p:tav>
                                      </p:tavLst>
                                    </p:anim>
                                    <p:anim calcmode="lin" valueType="num">
                                      <p:cBhvr additive="base">
                                        <p:cTn id="1761" dur="3500"/>
                                        <p:tgtEl>
                                          <p:spTgt spid="158"/>
                                        </p:tgtEl>
                                        <p:attrNameLst>
                                          <p:attrName>ppt_y</p:attrName>
                                        </p:attrNameLst>
                                      </p:cBhvr>
                                      <p:tavLst>
                                        <p:tav tm="0">
                                          <p:val>
                                            <p:strVal val="ppt_y"/>
                                          </p:val>
                                        </p:tav>
                                        <p:tav tm="100000">
                                          <p:val>
                                            <p:strVal val="0-ppt_h/2"/>
                                          </p:val>
                                        </p:tav>
                                      </p:tavLst>
                                    </p:anim>
                                    <p:set>
                                      <p:cBhvr>
                                        <p:cTn id="1762" dur="1" fill="hold">
                                          <p:stCondLst>
                                            <p:cond delay="3499"/>
                                          </p:stCondLst>
                                        </p:cTn>
                                        <p:tgtEl>
                                          <p:spTgt spid="158"/>
                                        </p:tgtEl>
                                        <p:attrNameLst>
                                          <p:attrName>style.visibility</p:attrName>
                                        </p:attrNameLst>
                                      </p:cBhvr>
                                      <p:to>
                                        <p:strVal val="hidden"/>
                                      </p:to>
                                    </p:set>
                                  </p:childTnLst>
                                </p:cTn>
                              </p:par>
                              <p:par>
                                <p:cTn id="1763" presetID="2" presetClass="exit" presetSubtype="1" fill="hold" grpId="2" nodeType="withEffect">
                                  <p:stCondLst>
                                    <p:cond delay="0"/>
                                  </p:stCondLst>
                                  <p:childTnLst>
                                    <p:anim calcmode="lin" valueType="num">
                                      <p:cBhvr additive="base">
                                        <p:cTn id="1764" dur="3500"/>
                                        <p:tgtEl>
                                          <p:spTgt spid="159"/>
                                        </p:tgtEl>
                                        <p:attrNameLst>
                                          <p:attrName>ppt_x</p:attrName>
                                        </p:attrNameLst>
                                      </p:cBhvr>
                                      <p:tavLst>
                                        <p:tav tm="0">
                                          <p:val>
                                            <p:strVal val="ppt_x"/>
                                          </p:val>
                                        </p:tav>
                                        <p:tav tm="100000">
                                          <p:val>
                                            <p:strVal val="ppt_x"/>
                                          </p:val>
                                        </p:tav>
                                      </p:tavLst>
                                    </p:anim>
                                    <p:anim calcmode="lin" valueType="num">
                                      <p:cBhvr additive="base">
                                        <p:cTn id="1765" dur="3500"/>
                                        <p:tgtEl>
                                          <p:spTgt spid="159"/>
                                        </p:tgtEl>
                                        <p:attrNameLst>
                                          <p:attrName>ppt_y</p:attrName>
                                        </p:attrNameLst>
                                      </p:cBhvr>
                                      <p:tavLst>
                                        <p:tav tm="0">
                                          <p:val>
                                            <p:strVal val="ppt_y"/>
                                          </p:val>
                                        </p:tav>
                                        <p:tav tm="100000">
                                          <p:val>
                                            <p:strVal val="0-ppt_h/2"/>
                                          </p:val>
                                        </p:tav>
                                      </p:tavLst>
                                    </p:anim>
                                    <p:set>
                                      <p:cBhvr>
                                        <p:cTn id="1766" dur="1" fill="hold">
                                          <p:stCondLst>
                                            <p:cond delay="3499"/>
                                          </p:stCondLst>
                                        </p:cTn>
                                        <p:tgtEl>
                                          <p:spTgt spid="159"/>
                                        </p:tgtEl>
                                        <p:attrNameLst>
                                          <p:attrName>style.visibility</p:attrName>
                                        </p:attrNameLst>
                                      </p:cBhvr>
                                      <p:to>
                                        <p:strVal val="hidden"/>
                                      </p:to>
                                    </p:set>
                                  </p:childTnLst>
                                </p:cTn>
                              </p:par>
                              <p:par>
                                <p:cTn id="1767" presetID="2" presetClass="exit" presetSubtype="1" fill="hold" grpId="2" nodeType="withEffect">
                                  <p:stCondLst>
                                    <p:cond delay="0"/>
                                  </p:stCondLst>
                                  <p:childTnLst>
                                    <p:anim calcmode="lin" valueType="num">
                                      <p:cBhvr additive="base">
                                        <p:cTn id="1768" dur="3500"/>
                                        <p:tgtEl>
                                          <p:spTgt spid="160"/>
                                        </p:tgtEl>
                                        <p:attrNameLst>
                                          <p:attrName>ppt_x</p:attrName>
                                        </p:attrNameLst>
                                      </p:cBhvr>
                                      <p:tavLst>
                                        <p:tav tm="0">
                                          <p:val>
                                            <p:strVal val="ppt_x"/>
                                          </p:val>
                                        </p:tav>
                                        <p:tav tm="100000">
                                          <p:val>
                                            <p:strVal val="ppt_x"/>
                                          </p:val>
                                        </p:tav>
                                      </p:tavLst>
                                    </p:anim>
                                    <p:anim calcmode="lin" valueType="num">
                                      <p:cBhvr additive="base">
                                        <p:cTn id="1769" dur="3500"/>
                                        <p:tgtEl>
                                          <p:spTgt spid="160"/>
                                        </p:tgtEl>
                                        <p:attrNameLst>
                                          <p:attrName>ppt_y</p:attrName>
                                        </p:attrNameLst>
                                      </p:cBhvr>
                                      <p:tavLst>
                                        <p:tav tm="0">
                                          <p:val>
                                            <p:strVal val="ppt_y"/>
                                          </p:val>
                                        </p:tav>
                                        <p:tav tm="100000">
                                          <p:val>
                                            <p:strVal val="0-ppt_h/2"/>
                                          </p:val>
                                        </p:tav>
                                      </p:tavLst>
                                    </p:anim>
                                    <p:set>
                                      <p:cBhvr>
                                        <p:cTn id="1770" dur="1" fill="hold">
                                          <p:stCondLst>
                                            <p:cond delay="3499"/>
                                          </p:stCondLst>
                                        </p:cTn>
                                        <p:tgtEl>
                                          <p:spTgt spid="160"/>
                                        </p:tgtEl>
                                        <p:attrNameLst>
                                          <p:attrName>style.visibility</p:attrName>
                                        </p:attrNameLst>
                                      </p:cBhvr>
                                      <p:to>
                                        <p:strVal val="hidden"/>
                                      </p:to>
                                    </p:set>
                                  </p:childTnLst>
                                </p:cTn>
                              </p:par>
                              <p:par>
                                <p:cTn id="1771" presetID="2" presetClass="exit" presetSubtype="1" fill="hold" grpId="2" nodeType="withEffect">
                                  <p:stCondLst>
                                    <p:cond delay="0"/>
                                  </p:stCondLst>
                                  <p:childTnLst>
                                    <p:anim calcmode="lin" valueType="num">
                                      <p:cBhvr additive="base">
                                        <p:cTn id="1772" dur="3500"/>
                                        <p:tgtEl>
                                          <p:spTgt spid="161"/>
                                        </p:tgtEl>
                                        <p:attrNameLst>
                                          <p:attrName>ppt_x</p:attrName>
                                        </p:attrNameLst>
                                      </p:cBhvr>
                                      <p:tavLst>
                                        <p:tav tm="0">
                                          <p:val>
                                            <p:strVal val="ppt_x"/>
                                          </p:val>
                                        </p:tav>
                                        <p:tav tm="100000">
                                          <p:val>
                                            <p:strVal val="ppt_x"/>
                                          </p:val>
                                        </p:tav>
                                      </p:tavLst>
                                    </p:anim>
                                    <p:anim calcmode="lin" valueType="num">
                                      <p:cBhvr additive="base">
                                        <p:cTn id="1773" dur="3500"/>
                                        <p:tgtEl>
                                          <p:spTgt spid="161"/>
                                        </p:tgtEl>
                                        <p:attrNameLst>
                                          <p:attrName>ppt_y</p:attrName>
                                        </p:attrNameLst>
                                      </p:cBhvr>
                                      <p:tavLst>
                                        <p:tav tm="0">
                                          <p:val>
                                            <p:strVal val="ppt_y"/>
                                          </p:val>
                                        </p:tav>
                                        <p:tav tm="100000">
                                          <p:val>
                                            <p:strVal val="0-ppt_h/2"/>
                                          </p:val>
                                        </p:tav>
                                      </p:tavLst>
                                    </p:anim>
                                    <p:set>
                                      <p:cBhvr>
                                        <p:cTn id="1774" dur="1" fill="hold">
                                          <p:stCondLst>
                                            <p:cond delay="3499"/>
                                          </p:stCondLst>
                                        </p:cTn>
                                        <p:tgtEl>
                                          <p:spTgt spid="161"/>
                                        </p:tgtEl>
                                        <p:attrNameLst>
                                          <p:attrName>style.visibility</p:attrName>
                                        </p:attrNameLst>
                                      </p:cBhvr>
                                      <p:to>
                                        <p:strVal val="hidden"/>
                                      </p:to>
                                    </p:set>
                                  </p:childTnLst>
                                </p:cTn>
                              </p:par>
                              <p:par>
                                <p:cTn id="1775" presetID="2" presetClass="exit" presetSubtype="1" fill="hold" grpId="2" nodeType="withEffect">
                                  <p:stCondLst>
                                    <p:cond delay="0"/>
                                  </p:stCondLst>
                                  <p:childTnLst>
                                    <p:anim calcmode="lin" valueType="num">
                                      <p:cBhvr additive="base">
                                        <p:cTn id="1776" dur="3500"/>
                                        <p:tgtEl>
                                          <p:spTgt spid="162"/>
                                        </p:tgtEl>
                                        <p:attrNameLst>
                                          <p:attrName>ppt_x</p:attrName>
                                        </p:attrNameLst>
                                      </p:cBhvr>
                                      <p:tavLst>
                                        <p:tav tm="0">
                                          <p:val>
                                            <p:strVal val="ppt_x"/>
                                          </p:val>
                                        </p:tav>
                                        <p:tav tm="100000">
                                          <p:val>
                                            <p:strVal val="ppt_x"/>
                                          </p:val>
                                        </p:tav>
                                      </p:tavLst>
                                    </p:anim>
                                    <p:anim calcmode="lin" valueType="num">
                                      <p:cBhvr additive="base">
                                        <p:cTn id="1777" dur="3500"/>
                                        <p:tgtEl>
                                          <p:spTgt spid="162"/>
                                        </p:tgtEl>
                                        <p:attrNameLst>
                                          <p:attrName>ppt_y</p:attrName>
                                        </p:attrNameLst>
                                      </p:cBhvr>
                                      <p:tavLst>
                                        <p:tav tm="0">
                                          <p:val>
                                            <p:strVal val="ppt_y"/>
                                          </p:val>
                                        </p:tav>
                                        <p:tav tm="100000">
                                          <p:val>
                                            <p:strVal val="0-ppt_h/2"/>
                                          </p:val>
                                        </p:tav>
                                      </p:tavLst>
                                    </p:anim>
                                    <p:set>
                                      <p:cBhvr>
                                        <p:cTn id="1778" dur="1" fill="hold">
                                          <p:stCondLst>
                                            <p:cond delay="3499"/>
                                          </p:stCondLst>
                                        </p:cTn>
                                        <p:tgtEl>
                                          <p:spTgt spid="162"/>
                                        </p:tgtEl>
                                        <p:attrNameLst>
                                          <p:attrName>style.visibility</p:attrName>
                                        </p:attrNameLst>
                                      </p:cBhvr>
                                      <p:to>
                                        <p:strVal val="hidden"/>
                                      </p:to>
                                    </p:set>
                                  </p:childTnLst>
                                </p:cTn>
                              </p:par>
                              <p:par>
                                <p:cTn id="1779" presetID="2" presetClass="exit" presetSubtype="1" fill="hold" grpId="2" nodeType="withEffect">
                                  <p:stCondLst>
                                    <p:cond delay="0"/>
                                  </p:stCondLst>
                                  <p:childTnLst>
                                    <p:anim calcmode="lin" valueType="num">
                                      <p:cBhvr additive="base">
                                        <p:cTn id="1780" dur="3500"/>
                                        <p:tgtEl>
                                          <p:spTgt spid="163"/>
                                        </p:tgtEl>
                                        <p:attrNameLst>
                                          <p:attrName>ppt_x</p:attrName>
                                        </p:attrNameLst>
                                      </p:cBhvr>
                                      <p:tavLst>
                                        <p:tav tm="0">
                                          <p:val>
                                            <p:strVal val="ppt_x"/>
                                          </p:val>
                                        </p:tav>
                                        <p:tav tm="100000">
                                          <p:val>
                                            <p:strVal val="ppt_x"/>
                                          </p:val>
                                        </p:tav>
                                      </p:tavLst>
                                    </p:anim>
                                    <p:anim calcmode="lin" valueType="num">
                                      <p:cBhvr additive="base">
                                        <p:cTn id="1781" dur="3500"/>
                                        <p:tgtEl>
                                          <p:spTgt spid="163"/>
                                        </p:tgtEl>
                                        <p:attrNameLst>
                                          <p:attrName>ppt_y</p:attrName>
                                        </p:attrNameLst>
                                      </p:cBhvr>
                                      <p:tavLst>
                                        <p:tav tm="0">
                                          <p:val>
                                            <p:strVal val="ppt_y"/>
                                          </p:val>
                                        </p:tav>
                                        <p:tav tm="100000">
                                          <p:val>
                                            <p:strVal val="0-ppt_h/2"/>
                                          </p:val>
                                        </p:tav>
                                      </p:tavLst>
                                    </p:anim>
                                    <p:set>
                                      <p:cBhvr>
                                        <p:cTn id="1782" dur="1" fill="hold">
                                          <p:stCondLst>
                                            <p:cond delay="3499"/>
                                          </p:stCondLst>
                                        </p:cTn>
                                        <p:tgtEl>
                                          <p:spTgt spid="163"/>
                                        </p:tgtEl>
                                        <p:attrNameLst>
                                          <p:attrName>style.visibility</p:attrName>
                                        </p:attrNameLst>
                                      </p:cBhvr>
                                      <p:to>
                                        <p:strVal val="hidden"/>
                                      </p:to>
                                    </p:set>
                                  </p:childTnLst>
                                </p:cTn>
                              </p:par>
                              <p:par>
                                <p:cTn id="1783" presetID="13" presetClass="exit" presetSubtype="32" fill="hold" grpId="3" nodeType="withEffect">
                                  <p:stCondLst>
                                    <p:cond delay="0"/>
                                  </p:stCondLst>
                                  <p:childTnLst>
                                    <p:animEffect transition="out" filter="plus(out)">
                                      <p:cBhvr>
                                        <p:cTn id="1784" dur="7000"/>
                                        <p:tgtEl>
                                          <p:spTgt spid="150"/>
                                        </p:tgtEl>
                                      </p:cBhvr>
                                    </p:animEffect>
                                    <p:set>
                                      <p:cBhvr>
                                        <p:cTn id="1785" dur="1" fill="hold">
                                          <p:stCondLst>
                                            <p:cond delay="6999"/>
                                          </p:stCondLst>
                                        </p:cTn>
                                        <p:tgtEl>
                                          <p:spTgt spid="150"/>
                                        </p:tgtEl>
                                        <p:attrNameLst>
                                          <p:attrName>style.visibility</p:attrName>
                                        </p:attrNameLst>
                                      </p:cBhvr>
                                      <p:to>
                                        <p:strVal val="hidden"/>
                                      </p:to>
                                    </p:set>
                                  </p:childTnLst>
                                </p:cTn>
                              </p:par>
                              <p:par>
                                <p:cTn id="1786" presetID="13" presetClass="exit" presetSubtype="32" fill="hold" grpId="3" nodeType="withEffect">
                                  <p:stCondLst>
                                    <p:cond delay="0"/>
                                  </p:stCondLst>
                                  <p:childTnLst>
                                    <p:animEffect transition="out" filter="plus(out)">
                                      <p:cBhvr>
                                        <p:cTn id="1787" dur="7000"/>
                                        <p:tgtEl>
                                          <p:spTgt spid="151"/>
                                        </p:tgtEl>
                                      </p:cBhvr>
                                    </p:animEffect>
                                    <p:set>
                                      <p:cBhvr>
                                        <p:cTn id="1788" dur="1" fill="hold">
                                          <p:stCondLst>
                                            <p:cond delay="6999"/>
                                          </p:stCondLst>
                                        </p:cTn>
                                        <p:tgtEl>
                                          <p:spTgt spid="151"/>
                                        </p:tgtEl>
                                        <p:attrNameLst>
                                          <p:attrName>style.visibility</p:attrName>
                                        </p:attrNameLst>
                                      </p:cBhvr>
                                      <p:to>
                                        <p:strVal val="hidden"/>
                                      </p:to>
                                    </p:set>
                                  </p:childTnLst>
                                </p:cTn>
                              </p:par>
                              <p:par>
                                <p:cTn id="1789" presetID="13" presetClass="exit" presetSubtype="32" fill="hold" grpId="3" nodeType="withEffect">
                                  <p:stCondLst>
                                    <p:cond delay="0"/>
                                  </p:stCondLst>
                                  <p:childTnLst>
                                    <p:animEffect transition="out" filter="plus(out)">
                                      <p:cBhvr>
                                        <p:cTn id="1790" dur="7000"/>
                                        <p:tgtEl>
                                          <p:spTgt spid="152"/>
                                        </p:tgtEl>
                                      </p:cBhvr>
                                    </p:animEffect>
                                    <p:set>
                                      <p:cBhvr>
                                        <p:cTn id="1791" dur="1" fill="hold">
                                          <p:stCondLst>
                                            <p:cond delay="6999"/>
                                          </p:stCondLst>
                                        </p:cTn>
                                        <p:tgtEl>
                                          <p:spTgt spid="152"/>
                                        </p:tgtEl>
                                        <p:attrNameLst>
                                          <p:attrName>style.visibility</p:attrName>
                                        </p:attrNameLst>
                                      </p:cBhvr>
                                      <p:to>
                                        <p:strVal val="hidden"/>
                                      </p:to>
                                    </p:set>
                                  </p:childTnLst>
                                </p:cTn>
                              </p:par>
                              <p:par>
                                <p:cTn id="1792" presetID="13" presetClass="exit" presetSubtype="32" fill="hold" grpId="3" nodeType="withEffect">
                                  <p:stCondLst>
                                    <p:cond delay="0"/>
                                  </p:stCondLst>
                                  <p:childTnLst>
                                    <p:animEffect transition="out" filter="plus(out)">
                                      <p:cBhvr>
                                        <p:cTn id="1793" dur="7000"/>
                                        <p:tgtEl>
                                          <p:spTgt spid="153"/>
                                        </p:tgtEl>
                                      </p:cBhvr>
                                    </p:animEffect>
                                    <p:set>
                                      <p:cBhvr>
                                        <p:cTn id="1794" dur="1" fill="hold">
                                          <p:stCondLst>
                                            <p:cond delay="6999"/>
                                          </p:stCondLst>
                                        </p:cTn>
                                        <p:tgtEl>
                                          <p:spTgt spid="153"/>
                                        </p:tgtEl>
                                        <p:attrNameLst>
                                          <p:attrName>style.visibility</p:attrName>
                                        </p:attrNameLst>
                                      </p:cBhvr>
                                      <p:to>
                                        <p:strVal val="hidden"/>
                                      </p:to>
                                    </p:set>
                                  </p:childTnLst>
                                </p:cTn>
                              </p:par>
                              <p:par>
                                <p:cTn id="1795" presetID="13" presetClass="exit" presetSubtype="32" fill="hold" grpId="3" nodeType="withEffect">
                                  <p:stCondLst>
                                    <p:cond delay="0"/>
                                  </p:stCondLst>
                                  <p:childTnLst>
                                    <p:animEffect transition="out" filter="plus(out)">
                                      <p:cBhvr>
                                        <p:cTn id="1796" dur="7000"/>
                                        <p:tgtEl>
                                          <p:spTgt spid="154"/>
                                        </p:tgtEl>
                                      </p:cBhvr>
                                    </p:animEffect>
                                    <p:set>
                                      <p:cBhvr>
                                        <p:cTn id="1797" dur="1" fill="hold">
                                          <p:stCondLst>
                                            <p:cond delay="6999"/>
                                          </p:stCondLst>
                                        </p:cTn>
                                        <p:tgtEl>
                                          <p:spTgt spid="154"/>
                                        </p:tgtEl>
                                        <p:attrNameLst>
                                          <p:attrName>style.visibility</p:attrName>
                                        </p:attrNameLst>
                                      </p:cBhvr>
                                      <p:to>
                                        <p:strVal val="hidden"/>
                                      </p:to>
                                    </p:set>
                                  </p:childTnLst>
                                </p:cTn>
                              </p:par>
                              <p:par>
                                <p:cTn id="1798" presetID="13" presetClass="exit" presetSubtype="32" fill="hold" grpId="3" nodeType="withEffect">
                                  <p:stCondLst>
                                    <p:cond delay="0"/>
                                  </p:stCondLst>
                                  <p:childTnLst>
                                    <p:animEffect transition="out" filter="plus(out)">
                                      <p:cBhvr>
                                        <p:cTn id="1799" dur="7000"/>
                                        <p:tgtEl>
                                          <p:spTgt spid="155"/>
                                        </p:tgtEl>
                                      </p:cBhvr>
                                    </p:animEffect>
                                    <p:set>
                                      <p:cBhvr>
                                        <p:cTn id="1800" dur="1" fill="hold">
                                          <p:stCondLst>
                                            <p:cond delay="6999"/>
                                          </p:stCondLst>
                                        </p:cTn>
                                        <p:tgtEl>
                                          <p:spTgt spid="155"/>
                                        </p:tgtEl>
                                        <p:attrNameLst>
                                          <p:attrName>style.visibility</p:attrName>
                                        </p:attrNameLst>
                                      </p:cBhvr>
                                      <p:to>
                                        <p:strVal val="hidden"/>
                                      </p:to>
                                    </p:set>
                                  </p:childTnLst>
                                </p:cTn>
                              </p:par>
                              <p:par>
                                <p:cTn id="1801" presetID="13" presetClass="exit" presetSubtype="32" fill="hold" grpId="3" nodeType="withEffect">
                                  <p:stCondLst>
                                    <p:cond delay="0"/>
                                  </p:stCondLst>
                                  <p:childTnLst>
                                    <p:animEffect transition="out" filter="plus(out)">
                                      <p:cBhvr>
                                        <p:cTn id="1802" dur="7000"/>
                                        <p:tgtEl>
                                          <p:spTgt spid="156"/>
                                        </p:tgtEl>
                                      </p:cBhvr>
                                    </p:animEffect>
                                    <p:set>
                                      <p:cBhvr>
                                        <p:cTn id="1803" dur="1" fill="hold">
                                          <p:stCondLst>
                                            <p:cond delay="6999"/>
                                          </p:stCondLst>
                                        </p:cTn>
                                        <p:tgtEl>
                                          <p:spTgt spid="156"/>
                                        </p:tgtEl>
                                        <p:attrNameLst>
                                          <p:attrName>style.visibility</p:attrName>
                                        </p:attrNameLst>
                                      </p:cBhvr>
                                      <p:to>
                                        <p:strVal val="hidden"/>
                                      </p:to>
                                    </p:set>
                                  </p:childTnLst>
                                </p:cTn>
                              </p:par>
                              <p:par>
                                <p:cTn id="1804" presetID="13" presetClass="exit" presetSubtype="32" fill="hold" grpId="3" nodeType="withEffect">
                                  <p:stCondLst>
                                    <p:cond delay="0"/>
                                  </p:stCondLst>
                                  <p:childTnLst>
                                    <p:animEffect transition="out" filter="plus(out)">
                                      <p:cBhvr>
                                        <p:cTn id="1805" dur="7000"/>
                                        <p:tgtEl>
                                          <p:spTgt spid="157"/>
                                        </p:tgtEl>
                                      </p:cBhvr>
                                    </p:animEffect>
                                    <p:set>
                                      <p:cBhvr>
                                        <p:cTn id="1806" dur="1" fill="hold">
                                          <p:stCondLst>
                                            <p:cond delay="6999"/>
                                          </p:stCondLst>
                                        </p:cTn>
                                        <p:tgtEl>
                                          <p:spTgt spid="157"/>
                                        </p:tgtEl>
                                        <p:attrNameLst>
                                          <p:attrName>style.visibility</p:attrName>
                                        </p:attrNameLst>
                                      </p:cBhvr>
                                      <p:to>
                                        <p:strVal val="hidden"/>
                                      </p:to>
                                    </p:set>
                                  </p:childTnLst>
                                </p:cTn>
                              </p:par>
                              <p:par>
                                <p:cTn id="1807" presetID="13" presetClass="exit" presetSubtype="32" fill="hold" grpId="3" nodeType="withEffect">
                                  <p:stCondLst>
                                    <p:cond delay="0"/>
                                  </p:stCondLst>
                                  <p:childTnLst>
                                    <p:animEffect transition="out" filter="plus(out)">
                                      <p:cBhvr>
                                        <p:cTn id="1808" dur="7000"/>
                                        <p:tgtEl>
                                          <p:spTgt spid="158"/>
                                        </p:tgtEl>
                                      </p:cBhvr>
                                    </p:animEffect>
                                    <p:set>
                                      <p:cBhvr>
                                        <p:cTn id="1809" dur="1" fill="hold">
                                          <p:stCondLst>
                                            <p:cond delay="6999"/>
                                          </p:stCondLst>
                                        </p:cTn>
                                        <p:tgtEl>
                                          <p:spTgt spid="158"/>
                                        </p:tgtEl>
                                        <p:attrNameLst>
                                          <p:attrName>style.visibility</p:attrName>
                                        </p:attrNameLst>
                                      </p:cBhvr>
                                      <p:to>
                                        <p:strVal val="hidden"/>
                                      </p:to>
                                    </p:set>
                                  </p:childTnLst>
                                </p:cTn>
                              </p:par>
                              <p:par>
                                <p:cTn id="1810" presetID="13" presetClass="exit" presetSubtype="32" fill="hold" grpId="3" nodeType="withEffect">
                                  <p:stCondLst>
                                    <p:cond delay="0"/>
                                  </p:stCondLst>
                                  <p:childTnLst>
                                    <p:animEffect transition="out" filter="plus(out)">
                                      <p:cBhvr>
                                        <p:cTn id="1811" dur="7000"/>
                                        <p:tgtEl>
                                          <p:spTgt spid="159"/>
                                        </p:tgtEl>
                                      </p:cBhvr>
                                    </p:animEffect>
                                    <p:set>
                                      <p:cBhvr>
                                        <p:cTn id="1812" dur="1" fill="hold">
                                          <p:stCondLst>
                                            <p:cond delay="6999"/>
                                          </p:stCondLst>
                                        </p:cTn>
                                        <p:tgtEl>
                                          <p:spTgt spid="159"/>
                                        </p:tgtEl>
                                        <p:attrNameLst>
                                          <p:attrName>style.visibility</p:attrName>
                                        </p:attrNameLst>
                                      </p:cBhvr>
                                      <p:to>
                                        <p:strVal val="hidden"/>
                                      </p:to>
                                    </p:set>
                                  </p:childTnLst>
                                </p:cTn>
                              </p:par>
                              <p:par>
                                <p:cTn id="1813" presetID="13" presetClass="exit" presetSubtype="32" fill="hold" grpId="3" nodeType="withEffect">
                                  <p:stCondLst>
                                    <p:cond delay="0"/>
                                  </p:stCondLst>
                                  <p:childTnLst>
                                    <p:animEffect transition="out" filter="plus(out)">
                                      <p:cBhvr>
                                        <p:cTn id="1814" dur="7000"/>
                                        <p:tgtEl>
                                          <p:spTgt spid="160"/>
                                        </p:tgtEl>
                                      </p:cBhvr>
                                    </p:animEffect>
                                    <p:set>
                                      <p:cBhvr>
                                        <p:cTn id="1815" dur="1" fill="hold">
                                          <p:stCondLst>
                                            <p:cond delay="6999"/>
                                          </p:stCondLst>
                                        </p:cTn>
                                        <p:tgtEl>
                                          <p:spTgt spid="160"/>
                                        </p:tgtEl>
                                        <p:attrNameLst>
                                          <p:attrName>style.visibility</p:attrName>
                                        </p:attrNameLst>
                                      </p:cBhvr>
                                      <p:to>
                                        <p:strVal val="hidden"/>
                                      </p:to>
                                    </p:set>
                                  </p:childTnLst>
                                </p:cTn>
                              </p:par>
                              <p:par>
                                <p:cTn id="1816" presetID="13" presetClass="exit" presetSubtype="32" fill="hold" grpId="3" nodeType="withEffect">
                                  <p:stCondLst>
                                    <p:cond delay="0"/>
                                  </p:stCondLst>
                                  <p:childTnLst>
                                    <p:animEffect transition="out" filter="plus(out)">
                                      <p:cBhvr>
                                        <p:cTn id="1817" dur="7000"/>
                                        <p:tgtEl>
                                          <p:spTgt spid="161"/>
                                        </p:tgtEl>
                                      </p:cBhvr>
                                    </p:animEffect>
                                    <p:set>
                                      <p:cBhvr>
                                        <p:cTn id="1818" dur="1" fill="hold">
                                          <p:stCondLst>
                                            <p:cond delay="6999"/>
                                          </p:stCondLst>
                                        </p:cTn>
                                        <p:tgtEl>
                                          <p:spTgt spid="161"/>
                                        </p:tgtEl>
                                        <p:attrNameLst>
                                          <p:attrName>style.visibility</p:attrName>
                                        </p:attrNameLst>
                                      </p:cBhvr>
                                      <p:to>
                                        <p:strVal val="hidden"/>
                                      </p:to>
                                    </p:set>
                                  </p:childTnLst>
                                </p:cTn>
                              </p:par>
                              <p:par>
                                <p:cTn id="1819" presetID="13" presetClass="exit" presetSubtype="32" fill="hold" grpId="3" nodeType="withEffect">
                                  <p:stCondLst>
                                    <p:cond delay="0"/>
                                  </p:stCondLst>
                                  <p:childTnLst>
                                    <p:animEffect transition="out" filter="plus(out)">
                                      <p:cBhvr>
                                        <p:cTn id="1820" dur="7000"/>
                                        <p:tgtEl>
                                          <p:spTgt spid="162"/>
                                        </p:tgtEl>
                                      </p:cBhvr>
                                    </p:animEffect>
                                    <p:set>
                                      <p:cBhvr>
                                        <p:cTn id="1821" dur="1" fill="hold">
                                          <p:stCondLst>
                                            <p:cond delay="6999"/>
                                          </p:stCondLst>
                                        </p:cTn>
                                        <p:tgtEl>
                                          <p:spTgt spid="162"/>
                                        </p:tgtEl>
                                        <p:attrNameLst>
                                          <p:attrName>style.visibility</p:attrName>
                                        </p:attrNameLst>
                                      </p:cBhvr>
                                      <p:to>
                                        <p:strVal val="hidden"/>
                                      </p:to>
                                    </p:set>
                                  </p:childTnLst>
                                </p:cTn>
                              </p:par>
                              <p:par>
                                <p:cTn id="1822" presetID="13" presetClass="exit" presetSubtype="32" fill="hold" grpId="3" nodeType="withEffect">
                                  <p:stCondLst>
                                    <p:cond delay="0"/>
                                  </p:stCondLst>
                                  <p:childTnLst>
                                    <p:animEffect transition="out" filter="plus(out)">
                                      <p:cBhvr>
                                        <p:cTn id="1823" dur="7000"/>
                                        <p:tgtEl>
                                          <p:spTgt spid="163"/>
                                        </p:tgtEl>
                                      </p:cBhvr>
                                    </p:animEffect>
                                    <p:set>
                                      <p:cBhvr>
                                        <p:cTn id="1824" dur="1" fill="hold">
                                          <p:stCondLst>
                                            <p:cond delay="6999"/>
                                          </p:stCondLst>
                                        </p:cTn>
                                        <p:tgtEl>
                                          <p:spTgt spid="163"/>
                                        </p:tgtEl>
                                        <p:attrNameLst>
                                          <p:attrName>style.visibility</p:attrName>
                                        </p:attrNameLst>
                                      </p:cBhvr>
                                      <p:to>
                                        <p:strVal val="hidden"/>
                                      </p:to>
                                    </p:set>
                                  </p:childTnLst>
                                </p:cTn>
                              </p:par>
                              <p:par>
                                <p:cTn id="1825" presetID="23" presetClass="entr" presetSubtype="288" fill="hold" nodeType="withEffect">
                                  <p:stCondLst>
                                    <p:cond delay="1000"/>
                                  </p:stCondLst>
                                  <p:childTnLst>
                                    <p:set>
                                      <p:cBhvr>
                                        <p:cTn id="1826" dur="1" fill="hold">
                                          <p:stCondLst>
                                            <p:cond delay="0"/>
                                          </p:stCondLst>
                                        </p:cTn>
                                        <p:tgtEl>
                                          <p:spTgt spid="178"/>
                                        </p:tgtEl>
                                        <p:attrNameLst>
                                          <p:attrName>style.visibility</p:attrName>
                                        </p:attrNameLst>
                                      </p:cBhvr>
                                      <p:to>
                                        <p:strVal val="visible"/>
                                      </p:to>
                                    </p:set>
                                    <p:anim calcmode="lin" valueType="num">
                                      <p:cBhvr>
                                        <p:cTn id="1827" dur="2500" fill="hold"/>
                                        <p:tgtEl>
                                          <p:spTgt spid="178"/>
                                        </p:tgtEl>
                                        <p:attrNameLst>
                                          <p:attrName>ppt_w</p:attrName>
                                        </p:attrNameLst>
                                      </p:cBhvr>
                                      <p:tavLst>
                                        <p:tav tm="0">
                                          <p:val>
                                            <p:strVal val="4/3*#ppt_w"/>
                                          </p:val>
                                        </p:tav>
                                        <p:tav tm="100000">
                                          <p:val>
                                            <p:strVal val="#ppt_w"/>
                                          </p:val>
                                        </p:tav>
                                      </p:tavLst>
                                    </p:anim>
                                    <p:anim calcmode="lin" valueType="num">
                                      <p:cBhvr>
                                        <p:cTn id="1828" dur="2500" fill="hold"/>
                                        <p:tgtEl>
                                          <p:spTgt spid="178"/>
                                        </p:tgtEl>
                                        <p:attrNameLst>
                                          <p:attrName>ppt_h</p:attrName>
                                        </p:attrNameLst>
                                      </p:cBhvr>
                                      <p:tavLst>
                                        <p:tav tm="0">
                                          <p:val>
                                            <p:strVal val="4/3*#ppt_h"/>
                                          </p:val>
                                        </p:tav>
                                        <p:tav tm="100000">
                                          <p:val>
                                            <p:strVal val="#ppt_h"/>
                                          </p:val>
                                        </p:tav>
                                      </p:tavLst>
                                    </p:anim>
                                  </p:childTnLst>
                                </p:cTn>
                              </p:par>
                              <p:par>
                                <p:cTn id="1829" presetID="16" presetClass="entr" presetSubtype="42" fill="hold" nodeType="withEffect">
                                  <p:stCondLst>
                                    <p:cond delay="1000"/>
                                  </p:stCondLst>
                                  <p:childTnLst>
                                    <p:set>
                                      <p:cBhvr>
                                        <p:cTn id="1830" dur="1" fill="hold">
                                          <p:stCondLst>
                                            <p:cond delay="0"/>
                                          </p:stCondLst>
                                        </p:cTn>
                                        <p:tgtEl>
                                          <p:spTgt spid="178"/>
                                        </p:tgtEl>
                                        <p:attrNameLst>
                                          <p:attrName>style.visibility</p:attrName>
                                        </p:attrNameLst>
                                      </p:cBhvr>
                                      <p:to>
                                        <p:strVal val="visible"/>
                                      </p:to>
                                    </p:set>
                                    <p:animEffect transition="in" filter="barn(outHorizontal)">
                                      <p:cBhvr>
                                        <p:cTn id="1831" dur="2500"/>
                                        <p:tgtEl>
                                          <p:spTgt spid="178"/>
                                        </p:tgtEl>
                                      </p:cBhvr>
                                    </p:animEffect>
                                  </p:childTnLst>
                                </p:cTn>
                              </p:par>
                              <p:par>
                                <p:cTn id="1832" presetID="9" presetClass="emph" presetSubtype="0" grpId="0" nodeType="withEffect">
                                  <p:stCondLst>
                                    <p:cond delay="0"/>
                                  </p:stCondLst>
                                  <p:childTnLst>
                                    <p:set>
                                      <p:cBhvr rctx="PPT">
                                        <p:cTn id="1833" dur="indefinite"/>
                                        <p:tgtEl>
                                          <p:spTgt spid="177"/>
                                        </p:tgtEl>
                                        <p:attrNameLst>
                                          <p:attrName>style.opacity</p:attrName>
                                        </p:attrNameLst>
                                      </p:cBhvr>
                                      <p:to>
                                        <p:strVal val="0"/>
                                      </p:to>
                                    </p:set>
                                    <p:animEffect filter="image" prLst="opacity: 0">
                                      <p:cBhvr rctx="IE">
                                        <p:cTn id="1834" dur="indefinite"/>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7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17 Rectángulo"/>
          <p:cNvSpPr/>
          <p:nvPr/>
        </p:nvSpPr>
        <p:spPr>
          <a:xfrm>
            <a:off x="-35349" y="27093"/>
            <a:ext cx="9179349" cy="5149858"/>
          </a:xfrm>
          <a:prstGeom prst="rect">
            <a:avLst/>
          </a:prstGeom>
          <a:gradFill flip="none" rotWithShape="1">
            <a:gsLst>
              <a:gs pos="9000">
                <a:srgbClr val="192B14"/>
              </a:gs>
              <a:gs pos="39000">
                <a:srgbClr val="530423">
                  <a:lumMod val="0"/>
                </a:srgbClr>
              </a:gs>
              <a:gs pos="45000">
                <a:srgbClr val="CE0853">
                  <a:lumMod val="0"/>
                </a:srgbClr>
              </a:gs>
              <a:gs pos="100000">
                <a:schemeClr val="bg1">
                  <a:lumMod val="50000"/>
                  <a:lumOff val="50000"/>
                </a:schemeClr>
              </a:gs>
            </a:gsLst>
            <a:path path="circle">
              <a:fillToRect l="50000" t="50000" r="50000" b="5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691680" y="-380578"/>
            <a:ext cx="5760640" cy="5870523"/>
          </a:xfrm>
          <a:prstGeom prst="ellipse">
            <a:avLst/>
          </a:prstGeom>
          <a:gradFill>
            <a:gsLst>
              <a:gs pos="89000">
                <a:srgbClr val="C00000">
                  <a:lumMod val="0"/>
                </a:srgbClr>
              </a:gs>
              <a:gs pos="12000">
                <a:schemeClr val="bg1">
                  <a:lumMod val="15000"/>
                </a:schemeClr>
              </a:gs>
            </a:gsLst>
            <a:path path="circle">
              <a:fillToRect l="50000" t="50000" r="50000" b="50000"/>
            </a:path>
          </a:gradFill>
          <a:ln>
            <a:noFill/>
          </a:ln>
          <a:effectLst>
            <a:softEdge rad="266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3569"/>
            <a:ext cx="9175576" cy="5161262"/>
          </a:xfrm>
          <a:prstGeom prst="rect">
            <a:avLst/>
          </a:prstGeom>
        </p:spPr>
      </p:pic>
      <p:sp>
        <p:nvSpPr>
          <p:cNvPr id="3" name="2 Anillo"/>
          <p:cNvSpPr/>
          <p:nvPr/>
        </p:nvSpPr>
        <p:spPr>
          <a:xfrm rot="1879333">
            <a:off x="4420201" y="2279061"/>
            <a:ext cx="240942" cy="585334"/>
          </a:xfrm>
          <a:prstGeom prst="donut">
            <a:avLst>
              <a:gd name="adj" fmla="val 10215"/>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286244">
            <a:off x="4337347" y="1904970"/>
            <a:ext cx="535631" cy="1280570"/>
          </a:xfrm>
          <a:prstGeom prst="donut">
            <a:avLst>
              <a:gd name="adj" fmla="val 5471"/>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2555219">
            <a:off x="4155192" y="1600482"/>
            <a:ext cx="837808" cy="1920188"/>
          </a:xfrm>
          <a:prstGeom prst="donut">
            <a:avLst>
              <a:gd name="adj" fmla="val 2934"/>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867814">
            <a:off x="4027234" y="1304806"/>
            <a:ext cx="1080681" cy="2550285"/>
          </a:xfrm>
          <a:prstGeom prst="donut">
            <a:avLst>
              <a:gd name="adj" fmla="val 2438"/>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3122054">
            <a:off x="3862598" y="1022735"/>
            <a:ext cx="1433007" cy="3123459"/>
          </a:xfrm>
          <a:prstGeom prst="donut">
            <a:avLst>
              <a:gd name="adj" fmla="val 1919"/>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3561794">
            <a:off x="3651184" y="780893"/>
            <a:ext cx="1811909" cy="3539833"/>
          </a:xfrm>
          <a:prstGeom prst="donut">
            <a:avLst>
              <a:gd name="adj" fmla="val 1707"/>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3746402">
            <a:off x="3466918" y="518466"/>
            <a:ext cx="2133520" cy="4053738"/>
          </a:xfrm>
          <a:prstGeom prst="donut">
            <a:avLst>
              <a:gd name="adj" fmla="val 1457"/>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4020080">
            <a:off x="3326612" y="393751"/>
            <a:ext cx="2478902" cy="4344223"/>
          </a:xfrm>
          <a:prstGeom prst="donut">
            <a:avLst>
              <a:gd name="adj" fmla="val 1095"/>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4627392">
            <a:off x="3097446" y="261865"/>
            <a:ext cx="2983329" cy="4634208"/>
          </a:xfrm>
          <a:prstGeom prst="donut">
            <a:avLst>
              <a:gd name="adj" fmla="val 1087"/>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4914132">
            <a:off x="2837613" y="138802"/>
            <a:ext cx="3469890" cy="4860451"/>
          </a:xfrm>
          <a:prstGeom prst="donut">
            <a:avLst>
              <a:gd name="adj" fmla="val 1185"/>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2487167" y="71594"/>
            <a:ext cx="4173819" cy="5033965"/>
          </a:xfrm>
          <a:prstGeom prst="donut">
            <a:avLst>
              <a:gd name="adj" fmla="val 988"/>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604145">
            <a:off x="2149233" y="25966"/>
            <a:ext cx="4853090" cy="5048114"/>
          </a:xfrm>
          <a:prstGeom prst="donut">
            <a:avLst>
              <a:gd name="adj" fmla="val 1007"/>
            </a:avLst>
          </a:prstGeom>
          <a:noFill/>
          <a:ln w="38100" cap="rnd" cmpd="sng">
            <a:gradFill flip="none" rotWithShape="1">
              <a:gsLst>
                <a:gs pos="35001">
                  <a:srgbClr val="CCFF33"/>
                </a:gs>
                <a:gs pos="52000">
                  <a:srgbClr val="0CA425"/>
                </a:gs>
                <a:gs pos="100000">
                  <a:srgbClr val="CCFF33"/>
                </a:gs>
              </a:gsLst>
              <a:path path="circle">
                <a:fillToRect l="50000" t="50000" r="50000" b="50000"/>
              </a:path>
              <a:tileRect/>
            </a:grad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Rectángulo"/>
          <p:cNvSpPr/>
          <p:nvPr/>
        </p:nvSpPr>
        <p:spPr>
          <a:xfrm flipH="1">
            <a:off x="0" y="-236562"/>
            <a:ext cx="9144000" cy="561662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53929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1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ppt_w</p:attrName>
                                        </p:attrNameLst>
                                      </p:cBhvr>
                                      <p:tavLst>
                                        <p:tav tm="0" fmla="#ppt_w*sin(2.5*pi*$)">
                                          <p:val>
                                            <p:fltVal val="0"/>
                                          </p:val>
                                        </p:tav>
                                        <p:tav tm="100000">
                                          <p:val>
                                            <p:fltVal val="1"/>
                                          </p:val>
                                        </p:tav>
                                      </p:tavLst>
                                    </p:anim>
                                    <p:anim calcmode="lin" valueType="num">
                                      <p:cBhvr>
                                        <p:cTn id="8" dur="3000" fill="hold"/>
                                        <p:tgtEl>
                                          <p:spTgt spid="3"/>
                                        </p:tgtEl>
                                        <p:attrNameLst>
                                          <p:attrName>ppt_h</p:attrName>
                                        </p:attrNameLst>
                                      </p:cBhvr>
                                      <p:tavLst>
                                        <p:tav tm="0">
                                          <p:val>
                                            <p:strVal val="#ppt_h"/>
                                          </p:val>
                                        </p:tav>
                                        <p:tav tm="100000">
                                          <p:val>
                                            <p:strVal val="#ppt_h"/>
                                          </p:val>
                                        </p:tav>
                                      </p:tavLst>
                                    </p:anim>
                                  </p:childTnLst>
                                </p:cTn>
                              </p:par>
                              <p:par>
                                <p:cTn id="9" presetID="8" presetClass="emph" presetSubtype="0" repeatCount="indefinite" fill="hold" grpId="1" nodeType="withEffect">
                                  <p:stCondLst>
                                    <p:cond delay="0"/>
                                  </p:stCondLst>
                                  <p:childTnLst>
                                    <p:animRot by="21600000">
                                      <p:cBhvr>
                                        <p:cTn id="10" dur="3000" fill="hold"/>
                                        <p:tgtEl>
                                          <p:spTgt spid="3"/>
                                        </p:tgtEl>
                                        <p:attrNameLst>
                                          <p:attrName>r</p:attrName>
                                        </p:attrNameLst>
                                      </p:cBhvr>
                                    </p:animRot>
                                  </p:childTnLst>
                                </p:cTn>
                              </p:par>
                              <p:par>
                                <p:cTn id="11" presetID="19" presetClass="entr" presetSubtype="5"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3250" fill="hold"/>
                                        <p:tgtEl>
                                          <p:spTgt spid="4"/>
                                        </p:tgtEl>
                                        <p:attrNameLst>
                                          <p:attrName>ppt_w</p:attrName>
                                        </p:attrNameLst>
                                      </p:cBhvr>
                                      <p:tavLst>
                                        <p:tav tm="0">
                                          <p:val>
                                            <p:strVal val="#ppt_w"/>
                                          </p:val>
                                        </p:tav>
                                        <p:tav tm="100000">
                                          <p:val>
                                            <p:strVal val="#ppt_w"/>
                                          </p:val>
                                        </p:tav>
                                      </p:tavLst>
                                    </p:anim>
                                    <p:anim calcmode="lin" valueType="num">
                                      <p:cBhvr>
                                        <p:cTn id="14" dur="3250" fill="hold"/>
                                        <p:tgtEl>
                                          <p:spTgt spid="4"/>
                                        </p:tgtEl>
                                        <p:attrNameLst>
                                          <p:attrName>ppt_h</p:attrName>
                                        </p:attrNameLst>
                                      </p:cBhvr>
                                      <p:tavLst>
                                        <p:tav tm="0" fmla="#ppt_h*sin(2.5*pi*$)">
                                          <p:val>
                                            <p:fltVal val="0"/>
                                          </p:val>
                                        </p:tav>
                                        <p:tav tm="100000">
                                          <p:val>
                                            <p:fltVal val="1"/>
                                          </p:val>
                                        </p:tav>
                                      </p:tavLst>
                                    </p:anim>
                                  </p:childTnLst>
                                </p:cTn>
                              </p:par>
                              <p:par>
                                <p:cTn id="15" presetID="8" presetClass="emph" presetSubtype="0" repeatCount="indefinite" fill="hold" grpId="1" nodeType="withEffect">
                                  <p:stCondLst>
                                    <p:cond delay="0"/>
                                  </p:stCondLst>
                                  <p:childTnLst>
                                    <p:animRot by="21600000">
                                      <p:cBhvr>
                                        <p:cTn id="16" dur="3250" fill="hold"/>
                                        <p:tgtEl>
                                          <p:spTgt spid="4"/>
                                        </p:tgtEl>
                                        <p:attrNameLst>
                                          <p:attrName>r</p:attrName>
                                        </p:attrNameLst>
                                      </p:cBhvr>
                                    </p:animRot>
                                  </p:childTnLst>
                                </p:cTn>
                              </p:par>
                              <p:par>
                                <p:cTn id="17" presetID="19" presetClass="entr" presetSubtype="1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3500" fill="hold"/>
                                        <p:tgtEl>
                                          <p:spTgt spid="5"/>
                                        </p:tgtEl>
                                        <p:attrNameLst>
                                          <p:attrName>ppt_w</p:attrName>
                                        </p:attrNameLst>
                                      </p:cBhvr>
                                      <p:tavLst>
                                        <p:tav tm="0" fmla="#ppt_w*sin(2.5*pi*$)">
                                          <p:val>
                                            <p:fltVal val="0"/>
                                          </p:val>
                                        </p:tav>
                                        <p:tav tm="100000">
                                          <p:val>
                                            <p:fltVal val="1"/>
                                          </p:val>
                                        </p:tav>
                                      </p:tavLst>
                                    </p:anim>
                                    <p:anim calcmode="lin" valueType="num">
                                      <p:cBhvr>
                                        <p:cTn id="20" dur="3500" fill="hold"/>
                                        <p:tgtEl>
                                          <p:spTgt spid="5"/>
                                        </p:tgtEl>
                                        <p:attrNameLst>
                                          <p:attrName>ppt_h</p:attrName>
                                        </p:attrNameLst>
                                      </p:cBhvr>
                                      <p:tavLst>
                                        <p:tav tm="0">
                                          <p:val>
                                            <p:strVal val="#ppt_h"/>
                                          </p:val>
                                        </p:tav>
                                        <p:tav tm="100000">
                                          <p:val>
                                            <p:strVal val="#ppt_h"/>
                                          </p:val>
                                        </p:tav>
                                      </p:tavLst>
                                    </p:anim>
                                  </p:childTnLst>
                                </p:cTn>
                              </p:par>
                              <p:par>
                                <p:cTn id="21" presetID="8" presetClass="emph" presetSubtype="0" repeatCount="indefinite" fill="hold" grpId="1" nodeType="withEffect">
                                  <p:stCondLst>
                                    <p:cond delay="0"/>
                                  </p:stCondLst>
                                  <p:childTnLst>
                                    <p:animRot by="21600000">
                                      <p:cBhvr>
                                        <p:cTn id="22" dur="3500" fill="hold"/>
                                        <p:tgtEl>
                                          <p:spTgt spid="5"/>
                                        </p:tgtEl>
                                        <p:attrNameLst>
                                          <p:attrName>r</p:attrName>
                                        </p:attrNameLst>
                                      </p:cBhvr>
                                    </p:animRot>
                                  </p:childTnLst>
                                </p:cTn>
                              </p:par>
                              <p:par>
                                <p:cTn id="23" presetID="19" presetClass="entr" presetSubtype="10"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3750" fill="hold"/>
                                        <p:tgtEl>
                                          <p:spTgt spid="6"/>
                                        </p:tgtEl>
                                        <p:attrNameLst>
                                          <p:attrName>ppt_w</p:attrName>
                                        </p:attrNameLst>
                                      </p:cBhvr>
                                      <p:tavLst>
                                        <p:tav tm="0" fmla="#ppt_w*sin(2.5*pi*$)">
                                          <p:val>
                                            <p:fltVal val="0"/>
                                          </p:val>
                                        </p:tav>
                                        <p:tav tm="100000">
                                          <p:val>
                                            <p:fltVal val="1"/>
                                          </p:val>
                                        </p:tav>
                                      </p:tavLst>
                                    </p:anim>
                                    <p:anim calcmode="lin" valueType="num">
                                      <p:cBhvr>
                                        <p:cTn id="26" dur="3750" fill="hold"/>
                                        <p:tgtEl>
                                          <p:spTgt spid="6"/>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grpId="1" nodeType="withEffect">
                                  <p:stCondLst>
                                    <p:cond delay="0"/>
                                  </p:stCondLst>
                                  <p:childTnLst>
                                    <p:animRot by="21600000">
                                      <p:cBhvr>
                                        <p:cTn id="28" dur="3750" fill="hold"/>
                                        <p:tgtEl>
                                          <p:spTgt spid="6"/>
                                        </p:tgtEl>
                                        <p:attrNameLst>
                                          <p:attrName>r</p:attrName>
                                        </p:attrNameLst>
                                      </p:cBhvr>
                                    </p:animRot>
                                  </p:childTnLst>
                                </p:cTn>
                              </p:par>
                              <p:par>
                                <p:cTn id="29" presetID="19" presetClass="entr" presetSubtype="1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4000" fill="hold"/>
                                        <p:tgtEl>
                                          <p:spTgt spid="7"/>
                                        </p:tgtEl>
                                        <p:attrNameLst>
                                          <p:attrName>ppt_w</p:attrName>
                                        </p:attrNameLst>
                                      </p:cBhvr>
                                      <p:tavLst>
                                        <p:tav tm="0" fmla="#ppt_w*sin(2.5*pi*$)">
                                          <p:val>
                                            <p:fltVal val="0"/>
                                          </p:val>
                                        </p:tav>
                                        <p:tav tm="100000">
                                          <p:val>
                                            <p:fltVal val="1"/>
                                          </p:val>
                                        </p:tav>
                                      </p:tavLst>
                                    </p:anim>
                                    <p:anim calcmode="lin" valueType="num">
                                      <p:cBhvr>
                                        <p:cTn id="32" dur="4000" fill="hold"/>
                                        <p:tgtEl>
                                          <p:spTgt spid="7"/>
                                        </p:tgtEl>
                                        <p:attrNameLst>
                                          <p:attrName>ppt_h</p:attrName>
                                        </p:attrNameLst>
                                      </p:cBhvr>
                                      <p:tavLst>
                                        <p:tav tm="0">
                                          <p:val>
                                            <p:strVal val="#ppt_h"/>
                                          </p:val>
                                        </p:tav>
                                        <p:tav tm="100000">
                                          <p:val>
                                            <p:strVal val="#ppt_h"/>
                                          </p:val>
                                        </p:tav>
                                      </p:tavLst>
                                    </p:anim>
                                  </p:childTnLst>
                                </p:cTn>
                              </p:par>
                              <p:par>
                                <p:cTn id="33" presetID="8" presetClass="emph" presetSubtype="0" repeatCount="indefinite" fill="hold" grpId="1" nodeType="withEffect">
                                  <p:stCondLst>
                                    <p:cond delay="0"/>
                                  </p:stCondLst>
                                  <p:childTnLst>
                                    <p:animRot by="21600000">
                                      <p:cBhvr>
                                        <p:cTn id="34" dur="4000" fill="hold"/>
                                        <p:tgtEl>
                                          <p:spTgt spid="7"/>
                                        </p:tgtEl>
                                        <p:attrNameLst>
                                          <p:attrName>r</p:attrName>
                                        </p:attrNameLst>
                                      </p:cBhvr>
                                    </p:animRot>
                                  </p:childTnLst>
                                </p:cTn>
                              </p:par>
                              <p:par>
                                <p:cTn id="35" presetID="19" presetClass="entr" presetSubtype="1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4250" fill="hold"/>
                                        <p:tgtEl>
                                          <p:spTgt spid="8"/>
                                        </p:tgtEl>
                                        <p:attrNameLst>
                                          <p:attrName>ppt_w</p:attrName>
                                        </p:attrNameLst>
                                      </p:cBhvr>
                                      <p:tavLst>
                                        <p:tav tm="0" fmla="#ppt_w*sin(2.5*pi*$)">
                                          <p:val>
                                            <p:fltVal val="0"/>
                                          </p:val>
                                        </p:tav>
                                        <p:tav tm="100000">
                                          <p:val>
                                            <p:fltVal val="1"/>
                                          </p:val>
                                        </p:tav>
                                      </p:tavLst>
                                    </p:anim>
                                    <p:anim calcmode="lin" valueType="num">
                                      <p:cBhvr>
                                        <p:cTn id="38" dur="4250" fill="hold"/>
                                        <p:tgtEl>
                                          <p:spTgt spid="8"/>
                                        </p:tgtEl>
                                        <p:attrNameLst>
                                          <p:attrName>ppt_h</p:attrName>
                                        </p:attrNameLst>
                                      </p:cBhvr>
                                      <p:tavLst>
                                        <p:tav tm="0">
                                          <p:val>
                                            <p:strVal val="#ppt_h"/>
                                          </p:val>
                                        </p:tav>
                                        <p:tav tm="100000">
                                          <p:val>
                                            <p:strVal val="#ppt_h"/>
                                          </p:val>
                                        </p:tav>
                                      </p:tavLst>
                                    </p:anim>
                                  </p:childTnLst>
                                </p:cTn>
                              </p:par>
                              <p:par>
                                <p:cTn id="39" presetID="8" presetClass="emph" presetSubtype="0" repeatCount="indefinite" fill="hold" grpId="1" nodeType="withEffect">
                                  <p:stCondLst>
                                    <p:cond delay="0"/>
                                  </p:stCondLst>
                                  <p:childTnLst>
                                    <p:animRot by="21600000">
                                      <p:cBhvr>
                                        <p:cTn id="40" dur="4250" fill="hold"/>
                                        <p:tgtEl>
                                          <p:spTgt spid="8"/>
                                        </p:tgtEl>
                                        <p:attrNameLst>
                                          <p:attrName>r</p:attrName>
                                        </p:attrNameLst>
                                      </p:cBhvr>
                                    </p:animRot>
                                  </p:childTnLst>
                                </p:cTn>
                              </p:par>
                              <p:par>
                                <p:cTn id="41" presetID="19" presetClass="entr" presetSubtype="10"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p:cTn id="43" dur="4500" fill="hold"/>
                                        <p:tgtEl>
                                          <p:spTgt spid="9"/>
                                        </p:tgtEl>
                                        <p:attrNameLst>
                                          <p:attrName>ppt_w</p:attrName>
                                        </p:attrNameLst>
                                      </p:cBhvr>
                                      <p:tavLst>
                                        <p:tav tm="0" fmla="#ppt_w*sin(2.5*pi*$)">
                                          <p:val>
                                            <p:fltVal val="0"/>
                                          </p:val>
                                        </p:tav>
                                        <p:tav tm="100000">
                                          <p:val>
                                            <p:fltVal val="1"/>
                                          </p:val>
                                        </p:tav>
                                      </p:tavLst>
                                    </p:anim>
                                    <p:anim calcmode="lin" valueType="num">
                                      <p:cBhvr>
                                        <p:cTn id="44" dur="4500" fill="hold"/>
                                        <p:tgtEl>
                                          <p:spTgt spid="9"/>
                                        </p:tgtEl>
                                        <p:attrNameLst>
                                          <p:attrName>ppt_h</p:attrName>
                                        </p:attrNameLst>
                                      </p:cBhvr>
                                      <p:tavLst>
                                        <p:tav tm="0">
                                          <p:val>
                                            <p:strVal val="#ppt_h"/>
                                          </p:val>
                                        </p:tav>
                                        <p:tav tm="100000">
                                          <p:val>
                                            <p:strVal val="#ppt_h"/>
                                          </p:val>
                                        </p:tav>
                                      </p:tavLst>
                                    </p:anim>
                                  </p:childTnLst>
                                </p:cTn>
                              </p:par>
                              <p:par>
                                <p:cTn id="45" presetID="8" presetClass="emph" presetSubtype="0" repeatCount="indefinite" fill="hold" grpId="1" nodeType="withEffect">
                                  <p:stCondLst>
                                    <p:cond delay="0"/>
                                  </p:stCondLst>
                                  <p:childTnLst>
                                    <p:animRot by="21600000">
                                      <p:cBhvr>
                                        <p:cTn id="46" dur="4500" fill="hold"/>
                                        <p:tgtEl>
                                          <p:spTgt spid="9"/>
                                        </p:tgtEl>
                                        <p:attrNameLst>
                                          <p:attrName>r</p:attrName>
                                        </p:attrNameLst>
                                      </p:cBhvr>
                                    </p:animRot>
                                  </p:childTnLst>
                                </p:cTn>
                              </p:par>
                              <p:par>
                                <p:cTn id="47" presetID="19" presetClass="entr" presetSubtype="10" fill="hold" grpId="0"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p:cTn id="49" dur="4750" fill="hold"/>
                                        <p:tgtEl>
                                          <p:spTgt spid="10"/>
                                        </p:tgtEl>
                                        <p:attrNameLst>
                                          <p:attrName>ppt_w</p:attrName>
                                        </p:attrNameLst>
                                      </p:cBhvr>
                                      <p:tavLst>
                                        <p:tav tm="0" fmla="#ppt_w*sin(2.5*pi*$)">
                                          <p:val>
                                            <p:fltVal val="0"/>
                                          </p:val>
                                        </p:tav>
                                        <p:tav tm="100000">
                                          <p:val>
                                            <p:fltVal val="1"/>
                                          </p:val>
                                        </p:tav>
                                      </p:tavLst>
                                    </p:anim>
                                    <p:anim calcmode="lin" valueType="num">
                                      <p:cBhvr>
                                        <p:cTn id="50" dur="4750" fill="hold"/>
                                        <p:tgtEl>
                                          <p:spTgt spid="10"/>
                                        </p:tgtEl>
                                        <p:attrNameLst>
                                          <p:attrName>ppt_h</p:attrName>
                                        </p:attrNameLst>
                                      </p:cBhvr>
                                      <p:tavLst>
                                        <p:tav tm="0">
                                          <p:val>
                                            <p:strVal val="#ppt_h"/>
                                          </p:val>
                                        </p:tav>
                                        <p:tav tm="100000">
                                          <p:val>
                                            <p:strVal val="#ppt_h"/>
                                          </p:val>
                                        </p:tav>
                                      </p:tavLst>
                                    </p:anim>
                                  </p:childTnLst>
                                </p:cTn>
                              </p:par>
                              <p:par>
                                <p:cTn id="51" presetID="8" presetClass="emph" presetSubtype="0" repeatCount="indefinite" fill="hold" grpId="1" nodeType="withEffect">
                                  <p:stCondLst>
                                    <p:cond delay="0"/>
                                  </p:stCondLst>
                                  <p:childTnLst>
                                    <p:animRot by="21600000">
                                      <p:cBhvr>
                                        <p:cTn id="52" dur="4750" fill="hold"/>
                                        <p:tgtEl>
                                          <p:spTgt spid="10"/>
                                        </p:tgtEl>
                                        <p:attrNameLst>
                                          <p:attrName>r</p:attrName>
                                        </p:attrNameLst>
                                      </p:cBhvr>
                                    </p:animRot>
                                  </p:childTnLst>
                                </p:cTn>
                              </p:par>
                              <p:par>
                                <p:cTn id="53" presetID="19" presetClass="entr" presetSubtype="10"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p:cTn id="55" dur="5000" fill="hold"/>
                                        <p:tgtEl>
                                          <p:spTgt spid="11"/>
                                        </p:tgtEl>
                                        <p:attrNameLst>
                                          <p:attrName>ppt_w</p:attrName>
                                        </p:attrNameLst>
                                      </p:cBhvr>
                                      <p:tavLst>
                                        <p:tav tm="0" fmla="#ppt_w*sin(2.5*pi*$)">
                                          <p:val>
                                            <p:fltVal val="0"/>
                                          </p:val>
                                        </p:tav>
                                        <p:tav tm="100000">
                                          <p:val>
                                            <p:fltVal val="1"/>
                                          </p:val>
                                        </p:tav>
                                      </p:tavLst>
                                    </p:anim>
                                    <p:anim calcmode="lin" valueType="num">
                                      <p:cBhvr>
                                        <p:cTn id="56" dur="5000" fill="hold"/>
                                        <p:tgtEl>
                                          <p:spTgt spid="11"/>
                                        </p:tgtEl>
                                        <p:attrNameLst>
                                          <p:attrName>ppt_h</p:attrName>
                                        </p:attrNameLst>
                                      </p:cBhvr>
                                      <p:tavLst>
                                        <p:tav tm="0">
                                          <p:val>
                                            <p:strVal val="#ppt_h"/>
                                          </p:val>
                                        </p:tav>
                                        <p:tav tm="100000">
                                          <p:val>
                                            <p:strVal val="#ppt_h"/>
                                          </p:val>
                                        </p:tav>
                                      </p:tavLst>
                                    </p:anim>
                                  </p:childTnLst>
                                </p:cTn>
                              </p:par>
                              <p:par>
                                <p:cTn id="57" presetID="8" presetClass="emph" presetSubtype="0" repeatCount="indefinite" fill="hold" grpId="1" nodeType="withEffect">
                                  <p:stCondLst>
                                    <p:cond delay="0"/>
                                  </p:stCondLst>
                                  <p:childTnLst>
                                    <p:animRot by="21600000">
                                      <p:cBhvr>
                                        <p:cTn id="58" dur="5000" fill="hold"/>
                                        <p:tgtEl>
                                          <p:spTgt spid="11"/>
                                        </p:tgtEl>
                                        <p:attrNameLst>
                                          <p:attrName>r</p:attrName>
                                        </p:attrNameLst>
                                      </p:cBhvr>
                                    </p:animRot>
                                  </p:childTnLst>
                                </p:cTn>
                              </p:par>
                              <p:par>
                                <p:cTn id="59" presetID="19" presetClass="entr" presetSubtype="10"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p:cTn id="61" dur="5250" fill="hold"/>
                                        <p:tgtEl>
                                          <p:spTgt spid="12"/>
                                        </p:tgtEl>
                                        <p:attrNameLst>
                                          <p:attrName>ppt_w</p:attrName>
                                        </p:attrNameLst>
                                      </p:cBhvr>
                                      <p:tavLst>
                                        <p:tav tm="0" fmla="#ppt_w*sin(2.5*pi*$)">
                                          <p:val>
                                            <p:fltVal val="0"/>
                                          </p:val>
                                        </p:tav>
                                        <p:tav tm="100000">
                                          <p:val>
                                            <p:fltVal val="1"/>
                                          </p:val>
                                        </p:tav>
                                      </p:tavLst>
                                    </p:anim>
                                    <p:anim calcmode="lin" valueType="num">
                                      <p:cBhvr>
                                        <p:cTn id="62" dur="5250" fill="hold"/>
                                        <p:tgtEl>
                                          <p:spTgt spid="12"/>
                                        </p:tgtEl>
                                        <p:attrNameLst>
                                          <p:attrName>ppt_h</p:attrName>
                                        </p:attrNameLst>
                                      </p:cBhvr>
                                      <p:tavLst>
                                        <p:tav tm="0">
                                          <p:val>
                                            <p:strVal val="#ppt_h"/>
                                          </p:val>
                                        </p:tav>
                                        <p:tav tm="100000">
                                          <p:val>
                                            <p:strVal val="#ppt_h"/>
                                          </p:val>
                                        </p:tav>
                                      </p:tavLst>
                                    </p:anim>
                                  </p:childTnLst>
                                </p:cTn>
                              </p:par>
                              <p:par>
                                <p:cTn id="63" presetID="8" presetClass="emph" presetSubtype="0" repeatCount="indefinite" fill="hold" grpId="1" nodeType="withEffect">
                                  <p:stCondLst>
                                    <p:cond delay="0"/>
                                  </p:stCondLst>
                                  <p:childTnLst>
                                    <p:animRot by="21600000">
                                      <p:cBhvr>
                                        <p:cTn id="64" dur="5250" fill="hold"/>
                                        <p:tgtEl>
                                          <p:spTgt spid="12"/>
                                        </p:tgtEl>
                                        <p:attrNameLst>
                                          <p:attrName>r</p:attrName>
                                        </p:attrNameLst>
                                      </p:cBhvr>
                                    </p:animRot>
                                  </p:childTnLst>
                                </p:cTn>
                              </p:par>
                              <p:par>
                                <p:cTn id="65" presetID="19" presetClass="entr" presetSubtype="10" fill="hold" grpId="0" nodeType="with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p:cTn id="67" dur="5500" fill="hold"/>
                                        <p:tgtEl>
                                          <p:spTgt spid="13"/>
                                        </p:tgtEl>
                                        <p:attrNameLst>
                                          <p:attrName>ppt_w</p:attrName>
                                        </p:attrNameLst>
                                      </p:cBhvr>
                                      <p:tavLst>
                                        <p:tav tm="0" fmla="#ppt_w*sin(2.5*pi*$)">
                                          <p:val>
                                            <p:fltVal val="0"/>
                                          </p:val>
                                        </p:tav>
                                        <p:tav tm="100000">
                                          <p:val>
                                            <p:fltVal val="1"/>
                                          </p:val>
                                        </p:tav>
                                      </p:tavLst>
                                    </p:anim>
                                    <p:anim calcmode="lin" valueType="num">
                                      <p:cBhvr>
                                        <p:cTn id="68" dur="5500" fill="hold"/>
                                        <p:tgtEl>
                                          <p:spTgt spid="13"/>
                                        </p:tgtEl>
                                        <p:attrNameLst>
                                          <p:attrName>ppt_h</p:attrName>
                                        </p:attrNameLst>
                                      </p:cBhvr>
                                      <p:tavLst>
                                        <p:tav tm="0">
                                          <p:val>
                                            <p:strVal val="#ppt_h"/>
                                          </p:val>
                                        </p:tav>
                                        <p:tav tm="100000">
                                          <p:val>
                                            <p:strVal val="#ppt_h"/>
                                          </p:val>
                                        </p:tav>
                                      </p:tavLst>
                                    </p:anim>
                                  </p:childTnLst>
                                </p:cTn>
                              </p:par>
                              <p:par>
                                <p:cTn id="69" presetID="8" presetClass="emph" presetSubtype="0" repeatCount="indefinite" fill="hold" grpId="1" nodeType="withEffect">
                                  <p:stCondLst>
                                    <p:cond delay="0"/>
                                  </p:stCondLst>
                                  <p:childTnLst>
                                    <p:animRot by="21600000">
                                      <p:cBhvr>
                                        <p:cTn id="70" dur="5500" fill="hold"/>
                                        <p:tgtEl>
                                          <p:spTgt spid="13"/>
                                        </p:tgtEl>
                                        <p:attrNameLst>
                                          <p:attrName>r</p:attrName>
                                        </p:attrNameLst>
                                      </p:cBhvr>
                                    </p:animRot>
                                  </p:childTnLst>
                                </p:cTn>
                              </p:par>
                              <p:par>
                                <p:cTn id="71" presetID="19" presetClass="entr" presetSubtype="10"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p:cTn id="73" dur="5750" fill="hold"/>
                                        <p:tgtEl>
                                          <p:spTgt spid="14"/>
                                        </p:tgtEl>
                                        <p:attrNameLst>
                                          <p:attrName>ppt_w</p:attrName>
                                        </p:attrNameLst>
                                      </p:cBhvr>
                                      <p:tavLst>
                                        <p:tav tm="0" fmla="#ppt_w*sin(2.5*pi*$)">
                                          <p:val>
                                            <p:fltVal val="0"/>
                                          </p:val>
                                        </p:tav>
                                        <p:tav tm="100000">
                                          <p:val>
                                            <p:fltVal val="1"/>
                                          </p:val>
                                        </p:tav>
                                      </p:tavLst>
                                    </p:anim>
                                    <p:anim calcmode="lin" valueType="num">
                                      <p:cBhvr>
                                        <p:cTn id="74" dur="5750" fill="hold"/>
                                        <p:tgtEl>
                                          <p:spTgt spid="14"/>
                                        </p:tgtEl>
                                        <p:attrNameLst>
                                          <p:attrName>ppt_h</p:attrName>
                                        </p:attrNameLst>
                                      </p:cBhvr>
                                      <p:tavLst>
                                        <p:tav tm="0">
                                          <p:val>
                                            <p:strVal val="#ppt_h"/>
                                          </p:val>
                                        </p:tav>
                                        <p:tav tm="100000">
                                          <p:val>
                                            <p:strVal val="#ppt_h"/>
                                          </p:val>
                                        </p:tav>
                                      </p:tavLst>
                                    </p:anim>
                                  </p:childTnLst>
                                </p:cTn>
                              </p:par>
                              <p:par>
                                <p:cTn id="75" presetID="8" presetClass="emph" presetSubtype="0" repeatCount="indefinite" fill="hold" grpId="1" nodeType="withEffect">
                                  <p:stCondLst>
                                    <p:cond delay="0"/>
                                  </p:stCondLst>
                                  <p:childTnLst>
                                    <p:animRot by="21600000">
                                      <p:cBhvr>
                                        <p:cTn id="76" dur="5750" fill="hold"/>
                                        <p:tgtEl>
                                          <p:spTgt spid="14"/>
                                        </p:tgtEl>
                                        <p:attrNameLst>
                                          <p:attrName>r</p:attrName>
                                        </p:attrNameLst>
                                      </p:cBhvr>
                                    </p:animRot>
                                  </p:childTnLst>
                                </p:cTn>
                              </p:par>
                              <p:par>
                                <p:cTn id="77" presetID="9" presetClass="emph" presetSubtype="0" grpId="0" nodeType="withEffect">
                                  <p:stCondLst>
                                    <p:cond delay="0"/>
                                  </p:stCondLst>
                                  <p:childTnLst>
                                    <p:set>
                                      <p:cBhvr rctx="PPT">
                                        <p:cTn id="78" dur="indefinite"/>
                                        <p:tgtEl>
                                          <p:spTgt spid="17"/>
                                        </p:tgtEl>
                                        <p:attrNameLst>
                                          <p:attrName>style.opacity</p:attrName>
                                        </p:attrNameLst>
                                      </p:cBhvr>
                                      <p:to>
                                        <p:strVal val="0"/>
                                      </p:to>
                                    </p:set>
                                    <p:animEffect filter="image" prLst="opacity: 0">
                                      <p:cBhvr rctx="IE">
                                        <p:cTn id="79" dur="indefinite"/>
                                        <p:tgtEl>
                                          <p:spTgt spid="17"/>
                                        </p:tgtEl>
                                      </p:cBhvr>
                                    </p:animEffect>
                                  </p:childTnLst>
                                </p:cTn>
                              </p:par>
                            </p:childTnLst>
                          </p:cTn>
                        </p:par>
                        <p:par>
                          <p:cTn id="80" fill="hold">
                            <p:stCondLst>
                              <p:cond delay="5750"/>
                            </p:stCondLst>
                            <p:childTnLst>
                              <p:par>
                                <p:cTn id="81" presetID="23" presetClass="exit" presetSubtype="544" fill="hold" grpId="2" nodeType="afterEffect">
                                  <p:stCondLst>
                                    <p:cond delay="0"/>
                                  </p:stCondLst>
                                  <p:childTnLst>
                                    <p:anim calcmode="lin" valueType="num">
                                      <p:cBhvr>
                                        <p:cTn id="82" dur="3250"/>
                                        <p:tgtEl>
                                          <p:spTgt spid="4"/>
                                        </p:tgtEl>
                                        <p:attrNameLst>
                                          <p:attrName>ppt_w</p:attrName>
                                        </p:attrNameLst>
                                      </p:cBhvr>
                                      <p:tavLst>
                                        <p:tav tm="0">
                                          <p:val>
                                            <p:strVal val="ppt_w"/>
                                          </p:val>
                                        </p:tav>
                                        <p:tav tm="100000">
                                          <p:val>
                                            <p:fltVal val="0"/>
                                          </p:val>
                                        </p:tav>
                                      </p:tavLst>
                                    </p:anim>
                                    <p:anim calcmode="lin" valueType="num">
                                      <p:cBhvr>
                                        <p:cTn id="83" dur="3250"/>
                                        <p:tgtEl>
                                          <p:spTgt spid="4"/>
                                        </p:tgtEl>
                                        <p:attrNameLst>
                                          <p:attrName>ppt_h</p:attrName>
                                        </p:attrNameLst>
                                      </p:cBhvr>
                                      <p:tavLst>
                                        <p:tav tm="0">
                                          <p:val>
                                            <p:strVal val="ppt_h"/>
                                          </p:val>
                                        </p:tav>
                                        <p:tav tm="100000">
                                          <p:val>
                                            <p:fltVal val="0"/>
                                          </p:val>
                                        </p:tav>
                                      </p:tavLst>
                                    </p:anim>
                                    <p:anim calcmode="lin" valueType="num">
                                      <p:cBhvr>
                                        <p:cTn id="84" dur="3250"/>
                                        <p:tgtEl>
                                          <p:spTgt spid="4"/>
                                        </p:tgtEl>
                                        <p:attrNameLst>
                                          <p:attrName>ppt_x</p:attrName>
                                        </p:attrNameLst>
                                      </p:cBhvr>
                                      <p:tavLst>
                                        <p:tav tm="0">
                                          <p:val>
                                            <p:strVal val="ppt_x"/>
                                          </p:val>
                                        </p:tav>
                                        <p:tav tm="100000">
                                          <p:val>
                                            <p:fltVal val="0.5"/>
                                          </p:val>
                                        </p:tav>
                                      </p:tavLst>
                                    </p:anim>
                                    <p:anim calcmode="lin" valueType="num">
                                      <p:cBhvr>
                                        <p:cTn id="85" dur="3250"/>
                                        <p:tgtEl>
                                          <p:spTgt spid="4"/>
                                        </p:tgtEl>
                                        <p:attrNameLst>
                                          <p:attrName>ppt_y</p:attrName>
                                        </p:attrNameLst>
                                      </p:cBhvr>
                                      <p:tavLst>
                                        <p:tav tm="0">
                                          <p:val>
                                            <p:strVal val="ppt_y"/>
                                          </p:val>
                                        </p:tav>
                                        <p:tav tm="100000">
                                          <p:val>
                                            <p:fltVal val="0.5"/>
                                          </p:val>
                                        </p:tav>
                                      </p:tavLst>
                                    </p:anim>
                                    <p:set>
                                      <p:cBhvr>
                                        <p:cTn id="86" dur="1" fill="hold">
                                          <p:stCondLst>
                                            <p:cond delay="3249"/>
                                          </p:stCondLst>
                                        </p:cTn>
                                        <p:tgtEl>
                                          <p:spTgt spid="4"/>
                                        </p:tgtEl>
                                        <p:attrNameLst>
                                          <p:attrName>style.visibility</p:attrName>
                                        </p:attrNameLst>
                                      </p:cBhvr>
                                      <p:to>
                                        <p:strVal val="hidden"/>
                                      </p:to>
                                    </p:set>
                                  </p:childTnLst>
                                </p:cTn>
                              </p:par>
                              <p:par>
                                <p:cTn id="87" presetID="23" presetClass="exit" presetSubtype="544" fill="hold" grpId="2" nodeType="withEffect">
                                  <p:stCondLst>
                                    <p:cond delay="0"/>
                                  </p:stCondLst>
                                  <p:childTnLst>
                                    <p:anim calcmode="lin" valueType="num">
                                      <p:cBhvr>
                                        <p:cTn id="88" dur="3000"/>
                                        <p:tgtEl>
                                          <p:spTgt spid="3"/>
                                        </p:tgtEl>
                                        <p:attrNameLst>
                                          <p:attrName>ppt_w</p:attrName>
                                        </p:attrNameLst>
                                      </p:cBhvr>
                                      <p:tavLst>
                                        <p:tav tm="0">
                                          <p:val>
                                            <p:strVal val="ppt_w"/>
                                          </p:val>
                                        </p:tav>
                                        <p:tav tm="100000">
                                          <p:val>
                                            <p:fltVal val="0"/>
                                          </p:val>
                                        </p:tav>
                                      </p:tavLst>
                                    </p:anim>
                                    <p:anim calcmode="lin" valueType="num">
                                      <p:cBhvr>
                                        <p:cTn id="89" dur="3000"/>
                                        <p:tgtEl>
                                          <p:spTgt spid="3"/>
                                        </p:tgtEl>
                                        <p:attrNameLst>
                                          <p:attrName>ppt_h</p:attrName>
                                        </p:attrNameLst>
                                      </p:cBhvr>
                                      <p:tavLst>
                                        <p:tav tm="0">
                                          <p:val>
                                            <p:strVal val="ppt_h"/>
                                          </p:val>
                                        </p:tav>
                                        <p:tav tm="100000">
                                          <p:val>
                                            <p:fltVal val="0"/>
                                          </p:val>
                                        </p:tav>
                                      </p:tavLst>
                                    </p:anim>
                                    <p:anim calcmode="lin" valueType="num">
                                      <p:cBhvr>
                                        <p:cTn id="90" dur="3000"/>
                                        <p:tgtEl>
                                          <p:spTgt spid="3"/>
                                        </p:tgtEl>
                                        <p:attrNameLst>
                                          <p:attrName>ppt_x</p:attrName>
                                        </p:attrNameLst>
                                      </p:cBhvr>
                                      <p:tavLst>
                                        <p:tav tm="0">
                                          <p:val>
                                            <p:strVal val="ppt_x"/>
                                          </p:val>
                                        </p:tav>
                                        <p:tav tm="100000">
                                          <p:val>
                                            <p:fltVal val="0.5"/>
                                          </p:val>
                                        </p:tav>
                                      </p:tavLst>
                                    </p:anim>
                                    <p:anim calcmode="lin" valueType="num">
                                      <p:cBhvr>
                                        <p:cTn id="91" dur="3000"/>
                                        <p:tgtEl>
                                          <p:spTgt spid="3"/>
                                        </p:tgtEl>
                                        <p:attrNameLst>
                                          <p:attrName>ppt_y</p:attrName>
                                        </p:attrNameLst>
                                      </p:cBhvr>
                                      <p:tavLst>
                                        <p:tav tm="0">
                                          <p:val>
                                            <p:strVal val="ppt_y"/>
                                          </p:val>
                                        </p:tav>
                                        <p:tav tm="100000">
                                          <p:val>
                                            <p:fltVal val="0.5"/>
                                          </p:val>
                                        </p:tav>
                                      </p:tavLst>
                                    </p:anim>
                                    <p:set>
                                      <p:cBhvr>
                                        <p:cTn id="92" dur="1" fill="hold">
                                          <p:stCondLst>
                                            <p:cond delay="2999"/>
                                          </p:stCondLst>
                                        </p:cTn>
                                        <p:tgtEl>
                                          <p:spTgt spid="3"/>
                                        </p:tgtEl>
                                        <p:attrNameLst>
                                          <p:attrName>style.visibility</p:attrName>
                                        </p:attrNameLst>
                                      </p:cBhvr>
                                      <p:to>
                                        <p:strVal val="hidden"/>
                                      </p:to>
                                    </p:set>
                                  </p:childTnLst>
                                </p:cTn>
                              </p:par>
                              <p:par>
                                <p:cTn id="93" presetID="23" presetClass="exit" presetSubtype="544" fill="hold" grpId="2" nodeType="withEffect">
                                  <p:stCondLst>
                                    <p:cond delay="0"/>
                                  </p:stCondLst>
                                  <p:childTnLst>
                                    <p:anim calcmode="lin" valueType="num">
                                      <p:cBhvr>
                                        <p:cTn id="94" dur="3500"/>
                                        <p:tgtEl>
                                          <p:spTgt spid="5"/>
                                        </p:tgtEl>
                                        <p:attrNameLst>
                                          <p:attrName>ppt_w</p:attrName>
                                        </p:attrNameLst>
                                      </p:cBhvr>
                                      <p:tavLst>
                                        <p:tav tm="0">
                                          <p:val>
                                            <p:strVal val="ppt_w"/>
                                          </p:val>
                                        </p:tav>
                                        <p:tav tm="100000">
                                          <p:val>
                                            <p:fltVal val="0"/>
                                          </p:val>
                                        </p:tav>
                                      </p:tavLst>
                                    </p:anim>
                                    <p:anim calcmode="lin" valueType="num">
                                      <p:cBhvr>
                                        <p:cTn id="95" dur="3500"/>
                                        <p:tgtEl>
                                          <p:spTgt spid="5"/>
                                        </p:tgtEl>
                                        <p:attrNameLst>
                                          <p:attrName>ppt_h</p:attrName>
                                        </p:attrNameLst>
                                      </p:cBhvr>
                                      <p:tavLst>
                                        <p:tav tm="0">
                                          <p:val>
                                            <p:strVal val="ppt_h"/>
                                          </p:val>
                                        </p:tav>
                                        <p:tav tm="100000">
                                          <p:val>
                                            <p:fltVal val="0"/>
                                          </p:val>
                                        </p:tav>
                                      </p:tavLst>
                                    </p:anim>
                                    <p:anim calcmode="lin" valueType="num">
                                      <p:cBhvr>
                                        <p:cTn id="96" dur="3500"/>
                                        <p:tgtEl>
                                          <p:spTgt spid="5"/>
                                        </p:tgtEl>
                                        <p:attrNameLst>
                                          <p:attrName>ppt_x</p:attrName>
                                        </p:attrNameLst>
                                      </p:cBhvr>
                                      <p:tavLst>
                                        <p:tav tm="0">
                                          <p:val>
                                            <p:strVal val="ppt_x"/>
                                          </p:val>
                                        </p:tav>
                                        <p:tav tm="100000">
                                          <p:val>
                                            <p:fltVal val="0.5"/>
                                          </p:val>
                                        </p:tav>
                                      </p:tavLst>
                                    </p:anim>
                                    <p:anim calcmode="lin" valueType="num">
                                      <p:cBhvr>
                                        <p:cTn id="97" dur="3500"/>
                                        <p:tgtEl>
                                          <p:spTgt spid="5"/>
                                        </p:tgtEl>
                                        <p:attrNameLst>
                                          <p:attrName>ppt_y</p:attrName>
                                        </p:attrNameLst>
                                      </p:cBhvr>
                                      <p:tavLst>
                                        <p:tav tm="0">
                                          <p:val>
                                            <p:strVal val="ppt_y"/>
                                          </p:val>
                                        </p:tav>
                                        <p:tav tm="100000">
                                          <p:val>
                                            <p:fltVal val="0.5"/>
                                          </p:val>
                                        </p:tav>
                                      </p:tavLst>
                                    </p:anim>
                                    <p:set>
                                      <p:cBhvr>
                                        <p:cTn id="98" dur="1" fill="hold">
                                          <p:stCondLst>
                                            <p:cond delay="3499"/>
                                          </p:stCondLst>
                                        </p:cTn>
                                        <p:tgtEl>
                                          <p:spTgt spid="5"/>
                                        </p:tgtEl>
                                        <p:attrNameLst>
                                          <p:attrName>style.visibility</p:attrName>
                                        </p:attrNameLst>
                                      </p:cBhvr>
                                      <p:to>
                                        <p:strVal val="hidden"/>
                                      </p:to>
                                    </p:set>
                                  </p:childTnLst>
                                </p:cTn>
                              </p:par>
                              <p:par>
                                <p:cTn id="99" presetID="23" presetClass="exit" presetSubtype="544" fill="hold" grpId="2" nodeType="withEffect">
                                  <p:stCondLst>
                                    <p:cond delay="0"/>
                                  </p:stCondLst>
                                  <p:childTnLst>
                                    <p:anim calcmode="lin" valueType="num">
                                      <p:cBhvr>
                                        <p:cTn id="100" dur="3750"/>
                                        <p:tgtEl>
                                          <p:spTgt spid="6"/>
                                        </p:tgtEl>
                                        <p:attrNameLst>
                                          <p:attrName>ppt_w</p:attrName>
                                        </p:attrNameLst>
                                      </p:cBhvr>
                                      <p:tavLst>
                                        <p:tav tm="0">
                                          <p:val>
                                            <p:strVal val="ppt_w"/>
                                          </p:val>
                                        </p:tav>
                                        <p:tav tm="100000">
                                          <p:val>
                                            <p:fltVal val="0"/>
                                          </p:val>
                                        </p:tav>
                                      </p:tavLst>
                                    </p:anim>
                                    <p:anim calcmode="lin" valueType="num">
                                      <p:cBhvr>
                                        <p:cTn id="101" dur="3750"/>
                                        <p:tgtEl>
                                          <p:spTgt spid="6"/>
                                        </p:tgtEl>
                                        <p:attrNameLst>
                                          <p:attrName>ppt_h</p:attrName>
                                        </p:attrNameLst>
                                      </p:cBhvr>
                                      <p:tavLst>
                                        <p:tav tm="0">
                                          <p:val>
                                            <p:strVal val="ppt_h"/>
                                          </p:val>
                                        </p:tav>
                                        <p:tav tm="100000">
                                          <p:val>
                                            <p:fltVal val="0"/>
                                          </p:val>
                                        </p:tav>
                                      </p:tavLst>
                                    </p:anim>
                                    <p:anim calcmode="lin" valueType="num">
                                      <p:cBhvr>
                                        <p:cTn id="102" dur="3750"/>
                                        <p:tgtEl>
                                          <p:spTgt spid="6"/>
                                        </p:tgtEl>
                                        <p:attrNameLst>
                                          <p:attrName>ppt_x</p:attrName>
                                        </p:attrNameLst>
                                      </p:cBhvr>
                                      <p:tavLst>
                                        <p:tav tm="0">
                                          <p:val>
                                            <p:strVal val="ppt_x"/>
                                          </p:val>
                                        </p:tav>
                                        <p:tav tm="100000">
                                          <p:val>
                                            <p:fltVal val="0.5"/>
                                          </p:val>
                                        </p:tav>
                                      </p:tavLst>
                                    </p:anim>
                                    <p:anim calcmode="lin" valueType="num">
                                      <p:cBhvr>
                                        <p:cTn id="103" dur="3750"/>
                                        <p:tgtEl>
                                          <p:spTgt spid="6"/>
                                        </p:tgtEl>
                                        <p:attrNameLst>
                                          <p:attrName>ppt_y</p:attrName>
                                        </p:attrNameLst>
                                      </p:cBhvr>
                                      <p:tavLst>
                                        <p:tav tm="0">
                                          <p:val>
                                            <p:strVal val="ppt_y"/>
                                          </p:val>
                                        </p:tav>
                                        <p:tav tm="100000">
                                          <p:val>
                                            <p:fltVal val="0.5"/>
                                          </p:val>
                                        </p:tav>
                                      </p:tavLst>
                                    </p:anim>
                                    <p:set>
                                      <p:cBhvr>
                                        <p:cTn id="104" dur="1" fill="hold">
                                          <p:stCondLst>
                                            <p:cond delay="3749"/>
                                          </p:stCondLst>
                                        </p:cTn>
                                        <p:tgtEl>
                                          <p:spTgt spid="6"/>
                                        </p:tgtEl>
                                        <p:attrNameLst>
                                          <p:attrName>style.visibility</p:attrName>
                                        </p:attrNameLst>
                                      </p:cBhvr>
                                      <p:to>
                                        <p:strVal val="hidden"/>
                                      </p:to>
                                    </p:set>
                                  </p:childTnLst>
                                </p:cTn>
                              </p:par>
                              <p:par>
                                <p:cTn id="105" presetID="23" presetClass="exit" presetSubtype="544" fill="hold" grpId="2" nodeType="withEffect">
                                  <p:stCondLst>
                                    <p:cond delay="0"/>
                                  </p:stCondLst>
                                  <p:childTnLst>
                                    <p:anim calcmode="lin" valueType="num">
                                      <p:cBhvr>
                                        <p:cTn id="106" dur="4000"/>
                                        <p:tgtEl>
                                          <p:spTgt spid="7"/>
                                        </p:tgtEl>
                                        <p:attrNameLst>
                                          <p:attrName>ppt_w</p:attrName>
                                        </p:attrNameLst>
                                      </p:cBhvr>
                                      <p:tavLst>
                                        <p:tav tm="0">
                                          <p:val>
                                            <p:strVal val="ppt_w"/>
                                          </p:val>
                                        </p:tav>
                                        <p:tav tm="100000">
                                          <p:val>
                                            <p:fltVal val="0"/>
                                          </p:val>
                                        </p:tav>
                                      </p:tavLst>
                                    </p:anim>
                                    <p:anim calcmode="lin" valueType="num">
                                      <p:cBhvr>
                                        <p:cTn id="107" dur="4000"/>
                                        <p:tgtEl>
                                          <p:spTgt spid="7"/>
                                        </p:tgtEl>
                                        <p:attrNameLst>
                                          <p:attrName>ppt_h</p:attrName>
                                        </p:attrNameLst>
                                      </p:cBhvr>
                                      <p:tavLst>
                                        <p:tav tm="0">
                                          <p:val>
                                            <p:strVal val="ppt_h"/>
                                          </p:val>
                                        </p:tav>
                                        <p:tav tm="100000">
                                          <p:val>
                                            <p:fltVal val="0"/>
                                          </p:val>
                                        </p:tav>
                                      </p:tavLst>
                                    </p:anim>
                                    <p:anim calcmode="lin" valueType="num">
                                      <p:cBhvr>
                                        <p:cTn id="108" dur="4000"/>
                                        <p:tgtEl>
                                          <p:spTgt spid="7"/>
                                        </p:tgtEl>
                                        <p:attrNameLst>
                                          <p:attrName>ppt_x</p:attrName>
                                        </p:attrNameLst>
                                      </p:cBhvr>
                                      <p:tavLst>
                                        <p:tav tm="0">
                                          <p:val>
                                            <p:strVal val="ppt_x"/>
                                          </p:val>
                                        </p:tav>
                                        <p:tav tm="100000">
                                          <p:val>
                                            <p:fltVal val="0.5"/>
                                          </p:val>
                                        </p:tav>
                                      </p:tavLst>
                                    </p:anim>
                                    <p:anim calcmode="lin" valueType="num">
                                      <p:cBhvr>
                                        <p:cTn id="109" dur="4000"/>
                                        <p:tgtEl>
                                          <p:spTgt spid="7"/>
                                        </p:tgtEl>
                                        <p:attrNameLst>
                                          <p:attrName>ppt_y</p:attrName>
                                        </p:attrNameLst>
                                      </p:cBhvr>
                                      <p:tavLst>
                                        <p:tav tm="0">
                                          <p:val>
                                            <p:strVal val="ppt_y"/>
                                          </p:val>
                                        </p:tav>
                                        <p:tav tm="100000">
                                          <p:val>
                                            <p:fltVal val="0.5"/>
                                          </p:val>
                                        </p:tav>
                                      </p:tavLst>
                                    </p:anim>
                                    <p:set>
                                      <p:cBhvr>
                                        <p:cTn id="110" dur="1" fill="hold">
                                          <p:stCondLst>
                                            <p:cond delay="3999"/>
                                          </p:stCondLst>
                                        </p:cTn>
                                        <p:tgtEl>
                                          <p:spTgt spid="7"/>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4250"/>
                                        <p:tgtEl>
                                          <p:spTgt spid="8"/>
                                        </p:tgtEl>
                                        <p:attrNameLst>
                                          <p:attrName>ppt_w</p:attrName>
                                        </p:attrNameLst>
                                      </p:cBhvr>
                                      <p:tavLst>
                                        <p:tav tm="0">
                                          <p:val>
                                            <p:strVal val="ppt_w"/>
                                          </p:val>
                                        </p:tav>
                                        <p:tav tm="100000">
                                          <p:val>
                                            <p:fltVal val="0"/>
                                          </p:val>
                                        </p:tav>
                                      </p:tavLst>
                                    </p:anim>
                                    <p:anim calcmode="lin" valueType="num">
                                      <p:cBhvr>
                                        <p:cTn id="113" dur="4250"/>
                                        <p:tgtEl>
                                          <p:spTgt spid="8"/>
                                        </p:tgtEl>
                                        <p:attrNameLst>
                                          <p:attrName>ppt_h</p:attrName>
                                        </p:attrNameLst>
                                      </p:cBhvr>
                                      <p:tavLst>
                                        <p:tav tm="0">
                                          <p:val>
                                            <p:strVal val="ppt_h"/>
                                          </p:val>
                                        </p:tav>
                                        <p:tav tm="100000">
                                          <p:val>
                                            <p:fltVal val="0"/>
                                          </p:val>
                                        </p:tav>
                                      </p:tavLst>
                                    </p:anim>
                                    <p:anim calcmode="lin" valueType="num">
                                      <p:cBhvr>
                                        <p:cTn id="114" dur="4250"/>
                                        <p:tgtEl>
                                          <p:spTgt spid="8"/>
                                        </p:tgtEl>
                                        <p:attrNameLst>
                                          <p:attrName>ppt_x</p:attrName>
                                        </p:attrNameLst>
                                      </p:cBhvr>
                                      <p:tavLst>
                                        <p:tav tm="0">
                                          <p:val>
                                            <p:strVal val="ppt_x"/>
                                          </p:val>
                                        </p:tav>
                                        <p:tav tm="100000">
                                          <p:val>
                                            <p:fltVal val="0.5"/>
                                          </p:val>
                                        </p:tav>
                                      </p:tavLst>
                                    </p:anim>
                                    <p:anim calcmode="lin" valueType="num">
                                      <p:cBhvr>
                                        <p:cTn id="115" dur="4250"/>
                                        <p:tgtEl>
                                          <p:spTgt spid="8"/>
                                        </p:tgtEl>
                                        <p:attrNameLst>
                                          <p:attrName>ppt_y</p:attrName>
                                        </p:attrNameLst>
                                      </p:cBhvr>
                                      <p:tavLst>
                                        <p:tav tm="0">
                                          <p:val>
                                            <p:strVal val="ppt_y"/>
                                          </p:val>
                                        </p:tav>
                                        <p:tav tm="100000">
                                          <p:val>
                                            <p:fltVal val="0.5"/>
                                          </p:val>
                                        </p:tav>
                                      </p:tavLst>
                                    </p:anim>
                                    <p:set>
                                      <p:cBhvr>
                                        <p:cTn id="116" dur="1" fill="hold">
                                          <p:stCondLst>
                                            <p:cond delay="4249"/>
                                          </p:stCondLst>
                                        </p:cTn>
                                        <p:tgtEl>
                                          <p:spTgt spid="8"/>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4500"/>
                                        <p:tgtEl>
                                          <p:spTgt spid="9"/>
                                        </p:tgtEl>
                                        <p:attrNameLst>
                                          <p:attrName>ppt_w</p:attrName>
                                        </p:attrNameLst>
                                      </p:cBhvr>
                                      <p:tavLst>
                                        <p:tav tm="0">
                                          <p:val>
                                            <p:strVal val="ppt_w"/>
                                          </p:val>
                                        </p:tav>
                                        <p:tav tm="100000">
                                          <p:val>
                                            <p:fltVal val="0"/>
                                          </p:val>
                                        </p:tav>
                                      </p:tavLst>
                                    </p:anim>
                                    <p:anim calcmode="lin" valueType="num">
                                      <p:cBhvr>
                                        <p:cTn id="119" dur="4500"/>
                                        <p:tgtEl>
                                          <p:spTgt spid="9"/>
                                        </p:tgtEl>
                                        <p:attrNameLst>
                                          <p:attrName>ppt_h</p:attrName>
                                        </p:attrNameLst>
                                      </p:cBhvr>
                                      <p:tavLst>
                                        <p:tav tm="0">
                                          <p:val>
                                            <p:strVal val="ppt_h"/>
                                          </p:val>
                                        </p:tav>
                                        <p:tav tm="100000">
                                          <p:val>
                                            <p:fltVal val="0"/>
                                          </p:val>
                                        </p:tav>
                                      </p:tavLst>
                                    </p:anim>
                                    <p:anim calcmode="lin" valueType="num">
                                      <p:cBhvr>
                                        <p:cTn id="120" dur="4500"/>
                                        <p:tgtEl>
                                          <p:spTgt spid="9"/>
                                        </p:tgtEl>
                                        <p:attrNameLst>
                                          <p:attrName>ppt_x</p:attrName>
                                        </p:attrNameLst>
                                      </p:cBhvr>
                                      <p:tavLst>
                                        <p:tav tm="0">
                                          <p:val>
                                            <p:strVal val="ppt_x"/>
                                          </p:val>
                                        </p:tav>
                                        <p:tav tm="100000">
                                          <p:val>
                                            <p:fltVal val="0.5"/>
                                          </p:val>
                                        </p:tav>
                                      </p:tavLst>
                                    </p:anim>
                                    <p:anim calcmode="lin" valueType="num">
                                      <p:cBhvr>
                                        <p:cTn id="121" dur="4500"/>
                                        <p:tgtEl>
                                          <p:spTgt spid="9"/>
                                        </p:tgtEl>
                                        <p:attrNameLst>
                                          <p:attrName>ppt_y</p:attrName>
                                        </p:attrNameLst>
                                      </p:cBhvr>
                                      <p:tavLst>
                                        <p:tav tm="0">
                                          <p:val>
                                            <p:strVal val="ppt_y"/>
                                          </p:val>
                                        </p:tav>
                                        <p:tav tm="100000">
                                          <p:val>
                                            <p:fltVal val="0.5"/>
                                          </p:val>
                                        </p:tav>
                                      </p:tavLst>
                                    </p:anim>
                                    <p:set>
                                      <p:cBhvr>
                                        <p:cTn id="122" dur="1" fill="hold">
                                          <p:stCondLst>
                                            <p:cond delay="4499"/>
                                          </p:stCondLst>
                                        </p:cTn>
                                        <p:tgtEl>
                                          <p:spTgt spid="9"/>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4750"/>
                                        <p:tgtEl>
                                          <p:spTgt spid="10"/>
                                        </p:tgtEl>
                                        <p:attrNameLst>
                                          <p:attrName>ppt_w</p:attrName>
                                        </p:attrNameLst>
                                      </p:cBhvr>
                                      <p:tavLst>
                                        <p:tav tm="0">
                                          <p:val>
                                            <p:strVal val="ppt_w"/>
                                          </p:val>
                                        </p:tav>
                                        <p:tav tm="100000">
                                          <p:val>
                                            <p:fltVal val="0"/>
                                          </p:val>
                                        </p:tav>
                                      </p:tavLst>
                                    </p:anim>
                                    <p:anim calcmode="lin" valueType="num">
                                      <p:cBhvr>
                                        <p:cTn id="125" dur="4750"/>
                                        <p:tgtEl>
                                          <p:spTgt spid="10"/>
                                        </p:tgtEl>
                                        <p:attrNameLst>
                                          <p:attrName>ppt_h</p:attrName>
                                        </p:attrNameLst>
                                      </p:cBhvr>
                                      <p:tavLst>
                                        <p:tav tm="0">
                                          <p:val>
                                            <p:strVal val="ppt_h"/>
                                          </p:val>
                                        </p:tav>
                                        <p:tav tm="100000">
                                          <p:val>
                                            <p:fltVal val="0"/>
                                          </p:val>
                                        </p:tav>
                                      </p:tavLst>
                                    </p:anim>
                                    <p:anim calcmode="lin" valueType="num">
                                      <p:cBhvr>
                                        <p:cTn id="126" dur="4750"/>
                                        <p:tgtEl>
                                          <p:spTgt spid="10"/>
                                        </p:tgtEl>
                                        <p:attrNameLst>
                                          <p:attrName>ppt_x</p:attrName>
                                        </p:attrNameLst>
                                      </p:cBhvr>
                                      <p:tavLst>
                                        <p:tav tm="0">
                                          <p:val>
                                            <p:strVal val="ppt_x"/>
                                          </p:val>
                                        </p:tav>
                                        <p:tav tm="100000">
                                          <p:val>
                                            <p:fltVal val="0.5"/>
                                          </p:val>
                                        </p:tav>
                                      </p:tavLst>
                                    </p:anim>
                                    <p:anim calcmode="lin" valueType="num">
                                      <p:cBhvr>
                                        <p:cTn id="127" dur="4750"/>
                                        <p:tgtEl>
                                          <p:spTgt spid="10"/>
                                        </p:tgtEl>
                                        <p:attrNameLst>
                                          <p:attrName>ppt_y</p:attrName>
                                        </p:attrNameLst>
                                      </p:cBhvr>
                                      <p:tavLst>
                                        <p:tav tm="0">
                                          <p:val>
                                            <p:strVal val="ppt_y"/>
                                          </p:val>
                                        </p:tav>
                                        <p:tav tm="100000">
                                          <p:val>
                                            <p:fltVal val="0.5"/>
                                          </p:val>
                                        </p:tav>
                                      </p:tavLst>
                                    </p:anim>
                                    <p:set>
                                      <p:cBhvr>
                                        <p:cTn id="128" dur="1" fill="hold">
                                          <p:stCondLst>
                                            <p:cond delay="4749"/>
                                          </p:stCondLst>
                                        </p:cTn>
                                        <p:tgtEl>
                                          <p:spTgt spid="10"/>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5000"/>
                                        <p:tgtEl>
                                          <p:spTgt spid="11"/>
                                        </p:tgtEl>
                                        <p:attrNameLst>
                                          <p:attrName>ppt_w</p:attrName>
                                        </p:attrNameLst>
                                      </p:cBhvr>
                                      <p:tavLst>
                                        <p:tav tm="0">
                                          <p:val>
                                            <p:strVal val="ppt_w"/>
                                          </p:val>
                                        </p:tav>
                                        <p:tav tm="100000">
                                          <p:val>
                                            <p:fltVal val="0"/>
                                          </p:val>
                                        </p:tav>
                                      </p:tavLst>
                                    </p:anim>
                                    <p:anim calcmode="lin" valueType="num">
                                      <p:cBhvr>
                                        <p:cTn id="131" dur="5000"/>
                                        <p:tgtEl>
                                          <p:spTgt spid="11"/>
                                        </p:tgtEl>
                                        <p:attrNameLst>
                                          <p:attrName>ppt_h</p:attrName>
                                        </p:attrNameLst>
                                      </p:cBhvr>
                                      <p:tavLst>
                                        <p:tav tm="0">
                                          <p:val>
                                            <p:strVal val="ppt_h"/>
                                          </p:val>
                                        </p:tav>
                                        <p:tav tm="100000">
                                          <p:val>
                                            <p:fltVal val="0"/>
                                          </p:val>
                                        </p:tav>
                                      </p:tavLst>
                                    </p:anim>
                                    <p:anim calcmode="lin" valueType="num">
                                      <p:cBhvr>
                                        <p:cTn id="132" dur="5000"/>
                                        <p:tgtEl>
                                          <p:spTgt spid="11"/>
                                        </p:tgtEl>
                                        <p:attrNameLst>
                                          <p:attrName>ppt_x</p:attrName>
                                        </p:attrNameLst>
                                      </p:cBhvr>
                                      <p:tavLst>
                                        <p:tav tm="0">
                                          <p:val>
                                            <p:strVal val="ppt_x"/>
                                          </p:val>
                                        </p:tav>
                                        <p:tav tm="100000">
                                          <p:val>
                                            <p:fltVal val="0.5"/>
                                          </p:val>
                                        </p:tav>
                                      </p:tavLst>
                                    </p:anim>
                                    <p:anim calcmode="lin" valueType="num">
                                      <p:cBhvr>
                                        <p:cTn id="133" dur="5000"/>
                                        <p:tgtEl>
                                          <p:spTgt spid="11"/>
                                        </p:tgtEl>
                                        <p:attrNameLst>
                                          <p:attrName>ppt_y</p:attrName>
                                        </p:attrNameLst>
                                      </p:cBhvr>
                                      <p:tavLst>
                                        <p:tav tm="0">
                                          <p:val>
                                            <p:strVal val="ppt_y"/>
                                          </p:val>
                                        </p:tav>
                                        <p:tav tm="100000">
                                          <p:val>
                                            <p:fltVal val="0.5"/>
                                          </p:val>
                                        </p:tav>
                                      </p:tavLst>
                                    </p:anim>
                                    <p:set>
                                      <p:cBhvr>
                                        <p:cTn id="134" dur="1" fill="hold">
                                          <p:stCondLst>
                                            <p:cond delay="4999"/>
                                          </p:stCondLst>
                                        </p:cTn>
                                        <p:tgtEl>
                                          <p:spTgt spid="11"/>
                                        </p:tgtEl>
                                        <p:attrNameLst>
                                          <p:attrName>style.visibility</p:attrName>
                                        </p:attrNameLst>
                                      </p:cBhvr>
                                      <p:to>
                                        <p:strVal val="hidden"/>
                                      </p:to>
                                    </p:set>
                                  </p:childTnLst>
                                </p:cTn>
                              </p:par>
                              <p:par>
                                <p:cTn id="135" presetID="23" presetClass="exit" presetSubtype="544" fill="hold" grpId="2" nodeType="withEffect">
                                  <p:stCondLst>
                                    <p:cond delay="0"/>
                                  </p:stCondLst>
                                  <p:childTnLst>
                                    <p:anim calcmode="lin" valueType="num">
                                      <p:cBhvr>
                                        <p:cTn id="136" dur="5250"/>
                                        <p:tgtEl>
                                          <p:spTgt spid="12"/>
                                        </p:tgtEl>
                                        <p:attrNameLst>
                                          <p:attrName>ppt_w</p:attrName>
                                        </p:attrNameLst>
                                      </p:cBhvr>
                                      <p:tavLst>
                                        <p:tav tm="0">
                                          <p:val>
                                            <p:strVal val="ppt_w"/>
                                          </p:val>
                                        </p:tav>
                                        <p:tav tm="100000">
                                          <p:val>
                                            <p:fltVal val="0"/>
                                          </p:val>
                                        </p:tav>
                                      </p:tavLst>
                                    </p:anim>
                                    <p:anim calcmode="lin" valueType="num">
                                      <p:cBhvr>
                                        <p:cTn id="137" dur="5250"/>
                                        <p:tgtEl>
                                          <p:spTgt spid="12"/>
                                        </p:tgtEl>
                                        <p:attrNameLst>
                                          <p:attrName>ppt_h</p:attrName>
                                        </p:attrNameLst>
                                      </p:cBhvr>
                                      <p:tavLst>
                                        <p:tav tm="0">
                                          <p:val>
                                            <p:strVal val="ppt_h"/>
                                          </p:val>
                                        </p:tav>
                                        <p:tav tm="100000">
                                          <p:val>
                                            <p:fltVal val="0"/>
                                          </p:val>
                                        </p:tav>
                                      </p:tavLst>
                                    </p:anim>
                                    <p:anim calcmode="lin" valueType="num">
                                      <p:cBhvr>
                                        <p:cTn id="138" dur="5250"/>
                                        <p:tgtEl>
                                          <p:spTgt spid="12"/>
                                        </p:tgtEl>
                                        <p:attrNameLst>
                                          <p:attrName>ppt_x</p:attrName>
                                        </p:attrNameLst>
                                      </p:cBhvr>
                                      <p:tavLst>
                                        <p:tav tm="0">
                                          <p:val>
                                            <p:strVal val="ppt_x"/>
                                          </p:val>
                                        </p:tav>
                                        <p:tav tm="100000">
                                          <p:val>
                                            <p:fltVal val="0.5"/>
                                          </p:val>
                                        </p:tav>
                                      </p:tavLst>
                                    </p:anim>
                                    <p:anim calcmode="lin" valueType="num">
                                      <p:cBhvr>
                                        <p:cTn id="139" dur="5250"/>
                                        <p:tgtEl>
                                          <p:spTgt spid="12"/>
                                        </p:tgtEl>
                                        <p:attrNameLst>
                                          <p:attrName>ppt_y</p:attrName>
                                        </p:attrNameLst>
                                      </p:cBhvr>
                                      <p:tavLst>
                                        <p:tav tm="0">
                                          <p:val>
                                            <p:strVal val="ppt_y"/>
                                          </p:val>
                                        </p:tav>
                                        <p:tav tm="100000">
                                          <p:val>
                                            <p:fltVal val="0.5"/>
                                          </p:val>
                                        </p:tav>
                                      </p:tavLst>
                                    </p:anim>
                                    <p:set>
                                      <p:cBhvr>
                                        <p:cTn id="140" dur="1" fill="hold">
                                          <p:stCondLst>
                                            <p:cond delay="5249"/>
                                          </p:stCondLst>
                                        </p:cTn>
                                        <p:tgtEl>
                                          <p:spTgt spid="12"/>
                                        </p:tgtEl>
                                        <p:attrNameLst>
                                          <p:attrName>style.visibility</p:attrName>
                                        </p:attrNameLst>
                                      </p:cBhvr>
                                      <p:to>
                                        <p:strVal val="hidden"/>
                                      </p:to>
                                    </p:set>
                                  </p:childTnLst>
                                </p:cTn>
                              </p:par>
                              <p:par>
                                <p:cTn id="141" presetID="23" presetClass="exit" presetSubtype="544" fill="hold" grpId="2" nodeType="withEffect">
                                  <p:stCondLst>
                                    <p:cond delay="0"/>
                                  </p:stCondLst>
                                  <p:childTnLst>
                                    <p:anim calcmode="lin" valueType="num">
                                      <p:cBhvr>
                                        <p:cTn id="142" dur="5500"/>
                                        <p:tgtEl>
                                          <p:spTgt spid="13"/>
                                        </p:tgtEl>
                                        <p:attrNameLst>
                                          <p:attrName>ppt_w</p:attrName>
                                        </p:attrNameLst>
                                      </p:cBhvr>
                                      <p:tavLst>
                                        <p:tav tm="0">
                                          <p:val>
                                            <p:strVal val="ppt_w"/>
                                          </p:val>
                                        </p:tav>
                                        <p:tav tm="100000">
                                          <p:val>
                                            <p:fltVal val="0"/>
                                          </p:val>
                                        </p:tav>
                                      </p:tavLst>
                                    </p:anim>
                                    <p:anim calcmode="lin" valueType="num">
                                      <p:cBhvr>
                                        <p:cTn id="143" dur="5500"/>
                                        <p:tgtEl>
                                          <p:spTgt spid="13"/>
                                        </p:tgtEl>
                                        <p:attrNameLst>
                                          <p:attrName>ppt_h</p:attrName>
                                        </p:attrNameLst>
                                      </p:cBhvr>
                                      <p:tavLst>
                                        <p:tav tm="0">
                                          <p:val>
                                            <p:strVal val="ppt_h"/>
                                          </p:val>
                                        </p:tav>
                                        <p:tav tm="100000">
                                          <p:val>
                                            <p:fltVal val="0"/>
                                          </p:val>
                                        </p:tav>
                                      </p:tavLst>
                                    </p:anim>
                                    <p:anim calcmode="lin" valueType="num">
                                      <p:cBhvr>
                                        <p:cTn id="144" dur="5500"/>
                                        <p:tgtEl>
                                          <p:spTgt spid="13"/>
                                        </p:tgtEl>
                                        <p:attrNameLst>
                                          <p:attrName>ppt_x</p:attrName>
                                        </p:attrNameLst>
                                      </p:cBhvr>
                                      <p:tavLst>
                                        <p:tav tm="0">
                                          <p:val>
                                            <p:strVal val="ppt_x"/>
                                          </p:val>
                                        </p:tav>
                                        <p:tav tm="100000">
                                          <p:val>
                                            <p:fltVal val="0.5"/>
                                          </p:val>
                                        </p:tav>
                                      </p:tavLst>
                                    </p:anim>
                                    <p:anim calcmode="lin" valueType="num">
                                      <p:cBhvr>
                                        <p:cTn id="145" dur="5500"/>
                                        <p:tgtEl>
                                          <p:spTgt spid="13"/>
                                        </p:tgtEl>
                                        <p:attrNameLst>
                                          <p:attrName>ppt_y</p:attrName>
                                        </p:attrNameLst>
                                      </p:cBhvr>
                                      <p:tavLst>
                                        <p:tav tm="0">
                                          <p:val>
                                            <p:strVal val="ppt_y"/>
                                          </p:val>
                                        </p:tav>
                                        <p:tav tm="100000">
                                          <p:val>
                                            <p:fltVal val="0.5"/>
                                          </p:val>
                                        </p:tav>
                                      </p:tavLst>
                                    </p:anim>
                                    <p:set>
                                      <p:cBhvr>
                                        <p:cTn id="146" dur="1" fill="hold">
                                          <p:stCondLst>
                                            <p:cond delay="5499"/>
                                          </p:stCondLst>
                                        </p:cTn>
                                        <p:tgtEl>
                                          <p:spTgt spid="13"/>
                                        </p:tgtEl>
                                        <p:attrNameLst>
                                          <p:attrName>style.visibility</p:attrName>
                                        </p:attrNameLst>
                                      </p:cBhvr>
                                      <p:to>
                                        <p:strVal val="hidden"/>
                                      </p:to>
                                    </p:set>
                                  </p:childTnLst>
                                </p:cTn>
                              </p:par>
                              <p:par>
                                <p:cTn id="147" presetID="23" presetClass="exit" presetSubtype="544" fill="hold" grpId="2" nodeType="withEffect">
                                  <p:stCondLst>
                                    <p:cond delay="0"/>
                                  </p:stCondLst>
                                  <p:childTnLst>
                                    <p:anim calcmode="lin" valueType="num">
                                      <p:cBhvr>
                                        <p:cTn id="148" dur="5750"/>
                                        <p:tgtEl>
                                          <p:spTgt spid="14"/>
                                        </p:tgtEl>
                                        <p:attrNameLst>
                                          <p:attrName>ppt_w</p:attrName>
                                        </p:attrNameLst>
                                      </p:cBhvr>
                                      <p:tavLst>
                                        <p:tav tm="0">
                                          <p:val>
                                            <p:strVal val="ppt_w"/>
                                          </p:val>
                                        </p:tav>
                                        <p:tav tm="100000">
                                          <p:val>
                                            <p:fltVal val="0"/>
                                          </p:val>
                                        </p:tav>
                                      </p:tavLst>
                                    </p:anim>
                                    <p:anim calcmode="lin" valueType="num">
                                      <p:cBhvr>
                                        <p:cTn id="149" dur="5750"/>
                                        <p:tgtEl>
                                          <p:spTgt spid="14"/>
                                        </p:tgtEl>
                                        <p:attrNameLst>
                                          <p:attrName>ppt_h</p:attrName>
                                        </p:attrNameLst>
                                      </p:cBhvr>
                                      <p:tavLst>
                                        <p:tav tm="0">
                                          <p:val>
                                            <p:strVal val="ppt_h"/>
                                          </p:val>
                                        </p:tav>
                                        <p:tav tm="100000">
                                          <p:val>
                                            <p:fltVal val="0"/>
                                          </p:val>
                                        </p:tav>
                                      </p:tavLst>
                                    </p:anim>
                                    <p:anim calcmode="lin" valueType="num">
                                      <p:cBhvr>
                                        <p:cTn id="150" dur="5750"/>
                                        <p:tgtEl>
                                          <p:spTgt spid="14"/>
                                        </p:tgtEl>
                                        <p:attrNameLst>
                                          <p:attrName>ppt_x</p:attrName>
                                        </p:attrNameLst>
                                      </p:cBhvr>
                                      <p:tavLst>
                                        <p:tav tm="0">
                                          <p:val>
                                            <p:strVal val="ppt_x"/>
                                          </p:val>
                                        </p:tav>
                                        <p:tav tm="100000">
                                          <p:val>
                                            <p:fltVal val="0.5"/>
                                          </p:val>
                                        </p:tav>
                                      </p:tavLst>
                                    </p:anim>
                                    <p:anim calcmode="lin" valueType="num">
                                      <p:cBhvr>
                                        <p:cTn id="151" dur="5750"/>
                                        <p:tgtEl>
                                          <p:spTgt spid="14"/>
                                        </p:tgtEl>
                                        <p:attrNameLst>
                                          <p:attrName>ppt_y</p:attrName>
                                        </p:attrNameLst>
                                      </p:cBhvr>
                                      <p:tavLst>
                                        <p:tav tm="0">
                                          <p:val>
                                            <p:strVal val="ppt_y"/>
                                          </p:val>
                                        </p:tav>
                                        <p:tav tm="100000">
                                          <p:val>
                                            <p:fltVal val="0.5"/>
                                          </p:val>
                                        </p:tav>
                                      </p:tavLst>
                                    </p:anim>
                                    <p:set>
                                      <p:cBhvr>
                                        <p:cTn id="152" dur="1" fill="hold">
                                          <p:stCondLst>
                                            <p:cond delay="5749"/>
                                          </p:stCondLst>
                                        </p:cTn>
                                        <p:tgtEl>
                                          <p:spTgt spid="14"/>
                                        </p:tgtEl>
                                        <p:attrNameLst>
                                          <p:attrName>style.visibility</p:attrName>
                                        </p:attrNameLst>
                                      </p:cBhvr>
                                      <p:to>
                                        <p:strVal val="hidden"/>
                                      </p:to>
                                    </p:set>
                                  </p:childTnLst>
                                </p:cTn>
                              </p:par>
                              <p:par>
                                <p:cTn id="153" presetID="23" presetClass="exit" presetSubtype="16" fill="hold" grpId="0" nodeType="withEffect">
                                  <p:stCondLst>
                                    <p:cond delay="0"/>
                                  </p:stCondLst>
                                  <p:childTnLst>
                                    <p:anim calcmode="lin" valueType="num">
                                      <p:cBhvr>
                                        <p:cTn id="154" dur="3750"/>
                                        <p:tgtEl>
                                          <p:spTgt spid="16"/>
                                        </p:tgtEl>
                                        <p:attrNameLst>
                                          <p:attrName>ppt_w</p:attrName>
                                        </p:attrNameLst>
                                      </p:cBhvr>
                                      <p:tavLst>
                                        <p:tav tm="0">
                                          <p:val>
                                            <p:strVal val="ppt_w"/>
                                          </p:val>
                                        </p:tav>
                                        <p:tav tm="100000">
                                          <p:val>
                                            <p:strVal val="4*ppt_w"/>
                                          </p:val>
                                        </p:tav>
                                      </p:tavLst>
                                    </p:anim>
                                    <p:anim calcmode="lin" valueType="num">
                                      <p:cBhvr>
                                        <p:cTn id="155" dur="3750"/>
                                        <p:tgtEl>
                                          <p:spTgt spid="16"/>
                                        </p:tgtEl>
                                        <p:attrNameLst>
                                          <p:attrName>ppt_h</p:attrName>
                                        </p:attrNameLst>
                                      </p:cBhvr>
                                      <p:tavLst>
                                        <p:tav tm="0">
                                          <p:val>
                                            <p:strVal val="ppt_h"/>
                                          </p:val>
                                        </p:tav>
                                        <p:tav tm="100000">
                                          <p:val>
                                            <p:strVal val="4*ppt_h"/>
                                          </p:val>
                                        </p:tav>
                                      </p:tavLst>
                                    </p:anim>
                                    <p:set>
                                      <p:cBhvr>
                                        <p:cTn id="156" dur="1" fill="hold">
                                          <p:stCondLst>
                                            <p:cond delay="3749"/>
                                          </p:stCondLst>
                                        </p:cTn>
                                        <p:tgtEl>
                                          <p:spTgt spid="16"/>
                                        </p:tgtEl>
                                        <p:attrNameLst>
                                          <p:attrName>style.visibility</p:attrName>
                                        </p:attrNameLst>
                                      </p:cBhvr>
                                      <p:to>
                                        <p:strVal val="hidden"/>
                                      </p:to>
                                    </p:set>
                                  </p:childTnLst>
                                </p:cTn>
                              </p:par>
                              <p:par>
                                <p:cTn id="157" presetID="21" presetClass="entr" presetSubtype="8" fill="hold" nodeType="withEffect">
                                  <p:stCondLst>
                                    <p:cond delay="0"/>
                                  </p:stCondLst>
                                  <p:childTnLst>
                                    <p:set>
                                      <p:cBhvr>
                                        <p:cTn id="158" dur="1" fill="hold">
                                          <p:stCondLst>
                                            <p:cond delay="0"/>
                                          </p:stCondLst>
                                        </p:cTn>
                                        <p:tgtEl>
                                          <p:spTgt spid="19"/>
                                        </p:tgtEl>
                                        <p:attrNameLst>
                                          <p:attrName>style.visibility</p:attrName>
                                        </p:attrNameLst>
                                      </p:cBhvr>
                                      <p:to>
                                        <p:strVal val="visible"/>
                                      </p:to>
                                    </p:set>
                                    <p:animEffect transition="in" filter="wheel(8)">
                                      <p:cBhvr>
                                        <p:cTn id="159" dur="4000"/>
                                        <p:tgtEl>
                                          <p:spTgt spid="19"/>
                                        </p:tgtEl>
                                      </p:cBhvr>
                                    </p:animEffect>
                                  </p:childTnLst>
                                </p:cTn>
                              </p:par>
                              <p:par>
                                <p:cTn id="160" presetID="23" presetClass="entr" presetSubtype="288" fill="hold" nodeType="withEffect">
                                  <p:stCondLst>
                                    <p:cond delay="0"/>
                                  </p:stCondLst>
                                  <p:childTnLst>
                                    <p:set>
                                      <p:cBhvr>
                                        <p:cTn id="161" dur="1" fill="hold">
                                          <p:stCondLst>
                                            <p:cond delay="0"/>
                                          </p:stCondLst>
                                        </p:cTn>
                                        <p:tgtEl>
                                          <p:spTgt spid="19"/>
                                        </p:tgtEl>
                                        <p:attrNameLst>
                                          <p:attrName>style.visibility</p:attrName>
                                        </p:attrNameLst>
                                      </p:cBhvr>
                                      <p:to>
                                        <p:strVal val="visible"/>
                                      </p:to>
                                    </p:set>
                                    <p:anim calcmode="lin" valueType="num">
                                      <p:cBhvr>
                                        <p:cTn id="162" dur="4000" fill="hold"/>
                                        <p:tgtEl>
                                          <p:spTgt spid="19"/>
                                        </p:tgtEl>
                                        <p:attrNameLst>
                                          <p:attrName>ppt_w</p:attrName>
                                        </p:attrNameLst>
                                      </p:cBhvr>
                                      <p:tavLst>
                                        <p:tav tm="0">
                                          <p:val>
                                            <p:strVal val="4/3*#ppt_w"/>
                                          </p:val>
                                        </p:tav>
                                        <p:tav tm="100000">
                                          <p:val>
                                            <p:strVal val="#ppt_w"/>
                                          </p:val>
                                        </p:tav>
                                      </p:tavLst>
                                    </p:anim>
                                    <p:anim calcmode="lin" valueType="num">
                                      <p:cBhvr>
                                        <p:cTn id="163" dur="4000" fill="hold"/>
                                        <p:tgtEl>
                                          <p:spTgt spid="19"/>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20166" y="0"/>
            <a:ext cx="9144000" cy="5143500"/>
          </a:xfrm>
          <a:prstGeom prst="rect">
            <a:avLst/>
          </a:prstGeom>
        </p:spPr>
      </p:pic>
      <p:sp>
        <p:nvSpPr>
          <p:cNvPr id="3" name="2 Rectángulo"/>
          <p:cNvSpPr/>
          <p:nvPr/>
        </p:nvSpPr>
        <p:spPr>
          <a:xfrm>
            <a:off x="1619672" y="18266"/>
            <a:ext cx="7128792" cy="3847207"/>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Prevenir </a:t>
            </a:r>
            <a:r>
              <a:rPr lang="es-ES" dirty="0">
                <a:solidFill>
                  <a:srgbClr val="006400"/>
                </a:solidFill>
                <a:latin typeface="Hobo Std" pitchFamily="34" charset="0"/>
              </a:rPr>
              <a:t>Trastornos Respiratorios.</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Una investigación dirigida por el Prof. Ron </a:t>
            </a:r>
            <a:r>
              <a:rPr lang="es-ES" sz="1600" dirty="0" err="1">
                <a:solidFill>
                  <a:srgbClr val="006400"/>
                </a:solidFill>
                <a:latin typeface="Hobo Std" pitchFamily="34" charset="0"/>
              </a:rPr>
              <a:t>Eccles</a:t>
            </a:r>
            <a:r>
              <a:rPr lang="es-ES" sz="1600" dirty="0">
                <a:solidFill>
                  <a:srgbClr val="006400"/>
                </a:solidFill>
                <a:latin typeface="Hobo Std" pitchFamily="34" charset="0"/>
              </a:rPr>
              <a:t> de la Universidad de Gales, Reino Unido, afirma que el mentol, presente en la menta, ayuda a aliviar la congestión nasal. El fuerte aroma de esta hierba es también muy eficaz en la limpieza de la congestión de la garganta, los bronquios y los pulmones, y esto da alivio a los trastornos respiratorios que a menudo resultan del asma y los resfriados comunes. </a:t>
            </a:r>
          </a:p>
          <a:p>
            <a:pPr algn="ctr"/>
            <a:r>
              <a:rPr lang="es-ES" sz="1600" dirty="0">
                <a:solidFill>
                  <a:srgbClr val="006400"/>
                </a:solidFill>
                <a:latin typeface="Hobo Std" pitchFamily="34" charset="0"/>
              </a:rPr>
              <a:t>Al enfriar y aliviar la garganta, la nariz y otros canales respiratorios, también alivia la irritación que causa la tos crónica. Esta es la razón principal por la que tantos bálsamos están basados en esta planta. A diferencia de los inhaladores a base de aerosoles, los que tienen la menta como componente fundamental tienden a ser más efectivos y </a:t>
            </a:r>
            <a:endParaRPr lang="es-ES" sz="1600" dirty="0" smtClean="0">
              <a:solidFill>
                <a:srgbClr val="006400"/>
              </a:solidFill>
              <a:latin typeface="Hobo Std" pitchFamily="34" charset="0"/>
            </a:endParaRPr>
          </a:p>
          <a:p>
            <a:pPr algn="ctr"/>
            <a:r>
              <a:rPr lang="es-ES" sz="1600" dirty="0" smtClean="0">
                <a:solidFill>
                  <a:srgbClr val="006400"/>
                </a:solidFill>
                <a:latin typeface="Hobo Std" pitchFamily="34" charset="0"/>
              </a:rPr>
              <a:t>ecológicos </a:t>
            </a:r>
            <a:r>
              <a:rPr lang="es-ES" sz="1600" dirty="0">
                <a:solidFill>
                  <a:srgbClr val="006400"/>
                </a:solidFill>
                <a:latin typeface="Hobo Std" pitchFamily="34" charset="0"/>
              </a:rPr>
              <a:t>también.</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Rectángulo"/>
          <p:cNvSpPr/>
          <p:nvPr/>
        </p:nvSpPr>
        <p:spPr>
          <a:xfrm>
            <a:off x="0" y="0"/>
            <a:ext cx="9144000" cy="5143500"/>
          </a:xfrm>
          <a:prstGeom prst="rect">
            <a:avLst/>
          </a:prstGeom>
          <a:gradFill>
            <a:gsLst>
              <a:gs pos="79576">
                <a:srgbClr val="00200E"/>
              </a:gs>
              <a:gs pos="22000">
                <a:srgbClr val="001F0E"/>
              </a:gs>
              <a:gs pos="49000">
                <a:srgbClr val="00B050">
                  <a:lumMod val="31000"/>
                </a:srgbClr>
              </a:gs>
              <a:gs pos="91000">
                <a:srgbClr val="00B050">
                  <a:lumMod val="14000"/>
                </a:srgbClr>
              </a:gs>
              <a:gs pos="10000">
                <a:srgbClr val="00B050">
                  <a:lumMod val="0"/>
                </a:srgbClr>
              </a:gs>
              <a:gs pos="0">
                <a:srgbClr val="66FF33"/>
              </a:gs>
              <a:gs pos="100000">
                <a:srgbClr val="66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a:off x="-180528" y="267494"/>
            <a:ext cx="9505056" cy="4536504"/>
          </a:xfrm>
          <a:prstGeom prst="rect">
            <a:avLst/>
          </a:prstGeom>
          <a:gradFill>
            <a:gsLst>
              <a:gs pos="79576">
                <a:srgbClr val="00200E"/>
              </a:gs>
              <a:gs pos="22000">
                <a:srgbClr val="001F0E"/>
              </a:gs>
              <a:gs pos="49000">
                <a:srgbClr val="00B050">
                  <a:lumMod val="31000"/>
                </a:srgbClr>
              </a:gs>
              <a:gs pos="91000">
                <a:srgbClr val="00B050">
                  <a:lumMod val="14000"/>
                </a:srgbClr>
              </a:gs>
              <a:gs pos="10000">
                <a:srgbClr val="00B050">
                  <a:lumMod val="0"/>
                </a:srgbClr>
              </a:gs>
            </a:gsLst>
            <a:lin ang="5400000" scaled="0"/>
          </a:gradFill>
          <a:ln>
            <a:solidFill>
              <a:srgbClr val="FF0000"/>
            </a:solidFill>
          </a:ln>
          <a:scene3d>
            <a:camera prst="orthographicFront"/>
            <a:lightRig rig="chilly" dir="t">
              <a:rot lat="0" lon="0" rev="2400000"/>
            </a:lightRig>
          </a:scene3d>
          <a:sp3d prstMaterial="powder">
            <a:bevelT w="457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180528" y="411510"/>
            <a:ext cx="9505056" cy="4248472"/>
          </a:xfrm>
          <a:prstGeom prst="rect">
            <a:avLst/>
          </a:prstGeom>
          <a:gradFill>
            <a:gsLst>
              <a:gs pos="79576">
                <a:srgbClr val="00200E"/>
              </a:gs>
              <a:gs pos="22000">
                <a:srgbClr val="001F0E"/>
              </a:gs>
              <a:gs pos="49000">
                <a:srgbClr val="00B050">
                  <a:lumMod val="31000"/>
                </a:srgbClr>
              </a:gs>
              <a:gs pos="91000">
                <a:srgbClr val="00B050">
                  <a:lumMod val="14000"/>
                </a:srgbClr>
              </a:gs>
              <a:gs pos="10000">
                <a:srgbClr val="00B050">
                  <a:lumMod val="0"/>
                </a:srgbClr>
              </a:gs>
            </a:gsLst>
            <a:lin ang="5400000" scaled="0"/>
          </a:gradFill>
          <a:ln>
            <a:solidFill>
              <a:srgbClr val="99FF33"/>
            </a:solidFill>
          </a:ln>
          <a:scene3d>
            <a:camera prst="orthographicFront"/>
            <a:lightRig rig="chilly" dir="t">
              <a:rot lat="0" lon="0" rev="2400000"/>
            </a:lightRig>
          </a:scene3d>
          <a:sp3d prstMaterial="powder">
            <a:bevelT w="457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 name="8 Imagen" descr="Diapositiva5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6626" y="0"/>
            <a:ext cx="9170626" cy="5164200"/>
          </a:xfrm>
          <a:prstGeom prst="rect">
            <a:avLst/>
          </a:prstGeom>
          <a:noFill/>
          <a:ln>
            <a:noFill/>
          </a:ln>
        </p:spPr>
      </p:pic>
      <p:pic>
        <p:nvPicPr>
          <p:cNvPr id="8"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692696" y="987574"/>
            <a:ext cx="12461876" cy="3200400"/>
          </a:xfrm>
          <a:prstGeom prst="rect">
            <a:avLst/>
          </a:prstGeom>
          <a:noFill/>
          <a:ln>
            <a:noFill/>
          </a:ln>
          <a:effectLst/>
          <a:extLst/>
        </p:spPr>
      </p:pic>
      <p:pic>
        <p:nvPicPr>
          <p:cNvPr id="10"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flipH="1">
            <a:off x="-1620688" y="987574"/>
            <a:ext cx="12461876" cy="3200400"/>
          </a:xfrm>
          <a:prstGeom prst="rect">
            <a:avLst/>
          </a:prstGeom>
          <a:noFill/>
          <a:ln>
            <a:noFill/>
          </a:ln>
          <a:effectLst/>
          <a:extLst/>
        </p:spPr>
      </p:pic>
      <p:sp>
        <p:nvSpPr>
          <p:cNvPr id="7" name="6 Rectángulo"/>
          <p:cNvSpPr/>
          <p:nvPr/>
        </p:nvSpPr>
        <p:spPr>
          <a:xfrm flipH="1">
            <a:off x="-1692696" y="-35898"/>
            <a:ext cx="12385376" cy="558413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88337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750" fill="hold"/>
                                        <p:tgtEl>
                                          <p:spTgt spid="8"/>
                                        </p:tgtEl>
                                        <p:attrNameLst>
                                          <p:attrName>ppt_x</p:attrName>
                                        </p:attrNameLst>
                                      </p:cBhvr>
                                      <p:tavLst>
                                        <p:tav tm="0">
                                          <p:val>
                                            <p:strVal val="0-#ppt_w/2"/>
                                          </p:val>
                                        </p:tav>
                                        <p:tav tm="100000">
                                          <p:val>
                                            <p:strVal val="#ppt_x"/>
                                          </p:val>
                                        </p:tav>
                                      </p:tavLst>
                                    </p:anim>
                                    <p:anim calcmode="lin" valueType="num">
                                      <p:cBhvr additive="base">
                                        <p:cTn id="8" dur="2750" fill="hold"/>
                                        <p:tgtEl>
                                          <p:spTgt spid="8"/>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250"/>
                                        <p:tgtEl>
                                          <p:spTgt spid="8"/>
                                        </p:tgtEl>
                                        <p:attrNameLst>
                                          <p:attrName>ppt_x</p:attrName>
                                        </p:attrNameLst>
                                      </p:cBhvr>
                                      <p:tavLst>
                                        <p:tav tm="0">
                                          <p:val>
                                            <p:strVal val="ppt_x"/>
                                          </p:val>
                                        </p:tav>
                                        <p:tav tm="100000">
                                          <p:val>
                                            <p:strVal val="1+ppt_w/2"/>
                                          </p:val>
                                        </p:tav>
                                      </p:tavLst>
                                    </p:anim>
                                    <p:anim calcmode="lin" valueType="num">
                                      <p:cBhvr additive="base">
                                        <p:cTn id="11" dur="4250"/>
                                        <p:tgtEl>
                                          <p:spTgt spid="8"/>
                                        </p:tgtEl>
                                        <p:attrNameLst>
                                          <p:attrName>ppt_y</p:attrName>
                                        </p:attrNameLst>
                                      </p:cBhvr>
                                      <p:tavLst>
                                        <p:tav tm="0">
                                          <p:val>
                                            <p:strVal val="ppt_y"/>
                                          </p:val>
                                        </p:tav>
                                        <p:tav tm="100000">
                                          <p:val>
                                            <p:strVal val="ppt_y"/>
                                          </p:val>
                                        </p:tav>
                                      </p:tavLst>
                                    </p:anim>
                                    <p:set>
                                      <p:cBhvr>
                                        <p:cTn id="12" dur="1" fill="hold">
                                          <p:stCondLst>
                                            <p:cond delay="4249"/>
                                          </p:stCondLst>
                                        </p:cTn>
                                        <p:tgtEl>
                                          <p:spTgt spid="8"/>
                                        </p:tgtEl>
                                        <p:attrNameLst>
                                          <p:attrName>style.visibility</p:attrName>
                                        </p:attrNameLst>
                                      </p:cBhvr>
                                      <p:to>
                                        <p:strVal val="hidden"/>
                                      </p:to>
                                    </p:set>
                                  </p:childTnLst>
                                </p:cTn>
                              </p:par>
                              <p:par>
                                <p:cTn id="13" presetID="2" presetClass="entr" presetSubtype="2"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750" fill="hold"/>
                                        <p:tgtEl>
                                          <p:spTgt spid="10"/>
                                        </p:tgtEl>
                                        <p:attrNameLst>
                                          <p:attrName>ppt_x</p:attrName>
                                        </p:attrNameLst>
                                      </p:cBhvr>
                                      <p:tavLst>
                                        <p:tav tm="0">
                                          <p:val>
                                            <p:strVal val="1+#ppt_w/2"/>
                                          </p:val>
                                        </p:tav>
                                        <p:tav tm="100000">
                                          <p:val>
                                            <p:strVal val="#ppt_x"/>
                                          </p:val>
                                        </p:tav>
                                      </p:tavLst>
                                    </p:anim>
                                    <p:anim calcmode="lin" valueType="num">
                                      <p:cBhvr additive="base">
                                        <p:cTn id="16" dur="2750" fill="hold"/>
                                        <p:tgtEl>
                                          <p:spTgt spid="10"/>
                                        </p:tgtEl>
                                        <p:attrNameLst>
                                          <p:attrName>ppt_y</p:attrName>
                                        </p:attrNameLst>
                                      </p:cBhvr>
                                      <p:tavLst>
                                        <p:tav tm="0">
                                          <p:val>
                                            <p:strVal val="#ppt_y"/>
                                          </p:val>
                                        </p:tav>
                                        <p:tav tm="100000">
                                          <p:val>
                                            <p:strVal val="#ppt_y"/>
                                          </p:val>
                                        </p:tav>
                                      </p:tavLst>
                                    </p:anim>
                                  </p:childTnLst>
                                </p:cTn>
                              </p:par>
                              <p:par>
                                <p:cTn id="17" presetID="2" presetClass="exit" presetSubtype="8" fill="hold" nodeType="withEffect">
                                  <p:stCondLst>
                                    <p:cond delay="0"/>
                                  </p:stCondLst>
                                  <p:childTnLst>
                                    <p:anim calcmode="lin" valueType="num">
                                      <p:cBhvr additive="base">
                                        <p:cTn id="18" dur="4250"/>
                                        <p:tgtEl>
                                          <p:spTgt spid="10"/>
                                        </p:tgtEl>
                                        <p:attrNameLst>
                                          <p:attrName>ppt_x</p:attrName>
                                        </p:attrNameLst>
                                      </p:cBhvr>
                                      <p:tavLst>
                                        <p:tav tm="0">
                                          <p:val>
                                            <p:strVal val="ppt_x"/>
                                          </p:val>
                                        </p:tav>
                                        <p:tav tm="100000">
                                          <p:val>
                                            <p:strVal val="0-ppt_w/2"/>
                                          </p:val>
                                        </p:tav>
                                      </p:tavLst>
                                    </p:anim>
                                    <p:anim calcmode="lin" valueType="num">
                                      <p:cBhvr additive="base">
                                        <p:cTn id="19" dur="4250"/>
                                        <p:tgtEl>
                                          <p:spTgt spid="10"/>
                                        </p:tgtEl>
                                        <p:attrNameLst>
                                          <p:attrName>ppt_y</p:attrName>
                                        </p:attrNameLst>
                                      </p:cBhvr>
                                      <p:tavLst>
                                        <p:tav tm="0">
                                          <p:val>
                                            <p:strVal val="ppt_y"/>
                                          </p:val>
                                        </p:tav>
                                        <p:tav tm="100000">
                                          <p:val>
                                            <p:strVal val="ppt_y"/>
                                          </p:val>
                                        </p:tav>
                                      </p:tavLst>
                                    </p:anim>
                                    <p:set>
                                      <p:cBhvr>
                                        <p:cTn id="20" dur="1" fill="hold">
                                          <p:stCondLst>
                                            <p:cond delay="4249"/>
                                          </p:stCondLst>
                                        </p:cTn>
                                        <p:tgtEl>
                                          <p:spTgt spid="10"/>
                                        </p:tgtEl>
                                        <p:attrNameLst>
                                          <p:attrName>style.visibility</p:attrName>
                                        </p:attrNameLst>
                                      </p:cBhvr>
                                      <p:to>
                                        <p:strVal val="hidden"/>
                                      </p:to>
                                    </p:set>
                                  </p:childTnLst>
                                </p:cTn>
                              </p:par>
                              <p:par>
                                <p:cTn id="21" presetID="16" presetClass="entr" presetSubtype="42" fill="hold" nodeType="withEffect">
                                  <p:stCondLst>
                                    <p:cond delay="1000"/>
                                  </p:stCondLst>
                                  <p:childTnLst>
                                    <p:set>
                                      <p:cBhvr>
                                        <p:cTn id="22" dur="1" fill="hold">
                                          <p:stCondLst>
                                            <p:cond delay="0"/>
                                          </p:stCondLst>
                                        </p:cTn>
                                        <p:tgtEl>
                                          <p:spTgt spid="9"/>
                                        </p:tgtEl>
                                        <p:attrNameLst>
                                          <p:attrName>style.visibility</p:attrName>
                                        </p:attrNameLst>
                                      </p:cBhvr>
                                      <p:to>
                                        <p:strVal val="visible"/>
                                      </p:to>
                                    </p:set>
                                    <p:animEffect transition="in" filter="barn(outHorizontal)">
                                      <p:cBhvr>
                                        <p:cTn id="23" dur="3250"/>
                                        <p:tgtEl>
                                          <p:spTgt spid="9"/>
                                        </p:tgtEl>
                                      </p:cBhvr>
                                    </p:animEffect>
                                  </p:childTnLst>
                                </p:cTn>
                              </p:par>
                              <p:par>
                                <p:cTn id="24" presetID="23" presetClass="entr" presetSubtype="272" fill="hold" nodeType="withEffect">
                                  <p:stCondLst>
                                    <p:cond delay="1000"/>
                                  </p:stCondLst>
                                  <p:childTnLst>
                                    <p:set>
                                      <p:cBhvr>
                                        <p:cTn id="25" dur="1" fill="hold">
                                          <p:stCondLst>
                                            <p:cond delay="0"/>
                                          </p:stCondLst>
                                        </p:cTn>
                                        <p:tgtEl>
                                          <p:spTgt spid="9"/>
                                        </p:tgtEl>
                                        <p:attrNameLst>
                                          <p:attrName>style.visibility</p:attrName>
                                        </p:attrNameLst>
                                      </p:cBhvr>
                                      <p:to>
                                        <p:strVal val="visible"/>
                                      </p:to>
                                    </p:set>
                                    <p:anim calcmode="lin" valueType="num">
                                      <p:cBhvr>
                                        <p:cTn id="26" dur="3250" fill="hold"/>
                                        <p:tgtEl>
                                          <p:spTgt spid="9"/>
                                        </p:tgtEl>
                                        <p:attrNameLst>
                                          <p:attrName>ppt_w</p:attrName>
                                        </p:attrNameLst>
                                      </p:cBhvr>
                                      <p:tavLst>
                                        <p:tav tm="0">
                                          <p:val>
                                            <p:strVal val="2/3*#ppt_w"/>
                                          </p:val>
                                        </p:tav>
                                        <p:tav tm="100000">
                                          <p:val>
                                            <p:strVal val="#ppt_w"/>
                                          </p:val>
                                        </p:tav>
                                      </p:tavLst>
                                    </p:anim>
                                    <p:anim calcmode="lin" valueType="num">
                                      <p:cBhvr>
                                        <p:cTn id="27" dur="3250" fill="hold"/>
                                        <p:tgtEl>
                                          <p:spTgt spid="9"/>
                                        </p:tgtEl>
                                        <p:attrNameLst>
                                          <p:attrName>ppt_h</p:attrName>
                                        </p:attrNameLst>
                                      </p:cBhvr>
                                      <p:tavLst>
                                        <p:tav tm="0">
                                          <p:val>
                                            <p:strVal val="2/3*#ppt_h"/>
                                          </p:val>
                                        </p:tav>
                                        <p:tav tm="100000">
                                          <p:val>
                                            <p:strVal val="#ppt_h"/>
                                          </p:val>
                                        </p:tav>
                                      </p:tavLst>
                                    </p:anim>
                                  </p:childTnLst>
                                </p:cTn>
                              </p:par>
                              <p:par>
                                <p:cTn id="28" presetID="9" presetClass="emph" presetSubtype="0" grpId="0" nodeType="withEffect">
                                  <p:stCondLst>
                                    <p:cond delay="0"/>
                                  </p:stCondLst>
                                  <p:childTnLst>
                                    <p:set>
                                      <p:cBhvr rctx="PPT">
                                        <p:cTn id="29" dur="indefinite"/>
                                        <p:tgtEl>
                                          <p:spTgt spid="7"/>
                                        </p:tgtEl>
                                        <p:attrNameLst>
                                          <p:attrName>style.opacity</p:attrName>
                                        </p:attrNameLst>
                                      </p:cBhvr>
                                      <p:to>
                                        <p:strVal val="0"/>
                                      </p:to>
                                    </p:set>
                                    <p:animEffect filter="image" prLst="opacity: 0">
                                      <p:cBhvr rctx="IE">
                                        <p:cTn id="30" dur="indefinite"/>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6 Grupo"/>
          <p:cNvGrpSpPr/>
          <p:nvPr/>
        </p:nvGrpSpPr>
        <p:grpSpPr>
          <a:xfrm>
            <a:off x="0" y="-8799"/>
            <a:ext cx="9144000" cy="5143500"/>
            <a:chOff x="0" y="0"/>
            <a:chExt cx="9144000" cy="5143500"/>
          </a:xfrm>
        </p:grpSpPr>
        <p:sp>
          <p:nvSpPr>
            <p:cNvPr id="8" name="7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6FF7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6FF7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6FF7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6FF7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4"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132000" y="1152000"/>
            <a:ext cx="2825874" cy="28164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62 Imagen" descr="Diapositiva44"/>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0" y="0"/>
            <a:ext cx="9155600" cy="5143500"/>
          </a:xfrm>
          <a:prstGeom prst="rect">
            <a:avLst/>
          </a:prstGeom>
          <a:noFill/>
          <a:ln>
            <a:noFill/>
          </a:ln>
        </p:spPr>
      </p:pic>
      <p:sp>
        <p:nvSpPr>
          <p:cNvPr id="14" name="1 Onda"/>
          <p:cNvSpPr/>
          <p:nvPr/>
        </p:nvSpPr>
        <p:spPr>
          <a:xfrm rot="5400000">
            <a:off x="3975843" y="31568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Onda"/>
          <p:cNvSpPr/>
          <p:nvPr/>
        </p:nvSpPr>
        <p:spPr>
          <a:xfrm rot="6119343">
            <a:off x="4492438" y="1253223"/>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Onda"/>
          <p:cNvSpPr/>
          <p:nvPr/>
        </p:nvSpPr>
        <p:spPr>
          <a:xfrm rot="16919343">
            <a:off x="4047016" y="351326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Onda"/>
          <p:cNvSpPr/>
          <p:nvPr/>
        </p:nvSpPr>
        <p:spPr>
          <a:xfrm rot="11519343">
            <a:off x="5440065" y="2620897"/>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Onda"/>
          <p:cNvSpPr/>
          <p:nvPr/>
        </p:nvSpPr>
        <p:spPr>
          <a:xfrm rot="719343">
            <a:off x="3072202" y="2133110"/>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Onda"/>
          <p:cNvSpPr/>
          <p:nvPr/>
        </p:nvSpPr>
        <p:spPr>
          <a:xfrm rot="7457321">
            <a:off x="4949227" y="145424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Onda"/>
          <p:cNvSpPr/>
          <p:nvPr/>
        </p:nvSpPr>
        <p:spPr>
          <a:xfrm rot="18257321">
            <a:off x="3612465" y="3348914"/>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Onda"/>
          <p:cNvSpPr/>
          <p:nvPr/>
        </p:nvSpPr>
        <p:spPr>
          <a:xfrm rot="12857321">
            <a:off x="5293453" y="306136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Onda"/>
          <p:cNvSpPr/>
          <p:nvPr/>
        </p:nvSpPr>
        <p:spPr>
          <a:xfrm rot="2057321">
            <a:off x="3279166" y="175084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Onda"/>
          <p:cNvSpPr/>
          <p:nvPr/>
        </p:nvSpPr>
        <p:spPr>
          <a:xfrm rot="8773869">
            <a:off x="5263089" y="17984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Onda"/>
          <p:cNvSpPr/>
          <p:nvPr/>
        </p:nvSpPr>
        <p:spPr>
          <a:xfrm rot="19573869">
            <a:off x="3276359" y="306337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Onda"/>
          <p:cNvSpPr/>
          <p:nvPr/>
        </p:nvSpPr>
        <p:spPr>
          <a:xfrm rot="14173869">
            <a:off x="4960635" y="3407531"/>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Onda"/>
          <p:cNvSpPr/>
          <p:nvPr/>
        </p:nvSpPr>
        <p:spPr>
          <a:xfrm rot="3373869">
            <a:off x="3588812" y="1478254"/>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Onda"/>
          <p:cNvSpPr/>
          <p:nvPr/>
        </p:nvSpPr>
        <p:spPr>
          <a:xfrm rot="10044740">
            <a:off x="5434682" y="2149972"/>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Onda"/>
          <p:cNvSpPr/>
          <p:nvPr/>
        </p:nvSpPr>
        <p:spPr>
          <a:xfrm rot="20844740">
            <a:off x="3092859" y="2631989"/>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Onda"/>
          <p:cNvSpPr/>
          <p:nvPr/>
        </p:nvSpPr>
        <p:spPr>
          <a:xfrm rot="15444740">
            <a:off x="4576255" y="35270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Onda"/>
          <p:cNvSpPr/>
          <p:nvPr/>
        </p:nvSpPr>
        <p:spPr>
          <a:xfrm rot="4644740">
            <a:off x="4014415" y="12649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Onda"/>
          <p:cNvSpPr/>
          <p:nvPr/>
        </p:nvSpPr>
        <p:spPr>
          <a:xfrm rot="6560160">
            <a:off x="4624341" y="1846572"/>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Onda"/>
          <p:cNvSpPr/>
          <p:nvPr/>
        </p:nvSpPr>
        <p:spPr>
          <a:xfrm rot="17360160">
            <a:off x="4219019" y="305518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Onda"/>
          <p:cNvSpPr/>
          <p:nvPr/>
        </p:nvSpPr>
        <p:spPr>
          <a:xfrm rot="11960160">
            <a:off x="5024860" y="26494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Onda"/>
          <p:cNvSpPr/>
          <p:nvPr/>
        </p:nvSpPr>
        <p:spPr>
          <a:xfrm rot="1160160">
            <a:off x="3824684" y="223694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Onda"/>
          <p:cNvSpPr/>
          <p:nvPr/>
        </p:nvSpPr>
        <p:spPr>
          <a:xfrm rot="7898138">
            <a:off x="4847706" y="1984629"/>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Onda"/>
          <p:cNvSpPr/>
          <p:nvPr/>
        </p:nvSpPr>
        <p:spPr>
          <a:xfrm rot="18698138">
            <a:off x="4004476" y="293855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Onda"/>
          <p:cNvSpPr/>
          <p:nvPr/>
        </p:nvSpPr>
        <p:spPr>
          <a:xfrm rot="13298138">
            <a:off x="4914614" y="288132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Onda"/>
          <p:cNvSpPr/>
          <p:nvPr/>
        </p:nvSpPr>
        <p:spPr>
          <a:xfrm rot="2498138">
            <a:off x="3962027" y="2040619"/>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Onda"/>
          <p:cNvSpPr/>
          <p:nvPr/>
        </p:nvSpPr>
        <p:spPr>
          <a:xfrm rot="9214686">
            <a:off x="4985450" y="219217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Onda"/>
          <p:cNvSpPr/>
          <p:nvPr/>
        </p:nvSpPr>
        <p:spPr>
          <a:xfrm rot="20014686">
            <a:off x="3850632" y="276170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Onda"/>
          <p:cNvSpPr/>
          <p:nvPr/>
        </p:nvSpPr>
        <p:spPr>
          <a:xfrm rot="14614686">
            <a:off x="4714258" y="3050161"/>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Onda"/>
          <p:cNvSpPr/>
          <p:nvPr/>
        </p:nvSpPr>
        <p:spPr>
          <a:xfrm rot="3814686">
            <a:off x="4144655" y="1910597"/>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Onda"/>
          <p:cNvSpPr/>
          <p:nvPr/>
        </p:nvSpPr>
        <p:spPr>
          <a:xfrm rot="10485557">
            <a:off x="5058000" y="2391573"/>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Onda"/>
          <p:cNvSpPr/>
          <p:nvPr/>
        </p:nvSpPr>
        <p:spPr>
          <a:xfrm rot="21285557">
            <a:off x="3797391" y="25110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Onda"/>
          <p:cNvSpPr/>
          <p:nvPr/>
        </p:nvSpPr>
        <p:spPr>
          <a:xfrm rot="15885557">
            <a:off x="4494544" y="3095280"/>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Onda"/>
          <p:cNvSpPr/>
          <p:nvPr/>
        </p:nvSpPr>
        <p:spPr>
          <a:xfrm rot="5085557">
            <a:off x="4373639" y="182354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FFC000">
              <a:alpha val="82000"/>
            </a:srgbClr>
          </a:soli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Onda"/>
          <p:cNvSpPr/>
          <p:nvPr/>
        </p:nvSpPr>
        <p:spPr>
          <a:xfrm rot="6737978">
            <a:off x="4788543" y="49270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Onda"/>
          <p:cNvSpPr/>
          <p:nvPr/>
        </p:nvSpPr>
        <p:spPr>
          <a:xfrm rot="8054526">
            <a:off x="5418146" y="96494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Onda"/>
          <p:cNvSpPr/>
          <p:nvPr/>
        </p:nvSpPr>
        <p:spPr>
          <a:xfrm rot="9325397">
            <a:off x="5840684" y="148430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Onda"/>
          <p:cNvSpPr/>
          <p:nvPr/>
        </p:nvSpPr>
        <p:spPr>
          <a:xfrm rot="10800000">
            <a:off x="6012160" y="228371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Onda"/>
          <p:cNvSpPr/>
          <p:nvPr/>
        </p:nvSpPr>
        <p:spPr>
          <a:xfrm rot="12137978">
            <a:off x="5925800" y="308622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Onda"/>
          <p:cNvSpPr/>
          <p:nvPr/>
        </p:nvSpPr>
        <p:spPr>
          <a:xfrm rot="13454526">
            <a:off x="5503882" y="379556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Onda"/>
          <p:cNvSpPr/>
          <p:nvPr/>
        </p:nvSpPr>
        <p:spPr>
          <a:xfrm rot="14264190">
            <a:off x="4833731" y="4147335"/>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Onda"/>
          <p:cNvSpPr/>
          <p:nvPr/>
        </p:nvSpPr>
        <p:spPr>
          <a:xfrm rot="16200000">
            <a:off x="4032000" y="432251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Onda"/>
          <p:cNvSpPr/>
          <p:nvPr/>
        </p:nvSpPr>
        <p:spPr>
          <a:xfrm rot="17537978">
            <a:off x="3268154" y="419986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Onda"/>
          <p:cNvSpPr/>
          <p:nvPr/>
        </p:nvSpPr>
        <p:spPr>
          <a:xfrm rot="18854526">
            <a:off x="2622618" y="383543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1 Onda"/>
          <p:cNvSpPr/>
          <p:nvPr/>
        </p:nvSpPr>
        <p:spPr>
          <a:xfrm rot="20125397">
            <a:off x="2196857" y="315078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Onda"/>
          <p:cNvSpPr/>
          <p:nvPr/>
        </p:nvSpPr>
        <p:spPr>
          <a:xfrm>
            <a:off x="1979712" y="235572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Onda"/>
          <p:cNvSpPr/>
          <p:nvPr/>
        </p:nvSpPr>
        <p:spPr>
          <a:xfrm rot="1337978">
            <a:off x="2195539" y="1584035"/>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Onda"/>
          <p:cNvSpPr/>
          <p:nvPr/>
        </p:nvSpPr>
        <p:spPr>
          <a:xfrm rot="2654526">
            <a:off x="2605176" y="100828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Onda"/>
          <p:cNvSpPr/>
          <p:nvPr/>
        </p:nvSpPr>
        <p:spPr>
          <a:xfrm rot="3925397">
            <a:off x="3202094" y="508330"/>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86000">
                <a:srgbClr val="00B050">
                  <a:lumMod val="67000"/>
                  <a:alpha val="83000"/>
                </a:srgbClr>
              </a:gs>
              <a:gs pos="16000">
                <a:srgbClr val="FFC000">
                  <a:alpha val="85000"/>
                </a:srgbClr>
              </a:gs>
              <a:gs pos="59000">
                <a:srgbClr val="1C6E30">
                  <a:alpha val="83000"/>
                </a:srgbClr>
              </a:gs>
              <a:gs pos="98000">
                <a:srgbClr val="FFC000">
                  <a:alpha val="85000"/>
                </a:srgbClr>
              </a:gs>
              <a:gs pos="3000">
                <a:srgbClr val="1C6E30">
                  <a:alpha val="83000"/>
                </a:srgbClr>
              </a:gs>
              <a:gs pos="72000">
                <a:srgbClr val="FFC000">
                  <a:alpha val="85000"/>
                </a:srgbClr>
              </a:gs>
              <a:gs pos="47000">
                <a:srgbClr val="FFC000">
                  <a:alpha val="85000"/>
                </a:srgbClr>
              </a:gs>
              <a:gs pos="32000">
                <a:srgbClr val="1C6E30">
                  <a:alpha val="83000"/>
                </a:srgbClr>
              </a:gs>
            </a:gsLst>
            <a:path path="shape">
              <a:fillToRect l="50000" t="50000" r="50000" b="50000"/>
            </a:path>
            <a:tileRect/>
          </a:gradFill>
          <a:ln w="9525">
            <a:noFill/>
          </a:ln>
          <a:effectLst>
            <a:glow rad="12700">
              <a:srgbClr val="99FF66"/>
            </a:glow>
          </a:effectLst>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16425" y="-198575"/>
            <a:ext cx="9394994" cy="5342075"/>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95606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3500" fill="hold"/>
                                        <p:tgtEl>
                                          <p:spTgt spid="14"/>
                                        </p:tgtEl>
                                        <p:attrNameLst>
                                          <p:attrName>ppt_w</p:attrName>
                                        </p:attrNameLst>
                                      </p:cBhvr>
                                      <p:tavLst>
                                        <p:tav tm="0">
                                          <p:val>
                                            <p:fltVal val="0"/>
                                          </p:val>
                                        </p:tav>
                                        <p:tav tm="100000">
                                          <p:val>
                                            <p:strVal val="#ppt_w"/>
                                          </p:val>
                                        </p:tav>
                                      </p:tavLst>
                                    </p:anim>
                                    <p:anim calcmode="lin" valueType="num">
                                      <p:cBhvr>
                                        <p:cTn id="8" dur="3500" fill="hold"/>
                                        <p:tgtEl>
                                          <p:spTgt spid="14"/>
                                        </p:tgtEl>
                                        <p:attrNameLst>
                                          <p:attrName>ppt_h</p:attrName>
                                        </p:attrNameLst>
                                      </p:cBhvr>
                                      <p:tavLst>
                                        <p:tav tm="0">
                                          <p:val>
                                            <p:fltVal val="0"/>
                                          </p:val>
                                        </p:tav>
                                        <p:tav tm="100000">
                                          <p:val>
                                            <p:strVal val="#ppt_h"/>
                                          </p:val>
                                        </p:tav>
                                      </p:tavLst>
                                    </p:anim>
                                    <p:anim calcmode="lin" valueType="num">
                                      <p:cBhvr>
                                        <p:cTn id="9" dur="3500" fill="hold"/>
                                        <p:tgtEl>
                                          <p:spTgt spid="14"/>
                                        </p:tgtEl>
                                        <p:attrNameLst>
                                          <p:attrName>ppt_x</p:attrName>
                                        </p:attrNameLst>
                                      </p:cBhvr>
                                      <p:tavLst>
                                        <p:tav tm="0">
                                          <p:val>
                                            <p:fltVal val="0.5"/>
                                          </p:val>
                                        </p:tav>
                                        <p:tav tm="100000">
                                          <p:val>
                                            <p:strVal val="#ppt_x"/>
                                          </p:val>
                                        </p:tav>
                                      </p:tavLst>
                                    </p:anim>
                                    <p:anim calcmode="lin" valueType="num">
                                      <p:cBhvr>
                                        <p:cTn id="10" dur="3500" fill="hold"/>
                                        <p:tgtEl>
                                          <p:spTgt spid="14"/>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54"/>
                                        </p:tgtEl>
                                        <p:attrNameLst>
                                          <p:attrName>style.visibility</p:attrName>
                                        </p:attrNameLst>
                                      </p:cBhvr>
                                      <p:to>
                                        <p:strVal val="visible"/>
                                      </p:to>
                                    </p:set>
                                    <p:anim calcmode="lin" valueType="num">
                                      <p:cBhvr>
                                        <p:cTn id="13" dur="3500" fill="hold"/>
                                        <p:tgtEl>
                                          <p:spTgt spid="54"/>
                                        </p:tgtEl>
                                        <p:attrNameLst>
                                          <p:attrName>ppt_w</p:attrName>
                                        </p:attrNameLst>
                                      </p:cBhvr>
                                      <p:tavLst>
                                        <p:tav tm="0">
                                          <p:val>
                                            <p:fltVal val="0"/>
                                          </p:val>
                                        </p:tav>
                                        <p:tav tm="100000">
                                          <p:val>
                                            <p:strVal val="#ppt_w"/>
                                          </p:val>
                                        </p:tav>
                                      </p:tavLst>
                                    </p:anim>
                                    <p:anim calcmode="lin" valueType="num">
                                      <p:cBhvr>
                                        <p:cTn id="14" dur="3500" fill="hold"/>
                                        <p:tgtEl>
                                          <p:spTgt spid="54"/>
                                        </p:tgtEl>
                                        <p:attrNameLst>
                                          <p:attrName>ppt_h</p:attrName>
                                        </p:attrNameLst>
                                      </p:cBhvr>
                                      <p:tavLst>
                                        <p:tav tm="0">
                                          <p:val>
                                            <p:fltVal val="0"/>
                                          </p:val>
                                        </p:tav>
                                        <p:tav tm="100000">
                                          <p:val>
                                            <p:strVal val="#ppt_h"/>
                                          </p:val>
                                        </p:tav>
                                      </p:tavLst>
                                    </p:anim>
                                    <p:anim calcmode="lin" valueType="num">
                                      <p:cBhvr>
                                        <p:cTn id="15" dur="3500" fill="hold"/>
                                        <p:tgtEl>
                                          <p:spTgt spid="54"/>
                                        </p:tgtEl>
                                        <p:attrNameLst>
                                          <p:attrName>ppt_x</p:attrName>
                                        </p:attrNameLst>
                                      </p:cBhvr>
                                      <p:tavLst>
                                        <p:tav tm="0">
                                          <p:val>
                                            <p:fltVal val="0.5"/>
                                          </p:val>
                                        </p:tav>
                                        <p:tav tm="100000">
                                          <p:val>
                                            <p:strVal val="#ppt_x"/>
                                          </p:val>
                                        </p:tav>
                                      </p:tavLst>
                                    </p:anim>
                                    <p:anim calcmode="lin" valueType="num">
                                      <p:cBhvr>
                                        <p:cTn id="16" dur="3500" fill="hold"/>
                                        <p:tgtEl>
                                          <p:spTgt spid="54"/>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50"/>
                                        </p:tgtEl>
                                        <p:attrNameLst>
                                          <p:attrName>style.visibility</p:attrName>
                                        </p:attrNameLst>
                                      </p:cBhvr>
                                      <p:to>
                                        <p:strVal val="visible"/>
                                      </p:to>
                                    </p:set>
                                    <p:anim calcmode="lin" valueType="num">
                                      <p:cBhvr>
                                        <p:cTn id="19" dur="3500" fill="hold"/>
                                        <p:tgtEl>
                                          <p:spTgt spid="50"/>
                                        </p:tgtEl>
                                        <p:attrNameLst>
                                          <p:attrName>ppt_w</p:attrName>
                                        </p:attrNameLst>
                                      </p:cBhvr>
                                      <p:tavLst>
                                        <p:tav tm="0">
                                          <p:val>
                                            <p:fltVal val="0"/>
                                          </p:val>
                                        </p:tav>
                                        <p:tav tm="100000">
                                          <p:val>
                                            <p:strVal val="#ppt_w"/>
                                          </p:val>
                                        </p:tav>
                                      </p:tavLst>
                                    </p:anim>
                                    <p:anim calcmode="lin" valueType="num">
                                      <p:cBhvr>
                                        <p:cTn id="20" dur="3500" fill="hold"/>
                                        <p:tgtEl>
                                          <p:spTgt spid="50"/>
                                        </p:tgtEl>
                                        <p:attrNameLst>
                                          <p:attrName>ppt_h</p:attrName>
                                        </p:attrNameLst>
                                      </p:cBhvr>
                                      <p:tavLst>
                                        <p:tav tm="0">
                                          <p:val>
                                            <p:fltVal val="0"/>
                                          </p:val>
                                        </p:tav>
                                        <p:tav tm="100000">
                                          <p:val>
                                            <p:strVal val="#ppt_h"/>
                                          </p:val>
                                        </p:tav>
                                      </p:tavLst>
                                    </p:anim>
                                    <p:anim calcmode="lin" valueType="num">
                                      <p:cBhvr>
                                        <p:cTn id="21" dur="3500" fill="hold"/>
                                        <p:tgtEl>
                                          <p:spTgt spid="50"/>
                                        </p:tgtEl>
                                        <p:attrNameLst>
                                          <p:attrName>ppt_x</p:attrName>
                                        </p:attrNameLst>
                                      </p:cBhvr>
                                      <p:tavLst>
                                        <p:tav tm="0">
                                          <p:val>
                                            <p:fltVal val="0.5"/>
                                          </p:val>
                                        </p:tav>
                                        <p:tav tm="100000">
                                          <p:val>
                                            <p:strVal val="#ppt_x"/>
                                          </p:val>
                                        </p:tav>
                                      </p:tavLst>
                                    </p:anim>
                                    <p:anim calcmode="lin" valueType="num">
                                      <p:cBhvr>
                                        <p:cTn id="22" dur="3500" fill="hold"/>
                                        <p:tgtEl>
                                          <p:spTgt spid="50"/>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p:cTn id="25" dur="3500" fill="hold"/>
                                        <p:tgtEl>
                                          <p:spTgt spid="58"/>
                                        </p:tgtEl>
                                        <p:attrNameLst>
                                          <p:attrName>ppt_w</p:attrName>
                                        </p:attrNameLst>
                                      </p:cBhvr>
                                      <p:tavLst>
                                        <p:tav tm="0">
                                          <p:val>
                                            <p:fltVal val="0"/>
                                          </p:val>
                                        </p:tav>
                                        <p:tav tm="100000">
                                          <p:val>
                                            <p:strVal val="#ppt_w"/>
                                          </p:val>
                                        </p:tav>
                                      </p:tavLst>
                                    </p:anim>
                                    <p:anim calcmode="lin" valueType="num">
                                      <p:cBhvr>
                                        <p:cTn id="26" dur="3500" fill="hold"/>
                                        <p:tgtEl>
                                          <p:spTgt spid="58"/>
                                        </p:tgtEl>
                                        <p:attrNameLst>
                                          <p:attrName>ppt_h</p:attrName>
                                        </p:attrNameLst>
                                      </p:cBhvr>
                                      <p:tavLst>
                                        <p:tav tm="0">
                                          <p:val>
                                            <p:fltVal val="0"/>
                                          </p:val>
                                        </p:tav>
                                        <p:tav tm="100000">
                                          <p:val>
                                            <p:strVal val="#ppt_h"/>
                                          </p:val>
                                        </p:tav>
                                      </p:tavLst>
                                    </p:anim>
                                    <p:anim calcmode="lin" valueType="num">
                                      <p:cBhvr>
                                        <p:cTn id="27" dur="3500" fill="hold"/>
                                        <p:tgtEl>
                                          <p:spTgt spid="58"/>
                                        </p:tgtEl>
                                        <p:attrNameLst>
                                          <p:attrName>ppt_x</p:attrName>
                                        </p:attrNameLst>
                                      </p:cBhvr>
                                      <p:tavLst>
                                        <p:tav tm="0">
                                          <p:val>
                                            <p:fltVal val="0.5"/>
                                          </p:val>
                                        </p:tav>
                                        <p:tav tm="100000">
                                          <p:val>
                                            <p:strVal val="#ppt_x"/>
                                          </p:val>
                                        </p:tav>
                                      </p:tavLst>
                                    </p:anim>
                                    <p:anim calcmode="lin" valueType="num">
                                      <p:cBhvr>
                                        <p:cTn id="28" dur="3500" fill="hold"/>
                                        <p:tgtEl>
                                          <p:spTgt spid="58"/>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p:cTn id="31" dur="3500" fill="hold"/>
                                        <p:tgtEl>
                                          <p:spTgt spid="47"/>
                                        </p:tgtEl>
                                        <p:attrNameLst>
                                          <p:attrName>ppt_w</p:attrName>
                                        </p:attrNameLst>
                                      </p:cBhvr>
                                      <p:tavLst>
                                        <p:tav tm="0">
                                          <p:val>
                                            <p:fltVal val="0"/>
                                          </p:val>
                                        </p:tav>
                                        <p:tav tm="100000">
                                          <p:val>
                                            <p:strVal val="#ppt_w"/>
                                          </p:val>
                                        </p:tav>
                                      </p:tavLst>
                                    </p:anim>
                                    <p:anim calcmode="lin" valueType="num">
                                      <p:cBhvr>
                                        <p:cTn id="32" dur="3500" fill="hold"/>
                                        <p:tgtEl>
                                          <p:spTgt spid="47"/>
                                        </p:tgtEl>
                                        <p:attrNameLst>
                                          <p:attrName>ppt_h</p:attrName>
                                        </p:attrNameLst>
                                      </p:cBhvr>
                                      <p:tavLst>
                                        <p:tav tm="0">
                                          <p:val>
                                            <p:fltVal val="0"/>
                                          </p:val>
                                        </p:tav>
                                        <p:tav tm="100000">
                                          <p:val>
                                            <p:strVal val="#ppt_h"/>
                                          </p:val>
                                        </p:tav>
                                      </p:tavLst>
                                    </p:anim>
                                    <p:anim calcmode="lin" valueType="num">
                                      <p:cBhvr>
                                        <p:cTn id="33" dur="3500" fill="hold"/>
                                        <p:tgtEl>
                                          <p:spTgt spid="47"/>
                                        </p:tgtEl>
                                        <p:attrNameLst>
                                          <p:attrName>ppt_x</p:attrName>
                                        </p:attrNameLst>
                                      </p:cBhvr>
                                      <p:tavLst>
                                        <p:tav tm="0">
                                          <p:val>
                                            <p:fltVal val="0.5"/>
                                          </p:val>
                                        </p:tav>
                                        <p:tav tm="100000">
                                          <p:val>
                                            <p:strVal val="#ppt_x"/>
                                          </p:val>
                                        </p:tav>
                                      </p:tavLst>
                                    </p:anim>
                                    <p:anim calcmode="lin" valueType="num">
                                      <p:cBhvr>
                                        <p:cTn id="34" dur="3500" fill="hold"/>
                                        <p:tgtEl>
                                          <p:spTgt spid="47"/>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55"/>
                                        </p:tgtEl>
                                        <p:attrNameLst>
                                          <p:attrName>style.visibility</p:attrName>
                                        </p:attrNameLst>
                                      </p:cBhvr>
                                      <p:to>
                                        <p:strVal val="visible"/>
                                      </p:to>
                                    </p:set>
                                    <p:anim calcmode="lin" valueType="num">
                                      <p:cBhvr>
                                        <p:cTn id="37" dur="3500" fill="hold"/>
                                        <p:tgtEl>
                                          <p:spTgt spid="55"/>
                                        </p:tgtEl>
                                        <p:attrNameLst>
                                          <p:attrName>ppt_w</p:attrName>
                                        </p:attrNameLst>
                                      </p:cBhvr>
                                      <p:tavLst>
                                        <p:tav tm="0">
                                          <p:val>
                                            <p:fltVal val="0"/>
                                          </p:val>
                                        </p:tav>
                                        <p:tav tm="100000">
                                          <p:val>
                                            <p:strVal val="#ppt_w"/>
                                          </p:val>
                                        </p:tav>
                                      </p:tavLst>
                                    </p:anim>
                                    <p:anim calcmode="lin" valueType="num">
                                      <p:cBhvr>
                                        <p:cTn id="38" dur="3500" fill="hold"/>
                                        <p:tgtEl>
                                          <p:spTgt spid="55"/>
                                        </p:tgtEl>
                                        <p:attrNameLst>
                                          <p:attrName>ppt_h</p:attrName>
                                        </p:attrNameLst>
                                      </p:cBhvr>
                                      <p:tavLst>
                                        <p:tav tm="0">
                                          <p:val>
                                            <p:fltVal val="0"/>
                                          </p:val>
                                        </p:tav>
                                        <p:tav tm="100000">
                                          <p:val>
                                            <p:strVal val="#ppt_h"/>
                                          </p:val>
                                        </p:tav>
                                      </p:tavLst>
                                    </p:anim>
                                    <p:anim calcmode="lin" valueType="num">
                                      <p:cBhvr>
                                        <p:cTn id="39" dur="3500" fill="hold"/>
                                        <p:tgtEl>
                                          <p:spTgt spid="55"/>
                                        </p:tgtEl>
                                        <p:attrNameLst>
                                          <p:attrName>ppt_x</p:attrName>
                                        </p:attrNameLst>
                                      </p:cBhvr>
                                      <p:tavLst>
                                        <p:tav tm="0">
                                          <p:val>
                                            <p:fltVal val="0.5"/>
                                          </p:val>
                                        </p:tav>
                                        <p:tav tm="100000">
                                          <p:val>
                                            <p:strVal val="#ppt_x"/>
                                          </p:val>
                                        </p:tav>
                                      </p:tavLst>
                                    </p:anim>
                                    <p:anim calcmode="lin" valueType="num">
                                      <p:cBhvr>
                                        <p:cTn id="40" dur="3500" fill="hold"/>
                                        <p:tgtEl>
                                          <p:spTgt spid="55"/>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p:cTn id="43" dur="3500" fill="hold"/>
                                        <p:tgtEl>
                                          <p:spTgt spid="51"/>
                                        </p:tgtEl>
                                        <p:attrNameLst>
                                          <p:attrName>ppt_w</p:attrName>
                                        </p:attrNameLst>
                                      </p:cBhvr>
                                      <p:tavLst>
                                        <p:tav tm="0">
                                          <p:val>
                                            <p:fltVal val="0"/>
                                          </p:val>
                                        </p:tav>
                                        <p:tav tm="100000">
                                          <p:val>
                                            <p:strVal val="#ppt_w"/>
                                          </p:val>
                                        </p:tav>
                                      </p:tavLst>
                                    </p:anim>
                                    <p:anim calcmode="lin" valueType="num">
                                      <p:cBhvr>
                                        <p:cTn id="44" dur="3500" fill="hold"/>
                                        <p:tgtEl>
                                          <p:spTgt spid="51"/>
                                        </p:tgtEl>
                                        <p:attrNameLst>
                                          <p:attrName>ppt_h</p:attrName>
                                        </p:attrNameLst>
                                      </p:cBhvr>
                                      <p:tavLst>
                                        <p:tav tm="0">
                                          <p:val>
                                            <p:fltVal val="0"/>
                                          </p:val>
                                        </p:tav>
                                        <p:tav tm="100000">
                                          <p:val>
                                            <p:strVal val="#ppt_h"/>
                                          </p:val>
                                        </p:tav>
                                      </p:tavLst>
                                    </p:anim>
                                    <p:anim calcmode="lin" valueType="num">
                                      <p:cBhvr>
                                        <p:cTn id="45" dur="3500" fill="hold"/>
                                        <p:tgtEl>
                                          <p:spTgt spid="51"/>
                                        </p:tgtEl>
                                        <p:attrNameLst>
                                          <p:attrName>ppt_x</p:attrName>
                                        </p:attrNameLst>
                                      </p:cBhvr>
                                      <p:tavLst>
                                        <p:tav tm="0">
                                          <p:val>
                                            <p:fltVal val="0.5"/>
                                          </p:val>
                                        </p:tav>
                                        <p:tav tm="100000">
                                          <p:val>
                                            <p:strVal val="#ppt_x"/>
                                          </p:val>
                                        </p:tav>
                                      </p:tavLst>
                                    </p:anim>
                                    <p:anim calcmode="lin" valueType="num">
                                      <p:cBhvr>
                                        <p:cTn id="46" dur="3500" fill="hold"/>
                                        <p:tgtEl>
                                          <p:spTgt spid="51"/>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anim calcmode="lin" valueType="num">
                                      <p:cBhvr>
                                        <p:cTn id="49" dur="3500" fill="hold"/>
                                        <p:tgtEl>
                                          <p:spTgt spid="59"/>
                                        </p:tgtEl>
                                        <p:attrNameLst>
                                          <p:attrName>ppt_w</p:attrName>
                                        </p:attrNameLst>
                                      </p:cBhvr>
                                      <p:tavLst>
                                        <p:tav tm="0">
                                          <p:val>
                                            <p:fltVal val="0"/>
                                          </p:val>
                                        </p:tav>
                                        <p:tav tm="100000">
                                          <p:val>
                                            <p:strVal val="#ppt_w"/>
                                          </p:val>
                                        </p:tav>
                                      </p:tavLst>
                                    </p:anim>
                                    <p:anim calcmode="lin" valueType="num">
                                      <p:cBhvr>
                                        <p:cTn id="50" dur="3500" fill="hold"/>
                                        <p:tgtEl>
                                          <p:spTgt spid="59"/>
                                        </p:tgtEl>
                                        <p:attrNameLst>
                                          <p:attrName>ppt_h</p:attrName>
                                        </p:attrNameLst>
                                      </p:cBhvr>
                                      <p:tavLst>
                                        <p:tav tm="0">
                                          <p:val>
                                            <p:fltVal val="0"/>
                                          </p:val>
                                        </p:tav>
                                        <p:tav tm="100000">
                                          <p:val>
                                            <p:strVal val="#ppt_h"/>
                                          </p:val>
                                        </p:tav>
                                      </p:tavLst>
                                    </p:anim>
                                    <p:anim calcmode="lin" valueType="num">
                                      <p:cBhvr>
                                        <p:cTn id="51" dur="3500" fill="hold"/>
                                        <p:tgtEl>
                                          <p:spTgt spid="59"/>
                                        </p:tgtEl>
                                        <p:attrNameLst>
                                          <p:attrName>ppt_x</p:attrName>
                                        </p:attrNameLst>
                                      </p:cBhvr>
                                      <p:tavLst>
                                        <p:tav tm="0">
                                          <p:val>
                                            <p:fltVal val="0.5"/>
                                          </p:val>
                                        </p:tav>
                                        <p:tav tm="100000">
                                          <p:val>
                                            <p:strVal val="#ppt_x"/>
                                          </p:val>
                                        </p:tav>
                                      </p:tavLst>
                                    </p:anim>
                                    <p:anim calcmode="lin" valueType="num">
                                      <p:cBhvr>
                                        <p:cTn id="52" dur="3500" fill="hold"/>
                                        <p:tgtEl>
                                          <p:spTgt spid="59"/>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p:cTn id="55" dur="3500" fill="hold"/>
                                        <p:tgtEl>
                                          <p:spTgt spid="48"/>
                                        </p:tgtEl>
                                        <p:attrNameLst>
                                          <p:attrName>ppt_w</p:attrName>
                                        </p:attrNameLst>
                                      </p:cBhvr>
                                      <p:tavLst>
                                        <p:tav tm="0">
                                          <p:val>
                                            <p:fltVal val="0"/>
                                          </p:val>
                                        </p:tav>
                                        <p:tav tm="100000">
                                          <p:val>
                                            <p:strVal val="#ppt_w"/>
                                          </p:val>
                                        </p:tav>
                                      </p:tavLst>
                                    </p:anim>
                                    <p:anim calcmode="lin" valueType="num">
                                      <p:cBhvr>
                                        <p:cTn id="56" dur="3500" fill="hold"/>
                                        <p:tgtEl>
                                          <p:spTgt spid="48"/>
                                        </p:tgtEl>
                                        <p:attrNameLst>
                                          <p:attrName>ppt_h</p:attrName>
                                        </p:attrNameLst>
                                      </p:cBhvr>
                                      <p:tavLst>
                                        <p:tav tm="0">
                                          <p:val>
                                            <p:fltVal val="0"/>
                                          </p:val>
                                        </p:tav>
                                        <p:tav tm="100000">
                                          <p:val>
                                            <p:strVal val="#ppt_h"/>
                                          </p:val>
                                        </p:tav>
                                      </p:tavLst>
                                    </p:anim>
                                    <p:anim calcmode="lin" valueType="num">
                                      <p:cBhvr>
                                        <p:cTn id="57" dur="3500" fill="hold"/>
                                        <p:tgtEl>
                                          <p:spTgt spid="48"/>
                                        </p:tgtEl>
                                        <p:attrNameLst>
                                          <p:attrName>ppt_x</p:attrName>
                                        </p:attrNameLst>
                                      </p:cBhvr>
                                      <p:tavLst>
                                        <p:tav tm="0">
                                          <p:val>
                                            <p:fltVal val="0.5"/>
                                          </p:val>
                                        </p:tav>
                                        <p:tav tm="100000">
                                          <p:val>
                                            <p:strVal val="#ppt_x"/>
                                          </p:val>
                                        </p:tav>
                                      </p:tavLst>
                                    </p:anim>
                                    <p:anim calcmode="lin" valueType="num">
                                      <p:cBhvr>
                                        <p:cTn id="58" dur="3500" fill="hold"/>
                                        <p:tgtEl>
                                          <p:spTgt spid="48"/>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56"/>
                                        </p:tgtEl>
                                        <p:attrNameLst>
                                          <p:attrName>style.visibility</p:attrName>
                                        </p:attrNameLst>
                                      </p:cBhvr>
                                      <p:to>
                                        <p:strVal val="visible"/>
                                      </p:to>
                                    </p:set>
                                    <p:anim calcmode="lin" valueType="num">
                                      <p:cBhvr>
                                        <p:cTn id="61" dur="3500" fill="hold"/>
                                        <p:tgtEl>
                                          <p:spTgt spid="56"/>
                                        </p:tgtEl>
                                        <p:attrNameLst>
                                          <p:attrName>ppt_w</p:attrName>
                                        </p:attrNameLst>
                                      </p:cBhvr>
                                      <p:tavLst>
                                        <p:tav tm="0">
                                          <p:val>
                                            <p:fltVal val="0"/>
                                          </p:val>
                                        </p:tav>
                                        <p:tav tm="100000">
                                          <p:val>
                                            <p:strVal val="#ppt_w"/>
                                          </p:val>
                                        </p:tav>
                                      </p:tavLst>
                                    </p:anim>
                                    <p:anim calcmode="lin" valueType="num">
                                      <p:cBhvr>
                                        <p:cTn id="62" dur="3500" fill="hold"/>
                                        <p:tgtEl>
                                          <p:spTgt spid="56"/>
                                        </p:tgtEl>
                                        <p:attrNameLst>
                                          <p:attrName>ppt_h</p:attrName>
                                        </p:attrNameLst>
                                      </p:cBhvr>
                                      <p:tavLst>
                                        <p:tav tm="0">
                                          <p:val>
                                            <p:fltVal val="0"/>
                                          </p:val>
                                        </p:tav>
                                        <p:tav tm="100000">
                                          <p:val>
                                            <p:strVal val="#ppt_h"/>
                                          </p:val>
                                        </p:tav>
                                      </p:tavLst>
                                    </p:anim>
                                    <p:anim calcmode="lin" valueType="num">
                                      <p:cBhvr>
                                        <p:cTn id="63" dur="3500" fill="hold"/>
                                        <p:tgtEl>
                                          <p:spTgt spid="56"/>
                                        </p:tgtEl>
                                        <p:attrNameLst>
                                          <p:attrName>ppt_x</p:attrName>
                                        </p:attrNameLst>
                                      </p:cBhvr>
                                      <p:tavLst>
                                        <p:tav tm="0">
                                          <p:val>
                                            <p:fltVal val="0.5"/>
                                          </p:val>
                                        </p:tav>
                                        <p:tav tm="100000">
                                          <p:val>
                                            <p:strVal val="#ppt_x"/>
                                          </p:val>
                                        </p:tav>
                                      </p:tavLst>
                                    </p:anim>
                                    <p:anim calcmode="lin" valueType="num">
                                      <p:cBhvr>
                                        <p:cTn id="64" dur="3500" fill="hold"/>
                                        <p:tgtEl>
                                          <p:spTgt spid="56"/>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52"/>
                                        </p:tgtEl>
                                        <p:attrNameLst>
                                          <p:attrName>style.visibility</p:attrName>
                                        </p:attrNameLst>
                                      </p:cBhvr>
                                      <p:to>
                                        <p:strVal val="visible"/>
                                      </p:to>
                                    </p:set>
                                    <p:anim calcmode="lin" valueType="num">
                                      <p:cBhvr>
                                        <p:cTn id="67" dur="3500" fill="hold"/>
                                        <p:tgtEl>
                                          <p:spTgt spid="52"/>
                                        </p:tgtEl>
                                        <p:attrNameLst>
                                          <p:attrName>ppt_w</p:attrName>
                                        </p:attrNameLst>
                                      </p:cBhvr>
                                      <p:tavLst>
                                        <p:tav tm="0">
                                          <p:val>
                                            <p:fltVal val="0"/>
                                          </p:val>
                                        </p:tav>
                                        <p:tav tm="100000">
                                          <p:val>
                                            <p:strVal val="#ppt_w"/>
                                          </p:val>
                                        </p:tav>
                                      </p:tavLst>
                                    </p:anim>
                                    <p:anim calcmode="lin" valueType="num">
                                      <p:cBhvr>
                                        <p:cTn id="68" dur="3500" fill="hold"/>
                                        <p:tgtEl>
                                          <p:spTgt spid="52"/>
                                        </p:tgtEl>
                                        <p:attrNameLst>
                                          <p:attrName>ppt_h</p:attrName>
                                        </p:attrNameLst>
                                      </p:cBhvr>
                                      <p:tavLst>
                                        <p:tav tm="0">
                                          <p:val>
                                            <p:fltVal val="0"/>
                                          </p:val>
                                        </p:tav>
                                        <p:tav tm="100000">
                                          <p:val>
                                            <p:strVal val="#ppt_h"/>
                                          </p:val>
                                        </p:tav>
                                      </p:tavLst>
                                    </p:anim>
                                    <p:anim calcmode="lin" valueType="num">
                                      <p:cBhvr>
                                        <p:cTn id="69" dur="3500" fill="hold"/>
                                        <p:tgtEl>
                                          <p:spTgt spid="52"/>
                                        </p:tgtEl>
                                        <p:attrNameLst>
                                          <p:attrName>ppt_x</p:attrName>
                                        </p:attrNameLst>
                                      </p:cBhvr>
                                      <p:tavLst>
                                        <p:tav tm="0">
                                          <p:val>
                                            <p:fltVal val="0.5"/>
                                          </p:val>
                                        </p:tav>
                                        <p:tav tm="100000">
                                          <p:val>
                                            <p:strVal val="#ppt_x"/>
                                          </p:val>
                                        </p:tav>
                                      </p:tavLst>
                                    </p:anim>
                                    <p:anim calcmode="lin" valueType="num">
                                      <p:cBhvr>
                                        <p:cTn id="70" dur="3500" fill="hold"/>
                                        <p:tgtEl>
                                          <p:spTgt spid="52"/>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60"/>
                                        </p:tgtEl>
                                        <p:attrNameLst>
                                          <p:attrName>style.visibility</p:attrName>
                                        </p:attrNameLst>
                                      </p:cBhvr>
                                      <p:to>
                                        <p:strVal val="visible"/>
                                      </p:to>
                                    </p:set>
                                    <p:anim calcmode="lin" valueType="num">
                                      <p:cBhvr>
                                        <p:cTn id="73" dur="3500" fill="hold"/>
                                        <p:tgtEl>
                                          <p:spTgt spid="60"/>
                                        </p:tgtEl>
                                        <p:attrNameLst>
                                          <p:attrName>ppt_w</p:attrName>
                                        </p:attrNameLst>
                                      </p:cBhvr>
                                      <p:tavLst>
                                        <p:tav tm="0">
                                          <p:val>
                                            <p:fltVal val="0"/>
                                          </p:val>
                                        </p:tav>
                                        <p:tav tm="100000">
                                          <p:val>
                                            <p:strVal val="#ppt_w"/>
                                          </p:val>
                                        </p:tav>
                                      </p:tavLst>
                                    </p:anim>
                                    <p:anim calcmode="lin" valueType="num">
                                      <p:cBhvr>
                                        <p:cTn id="74" dur="3500" fill="hold"/>
                                        <p:tgtEl>
                                          <p:spTgt spid="60"/>
                                        </p:tgtEl>
                                        <p:attrNameLst>
                                          <p:attrName>ppt_h</p:attrName>
                                        </p:attrNameLst>
                                      </p:cBhvr>
                                      <p:tavLst>
                                        <p:tav tm="0">
                                          <p:val>
                                            <p:fltVal val="0"/>
                                          </p:val>
                                        </p:tav>
                                        <p:tav tm="100000">
                                          <p:val>
                                            <p:strVal val="#ppt_h"/>
                                          </p:val>
                                        </p:tav>
                                      </p:tavLst>
                                    </p:anim>
                                    <p:anim calcmode="lin" valueType="num">
                                      <p:cBhvr>
                                        <p:cTn id="75" dur="3500" fill="hold"/>
                                        <p:tgtEl>
                                          <p:spTgt spid="60"/>
                                        </p:tgtEl>
                                        <p:attrNameLst>
                                          <p:attrName>ppt_x</p:attrName>
                                        </p:attrNameLst>
                                      </p:cBhvr>
                                      <p:tavLst>
                                        <p:tav tm="0">
                                          <p:val>
                                            <p:fltVal val="0.5"/>
                                          </p:val>
                                        </p:tav>
                                        <p:tav tm="100000">
                                          <p:val>
                                            <p:strVal val="#ppt_x"/>
                                          </p:val>
                                        </p:tav>
                                      </p:tavLst>
                                    </p:anim>
                                    <p:anim calcmode="lin" valueType="num">
                                      <p:cBhvr>
                                        <p:cTn id="76" dur="3500" fill="hold"/>
                                        <p:tgtEl>
                                          <p:spTgt spid="60"/>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49"/>
                                        </p:tgtEl>
                                        <p:attrNameLst>
                                          <p:attrName>style.visibility</p:attrName>
                                        </p:attrNameLst>
                                      </p:cBhvr>
                                      <p:to>
                                        <p:strVal val="visible"/>
                                      </p:to>
                                    </p:set>
                                    <p:anim calcmode="lin" valueType="num">
                                      <p:cBhvr>
                                        <p:cTn id="79" dur="3500" fill="hold"/>
                                        <p:tgtEl>
                                          <p:spTgt spid="49"/>
                                        </p:tgtEl>
                                        <p:attrNameLst>
                                          <p:attrName>ppt_w</p:attrName>
                                        </p:attrNameLst>
                                      </p:cBhvr>
                                      <p:tavLst>
                                        <p:tav tm="0">
                                          <p:val>
                                            <p:fltVal val="0"/>
                                          </p:val>
                                        </p:tav>
                                        <p:tav tm="100000">
                                          <p:val>
                                            <p:strVal val="#ppt_w"/>
                                          </p:val>
                                        </p:tav>
                                      </p:tavLst>
                                    </p:anim>
                                    <p:anim calcmode="lin" valueType="num">
                                      <p:cBhvr>
                                        <p:cTn id="80" dur="3500" fill="hold"/>
                                        <p:tgtEl>
                                          <p:spTgt spid="49"/>
                                        </p:tgtEl>
                                        <p:attrNameLst>
                                          <p:attrName>ppt_h</p:attrName>
                                        </p:attrNameLst>
                                      </p:cBhvr>
                                      <p:tavLst>
                                        <p:tav tm="0">
                                          <p:val>
                                            <p:fltVal val="0"/>
                                          </p:val>
                                        </p:tav>
                                        <p:tav tm="100000">
                                          <p:val>
                                            <p:strVal val="#ppt_h"/>
                                          </p:val>
                                        </p:tav>
                                      </p:tavLst>
                                    </p:anim>
                                    <p:anim calcmode="lin" valueType="num">
                                      <p:cBhvr>
                                        <p:cTn id="81" dur="3500" fill="hold"/>
                                        <p:tgtEl>
                                          <p:spTgt spid="49"/>
                                        </p:tgtEl>
                                        <p:attrNameLst>
                                          <p:attrName>ppt_x</p:attrName>
                                        </p:attrNameLst>
                                      </p:cBhvr>
                                      <p:tavLst>
                                        <p:tav tm="0">
                                          <p:val>
                                            <p:fltVal val="0.5"/>
                                          </p:val>
                                        </p:tav>
                                        <p:tav tm="100000">
                                          <p:val>
                                            <p:strVal val="#ppt_x"/>
                                          </p:val>
                                        </p:tav>
                                      </p:tavLst>
                                    </p:anim>
                                    <p:anim calcmode="lin" valueType="num">
                                      <p:cBhvr>
                                        <p:cTn id="82" dur="3500" fill="hold"/>
                                        <p:tgtEl>
                                          <p:spTgt spid="49"/>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p:cTn id="85" dur="3500" fill="hold"/>
                                        <p:tgtEl>
                                          <p:spTgt spid="57"/>
                                        </p:tgtEl>
                                        <p:attrNameLst>
                                          <p:attrName>ppt_w</p:attrName>
                                        </p:attrNameLst>
                                      </p:cBhvr>
                                      <p:tavLst>
                                        <p:tav tm="0">
                                          <p:val>
                                            <p:fltVal val="0"/>
                                          </p:val>
                                        </p:tav>
                                        <p:tav tm="100000">
                                          <p:val>
                                            <p:strVal val="#ppt_w"/>
                                          </p:val>
                                        </p:tav>
                                      </p:tavLst>
                                    </p:anim>
                                    <p:anim calcmode="lin" valueType="num">
                                      <p:cBhvr>
                                        <p:cTn id="86" dur="3500" fill="hold"/>
                                        <p:tgtEl>
                                          <p:spTgt spid="57"/>
                                        </p:tgtEl>
                                        <p:attrNameLst>
                                          <p:attrName>ppt_h</p:attrName>
                                        </p:attrNameLst>
                                      </p:cBhvr>
                                      <p:tavLst>
                                        <p:tav tm="0">
                                          <p:val>
                                            <p:fltVal val="0"/>
                                          </p:val>
                                        </p:tav>
                                        <p:tav tm="100000">
                                          <p:val>
                                            <p:strVal val="#ppt_h"/>
                                          </p:val>
                                        </p:tav>
                                      </p:tavLst>
                                    </p:anim>
                                    <p:anim calcmode="lin" valueType="num">
                                      <p:cBhvr>
                                        <p:cTn id="87" dur="3500" fill="hold"/>
                                        <p:tgtEl>
                                          <p:spTgt spid="57"/>
                                        </p:tgtEl>
                                        <p:attrNameLst>
                                          <p:attrName>ppt_x</p:attrName>
                                        </p:attrNameLst>
                                      </p:cBhvr>
                                      <p:tavLst>
                                        <p:tav tm="0">
                                          <p:val>
                                            <p:fltVal val="0.5"/>
                                          </p:val>
                                        </p:tav>
                                        <p:tav tm="100000">
                                          <p:val>
                                            <p:strVal val="#ppt_x"/>
                                          </p:val>
                                        </p:tav>
                                      </p:tavLst>
                                    </p:anim>
                                    <p:anim calcmode="lin" valueType="num">
                                      <p:cBhvr>
                                        <p:cTn id="88" dur="3500" fill="hold"/>
                                        <p:tgtEl>
                                          <p:spTgt spid="57"/>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53"/>
                                        </p:tgtEl>
                                        <p:attrNameLst>
                                          <p:attrName>style.visibility</p:attrName>
                                        </p:attrNameLst>
                                      </p:cBhvr>
                                      <p:to>
                                        <p:strVal val="visible"/>
                                      </p:to>
                                    </p:set>
                                    <p:anim calcmode="lin" valueType="num">
                                      <p:cBhvr>
                                        <p:cTn id="91" dur="3500" fill="hold"/>
                                        <p:tgtEl>
                                          <p:spTgt spid="53"/>
                                        </p:tgtEl>
                                        <p:attrNameLst>
                                          <p:attrName>ppt_w</p:attrName>
                                        </p:attrNameLst>
                                      </p:cBhvr>
                                      <p:tavLst>
                                        <p:tav tm="0">
                                          <p:val>
                                            <p:fltVal val="0"/>
                                          </p:val>
                                        </p:tav>
                                        <p:tav tm="100000">
                                          <p:val>
                                            <p:strVal val="#ppt_w"/>
                                          </p:val>
                                        </p:tav>
                                      </p:tavLst>
                                    </p:anim>
                                    <p:anim calcmode="lin" valueType="num">
                                      <p:cBhvr>
                                        <p:cTn id="92" dur="3500" fill="hold"/>
                                        <p:tgtEl>
                                          <p:spTgt spid="53"/>
                                        </p:tgtEl>
                                        <p:attrNameLst>
                                          <p:attrName>ppt_h</p:attrName>
                                        </p:attrNameLst>
                                      </p:cBhvr>
                                      <p:tavLst>
                                        <p:tav tm="0">
                                          <p:val>
                                            <p:fltVal val="0"/>
                                          </p:val>
                                        </p:tav>
                                        <p:tav tm="100000">
                                          <p:val>
                                            <p:strVal val="#ppt_h"/>
                                          </p:val>
                                        </p:tav>
                                      </p:tavLst>
                                    </p:anim>
                                    <p:anim calcmode="lin" valueType="num">
                                      <p:cBhvr>
                                        <p:cTn id="93" dur="3500" fill="hold"/>
                                        <p:tgtEl>
                                          <p:spTgt spid="53"/>
                                        </p:tgtEl>
                                        <p:attrNameLst>
                                          <p:attrName>ppt_x</p:attrName>
                                        </p:attrNameLst>
                                      </p:cBhvr>
                                      <p:tavLst>
                                        <p:tav tm="0">
                                          <p:val>
                                            <p:fltVal val="0.5"/>
                                          </p:val>
                                        </p:tav>
                                        <p:tav tm="100000">
                                          <p:val>
                                            <p:strVal val="#ppt_x"/>
                                          </p:val>
                                        </p:tav>
                                      </p:tavLst>
                                    </p:anim>
                                    <p:anim calcmode="lin" valueType="num">
                                      <p:cBhvr>
                                        <p:cTn id="94" dur="3500" fill="hold"/>
                                        <p:tgtEl>
                                          <p:spTgt spid="53"/>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61"/>
                                        </p:tgtEl>
                                        <p:attrNameLst>
                                          <p:attrName>style.visibility</p:attrName>
                                        </p:attrNameLst>
                                      </p:cBhvr>
                                      <p:to>
                                        <p:strVal val="visible"/>
                                      </p:to>
                                    </p:set>
                                    <p:anim calcmode="lin" valueType="num">
                                      <p:cBhvr>
                                        <p:cTn id="97" dur="3500" fill="hold"/>
                                        <p:tgtEl>
                                          <p:spTgt spid="61"/>
                                        </p:tgtEl>
                                        <p:attrNameLst>
                                          <p:attrName>ppt_w</p:attrName>
                                        </p:attrNameLst>
                                      </p:cBhvr>
                                      <p:tavLst>
                                        <p:tav tm="0">
                                          <p:val>
                                            <p:fltVal val="0"/>
                                          </p:val>
                                        </p:tav>
                                        <p:tav tm="100000">
                                          <p:val>
                                            <p:strVal val="#ppt_w"/>
                                          </p:val>
                                        </p:tav>
                                      </p:tavLst>
                                    </p:anim>
                                    <p:anim calcmode="lin" valueType="num">
                                      <p:cBhvr>
                                        <p:cTn id="98" dur="3500" fill="hold"/>
                                        <p:tgtEl>
                                          <p:spTgt spid="61"/>
                                        </p:tgtEl>
                                        <p:attrNameLst>
                                          <p:attrName>ppt_h</p:attrName>
                                        </p:attrNameLst>
                                      </p:cBhvr>
                                      <p:tavLst>
                                        <p:tav tm="0">
                                          <p:val>
                                            <p:fltVal val="0"/>
                                          </p:val>
                                        </p:tav>
                                        <p:tav tm="100000">
                                          <p:val>
                                            <p:strVal val="#ppt_h"/>
                                          </p:val>
                                        </p:tav>
                                      </p:tavLst>
                                    </p:anim>
                                    <p:anim calcmode="lin" valueType="num">
                                      <p:cBhvr>
                                        <p:cTn id="99" dur="3500" fill="hold"/>
                                        <p:tgtEl>
                                          <p:spTgt spid="61"/>
                                        </p:tgtEl>
                                        <p:attrNameLst>
                                          <p:attrName>ppt_x</p:attrName>
                                        </p:attrNameLst>
                                      </p:cBhvr>
                                      <p:tavLst>
                                        <p:tav tm="0">
                                          <p:val>
                                            <p:fltVal val="0.5"/>
                                          </p:val>
                                        </p:tav>
                                        <p:tav tm="100000">
                                          <p:val>
                                            <p:strVal val="#ppt_x"/>
                                          </p:val>
                                        </p:tav>
                                      </p:tavLst>
                                    </p:anim>
                                    <p:anim calcmode="lin" valueType="num">
                                      <p:cBhvr>
                                        <p:cTn id="100" dur="3500" fill="hold"/>
                                        <p:tgtEl>
                                          <p:spTgt spid="61"/>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15"/>
                                        </p:tgtEl>
                                        <p:attrNameLst>
                                          <p:attrName>style.visibility</p:attrName>
                                        </p:attrNameLst>
                                      </p:cBhvr>
                                      <p:to>
                                        <p:strVal val="visible"/>
                                      </p:to>
                                    </p:set>
                                    <p:anim calcmode="lin" valueType="num">
                                      <p:cBhvr>
                                        <p:cTn id="103" dur="3500" fill="hold"/>
                                        <p:tgtEl>
                                          <p:spTgt spid="15"/>
                                        </p:tgtEl>
                                        <p:attrNameLst>
                                          <p:attrName>ppt_w</p:attrName>
                                        </p:attrNameLst>
                                      </p:cBhvr>
                                      <p:tavLst>
                                        <p:tav tm="0">
                                          <p:val>
                                            <p:fltVal val="0"/>
                                          </p:val>
                                        </p:tav>
                                        <p:tav tm="100000">
                                          <p:val>
                                            <p:strVal val="#ppt_w"/>
                                          </p:val>
                                        </p:tav>
                                      </p:tavLst>
                                    </p:anim>
                                    <p:anim calcmode="lin" valueType="num">
                                      <p:cBhvr>
                                        <p:cTn id="104" dur="3500" fill="hold"/>
                                        <p:tgtEl>
                                          <p:spTgt spid="15"/>
                                        </p:tgtEl>
                                        <p:attrNameLst>
                                          <p:attrName>ppt_h</p:attrName>
                                        </p:attrNameLst>
                                      </p:cBhvr>
                                      <p:tavLst>
                                        <p:tav tm="0">
                                          <p:val>
                                            <p:fltVal val="0"/>
                                          </p:val>
                                        </p:tav>
                                        <p:tav tm="100000">
                                          <p:val>
                                            <p:strVal val="#ppt_h"/>
                                          </p:val>
                                        </p:tav>
                                      </p:tavLst>
                                    </p:anim>
                                    <p:anim calcmode="lin" valueType="num">
                                      <p:cBhvr>
                                        <p:cTn id="105" dur="3500" fill="hold"/>
                                        <p:tgtEl>
                                          <p:spTgt spid="15"/>
                                        </p:tgtEl>
                                        <p:attrNameLst>
                                          <p:attrName>ppt_x</p:attrName>
                                        </p:attrNameLst>
                                      </p:cBhvr>
                                      <p:tavLst>
                                        <p:tav tm="0">
                                          <p:val>
                                            <p:fltVal val="0.5"/>
                                          </p:val>
                                        </p:tav>
                                        <p:tav tm="100000">
                                          <p:val>
                                            <p:strVal val="#ppt_x"/>
                                          </p:val>
                                        </p:tav>
                                      </p:tavLst>
                                    </p:anim>
                                    <p:anim calcmode="lin" valueType="num">
                                      <p:cBhvr>
                                        <p:cTn id="106" dur="3500" fill="hold"/>
                                        <p:tgtEl>
                                          <p:spTgt spid="15"/>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16"/>
                                        </p:tgtEl>
                                        <p:attrNameLst>
                                          <p:attrName>style.visibility</p:attrName>
                                        </p:attrNameLst>
                                      </p:cBhvr>
                                      <p:to>
                                        <p:strVal val="visible"/>
                                      </p:to>
                                    </p:set>
                                    <p:anim calcmode="lin" valueType="num">
                                      <p:cBhvr>
                                        <p:cTn id="109" dur="3500" fill="hold"/>
                                        <p:tgtEl>
                                          <p:spTgt spid="16"/>
                                        </p:tgtEl>
                                        <p:attrNameLst>
                                          <p:attrName>ppt_w</p:attrName>
                                        </p:attrNameLst>
                                      </p:cBhvr>
                                      <p:tavLst>
                                        <p:tav tm="0">
                                          <p:val>
                                            <p:fltVal val="0"/>
                                          </p:val>
                                        </p:tav>
                                        <p:tav tm="100000">
                                          <p:val>
                                            <p:strVal val="#ppt_w"/>
                                          </p:val>
                                        </p:tav>
                                      </p:tavLst>
                                    </p:anim>
                                    <p:anim calcmode="lin" valueType="num">
                                      <p:cBhvr>
                                        <p:cTn id="110" dur="3500" fill="hold"/>
                                        <p:tgtEl>
                                          <p:spTgt spid="16"/>
                                        </p:tgtEl>
                                        <p:attrNameLst>
                                          <p:attrName>ppt_h</p:attrName>
                                        </p:attrNameLst>
                                      </p:cBhvr>
                                      <p:tavLst>
                                        <p:tav tm="0">
                                          <p:val>
                                            <p:fltVal val="0"/>
                                          </p:val>
                                        </p:tav>
                                        <p:tav tm="100000">
                                          <p:val>
                                            <p:strVal val="#ppt_h"/>
                                          </p:val>
                                        </p:tav>
                                      </p:tavLst>
                                    </p:anim>
                                    <p:anim calcmode="lin" valueType="num">
                                      <p:cBhvr>
                                        <p:cTn id="111" dur="3500" fill="hold"/>
                                        <p:tgtEl>
                                          <p:spTgt spid="16"/>
                                        </p:tgtEl>
                                        <p:attrNameLst>
                                          <p:attrName>ppt_x</p:attrName>
                                        </p:attrNameLst>
                                      </p:cBhvr>
                                      <p:tavLst>
                                        <p:tav tm="0">
                                          <p:val>
                                            <p:fltVal val="0.5"/>
                                          </p:val>
                                        </p:tav>
                                        <p:tav tm="100000">
                                          <p:val>
                                            <p:strVal val="#ppt_x"/>
                                          </p:val>
                                        </p:tav>
                                      </p:tavLst>
                                    </p:anim>
                                    <p:anim calcmode="lin" valueType="num">
                                      <p:cBhvr>
                                        <p:cTn id="112" dur="3500" fill="hold"/>
                                        <p:tgtEl>
                                          <p:spTgt spid="16"/>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p:cTn id="115" dur="3500" fill="hold"/>
                                        <p:tgtEl>
                                          <p:spTgt spid="17"/>
                                        </p:tgtEl>
                                        <p:attrNameLst>
                                          <p:attrName>ppt_w</p:attrName>
                                        </p:attrNameLst>
                                      </p:cBhvr>
                                      <p:tavLst>
                                        <p:tav tm="0">
                                          <p:val>
                                            <p:fltVal val="0"/>
                                          </p:val>
                                        </p:tav>
                                        <p:tav tm="100000">
                                          <p:val>
                                            <p:strVal val="#ppt_w"/>
                                          </p:val>
                                        </p:tav>
                                      </p:tavLst>
                                    </p:anim>
                                    <p:anim calcmode="lin" valueType="num">
                                      <p:cBhvr>
                                        <p:cTn id="116" dur="3500" fill="hold"/>
                                        <p:tgtEl>
                                          <p:spTgt spid="17"/>
                                        </p:tgtEl>
                                        <p:attrNameLst>
                                          <p:attrName>ppt_h</p:attrName>
                                        </p:attrNameLst>
                                      </p:cBhvr>
                                      <p:tavLst>
                                        <p:tav tm="0">
                                          <p:val>
                                            <p:fltVal val="0"/>
                                          </p:val>
                                        </p:tav>
                                        <p:tav tm="100000">
                                          <p:val>
                                            <p:strVal val="#ppt_h"/>
                                          </p:val>
                                        </p:tav>
                                      </p:tavLst>
                                    </p:anim>
                                    <p:anim calcmode="lin" valueType="num">
                                      <p:cBhvr>
                                        <p:cTn id="117" dur="3500" fill="hold"/>
                                        <p:tgtEl>
                                          <p:spTgt spid="17"/>
                                        </p:tgtEl>
                                        <p:attrNameLst>
                                          <p:attrName>ppt_x</p:attrName>
                                        </p:attrNameLst>
                                      </p:cBhvr>
                                      <p:tavLst>
                                        <p:tav tm="0">
                                          <p:val>
                                            <p:fltVal val="0.5"/>
                                          </p:val>
                                        </p:tav>
                                        <p:tav tm="100000">
                                          <p:val>
                                            <p:strVal val="#ppt_x"/>
                                          </p:val>
                                        </p:tav>
                                      </p:tavLst>
                                    </p:anim>
                                    <p:anim calcmode="lin" valueType="num">
                                      <p:cBhvr>
                                        <p:cTn id="118" dur="3500" fill="hold"/>
                                        <p:tgtEl>
                                          <p:spTgt spid="17"/>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18"/>
                                        </p:tgtEl>
                                        <p:attrNameLst>
                                          <p:attrName>style.visibility</p:attrName>
                                        </p:attrNameLst>
                                      </p:cBhvr>
                                      <p:to>
                                        <p:strVal val="visible"/>
                                      </p:to>
                                    </p:set>
                                    <p:anim calcmode="lin" valueType="num">
                                      <p:cBhvr>
                                        <p:cTn id="121" dur="3500" fill="hold"/>
                                        <p:tgtEl>
                                          <p:spTgt spid="18"/>
                                        </p:tgtEl>
                                        <p:attrNameLst>
                                          <p:attrName>ppt_w</p:attrName>
                                        </p:attrNameLst>
                                      </p:cBhvr>
                                      <p:tavLst>
                                        <p:tav tm="0">
                                          <p:val>
                                            <p:fltVal val="0"/>
                                          </p:val>
                                        </p:tav>
                                        <p:tav tm="100000">
                                          <p:val>
                                            <p:strVal val="#ppt_w"/>
                                          </p:val>
                                        </p:tav>
                                      </p:tavLst>
                                    </p:anim>
                                    <p:anim calcmode="lin" valueType="num">
                                      <p:cBhvr>
                                        <p:cTn id="122" dur="3500" fill="hold"/>
                                        <p:tgtEl>
                                          <p:spTgt spid="18"/>
                                        </p:tgtEl>
                                        <p:attrNameLst>
                                          <p:attrName>ppt_h</p:attrName>
                                        </p:attrNameLst>
                                      </p:cBhvr>
                                      <p:tavLst>
                                        <p:tav tm="0">
                                          <p:val>
                                            <p:fltVal val="0"/>
                                          </p:val>
                                        </p:tav>
                                        <p:tav tm="100000">
                                          <p:val>
                                            <p:strVal val="#ppt_h"/>
                                          </p:val>
                                        </p:tav>
                                      </p:tavLst>
                                    </p:anim>
                                    <p:anim calcmode="lin" valueType="num">
                                      <p:cBhvr>
                                        <p:cTn id="123" dur="3500" fill="hold"/>
                                        <p:tgtEl>
                                          <p:spTgt spid="18"/>
                                        </p:tgtEl>
                                        <p:attrNameLst>
                                          <p:attrName>ppt_x</p:attrName>
                                        </p:attrNameLst>
                                      </p:cBhvr>
                                      <p:tavLst>
                                        <p:tav tm="0">
                                          <p:val>
                                            <p:fltVal val="0.5"/>
                                          </p:val>
                                        </p:tav>
                                        <p:tav tm="100000">
                                          <p:val>
                                            <p:strVal val="#ppt_x"/>
                                          </p:val>
                                        </p:tav>
                                      </p:tavLst>
                                    </p:anim>
                                    <p:anim calcmode="lin" valueType="num">
                                      <p:cBhvr>
                                        <p:cTn id="124" dur="3500" fill="hold"/>
                                        <p:tgtEl>
                                          <p:spTgt spid="18"/>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p:cTn id="127" dur="3500" fill="hold"/>
                                        <p:tgtEl>
                                          <p:spTgt spid="19"/>
                                        </p:tgtEl>
                                        <p:attrNameLst>
                                          <p:attrName>ppt_w</p:attrName>
                                        </p:attrNameLst>
                                      </p:cBhvr>
                                      <p:tavLst>
                                        <p:tav tm="0">
                                          <p:val>
                                            <p:fltVal val="0"/>
                                          </p:val>
                                        </p:tav>
                                        <p:tav tm="100000">
                                          <p:val>
                                            <p:strVal val="#ppt_w"/>
                                          </p:val>
                                        </p:tav>
                                      </p:tavLst>
                                    </p:anim>
                                    <p:anim calcmode="lin" valueType="num">
                                      <p:cBhvr>
                                        <p:cTn id="128" dur="3500" fill="hold"/>
                                        <p:tgtEl>
                                          <p:spTgt spid="19"/>
                                        </p:tgtEl>
                                        <p:attrNameLst>
                                          <p:attrName>ppt_h</p:attrName>
                                        </p:attrNameLst>
                                      </p:cBhvr>
                                      <p:tavLst>
                                        <p:tav tm="0">
                                          <p:val>
                                            <p:fltVal val="0"/>
                                          </p:val>
                                        </p:tav>
                                        <p:tav tm="100000">
                                          <p:val>
                                            <p:strVal val="#ppt_h"/>
                                          </p:val>
                                        </p:tav>
                                      </p:tavLst>
                                    </p:anim>
                                    <p:anim calcmode="lin" valueType="num">
                                      <p:cBhvr>
                                        <p:cTn id="129" dur="3500" fill="hold"/>
                                        <p:tgtEl>
                                          <p:spTgt spid="19"/>
                                        </p:tgtEl>
                                        <p:attrNameLst>
                                          <p:attrName>ppt_x</p:attrName>
                                        </p:attrNameLst>
                                      </p:cBhvr>
                                      <p:tavLst>
                                        <p:tav tm="0">
                                          <p:val>
                                            <p:fltVal val="0.5"/>
                                          </p:val>
                                        </p:tav>
                                        <p:tav tm="100000">
                                          <p:val>
                                            <p:strVal val="#ppt_x"/>
                                          </p:val>
                                        </p:tav>
                                      </p:tavLst>
                                    </p:anim>
                                    <p:anim calcmode="lin" valueType="num">
                                      <p:cBhvr>
                                        <p:cTn id="130" dur="3500" fill="hold"/>
                                        <p:tgtEl>
                                          <p:spTgt spid="19"/>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20"/>
                                        </p:tgtEl>
                                        <p:attrNameLst>
                                          <p:attrName>style.visibility</p:attrName>
                                        </p:attrNameLst>
                                      </p:cBhvr>
                                      <p:to>
                                        <p:strVal val="visible"/>
                                      </p:to>
                                    </p:set>
                                    <p:anim calcmode="lin" valueType="num">
                                      <p:cBhvr>
                                        <p:cTn id="133" dur="3500" fill="hold"/>
                                        <p:tgtEl>
                                          <p:spTgt spid="20"/>
                                        </p:tgtEl>
                                        <p:attrNameLst>
                                          <p:attrName>ppt_w</p:attrName>
                                        </p:attrNameLst>
                                      </p:cBhvr>
                                      <p:tavLst>
                                        <p:tav tm="0">
                                          <p:val>
                                            <p:fltVal val="0"/>
                                          </p:val>
                                        </p:tav>
                                        <p:tav tm="100000">
                                          <p:val>
                                            <p:strVal val="#ppt_w"/>
                                          </p:val>
                                        </p:tav>
                                      </p:tavLst>
                                    </p:anim>
                                    <p:anim calcmode="lin" valueType="num">
                                      <p:cBhvr>
                                        <p:cTn id="134" dur="3500" fill="hold"/>
                                        <p:tgtEl>
                                          <p:spTgt spid="20"/>
                                        </p:tgtEl>
                                        <p:attrNameLst>
                                          <p:attrName>ppt_h</p:attrName>
                                        </p:attrNameLst>
                                      </p:cBhvr>
                                      <p:tavLst>
                                        <p:tav tm="0">
                                          <p:val>
                                            <p:fltVal val="0"/>
                                          </p:val>
                                        </p:tav>
                                        <p:tav tm="100000">
                                          <p:val>
                                            <p:strVal val="#ppt_h"/>
                                          </p:val>
                                        </p:tav>
                                      </p:tavLst>
                                    </p:anim>
                                    <p:anim calcmode="lin" valueType="num">
                                      <p:cBhvr>
                                        <p:cTn id="135" dur="3500" fill="hold"/>
                                        <p:tgtEl>
                                          <p:spTgt spid="20"/>
                                        </p:tgtEl>
                                        <p:attrNameLst>
                                          <p:attrName>ppt_x</p:attrName>
                                        </p:attrNameLst>
                                      </p:cBhvr>
                                      <p:tavLst>
                                        <p:tav tm="0">
                                          <p:val>
                                            <p:fltVal val="0.5"/>
                                          </p:val>
                                        </p:tav>
                                        <p:tav tm="100000">
                                          <p:val>
                                            <p:strVal val="#ppt_x"/>
                                          </p:val>
                                        </p:tav>
                                      </p:tavLst>
                                    </p:anim>
                                    <p:anim calcmode="lin" valueType="num">
                                      <p:cBhvr>
                                        <p:cTn id="136" dur="3500" fill="hold"/>
                                        <p:tgtEl>
                                          <p:spTgt spid="20"/>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21"/>
                                        </p:tgtEl>
                                        <p:attrNameLst>
                                          <p:attrName>style.visibility</p:attrName>
                                        </p:attrNameLst>
                                      </p:cBhvr>
                                      <p:to>
                                        <p:strVal val="visible"/>
                                      </p:to>
                                    </p:set>
                                    <p:anim calcmode="lin" valueType="num">
                                      <p:cBhvr>
                                        <p:cTn id="139" dur="3500" fill="hold"/>
                                        <p:tgtEl>
                                          <p:spTgt spid="21"/>
                                        </p:tgtEl>
                                        <p:attrNameLst>
                                          <p:attrName>ppt_w</p:attrName>
                                        </p:attrNameLst>
                                      </p:cBhvr>
                                      <p:tavLst>
                                        <p:tav tm="0">
                                          <p:val>
                                            <p:fltVal val="0"/>
                                          </p:val>
                                        </p:tav>
                                        <p:tav tm="100000">
                                          <p:val>
                                            <p:strVal val="#ppt_w"/>
                                          </p:val>
                                        </p:tav>
                                      </p:tavLst>
                                    </p:anim>
                                    <p:anim calcmode="lin" valueType="num">
                                      <p:cBhvr>
                                        <p:cTn id="140" dur="3500" fill="hold"/>
                                        <p:tgtEl>
                                          <p:spTgt spid="21"/>
                                        </p:tgtEl>
                                        <p:attrNameLst>
                                          <p:attrName>ppt_h</p:attrName>
                                        </p:attrNameLst>
                                      </p:cBhvr>
                                      <p:tavLst>
                                        <p:tav tm="0">
                                          <p:val>
                                            <p:fltVal val="0"/>
                                          </p:val>
                                        </p:tav>
                                        <p:tav tm="100000">
                                          <p:val>
                                            <p:strVal val="#ppt_h"/>
                                          </p:val>
                                        </p:tav>
                                      </p:tavLst>
                                    </p:anim>
                                    <p:anim calcmode="lin" valueType="num">
                                      <p:cBhvr>
                                        <p:cTn id="141" dur="3500" fill="hold"/>
                                        <p:tgtEl>
                                          <p:spTgt spid="21"/>
                                        </p:tgtEl>
                                        <p:attrNameLst>
                                          <p:attrName>ppt_x</p:attrName>
                                        </p:attrNameLst>
                                      </p:cBhvr>
                                      <p:tavLst>
                                        <p:tav tm="0">
                                          <p:val>
                                            <p:fltVal val="0.5"/>
                                          </p:val>
                                        </p:tav>
                                        <p:tav tm="100000">
                                          <p:val>
                                            <p:strVal val="#ppt_x"/>
                                          </p:val>
                                        </p:tav>
                                      </p:tavLst>
                                    </p:anim>
                                    <p:anim calcmode="lin" valueType="num">
                                      <p:cBhvr>
                                        <p:cTn id="142" dur="3500" fill="hold"/>
                                        <p:tgtEl>
                                          <p:spTgt spid="21"/>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22"/>
                                        </p:tgtEl>
                                        <p:attrNameLst>
                                          <p:attrName>style.visibility</p:attrName>
                                        </p:attrNameLst>
                                      </p:cBhvr>
                                      <p:to>
                                        <p:strVal val="visible"/>
                                      </p:to>
                                    </p:set>
                                    <p:anim calcmode="lin" valueType="num">
                                      <p:cBhvr>
                                        <p:cTn id="145" dur="3500" fill="hold"/>
                                        <p:tgtEl>
                                          <p:spTgt spid="22"/>
                                        </p:tgtEl>
                                        <p:attrNameLst>
                                          <p:attrName>ppt_w</p:attrName>
                                        </p:attrNameLst>
                                      </p:cBhvr>
                                      <p:tavLst>
                                        <p:tav tm="0">
                                          <p:val>
                                            <p:fltVal val="0"/>
                                          </p:val>
                                        </p:tav>
                                        <p:tav tm="100000">
                                          <p:val>
                                            <p:strVal val="#ppt_w"/>
                                          </p:val>
                                        </p:tav>
                                      </p:tavLst>
                                    </p:anim>
                                    <p:anim calcmode="lin" valueType="num">
                                      <p:cBhvr>
                                        <p:cTn id="146" dur="3500" fill="hold"/>
                                        <p:tgtEl>
                                          <p:spTgt spid="22"/>
                                        </p:tgtEl>
                                        <p:attrNameLst>
                                          <p:attrName>ppt_h</p:attrName>
                                        </p:attrNameLst>
                                      </p:cBhvr>
                                      <p:tavLst>
                                        <p:tav tm="0">
                                          <p:val>
                                            <p:fltVal val="0"/>
                                          </p:val>
                                        </p:tav>
                                        <p:tav tm="100000">
                                          <p:val>
                                            <p:strVal val="#ppt_h"/>
                                          </p:val>
                                        </p:tav>
                                      </p:tavLst>
                                    </p:anim>
                                    <p:anim calcmode="lin" valueType="num">
                                      <p:cBhvr>
                                        <p:cTn id="147" dur="3500" fill="hold"/>
                                        <p:tgtEl>
                                          <p:spTgt spid="22"/>
                                        </p:tgtEl>
                                        <p:attrNameLst>
                                          <p:attrName>ppt_x</p:attrName>
                                        </p:attrNameLst>
                                      </p:cBhvr>
                                      <p:tavLst>
                                        <p:tav tm="0">
                                          <p:val>
                                            <p:fltVal val="0.5"/>
                                          </p:val>
                                        </p:tav>
                                        <p:tav tm="100000">
                                          <p:val>
                                            <p:strVal val="#ppt_x"/>
                                          </p:val>
                                        </p:tav>
                                      </p:tavLst>
                                    </p:anim>
                                    <p:anim calcmode="lin" valueType="num">
                                      <p:cBhvr>
                                        <p:cTn id="148" dur="3500" fill="hold"/>
                                        <p:tgtEl>
                                          <p:spTgt spid="22"/>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23"/>
                                        </p:tgtEl>
                                        <p:attrNameLst>
                                          <p:attrName>style.visibility</p:attrName>
                                        </p:attrNameLst>
                                      </p:cBhvr>
                                      <p:to>
                                        <p:strVal val="visible"/>
                                      </p:to>
                                    </p:set>
                                    <p:anim calcmode="lin" valueType="num">
                                      <p:cBhvr>
                                        <p:cTn id="151" dur="3500" fill="hold"/>
                                        <p:tgtEl>
                                          <p:spTgt spid="23"/>
                                        </p:tgtEl>
                                        <p:attrNameLst>
                                          <p:attrName>ppt_w</p:attrName>
                                        </p:attrNameLst>
                                      </p:cBhvr>
                                      <p:tavLst>
                                        <p:tav tm="0">
                                          <p:val>
                                            <p:fltVal val="0"/>
                                          </p:val>
                                        </p:tav>
                                        <p:tav tm="100000">
                                          <p:val>
                                            <p:strVal val="#ppt_w"/>
                                          </p:val>
                                        </p:tav>
                                      </p:tavLst>
                                    </p:anim>
                                    <p:anim calcmode="lin" valueType="num">
                                      <p:cBhvr>
                                        <p:cTn id="152" dur="3500" fill="hold"/>
                                        <p:tgtEl>
                                          <p:spTgt spid="23"/>
                                        </p:tgtEl>
                                        <p:attrNameLst>
                                          <p:attrName>ppt_h</p:attrName>
                                        </p:attrNameLst>
                                      </p:cBhvr>
                                      <p:tavLst>
                                        <p:tav tm="0">
                                          <p:val>
                                            <p:fltVal val="0"/>
                                          </p:val>
                                        </p:tav>
                                        <p:tav tm="100000">
                                          <p:val>
                                            <p:strVal val="#ppt_h"/>
                                          </p:val>
                                        </p:tav>
                                      </p:tavLst>
                                    </p:anim>
                                    <p:anim calcmode="lin" valueType="num">
                                      <p:cBhvr>
                                        <p:cTn id="153" dur="3500" fill="hold"/>
                                        <p:tgtEl>
                                          <p:spTgt spid="23"/>
                                        </p:tgtEl>
                                        <p:attrNameLst>
                                          <p:attrName>ppt_x</p:attrName>
                                        </p:attrNameLst>
                                      </p:cBhvr>
                                      <p:tavLst>
                                        <p:tav tm="0">
                                          <p:val>
                                            <p:fltVal val="0.5"/>
                                          </p:val>
                                        </p:tav>
                                        <p:tav tm="100000">
                                          <p:val>
                                            <p:strVal val="#ppt_x"/>
                                          </p:val>
                                        </p:tav>
                                      </p:tavLst>
                                    </p:anim>
                                    <p:anim calcmode="lin" valueType="num">
                                      <p:cBhvr>
                                        <p:cTn id="154" dur="3500" fill="hold"/>
                                        <p:tgtEl>
                                          <p:spTgt spid="23"/>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24"/>
                                        </p:tgtEl>
                                        <p:attrNameLst>
                                          <p:attrName>style.visibility</p:attrName>
                                        </p:attrNameLst>
                                      </p:cBhvr>
                                      <p:to>
                                        <p:strVal val="visible"/>
                                      </p:to>
                                    </p:set>
                                    <p:anim calcmode="lin" valueType="num">
                                      <p:cBhvr>
                                        <p:cTn id="157" dur="3500" fill="hold"/>
                                        <p:tgtEl>
                                          <p:spTgt spid="24"/>
                                        </p:tgtEl>
                                        <p:attrNameLst>
                                          <p:attrName>ppt_w</p:attrName>
                                        </p:attrNameLst>
                                      </p:cBhvr>
                                      <p:tavLst>
                                        <p:tav tm="0">
                                          <p:val>
                                            <p:fltVal val="0"/>
                                          </p:val>
                                        </p:tav>
                                        <p:tav tm="100000">
                                          <p:val>
                                            <p:strVal val="#ppt_w"/>
                                          </p:val>
                                        </p:tav>
                                      </p:tavLst>
                                    </p:anim>
                                    <p:anim calcmode="lin" valueType="num">
                                      <p:cBhvr>
                                        <p:cTn id="158" dur="3500" fill="hold"/>
                                        <p:tgtEl>
                                          <p:spTgt spid="24"/>
                                        </p:tgtEl>
                                        <p:attrNameLst>
                                          <p:attrName>ppt_h</p:attrName>
                                        </p:attrNameLst>
                                      </p:cBhvr>
                                      <p:tavLst>
                                        <p:tav tm="0">
                                          <p:val>
                                            <p:fltVal val="0"/>
                                          </p:val>
                                        </p:tav>
                                        <p:tav tm="100000">
                                          <p:val>
                                            <p:strVal val="#ppt_h"/>
                                          </p:val>
                                        </p:tav>
                                      </p:tavLst>
                                    </p:anim>
                                    <p:anim calcmode="lin" valueType="num">
                                      <p:cBhvr>
                                        <p:cTn id="159" dur="3500" fill="hold"/>
                                        <p:tgtEl>
                                          <p:spTgt spid="24"/>
                                        </p:tgtEl>
                                        <p:attrNameLst>
                                          <p:attrName>ppt_x</p:attrName>
                                        </p:attrNameLst>
                                      </p:cBhvr>
                                      <p:tavLst>
                                        <p:tav tm="0">
                                          <p:val>
                                            <p:fltVal val="0.5"/>
                                          </p:val>
                                        </p:tav>
                                        <p:tav tm="100000">
                                          <p:val>
                                            <p:strVal val="#ppt_x"/>
                                          </p:val>
                                        </p:tav>
                                      </p:tavLst>
                                    </p:anim>
                                    <p:anim calcmode="lin" valueType="num">
                                      <p:cBhvr>
                                        <p:cTn id="160" dur="3500" fill="hold"/>
                                        <p:tgtEl>
                                          <p:spTgt spid="24"/>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25"/>
                                        </p:tgtEl>
                                        <p:attrNameLst>
                                          <p:attrName>style.visibility</p:attrName>
                                        </p:attrNameLst>
                                      </p:cBhvr>
                                      <p:to>
                                        <p:strVal val="visible"/>
                                      </p:to>
                                    </p:set>
                                    <p:anim calcmode="lin" valueType="num">
                                      <p:cBhvr>
                                        <p:cTn id="163" dur="3500" fill="hold"/>
                                        <p:tgtEl>
                                          <p:spTgt spid="25"/>
                                        </p:tgtEl>
                                        <p:attrNameLst>
                                          <p:attrName>ppt_w</p:attrName>
                                        </p:attrNameLst>
                                      </p:cBhvr>
                                      <p:tavLst>
                                        <p:tav tm="0">
                                          <p:val>
                                            <p:fltVal val="0"/>
                                          </p:val>
                                        </p:tav>
                                        <p:tav tm="100000">
                                          <p:val>
                                            <p:strVal val="#ppt_w"/>
                                          </p:val>
                                        </p:tav>
                                      </p:tavLst>
                                    </p:anim>
                                    <p:anim calcmode="lin" valueType="num">
                                      <p:cBhvr>
                                        <p:cTn id="164" dur="3500" fill="hold"/>
                                        <p:tgtEl>
                                          <p:spTgt spid="25"/>
                                        </p:tgtEl>
                                        <p:attrNameLst>
                                          <p:attrName>ppt_h</p:attrName>
                                        </p:attrNameLst>
                                      </p:cBhvr>
                                      <p:tavLst>
                                        <p:tav tm="0">
                                          <p:val>
                                            <p:fltVal val="0"/>
                                          </p:val>
                                        </p:tav>
                                        <p:tav tm="100000">
                                          <p:val>
                                            <p:strVal val="#ppt_h"/>
                                          </p:val>
                                        </p:tav>
                                      </p:tavLst>
                                    </p:anim>
                                    <p:anim calcmode="lin" valueType="num">
                                      <p:cBhvr>
                                        <p:cTn id="165" dur="3500" fill="hold"/>
                                        <p:tgtEl>
                                          <p:spTgt spid="25"/>
                                        </p:tgtEl>
                                        <p:attrNameLst>
                                          <p:attrName>ppt_x</p:attrName>
                                        </p:attrNameLst>
                                      </p:cBhvr>
                                      <p:tavLst>
                                        <p:tav tm="0">
                                          <p:val>
                                            <p:fltVal val="0.5"/>
                                          </p:val>
                                        </p:tav>
                                        <p:tav tm="100000">
                                          <p:val>
                                            <p:strVal val="#ppt_x"/>
                                          </p:val>
                                        </p:tav>
                                      </p:tavLst>
                                    </p:anim>
                                    <p:anim calcmode="lin" valueType="num">
                                      <p:cBhvr>
                                        <p:cTn id="166" dur="3500" fill="hold"/>
                                        <p:tgtEl>
                                          <p:spTgt spid="25"/>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26"/>
                                        </p:tgtEl>
                                        <p:attrNameLst>
                                          <p:attrName>style.visibility</p:attrName>
                                        </p:attrNameLst>
                                      </p:cBhvr>
                                      <p:to>
                                        <p:strVal val="visible"/>
                                      </p:to>
                                    </p:set>
                                    <p:anim calcmode="lin" valueType="num">
                                      <p:cBhvr>
                                        <p:cTn id="169" dur="3500" fill="hold"/>
                                        <p:tgtEl>
                                          <p:spTgt spid="26"/>
                                        </p:tgtEl>
                                        <p:attrNameLst>
                                          <p:attrName>ppt_w</p:attrName>
                                        </p:attrNameLst>
                                      </p:cBhvr>
                                      <p:tavLst>
                                        <p:tav tm="0">
                                          <p:val>
                                            <p:fltVal val="0"/>
                                          </p:val>
                                        </p:tav>
                                        <p:tav tm="100000">
                                          <p:val>
                                            <p:strVal val="#ppt_w"/>
                                          </p:val>
                                        </p:tav>
                                      </p:tavLst>
                                    </p:anim>
                                    <p:anim calcmode="lin" valueType="num">
                                      <p:cBhvr>
                                        <p:cTn id="170" dur="3500" fill="hold"/>
                                        <p:tgtEl>
                                          <p:spTgt spid="26"/>
                                        </p:tgtEl>
                                        <p:attrNameLst>
                                          <p:attrName>ppt_h</p:attrName>
                                        </p:attrNameLst>
                                      </p:cBhvr>
                                      <p:tavLst>
                                        <p:tav tm="0">
                                          <p:val>
                                            <p:fltVal val="0"/>
                                          </p:val>
                                        </p:tav>
                                        <p:tav tm="100000">
                                          <p:val>
                                            <p:strVal val="#ppt_h"/>
                                          </p:val>
                                        </p:tav>
                                      </p:tavLst>
                                    </p:anim>
                                    <p:anim calcmode="lin" valueType="num">
                                      <p:cBhvr>
                                        <p:cTn id="171" dur="3500" fill="hold"/>
                                        <p:tgtEl>
                                          <p:spTgt spid="26"/>
                                        </p:tgtEl>
                                        <p:attrNameLst>
                                          <p:attrName>ppt_x</p:attrName>
                                        </p:attrNameLst>
                                      </p:cBhvr>
                                      <p:tavLst>
                                        <p:tav tm="0">
                                          <p:val>
                                            <p:fltVal val="0.5"/>
                                          </p:val>
                                        </p:tav>
                                        <p:tav tm="100000">
                                          <p:val>
                                            <p:strVal val="#ppt_x"/>
                                          </p:val>
                                        </p:tav>
                                      </p:tavLst>
                                    </p:anim>
                                    <p:anim calcmode="lin" valueType="num">
                                      <p:cBhvr>
                                        <p:cTn id="172" dur="3500" fill="hold"/>
                                        <p:tgtEl>
                                          <p:spTgt spid="26"/>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27"/>
                                        </p:tgtEl>
                                        <p:attrNameLst>
                                          <p:attrName>style.visibility</p:attrName>
                                        </p:attrNameLst>
                                      </p:cBhvr>
                                      <p:to>
                                        <p:strVal val="visible"/>
                                      </p:to>
                                    </p:set>
                                    <p:anim calcmode="lin" valueType="num">
                                      <p:cBhvr>
                                        <p:cTn id="175" dur="3500" fill="hold"/>
                                        <p:tgtEl>
                                          <p:spTgt spid="27"/>
                                        </p:tgtEl>
                                        <p:attrNameLst>
                                          <p:attrName>ppt_w</p:attrName>
                                        </p:attrNameLst>
                                      </p:cBhvr>
                                      <p:tavLst>
                                        <p:tav tm="0">
                                          <p:val>
                                            <p:fltVal val="0"/>
                                          </p:val>
                                        </p:tav>
                                        <p:tav tm="100000">
                                          <p:val>
                                            <p:strVal val="#ppt_w"/>
                                          </p:val>
                                        </p:tav>
                                      </p:tavLst>
                                    </p:anim>
                                    <p:anim calcmode="lin" valueType="num">
                                      <p:cBhvr>
                                        <p:cTn id="176" dur="3500" fill="hold"/>
                                        <p:tgtEl>
                                          <p:spTgt spid="27"/>
                                        </p:tgtEl>
                                        <p:attrNameLst>
                                          <p:attrName>ppt_h</p:attrName>
                                        </p:attrNameLst>
                                      </p:cBhvr>
                                      <p:tavLst>
                                        <p:tav tm="0">
                                          <p:val>
                                            <p:fltVal val="0"/>
                                          </p:val>
                                        </p:tav>
                                        <p:tav tm="100000">
                                          <p:val>
                                            <p:strVal val="#ppt_h"/>
                                          </p:val>
                                        </p:tav>
                                      </p:tavLst>
                                    </p:anim>
                                    <p:anim calcmode="lin" valueType="num">
                                      <p:cBhvr>
                                        <p:cTn id="177" dur="3500" fill="hold"/>
                                        <p:tgtEl>
                                          <p:spTgt spid="27"/>
                                        </p:tgtEl>
                                        <p:attrNameLst>
                                          <p:attrName>ppt_x</p:attrName>
                                        </p:attrNameLst>
                                      </p:cBhvr>
                                      <p:tavLst>
                                        <p:tav tm="0">
                                          <p:val>
                                            <p:fltVal val="0.5"/>
                                          </p:val>
                                        </p:tav>
                                        <p:tav tm="100000">
                                          <p:val>
                                            <p:strVal val="#ppt_x"/>
                                          </p:val>
                                        </p:tav>
                                      </p:tavLst>
                                    </p:anim>
                                    <p:anim calcmode="lin" valueType="num">
                                      <p:cBhvr>
                                        <p:cTn id="178" dur="3500" fill="hold"/>
                                        <p:tgtEl>
                                          <p:spTgt spid="27"/>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28"/>
                                        </p:tgtEl>
                                        <p:attrNameLst>
                                          <p:attrName>style.visibility</p:attrName>
                                        </p:attrNameLst>
                                      </p:cBhvr>
                                      <p:to>
                                        <p:strVal val="visible"/>
                                      </p:to>
                                    </p:set>
                                    <p:anim calcmode="lin" valueType="num">
                                      <p:cBhvr>
                                        <p:cTn id="181" dur="3500" fill="hold"/>
                                        <p:tgtEl>
                                          <p:spTgt spid="28"/>
                                        </p:tgtEl>
                                        <p:attrNameLst>
                                          <p:attrName>ppt_w</p:attrName>
                                        </p:attrNameLst>
                                      </p:cBhvr>
                                      <p:tavLst>
                                        <p:tav tm="0">
                                          <p:val>
                                            <p:fltVal val="0"/>
                                          </p:val>
                                        </p:tav>
                                        <p:tav tm="100000">
                                          <p:val>
                                            <p:strVal val="#ppt_w"/>
                                          </p:val>
                                        </p:tav>
                                      </p:tavLst>
                                    </p:anim>
                                    <p:anim calcmode="lin" valueType="num">
                                      <p:cBhvr>
                                        <p:cTn id="182" dur="3500" fill="hold"/>
                                        <p:tgtEl>
                                          <p:spTgt spid="28"/>
                                        </p:tgtEl>
                                        <p:attrNameLst>
                                          <p:attrName>ppt_h</p:attrName>
                                        </p:attrNameLst>
                                      </p:cBhvr>
                                      <p:tavLst>
                                        <p:tav tm="0">
                                          <p:val>
                                            <p:fltVal val="0"/>
                                          </p:val>
                                        </p:tav>
                                        <p:tav tm="100000">
                                          <p:val>
                                            <p:strVal val="#ppt_h"/>
                                          </p:val>
                                        </p:tav>
                                      </p:tavLst>
                                    </p:anim>
                                    <p:anim calcmode="lin" valueType="num">
                                      <p:cBhvr>
                                        <p:cTn id="183" dur="3500" fill="hold"/>
                                        <p:tgtEl>
                                          <p:spTgt spid="28"/>
                                        </p:tgtEl>
                                        <p:attrNameLst>
                                          <p:attrName>ppt_x</p:attrName>
                                        </p:attrNameLst>
                                      </p:cBhvr>
                                      <p:tavLst>
                                        <p:tav tm="0">
                                          <p:val>
                                            <p:fltVal val="0.5"/>
                                          </p:val>
                                        </p:tav>
                                        <p:tav tm="100000">
                                          <p:val>
                                            <p:strVal val="#ppt_x"/>
                                          </p:val>
                                        </p:tav>
                                      </p:tavLst>
                                    </p:anim>
                                    <p:anim calcmode="lin" valueType="num">
                                      <p:cBhvr>
                                        <p:cTn id="184" dur="3500" fill="hold"/>
                                        <p:tgtEl>
                                          <p:spTgt spid="28"/>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29"/>
                                        </p:tgtEl>
                                        <p:attrNameLst>
                                          <p:attrName>style.visibility</p:attrName>
                                        </p:attrNameLst>
                                      </p:cBhvr>
                                      <p:to>
                                        <p:strVal val="visible"/>
                                      </p:to>
                                    </p:set>
                                    <p:anim calcmode="lin" valueType="num">
                                      <p:cBhvr>
                                        <p:cTn id="187" dur="3500" fill="hold"/>
                                        <p:tgtEl>
                                          <p:spTgt spid="29"/>
                                        </p:tgtEl>
                                        <p:attrNameLst>
                                          <p:attrName>ppt_w</p:attrName>
                                        </p:attrNameLst>
                                      </p:cBhvr>
                                      <p:tavLst>
                                        <p:tav tm="0">
                                          <p:val>
                                            <p:fltVal val="0"/>
                                          </p:val>
                                        </p:tav>
                                        <p:tav tm="100000">
                                          <p:val>
                                            <p:strVal val="#ppt_w"/>
                                          </p:val>
                                        </p:tav>
                                      </p:tavLst>
                                    </p:anim>
                                    <p:anim calcmode="lin" valueType="num">
                                      <p:cBhvr>
                                        <p:cTn id="188" dur="3500" fill="hold"/>
                                        <p:tgtEl>
                                          <p:spTgt spid="29"/>
                                        </p:tgtEl>
                                        <p:attrNameLst>
                                          <p:attrName>ppt_h</p:attrName>
                                        </p:attrNameLst>
                                      </p:cBhvr>
                                      <p:tavLst>
                                        <p:tav tm="0">
                                          <p:val>
                                            <p:fltVal val="0"/>
                                          </p:val>
                                        </p:tav>
                                        <p:tav tm="100000">
                                          <p:val>
                                            <p:strVal val="#ppt_h"/>
                                          </p:val>
                                        </p:tav>
                                      </p:tavLst>
                                    </p:anim>
                                    <p:anim calcmode="lin" valueType="num">
                                      <p:cBhvr>
                                        <p:cTn id="189" dur="3500" fill="hold"/>
                                        <p:tgtEl>
                                          <p:spTgt spid="29"/>
                                        </p:tgtEl>
                                        <p:attrNameLst>
                                          <p:attrName>ppt_x</p:attrName>
                                        </p:attrNameLst>
                                      </p:cBhvr>
                                      <p:tavLst>
                                        <p:tav tm="0">
                                          <p:val>
                                            <p:fltVal val="0.5"/>
                                          </p:val>
                                        </p:tav>
                                        <p:tav tm="100000">
                                          <p:val>
                                            <p:strVal val="#ppt_x"/>
                                          </p:val>
                                        </p:tav>
                                      </p:tavLst>
                                    </p:anim>
                                    <p:anim calcmode="lin" valueType="num">
                                      <p:cBhvr>
                                        <p:cTn id="190" dur="3500" fill="hold"/>
                                        <p:tgtEl>
                                          <p:spTgt spid="29"/>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30"/>
                                        </p:tgtEl>
                                        <p:attrNameLst>
                                          <p:attrName>style.visibility</p:attrName>
                                        </p:attrNameLst>
                                      </p:cBhvr>
                                      <p:to>
                                        <p:strVal val="visible"/>
                                      </p:to>
                                    </p:set>
                                    <p:anim calcmode="lin" valueType="num">
                                      <p:cBhvr>
                                        <p:cTn id="193" dur="3500" fill="hold"/>
                                        <p:tgtEl>
                                          <p:spTgt spid="30"/>
                                        </p:tgtEl>
                                        <p:attrNameLst>
                                          <p:attrName>ppt_w</p:attrName>
                                        </p:attrNameLst>
                                      </p:cBhvr>
                                      <p:tavLst>
                                        <p:tav tm="0">
                                          <p:val>
                                            <p:fltVal val="0"/>
                                          </p:val>
                                        </p:tav>
                                        <p:tav tm="100000">
                                          <p:val>
                                            <p:strVal val="#ppt_w"/>
                                          </p:val>
                                        </p:tav>
                                      </p:tavLst>
                                    </p:anim>
                                    <p:anim calcmode="lin" valueType="num">
                                      <p:cBhvr>
                                        <p:cTn id="194" dur="3500" fill="hold"/>
                                        <p:tgtEl>
                                          <p:spTgt spid="30"/>
                                        </p:tgtEl>
                                        <p:attrNameLst>
                                          <p:attrName>ppt_h</p:attrName>
                                        </p:attrNameLst>
                                      </p:cBhvr>
                                      <p:tavLst>
                                        <p:tav tm="0">
                                          <p:val>
                                            <p:fltVal val="0"/>
                                          </p:val>
                                        </p:tav>
                                        <p:tav tm="100000">
                                          <p:val>
                                            <p:strVal val="#ppt_h"/>
                                          </p:val>
                                        </p:tav>
                                      </p:tavLst>
                                    </p:anim>
                                    <p:anim calcmode="lin" valueType="num">
                                      <p:cBhvr>
                                        <p:cTn id="195" dur="3500" fill="hold"/>
                                        <p:tgtEl>
                                          <p:spTgt spid="30"/>
                                        </p:tgtEl>
                                        <p:attrNameLst>
                                          <p:attrName>ppt_x</p:attrName>
                                        </p:attrNameLst>
                                      </p:cBhvr>
                                      <p:tavLst>
                                        <p:tav tm="0">
                                          <p:val>
                                            <p:fltVal val="0.5"/>
                                          </p:val>
                                        </p:tav>
                                        <p:tav tm="100000">
                                          <p:val>
                                            <p:strVal val="#ppt_x"/>
                                          </p:val>
                                        </p:tav>
                                      </p:tavLst>
                                    </p:anim>
                                    <p:anim calcmode="lin" valueType="num">
                                      <p:cBhvr>
                                        <p:cTn id="196" dur="3500" fill="hold"/>
                                        <p:tgtEl>
                                          <p:spTgt spid="30"/>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31"/>
                                        </p:tgtEl>
                                        <p:attrNameLst>
                                          <p:attrName>style.visibility</p:attrName>
                                        </p:attrNameLst>
                                      </p:cBhvr>
                                      <p:to>
                                        <p:strVal val="visible"/>
                                      </p:to>
                                    </p:set>
                                    <p:anim calcmode="lin" valueType="num">
                                      <p:cBhvr>
                                        <p:cTn id="199" dur="3500" fill="hold"/>
                                        <p:tgtEl>
                                          <p:spTgt spid="31"/>
                                        </p:tgtEl>
                                        <p:attrNameLst>
                                          <p:attrName>ppt_w</p:attrName>
                                        </p:attrNameLst>
                                      </p:cBhvr>
                                      <p:tavLst>
                                        <p:tav tm="0">
                                          <p:val>
                                            <p:fltVal val="0"/>
                                          </p:val>
                                        </p:tav>
                                        <p:tav tm="100000">
                                          <p:val>
                                            <p:strVal val="#ppt_w"/>
                                          </p:val>
                                        </p:tav>
                                      </p:tavLst>
                                    </p:anim>
                                    <p:anim calcmode="lin" valueType="num">
                                      <p:cBhvr>
                                        <p:cTn id="200" dur="3500" fill="hold"/>
                                        <p:tgtEl>
                                          <p:spTgt spid="31"/>
                                        </p:tgtEl>
                                        <p:attrNameLst>
                                          <p:attrName>ppt_h</p:attrName>
                                        </p:attrNameLst>
                                      </p:cBhvr>
                                      <p:tavLst>
                                        <p:tav tm="0">
                                          <p:val>
                                            <p:fltVal val="0"/>
                                          </p:val>
                                        </p:tav>
                                        <p:tav tm="100000">
                                          <p:val>
                                            <p:strVal val="#ppt_h"/>
                                          </p:val>
                                        </p:tav>
                                      </p:tavLst>
                                    </p:anim>
                                    <p:anim calcmode="lin" valueType="num">
                                      <p:cBhvr>
                                        <p:cTn id="201" dur="3500" fill="hold"/>
                                        <p:tgtEl>
                                          <p:spTgt spid="31"/>
                                        </p:tgtEl>
                                        <p:attrNameLst>
                                          <p:attrName>ppt_x</p:attrName>
                                        </p:attrNameLst>
                                      </p:cBhvr>
                                      <p:tavLst>
                                        <p:tav tm="0">
                                          <p:val>
                                            <p:fltVal val="0.5"/>
                                          </p:val>
                                        </p:tav>
                                        <p:tav tm="100000">
                                          <p:val>
                                            <p:strVal val="#ppt_x"/>
                                          </p:val>
                                        </p:tav>
                                      </p:tavLst>
                                    </p:anim>
                                    <p:anim calcmode="lin" valueType="num">
                                      <p:cBhvr>
                                        <p:cTn id="202" dur="3500" fill="hold"/>
                                        <p:tgtEl>
                                          <p:spTgt spid="31"/>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32"/>
                                        </p:tgtEl>
                                        <p:attrNameLst>
                                          <p:attrName>style.visibility</p:attrName>
                                        </p:attrNameLst>
                                      </p:cBhvr>
                                      <p:to>
                                        <p:strVal val="visible"/>
                                      </p:to>
                                    </p:set>
                                    <p:anim calcmode="lin" valueType="num">
                                      <p:cBhvr>
                                        <p:cTn id="205" dur="3500" fill="hold"/>
                                        <p:tgtEl>
                                          <p:spTgt spid="32"/>
                                        </p:tgtEl>
                                        <p:attrNameLst>
                                          <p:attrName>ppt_w</p:attrName>
                                        </p:attrNameLst>
                                      </p:cBhvr>
                                      <p:tavLst>
                                        <p:tav tm="0">
                                          <p:val>
                                            <p:fltVal val="0"/>
                                          </p:val>
                                        </p:tav>
                                        <p:tav tm="100000">
                                          <p:val>
                                            <p:strVal val="#ppt_w"/>
                                          </p:val>
                                        </p:tav>
                                      </p:tavLst>
                                    </p:anim>
                                    <p:anim calcmode="lin" valueType="num">
                                      <p:cBhvr>
                                        <p:cTn id="206" dur="3500" fill="hold"/>
                                        <p:tgtEl>
                                          <p:spTgt spid="32"/>
                                        </p:tgtEl>
                                        <p:attrNameLst>
                                          <p:attrName>ppt_h</p:attrName>
                                        </p:attrNameLst>
                                      </p:cBhvr>
                                      <p:tavLst>
                                        <p:tav tm="0">
                                          <p:val>
                                            <p:fltVal val="0"/>
                                          </p:val>
                                        </p:tav>
                                        <p:tav tm="100000">
                                          <p:val>
                                            <p:strVal val="#ppt_h"/>
                                          </p:val>
                                        </p:tav>
                                      </p:tavLst>
                                    </p:anim>
                                    <p:anim calcmode="lin" valueType="num">
                                      <p:cBhvr>
                                        <p:cTn id="207" dur="3500" fill="hold"/>
                                        <p:tgtEl>
                                          <p:spTgt spid="32"/>
                                        </p:tgtEl>
                                        <p:attrNameLst>
                                          <p:attrName>ppt_x</p:attrName>
                                        </p:attrNameLst>
                                      </p:cBhvr>
                                      <p:tavLst>
                                        <p:tav tm="0">
                                          <p:val>
                                            <p:fltVal val="0.5"/>
                                          </p:val>
                                        </p:tav>
                                        <p:tav tm="100000">
                                          <p:val>
                                            <p:strVal val="#ppt_x"/>
                                          </p:val>
                                        </p:tav>
                                      </p:tavLst>
                                    </p:anim>
                                    <p:anim calcmode="lin" valueType="num">
                                      <p:cBhvr>
                                        <p:cTn id="208" dur="3500" fill="hold"/>
                                        <p:tgtEl>
                                          <p:spTgt spid="32"/>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33"/>
                                        </p:tgtEl>
                                        <p:attrNameLst>
                                          <p:attrName>style.visibility</p:attrName>
                                        </p:attrNameLst>
                                      </p:cBhvr>
                                      <p:to>
                                        <p:strVal val="visible"/>
                                      </p:to>
                                    </p:set>
                                    <p:anim calcmode="lin" valueType="num">
                                      <p:cBhvr>
                                        <p:cTn id="211" dur="3500" fill="hold"/>
                                        <p:tgtEl>
                                          <p:spTgt spid="33"/>
                                        </p:tgtEl>
                                        <p:attrNameLst>
                                          <p:attrName>ppt_w</p:attrName>
                                        </p:attrNameLst>
                                      </p:cBhvr>
                                      <p:tavLst>
                                        <p:tav tm="0">
                                          <p:val>
                                            <p:fltVal val="0"/>
                                          </p:val>
                                        </p:tav>
                                        <p:tav tm="100000">
                                          <p:val>
                                            <p:strVal val="#ppt_w"/>
                                          </p:val>
                                        </p:tav>
                                      </p:tavLst>
                                    </p:anim>
                                    <p:anim calcmode="lin" valueType="num">
                                      <p:cBhvr>
                                        <p:cTn id="212" dur="3500" fill="hold"/>
                                        <p:tgtEl>
                                          <p:spTgt spid="33"/>
                                        </p:tgtEl>
                                        <p:attrNameLst>
                                          <p:attrName>ppt_h</p:attrName>
                                        </p:attrNameLst>
                                      </p:cBhvr>
                                      <p:tavLst>
                                        <p:tav tm="0">
                                          <p:val>
                                            <p:fltVal val="0"/>
                                          </p:val>
                                        </p:tav>
                                        <p:tav tm="100000">
                                          <p:val>
                                            <p:strVal val="#ppt_h"/>
                                          </p:val>
                                        </p:tav>
                                      </p:tavLst>
                                    </p:anim>
                                    <p:anim calcmode="lin" valueType="num">
                                      <p:cBhvr>
                                        <p:cTn id="213" dur="3500" fill="hold"/>
                                        <p:tgtEl>
                                          <p:spTgt spid="33"/>
                                        </p:tgtEl>
                                        <p:attrNameLst>
                                          <p:attrName>ppt_x</p:attrName>
                                        </p:attrNameLst>
                                      </p:cBhvr>
                                      <p:tavLst>
                                        <p:tav tm="0">
                                          <p:val>
                                            <p:fltVal val="0.5"/>
                                          </p:val>
                                        </p:tav>
                                        <p:tav tm="100000">
                                          <p:val>
                                            <p:strVal val="#ppt_x"/>
                                          </p:val>
                                        </p:tav>
                                      </p:tavLst>
                                    </p:anim>
                                    <p:anim calcmode="lin" valueType="num">
                                      <p:cBhvr>
                                        <p:cTn id="214" dur="3500" fill="hold"/>
                                        <p:tgtEl>
                                          <p:spTgt spid="33"/>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p:cTn id="217" dur="3500" fill="hold"/>
                                        <p:tgtEl>
                                          <p:spTgt spid="34"/>
                                        </p:tgtEl>
                                        <p:attrNameLst>
                                          <p:attrName>ppt_w</p:attrName>
                                        </p:attrNameLst>
                                      </p:cBhvr>
                                      <p:tavLst>
                                        <p:tav tm="0">
                                          <p:val>
                                            <p:fltVal val="0"/>
                                          </p:val>
                                        </p:tav>
                                        <p:tav tm="100000">
                                          <p:val>
                                            <p:strVal val="#ppt_w"/>
                                          </p:val>
                                        </p:tav>
                                      </p:tavLst>
                                    </p:anim>
                                    <p:anim calcmode="lin" valueType="num">
                                      <p:cBhvr>
                                        <p:cTn id="218" dur="3500" fill="hold"/>
                                        <p:tgtEl>
                                          <p:spTgt spid="34"/>
                                        </p:tgtEl>
                                        <p:attrNameLst>
                                          <p:attrName>ppt_h</p:attrName>
                                        </p:attrNameLst>
                                      </p:cBhvr>
                                      <p:tavLst>
                                        <p:tav tm="0">
                                          <p:val>
                                            <p:fltVal val="0"/>
                                          </p:val>
                                        </p:tav>
                                        <p:tav tm="100000">
                                          <p:val>
                                            <p:strVal val="#ppt_h"/>
                                          </p:val>
                                        </p:tav>
                                      </p:tavLst>
                                    </p:anim>
                                    <p:anim calcmode="lin" valueType="num">
                                      <p:cBhvr>
                                        <p:cTn id="219" dur="3500" fill="hold"/>
                                        <p:tgtEl>
                                          <p:spTgt spid="34"/>
                                        </p:tgtEl>
                                        <p:attrNameLst>
                                          <p:attrName>ppt_x</p:attrName>
                                        </p:attrNameLst>
                                      </p:cBhvr>
                                      <p:tavLst>
                                        <p:tav tm="0">
                                          <p:val>
                                            <p:fltVal val="0.5"/>
                                          </p:val>
                                        </p:tav>
                                        <p:tav tm="100000">
                                          <p:val>
                                            <p:strVal val="#ppt_x"/>
                                          </p:val>
                                        </p:tav>
                                      </p:tavLst>
                                    </p:anim>
                                    <p:anim calcmode="lin" valueType="num">
                                      <p:cBhvr>
                                        <p:cTn id="220" dur="3500" fill="hold"/>
                                        <p:tgtEl>
                                          <p:spTgt spid="34"/>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35"/>
                                        </p:tgtEl>
                                        <p:attrNameLst>
                                          <p:attrName>style.visibility</p:attrName>
                                        </p:attrNameLst>
                                      </p:cBhvr>
                                      <p:to>
                                        <p:strVal val="visible"/>
                                      </p:to>
                                    </p:set>
                                    <p:anim calcmode="lin" valueType="num">
                                      <p:cBhvr>
                                        <p:cTn id="223" dur="3500" fill="hold"/>
                                        <p:tgtEl>
                                          <p:spTgt spid="35"/>
                                        </p:tgtEl>
                                        <p:attrNameLst>
                                          <p:attrName>ppt_w</p:attrName>
                                        </p:attrNameLst>
                                      </p:cBhvr>
                                      <p:tavLst>
                                        <p:tav tm="0">
                                          <p:val>
                                            <p:fltVal val="0"/>
                                          </p:val>
                                        </p:tav>
                                        <p:tav tm="100000">
                                          <p:val>
                                            <p:strVal val="#ppt_w"/>
                                          </p:val>
                                        </p:tav>
                                      </p:tavLst>
                                    </p:anim>
                                    <p:anim calcmode="lin" valueType="num">
                                      <p:cBhvr>
                                        <p:cTn id="224" dur="3500" fill="hold"/>
                                        <p:tgtEl>
                                          <p:spTgt spid="35"/>
                                        </p:tgtEl>
                                        <p:attrNameLst>
                                          <p:attrName>ppt_h</p:attrName>
                                        </p:attrNameLst>
                                      </p:cBhvr>
                                      <p:tavLst>
                                        <p:tav tm="0">
                                          <p:val>
                                            <p:fltVal val="0"/>
                                          </p:val>
                                        </p:tav>
                                        <p:tav tm="100000">
                                          <p:val>
                                            <p:strVal val="#ppt_h"/>
                                          </p:val>
                                        </p:tav>
                                      </p:tavLst>
                                    </p:anim>
                                    <p:anim calcmode="lin" valueType="num">
                                      <p:cBhvr>
                                        <p:cTn id="225" dur="3500" fill="hold"/>
                                        <p:tgtEl>
                                          <p:spTgt spid="35"/>
                                        </p:tgtEl>
                                        <p:attrNameLst>
                                          <p:attrName>ppt_x</p:attrName>
                                        </p:attrNameLst>
                                      </p:cBhvr>
                                      <p:tavLst>
                                        <p:tav tm="0">
                                          <p:val>
                                            <p:fltVal val="0.5"/>
                                          </p:val>
                                        </p:tav>
                                        <p:tav tm="100000">
                                          <p:val>
                                            <p:strVal val="#ppt_x"/>
                                          </p:val>
                                        </p:tav>
                                      </p:tavLst>
                                    </p:anim>
                                    <p:anim calcmode="lin" valueType="num">
                                      <p:cBhvr>
                                        <p:cTn id="226" dur="3500" fill="hold"/>
                                        <p:tgtEl>
                                          <p:spTgt spid="35"/>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36"/>
                                        </p:tgtEl>
                                        <p:attrNameLst>
                                          <p:attrName>style.visibility</p:attrName>
                                        </p:attrNameLst>
                                      </p:cBhvr>
                                      <p:to>
                                        <p:strVal val="visible"/>
                                      </p:to>
                                    </p:set>
                                    <p:anim calcmode="lin" valueType="num">
                                      <p:cBhvr>
                                        <p:cTn id="229" dur="3500" fill="hold"/>
                                        <p:tgtEl>
                                          <p:spTgt spid="36"/>
                                        </p:tgtEl>
                                        <p:attrNameLst>
                                          <p:attrName>ppt_w</p:attrName>
                                        </p:attrNameLst>
                                      </p:cBhvr>
                                      <p:tavLst>
                                        <p:tav tm="0">
                                          <p:val>
                                            <p:fltVal val="0"/>
                                          </p:val>
                                        </p:tav>
                                        <p:tav tm="100000">
                                          <p:val>
                                            <p:strVal val="#ppt_w"/>
                                          </p:val>
                                        </p:tav>
                                      </p:tavLst>
                                    </p:anim>
                                    <p:anim calcmode="lin" valueType="num">
                                      <p:cBhvr>
                                        <p:cTn id="230" dur="3500" fill="hold"/>
                                        <p:tgtEl>
                                          <p:spTgt spid="36"/>
                                        </p:tgtEl>
                                        <p:attrNameLst>
                                          <p:attrName>ppt_h</p:attrName>
                                        </p:attrNameLst>
                                      </p:cBhvr>
                                      <p:tavLst>
                                        <p:tav tm="0">
                                          <p:val>
                                            <p:fltVal val="0"/>
                                          </p:val>
                                        </p:tav>
                                        <p:tav tm="100000">
                                          <p:val>
                                            <p:strVal val="#ppt_h"/>
                                          </p:val>
                                        </p:tav>
                                      </p:tavLst>
                                    </p:anim>
                                    <p:anim calcmode="lin" valueType="num">
                                      <p:cBhvr>
                                        <p:cTn id="231" dur="3500" fill="hold"/>
                                        <p:tgtEl>
                                          <p:spTgt spid="36"/>
                                        </p:tgtEl>
                                        <p:attrNameLst>
                                          <p:attrName>ppt_x</p:attrName>
                                        </p:attrNameLst>
                                      </p:cBhvr>
                                      <p:tavLst>
                                        <p:tav tm="0">
                                          <p:val>
                                            <p:fltVal val="0.5"/>
                                          </p:val>
                                        </p:tav>
                                        <p:tav tm="100000">
                                          <p:val>
                                            <p:strVal val="#ppt_x"/>
                                          </p:val>
                                        </p:tav>
                                      </p:tavLst>
                                    </p:anim>
                                    <p:anim calcmode="lin" valueType="num">
                                      <p:cBhvr>
                                        <p:cTn id="232" dur="3500" fill="hold"/>
                                        <p:tgtEl>
                                          <p:spTgt spid="36"/>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37"/>
                                        </p:tgtEl>
                                        <p:attrNameLst>
                                          <p:attrName>style.visibility</p:attrName>
                                        </p:attrNameLst>
                                      </p:cBhvr>
                                      <p:to>
                                        <p:strVal val="visible"/>
                                      </p:to>
                                    </p:set>
                                    <p:anim calcmode="lin" valueType="num">
                                      <p:cBhvr>
                                        <p:cTn id="235" dur="3500" fill="hold"/>
                                        <p:tgtEl>
                                          <p:spTgt spid="37"/>
                                        </p:tgtEl>
                                        <p:attrNameLst>
                                          <p:attrName>ppt_w</p:attrName>
                                        </p:attrNameLst>
                                      </p:cBhvr>
                                      <p:tavLst>
                                        <p:tav tm="0">
                                          <p:val>
                                            <p:fltVal val="0"/>
                                          </p:val>
                                        </p:tav>
                                        <p:tav tm="100000">
                                          <p:val>
                                            <p:strVal val="#ppt_w"/>
                                          </p:val>
                                        </p:tav>
                                      </p:tavLst>
                                    </p:anim>
                                    <p:anim calcmode="lin" valueType="num">
                                      <p:cBhvr>
                                        <p:cTn id="236" dur="3500" fill="hold"/>
                                        <p:tgtEl>
                                          <p:spTgt spid="37"/>
                                        </p:tgtEl>
                                        <p:attrNameLst>
                                          <p:attrName>ppt_h</p:attrName>
                                        </p:attrNameLst>
                                      </p:cBhvr>
                                      <p:tavLst>
                                        <p:tav tm="0">
                                          <p:val>
                                            <p:fltVal val="0"/>
                                          </p:val>
                                        </p:tav>
                                        <p:tav tm="100000">
                                          <p:val>
                                            <p:strVal val="#ppt_h"/>
                                          </p:val>
                                        </p:tav>
                                      </p:tavLst>
                                    </p:anim>
                                    <p:anim calcmode="lin" valueType="num">
                                      <p:cBhvr>
                                        <p:cTn id="237" dur="3500" fill="hold"/>
                                        <p:tgtEl>
                                          <p:spTgt spid="37"/>
                                        </p:tgtEl>
                                        <p:attrNameLst>
                                          <p:attrName>ppt_x</p:attrName>
                                        </p:attrNameLst>
                                      </p:cBhvr>
                                      <p:tavLst>
                                        <p:tav tm="0">
                                          <p:val>
                                            <p:fltVal val="0.5"/>
                                          </p:val>
                                        </p:tav>
                                        <p:tav tm="100000">
                                          <p:val>
                                            <p:strVal val="#ppt_x"/>
                                          </p:val>
                                        </p:tav>
                                      </p:tavLst>
                                    </p:anim>
                                    <p:anim calcmode="lin" valueType="num">
                                      <p:cBhvr>
                                        <p:cTn id="238" dur="3500" fill="hold"/>
                                        <p:tgtEl>
                                          <p:spTgt spid="37"/>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38"/>
                                        </p:tgtEl>
                                        <p:attrNameLst>
                                          <p:attrName>style.visibility</p:attrName>
                                        </p:attrNameLst>
                                      </p:cBhvr>
                                      <p:to>
                                        <p:strVal val="visible"/>
                                      </p:to>
                                    </p:set>
                                    <p:anim calcmode="lin" valueType="num">
                                      <p:cBhvr>
                                        <p:cTn id="241" dur="3500" fill="hold"/>
                                        <p:tgtEl>
                                          <p:spTgt spid="38"/>
                                        </p:tgtEl>
                                        <p:attrNameLst>
                                          <p:attrName>ppt_w</p:attrName>
                                        </p:attrNameLst>
                                      </p:cBhvr>
                                      <p:tavLst>
                                        <p:tav tm="0">
                                          <p:val>
                                            <p:fltVal val="0"/>
                                          </p:val>
                                        </p:tav>
                                        <p:tav tm="100000">
                                          <p:val>
                                            <p:strVal val="#ppt_w"/>
                                          </p:val>
                                        </p:tav>
                                      </p:tavLst>
                                    </p:anim>
                                    <p:anim calcmode="lin" valueType="num">
                                      <p:cBhvr>
                                        <p:cTn id="242" dur="3500" fill="hold"/>
                                        <p:tgtEl>
                                          <p:spTgt spid="38"/>
                                        </p:tgtEl>
                                        <p:attrNameLst>
                                          <p:attrName>ppt_h</p:attrName>
                                        </p:attrNameLst>
                                      </p:cBhvr>
                                      <p:tavLst>
                                        <p:tav tm="0">
                                          <p:val>
                                            <p:fltVal val="0"/>
                                          </p:val>
                                        </p:tav>
                                        <p:tav tm="100000">
                                          <p:val>
                                            <p:strVal val="#ppt_h"/>
                                          </p:val>
                                        </p:tav>
                                      </p:tavLst>
                                    </p:anim>
                                    <p:anim calcmode="lin" valueType="num">
                                      <p:cBhvr>
                                        <p:cTn id="243" dur="3500" fill="hold"/>
                                        <p:tgtEl>
                                          <p:spTgt spid="38"/>
                                        </p:tgtEl>
                                        <p:attrNameLst>
                                          <p:attrName>ppt_x</p:attrName>
                                        </p:attrNameLst>
                                      </p:cBhvr>
                                      <p:tavLst>
                                        <p:tav tm="0">
                                          <p:val>
                                            <p:fltVal val="0.5"/>
                                          </p:val>
                                        </p:tav>
                                        <p:tav tm="100000">
                                          <p:val>
                                            <p:strVal val="#ppt_x"/>
                                          </p:val>
                                        </p:tav>
                                      </p:tavLst>
                                    </p:anim>
                                    <p:anim calcmode="lin" valueType="num">
                                      <p:cBhvr>
                                        <p:cTn id="244" dur="3500" fill="hold"/>
                                        <p:tgtEl>
                                          <p:spTgt spid="38"/>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39"/>
                                        </p:tgtEl>
                                        <p:attrNameLst>
                                          <p:attrName>style.visibility</p:attrName>
                                        </p:attrNameLst>
                                      </p:cBhvr>
                                      <p:to>
                                        <p:strVal val="visible"/>
                                      </p:to>
                                    </p:set>
                                    <p:anim calcmode="lin" valueType="num">
                                      <p:cBhvr>
                                        <p:cTn id="247" dur="3500" fill="hold"/>
                                        <p:tgtEl>
                                          <p:spTgt spid="39"/>
                                        </p:tgtEl>
                                        <p:attrNameLst>
                                          <p:attrName>ppt_w</p:attrName>
                                        </p:attrNameLst>
                                      </p:cBhvr>
                                      <p:tavLst>
                                        <p:tav tm="0">
                                          <p:val>
                                            <p:fltVal val="0"/>
                                          </p:val>
                                        </p:tav>
                                        <p:tav tm="100000">
                                          <p:val>
                                            <p:strVal val="#ppt_w"/>
                                          </p:val>
                                        </p:tav>
                                      </p:tavLst>
                                    </p:anim>
                                    <p:anim calcmode="lin" valueType="num">
                                      <p:cBhvr>
                                        <p:cTn id="248" dur="3500" fill="hold"/>
                                        <p:tgtEl>
                                          <p:spTgt spid="39"/>
                                        </p:tgtEl>
                                        <p:attrNameLst>
                                          <p:attrName>ppt_h</p:attrName>
                                        </p:attrNameLst>
                                      </p:cBhvr>
                                      <p:tavLst>
                                        <p:tav tm="0">
                                          <p:val>
                                            <p:fltVal val="0"/>
                                          </p:val>
                                        </p:tav>
                                        <p:tav tm="100000">
                                          <p:val>
                                            <p:strVal val="#ppt_h"/>
                                          </p:val>
                                        </p:tav>
                                      </p:tavLst>
                                    </p:anim>
                                    <p:anim calcmode="lin" valueType="num">
                                      <p:cBhvr>
                                        <p:cTn id="249" dur="3500" fill="hold"/>
                                        <p:tgtEl>
                                          <p:spTgt spid="39"/>
                                        </p:tgtEl>
                                        <p:attrNameLst>
                                          <p:attrName>ppt_x</p:attrName>
                                        </p:attrNameLst>
                                      </p:cBhvr>
                                      <p:tavLst>
                                        <p:tav tm="0">
                                          <p:val>
                                            <p:fltVal val="0.5"/>
                                          </p:val>
                                        </p:tav>
                                        <p:tav tm="100000">
                                          <p:val>
                                            <p:strVal val="#ppt_x"/>
                                          </p:val>
                                        </p:tav>
                                      </p:tavLst>
                                    </p:anim>
                                    <p:anim calcmode="lin" valueType="num">
                                      <p:cBhvr>
                                        <p:cTn id="250" dur="3500" fill="hold"/>
                                        <p:tgtEl>
                                          <p:spTgt spid="39"/>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40"/>
                                        </p:tgtEl>
                                        <p:attrNameLst>
                                          <p:attrName>style.visibility</p:attrName>
                                        </p:attrNameLst>
                                      </p:cBhvr>
                                      <p:to>
                                        <p:strVal val="visible"/>
                                      </p:to>
                                    </p:set>
                                    <p:anim calcmode="lin" valueType="num">
                                      <p:cBhvr>
                                        <p:cTn id="253" dur="3500" fill="hold"/>
                                        <p:tgtEl>
                                          <p:spTgt spid="40"/>
                                        </p:tgtEl>
                                        <p:attrNameLst>
                                          <p:attrName>ppt_w</p:attrName>
                                        </p:attrNameLst>
                                      </p:cBhvr>
                                      <p:tavLst>
                                        <p:tav tm="0">
                                          <p:val>
                                            <p:fltVal val="0"/>
                                          </p:val>
                                        </p:tav>
                                        <p:tav tm="100000">
                                          <p:val>
                                            <p:strVal val="#ppt_w"/>
                                          </p:val>
                                        </p:tav>
                                      </p:tavLst>
                                    </p:anim>
                                    <p:anim calcmode="lin" valueType="num">
                                      <p:cBhvr>
                                        <p:cTn id="254" dur="3500" fill="hold"/>
                                        <p:tgtEl>
                                          <p:spTgt spid="40"/>
                                        </p:tgtEl>
                                        <p:attrNameLst>
                                          <p:attrName>ppt_h</p:attrName>
                                        </p:attrNameLst>
                                      </p:cBhvr>
                                      <p:tavLst>
                                        <p:tav tm="0">
                                          <p:val>
                                            <p:fltVal val="0"/>
                                          </p:val>
                                        </p:tav>
                                        <p:tav tm="100000">
                                          <p:val>
                                            <p:strVal val="#ppt_h"/>
                                          </p:val>
                                        </p:tav>
                                      </p:tavLst>
                                    </p:anim>
                                    <p:anim calcmode="lin" valueType="num">
                                      <p:cBhvr>
                                        <p:cTn id="255" dur="3500" fill="hold"/>
                                        <p:tgtEl>
                                          <p:spTgt spid="40"/>
                                        </p:tgtEl>
                                        <p:attrNameLst>
                                          <p:attrName>ppt_x</p:attrName>
                                        </p:attrNameLst>
                                      </p:cBhvr>
                                      <p:tavLst>
                                        <p:tav tm="0">
                                          <p:val>
                                            <p:fltVal val="0.5"/>
                                          </p:val>
                                        </p:tav>
                                        <p:tav tm="100000">
                                          <p:val>
                                            <p:strVal val="#ppt_x"/>
                                          </p:val>
                                        </p:tav>
                                      </p:tavLst>
                                    </p:anim>
                                    <p:anim calcmode="lin" valueType="num">
                                      <p:cBhvr>
                                        <p:cTn id="256" dur="3500" fill="hold"/>
                                        <p:tgtEl>
                                          <p:spTgt spid="40"/>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41"/>
                                        </p:tgtEl>
                                        <p:attrNameLst>
                                          <p:attrName>style.visibility</p:attrName>
                                        </p:attrNameLst>
                                      </p:cBhvr>
                                      <p:to>
                                        <p:strVal val="visible"/>
                                      </p:to>
                                    </p:set>
                                    <p:anim calcmode="lin" valueType="num">
                                      <p:cBhvr>
                                        <p:cTn id="259" dur="3500" fill="hold"/>
                                        <p:tgtEl>
                                          <p:spTgt spid="41"/>
                                        </p:tgtEl>
                                        <p:attrNameLst>
                                          <p:attrName>ppt_w</p:attrName>
                                        </p:attrNameLst>
                                      </p:cBhvr>
                                      <p:tavLst>
                                        <p:tav tm="0">
                                          <p:val>
                                            <p:fltVal val="0"/>
                                          </p:val>
                                        </p:tav>
                                        <p:tav tm="100000">
                                          <p:val>
                                            <p:strVal val="#ppt_w"/>
                                          </p:val>
                                        </p:tav>
                                      </p:tavLst>
                                    </p:anim>
                                    <p:anim calcmode="lin" valueType="num">
                                      <p:cBhvr>
                                        <p:cTn id="260" dur="3500" fill="hold"/>
                                        <p:tgtEl>
                                          <p:spTgt spid="41"/>
                                        </p:tgtEl>
                                        <p:attrNameLst>
                                          <p:attrName>ppt_h</p:attrName>
                                        </p:attrNameLst>
                                      </p:cBhvr>
                                      <p:tavLst>
                                        <p:tav tm="0">
                                          <p:val>
                                            <p:fltVal val="0"/>
                                          </p:val>
                                        </p:tav>
                                        <p:tav tm="100000">
                                          <p:val>
                                            <p:strVal val="#ppt_h"/>
                                          </p:val>
                                        </p:tav>
                                      </p:tavLst>
                                    </p:anim>
                                    <p:anim calcmode="lin" valueType="num">
                                      <p:cBhvr>
                                        <p:cTn id="261" dur="3500" fill="hold"/>
                                        <p:tgtEl>
                                          <p:spTgt spid="41"/>
                                        </p:tgtEl>
                                        <p:attrNameLst>
                                          <p:attrName>ppt_x</p:attrName>
                                        </p:attrNameLst>
                                      </p:cBhvr>
                                      <p:tavLst>
                                        <p:tav tm="0">
                                          <p:val>
                                            <p:fltVal val="0.5"/>
                                          </p:val>
                                        </p:tav>
                                        <p:tav tm="100000">
                                          <p:val>
                                            <p:strVal val="#ppt_x"/>
                                          </p:val>
                                        </p:tav>
                                      </p:tavLst>
                                    </p:anim>
                                    <p:anim calcmode="lin" valueType="num">
                                      <p:cBhvr>
                                        <p:cTn id="262" dur="3500" fill="hold"/>
                                        <p:tgtEl>
                                          <p:spTgt spid="41"/>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42"/>
                                        </p:tgtEl>
                                        <p:attrNameLst>
                                          <p:attrName>style.visibility</p:attrName>
                                        </p:attrNameLst>
                                      </p:cBhvr>
                                      <p:to>
                                        <p:strVal val="visible"/>
                                      </p:to>
                                    </p:set>
                                    <p:anim calcmode="lin" valueType="num">
                                      <p:cBhvr>
                                        <p:cTn id="265" dur="3500" fill="hold"/>
                                        <p:tgtEl>
                                          <p:spTgt spid="42"/>
                                        </p:tgtEl>
                                        <p:attrNameLst>
                                          <p:attrName>ppt_w</p:attrName>
                                        </p:attrNameLst>
                                      </p:cBhvr>
                                      <p:tavLst>
                                        <p:tav tm="0">
                                          <p:val>
                                            <p:fltVal val="0"/>
                                          </p:val>
                                        </p:tav>
                                        <p:tav tm="100000">
                                          <p:val>
                                            <p:strVal val="#ppt_w"/>
                                          </p:val>
                                        </p:tav>
                                      </p:tavLst>
                                    </p:anim>
                                    <p:anim calcmode="lin" valueType="num">
                                      <p:cBhvr>
                                        <p:cTn id="266" dur="3500" fill="hold"/>
                                        <p:tgtEl>
                                          <p:spTgt spid="42"/>
                                        </p:tgtEl>
                                        <p:attrNameLst>
                                          <p:attrName>ppt_h</p:attrName>
                                        </p:attrNameLst>
                                      </p:cBhvr>
                                      <p:tavLst>
                                        <p:tav tm="0">
                                          <p:val>
                                            <p:fltVal val="0"/>
                                          </p:val>
                                        </p:tav>
                                        <p:tav tm="100000">
                                          <p:val>
                                            <p:strVal val="#ppt_h"/>
                                          </p:val>
                                        </p:tav>
                                      </p:tavLst>
                                    </p:anim>
                                    <p:anim calcmode="lin" valueType="num">
                                      <p:cBhvr>
                                        <p:cTn id="267" dur="3500" fill="hold"/>
                                        <p:tgtEl>
                                          <p:spTgt spid="42"/>
                                        </p:tgtEl>
                                        <p:attrNameLst>
                                          <p:attrName>ppt_x</p:attrName>
                                        </p:attrNameLst>
                                      </p:cBhvr>
                                      <p:tavLst>
                                        <p:tav tm="0">
                                          <p:val>
                                            <p:fltVal val="0.5"/>
                                          </p:val>
                                        </p:tav>
                                        <p:tav tm="100000">
                                          <p:val>
                                            <p:strVal val="#ppt_x"/>
                                          </p:val>
                                        </p:tav>
                                      </p:tavLst>
                                    </p:anim>
                                    <p:anim calcmode="lin" valueType="num">
                                      <p:cBhvr>
                                        <p:cTn id="268" dur="3500" fill="hold"/>
                                        <p:tgtEl>
                                          <p:spTgt spid="42"/>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43"/>
                                        </p:tgtEl>
                                        <p:attrNameLst>
                                          <p:attrName>style.visibility</p:attrName>
                                        </p:attrNameLst>
                                      </p:cBhvr>
                                      <p:to>
                                        <p:strVal val="visible"/>
                                      </p:to>
                                    </p:set>
                                    <p:anim calcmode="lin" valueType="num">
                                      <p:cBhvr>
                                        <p:cTn id="271" dur="3500" fill="hold"/>
                                        <p:tgtEl>
                                          <p:spTgt spid="43"/>
                                        </p:tgtEl>
                                        <p:attrNameLst>
                                          <p:attrName>ppt_w</p:attrName>
                                        </p:attrNameLst>
                                      </p:cBhvr>
                                      <p:tavLst>
                                        <p:tav tm="0">
                                          <p:val>
                                            <p:fltVal val="0"/>
                                          </p:val>
                                        </p:tav>
                                        <p:tav tm="100000">
                                          <p:val>
                                            <p:strVal val="#ppt_w"/>
                                          </p:val>
                                        </p:tav>
                                      </p:tavLst>
                                    </p:anim>
                                    <p:anim calcmode="lin" valueType="num">
                                      <p:cBhvr>
                                        <p:cTn id="272" dur="3500" fill="hold"/>
                                        <p:tgtEl>
                                          <p:spTgt spid="43"/>
                                        </p:tgtEl>
                                        <p:attrNameLst>
                                          <p:attrName>ppt_h</p:attrName>
                                        </p:attrNameLst>
                                      </p:cBhvr>
                                      <p:tavLst>
                                        <p:tav tm="0">
                                          <p:val>
                                            <p:fltVal val="0"/>
                                          </p:val>
                                        </p:tav>
                                        <p:tav tm="100000">
                                          <p:val>
                                            <p:strVal val="#ppt_h"/>
                                          </p:val>
                                        </p:tav>
                                      </p:tavLst>
                                    </p:anim>
                                    <p:anim calcmode="lin" valueType="num">
                                      <p:cBhvr>
                                        <p:cTn id="273" dur="3500" fill="hold"/>
                                        <p:tgtEl>
                                          <p:spTgt spid="43"/>
                                        </p:tgtEl>
                                        <p:attrNameLst>
                                          <p:attrName>ppt_x</p:attrName>
                                        </p:attrNameLst>
                                      </p:cBhvr>
                                      <p:tavLst>
                                        <p:tav tm="0">
                                          <p:val>
                                            <p:fltVal val="0.5"/>
                                          </p:val>
                                        </p:tav>
                                        <p:tav tm="100000">
                                          <p:val>
                                            <p:strVal val="#ppt_x"/>
                                          </p:val>
                                        </p:tav>
                                      </p:tavLst>
                                    </p:anim>
                                    <p:anim calcmode="lin" valueType="num">
                                      <p:cBhvr>
                                        <p:cTn id="274" dur="3500" fill="hold"/>
                                        <p:tgtEl>
                                          <p:spTgt spid="43"/>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44"/>
                                        </p:tgtEl>
                                        <p:attrNameLst>
                                          <p:attrName>style.visibility</p:attrName>
                                        </p:attrNameLst>
                                      </p:cBhvr>
                                      <p:to>
                                        <p:strVal val="visible"/>
                                      </p:to>
                                    </p:set>
                                    <p:anim calcmode="lin" valueType="num">
                                      <p:cBhvr>
                                        <p:cTn id="277" dur="3500" fill="hold"/>
                                        <p:tgtEl>
                                          <p:spTgt spid="44"/>
                                        </p:tgtEl>
                                        <p:attrNameLst>
                                          <p:attrName>ppt_w</p:attrName>
                                        </p:attrNameLst>
                                      </p:cBhvr>
                                      <p:tavLst>
                                        <p:tav tm="0">
                                          <p:val>
                                            <p:fltVal val="0"/>
                                          </p:val>
                                        </p:tav>
                                        <p:tav tm="100000">
                                          <p:val>
                                            <p:strVal val="#ppt_w"/>
                                          </p:val>
                                        </p:tav>
                                      </p:tavLst>
                                    </p:anim>
                                    <p:anim calcmode="lin" valueType="num">
                                      <p:cBhvr>
                                        <p:cTn id="278" dur="3500" fill="hold"/>
                                        <p:tgtEl>
                                          <p:spTgt spid="44"/>
                                        </p:tgtEl>
                                        <p:attrNameLst>
                                          <p:attrName>ppt_h</p:attrName>
                                        </p:attrNameLst>
                                      </p:cBhvr>
                                      <p:tavLst>
                                        <p:tav tm="0">
                                          <p:val>
                                            <p:fltVal val="0"/>
                                          </p:val>
                                        </p:tav>
                                        <p:tav tm="100000">
                                          <p:val>
                                            <p:strVal val="#ppt_h"/>
                                          </p:val>
                                        </p:tav>
                                      </p:tavLst>
                                    </p:anim>
                                    <p:anim calcmode="lin" valueType="num">
                                      <p:cBhvr>
                                        <p:cTn id="279" dur="3500" fill="hold"/>
                                        <p:tgtEl>
                                          <p:spTgt spid="44"/>
                                        </p:tgtEl>
                                        <p:attrNameLst>
                                          <p:attrName>ppt_x</p:attrName>
                                        </p:attrNameLst>
                                      </p:cBhvr>
                                      <p:tavLst>
                                        <p:tav tm="0">
                                          <p:val>
                                            <p:fltVal val="0.5"/>
                                          </p:val>
                                        </p:tav>
                                        <p:tav tm="100000">
                                          <p:val>
                                            <p:strVal val="#ppt_x"/>
                                          </p:val>
                                        </p:tav>
                                      </p:tavLst>
                                    </p:anim>
                                    <p:anim calcmode="lin" valueType="num">
                                      <p:cBhvr>
                                        <p:cTn id="280" dur="3500" fill="hold"/>
                                        <p:tgtEl>
                                          <p:spTgt spid="44"/>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p:cTn id="283" dur="3500" fill="hold"/>
                                        <p:tgtEl>
                                          <p:spTgt spid="45"/>
                                        </p:tgtEl>
                                        <p:attrNameLst>
                                          <p:attrName>ppt_w</p:attrName>
                                        </p:attrNameLst>
                                      </p:cBhvr>
                                      <p:tavLst>
                                        <p:tav tm="0">
                                          <p:val>
                                            <p:fltVal val="0"/>
                                          </p:val>
                                        </p:tav>
                                        <p:tav tm="100000">
                                          <p:val>
                                            <p:strVal val="#ppt_w"/>
                                          </p:val>
                                        </p:tav>
                                      </p:tavLst>
                                    </p:anim>
                                    <p:anim calcmode="lin" valueType="num">
                                      <p:cBhvr>
                                        <p:cTn id="284" dur="3500" fill="hold"/>
                                        <p:tgtEl>
                                          <p:spTgt spid="45"/>
                                        </p:tgtEl>
                                        <p:attrNameLst>
                                          <p:attrName>ppt_h</p:attrName>
                                        </p:attrNameLst>
                                      </p:cBhvr>
                                      <p:tavLst>
                                        <p:tav tm="0">
                                          <p:val>
                                            <p:fltVal val="0"/>
                                          </p:val>
                                        </p:tav>
                                        <p:tav tm="100000">
                                          <p:val>
                                            <p:strVal val="#ppt_h"/>
                                          </p:val>
                                        </p:tav>
                                      </p:tavLst>
                                    </p:anim>
                                    <p:anim calcmode="lin" valueType="num">
                                      <p:cBhvr>
                                        <p:cTn id="285" dur="3500" fill="hold"/>
                                        <p:tgtEl>
                                          <p:spTgt spid="45"/>
                                        </p:tgtEl>
                                        <p:attrNameLst>
                                          <p:attrName>ppt_x</p:attrName>
                                        </p:attrNameLst>
                                      </p:cBhvr>
                                      <p:tavLst>
                                        <p:tav tm="0">
                                          <p:val>
                                            <p:fltVal val="0.5"/>
                                          </p:val>
                                        </p:tav>
                                        <p:tav tm="100000">
                                          <p:val>
                                            <p:strVal val="#ppt_x"/>
                                          </p:val>
                                        </p:tav>
                                      </p:tavLst>
                                    </p:anim>
                                    <p:anim calcmode="lin" valueType="num">
                                      <p:cBhvr>
                                        <p:cTn id="286" dur="3500" fill="hold"/>
                                        <p:tgtEl>
                                          <p:spTgt spid="45"/>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3500" fill="hold"/>
                                        <p:tgtEl>
                                          <p:spTgt spid="46"/>
                                        </p:tgtEl>
                                        <p:attrNameLst>
                                          <p:attrName>ppt_w</p:attrName>
                                        </p:attrNameLst>
                                      </p:cBhvr>
                                      <p:tavLst>
                                        <p:tav tm="0">
                                          <p:val>
                                            <p:fltVal val="0"/>
                                          </p:val>
                                        </p:tav>
                                        <p:tav tm="100000">
                                          <p:val>
                                            <p:strVal val="#ppt_w"/>
                                          </p:val>
                                        </p:tav>
                                      </p:tavLst>
                                    </p:anim>
                                    <p:anim calcmode="lin" valueType="num">
                                      <p:cBhvr>
                                        <p:cTn id="290" dur="3500" fill="hold"/>
                                        <p:tgtEl>
                                          <p:spTgt spid="46"/>
                                        </p:tgtEl>
                                        <p:attrNameLst>
                                          <p:attrName>ppt_h</p:attrName>
                                        </p:attrNameLst>
                                      </p:cBhvr>
                                      <p:tavLst>
                                        <p:tav tm="0">
                                          <p:val>
                                            <p:fltVal val="0"/>
                                          </p:val>
                                        </p:tav>
                                        <p:tav tm="100000">
                                          <p:val>
                                            <p:strVal val="#ppt_h"/>
                                          </p:val>
                                        </p:tav>
                                      </p:tavLst>
                                    </p:anim>
                                    <p:anim calcmode="lin" valueType="num">
                                      <p:cBhvr>
                                        <p:cTn id="291" dur="3500" fill="hold"/>
                                        <p:tgtEl>
                                          <p:spTgt spid="46"/>
                                        </p:tgtEl>
                                        <p:attrNameLst>
                                          <p:attrName>ppt_x</p:attrName>
                                        </p:attrNameLst>
                                      </p:cBhvr>
                                      <p:tavLst>
                                        <p:tav tm="0">
                                          <p:val>
                                            <p:fltVal val="0.5"/>
                                          </p:val>
                                        </p:tav>
                                        <p:tav tm="100000">
                                          <p:val>
                                            <p:strVal val="#ppt_x"/>
                                          </p:val>
                                        </p:tav>
                                      </p:tavLst>
                                    </p:anim>
                                    <p:anim calcmode="lin" valueType="num">
                                      <p:cBhvr>
                                        <p:cTn id="292" dur="3500" fill="hold"/>
                                        <p:tgtEl>
                                          <p:spTgt spid="46"/>
                                        </p:tgtEl>
                                        <p:attrNameLst>
                                          <p:attrName>ppt_y</p:attrName>
                                        </p:attrNameLst>
                                      </p:cBhvr>
                                      <p:tavLst>
                                        <p:tav tm="0">
                                          <p:val>
                                            <p:fltVal val="0.5"/>
                                          </p:val>
                                        </p:tav>
                                        <p:tav tm="100000">
                                          <p:val>
                                            <p:strVal val="#ppt_y"/>
                                          </p:val>
                                        </p:tav>
                                      </p:tavLst>
                                    </p:anim>
                                  </p:childTnLst>
                                </p:cTn>
                              </p:par>
                              <p:par>
                                <p:cTn id="293" presetID="8" presetClass="emph" presetSubtype="0" fill="hold" grpId="1" nodeType="withEffect">
                                  <p:stCondLst>
                                    <p:cond delay="0"/>
                                  </p:stCondLst>
                                  <p:childTnLst>
                                    <p:animRot by="21600000">
                                      <p:cBhvr>
                                        <p:cTn id="294" dur="3500" fill="hold"/>
                                        <p:tgtEl>
                                          <p:spTgt spid="14"/>
                                        </p:tgtEl>
                                        <p:attrNameLst>
                                          <p:attrName>r</p:attrName>
                                        </p:attrNameLst>
                                      </p:cBhvr>
                                    </p:animRot>
                                  </p:childTnLst>
                                </p:cTn>
                              </p:par>
                              <p:par>
                                <p:cTn id="295" presetID="8" presetClass="emph" presetSubtype="0" fill="hold" grpId="1" nodeType="withEffect">
                                  <p:stCondLst>
                                    <p:cond delay="0"/>
                                  </p:stCondLst>
                                  <p:childTnLst>
                                    <p:animRot by="21600000">
                                      <p:cBhvr>
                                        <p:cTn id="296" dur="3500" fill="hold"/>
                                        <p:tgtEl>
                                          <p:spTgt spid="54"/>
                                        </p:tgtEl>
                                        <p:attrNameLst>
                                          <p:attrName>r</p:attrName>
                                        </p:attrNameLst>
                                      </p:cBhvr>
                                    </p:animRot>
                                  </p:childTnLst>
                                </p:cTn>
                              </p:par>
                              <p:par>
                                <p:cTn id="297" presetID="8" presetClass="emph" presetSubtype="0" fill="hold" grpId="1" nodeType="withEffect">
                                  <p:stCondLst>
                                    <p:cond delay="0"/>
                                  </p:stCondLst>
                                  <p:childTnLst>
                                    <p:animRot by="21600000">
                                      <p:cBhvr>
                                        <p:cTn id="298" dur="3500" fill="hold"/>
                                        <p:tgtEl>
                                          <p:spTgt spid="50"/>
                                        </p:tgtEl>
                                        <p:attrNameLst>
                                          <p:attrName>r</p:attrName>
                                        </p:attrNameLst>
                                      </p:cBhvr>
                                    </p:animRot>
                                  </p:childTnLst>
                                </p:cTn>
                              </p:par>
                              <p:par>
                                <p:cTn id="299" presetID="8" presetClass="emph" presetSubtype="0" fill="hold" grpId="1" nodeType="withEffect">
                                  <p:stCondLst>
                                    <p:cond delay="0"/>
                                  </p:stCondLst>
                                  <p:childTnLst>
                                    <p:animRot by="21600000">
                                      <p:cBhvr>
                                        <p:cTn id="300" dur="3500" fill="hold"/>
                                        <p:tgtEl>
                                          <p:spTgt spid="58"/>
                                        </p:tgtEl>
                                        <p:attrNameLst>
                                          <p:attrName>r</p:attrName>
                                        </p:attrNameLst>
                                      </p:cBhvr>
                                    </p:animRot>
                                  </p:childTnLst>
                                </p:cTn>
                              </p:par>
                              <p:par>
                                <p:cTn id="301" presetID="8" presetClass="emph" presetSubtype="0" fill="hold" grpId="1" nodeType="withEffect">
                                  <p:stCondLst>
                                    <p:cond delay="0"/>
                                  </p:stCondLst>
                                  <p:childTnLst>
                                    <p:animRot by="21600000">
                                      <p:cBhvr>
                                        <p:cTn id="302" dur="3500" fill="hold"/>
                                        <p:tgtEl>
                                          <p:spTgt spid="47"/>
                                        </p:tgtEl>
                                        <p:attrNameLst>
                                          <p:attrName>r</p:attrName>
                                        </p:attrNameLst>
                                      </p:cBhvr>
                                    </p:animRot>
                                  </p:childTnLst>
                                </p:cTn>
                              </p:par>
                              <p:par>
                                <p:cTn id="303" presetID="8" presetClass="emph" presetSubtype="0" fill="hold" grpId="1" nodeType="withEffect">
                                  <p:stCondLst>
                                    <p:cond delay="0"/>
                                  </p:stCondLst>
                                  <p:childTnLst>
                                    <p:animRot by="21600000">
                                      <p:cBhvr>
                                        <p:cTn id="304" dur="3500" fill="hold"/>
                                        <p:tgtEl>
                                          <p:spTgt spid="55"/>
                                        </p:tgtEl>
                                        <p:attrNameLst>
                                          <p:attrName>r</p:attrName>
                                        </p:attrNameLst>
                                      </p:cBhvr>
                                    </p:animRot>
                                  </p:childTnLst>
                                </p:cTn>
                              </p:par>
                              <p:par>
                                <p:cTn id="305" presetID="8" presetClass="emph" presetSubtype="0" fill="hold" grpId="1" nodeType="withEffect">
                                  <p:stCondLst>
                                    <p:cond delay="0"/>
                                  </p:stCondLst>
                                  <p:childTnLst>
                                    <p:animRot by="21600000">
                                      <p:cBhvr>
                                        <p:cTn id="306" dur="3500" fill="hold"/>
                                        <p:tgtEl>
                                          <p:spTgt spid="51"/>
                                        </p:tgtEl>
                                        <p:attrNameLst>
                                          <p:attrName>r</p:attrName>
                                        </p:attrNameLst>
                                      </p:cBhvr>
                                    </p:animRot>
                                  </p:childTnLst>
                                </p:cTn>
                              </p:par>
                              <p:par>
                                <p:cTn id="307" presetID="8" presetClass="emph" presetSubtype="0" fill="hold" grpId="1" nodeType="withEffect">
                                  <p:stCondLst>
                                    <p:cond delay="0"/>
                                  </p:stCondLst>
                                  <p:childTnLst>
                                    <p:animRot by="21600000">
                                      <p:cBhvr>
                                        <p:cTn id="308" dur="3500" fill="hold"/>
                                        <p:tgtEl>
                                          <p:spTgt spid="59"/>
                                        </p:tgtEl>
                                        <p:attrNameLst>
                                          <p:attrName>r</p:attrName>
                                        </p:attrNameLst>
                                      </p:cBhvr>
                                    </p:animRot>
                                  </p:childTnLst>
                                </p:cTn>
                              </p:par>
                              <p:par>
                                <p:cTn id="309" presetID="8" presetClass="emph" presetSubtype="0" fill="hold" grpId="1" nodeType="withEffect">
                                  <p:stCondLst>
                                    <p:cond delay="0"/>
                                  </p:stCondLst>
                                  <p:childTnLst>
                                    <p:animRot by="21600000">
                                      <p:cBhvr>
                                        <p:cTn id="310" dur="3500" fill="hold"/>
                                        <p:tgtEl>
                                          <p:spTgt spid="48"/>
                                        </p:tgtEl>
                                        <p:attrNameLst>
                                          <p:attrName>r</p:attrName>
                                        </p:attrNameLst>
                                      </p:cBhvr>
                                    </p:animRot>
                                  </p:childTnLst>
                                </p:cTn>
                              </p:par>
                              <p:par>
                                <p:cTn id="311" presetID="8" presetClass="emph" presetSubtype="0" fill="hold" grpId="1" nodeType="withEffect">
                                  <p:stCondLst>
                                    <p:cond delay="0"/>
                                  </p:stCondLst>
                                  <p:childTnLst>
                                    <p:animRot by="21600000">
                                      <p:cBhvr>
                                        <p:cTn id="312" dur="3500" fill="hold"/>
                                        <p:tgtEl>
                                          <p:spTgt spid="56"/>
                                        </p:tgtEl>
                                        <p:attrNameLst>
                                          <p:attrName>r</p:attrName>
                                        </p:attrNameLst>
                                      </p:cBhvr>
                                    </p:animRot>
                                  </p:childTnLst>
                                </p:cTn>
                              </p:par>
                              <p:par>
                                <p:cTn id="313" presetID="8" presetClass="emph" presetSubtype="0" fill="hold" grpId="1" nodeType="withEffect">
                                  <p:stCondLst>
                                    <p:cond delay="0"/>
                                  </p:stCondLst>
                                  <p:childTnLst>
                                    <p:animRot by="21600000">
                                      <p:cBhvr>
                                        <p:cTn id="314" dur="3500" fill="hold"/>
                                        <p:tgtEl>
                                          <p:spTgt spid="52"/>
                                        </p:tgtEl>
                                        <p:attrNameLst>
                                          <p:attrName>r</p:attrName>
                                        </p:attrNameLst>
                                      </p:cBhvr>
                                    </p:animRot>
                                  </p:childTnLst>
                                </p:cTn>
                              </p:par>
                              <p:par>
                                <p:cTn id="315" presetID="8" presetClass="emph" presetSubtype="0" fill="hold" grpId="1" nodeType="withEffect">
                                  <p:stCondLst>
                                    <p:cond delay="0"/>
                                  </p:stCondLst>
                                  <p:childTnLst>
                                    <p:animRot by="21600000">
                                      <p:cBhvr>
                                        <p:cTn id="316" dur="3500" fill="hold"/>
                                        <p:tgtEl>
                                          <p:spTgt spid="60"/>
                                        </p:tgtEl>
                                        <p:attrNameLst>
                                          <p:attrName>r</p:attrName>
                                        </p:attrNameLst>
                                      </p:cBhvr>
                                    </p:animRot>
                                  </p:childTnLst>
                                </p:cTn>
                              </p:par>
                              <p:par>
                                <p:cTn id="317" presetID="8" presetClass="emph" presetSubtype="0" fill="hold" grpId="1" nodeType="withEffect">
                                  <p:stCondLst>
                                    <p:cond delay="0"/>
                                  </p:stCondLst>
                                  <p:childTnLst>
                                    <p:animRot by="21600000">
                                      <p:cBhvr>
                                        <p:cTn id="318" dur="3500" fill="hold"/>
                                        <p:tgtEl>
                                          <p:spTgt spid="49"/>
                                        </p:tgtEl>
                                        <p:attrNameLst>
                                          <p:attrName>r</p:attrName>
                                        </p:attrNameLst>
                                      </p:cBhvr>
                                    </p:animRot>
                                  </p:childTnLst>
                                </p:cTn>
                              </p:par>
                              <p:par>
                                <p:cTn id="319" presetID="8" presetClass="emph" presetSubtype="0" fill="hold" grpId="1" nodeType="withEffect">
                                  <p:stCondLst>
                                    <p:cond delay="0"/>
                                  </p:stCondLst>
                                  <p:childTnLst>
                                    <p:animRot by="21600000">
                                      <p:cBhvr>
                                        <p:cTn id="320" dur="3500" fill="hold"/>
                                        <p:tgtEl>
                                          <p:spTgt spid="57"/>
                                        </p:tgtEl>
                                        <p:attrNameLst>
                                          <p:attrName>r</p:attrName>
                                        </p:attrNameLst>
                                      </p:cBhvr>
                                    </p:animRot>
                                  </p:childTnLst>
                                </p:cTn>
                              </p:par>
                              <p:par>
                                <p:cTn id="321" presetID="8" presetClass="emph" presetSubtype="0" fill="hold" grpId="1" nodeType="withEffect">
                                  <p:stCondLst>
                                    <p:cond delay="0"/>
                                  </p:stCondLst>
                                  <p:childTnLst>
                                    <p:animRot by="21600000">
                                      <p:cBhvr>
                                        <p:cTn id="322" dur="3500" fill="hold"/>
                                        <p:tgtEl>
                                          <p:spTgt spid="53"/>
                                        </p:tgtEl>
                                        <p:attrNameLst>
                                          <p:attrName>r</p:attrName>
                                        </p:attrNameLst>
                                      </p:cBhvr>
                                    </p:animRot>
                                  </p:childTnLst>
                                </p:cTn>
                              </p:par>
                              <p:par>
                                <p:cTn id="323" presetID="8" presetClass="emph" presetSubtype="0" fill="hold" grpId="1" nodeType="withEffect">
                                  <p:stCondLst>
                                    <p:cond delay="0"/>
                                  </p:stCondLst>
                                  <p:childTnLst>
                                    <p:animRot by="21600000">
                                      <p:cBhvr>
                                        <p:cTn id="324" dur="3500" fill="hold"/>
                                        <p:tgtEl>
                                          <p:spTgt spid="61"/>
                                        </p:tgtEl>
                                        <p:attrNameLst>
                                          <p:attrName>r</p:attrName>
                                        </p:attrNameLst>
                                      </p:cBhvr>
                                    </p:animRot>
                                  </p:childTnLst>
                                </p:cTn>
                              </p:par>
                              <p:par>
                                <p:cTn id="325" presetID="8" presetClass="emph" presetSubtype="0" fill="hold" grpId="1" nodeType="withEffect">
                                  <p:stCondLst>
                                    <p:cond delay="0"/>
                                  </p:stCondLst>
                                  <p:childTnLst>
                                    <p:animRot by="21600000">
                                      <p:cBhvr>
                                        <p:cTn id="326" dur="3500" fill="hold"/>
                                        <p:tgtEl>
                                          <p:spTgt spid="15"/>
                                        </p:tgtEl>
                                        <p:attrNameLst>
                                          <p:attrName>r</p:attrName>
                                        </p:attrNameLst>
                                      </p:cBhvr>
                                    </p:animRot>
                                  </p:childTnLst>
                                </p:cTn>
                              </p:par>
                              <p:par>
                                <p:cTn id="327" presetID="8" presetClass="emph" presetSubtype="0" fill="hold" grpId="1" nodeType="withEffect">
                                  <p:stCondLst>
                                    <p:cond delay="0"/>
                                  </p:stCondLst>
                                  <p:childTnLst>
                                    <p:animRot by="21600000">
                                      <p:cBhvr>
                                        <p:cTn id="328" dur="3500" fill="hold"/>
                                        <p:tgtEl>
                                          <p:spTgt spid="16"/>
                                        </p:tgtEl>
                                        <p:attrNameLst>
                                          <p:attrName>r</p:attrName>
                                        </p:attrNameLst>
                                      </p:cBhvr>
                                    </p:animRot>
                                  </p:childTnLst>
                                </p:cTn>
                              </p:par>
                              <p:par>
                                <p:cTn id="329" presetID="8" presetClass="emph" presetSubtype="0" fill="hold" grpId="1" nodeType="withEffect">
                                  <p:stCondLst>
                                    <p:cond delay="0"/>
                                  </p:stCondLst>
                                  <p:childTnLst>
                                    <p:animRot by="21600000">
                                      <p:cBhvr>
                                        <p:cTn id="330" dur="3500" fill="hold"/>
                                        <p:tgtEl>
                                          <p:spTgt spid="17"/>
                                        </p:tgtEl>
                                        <p:attrNameLst>
                                          <p:attrName>r</p:attrName>
                                        </p:attrNameLst>
                                      </p:cBhvr>
                                    </p:animRot>
                                  </p:childTnLst>
                                </p:cTn>
                              </p:par>
                              <p:par>
                                <p:cTn id="331" presetID="8" presetClass="emph" presetSubtype="0" fill="hold" grpId="1" nodeType="withEffect">
                                  <p:stCondLst>
                                    <p:cond delay="0"/>
                                  </p:stCondLst>
                                  <p:childTnLst>
                                    <p:animRot by="21600000">
                                      <p:cBhvr>
                                        <p:cTn id="332" dur="3500" fill="hold"/>
                                        <p:tgtEl>
                                          <p:spTgt spid="18"/>
                                        </p:tgtEl>
                                        <p:attrNameLst>
                                          <p:attrName>r</p:attrName>
                                        </p:attrNameLst>
                                      </p:cBhvr>
                                    </p:animRot>
                                  </p:childTnLst>
                                </p:cTn>
                              </p:par>
                              <p:par>
                                <p:cTn id="333" presetID="8" presetClass="emph" presetSubtype="0" fill="hold" grpId="1" nodeType="withEffect">
                                  <p:stCondLst>
                                    <p:cond delay="0"/>
                                  </p:stCondLst>
                                  <p:childTnLst>
                                    <p:animRot by="21600000">
                                      <p:cBhvr>
                                        <p:cTn id="334" dur="3500" fill="hold"/>
                                        <p:tgtEl>
                                          <p:spTgt spid="19"/>
                                        </p:tgtEl>
                                        <p:attrNameLst>
                                          <p:attrName>r</p:attrName>
                                        </p:attrNameLst>
                                      </p:cBhvr>
                                    </p:animRot>
                                  </p:childTnLst>
                                </p:cTn>
                              </p:par>
                              <p:par>
                                <p:cTn id="335" presetID="8" presetClass="emph" presetSubtype="0" fill="hold" grpId="1" nodeType="withEffect">
                                  <p:stCondLst>
                                    <p:cond delay="0"/>
                                  </p:stCondLst>
                                  <p:childTnLst>
                                    <p:animRot by="21600000">
                                      <p:cBhvr>
                                        <p:cTn id="336" dur="3500" fill="hold"/>
                                        <p:tgtEl>
                                          <p:spTgt spid="20"/>
                                        </p:tgtEl>
                                        <p:attrNameLst>
                                          <p:attrName>r</p:attrName>
                                        </p:attrNameLst>
                                      </p:cBhvr>
                                    </p:animRot>
                                  </p:childTnLst>
                                </p:cTn>
                              </p:par>
                              <p:par>
                                <p:cTn id="337" presetID="8" presetClass="emph" presetSubtype="0" fill="hold" grpId="1" nodeType="withEffect">
                                  <p:stCondLst>
                                    <p:cond delay="0"/>
                                  </p:stCondLst>
                                  <p:childTnLst>
                                    <p:animRot by="21600000">
                                      <p:cBhvr>
                                        <p:cTn id="338" dur="3500" fill="hold"/>
                                        <p:tgtEl>
                                          <p:spTgt spid="21"/>
                                        </p:tgtEl>
                                        <p:attrNameLst>
                                          <p:attrName>r</p:attrName>
                                        </p:attrNameLst>
                                      </p:cBhvr>
                                    </p:animRot>
                                  </p:childTnLst>
                                </p:cTn>
                              </p:par>
                              <p:par>
                                <p:cTn id="339" presetID="8" presetClass="emph" presetSubtype="0" fill="hold" grpId="1" nodeType="withEffect">
                                  <p:stCondLst>
                                    <p:cond delay="0"/>
                                  </p:stCondLst>
                                  <p:childTnLst>
                                    <p:animRot by="21600000">
                                      <p:cBhvr>
                                        <p:cTn id="340" dur="3500" fill="hold"/>
                                        <p:tgtEl>
                                          <p:spTgt spid="22"/>
                                        </p:tgtEl>
                                        <p:attrNameLst>
                                          <p:attrName>r</p:attrName>
                                        </p:attrNameLst>
                                      </p:cBhvr>
                                    </p:animRot>
                                  </p:childTnLst>
                                </p:cTn>
                              </p:par>
                              <p:par>
                                <p:cTn id="341" presetID="8" presetClass="emph" presetSubtype="0" fill="hold" grpId="1" nodeType="withEffect">
                                  <p:stCondLst>
                                    <p:cond delay="0"/>
                                  </p:stCondLst>
                                  <p:childTnLst>
                                    <p:animRot by="21600000">
                                      <p:cBhvr>
                                        <p:cTn id="342" dur="3500" fill="hold"/>
                                        <p:tgtEl>
                                          <p:spTgt spid="23"/>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24"/>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25"/>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6"/>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7"/>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8"/>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9"/>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30"/>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31"/>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32"/>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33"/>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34"/>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35"/>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36"/>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37"/>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38"/>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39"/>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40"/>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41"/>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42"/>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43"/>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44"/>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45"/>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46"/>
                                        </p:tgtEl>
                                        <p:attrNameLst>
                                          <p:attrName>r</p:attrName>
                                        </p:attrNameLst>
                                      </p:cBhvr>
                                    </p:animRot>
                                  </p:childTnLst>
                                </p:cTn>
                              </p:par>
                              <p:par>
                                <p:cTn id="389" presetID="23" presetClass="entr" presetSubtype="32" fill="hold" nodeType="withEffect">
                                  <p:stCondLst>
                                    <p:cond delay="0"/>
                                  </p:stCondLst>
                                  <p:childTnLst>
                                    <p:set>
                                      <p:cBhvr>
                                        <p:cTn id="390" dur="1" fill="hold">
                                          <p:stCondLst>
                                            <p:cond delay="0"/>
                                          </p:stCondLst>
                                        </p:cTn>
                                        <p:tgtEl>
                                          <p:spTgt spid="64"/>
                                        </p:tgtEl>
                                        <p:attrNameLst>
                                          <p:attrName>style.visibility</p:attrName>
                                        </p:attrNameLst>
                                      </p:cBhvr>
                                      <p:to>
                                        <p:strVal val="visible"/>
                                      </p:to>
                                    </p:set>
                                    <p:anim calcmode="lin" valueType="num">
                                      <p:cBhvr>
                                        <p:cTn id="391" dur="3500" fill="hold"/>
                                        <p:tgtEl>
                                          <p:spTgt spid="64"/>
                                        </p:tgtEl>
                                        <p:attrNameLst>
                                          <p:attrName>ppt_w</p:attrName>
                                        </p:attrNameLst>
                                      </p:cBhvr>
                                      <p:tavLst>
                                        <p:tav tm="0">
                                          <p:val>
                                            <p:strVal val="4*#ppt_w"/>
                                          </p:val>
                                        </p:tav>
                                        <p:tav tm="100000">
                                          <p:val>
                                            <p:strVal val="#ppt_w"/>
                                          </p:val>
                                        </p:tav>
                                      </p:tavLst>
                                    </p:anim>
                                    <p:anim calcmode="lin" valueType="num">
                                      <p:cBhvr>
                                        <p:cTn id="392" dur="3500" fill="hold"/>
                                        <p:tgtEl>
                                          <p:spTgt spid="64"/>
                                        </p:tgtEl>
                                        <p:attrNameLst>
                                          <p:attrName>ppt_h</p:attrName>
                                        </p:attrNameLst>
                                      </p:cBhvr>
                                      <p:tavLst>
                                        <p:tav tm="0">
                                          <p:val>
                                            <p:strVal val="4*#ppt_h"/>
                                          </p:val>
                                        </p:tav>
                                        <p:tav tm="100000">
                                          <p:val>
                                            <p:strVal val="#ppt_h"/>
                                          </p:val>
                                        </p:tav>
                                      </p:tavLst>
                                    </p:anim>
                                  </p:childTnLst>
                                </p:cTn>
                              </p:par>
                              <p:par>
                                <p:cTn id="393" presetID="9" presetClass="emph" presetSubtype="0" grpId="0" nodeType="withEffect">
                                  <p:stCondLst>
                                    <p:cond delay="0"/>
                                  </p:stCondLst>
                                  <p:childTnLst>
                                    <p:set>
                                      <p:cBhvr rctx="PPT">
                                        <p:cTn id="394" dur="indefinite"/>
                                        <p:tgtEl>
                                          <p:spTgt spid="62"/>
                                        </p:tgtEl>
                                        <p:attrNameLst>
                                          <p:attrName>style.opacity</p:attrName>
                                        </p:attrNameLst>
                                      </p:cBhvr>
                                      <p:to>
                                        <p:strVal val="0"/>
                                      </p:to>
                                    </p:set>
                                    <p:animEffect filter="image" prLst="opacity: 0">
                                      <p:cBhvr rctx="IE">
                                        <p:cTn id="395" dur="indefinite"/>
                                        <p:tgtEl>
                                          <p:spTgt spid="62"/>
                                        </p:tgtEl>
                                      </p:cBhvr>
                                    </p:animEffect>
                                  </p:childTnLst>
                                </p:cTn>
                              </p:par>
                            </p:childTnLst>
                          </p:cTn>
                        </p:par>
                        <p:par>
                          <p:cTn id="396" fill="hold">
                            <p:stCondLst>
                              <p:cond delay="3500"/>
                            </p:stCondLst>
                            <p:childTnLst>
                              <p:par>
                                <p:cTn id="397" presetID="23" presetClass="exit" presetSubtype="288" fill="hold" grpId="2" nodeType="afterEffect">
                                  <p:stCondLst>
                                    <p:cond delay="0"/>
                                  </p:stCondLst>
                                  <p:childTnLst>
                                    <p:anim calcmode="lin" valueType="num">
                                      <p:cBhvr>
                                        <p:cTn id="398" dur="3500"/>
                                        <p:tgtEl>
                                          <p:spTgt spid="14"/>
                                        </p:tgtEl>
                                        <p:attrNameLst>
                                          <p:attrName>ppt_w</p:attrName>
                                        </p:attrNameLst>
                                      </p:cBhvr>
                                      <p:tavLst>
                                        <p:tav tm="0">
                                          <p:val>
                                            <p:strVal val="ppt_w"/>
                                          </p:val>
                                        </p:tav>
                                        <p:tav tm="100000">
                                          <p:val>
                                            <p:strVal val="2/3*ppt_w"/>
                                          </p:val>
                                        </p:tav>
                                      </p:tavLst>
                                    </p:anim>
                                    <p:anim calcmode="lin" valueType="num">
                                      <p:cBhvr>
                                        <p:cTn id="399" dur="3500"/>
                                        <p:tgtEl>
                                          <p:spTgt spid="14"/>
                                        </p:tgtEl>
                                        <p:attrNameLst>
                                          <p:attrName>ppt_h</p:attrName>
                                        </p:attrNameLst>
                                      </p:cBhvr>
                                      <p:tavLst>
                                        <p:tav tm="0">
                                          <p:val>
                                            <p:strVal val="ppt_h"/>
                                          </p:val>
                                        </p:tav>
                                        <p:tav tm="100000">
                                          <p:val>
                                            <p:strVal val="2/3*ppt_h"/>
                                          </p:val>
                                        </p:tav>
                                      </p:tavLst>
                                    </p:anim>
                                    <p:set>
                                      <p:cBhvr>
                                        <p:cTn id="400" dur="1" fill="hold">
                                          <p:stCondLst>
                                            <p:cond delay="3499"/>
                                          </p:stCondLst>
                                        </p:cTn>
                                        <p:tgtEl>
                                          <p:spTgt spid="14"/>
                                        </p:tgtEl>
                                        <p:attrNameLst>
                                          <p:attrName>style.visibility</p:attrName>
                                        </p:attrNameLst>
                                      </p:cBhvr>
                                      <p:to>
                                        <p:strVal val="hidden"/>
                                      </p:to>
                                    </p:set>
                                  </p:childTnLst>
                                </p:cTn>
                              </p:par>
                              <p:par>
                                <p:cTn id="401" presetID="23" presetClass="exit" presetSubtype="32" fill="hold" nodeType="withEffect">
                                  <p:stCondLst>
                                    <p:cond delay="0"/>
                                  </p:stCondLst>
                                  <p:childTnLst>
                                    <p:anim calcmode="lin" valueType="num">
                                      <p:cBhvr>
                                        <p:cTn id="402" dur="3500"/>
                                        <p:tgtEl>
                                          <p:spTgt spid="64"/>
                                        </p:tgtEl>
                                        <p:attrNameLst>
                                          <p:attrName>ppt_w</p:attrName>
                                        </p:attrNameLst>
                                      </p:cBhvr>
                                      <p:tavLst>
                                        <p:tav tm="0">
                                          <p:val>
                                            <p:strVal val="ppt_w"/>
                                          </p:val>
                                        </p:tav>
                                        <p:tav tm="100000">
                                          <p:val>
                                            <p:fltVal val="0"/>
                                          </p:val>
                                        </p:tav>
                                      </p:tavLst>
                                    </p:anim>
                                    <p:anim calcmode="lin" valueType="num">
                                      <p:cBhvr>
                                        <p:cTn id="403" dur="3500"/>
                                        <p:tgtEl>
                                          <p:spTgt spid="64"/>
                                        </p:tgtEl>
                                        <p:attrNameLst>
                                          <p:attrName>ppt_h</p:attrName>
                                        </p:attrNameLst>
                                      </p:cBhvr>
                                      <p:tavLst>
                                        <p:tav tm="0">
                                          <p:val>
                                            <p:strVal val="ppt_h"/>
                                          </p:val>
                                        </p:tav>
                                        <p:tav tm="100000">
                                          <p:val>
                                            <p:fltVal val="0"/>
                                          </p:val>
                                        </p:tav>
                                      </p:tavLst>
                                    </p:anim>
                                    <p:set>
                                      <p:cBhvr>
                                        <p:cTn id="404" dur="1" fill="hold">
                                          <p:stCondLst>
                                            <p:cond delay="3499"/>
                                          </p:stCondLst>
                                        </p:cTn>
                                        <p:tgtEl>
                                          <p:spTgt spid="64"/>
                                        </p:tgtEl>
                                        <p:attrNameLst>
                                          <p:attrName>style.visibility</p:attrName>
                                        </p:attrNameLst>
                                      </p:cBhvr>
                                      <p:to>
                                        <p:strVal val="hidden"/>
                                      </p:to>
                                    </p:set>
                                  </p:childTnLst>
                                </p:cTn>
                              </p:par>
                              <p:par>
                                <p:cTn id="405" presetID="23" presetClass="exit" presetSubtype="288" fill="hold" grpId="2" nodeType="withEffect">
                                  <p:stCondLst>
                                    <p:cond delay="0"/>
                                  </p:stCondLst>
                                  <p:childTnLst>
                                    <p:anim calcmode="lin" valueType="num">
                                      <p:cBhvr>
                                        <p:cTn id="406" dur="3500"/>
                                        <p:tgtEl>
                                          <p:spTgt spid="54"/>
                                        </p:tgtEl>
                                        <p:attrNameLst>
                                          <p:attrName>ppt_w</p:attrName>
                                        </p:attrNameLst>
                                      </p:cBhvr>
                                      <p:tavLst>
                                        <p:tav tm="0">
                                          <p:val>
                                            <p:strVal val="ppt_w"/>
                                          </p:val>
                                        </p:tav>
                                        <p:tav tm="100000">
                                          <p:val>
                                            <p:strVal val="2/3*ppt_w"/>
                                          </p:val>
                                        </p:tav>
                                      </p:tavLst>
                                    </p:anim>
                                    <p:anim calcmode="lin" valueType="num">
                                      <p:cBhvr>
                                        <p:cTn id="407" dur="3500"/>
                                        <p:tgtEl>
                                          <p:spTgt spid="54"/>
                                        </p:tgtEl>
                                        <p:attrNameLst>
                                          <p:attrName>ppt_h</p:attrName>
                                        </p:attrNameLst>
                                      </p:cBhvr>
                                      <p:tavLst>
                                        <p:tav tm="0">
                                          <p:val>
                                            <p:strVal val="ppt_h"/>
                                          </p:val>
                                        </p:tav>
                                        <p:tav tm="100000">
                                          <p:val>
                                            <p:strVal val="2/3*ppt_h"/>
                                          </p:val>
                                        </p:tav>
                                      </p:tavLst>
                                    </p:anim>
                                    <p:set>
                                      <p:cBhvr>
                                        <p:cTn id="408" dur="1" fill="hold">
                                          <p:stCondLst>
                                            <p:cond delay="3499"/>
                                          </p:stCondLst>
                                        </p:cTn>
                                        <p:tgtEl>
                                          <p:spTgt spid="54"/>
                                        </p:tgtEl>
                                        <p:attrNameLst>
                                          <p:attrName>style.visibility</p:attrName>
                                        </p:attrNameLst>
                                      </p:cBhvr>
                                      <p:to>
                                        <p:strVal val="hidden"/>
                                      </p:to>
                                    </p:set>
                                  </p:childTnLst>
                                </p:cTn>
                              </p:par>
                              <p:par>
                                <p:cTn id="409" presetID="23" presetClass="exit" presetSubtype="288" fill="hold" grpId="2" nodeType="withEffect">
                                  <p:stCondLst>
                                    <p:cond delay="0"/>
                                  </p:stCondLst>
                                  <p:childTnLst>
                                    <p:anim calcmode="lin" valueType="num">
                                      <p:cBhvr>
                                        <p:cTn id="410" dur="3500"/>
                                        <p:tgtEl>
                                          <p:spTgt spid="50"/>
                                        </p:tgtEl>
                                        <p:attrNameLst>
                                          <p:attrName>ppt_w</p:attrName>
                                        </p:attrNameLst>
                                      </p:cBhvr>
                                      <p:tavLst>
                                        <p:tav tm="0">
                                          <p:val>
                                            <p:strVal val="ppt_w"/>
                                          </p:val>
                                        </p:tav>
                                        <p:tav tm="100000">
                                          <p:val>
                                            <p:strVal val="2/3*ppt_w"/>
                                          </p:val>
                                        </p:tav>
                                      </p:tavLst>
                                    </p:anim>
                                    <p:anim calcmode="lin" valueType="num">
                                      <p:cBhvr>
                                        <p:cTn id="411" dur="3500"/>
                                        <p:tgtEl>
                                          <p:spTgt spid="50"/>
                                        </p:tgtEl>
                                        <p:attrNameLst>
                                          <p:attrName>ppt_h</p:attrName>
                                        </p:attrNameLst>
                                      </p:cBhvr>
                                      <p:tavLst>
                                        <p:tav tm="0">
                                          <p:val>
                                            <p:strVal val="ppt_h"/>
                                          </p:val>
                                        </p:tav>
                                        <p:tav tm="100000">
                                          <p:val>
                                            <p:strVal val="2/3*ppt_h"/>
                                          </p:val>
                                        </p:tav>
                                      </p:tavLst>
                                    </p:anim>
                                    <p:set>
                                      <p:cBhvr>
                                        <p:cTn id="412" dur="1" fill="hold">
                                          <p:stCondLst>
                                            <p:cond delay="3499"/>
                                          </p:stCondLst>
                                        </p:cTn>
                                        <p:tgtEl>
                                          <p:spTgt spid="50"/>
                                        </p:tgtEl>
                                        <p:attrNameLst>
                                          <p:attrName>style.visibility</p:attrName>
                                        </p:attrNameLst>
                                      </p:cBhvr>
                                      <p:to>
                                        <p:strVal val="hidden"/>
                                      </p:to>
                                    </p:set>
                                  </p:childTnLst>
                                </p:cTn>
                              </p:par>
                              <p:par>
                                <p:cTn id="413" presetID="23" presetClass="exit" presetSubtype="288" fill="hold" grpId="2" nodeType="withEffect">
                                  <p:stCondLst>
                                    <p:cond delay="0"/>
                                  </p:stCondLst>
                                  <p:childTnLst>
                                    <p:anim calcmode="lin" valueType="num">
                                      <p:cBhvr>
                                        <p:cTn id="414" dur="3500"/>
                                        <p:tgtEl>
                                          <p:spTgt spid="58"/>
                                        </p:tgtEl>
                                        <p:attrNameLst>
                                          <p:attrName>ppt_w</p:attrName>
                                        </p:attrNameLst>
                                      </p:cBhvr>
                                      <p:tavLst>
                                        <p:tav tm="0">
                                          <p:val>
                                            <p:strVal val="ppt_w"/>
                                          </p:val>
                                        </p:tav>
                                        <p:tav tm="100000">
                                          <p:val>
                                            <p:strVal val="2/3*ppt_w"/>
                                          </p:val>
                                        </p:tav>
                                      </p:tavLst>
                                    </p:anim>
                                    <p:anim calcmode="lin" valueType="num">
                                      <p:cBhvr>
                                        <p:cTn id="415" dur="3500"/>
                                        <p:tgtEl>
                                          <p:spTgt spid="58"/>
                                        </p:tgtEl>
                                        <p:attrNameLst>
                                          <p:attrName>ppt_h</p:attrName>
                                        </p:attrNameLst>
                                      </p:cBhvr>
                                      <p:tavLst>
                                        <p:tav tm="0">
                                          <p:val>
                                            <p:strVal val="ppt_h"/>
                                          </p:val>
                                        </p:tav>
                                        <p:tav tm="100000">
                                          <p:val>
                                            <p:strVal val="2/3*ppt_h"/>
                                          </p:val>
                                        </p:tav>
                                      </p:tavLst>
                                    </p:anim>
                                    <p:set>
                                      <p:cBhvr>
                                        <p:cTn id="416" dur="1" fill="hold">
                                          <p:stCondLst>
                                            <p:cond delay="3499"/>
                                          </p:stCondLst>
                                        </p:cTn>
                                        <p:tgtEl>
                                          <p:spTgt spid="58"/>
                                        </p:tgtEl>
                                        <p:attrNameLst>
                                          <p:attrName>style.visibility</p:attrName>
                                        </p:attrNameLst>
                                      </p:cBhvr>
                                      <p:to>
                                        <p:strVal val="hidden"/>
                                      </p:to>
                                    </p:set>
                                  </p:childTnLst>
                                </p:cTn>
                              </p:par>
                              <p:par>
                                <p:cTn id="417" presetID="23" presetClass="exit" presetSubtype="288" fill="hold" grpId="2" nodeType="withEffect">
                                  <p:stCondLst>
                                    <p:cond delay="0"/>
                                  </p:stCondLst>
                                  <p:childTnLst>
                                    <p:anim calcmode="lin" valueType="num">
                                      <p:cBhvr>
                                        <p:cTn id="418" dur="3500"/>
                                        <p:tgtEl>
                                          <p:spTgt spid="47"/>
                                        </p:tgtEl>
                                        <p:attrNameLst>
                                          <p:attrName>ppt_w</p:attrName>
                                        </p:attrNameLst>
                                      </p:cBhvr>
                                      <p:tavLst>
                                        <p:tav tm="0">
                                          <p:val>
                                            <p:strVal val="ppt_w"/>
                                          </p:val>
                                        </p:tav>
                                        <p:tav tm="100000">
                                          <p:val>
                                            <p:strVal val="2/3*ppt_w"/>
                                          </p:val>
                                        </p:tav>
                                      </p:tavLst>
                                    </p:anim>
                                    <p:anim calcmode="lin" valueType="num">
                                      <p:cBhvr>
                                        <p:cTn id="419" dur="3500"/>
                                        <p:tgtEl>
                                          <p:spTgt spid="47"/>
                                        </p:tgtEl>
                                        <p:attrNameLst>
                                          <p:attrName>ppt_h</p:attrName>
                                        </p:attrNameLst>
                                      </p:cBhvr>
                                      <p:tavLst>
                                        <p:tav tm="0">
                                          <p:val>
                                            <p:strVal val="ppt_h"/>
                                          </p:val>
                                        </p:tav>
                                        <p:tav tm="100000">
                                          <p:val>
                                            <p:strVal val="2/3*ppt_h"/>
                                          </p:val>
                                        </p:tav>
                                      </p:tavLst>
                                    </p:anim>
                                    <p:set>
                                      <p:cBhvr>
                                        <p:cTn id="420" dur="1" fill="hold">
                                          <p:stCondLst>
                                            <p:cond delay="3499"/>
                                          </p:stCondLst>
                                        </p:cTn>
                                        <p:tgtEl>
                                          <p:spTgt spid="47"/>
                                        </p:tgtEl>
                                        <p:attrNameLst>
                                          <p:attrName>style.visibility</p:attrName>
                                        </p:attrNameLst>
                                      </p:cBhvr>
                                      <p:to>
                                        <p:strVal val="hidden"/>
                                      </p:to>
                                    </p:set>
                                  </p:childTnLst>
                                </p:cTn>
                              </p:par>
                              <p:par>
                                <p:cTn id="421" presetID="23" presetClass="exit" presetSubtype="288" fill="hold" grpId="2" nodeType="withEffect">
                                  <p:stCondLst>
                                    <p:cond delay="0"/>
                                  </p:stCondLst>
                                  <p:childTnLst>
                                    <p:anim calcmode="lin" valueType="num">
                                      <p:cBhvr>
                                        <p:cTn id="422" dur="3500"/>
                                        <p:tgtEl>
                                          <p:spTgt spid="55"/>
                                        </p:tgtEl>
                                        <p:attrNameLst>
                                          <p:attrName>ppt_w</p:attrName>
                                        </p:attrNameLst>
                                      </p:cBhvr>
                                      <p:tavLst>
                                        <p:tav tm="0">
                                          <p:val>
                                            <p:strVal val="ppt_w"/>
                                          </p:val>
                                        </p:tav>
                                        <p:tav tm="100000">
                                          <p:val>
                                            <p:strVal val="2/3*ppt_w"/>
                                          </p:val>
                                        </p:tav>
                                      </p:tavLst>
                                    </p:anim>
                                    <p:anim calcmode="lin" valueType="num">
                                      <p:cBhvr>
                                        <p:cTn id="423" dur="3500"/>
                                        <p:tgtEl>
                                          <p:spTgt spid="55"/>
                                        </p:tgtEl>
                                        <p:attrNameLst>
                                          <p:attrName>ppt_h</p:attrName>
                                        </p:attrNameLst>
                                      </p:cBhvr>
                                      <p:tavLst>
                                        <p:tav tm="0">
                                          <p:val>
                                            <p:strVal val="ppt_h"/>
                                          </p:val>
                                        </p:tav>
                                        <p:tav tm="100000">
                                          <p:val>
                                            <p:strVal val="2/3*ppt_h"/>
                                          </p:val>
                                        </p:tav>
                                      </p:tavLst>
                                    </p:anim>
                                    <p:set>
                                      <p:cBhvr>
                                        <p:cTn id="424" dur="1" fill="hold">
                                          <p:stCondLst>
                                            <p:cond delay="3499"/>
                                          </p:stCondLst>
                                        </p:cTn>
                                        <p:tgtEl>
                                          <p:spTgt spid="55"/>
                                        </p:tgtEl>
                                        <p:attrNameLst>
                                          <p:attrName>style.visibility</p:attrName>
                                        </p:attrNameLst>
                                      </p:cBhvr>
                                      <p:to>
                                        <p:strVal val="hidden"/>
                                      </p:to>
                                    </p:set>
                                  </p:childTnLst>
                                </p:cTn>
                              </p:par>
                              <p:par>
                                <p:cTn id="425" presetID="23" presetClass="exit" presetSubtype="288" fill="hold" grpId="2" nodeType="withEffect">
                                  <p:stCondLst>
                                    <p:cond delay="0"/>
                                  </p:stCondLst>
                                  <p:childTnLst>
                                    <p:anim calcmode="lin" valueType="num">
                                      <p:cBhvr>
                                        <p:cTn id="426" dur="3500"/>
                                        <p:tgtEl>
                                          <p:spTgt spid="51"/>
                                        </p:tgtEl>
                                        <p:attrNameLst>
                                          <p:attrName>ppt_w</p:attrName>
                                        </p:attrNameLst>
                                      </p:cBhvr>
                                      <p:tavLst>
                                        <p:tav tm="0">
                                          <p:val>
                                            <p:strVal val="ppt_w"/>
                                          </p:val>
                                        </p:tav>
                                        <p:tav tm="100000">
                                          <p:val>
                                            <p:strVal val="2/3*ppt_w"/>
                                          </p:val>
                                        </p:tav>
                                      </p:tavLst>
                                    </p:anim>
                                    <p:anim calcmode="lin" valueType="num">
                                      <p:cBhvr>
                                        <p:cTn id="427" dur="3500"/>
                                        <p:tgtEl>
                                          <p:spTgt spid="51"/>
                                        </p:tgtEl>
                                        <p:attrNameLst>
                                          <p:attrName>ppt_h</p:attrName>
                                        </p:attrNameLst>
                                      </p:cBhvr>
                                      <p:tavLst>
                                        <p:tav tm="0">
                                          <p:val>
                                            <p:strVal val="ppt_h"/>
                                          </p:val>
                                        </p:tav>
                                        <p:tav tm="100000">
                                          <p:val>
                                            <p:strVal val="2/3*ppt_h"/>
                                          </p:val>
                                        </p:tav>
                                      </p:tavLst>
                                    </p:anim>
                                    <p:set>
                                      <p:cBhvr>
                                        <p:cTn id="428" dur="1" fill="hold">
                                          <p:stCondLst>
                                            <p:cond delay="3499"/>
                                          </p:stCondLst>
                                        </p:cTn>
                                        <p:tgtEl>
                                          <p:spTgt spid="51"/>
                                        </p:tgtEl>
                                        <p:attrNameLst>
                                          <p:attrName>style.visibility</p:attrName>
                                        </p:attrNameLst>
                                      </p:cBhvr>
                                      <p:to>
                                        <p:strVal val="hidden"/>
                                      </p:to>
                                    </p:set>
                                  </p:childTnLst>
                                </p:cTn>
                              </p:par>
                              <p:par>
                                <p:cTn id="429" presetID="23" presetClass="exit" presetSubtype="288" fill="hold" grpId="2" nodeType="withEffect">
                                  <p:stCondLst>
                                    <p:cond delay="0"/>
                                  </p:stCondLst>
                                  <p:childTnLst>
                                    <p:anim calcmode="lin" valueType="num">
                                      <p:cBhvr>
                                        <p:cTn id="430" dur="3500"/>
                                        <p:tgtEl>
                                          <p:spTgt spid="59"/>
                                        </p:tgtEl>
                                        <p:attrNameLst>
                                          <p:attrName>ppt_w</p:attrName>
                                        </p:attrNameLst>
                                      </p:cBhvr>
                                      <p:tavLst>
                                        <p:tav tm="0">
                                          <p:val>
                                            <p:strVal val="ppt_w"/>
                                          </p:val>
                                        </p:tav>
                                        <p:tav tm="100000">
                                          <p:val>
                                            <p:strVal val="2/3*ppt_w"/>
                                          </p:val>
                                        </p:tav>
                                      </p:tavLst>
                                    </p:anim>
                                    <p:anim calcmode="lin" valueType="num">
                                      <p:cBhvr>
                                        <p:cTn id="431" dur="3500"/>
                                        <p:tgtEl>
                                          <p:spTgt spid="59"/>
                                        </p:tgtEl>
                                        <p:attrNameLst>
                                          <p:attrName>ppt_h</p:attrName>
                                        </p:attrNameLst>
                                      </p:cBhvr>
                                      <p:tavLst>
                                        <p:tav tm="0">
                                          <p:val>
                                            <p:strVal val="ppt_h"/>
                                          </p:val>
                                        </p:tav>
                                        <p:tav tm="100000">
                                          <p:val>
                                            <p:strVal val="2/3*ppt_h"/>
                                          </p:val>
                                        </p:tav>
                                      </p:tavLst>
                                    </p:anim>
                                    <p:set>
                                      <p:cBhvr>
                                        <p:cTn id="432" dur="1" fill="hold">
                                          <p:stCondLst>
                                            <p:cond delay="3499"/>
                                          </p:stCondLst>
                                        </p:cTn>
                                        <p:tgtEl>
                                          <p:spTgt spid="59"/>
                                        </p:tgtEl>
                                        <p:attrNameLst>
                                          <p:attrName>style.visibility</p:attrName>
                                        </p:attrNameLst>
                                      </p:cBhvr>
                                      <p:to>
                                        <p:strVal val="hidden"/>
                                      </p:to>
                                    </p:set>
                                  </p:childTnLst>
                                </p:cTn>
                              </p:par>
                              <p:par>
                                <p:cTn id="433" presetID="23" presetClass="exit" presetSubtype="288" fill="hold" grpId="2" nodeType="withEffect">
                                  <p:stCondLst>
                                    <p:cond delay="0"/>
                                  </p:stCondLst>
                                  <p:childTnLst>
                                    <p:anim calcmode="lin" valueType="num">
                                      <p:cBhvr>
                                        <p:cTn id="434" dur="3500"/>
                                        <p:tgtEl>
                                          <p:spTgt spid="48"/>
                                        </p:tgtEl>
                                        <p:attrNameLst>
                                          <p:attrName>ppt_w</p:attrName>
                                        </p:attrNameLst>
                                      </p:cBhvr>
                                      <p:tavLst>
                                        <p:tav tm="0">
                                          <p:val>
                                            <p:strVal val="ppt_w"/>
                                          </p:val>
                                        </p:tav>
                                        <p:tav tm="100000">
                                          <p:val>
                                            <p:strVal val="2/3*ppt_w"/>
                                          </p:val>
                                        </p:tav>
                                      </p:tavLst>
                                    </p:anim>
                                    <p:anim calcmode="lin" valueType="num">
                                      <p:cBhvr>
                                        <p:cTn id="435" dur="3500"/>
                                        <p:tgtEl>
                                          <p:spTgt spid="48"/>
                                        </p:tgtEl>
                                        <p:attrNameLst>
                                          <p:attrName>ppt_h</p:attrName>
                                        </p:attrNameLst>
                                      </p:cBhvr>
                                      <p:tavLst>
                                        <p:tav tm="0">
                                          <p:val>
                                            <p:strVal val="ppt_h"/>
                                          </p:val>
                                        </p:tav>
                                        <p:tav tm="100000">
                                          <p:val>
                                            <p:strVal val="2/3*ppt_h"/>
                                          </p:val>
                                        </p:tav>
                                      </p:tavLst>
                                    </p:anim>
                                    <p:set>
                                      <p:cBhvr>
                                        <p:cTn id="436" dur="1" fill="hold">
                                          <p:stCondLst>
                                            <p:cond delay="3499"/>
                                          </p:stCondLst>
                                        </p:cTn>
                                        <p:tgtEl>
                                          <p:spTgt spid="48"/>
                                        </p:tgtEl>
                                        <p:attrNameLst>
                                          <p:attrName>style.visibility</p:attrName>
                                        </p:attrNameLst>
                                      </p:cBhvr>
                                      <p:to>
                                        <p:strVal val="hidden"/>
                                      </p:to>
                                    </p:set>
                                  </p:childTnLst>
                                </p:cTn>
                              </p:par>
                              <p:par>
                                <p:cTn id="437" presetID="23" presetClass="exit" presetSubtype="288" fill="hold" grpId="2" nodeType="withEffect">
                                  <p:stCondLst>
                                    <p:cond delay="0"/>
                                  </p:stCondLst>
                                  <p:childTnLst>
                                    <p:anim calcmode="lin" valueType="num">
                                      <p:cBhvr>
                                        <p:cTn id="438" dur="3500"/>
                                        <p:tgtEl>
                                          <p:spTgt spid="56"/>
                                        </p:tgtEl>
                                        <p:attrNameLst>
                                          <p:attrName>ppt_w</p:attrName>
                                        </p:attrNameLst>
                                      </p:cBhvr>
                                      <p:tavLst>
                                        <p:tav tm="0">
                                          <p:val>
                                            <p:strVal val="ppt_w"/>
                                          </p:val>
                                        </p:tav>
                                        <p:tav tm="100000">
                                          <p:val>
                                            <p:strVal val="2/3*ppt_w"/>
                                          </p:val>
                                        </p:tav>
                                      </p:tavLst>
                                    </p:anim>
                                    <p:anim calcmode="lin" valueType="num">
                                      <p:cBhvr>
                                        <p:cTn id="439" dur="3500"/>
                                        <p:tgtEl>
                                          <p:spTgt spid="56"/>
                                        </p:tgtEl>
                                        <p:attrNameLst>
                                          <p:attrName>ppt_h</p:attrName>
                                        </p:attrNameLst>
                                      </p:cBhvr>
                                      <p:tavLst>
                                        <p:tav tm="0">
                                          <p:val>
                                            <p:strVal val="ppt_h"/>
                                          </p:val>
                                        </p:tav>
                                        <p:tav tm="100000">
                                          <p:val>
                                            <p:strVal val="2/3*ppt_h"/>
                                          </p:val>
                                        </p:tav>
                                      </p:tavLst>
                                    </p:anim>
                                    <p:set>
                                      <p:cBhvr>
                                        <p:cTn id="440" dur="1" fill="hold">
                                          <p:stCondLst>
                                            <p:cond delay="3499"/>
                                          </p:stCondLst>
                                        </p:cTn>
                                        <p:tgtEl>
                                          <p:spTgt spid="56"/>
                                        </p:tgtEl>
                                        <p:attrNameLst>
                                          <p:attrName>style.visibility</p:attrName>
                                        </p:attrNameLst>
                                      </p:cBhvr>
                                      <p:to>
                                        <p:strVal val="hidden"/>
                                      </p:to>
                                    </p:set>
                                  </p:childTnLst>
                                </p:cTn>
                              </p:par>
                              <p:par>
                                <p:cTn id="441" presetID="23" presetClass="exit" presetSubtype="288" fill="hold" grpId="2" nodeType="withEffect">
                                  <p:stCondLst>
                                    <p:cond delay="0"/>
                                  </p:stCondLst>
                                  <p:childTnLst>
                                    <p:anim calcmode="lin" valueType="num">
                                      <p:cBhvr>
                                        <p:cTn id="442" dur="3500"/>
                                        <p:tgtEl>
                                          <p:spTgt spid="52"/>
                                        </p:tgtEl>
                                        <p:attrNameLst>
                                          <p:attrName>ppt_w</p:attrName>
                                        </p:attrNameLst>
                                      </p:cBhvr>
                                      <p:tavLst>
                                        <p:tav tm="0">
                                          <p:val>
                                            <p:strVal val="ppt_w"/>
                                          </p:val>
                                        </p:tav>
                                        <p:tav tm="100000">
                                          <p:val>
                                            <p:strVal val="2/3*ppt_w"/>
                                          </p:val>
                                        </p:tav>
                                      </p:tavLst>
                                    </p:anim>
                                    <p:anim calcmode="lin" valueType="num">
                                      <p:cBhvr>
                                        <p:cTn id="443" dur="3500"/>
                                        <p:tgtEl>
                                          <p:spTgt spid="52"/>
                                        </p:tgtEl>
                                        <p:attrNameLst>
                                          <p:attrName>ppt_h</p:attrName>
                                        </p:attrNameLst>
                                      </p:cBhvr>
                                      <p:tavLst>
                                        <p:tav tm="0">
                                          <p:val>
                                            <p:strVal val="ppt_h"/>
                                          </p:val>
                                        </p:tav>
                                        <p:tav tm="100000">
                                          <p:val>
                                            <p:strVal val="2/3*ppt_h"/>
                                          </p:val>
                                        </p:tav>
                                      </p:tavLst>
                                    </p:anim>
                                    <p:set>
                                      <p:cBhvr>
                                        <p:cTn id="444" dur="1" fill="hold">
                                          <p:stCondLst>
                                            <p:cond delay="3499"/>
                                          </p:stCondLst>
                                        </p:cTn>
                                        <p:tgtEl>
                                          <p:spTgt spid="52"/>
                                        </p:tgtEl>
                                        <p:attrNameLst>
                                          <p:attrName>style.visibility</p:attrName>
                                        </p:attrNameLst>
                                      </p:cBhvr>
                                      <p:to>
                                        <p:strVal val="hidden"/>
                                      </p:to>
                                    </p:set>
                                  </p:childTnLst>
                                </p:cTn>
                              </p:par>
                              <p:par>
                                <p:cTn id="445" presetID="23" presetClass="exit" presetSubtype="288" fill="hold" grpId="2" nodeType="withEffect">
                                  <p:stCondLst>
                                    <p:cond delay="0"/>
                                  </p:stCondLst>
                                  <p:childTnLst>
                                    <p:anim calcmode="lin" valueType="num">
                                      <p:cBhvr>
                                        <p:cTn id="446" dur="3500"/>
                                        <p:tgtEl>
                                          <p:spTgt spid="60"/>
                                        </p:tgtEl>
                                        <p:attrNameLst>
                                          <p:attrName>ppt_w</p:attrName>
                                        </p:attrNameLst>
                                      </p:cBhvr>
                                      <p:tavLst>
                                        <p:tav tm="0">
                                          <p:val>
                                            <p:strVal val="ppt_w"/>
                                          </p:val>
                                        </p:tav>
                                        <p:tav tm="100000">
                                          <p:val>
                                            <p:strVal val="2/3*ppt_w"/>
                                          </p:val>
                                        </p:tav>
                                      </p:tavLst>
                                    </p:anim>
                                    <p:anim calcmode="lin" valueType="num">
                                      <p:cBhvr>
                                        <p:cTn id="447" dur="3500"/>
                                        <p:tgtEl>
                                          <p:spTgt spid="60"/>
                                        </p:tgtEl>
                                        <p:attrNameLst>
                                          <p:attrName>ppt_h</p:attrName>
                                        </p:attrNameLst>
                                      </p:cBhvr>
                                      <p:tavLst>
                                        <p:tav tm="0">
                                          <p:val>
                                            <p:strVal val="ppt_h"/>
                                          </p:val>
                                        </p:tav>
                                        <p:tav tm="100000">
                                          <p:val>
                                            <p:strVal val="2/3*ppt_h"/>
                                          </p:val>
                                        </p:tav>
                                      </p:tavLst>
                                    </p:anim>
                                    <p:set>
                                      <p:cBhvr>
                                        <p:cTn id="448" dur="1" fill="hold">
                                          <p:stCondLst>
                                            <p:cond delay="3499"/>
                                          </p:stCondLst>
                                        </p:cTn>
                                        <p:tgtEl>
                                          <p:spTgt spid="60"/>
                                        </p:tgtEl>
                                        <p:attrNameLst>
                                          <p:attrName>style.visibility</p:attrName>
                                        </p:attrNameLst>
                                      </p:cBhvr>
                                      <p:to>
                                        <p:strVal val="hidden"/>
                                      </p:to>
                                    </p:set>
                                  </p:childTnLst>
                                </p:cTn>
                              </p:par>
                              <p:par>
                                <p:cTn id="449" presetID="23" presetClass="exit" presetSubtype="288" fill="hold" grpId="2" nodeType="withEffect">
                                  <p:stCondLst>
                                    <p:cond delay="0"/>
                                  </p:stCondLst>
                                  <p:childTnLst>
                                    <p:anim calcmode="lin" valueType="num">
                                      <p:cBhvr>
                                        <p:cTn id="450" dur="3500"/>
                                        <p:tgtEl>
                                          <p:spTgt spid="49"/>
                                        </p:tgtEl>
                                        <p:attrNameLst>
                                          <p:attrName>ppt_w</p:attrName>
                                        </p:attrNameLst>
                                      </p:cBhvr>
                                      <p:tavLst>
                                        <p:tav tm="0">
                                          <p:val>
                                            <p:strVal val="ppt_w"/>
                                          </p:val>
                                        </p:tav>
                                        <p:tav tm="100000">
                                          <p:val>
                                            <p:strVal val="2/3*ppt_w"/>
                                          </p:val>
                                        </p:tav>
                                      </p:tavLst>
                                    </p:anim>
                                    <p:anim calcmode="lin" valueType="num">
                                      <p:cBhvr>
                                        <p:cTn id="451" dur="3500"/>
                                        <p:tgtEl>
                                          <p:spTgt spid="49"/>
                                        </p:tgtEl>
                                        <p:attrNameLst>
                                          <p:attrName>ppt_h</p:attrName>
                                        </p:attrNameLst>
                                      </p:cBhvr>
                                      <p:tavLst>
                                        <p:tav tm="0">
                                          <p:val>
                                            <p:strVal val="ppt_h"/>
                                          </p:val>
                                        </p:tav>
                                        <p:tav tm="100000">
                                          <p:val>
                                            <p:strVal val="2/3*ppt_h"/>
                                          </p:val>
                                        </p:tav>
                                      </p:tavLst>
                                    </p:anim>
                                    <p:set>
                                      <p:cBhvr>
                                        <p:cTn id="452" dur="1" fill="hold">
                                          <p:stCondLst>
                                            <p:cond delay="3499"/>
                                          </p:stCondLst>
                                        </p:cTn>
                                        <p:tgtEl>
                                          <p:spTgt spid="49"/>
                                        </p:tgtEl>
                                        <p:attrNameLst>
                                          <p:attrName>style.visibility</p:attrName>
                                        </p:attrNameLst>
                                      </p:cBhvr>
                                      <p:to>
                                        <p:strVal val="hidden"/>
                                      </p:to>
                                    </p:set>
                                  </p:childTnLst>
                                </p:cTn>
                              </p:par>
                              <p:par>
                                <p:cTn id="453" presetID="23" presetClass="exit" presetSubtype="288" fill="hold" grpId="2" nodeType="withEffect">
                                  <p:stCondLst>
                                    <p:cond delay="0"/>
                                  </p:stCondLst>
                                  <p:childTnLst>
                                    <p:anim calcmode="lin" valueType="num">
                                      <p:cBhvr>
                                        <p:cTn id="454" dur="3500"/>
                                        <p:tgtEl>
                                          <p:spTgt spid="57"/>
                                        </p:tgtEl>
                                        <p:attrNameLst>
                                          <p:attrName>ppt_w</p:attrName>
                                        </p:attrNameLst>
                                      </p:cBhvr>
                                      <p:tavLst>
                                        <p:tav tm="0">
                                          <p:val>
                                            <p:strVal val="ppt_w"/>
                                          </p:val>
                                        </p:tav>
                                        <p:tav tm="100000">
                                          <p:val>
                                            <p:strVal val="2/3*ppt_w"/>
                                          </p:val>
                                        </p:tav>
                                      </p:tavLst>
                                    </p:anim>
                                    <p:anim calcmode="lin" valueType="num">
                                      <p:cBhvr>
                                        <p:cTn id="455" dur="3500"/>
                                        <p:tgtEl>
                                          <p:spTgt spid="57"/>
                                        </p:tgtEl>
                                        <p:attrNameLst>
                                          <p:attrName>ppt_h</p:attrName>
                                        </p:attrNameLst>
                                      </p:cBhvr>
                                      <p:tavLst>
                                        <p:tav tm="0">
                                          <p:val>
                                            <p:strVal val="ppt_h"/>
                                          </p:val>
                                        </p:tav>
                                        <p:tav tm="100000">
                                          <p:val>
                                            <p:strVal val="2/3*ppt_h"/>
                                          </p:val>
                                        </p:tav>
                                      </p:tavLst>
                                    </p:anim>
                                    <p:set>
                                      <p:cBhvr>
                                        <p:cTn id="456" dur="1" fill="hold">
                                          <p:stCondLst>
                                            <p:cond delay="3499"/>
                                          </p:stCondLst>
                                        </p:cTn>
                                        <p:tgtEl>
                                          <p:spTgt spid="57"/>
                                        </p:tgtEl>
                                        <p:attrNameLst>
                                          <p:attrName>style.visibility</p:attrName>
                                        </p:attrNameLst>
                                      </p:cBhvr>
                                      <p:to>
                                        <p:strVal val="hidden"/>
                                      </p:to>
                                    </p:set>
                                  </p:childTnLst>
                                </p:cTn>
                              </p:par>
                              <p:par>
                                <p:cTn id="457" presetID="23" presetClass="exit" presetSubtype="288" fill="hold" grpId="2" nodeType="withEffect">
                                  <p:stCondLst>
                                    <p:cond delay="0"/>
                                  </p:stCondLst>
                                  <p:childTnLst>
                                    <p:anim calcmode="lin" valueType="num">
                                      <p:cBhvr>
                                        <p:cTn id="458" dur="3500"/>
                                        <p:tgtEl>
                                          <p:spTgt spid="53"/>
                                        </p:tgtEl>
                                        <p:attrNameLst>
                                          <p:attrName>ppt_w</p:attrName>
                                        </p:attrNameLst>
                                      </p:cBhvr>
                                      <p:tavLst>
                                        <p:tav tm="0">
                                          <p:val>
                                            <p:strVal val="ppt_w"/>
                                          </p:val>
                                        </p:tav>
                                        <p:tav tm="100000">
                                          <p:val>
                                            <p:strVal val="2/3*ppt_w"/>
                                          </p:val>
                                        </p:tav>
                                      </p:tavLst>
                                    </p:anim>
                                    <p:anim calcmode="lin" valueType="num">
                                      <p:cBhvr>
                                        <p:cTn id="459" dur="3500"/>
                                        <p:tgtEl>
                                          <p:spTgt spid="53"/>
                                        </p:tgtEl>
                                        <p:attrNameLst>
                                          <p:attrName>ppt_h</p:attrName>
                                        </p:attrNameLst>
                                      </p:cBhvr>
                                      <p:tavLst>
                                        <p:tav tm="0">
                                          <p:val>
                                            <p:strVal val="ppt_h"/>
                                          </p:val>
                                        </p:tav>
                                        <p:tav tm="100000">
                                          <p:val>
                                            <p:strVal val="2/3*ppt_h"/>
                                          </p:val>
                                        </p:tav>
                                      </p:tavLst>
                                    </p:anim>
                                    <p:set>
                                      <p:cBhvr>
                                        <p:cTn id="460" dur="1" fill="hold">
                                          <p:stCondLst>
                                            <p:cond delay="3499"/>
                                          </p:stCondLst>
                                        </p:cTn>
                                        <p:tgtEl>
                                          <p:spTgt spid="53"/>
                                        </p:tgtEl>
                                        <p:attrNameLst>
                                          <p:attrName>style.visibility</p:attrName>
                                        </p:attrNameLst>
                                      </p:cBhvr>
                                      <p:to>
                                        <p:strVal val="hidden"/>
                                      </p:to>
                                    </p:set>
                                  </p:childTnLst>
                                </p:cTn>
                              </p:par>
                              <p:par>
                                <p:cTn id="461" presetID="23" presetClass="exit" presetSubtype="288" fill="hold" grpId="2" nodeType="withEffect">
                                  <p:stCondLst>
                                    <p:cond delay="0"/>
                                  </p:stCondLst>
                                  <p:childTnLst>
                                    <p:anim calcmode="lin" valueType="num">
                                      <p:cBhvr>
                                        <p:cTn id="462" dur="3500"/>
                                        <p:tgtEl>
                                          <p:spTgt spid="61"/>
                                        </p:tgtEl>
                                        <p:attrNameLst>
                                          <p:attrName>ppt_w</p:attrName>
                                        </p:attrNameLst>
                                      </p:cBhvr>
                                      <p:tavLst>
                                        <p:tav tm="0">
                                          <p:val>
                                            <p:strVal val="ppt_w"/>
                                          </p:val>
                                        </p:tav>
                                        <p:tav tm="100000">
                                          <p:val>
                                            <p:strVal val="2/3*ppt_w"/>
                                          </p:val>
                                        </p:tav>
                                      </p:tavLst>
                                    </p:anim>
                                    <p:anim calcmode="lin" valueType="num">
                                      <p:cBhvr>
                                        <p:cTn id="463" dur="3500"/>
                                        <p:tgtEl>
                                          <p:spTgt spid="61"/>
                                        </p:tgtEl>
                                        <p:attrNameLst>
                                          <p:attrName>ppt_h</p:attrName>
                                        </p:attrNameLst>
                                      </p:cBhvr>
                                      <p:tavLst>
                                        <p:tav tm="0">
                                          <p:val>
                                            <p:strVal val="ppt_h"/>
                                          </p:val>
                                        </p:tav>
                                        <p:tav tm="100000">
                                          <p:val>
                                            <p:strVal val="2/3*ppt_h"/>
                                          </p:val>
                                        </p:tav>
                                      </p:tavLst>
                                    </p:anim>
                                    <p:set>
                                      <p:cBhvr>
                                        <p:cTn id="464" dur="1" fill="hold">
                                          <p:stCondLst>
                                            <p:cond delay="3499"/>
                                          </p:stCondLst>
                                        </p:cTn>
                                        <p:tgtEl>
                                          <p:spTgt spid="61"/>
                                        </p:tgtEl>
                                        <p:attrNameLst>
                                          <p:attrName>style.visibility</p:attrName>
                                        </p:attrNameLst>
                                      </p:cBhvr>
                                      <p:to>
                                        <p:strVal val="hidden"/>
                                      </p:to>
                                    </p:set>
                                  </p:childTnLst>
                                </p:cTn>
                              </p:par>
                              <p:par>
                                <p:cTn id="465" presetID="23" presetClass="exit" presetSubtype="544" fill="hold" grpId="2" nodeType="withEffect">
                                  <p:stCondLst>
                                    <p:cond delay="0"/>
                                  </p:stCondLst>
                                  <p:childTnLst>
                                    <p:anim calcmode="lin" valueType="num">
                                      <p:cBhvr>
                                        <p:cTn id="466" dur="3500"/>
                                        <p:tgtEl>
                                          <p:spTgt spid="15"/>
                                        </p:tgtEl>
                                        <p:attrNameLst>
                                          <p:attrName>ppt_w</p:attrName>
                                        </p:attrNameLst>
                                      </p:cBhvr>
                                      <p:tavLst>
                                        <p:tav tm="0">
                                          <p:val>
                                            <p:strVal val="ppt_w"/>
                                          </p:val>
                                        </p:tav>
                                        <p:tav tm="100000">
                                          <p:val>
                                            <p:fltVal val="0"/>
                                          </p:val>
                                        </p:tav>
                                      </p:tavLst>
                                    </p:anim>
                                    <p:anim calcmode="lin" valueType="num">
                                      <p:cBhvr>
                                        <p:cTn id="467" dur="3500"/>
                                        <p:tgtEl>
                                          <p:spTgt spid="15"/>
                                        </p:tgtEl>
                                        <p:attrNameLst>
                                          <p:attrName>ppt_h</p:attrName>
                                        </p:attrNameLst>
                                      </p:cBhvr>
                                      <p:tavLst>
                                        <p:tav tm="0">
                                          <p:val>
                                            <p:strVal val="ppt_h"/>
                                          </p:val>
                                        </p:tav>
                                        <p:tav tm="100000">
                                          <p:val>
                                            <p:fltVal val="0"/>
                                          </p:val>
                                        </p:tav>
                                      </p:tavLst>
                                    </p:anim>
                                    <p:anim calcmode="lin" valueType="num">
                                      <p:cBhvr>
                                        <p:cTn id="468" dur="3500"/>
                                        <p:tgtEl>
                                          <p:spTgt spid="15"/>
                                        </p:tgtEl>
                                        <p:attrNameLst>
                                          <p:attrName>ppt_x</p:attrName>
                                        </p:attrNameLst>
                                      </p:cBhvr>
                                      <p:tavLst>
                                        <p:tav tm="0">
                                          <p:val>
                                            <p:strVal val="ppt_x"/>
                                          </p:val>
                                        </p:tav>
                                        <p:tav tm="100000">
                                          <p:val>
                                            <p:fltVal val="0.5"/>
                                          </p:val>
                                        </p:tav>
                                      </p:tavLst>
                                    </p:anim>
                                    <p:anim calcmode="lin" valueType="num">
                                      <p:cBhvr>
                                        <p:cTn id="469" dur="3500"/>
                                        <p:tgtEl>
                                          <p:spTgt spid="15"/>
                                        </p:tgtEl>
                                        <p:attrNameLst>
                                          <p:attrName>ppt_y</p:attrName>
                                        </p:attrNameLst>
                                      </p:cBhvr>
                                      <p:tavLst>
                                        <p:tav tm="0">
                                          <p:val>
                                            <p:strVal val="ppt_y"/>
                                          </p:val>
                                        </p:tav>
                                        <p:tav tm="100000">
                                          <p:val>
                                            <p:fltVal val="0.5"/>
                                          </p:val>
                                        </p:tav>
                                      </p:tavLst>
                                    </p:anim>
                                    <p:set>
                                      <p:cBhvr>
                                        <p:cTn id="470" dur="1" fill="hold">
                                          <p:stCondLst>
                                            <p:cond delay="3499"/>
                                          </p:stCondLst>
                                        </p:cTn>
                                        <p:tgtEl>
                                          <p:spTgt spid="15"/>
                                        </p:tgtEl>
                                        <p:attrNameLst>
                                          <p:attrName>style.visibility</p:attrName>
                                        </p:attrNameLst>
                                      </p:cBhvr>
                                      <p:to>
                                        <p:strVal val="hidden"/>
                                      </p:to>
                                    </p:set>
                                  </p:childTnLst>
                                </p:cTn>
                              </p:par>
                              <p:par>
                                <p:cTn id="471" presetID="23" presetClass="exit" presetSubtype="544" fill="hold" grpId="2" nodeType="withEffect">
                                  <p:stCondLst>
                                    <p:cond delay="0"/>
                                  </p:stCondLst>
                                  <p:childTnLst>
                                    <p:anim calcmode="lin" valueType="num">
                                      <p:cBhvr>
                                        <p:cTn id="472" dur="3500"/>
                                        <p:tgtEl>
                                          <p:spTgt spid="16"/>
                                        </p:tgtEl>
                                        <p:attrNameLst>
                                          <p:attrName>ppt_w</p:attrName>
                                        </p:attrNameLst>
                                      </p:cBhvr>
                                      <p:tavLst>
                                        <p:tav tm="0">
                                          <p:val>
                                            <p:strVal val="ppt_w"/>
                                          </p:val>
                                        </p:tav>
                                        <p:tav tm="100000">
                                          <p:val>
                                            <p:fltVal val="0"/>
                                          </p:val>
                                        </p:tav>
                                      </p:tavLst>
                                    </p:anim>
                                    <p:anim calcmode="lin" valueType="num">
                                      <p:cBhvr>
                                        <p:cTn id="473" dur="3500"/>
                                        <p:tgtEl>
                                          <p:spTgt spid="16"/>
                                        </p:tgtEl>
                                        <p:attrNameLst>
                                          <p:attrName>ppt_h</p:attrName>
                                        </p:attrNameLst>
                                      </p:cBhvr>
                                      <p:tavLst>
                                        <p:tav tm="0">
                                          <p:val>
                                            <p:strVal val="ppt_h"/>
                                          </p:val>
                                        </p:tav>
                                        <p:tav tm="100000">
                                          <p:val>
                                            <p:fltVal val="0"/>
                                          </p:val>
                                        </p:tav>
                                      </p:tavLst>
                                    </p:anim>
                                    <p:anim calcmode="lin" valueType="num">
                                      <p:cBhvr>
                                        <p:cTn id="474" dur="3500"/>
                                        <p:tgtEl>
                                          <p:spTgt spid="16"/>
                                        </p:tgtEl>
                                        <p:attrNameLst>
                                          <p:attrName>ppt_x</p:attrName>
                                        </p:attrNameLst>
                                      </p:cBhvr>
                                      <p:tavLst>
                                        <p:tav tm="0">
                                          <p:val>
                                            <p:strVal val="ppt_x"/>
                                          </p:val>
                                        </p:tav>
                                        <p:tav tm="100000">
                                          <p:val>
                                            <p:fltVal val="0.5"/>
                                          </p:val>
                                        </p:tav>
                                      </p:tavLst>
                                    </p:anim>
                                    <p:anim calcmode="lin" valueType="num">
                                      <p:cBhvr>
                                        <p:cTn id="475" dur="3500"/>
                                        <p:tgtEl>
                                          <p:spTgt spid="16"/>
                                        </p:tgtEl>
                                        <p:attrNameLst>
                                          <p:attrName>ppt_y</p:attrName>
                                        </p:attrNameLst>
                                      </p:cBhvr>
                                      <p:tavLst>
                                        <p:tav tm="0">
                                          <p:val>
                                            <p:strVal val="ppt_y"/>
                                          </p:val>
                                        </p:tav>
                                        <p:tav tm="100000">
                                          <p:val>
                                            <p:fltVal val="0.5"/>
                                          </p:val>
                                        </p:tav>
                                      </p:tavLst>
                                    </p:anim>
                                    <p:set>
                                      <p:cBhvr>
                                        <p:cTn id="476" dur="1" fill="hold">
                                          <p:stCondLst>
                                            <p:cond delay="3499"/>
                                          </p:stCondLst>
                                        </p:cTn>
                                        <p:tgtEl>
                                          <p:spTgt spid="16"/>
                                        </p:tgtEl>
                                        <p:attrNameLst>
                                          <p:attrName>style.visibility</p:attrName>
                                        </p:attrNameLst>
                                      </p:cBhvr>
                                      <p:to>
                                        <p:strVal val="hidden"/>
                                      </p:to>
                                    </p:set>
                                  </p:childTnLst>
                                </p:cTn>
                              </p:par>
                              <p:par>
                                <p:cTn id="477" presetID="23" presetClass="exit" presetSubtype="544" fill="hold" grpId="2" nodeType="withEffect">
                                  <p:stCondLst>
                                    <p:cond delay="0"/>
                                  </p:stCondLst>
                                  <p:childTnLst>
                                    <p:anim calcmode="lin" valueType="num">
                                      <p:cBhvr>
                                        <p:cTn id="478" dur="3500"/>
                                        <p:tgtEl>
                                          <p:spTgt spid="17"/>
                                        </p:tgtEl>
                                        <p:attrNameLst>
                                          <p:attrName>ppt_w</p:attrName>
                                        </p:attrNameLst>
                                      </p:cBhvr>
                                      <p:tavLst>
                                        <p:tav tm="0">
                                          <p:val>
                                            <p:strVal val="ppt_w"/>
                                          </p:val>
                                        </p:tav>
                                        <p:tav tm="100000">
                                          <p:val>
                                            <p:fltVal val="0"/>
                                          </p:val>
                                        </p:tav>
                                      </p:tavLst>
                                    </p:anim>
                                    <p:anim calcmode="lin" valueType="num">
                                      <p:cBhvr>
                                        <p:cTn id="479" dur="3500"/>
                                        <p:tgtEl>
                                          <p:spTgt spid="17"/>
                                        </p:tgtEl>
                                        <p:attrNameLst>
                                          <p:attrName>ppt_h</p:attrName>
                                        </p:attrNameLst>
                                      </p:cBhvr>
                                      <p:tavLst>
                                        <p:tav tm="0">
                                          <p:val>
                                            <p:strVal val="ppt_h"/>
                                          </p:val>
                                        </p:tav>
                                        <p:tav tm="100000">
                                          <p:val>
                                            <p:fltVal val="0"/>
                                          </p:val>
                                        </p:tav>
                                      </p:tavLst>
                                    </p:anim>
                                    <p:anim calcmode="lin" valueType="num">
                                      <p:cBhvr>
                                        <p:cTn id="480" dur="3500"/>
                                        <p:tgtEl>
                                          <p:spTgt spid="17"/>
                                        </p:tgtEl>
                                        <p:attrNameLst>
                                          <p:attrName>ppt_x</p:attrName>
                                        </p:attrNameLst>
                                      </p:cBhvr>
                                      <p:tavLst>
                                        <p:tav tm="0">
                                          <p:val>
                                            <p:strVal val="ppt_x"/>
                                          </p:val>
                                        </p:tav>
                                        <p:tav tm="100000">
                                          <p:val>
                                            <p:fltVal val="0.5"/>
                                          </p:val>
                                        </p:tav>
                                      </p:tavLst>
                                    </p:anim>
                                    <p:anim calcmode="lin" valueType="num">
                                      <p:cBhvr>
                                        <p:cTn id="481" dur="3500"/>
                                        <p:tgtEl>
                                          <p:spTgt spid="17"/>
                                        </p:tgtEl>
                                        <p:attrNameLst>
                                          <p:attrName>ppt_y</p:attrName>
                                        </p:attrNameLst>
                                      </p:cBhvr>
                                      <p:tavLst>
                                        <p:tav tm="0">
                                          <p:val>
                                            <p:strVal val="ppt_y"/>
                                          </p:val>
                                        </p:tav>
                                        <p:tav tm="100000">
                                          <p:val>
                                            <p:fltVal val="0.5"/>
                                          </p:val>
                                        </p:tav>
                                      </p:tavLst>
                                    </p:anim>
                                    <p:set>
                                      <p:cBhvr>
                                        <p:cTn id="482" dur="1" fill="hold">
                                          <p:stCondLst>
                                            <p:cond delay="3499"/>
                                          </p:stCondLst>
                                        </p:cTn>
                                        <p:tgtEl>
                                          <p:spTgt spid="17"/>
                                        </p:tgtEl>
                                        <p:attrNameLst>
                                          <p:attrName>style.visibility</p:attrName>
                                        </p:attrNameLst>
                                      </p:cBhvr>
                                      <p:to>
                                        <p:strVal val="hidden"/>
                                      </p:to>
                                    </p:set>
                                  </p:childTnLst>
                                </p:cTn>
                              </p:par>
                              <p:par>
                                <p:cTn id="483" presetID="23" presetClass="exit" presetSubtype="544" fill="hold" grpId="2" nodeType="withEffect">
                                  <p:stCondLst>
                                    <p:cond delay="0"/>
                                  </p:stCondLst>
                                  <p:childTnLst>
                                    <p:anim calcmode="lin" valueType="num">
                                      <p:cBhvr>
                                        <p:cTn id="484" dur="3500"/>
                                        <p:tgtEl>
                                          <p:spTgt spid="18"/>
                                        </p:tgtEl>
                                        <p:attrNameLst>
                                          <p:attrName>ppt_w</p:attrName>
                                        </p:attrNameLst>
                                      </p:cBhvr>
                                      <p:tavLst>
                                        <p:tav tm="0">
                                          <p:val>
                                            <p:strVal val="ppt_w"/>
                                          </p:val>
                                        </p:tav>
                                        <p:tav tm="100000">
                                          <p:val>
                                            <p:fltVal val="0"/>
                                          </p:val>
                                        </p:tav>
                                      </p:tavLst>
                                    </p:anim>
                                    <p:anim calcmode="lin" valueType="num">
                                      <p:cBhvr>
                                        <p:cTn id="485" dur="3500"/>
                                        <p:tgtEl>
                                          <p:spTgt spid="18"/>
                                        </p:tgtEl>
                                        <p:attrNameLst>
                                          <p:attrName>ppt_h</p:attrName>
                                        </p:attrNameLst>
                                      </p:cBhvr>
                                      <p:tavLst>
                                        <p:tav tm="0">
                                          <p:val>
                                            <p:strVal val="ppt_h"/>
                                          </p:val>
                                        </p:tav>
                                        <p:tav tm="100000">
                                          <p:val>
                                            <p:fltVal val="0"/>
                                          </p:val>
                                        </p:tav>
                                      </p:tavLst>
                                    </p:anim>
                                    <p:anim calcmode="lin" valueType="num">
                                      <p:cBhvr>
                                        <p:cTn id="486" dur="3500"/>
                                        <p:tgtEl>
                                          <p:spTgt spid="18"/>
                                        </p:tgtEl>
                                        <p:attrNameLst>
                                          <p:attrName>ppt_x</p:attrName>
                                        </p:attrNameLst>
                                      </p:cBhvr>
                                      <p:tavLst>
                                        <p:tav tm="0">
                                          <p:val>
                                            <p:strVal val="ppt_x"/>
                                          </p:val>
                                        </p:tav>
                                        <p:tav tm="100000">
                                          <p:val>
                                            <p:fltVal val="0.5"/>
                                          </p:val>
                                        </p:tav>
                                      </p:tavLst>
                                    </p:anim>
                                    <p:anim calcmode="lin" valueType="num">
                                      <p:cBhvr>
                                        <p:cTn id="487" dur="3500"/>
                                        <p:tgtEl>
                                          <p:spTgt spid="18"/>
                                        </p:tgtEl>
                                        <p:attrNameLst>
                                          <p:attrName>ppt_y</p:attrName>
                                        </p:attrNameLst>
                                      </p:cBhvr>
                                      <p:tavLst>
                                        <p:tav tm="0">
                                          <p:val>
                                            <p:strVal val="ppt_y"/>
                                          </p:val>
                                        </p:tav>
                                        <p:tav tm="100000">
                                          <p:val>
                                            <p:fltVal val="0.5"/>
                                          </p:val>
                                        </p:tav>
                                      </p:tavLst>
                                    </p:anim>
                                    <p:set>
                                      <p:cBhvr>
                                        <p:cTn id="488" dur="1" fill="hold">
                                          <p:stCondLst>
                                            <p:cond delay="3499"/>
                                          </p:stCondLst>
                                        </p:cTn>
                                        <p:tgtEl>
                                          <p:spTgt spid="18"/>
                                        </p:tgtEl>
                                        <p:attrNameLst>
                                          <p:attrName>style.visibility</p:attrName>
                                        </p:attrNameLst>
                                      </p:cBhvr>
                                      <p:to>
                                        <p:strVal val="hidden"/>
                                      </p:to>
                                    </p:set>
                                  </p:childTnLst>
                                </p:cTn>
                              </p:par>
                              <p:par>
                                <p:cTn id="489" presetID="23" presetClass="exit" presetSubtype="544" fill="hold" grpId="2" nodeType="withEffect">
                                  <p:stCondLst>
                                    <p:cond delay="0"/>
                                  </p:stCondLst>
                                  <p:childTnLst>
                                    <p:anim calcmode="lin" valueType="num">
                                      <p:cBhvr>
                                        <p:cTn id="490" dur="3500"/>
                                        <p:tgtEl>
                                          <p:spTgt spid="19"/>
                                        </p:tgtEl>
                                        <p:attrNameLst>
                                          <p:attrName>ppt_w</p:attrName>
                                        </p:attrNameLst>
                                      </p:cBhvr>
                                      <p:tavLst>
                                        <p:tav tm="0">
                                          <p:val>
                                            <p:strVal val="ppt_w"/>
                                          </p:val>
                                        </p:tav>
                                        <p:tav tm="100000">
                                          <p:val>
                                            <p:fltVal val="0"/>
                                          </p:val>
                                        </p:tav>
                                      </p:tavLst>
                                    </p:anim>
                                    <p:anim calcmode="lin" valueType="num">
                                      <p:cBhvr>
                                        <p:cTn id="491" dur="3500"/>
                                        <p:tgtEl>
                                          <p:spTgt spid="19"/>
                                        </p:tgtEl>
                                        <p:attrNameLst>
                                          <p:attrName>ppt_h</p:attrName>
                                        </p:attrNameLst>
                                      </p:cBhvr>
                                      <p:tavLst>
                                        <p:tav tm="0">
                                          <p:val>
                                            <p:strVal val="ppt_h"/>
                                          </p:val>
                                        </p:tav>
                                        <p:tav tm="100000">
                                          <p:val>
                                            <p:fltVal val="0"/>
                                          </p:val>
                                        </p:tav>
                                      </p:tavLst>
                                    </p:anim>
                                    <p:anim calcmode="lin" valueType="num">
                                      <p:cBhvr>
                                        <p:cTn id="492" dur="3500"/>
                                        <p:tgtEl>
                                          <p:spTgt spid="19"/>
                                        </p:tgtEl>
                                        <p:attrNameLst>
                                          <p:attrName>ppt_x</p:attrName>
                                        </p:attrNameLst>
                                      </p:cBhvr>
                                      <p:tavLst>
                                        <p:tav tm="0">
                                          <p:val>
                                            <p:strVal val="ppt_x"/>
                                          </p:val>
                                        </p:tav>
                                        <p:tav tm="100000">
                                          <p:val>
                                            <p:fltVal val="0.5"/>
                                          </p:val>
                                        </p:tav>
                                      </p:tavLst>
                                    </p:anim>
                                    <p:anim calcmode="lin" valueType="num">
                                      <p:cBhvr>
                                        <p:cTn id="493" dur="3500"/>
                                        <p:tgtEl>
                                          <p:spTgt spid="19"/>
                                        </p:tgtEl>
                                        <p:attrNameLst>
                                          <p:attrName>ppt_y</p:attrName>
                                        </p:attrNameLst>
                                      </p:cBhvr>
                                      <p:tavLst>
                                        <p:tav tm="0">
                                          <p:val>
                                            <p:strVal val="ppt_y"/>
                                          </p:val>
                                        </p:tav>
                                        <p:tav tm="100000">
                                          <p:val>
                                            <p:fltVal val="0.5"/>
                                          </p:val>
                                        </p:tav>
                                      </p:tavLst>
                                    </p:anim>
                                    <p:set>
                                      <p:cBhvr>
                                        <p:cTn id="494" dur="1" fill="hold">
                                          <p:stCondLst>
                                            <p:cond delay="3499"/>
                                          </p:stCondLst>
                                        </p:cTn>
                                        <p:tgtEl>
                                          <p:spTgt spid="19"/>
                                        </p:tgtEl>
                                        <p:attrNameLst>
                                          <p:attrName>style.visibility</p:attrName>
                                        </p:attrNameLst>
                                      </p:cBhvr>
                                      <p:to>
                                        <p:strVal val="hidden"/>
                                      </p:to>
                                    </p:set>
                                  </p:childTnLst>
                                </p:cTn>
                              </p:par>
                              <p:par>
                                <p:cTn id="495" presetID="23" presetClass="exit" presetSubtype="544" fill="hold" grpId="2" nodeType="withEffect">
                                  <p:stCondLst>
                                    <p:cond delay="0"/>
                                  </p:stCondLst>
                                  <p:childTnLst>
                                    <p:anim calcmode="lin" valueType="num">
                                      <p:cBhvr>
                                        <p:cTn id="496" dur="3500"/>
                                        <p:tgtEl>
                                          <p:spTgt spid="20"/>
                                        </p:tgtEl>
                                        <p:attrNameLst>
                                          <p:attrName>ppt_w</p:attrName>
                                        </p:attrNameLst>
                                      </p:cBhvr>
                                      <p:tavLst>
                                        <p:tav tm="0">
                                          <p:val>
                                            <p:strVal val="ppt_w"/>
                                          </p:val>
                                        </p:tav>
                                        <p:tav tm="100000">
                                          <p:val>
                                            <p:fltVal val="0"/>
                                          </p:val>
                                        </p:tav>
                                      </p:tavLst>
                                    </p:anim>
                                    <p:anim calcmode="lin" valueType="num">
                                      <p:cBhvr>
                                        <p:cTn id="497" dur="3500"/>
                                        <p:tgtEl>
                                          <p:spTgt spid="20"/>
                                        </p:tgtEl>
                                        <p:attrNameLst>
                                          <p:attrName>ppt_h</p:attrName>
                                        </p:attrNameLst>
                                      </p:cBhvr>
                                      <p:tavLst>
                                        <p:tav tm="0">
                                          <p:val>
                                            <p:strVal val="ppt_h"/>
                                          </p:val>
                                        </p:tav>
                                        <p:tav tm="100000">
                                          <p:val>
                                            <p:fltVal val="0"/>
                                          </p:val>
                                        </p:tav>
                                      </p:tavLst>
                                    </p:anim>
                                    <p:anim calcmode="lin" valueType="num">
                                      <p:cBhvr>
                                        <p:cTn id="498" dur="3500"/>
                                        <p:tgtEl>
                                          <p:spTgt spid="20"/>
                                        </p:tgtEl>
                                        <p:attrNameLst>
                                          <p:attrName>ppt_x</p:attrName>
                                        </p:attrNameLst>
                                      </p:cBhvr>
                                      <p:tavLst>
                                        <p:tav tm="0">
                                          <p:val>
                                            <p:strVal val="ppt_x"/>
                                          </p:val>
                                        </p:tav>
                                        <p:tav tm="100000">
                                          <p:val>
                                            <p:fltVal val="0.5"/>
                                          </p:val>
                                        </p:tav>
                                      </p:tavLst>
                                    </p:anim>
                                    <p:anim calcmode="lin" valueType="num">
                                      <p:cBhvr>
                                        <p:cTn id="499" dur="3500"/>
                                        <p:tgtEl>
                                          <p:spTgt spid="20"/>
                                        </p:tgtEl>
                                        <p:attrNameLst>
                                          <p:attrName>ppt_y</p:attrName>
                                        </p:attrNameLst>
                                      </p:cBhvr>
                                      <p:tavLst>
                                        <p:tav tm="0">
                                          <p:val>
                                            <p:strVal val="ppt_y"/>
                                          </p:val>
                                        </p:tav>
                                        <p:tav tm="100000">
                                          <p:val>
                                            <p:fltVal val="0.5"/>
                                          </p:val>
                                        </p:tav>
                                      </p:tavLst>
                                    </p:anim>
                                    <p:set>
                                      <p:cBhvr>
                                        <p:cTn id="500" dur="1" fill="hold">
                                          <p:stCondLst>
                                            <p:cond delay="3499"/>
                                          </p:stCondLst>
                                        </p:cTn>
                                        <p:tgtEl>
                                          <p:spTgt spid="20"/>
                                        </p:tgtEl>
                                        <p:attrNameLst>
                                          <p:attrName>style.visibility</p:attrName>
                                        </p:attrNameLst>
                                      </p:cBhvr>
                                      <p:to>
                                        <p:strVal val="hidden"/>
                                      </p:to>
                                    </p:set>
                                  </p:childTnLst>
                                </p:cTn>
                              </p:par>
                              <p:par>
                                <p:cTn id="501" presetID="23" presetClass="exit" presetSubtype="544" fill="hold" grpId="2" nodeType="withEffect">
                                  <p:stCondLst>
                                    <p:cond delay="0"/>
                                  </p:stCondLst>
                                  <p:childTnLst>
                                    <p:anim calcmode="lin" valueType="num">
                                      <p:cBhvr>
                                        <p:cTn id="502" dur="3500"/>
                                        <p:tgtEl>
                                          <p:spTgt spid="21"/>
                                        </p:tgtEl>
                                        <p:attrNameLst>
                                          <p:attrName>ppt_w</p:attrName>
                                        </p:attrNameLst>
                                      </p:cBhvr>
                                      <p:tavLst>
                                        <p:tav tm="0">
                                          <p:val>
                                            <p:strVal val="ppt_w"/>
                                          </p:val>
                                        </p:tav>
                                        <p:tav tm="100000">
                                          <p:val>
                                            <p:fltVal val="0"/>
                                          </p:val>
                                        </p:tav>
                                      </p:tavLst>
                                    </p:anim>
                                    <p:anim calcmode="lin" valueType="num">
                                      <p:cBhvr>
                                        <p:cTn id="503" dur="3500"/>
                                        <p:tgtEl>
                                          <p:spTgt spid="21"/>
                                        </p:tgtEl>
                                        <p:attrNameLst>
                                          <p:attrName>ppt_h</p:attrName>
                                        </p:attrNameLst>
                                      </p:cBhvr>
                                      <p:tavLst>
                                        <p:tav tm="0">
                                          <p:val>
                                            <p:strVal val="ppt_h"/>
                                          </p:val>
                                        </p:tav>
                                        <p:tav tm="100000">
                                          <p:val>
                                            <p:fltVal val="0"/>
                                          </p:val>
                                        </p:tav>
                                      </p:tavLst>
                                    </p:anim>
                                    <p:anim calcmode="lin" valueType="num">
                                      <p:cBhvr>
                                        <p:cTn id="504" dur="3500"/>
                                        <p:tgtEl>
                                          <p:spTgt spid="21"/>
                                        </p:tgtEl>
                                        <p:attrNameLst>
                                          <p:attrName>ppt_x</p:attrName>
                                        </p:attrNameLst>
                                      </p:cBhvr>
                                      <p:tavLst>
                                        <p:tav tm="0">
                                          <p:val>
                                            <p:strVal val="ppt_x"/>
                                          </p:val>
                                        </p:tav>
                                        <p:tav tm="100000">
                                          <p:val>
                                            <p:fltVal val="0.5"/>
                                          </p:val>
                                        </p:tav>
                                      </p:tavLst>
                                    </p:anim>
                                    <p:anim calcmode="lin" valueType="num">
                                      <p:cBhvr>
                                        <p:cTn id="505" dur="3500"/>
                                        <p:tgtEl>
                                          <p:spTgt spid="21"/>
                                        </p:tgtEl>
                                        <p:attrNameLst>
                                          <p:attrName>ppt_y</p:attrName>
                                        </p:attrNameLst>
                                      </p:cBhvr>
                                      <p:tavLst>
                                        <p:tav tm="0">
                                          <p:val>
                                            <p:strVal val="ppt_y"/>
                                          </p:val>
                                        </p:tav>
                                        <p:tav tm="100000">
                                          <p:val>
                                            <p:fltVal val="0.5"/>
                                          </p:val>
                                        </p:tav>
                                      </p:tavLst>
                                    </p:anim>
                                    <p:set>
                                      <p:cBhvr>
                                        <p:cTn id="506" dur="1" fill="hold">
                                          <p:stCondLst>
                                            <p:cond delay="3499"/>
                                          </p:stCondLst>
                                        </p:cTn>
                                        <p:tgtEl>
                                          <p:spTgt spid="21"/>
                                        </p:tgtEl>
                                        <p:attrNameLst>
                                          <p:attrName>style.visibility</p:attrName>
                                        </p:attrNameLst>
                                      </p:cBhvr>
                                      <p:to>
                                        <p:strVal val="hidden"/>
                                      </p:to>
                                    </p:set>
                                  </p:childTnLst>
                                </p:cTn>
                              </p:par>
                              <p:par>
                                <p:cTn id="507" presetID="23" presetClass="exit" presetSubtype="544" fill="hold" grpId="2" nodeType="withEffect">
                                  <p:stCondLst>
                                    <p:cond delay="0"/>
                                  </p:stCondLst>
                                  <p:childTnLst>
                                    <p:anim calcmode="lin" valueType="num">
                                      <p:cBhvr>
                                        <p:cTn id="508" dur="3500"/>
                                        <p:tgtEl>
                                          <p:spTgt spid="22"/>
                                        </p:tgtEl>
                                        <p:attrNameLst>
                                          <p:attrName>ppt_w</p:attrName>
                                        </p:attrNameLst>
                                      </p:cBhvr>
                                      <p:tavLst>
                                        <p:tav tm="0">
                                          <p:val>
                                            <p:strVal val="ppt_w"/>
                                          </p:val>
                                        </p:tav>
                                        <p:tav tm="100000">
                                          <p:val>
                                            <p:fltVal val="0"/>
                                          </p:val>
                                        </p:tav>
                                      </p:tavLst>
                                    </p:anim>
                                    <p:anim calcmode="lin" valueType="num">
                                      <p:cBhvr>
                                        <p:cTn id="509" dur="3500"/>
                                        <p:tgtEl>
                                          <p:spTgt spid="22"/>
                                        </p:tgtEl>
                                        <p:attrNameLst>
                                          <p:attrName>ppt_h</p:attrName>
                                        </p:attrNameLst>
                                      </p:cBhvr>
                                      <p:tavLst>
                                        <p:tav tm="0">
                                          <p:val>
                                            <p:strVal val="ppt_h"/>
                                          </p:val>
                                        </p:tav>
                                        <p:tav tm="100000">
                                          <p:val>
                                            <p:fltVal val="0"/>
                                          </p:val>
                                        </p:tav>
                                      </p:tavLst>
                                    </p:anim>
                                    <p:anim calcmode="lin" valueType="num">
                                      <p:cBhvr>
                                        <p:cTn id="510" dur="3500"/>
                                        <p:tgtEl>
                                          <p:spTgt spid="22"/>
                                        </p:tgtEl>
                                        <p:attrNameLst>
                                          <p:attrName>ppt_x</p:attrName>
                                        </p:attrNameLst>
                                      </p:cBhvr>
                                      <p:tavLst>
                                        <p:tav tm="0">
                                          <p:val>
                                            <p:strVal val="ppt_x"/>
                                          </p:val>
                                        </p:tav>
                                        <p:tav tm="100000">
                                          <p:val>
                                            <p:fltVal val="0.5"/>
                                          </p:val>
                                        </p:tav>
                                      </p:tavLst>
                                    </p:anim>
                                    <p:anim calcmode="lin" valueType="num">
                                      <p:cBhvr>
                                        <p:cTn id="511" dur="3500"/>
                                        <p:tgtEl>
                                          <p:spTgt spid="22"/>
                                        </p:tgtEl>
                                        <p:attrNameLst>
                                          <p:attrName>ppt_y</p:attrName>
                                        </p:attrNameLst>
                                      </p:cBhvr>
                                      <p:tavLst>
                                        <p:tav tm="0">
                                          <p:val>
                                            <p:strVal val="ppt_y"/>
                                          </p:val>
                                        </p:tav>
                                        <p:tav tm="100000">
                                          <p:val>
                                            <p:fltVal val="0.5"/>
                                          </p:val>
                                        </p:tav>
                                      </p:tavLst>
                                    </p:anim>
                                    <p:set>
                                      <p:cBhvr>
                                        <p:cTn id="512" dur="1" fill="hold">
                                          <p:stCondLst>
                                            <p:cond delay="3499"/>
                                          </p:stCondLst>
                                        </p:cTn>
                                        <p:tgtEl>
                                          <p:spTgt spid="22"/>
                                        </p:tgtEl>
                                        <p:attrNameLst>
                                          <p:attrName>style.visibility</p:attrName>
                                        </p:attrNameLst>
                                      </p:cBhvr>
                                      <p:to>
                                        <p:strVal val="hidden"/>
                                      </p:to>
                                    </p:set>
                                  </p:childTnLst>
                                </p:cTn>
                              </p:par>
                              <p:par>
                                <p:cTn id="513" presetID="23" presetClass="exit" presetSubtype="544" fill="hold" grpId="2" nodeType="withEffect">
                                  <p:stCondLst>
                                    <p:cond delay="0"/>
                                  </p:stCondLst>
                                  <p:childTnLst>
                                    <p:anim calcmode="lin" valueType="num">
                                      <p:cBhvr>
                                        <p:cTn id="514" dur="3500"/>
                                        <p:tgtEl>
                                          <p:spTgt spid="23"/>
                                        </p:tgtEl>
                                        <p:attrNameLst>
                                          <p:attrName>ppt_w</p:attrName>
                                        </p:attrNameLst>
                                      </p:cBhvr>
                                      <p:tavLst>
                                        <p:tav tm="0">
                                          <p:val>
                                            <p:strVal val="ppt_w"/>
                                          </p:val>
                                        </p:tav>
                                        <p:tav tm="100000">
                                          <p:val>
                                            <p:fltVal val="0"/>
                                          </p:val>
                                        </p:tav>
                                      </p:tavLst>
                                    </p:anim>
                                    <p:anim calcmode="lin" valueType="num">
                                      <p:cBhvr>
                                        <p:cTn id="515" dur="3500"/>
                                        <p:tgtEl>
                                          <p:spTgt spid="23"/>
                                        </p:tgtEl>
                                        <p:attrNameLst>
                                          <p:attrName>ppt_h</p:attrName>
                                        </p:attrNameLst>
                                      </p:cBhvr>
                                      <p:tavLst>
                                        <p:tav tm="0">
                                          <p:val>
                                            <p:strVal val="ppt_h"/>
                                          </p:val>
                                        </p:tav>
                                        <p:tav tm="100000">
                                          <p:val>
                                            <p:fltVal val="0"/>
                                          </p:val>
                                        </p:tav>
                                      </p:tavLst>
                                    </p:anim>
                                    <p:anim calcmode="lin" valueType="num">
                                      <p:cBhvr>
                                        <p:cTn id="516" dur="3500"/>
                                        <p:tgtEl>
                                          <p:spTgt spid="23"/>
                                        </p:tgtEl>
                                        <p:attrNameLst>
                                          <p:attrName>ppt_x</p:attrName>
                                        </p:attrNameLst>
                                      </p:cBhvr>
                                      <p:tavLst>
                                        <p:tav tm="0">
                                          <p:val>
                                            <p:strVal val="ppt_x"/>
                                          </p:val>
                                        </p:tav>
                                        <p:tav tm="100000">
                                          <p:val>
                                            <p:fltVal val="0.5"/>
                                          </p:val>
                                        </p:tav>
                                      </p:tavLst>
                                    </p:anim>
                                    <p:anim calcmode="lin" valueType="num">
                                      <p:cBhvr>
                                        <p:cTn id="517" dur="3500"/>
                                        <p:tgtEl>
                                          <p:spTgt spid="23"/>
                                        </p:tgtEl>
                                        <p:attrNameLst>
                                          <p:attrName>ppt_y</p:attrName>
                                        </p:attrNameLst>
                                      </p:cBhvr>
                                      <p:tavLst>
                                        <p:tav tm="0">
                                          <p:val>
                                            <p:strVal val="ppt_y"/>
                                          </p:val>
                                        </p:tav>
                                        <p:tav tm="100000">
                                          <p:val>
                                            <p:fltVal val="0.5"/>
                                          </p:val>
                                        </p:tav>
                                      </p:tavLst>
                                    </p:anim>
                                    <p:set>
                                      <p:cBhvr>
                                        <p:cTn id="518" dur="1" fill="hold">
                                          <p:stCondLst>
                                            <p:cond delay="3499"/>
                                          </p:stCondLst>
                                        </p:cTn>
                                        <p:tgtEl>
                                          <p:spTgt spid="23"/>
                                        </p:tgtEl>
                                        <p:attrNameLst>
                                          <p:attrName>style.visibility</p:attrName>
                                        </p:attrNameLst>
                                      </p:cBhvr>
                                      <p:to>
                                        <p:strVal val="hidden"/>
                                      </p:to>
                                    </p:set>
                                  </p:childTnLst>
                                </p:cTn>
                              </p:par>
                              <p:par>
                                <p:cTn id="519" presetID="23" presetClass="exit" presetSubtype="544" fill="hold" grpId="2" nodeType="withEffect">
                                  <p:stCondLst>
                                    <p:cond delay="0"/>
                                  </p:stCondLst>
                                  <p:childTnLst>
                                    <p:anim calcmode="lin" valueType="num">
                                      <p:cBhvr>
                                        <p:cTn id="520" dur="3500"/>
                                        <p:tgtEl>
                                          <p:spTgt spid="24"/>
                                        </p:tgtEl>
                                        <p:attrNameLst>
                                          <p:attrName>ppt_w</p:attrName>
                                        </p:attrNameLst>
                                      </p:cBhvr>
                                      <p:tavLst>
                                        <p:tav tm="0">
                                          <p:val>
                                            <p:strVal val="ppt_w"/>
                                          </p:val>
                                        </p:tav>
                                        <p:tav tm="100000">
                                          <p:val>
                                            <p:fltVal val="0"/>
                                          </p:val>
                                        </p:tav>
                                      </p:tavLst>
                                    </p:anim>
                                    <p:anim calcmode="lin" valueType="num">
                                      <p:cBhvr>
                                        <p:cTn id="521" dur="3500"/>
                                        <p:tgtEl>
                                          <p:spTgt spid="24"/>
                                        </p:tgtEl>
                                        <p:attrNameLst>
                                          <p:attrName>ppt_h</p:attrName>
                                        </p:attrNameLst>
                                      </p:cBhvr>
                                      <p:tavLst>
                                        <p:tav tm="0">
                                          <p:val>
                                            <p:strVal val="ppt_h"/>
                                          </p:val>
                                        </p:tav>
                                        <p:tav tm="100000">
                                          <p:val>
                                            <p:fltVal val="0"/>
                                          </p:val>
                                        </p:tav>
                                      </p:tavLst>
                                    </p:anim>
                                    <p:anim calcmode="lin" valueType="num">
                                      <p:cBhvr>
                                        <p:cTn id="522" dur="3500"/>
                                        <p:tgtEl>
                                          <p:spTgt spid="24"/>
                                        </p:tgtEl>
                                        <p:attrNameLst>
                                          <p:attrName>ppt_x</p:attrName>
                                        </p:attrNameLst>
                                      </p:cBhvr>
                                      <p:tavLst>
                                        <p:tav tm="0">
                                          <p:val>
                                            <p:strVal val="ppt_x"/>
                                          </p:val>
                                        </p:tav>
                                        <p:tav tm="100000">
                                          <p:val>
                                            <p:fltVal val="0.5"/>
                                          </p:val>
                                        </p:tav>
                                      </p:tavLst>
                                    </p:anim>
                                    <p:anim calcmode="lin" valueType="num">
                                      <p:cBhvr>
                                        <p:cTn id="523" dur="3500"/>
                                        <p:tgtEl>
                                          <p:spTgt spid="24"/>
                                        </p:tgtEl>
                                        <p:attrNameLst>
                                          <p:attrName>ppt_y</p:attrName>
                                        </p:attrNameLst>
                                      </p:cBhvr>
                                      <p:tavLst>
                                        <p:tav tm="0">
                                          <p:val>
                                            <p:strVal val="ppt_y"/>
                                          </p:val>
                                        </p:tav>
                                        <p:tav tm="100000">
                                          <p:val>
                                            <p:fltVal val="0.5"/>
                                          </p:val>
                                        </p:tav>
                                      </p:tavLst>
                                    </p:anim>
                                    <p:set>
                                      <p:cBhvr>
                                        <p:cTn id="524" dur="1" fill="hold">
                                          <p:stCondLst>
                                            <p:cond delay="3499"/>
                                          </p:stCondLst>
                                        </p:cTn>
                                        <p:tgtEl>
                                          <p:spTgt spid="24"/>
                                        </p:tgtEl>
                                        <p:attrNameLst>
                                          <p:attrName>style.visibility</p:attrName>
                                        </p:attrNameLst>
                                      </p:cBhvr>
                                      <p:to>
                                        <p:strVal val="hidden"/>
                                      </p:to>
                                    </p:set>
                                  </p:childTnLst>
                                </p:cTn>
                              </p:par>
                              <p:par>
                                <p:cTn id="525" presetID="23" presetClass="exit" presetSubtype="544" fill="hold" grpId="2" nodeType="withEffect">
                                  <p:stCondLst>
                                    <p:cond delay="0"/>
                                  </p:stCondLst>
                                  <p:childTnLst>
                                    <p:anim calcmode="lin" valueType="num">
                                      <p:cBhvr>
                                        <p:cTn id="526" dur="3500"/>
                                        <p:tgtEl>
                                          <p:spTgt spid="25"/>
                                        </p:tgtEl>
                                        <p:attrNameLst>
                                          <p:attrName>ppt_w</p:attrName>
                                        </p:attrNameLst>
                                      </p:cBhvr>
                                      <p:tavLst>
                                        <p:tav tm="0">
                                          <p:val>
                                            <p:strVal val="ppt_w"/>
                                          </p:val>
                                        </p:tav>
                                        <p:tav tm="100000">
                                          <p:val>
                                            <p:fltVal val="0"/>
                                          </p:val>
                                        </p:tav>
                                      </p:tavLst>
                                    </p:anim>
                                    <p:anim calcmode="lin" valueType="num">
                                      <p:cBhvr>
                                        <p:cTn id="527" dur="3500"/>
                                        <p:tgtEl>
                                          <p:spTgt spid="25"/>
                                        </p:tgtEl>
                                        <p:attrNameLst>
                                          <p:attrName>ppt_h</p:attrName>
                                        </p:attrNameLst>
                                      </p:cBhvr>
                                      <p:tavLst>
                                        <p:tav tm="0">
                                          <p:val>
                                            <p:strVal val="ppt_h"/>
                                          </p:val>
                                        </p:tav>
                                        <p:tav tm="100000">
                                          <p:val>
                                            <p:fltVal val="0"/>
                                          </p:val>
                                        </p:tav>
                                      </p:tavLst>
                                    </p:anim>
                                    <p:anim calcmode="lin" valueType="num">
                                      <p:cBhvr>
                                        <p:cTn id="528" dur="3500"/>
                                        <p:tgtEl>
                                          <p:spTgt spid="25"/>
                                        </p:tgtEl>
                                        <p:attrNameLst>
                                          <p:attrName>ppt_x</p:attrName>
                                        </p:attrNameLst>
                                      </p:cBhvr>
                                      <p:tavLst>
                                        <p:tav tm="0">
                                          <p:val>
                                            <p:strVal val="ppt_x"/>
                                          </p:val>
                                        </p:tav>
                                        <p:tav tm="100000">
                                          <p:val>
                                            <p:fltVal val="0.5"/>
                                          </p:val>
                                        </p:tav>
                                      </p:tavLst>
                                    </p:anim>
                                    <p:anim calcmode="lin" valueType="num">
                                      <p:cBhvr>
                                        <p:cTn id="529" dur="3500"/>
                                        <p:tgtEl>
                                          <p:spTgt spid="25"/>
                                        </p:tgtEl>
                                        <p:attrNameLst>
                                          <p:attrName>ppt_y</p:attrName>
                                        </p:attrNameLst>
                                      </p:cBhvr>
                                      <p:tavLst>
                                        <p:tav tm="0">
                                          <p:val>
                                            <p:strVal val="ppt_y"/>
                                          </p:val>
                                        </p:tav>
                                        <p:tav tm="100000">
                                          <p:val>
                                            <p:fltVal val="0.5"/>
                                          </p:val>
                                        </p:tav>
                                      </p:tavLst>
                                    </p:anim>
                                    <p:set>
                                      <p:cBhvr>
                                        <p:cTn id="530" dur="1" fill="hold">
                                          <p:stCondLst>
                                            <p:cond delay="3499"/>
                                          </p:stCondLst>
                                        </p:cTn>
                                        <p:tgtEl>
                                          <p:spTgt spid="25"/>
                                        </p:tgtEl>
                                        <p:attrNameLst>
                                          <p:attrName>style.visibility</p:attrName>
                                        </p:attrNameLst>
                                      </p:cBhvr>
                                      <p:to>
                                        <p:strVal val="hidden"/>
                                      </p:to>
                                    </p:set>
                                  </p:childTnLst>
                                </p:cTn>
                              </p:par>
                              <p:par>
                                <p:cTn id="531" presetID="23" presetClass="exit" presetSubtype="544" fill="hold" grpId="2" nodeType="withEffect">
                                  <p:stCondLst>
                                    <p:cond delay="0"/>
                                  </p:stCondLst>
                                  <p:childTnLst>
                                    <p:anim calcmode="lin" valueType="num">
                                      <p:cBhvr>
                                        <p:cTn id="532" dur="3500"/>
                                        <p:tgtEl>
                                          <p:spTgt spid="26"/>
                                        </p:tgtEl>
                                        <p:attrNameLst>
                                          <p:attrName>ppt_w</p:attrName>
                                        </p:attrNameLst>
                                      </p:cBhvr>
                                      <p:tavLst>
                                        <p:tav tm="0">
                                          <p:val>
                                            <p:strVal val="ppt_w"/>
                                          </p:val>
                                        </p:tav>
                                        <p:tav tm="100000">
                                          <p:val>
                                            <p:fltVal val="0"/>
                                          </p:val>
                                        </p:tav>
                                      </p:tavLst>
                                    </p:anim>
                                    <p:anim calcmode="lin" valueType="num">
                                      <p:cBhvr>
                                        <p:cTn id="533" dur="3500"/>
                                        <p:tgtEl>
                                          <p:spTgt spid="26"/>
                                        </p:tgtEl>
                                        <p:attrNameLst>
                                          <p:attrName>ppt_h</p:attrName>
                                        </p:attrNameLst>
                                      </p:cBhvr>
                                      <p:tavLst>
                                        <p:tav tm="0">
                                          <p:val>
                                            <p:strVal val="ppt_h"/>
                                          </p:val>
                                        </p:tav>
                                        <p:tav tm="100000">
                                          <p:val>
                                            <p:fltVal val="0"/>
                                          </p:val>
                                        </p:tav>
                                      </p:tavLst>
                                    </p:anim>
                                    <p:anim calcmode="lin" valueType="num">
                                      <p:cBhvr>
                                        <p:cTn id="534" dur="3500"/>
                                        <p:tgtEl>
                                          <p:spTgt spid="26"/>
                                        </p:tgtEl>
                                        <p:attrNameLst>
                                          <p:attrName>ppt_x</p:attrName>
                                        </p:attrNameLst>
                                      </p:cBhvr>
                                      <p:tavLst>
                                        <p:tav tm="0">
                                          <p:val>
                                            <p:strVal val="ppt_x"/>
                                          </p:val>
                                        </p:tav>
                                        <p:tav tm="100000">
                                          <p:val>
                                            <p:fltVal val="0.5"/>
                                          </p:val>
                                        </p:tav>
                                      </p:tavLst>
                                    </p:anim>
                                    <p:anim calcmode="lin" valueType="num">
                                      <p:cBhvr>
                                        <p:cTn id="535" dur="3500"/>
                                        <p:tgtEl>
                                          <p:spTgt spid="26"/>
                                        </p:tgtEl>
                                        <p:attrNameLst>
                                          <p:attrName>ppt_y</p:attrName>
                                        </p:attrNameLst>
                                      </p:cBhvr>
                                      <p:tavLst>
                                        <p:tav tm="0">
                                          <p:val>
                                            <p:strVal val="ppt_y"/>
                                          </p:val>
                                        </p:tav>
                                        <p:tav tm="100000">
                                          <p:val>
                                            <p:fltVal val="0.5"/>
                                          </p:val>
                                        </p:tav>
                                      </p:tavLst>
                                    </p:anim>
                                    <p:set>
                                      <p:cBhvr>
                                        <p:cTn id="536" dur="1" fill="hold">
                                          <p:stCondLst>
                                            <p:cond delay="3499"/>
                                          </p:stCondLst>
                                        </p:cTn>
                                        <p:tgtEl>
                                          <p:spTgt spid="26"/>
                                        </p:tgtEl>
                                        <p:attrNameLst>
                                          <p:attrName>style.visibility</p:attrName>
                                        </p:attrNameLst>
                                      </p:cBhvr>
                                      <p:to>
                                        <p:strVal val="hidden"/>
                                      </p:to>
                                    </p:set>
                                  </p:childTnLst>
                                </p:cTn>
                              </p:par>
                              <p:par>
                                <p:cTn id="537" presetID="23" presetClass="exit" presetSubtype="544" fill="hold" grpId="2" nodeType="withEffect">
                                  <p:stCondLst>
                                    <p:cond delay="0"/>
                                  </p:stCondLst>
                                  <p:childTnLst>
                                    <p:anim calcmode="lin" valueType="num">
                                      <p:cBhvr>
                                        <p:cTn id="538" dur="3500"/>
                                        <p:tgtEl>
                                          <p:spTgt spid="27"/>
                                        </p:tgtEl>
                                        <p:attrNameLst>
                                          <p:attrName>ppt_w</p:attrName>
                                        </p:attrNameLst>
                                      </p:cBhvr>
                                      <p:tavLst>
                                        <p:tav tm="0">
                                          <p:val>
                                            <p:strVal val="ppt_w"/>
                                          </p:val>
                                        </p:tav>
                                        <p:tav tm="100000">
                                          <p:val>
                                            <p:fltVal val="0"/>
                                          </p:val>
                                        </p:tav>
                                      </p:tavLst>
                                    </p:anim>
                                    <p:anim calcmode="lin" valueType="num">
                                      <p:cBhvr>
                                        <p:cTn id="539" dur="3500"/>
                                        <p:tgtEl>
                                          <p:spTgt spid="27"/>
                                        </p:tgtEl>
                                        <p:attrNameLst>
                                          <p:attrName>ppt_h</p:attrName>
                                        </p:attrNameLst>
                                      </p:cBhvr>
                                      <p:tavLst>
                                        <p:tav tm="0">
                                          <p:val>
                                            <p:strVal val="ppt_h"/>
                                          </p:val>
                                        </p:tav>
                                        <p:tav tm="100000">
                                          <p:val>
                                            <p:fltVal val="0"/>
                                          </p:val>
                                        </p:tav>
                                      </p:tavLst>
                                    </p:anim>
                                    <p:anim calcmode="lin" valueType="num">
                                      <p:cBhvr>
                                        <p:cTn id="540" dur="3500"/>
                                        <p:tgtEl>
                                          <p:spTgt spid="27"/>
                                        </p:tgtEl>
                                        <p:attrNameLst>
                                          <p:attrName>ppt_x</p:attrName>
                                        </p:attrNameLst>
                                      </p:cBhvr>
                                      <p:tavLst>
                                        <p:tav tm="0">
                                          <p:val>
                                            <p:strVal val="ppt_x"/>
                                          </p:val>
                                        </p:tav>
                                        <p:tav tm="100000">
                                          <p:val>
                                            <p:fltVal val="0.5"/>
                                          </p:val>
                                        </p:tav>
                                      </p:tavLst>
                                    </p:anim>
                                    <p:anim calcmode="lin" valueType="num">
                                      <p:cBhvr>
                                        <p:cTn id="541" dur="3500"/>
                                        <p:tgtEl>
                                          <p:spTgt spid="27"/>
                                        </p:tgtEl>
                                        <p:attrNameLst>
                                          <p:attrName>ppt_y</p:attrName>
                                        </p:attrNameLst>
                                      </p:cBhvr>
                                      <p:tavLst>
                                        <p:tav tm="0">
                                          <p:val>
                                            <p:strVal val="ppt_y"/>
                                          </p:val>
                                        </p:tav>
                                        <p:tav tm="100000">
                                          <p:val>
                                            <p:fltVal val="0.5"/>
                                          </p:val>
                                        </p:tav>
                                      </p:tavLst>
                                    </p:anim>
                                    <p:set>
                                      <p:cBhvr>
                                        <p:cTn id="542" dur="1" fill="hold">
                                          <p:stCondLst>
                                            <p:cond delay="3499"/>
                                          </p:stCondLst>
                                        </p:cTn>
                                        <p:tgtEl>
                                          <p:spTgt spid="27"/>
                                        </p:tgtEl>
                                        <p:attrNameLst>
                                          <p:attrName>style.visibility</p:attrName>
                                        </p:attrNameLst>
                                      </p:cBhvr>
                                      <p:to>
                                        <p:strVal val="hidden"/>
                                      </p:to>
                                    </p:set>
                                  </p:childTnLst>
                                </p:cTn>
                              </p:par>
                              <p:par>
                                <p:cTn id="543" presetID="23" presetClass="exit" presetSubtype="544" fill="hold" grpId="2" nodeType="withEffect">
                                  <p:stCondLst>
                                    <p:cond delay="0"/>
                                  </p:stCondLst>
                                  <p:childTnLst>
                                    <p:anim calcmode="lin" valueType="num">
                                      <p:cBhvr>
                                        <p:cTn id="544" dur="3500"/>
                                        <p:tgtEl>
                                          <p:spTgt spid="28"/>
                                        </p:tgtEl>
                                        <p:attrNameLst>
                                          <p:attrName>ppt_w</p:attrName>
                                        </p:attrNameLst>
                                      </p:cBhvr>
                                      <p:tavLst>
                                        <p:tav tm="0">
                                          <p:val>
                                            <p:strVal val="ppt_w"/>
                                          </p:val>
                                        </p:tav>
                                        <p:tav tm="100000">
                                          <p:val>
                                            <p:fltVal val="0"/>
                                          </p:val>
                                        </p:tav>
                                      </p:tavLst>
                                    </p:anim>
                                    <p:anim calcmode="lin" valueType="num">
                                      <p:cBhvr>
                                        <p:cTn id="545" dur="3500"/>
                                        <p:tgtEl>
                                          <p:spTgt spid="28"/>
                                        </p:tgtEl>
                                        <p:attrNameLst>
                                          <p:attrName>ppt_h</p:attrName>
                                        </p:attrNameLst>
                                      </p:cBhvr>
                                      <p:tavLst>
                                        <p:tav tm="0">
                                          <p:val>
                                            <p:strVal val="ppt_h"/>
                                          </p:val>
                                        </p:tav>
                                        <p:tav tm="100000">
                                          <p:val>
                                            <p:fltVal val="0"/>
                                          </p:val>
                                        </p:tav>
                                      </p:tavLst>
                                    </p:anim>
                                    <p:anim calcmode="lin" valueType="num">
                                      <p:cBhvr>
                                        <p:cTn id="546" dur="3500"/>
                                        <p:tgtEl>
                                          <p:spTgt spid="28"/>
                                        </p:tgtEl>
                                        <p:attrNameLst>
                                          <p:attrName>ppt_x</p:attrName>
                                        </p:attrNameLst>
                                      </p:cBhvr>
                                      <p:tavLst>
                                        <p:tav tm="0">
                                          <p:val>
                                            <p:strVal val="ppt_x"/>
                                          </p:val>
                                        </p:tav>
                                        <p:tav tm="100000">
                                          <p:val>
                                            <p:fltVal val="0.5"/>
                                          </p:val>
                                        </p:tav>
                                      </p:tavLst>
                                    </p:anim>
                                    <p:anim calcmode="lin" valueType="num">
                                      <p:cBhvr>
                                        <p:cTn id="547" dur="3500"/>
                                        <p:tgtEl>
                                          <p:spTgt spid="28"/>
                                        </p:tgtEl>
                                        <p:attrNameLst>
                                          <p:attrName>ppt_y</p:attrName>
                                        </p:attrNameLst>
                                      </p:cBhvr>
                                      <p:tavLst>
                                        <p:tav tm="0">
                                          <p:val>
                                            <p:strVal val="ppt_y"/>
                                          </p:val>
                                        </p:tav>
                                        <p:tav tm="100000">
                                          <p:val>
                                            <p:fltVal val="0.5"/>
                                          </p:val>
                                        </p:tav>
                                      </p:tavLst>
                                    </p:anim>
                                    <p:set>
                                      <p:cBhvr>
                                        <p:cTn id="548" dur="1" fill="hold">
                                          <p:stCondLst>
                                            <p:cond delay="3499"/>
                                          </p:stCondLst>
                                        </p:cTn>
                                        <p:tgtEl>
                                          <p:spTgt spid="28"/>
                                        </p:tgtEl>
                                        <p:attrNameLst>
                                          <p:attrName>style.visibility</p:attrName>
                                        </p:attrNameLst>
                                      </p:cBhvr>
                                      <p:to>
                                        <p:strVal val="hidden"/>
                                      </p:to>
                                    </p:set>
                                  </p:childTnLst>
                                </p:cTn>
                              </p:par>
                              <p:par>
                                <p:cTn id="549" presetID="23" presetClass="exit" presetSubtype="544" fill="hold" grpId="2" nodeType="withEffect">
                                  <p:stCondLst>
                                    <p:cond delay="0"/>
                                  </p:stCondLst>
                                  <p:childTnLst>
                                    <p:anim calcmode="lin" valueType="num">
                                      <p:cBhvr>
                                        <p:cTn id="550" dur="3500"/>
                                        <p:tgtEl>
                                          <p:spTgt spid="29"/>
                                        </p:tgtEl>
                                        <p:attrNameLst>
                                          <p:attrName>ppt_w</p:attrName>
                                        </p:attrNameLst>
                                      </p:cBhvr>
                                      <p:tavLst>
                                        <p:tav tm="0">
                                          <p:val>
                                            <p:strVal val="ppt_w"/>
                                          </p:val>
                                        </p:tav>
                                        <p:tav tm="100000">
                                          <p:val>
                                            <p:fltVal val="0"/>
                                          </p:val>
                                        </p:tav>
                                      </p:tavLst>
                                    </p:anim>
                                    <p:anim calcmode="lin" valueType="num">
                                      <p:cBhvr>
                                        <p:cTn id="551" dur="3500"/>
                                        <p:tgtEl>
                                          <p:spTgt spid="29"/>
                                        </p:tgtEl>
                                        <p:attrNameLst>
                                          <p:attrName>ppt_h</p:attrName>
                                        </p:attrNameLst>
                                      </p:cBhvr>
                                      <p:tavLst>
                                        <p:tav tm="0">
                                          <p:val>
                                            <p:strVal val="ppt_h"/>
                                          </p:val>
                                        </p:tav>
                                        <p:tav tm="100000">
                                          <p:val>
                                            <p:fltVal val="0"/>
                                          </p:val>
                                        </p:tav>
                                      </p:tavLst>
                                    </p:anim>
                                    <p:anim calcmode="lin" valueType="num">
                                      <p:cBhvr>
                                        <p:cTn id="552" dur="3500"/>
                                        <p:tgtEl>
                                          <p:spTgt spid="29"/>
                                        </p:tgtEl>
                                        <p:attrNameLst>
                                          <p:attrName>ppt_x</p:attrName>
                                        </p:attrNameLst>
                                      </p:cBhvr>
                                      <p:tavLst>
                                        <p:tav tm="0">
                                          <p:val>
                                            <p:strVal val="ppt_x"/>
                                          </p:val>
                                        </p:tav>
                                        <p:tav tm="100000">
                                          <p:val>
                                            <p:fltVal val="0.5"/>
                                          </p:val>
                                        </p:tav>
                                      </p:tavLst>
                                    </p:anim>
                                    <p:anim calcmode="lin" valueType="num">
                                      <p:cBhvr>
                                        <p:cTn id="553" dur="3500"/>
                                        <p:tgtEl>
                                          <p:spTgt spid="29"/>
                                        </p:tgtEl>
                                        <p:attrNameLst>
                                          <p:attrName>ppt_y</p:attrName>
                                        </p:attrNameLst>
                                      </p:cBhvr>
                                      <p:tavLst>
                                        <p:tav tm="0">
                                          <p:val>
                                            <p:strVal val="ppt_y"/>
                                          </p:val>
                                        </p:tav>
                                        <p:tav tm="100000">
                                          <p:val>
                                            <p:fltVal val="0.5"/>
                                          </p:val>
                                        </p:tav>
                                      </p:tavLst>
                                    </p:anim>
                                    <p:set>
                                      <p:cBhvr>
                                        <p:cTn id="554" dur="1" fill="hold">
                                          <p:stCondLst>
                                            <p:cond delay="3499"/>
                                          </p:stCondLst>
                                        </p:cTn>
                                        <p:tgtEl>
                                          <p:spTgt spid="29"/>
                                        </p:tgtEl>
                                        <p:attrNameLst>
                                          <p:attrName>style.visibility</p:attrName>
                                        </p:attrNameLst>
                                      </p:cBhvr>
                                      <p:to>
                                        <p:strVal val="hidden"/>
                                      </p:to>
                                    </p:set>
                                  </p:childTnLst>
                                </p:cTn>
                              </p:par>
                              <p:par>
                                <p:cTn id="555" presetID="23" presetClass="exit" presetSubtype="544" fill="hold" grpId="2" nodeType="withEffect">
                                  <p:stCondLst>
                                    <p:cond delay="0"/>
                                  </p:stCondLst>
                                  <p:childTnLst>
                                    <p:anim calcmode="lin" valueType="num">
                                      <p:cBhvr>
                                        <p:cTn id="556" dur="3500"/>
                                        <p:tgtEl>
                                          <p:spTgt spid="30"/>
                                        </p:tgtEl>
                                        <p:attrNameLst>
                                          <p:attrName>ppt_w</p:attrName>
                                        </p:attrNameLst>
                                      </p:cBhvr>
                                      <p:tavLst>
                                        <p:tav tm="0">
                                          <p:val>
                                            <p:strVal val="ppt_w"/>
                                          </p:val>
                                        </p:tav>
                                        <p:tav tm="100000">
                                          <p:val>
                                            <p:fltVal val="0"/>
                                          </p:val>
                                        </p:tav>
                                      </p:tavLst>
                                    </p:anim>
                                    <p:anim calcmode="lin" valueType="num">
                                      <p:cBhvr>
                                        <p:cTn id="557" dur="3500"/>
                                        <p:tgtEl>
                                          <p:spTgt spid="30"/>
                                        </p:tgtEl>
                                        <p:attrNameLst>
                                          <p:attrName>ppt_h</p:attrName>
                                        </p:attrNameLst>
                                      </p:cBhvr>
                                      <p:tavLst>
                                        <p:tav tm="0">
                                          <p:val>
                                            <p:strVal val="ppt_h"/>
                                          </p:val>
                                        </p:tav>
                                        <p:tav tm="100000">
                                          <p:val>
                                            <p:fltVal val="0"/>
                                          </p:val>
                                        </p:tav>
                                      </p:tavLst>
                                    </p:anim>
                                    <p:anim calcmode="lin" valueType="num">
                                      <p:cBhvr>
                                        <p:cTn id="558" dur="3500"/>
                                        <p:tgtEl>
                                          <p:spTgt spid="30"/>
                                        </p:tgtEl>
                                        <p:attrNameLst>
                                          <p:attrName>ppt_x</p:attrName>
                                        </p:attrNameLst>
                                      </p:cBhvr>
                                      <p:tavLst>
                                        <p:tav tm="0">
                                          <p:val>
                                            <p:strVal val="ppt_x"/>
                                          </p:val>
                                        </p:tav>
                                        <p:tav tm="100000">
                                          <p:val>
                                            <p:fltVal val="0.5"/>
                                          </p:val>
                                        </p:tav>
                                      </p:tavLst>
                                    </p:anim>
                                    <p:anim calcmode="lin" valueType="num">
                                      <p:cBhvr>
                                        <p:cTn id="559" dur="3500"/>
                                        <p:tgtEl>
                                          <p:spTgt spid="30"/>
                                        </p:tgtEl>
                                        <p:attrNameLst>
                                          <p:attrName>ppt_y</p:attrName>
                                        </p:attrNameLst>
                                      </p:cBhvr>
                                      <p:tavLst>
                                        <p:tav tm="0">
                                          <p:val>
                                            <p:strVal val="ppt_y"/>
                                          </p:val>
                                        </p:tav>
                                        <p:tav tm="100000">
                                          <p:val>
                                            <p:fltVal val="0.5"/>
                                          </p:val>
                                        </p:tav>
                                      </p:tavLst>
                                    </p:anim>
                                    <p:set>
                                      <p:cBhvr>
                                        <p:cTn id="560" dur="1" fill="hold">
                                          <p:stCondLst>
                                            <p:cond delay="3499"/>
                                          </p:stCondLst>
                                        </p:cTn>
                                        <p:tgtEl>
                                          <p:spTgt spid="30"/>
                                        </p:tgtEl>
                                        <p:attrNameLst>
                                          <p:attrName>style.visibility</p:attrName>
                                        </p:attrNameLst>
                                      </p:cBhvr>
                                      <p:to>
                                        <p:strVal val="hidden"/>
                                      </p:to>
                                    </p:set>
                                  </p:childTnLst>
                                </p:cTn>
                              </p:par>
                              <p:par>
                                <p:cTn id="561" presetID="23" presetClass="exit" presetSubtype="544" fill="hold" grpId="2" nodeType="withEffect">
                                  <p:stCondLst>
                                    <p:cond delay="0"/>
                                  </p:stCondLst>
                                  <p:childTnLst>
                                    <p:anim calcmode="lin" valueType="num">
                                      <p:cBhvr>
                                        <p:cTn id="562" dur="3500"/>
                                        <p:tgtEl>
                                          <p:spTgt spid="31"/>
                                        </p:tgtEl>
                                        <p:attrNameLst>
                                          <p:attrName>ppt_w</p:attrName>
                                        </p:attrNameLst>
                                      </p:cBhvr>
                                      <p:tavLst>
                                        <p:tav tm="0">
                                          <p:val>
                                            <p:strVal val="ppt_w"/>
                                          </p:val>
                                        </p:tav>
                                        <p:tav tm="100000">
                                          <p:val>
                                            <p:fltVal val="0"/>
                                          </p:val>
                                        </p:tav>
                                      </p:tavLst>
                                    </p:anim>
                                    <p:anim calcmode="lin" valueType="num">
                                      <p:cBhvr>
                                        <p:cTn id="563" dur="3500"/>
                                        <p:tgtEl>
                                          <p:spTgt spid="31"/>
                                        </p:tgtEl>
                                        <p:attrNameLst>
                                          <p:attrName>ppt_h</p:attrName>
                                        </p:attrNameLst>
                                      </p:cBhvr>
                                      <p:tavLst>
                                        <p:tav tm="0">
                                          <p:val>
                                            <p:strVal val="ppt_h"/>
                                          </p:val>
                                        </p:tav>
                                        <p:tav tm="100000">
                                          <p:val>
                                            <p:fltVal val="0"/>
                                          </p:val>
                                        </p:tav>
                                      </p:tavLst>
                                    </p:anim>
                                    <p:anim calcmode="lin" valueType="num">
                                      <p:cBhvr>
                                        <p:cTn id="564" dur="3500"/>
                                        <p:tgtEl>
                                          <p:spTgt spid="31"/>
                                        </p:tgtEl>
                                        <p:attrNameLst>
                                          <p:attrName>ppt_x</p:attrName>
                                        </p:attrNameLst>
                                      </p:cBhvr>
                                      <p:tavLst>
                                        <p:tav tm="0">
                                          <p:val>
                                            <p:strVal val="ppt_x"/>
                                          </p:val>
                                        </p:tav>
                                        <p:tav tm="100000">
                                          <p:val>
                                            <p:fltVal val="0.5"/>
                                          </p:val>
                                        </p:tav>
                                      </p:tavLst>
                                    </p:anim>
                                    <p:anim calcmode="lin" valueType="num">
                                      <p:cBhvr>
                                        <p:cTn id="565" dur="3500"/>
                                        <p:tgtEl>
                                          <p:spTgt spid="31"/>
                                        </p:tgtEl>
                                        <p:attrNameLst>
                                          <p:attrName>ppt_y</p:attrName>
                                        </p:attrNameLst>
                                      </p:cBhvr>
                                      <p:tavLst>
                                        <p:tav tm="0">
                                          <p:val>
                                            <p:strVal val="ppt_y"/>
                                          </p:val>
                                        </p:tav>
                                        <p:tav tm="100000">
                                          <p:val>
                                            <p:fltVal val="0.5"/>
                                          </p:val>
                                        </p:tav>
                                      </p:tavLst>
                                    </p:anim>
                                    <p:set>
                                      <p:cBhvr>
                                        <p:cTn id="566" dur="1" fill="hold">
                                          <p:stCondLst>
                                            <p:cond delay="3499"/>
                                          </p:stCondLst>
                                        </p:cTn>
                                        <p:tgtEl>
                                          <p:spTgt spid="31"/>
                                        </p:tgtEl>
                                        <p:attrNameLst>
                                          <p:attrName>style.visibility</p:attrName>
                                        </p:attrNameLst>
                                      </p:cBhvr>
                                      <p:to>
                                        <p:strVal val="hidden"/>
                                      </p:to>
                                    </p:set>
                                  </p:childTnLst>
                                </p:cTn>
                              </p:par>
                              <p:par>
                                <p:cTn id="567" presetID="23" presetClass="exit" presetSubtype="544" fill="hold" grpId="2" nodeType="withEffect">
                                  <p:stCondLst>
                                    <p:cond delay="0"/>
                                  </p:stCondLst>
                                  <p:childTnLst>
                                    <p:anim calcmode="lin" valueType="num">
                                      <p:cBhvr>
                                        <p:cTn id="568" dur="3500"/>
                                        <p:tgtEl>
                                          <p:spTgt spid="32"/>
                                        </p:tgtEl>
                                        <p:attrNameLst>
                                          <p:attrName>ppt_w</p:attrName>
                                        </p:attrNameLst>
                                      </p:cBhvr>
                                      <p:tavLst>
                                        <p:tav tm="0">
                                          <p:val>
                                            <p:strVal val="ppt_w"/>
                                          </p:val>
                                        </p:tav>
                                        <p:tav tm="100000">
                                          <p:val>
                                            <p:fltVal val="0"/>
                                          </p:val>
                                        </p:tav>
                                      </p:tavLst>
                                    </p:anim>
                                    <p:anim calcmode="lin" valueType="num">
                                      <p:cBhvr>
                                        <p:cTn id="569" dur="3500"/>
                                        <p:tgtEl>
                                          <p:spTgt spid="32"/>
                                        </p:tgtEl>
                                        <p:attrNameLst>
                                          <p:attrName>ppt_h</p:attrName>
                                        </p:attrNameLst>
                                      </p:cBhvr>
                                      <p:tavLst>
                                        <p:tav tm="0">
                                          <p:val>
                                            <p:strVal val="ppt_h"/>
                                          </p:val>
                                        </p:tav>
                                        <p:tav tm="100000">
                                          <p:val>
                                            <p:fltVal val="0"/>
                                          </p:val>
                                        </p:tav>
                                      </p:tavLst>
                                    </p:anim>
                                    <p:anim calcmode="lin" valueType="num">
                                      <p:cBhvr>
                                        <p:cTn id="570" dur="3500"/>
                                        <p:tgtEl>
                                          <p:spTgt spid="32"/>
                                        </p:tgtEl>
                                        <p:attrNameLst>
                                          <p:attrName>ppt_x</p:attrName>
                                        </p:attrNameLst>
                                      </p:cBhvr>
                                      <p:tavLst>
                                        <p:tav tm="0">
                                          <p:val>
                                            <p:strVal val="ppt_x"/>
                                          </p:val>
                                        </p:tav>
                                        <p:tav tm="100000">
                                          <p:val>
                                            <p:fltVal val="0.5"/>
                                          </p:val>
                                        </p:tav>
                                      </p:tavLst>
                                    </p:anim>
                                    <p:anim calcmode="lin" valueType="num">
                                      <p:cBhvr>
                                        <p:cTn id="571" dur="3500"/>
                                        <p:tgtEl>
                                          <p:spTgt spid="32"/>
                                        </p:tgtEl>
                                        <p:attrNameLst>
                                          <p:attrName>ppt_y</p:attrName>
                                        </p:attrNameLst>
                                      </p:cBhvr>
                                      <p:tavLst>
                                        <p:tav tm="0">
                                          <p:val>
                                            <p:strVal val="ppt_y"/>
                                          </p:val>
                                        </p:tav>
                                        <p:tav tm="100000">
                                          <p:val>
                                            <p:fltVal val="0.5"/>
                                          </p:val>
                                        </p:tav>
                                      </p:tavLst>
                                    </p:anim>
                                    <p:set>
                                      <p:cBhvr>
                                        <p:cTn id="572" dur="1" fill="hold">
                                          <p:stCondLst>
                                            <p:cond delay="3499"/>
                                          </p:stCondLst>
                                        </p:cTn>
                                        <p:tgtEl>
                                          <p:spTgt spid="32"/>
                                        </p:tgtEl>
                                        <p:attrNameLst>
                                          <p:attrName>style.visibility</p:attrName>
                                        </p:attrNameLst>
                                      </p:cBhvr>
                                      <p:to>
                                        <p:strVal val="hidden"/>
                                      </p:to>
                                    </p:set>
                                  </p:childTnLst>
                                </p:cTn>
                              </p:par>
                              <p:par>
                                <p:cTn id="573" presetID="23" presetClass="exit" presetSubtype="544" fill="hold" grpId="2" nodeType="withEffect">
                                  <p:stCondLst>
                                    <p:cond delay="0"/>
                                  </p:stCondLst>
                                  <p:childTnLst>
                                    <p:anim calcmode="lin" valueType="num">
                                      <p:cBhvr>
                                        <p:cTn id="574" dur="3500"/>
                                        <p:tgtEl>
                                          <p:spTgt spid="33"/>
                                        </p:tgtEl>
                                        <p:attrNameLst>
                                          <p:attrName>ppt_w</p:attrName>
                                        </p:attrNameLst>
                                      </p:cBhvr>
                                      <p:tavLst>
                                        <p:tav tm="0">
                                          <p:val>
                                            <p:strVal val="ppt_w"/>
                                          </p:val>
                                        </p:tav>
                                        <p:tav tm="100000">
                                          <p:val>
                                            <p:fltVal val="0"/>
                                          </p:val>
                                        </p:tav>
                                      </p:tavLst>
                                    </p:anim>
                                    <p:anim calcmode="lin" valueType="num">
                                      <p:cBhvr>
                                        <p:cTn id="575" dur="3500"/>
                                        <p:tgtEl>
                                          <p:spTgt spid="33"/>
                                        </p:tgtEl>
                                        <p:attrNameLst>
                                          <p:attrName>ppt_h</p:attrName>
                                        </p:attrNameLst>
                                      </p:cBhvr>
                                      <p:tavLst>
                                        <p:tav tm="0">
                                          <p:val>
                                            <p:strVal val="ppt_h"/>
                                          </p:val>
                                        </p:tav>
                                        <p:tav tm="100000">
                                          <p:val>
                                            <p:fltVal val="0"/>
                                          </p:val>
                                        </p:tav>
                                      </p:tavLst>
                                    </p:anim>
                                    <p:anim calcmode="lin" valueType="num">
                                      <p:cBhvr>
                                        <p:cTn id="576" dur="3500"/>
                                        <p:tgtEl>
                                          <p:spTgt spid="33"/>
                                        </p:tgtEl>
                                        <p:attrNameLst>
                                          <p:attrName>ppt_x</p:attrName>
                                        </p:attrNameLst>
                                      </p:cBhvr>
                                      <p:tavLst>
                                        <p:tav tm="0">
                                          <p:val>
                                            <p:strVal val="ppt_x"/>
                                          </p:val>
                                        </p:tav>
                                        <p:tav tm="100000">
                                          <p:val>
                                            <p:fltVal val="0.5"/>
                                          </p:val>
                                        </p:tav>
                                      </p:tavLst>
                                    </p:anim>
                                    <p:anim calcmode="lin" valueType="num">
                                      <p:cBhvr>
                                        <p:cTn id="577" dur="3500"/>
                                        <p:tgtEl>
                                          <p:spTgt spid="33"/>
                                        </p:tgtEl>
                                        <p:attrNameLst>
                                          <p:attrName>ppt_y</p:attrName>
                                        </p:attrNameLst>
                                      </p:cBhvr>
                                      <p:tavLst>
                                        <p:tav tm="0">
                                          <p:val>
                                            <p:strVal val="ppt_y"/>
                                          </p:val>
                                        </p:tav>
                                        <p:tav tm="100000">
                                          <p:val>
                                            <p:fltVal val="0.5"/>
                                          </p:val>
                                        </p:tav>
                                      </p:tavLst>
                                    </p:anim>
                                    <p:set>
                                      <p:cBhvr>
                                        <p:cTn id="578" dur="1" fill="hold">
                                          <p:stCondLst>
                                            <p:cond delay="3499"/>
                                          </p:stCondLst>
                                        </p:cTn>
                                        <p:tgtEl>
                                          <p:spTgt spid="33"/>
                                        </p:tgtEl>
                                        <p:attrNameLst>
                                          <p:attrName>style.visibility</p:attrName>
                                        </p:attrNameLst>
                                      </p:cBhvr>
                                      <p:to>
                                        <p:strVal val="hidden"/>
                                      </p:to>
                                    </p:set>
                                  </p:childTnLst>
                                </p:cTn>
                              </p:par>
                              <p:par>
                                <p:cTn id="579" presetID="23" presetClass="exit" presetSubtype="544" fill="hold" grpId="2" nodeType="withEffect">
                                  <p:stCondLst>
                                    <p:cond delay="0"/>
                                  </p:stCondLst>
                                  <p:childTnLst>
                                    <p:anim calcmode="lin" valueType="num">
                                      <p:cBhvr>
                                        <p:cTn id="580" dur="3500"/>
                                        <p:tgtEl>
                                          <p:spTgt spid="34"/>
                                        </p:tgtEl>
                                        <p:attrNameLst>
                                          <p:attrName>ppt_w</p:attrName>
                                        </p:attrNameLst>
                                      </p:cBhvr>
                                      <p:tavLst>
                                        <p:tav tm="0">
                                          <p:val>
                                            <p:strVal val="ppt_w"/>
                                          </p:val>
                                        </p:tav>
                                        <p:tav tm="100000">
                                          <p:val>
                                            <p:fltVal val="0"/>
                                          </p:val>
                                        </p:tav>
                                      </p:tavLst>
                                    </p:anim>
                                    <p:anim calcmode="lin" valueType="num">
                                      <p:cBhvr>
                                        <p:cTn id="581" dur="3500"/>
                                        <p:tgtEl>
                                          <p:spTgt spid="34"/>
                                        </p:tgtEl>
                                        <p:attrNameLst>
                                          <p:attrName>ppt_h</p:attrName>
                                        </p:attrNameLst>
                                      </p:cBhvr>
                                      <p:tavLst>
                                        <p:tav tm="0">
                                          <p:val>
                                            <p:strVal val="ppt_h"/>
                                          </p:val>
                                        </p:tav>
                                        <p:tav tm="100000">
                                          <p:val>
                                            <p:fltVal val="0"/>
                                          </p:val>
                                        </p:tav>
                                      </p:tavLst>
                                    </p:anim>
                                    <p:anim calcmode="lin" valueType="num">
                                      <p:cBhvr>
                                        <p:cTn id="582" dur="3500"/>
                                        <p:tgtEl>
                                          <p:spTgt spid="34"/>
                                        </p:tgtEl>
                                        <p:attrNameLst>
                                          <p:attrName>ppt_x</p:attrName>
                                        </p:attrNameLst>
                                      </p:cBhvr>
                                      <p:tavLst>
                                        <p:tav tm="0">
                                          <p:val>
                                            <p:strVal val="ppt_x"/>
                                          </p:val>
                                        </p:tav>
                                        <p:tav tm="100000">
                                          <p:val>
                                            <p:fltVal val="0.5"/>
                                          </p:val>
                                        </p:tav>
                                      </p:tavLst>
                                    </p:anim>
                                    <p:anim calcmode="lin" valueType="num">
                                      <p:cBhvr>
                                        <p:cTn id="583" dur="3500"/>
                                        <p:tgtEl>
                                          <p:spTgt spid="34"/>
                                        </p:tgtEl>
                                        <p:attrNameLst>
                                          <p:attrName>ppt_y</p:attrName>
                                        </p:attrNameLst>
                                      </p:cBhvr>
                                      <p:tavLst>
                                        <p:tav tm="0">
                                          <p:val>
                                            <p:strVal val="ppt_y"/>
                                          </p:val>
                                        </p:tav>
                                        <p:tav tm="100000">
                                          <p:val>
                                            <p:fltVal val="0.5"/>
                                          </p:val>
                                        </p:tav>
                                      </p:tavLst>
                                    </p:anim>
                                    <p:set>
                                      <p:cBhvr>
                                        <p:cTn id="584" dur="1" fill="hold">
                                          <p:stCondLst>
                                            <p:cond delay="3499"/>
                                          </p:stCondLst>
                                        </p:cTn>
                                        <p:tgtEl>
                                          <p:spTgt spid="34"/>
                                        </p:tgtEl>
                                        <p:attrNameLst>
                                          <p:attrName>style.visibility</p:attrName>
                                        </p:attrNameLst>
                                      </p:cBhvr>
                                      <p:to>
                                        <p:strVal val="hidden"/>
                                      </p:to>
                                    </p:set>
                                  </p:childTnLst>
                                </p:cTn>
                              </p:par>
                              <p:par>
                                <p:cTn id="585" presetID="23" presetClass="exit" presetSubtype="544" fill="hold" grpId="2" nodeType="withEffect">
                                  <p:stCondLst>
                                    <p:cond delay="0"/>
                                  </p:stCondLst>
                                  <p:childTnLst>
                                    <p:anim calcmode="lin" valueType="num">
                                      <p:cBhvr>
                                        <p:cTn id="586" dur="3500"/>
                                        <p:tgtEl>
                                          <p:spTgt spid="35"/>
                                        </p:tgtEl>
                                        <p:attrNameLst>
                                          <p:attrName>ppt_w</p:attrName>
                                        </p:attrNameLst>
                                      </p:cBhvr>
                                      <p:tavLst>
                                        <p:tav tm="0">
                                          <p:val>
                                            <p:strVal val="ppt_w"/>
                                          </p:val>
                                        </p:tav>
                                        <p:tav tm="100000">
                                          <p:val>
                                            <p:fltVal val="0"/>
                                          </p:val>
                                        </p:tav>
                                      </p:tavLst>
                                    </p:anim>
                                    <p:anim calcmode="lin" valueType="num">
                                      <p:cBhvr>
                                        <p:cTn id="587" dur="3500"/>
                                        <p:tgtEl>
                                          <p:spTgt spid="35"/>
                                        </p:tgtEl>
                                        <p:attrNameLst>
                                          <p:attrName>ppt_h</p:attrName>
                                        </p:attrNameLst>
                                      </p:cBhvr>
                                      <p:tavLst>
                                        <p:tav tm="0">
                                          <p:val>
                                            <p:strVal val="ppt_h"/>
                                          </p:val>
                                        </p:tav>
                                        <p:tav tm="100000">
                                          <p:val>
                                            <p:fltVal val="0"/>
                                          </p:val>
                                        </p:tav>
                                      </p:tavLst>
                                    </p:anim>
                                    <p:anim calcmode="lin" valueType="num">
                                      <p:cBhvr>
                                        <p:cTn id="588" dur="3500"/>
                                        <p:tgtEl>
                                          <p:spTgt spid="35"/>
                                        </p:tgtEl>
                                        <p:attrNameLst>
                                          <p:attrName>ppt_x</p:attrName>
                                        </p:attrNameLst>
                                      </p:cBhvr>
                                      <p:tavLst>
                                        <p:tav tm="0">
                                          <p:val>
                                            <p:strVal val="ppt_x"/>
                                          </p:val>
                                        </p:tav>
                                        <p:tav tm="100000">
                                          <p:val>
                                            <p:fltVal val="0.5"/>
                                          </p:val>
                                        </p:tav>
                                      </p:tavLst>
                                    </p:anim>
                                    <p:anim calcmode="lin" valueType="num">
                                      <p:cBhvr>
                                        <p:cTn id="589" dur="3500"/>
                                        <p:tgtEl>
                                          <p:spTgt spid="35"/>
                                        </p:tgtEl>
                                        <p:attrNameLst>
                                          <p:attrName>ppt_y</p:attrName>
                                        </p:attrNameLst>
                                      </p:cBhvr>
                                      <p:tavLst>
                                        <p:tav tm="0">
                                          <p:val>
                                            <p:strVal val="ppt_y"/>
                                          </p:val>
                                        </p:tav>
                                        <p:tav tm="100000">
                                          <p:val>
                                            <p:fltVal val="0.5"/>
                                          </p:val>
                                        </p:tav>
                                      </p:tavLst>
                                    </p:anim>
                                    <p:set>
                                      <p:cBhvr>
                                        <p:cTn id="590" dur="1" fill="hold">
                                          <p:stCondLst>
                                            <p:cond delay="3499"/>
                                          </p:stCondLst>
                                        </p:cTn>
                                        <p:tgtEl>
                                          <p:spTgt spid="35"/>
                                        </p:tgtEl>
                                        <p:attrNameLst>
                                          <p:attrName>style.visibility</p:attrName>
                                        </p:attrNameLst>
                                      </p:cBhvr>
                                      <p:to>
                                        <p:strVal val="hidden"/>
                                      </p:to>
                                    </p:set>
                                  </p:childTnLst>
                                </p:cTn>
                              </p:par>
                              <p:par>
                                <p:cTn id="591" presetID="23" presetClass="exit" presetSubtype="544" fill="hold" grpId="2" nodeType="withEffect">
                                  <p:stCondLst>
                                    <p:cond delay="0"/>
                                  </p:stCondLst>
                                  <p:childTnLst>
                                    <p:anim calcmode="lin" valueType="num">
                                      <p:cBhvr>
                                        <p:cTn id="592" dur="3500"/>
                                        <p:tgtEl>
                                          <p:spTgt spid="36"/>
                                        </p:tgtEl>
                                        <p:attrNameLst>
                                          <p:attrName>ppt_w</p:attrName>
                                        </p:attrNameLst>
                                      </p:cBhvr>
                                      <p:tavLst>
                                        <p:tav tm="0">
                                          <p:val>
                                            <p:strVal val="ppt_w"/>
                                          </p:val>
                                        </p:tav>
                                        <p:tav tm="100000">
                                          <p:val>
                                            <p:fltVal val="0"/>
                                          </p:val>
                                        </p:tav>
                                      </p:tavLst>
                                    </p:anim>
                                    <p:anim calcmode="lin" valueType="num">
                                      <p:cBhvr>
                                        <p:cTn id="593" dur="3500"/>
                                        <p:tgtEl>
                                          <p:spTgt spid="36"/>
                                        </p:tgtEl>
                                        <p:attrNameLst>
                                          <p:attrName>ppt_h</p:attrName>
                                        </p:attrNameLst>
                                      </p:cBhvr>
                                      <p:tavLst>
                                        <p:tav tm="0">
                                          <p:val>
                                            <p:strVal val="ppt_h"/>
                                          </p:val>
                                        </p:tav>
                                        <p:tav tm="100000">
                                          <p:val>
                                            <p:fltVal val="0"/>
                                          </p:val>
                                        </p:tav>
                                      </p:tavLst>
                                    </p:anim>
                                    <p:anim calcmode="lin" valueType="num">
                                      <p:cBhvr>
                                        <p:cTn id="594" dur="3500"/>
                                        <p:tgtEl>
                                          <p:spTgt spid="36"/>
                                        </p:tgtEl>
                                        <p:attrNameLst>
                                          <p:attrName>ppt_x</p:attrName>
                                        </p:attrNameLst>
                                      </p:cBhvr>
                                      <p:tavLst>
                                        <p:tav tm="0">
                                          <p:val>
                                            <p:strVal val="ppt_x"/>
                                          </p:val>
                                        </p:tav>
                                        <p:tav tm="100000">
                                          <p:val>
                                            <p:fltVal val="0.5"/>
                                          </p:val>
                                        </p:tav>
                                      </p:tavLst>
                                    </p:anim>
                                    <p:anim calcmode="lin" valueType="num">
                                      <p:cBhvr>
                                        <p:cTn id="595" dur="3500"/>
                                        <p:tgtEl>
                                          <p:spTgt spid="36"/>
                                        </p:tgtEl>
                                        <p:attrNameLst>
                                          <p:attrName>ppt_y</p:attrName>
                                        </p:attrNameLst>
                                      </p:cBhvr>
                                      <p:tavLst>
                                        <p:tav tm="0">
                                          <p:val>
                                            <p:strVal val="ppt_y"/>
                                          </p:val>
                                        </p:tav>
                                        <p:tav tm="100000">
                                          <p:val>
                                            <p:fltVal val="0.5"/>
                                          </p:val>
                                        </p:tav>
                                      </p:tavLst>
                                    </p:anim>
                                    <p:set>
                                      <p:cBhvr>
                                        <p:cTn id="596" dur="1" fill="hold">
                                          <p:stCondLst>
                                            <p:cond delay="3499"/>
                                          </p:stCondLst>
                                        </p:cTn>
                                        <p:tgtEl>
                                          <p:spTgt spid="36"/>
                                        </p:tgtEl>
                                        <p:attrNameLst>
                                          <p:attrName>style.visibility</p:attrName>
                                        </p:attrNameLst>
                                      </p:cBhvr>
                                      <p:to>
                                        <p:strVal val="hidden"/>
                                      </p:to>
                                    </p:set>
                                  </p:childTnLst>
                                </p:cTn>
                              </p:par>
                              <p:par>
                                <p:cTn id="597" presetID="23" presetClass="exit" presetSubtype="544" fill="hold" grpId="2" nodeType="withEffect">
                                  <p:stCondLst>
                                    <p:cond delay="0"/>
                                  </p:stCondLst>
                                  <p:childTnLst>
                                    <p:anim calcmode="lin" valueType="num">
                                      <p:cBhvr>
                                        <p:cTn id="598" dur="3500"/>
                                        <p:tgtEl>
                                          <p:spTgt spid="37"/>
                                        </p:tgtEl>
                                        <p:attrNameLst>
                                          <p:attrName>ppt_w</p:attrName>
                                        </p:attrNameLst>
                                      </p:cBhvr>
                                      <p:tavLst>
                                        <p:tav tm="0">
                                          <p:val>
                                            <p:strVal val="ppt_w"/>
                                          </p:val>
                                        </p:tav>
                                        <p:tav tm="100000">
                                          <p:val>
                                            <p:fltVal val="0"/>
                                          </p:val>
                                        </p:tav>
                                      </p:tavLst>
                                    </p:anim>
                                    <p:anim calcmode="lin" valueType="num">
                                      <p:cBhvr>
                                        <p:cTn id="599" dur="3500"/>
                                        <p:tgtEl>
                                          <p:spTgt spid="37"/>
                                        </p:tgtEl>
                                        <p:attrNameLst>
                                          <p:attrName>ppt_h</p:attrName>
                                        </p:attrNameLst>
                                      </p:cBhvr>
                                      <p:tavLst>
                                        <p:tav tm="0">
                                          <p:val>
                                            <p:strVal val="ppt_h"/>
                                          </p:val>
                                        </p:tav>
                                        <p:tav tm="100000">
                                          <p:val>
                                            <p:fltVal val="0"/>
                                          </p:val>
                                        </p:tav>
                                      </p:tavLst>
                                    </p:anim>
                                    <p:anim calcmode="lin" valueType="num">
                                      <p:cBhvr>
                                        <p:cTn id="600" dur="3500"/>
                                        <p:tgtEl>
                                          <p:spTgt spid="37"/>
                                        </p:tgtEl>
                                        <p:attrNameLst>
                                          <p:attrName>ppt_x</p:attrName>
                                        </p:attrNameLst>
                                      </p:cBhvr>
                                      <p:tavLst>
                                        <p:tav tm="0">
                                          <p:val>
                                            <p:strVal val="ppt_x"/>
                                          </p:val>
                                        </p:tav>
                                        <p:tav tm="100000">
                                          <p:val>
                                            <p:fltVal val="0.5"/>
                                          </p:val>
                                        </p:tav>
                                      </p:tavLst>
                                    </p:anim>
                                    <p:anim calcmode="lin" valueType="num">
                                      <p:cBhvr>
                                        <p:cTn id="601" dur="3500"/>
                                        <p:tgtEl>
                                          <p:spTgt spid="37"/>
                                        </p:tgtEl>
                                        <p:attrNameLst>
                                          <p:attrName>ppt_y</p:attrName>
                                        </p:attrNameLst>
                                      </p:cBhvr>
                                      <p:tavLst>
                                        <p:tav tm="0">
                                          <p:val>
                                            <p:strVal val="ppt_y"/>
                                          </p:val>
                                        </p:tav>
                                        <p:tav tm="100000">
                                          <p:val>
                                            <p:fltVal val="0.5"/>
                                          </p:val>
                                        </p:tav>
                                      </p:tavLst>
                                    </p:anim>
                                    <p:set>
                                      <p:cBhvr>
                                        <p:cTn id="602" dur="1" fill="hold">
                                          <p:stCondLst>
                                            <p:cond delay="3499"/>
                                          </p:stCondLst>
                                        </p:cTn>
                                        <p:tgtEl>
                                          <p:spTgt spid="37"/>
                                        </p:tgtEl>
                                        <p:attrNameLst>
                                          <p:attrName>style.visibility</p:attrName>
                                        </p:attrNameLst>
                                      </p:cBhvr>
                                      <p:to>
                                        <p:strVal val="hidden"/>
                                      </p:to>
                                    </p:set>
                                  </p:childTnLst>
                                </p:cTn>
                              </p:par>
                              <p:par>
                                <p:cTn id="603" presetID="23" presetClass="exit" presetSubtype="544" fill="hold" grpId="2" nodeType="withEffect">
                                  <p:stCondLst>
                                    <p:cond delay="0"/>
                                  </p:stCondLst>
                                  <p:childTnLst>
                                    <p:anim calcmode="lin" valueType="num">
                                      <p:cBhvr>
                                        <p:cTn id="604" dur="3500"/>
                                        <p:tgtEl>
                                          <p:spTgt spid="38"/>
                                        </p:tgtEl>
                                        <p:attrNameLst>
                                          <p:attrName>ppt_w</p:attrName>
                                        </p:attrNameLst>
                                      </p:cBhvr>
                                      <p:tavLst>
                                        <p:tav tm="0">
                                          <p:val>
                                            <p:strVal val="ppt_w"/>
                                          </p:val>
                                        </p:tav>
                                        <p:tav tm="100000">
                                          <p:val>
                                            <p:fltVal val="0"/>
                                          </p:val>
                                        </p:tav>
                                      </p:tavLst>
                                    </p:anim>
                                    <p:anim calcmode="lin" valueType="num">
                                      <p:cBhvr>
                                        <p:cTn id="605" dur="3500"/>
                                        <p:tgtEl>
                                          <p:spTgt spid="38"/>
                                        </p:tgtEl>
                                        <p:attrNameLst>
                                          <p:attrName>ppt_h</p:attrName>
                                        </p:attrNameLst>
                                      </p:cBhvr>
                                      <p:tavLst>
                                        <p:tav tm="0">
                                          <p:val>
                                            <p:strVal val="ppt_h"/>
                                          </p:val>
                                        </p:tav>
                                        <p:tav tm="100000">
                                          <p:val>
                                            <p:fltVal val="0"/>
                                          </p:val>
                                        </p:tav>
                                      </p:tavLst>
                                    </p:anim>
                                    <p:anim calcmode="lin" valueType="num">
                                      <p:cBhvr>
                                        <p:cTn id="606" dur="3500"/>
                                        <p:tgtEl>
                                          <p:spTgt spid="38"/>
                                        </p:tgtEl>
                                        <p:attrNameLst>
                                          <p:attrName>ppt_x</p:attrName>
                                        </p:attrNameLst>
                                      </p:cBhvr>
                                      <p:tavLst>
                                        <p:tav tm="0">
                                          <p:val>
                                            <p:strVal val="ppt_x"/>
                                          </p:val>
                                        </p:tav>
                                        <p:tav tm="100000">
                                          <p:val>
                                            <p:fltVal val="0.5"/>
                                          </p:val>
                                        </p:tav>
                                      </p:tavLst>
                                    </p:anim>
                                    <p:anim calcmode="lin" valueType="num">
                                      <p:cBhvr>
                                        <p:cTn id="607" dur="3500"/>
                                        <p:tgtEl>
                                          <p:spTgt spid="38"/>
                                        </p:tgtEl>
                                        <p:attrNameLst>
                                          <p:attrName>ppt_y</p:attrName>
                                        </p:attrNameLst>
                                      </p:cBhvr>
                                      <p:tavLst>
                                        <p:tav tm="0">
                                          <p:val>
                                            <p:strVal val="ppt_y"/>
                                          </p:val>
                                        </p:tav>
                                        <p:tav tm="100000">
                                          <p:val>
                                            <p:fltVal val="0.5"/>
                                          </p:val>
                                        </p:tav>
                                      </p:tavLst>
                                    </p:anim>
                                    <p:set>
                                      <p:cBhvr>
                                        <p:cTn id="608" dur="1" fill="hold">
                                          <p:stCondLst>
                                            <p:cond delay="3499"/>
                                          </p:stCondLst>
                                        </p:cTn>
                                        <p:tgtEl>
                                          <p:spTgt spid="38"/>
                                        </p:tgtEl>
                                        <p:attrNameLst>
                                          <p:attrName>style.visibility</p:attrName>
                                        </p:attrNameLst>
                                      </p:cBhvr>
                                      <p:to>
                                        <p:strVal val="hidden"/>
                                      </p:to>
                                    </p:set>
                                  </p:childTnLst>
                                </p:cTn>
                              </p:par>
                              <p:par>
                                <p:cTn id="609" presetID="23" presetClass="exit" presetSubtype="544" fill="hold" grpId="2" nodeType="withEffect">
                                  <p:stCondLst>
                                    <p:cond delay="0"/>
                                  </p:stCondLst>
                                  <p:childTnLst>
                                    <p:anim calcmode="lin" valueType="num">
                                      <p:cBhvr>
                                        <p:cTn id="610" dur="3500"/>
                                        <p:tgtEl>
                                          <p:spTgt spid="39"/>
                                        </p:tgtEl>
                                        <p:attrNameLst>
                                          <p:attrName>ppt_w</p:attrName>
                                        </p:attrNameLst>
                                      </p:cBhvr>
                                      <p:tavLst>
                                        <p:tav tm="0">
                                          <p:val>
                                            <p:strVal val="ppt_w"/>
                                          </p:val>
                                        </p:tav>
                                        <p:tav tm="100000">
                                          <p:val>
                                            <p:fltVal val="0"/>
                                          </p:val>
                                        </p:tav>
                                      </p:tavLst>
                                    </p:anim>
                                    <p:anim calcmode="lin" valueType="num">
                                      <p:cBhvr>
                                        <p:cTn id="611" dur="3500"/>
                                        <p:tgtEl>
                                          <p:spTgt spid="39"/>
                                        </p:tgtEl>
                                        <p:attrNameLst>
                                          <p:attrName>ppt_h</p:attrName>
                                        </p:attrNameLst>
                                      </p:cBhvr>
                                      <p:tavLst>
                                        <p:tav tm="0">
                                          <p:val>
                                            <p:strVal val="ppt_h"/>
                                          </p:val>
                                        </p:tav>
                                        <p:tav tm="100000">
                                          <p:val>
                                            <p:fltVal val="0"/>
                                          </p:val>
                                        </p:tav>
                                      </p:tavLst>
                                    </p:anim>
                                    <p:anim calcmode="lin" valueType="num">
                                      <p:cBhvr>
                                        <p:cTn id="612" dur="3500"/>
                                        <p:tgtEl>
                                          <p:spTgt spid="39"/>
                                        </p:tgtEl>
                                        <p:attrNameLst>
                                          <p:attrName>ppt_x</p:attrName>
                                        </p:attrNameLst>
                                      </p:cBhvr>
                                      <p:tavLst>
                                        <p:tav tm="0">
                                          <p:val>
                                            <p:strVal val="ppt_x"/>
                                          </p:val>
                                        </p:tav>
                                        <p:tav tm="100000">
                                          <p:val>
                                            <p:fltVal val="0.5"/>
                                          </p:val>
                                        </p:tav>
                                      </p:tavLst>
                                    </p:anim>
                                    <p:anim calcmode="lin" valueType="num">
                                      <p:cBhvr>
                                        <p:cTn id="613" dur="3500"/>
                                        <p:tgtEl>
                                          <p:spTgt spid="39"/>
                                        </p:tgtEl>
                                        <p:attrNameLst>
                                          <p:attrName>ppt_y</p:attrName>
                                        </p:attrNameLst>
                                      </p:cBhvr>
                                      <p:tavLst>
                                        <p:tav tm="0">
                                          <p:val>
                                            <p:strVal val="ppt_y"/>
                                          </p:val>
                                        </p:tav>
                                        <p:tav tm="100000">
                                          <p:val>
                                            <p:fltVal val="0.5"/>
                                          </p:val>
                                        </p:tav>
                                      </p:tavLst>
                                    </p:anim>
                                    <p:set>
                                      <p:cBhvr>
                                        <p:cTn id="614" dur="1" fill="hold">
                                          <p:stCondLst>
                                            <p:cond delay="3499"/>
                                          </p:stCondLst>
                                        </p:cTn>
                                        <p:tgtEl>
                                          <p:spTgt spid="39"/>
                                        </p:tgtEl>
                                        <p:attrNameLst>
                                          <p:attrName>style.visibility</p:attrName>
                                        </p:attrNameLst>
                                      </p:cBhvr>
                                      <p:to>
                                        <p:strVal val="hidden"/>
                                      </p:to>
                                    </p:set>
                                  </p:childTnLst>
                                </p:cTn>
                              </p:par>
                              <p:par>
                                <p:cTn id="615" presetID="23" presetClass="exit" presetSubtype="544" fill="hold" grpId="2" nodeType="withEffect">
                                  <p:stCondLst>
                                    <p:cond delay="0"/>
                                  </p:stCondLst>
                                  <p:childTnLst>
                                    <p:anim calcmode="lin" valueType="num">
                                      <p:cBhvr>
                                        <p:cTn id="616" dur="3500"/>
                                        <p:tgtEl>
                                          <p:spTgt spid="40"/>
                                        </p:tgtEl>
                                        <p:attrNameLst>
                                          <p:attrName>ppt_w</p:attrName>
                                        </p:attrNameLst>
                                      </p:cBhvr>
                                      <p:tavLst>
                                        <p:tav tm="0">
                                          <p:val>
                                            <p:strVal val="ppt_w"/>
                                          </p:val>
                                        </p:tav>
                                        <p:tav tm="100000">
                                          <p:val>
                                            <p:fltVal val="0"/>
                                          </p:val>
                                        </p:tav>
                                      </p:tavLst>
                                    </p:anim>
                                    <p:anim calcmode="lin" valueType="num">
                                      <p:cBhvr>
                                        <p:cTn id="617" dur="3500"/>
                                        <p:tgtEl>
                                          <p:spTgt spid="40"/>
                                        </p:tgtEl>
                                        <p:attrNameLst>
                                          <p:attrName>ppt_h</p:attrName>
                                        </p:attrNameLst>
                                      </p:cBhvr>
                                      <p:tavLst>
                                        <p:tav tm="0">
                                          <p:val>
                                            <p:strVal val="ppt_h"/>
                                          </p:val>
                                        </p:tav>
                                        <p:tav tm="100000">
                                          <p:val>
                                            <p:fltVal val="0"/>
                                          </p:val>
                                        </p:tav>
                                      </p:tavLst>
                                    </p:anim>
                                    <p:anim calcmode="lin" valueType="num">
                                      <p:cBhvr>
                                        <p:cTn id="618" dur="3500"/>
                                        <p:tgtEl>
                                          <p:spTgt spid="40"/>
                                        </p:tgtEl>
                                        <p:attrNameLst>
                                          <p:attrName>ppt_x</p:attrName>
                                        </p:attrNameLst>
                                      </p:cBhvr>
                                      <p:tavLst>
                                        <p:tav tm="0">
                                          <p:val>
                                            <p:strVal val="ppt_x"/>
                                          </p:val>
                                        </p:tav>
                                        <p:tav tm="100000">
                                          <p:val>
                                            <p:fltVal val="0.5"/>
                                          </p:val>
                                        </p:tav>
                                      </p:tavLst>
                                    </p:anim>
                                    <p:anim calcmode="lin" valueType="num">
                                      <p:cBhvr>
                                        <p:cTn id="619" dur="3500"/>
                                        <p:tgtEl>
                                          <p:spTgt spid="40"/>
                                        </p:tgtEl>
                                        <p:attrNameLst>
                                          <p:attrName>ppt_y</p:attrName>
                                        </p:attrNameLst>
                                      </p:cBhvr>
                                      <p:tavLst>
                                        <p:tav tm="0">
                                          <p:val>
                                            <p:strVal val="ppt_y"/>
                                          </p:val>
                                        </p:tav>
                                        <p:tav tm="100000">
                                          <p:val>
                                            <p:fltVal val="0.5"/>
                                          </p:val>
                                        </p:tav>
                                      </p:tavLst>
                                    </p:anim>
                                    <p:set>
                                      <p:cBhvr>
                                        <p:cTn id="620" dur="1" fill="hold">
                                          <p:stCondLst>
                                            <p:cond delay="3499"/>
                                          </p:stCondLst>
                                        </p:cTn>
                                        <p:tgtEl>
                                          <p:spTgt spid="40"/>
                                        </p:tgtEl>
                                        <p:attrNameLst>
                                          <p:attrName>style.visibility</p:attrName>
                                        </p:attrNameLst>
                                      </p:cBhvr>
                                      <p:to>
                                        <p:strVal val="hidden"/>
                                      </p:to>
                                    </p:set>
                                  </p:childTnLst>
                                </p:cTn>
                              </p:par>
                              <p:par>
                                <p:cTn id="621" presetID="23" presetClass="exit" presetSubtype="544" fill="hold" grpId="2" nodeType="withEffect">
                                  <p:stCondLst>
                                    <p:cond delay="0"/>
                                  </p:stCondLst>
                                  <p:childTnLst>
                                    <p:anim calcmode="lin" valueType="num">
                                      <p:cBhvr>
                                        <p:cTn id="622" dur="3500"/>
                                        <p:tgtEl>
                                          <p:spTgt spid="41"/>
                                        </p:tgtEl>
                                        <p:attrNameLst>
                                          <p:attrName>ppt_w</p:attrName>
                                        </p:attrNameLst>
                                      </p:cBhvr>
                                      <p:tavLst>
                                        <p:tav tm="0">
                                          <p:val>
                                            <p:strVal val="ppt_w"/>
                                          </p:val>
                                        </p:tav>
                                        <p:tav tm="100000">
                                          <p:val>
                                            <p:fltVal val="0"/>
                                          </p:val>
                                        </p:tav>
                                      </p:tavLst>
                                    </p:anim>
                                    <p:anim calcmode="lin" valueType="num">
                                      <p:cBhvr>
                                        <p:cTn id="623" dur="3500"/>
                                        <p:tgtEl>
                                          <p:spTgt spid="41"/>
                                        </p:tgtEl>
                                        <p:attrNameLst>
                                          <p:attrName>ppt_h</p:attrName>
                                        </p:attrNameLst>
                                      </p:cBhvr>
                                      <p:tavLst>
                                        <p:tav tm="0">
                                          <p:val>
                                            <p:strVal val="ppt_h"/>
                                          </p:val>
                                        </p:tav>
                                        <p:tav tm="100000">
                                          <p:val>
                                            <p:fltVal val="0"/>
                                          </p:val>
                                        </p:tav>
                                      </p:tavLst>
                                    </p:anim>
                                    <p:anim calcmode="lin" valueType="num">
                                      <p:cBhvr>
                                        <p:cTn id="624" dur="3500"/>
                                        <p:tgtEl>
                                          <p:spTgt spid="41"/>
                                        </p:tgtEl>
                                        <p:attrNameLst>
                                          <p:attrName>ppt_x</p:attrName>
                                        </p:attrNameLst>
                                      </p:cBhvr>
                                      <p:tavLst>
                                        <p:tav tm="0">
                                          <p:val>
                                            <p:strVal val="ppt_x"/>
                                          </p:val>
                                        </p:tav>
                                        <p:tav tm="100000">
                                          <p:val>
                                            <p:fltVal val="0.5"/>
                                          </p:val>
                                        </p:tav>
                                      </p:tavLst>
                                    </p:anim>
                                    <p:anim calcmode="lin" valueType="num">
                                      <p:cBhvr>
                                        <p:cTn id="625" dur="3500"/>
                                        <p:tgtEl>
                                          <p:spTgt spid="41"/>
                                        </p:tgtEl>
                                        <p:attrNameLst>
                                          <p:attrName>ppt_y</p:attrName>
                                        </p:attrNameLst>
                                      </p:cBhvr>
                                      <p:tavLst>
                                        <p:tav tm="0">
                                          <p:val>
                                            <p:strVal val="ppt_y"/>
                                          </p:val>
                                        </p:tav>
                                        <p:tav tm="100000">
                                          <p:val>
                                            <p:fltVal val="0.5"/>
                                          </p:val>
                                        </p:tav>
                                      </p:tavLst>
                                    </p:anim>
                                    <p:set>
                                      <p:cBhvr>
                                        <p:cTn id="626" dur="1" fill="hold">
                                          <p:stCondLst>
                                            <p:cond delay="3499"/>
                                          </p:stCondLst>
                                        </p:cTn>
                                        <p:tgtEl>
                                          <p:spTgt spid="41"/>
                                        </p:tgtEl>
                                        <p:attrNameLst>
                                          <p:attrName>style.visibility</p:attrName>
                                        </p:attrNameLst>
                                      </p:cBhvr>
                                      <p:to>
                                        <p:strVal val="hidden"/>
                                      </p:to>
                                    </p:set>
                                  </p:childTnLst>
                                </p:cTn>
                              </p:par>
                              <p:par>
                                <p:cTn id="627" presetID="23" presetClass="exit" presetSubtype="544" fill="hold" grpId="2" nodeType="withEffect">
                                  <p:stCondLst>
                                    <p:cond delay="0"/>
                                  </p:stCondLst>
                                  <p:childTnLst>
                                    <p:anim calcmode="lin" valueType="num">
                                      <p:cBhvr>
                                        <p:cTn id="628" dur="3500"/>
                                        <p:tgtEl>
                                          <p:spTgt spid="42"/>
                                        </p:tgtEl>
                                        <p:attrNameLst>
                                          <p:attrName>ppt_w</p:attrName>
                                        </p:attrNameLst>
                                      </p:cBhvr>
                                      <p:tavLst>
                                        <p:tav tm="0">
                                          <p:val>
                                            <p:strVal val="ppt_w"/>
                                          </p:val>
                                        </p:tav>
                                        <p:tav tm="100000">
                                          <p:val>
                                            <p:fltVal val="0"/>
                                          </p:val>
                                        </p:tav>
                                      </p:tavLst>
                                    </p:anim>
                                    <p:anim calcmode="lin" valueType="num">
                                      <p:cBhvr>
                                        <p:cTn id="629" dur="3500"/>
                                        <p:tgtEl>
                                          <p:spTgt spid="42"/>
                                        </p:tgtEl>
                                        <p:attrNameLst>
                                          <p:attrName>ppt_h</p:attrName>
                                        </p:attrNameLst>
                                      </p:cBhvr>
                                      <p:tavLst>
                                        <p:tav tm="0">
                                          <p:val>
                                            <p:strVal val="ppt_h"/>
                                          </p:val>
                                        </p:tav>
                                        <p:tav tm="100000">
                                          <p:val>
                                            <p:fltVal val="0"/>
                                          </p:val>
                                        </p:tav>
                                      </p:tavLst>
                                    </p:anim>
                                    <p:anim calcmode="lin" valueType="num">
                                      <p:cBhvr>
                                        <p:cTn id="630" dur="3500"/>
                                        <p:tgtEl>
                                          <p:spTgt spid="42"/>
                                        </p:tgtEl>
                                        <p:attrNameLst>
                                          <p:attrName>ppt_x</p:attrName>
                                        </p:attrNameLst>
                                      </p:cBhvr>
                                      <p:tavLst>
                                        <p:tav tm="0">
                                          <p:val>
                                            <p:strVal val="ppt_x"/>
                                          </p:val>
                                        </p:tav>
                                        <p:tav tm="100000">
                                          <p:val>
                                            <p:fltVal val="0.5"/>
                                          </p:val>
                                        </p:tav>
                                      </p:tavLst>
                                    </p:anim>
                                    <p:anim calcmode="lin" valueType="num">
                                      <p:cBhvr>
                                        <p:cTn id="631" dur="3500"/>
                                        <p:tgtEl>
                                          <p:spTgt spid="42"/>
                                        </p:tgtEl>
                                        <p:attrNameLst>
                                          <p:attrName>ppt_y</p:attrName>
                                        </p:attrNameLst>
                                      </p:cBhvr>
                                      <p:tavLst>
                                        <p:tav tm="0">
                                          <p:val>
                                            <p:strVal val="ppt_y"/>
                                          </p:val>
                                        </p:tav>
                                        <p:tav tm="100000">
                                          <p:val>
                                            <p:fltVal val="0.5"/>
                                          </p:val>
                                        </p:tav>
                                      </p:tavLst>
                                    </p:anim>
                                    <p:set>
                                      <p:cBhvr>
                                        <p:cTn id="632" dur="1" fill="hold">
                                          <p:stCondLst>
                                            <p:cond delay="3499"/>
                                          </p:stCondLst>
                                        </p:cTn>
                                        <p:tgtEl>
                                          <p:spTgt spid="42"/>
                                        </p:tgtEl>
                                        <p:attrNameLst>
                                          <p:attrName>style.visibility</p:attrName>
                                        </p:attrNameLst>
                                      </p:cBhvr>
                                      <p:to>
                                        <p:strVal val="hidden"/>
                                      </p:to>
                                    </p:set>
                                  </p:childTnLst>
                                </p:cTn>
                              </p:par>
                              <p:par>
                                <p:cTn id="633" presetID="23" presetClass="exit" presetSubtype="544" fill="hold" grpId="2" nodeType="withEffect">
                                  <p:stCondLst>
                                    <p:cond delay="0"/>
                                  </p:stCondLst>
                                  <p:childTnLst>
                                    <p:anim calcmode="lin" valueType="num">
                                      <p:cBhvr>
                                        <p:cTn id="634" dur="3500"/>
                                        <p:tgtEl>
                                          <p:spTgt spid="43"/>
                                        </p:tgtEl>
                                        <p:attrNameLst>
                                          <p:attrName>ppt_w</p:attrName>
                                        </p:attrNameLst>
                                      </p:cBhvr>
                                      <p:tavLst>
                                        <p:tav tm="0">
                                          <p:val>
                                            <p:strVal val="ppt_w"/>
                                          </p:val>
                                        </p:tav>
                                        <p:tav tm="100000">
                                          <p:val>
                                            <p:fltVal val="0"/>
                                          </p:val>
                                        </p:tav>
                                      </p:tavLst>
                                    </p:anim>
                                    <p:anim calcmode="lin" valueType="num">
                                      <p:cBhvr>
                                        <p:cTn id="635" dur="3500"/>
                                        <p:tgtEl>
                                          <p:spTgt spid="43"/>
                                        </p:tgtEl>
                                        <p:attrNameLst>
                                          <p:attrName>ppt_h</p:attrName>
                                        </p:attrNameLst>
                                      </p:cBhvr>
                                      <p:tavLst>
                                        <p:tav tm="0">
                                          <p:val>
                                            <p:strVal val="ppt_h"/>
                                          </p:val>
                                        </p:tav>
                                        <p:tav tm="100000">
                                          <p:val>
                                            <p:fltVal val="0"/>
                                          </p:val>
                                        </p:tav>
                                      </p:tavLst>
                                    </p:anim>
                                    <p:anim calcmode="lin" valueType="num">
                                      <p:cBhvr>
                                        <p:cTn id="636" dur="3500"/>
                                        <p:tgtEl>
                                          <p:spTgt spid="43"/>
                                        </p:tgtEl>
                                        <p:attrNameLst>
                                          <p:attrName>ppt_x</p:attrName>
                                        </p:attrNameLst>
                                      </p:cBhvr>
                                      <p:tavLst>
                                        <p:tav tm="0">
                                          <p:val>
                                            <p:strVal val="ppt_x"/>
                                          </p:val>
                                        </p:tav>
                                        <p:tav tm="100000">
                                          <p:val>
                                            <p:fltVal val="0.5"/>
                                          </p:val>
                                        </p:tav>
                                      </p:tavLst>
                                    </p:anim>
                                    <p:anim calcmode="lin" valueType="num">
                                      <p:cBhvr>
                                        <p:cTn id="637" dur="3500"/>
                                        <p:tgtEl>
                                          <p:spTgt spid="43"/>
                                        </p:tgtEl>
                                        <p:attrNameLst>
                                          <p:attrName>ppt_y</p:attrName>
                                        </p:attrNameLst>
                                      </p:cBhvr>
                                      <p:tavLst>
                                        <p:tav tm="0">
                                          <p:val>
                                            <p:strVal val="ppt_y"/>
                                          </p:val>
                                        </p:tav>
                                        <p:tav tm="100000">
                                          <p:val>
                                            <p:fltVal val="0.5"/>
                                          </p:val>
                                        </p:tav>
                                      </p:tavLst>
                                    </p:anim>
                                    <p:set>
                                      <p:cBhvr>
                                        <p:cTn id="638" dur="1" fill="hold">
                                          <p:stCondLst>
                                            <p:cond delay="3499"/>
                                          </p:stCondLst>
                                        </p:cTn>
                                        <p:tgtEl>
                                          <p:spTgt spid="43"/>
                                        </p:tgtEl>
                                        <p:attrNameLst>
                                          <p:attrName>style.visibility</p:attrName>
                                        </p:attrNameLst>
                                      </p:cBhvr>
                                      <p:to>
                                        <p:strVal val="hidden"/>
                                      </p:to>
                                    </p:set>
                                  </p:childTnLst>
                                </p:cTn>
                              </p:par>
                              <p:par>
                                <p:cTn id="639" presetID="23" presetClass="exit" presetSubtype="544" fill="hold" grpId="2" nodeType="withEffect">
                                  <p:stCondLst>
                                    <p:cond delay="0"/>
                                  </p:stCondLst>
                                  <p:childTnLst>
                                    <p:anim calcmode="lin" valueType="num">
                                      <p:cBhvr>
                                        <p:cTn id="640" dur="3500"/>
                                        <p:tgtEl>
                                          <p:spTgt spid="44"/>
                                        </p:tgtEl>
                                        <p:attrNameLst>
                                          <p:attrName>ppt_w</p:attrName>
                                        </p:attrNameLst>
                                      </p:cBhvr>
                                      <p:tavLst>
                                        <p:tav tm="0">
                                          <p:val>
                                            <p:strVal val="ppt_w"/>
                                          </p:val>
                                        </p:tav>
                                        <p:tav tm="100000">
                                          <p:val>
                                            <p:fltVal val="0"/>
                                          </p:val>
                                        </p:tav>
                                      </p:tavLst>
                                    </p:anim>
                                    <p:anim calcmode="lin" valueType="num">
                                      <p:cBhvr>
                                        <p:cTn id="641" dur="3500"/>
                                        <p:tgtEl>
                                          <p:spTgt spid="44"/>
                                        </p:tgtEl>
                                        <p:attrNameLst>
                                          <p:attrName>ppt_h</p:attrName>
                                        </p:attrNameLst>
                                      </p:cBhvr>
                                      <p:tavLst>
                                        <p:tav tm="0">
                                          <p:val>
                                            <p:strVal val="ppt_h"/>
                                          </p:val>
                                        </p:tav>
                                        <p:tav tm="100000">
                                          <p:val>
                                            <p:fltVal val="0"/>
                                          </p:val>
                                        </p:tav>
                                      </p:tavLst>
                                    </p:anim>
                                    <p:anim calcmode="lin" valueType="num">
                                      <p:cBhvr>
                                        <p:cTn id="642" dur="3500"/>
                                        <p:tgtEl>
                                          <p:spTgt spid="44"/>
                                        </p:tgtEl>
                                        <p:attrNameLst>
                                          <p:attrName>ppt_x</p:attrName>
                                        </p:attrNameLst>
                                      </p:cBhvr>
                                      <p:tavLst>
                                        <p:tav tm="0">
                                          <p:val>
                                            <p:strVal val="ppt_x"/>
                                          </p:val>
                                        </p:tav>
                                        <p:tav tm="100000">
                                          <p:val>
                                            <p:fltVal val="0.5"/>
                                          </p:val>
                                        </p:tav>
                                      </p:tavLst>
                                    </p:anim>
                                    <p:anim calcmode="lin" valueType="num">
                                      <p:cBhvr>
                                        <p:cTn id="643" dur="3500"/>
                                        <p:tgtEl>
                                          <p:spTgt spid="44"/>
                                        </p:tgtEl>
                                        <p:attrNameLst>
                                          <p:attrName>ppt_y</p:attrName>
                                        </p:attrNameLst>
                                      </p:cBhvr>
                                      <p:tavLst>
                                        <p:tav tm="0">
                                          <p:val>
                                            <p:strVal val="ppt_y"/>
                                          </p:val>
                                        </p:tav>
                                        <p:tav tm="100000">
                                          <p:val>
                                            <p:fltVal val="0.5"/>
                                          </p:val>
                                        </p:tav>
                                      </p:tavLst>
                                    </p:anim>
                                    <p:set>
                                      <p:cBhvr>
                                        <p:cTn id="644" dur="1" fill="hold">
                                          <p:stCondLst>
                                            <p:cond delay="3499"/>
                                          </p:stCondLst>
                                        </p:cTn>
                                        <p:tgtEl>
                                          <p:spTgt spid="44"/>
                                        </p:tgtEl>
                                        <p:attrNameLst>
                                          <p:attrName>style.visibility</p:attrName>
                                        </p:attrNameLst>
                                      </p:cBhvr>
                                      <p:to>
                                        <p:strVal val="hidden"/>
                                      </p:to>
                                    </p:set>
                                  </p:childTnLst>
                                </p:cTn>
                              </p:par>
                              <p:par>
                                <p:cTn id="645" presetID="23" presetClass="exit" presetSubtype="544" fill="hold" grpId="2" nodeType="withEffect">
                                  <p:stCondLst>
                                    <p:cond delay="0"/>
                                  </p:stCondLst>
                                  <p:childTnLst>
                                    <p:anim calcmode="lin" valueType="num">
                                      <p:cBhvr>
                                        <p:cTn id="646" dur="3500"/>
                                        <p:tgtEl>
                                          <p:spTgt spid="45"/>
                                        </p:tgtEl>
                                        <p:attrNameLst>
                                          <p:attrName>ppt_w</p:attrName>
                                        </p:attrNameLst>
                                      </p:cBhvr>
                                      <p:tavLst>
                                        <p:tav tm="0">
                                          <p:val>
                                            <p:strVal val="ppt_w"/>
                                          </p:val>
                                        </p:tav>
                                        <p:tav tm="100000">
                                          <p:val>
                                            <p:fltVal val="0"/>
                                          </p:val>
                                        </p:tav>
                                      </p:tavLst>
                                    </p:anim>
                                    <p:anim calcmode="lin" valueType="num">
                                      <p:cBhvr>
                                        <p:cTn id="647" dur="3500"/>
                                        <p:tgtEl>
                                          <p:spTgt spid="45"/>
                                        </p:tgtEl>
                                        <p:attrNameLst>
                                          <p:attrName>ppt_h</p:attrName>
                                        </p:attrNameLst>
                                      </p:cBhvr>
                                      <p:tavLst>
                                        <p:tav tm="0">
                                          <p:val>
                                            <p:strVal val="ppt_h"/>
                                          </p:val>
                                        </p:tav>
                                        <p:tav tm="100000">
                                          <p:val>
                                            <p:fltVal val="0"/>
                                          </p:val>
                                        </p:tav>
                                      </p:tavLst>
                                    </p:anim>
                                    <p:anim calcmode="lin" valueType="num">
                                      <p:cBhvr>
                                        <p:cTn id="648" dur="3500"/>
                                        <p:tgtEl>
                                          <p:spTgt spid="45"/>
                                        </p:tgtEl>
                                        <p:attrNameLst>
                                          <p:attrName>ppt_x</p:attrName>
                                        </p:attrNameLst>
                                      </p:cBhvr>
                                      <p:tavLst>
                                        <p:tav tm="0">
                                          <p:val>
                                            <p:strVal val="ppt_x"/>
                                          </p:val>
                                        </p:tav>
                                        <p:tav tm="100000">
                                          <p:val>
                                            <p:fltVal val="0.5"/>
                                          </p:val>
                                        </p:tav>
                                      </p:tavLst>
                                    </p:anim>
                                    <p:anim calcmode="lin" valueType="num">
                                      <p:cBhvr>
                                        <p:cTn id="649" dur="3500"/>
                                        <p:tgtEl>
                                          <p:spTgt spid="45"/>
                                        </p:tgtEl>
                                        <p:attrNameLst>
                                          <p:attrName>ppt_y</p:attrName>
                                        </p:attrNameLst>
                                      </p:cBhvr>
                                      <p:tavLst>
                                        <p:tav tm="0">
                                          <p:val>
                                            <p:strVal val="ppt_y"/>
                                          </p:val>
                                        </p:tav>
                                        <p:tav tm="100000">
                                          <p:val>
                                            <p:fltVal val="0.5"/>
                                          </p:val>
                                        </p:tav>
                                      </p:tavLst>
                                    </p:anim>
                                    <p:set>
                                      <p:cBhvr>
                                        <p:cTn id="650" dur="1" fill="hold">
                                          <p:stCondLst>
                                            <p:cond delay="3499"/>
                                          </p:stCondLst>
                                        </p:cTn>
                                        <p:tgtEl>
                                          <p:spTgt spid="45"/>
                                        </p:tgtEl>
                                        <p:attrNameLst>
                                          <p:attrName>style.visibility</p:attrName>
                                        </p:attrNameLst>
                                      </p:cBhvr>
                                      <p:to>
                                        <p:strVal val="hidden"/>
                                      </p:to>
                                    </p:set>
                                  </p:childTnLst>
                                </p:cTn>
                              </p:par>
                              <p:par>
                                <p:cTn id="651" presetID="23" presetClass="exit" presetSubtype="544" fill="hold" grpId="2" nodeType="withEffect">
                                  <p:stCondLst>
                                    <p:cond delay="0"/>
                                  </p:stCondLst>
                                  <p:childTnLst>
                                    <p:anim calcmode="lin" valueType="num">
                                      <p:cBhvr>
                                        <p:cTn id="652" dur="3500"/>
                                        <p:tgtEl>
                                          <p:spTgt spid="46"/>
                                        </p:tgtEl>
                                        <p:attrNameLst>
                                          <p:attrName>ppt_w</p:attrName>
                                        </p:attrNameLst>
                                      </p:cBhvr>
                                      <p:tavLst>
                                        <p:tav tm="0">
                                          <p:val>
                                            <p:strVal val="ppt_w"/>
                                          </p:val>
                                        </p:tav>
                                        <p:tav tm="100000">
                                          <p:val>
                                            <p:fltVal val="0"/>
                                          </p:val>
                                        </p:tav>
                                      </p:tavLst>
                                    </p:anim>
                                    <p:anim calcmode="lin" valueType="num">
                                      <p:cBhvr>
                                        <p:cTn id="653" dur="3500"/>
                                        <p:tgtEl>
                                          <p:spTgt spid="46"/>
                                        </p:tgtEl>
                                        <p:attrNameLst>
                                          <p:attrName>ppt_h</p:attrName>
                                        </p:attrNameLst>
                                      </p:cBhvr>
                                      <p:tavLst>
                                        <p:tav tm="0">
                                          <p:val>
                                            <p:strVal val="ppt_h"/>
                                          </p:val>
                                        </p:tav>
                                        <p:tav tm="100000">
                                          <p:val>
                                            <p:fltVal val="0"/>
                                          </p:val>
                                        </p:tav>
                                      </p:tavLst>
                                    </p:anim>
                                    <p:anim calcmode="lin" valueType="num">
                                      <p:cBhvr>
                                        <p:cTn id="654" dur="3500"/>
                                        <p:tgtEl>
                                          <p:spTgt spid="46"/>
                                        </p:tgtEl>
                                        <p:attrNameLst>
                                          <p:attrName>ppt_x</p:attrName>
                                        </p:attrNameLst>
                                      </p:cBhvr>
                                      <p:tavLst>
                                        <p:tav tm="0">
                                          <p:val>
                                            <p:strVal val="ppt_x"/>
                                          </p:val>
                                        </p:tav>
                                        <p:tav tm="100000">
                                          <p:val>
                                            <p:fltVal val="0.5"/>
                                          </p:val>
                                        </p:tav>
                                      </p:tavLst>
                                    </p:anim>
                                    <p:anim calcmode="lin" valueType="num">
                                      <p:cBhvr>
                                        <p:cTn id="655" dur="3500"/>
                                        <p:tgtEl>
                                          <p:spTgt spid="46"/>
                                        </p:tgtEl>
                                        <p:attrNameLst>
                                          <p:attrName>ppt_y</p:attrName>
                                        </p:attrNameLst>
                                      </p:cBhvr>
                                      <p:tavLst>
                                        <p:tav tm="0">
                                          <p:val>
                                            <p:strVal val="ppt_y"/>
                                          </p:val>
                                        </p:tav>
                                        <p:tav tm="100000">
                                          <p:val>
                                            <p:fltVal val="0.5"/>
                                          </p:val>
                                        </p:tav>
                                      </p:tavLst>
                                    </p:anim>
                                    <p:set>
                                      <p:cBhvr>
                                        <p:cTn id="656" dur="1" fill="hold">
                                          <p:stCondLst>
                                            <p:cond delay="3499"/>
                                          </p:stCondLst>
                                        </p:cTn>
                                        <p:tgtEl>
                                          <p:spTgt spid="46"/>
                                        </p:tgtEl>
                                        <p:attrNameLst>
                                          <p:attrName>style.visibility</p:attrName>
                                        </p:attrNameLst>
                                      </p:cBhvr>
                                      <p:to>
                                        <p:strVal val="hidden"/>
                                      </p:to>
                                    </p:set>
                                  </p:childTnLst>
                                </p:cTn>
                              </p:par>
                              <p:par>
                                <p:cTn id="657" presetID="8" presetClass="emph" presetSubtype="0" fill="hold" grpId="3" nodeType="withEffect">
                                  <p:stCondLst>
                                    <p:cond delay="0"/>
                                  </p:stCondLst>
                                  <p:childTnLst>
                                    <p:animRot by="-21600000">
                                      <p:cBhvr>
                                        <p:cTn id="658" dur="3500" fill="hold"/>
                                        <p:tgtEl>
                                          <p:spTgt spid="14"/>
                                        </p:tgtEl>
                                        <p:attrNameLst>
                                          <p:attrName>r</p:attrName>
                                        </p:attrNameLst>
                                      </p:cBhvr>
                                    </p:animRot>
                                  </p:childTnLst>
                                </p:cTn>
                              </p:par>
                              <p:par>
                                <p:cTn id="659" presetID="8" presetClass="emph" presetSubtype="0" fill="hold" grpId="3" nodeType="withEffect">
                                  <p:stCondLst>
                                    <p:cond delay="0"/>
                                  </p:stCondLst>
                                  <p:childTnLst>
                                    <p:animRot by="-21600000">
                                      <p:cBhvr>
                                        <p:cTn id="660" dur="3500" fill="hold"/>
                                        <p:tgtEl>
                                          <p:spTgt spid="54"/>
                                        </p:tgtEl>
                                        <p:attrNameLst>
                                          <p:attrName>r</p:attrName>
                                        </p:attrNameLst>
                                      </p:cBhvr>
                                    </p:animRot>
                                  </p:childTnLst>
                                </p:cTn>
                              </p:par>
                              <p:par>
                                <p:cTn id="661" presetID="8" presetClass="emph" presetSubtype="0" fill="hold" grpId="3" nodeType="withEffect">
                                  <p:stCondLst>
                                    <p:cond delay="0"/>
                                  </p:stCondLst>
                                  <p:childTnLst>
                                    <p:animRot by="-21600000">
                                      <p:cBhvr>
                                        <p:cTn id="662" dur="3500" fill="hold"/>
                                        <p:tgtEl>
                                          <p:spTgt spid="50"/>
                                        </p:tgtEl>
                                        <p:attrNameLst>
                                          <p:attrName>r</p:attrName>
                                        </p:attrNameLst>
                                      </p:cBhvr>
                                    </p:animRot>
                                  </p:childTnLst>
                                </p:cTn>
                              </p:par>
                              <p:par>
                                <p:cTn id="663" presetID="8" presetClass="emph" presetSubtype="0" fill="hold" grpId="3" nodeType="withEffect">
                                  <p:stCondLst>
                                    <p:cond delay="0"/>
                                  </p:stCondLst>
                                  <p:childTnLst>
                                    <p:animRot by="-21600000">
                                      <p:cBhvr>
                                        <p:cTn id="664" dur="3500" fill="hold"/>
                                        <p:tgtEl>
                                          <p:spTgt spid="58"/>
                                        </p:tgtEl>
                                        <p:attrNameLst>
                                          <p:attrName>r</p:attrName>
                                        </p:attrNameLst>
                                      </p:cBhvr>
                                    </p:animRot>
                                  </p:childTnLst>
                                </p:cTn>
                              </p:par>
                              <p:par>
                                <p:cTn id="665" presetID="8" presetClass="emph" presetSubtype="0" fill="hold" grpId="3" nodeType="withEffect">
                                  <p:stCondLst>
                                    <p:cond delay="0"/>
                                  </p:stCondLst>
                                  <p:childTnLst>
                                    <p:animRot by="-21600000">
                                      <p:cBhvr>
                                        <p:cTn id="666" dur="3500" fill="hold"/>
                                        <p:tgtEl>
                                          <p:spTgt spid="47"/>
                                        </p:tgtEl>
                                        <p:attrNameLst>
                                          <p:attrName>r</p:attrName>
                                        </p:attrNameLst>
                                      </p:cBhvr>
                                    </p:animRot>
                                  </p:childTnLst>
                                </p:cTn>
                              </p:par>
                              <p:par>
                                <p:cTn id="667" presetID="8" presetClass="emph" presetSubtype="0" fill="hold" grpId="3" nodeType="withEffect">
                                  <p:stCondLst>
                                    <p:cond delay="0"/>
                                  </p:stCondLst>
                                  <p:childTnLst>
                                    <p:animRot by="-21600000">
                                      <p:cBhvr>
                                        <p:cTn id="668" dur="3500" fill="hold"/>
                                        <p:tgtEl>
                                          <p:spTgt spid="55"/>
                                        </p:tgtEl>
                                        <p:attrNameLst>
                                          <p:attrName>r</p:attrName>
                                        </p:attrNameLst>
                                      </p:cBhvr>
                                    </p:animRot>
                                  </p:childTnLst>
                                </p:cTn>
                              </p:par>
                              <p:par>
                                <p:cTn id="669" presetID="8" presetClass="emph" presetSubtype="0" fill="hold" grpId="3" nodeType="withEffect">
                                  <p:stCondLst>
                                    <p:cond delay="0"/>
                                  </p:stCondLst>
                                  <p:childTnLst>
                                    <p:animRot by="-21600000">
                                      <p:cBhvr>
                                        <p:cTn id="670" dur="3500" fill="hold"/>
                                        <p:tgtEl>
                                          <p:spTgt spid="51"/>
                                        </p:tgtEl>
                                        <p:attrNameLst>
                                          <p:attrName>r</p:attrName>
                                        </p:attrNameLst>
                                      </p:cBhvr>
                                    </p:animRot>
                                  </p:childTnLst>
                                </p:cTn>
                              </p:par>
                              <p:par>
                                <p:cTn id="671" presetID="8" presetClass="emph" presetSubtype="0" fill="hold" grpId="3" nodeType="withEffect">
                                  <p:stCondLst>
                                    <p:cond delay="0"/>
                                  </p:stCondLst>
                                  <p:childTnLst>
                                    <p:animRot by="-21600000">
                                      <p:cBhvr>
                                        <p:cTn id="672" dur="3500" fill="hold"/>
                                        <p:tgtEl>
                                          <p:spTgt spid="59"/>
                                        </p:tgtEl>
                                        <p:attrNameLst>
                                          <p:attrName>r</p:attrName>
                                        </p:attrNameLst>
                                      </p:cBhvr>
                                    </p:animRot>
                                  </p:childTnLst>
                                </p:cTn>
                              </p:par>
                              <p:par>
                                <p:cTn id="673" presetID="8" presetClass="emph" presetSubtype="0" fill="hold" grpId="3" nodeType="withEffect">
                                  <p:stCondLst>
                                    <p:cond delay="0"/>
                                  </p:stCondLst>
                                  <p:childTnLst>
                                    <p:animRot by="-21600000">
                                      <p:cBhvr>
                                        <p:cTn id="674" dur="3500" fill="hold"/>
                                        <p:tgtEl>
                                          <p:spTgt spid="48"/>
                                        </p:tgtEl>
                                        <p:attrNameLst>
                                          <p:attrName>r</p:attrName>
                                        </p:attrNameLst>
                                      </p:cBhvr>
                                    </p:animRot>
                                  </p:childTnLst>
                                </p:cTn>
                              </p:par>
                              <p:par>
                                <p:cTn id="675" presetID="8" presetClass="emph" presetSubtype="0" fill="hold" grpId="3" nodeType="withEffect">
                                  <p:stCondLst>
                                    <p:cond delay="0"/>
                                  </p:stCondLst>
                                  <p:childTnLst>
                                    <p:animRot by="-21600000">
                                      <p:cBhvr>
                                        <p:cTn id="676" dur="3500" fill="hold"/>
                                        <p:tgtEl>
                                          <p:spTgt spid="56"/>
                                        </p:tgtEl>
                                        <p:attrNameLst>
                                          <p:attrName>r</p:attrName>
                                        </p:attrNameLst>
                                      </p:cBhvr>
                                    </p:animRot>
                                  </p:childTnLst>
                                </p:cTn>
                              </p:par>
                              <p:par>
                                <p:cTn id="677" presetID="8" presetClass="emph" presetSubtype="0" fill="hold" grpId="3" nodeType="withEffect">
                                  <p:stCondLst>
                                    <p:cond delay="0"/>
                                  </p:stCondLst>
                                  <p:childTnLst>
                                    <p:animRot by="-21600000">
                                      <p:cBhvr>
                                        <p:cTn id="678" dur="3500" fill="hold"/>
                                        <p:tgtEl>
                                          <p:spTgt spid="52"/>
                                        </p:tgtEl>
                                        <p:attrNameLst>
                                          <p:attrName>r</p:attrName>
                                        </p:attrNameLst>
                                      </p:cBhvr>
                                    </p:animRot>
                                  </p:childTnLst>
                                </p:cTn>
                              </p:par>
                              <p:par>
                                <p:cTn id="679" presetID="8" presetClass="emph" presetSubtype="0" fill="hold" grpId="3" nodeType="withEffect">
                                  <p:stCondLst>
                                    <p:cond delay="0"/>
                                  </p:stCondLst>
                                  <p:childTnLst>
                                    <p:animRot by="-21600000">
                                      <p:cBhvr>
                                        <p:cTn id="680" dur="3500" fill="hold"/>
                                        <p:tgtEl>
                                          <p:spTgt spid="60"/>
                                        </p:tgtEl>
                                        <p:attrNameLst>
                                          <p:attrName>r</p:attrName>
                                        </p:attrNameLst>
                                      </p:cBhvr>
                                    </p:animRot>
                                  </p:childTnLst>
                                </p:cTn>
                              </p:par>
                              <p:par>
                                <p:cTn id="681" presetID="8" presetClass="emph" presetSubtype="0" fill="hold" grpId="3" nodeType="withEffect">
                                  <p:stCondLst>
                                    <p:cond delay="0"/>
                                  </p:stCondLst>
                                  <p:childTnLst>
                                    <p:animRot by="-21600000">
                                      <p:cBhvr>
                                        <p:cTn id="682" dur="3500" fill="hold"/>
                                        <p:tgtEl>
                                          <p:spTgt spid="49"/>
                                        </p:tgtEl>
                                        <p:attrNameLst>
                                          <p:attrName>r</p:attrName>
                                        </p:attrNameLst>
                                      </p:cBhvr>
                                    </p:animRot>
                                  </p:childTnLst>
                                </p:cTn>
                              </p:par>
                              <p:par>
                                <p:cTn id="683" presetID="8" presetClass="emph" presetSubtype="0" fill="hold" grpId="3" nodeType="withEffect">
                                  <p:stCondLst>
                                    <p:cond delay="0"/>
                                  </p:stCondLst>
                                  <p:childTnLst>
                                    <p:animRot by="-21600000">
                                      <p:cBhvr>
                                        <p:cTn id="684" dur="3500" fill="hold"/>
                                        <p:tgtEl>
                                          <p:spTgt spid="57"/>
                                        </p:tgtEl>
                                        <p:attrNameLst>
                                          <p:attrName>r</p:attrName>
                                        </p:attrNameLst>
                                      </p:cBhvr>
                                    </p:animRot>
                                  </p:childTnLst>
                                </p:cTn>
                              </p:par>
                              <p:par>
                                <p:cTn id="685" presetID="8" presetClass="emph" presetSubtype="0" fill="hold" grpId="3" nodeType="withEffect">
                                  <p:stCondLst>
                                    <p:cond delay="0"/>
                                  </p:stCondLst>
                                  <p:childTnLst>
                                    <p:animRot by="-21600000">
                                      <p:cBhvr>
                                        <p:cTn id="686" dur="3500" fill="hold"/>
                                        <p:tgtEl>
                                          <p:spTgt spid="53"/>
                                        </p:tgtEl>
                                        <p:attrNameLst>
                                          <p:attrName>r</p:attrName>
                                        </p:attrNameLst>
                                      </p:cBhvr>
                                    </p:animRot>
                                  </p:childTnLst>
                                </p:cTn>
                              </p:par>
                              <p:par>
                                <p:cTn id="687" presetID="8" presetClass="emph" presetSubtype="0" fill="hold" grpId="3" nodeType="withEffect">
                                  <p:stCondLst>
                                    <p:cond delay="0"/>
                                  </p:stCondLst>
                                  <p:childTnLst>
                                    <p:animRot by="-21600000">
                                      <p:cBhvr>
                                        <p:cTn id="688" dur="3500" fill="hold"/>
                                        <p:tgtEl>
                                          <p:spTgt spid="61"/>
                                        </p:tgtEl>
                                        <p:attrNameLst>
                                          <p:attrName>r</p:attrName>
                                        </p:attrNameLst>
                                      </p:cBhvr>
                                    </p:animRot>
                                  </p:childTnLst>
                                </p:cTn>
                              </p:par>
                              <p:par>
                                <p:cTn id="689" presetID="8" presetClass="emph" presetSubtype="0" fill="hold" grpId="3" nodeType="withEffect">
                                  <p:stCondLst>
                                    <p:cond delay="0"/>
                                  </p:stCondLst>
                                  <p:childTnLst>
                                    <p:animRot by="-21600000">
                                      <p:cBhvr>
                                        <p:cTn id="690" dur="3500" fill="hold"/>
                                        <p:tgtEl>
                                          <p:spTgt spid="15"/>
                                        </p:tgtEl>
                                        <p:attrNameLst>
                                          <p:attrName>r</p:attrName>
                                        </p:attrNameLst>
                                      </p:cBhvr>
                                    </p:animRot>
                                  </p:childTnLst>
                                </p:cTn>
                              </p:par>
                              <p:par>
                                <p:cTn id="691" presetID="8" presetClass="emph" presetSubtype="0" fill="hold" grpId="3" nodeType="withEffect">
                                  <p:stCondLst>
                                    <p:cond delay="0"/>
                                  </p:stCondLst>
                                  <p:childTnLst>
                                    <p:animRot by="-21600000">
                                      <p:cBhvr>
                                        <p:cTn id="692" dur="3500" fill="hold"/>
                                        <p:tgtEl>
                                          <p:spTgt spid="16"/>
                                        </p:tgtEl>
                                        <p:attrNameLst>
                                          <p:attrName>r</p:attrName>
                                        </p:attrNameLst>
                                      </p:cBhvr>
                                    </p:animRot>
                                  </p:childTnLst>
                                </p:cTn>
                              </p:par>
                              <p:par>
                                <p:cTn id="693" presetID="8" presetClass="emph" presetSubtype="0" fill="hold" grpId="3" nodeType="withEffect">
                                  <p:stCondLst>
                                    <p:cond delay="0"/>
                                  </p:stCondLst>
                                  <p:childTnLst>
                                    <p:animRot by="-21600000">
                                      <p:cBhvr>
                                        <p:cTn id="694" dur="3500" fill="hold"/>
                                        <p:tgtEl>
                                          <p:spTgt spid="17"/>
                                        </p:tgtEl>
                                        <p:attrNameLst>
                                          <p:attrName>r</p:attrName>
                                        </p:attrNameLst>
                                      </p:cBhvr>
                                    </p:animRot>
                                  </p:childTnLst>
                                </p:cTn>
                              </p:par>
                              <p:par>
                                <p:cTn id="695" presetID="8" presetClass="emph" presetSubtype="0" fill="hold" grpId="3" nodeType="withEffect">
                                  <p:stCondLst>
                                    <p:cond delay="0"/>
                                  </p:stCondLst>
                                  <p:childTnLst>
                                    <p:animRot by="-21600000">
                                      <p:cBhvr>
                                        <p:cTn id="696" dur="3500" fill="hold"/>
                                        <p:tgtEl>
                                          <p:spTgt spid="18"/>
                                        </p:tgtEl>
                                        <p:attrNameLst>
                                          <p:attrName>r</p:attrName>
                                        </p:attrNameLst>
                                      </p:cBhvr>
                                    </p:animRot>
                                  </p:childTnLst>
                                </p:cTn>
                              </p:par>
                              <p:par>
                                <p:cTn id="697" presetID="8" presetClass="emph" presetSubtype="0" fill="hold" grpId="3" nodeType="withEffect">
                                  <p:stCondLst>
                                    <p:cond delay="0"/>
                                  </p:stCondLst>
                                  <p:childTnLst>
                                    <p:animRot by="-21600000">
                                      <p:cBhvr>
                                        <p:cTn id="698" dur="3500" fill="hold"/>
                                        <p:tgtEl>
                                          <p:spTgt spid="19"/>
                                        </p:tgtEl>
                                        <p:attrNameLst>
                                          <p:attrName>r</p:attrName>
                                        </p:attrNameLst>
                                      </p:cBhvr>
                                    </p:animRot>
                                  </p:childTnLst>
                                </p:cTn>
                              </p:par>
                              <p:par>
                                <p:cTn id="699" presetID="8" presetClass="emph" presetSubtype="0" fill="hold" grpId="3" nodeType="withEffect">
                                  <p:stCondLst>
                                    <p:cond delay="0"/>
                                  </p:stCondLst>
                                  <p:childTnLst>
                                    <p:animRot by="-21600000">
                                      <p:cBhvr>
                                        <p:cTn id="700" dur="3500" fill="hold"/>
                                        <p:tgtEl>
                                          <p:spTgt spid="20"/>
                                        </p:tgtEl>
                                        <p:attrNameLst>
                                          <p:attrName>r</p:attrName>
                                        </p:attrNameLst>
                                      </p:cBhvr>
                                    </p:animRot>
                                  </p:childTnLst>
                                </p:cTn>
                              </p:par>
                              <p:par>
                                <p:cTn id="701" presetID="8" presetClass="emph" presetSubtype="0" fill="hold" grpId="3" nodeType="withEffect">
                                  <p:stCondLst>
                                    <p:cond delay="0"/>
                                  </p:stCondLst>
                                  <p:childTnLst>
                                    <p:animRot by="-21600000">
                                      <p:cBhvr>
                                        <p:cTn id="702" dur="3500" fill="hold"/>
                                        <p:tgtEl>
                                          <p:spTgt spid="21"/>
                                        </p:tgtEl>
                                        <p:attrNameLst>
                                          <p:attrName>r</p:attrName>
                                        </p:attrNameLst>
                                      </p:cBhvr>
                                    </p:animRot>
                                  </p:childTnLst>
                                </p:cTn>
                              </p:par>
                              <p:par>
                                <p:cTn id="703" presetID="8" presetClass="emph" presetSubtype="0" fill="hold" grpId="3" nodeType="withEffect">
                                  <p:stCondLst>
                                    <p:cond delay="0"/>
                                  </p:stCondLst>
                                  <p:childTnLst>
                                    <p:animRot by="-21600000">
                                      <p:cBhvr>
                                        <p:cTn id="704" dur="3500" fill="hold"/>
                                        <p:tgtEl>
                                          <p:spTgt spid="22"/>
                                        </p:tgtEl>
                                        <p:attrNameLst>
                                          <p:attrName>r</p:attrName>
                                        </p:attrNameLst>
                                      </p:cBhvr>
                                    </p:animRot>
                                  </p:childTnLst>
                                </p:cTn>
                              </p:par>
                              <p:par>
                                <p:cTn id="705" presetID="8" presetClass="emph" presetSubtype="0" fill="hold" grpId="3" nodeType="withEffect">
                                  <p:stCondLst>
                                    <p:cond delay="0"/>
                                  </p:stCondLst>
                                  <p:childTnLst>
                                    <p:animRot by="-21600000">
                                      <p:cBhvr>
                                        <p:cTn id="706" dur="3500" fill="hold"/>
                                        <p:tgtEl>
                                          <p:spTgt spid="23"/>
                                        </p:tgtEl>
                                        <p:attrNameLst>
                                          <p:attrName>r</p:attrName>
                                        </p:attrNameLst>
                                      </p:cBhvr>
                                    </p:animRot>
                                  </p:childTnLst>
                                </p:cTn>
                              </p:par>
                              <p:par>
                                <p:cTn id="707" presetID="8" presetClass="emph" presetSubtype="0" fill="hold" grpId="3" nodeType="withEffect">
                                  <p:stCondLst>
                                    <p:cond delay="0"/>
                                  </p:stCondLst>
                                  <p:childTnLst>
                                    <p:animRot by="-21600000">
                                      <p:cBhvr>
                                        <p:cTn id="708" dur="3500" fill="hold"/>
                                        <p:tgtEl>
                                          <p:spTgt spid="24"/>
                                        </p:tgtEl>
                                        <p:attrNameLst>
                                          <p:attrName>r</p:attrName>
                                        </p:attrNameLst>
                                      </p:cBhvr>
                                    </p:animRot>
                                  </p:childTnLst>
                                </p:cTn>
                              </p:par>
                              <p:par>
                                <p:cTn id="709" presetID="8" presetClass="emph" presetSubtype="0" fill="hold" grpId="3" nodeType="withEffect">
                                  <p:stCondLst>
                                    <p:cond delay="0"/>
                                  </p:stCondLst>
                                  <p:childTnLst>
                                    <p:animRot by="-21600000">
                                      <p:cBhvr>
                                        <p:cTn id="710" dur="3500" fill="hold"/>
                                        <p:tgtEl>
                                          <p:spTgt spid="25"/>
                                        </p:tgtEl>
                                        <p:attrNameLst>
                                          <p:attrName>r</p:attrName>
                                        </p:attrNameLst>
                                      </p:cBhvr>
                                    </p:animRot>
                                  </p:childTnLst>
                                </p:cTn>
                              </p:par>
                              <p:par>
                                <p:cTn id="711" presetID="8" presetClass="emph" presetSubtype="0" fill="hold" grpId="3" nodeType="withEffect">
                                  <p:stCondLst>
                                    <p:cond delay="0"/>
                                  </p:stCondLst>
                                  <p:childTnLst>
                                    <p:animRot by="-21600000">
                                      <p:cBhvr>
                                        <p:cTn id="712" dur="3500" fill="hold"/>
                                        <p:tgtEl>
                                          <p:spTgt spid="26"/>
                                        </p:tgtEl>
                                        <p:attrNameLst>
                                          <p:attrName>r</p:attrName>
                                        </p:attrNameLst>
                                      </p:cBhvr>
                                    </p:animRot>
                                  </p:childTnLst>
                                </p:cTn>
                              </p:par>
                              <p:par>
                                <p:cTn id="713" presetID="8" presetClass="emph" presetSubtype="0" fill="hold" grpId="3" nodeType="withEffect">
                                  <p:stCondLst>
                                    <p:cond delay="0"/>
                                  </p:stCondLst>
                                  <p:childTnLst>
                                    <p:animRot by="-21600000">
                                      <p:cBhvr>
                                        <p:cTn id="714" dur="3500" fill="hold"/>
                                        <p:tgtEl>
                                          <p:spTgt spid="27"/>
                                        </p:tgtEl>
                                        <p:attrNameLst>
                                          <p:attrName>r</p:attrName>
                                        </p:attrNameLst>
                                      </p:cBhvr>
                                    </p:animRot>
                                  </p:childTnLst>
                                </p:cTn>
                              </p:par>
                              <p:par>
                                <p:cTn id="715" presetID="8" presetClass="emph" presetSubtype="0" fill="hold" grpId="3" nodeType="withEffect">
                                  <p:stCondLst>
                                    <p:cond delay="0"/>
                                  </p:stCondLst>
                                  <p:childTnLst>
                                    <p:animRot by="-21600000">
                                      <p:cBhvr>
                                        <p:cTn id="716" dur="3500" fill="hold"/>
                                        <p:tgtEl>
                                          <p:spTgt spid="28"/>
                                        </p:tgtEl>
                                        <p:attrNameLst>
                                          <p:attrName>r</p:attrName>
                                        </p:attrNameLst>
                                      </p:cBhvr>
                                    </p:animRot>
                                  </p:childTnLst>
                                </p:cTn>
                              </p:par>
                              <p:par>
                                <p:cTn id="717" presetID="8" presetClass="emph" presetSubtype="0" fill="hold" grpId="3" nodeType="withEffect">
                                  <p:stCondLst>
                                    <p:cond delay="0"/>
                                  </p:stCondLst>
                                  <p:childTnLst>
                                    <p:animRot by="-21600000">
                                      <p:cBhvr>
                                        <p:cTn id="718" dur="3500" fill="hold"/>
                                        <p:tgtEl>
                                          <p:spTgt spid="29"/>
                                        </p:tgtEl>
                                        <p:attrNameLst>
                                          <p:attrName>r</p:attrName>
                                        </p:attrNameLst>
                                      </p:cBhvr>
                                    </p:animRot>
                                  </p:childTnLst>
                                </p:cTn>
                              </p:par>
                              <p:par>
                                <p:cTn id="719" presetID="8" presetClass="emph" presetSubtype="0" fill="hold" grpId="3" nodeType="withEffect">
                                  <p:stCondLst>
                                    <p:cond delay="0"/>
                                  </p:stCondLst>
                                  <p:childTnLst>
                                    <p:animRot by="-21600000">
                                      <p:cBhvr>
                                        <p:cTn id="720" dur="3500" fill="hold"/>
                                        <p:tgtEl>
                                          <p:spTgt spid="30"/>
                                        </p:tgtEl>
                                        <p:attrNameLst>
                                          <p:attrName>r</p:attrName>
                                        </p:attrNameLst>
                                      </p:cBhvr>
                                    </p:animRot>
                                  </p:childTnLst>
                                </p:cTn>
                              </p:par>
                              <p:par>
                                <p:cTn id="721" presetID="8" presetClass="emph" presetSubtype="0" fill="hold" grpId="3" nodeType="withEffect">
                                  <p:stCondLst>
                                    <p:cond delay="0"/>
                                  </p:stCondLst>
                                  <p:childTnLst>
                                    <p:animRot by="-21600000">
                                      <p:cBhvr>
                                        <p:cTn id="722" dur="3500" fill="hold"/>
                                        <p:tgtEl>
                                          <p:spTgt spid="31"/>
                                        </p:tgtEl>
                                        <p:attrNameLst>
                                          <p:attrName>r</p:attrName>
                                        </p:attrNameLst>
                                      </p:cBhvr>
                                    </p:animRot>
                                  </p:childTnLst>
                                </p:cTn>
                              </p:par>
                              <p:par>
                                <p:cTn id="723" presetID="8" presetClass="emph" presetSubtype="0" fill="hold" grpId="3" nodeType="withEffect">
                                  <p:stCondLst>
                                    <p:cond delay="0"/>
                                  </p:stCondLst>
                                  <p:childTnLst>
                                    <p:animRot by="-21600000">
                                      <p:cBhvr>
                                        <p:cTn id="724" dur="3500" fill="hold"/>
                                        <p:tgtEl>
                                          <p:spTgt spid="32"/>
                                        </p:tgtEl>
                                        <p:attrNameLst>
                                          <p:attrName>r</p:attrName>
                                        </p:attrNameLst>
                                      </p:cBhvr>
                                    </p:animRot>
                                  </p:childTnLst>
                                </p:cTn>
                              </p:par>
                              <p:par>
                                <p:cTn id="725" presetID="8" presetClass="emph" presetSubtype="0" fill="hold" grpId="3" nodeType="withEffect">
                                  <p:stCondLst>
                                    <p:cond delay="0"/>
                                  </p:stCondLst>
                                  <p:childTnLst>
                                    <p:animRot by="-21600000">
                                      <p:cBhvr>
                                        <p:cTn id="726" dur="3500" fill="hold"/>
                                        <p:tgtEl>
                                          <p:spTgt spid="33"/>
                                        </p:tgtEl>
                                        <p:attrNameLst>
                                          <p:attrName>r</p:attrName>
                                        </p:attrNameLst>
                                      </p:cBhvr>
                                    </p:animRot>
                                  </p:childTnLst>
                                </p:cTn>
                              </p:par>
                              <p:par>
                                <p:cTn id="727" presetID="8" presetClass="emph" presetSubtype="0" fill="hold" grpId="3" nodeType="withEffect">
                                  <p:stCondLst>
                                    <p:cond delay="0"/>
                                  </p:stCondLst>
                                  <p:childTnLst>
                                    <p:animRot by="-21600000">
                                      <p:cBhvr>
                                        <p:cTn id="728" dur="3500" fill="hold"/>
                                        <p:tgtEl>
                                          <p:spTgt spid="34"/>
                                        </p:tgtEl>
                                        <p:attrNameLst>
                                          <p:attrName>r</p:attrName>
                                        </p:attrNameLst>
                                      </p:cBhvr>
                                    </p:animRot>
                                  </p:childTnLst>
                                </p:cTn>
                              </p:par>
                              <p:par>
                                <p:cTn id="729" presetID="8" presetClass="emph" presetSubtype="0" fill="hold" grpId="3" nodeType="withEffect">
                                  <p:stCondLst>
                                    <p:cond delay="0"/>
                                  </p:stCondLst>
                                  <p:childTnLst>
                                    <p:animRot by="-21600000">
                                      <p:cBhvr>
                                        <p:cTn id="730" dur="3500" fill="hold"/>
                                        <p:tgtEl>
                                          <p:spTgt spid="35"/>
                                        </p:tgtEl>
                                        <p:attrNameLst>
                                          <p:attrName>r</p:attrName>
                                        </p:attrNameLst>
                                      </p:cBhvr>
                                    </p:animRot>
                                  </p:childTnLst>
                                </p:cTn>
                              </p:par>
                              <p:par>
                                <p:cTn id="731" presetID="8" presetClass="emph" presetSubtype="0" fill="hold" grpId="3" nodeType="withEffect">
                                  <p:stCondLst>
                                    <p:cond delay="0"/>
                                  </p:stCondLst>
                                  <p:childTnLst>
                                    <p:animRot by="-21600000">
                                      <p:cBhvr>
                                        <p:cTn id="732" dur="3500" fill="hold"/>
                                        <p:tgtEl>
                                          <p:spTgt spid="36"/>
                                        </p:tgtEl>
                                        <p:attrNameLst>
                                          <p:attrName>r</p:attrName>
                                        </p:attrNameLst>
                                      </p:cBhvr>
                                    </p:animRot>
                                  </p:childTnLst>
                                </p:cTn>
                              </p:par>
                              <p:par>
                                <p:cTn id="733" presetID="8" presetClass="emph" presetSubtype="0" fill="hold" grpId="3" nodeType="withEffect">
                                  <p:stCondLst>
                                    <p:cond delay="0"/>
                                  </p:stCondLst>
                                  <p:childTnLst>
                                    <p:animRot by="-21600000">
                                      <p:cBhvr>
                                        <p:cTn id="734" dur="3500" fill="hold"/>
                                        <p:tgtEl>
                                          <p:spTgt spid="37"/>
                                        </p:tgtEl>
                                        <p:attrNameLst>
                                          <p:attrName>r</p:attrName>
                                        </p:attrNameLst>
                                      </p:cBhvr>
                                    </p:animRot>
                                  </p:childTnLst>
                                </p:cTn>
                              </p:par>
                              <p:par>
                                <p:cTn id="735" presetID="8" presetClass="emph" presetSubtype="0" fill="hold" grpId="3" nodeType="withEffect">
                                  <p:stCondLst>
                                    <p:cond delay="0"/>
                                  </p:stCondLst>
                                  <p:childTnLst>
                                    <p:animRot by="-21600000">
                                      <p:cBhvr>
                                        <p:cTn id="736" dur="3500" fill="hold"/>
                                        <p:tgtEl>
                                          <p:spTgt spid="38"/>
                                        </p:tgtEl>
                                        <p:attrNameLst>
                                          <p:attrName>r</p:attrName>
                                        </p:attrNameLst>
                                      </p:cBhvr>
                                    </p:animRot>
                                  </p:childTnLst>
                                </p:cTn>
                              </p:par>
                              <p:par>
                                <p:cTn id="737" presetID="8" presetClass="emph" presetSubtype="0" fill="hold" grpId="3" nodeType="withEffect">
                                  <p:stCondLst>
                                    <p:cond delay="0"/>
                                  </p:stCondLst>
                                  <p:childTnLst>
                                    <p:animRot by="-21600000">
                                      <p:cBhvr>
                                        <p:cTn id="738" dur="3500" fill="hold"/>
                                        <p:tgtEl>
                                          <p:spTgt spid="39"/>
                                        </p:tgtEl>
                                        <p:attrNameLst>
                                          <p:attrName>r</p:attrName>
                                        </p:attrNameLst>
                                      </p:cBhvr>
                                    </p:animRot>
                                  </p:childTnLst>
                                </p:cTn>
                              </p:par>
                              <p:par>
                                <p:cTn id="739" presetID="8" presetClass="emph" presetSubtype="0" fill="hold" grpId="3" nodeType="withEffect">
                                  <p:stCondLst>
                                    <p:cond delay="0"/>
                                  </p:stCondLst>
                                  <p:childTnLst>
                                    <p:animRot by="-21600000">
                                      <p:cBhvr>
                                        <p:cTn id="740" dur="3500" fill="hold"/>
                                        <p:tgtEl>
                                          <p:spTgt spid="40"/>
                                        </p:tgtEl>
                                        <p:attrNameLst>
                                          <p:attrName>r</p:attrName>
                                        </p:attrNameLst>
                                      </p:cBhvr>
                                    </p:animRot>
                                  </p:childTnLst>
                                </p:cTn>
                              </p:par>
                              <p:par>
                                <p:cTn id="741" presetID="8" presetClass="emph" presetSubtype="0" fill="hold" grpId="3" nodeType="withEffect">
                                  <p:stCondLst>
                                    <p:cond delay="0"/>
                                  </p:stCondLst>
                                  <p:childTnLst>
                                    <p:animRot by="-21600000">
                                      <p:cBhvr>
                                        <p:cTn id="742" dur="3500" fill="hold"/>
                                        <p:tgtEl>
                                          <p:spTgt spid="41"/>
                                        </p:tgtEl>
                                        <p:attrNameLst>
                                          <p:attrName>r</p:attrName>
                                        </p:attrNameLst>
                                      </p:cBhvr>
                                    </p:animRot>
                                  </p:childTnLst>
                                </p:cTn>
                              </p:par>
                              <p:par>
                                <p:cTn id="743" presetID="8" presetClass="emph" presetSubtype="0" fill="hold" grpId="3" nodeType="withEffect">
                                  <p:stCondLst>
                                    <p:cond delay="0"/>
                                  </p:stCondLst>
                                  <p:childTnLst>
                                    <p:animRot by="-21600000">
                                      <p:cBhvr>
                                        <p:cTn id="744" dur="3500" fill="hold"/>
                                        <p:tgtEl>
                                          <p:spTgt spid="42"/>
                                        </p:tgtEl>
                                        <p:attrNameLst>
                                          <p:attrName>r</p:attrName>
                                        </p:attrNameLst>
                                      </p:cBhvr>
                                    </p:animRot>
                                  </p:childTnLst>
                                </p:cTn>
                              </p:par>
                              <p:par>
                                <p:cTn id="745" presetID="8" presetClass="emph" presetSubtype="0" fill="hold" grpId="3" nodeType="withEffect">
                                  <p:stCondLst>
                                    <p:cond delay="0"/>
                                  </p:stCondLst>
                                  <p:childTnLst>
                                    <p:animRot by="-21600000">
                                      <p:cBhvr>
                                        <p:cTn id="746" dur="3500" fill="hold"/>
                                        <p:tgtEl>
                                          <p:spTgt spid="43"/>
                                        </p:tgtEl>
                                        <p:attrNameLst>
                                          <p:attrName>r</p:attrName>
                                        </p:attrNameLst>
                                      </p:cBhvr>
                                    </p:animRot>
                                  </p:childTnLst>
                                </p:cTn>
                              </p:par>
                              <p:par>
                                <p:cTn id="747" presetID="8" presetClass="emph" presetSubtype="0" fill="hold" grpId="3" nodeType="withEffect">
                                  <p:stCondLst>
                                    <p:cond delay="0"/>
                                  </p:stCondLst>
                                  <p:childTnLst>
                                    <p:animRot by="-21600000">
                                      <p:cBhvr>
                                        <p:cTn id="748" dur="3500" fill="hold"/>
                                        <p:tgtEl>
                                          <p:spTgt spid="44"/>
                                        </p:tgtEl>
                                        <p:attrNameLst>
                                          <p:attrName>r</p:attrName>
                                        </p:attrNameLst>
                                      </p:cBhvr>
                                    </p:animRot>
                                  </p:childTnLst>
                                </p:cTn>
                              </p:par>
                              <p:par>
                                <p:cTn id="749" presetID="8" presetClass="emph" presetSubtype="0" fill="hold" grpId="3" nodeType="withEffect">
                                  <p:stCondLst>
                                    <p:cond delay="0"/>
                                  </p:stCondLst>
                                  <p:childTnLst>
                                    <p:animRot by="-21600000">
                                      <p:cBhvr>
                                        <p:cTn id="750" dur="3500" fill="hold"/>
                                        <p:tgtEl>
                                          <p:spTgt spid="45"/>
                                        </p:tgtEl>
                                        <p:attrNameLst>
                                          <p:attrName>r</p:attrName>
                                        </p:attrNameLst>
                                      </p:cBhvr>
                                    </p:animRot>
                                  </p:childTnLst>
                                </p:cTn>
                              </p:par>
                              <p:par>
                                <p:cTn id="751" presetID="8" presetClass="emph" presetSubtype="0" fill="hold" grpId="3" nodeType="withEffect">
                                  <p:stCondLst>
                                    <p:cond delay="0"/>
                                  </p:stCondLst>
                                  <p:childTnLst>
                                    <p:animRot by="-21600000">
                                      <p:cBhvr>
                                        <p:cTn id="752" dur="3500" fill="hold"/>
                                        <p:tgtEl>
                                          <p:spTgt spid="46"/>
                                        </p:tgtEl>
                                        <p:attrNameLst>
                                          <p:attrName>r</p:attrName>
                                        </p:attrNameLst>
                                      </p:cBhvr>
                                    </p:animRot>
                                  </p:childTnLst>
                                </p:cTn>
                              </p:par>
                              <p:par>
                                <p:cTn id="753" presetID="6" presetClass="emph" presetSubtype="0" fill="hold" grpId="4" nodeType="withEffect">
                                  <p:stCondLst>
                                    <p:cond delay="0"/>
                                  </p:stCondLst>
                                  <p:childTnLst>
                                    <p:animScale>
                                      <p:cBhvr>
                                        <p:cTn id="754" dur="3500" fill="hold"/>
                                        <p:tgtEl>
                                          <p:spTgt spid="14"/>
                                        </p:tgtEl>
                                      </p:cBhvr>
                                      <p:by x="400000" y="400000"/>
                                    </p:animScale>
                                  </p:childTnLst>
                                </p:cTn>
                              </p:par>
                              <p:par>
                                <p:cTn id="755" presetID="6" presetClass="emph" presetSubtype="0" fill="hold" grpId="4" nodeType="withEffect">
                                  <p:stCondLst>
                                    <p:cond delay="0"/>
                                  </p:stCondLst>
                                  <p:childTnLst>
                                    <p:animScale>
                                      <p:cBhvr>
                                        <p:cTn id="756" dur="3500" fill="hold"/>
                                        <p:tgtEl>
                                          <p:spTgt spid="54"/>
                                        </p:tgtEl>
                                      </p:cBhvr>
                                      <p:by x="400000" y="400000"/>
                                    </p:animScale>
                                  </p:childTnLst>
                                </p:cTn>
                              </p:par>
                              <p:par>
                                <p:cTn id="757" presetID="6" presetClass="emph" presetSubtype="0" fill="hold" grpId="4" nodeType="withEffect">
                                  <p:stCondLst>
                                    <p:cond delay="0"/>
                                  </p:stCondLst>
                                  <p:childTnLst>
                                    <p:animScale>
                                      <p:cBhvr>
                                        <p:cTn id="758" dur="3500" fill="hold"/>
                                        <p:tgtEl>
                                          <p:spTgt spid="50"/>
                                        </p:tgtEl>
                                      </p:cBhvr>
                                      <p:by x="400000" y="400000"/>
                                    </p:animScale>
                                  </p:childTnLst>
                                </p:cTn>
                              </p:par>
                              <p:par>
                                <p:cTn id="759" presetID="6" presetClass="emph" presetSubtype="0" fill="hold" grpId="4" nodeType="withEffect">
                                  <p:stCondLst>
                                    <p:cond delay="0"/>
                                  </p:stCondLst>
                                  <p:childTnLst>
                                    <p:animScale>
                                      <p:cBhvr>
                                        <p:cTn id="760" dur="3500" fill="hold"/>
                                        <p:tgtEl>
                                          <p:spTgt spid="58"/>
                                        </p:tgtEl>
                                      </p:cBhvr>
                                      <p:by x="400000" y="400000"/>
                                    </p:animScale>
                                  </p:childTnLst>
                                </p:cTn>
                              </p:par>
                              <p:par>
                                <p:cTn id="761" presetID="6" presetClass="emph" presetSubtype="0" fill="hold" grpId="4" nodeType="withEffect">
                                  <p:stCondLst>
                                    <p:cond delay="0"/>
                                  </p:stCondLst>
                                  <p:childTnLst>
                                    <p:animScale>
                                      <p:cBhvr>
                                        <p:cTn id="762" dur="3500" fill="hold"/>
                                        <p:tgtEl>
                                          <p:spTgt spid="47"/>
                                        </p:tgtEl>
                                      </p:cBhvr>
                                      <p:by x="400000" y="400000"/>
                                    </p:animScale>
                                  </p:childTnLst>
                                </p:cTn>
                              </p:par>
                              <p:par>
                                <p:cTn id="763" presetID="6" presetClass="emph" presetSubtype="0" fill="hold" grpId="4" nodeType="withEffect">
                                  <p:stCondLst>
                                    <p:cond delay="0"/>
                                  </p:stCondLst>
                                  <p:childTnLst>
                                    <p:animScale>
                                      <p:cBhvr>
                                        <p:cTn id="764" dur="3500" fill="hold"/>
                                        <p:tgtEl>
                                          <p:spTgt spid="55"/>
                                        </p:tgtEl>
                                      </p:cBhvr>
                                      <p:by x="400000" y="400000"/>
                                    </p:animScale>
                                  </p:childTnLst>
                                </p:cTn>
                              </p:par>
                              <p:par>
                                <p:cTn id="765" presetID="6" presetClass="emph" presetSubtype="0" fill="hold" grpId="4" nodeType="withEffect">
                                  <p:stCondLst>
                                    <p:cond delay="0"/>
                                  </p:stCondLst>
                                  <p:childTnLst>
                                    <p:animScale>
                                      <p:cBhvr>
                                        <p:cTn id="766" dur="3500" fill="hold"/>
                                        <p:tgtEl>
                                          <p:spTgt spid="51"/>
                                        </p:tgtEl>
                                      </p:cBhvr>
                                      <p:by x="400000" y="400000"/>
                                    </p:animScale>
                                  </p:childTnLst>
                                </p:cTn>
                              </p:par>
                              <p:par>
                                <p:cTn id="767" presetID="6" presetClass="emph" presetSubtype="0" fill="hold" grpId="4" nodeType="withEffect">
                                  <p:stCondLst>
                                    <p:cond delay="0"/>
                                  </p:stCondLst>
                                  <p:childTnLst>
                                    <p:animScale>
                                      <p:cBhvr>
                                        <p:cTn id="768" dur="3500" fill="hold"/>
                                        <p:tgtEl>
                                          <p:spTgt spid="59"/>
                                        </p:tgtEl>
                                      </p:cBhvr>
                                      <p:by x="400000" y="400000"/>
                                    </p:animScale>
                                  </p:childTnLst>
                                </p:cTn>
                              </p:par>
                              <p:par>
                                <p:cTn id="769" presetID="6" presetClass="emph" presetSubtype="0" fill="hold" grpId="4" nodeType="withEffect">
                                  <p:stCondLst>
                                    <p:cond delay="0"/>
                                  </p:stCondLst>
                                  <p:childTnLst>
                                    <p:animScale>
                                      <p:cBhvr>
                                        <p:cTn id="770" dur="3500" fill="hold"/>
                                        <p:tgtEl>
                                          <p:spTgt spid="48"/>
                                        </p:tgtEl>
                                      </p:cBhvr>
                                      <p:by x="400000" y="400000"/>
                                    </p:animScale>
                                  </p:childTnLst>
                                </p:cTn>
                              </p:par>
                              <p:par>
                                <p:cTn id="771" presetID="6" presetClass="emph" presetSubtype="0" fill="hold" grpId="4" nodeType="withEffect">
                                  <p:stCondLst>
                                    <p:cond delay="0"/>
                                  </p:stCondLst>
                                  <p:childTnLst>
                                    <p:animScale>
                                      <p:cBhvr>
                                        <p:cTn id="772" dur="3500" fill="hold"/>
                                        <p:tgtEl>
                                          <p:spTgt spid="56"/>
                                        </p:tgtEl>
                                      </p:cBhvr>
                                      <p:by x="400000" y="400000"/>
                                    </p:animScale>
                                  </p:childTnLst>
                                </p:cTn>
                              </p:par>
                              <p:par>
                                <p:cTn id="773" presetID="6" presetClass="emph" presetSubtype="0" fill="hold" grpId="4" nodeType="withEffect">
                                  <p:stCondLst>
                                    <p:cond delay="0"/>
                                  </p:stCondLst>
                                  <p:childTnLst>
                                    <p:animScale>
                                      <p:cBhvr>
                                        <p:cTn id="774" dur="3500" fill="hold"/>
                                        <p:tgtEl>
                                          <p:spTgt spid="52"/>
                                        </p:tgtEl>
                                      </p:cBhvr>
                                      <p:by x="400000" y="400000"/>
                                    </p:animScale>
                                  </p:childTnLst>
                                </p:cTn>
                              </p:par>
                              <p:par>
                                <p:cTn id="775" presetID="6" presetClass="emph" presetSubtype="0" fill="hold" grpId="4" nodeType="withEffect">
                                  <p:stCondLst>
                                    <p:cond delay="0"/>
                                  </p:stCondLst>
                                  <p:childTnLst>
                                    <p:animScale>
                                      <p:cBhvr>
                                        <p:cTn id="776" dur="3500" fill="hold"/>
                                        <p:tgtEl>
                                          <p:spTgt spid="60"/>
                                        </p:tgtEl>
                                      </p:cBhvr>
                                      <p:by x="400000" y="400000"/>
                                    </p:animScale>
                                  </p:childTnLst>
                                </p:cTn>
                              </p:par>
                              <p:par>
                                <p:cTn id="777" presetID="6" presetClass="emph" presetSubtype="0" fill="hold" grpId="4" nodeType="withEffect">
                                  <p:stCondLst>
                                    <p:cond delay="0"/>
                                  </p:stCondLst>
                                  <p:childTnLst>
                                    <p:animScale>
                                      <p:cBhvr>
                                        <p:cTn id="778" dur="3500" fill="hold"/>
                                        <p:tgtEl>
                                          <p:spTgt spid="49"/>
                                        </p:tgtEl>
                                      </p:cBhvr>
                                      <p:by x="400000" y="400000"/>
                                    </p:animScale>
                                  </p:childTnLst>
                                </p:cTn>
                              </p:par>
                              <p:par>
                                <p:cTn id="779" presetID="6" presetClass="emph" presetSubtype="0" fill="hold" grpId="4" nodeType="withEffect">
                                  <p:stCondLst>
                                    <p:cond delay="0"/>
                                  </p:stCondLst>
                                  <p:childTnLst>
                                    <p:animScale>
                                      <p:cBhvr>
                                        <p:cTn id="780" dur="3500" fill="hold"/>
                                        <p:tgtEl>
                                          <p:spTgt spid="57"/>
                                        </p:tgtEl>
                                      </p:cBhvr>
                                      <p:by x="400000" y="400000"/>
                                    </p:animScale>
                                  </p:childTnLst>
                                </p:cTn>
                              </p:par>
                              <p:par>
                                <p:cTn id="781" presetID="6" presetClass="emph" presetSubtype="0" fill="hold" grpId="4" nodeType="withEffect">
                                  <p:stCondLst>
                                    <p:cond delay="0"/>
                                  </p:stCondLst>
                                  <p:childTnLst>
                                    <p:animScale>
                                      <p:cBhvr>
                                        <p:cTn id="782" dur="3500" fill="hold"/>
                                        <p:tgtEl>
                                          <p:spTgt spid="53"/>
                                        </p:tgtEl>
                                      </p:cBhvr>
                                      <p:by x="400000" y="400000"/>
                                    </p:animScale>
                                  </p:childTnLst>
                                </p:cTn>
                              </p:par>
                              <p:par>
                                <p:cTn id="783" presetID="6" presetClass="emph" presetSubtype="0" fill="hold" grpId="4" nodeType="withEffect">
                                  <p:stCondLst>
                                    <p:cond delay="0"/>
                                  </p:stCondLst>
                                  <p:childTnLst>
                                    <p:animScale>
                                      <p:cBhvr>
                                        <p:cTn id="784" dur="3500" fill="hold"/>
                                        <p:tgtEl>
                                          <p:spTgt spid="61"/>
                                        </p:tgtEl>
                                      </p:cBhvr>
                                      <p:by x="400000" y="400000"/>
                                    </p:animScale>
                                  </p:childTnLst>
                                </p:cTn>
                              </p:par>
                              <p:par>
                                <p:cTn id="785" presetID="6" presetClass="emph" presetSubtype="0" fill="hold" grpId="4" nodeType="withEffect">
                                  <p:stCondLst>
                                    <p:cond delay="0"/>
                                  </p:stCondLst>
                                  <p:childTnLst>
                                    <p:animScale>
                                      <p:cBhvr>
                                        <p:cTn id="786" dur="3500" fill="hold"/>
                                        <p:tgtEl>
                                          <p:spTgt spid="15"/>
                                        </p:tgtEl>
                                      </p:cBhvr>
                                      <p:by x="400000" y="400000"/>
                                    </p:animScale>
                                  </p:childTnLst>
                                </p:cTn>
                              </p:par>
                              <p:par>
                                <p:cTn id="787" presetID="6" presetClass="emph" presetSubtype="0" fill="hold" grpId="4" nodeType="withEffect">
                                  <p:stCondLst>
                                    <p:cond delay="0"/>
                                  </p:stCondLst>
                                  <p:childTnLst>
                                    <p:animScale>
                                      <p:cBhvr>
                                        <p:cTn id="788" dur="3500" fill="hold"/>
                                        <p:tgtEl>
                                          <p:spTgt spid="16"/>
                                        </p:tgtEl>
                                      </p:cBhvr>
                                      <p:by x="400000" y="400000"/>
                                    </p:animScale>
                                  </p:childTnLst>
                                </p:cTn>
                              </p:par>
                              <p:par>
                                <p:cTn id="789" presetID="6" presetClass="emph" presetSubtype="0" fill="hold" grpId="4" nodeType="withEffect">
                                  <p:stCondLst>
                                    <p:cond delay="0"/>
                                  </p:stCondLst>
                                  <p:childTnLst>
                                    <p:animScale>
                                      <p:cBhvr>
                                        <p:cTn id="790" dur="3500" fill="hold"/>
                                        <p:tgtEl>
                                          <p:spTgt spid="17"/>
                                        </p:tgtEl>
                                      </p:cBhvr>
                                      <p:by x="400000" y="400000"/>
                                    </p:animScale>
                                  </p:childTnLst>
                                </p:cTn>
                              </p:par>
                              <p:par>
                                <p:cTn id="791" presetID="6" presetClass="emph" presetSubtype="0" fill="hold" grpId="4" nodeType="withEffect">
                                  <p:stCondLst>
                                    <p:cond delay="0"/>
                                  </p:stCondLst>
                                  <p:childTnLst>
                                    <p:animScale>
                                      <p:cBhvr>
                                        <p:cTn id="792" dur="3500" fill="hold"/>
                                        <p:tgtEl>
                                          <p:spTgt spid="18"/>
                                        </p:tgtEl>
                                      </p:cBhvr>
                                      <p:by x="400000" y="400000"/>
                                    </p:animScale>
                                  </p:childTnLst>
                                </p:cTn>
                              </p:par>
                              <p:par>
                                <p:cTn id="793" presetID="6" presetClass="emph" presetSubtype="0" fill="hold" grpId="4" nodeType="withEffect">
                                  <p:stCondLst>
                                    <p:cond delay="0"/>
                                  </p:stCondLst>
                                  <p:childTnLst>
                                    <p:animScale>
                                      <p:cBhvr>
                                        <p:cTn id="794" dur="3500" fill="hold"/>
                                        <p:tgtEl>
                                          <p:spTgt spid="19"/>
                                        </p:tgtEl>
                                      </p:cBhvr>
                                      <p:by x="400000" y="400000"/>
                                    </p:animScale>
                                  </p:childTnLst>
                                </p:cTn>
                              </p:par>
                              <p:par>
                                <p:cTn id="795" presetID="6" presetClass="emph" presetSubtype="0" fill="hold" grpId="4" nodeType="withEffect">
                                  <p:stCondLst>
                                    <p:cond delay="0"/>
                                  </p:stCondLst>
                                  <p:childTnLst>
                                    <p:animScale>
                                      <p:cBhvr>
                                        <p:cTn id="796" dur="3500" fill="hold"/>
                                        <p:tgtEl>
                                          <p:spTgt spid="20"/>
                                        </p:tgtEl>
                                      </p:cBhvr>
                                      <p:by x="400000" y="400000"/>
                                    </p:animScale>
                                  </p:childTnLst>
                                </p:cTn>
                              </p:par>
                              <p:par>
                                <p:cTn id="797" presetID="6" presetClass="emph" presetSubtype="0" fill="hold" grpId="4" nodeType="withEffect">
                                  <p:stCondLst>
                                    <p:cond delay="0"/>
                                  </p:stCondLst>
                                  <p:childTnLst>
                                    <p:animScale>
                                      <p:cBhvr>
                                        <p:cTn id="798" dur="3500" fill="hold"/>
                                        <p:tgtEl>
                                          <p:spTgt spid="21"/>
                                        </p:tgtEl>
                                      </p:cBhvr>
                                      <p:by x="400000" y="400000"/>
                                    </p:animScale>
                                  </p:childTnLst>
                                </p:cTn>
                              </p:par>
                              <p:par>
                                <p:cTn id="799" presetID="6" presetClass="emph" presetSubtype="0" fill="hold" grpId="4" nodeType="withEffect">
                                  <p:stCondLst>
                                    <p:cond delay="0"/>
                                  </p:stCondLst>
                                  <p:childTnLst>
                                    <p:animScale>
                                      <p:cBhvr>
                                        <p:cTn id="800" dur="3500" fill="hold"/>
                                        <p:tgtEl>
                                          <p:spTgt spid="22"/>
                                        </p:tgtEl>
                                      </p:cBhvr>
                                      <p:by x="400000" y="400000"/>
                                    </p:animScale>
                                  </p:childTnLst>
                                </p:cTn>
                              </p:par>
                              <p:par>
                                <p:cTn id="801" presetID="6" presetClass="emph" presetSubtype="0" fill="hold" grpId="4" nodeType="withEffect">
                                  <p:stCondLst>
                                    <p:cond delay="0"/>
                                  </p:stCondLst>
                                  <p:childTnLst>
                                    <p:animScale>
                                      <p:cBhvr>
                                        <p:cTn id="802" dur="3500" fill="hold"/>
                                        <p:tgtEl>
                                          <p:spTgt spid="23"/>
                                        </p:tgtEl>
                                      </p:cBhvr>
                                      <p:by x="400000" y="400000"/>
                                    </p:animScale>
                                  </p:childTnLst>
                                </p:cTn>
                              </p:par>
                              <p:par>
                                <p:cTn id="803" presetID="6" presetClass="emph" presetSubtype="0" fill="hold" grpId="4" nodeType="withEffect">
                                  <p:stCondLst>
                                    <p:cond delay="0"/>
                                  </p:stCondLst>
                                  <p:childTnLst>
                                    <p:animScale>
                                      <p:cBhvr>
                                        <p:cTn id="804" dur="3500" fill="hold"/>
                                        <p:tgtEl>
                                          <p:spTgt spid="24"/>
                                        </p:tgtEl>
                                      </p:cBhvr>
                                      <p:by x="400000" y="400000"/>
                                    </p:animScale>
                                  </p:childTnLst>
                                </p:cTn>
                              </p:par>
                              <p:par>
                                <p:cTn id="805" presetID="6" presetClass="emph" presetSubtype="0" fill="hold" grpId="4" nodeType="withEffect">
                                  <p:stCondLst>
                                    <p:cond delay="0"/>
                                  </p:stCondLst>
                                  <p:childTnLst>
                                    <p:animScale>
                                      <p:cBhvr>
                                        <p:cTn id="806" dur="3500" fill="hold"/>
                                        <p:tgtEl>
                                          <p:spTgt spid="25"/>
                                        </p:tgtEl>
                                      </p:cBhvr>
                                      <p:by x="400000" y="400000"/>
                                    </p:animScale>
                                  </p:childTnLst>
                                </p:cTn>
                              </p:par>
                              <p:par>
                                <p:cTn id="807" presetID="6" presetClass="emph" presetSubtype="0" fill="hold" grpId="4" nodeType="withEffect">
                                  <p:stCondLst>
                                    <p:cond delay="0"/>
                                  </p:stCondLst>
                                  <p:childTnLst>
                                    <p:animScale>
                                      <p:cBhvr>
                                        <p:cTn id="808" dur="3500" fill="hold"/>
                                        <p:tgtEl>
                                          <p:spTgt spid="26"/>
                                        </p:tgtEl>
                                      </p:cBhvr>
                                      <p:by x="400000" y="400000"/>
                                    </p:animScale>
                                  </p:childTnLst>
                                </p:cTn>
                              </p:par>
                              <p:par>
                                <p:cTn id="809" presetID="6" presetClass="emph" presetSubtype="0" fill="hold" grpId="4" nodeType="withEffect">
                                  <p:stCondLst>
                                    <p:cond delay="0"/>
                                  </p:stCondLst>
                                  <p:childTnLst>
                                    <p:animScale>
                                      <p:cBhvr>
                                        <p:cTn id="810" dur="3500" fill="hold"/>
                                        <p:tgtEl>
                                          <p:spTgt spid="27"/>
                                        </p:tgtEl>
                                      </p:cBhvr>
                                      <p:by x="400000" y="400000"/>
                                    </p:animScale>
                                  </p:childTnLst>
                                </p:cTn>
                              </p:par>
                              <p:par>
                                <p:cTn id="811" presetID="6" presetClass="emph" presetSubtype="0" fill="hold" grpId="4" nodeType="withEffect">
                                  <p:stCondLst>
                                    <p:cond delay="0"/>
                                  </p:stCondLst>
                                  <p:childTnLst>
                                    <p:animScale>
                                      <p:cBhvr>
                                        <p:cTn id="812" dur="3500" fill="hold"/>
                                        <p:tgtEl>
                                          <p:spTgt spid="28"/>
                                        </p:tgtEl>
                                      </p:cBhvr>
                                      <p:by x="400000" y="400000"/>
                                    </p:animScale>
                                  </p:childTnLst>
                                </p:cTn>
                              </p:par>
                              <p:par>
                                <p:cTn id="813" presetID="6" presetClass="emph" presetSubtype="0" fill="hold" grpId="4" nodeType="withEffect">
                                  <p:stCondLst>
                                    <p:cond delay="0"/>
                                  </p:stCondLst>
                                  <p:childTnLst>
                                    <p:animScale>
                                      <p:cBhvr>
                                        <p:cTn id="814" dur="3500" fill="hold"/>
                                        <p:tgtEl>
                                          <p:spTgt spid="29"/>
                                        </p:tgtEl>
                                      </p:cBhvr>
                                      <p:by x="400000" y="400000"/>
                                    </p:animScale>
                                  </p:childTnLst>
                                </p:cTn>
                              </p:par>
                              <p:par>
                                <p:cTn id="815" presetID="6" presetClass="emph" presetSubtype="0" fill="hold" grpId="4" nodeType="withEffect">
                                  <p:stCondLst>
                                    <p:cond delay="0"/>
                                  </p:stCondLst>
                                  <p:childTnLst>
                                    <p:animScale>
                                      <p:cBhvr>
                                        <p:cTn id="816" dur="3500" fill="hold"/>
                                        <p:tgtEl>
                                          <p:spTgt spid="30"/>
                                        </p:tgtEl>
                                      </p:cBhvr>
                                      <p:by x="400000" y="400000"/>
                                    </p:animScale>
                                  </p:childTnLst>
                                </p:cTn>
                              </p:par>
                              <p:par>
                                <p:cTn id="817" presetID="6" presetClass="emph" presetSubtype="0" fill="hold" grpId="4" nodeType="withEffect">
                                  <p:stCondLst>
                                    <p:cond delay="0"/>
                                  </p:stCondLst>
                                  <p:childTnLst>
                                    <p:animScale>
                                      <p:cBhvr>
                                        <p:cTn id="818" dur="3500" fill="hold"/>
                                        <p:tgtEl>
                                          <p:spTgt spid="31"/>
                                        </p:tgtEl>
                                      </p:cBhvr>
                                      <p:by x="400000" y="400000"/>
                                    </p:animScale>
                                  </p:childTnLst>
                                </p:cTn>
                              </p:par>
                              <p:par>
                                <p:cTn id="819" presetID="6" presetClass="emph" presetSubtype="0" fill="hold" grpId="4" nodeType="withEffect">
                                  <p:stCondLst>
                                    <p:cond delay="0"/>
                                  </p:stCondLst>
                                  <p:childTnLst>
                                    <p:animScale>
                                      <p:cBhvr>
                                        <p:cTn id="820" dur="3500" fill="hold"/>
                                        <p:tgtEl>
                                          <p:spTgt spid="32"/>
                                        </p:tgtEl>
                                      </p:cBhvr>
                                      <p:by x="400000" y="400000"/>
                                    </p:animScale>
                                  </p:childTnLst>
                                </p:cTn>
                              </p:par>
                              <p:par>
                                <p:cTn id="821" presetID="6" presetClass="emph" presetSubtype="0" fill="hold" grpId="4" nodeType="withEffect">
                                  <p:stCondLst>
                                    <p:cond delay="0"/>
                                  </p:stCondLst>
                                  <p:childTnLst>
                                    <p:animScale>
                                      <p:cBhvr>
                                        <p:cTn id="822" dur="3500" fill="hold"/>
                                        <p:tgtEl>
                                          <p:spTgt spid="33"/>
                                        </p:tgtEl>
                                      </p:cBhvr>
                                      <p:by x="400000" y="400000"/>
                                    </p:animScale>
                                  </p:childTnLst>
                                </p:cTn>
                              </p:par>
                              <p:par>
                                <p:cTn id="823" presetID="6" presetClass="emph" presetSubtype="0" fill="hold" grpId="4" nodeType="withEffect">
                                  <p:stCondLst>
                                    <p:cond delay="0"/>
                                  </p:stCondLst>
                                  <p:childTnLst>
                                    <p:animScale>
                                      <p:cBhvr>
                                        <p:cTn id="824" dur="3500" fill="hold"/>
                                        <p:tgtEl>
                                          <p:spTgt spid="34"/>
                                        </p:tgtEl>
                                      </p:cBhvr>
                                      <p:by x="400000" y="400000"/>
                                    </p:animScale>
                                  </p:childTnLst>
                                </p:cTn>
                              </p:par>
                              <p:par>
                                <p:cTn id="825" presetID="6" presetClass="emph" presetSubtype="0" fill="hold" grpId="4" nodeType="withEffect">
                                  <p:stCondLst>
                                    <p:cond delay="0"/>
                                  </p:stCondLst>
                                  <p:childTnLst>
                                    <p:animScale>
                                      <p:cBhvr>
                                        <p:cTn id="826" dur="3500" fill="hold"/>
                                        <p:tgtEl>
                                          <p:spTgt spid="35"/>
                                        </p:tgtEl>
                                      </p:cBhvr>
                                      <p:by x="400000" y="400000"/>
                                    </p:animScale>
                                  </p:childTnLst>
                                </p:cTn>
                              </p:par>
                              <p:par>
                                <p:cTn id="827" presetID="6" presetClass="emph" presetSubtype="0" fill="hold" grpId="4" nodeType="withEffect">
                                  <p:stCondLst>
                                    <p:cond delay="0"/>
                                  </p:stCondLst>
                                  <p:childTnLst>
                                    <p:animScale>
                                      <p:cBhvr>
                                        <p:cTn id="828" dur="3500" fill="hold"/>
                                        <p:tgtEl>
                                          <p:spTgt spid="36"/>
                                        </p:tgtEl>
                                      </p:cBhvr>
                                      <p:by x="400000" y="400000"/>
                                    </p:animScale>
                                  </p:childTnLst>
                                </p:cTn>
                              </p:par>
                              <p:par>
                                <p:cTn id="829" presetID="6" presetClass="emph" presetSubtype="0" fill="hold" grpId="4" nodeType="withEffect">
                                  <p:stCondLst>
                                    <p:cond delay="0"/>
                                  </p:stCondLst>
                                  <p:childTnLst>
                                    <p:animScale>
                                      <p:cBhvr>
                                        <p:cTn id="830" dur="3500" fill="hold"/>
                                        <p:tgtEl>
                                          <p:spTgt spid="37"/>
                                        </p:tgtEl>
                                      </p:cBhvr>
                                      <p:by x="400000" y="400000"/>
                                    </p:animScale>
                                  </p:childTnLst>
                                </p:cTn>
                              </p:par>
                              <p:par>
                                <p:cTn id="831" presetID="6" presetClass="emph" presetSubtype="0" fill="hold" grpId="4" nodeType="withEffect">
                                  <p:stCondLst>
                                    <p:cond delay="0"/>
                                  </p:stCondLst>
                                  <p:childTnLst>
                                    <p:animScale>
                                      <p:cBhvr>
                                        <p:cTn id="832" dur="3500" fill="hold"/>
                                        <p:tgtEl>
                                          <p:spTgt spid="38"/>
                                        </p:tgtEl>
                                      </p:cBhvr>
                                      <p:by x="400000" y="400000"/>
                                    </p:animScale>
                                  </p:childTnLst>
                                </p:cTn>
                              </p:par>
                              <p:par>
                                <p:cTn id="833" presetID="6" presetClass="emph" presetSubtype="0" fill="hold" grpId="4" nodeType="withEffect">
                                  <p:stCondLst>
                                    <p:cond delay="0"/>
                                  </p:stCondLst>
                                  <p:childTnLst>
                                    <p:animScale>
                                      <p:cBhvr>
                                        <p:cTn id="834" dur="3500" fill="hold"/>
                                        <p:tgtEl>
                                          <p:spTgt spid="39"/>
                                        </p:tgtEl>
                                      </p:cBhvr>
                                      <p:by x="400000" y="400000"/>
                                    </p:animScale>
                                  </p:childTnLst>
                                </p:cTn>
                              </p:par>
                              <p:par>
                                <p:cTn id="835" presetID="6" presetClass="emph" presetSubtype="0" fill="hold" grpId="4" nodeType="withEffect">
                                  <p:stCondLst>
                                    <p:cond delay="0"/>
                                  </p:stCondLst>
                                  <p:childTnLst>
                                    <p:animScale>
                                      <p:cBhvr>
                                        <p:cTn id="836" dur="3500" fill="hold"/>
                                        <p:tgtEl>
                                          <p:spTgt spid="40"/>
                                        </p:tgtEl>
                                      </p:cBhvr>
                                      <p:by x="400000" y="400000"/>
                                    </p:animScale>
                                  </p:childTnLst>
                                </p:cTn>
                              </p:par>
                              <p:par>
                                <p:cTn id="837" presetID="6" presetClass="emph" presetSubtype="0" fill="hold" grpId="4" nodeType="withEffect">
                                  <p:stCondLst>
                                    <p:cond delay="0"/>
                                  </p:stCondLst>
                                  <p:childTnLst>
                                    <p:animScale>
                                      <p:cBhvr>
                                        <p:cTn id="838" dur="3500" fill="hold"/>
                                        <p:tgtEl>
                                          <p:spTgt spid="41"/>
                                        </p:tgtEl>
                                      </p:cBhvr>
                                      <p:by x="400000" y="400000"/>
                                    </p:animScale>
                                  </p:childTnLst>
                                </p:cTn>
                              </p:par>
                              <p:par>
                                <p:cTn id="839" presetID="6" presetClass="emph" presetSubtype="0" fill="hold" grpId="4" nodeType="withEffect">
                                  <p:stCondLst>
                                    <p:cond delay="0"/>
                                  </p:stCondLst>
                                  <p:childTnLst>
                                    <p:animScale>
                                      <p:cBhvr>
                                        <p:cTn id="840" dur="3500" fill="hold"/>
                                        <p:tgtEl>
                                          <p:spTgt spid="42"/>
                                        </p:tgtEl>
                                      </p:cBhvr>
                                      <p:by x="400000" y="400000"/>
                                    </p:animScale>
                                  </p:childTnLst>
                                </p:cTn>
                              </p:par>
                              <p:par>
                                <p:cTn id="841" presetID="6" presetClass="emph" presetSubtype="0" fill="hold" grpId="4" nodeType="withEffect">
                                  <p:stCondLst>
                                    <p:cond delay="0"/>
                                  </p:stCondLst>
                                  <p:childTnLst>
                                    <p:animScale>
                                      <p:cBhvr>
                                        <p:cTn id="842" dur="3500" fill="hold"/>
                                        <p:tgtEl>
                                          <p:spTgt spid="43"/>
                                        </p:tgtEl>
                                      </p:cBhvr>
                                      <p:by x="400000" y="400000"/>
                                    </p:animScale>
                                  </p:childTnLst>
                                </p:cTn>
                              </p:par>
                              <p:par>
                                <p:cTn id="843" presetID="6" presetClass="emph" presetSubtype="0" fill="hold" grpId="4" nodeType="withEffect">
                                  <p:stCondLst>
                                    <p:cond delay="0"/>
                                  </p:stCondLst>
                                  <p:childTnLst>
                                    <p:animScale>
                                      <p:cBhvr>
                                        <p:cTn id="844" dur="3500" fill="hold"/>
                                        <p:tgtEl>
                                          <p:spTgt spid="44"/>
                                        </p:tgtEl>
                                      </p:cBhvr>
                                      <p:by x="400000" y="400000"/>
                                    </p:animScale>
                                  </p:childTnLst>
                                </p:cTn>
                              </p:par>
                              <p:par>
                                <p:cTn id="845" presetID="6" presetClass="emph" presetSubtype="0" fill="hold" grpId="4" nodeType="withEffect">
                                  <p:stCondLst>
                                    <p:cond delay="0"/>
                                  </p:stCondLst>
                                  <p:childTnLst>
                                    <p:animScale>
                                      <p:cBhvr>
                                        <p:cTn id="846" dur="3500" fill="hold"/>
                                        <p:tgtEl>
                                          <p:spTgt spid="45"/>
                                        </p:tgtEl>
                                      </p:cBhvr>
                                      <p:by x="400000" y="400000"/>
                                    </p:animScale>
                                  </p:childTnLst>
                                </p:cTn>
                              </p:par>
                              <p:par>
                                <p:cTn id="847" presetID="6" presetClass="emph" presetSubtype="0" fill="hold" grpId="4" nodeType="withEffect">
                                  <p:stCondLst>
                                    <p:cond delay="0"/>
                                  </p:stCondLst>
                                  <p:childTnLst>
                                    <p:animScale>
                                      <p:cBhvr>
                                        <p:cTn id="848" dur="3500" fill="hold"/>
                                        <p:tgtEl>
                                          <p:spTgt spid="46"/>
                                        </p:tgtEl>
                                      </p:cBhvr>
                                      <p:by x="400000" y="400000"/>
                                    </p:animScale>
                                  </p:childTnLst>
                                </p:cTn>
                              </p:par>
                              <p:par>
                                <p:cTn id="849" presetID="21" presetClass="entr" presetSubtype="8" fill="hold" nodeType="withEffect">
                                  <p:stCondLst>
                                    <p:cond delay="0"/>
                                  </p:stCondLst>
                                  <p:childTnLst>
                                    <p:set>
                                      <p:cBhvr>
                                        <p:cTn id="850" dur="1" fill="hold">
                                          <p:stCondLst>
                                            <p:cond delay="0"/>
                                          </p:stCondLst>
                                        </p:cTn>
                                        <p:tgtEl>
                                          <p:spTgt spid="63"/>
                                        </p:tgtEl>
                                        <p:attrNameLst>
                                          <p:attrName>style.visibility</p:attrName>
                                        </p:attrNameLst>
                                      </p:cBhvr>
                                      <p:to>
                                        <p:strVal val="visible"/>
                                      </p:to>
                                    </p:set>
                                    <p:animEffect transition="in" filter="wheel(8)">
                                      <p:cBhvr>
                                        <p:cTn id="851" dur="3500"/>
                                        <p:tgtEl>
                                          <p:spTgt spid="63"/>
                                        </p:tgtEl>
                                      </p:cBhvr>
                                    </p:animEffect>
                                  </p:childTnLst>
                                </p:cTn>
                              </p:par>
                              <p:par>
                                <p:cTn id="852" presetID="23" presetClass="entr" presetSubtype="288" fill="hold" nodeType="withEffect">
                                  <p:stCondLst>
                                    <p:cond delay="0"/>
                                  </p:stCondLst>
                                  <p:childTnLst>
                                    <p:set>
                                      <p:cBhvr>
                                        <p:cTn id="853" dur="1" fill="hold">
                                          <p:stCondLst>
                                            <p:cond delay="0"/>
                                          </p:stCondLst>
                                        </p:cTn>
                                        <p:tgtEl>
                                          <p:spTgt spid="63"/>
                                        </p:tgtEl>
                                        <p:attrNameLst>
                                          <p:attrName>style.visibility</p:attrName>
                                        </p:attrNameLst>
                                      </p:cBhvr>
                                      <p:to>
                                        <p:strVal val="visible"/>
                                      </p:to>
                                    </p:set>
                                    <p:anim calcmode="lin" valueType="num">
                                      <p:cBhvr>
                                        <p:cTn id="854" dur="3500" fill="hold"/>
                                        <p:tgtEl>
                                          <p:spTgt spid="63"/>
                                        </p:tgtEl>
                                        <p:attrNameLst>
                                          <p:attrName>ppt_w</p:attrName>
                                        </p:attrNameLst>
                                      </p:cBhvr>
                                      <p:tavLst>
                                        <p:tav tm="0">
                                          <p:val>
                                            <p:strVal val="4/3*#ppt_w"/>
                                          </p:val>
                                        </p:tav>
                                        <p:tav tm="100000">
                                          <p:val>
                                            <p:strVal val="#ppt_w"/>
                                          </p:val>
                                        </p:tav>
                                      </p:tavLst>
                                    </p:anim>
                                    <p:anim calcmode="lin" valueType="num">
                                      <p:cBhvr>
                                        <p:cTn id="855" dur="3500" fill="hold"/>
                                        <p:tgtEl>
                                          <p:spTgt spid="6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7" name="366 Grupo"/>
          <p:cNvGrpSpPr/>
          <p:nvPr/>
        </p:nvGrpSpPr>
        <p:grpSpPr>
          <a:xfrm>
            <a:off x="0" y="4868"/>
            <a:ext cx="9144000" cy="5143500"/>
            <a:chOff x="0" y="0"/>
            <a:chExt cx="9144000" cy="5143500"/>
          </a:xfrm>
        </p:grpSpPr>
        <p:sp>
          <p:nvSpPr>
            <p:cNvPr id="368" name="367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9" name="178 Imagen" descr="Diapositiva1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148" name="147 Grupo"/>
          <p:cNvGrpSpPr/>
          <p:nvPr/>
        </p:nvGrpSpPr>
        <p:grpSpPr>
          <a:xfrm>
            <a:off x="3779914" y="2633563"/>
            <a:ext cx="740165" cy="329306"/>
            <a:chOff x="323528" y="627534"/>
            <a:chExt cx="1116536" cy="956530"/>
          </a:xfrm>
          <a:gradFill flip="none" rotWithShape="1">
            <a:gsLst>
              <a:gs pos="49000">
                <a:srgbClr val="4CAD03"/>
              </a:gs>
              <a:gs pos="55000">
                <a:srgbClr val="FFFF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49" name="148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a:off x="3087834" y="2911943"/>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3" name="152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a:off x="2372069" y="3184636"/>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6" name="155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a:off x="1679989" y="3463018"/>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9" name="158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963863" y="3724576"/>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2" name="161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4" name="163 Grupo"/>
          <p:cNvGrpSpPr/>
          <p:nvPr/>
        </p:nvGrpSpPr>
        <p:grpSpPr>
          <a:xfrm>
            <a:off x="271783" y="4002957"/>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5" name="164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3779914" y="4113417"/>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8" name="167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a:off x="3087834" y="4391797"/>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1" name="170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372069" y="4664491"/>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4" name="173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1679989" y="4942872"/>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7" name="176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1" name="250 Grupo"/>
          <p:cNvGrpSpPr/>
          <p:nvPr/>
        </p:nvGrpSpPr>
        <p:grpSpPr>
          <a:xfrm>
            <a:off x="963863" y="5204430"/>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2" name="251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4" name="253 Grupo"/>
          <p:cNvGrpSpPr/>
          <p:nvPr/>
        </p:nvGrpSpPr>
        <p:grpSpPr>
          <a:xfrm>
            <a:off x="271783" y="5482810"/>
            <a:ext cx="740165" cy="329306"/>
            <a:chOff x="323528" y="627534"/>
            <a:chExt cx="1116536"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5" name="254 Elipse"/>
            <p:cNvSpPr/>
            <p:nvPr/>
          </p:nvSpPr>
          <p:spPr>
            <a:xfrm>
              <a:off x="323528" y="627534"/>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7" name="256 Grupo"/>
          <p:cNvGrpSpPr/>
          <p:nvPr/>
        </p:nvGrpSpPr>
        <p:grpSpPr>
          <a:xfrm flipH="1">
            <a:off x="4592261" y="2642516"/>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8" name="257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flipH="1">
            <a:off x="5284341" y="2920897"/>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1" name="260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3" name="262 Grupo"/>
          <p:cNvGrpSpPr/>
          <p:nvPr/>
        </p:nvGrpSpPr>
        <p:grpSpPr>
          <a:xfrm flipH="1">
            <a:off x="6000106" y="3193591"/>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4" name="263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6" name="265 Grupo"/>
          <p:cNvGrpSpPr/>
          <p:nvPr/>
        </p:nvGrpSpPr>
        <p:grpSpPr>
          <a:xfrm flipH="1">
            <a:off x="6692186" y="3471972"/>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7" name="266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9" name="268 Grupo"/>
          <p:cNvGrpSpPr/>
          <p:nvPr/>
        </p:nvGrpSpPr>
        <p:grpSpPr>
          <a:xfrm flipH="1">
            <a:off x="7408312" y="3733530"/>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70" name="269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2" name="271 Grupo"/>
          <p:cNvGrpSpPr/>
          <p:nvPr/>
        </p:nvGrpSpPr>
        <p:grpSpPr>
          <a:xfrm flipH="1">
            <a:off x="8100392" y="4011910"/>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73" name="272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5" name="274 Grupo"/>
          <p:cNvGrpSpPr/>
          <p:nvPr/>
        </p:nvGrpSpPr>
        <p:grpSpPr>
          <a:xfrm>
            <a:off x="8080131" y="756321"/>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76" name="275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8" name="277 Grupo"/>
          <p:cNvGrpSpPr/>
          <p:nvPr/>
        </p:nvGrpSpPr>
        <p:grpSpPr>
          <a:xfrm>
            <a:off x="7388051" y="1034701"/>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79" name="278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1" name="280 Grupo"/>
          <p:cNvGrpSpPr/>
          <p:nvPr/>
        </p:nvGrpSpPr>
        <p:grpSpPr>
          <a:xfrm>
            <a:off x="6672286" y="1307395"/>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82" name="281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82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4" name="283 Grupo"/>
          <p:cNvGrpSpPr/>
          <p:nvPr/>
        </p:nvGrpSpPr>
        <p:grpSpPr>
          <a:xfrm>
            <a:off x="5980206" y="1585776"/>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85" name="284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7" name="286 Grupo"/>
          <p:cNvGrpSpPr/>
          <p:nvPr/>
        </p:nvGrpSpPr>
        <p:grpSpPr>
          <a:xfrm>
            <a:off x="5264080" y="184733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88" name="287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0" name="289 Grupo"/>
          <p:cNvGrpSpPr/>
          <p:nvPr/>
        </p:nvGrpSpPr>
        <p:grpSpPr>
          <a:xfrm>
            <a:off x="4572000" y="212571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91" name="290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8080131" y="-740618"/>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94" name="293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6" name="295 Grupo"/>
          <p:cNvGrpSpPr/>
          <p:nvPr/>
        </p:nvGrpSpPr>
        <p:grpSpPr>
          <a:xfrm>
            <a:off x="7388051" y="-46223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297" name="296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6672286" y="-18954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00" name="299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2" name="301 Grupo"/>
          <p:cNvGrpSpPr/>
          <p:nvPr/>
        </p:nvGrpSpPr>
        <p:grpSpPr>
          <a:xfrm>
            <a:off x="5980206" y="8883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03" name="302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5264080" y="350395"/>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06" name="305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a:off x="4572000" y="62877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09" name="308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flipH="1">
            <a:off x="4592261" y="4122370"/>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2" name="311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flipH="1">
            <a:off x="5284341" y="4400752"/>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5" name="314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flipH="1">
            <a:off x="6000106" y="4673445"/>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8" name="317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flipH="1">
            <a:off x="6692186" y="4951825"/>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1" name="320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flipH="1">
            <a:off x="7408312" y="5213383"/>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4" name="323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flipH="1">
            <a:off x="8100392" y="5491765"/>
            <a:ext cx="740166" cy="329306"/>
            <a:chOff x="323527" y="627534"/>
            <a:chExt cx="1116537" cy="956530"/>
          </a:xfrm>
          <a:gradFill flip="none" rotWithShape="1">
            <a:gsLst>
              <a:gs pos="49000">
                <a:srgbClr val="4CAD03"/>
              </a:gs>
              <a:gs pos="55000">
                <a:srgbClr val="FFC0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7" name="326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flipH="1">
            <a:off x="251520" y="756321"/>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30" name="329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flipH="1">
            <a:off x="943600" y="1034701"/>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33" name="332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flipH="1">
            <a:off x="1659365" y="1307395"/>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36" name="335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flipH="1">
            <a:off x="2351445" y="1585776"/>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39" name="338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1" name="340 Grupo"/>
          <p:cNvGrpSpPr/>
          <p:nvPr/>
        </p:nvGrpSpPr>
        <p:grpSpPr>
          <a:xfrm flipH="1">
            <a:off x="3067571" y="184733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42" name="341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flipH="1">
            <a:off x="3759651" y="212571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45" name="344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7" name="346 Grupo"/>
          <p:cNvGrpSpPr/>
          <p:nvPr/>
        </p:nvGrpSpPr>
        <p:grpSpPr>
          <a:xfrm flipH="1">
            <a:off x="251520" y="-740618"/>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48" name="347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flipH="1">
            <a:off x="943600" y="-46223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51" name="350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3" name="352 Grupo"/>
          <p:cNvGrpSpPr/>
          <p:nvPr/>
        </p:nvGrpSpPr>
        <p:grpSpPr>
          <a:xfrm flipH="1">
            <a:off x="1659365" y="-189544"/>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54" name="353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flipH="1">
            <a:off x="2351445" y="8883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58" name="357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flipH="1">
            <a:off x="3067571" y="350395"/>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61" name="360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flipH="1">
            <a:off x="3759651" y="628777"/>
            <a:ext cx="740166" cy="329306"/>
            <a:chOff x="323527" y="627534"/>
            <a:chExt cx="1116537" cy="956530"/>
          </a:xfrm>
          <a:gradFill>
            <a:gsLst>
              <a:gs pos="49000">
                <a:srgbClr val="4CAD03"/>
              </a:gs>
              <a:gs pos="55000">
                <a:srgbClr val="FFC000"/>
              </a:gs>
            </a:gsLst>
            <a:lin ang="2700000" scaled="1"/>
          </a:gradFill>
          <a:effectLst>
            <a:reflection blurRad="6350" stA="50000" endA="300" endPos="90000" dist="50800" dir="5400000" sy="-100000" algn="bl" rotWithShape="0"/>
          </a:effectLst>
          <a:scene3d>
            <a:camera prst="orthographicFront"/>
            <a:lightRig rig="flood" dir="t"/>
          </a:scene3d>
        </p:grpSpPr>
        <p:sp>
          <p:nvSpPr>
            <p:cNvPr id="364" name="363 Elipse"/>
            <p:cNvSpPr/>
            <p:nvPr/>
          </p:nvSpPr>
          <p:spPr>
            <a:xfrm>
              <a:off x="323527" y="627534"/>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1"/>
              <a:ext cx="576064" cy="576063"/>
            </a:xfrm>
            <a:prstGeom prst="ellipse">
              <a:avLst/>
            </a:prstGeom>
            <a:grpFill/>
            <a:ln w="19050">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80" name="179 Rectángulo"/>
          <p:cNvSpPr/>
          <p:nvPr/>
        </p:nvSpPr>
        <p:spPr>
          <a:xfrm flipH="1">
            <a:off x="-21704" y="-956642"/>
            <a:ext cx="9165704" cy="691276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60939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29"/>
                                        </p:tgtEl>
                                        <p:attrNameLst>
                                          <p:attrName>style.visibility</p:attrName>
                                        </p:attrNameLst>
                                      </p:cBhvr>
                                      <p:to>
                                        <p:strVal val="visible"/>
                                      </p:to>
                                    </p:set>
                                    <p:anim calcmode="lin" valueType="num">
                                      <p:cBhvr additive="base">
                                        <p:cTn id="7" dur="2250" fill="hold"/>
                                        <p:tgtEl>
                                          <p:spTgt spid="329"/>
                                        </p:tgtEl>
                                        <p:attrNameLst>
                                          <p:attrName>ppt_x</p:attrName>
                                        </p:attrNameLst>
                                      </p:cBhvr>
                                      <p:tavLst>
                                        <p:tav tm="0">
                                          <p:val>
                                            <p:strVal val="1+#ppt_w/2"/>
                                          </p:val>
                                        </p:tav>
                                        <p:tav tm="100000">
                                          <p:val>
                                            <p:strVal val="#ppt_x"/>
                                          </p:val>
                                        </p:tav>
                                      </p:tavLst>
                                    </p:anim>
                                    <p:anim calcmode="lin" valueType="num">
                                      <p:cBhvr additive="base">
                                        <p:cTn id="8" dur="2250" fill="hold"/>
                                        <p:tgtEl>
                                          <p:spTgt spid="32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332"/>
                                        </p:tgtEl>
                                        <p:attrNameLst>
                                          <p:attrName>style.visibility</p:attrName>
                                        </p:attrNameLst>
                                      </p:cBhvr>
                                      <p:to>
                                        <p:strVal val="visible"/>
                                      </p:to>
                                    </p:set>
                                    <p:anim calcmode="lin" valueType="num">
                                      <p:cBhvr additive="base">
                                        <p:cTn id="11" dur="2250" fill="hold"/>
                                        <p:tgtEl>
                                          <p:spTgt spid="332"/>
                                        </p:tgtEl>
                                        <p:attrNameLst>
                                          <p:attrName>ppt_x</p:attrName>
                                        </p:attrNameLst>
                                      </p:cBhvr>
                                      <p:tavLst>
                                        <p:tav tm="0">
                                          <p:val>
                                            <p:strVal val="1+#ppt_w/2"/>
                                          </p:val>
                                        </p:tav>
                                        <p:tav tm="100000">
                                          <p:val>
                                            <p:strVal val="#ppt_x"/>
                                          </p:val>
                                        </p:tav>
                                      </p:tavLst>
                                    </p:anim>
                                    <p:anim calcmode="lin" valueType="num">
                                      <p:cBhvr additive="base">
                                        <p:cTn id="12" dur="2250" fill="hold"/>
                                        <p:tgtEl>
                                          <p:spTgt spid="332"/>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335"/>
                                        </p:tgtEl>
                                        <p:attrNameLst>
                                          <p:attrName>style.visibility</p:attrName>
                                        </p:attrNameLst>
                                      </p:cBhvr>
                                      <p:to>
                                        <p:strVal val="visible"/>
                                      </p:to>
                                    </p:set>
                                    <p:anim calcmode="lin" valueType="num">
                                      <p:cBhvr additive="base">
                                        <p:cTn id="15" dur="2250" fill="hold"/>
                                        <p:tgtEl>
                                          <p:spTgt spid="335"/>
                                        </p:tgtEl>
                                        <p:attrNameLst>
                                          <p:attrName>ppt_x</p:attrName>
                                        </p:attrNameLst>
                                      </p:cBhvr>
                                      <p:tavLst>
                                        <p:tav tm="0">
                                          <p:val>
                                            <p:strVal val="1+#ppt_w/2"/>
                                          </p:val>
                                        </p:tav>
                                        <p:tav tm="100000">
                                          <p:val>
                                            <p:strVal val="#ppt_x"/>
                                          </p:val>
                                        </p:tav>
                                      </p:tavLst>
                                    </p:anim>
                                    <p:anim calcmode="lin" valueType="num">
                                      <p:cBhvr additive="base">
                                        <p:cTn id="16" dur="2250" fill="hold"/>
                                        <p:tgtEl>
                                          <p:spTgt spid="335"/>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38"/>
                                        </p:tgtEl>
                                        <p:attrNameLst>
                                          <p:attrName>style.visibility</p:attrName>
                                        </p:attrNameLst>
                                      </p:cBhvr>
                                      <p:to>
                                        <p:strVal val="visible"/>
                                      </p:to>
                                    </p:set>
                                    <p:anim calcmode="lin" valueType="num">
                                      <p:cBhvr additive="base">
                                        <p:cTn id="19" dur="2250" fill="hold"/>
                                        <p:tgtEl>
                                          <p:spTgt spid="338"/>
                                        </p:tgtEl>
                                        <p:attrNameLst>
                                          <p:attrName>ppt_x</p:attrName>
                                        </p:attrNameLst>
                                      </p:cBhvr>
                                      <p:tavLst>
                                        <p:tav tm="0">
                                          <p:val>
                                            <p:strVal val="1+#ppt_w/2"/>
                                          </p:val>
                                        </p:tav>
                                        <p:tav tm="100000">
                                          <p:val>
                                            <p:strVal val="#ppt_x"/>
                                          </p:val>
                                        </p:tav>
                                      </p:tavLst>
                                    </p:anim>
                                    <p:anim calcmode="lin" valueType="num">
                                      <p:cBhvr additive="base">
                                        <p:cTn id="20" dur="2250" fill="hold"/>
                                        <p:tgtEl>
                                          <p:spTgt spid="338"/>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341"/>
                                        </p:tgtEl>
                                        <p:attrNameLst>
                                          <p:attrName>style.visibility</p:attrName>
                                        </p:attrNameLst>
                                      </p:cBhvr>
                                      <p:to>
                                        <p:strVal val="visible"/>
                                      </p:to>
                                    </p:set>
                                    <p:anim calcmode="lin" valueType="num">
                                      <p:cBhvr additive="base">
                                        <p:cTn id="23" dur="2250" fill="hold"/>
                                        <p:tgtEl>
                                          <p:spTgt spid="341"/>
                                        </p:tgtEl>
                                        <p:attrNameLst>
                                          <p:attrName>ppt_x</p:attrName>
                                        </p:attrNameLst>
                                      </p:cBhvr>
                                      <p:tavLst>
                                        <p:tav tm="0">
                                          <p:val>
                                            <p:strVal val="1+#ppt_w/2"/>
                                          </p:val>
                                        </p:tav>
                                        <p:tav tm="100000">
                                          <p:val>
                                            <p:strVal val="#ppt_x"/>
                                          </p:val>
                                        </p:tav>
                                      </p:tavLst>
                                    </p:anim>
                                    <p:anim calcmode="lin" valueType="num">
                                      <p:cBhvr additive="base">
                                        <p:cTn id="24" dur="2250" fill="hold"/>
                                        <p:tgtEl>
                                          <p:spTgt spid="341"/>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344"/>
                                        </p:tgtEl>
                                        <p:attrNameLst>
                                          <p:attrName>style.visibility</p:attrName>
                                        </p:attrNameLst>
                                      </p:cBhvr>
                                      <p:to>
                                        <p:strVal val="visible"/>
                                      </p:to>
                                    </p:set>
                                    <p:anim calcmode="lin" valueType="num">
                                      <p:cBhvr additive="base">
                                        <p:cTn id="27" dur="2250" fill="hold"/>
                                        <p:tgtEl>
                                          <p:spTgt spid="344"/>
                                        </p:tgtEl>
                                        <p:attrNameLst>
                                          <p:attrName>ppt_x</p:attrName>
                                        </p:attrNameLst>
                                      </p:cBhvr>
                                      <p:tavLst>
                                        <p:tav tm="0">
                                          <p:val>
                                            <p:strVal val="1+#ppt_w/2"/>
                                          </p:val>
                                        </p:tav>
                                        <p:tav tm="100000">
                                          <p:val>
                                            <p:strVal val="#ppt_x"/>
                                          </p:val>
                                        </p:tav>
                                      </p:tavLst>
                                    </p:anim>
                                    <p:anim calcmode="lin" valueType="num">
                                      <p:cBhvr additive="base">
                                        <p:cTn id="28" dur="2250" fill="hold"/>
                                        <p:tgtEl>
                                          <p:spTgt spid="34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47"/>
                                        </p:tgtEl>
                                        <p:attrNameLst>
                                          <p:attrName>style.visibility</p:attrName>
                                        </p:attrNameLst>
                                      </p:cBhvr>
                                      <p:to>
                                        <p:strVal val="visible"/>
                                      </p:to>
                                    </p:set>
                                    <p:anim calcmode="lin" valueType="num">
                                      <p:cBhvr additive="base">
                                        <p:cTn id="31" dur="2250" fill="hold"/>
                                        <p:tgtEl>
                                          <p:spTgt spid="347"/>
                                        </p:tgtEl>
                                        <p:attrNameLst>
                                          <p:attrName>ppt_x</p:attrName>
                                        </p:attrNameLst>
                                      </p:cBhvr>
                                      <p:tavLst>
                                        <p:tav tm="0">
                                          <p:val>
                                            <p:strVal val="1+#ppt_w/2"/>
                                          </p:val>
                                        </p:tav>
                                        <p:tav tm="100000">
                                          <p:val>
                                            <p:strVal val="#ppt_x"/>
                                          </p:val>
                                        </p:tav>
                                      </p:tavLst>
                                    </p:anim>
                                    <p:anim calcmode="lin" valueType="num">
                                      <p:cBhvr additive="base">
                                        <p:cTn id="32" dur="2250" fill="hold"/>
                                        <p:tgtEl>
                                          <p:spTgt spid="347"/>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350"/>
                                        </p:tgtEl>
                                        <p:attrNameLst>
                                          <p:attrName>style.visibility</p:attrName>
                                        </p:attrNameLst>
                                      </p:cBhvr>
                                      <p:to>
                                        <p:strVal val="visible"/>
                                      </p:to>
                                    </p:set>
                                    <p:anim calcmode="lin" valueType="num">
                                      <p:cBhvr additive="base">
                                        <p:cTn id="35" dur="2250" fill="hold"/>
                                        <p:tgtEl>
                                          <p:spTgt spid="350"/>
                                        </p:tgtEl>
                                        <p:attrNameLst>
                                          <p:attrName>ppt_x</p:attrName>
                                        </p:attrNameLst>
                                      </p:cBhvr>
                                      <p:tavLst>
                                        <p:tav tm="0">
                                          <p:val>
                                            <p:strVal val="1+#ppt_w/2"/>
                                          </p:val>
                                        </p:tav>
                                        <p:tav tm="100000">
                                          <p:val>
                                            <p:strVal val="#ppt_x"/>
                                          </p:val>
                                        </p:tav>
                                      </p:tavLst>
                                    </p:anim>
                                    <p:anim calcmode="lin" valueType="num">
                                      <p:cBhvr additive="base">
                                        <p:cTn id="36" dur="2250" fill="hold"/>
                                        <p:tgtEl>
                                          <p:spTgt spid="35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353"/>
                                        </p:tgtEl>
                                        <p:attrNameLst>
                                          <p:attrName>style.visibility</p:attrName>
                                        </p:attrNameLst>
                                      </p:cBhvr>
                                      <p:to>
                                        <p:strVal val="visible"/>
                                      </p:to>
                                    </p:set>
                                    <p:anim calcmode="lin" valueType="num">
                                      <p:cBhvr additive="base">
                                        <p:cTn id="39" dur="2250" fill="hold"/>
                                        <p:tgtEl>
                                          <p:spTgt spid="353"/>
                                        </p:tgtEl>
                                        <p:attrNameLst>
                                          <p:attrName>ppt_x</p:attrName>
                                        </p:attrNameLst>
                                      </p:cBhvr>
                                      <p:tavLst>
                                        <p:tav tm="0">
                                          <p:val>
                                            <p:strVal val="1+#ppt_w/2"/>
                                          </p:val>
                                        </p:tav>
                                        <p:tav tm="100000">
                                          <p:val>
                                            <p:strVal val="#ppt_x"/>
                                          </p:val>
                                        </p:tav>
                                      </p:tavLst>
                                    </p:anim>
                                    <p:anim calcmode="lin" valueType="num">
                                      <p:cBhvr additive="base">
                                        <p:cTn id="40" dur="2250" fill="hold"/>
                                        <p:tgtEl>
                                          <p:spTgt spid="353"/>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357"/>
                                        </p:tgtEl>
                                        <p:attrNameLst>
                                          <p:attrName>style.visibility</p:attrName>
                                        </p:attrNameLst>
                                      </p:cBhvr>
                                      <p:to>
                                        <p:strVal val="visible"/>
                                      </p:to>
                                    </p:set>
                                    <p:anim calcmode="lin" valueType="num">
                                      <p:cBhvr additive="base">
                                        <p:cTn id="43" dur="2250" fill="hold"/>
                                        <p:tgtEl>
                                          <p:spTgt spid="357"/>
                                        </p:tgtEl>
                                        <p:attrNameLst>
                                          <p:attrName>ppt_x</p:attrName>
                                        </p:attrNameLst>
                                      </p:cBhvr>
                                      <p:tavLst>
                                        <p:tav tm="0">
                                          <p:val>
                                            <p:strVal val="1+#ppt_w/2"/>
                                          </p:val>
                                        </p:tav>
                                        <p:tav tm="100000">
                                          <p:val>
                                            <p:strVal val="#ppt_x"/>
                                          </p:val>
                                        </p:tav>
                                      </p:tavLst>
                                    </p:anim>
                                    <p:anim calcmode="lin" valueType="num">
                                      <p:cBhvr additive="base">
                                        <p:cTn id="44" dur="2250" fill="hold"/>
                                        <p:tgtEl>
                                          <p:spTgt spid="357"/>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360"/>
                                        </p:tgtEl>
                                        <p:attrNameLst>
                                          <p:attrName>style.visibility</p:attrName>
                                        </p:attrNameLst>
                                      </p:cBhvr>
                                      <p:to>
                                        <p:strVal val="visible"/>
                                      </p:to>
                                    </p:set>
                                    <p:anim calcmode="lin" valueType="num">
                                      <p:cBhvr additive="base">
                                        <p:cTn id="47" dur="2250" fill="hold"/>
                                        <p:tgtEl>
                                          <p:spTgt spid="360"/>
                                        </p:tgtEl>
                                        <p:attrNameLst>
                                          <p:attrName>ppt_x</p:attrName>
                                        </p:attrNameLst>
                                      </p:cBhvr>
                                      <p:tavLst>
                                        <p:tav tm="0">
                                          <p:val>
                                            <p:strVal val="1+#ppt_w/2"/>
                                          </p:val>
                                        </p:tav>
                                        <p:tav tm="100000">
                                          <p:val>
                                            <p:strVal val="#ppt_x"/>
                                          </p:val>
                                        </p:tav>
                                      </p:tavLst>
                                    </p:anim>
                                    <p:anim calcmode="lin" valueType="num">
                                      <p:cBhvr additive="base">
                                        <p:cTn id="48" dur="2250" fill="hold"/>
                                        <p:tgtEl>
                                          <p:spTgt spid="360"/>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363"/>
                                        </p:tgtEl>
                                        <p:attrNameLst>
                                          <p:attrName>style.visibility</p:attrName>
                                        </p:attrNameLst>
                                      </p:cBhvr>
                                      <p:to>
                                        <p:strVal val="visible"/>
                                      </p:to>
                                    </p:set>
                                    <p:anim calcmode="lin" valueType="num">
                                      <p:cBhvr additive="base">
                                        <p:cTn id="51" dur="2250" fill="hold"/>
                                        <p:tgtEl>
                                          <p:spTgt spid="363"/>
                                        </p:tgtEl>
                                        <p:attrNameLst>
                                          <p:attrName>ppt_x</p:attrName>
                                        </p:attrNameLst>
                                      </p:cBhvr>
                                      <p:tavLst>
                                        <p:tav tm="0">
                                          <p:val>
                                            <p:strVal val="1+#ppt_w/2"/>
                                          </p:val>
                                        </p:tav>
                                        <p:tav tm="100000">
                                          <p:val>
                                            <p:strVal val="#ppt_x"/>
                                          </p:val>
                                        </p:tav>
                                      </p:tavLst>
                                    </p:anim>
                                    <p:anim calcmode="lin" valueType="num">
                                      <p:cBhvr additive="base">
                                        <p:cTn id="52" dur="2250" fill="hold"/>
                                        <p:tgtEl>
                                          <p:spTgt spid="363"/>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275"/>
                                        </p:tgtEl>
                                        <p:attrNameLst>
                                          <p:attrName>style.visibility</p:attrName>
                                        </p:attrNameLst>
                                      </p:cBhvr>
                                      <p:to>
                                        <p:strVal val="visible"/>
                                      </p:to>
                                    </p:set>
                                    <p:anim calcmode="lin" valueType="num">
                                      <p:cBhvr additive="base">
                                        <p:cTn id="55" dur="2250" fill="hold"/>
                                        <p:tgtEl>
                                          <p:spTgt spid="275"/>
                                        </p:tgtEl>
                                        <p:attrNameLst>
                                          <p:attrName>ppt_x</p:attrName>
                                        </p:attrNameLst>
                                      </p:cBhvr>
                                      <p:tavLst>
                                        <p:tav tm="0">
                                          <p:val>
                                            <p:strVal val="0-#ppt_w/2"/>
                                          </p:val>
                                        </p:tav>
                                        <p:tav tm="100000">
                                          <p:val>
                                            <p:strVal val="#ppt_x"/>
                                          </p:val>
                                        </p:tav>
                                      </p:tavLst>
                                    </p:anim>
                                    <p:anim calcmode="lin" valueType="num">
                                      <p:cBhvr additive="base">
                                        <p:cTn id="56" dur="2250" fill="hold"/>
                                        <p:tgtEl>
                                          <p:spTgt spid="275"/>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278"/>
                                        </p:tgtEl>
                                        <p:attrNameLst>
                                          <p:attrName>style.visibility</p:attrName>
                                        </p:attrNameLst>
                                      </p:cBhvr>
                                      <p:to>
                                        <p:strVal val="visible"/>
                                      </p:to>
                                    </p:set>
                                    <p:anim calcmode="lin" valueType="num">
                                      <p:cBhvr additive="base">
                                        <p:cTn id="59" dur="2250" fill="hold"/>
                                        <p:tgtEl>
                                          <p:spTgt spid="278"/>
                                        </p:tgtEl>
                                        <p:attrNameLst>
                                          <p:attrName>ppt_x</p:attrName>
                                        </p:attrNameLst>
                                      </p:cBhvr>
                                      <p:tavLst>
                                        <p:tav tm="0">
                                          <p:val>
                                            <p:strVal val="0-#ppt_w/2"/>
                                          </p:val>
                                        </p:tav>
                                        <p:tav tm="100000">
                                          <p:val>
                                            <p:strVal val="#ppt_x"/>
                                          </p:val>
                                        </p:tav>
                                      </p:tavLst>
                                    </p:anim>
                                    <p:anim calcmode="lin" valueType="num">
                                      <p:cBhvr additive="base">
                                        <p:cTn id="60" dur="2250" fill="hold"/>
                                        <p:tgtEl>
                                          <p:spTgt spid="278"/>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281"/>
                                        </p:tgtEl>
                                        <p:attrNameLst>
                                          <p:attrName>style.visibility</p:attrName>
                                        </p:attrNameLst>
                                      </p:cBhvr>
                                      <p:to>
                                        <p:strVal val="visible"/>
                                      </p:to>
                                    </p:set>
                                    <p:anim calcmode="lin" valueType="num">
                                      <p:cBhvr additive="base">
                                        <p:cTn id="63" dur="2250" fill="hold"/>
                                        <p:tgtEl>
                                          <p:spTgt spid="281"/>
                                        </p:tgtEl>
                                        <p:attrNameLst>
                                          <p:attrName>ppt_x</p:attrName>
                                        </p:attrNameLst>
                                      </p:cBhvr>
                                      <p:tavLst>
                                        <p:tav tm="0">
                                          <p:val>
                                            <p:strVal val="0-#ppt_w/2"/>
                                          </p:val>
                                        </p:tav>
                                        <p:tav tm="100000">
                                          <p:val>
                                            <p:strVal val="#ppt_x"/>
                                          </p:val>
                                        </p:tav>
                                      </p:tavLst>
                                    </p:anim>
                                    <p:anim calcmode="lin" valueType="num">
                                      <p:cBhvr additive="base">
                                        <p:cTn id="64" dur="2250" fill="hold"/>
                                        <p:tgtEl>
                                          <p:spTgt spid="281"/>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284"/>
                                        </p:tgtEl>
                                        <p:attrNameLst>
                                          <p:attrName>style.visibility</p:attrName>
                                        </p:attrNameLst>
                                      </p:cBhvr>
                                      <p:to>
                                        <p:strVal val="visible"/>
                                      </p:to>
                                    </p:set>
                                    <p:anim calcmode="lin" valueType="num">
                                      <p:cBhvr additive="base">
                                        <p:cTn id="67" dur="2250" fill="hold"/>
                                        <p:tgtEl>
                                          <p:spTgt spid="284"/>
                                        </p:tgtEl>
                                        <p:attrNameLst>
                                          <p:attrName>ppt_x</p:attrName>
                                        </p:attrNameLst>
                                      </p:cBhvr>
                                      <p:tavLst>
                                        <p:tav tm="0">
                                          <p:val>
                                            <p:strVal val="0-#ppt_w/2"/>
                                          </p:val>
                                        </p:tav>
                                        <p:tav tm="100000">
                                          <p:val>
                                            <p:strVal val="#ppt_x"/>
                                          </p:val>
                                        </p:tav>
                                      </p:tavLst>
                                    </p:anim>
                                    <p:anim calcmode="lin" valueType="num">
                                      <p:cBhvr additive="base">
                                        <p:cTn id="68" dur="2250" fill="hold"/>
                                        <p:tgtEl>
                                          <p:spTgt spid="284"/>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287"/>
                                        </p:tgtEl>
                                        <p:attrNameLst>
                                          <p:attrName>style.visibility</p:attrName>
                                        </p:attrNameLst>
                                      </p:cBhvr>
                                      <p:to>
                                        <p:strVal val="visible"/>
                                      </p:to>
                                    </p:set>
                                    <p:anim calcmode="lin" valueType="num">
                                      <p:cBhvr additive="base">
                                        <p:cTn id="71" dur="2250" fill="hold"/>
                                        <p:tgtEl>
                                          <p:spTgt spid="287"/>
                                        </p:tgtEl>
                                        <p:attrNameLst>
                                          <p:attrName>ppt_x</p:attrName>
                                        </p:attrNameLst>
                                      </p:cBhvr>
                                      <p:tavLst>
                                        <p:tav tm="0">
                                          <p:val>
                                            <p:strVal val="0-#ppt_w/2"/>
                                          </p:val>
                                        </p:tav>
                                        <p:tav tm="100000">
                                          <p:val>
                                            <p:strVal val="#ppt_x"/>
                                          </p:val>
                                        </p:tav>
                                      </p:tavLst>
                                    </p:anim>
                                    <p:anim calcmode="lin" valueType="num">
                                      <p:cBhvr additive="base">
                                        <p:cTn id="72" dur="2250" fill="hold"/>
                                        <p:tgtEl>
                                          <p:spTgt spid="287"/>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290"/>
                                        </p:tgtEl>
                                        <p:attrNameLst>
                                          <p:attrName>style.visibility</p:attrName>
                                        </p:attrNameLst>
                                      </p:cBhvr>
                                      <p:to>
                                        <p:strVal val="visible"/>
                                      </p:to>
                                    </p:set>
                                    <p:anim calcmode="lin" valueType="num">
                                      <p:cBhvr additive="base">
                                        <p:cTn id="75" dur="2250" fill="hold"/>
                                        <p:tgtEl>
                                          <p:spTgt spid="290"/>
                                        </p:tgtEl>
                                        <p:attrNameLst>
                                          <p:attrName>ppt_x</p:attrName>
                                        </p:attrNameLst>
                                      </p:cBhvr>
                                      <p:tavLst>
                                        <p:tav tm="0">
                                          <p:val>
                                            <p:strVal val="0-#ppt_w/2"/>
                                          </p:val>
                                        </p:tav>
                                        <p:tav tm="100000">
                                          <p:val>
                                            <p:strVal val="#ppt_x"/>
                                          </p:val>
                                        </p:tav>
                                      </p:tavLst>
                                    </p:anim>
                                    <p:anim calcmode="lin" valueType="num">
                                      <p:cBhvr additive="base">
                                        <p:cTn id="76" dur="2250" fill="hold"/>
                                        <p:tgtEl>
                                          <p:spTgt spid="290"/>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93"/>
                                        </p:tgtEl>
                                        <p:attrNameLst>
                                          <p:attrName>style.visibility</p:attrName>
                                        </p:attrNameLst>
                                      </p:cBhvr>
                                      <p:to>
                                        <p:strVal val="visible"/>
                                      </p:to>
                                    </p:set>
                                    <p:anim calcmode="lin" valueType="num">
                                      <p:cBhvr additive="base">
                                        <p:cTn id="79" dur="2250" fill="hold"/>
                                        <p:tgtEl>
                                          <p:spTgt spid="293"/>
                                        </p:tgtEl>
                                        <p:attrNameLst>
                                          <p:attrName>ppt_x</p:attrName>
                                        </p:attrNameLst>
                                      </p:cBhvr>
                                      <p:tavLst>
                                        <p:tav tm="0">
                                          <p:val>
                                            <p:strVal val="0-#ppt_w/2"/>
                                          </p:val>
                                        </p:tav>
                                        <p:tav tm="100000">
                                          <p:val>
                                            <p:strVal val="#ppt_x"/>
                                          </p:val>
                                        </p:tav>
                                      </p:tavLst>
                                    </p:anim>
                                    <p:anim calcmode="lin" valueType="num">
                                      <p:cBhvr additive="base">
                                        <p:cTn id="80" dur="2250" fill="hold"/>
                                        <p:tgtEl>
                                          <p:spTgt spid="293"/>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96"/>
                                        </p:tgtEl>
                                        <p:attrNameLst>
                                          <p:attrName>style.visibility</p:attrName>
                                        </p:attrNameLst>
                                      </p:cBhvr>
                                      <p:to>
                                        <p:strVal val="visible"/>
                                      </p:to>
                                    </p:set>
                                    <p:anim calcmode="lin" valueType="num">
                                      <p:cBhvr additive="base">
                                        <p:cTn id="83" dur="2250" fill="hold"/>
                                        <p:tgtEl>
                                          <p:spTgt spid="296"/>
                                        </p:tgtEl>
                                        <p:attrNameLst>
                                          <p:attrName>ppt_x</p:attrName>
                                        </p:attrNameLst>
                                      </p:cBhvr>
                                      <p:tavLst>
                                        <p:tav tm="0">
                                          <p:val>
                                            <p:strVal val="0-#ppt_w/2"/>
                                          </p:val>
                                        </p:tav>
                                        <p:tav tm="100000">
                                          <p:val>
                                            <p:strVal val="#ppt_x"/>
                                          </p:val>
                                        </p:tav>
                                      </p:tavLst>
                                    </p:anim>
                                    <p:anim calcmode="lin" valueType="num">
                                      <p:cBhvr additive="base">
                                        <p:cTn id="84" dur="2250" fill="hold"/>
                                        <p:tgtEl>
                                          <p:spTgt spid="296"/>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2250" fill="hold"/>
                                        <p:tgtEl>
                                          <p:spTgt spid="299"/>
                                        </p:tgtEl>
                                        <p:attrNameLst>
                                          <p:attrName>ppt_x</p:attrName>
                                        </p:attrNameLst>
                                      </p:cBhvr>
                                      <p:tavLst>
                                        <p:tav tm="0">
                                          <p:val>
                                            <p:strVal val="0-#ppt_w/2"/>
                                          </p:val>
                                        </p:tav>
                                        <p:tav tm="100000">
                                          <p:val>
                                            <p:strVal val="#ppt_x"/>
                                          </p:val>
                                        </p:tav>
                                      </p:tavLst>
                                    </p:anim>
                                    <p:anim calcmode="lin" valueType="num">
                                      <p:cBhvr additive="base">
                                        <p:cTn id="88" dur="225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302"/>
                                        </p:tgtEl>
                                        <p:attrNameLst>
                                          <p:attrName>style.visibility</p:attrName>
                                        </p:attrNameLst>
                                      </p:cBhvr>
                                      <p:to>
                                        <p:strVal val="visible"/>
                                      </p:to>
                                    </p:set>
                                    <p:anim calcmode="lin" valueType="num">
                                      <p:cBhvr additive="base">
                                        <p:cTn id="91" dur="2250" fill="hold"/>
                                        <p:tgtEl>
                                          <p:spTgt spid="302"/>
                                        </p:tgtEl>
                                        <p:attrNameLst>
                                          <p:attrName>ppt_x</p:attrName>
                                        </p:attrNameLst>
                                      </p:cBhvr>
                                      <p:tavLst>
                                        <p:tav tm="0">
                                          <p:val>
                                            <p:strVal val="0-#ppt_w/2"/>
                                          </p:val>
                                        </p:tav>
                                        <p:tav tm="100000">
                                          <p:val>
                                            <p:strVal val="#ppt_x"/>
                                          </p:val>
                                        </p:tav>
                                      </p:tavLst>
                                    </p:anim>
                                    <p:anim calcmode="lin" valueType="num">
                                      <p:cBhvr additive="base">
                                        <p:cTn id="92" dur="2250" fill="hold"/>
                                        <p:tgtEl>
                                          <p:spTgt spid="302"/>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305"/>
                                        </p:tgtEl>
                                        <p:attrNameLst>
                                          <p:attrName>style.visibility</p:attrName>
                                        </p:attrNameLst>
                                      </p:cBhvr>
                                      <p:to>
                                        <p:strVal val="visible"/>
                                      </p:to>
                                    </p:set>
                                    <p:anim calcmode="lin" valueType="num">
                                      <p:cBhvr additive="base">
                                        <p:cTn id="95" dur="2250" fill="hold"/>
                                        <p:tgtEl>
                                          <p:spTgt spid="305"/>
                                        </p:tgtEl>
                                        <p:attrNameLst>
                                          <p:attrName>ppt_x</p:attrName>
                                        </p:attrNameLst>
                                      </p:cBhvr>
                                      <p:tavLst>
                                        <p:tav tm="0">
                                          <p:val>
                                            <p:strVal val="0-#ppt_w/2"/>
                                          </p:val>
                                        </p:tav>
                                        <p:tav tm="100000">
                                          <p:val>
                                            <p:strVal val="#ppt_x"/>
                                          </p:val>
                                        </p:tav>
                                      </p:tavLst>
                                    </p:anim>
                                    <p:anim calcmode="lin" valueType="num">
                                      <p:cBhvr additive="base">
                                        <p:cTn id="96" dur="2250" fill="hold"/>
                                        <p:tgtEl>
                                          <p:spTgt spid="305"/>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308"/>
                                        </p:tgtEl>
                                        <p:attrNameLst>
                                          <p:attrName>style.visibility</p:attrName>
                                        </p:attrNameLst>
                                      </p:cBhvr>
                                      <p:to>
                                        <p:strVal val="visible"/>
                                      </p:to>
                                    </p:set>
                                    <p:anim calcmode="lin" valueType="num">
                                      <p:cBhvr additive="base">
                                        <p:cTn id="99" dur="2250" fill="hold"/>
                                        <p:tgtEl>
                                          <p:spTgt spid="308"/>
                                        </p:tgtEl>
                                        <p:attrNameLst>
                                          <p:attrName>ppt_x</p:attrName>
                                        </p:attrNameLst>
                                      </p:cBhvr>
                                      <p:tavLst>
                                        <p:tav tm="0">
                                          <p:val>
                                            <p:strVal val="0-#ppt_w/2"/>
                                          </p:val>
                                        </p:tav>
                                        <p:tav tm="100000">
                                          <p:val>
                                            <p:strVal val="#ppt_x"/>
                                          </p:val>
                                        </p:tav>
                                      </p:tavLst>
                                    </p:anim>
                                    <p:anim calcmode="lin" valueType="num">
                                      <p:cBhvr additive="base">
                                        <p:cTn id="100" dur="2250" fill="hold"/>
                                        <p:tgtEl>
                                          <p:spTgt spid="308"/>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148"/>
                                        </p:tgtEl>
                                        <p:attrNameLst>
                                          <p:attrName>style.visibility</p:attrName>
                                        </p:attrNameLst>
                                      </p:cBhvr>
                                      <p:to>
                                        <p:strVal val="visible"/>
                                      </p:to>
                                    </p:set>
                                    <p:anim calcmode="lin" valueType="num">
                                      <p:cBhvr additive="base">
                                        <p:cTn id="103" dur="2250" fill="hold"/>
                                        <p:tgtEl>
                                          <p:spTgt spid="148"/>
                                        </p:tgtEl>
                                        <p:attrNameLst>
                                          <p:attrName>ppt_x</p:attrName>
                                        </p:attrNameLst>
                                      </p:cBhvr>
                                      <p:tavLst>
                                        <p:tav tm="0">
                                          <p:val>
                                            <p:strVal val="1+#ppt_w/2"/>
                                          </p:val>
                                        </p:tav>
                                        <p:tav tm="100000">
                                          <p:val>
                                            <p:strVal val="#ppt_x"/>
                                          </p:val>
                                        </p:tav>
                                      </p:tavLst>
                                    </p:anim>
                                    <p:anim calcmode="lin" valueType="num">
                                      <p:cBhvr additive="base">
                                        <p:cTn id="104" dur="2250" fill="hold"/>
                                        <p:tgtEl>
                                          <p:spTgt spid="148"/>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152"/>
                                        </p:tgtEl>
                                        <p:attrNameLst>
                                          <p:attrName>style.visibility</p:attrName>
                                        </p:attrNameLst>
                                      </p:cBhvr>
                                      <p:to>
                                        <p:strVal val="visible"/>
                                      </p:to>
                                    </p:set>
                                    <p:anim calcmode="lin" valueType="num">
                                      <p:cBhvr additive="base">
                                        <p:cTn id="107" dur="2250" fill="hold"/>
                                        <p:tgtEl>
                                          <p:spTgt spid="152"/>
                                        </p:tgtEl>
                                        <p:attrNameLst>
                                          <p:attrName>ppt_x</p:attrName>
                                        </p:attrNameLst>
                                      </p:cBhvr>
                                      <p:tavLst>
                                        <p:tav tm="0">
                                          <p:val>
                                            <p:strVal val="1+#ppt_w/2"/>
                                          </p:val>
                                        </p:tav>
                                        <p:tav tm="100000">
                                          <p:val>
                                            <p:strVal val="#ppt_x"/>
                                          </p:val>
                                        </p:tav>
                                      </p:tavLst>
                                    </p:anim>
                                    <p:anim calcmode="lin" valueType="num">
                                      <p:cBhvr additive="base">
                                        <p:cTn id="108" dur="2250" fill="hold"/>
                                        <p:tgtEl>
                                          <p:spTgt spid="15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155"/>
                                        </p:tgtEl>
                                        <p:attrNameLst>
                                          <p:attrName>style.visibility</p:attrName>
                                        </p:attrNameLst>
                                      </p:cBhvr>
                                      <p:to>
                                        <p:strVal val="visible"/>
                                      </p:to>
                                    </p:set>
                                    <p:anim calcmode="lin" valueType="num">
                                      <p:cBhvr additive="base">
                                        <p:cTn id="111" dur="2250" fill="hold"/>
                                        <p:tgtEl>
                                          <p:spTgt spid="155"/>
                                        </p:tgtEl>
                                        <p:attrNameLst>
                                          <p:attrName>ppt_x</p:attrName>
                                        </p:attrNameLst>
                                      </p:cBhvr>
                                      <p:tavLst>
                                        <p:tav tm="0">
                                          <p:val>
                                            <p:strVal val="1+#ppt_w/2"/>
                                          </p:val>
                                        </p:tav>
                                        <p:tav tm="100000">
                                          <p:val>
                                            <p:strVal val="#ppt_x"/>
                                          </p:val>
                                        </p:tav>
                                      </p:tavLst>
                                    </p:anim>
                                    <p:anim calcmode="lin" valueType="num">
                                      <p:cBhvr additive="base">
                                        <p:cTn id="112" dur="2250" fill="hold"/>
                                        <p:tgtEl>
                                          <p:spTgt spid="15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158"/>
                                        </p:tgtEl>
                                        <p:attrNameLst>
                                          <p:attrName>style.visibility</p:attrName>
                                        </p:attrNameLst>
                                      </p:cBhvr>
                                      <p:to>
                                        <p:strVal val="visible"/>
                                      </p:to>
                                    </p:set>
                                    <p:anim calcmode="lin" valueType="num">
                                      <p:cBhvr additive="base">
                                        <p:cTn id="115" dur="2250" fill="hold"/>
                                        <p:tgtEl>
                                          <p:spTgt spid="158"/>
                                        </p:tgtEl>
                                        <p:attrNameLst>
                                          <p:attrName>ppt_x</p:attrName>
                                        </p:attrNameLst>
                                      </p:cBhvr>
                                      <p:tavLst>
                                        <p:tav tm="0">
                                          <p:val>
                                            <p:strVal val="1+#ppt_w/2"/>
                                          </p:val>
                                        </p:tav>
                                        <p:tav tm="100000">
                                          <p:val>
                                            <p:strVal val="#ppt_x"/>
                                          </p:val>
                                        </p:tav>
                                      </p:tavLst>
                                    </p:anim>
                                    <p:anim calcmode="lin" valueType="num">
                                      <p:cBhvr additive="base">
                                        <p:cTn id="116" dur="2250" fill="hold"/>
                                        <p:tgtEl>
                                          <p:spTgt spid="158"/>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161"/>
                                        </p:tgtEl>
                                        <p:attrNameLst>
                                          <p:attrName>style.visibility</p:attrName>
                                        </p:attrNameLst>
                                      </p:cBhvr>
                                      <p:to>
                                        <p:strVal val="visible"/>
                                      </p:to>
                                    </p:set>
                                    <p:anim calcmode="lin" valueType="num">
                                      <p:cBhvr additive="base">
                                        <p:cTn id="119" dur="2250" fill="hold"/>
                                        <p:tgtEl>
                                          <p:spTgt spid="161"/>
                                        </p:tgtEl>
                                        <p:attrNameLst>
                                          <p:attrName>ppt_x</p:attrName>
                                        </p:attrNameLst>
                                      </p:cBhvr>
                                      <p:tavLst>
                                        <p:tav tm="0">
                                          <p:val>
                                            <p:strVal val="1+#ppt_w/2"/>
                                          </p:val>
                                        </p:tav>
                                        <p:tav tm="100000">
                                          <p:val>
                                            <p:strVal val="#ppt_x"/>
                                          </p:val>
                                        </p:tav>
                                      </p:tavLst>
                                    </p:anim>
                                    <p:anim calcmode="lin" valueType="num">
                                      <p:cBhvr additive="base">
                                        <p:cTn id="120" dur="2250" fill="hold"/>
                                        <p:tgtEl>
                                          <p:spTgt spid="161"/>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164"/>
                                        </p:tgtEl>
                                        <p:attrNameLst>
                                          <p:attrName>style.visibility</p:attrName>
                                        </p:attrNameLst>
                                      </p:cBhvr>
                                      <p:to>
                                        <p:strVal val="visible"/>
                                      </p:to>
                                    </p:set>
                                    <p:anim calcmode="lin" valueType="num">
                                      <p:cBhvr additive="base">
                                        <p:cTn id="123" dur="2250" fill="hold"/>
                                        <p:tgtEl>
                                          <p:spTgt spid="164"/>
                                        </p:tgtEl>
                                        <p:attrNameLst>
                                          <p:attrName>ppt_x</p:attrName>
                                        </p:attrNameLst>
                                      </p:cBhvr>
                                      <p:tavLst>
                                        <p:tav tm="0">
                                          <p:val>
                                            <p:strVal val="1+#ppt_w/2"/>
                                          </p:val>
                                        </p:tav>
                                        <p:tav tm="100000">
                                          <p:val>
                                            <p:strVal val="#ppt_x"/>
                                          </p:val>
                                        </p:tav>
                                      </p:tavLst>
                                    </p:anim>
                                    <p:anim calcmode="lin" valueType="num">
                                      <p:cBhvr additive="base">
                                        <p:cTn id="124" dur="2250" fill="hold"/>
                                        <p:tgtEl>
                                          <p:spTgt spid="164"/>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167"/>
                                        </p:tgtEl>
                                        <p:attrNameLst>
                                          <p:attrName>style.visibility</p:attrName>
                                        </p:attrNameLst>
                                      </p:cBhvr>
                                      <p:to>
                                        <p:strVal val="visible"/>
                                      </p:to>
                                    </p:set>
                                    <p:anim calcmode="lin" valueType="num">
                                      <p:cBhvr additive="base">
                                        <p:cTn id="127" dur="2250" fill="hold"/>
                                        <p:tgtEl>
                                          <p:spTgt spid="167"/>
                                        </p:tgtEl>
                                        <p:attrNameLst>
                                          <p:attrName>ppt_x</p:attrName>
                                        </p:attrNameLst>
                                      </p:cBhvr>
                                      <p:tavLst>
                                        <p:tav tm="0">
                                          <p:val>
                                            <p:strVal val="1+#ppt_w/2"/>
                                          </p:val>
                                        </p:tav>
                                        <p:tav tm="100000">
                                          <p:val>
                                            <p:strVal val="#ppt_x"/>
                                          </p:val>
                                        </p:tav>
                                      </p:tavLst>
                                    </p:anim>
                                    <p:anim calcmode="lin" valueType="num">
                                      <p:cBhvr additive="base">
                                        <p:cTn id="128" dur="2250" fill="hold"/>
                                        <p:tgtEl>
                                          <p:spTgt spid="167"/>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cBhvr additive="base">
                                        <p:cTn id="131" dur="2250" fill="hold"/>
                                        <p:tgtEl>
                                          <p:spTgt spid="170"/>
                                        </p:tgtEl>
                                        <p:attrNameLst>
                                          <p:attrName>ppt_x</p:attrName>
                                        </p:attrNameLst>
                                      </p:cBhvr>
                                      <p:tavLst>
                                        <p:tav tm="0">
                                          <p:val>
                                            <p:strVal val="1+#ppt_w/2"/>
                                          </p:val>
                                        </p:tav>
                                        <p:tav tm="100000">
                                          <p:val>
                                            <p:strVal val="#ppt_x"/>
                                          </p:val>
                                        </p:tav>
                                      </p:tavLst>
                                    </p:anim>
                                    <p:anim calcmode="lin" valueType="num">
                                      <p:cBhvr additive="base">
                                        <p:cTn id="132" dur="2250" fill="hold"/>
                                        <p:tgtEl>
                                          <p:spTgt spid="170"/>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173"/>
                                        </p:tgtEl>
                                        <p:attrNameLst>
                                          <p:attrName>style.visibility</p:attrName>
                                        </p:attrNameLst>
                                      </p:cBhvr>
                                      <p:to>
                                        <p:strVal val="visible"/>
                                      </p:to>
                                    </p:set>
                                    <p:anim calcmode="lin" valueType="num">
                                      <p:cBhvr additive="base">
                                        <p:cTn id="135" dur="2250" fill="hold"/>
                                        <p:tgtEl>
                                          <p:spTgt spid="173"/>
                                        </p:tgtEl>
                                        <p:attrNameLst>
                                          <p:attrName>ppt_x</p:attrName>
                                        </p:attrNameLst>
                                      </p:cBhvr>
                                      <p:tavLst>
                                        <p:tav tm="0">
                                          <p:val>
                                            <p:strVal val="1+#ppt_w/2"/>
                                          </p:val>
                                        </p:tav>
                                        <p:tav tm="100000">
                                          <p:val>
                                            <p:strVal val="#ppt_x"/>
                                          </p:val>
                                        </p:tav>
                                      </p:tavLst>
                                    </p:anim>
                                    <p:anim calcmode="lin" valueType="num">
                                      <p:cBhvr additive="base">
                                        <p:cTn id="136" dur="2250" fill="hold"/>
                                        <p:tgtEl>
                                          <p:spTgt spid="173"/>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176"/>
                                        </p:tgtEl>
                                        <p:attrNameLst>
                                          <p:attrName>style.visibility</p:attrName>
                                        </p:attrNameLst>
                                      </p:cBhvr>
                                      <p:to>
                                        <p:strVal val="visible"/>
                                      </p:to>
                                    </p:set>
                                    <p:anim calcmode="lin" valueType="num">
                                      <p:cBhvr additive="base">
                                        <p:cTn id="139" dur="2250" fill="hold"/>
                                        <p:tgtEl>
                                          <p:spTgt spid="176"/>
                                        </p:tgtEl>
                                        <p:attrNameLst>
                                          <p:attrName>ppt_x</p:attrName>
                                        </p:attrNameLst>
                                      </p:cBhvr>
                                      <p:tavLst>
                                        <p:tav tm="0">
                                          <p:val>
                                            <p:strVal val="1+#ppt_w/2"/>
                                          </p:val>
                                        </p:tav>
                                        <p:tav tm="100000">
                                          <p:val>
                                            <p:strVal val="#ppt_x"/>
                                          </p:val>
                                        </p:tav>
                                      </p:tavLst>
                                    </p:anim>
                                    <p:anim calcmode="lin" valueType="num">
                                      <p:cBhvr additive="base">
                                        <p:cTn id="140" dur="2250" fill="hold"/>
                                        <p:tgtEl>
                                          <p:spTgt spid="176"/>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251"/>
                                        </p:tgtEl>
                                        <p:attrNameLst>
                                          <p:attrName>style.visibility</p:attrName>
                                        </p:attrNameLst>
                                      </p:cBhvr>
                                      <p:to>
                                        <p:strVal val="visible"/>
                                      </p:to>
                                    </p:set>
                                    <p:anim calcmode="lin" valueType="num">
                                      <p:cBhvr additive="base">
                                        <p:cTn id="143" dur="2250" fill="hold"/>
                                        <p:tgtEl>
                                          <p:spTgt spid="251"/>
                                        </p:tgtEl>
                                        <p:attrNameLst>
                                          <p:attrName>ppt_x</p:attrName>
                                        </p:attrNameLst>
                                      </p:cBhvr>
                                      <p:tavLst>
                                        <p:tav tm="0">
                                          <p:val>
                                            <p:strVal val="1+#ppt_w/2"/>
                                          </p:val>
                                        </p:tav>
                                        <p:tav tm="100000">
                                          <p:val>
                                            <p:strVal val="#ppt_x"/>
                                          </p:val>
                                        </p:tav>
                                      </p:tavLst>
                                    </p:anim>
                                    <p:anim calcmode="lin" valueType="num">
                                      <p:cBhvr additive="base">
                                        <p:cTn id="144" dur="2250" fill="hold"/>
                                        <p:tgtEl>
                                          <p:spTgt spid="251"/>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254"/>
                                        </p:tgtEl>
                                        <p:attrNameLst>
                                          <p:attrName>style.visibility</p:attrName>
                                        </p:attrNameLst>
                                      </p:cBhvr>
                                      <p:to>
                                        <p:strVal val="visible"/>
                                      </p:to>
                                    </p:set>
                                    <p:anim calcmode="lin" valueType="num">
                                      <p:cBhvr additive="base">
                                        <p:cTn id="147" dur="2250" fill="hold"/>
                                        <p:tgtEl>
                                          <p:spTgt spid="254"/>
                                        </p:tgtEl>
                                        <p:attrNameLst>
                                          <p:attrName>ppt_x</p:attrName>
                                        </p:attrNameLst>
                                      </p:cBhvr>
                                      <p:tavLst>
                                        <p:tav tm="0">
                                          <p:val>
                                            <p:strVal val="1+#ppt_w/2"/>
                                          </p:val>
                                        </p:tav>
                                        <p:tav tm="100000">
                                          <p:val>
                                            <p:strVal val="#ppt_x"/>
                                          </p:val>
                                        </p:tav>
                                      </p:tavLst>
                                    </p:anim>
                                    <p:anim calcmode="lin" valueType="num">
                                      <p:cBhvr additive="base">
                                        <p:cTn id="148" dur="2250" fill="hold"/>
                                        <p:tgtEl>
                                          <p:spTgt spid="25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257"/>
                                        </p:tgtEl>
                                        <p:attrNameLst>
                                          <p:attrName>style.visibility</p:attrName>
                                        </p:attrNameLst>
                                      </p:cBhvr>
                                      <p:to>
                                        <p:strVal val="visible"/>
                                      </p:to>
                                    </p:set>
                                    <p:anim calcmode="lin" valueType="num">
                                      <p:cBhvr additive="base">
                                        <p:cTn id="151" dur="2250" fill="hold"/>
                                        <p:tgtEl>
                                          <p:spTgt spid="257"/>
                                        </p:tgtEl>
                                        <p:attrNameLst>
                                          <p:attrName>ppt_x</p:attrName>
                                        </p:attrNameLst>
                                      </p:cBhvr>
                                      <p:tavLst>
                                        <p:tav tm="0">
                                          <p:val>
                                            <p:strVal val="0-#ppt_w/2"/>
                                          </p:val>
                                        </p:tav>
                                        <p:tav tm="100000">
                                          <p:val>
                                            <p:strVal val="#ppt_x"/>
                                          </p:val>
                                        </p:tav>
                                      </p:tavLst>
                                    </p:anim>
                                    <p:anim calcmode="lin" valueType="num">
                                      <p:cBhvr additive="base">
                                        <p:cTn id="152" dur="2250" fill="hold"/>
                                        <p:tgtEl>
                                          <p:spTgt spid="25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60"/>
                                        </p:tgtEl>
                                        <p:attrNameLst>
                                          <p:attrName>style.visibility</p:attrName>
                                        </p:attrNameLst>
                                      </p:cBhvr>
                                      <p:to>
                                        <p:strVal val="visible"/>
                                      </p:to>
                                    </p:set>
                                    <p:anim calcmode="lin" valueType="num">
                                      <p:cBhvr additive="base">
                                        <p:cTn id="155" dur="2250" fill="hold"/>
                                        <p:tgtEl>
                                          <p:spTgt spid="260"/>
                                        </p:tgtEl>
                                        <p:attrNameLst>
                                          <p:attrName>ppt_x</p:attrName>
                                        </p:attrNameLst>
                                      </p:cBhvr>
                                      <p:tavLst>
                                        <p:tav tm="0">
                                          <p:val>
                                            <p:strVal val="0-#ppt_w/2"/>
                                          </p:val>
                                        </p:tav>
                                        <p:tav tm="100000">
                                          <p:val>
                                            <p:strVal val="#ppt_x"/>
                                          </p:val>
                                        </p:tav>
                                      </p:tavLst>
                                    </p:anim>
                                    <p:anim calcmode="lin" valueType="num">
                                      <p:cBhvr additive="base">
                                        <p:cTn id="156" dur="2250" fill="hold"/>
                                        <p:tgtEl>
                                          <p:spTgt spid="26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63"/>
                                        </p:tgtEl>
                                        <p:attrNameLst>
                                          <p:attrName>style.visibility</p:attrName>
                                        </p:attrNameLst>
                                      </p:cBhvr>
                                      <p:to>
                                        <p:strVal val="visible"/>
                                      </p:to>
                                    </p:set>
                                    <p:anim calcmode="lin" valueType="num">
                                      <p:cBhvr additive="base">
                                        <p:cTn id="159" dur="2250" fill="hold"/>
                                        <p:tgtEl>
                                          <p:spTgt spid="263"/>
                                        </p:tgtEl>
                                        <p:attrNameLst>
                                          <p:attrName>ppt_x</p:attrName>
                                        </p:attrNameLst>
                                      </p:cBhvr>
                                      <p:tavLst>
                                        <p:tav tm="0">
                                          <p:val>
                                            <p:strVal val="0-#ppt_w/2"/>
                                          </p:val>
                                        </p:tav>
                                        <p:tav tm="100000">
                                          <p:val>
                                            <p:strVal val="#ppt_x"/>
                                          </p:val>
                                        </p:tav>
                                      </p:tavLst>
                                    </p:anim>
                                    <p:anim calcmode="lin" valueType="num">
                                      <p:cBhvr additive="base">
                                        <p:cTn id="160" dur="2250" fill="hold"/>
                                        <p:tgtEl>
                                          <p:spTgt spid="26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66"/>
                                        </p:tgtEl>
                                        <p:attrNameLst>
                                          <p:attrName>style.visibility</p:attrName>
                                        </p:attrNameLst>
                                      </p:cBhvr>
                                      <p:to>
                                        <p:strVal val="visible"/>
                                      </p:to>
                                    </p:set>
                                    <p:anim calcmode="lin" valueType="num">
                                      <p:cBhvr additive="base">
                                        <p:cTn id="163" dur="2250" fill="hold"/>
                                        <p:tgtEl>
                                          <p:spTgt spid="266"/>
                                        </p:tgtEl>
                                        <p:attrNameLst>
                                          <p:attrName>ppt_x</p:attrName>
                                        </p:attrNameLst>
                                      </p:cBhvr>
                                      <p:tavLst>
                                        <p:tav tm="0">
                                          <p:val>
                                            <p:strVal val="0-#ppt_w/2"/>
                                          </p:val>
                                        </p:tav>
                                        <p:tav tm="100000">
                                          <p:val>
                                            <p:strVal val="#ppt_x"/>
                                          </p:val>
                                        </p:tav>
                                      </p:tavLst>
                                    </p:anim>
                                    <p:anim calcmode="lin" valueType="num">
                                      <p:cBhvr additive="base">
                                        <p:cTn id="164" dur="2250" fill="hold"/>
                                        <p:tgtEl>
                                          <p:spTgt spid="26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69"/>
                                        </p:tgtEl>
                                        <p:attrNameLst>
                                          <p:attrName>style.visibility</p:attrName>
                                        </p:attrNameLst>
                                      </p:cBhvr>
                                      <p:to>
                                        <p:strVal val="visible"/>
                                      </p:to>
                                    </p:set>
                                    <p:anim calcmode="lin" valueType="num">
                                      <p:cBhvr additive="base">
                                        <p:cTn id="167" dur="2250" fill="hold"/>
                                        <p:tgtEl>
                                          <p:spTgt spid="269"/>
                                        </p:tgtEl>
                                        <p:attrNameLst>
                                          <p:attrName>ppt_x</p:attrName>
                                        </p:attrNameLst>
                                      </p:cBhvr>
                                      <p:tavLst>
                                        <p:tav tm="0">
                                          <p:val>
                                            <p:strVal val="0-#ppt_w/2"/>
                                          </p:val>
                                        </p:tav>
                                        <p:tav tm="100000">
                                          <p:val>
                                            <p:strVal val="#ppt_x"/>
                                          </p:val>
                                        </p:tav>
                                      </p:tavLst>
                                    </p:anim>
                                    <p:anim calcmode="lin" valueType="num">
                                      <p:cBhvr additive="base">
                                        <p:cTn id="168" dur="2250" fill="hold"/>
                                        <p:tgtEl>
                                          <p:spTgt spid="26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72"/>
                                        </p:tgtEl>
                                        <p:attrNameLst>
                                          <p:attrName>style.visibility</p:attrName>
                                        </p:attrNameLst>
                                      </p:cBhvr>
                                      <p:to>
                                        <p:strVal val="visible"/>
                                      </p:to>
                                    </p:set>
                                    <p:anim calcmode="lin" valueType="num">
                                      <p:cBhvr additive="base">
                                        <p:cTn id="171" dur="2250" fill="hold"/>
                                        <p:tgtEl>
                                          <p:spTgt spid="272"/>
                                        </p:tgtEl>
                                        <p:attrNameLst>
                                          <p:attrName>ppt_x</p:attrName>
                                        </p:attrNameLst>
                                      </p:cBhvr>
                                      <p:tavLst>
                                        <p:tav tm="0">
                                          <p:val>
                                            <p:strVal val="0-#ppt_w/2"/>
                                          </p:val>
                                        </p:tav>
                                        <p:tav tm="100000">
                                          <p:val>
                                            <p:strVal val="#ppt_x"/>
                                          </p:val>
                                        </p:tav>
                                      </p:tavLst>
                                    </p:anim>
                                    <p:anim calcmode="lin" valueType="num">
                                      <p:cBhvr additive="base">
                                        <p:cTn id="172" dur="2250" fill="hold"/>
                                        <p:tgtEl>
                                          <p:spTgt spid="27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311"/>
                                        </p:tgtEl>
                                        <p:attrNameLst>
                                          <p:attrName>style.visibility</p:attrName>
                                        </p:attrNameLst>
                                      </p:cBhvr>
                                      <p:to>
                                        <p:strVal val="visible"/>
                                      </p:to>
                                    </p:set>
                                    <p:anim calcmode="lin" valueType="num">
                                      <p:cBhvr additive="base">
                                        <p:cTn id="175" dur="2250" fill="hold"/>
                                        <p:tgtEl>
                                          <p:spTgt spid="311"/>
                                        </p:tgtEl>
                                        <p:attrNameLst>
                                          <p:attrName>ppt_x</p:attrName>
                                        </p:attrNameLst>
                                      </p:cBhvr>
                                      <p:tavLst>
                                        <p:tav tm="0">
                                          <p:val>
                                            <p:strVal val="0-#ppt_w/2"/>
                                          </p:val>
                                        </p:tav>
                                        <p:tav tm="100000">
                                          <p:val>
                                            <p:strVal val="#ppt_x"/>
                                          </p:val>
                                        </p:tav>
                                      </p:tavLst>
                                    </p:anim>
                                    <p:anim calcmode="lin" valueType="num">
                                      <p:cBhvr additive="base">
                                        <p:cTn id="176" dur="2250" fill="hold"/>
                                        <p:tgtEl>
                                          <p:spTgt spid="311"/>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314"/>
                                        </p:tgtEl>
                                        <p:attrNameLst>
                                          <p:attrName>style.visibility</p:attrName>
                                        </p:attrNameLst>
                                      </p:cBhvr>
                                      <p:to>
                                        <p:strVal val="visible"/>
                                      </p:to>
                                    </p:set>
                                    <p:anim calcmode="lin" valueType="num">
                                      <p:cBhvr additive="base">
                                        <p:cTn id="179" dur="2250" fill="hold"/>
                                        <p:tgtEl>
                                          <p:spTgt spid="314"/>
                                        </p:tgtEl>
                                        <p:attrNameLst>
                                          <p:attrName>ppt_x</p:attrName>
                                        </p:attrNameLst>
                                      </p:cBhvr>
                                      <p:tavLst>
                                        <p:tav tm="0">
                                          <p:val>
                                            <p:strVal val="0-#ppt_w/2"/>
                                          </p:val>
                                        </p:tav>
                                        <p:tav tm="100000">
                                          <p:val>
                                            <p:strVal val="#ppt_x"/>
                                          </p:val>
                                        </p:tav>
                                      </p:tavLst>
                                    </p:anim>
                                    <p:anim calcmode="lin" valueType="num">
                                      <p:cBhvr additive="base">
                                        <p:cTn id="180" dur="2250" fill="hold"/>
                                        <p:tgtEl>
                                          <p:spTgt spid="314"/>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317"/>
                                        </p:tgtEl>
                                        <p:attrNameLst>
                                          <p:attrName>style.visibility</p:attrName>
                                        </p:attrNameLst>
                                      </p:cBhvr>
                                      <p:to>
                                        <p:strVal val="visible"/>
                                      </p:to>
                                    </p:set>
                                    <p:anim calcmode="lin" valueType="num">
                                      <p:cBhvr additive="base">
                                        <p:cTn id="183" dur="2250" fill="hold"/>
                                        <p:tgtEl>
                                          <p:spTgt spid="317"/>
                                        </p:tgtEl>
                                        <p:attrNameLst>
                                          <p:attrName>ppt_x</p:attrName>
                                        </p:attrNameLst>
                                      </p:cBhvr>
                                      <p:tavLst>
                                        <p:tav tm="0">
                                          <p:val>
                                            <p:strVal val="0-#ppt_w/2"/>
                                          </p:val>
                                        </p:tav>
                                        <p:tav tm="100000">
                                          <p:val>
                                            <p:strVal val="#ppt_x"/>
                                          </p:val>
                                        </p:tav>
                                      </p:tavLst>
                                    </p:anim>
                                    <p:anim calcmode="lin" valueType="num">
                                      <p:cBhvr additive="base">
                                        <p:cTn id="184" dur="2250" fill="hold"/>
                                        <p:tgtEl>
                                          <p:spTgt spid="317"/>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320"/>
                                        </p:tgtEl>
                                        <p:attrNameLst>
                                          <p:attrName>style.visibility</p:attrName>
                                        </p:attrNameLst>
                                      </p:cBhvr>
                                      <p:to>
                                        <p:strVal val="visible"/>
                                      </p:to>
                                    </p:set>
                                    <p:anim calcmode="lin" valueType="num">
                                      <p:cBhvr additive="base">
                                        <p:cTn id="187" dur="2250" fill="hold"/>
                                        <p:tgtEl>
                                          <p:spTgt spid="320"/>
                                        </p:tgtEl>
                                        <p:attrNameLst>
                                          <p:attrName>ppt_x</p:attrName>
                                        </p:attrNameLst>
                                      </p:cBhvr>
                                      <p:tavLst>
                                        <p:tav tm="0">
                                          <p:val>
                                            <p:strVal val="0-#ppt_w/2"/>
                                          </p:val>
                                        </p:tav>
                                        <p:tav tm="100000">
                                          <p:val>
                                            <p:strVal val="#ppt_x"/>
                                          </p:val>
                                        </p:tav>
                                      </p:tavLst>
                                    </p:anim>
                                    <p:anim calcmode="lin" valueType="num">
                                      <p:cBhvr additive="base">
                                        <p:cTn id="188" dur="2250" fill="hold"/>
                                        <p:tgtEl>
                                          <p:spTgt spid="320"/>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323"/>
                                        </p:tgtEl>
                                        <p:attrNameLst>
                                          <p:attrName>style.visibility</p:attrName>
                                        </p:attrNameLst>
                                      </p:cBhvr>
                                      <p:to>
                                        <p:strVal val="visible"/>
                                      </p:to>
                                    </p:set>
                                    <p:anim calcmode="lin" valueType="num">
                                      <p:cBhvr additive="base">
                                        <p:cTn id="191" dur="2250" fill="hold"/>
                                        <p:tgtEl>
                                          <p:spTgt spid="323"/>
                                        </p:tgtEl>
                                        <p:attrNameLst>
                                          <p:attrName>ppt_x</p:attrName>
                                        </p:attrNameLst>
                                      </p:cBhvr>
                                      <p:tavLst>
                                        <p:tav tm="0">
                                          <p:val>
                                            <p:strVal val="0-#ppt_w/2"/>
                                          </p:val>
                                        </p:tav>
                                        <p:tav tm="100000">
                                          <p:val>
                                            <p:strVal val="#ppt_x"/>
                                          </p:val>
                                        </p:tav>
                                      </p:tavLst>
                                    </p:anim>
                                    <p:anim calcmode="lin" valueType="num">
                                      <p:cBhvr additive="base">
                                        <p:cTn id="192" dur="2250" fill="hold"/>
                                        <p:tgtEl>
                                          <p:spTgt spid="323"/>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326"/>
                                        </p:tgtEl>
                                        <p:attrNameLst>
                                          <p:attrName>style.visibility</p:attrName>
                                        </p:attrNameLst>
                                      </p:cBhvr>
                                      <p:to>
                                        <p:strVal val="visible"/>
                                      </p:to>
                                    </p:set>
                                    <p:anim calcmode="lin" valueType="num">
                                      <p:cBhvr additive="base">
                                        <p:cTn id="195" dur="2250" fill="hold"/>
                                        <p:tgtEl>
                                          <p:spTgt spid="326"/>
                                        </p:tgtEl>
                                        <p:attrNameLst>
                                          <p:attrName>ppt_x</p:attrName>
                                        </p:attrNameLst>
                                      </p:cBhvr>
                                      <p:tavLst>
                                        <p:tav tm="0">
                                          <p:val>
                                            <p:strVal val="0-#ppt_w/2"/>
                                          </p:val>
                                        </p:tav>
                                        <p:tav tm="100000">
                                          <p:val>
                                            <p:strVal val="#ppt_x"/>
                                          </p:val>
                                        </p:tav>
                                      </p:tavLst>
                                    </p:anim>
                                    <p:anim calcmode="lin" valueType="num">
                                      <p:cBhvr additive="base">
                                        <p:cTn id="196" dur="2250" fill="hold"/>
                                        <p:tgtEl>
                                          <p:spTgt spid="326"/>
                                        </p:tgtEl>
                                        <p:attrNameLst>
                                          <p:attrName>ppt_y</p:attrName>
                                        </p:attrNameLst>
                                      </p:cBhvr>
                                      <p:tavLst>
                                        <p:tav tm="0">
                                          <p:val>
                                            <p:strVal val="0-#ppt_h/2"/>
                                          </p:val>
                                        </p:tav>
                                        <p:tav tm="100000">
                                          <p:val>
                                            <p:strVal val="#ppt_y"/>
                                          </p:val>
                                        </p:tav>
                                      </p:tavLst>
                                    </p:anim>
                                  </p:childTnLst>
                                </p:cTn>
                              </p:par>
                              <p:par>
                                <p:cTn id="197" presetID="9" presetClass="emph" presetSubtype="0" grpId="0" nodeType="withEffect">
                                  <p:stCondLst>
                                    <p:cond delay="0"/>
                                  </p:stCondLst>
                                  <p:childTnLst>
                                    <p:set>
                                      <p:cBhvr rctx="PPT">
                                        <p:cTn id="198" dur="indefinite"/>
                                        <p:tgtEl>
                                          <p:spTgt spid="180"/>
                                        </p:tgtEl>
                                        <p:attrNameLst>
                                          <p:attrName>style.opacity</p:attrName>
                                        </p:attrNameLst>
                                      </p:cBhvr>
                                      <p:to>
                                        <p:strVal val="0"/>
                                      </p:to>
                                    </p:set>
                                    <p:animEffect filter="image" prLst="opacity: 0">
                                      <p:cBhvr rctx="IE">
                                        <p:cTn id="199" dur="indefinite"/>
                                        <p:tgtEl>
                                          <p:spTgt spid="180"/>
                                        </p:tgtEl>
                                      </p:cBhvr>
                                    </p:animEffect>
                                  </p:childTnLst>
                                </p:cTn>
                              </p:par>
                              <p:par>
                                <p:cTn id="200" presetID="8" presetClass="emph" presetSubtype="0" fill="hold" nodeType="withEffect">
                                  <p:stCondLst>
                                    <p:cond delay="0"/>
                                  </p:stCondLst>
                                  <p:childTnLst>
                                    <p:animRot by="21600000">
                                      <p:cBhvr>
                                        <p:cTn id="201" dur="2250" fill="hold"/>
                                        <p:tgtEl>
                                          <p:spTgt spid="329"/>
                                        </p:tgtEl>
                                        <p:attrNameLst>
                                          <p:attrName>r</p:attrName>
                                        </p:attrNameLst>
                                      </p:cBhvr>
                                    </p:animRot>
                                  </p:childTnLst>
                                </p:cTn>
                              </p:par>
                              <p:par>
                                <p:cTn id="202" presetID="8" presetClass="emph" presetSubtype="0" fill="hold" nodeType="withEffect">
                                  <p:stCondLst>
                                    <p:cond delay="0"/>
                                  </p:stCondLst>
                                  <p:childTnLst>
                                    <p:animRot by="21600000">
                                      <p:cBhvr>
                                        <p:cTn id="203" dur="2250" fill="hold"/>
                                        <p:tgtEl>
                                          <p:spTgt spid="332"/>
                                        </p:tgtEl>
                                        <p:attrNameLst>
                                          <p:attrName>r</p:attrName>
                                        </p:attrNameLst>
                                      </p:cBhvr>
                                    </p:animRot>
                                  </p:childTnLst>
                                </p:cTn>
                              </p:par>
                              <p:par>
                                <p:cTn id="204" presetID="8" presetClass="emph" presetSubtype="0" fill="hold" nodeType="withEffect">
                                  <p:stCondLst>
                                    <p:cond delay="0"/>
                                  </p:stCondLst>
                                  <p:childTnLst>
                                    <p:animRot by="21600000">
                                      <p:cBhvr>
                                        <p:cTn id="205" dur="2250" fill="hold"/>
                                        <p:tgtEl>
                                          <p:spTgt spid="335"/>
                                        </p:tgtEl>
                                        <p:attrNameLst>
                                          <p:attrName>r</p:attrName>
                                        </p:attrNameLst>
                                      </p:cBhvr>
                                    </p:animRot>
                                  </p:childTnLst>
                                </p:cTn>
                              </p:par>
                              <p:par>
                                <p:cTn id="206" presetID="8" presetClass="emph" presetSubtype="0" fill="hold" nodeType="withEffect">
                                  <p:stCondLst>
                                    <p:cond delay="0"/>
                                  </p:stCondLst>
                                  <p:childTnLst>
                                    <p:animRot by="21600000">
                                      <p:cBhvr>
                                        <p:cTn id="207" dur="2250" fill="hold"/>
                                        <p:tgtEl>
                                          <p:spTgt spid="338"/>
                                        </p:tgtEl>
                                        <p:attrNameLst>
                                          <p:attrName>r</p:attrName>
                                        </p:attrNameLst>
                                      </p:cBhvr>
                                    </p:animRot>
                                  </p:childTnLst>
                                </p:cTn>
                              </p:par>
                              <p:par>
                                <p:cTn id="208" presetID="8" presetClass="emph" presetSubtype="0" fill="hold" nodeType="withEffect">
                                  <p:stCondLst>
                                    <p:cond delay="0"/>
                                  </p:stCondLst>
                                  <p:childTnLst>
                                    <p:animRot by="21600000">
                                      <p:cBhvr>
                                        <p:cTn id="209" dur="2250" fill="hold"/>
                                        <p:tgtEl>
                                          <p:spTgt spid="341"/>
                                        </p:tgtEl>
                                        <p:attrNameLst>
                                          <p:attrName>r</p:attrName>
                                        </p:attrNameLst>
                                      </p:cBhvr>
                                    </p:animRot>
                                  </p:childTnLst>
                                </p:cTn>
                              </p:par>
                              <p:par>
                                <p:cTn id="210" presetID="8" presetClass="emph" presetSubtype="0" fill="hold" nodeType="withEffect">
                                  <p:stCondLst>
                                    <p:cond delay="0"/>
                                  </p:stCondLst>
                                  <p:childTnLst>
                                    <p:animRot by="21600000">
                                      <p:cBhvr>
                                        <p:cTn id="211" dur="2250" fill="hold"/>
                                        <p:tgtEl>
                                          <p:spTgt spid="344"/>
                                        </p:tgtEl>
                                        <p:attrNameLst>
                                          <p:attrName>r</p:attrName>
                                        </p:attrNameLst>
                                      </p:cBhvr>
                                    </p:animRot>
                                  </p:childTnLst>
                                </p:cTn>
                              </p:par>
                              <p:par>
                                <p:cTn id="212" presetID="8" presetClass="emph" presetSubtype="0" fill="hold" nodeType="withEffect">
                                  <p:stCondLst>
                                    <p:cond delay="0"/>
                                  </p:stCondLst>
                                  <p:childTnLst>
                                    <p:animRot by="21600000">
                                      <p:cBhvr>
                                        <p:cTn id="213" dur="2250" fill="hold"/>
                                        <p:tgtEl>
                                          <p:spTgt spid="347"/>
                                        </p:tgtEl>
                                        <p:attrNameLst>
                                          <p:attrName>r</p:attrName>
                                        </p:attrNameLst>
                                      </p:cBhvr>
                                    </p:animRot>
                                  </p:childTnLst>
                                </p:cTn>
                              </p:par>
                              <p:par>
                                <p:cTn id="214" presetID="8" presetClass="emph" presetSubtype="0" fill="hold" nodeType="withEffect">
                                  <p:stCondLst>
                                    <p:cond delay="0"/>
                                  </p:stCondLst>
                                  <p:childTnLst>
                                    <p:animRot by="21600000">
                                      <p:cBhvr>
                                        <p:cTn id="215" dur="2250" fill="hold"/>
                                        <p:tgtEl>
                                          <p:spTgt spid="350"/>
                                        </p:tgtEl>
                                        <p:attrNameLst>
                                          <p:attrName>r</p:attrName>
                                        </p:attrNameLst>
                                      </p:cBhvr>
                                    </p:animRot>
                                  </p:childTnLst>
                                </p:cTn>
                              </p:par>
                              <p:par>
                                <p:cTn id="216" presetID="8" presetClass="emph" presetSubtype="0" fill="hold" nodeType="withEffect">
                                  <p:stCondLst>
                                    <p:cond delay="0"/>
                                  </p:stCondLst>
                                  <p:childTnLst>
                                    <p:animRot by="21600000">
                                      <p:cBhvr>
                                        <p:cTn id="217" dur="2250" fill="hold"/>
                                        <p:tgtEl>
                                          <p:spTgt spid="353"/>
                                        </p:tgtEl>
                                        <p:attrNameLst>
                                          <p:attrName>r</p:attrName>
                                        </p:attrNameLst>
                                      </p:cBhvr>
                                    </p:animRot>
                                  </p:childTnLst>
                                </p:cTn>
                              </p:par>
                              <p:par>
                                <p:cTn id="218" presetID="8" presetClass="emph" presetSubtype="0" fill="hold" nodeType="withEffect">
                                  <p:stCondLst>
                                    <p:cond delay="0"/>
                                  </p:stCondLst>
                                  <p:childTnLst>
                                    <p:animRot by="21600000">
                                      <p:cBhvr>
                                        <p:cTn id="219" dur="2250" fill="hold"/>
                                        <p:tgtEl>
                                          <p:spTgt spid="357"/>
                                        </p:tgtEl>
                                        <p:attrNameLst>
                                          <p:attrName>r</p:attrName>
                                        </p:attrNameLst>
                                      </p:cBhvr>
                                    </p:animRot>
                                  </p:childTnLst>
                                </p:cTn>
                              </p:par>
                              <p:par>
                                <p:cTn id="220" presetID="8" presetClass="emph" presetSubtype="0" fill="hold" nodeType="withEffect">
                                  <p:stCondLst>
                                    <p:cond delay="0"/>
                                  </p:stCondLst>
                                  <p:childTnLst>
                                    <p:animRot by="21600000">
                                      <p:cBhvr>
                                        <p:cTn id="221" dur="2250" fill="hold"/>
                                        <p:tgtEl>
                                          <p:spTgt spid="360"/>
                                        </p:tgtEl>
                                        <p:attrNameLst>
                                          <p:attrName>r</p:attrName>
                                        </p:attrNameLst>
                                      </p:cBhvr>
                                    </p:animRot>
                                  </p:childTnLst>
                                </p:cTn>
                              </p:par>
                              <p:par>
                                <p:cTn id="222" presetID="8" presetClass="emph" presetSubtype="0" fill="hold" nodeType="withEffect">
                                  <p:stCondLst>
                                    <p:cond delay="0"/>
                                  </p:stCondLst>
                                  <p:childTnLst>
                                    <p:animRot by="21600000">
                                      <p:cBhvr>
                                        <p:cTn id="223" dur="2250" fill="hold"/>
                                        <p:tgtEl>
                                          <p:spTgt spid="363"/>
                                        </p:tgtEl>
                                        <p:attrNameLst>
                                          <p:attrName>r</p:attrName>
                                        </p:attrNameLst>
                                      </p:cBhvr>
                                    </p:animRot>
                                  </p:childTnLst>
                                </p:cTn>
                              </p:par>
                              <p:par>
                                <p:cTn id="224" presetID="8" presetClass="emph" presetSubtype="0" fill="hold" nodeType="withEffect">
                                  <p:stCondLst>
                                    <p:cond delay="0"/>
                                  </p:stCondLst>
                                  <p:childTnLst>
                                    <p:animRot by="-21600000">
                                      <p:cBhvr>
                                        <p:cTn id="225" dur="2250" fill="hold"/>
                                        <p:tgtEl>
                                          <p:spTgt spid="275"/>
                                        </p:tgtEl>
                                        <p:attrNameLst>
                                          <p:attrName>r</p:attrName>
                                        </p:attrNameLst>
                                      </p:cBhvr>
                                    </p:animRot>
                                  </p:childTnLst>
                                </p:cTn>
                              </p:par>
                              <p:par>
                                <p:cTn id="226" presetID="8" presetClass="emph" presetSubtype="0" fill="hold" nodeType="withEffect">
                                  <p:stCondLst>
                                    <p:cond delay="0"/>
                                  </p:stCondLst>
                                  <p:childTnLst>
                                    <p:animRot by="-21600000">
                                      <p:cBhvr>
                                        <p:cTn id="227" dur="2250" fill="hold"/>
                                        <p:tgtEl>
                                          <p:spTgt spid="278"/>
                                        </p:tgtEl>
                                        <p:attrNameLst>
                                          <p:attrName>r</p:attrName>
                                        </p:attrNameLst>
                                      </p:cBhvr>
                                    </p:animRot>
                                  </p:childTnLst>
                                </p:cTn>
                              </p:par>
                              <p:par>
                                <p:cTn id="228" presetID="8" presetClass="emph" presetSubtype="0" fill="hold" nodeType="withEffect">
                                  <p:stCondLst>
                                    <p:cond delay="0"/>
                                  </p:stCondLst>
                                  <p:childTnLst>
                                    <p:animRot by="-21600000">
                                      <p:cBhvr>
                                        <p:cTn id="229" dur="2250" fill="hold"/>
                                        <p:tgtEl>
                                          <p:spTgt spid="281"/>
                                        </p:tgtEl>
                                        <p:attrNameLst>
                                          <p:attrName>r</p:attrName>
                                        </p:attrNameLst>
                                      </p:cBhvr>
                                    </p:animRot>
                                  </p:childTnLst>
                                </p:cTn>
                              </p:par>
                              <p:par>
                                <p:cTn id="230" presetID="8" presetClass="emph" presetSubtype="0" fill="hold" nodeType="withEffect">
                                  <p:stCondLst>
                                    <p:cond delay="0"/>
                                  </p:stCondLst>
                                  <p:childTnLst>
                                    <p:animRot by="-21600000">
                                      <p:cBhvr>
                                        <p:cTn id="231" dur="2250" fill="hold"/>
                                        <p:tgtEl>
                                          <p:spTgt spid="284"/>
                                        </p:tgtEl>
                                        <p:attrNameLst>
                                          <p:attrName>r</p:attrName>
                                        </p:attrNameLst>
                                      </p:cBhvr>
                                    </p:animRot>
                                  </p:childTnLst>
                                </p:cTn>
                              </p:par>
                              <p:par>
                                <p:cTn id="232" presetID="8" presetClass="emph" presetSubtype="0" fill="hold" nodeType="withEffect">
                                  <p:stCondLst>
                                    <p:cond delay="0"/>
                                  </p:stCondLst>
                                  <p:childTnLst>
                                    <p:animRot by="-21600000">
                                      <p:cBhvr>
                                        <p:cTn id="233" dur="2250" fill="hold"/>
                                        <p:tgtEl>
                                          <p:spTgt spid="287"/>
                                        </p:tgtEl>
                                        <p:attrNameLst>
                                          <p:attrName>r</p:attrName>
                                        </p:attrNameLst>
                                      </p:cBhvr>
                                    </p:animRot>
                                  </p:childTnLst>
                                </p:cTn>
                              </p:par>
                              <p:par>
                                <p:cTn id="234" presetID="8" presetClass="emph" presetSubtype="0" fill="hold" nodeType="withEffect">
                                  <p:stCondLst>
                                    <p:cond delay="0"/>
                                  </p:stCondLst>
                                  <p:childTnLst>
                                    <p:animRot by="-21600000">
                                      <p:cBhvr>
                                        <p:cTn id="235" dur="2250" fill="hold"/>
                                        <p:tgtEl>
                                          <p:spTgt spid="290"/>
                                        </p:tgtEl>
                                        <p:attrNameLst>
                                          <p:attrName>r</p:attrName>
                                        </p:attrNameLst>
                                      </p:cBhvr>
                                    </p:animRot>
                                  </p:childTnLst>
                                </p:cTn>
                              </p:par>
                              <p:par>
                                <p:cTn id="236" presetID="8" presetClass="emph" presetSubtype="0" fill="hold" nodeType="withEffect">
                                  <p:stCondLst>
                                    <p:cond delay="0"/>
                                  </p:stCondLst>
                                  <p:childTnLst>
                                    <p:animRot by="-21600000">
                                      <p:cBhvr>
                                        <p:cTn id="237" dur="2250" fill="hold"/>
                                        <p:tgtEl>
                                          <p:spTgt spid="293"/>
                                        </p:tgtEl>
                                        <p:attrNameLst>
                                          <p:attrName>r</p:attrName>
                                        </p:attrNameLst>
                                      </p:cBhvr>
                                    </p:animRot>
                                  </p:childTnLst>
                                </p:cTn>
                              </p:par>
                              <p:par>
                                <p:cTn id="238" presetID="8" presetClass="emph" presetSubtype="0" fill="hold" nodeType="withEffect">
                                  <p:stCondLst>
                                    <p:cond delay="0"/>
                                  </p:stCondLst>
                                  <p:childTnLst>
                                    <p:animRot by="-21600000">
                                      <p:cBhvr>
                                        <p:cTn id="239" dur="2250" fill="hold"/>
                                        <p:tgtEl>
                                          <p:spTgt spid="296"/>
                                        </p:tgtEl>
                                        <p:attrNameLst>
                                          <p:attrName>r</p:attrName>
                                        </p:attrNameLst>
                                      </p:cBhvr>
                                    </p:animRot>
                                  </p:childTnLst>
                                </p:cTn>
                              </p:par>
                              <p:par>
                                <p:cTn id="240" presetID="8" presetClass="emph" presetSubtype="0" fill="hold" nodeType="withEffect">
                                  <p:stCondLst>
                                    <p:cond delay="0"/>
                                  </p:stCondLst>
                                  <p:childTnLst>
                                    <p:animRot by="-21600000">
                                      <p:cBhvr>
                                        <p:cTn id="241" dur="2250" fill="hold"/>
                                        <p:tgtEl>
                                          <p:spTgt spid="299"/>
                                        </p:tgtEl>
                                        <p:attrNameLst>
                                          <p:attrName>r</p:attrName>
                                        </p:attrNameLst>
                                      </p:cBhvr>
                                    </p:animRot>
                                  </p:childTnLst>
                                </p:cTn>
                              </p:par>
                              <p:par>
                                <p:cTn id="242" presetID="8" presetClass="emph" presetSubtype="0" fill="hold" nodeType="withEffect">
                                  <p:stCondLst>
                                    <p:cond delay="0"/>
                                  </p:stCondLst>
                                  <p:childTnLst>
                                    <p:animRot by="-21600000">
                                      <p:cBhvr>
                                        <p:cTn id="243" dur="2250" fill="hold"/>
                                        <p:tgtEl>
                                          <p:spTgt spid="302"/>
                                        </p:tgtEl>
                                        <p:attrNameLst>
                                          <p:attrName>r</p:attrName>
                                        </p:attrNameLst>
                                      </p:cBhvr>
                                    </p:animRot>
                                  </p:childTnLst>
                                </p:cTn>
                              </p:par>
                              <p:par>
                                <p:cTn id="244" presetID="8" presetClass="emph" presetSubtype="0" fill="hold" nodeType="withEffect">
                                  <p:stCondLst>
                                    <p:cond delay="0"/>
                                  </p:stCondLst>
                                  <p:childTnLst>
                                    <p:animRot by="-21600000">
                                      <p:cBhvr>
                                        <p:cTn id="245" dur="2250" fill="hold"/>
                                        <p:tgtEl>
                                          <p:spTgt spid="305"/>
                                        </p:tgtEl>
                                        <p:attrNameLst>
                                          <p:attrName>r</p:attrName>
                                        </p:attrNameLst>
                                      </p:cBhvr>
                                    </p:animRot>
                                  </p:childTnLst>
                                </p:cTn>
                              </p:par>
                              <p:par>
                                <p:cTn id="246" presetID="8" presetClass="emph" presetSubtype="0" fill="hold" nodeType="withEffect">
                                  <p:stCondLst>
                                    <p:cond delay="0"/>
                                  </p:stCondLst>
                                  <p:childTnLst>
                                    <p:animRot by="-21600000">
                                      <p:cBhvr>
                                        <p:cTn id="247" dur="2250" fill="hold"/>
                                        <p:tgtEl>
                                          <p:spTgt spid="308"/>
                                        </p:tgtEl>
                                        <p:attrNameLst>
                                          <p:attrName>r</p:attrName>
                                        </p:attrNameLst>
                                      </p:cBhvr>
                                    </p:animRot>
                                  </p:childTnLst>
                                </p:cTn>
                              </p:par>
                              <p:par>
                                <p:cTn id="248" presetID="8" presetClass="emph" presetSubtype="0" fill="hold" nodeType="withEffect">
                                  <p:stCondLst>
                                    <p:cond delay="0"/>
                                  </p:stCondLst>
                                  <p:childTnLst>
                                    <p:animRot by="-21600000">
                                      <p:cBhvr>
                                        <p:cTn id="249" dur="2250" fill="hold"/>
                                        <p:tgtEl>
                                          <p:spTgt spid="148"/>
                                        </p:tgtEl>
                                        <p:attrNameLst>
                                          <p:attrName>r</p:attrName>
                                        </p:attrNameLst>
                                      </p:cBhvr>
                                    </p:animRot>
                                  </p:childTnLst>
                                </p:cTn>
                              </p:par>
                              <p:par>
                                <p:cTn id="250" presetID="8" presetClass="emph" presetSubtype="0" fill="hold" nodeType="withEffect">
                                  <p:stCondLst>
                                    <p:cond delay="0"/>
                                  </p:stCondLst>
                                  <p:childTnLst>
                                    <p:animRot by="-21600000">
                                      <p:cBhvr>
                                        <p:cTn id="251" dur="2250" fill="hold"/>
                                        <p:tgtEl>
                                          <p:spTgt spid="152"/>
                                        </p:tgtEl>
                                        <p:attrNameLst>
                                          <p:attrName>r</p:attrName>
                                        </p:attrNameLst>
                                      </p:cBhvr>
                                    </p:animRot>
                                  </p:childTnLst>
                                </p:cTn>
                              </p:par>
                              <p:par>
                                <p:cTn id="252" presetID="8" presetClass="emph" presetSubtype="0" fill="hold" nodeType="withEffect">
                                  <p:stCondLst>
                                    <p:cond delay="0"/>
                                  </p:stCondLst>
                                  <p:childTnLst>
                                    <p:animRot by="-21600000">
                                      <p:cBhvr>
                                        <p:cTn id="253" dur="2250" fill="hold"/>
                                        <p:tgtEl>
                                          <p:spTgt spid="155"/>
                                        </p:tgtEl>
                                        <p:attrNameLst>
                                          <p:attrName>r</p:attrName>
                                        </p:attrNameLst>
                                      </p:cBhvr>
                                    </p:animRot>
                                  </p:childTnLst>
                                </p:cTn>
                              </p:par>
                              <p:par>
                                <p:cTn id="254" presetID="8" presetClass="emph" presetSubtype="0" fill="hold" nodeType="withEffect">
                                  <p:stCondLst>
                                    <p:cond delay="0"/>
                                  </p:stCondLst>
                                  <p:childTnLst>
                                    <p:animRot by="-21600000">
                                      <p:cBhvr>
                                        <p:cTn id="255" dur="2250" fill="hold"/>
                                        <p:tgtEl>
                                          <p:spTgt spid="158"/>
                                        </p:tgtEl>
                                        <p:attrNameLst>
                                          <p:attrName>r</p:attrName>
                                        </p:attrNameLst>
                                      </p:cBhvr>
                                    </p:animRot>
                                  </p:childTnLst>
                                </p:cTn>
                              </p:par>
                              <p:par>
                                <p:cTn id="256" presetID="8" presetClass="emph" presetSubtype="0" fill="hold" nodeType="withEffect">
                                  <p:stCondLst>
                                    <p:cond delay="0"/>
                                  </p:stCondLst>
                                  <p:childTnLst>
                                    <p:animRot by="-21600000">
                                      <p:cBhvr>
                                        <p:cTn id="257" dur="2250" fill="hold"/>
                                        <p:tgtEl>
                                          <p:spTgt spid="161"/>
                                        </p:tgtEl>
                                        <p:attrNameLst>
                                          <p:attrName>r</p:attrName>
                                        </p:attrNameLst>
                                      </p:cBhvr>
                                    </p:animRot>
                                  </p:childTnLst>
                                </p:cTn>
                              </p:par>
                              <p:par>
                                <p:cTn id="258" presetID="8" presetClass="emph" presetSubtype="0" fill="hold" nodeType="withEffect">
                                  <p:stCondLst>
                                    <p:cond delay="0"/>
                                  </p:stCondLst>
                                  <p:childTnLst>
                                    <p:animRot by="-21600000">
                                      <p:cBhvr>
                                        <p:cTn id="259" dur="2250" fill="hold"/>
                                        <p:tgtEl>
                                          <p:spTgt spid="164"/>
                                        </p:tgtEl>
                                        <p:attrNameLst>
                                          <p:attrName>r</p:attrName>
                                        </p:attrNameLst>
                                      </p:cBhvr>
                                    </p:animRot>
                                  </p:childTnLst>
                                </p:cTn>
                              </p:par>
                              <p:par>
                                <p:cTn id="260" presetID="8" presetClass="emph" presetSubtype="0" fill="hold" nodeType="withEffect">
                                  <p:stCondLst>
                                    <p:cond delay="0"/>
                                  </p:stCondLst>
                                  <p:childTnLst>
                                    <p:animRot by="-21600000">
                                      <p:cBhvr>
                                        <p:cTn id="261" dur="2250" fill="hold"/>
                                        <p:tgtEl>
                                          <p:spTgt spid="167"/>
                                        </p:tgtEl>
                                        <p:attrNameLst>
                                          <p:attrName>r</p:attrName>
                                        </p:attrNameLst>
                                      </p:cBhvr>
                                    </p:animRot>
                                  </p:childTnLst>
                                </p:cTn>
                              </p:par>
                              <p:par>
                                <p:cTn id="262" presetID="8" presetClass="emph" presetSubtype="0" fill="hold" nodeType="withEffect">
                                  <p:stCondLst>
                                    <p:cond delay="0"/>
                                  </p:stCondLst>
                                  <p:childTnLst>
                                    <p:animRot by="-21600000">
                                      <p:cBhvr>
                                        <p:cTn id="263" dur="2250" fill="hold"/>
                                        <p:tgtEl>
                                          <p:spTgt spid="170"/>
                                        </p:tgtEl>
                                        <p:attrNameLst>
                                          <p:attrName>r</p:attrName>
                                        </p:attrNameLst>
                                      </p:cBhvr>
                                    </p:animRot>
                                  </p:childTnLst>
                                </p:cTn>
                              </p:par>
                              <p:par>
                                <p:cTn id="264" presetID="8" presetClass="emph" presetSubtype="0" fill="hold" nodeType="withEffect">
                                  <p:stCondLst>
                                    <p:cond delay="0"/>
                                  </p:stCondLst>
                                  <p:childTnLst>
                                    <p:animRot by="-21600000">
                                      <p:cBhvr>
                                        <p:cTn id="265" dur="2250" fill="hold"/>
                                        <p:tgtEl>
                                          <p:spTgt spid="173"/>
                                        </p:tgtEl>
                                        <p:attrNameLst>
                                          <p:attrName>r</p:attrName>
                                        </p:attrNameLst>
                                      </p:cBhvr>
                                    </p:animRot>
                                  </p:childTnLst>
                                </p:cTn>
                              </p:par>
                              <p:par>
                                <p:cTn id="266" presetID="8" presetClass="emph" presetSubtype="0" fill="hold" nodeType="withEffect">
                                  <p:stCondLst>
                                    <p:cond delay="0"/>
                                  </p:stCondLst>
                                  <p:childTnLst>
                                    <p:animRot by="-21600000">
                                      <p:cBhvr>
                                        <p:cTn id="267" dur="2250" fill="hold"/>
                                        <p:tgtEl>
                                          <p:spTgt spid="176"/>
                                        </p:tgtEl>
                                        <p:attrNameLst>
                                          <p:attrName>r</p:attrName>
                                        </p:attrNameLst>
                                      </p:cBhvr>
                                    </p:animRot>
                                  </p:childTnLst>
                                </p:cTn>
                              </p:par>
                              <p:par>
                                <p:cTn id="268" presetID="8" presetClass="emph" presetSubtype="0" fill="hold" nodeType="withEffect">
                                  <p:stCondLst>
                                    <p:cond delay="0"/>
                                  </p:stCondLst>
                                  <p:childTnLst>
                                    <p:animRot by="-21600000">
                                      <p:cBhvr>
                                        <p:cTn id="269" dur="2250" fill="hold"/>
                                        <p:tgtEl>
                                          <p:spTgt spid="251"/>
                                        </p:tgtEl>
                                        <p:attrNameLst>
                                          <p:attrName>r</p:attrName>
                                        </p:attrNameLst>
                                      </p:cBhvr>
                                    </p:animRot>
                                  </p:childTnLst>
                                </p:cTn>
                              </p:par>
                              <p:par>
                                <p:cTn id="270" presetID="8" presetClass="emph" presetSubtype="0" fill="hold" nodeType="withEffect">
                                  <p:stCondLst>
                                    <p:cond delay="0"/>
                                  </p:stCondLst>
                                  <p:childTnLst>
                                    <p:animRot by="-21600000">
                                      <p:cBhvr>
                                        <p:cTn id="271" dur="2250" fill="hold"/>
                                        <p:tgtEl>
                                          <p:spTgt spid="254"/>
                                        </p:tgtEl>
                                        <p:attrNameLst>
                                          <p:attrName>r</p:attrName>
                                        </p:attrNameLst>
                                      </p:cBhvr>
                                    </p:animRot>
                                  </p:childTnLst>
                                </p:cTn>
                              </p:par>
                              <p:par>
                                <p:cTn id="272" presetID="8" presetClass="emph" presetSubtype="0" fill="hold" nodeType="withEffect">
                                  <p:stCondLst>
                                    <p:cond delay="0"/>
                                  </p:stCondLst>
                                  <p:childTnLst>
                                    <p:animRot by="21600000">
                                      <p:cBhvr>
                                        <p:cTn id="273" dur="2250" fill="hold"/>
                                        <p:tgtEl>
                                          <p:spTgt spid="257"/>
                                        </p:tgtEl>
                                        <p:attrNameLst>
                                          <p:attrName>r</p:attrName>
                                        </p:attrNameLst>
                                      </p:cBhvr>
                                    </p:animRot>
                                  </p:childTnLst>
                                </p:cTn>
                              </p:par>
                              <p:par>
                                <p:cTn id="274" presetID="8" presetClass="emph" presetSubtype="0" fill="hold" nodeType="withEffect">
                                  <p:stCondLst>
                                    <p:cond delay="0"/>
                                  </p:stCondLst>
                                  <p:childTnLst>
                                    <p:animRot by="21600000">
                                      <p:cBhvr>
                                        <p:cTn id="275" dur="2250" fill="hold"/>
                                        <p:tgtEl>
                                          <p:spTgt spid="260"/>
                                        </p:tgtEl>
                                        <p:attrNameLst>
                                          <p:attrName>r</p:attrName>
                                        </p:attrNameLst>
                                      </p:cBhvr>
                                    </p:animRot>
                                  </p:childTnLst>
                                </p:cTn>
                              </p:par>
                              <p:par>
                                <p:cTn id="276" presetID="8" presetClass="emph" presetSubtype="0" fill="hold" nodeType="withEffect">
                                  <p:stCondLst>
                                    <p:cond delay="0"/>
                                  </p:stCondLst>
                                  <p:childTnLst>
                                    <p:animRot by="21600000">
                                      <p:cBhvr>
                                        <p:cTn id="277" dur="2250" fill="hold"/>
                                        <p:tgtEl>
                                          <p:spTgt spid="263"/>
                                        </p:tgtEl>
                                        <p:attrNameLst>
                                          <p:attrName>r</p:attrName>
                                        </p:attrNameLst>
                                      </p:cBhvr>
                                    </p:animRot>
                                  </p:childTnLst>
                                </p:cTn>
                              </p:par>
                              <p:par>
                                <p:cTn id="278" presetID="8" presetClass="emph" presetSubtype="0" fill="hold" nodeType="withEffect">
                                  <p:stCondLst>
                                    <p:cond delay="0"/>
                                  </p:stCondLst>
                                  <p:childTnLst>
                                    <p:animRot by="21600000">
                                      <p:cBhvr>
                                        <p:cTn id="279" dur="2250" fill="hold"/>
                                        <p:tgtEl>
                                          <p:spTgt spid="266"/>
                                        </p:tgtEl>
                                        <p:attrNameLst>
                                          <p:attrName>r</p:attrName>
                                        </p:attrNameLst>
                                      </p:cBhvr>
                                    </p:animRot>
                                  </p:childTnLst>
                                </p:cTn>
                              </p:par>
                              <p:par>
                                <p:cTn id="280" presetID="8" presetClass="emph" presetSubtype="0" fill="hold" nodeType="withEffect">
                                  <p:stCondLst>
                                    <p:cond delay="0"/>
                                  </p:stCondLst>
                                  <p:childTnLst>
                                    <p:animRot by="21600000">
                                      <p:cBhvr>
                                        <p:cTn id="281" dur="2250" fill="hold"/>
                                        <p:tgtEl>
                                          <p:spTgt spid="269"/>
                                        </p:tgtEl>
                                        <p:attrNameLst>
                                          <p:attrName>r</p:attrName>
                                        </p:attrNameLst>
                                      </p:cBhvr>
                                    </p:animRot>
                                  </p:childTnLst>
                                </p:cTn>
                              </p:par>
                              <p:par>
                                <p:cTn id="282" presetID="8" presetClass="emph" presetSubtype="0" fill="hold" nodeType="withEffect">
                                  <p:stCondLst>
                                    <p:cond delay="0"/>
                                  </p:stCondLst>
                                  <p:childTnLst>
                                    <p:animRot by="21600000">
                                      <p:cBhvr>
                                        <p:cTn id="283" dur="2250" fill="hold"/>
                                        <p:tgtEl>
                                          <p:spTgt spid="272"/>
                                        </p:tgtEl>
                                        <p:attrNameLst>
                                          <p:attrName>r</p:attrName>
                                        </p:attrNameLst>
                                      </p:cBhvr>
                                    </p:animRot>
                                  </p:childTnLst>
                                </p:cTn>
                              </p:par>
                              <p:par>
                                <p:cTn id="284" presetID="8" presetClass="emph" presetSubtype="0" fill="hold" nodeType="withEffect">
                                  <p:stCondLst>
                                    <p:cond delay="0"/>
                                  </p:stCondLst>
                                  <p:childTnLst>
                                    <p:animRot by="21600000">
                                      <p:cBhvr>
                                        <p:cTn id="285" dur="2250" fill="hold"/>
                                        <p:tgtEl>
                                          <p:spTgt spid="311"/>
                                        </p:tgtEl>
                                        <p:attrNameLst>
                                          <p:attrName>r</p:attrName>
                                        </p:attrNameLst>
                                      </p:cBhvr>
                                    </p:animRot>
                                  </p:childTnLst>
                                </p:cTn>
                              </p:par>
                              <p:par>
                                <p:cTn id="286" presetID="8" presetClass="emph" presetSubtype="0" fill="hold" nodeType="withEffect">
                                  <p:stCondLst>
                                    <p:cond delay="0"/>
                                  </p:stCondLst>
                                  <p:childTnLst>
                                    <p:animRot by="21600000">
                                      <p:cBhvr>
                                        <p:cTn id="287" dur="2250" fill="hold"/>
                                        <p:tgtEl>
                                          <p:spTgt spid="314"/>
                                        </p:tgtEl>
                                        <p:attrNameLst>
                                          <p:attrName>r</p:attrName>
                                        </p:attrNameLst>
                                      </p:cBhvr>
                                    </p:animRot>
                                  </p:childTnLst>
                                </p:cTn>
                              </p:par>
                              <p:par>
                                <p:cTn id="288" presetID="8" presetClass="emph" presetSubtype="0" fill="hold" nodeType="withEffect">
                                  <p:stCondLst>
                                    <p:cond delay="0"/>
                                  </p:stCondLst>
                                  <p:childTnLst>
                                    <p:animRot by="21600000">
                                      <p:cBhvr>
                                        <p:cTn id="289" dur="2250" fill="hold"/>
                                        <p:tgtEl>
                                          <p:spTgt spid="317"/>
                                        </p:tgtEl>
                                        <p:attrNameLst>
                                          <p:attrName>r</p:attrName>
                                        </p:attrNameLst>
                                      </p:cBhvr>
                                    </p:animRot>
                                  </p:childTnLst>
                                </p:cTn>
                              </p:par>
                              <p:par>
                                <p:cTn id="290" presetID="8" presetClass="emph" presetSubtype="0" fill="hold" nodeType="withEffect">
                                  <p:stCondLst>
                                    <p:cond delay="0"/>
                                  </p:stCondLst>
                                  <p:childTnLst>
                                    <p:animRot by="21600000">
                                      <p:cBhvr>
                                        <p:cTn id="291" dur="2250" fill="hold"/>
                                        <p:tgtEl>
                                          <p:spTgt spid="320"/>
                                        </p:tgtEl>
                                        <p:attrNameLst>
                                          <p:attrName>r</p:attrName>
                                        </p:attrNameLst>
                                      </p:cBhvr>
                                    </p:animRot>
                                  </p:childTnLst>
                                </p:cTn>
                              </p:par>
                              <p:par>
                                <p:cTn id="292" presetID="8" presetClass="emph" presetSubtype="0" fill="hold" nodeType="withEffect">
                                  <p:stCondLst>
                                    <p:cond delay="0"/>
                                  </p:stCondLst>
                                  <p:childTnLst>
                                    <p:animRot by="21600000">
                                      <p:cBhvr>
                                        <p:cTn id="293" dur="2250" fill="hold"/>
                                        <p:tgtEl>
                                          <p:spTgt spid="323"/>
                                        </p:tgtEl>
                                        <p:attrNameLst>
                                          <p:attrName>r</p:attrName>
                                        </p:attrNameLst>
                                      </p:cBhvr>
                                    </p:animRot>
                                  </p:childTnLst>
                                </p:cTn>
                              </p:par>
                              <p:par>
                                <p:cTn id="294" presetID="8" presetClass="emph" presetSubtype="0" fill="hold" nodeType="withEffect">
                                  <p:stCondLst>
                                    <p:cond delay="0"/>
                                  </p:stCondLst>
                                  <p:childTnLst>
                                    <p:animRot by="21600000">
                                      <p:cBhvr>
                                        <p:cTn id="295" dur="2250" fill="hold"/>
                                        <p:tgtEl>
                                          <p:spTgt spid="326"/>
                                        </p:tgtEl>
                                        <p:attrNameLst>
                                          <p:attrName>r</p:attrName>
                                        </p:attrNameLst>
                                      </p:cBhvr>
                                    </p:animRo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329"/>
                                        </p:tgtEl>
                                        <p:attrNameLst>
                                          <p:attrName>ppt_x</p:attrName>
                                        </p:attrNameLst>
                                      </p:cBhvr>
                                      <p:tavLst>
                                        <p:tav tm="0">
                                          <p:val>
                                            <p:strVal val="ppt_x"/>
                                          </p:val>
                                        </p:tav>
                                        <p:tav tm="100000">
                                          <p:val>
                                            <p:strVal val="ppt_x"/>
                                          </p:val>
                                        </p:tav>
                                      </p:tavLst>
                                    </p:anim>
                                    <p:anim calcmode="lin" valueType="num">
                                      <p:cBhvr additive="base">
                                        <p:cTn id="299" dur="2500"/>
                                        <p:tgtEl>
                                          <p:spTgt spid="329"/>
                                        </p:tgtEl>
                                        <p:attrNameLst>
                                          <p:attrName>ppt_y</p:attrName>
                                        </p:attrNameLst>
                                      </p:cBhvr>
                                      <p:tavLst>
                                        <p:tav tm="0">
                                          <p:val>
                                            <p:strVal val="ppt_y"/>
                                          </p:val>
                                        </p:tav>
                                        <p:tav tm="100000">
                                          <p:val>
                                            <p:strVal val="1+ppt_h/2"/>
                                          </p:val>
                                        </p:tav>
                                      </p:tavLst>
                                    </p:anim>
                                    <p:set>
                                      <p:cBhvr>
                                        <p:cTn id="300" dur="1" fill="hold">
                                          <p:stCondLst>
                                            <p:cond delay="2499"/>
                                          </p:stCondLst>
                                        </p:cTn>
                                        <p:tgtEl>
                                          <p:spTgt spid="32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332"/>
                                        </p:tgtEl>
                                        <p:attrNameLst>
                                          <p:attrName>ppt_x</p:attrName>
                                        </p:attrNameLst>
                                      </p:cBhvr>
                                      <p:tavLst>
                                        <p:tav tm="0">
                                          <p:val>
                                            <p:strVal val="ppt_x"/>
                                          </p:val>
                                        </p:tav>
                                        <p:tav tm="100000">
                                          <p:val>
                                            <p:strVal val="ppt_x"/>
                                          </p:val>
                                        </p:tav>
                                      </p:tavLst>
                                    </p:anim>
                                    <p:anim calcmode="lin" valueType="num">
                                      <p:cBhvr additive="base">
                                        <p:cTn id="303" dur="2500"/>
                                        <p:tgtEl>
                                          <p:spTgt spid="332"/>
                                        </p:tgtEl>
                                        <p:attrNameLst>
                                          <p:attrName>ppt_y</p:attrName>
                                        </p:attrNameLst>
                                      </p:cBhvr>
                                      <p:tavLst>
                                        <p:tav tm="0">
                                          <p:val>
                                            <p:strVal val="ppt_y"/>
                                          </p:val>
                                        </p:tav>
                                        <p:tav tm="100000">
                                          <p:val>
                                            <p:strVal val="1+ppt_h/2"/>
                                          </p:val>
                                        </p:tav>
                                      </p:tavLst>
                                    </p:anim>
                                    <p:set>
                                      <p:cBhvr>
                                        <p:cTn id="304" dur="1" fill="hold">
                                          <p:stCondLst>
                                            <p:cond delay="2499"/>
                                          </p:stCondLst>
                                        </p:cTn>
                                        <p:tgtEl>
                                          <p:spTgt spid="332"/>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335"/>
                                        </p:tgtEl>
                                        <p:attrNameLst>
                                          <p:attrName>ppt_x</p:attrName>
                                        </p:attrNameLst>
                                      </p:cBhvr>
                                      <p:tavLst>
                                        <p:tav tm="0">
                                          <p:val>
                                            <p:strVal val="ppt_x"/>
                                          </p:val>
                                        </p:tav>
                                        <p:tav tm="100000">
                                          <p:val>
                                            <p:strVal val="ppt_x"/>
                                          </p:val>
                                        </p:tav>
                                      </p:tavLst>
                                    </p:anim>
                                    <p:anim calcmode="lin" valueType="num">
                                      <p:cBhvr additive="base">
                                        <p:cTn id="307" dur="2500"/>
                                        <p:tgtEl>
                                          <p:spTgt spid="335"/>
                                        </p:tgtEl>
                                        <p:attrNameLst>
                                          <p:attrName>ppt_y</p:attrName>
                                        </p:attrNameLst>
                                      </p:cBhvr>
                                      <p:tavLst>
                                        <p:tav tm="0">
                                          <p:val>
                                            <p:strVal val="ppt_y"/>
                                          </p:val>
                                        </p:tav>
                                        <p:tav tm="100000">
                                          <p:val>
                                            <p:strVal val="1+ppt_h/2"/>
                                          </p:val>
                                        </p:tav>
                                      </p:tavLst>
                                    </p:anim>
                                    <p:set>
                                      <p:cBhvr>
                                        <p:cTn id="308" dur="1" fill="hold">
                                          <p:stCondLst>
                                            <p:cond delay="2499"/>
                                          </p:stCondLst>
                                        </p:cTn>
                                        <p:tgtEl>
                                          <p:spTgt spid="335"/>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338"/>
                                        </p:tgtEl>
                                        <p:attrNameLst>
                                          <p:attrName>ppt_x</p:attrName>
                                        </p:attrNameLst>
                                      </p:cBhvr>
                                      <p:tavLst>
                                        <p:tav tm="0">
                                          <p:val>
                                            <p:strVal val="ppt_x"/>
                                          </p:val>
                                        </p:tav>
                                        <p:tav tm="100000">
                                          <p:val>
                                            <p:strVal val="ppt_x"/>
                                          </p:val>
                                        </p:tav>
                                      </p:tavLst>
                                    </p:anim>
                                    <p:anim calcmode="lin" valueType="num">
                                      <p:cBhvr additive="base">
                                        <p:cTn id="311" dur="2500"/>
                                        <p:tgtEl>
                                          <p:spTgt spid="338"/>
                                        </p:tgtEl>
                                        <p:attrNameLst>
                                          <p:attrName>ppt_y</p:attrName>
                                        </p:attrNameLst>
                                      </p:cBhvr>
                                      <p:tavLst>
                                        <p:tav tm="0">
                                          <p:val>
                                            <p:strVal val="ppt_y"/>
                                          </p:val>
                                        </p:tav>
                                        <p:tav tm="100000">
                                          <p:val>
                                            <p:strVal val="1+ppt_h/2"/>
                                          </p:val>
                                        </p:tav>
                                      </p:tavLst>
                                    </p:anim>
                                    <p:set>
                                      <p:cBhvr>
                                        <p:cTn id="312" dur="1" fill="hold">
                                          <p:stCondLst>
                                            <p:cond delay="2499"/>
                                          </p:stCondLst>
                                        </p:cTn>
                                        <p:tgtEl>
                                          <p:spTgt spid="338"/>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341"/>
                                        </p:tgtEl>
                                        <p:attrNameLst>
                                          <p:attrName>ppt_x</p:attrName>
                                        </p:attrNameLst>
                                      </p:cBhvr>
                                      <p:tavLst>
                                        <p:tav tm="0">
                                          <p:val>
                                            <p:strVal val="ppt_x"/>
                                          </p:val>
                                        </p:tav>
                                        <p:tav tm="100000">
                                          <p:val>
                                            <p:strVal val="ppt_x"/>
                                          </p:val>
                                        </p:tav>
                                      </p:tavLst>
                                    </p:anim>
                                    <p:anim calcmode="lin" valueType="num">
                                      <p:cBhvr additive="base">
                                        <p:cTn id="315" dur="2500"/>
                                        <p:tgtEl>
                                          <p:spTgt spid="341"/>
                                        </p:tgtEl>
                                        <p:attrNameLst>
                                          <p:attrName>ppt_y</p:attrName>
                                        </p:attrNameLst>
                                      </p:cBhvr>
                                      <p:tavLst>
                                        <p:tav tm="0">
                                          <p:val>
                                            <p:strVal val="ppt_y"/>
                                          </p:val>
                                        </p:tav>
                                        <p:tav tm="100000">
                                          <p:val>
                                            <p:strVal val="1+ppt_h/2"/>
                                          </p:val>
                                        </p:tav>
                                      </p:tavLst>
                                    </p:anim>
                                    <p:set>
                                      <p:cBhvr>
                                        <p:cTn id="316" dur="1" fill="hold">
                                          <p:stCondLst>
                                            <p:cond delay="2499"/>
                                          </p:stCondLst>
                                        </p:cTn>
                                        <p:tgtEl>
                                          <p:spTgt spid="341"/>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344"/>
                                        </p:tgtEl>
                                        <p:attrNameLst>
                                          <p:attrName>ppt_x</p:attrName>
                                        </p:attrNameLst>
                                      </p:cBhvr>
                                      <p:tavLst>
                                        <p:tav tm="0">
                                          <p:val>
                                            <p:strVal val="ppt_x"/>
                                          </p:val>
                                        </p:tav>
                                        <p:tav tm="100000">
                                          <p:val>
                                            <p:strVal val="ppt_x"/>
                                          </p:val>
                                        </p:tav>
                                      </p:tavLst>
                                    </p:anim>
                                    <p:anim calcmode="lin" valueType="num">
                                      <p:cBhvr additive="base">
                                        <p:cTn id="319" dur="2500"/>
                                        <p:tgtEl>
                                          <p:spTgt spid="344"/>
                                        </p:tgtEl>
                                        <p:attrNameLst>
                                          <p:attrName>ppt_y</p:attrName>
                                        </p:attrNameLst>
                                      </p:cBhvr>
                                      <p:tavLst>
                                        <p:tav tm="0">
                                          <p:val>
                                            <p:strVal val="ppt_y"/>
                                          </p:val>
                                        </p:tav>
                                        <p:tav tm="100000">
                                          <p:val>
                                            <p:strVal val="1+ppt_h/2"/>
                                          </p:val>
                                        </p:tav>
                                      </p:tavLst>
                                    </p:anim>
                                    <p:set>
                                      <p:cBhvr>
                                        <p:cTn id="320" dur="1" fill="hold">
                                          <p:stCondLst>
                                            <p:cond delay="2499"/>
                                          </p:stCondLst>
                                        </p:cTn>
                                        <p:tgtEl>
                                          <p:spTgt spid="34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347"/>
                                        </p:tgtEl>
                                        <p:attrNameLst>
                                          <p:attrName>ppt_x</p:attrName>
                                        </p:attrNameLst>
                                      </p:cBhvr>
                                      <p:tavLst>
                                        <p:tav tm="0">
                                          <p:val>
                                            <p:strVal val="ppt_x"/>
                                          </p:val>
                                        </p:tav>
                                        <p:tav tm="100000">
                                          <p:val>
                                            <p:strVal val="ppt_x"/>
                                          </p:val>
                                        </p:tav>
                                      </p:tavLst>
                                    </p:anim>
                                    <p:anim calcmode="lin" valueType="num">
                                      <p:cBhvr additive="base">
                                        <p:cTn id="323" dur="2500"/>
                                        <p:tgtEl>
                                          <p:spTgt spid="347"/>
                                        </p:tgtEl>
                                        <p:attrNameLst>
                                          <p:attrName>ppt_y</p:attrName>
                                        </p:attrNameLst>
                                      </p:cBhvr>
                                      <p:tavLst>
                                        <p:tav tm="0">
                                          <p:val>
                                            <p:strVal val="ppt_y"/>
                                          </p:val>
                                        </p:tav>
                                        <p:tav tm="100000">
                                          <p:val>
                                            <p:strVal val="1+ppt_h/2"/>
                                          </p:val>
                                        </p:tav>
                                      </p:tavLst>
                                    </p:anim>
                                    <p:set>
                                      <p:cBhvr>
                                        <p:cTn id="324" dur="1" fill="hold">
                                          <p:stCondLst>
                                            <p:cond delay="2499"/>
                                          </p:stCondLst>
                                        </p:cTn>
                                        <p:tgtEl>
                                          <p:spTgt spid="347"/>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350"/>
                                        </p:tgtEl>
                                        <p:attrNameLst>
                                          <p:attrName>ppt_x</p:attrName>
                                        </p:attrNameLst>
                                      </p:cBhvr>
                                      <p:tavLst>
                                        <p:tav tm="0">
                                          <p:val>
                                            <p:strVal val="ppt_x"/>
                                          </p:val>
                                        </p:tav>
                                        <p:tav tm="100000">
                                          <p:val>
                                            <p:strVal val="ppt_x"/>
                                          </p:val>
                                        </p:tav>
                                      </p:tavLst>
                                    </p:anim>
                                    <p:anim calcmode="lin" valueType="num">
                                      <p:cBhvr additive="base">
                                        <p:cTn id="327" dur="2500"/>
                                        <p:tgtEl>
                                          <p:spTgt spid="350"/>
                                        </p:tgtEl>
                                        <p:attrNameLst>
                                          <p:attrName>ppt_y</p:attrName>
                                        </p:attrNameLst>
                                      </p:cBhvr>
                                      <p:tavLst>
                                        <p:tav tm="0">
                                          <p:val>
                                            <p:strVal val="ppt_y"/>
                                          </p:val>
                                        </p:tav>
                                        <p:tav tm="100000">
                                          <p:val>
                                            <p:strVal val="1+ppt_h/2"/>
                                          </p:val>
                                        </p:tav>
                                      </p:tavLst>
                                    </p:anim>
                                    <p:set>
                                      <p:cBhvr>
                                        <p:cTn id="328" dur="1" fill="hold">
                                          <p:stCondLst>
                                            <p:cond delay="2499"/>
                                          </p:stCondLst>
                                        </p:cTn>
                                        <p:tgtEl>
                                          <p:spTgt spid="350"/>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353"/>
                                        </p:tgtEl>
                                        <p:attrNameLst>
                                          <p:attrName>ppt_x</p:attrName>
                                        </p:attrNameLst>
                                      </p:cBhvr>
                                      <p:tavLst>
                                        <p:tav tm="0">
                                          <p:val>
                                            <p:strVal val="ppt_x"/>
                                          </p:val>
                                        </p:tav>
                                        <p:tav tm="100000">
                                          <p:val>
                                            <p:strVal val="ppt_x"/>
                                          </p:val>
                                        </p:tav>
                                      </p:tavLst>
                                    </p:anim>
                                    <p:anim calcmode="lin" valueType="num">
                                      <p:cBhvr additive="base">
                                        <p:cTn id="331" dur="2500"/>
                                        <p:tgtEl>
                                          <p:spTgt spid="353"/>
                                        </p:tgtEl>
                                        <p:attrNameLst>
                                          <p:attrName>ppt_y</p:attrName>
                                        </p:attrNameLst>
                                      </p:cBhvr>
                                      <p:tavLst>
                                        <p:tav tm="0">
                                          <p:val>
                                            <p:strVal val="ppt_y"/>
                                          </p:val>
                                        </p:tav>
                                        <p:tav tm="100000">
                                          <p:val>
                                            <p:strVal val="1+ppt_h/2"/>
                                          </p:val>
                                        </p:tav>
                                      </p:tavLst>
                                    </p:anim>
                                    <p:set>
                                      <p:cBhvr>
                                        <p:cTn id="332" dur="1" fill="hold">
                                          <p:stCondLst>
                                            <p:cond delay="2499"/>
                                          </p:stCondLst>
                                        </p:cTn>
                                        <p:tgtEl>
                                          <p:spTgt spid="353"/>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357"/>
                                        </p:tgtEl>
                                        <p:attrNameLst>
                                          <p:attrName>ppt_x</p:attrName>
                                        </p:attrNameLst>
                                      </p:cBhvr>
                                      <p:tavLst>
                                        <p:tav tm="0">
                                          <p:val>
                                            <p:strVal val="ppt_x"/>
                                          </p:val>
                                        </p:tav>
                                        <p:tav tm="100000">
                                          <p:val>
                                            <p:strVal val="ppt_x"/>
                                          </p:val>
                                        </p:tav>
                                      </p:tavLst>
                                    </p:anim>
                                    <p:anim calcmode="lin" valueType="num">
                                      <p:cBhvr additive="base">
                                        <p:cTn id="335" dur="2500"/>
                                        <p:tgtEl>
                                          <p:spTgt spid="357"/>
                                        </p:tgtEl>
                                        <p:attrNameLst>
                                          <p:attrName>ppt_y</p:attrName>
                                        </p:attrNameLst>
                                      </p:cBhvr>
                                      <p:tavLst>
                                        <p:tav tm="0">
                                          <p:val>
                                            <p:strVal val="ppt_y"/>
                                          </p:val>
                                        </p:tav>
                                        <p:tav tm="100000">
                                          <p:val>
                                            <p:strVal val="1+ppt_h/2"/>
                                          </p:val>
                                        </p:tav>
                                      </p:tavLst>
                                    </p:anim>
                                    <p:set>
                                      <p:cBhvr>
                                        <p:cTn id="336" dur="1" fill="hold">
                                          <p:stCondLst>
                                            <p:cond delay="2499"/>
                                          </p:stCondLst>
                                        </p:cTn>
                                        <p:tgtEl>
                                          <p:spTgt spid="357"/>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360"/>
                                        </p:tgtEl>
                                        <p:attrNameLst>
                                          <p:attrName>ppt_x</p:attrName>
                                        </p:attrNameLst>
                                      </p:cBhvr>
                                      <p:tavLst>
                                        <p:tav tm="0">
                                          <p:val>
                                            <p:strVal val="ppt_x"/>
                                          </p:val>
                                        </p:tav>
                                        <p:tav tm="100000">
                                          <p:val>
                                            <p:strVal val="ppt_x"/>
                                          </p:val>
                                        </p:tav>
                                      </p:tavLst>
                                    </p:anim>
                                    <p:anim calcmode="lin" valueType="num">
                                      <p:cBhvr additive="base">
                                        <p:cTn id="339" dur="2500"/>
                                        <p:tgtEl>
                                          <p:spTgt spid="360"/>
                                        </p:tgtEl>
                                        <p:attrNameLst>
                                          <p:attrName>ppt_y</p:attrName>
                                        </p:attrNameLst>
                                      </p:cBhvr>
                                      <p:tavLst>
                                        <p:tav tm="0">
                                          <p:val>
                                            <p:strVal val="ppt_y"/>
                                          </p:val>
                                        </p:tav>
                                        <p:tav tm="100000">
                                          <p:val>
                                            <p:strVal val="1+ppt_h/2"/>
                                          </p:val>
                                        </p:tav>
                                      </p:tavLst>
                                    </p:anim>
                                    <p:set>
                                      <p:cBhvr>
                                        <p:cTn id="340" dur="1" fill="hold">
                                          <p:stCondLst>
                                            <p:cond delay="2499"/>
                                          </p:stCondLst>
                                        </p:cTn>
                                        <p:tgtEl>
                                          <p:spTgt spid="360"/>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363"/>
                                        </p:tgtEl>
                                        <p:attrNameLst>
                                          <p:attrName>ppt_x</p:attrName>
                                        </p:attrNameLst>
                                      </p:cBhvr>
                                      <p:tavLst>
                                        <p:tav tm="0">
                                          <p:val>
                                            <p:strVal val="ppt_x"/>
                                          </p:val>
                                        </p:tav>
                                        <p:tav tm="100000">
                                          <p:val>
                                            <p:strVal val="ppt_x"/>
                                          </p:val>
                                        </p:tav>
                                      </p:tavLst>
                                    </p:anim>
                                    <p:anim calcmode="lin" valueType="num">
                                      <p:cBhvr additive="base">
                                        <p:cTn id="343" dur="2500"/>
                                        <p:tgtEl>
                                          <p:spTgt spid="363"/>
                                        </p:tgtEl>
                                        <p:attrNameLst>
                                          <p:attrName>ppt_y</p:attrName>
                                        </p:attrNameLst>
                                      </p:cBhvr>
                                      <p:tavLst>
                                        <p:tav tm="0">
                                          <p:val>
                                            <p:strVal val="ppt_y"/>
                                          </p:val>
                                        </p:tav>
                                        <p:tav tm="100000">
                                          <p:val>
                                            <p:strVal val="1+ppt_h/2"/>
                                          </p:val>
                                        </p:tav>
                                      </p:tavLst>
                                    </p:anim>
                                    <p:set>
                                      <p:cBhvr>
                                        <p:cTn id="344" dur="1" fill="hold">
                                          <p:stCondLst>
                                            <p:cond delay="2499"/>
                                          </p:stCondLst>
                                        </p:cTn>
                                        <p:tgtEl>
                                          <p:spTgt spid="363"/>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275"/>
                                        </p:tgtEl>
                                        <p:attrNameLst>
                                          <p:attrName>ppt_x</p:attrName>
                                        </p:attrNameLst>
                                      </p:cBhvr>
                                      <p:tavLst>
                                        <p:tav tm="0">
                                          <p:val>
                                            <p:strVal val="ppt_x"/>
                                          </p:val>
                                        </p:tav>
                                        <p:tav tm="100000">
                                          <p:val>
                                            <p:strVal val="ppt_x"/>
                                          </p:val>
                                        </p:tav>
                                      </p:tavLst>
                                    </p:anim>
                                    <p:anim calcmode="lin" valueType="num">
                                      <p:cBhvr additive="base">
                                        <p:cTn id="347" dur="2500"/>
                                        <p:tgtEl>
                                          <p:spTgt spid="275"/>
                                        </p:tgtEl>
                                        <p:attrNameLst>
                                          <p:attrName>ppt_y</p:attrName>
                                        </p:attrNameLst>
                                      </p:cBhvr>
                                      <p:tavLst>
                                        <p:tav tm="0">
                                          <p:val>
                                            <p:strVal val="ppt_y"/>
                                          </p:val>
                                        </p:tav>
                                        <p:tav tm="100000">
                                          <p:val>
                                            <p:strVal val="1+ppt_h/2"/>
                                          </p:val>
                                        </p:tav>
                                      </p:tavLst>
                                    </p:anim>
                                    <p:set>
                                      <p:cBhvr>
                                        <p:cTn id="348" dur="1" fill="hold">
                                          <p:stCondLst>
                                            <p:cond delay="2499"/>
                                          </p:stCondLst>
                                        </p:cTn>
                                        <p:tgtEl>
                                          <p:spTgt spid="275"/>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278"/>
                                        </p:tgtEl>
                                        <p:attrNameLst>
                                          <p:attrName>ppt_x</p:attrName>
                                        </p:attrNameLst>
                                      </p:cBhvr>
                                      <p:tavLst>
                                        <p:tav tm="0">
                                          <p:val>
                                            <p:strVal val="ppt_x"/>
                                          </p:val>
                                        </p:tav>
                                        <p:tav tm="100000">
                                          <p:val>
                                            <p:strVal val="ppt_x"/>
                                          </p:val>
                                        </p:tav>
                                      </p:tavLst>
                                    </p:anim>
                                    <p:anim calcmode="lin" valueType="num">
                                      <p:cBhvr additive="base">
                                        <p:cTn id="351" dur="2500"/>
                                        <p:tgtEl>
                                          <p:spTgt spid="278"/>
                                        </p:tgtEl>
                                        <p:attrNameLst>
                                          <p:attrName>ppt_y</p:attrName>
                                        </p:attrNameLst>
                                      </p:cBhvr>
                                      <p:tavLst>
                                        <p:tav tm="0">
                                          <p:val>
                                            <p:strVal val="ppt_y"/>
                                          </p:val>
                                        </p:tav>
                                        <p:tav tm="100000">
                                          <p:val>
                                            <p:strVal val="1+ppt_h/2"/>
                                          </p:val>
                                        </p:tav>
                                      </p:tavLst>
                                    </p:anim>
                                    <p:set>
                                      <p:cBhvr>
                                        <p:cTn id="352" dur="1" fill="hold">
                                          <p:stCondLst>
                                            <p:cond delay="2499"/>
                                          </p:stCondLst>
                                        </p:cTn>
                                        <p:tgtEl>
                                          <p:spTgt spid="278"/>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281"/>
                                        </p:tgtEl>
                                        <p:attrNameLst>
                                          <p:attrName>ppt_x</p:attrName>
                                        </p:attrNameLst>
                                      </p:cBhvr>
                                      <p:tavLst>
                                        <p:tav tm="0">
                                          <p:val>
                                            <p:strVal val="ppt_x"/>
                                          </p:val>
                                        </p:tav>
                                        <p:tav tm="100000">
                                          <p:val>
                                            <p:strVal val="ppt_x"/>
                                          </p:val>
                                        </p:tav>
                                      </p:tavLst>
                                    </p:anim>
                                    <p:anim calcmode="lin" valueType="num">
                                      <p:cBhvr additive="base">
                                        <p:cTn id="355" dur="2500"/>
                                        <p:tgtEl>
                                          <p:spTgt spid="281"/>
                                        </p:tgtEl>
                                        <p:attrNameLst>
                                          <p:attrName>ppt_y</p:attrName>
                                        </p:attrNameLst>
                                      </p:cBhvr>
                                      <p:tavLst>
                                        <p:tav tm="0">
                                          <p:val>
                                            <p:strVal val="ppt_y"/>
                                          </p:val>
                                        </p:tav>
                                        <p:tav tm="100000">
                                          <p:val>
                                            <p:strVal val="1+ppt_h/2"/>
                                          </p:val>
                                        </p:tav>
                                      </p:tavLst>
                                    </p:anim>
                                    <p:set>
                                      <p:cBhvr>
                                        <p:cTn id="356" dur="1" fill="hold">
                                          <p:stCondLst>
                                            <p:cond delay="2499"/>
                                          </p:stCondLst>
                                        </p:cTn>
                                        <p:tgtEl>
                                          <p:spTgt spid="281"/>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284"/>
                                        </p:tgtEl>
                                        <p:attrNameLst>
                                          <p:attrName>ppt_x</p:attrName>
                                        </p:attrNameLst>
                                      </p:cBhvr>
                                      <p:tavLst>
                                        <p:tav tm="0">
                                          <p:val>
                                            <p:strVal val="ppt_x"/>
                                          </p:val>
                                        </p:tav>
                                        <p:tav tm="100000">
                                          <p:val>
                                            <p:strVal val="ppt_x"/>
                                          </p:val>
                                        </p:tav>
                                      </p:tavLst>
                                    </p:anim>
                                    <p:anim calcmode="lin" valueType="num">
                                      <p:cBhvr additive="base">
                                        <p:cTn id="359" dur="2500"/>
                                        <p:tgtEl>
                                          <p:spTgt spid="284"/>
                                        </p:tgtEl>
                                        <p:attrNameLst>
                                          <p:attrName>ppt_y</p:attrName>
                                        </p:attrNameLst>
                                      </p:cBhvr>
                                      <p:tavLst>
                                        <p:tav tm="0">
                                          <p:val>
                                            <p:strVal val="ppt_y"/>
                                          </p:val>
                                        </p:tav>
                                        <p:tav tm="100000">
                                          <p:val>
                                            <p:strVal val="1+ppt_h/2"/>
                                          </p:val>
                                        </p:tav>
                                      </p:tavLst>
                                    </p:anim>
                                    <p:set>
                                      <p:cBhvr>
                                        <p:cTn id="360" dur="1" fill="hold">
                                          <p:stCondLst>
                                            <p:cond delay="2499"/>
                                          </p:stCondLst>
                                        </p:cTn>
                                        <p:tgtEl>
                                          <p:spTgt spid="284"/>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287"/>
                                        </p:tgtEl>
                                        <p:attrNameLst>
                                          <p:attrName>ppt_x</p:attrName>
                                        </p:attrNameLst>
                                      </p:cBhvr>
                                      <p:tavLst>
                                        <p:tav tm="0">
                                          <p:val>
                                            <p:strVal val="ppt_x"/>
                                          </p:val>
                                        </p:tav>
                                        <p:tav tm="100000">
                                          <p:val>
                                            <p:strVal val="ppt_x"/>
                                          </p:val>
                                        </p:tav>
                                      </p:tavLst>
                                    </p:anim>
                                    <p:anim calcmode="lin" valueType="num">
                                      <p:cBhvr additive="base">
                                        <p:cTn id="363" dur="2500"/>
                                        <p:tgtEl>
                                          <p:spTgt spid="287"/>
                                        </p:tgtEl>
                                        <p:attrNameLst>
                                          <p:attrName>ppt_y</p:attrName>
                                        </p:attrNameLst>
                                      </p:cBhvr>
                                      <p:tavLst>
                                        <p:tav tm="0">
                                          <p:val>
                                            <p:strVal val="ppt_y"/>
                                          </p:val>
                                        </p:tav>
                                        <p:tav tm="100000">
                                          <p:val>
                                            <p:strVal val="1+ppt_h/2"/>
                                          </p:val>
                                        </p:tav>
                                      </p:tavLst>
                                    </p:anim>
                                    <p:set>
                                      <p:cBhvr>
                                        <p:cTn id="364" dur="1" fill="hold">
                                          <p:stCondLst>
                                            <p:cond delay="2499"/>
                                          </p:stCondLst>
                                        </p:cTn>
                                        <p:tgtEl>
                                          <p:spTgt spid="287"/>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290"/>
                                        </p:tgtEl>
                                        <p:attrNameLst>
                                          <p:attrName>ppt_x</p:attrName>
                                        </p:attrNameLst>
                                      </p:cBhvr>
                                      <p:tavLst>
                                        <p:tav tm="0">
                                          <p:val>
                                            <p:strVal val="ppt_x"/>
                                          </p:val>
                                        </p:tav>
                                        <p:tav tm="100000">
                                          <p:val>
                                            <p:strVal val="ppt_x"/>
                                          </p:val>
                                        </p:tav>
                                      </p:tavLst>
                                    </p:anim>
                                    <p:anim calcmode="lin" valueType="num">
                                      <p:cBhvr additive="base">
                                        <p:cTn id="367" dur="2500"/>
                                        <p:tgtEl>
                                          <p:spTgt spid="290"/>
                                        </p:tgtEl>
                                        <p:attrNameLst>
                                          <p:attrName>ppt_y</p:attrName>
                                        </p:attrNameLst>
                                      </p:cBhvr>
                                      <p:tavLst>
                                        <p:tav tm="0">
                                          <p:val>
                                            <p:strVal val="ppt_y"/>
                                          </p:val>
                                        </p:tav>
                                        <p:tav tm="100000">
                                          <p:val>
                                            <p:strVal val="1+ppt_h/2"/>
                                          </p:val>
                                        </p:tav>
                                      </p:tavLst>
                                    </p:anim>
                                    <p:set>
                                      <p:cBhvr>
                                        <p:cTn id="368" dur="1" fill="hold">
                                          <p:stCondLst>
                                            <p:cond delay="2499"/>
                                          </p:stCondLst>
                                        </p:cTn>
                                        <p:tgtEl>
                                          <p:spTgt spid="290"/>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93"/>
                                        </p:tgtEl>
                                        <p:attrNameLst>
                                          <p:attrName>ppt_x</p:attrName>
                                        </p:attrNameLst>
                                      </p:cBhvr>
                                      <p:tavLst>
                                        <p:tav tm="0">
                                          <p:val>
                                            <p:strVal val="ppt_x"/>
                                          </p:val>
                                        </p:tav>
                                        <p:tav tm="100000">
                                          <p:val>
                                            <p:strVal val="ppt_x"/>
                                          </p:val>
                                        </p:tav>
                                      </p:tavLst>
                                    </p:anim>
                                    <p:anim calcmode="lin" valueType="num">
                                      <p:cBhvr additive="base">
                                        <p:cTn id="371" dur="2500"/>
                                        <p:tgtEl>
                                          <p:spTgt spid="293"/>
                                        </p:tgtEl>
                                        <p:attrNameLst>
                                          <p:attrName>ppt_y</p:attrName>
                                        </p:attrNameLst>
                                      </p:cBhvr>
                                      <p:tavLst>
                                        <p:tav tm="0">
                                          <p:val>
                                            <p:strVal val="ppt_y"/>
                                          </p:val>
                                        </p:tav>
                                        <p:tav tm="100000">
                                          <p:val>
                                            <p:strVal val="1+ppt_h/2"/>
                                          </p:val>
                                        </p:tav>
                                      </p:tavLst>
                                    </p:anim>
                                    <p:set>
                                      <p:cBhvr>
                                        <p:cTn id="372" dur="1" fill="hold">
                                          <p:stCondLst>
                                            <p:cond delay="2499"/>
                                          </p:stCondLst>
                                        </p:cTn>
                                        <p:tgtEl>
                                          <p:spTgt spid="29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96"/>
                                        </p:tgtEl>
                                        <p:attrNameLst>
                                          <p:attrName>ppt_x</p:attrName>
                                        </p:attrNameLst>
                                      </p:cBhvr>
                                      <p:tavLst>
                                        <p:tav tm="0">
                                          <p:val>
                                            <p:strVal val="ppt_x"/>
                                          </p:val>
                                        </p:tav>
                                        <p:tav tm="100000">
                                          <p:val>
                                            <p:strVal val="ppt_x"/>
                                          </p:val>
                                        </p:tav>
                                      </p:tavLst>
                                    </p:anim>
                                    <p:anim calcmode="lin" valueType="num">
                                      <p:cBhvr additive="base">
                                        <p:cTn id="375" dur="2500"/>
                                        <p:tgtEl>
                                          <p:spTgt spid="296"/>
                                        </p:tgtEl>
                                        <p:attrNameLst>
                                          <p:attrName>ppt_y</p:attrName>
                                        </p:attrNameLst>
                                      </p:cBhvr>
                                      <p:tavLst>
                                        <p:tav tm="0">
                                          <p:val>
                                            <p:strVal val="ppt_y"/>
                                          </p:val>
                                        </p:tav>
                                        <p:tav tm="100000">
                                          <p:val>
                                            <p:strVal val="1+ppt_h/2"/>
                                          </p:val>
                                        </p:tav>
                                      </p:tavLst>
                                    </p:anim>
                                    <p:set>
                                      <p:cBhvr>
                                        <p:cTn id="376" dur="1" fill="hold">
                                          <p:stCondLst>
                                            <p:cond delay="2499"/>
                                          </p:stCondLst>
                                        </p:cTn>
                                        <p:tgtEl>
                                          <p:spTgt spid="296"/>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99"/>
                                        </p:tgtEl>
                                        <p:attrNameLst>
                                          <p:attrName>ppt_x</p:attrName>
                                        </p:attrNameLst>
                                      </p:cBhvr>
                                      <p:tavLst>
                                        <p:tav tm="0">
                                          <p:val>
                                            <p:strVal val="ppt_x"/>
                                          </p:val>
                                        </p:tav>
                                        <p:tav tm="100000">
                                          <p:val>
                                            <p:strVal val="ppt_x"/>
                                          </p:val>
                                        </p:tav>
                                      </p:tavLst>
                                    </p:anim>
                                    <p:anim calcmode="lin" valueType="num">
                                      <p:cBhvr additive="base">
                                        <p:cTn id="379" dur="2500"/>
                                        <p:tgtEl>
                                          <p:spTgt spid="299"/>
                                        </p:tgtEl>
                                        <p:attrNameLst>
                                          <p:attrName>ppt_y</p:attrName>
                                        </p:attrNameLst>
                                      </p:cBhvr>
                                      <p:tavLst>
                                        <p:tav tm="0">
                                          <p:val>
                                            <p:strVal val="ppt_y"/>
                                          </p:val>
                                        </p:tav>
                                        <p:tav tm="100000">
                                          <p:val>
                                            <p:strVal val="1+ppt_h/2"/>
                                          </p:val>
                                        </p:tav>
                                      </p:tavLst>
                                    </p:anim>
                                    <p:set>
                                      <p:cBhvr>
                                        <p:cTn id="380" dur="1" fill="hold">
                                          <p:stCondLst>
                                            <p:cond delay="2499"/>
                                          </p:stCondLst>
                                        </p:cTn>
                                        <p:tgtEl>
                                          <p:spTgt spid="299"/>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302"/>
                                        </p:tgtEl>
                                        <p:attrNameLst>
                                          <p:attrName>ppt_x</p:attrName>
                                        </p:attrNameLst>
                                      </p:cBhvr>
                                      <p:tavLst>
                                        <p:tav tm="0">
                                          <p:val>
                                            <p:strVal val="ppt_x"/>
                                          </p:val>
                                        </p:tav>
                                        <p:tav tm="100000">
                                          <p:val>
                                            <p:strVal val="ppt_x"/>
                                          </p:val>
                                        </p:tav>
                                      </p:tavLst>
                                    </p:anim>
                                    <p:anim calcmode="lin" valueType="num">
                                      <p:cBhvr additive="base">
                                        <p:cTn id="383" dur="2500"/>
                                        <p:tgtEl>
                                          <p:spTgt spid="302"/>
                                        </p:tgtEl>
                                        <p:attrNameLst>
                                          <p:attrName>ppt_y</p:attrName>
                                        </p:attrNameLst>
                                      </p:cBhvr>
                                      <p:tavLst>
                                        <p:tav tm="0">
                                          <p:val>
                                            <p:strVal val="ppt_y"/>
                                          </p:val>
                                        </p:tav>
                                        <p:tav tm="100000">
                                          <p:val>
                                            <p:strVal val="1+ppt_h/2"/>
                                          </p:val>
                                        </p:tav>
                                      </p:tavLst>
                                    </p:anim>
                                    <p:set>
                                      <p:cBhvr>
                                        <p:cTn id="384" dur="1" fill="hold">
                                          <p:stCondLst>
                                            <p:cond delay="2499"/>
                                          </p:stCondLst>
                                        </p:cTn>
                                        <p:tgtEl>
                                          <p:spTgt spid="302"/>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305"/>
                                        </p:tgtEl>
                                        <p:attrNameLst>
                                          <p:attrName>ppt_x</p:attrName>
                                        </p:attrNameLst>
                                      </p:cBhvr>
                                      <p:tavLst>
                                        <p:tav tm="0">
                                          <p:val>
                                            <p:strVal val="ppt_x"/>
                                          </p:val>
                                        </p:tav>
                                        <p:tav tm="100000">
                                          <p:val>
                                            <p:strVal val="ppt_x"/>
                                          </p:val>
                                        </p:tav>
                                      </p:tavLst>
                                    </p:anim>
                                    <p:anim calcmode="lin" valueType="num">
                                      <p:cBhvr additive="base">
                                        <p:cTn id="387" dur="2500"/>
                                        <p:tgtEl>
                                          <p:spTgt spid="305"/>
                                        </p:tgtEl>
                                        <p:attrNameLst>
                                          <p:attrName>ppt_y</p:attrName>
                                        </p:attrNameLst>
                                      </p:cBhvr>
                                      <p:tavLst>
                                        <p:tav tm="0">
                                          <p:val>
                                            <p:strVal val="ppt_y"/>
                                          </p:val>
                                        </p:tav>
                                        <p:tav tm="100000">
                                          <p:val>
                                            <p:strVal val="1+ppt_h/2"/>
                                          </p:val>
                                        </p:tav>
                                      </p:tavLst>
                                    </p:anim>
                                    <p:set>
                                      <p:cBhvr>
                                        <p:cTn id="388" dur="1" fill="hold">
                                          <p:stCondLst>
                                            <p:cond delay="2499"/>
                                          </p:stCondLst>
                                        </p:cTn>
                                        <p:tgtEl>
                                          <p:spTgt spid="305"/>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308"/>
                                        </p:tgtEl>
                                        <p:attrNameLst>
                                          <p:attrName>ppt_x</p:attrName>
                                        </p:attrNameLst>
                                      </p:cBhvr>
                                      <p:tavLst>
                                        <p:tav tm="0">
                                          <p:val>
                                            <p:strVal val="ppt_x"/>
                                          </p:val>
                                        </p:tav>
                                        <p:tav tm="100000">
                                          <p:val>
                                            <p:strVal val="ppt_x"/>
                                          </p:val>
                                        </p:tav>
                                      </p:tavLst>
                                    </p:anim>
                                    <p:anim calcmode="lin" valueType="num">
                                      <p:cBhvr additive="base">
                                        <p:cTn id="391" dur="2500"/>
                                        <p:tgtEl>
                                          <p:spTgt spid="308"/>
                                        </p:tgtEl>
                                        <p:attrNameLst>
                                          <p:attrName>ppt_y</p:attrName>
                                        </p:attrNameLst>
                                      </p:cBhvr>
                                      <p:tavLst>
                                        <p:tav tm="0">
                                          <p:val>
                                            <p:strVal val="ppt_y"/>
                                          </p:val>
                                        </p:tav>
                                        <p:tav tm="100000">
                                          <p:val>
                                            <p:strVal val="1+ppt_h/2"/>
                                          </p:val>
                                        </p:tav>
                                      </p:tavLst>
                                    </p:anim>
                                    <p:set>
                                      <p:cBhvr>
                                        <p:cTn id="392" dur="1" fill="hold">
                                          <p:stCondLst>
                                            <p:cond delay="2499"/>
                                          </p:stCondLst>
                                        </p:cTn>
                                        <p:tgtEl>
                                          <p:spTgt spid="308"/>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148"/>
                                        </p:tgtEl>
                                        <p:attrNameLst>
                                          <p:attrName>ppt_x</p:attrName>
                                        </p:attrNameLst>
                                      </p:cBhvr>
                                      <p:tavLst>
                                        <p:tav tm="0">
                                          <p:val>
                                            <p:strVal val="ppt_x"/>
                                          </p:val>
                                        </p:tav>
                                        <p:tav tm="100000">
                                          <p:val>
                                            <p:strVal val="ppt_x"/>
                                          </p:val>
                                        </p:tav>
                                      </p:tavLst>
                                    </p:anim>
                                    <p:anim calcmode="lin" valueType="num">
                                      <p:cBhvr additive="base">
                                        <p:cTn id="395" dur="2500"/>
                                        <p:tgtEl>
                                          <p:spTgt spid="148"/>
                                        </p:tgtEl>
                                        <p:attrNameLst>
                                          <p:attrName>ppt_y</p:attrName>
                                        </p:attrNameLst>
                                      </p:cBhvr>
                                      <p:tavLst>
                                        <p:tav tm="0">
                                          <p:val>
                                            <p:strVal val="ppt_y"/>
                                          </p:val>
                                        </p:tav>
                                        <p:tav tm="100000">
                                          <p:val>
                                            <p:strVal val="0-ppt_h/2"/>
                                          </p:val>
                                        </p:tav>
                                      </p:tavLst>
                                    </p:anim>
                                    <p:set>
                                      <p:cBhvr>
                                        <p:cTn id="396" dur="1" fill="hold">
                                          <p:stCondLst>
                                            <p:cond delay="2499"/>
                                          </p:stCondLst>
                                        </p:cTn>
                                        <p:tgtEl>
                                          <p:spTgt spid="148"/>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152"/>
                                        </p:tgtEl>
                                        <p:attrNameLst>
                                          <p:attrName>ppt_x</p:attrName>
                                        </p:attrNameLst>
                                      </p:cBhvr>
                                      <p:tavLst>
                                        <p:tav tm="0">
                                          <p:val>
                                            <p:strVal val="ppt_x"/>
                                          </p:val>
                                        </p:tav>
                                        <p:tav tm="100000">
                                          <p:val>
                                            <p:strVal val="ppt_x"/>
                                          </p:val>
                                        </p:tav>
                                      </p:tavLst>
                                    </p:anim>
                                    <p:anim calcmode="lin" valueType="num">
                                      <p:cBhvr additive="base">
                                        <p:cTn id="399" dur="2500"/>
                                        <p:tgtEl>
                                          <p:spTgt spid="152"/>
                                        </p:tgtEl>
                                        <p:attrNameLst>
                                          <p:attrName>ppt_y</p:attrName>
                                        </p:attrNameLst>
                                      </p:cBhvr>
                                      <p:tavLst>
                                        <p:tav tm="0">
                                          <p:val>
                                            <p:strVal val="ppt_y"/>
                                          </p:val>
                                        </p:tav>
                                        <p:tav tm="100000">
                                          <p:val>
                                            <p:strVal val="0-ppt_h/2"/>
                                          </p:val>
                                        </p:tav>
                                      </p:tavLst>
                                    </p:anim>
                                    <p:set>
                                      <p:cBhvr>
                                        <p:cTn id="400" dur="1" fill="hold">
                                          <p:stCondLst>
                                            <p:cond delay="2499"/>
                                          </p:stCondLst>
                                        </p:cTn>
                                        <p:tgtEl>
                                          <p:spTgt spid="15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155"/>
                                        </p:tgtEl>
                                        <p:attrNameLst>
                                          <p:attrName>ppt_x</p:attrName>
                                        </p:attrNameLst>
                                      </p:cBhvr>
                                      <p:tavLst>
                                        <p:tav tm="0">
                                          <p:val>
                                            <p:strVal val="ppt_x"/>
                                          </p:val>
                                        </p:tav>
                                        <p:tav tm="100000">
                                          <p:val>
                                            <p:strVal val="ppt_x"/>
                                          </p:val>
                                        </p:tav>
                                      </p:tavLst>
                                    </p:anim>
                                    <p:anim calcmode="lin" valueType="num">
                                      <p:cBhvr additive="base">
                                        <p:cTn id="403" dur="2500"/>
                                        <p:tgtEl>
                                          <p:spTgt spid="155"/>
                                        </p:tgtEl>
                                        <p:attrNameLst>
                                          <p:attrName>ppt_y</p:attrName>
                                        </p:attrNameLst>
                                      </p:cBhvr>
                                      <p:tavLst>
                                        <p:tav tm="0">
                                          <p:val>
                                            <p:strVal val="ppt_y"/>
                                          </p:val>
                                        </p:tav>
                                        <p:tav tm="100000">
                                          <p:val>
                                            <p:strVal val="0-ppt_h/2"/>
                                          </p:val>
                                        </p:tav>
                                      </p:tavLst>
                                    </p:anim>
                                    <p:set>
                                      <p:cBhvr>
                                        <p:cTn id="404" dur="1" fill="hold">
                                          <p:stCondLst>
                                            <p:cond delay="2499"/>
                                          </p:stCondLst>
                                        </p:cTn>
                                        <p:tgtEl>
                                          <p:spTgt spid="15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158"/>
                                        </p:tgtEl>
                                        <p:attrNameLst>
                                          <p:attrName>ppt_x</p:attrName>
                                        </p:attrNameLst>
                                      </p:cBhvr>
                                      <p:tavLst>
                                        <p:tav tm="0">
                                          <p:val>
                                            <p:strVal val="ppt_x"/>
                                          </p:val>
                                        </p:tav>
                                        <p:tav tm="100000">
                                          <p:val>
                                            <p:strVal val="ppt_x"/>
                                          </p:val>
                                        </p:tav>
                                      </p:tavLst>
                                    </p:anim>
                                    <p:anim calcmode="lin" valueType="num">
                                      <p:cBhvr additive="base">
                                        <p:cTn id="407" dur="2500"/>
                                        <p:tgtEl>
                                          <p:spTgt spid="158"/>
                                        </p:tgtEl>
                                        <p:attrNameLst>
                                          <p:attrName>ppt_y</p:attrName>
                                        </p:attrNameLst>
                                      </p:cBhvr>
                                      <p:tavLst>
                                        <p:tav tm="0">
                                          <p:val>
                                            <p:strVal val="ppt_y"/>
                                          </p:val>
                                        </p:tav>
                                        <p:tav tm="100000">
                                          <p:val>
                                            <p:strVal val="0-ppt_h/2"/>
                                          </p:val>
                                        </p:tav>
                                      </p:tavLst>
                                    </p:anim>
                                    <p:set>
                                      <p:cBhvr>
                                        <p:cTn id="408" dur="1" fill="hold">
                                          <p:stCondLst>
                                            <p:cond delay="2499"/>
                                          </p:stCondLst>
                                        </p:cTn>
                                        <p:tgtEl>
                                          <p:spTgt spid="158"/>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161"/>
                                        </p:tgtEl>
                                        <p:attrNameLst>
                                          <p:attrName>ppt_x</p:attrName>
                                        </p:attrNameLst>
                                      </p:cBhvr>
                                      <p:tavLst>
                                        <p:tav tm="0">
                                          <p:val>
                                            <p:strVal val="ppt_x"/>
                                          </p:val>
                                        </p:tav>
                                        <p:tav tm="100000">
                                          <p:val>
                                            <p:strVal val="ppt_x"/>
                                          </p:val>
                                        </p:tav>
                                      </p:tavLst>
                                    </p:anim>
                                    <p:anim calcmode="lin" valueType="num">
                                      <p:cBhvr additive="base">
                                        <p:cTn id="411" dur="2500"/>
                                        <p:tgtEl>
                                          <p:spTgt spid="161"/>
                                        </p:tgtEl>
                                        <p:attrNameLst>
                                          <p:attrName>ppt_y</p:attrName>
                                        </p:attrNameLst>
                                      </p:cBhvr>
                                      <p:tavLst>
                                        <p:tav tm="0">
                                          <p:val>
                                            <p:strVal val="ppt_y"/>
                                          </p:val>
                                        </p:tav>
                                        <p:tav tm="100000">
                                          <p:val>
                                            <p:strVal val="0-ppt_h/2"/>
                                          </p:val>
                                        </p:tav>
                                      </p:tavLst>
                                    </p:anim>
                                    <p:set>
                                      <p:cBhvr>
                                        <p:cTn id="412" dur="1" fill="hold">
                                          <p:stCondLst>
                                            <p:cond delay="2499"/>
                                          </p:stCondLst>
                                        </p:cTn>
                                        <p:tgtEl>
                                          <p:spTgt spid="161"/>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164"/>
                                        </p:tgtEl>
                                        <p:attrNameLst>
                                          <p:attrName>ppt_x</p:attrName>
                                        </p:attrNameLst>
                                      </p:cBhvr>
                                      <p:tavLst>
                                        <p:tav tm="0">
                                          <p:val>
                                            <p:strVal val="ppt_x"/>
                                          </p:val>
                                        </p:tav>
                                        <p:tav tm="100000">
                                          <p:val>
                                            <p:strVal val="ppt_x"/>
                                          </p:val>
                                        </p:tav>
                                      </p:tavLst>
                                    </p:anim>
                                    <p:anim calcmode="lin" valueType="num">
                                      <p:cBhvr additive="base">
                                        <p:cTn id="415" dur="2500"/>
                                        <p:tgtEl>
                                          <p:spTgt spid="164"/>
                                        </p:tgtEl>
                                        <p:attrNameLst>
                                          <p:attrName>ppt_y</p:attrName>
                                        </p:attrNameLst>
                                      </p:cBhvr>
                                      <p:tavLst>
                                        <p:tav tm="0">
                                          <p:val>
                                            <p:strVal val="ppt_y"/>
                                          </p:val>
                                        </p:tav>
                                        <p:tav tm="100000">
                                          <p:val>
                                            <p:strVal val="0-ppt_h/2"/>
                                          </p:val>
                                        </p:tav>
                                      </p:tavLst>
                                    </p:anim>
                                    <p:set>
                                      <p:cBhvr>
                                        <p:cTn id="416" dur="1" fill="hold">
                                          <p:stCondLst>
                                            <p:cond delay="2499"/>
                                          </p:stCondLst>
                                        </p:cTn>
                                        <p:tgtEl>
                                          <p:spTgt spid="164"/>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167"/>
                                        </p:tgtEl>
                                        <p:attrNameLst>
                                          <p:attrName>ppt_x</p:attrName>
                                        </p:attrNameLst>
                                      </p:cBhvr>
                                      <p:tavLst>
                                        <p:tav tm="0">
                                          <p:val>
                                            <p:strVal val="ppt_x"/>
                                          </p:val>
                                        </p:tav>
                                        <p:tav tm="100000">
                                          <p:val>
                                            <p:strVal val="ppt_x"/>
                                          </p:val>
                                        </p:tav>
                                      </p:tavLst>
                                    </p:anim>
                                    <p:anim calcmode="lin" valueType="num">
                                      <p:cBhvr additive="base">
                                        <p:cTn id="419" dur="2500"/>
                                        <p:tgtEl>
                                          <p:spTgt spid="167"/>
                                        </p:tgtEl>
                                        <p:attrNameLst>
                                          <p:attrName>ppt_y</p:attrName>
                                        </p:attrNameLst>
                                      </p:cBhvr>
                                      <p:tavLst>
                                        <p:tav tm="0">
                                          <p:val>
                                            <p:strVal val="ppt_y"/>
                                          </p:val>
                                        </p:tav>
                                        <p:tav tm="100000">
                                          <p:val>
                                            <p:strVal val="0-ppt_h/2"/>
                                          </p:val>
                                        </p:tav>
                                      </p:tavLst>
                                    </p:anim>
                                    <p:set>
                                      <p:cBhvr>
                                        <p:cTn id="420" dur="1" fill="hold">
                                          <p:stCondLst>
                                            <p:cond delay="2499"/>
                                          </p:stCondLst>
                                        </p:cTn>
                                        <p:tgtEl>
                                          <p:spTgt spid="167"/>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170"/>
                                        </p:tgtEl>
                                        <p:attrNameLst>
                                          <p:attrName>ppt_x</p:attrName>
                                        </p:attrNameLst>
                                      </p:cBhvr>
                                      <p:tavLst>
                                        <p:tav tm="0">
                                          <p:val>
                                            <p:strVal val="ppt_x"/>
                                          </p:val>
                                        </p:tav>
                                        <p:tav tm="100000">
                                          <p:val>
                                            <p:strVal val="ppt_x"/>
                                          </p:val>
                                        </p:tav>
                                      </p:tavLst>
                                    </p:anim>
                                    <p:anim calcmode="lin" valueType="num">
                                      <p:cBhvr additive="base">
                                        <p:cTn id="423" dur="2500"/>
                                        <p:tgtEl>
                                          <p:spTgt spid="170"/>
                                        </p:tgtEl>
                                        <p:attrNameLst>
                                          <p:attrName>ppt_y</p:attrName>
                                        </p:attrNameLst>
                                      </p:cBhvr>
                                      <p:tavLst>
                                        <p:tav tm="0">
                                          <p:val>
                                            <p:strVal val="ppt_y"/>
                                          </p:val>
                                        </p:tav>
                                        <p:tav tm="100000">
                                          <p:val>
                                            <p:strVal val="0-ppt_h/2"/>
                                          </p:val>
                                        </p:tav>
                                      </p:tavLst>
                                    </p:anim>
                                    <p:set>
                                      <p:cBhvr>
                                        <p:cTn id="424" dur="1" fill="hold">
                                          <p:stCondLst>
                                            <p:cond delay="2499"/>
                                          </p:stCondLst>
                                        </p:cTn>
                                        <p:tgtEl>
                                          <p:spTgt spid="170"/>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173"/>
                                        </p:tgtEl>
                                        <p:attrNameLst>
                                          <p:attrName>ppt_x</p:attrName>
                                        </p:attrNameLst>
                                      </p:cBhvr>
                                      <p:tavLst>
                                        <p:tav tm="0">
                                          <p:val>
                                            <p:strVal val="ppt_x"/>
                                          </p:val>
                                        </p:tav>
                                        <p:tav tm="100000">
                                          <p:val>
                                            <p:strVal val="ppt_x"/>
                                          </p:val>
                                        </p:tav>
                                      </p:tavLst>
                                    </p:anim>
                                    <p:anim calcmode="lin" valueType="num">
                                      <p:cBhvr additive="base">
                                        <p:cTn id="427" dur="2500"/>
                                        <p:tgtEl>
                                          <p:spTgt spid="173"/>
                                        </p:tgtEl>
                                        <p:attrNameLst>
                                          <p:attrName>ppt_y</p:attrName>
                                        </p:attrNameLst>
                                      </p:cBhvr>
                                      <p:tavLst>
                                        <p:tav tm="0">
                                          <p:val>
                                            <p:strVal val="ppt_y"/>
                                          </p:val>
                                        </p:tav>
                                        <p:tav tm="100000">
                                          <p:val>
                                            <p:strVal val="0-ppt_h/2"/>
                                          </p:val>
                                        </p:tav>
                                      </p:tavLst>
                                    </p:anim>
                                    <p:set>
                                      <p:cBhvr>
                                        <p:cTn id="428" dur="1" fill="hold">
                                          <p:stCondLst>
                                            <p:cond delay="2499"/>
                                          </p:stCondLst>
                                        </p:cTn>
                                        <p:tgtEl>
                                          <p:spTgt spid="173"/>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176"/>
                                        </p:tgtEl>
                                        <p:attrNameLst>
                                          <p:attrName>ppt_x</p:attrName>
                                        </p:attrNameLst>
                                      </p:cBhvr>
                                      <p:tavLst>
                                        <p:tav tm="0">
                                          <p:val>
                                            <p:strVal val="ppt_x"/>
                                          </p:val>
                                        </p:tav>
                                        <p:tav tm="100000">
                                          <p:val>
                                            <p:strVal val="ppt_x"/>
                                          </p:val>
                                        </p:tav>
                                      </p:tavLst>
                                    </p:anim>
                                    <p:anim calcmode="lin" valueType="num">
                                      <p:cBhvr additive="base">
                                        <p:cTn id="431" dur="2500"/>
                                        <p:tgtEl>
                                          <p:spTgt spid="176"/>
                                        </p:tgtEl>
                                        <p:attrNameLst>
                                          <p:attrName>ppt_y</p:attrName>
                                        </p:attrNameLst>
                                      </p:cBhvr>
                                      <p:tavLst>
                                        <p:tav tm="0">
                                          <p:val>
                                            <p:strVal val="ppt_y"/>
                                          </p:val>
                                        </p:tav>
                                        <p:tav tm="100000">
                                          <p:val>
                                            <p:strVal val="0-ppt_h/2"/>
                                          </p:val>
                                        </p:tav>
                                      </p:tavLst>
                                    </p:anim>
                                    <p:set>
                                      <p:cBhvr>
                                        <p:cTn id="432" dur="1" fill="hold">
                                          <p:stCondLst>
                                            <p:cond delay="2499"/>
                                          </p:stCondLst>
                                        </p:cTn>
                                        <p:tgtEl>
                                          <p:spTgt spid="176"/>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251"/>
                                        </p:tgtEl>
                                        <p:attrNameLst>
                                          <p:attrName>ppt_x</p:attrName>
                                        </p:attrNameLst>
                                      </p:cBhvr>
                                      <p:tavLst>
                                        <p:tav tm="0">
                                          <p:val>
                                            <p:strVal val="ppt_x"/>
                                          </p:val>
                                        </p:tav>
                                        <p:tav tm="100000">
                                          <p:val>
                                            <p:strVal val="ppt_x"/>
                                          </p:val>
                                        </p:tav>
                                      </p:tavLst>
                                    </p:anim>
                                    <p:anim calcmode="lin" valueType="num">
                                      <p:cBhvr additive="base">
                                        <p:cTn id="435" dur="2500"/>
                                        <p:tgtEl>
                                          <p:spTgt spid="251"/>
                                        </p:tgtEl>
                                        <p:attrNameLst>
                                          <p:attrName>ppt_y</p:attrName>
                                        </p:attrNameLst>
                                      </p:cBhvr>
                                      <p:tavLst>
                                        <p:tav tm="0">
                                          <p:val>
                                            <p:strVal val="ppt_y"/>
                                          </p:val>
                                        </p:tav>
                                        <p:tav tm="100000">
                                          <p:val>
                                            <p:strVal val="0-ppt_h/2"/>
                                          </p:val>
                                        </p:tav>
                                      </p:tavLst>
                                    </p:anim>
                                    <p:set>
                                      <p:cBhvr>
                                        <p:cTn id="436" dur="1" fill="hold">
                                          <p:stCondLst>
                                            <p:cond delay="2499"/>
                                          </p:stCondLst>
                                        </p:cTn>
                                        <p:tgtEl>
                                          <p:spTgt spid="251"/>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254"/>
                                        </p:tgtEl>
                                        <p:attrNameLst>
                                          <p:attrName>ppt_x</p:attrName>
                                        </p:attrNameLst>
                                      </p:cBhvr>
                                      <p:tavLst>
                                        <p:tav tm="0">
                                          <p:val>
                                            <p:strVal val="ppt_x"/>
                                          </p:val>
                                        </p:tav>
                                        <p:tav tm="100000">
                                          <p:val>
                                            <p:strVal val="ppt_x"/>
                                          </p:val>
                                        </p:tav>
                                      </p:tavLst>
                                    </p:anim>
                                    <p:anim calcmode="lin" valueType="num">
                                      <p:cBhvr additive="base">
                                        <p:cTn id="439" dur="2500"/>
                                        <p:tgtEl>
                                          <p:spTgt spid="254"/>
                                        </p:tgtEl>
                                        <p:attrNameLst>
                                          <p:attrName>ppt_y</p:attrName>
                                        </p:attrNameLst>
                                      </p:cBhvr>
                                      <p:tavLst>
                                        <p:tav tm="0">
                                          <p:val>
                                            <p:strVal val="ppt_y"/>
                                          </p:val>
                                        </p:tav>
                                        <p:tav tm="100000">
                                          <p:val>
                                            <p:strVal val="0-ppt_h/2"/>
                                          </p:val>
                                        </p:tav>
                                      </p:tavLst>
                                    </p:anim>
                                    <p:set>
                                      <p:cBhvr>
                                        <p:cTn id="440" dur="1" fill="hold">
                                          <p:stCondLst>
                                            <p:cond delay="2499"/>
                                          </p:stCondLst>
                                        </p:cTn>
                                        <p:tgtEl>
                                          <p:spTgt spid="25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257"/>
                                        </p:tgtEl>
                                        <p:attrNameLst>
                                          <p:attrName>ppt_x</p:attrName>
                                        </p:attrNameLst>
                                      </p:cBhvr>
                                      <p:tavLst>
                                        <p:tav tm="0">
                                          <p:val>
                                            <p:strVal val="ppt_x"/>
                                          </p:val>
                                        </p:tav>
                                        <p:tav tm="100000">
                                          <p:val>
                                            <p:strVal val="ppt_x"/>
                                          </p:val>
                                        </p:tav>
                                      </p:tavLst>
                                    </p:anim>
                                    <p:anim calcmode="lin" valueType="num">
                                      <p:cBhvr additive="base">
                                        <p:cTn id="443" dur="2500"/>
                                        <p:tgtEl>
                                          <p:spTgt spid="257"/>
                                        </p:tgtEl>
                                        <p:attrNameLst>
                                          <p:attrName>ppt_y</p:attrName>
                                        </p:attrNameLst>
                                      </p:cBhvr>
                                      <p:tavLst>
                                        <p:tav tm="0">
                                          <p:val>
                                            <p:strVal val="ppt_y"/>
                                          </p:val>
                                        </p:tav>
                                        <p:tav tm="100000">
                                          <p:val>
                                            <p:strVal val="0-ppt_h/2"/>
                                          </p:val>
                                        </p:tav>
                                      </p:tavLst>
                                    </p:anim>
                                    <p:set>
                                      <p:cBhvr>
                                        <p:cTn id="444" dur="1" fill="hold">
                                          <p:stCondLst>
                                            <p:cond delay="2499"/>
                                          </p:stCondLst>
                                        </p:cTn>
                                        <p:tgtEl>
                                          <p:spTgt spid="25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60"/>
                                        </p:tgtEl>
                                        <p:attrNameLst>
                                          <p:attrName>ppt_x</p:attrName>
                                        </p:attrNameLst>
                                      </p:cBhvr>
                                      <p:tavLst>
                                        <p:tav tm="0">
                                          <p:val>
                                            <p:strVal val="ppt_x"/>
                                          </p:val>
                                        </p:tav>
                                        <p:tav tm="100000">
                                          <p:val>
                                            <p:strVal val="ppt_x"/>
                                          </p:val>
                                        </p:tav>
                                      </p:tavLst>
                                    </p:anim>
                                    <p:anim calcmode="lin" valueType="num">
                                      <p:cBhvr additive="base">
                                        <p:cTn id="447" dur="2500"/>
                                        <p:tgtEl>
                                          <p:spTgt spid="260"/>
                                        </p:tgtEl>
                                        <p:attrNameLst>
                                          <p:attrName>ppt_y</p:attrName>
                                        </p:attrNameLst>
                                      </p:cBhvr>
                                      <p:tavLst>
                                        <p:tav tm="0">
                                          <p:val>
                                            <p:strVal val="ppt_y"/>
                                          </p:val>
                                        </p:tav>
                                        <p:tav tm="100000">
                                          <p:val>
                                            <p:strVal val="0-ppt_h/2"/>
                                          </p:val>
                                        </p:tav>
                                      </p:tavLst>
                                    </p:anim>
                                    <p:set>
                                      <p:cBhvr>
                                        <p:cTn id="448" dur="1" fill="hold">
                                          <p:stCondLst>
                                            <p:cond delay="2499"/>
                                          </p:stCondLst>
                                        </p:cTn>
                                        <p:tgtEl>
                                          <p:spTgt spid="26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63"/>
                                        </p:tgtEl>
                                        <p:attrNameLst>
                                          <p:attrName>ppt_x</p:attrName>
                                        </p:attrNameLst>
                                      </p:cBhvr>
                                      <p:tavLst>
                                        <p:tav tm="0">
                                          <p:val>
                                            <p:strVal val="ppt_x"/>
                                          </p:val>
                                        </p:tav>
                                        <p:tav tm="100000">
                                          <p:val>
                                            <p:strVal val="ppt_x"/>
                                          </p:val>
                                        </p:tav>
                                      </p:tavLst>
                                    </p:anim>
                                    <p:anim calcmode="lin" valueType="num">
                                      <p:cBhvr additive="base">
                                        <p:cTn id="451" dur="2500"/>
                                        <p:tgtEl>
                                          <p:spTgt spid="263"/>
                                        </p:tgtEl>
                                        <p:attrNameLst>
                                          <p:attrName>ppt_y</p:attrName>
                                        </p:attrNameLst>
                                      </p:cBhvr>
                                      <p:tavLst>
                                        <p:tav tm="0">
                                          <p:val>
                                            <p:strVal val="ppt_y"/>
                                          </p:val>
                                        </p:tav>
                                        <p:tav tm="100000">
                                          <p:val>
                                            <p:strVal val="0-ppt_h/2"/>
                                          </p:val>
                                        </p:tav>
                                      </p:tavLst>
                                    </p:anim>
                                    <p:set>
                                      <p:cBhvr>
                                        <p:cTn id="452" dur="1" fill="hold">
                                          <p:stCondLst>
                                            <p:cond delay="2499"/>
                                          </p:stCondLst>
                                        </p:cTn>
                                        <p:tgtEl>
                                          <p:spTgt spid="26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66"/>
                                        </p:tgtEl>
                                        <p:attrNameLst>
                                          <p:attrName>ppt_x</p:attrName>
                                        </p:attrNameLst>
                                      </p:cBhvr>
                                      <p:tavLst>
                                        <p:tav tm="0">
                                          <p:val>
                                            <p:strVal val="ppt_x"/>
                                          </p:val>
                                        </p:tav>
                                        <p:tav tm="100000">
                                          <p:val>
                                            <p:strVal val="ppt_x"/>
                                          </p:val>
                                        </p:tav>
                                      </p:tavLst>
                                    </p:anim>
                                    <p:anim calcmode="lin" valueType="num">
                                      <p:cBhvr additive="base">
                                        <p:cTn id="455" dur="2500"/>
                                        <p:tgtEl>
                                          <p:spTgt spid="266"/>
                                        </p:tgtEl>
                                        <p:attrNameLst>
                                          <p:attrName>ppt_y</p:attrName>
                                        </p:attrNameLst>
                                      </p:cBhvr>
                                      <p:tavLst>
                                        <p:tav tm="0">
                                          <p:val>
                                            <p:strVal val="ppt_y"/>
                                          </p:val>
                                        </p:tav>
                                        <p:tav tm="100000">
                                          <p:val>
                                            <p:strVal val="0-ppt_h/2"/>
                                          </p:val>
                                        </p:tav>
                                      </p:tavLst>
                                    </p:anim>
                                    <p:set>
                                      <p:cBhvr>
                                        <p:cTn id="456" dur="1" fill="hold">
                                          <p:stCondLst>
                                            <p:cond delay="2499"/>
                                          </p:stCondLst>
                                        </p:cTn>
                                        <p:tgtEl>
                                          <p:spTgt spid="26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69"/>
                                        </p:tgtEl>
                                        <p:attrNameLst>
                                          <p:attrName>ppt_x</p:attrName>
                                        </p:attrNameLst>
                                      </p:cBhvr>
                                      <p:tavLst>
                                        <p:tav tm="0">
                                          <p:val>
                                            <p:strVal val="ppt_x"/>
                                          </p:val>
                                        </p:tav>
                                        <p:tav tm="100000">
                                          <p:val>
                                            <p:strVal val="ppt_x"/>
                                          </p:val>
                                        </p:tav>
                                      </p:tavLst>
                                    </p:anim>
                                    <p:anim calcmode="lin" valueType="num">
                                      <p:cBhvr additive="base">
                                        <p:cTn id="459" dur="2500"/>
                                        <p:tgtEl>
                                          <p:spTgt spid="269"/>
                                        </p:tgtEl>
                                        <p:attrNameLst>
                                          <p:attrName>ppt_y</p:attrName>
                                        </p:attrNameLst>
                                      </p:cBhvr>
                                      <p:tavLst>
                                        <p:tav tm="0">
                                          <p:val>
                                            <p:strVal val="ppt_y"/>
                                          </p:val>
                                        </p:tav>
                                        <p:tav tm="100000">
                                          <p:val>
                                            <p:strVal val="0-ppt_h/2"/>
                                          </p:val>
                                        </p:tav>
                                      </p:tavLst>
                                    </p:anim>
                                    <p:set>
                                      <p:cBhvr>
                                        <p:cTn id="460" dur="1" fill="hold">
                                          <p:stCondLst>
                                            <p:cond delay="2499"/>
                                          </p:stCondLst>
                                        </p:cTn>
                                        <p:tgtEl>
                                          <p:spTgt spid="26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72"/>
                                        </p:tgtEl>
                                        <p:attrNameLst>
                                          <p:attrName>ppt_x</p:attrName>
                                        </p:attrNameLst>
                                      </p:cBhvr>
                                      <p:tavLst>
                                        <p:tav tm="0">
                                          <p:val>
                                            <p:strVal val="ppt_x"/>
                                          </p:val>
                                        </p:tav>
                                        <p:tav tm="100000">
                                          <p:val>
                                            <p:strVal val="ppt_x"/>
                                          </p:val>
                                        </p:tav>
                                      </p:tavLst>
                                    </p:anim>
                                    <p:anim calcmode="lin" valueType="num">
                                      <p:cBhvr additive="base">
                                        <p:cTn id="463" dur="2500"/>
                                        <p:tgtEl>
                                          <p:spTgt spid="272"/>
                                        </p:tgtEl>
                                        <p:attrNameLst>
                                          <p:attrName>ppt_y</p:attrName>
                                        </p:attrNameLst>
                                      </p:cBhvr>
                                      <p:tavLst>
                                        <p:tav tm="0">
                                          <p:val>
                                            <p:strVal val="ppt_y"/>
                                          </p:val>
                                        </p:tav>
                                        <p:tav tm="100000">
                                          <p:val>
                                            <p:strVal val="0-ppt_h/2"/>
                                          </p:val>
                                        </p:tav>
                                      </p:tavLst>
                                    </p:anim>
                                    <p:set>
                                      <p:cBhvr>
                                        <p:cTn id="464" dur="1" fill="hold">
                                          <p:stCondLst>
                                            <p:cond delay="2499"/>
                                          </p:stCondLst>
                                        </p:cTn>
                                        <p:tgtEl>
                                          <p:spTgt spid="27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311"/>
                                        </p:tgtEl>
                                        <p:attrNameLst>
                                          <p:attrName>ppt_x</p:attrName>
                                        </p:attrNameLst>
                                      </p:cBhvr>
                                      <p:tavLst>
                                        <p:tav tm="0">
                                          <p:val>
                                            <p:strVal val="ppt_x"/>
                                          </p:val>
                                        </p:tav>
                                        <p:tav tm="100000">
                                          <p:val>
                                            <p:strVal val="ppt_x"/>
                                          </p:val>
                                        </p:tav>
                                      </p:tavLst>
                                    </p:anim>
                                    <p:anim calcmode="lin" valueType="num">
                                      <p:cBhvr additive="base">
                                        <p:cTn id="467" dur="2500"/>
                                        <p:tgtEl>
                                          <p:spTgt spid="311"/>
                                        </p:tgtEl>
                                        <p:attrNameLst>
                                          <p:attrName>ppt_y</p:attrName>
                                        </p:attrNameLst>
                                      </p:cBhvr>
                                      <p:tavLst>
                                        <p:tav tm="0">
                                          <p:val>
                                            <p:strVal val="ppt_y"/>
                                          </p:val>
                                        </p:tav>
                                        <p:tav tm="100000">
                                          <p:val>
                                            <p:strVal val="0-ppt_h/2"/>
                                          </p:val>
                                        </p:tav>
                                      </p:tavLst>
                                    </p:anim>
                                    <p:set>
                                      <p:cBhvr>
                                        <p:cTn id="468" dur="1" fill="hold">
                                          <p:stCondLst>
                                            <p:cond delay="2499"/>
                                          </p:stCondLst>
                                        </p:cTn>
                                        <p:tgtEl>
                                          <p:spTgt spid="311"/>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314"/>
                                        </p:tgtEl>
                                        <p:attrNameLst>
                                          <p:attrName>ppt_x</p:attrName>
                                        </p:attrNameLst>
                                      </p:cBhvr>
                                      <p:tavLst>
                                        <p:tav tm="0">
                                          <p:val>
                                            <p:strVal val="ppt_x"/>
                                          </p:val>
                                        </p:tav>
                                        <p:tav tm="100000">
                                          <p:val>
                                            <p:strVal val="ppt_x"/>
                                          </p:val>
                                        </p:tav>
                                      </p:tavLst>
                                    </p:anim>
                                    <p:anim calcmode="lin" valueType="num">
                                      <p:cBhvr additive="base">
                                        <p:cTn id="471" dur="2500"/>
                                        <p:tgtEl>
                                          <p:spTgt spid="314"/>
                                        </p:tgtEl>
                                        <p:attrNameLst>
                                          <p:attrName>ppt_y</p:attrName>
                                        </p:attrNameLst>
                                      </p:cBhvr>
                                      <p:tavLst>
                                        <p:tav tm="0">
                                          <p:val>
                                            <p:strVal val="ppt_y"/>
                                          </p:val>
                                        </p:tav>
                                        <p:tav tm="100000">
                                          <p:val>
                                            <p:strVal val="0-ppt_h/2"/>
                                          </p:val>
                                        </p:tav>
                                      </p:tavLst>
                                    </p:anim>
                                    <p:set>
                                      <p:cBhvr>
                                        <p:cTn id="472" dur="1" fill="hold">
                                          <p:stCondLst>
                                            <p:cond delay="2499"/>
                                          </p:stCondLst>
                                        </p:cTn>
                                        <p:tgtEl>
                                          <p:spTgt spid="314"/>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317"/>
                                        </p:tgtEl>
                                        <p:attrNameLst>
                                          <p:attrName>ppt_x</p:attrName>
                                        </p:attrNameLst>
                                      </p:cBhvr>
                                      <p:tavLst>
                                        <p:tav tm="0">
                                          <p:val>
                                            <p:strVal val="ppt_x"/>
                                          </p:val>
                                        </p:tav>
                                        <p:tav tm="100000">
                                          <p:val>
                                            <p:strVal val="ppt_x"/>
                                          </p:val>
                                        </p:tav>
                                      </p:tavLst>
                                    </p:anim>
                                    <p:anim calcmode="lin" valueType="num">
                                      <p:cBhvr additive="base">
                                        <p:cTn id="475" dur="2500"/>
                                        <p:tgtEl>
                                          <p:spTgt spid="317"/>
                                        </p:tgtEl>
                                        <p:attrNameLst>
                                          <p:attrName>ppt_y</p:attrName>
                                        </p:attrNameLst>
                                      </p:cBhvr>
                                      <p:tavLst>
                                        <p:tav tm="0">
                                          <p:val>
                                            <p:strVal val="ppt_y"/>
                                          </p:val>
                                        </p:tav>
                                        <p:tav tm="100000">
                                          <p:val>
                                            <p:strVal val="0-ppt_h/2"/>
                                          </p:val>
                                        </p:tav>
                                      </p:tavLst>
                                    </p:anim>
                                    <p:set>
                                      <p:cBhvr>
                                        <p:cTn id="476" dur="1" fill="hold">
                                          <p:stCondLst>
                                            <p:cond delay="2499"/>
                                          </p:stCondLst>
                                        </p:cTn>
                                        <p:tgtEl>
                                          <p:spTgt spid="317"/>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320"/>
                                        </p:tgtEl>
                                        <p:attrNameLst>
                                          <p:attrName>ppt_x</p:attrName>
                                        </p:attrNameLst>
                                      </p:cBhvr>
                                      <p:tavLst>
                                        <p:tav tm="0">
                                          <p:val>
                                            <p:strVal val="ppt_x"/>
                                          </p:val>
                                        </p:tav>
                                        <p:tav tm="100000">
                                          <p:val>
                                            <p:strVal val="ppt_x"/>
                                          </p:val>
                                        </p:tav>
                                      </p:tavLst>
                                    </p:anim>
                                    <p:anim calcmode="lin" valueType="num">
                                      <p:cBhvr additive="base">
                                        <p:cTn id="479" dur="2500"/>
                                        <p:tgtEl>
                                          <p:spTgt spid="320"/>
                                        </p:tgtEl>
                                        <p:attrNameLst>
                                          <p:attrName>ppt_y</p:attrName>
                                        </p:attrNameLst>
                                      </p:cBhvr>
                                      <p:tavLst>
                                        <p:tav tm="0">
                                          <p:val>
                                            <p:strVal val="ppt_y"/>
                                          </p:val>
                                        </p:tav>
                                        <p:tav tm="100000">
                                          <p:val>
                                            <p:strVal val="0-ppt_h/2"/>
                                          </p:val>
                                        </p:tav>
                                      </p:tavLst>
                                    </p:anim>
                                    <p:set>
                                      <p:cBhvr>
                                        <p:cTn id="480" dur="1" fill="hold">
                                          <p:stCondLst>
                                            <p:cond delay="2499"/>
                                          </p:stCondLst>
                                        </p:cTn>
                                        <p:tgtEl>
                                          <p:spTgt spid="320"/>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323"/>
                                        </p:tgtEl>
                                        <p:attrNameLst>
                                          <p:attrName>ppt_x</p:attrName>
                                        </p:attrNameLst>
                                      </p:cBhvr>
                                      <p:tavLst>
                                        <p:tav tm="0">
                                          <p:val>
                                            <p:strVal val="ppt_x"/>
                                          </p:val>
                                        </p:tav>
                                        <p:tav tm="100000">
                                          <p:val>
                                            <p:strVal val="ppt_x"/>
                                          </p:val>
                                        </p:tav>
                                      </p:tavLst>
                                    </p:anim>
                                    <p:anim calcmode="lin" valueType="num">
                                      <p:cBhvr additive="base">
                                        <p:cTn id="483" dur="2500"/>
                                        <p:tgtEl>
                                          <p:spTgt spid="323"/>
                                        </p:tgtEl>
                                        <p:attrNameLst>
                                          <p:attrName>ppt_y</p:attrName>
                                        </p:attrNameLst>
                                      </p:cBhvr>
                                      <p:tavLst>
                                        <p:tav tm="0">
                                          <p:val>
                                            <p:strVal val="ppt_y"/>
                                          </p:val>
                                        </p:tav>
                                        <p:tav tm="100000">
                                          <p:val>
                                            <p:strVal val="0-ppt_h/2"/>
                                          </p:val>
                                        </p:tav>
                                      </p:tavLst>
                                    </p:anim>
                                    <p:set>
                                      <p:cBhvr>
                                        <p:cTn id="484" dur="1" fill="hold">
                                          <p:stCondLst>
                                            <p:cond delay="2499"/>
                                          </p:stCondLst>
                                        </p:cTn>
                                        <p:tgtEl>
                                          <p:spTgt spid="323"/>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326"/>
                                        </p:tgtEl>
                                        <p:attrNameLst>
                                          <p:attrName>ppt_x</p:attrName>
                                        </p:attrNameLst>
                                      </p:cBhvr>
                                      <p:tavLst>
                                        <p:tav tm="0">
                                          <p:val>
                                            <p:strVal val="ppt_x"/>
                                          </p:val>
                                        </p:tav>
                                        <p:tav tm="100000">
                                          <p:val>
                                            <p:strVal val="ppt_x"/>
                                          </p:val>
                                        </p:tav>
                                      </p:tavLst>
                                    </p:anim>
                                    <p:anim calcmode="lin" valueType="num">
                                      <p:cBhvr additive="base">
                                        <p:cTn id="487" dur="2500"/>
                                        <p:tgtEl>
                                          <p:spTgt spid="326"/>
                                        </p:tgtEl>
                                        <p:attrNameLst>
                                          <p:attrName>ppt_y</p:attrName>
                                        </p:attrNameLst>
                                      </p:cBhvr>
                                      <p:tavLst>
                                        <p:tav tm="0">
                                          <p:val>
                                            <p:strVal val="ppt_y"/>
                                          </p:val>
                                        </p:tav>
                                        <p:tav tm="100000">
                                          <p:val>
                                            <p:strVal val="0-ppt_h/2"/>
                                          </p:val>
                                        </p:tav>
                                      </p:tavLst>
                                    </p:anim>
                                    <p:set>
                                      <p:cBhvr>
                                        <p:cTn id="488" dur="1" fill="hold">
                                          <p:stCondLst>
                                            <p:cond delay="2499"/>
                                          </p:stCondLst>
                                        </p:cTn>
                                        <p:tgtEl>
                                          <p:spTgt spid="326"/>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2500"/>
                                        <p:tgtEl>
                                          <p:spTgt spid="329"/>
                                        </p:tgtEl>
                                        <p:attrNameLst>
                                          <p:attrName>ppt_h</p:attrName>
                                        </p:attrNameLst>
                                      </p:cBhvr>
                                      <p:tavLst>
                                        <p:tav tm="0">
                                          <p:val>
                                            <p:strVal val="ppt_h"/>
                                          </p:val>
                                        </p:tav>
                                        <p:tav tm="100000">
                                          <p:val>
                                            <p:strVal val="ppt_h"/>
                                          </p:val>
                                        </p:tav>
                                      </p:tavLst>
                                    </p:anim>
                                    <p:anim calcmode="lin" valueType="num">
                                      <p:cBhvr>
                                        <p:cTn id="491" dur="2500"/>
                                        <p:tgtEl>
                                          <p:spTgt spid="3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499"/>
                                          </p:stCondLst>
                                        </p:cTn>
                                        <p:tgtEl>
                                          <p:spTgt spid="32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2500"/>
                                        <p:tgtEl>
                                          <p:spTgt spid="332"/>
                                        </p:tgtEl>
                                        <p:attrNameLst>
                                          <p:attrName>ppt_h</p:attrName>
                                        </p:attrNameLst>
                                      </p:cBhvr>
                                      <p:tavLst>
                                        <p:tav tm="0">
                                          <p:val>
                                            <p:strVal val="ppt_h"/>
                                          </p:val>
                                        </p:tav>
                                        <p:tav tm="100000">
                                          <p:val>
                                            <p:strVal val="ppt_h"/>
                                          </p:val>
                                        </p:tav>
                                      </p:tavLst>
                                    </p:anim>
                                    <p:anim calcmode="lin" valueType="num">
                                      <p:cBhvr>
                                        <p:cTn id="495" dur="25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499"/>
                                          </p:stCondLst>
                                        </p:cTn>
                                        <p:tgtEl>
                                          <p:spTgt spid="332"/>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2500"/>
                                        <p:tgtEl>
                                          <p:spTgt spid="335"/>
                                        </p:tgtEl>
                                        <p:attrNameLst>
                                          <p:attrName>ppt_h</p:attrName>
                                        </p:attrNameLst>
                                      </p:cBhvr>
                                      <p:tavLst>
                                        <p:tav tm="0">
                                          <p:val>
                                            <p:strVal val="ppt_h"/>
                                          </p:val>
                                        </p:tav>
                                        <p:tav tm="100000">
                                          <p:val>
                                            <p:strVal val="ppt_h"/>
                                          </p:val>
                                        </p:tav>
                                      </p:tavLst>
                                    </p:anim>
                                    <p:anim calcmode="lin" valueType="num">
                                      <p:cBhvr>
                                        <p:cTn id="499" dur="2500"/>
                                        <p:tgtEl>
                                          <p:spTgt spid="3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499"/>
                                          </p:stCondLst>
                                        </p:cTn>
                                        <p:tgtEl>
                                          <p:spTgt spid="335"/>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2500"/>
                                        <p:tgtEl>
                                          <p:spTgt spid="338"/>
                                        </p:tgtEl>
                                        <p:attrNameLst>
                                          <p:attrName>ppt_h</p:attrName>
                                        </p:attrNameLst>
                                      </p:cBhvr>
                                      <p:tavLst>
                                        <p:tav tm="0">
                                          <p:val>
                                            <p:strVal val="ppt_h"/>
                                          </p:val>
                                        </p:tav>
                                        <p:tav tm="100000">
                                          <p:val>
                                            <p:strVal val="ppt_h"/>
                                          </p:val>
                                        </p:tav>
                                      </p:tavLst>
                                    </p:anim>
                                    <p:anim calcmode="lin" valueType="num">
                                      <p:cBhvr>
                                        <p:cTn id="503" dur="2500"/>
                                        <p:tgtEl>
                                          <p:spTgt spid="3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499"/>
                                          </p:stCondLst>
                                        </p:cTn>
                                        <p:tgtEl>
                                          <p:spTgt spid="338"/>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2500"/>
                                        <p:tgtEl>
                                          <p:spTgt spid="341"/>
                                        </p:tgtEl>
                                        <p:attrNameLst>
                                          <p:attrName>ppt_h</p:attrName>
                                        </p:attrNameLst>
                                      </p:cBhvr>
                                      <p:tavLst>
                                        <p:tav tm="0">
                                          <p:val>
                                            <p:strVal val="ppt_h"/>
                                          </p:val>
                                        </p:tav>
                                        <p:tav tm="100000">
                                          <p:val>
                                            <p:strVal val="ppt_h"/>
                                          </p:val>
                                        </p:tav>
                                      </p:tavLst>
                                    </p:anim>
                                    <p:anim calcmode="lin" valueType="num">
                                      <p:cBhvr>
                                        <p:cTn id="507" dur="2500"/>
                                        <p:tgtEl>
                                          <p:spTgt spid="3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499"/>
                                          </p:stCondLst>
                                        </p:cTn>
                                        <p:tgtEl>
                                          <p:spTgt spid="341"/>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2500"/>
                                        <p:tgtEl>
                                          <p:spTgt spid="344"/>
                                        </p:tgtEl>
                                        <p:attrNameLst>
                                          <p:attrName>ppt_h</p:attrName>
                                        </p:attrNameLst>
                                      </p:cBhvr>
                                      <p:tavLst>
                                        <p:tav tm="0">
                                          <p:val>
                                            <p:strVal val="ppt_h"/>
                                          </p:val>
                                        </p:tav>
                                        <p:tav tm="100000">
                                          <p:val>
                                            <p:strVal val="ppt_h"/>
                                          </p:val>
                                        </p:tav>
                                      </p:tavLst>
                                    </p:anim>
                                    <p:anim calcmode="lin" valueType="num">
                                      <p:cBhvr>
                                        <p:cTn id="511" dur="2500"/>
                                        <p:tgtEl>
                                          <p:spTgt spid="3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499"/>
                                          </p:stCondLst>
                                        </p:cTn>
                                        <p:tgtEl>
                                          <p:spTgt spid="34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2500"/>
                                        <p:tgtEl>
                                          <p:spTgt spid="347"/>
                                        </p:tgtEl>
                                        <p:attrNameLst>
                                          <p:attrName>ppt_h</p:attrName>
                                        </p:attrNameLst>
                                      </p:cBhvr>
                                      <p:tavLst>
                                        <p:tav tm="0">
                                          <p:val>
                                            <p:strVal val="ppt_h"/>
                                          </p:val>
                                        </p:tav>
                                        <p:tav tm="100000">
                                          <p:val>
                                            <p:strVal val="ppt_h"/>
                                          </p:val>
                                        </p:tav>
                                      </p:tavLst>
                                    </p:anim>
                                    <p:anim calcmode="lin" valueType="num">
                                      <p:cBhvr>
                                        <p:cTn id="515" dur="2500"/>
                                        <p:tgtEl>
                                          <p:spTgt spid="3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499"/>
                                          </p:stCondLst>
                                        </p:cTn>
                                        <p:tgtEl>
                                          <p:spTgt spid="347"/>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2500"/>
                                        <p:tgtEl>
                                          <p:spTgt spid="350"/>
                                        </p:tgtEl>
                                        <p:attrNameLst>
                                          <p:attrName>ppt_h</p:attrName>
                                        </p:attrNameLst>
                                      </p:cBhvr>
                                      <p:tavLst>
                                        <p:tav tm="0">
                                          <p:val>
                                            <p:strVal val="ppt_h"/>
                                          </p:val>
                                        </p:tav>
                                        <p:tav tm="100000">
                                          <p:val>
                                            <p:strVal val="ppt_h"/>
                                          </p:val>
                                        </p:tav>
                                      </p:tavLst>
                                    </p:anim>
                                    <p:anim calcmode="lin" valueType="num">
                                      <p:cBhvr>
                                        <p:cTn id="519" dur="2500"/>
                                        <p:tgtEl>
                                          <p:spTgt spid="3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499"/>
                                          </p:stCondLst>
                                        </p:cTn>
                                        <p:tgtEl>
                                          <p:spTgt spid="350"/>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2500"/>
                                        <p:tgtEl>
                                          <p:spTgt spid="353"/>
                                        </p:tgtEl>
                                        <p:attrNameLst>
                                          <p:attrName>ppt_h</p:attrName>
                                        </p:attrNameLst>
                                      </p:cBhvr>
                                      <p:tavLst>
                                        <p:tav tm="0">
                                          <p:val>
                                            <p:strVal val="ppt_h"/>
                                          </p:val>
                                        </p:tav>
                                        <p:tav tm="100000">
                                          <p:val>
                                            <p:strVal val="ppt_h"/>
                                          </p:val>
                                        </p:tav>
                                      </p:tavLst>
                                    </p:anim>
                                    <p:anim calcmode="lin" valueType="num">
                                      <p:cBhvr>
                                        <p:cTn id="523" dur="2500"/>
                                        <p:tgtEl>
                                          <p:spTgt spid="3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499"/>
                                          </p:stCondLst>
                                        </p:cTn>
                                        <p:tgtEl>
                                          <p:spTgt spid="353"/>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2500"/>
                                        <p:tgtEl>
                                          <p:spTgt spid="357"/>
                                        </p:tgtEl>
                                        <p:attrNameLst>
                                          <p:attrName>ppt_h</p:attrName>
                                        </p:attrNameLst>
                                      </p:cBhvr>
                                      <p:tavLst>
                                        <p:tav tm="0">
                                          <p:val>
                                            <p:strVal val="ppt_h"/>
                                          </p:val>
                                        </p:tav>
                                        <p:tav tm="100000">
                                          <p:val>
                                            <p:strVal val="ppt_h"/>
                                          </p:val>
                                        </p:tav>
                                      </p:tavLst>
                                    </p:anim>
                                    <p:anim calcmode="lin" valueType="num">
                                      <p:cBhvr>
                                        <p:cTn id="527" dur="2500"/>
                                        <p:tgtEl>
                                          <p:spTgt spid="3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499"/>
                                          </p:stCondLst>
                                        </p:cTn>
                                        <p:tgtEl>
                                          <p:spTgt spid="357"/>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2500"/>
                                        <p:tgtEl>
                                          <p:spTgt spid="360"/>
                                        </p:tgtEl>
                                        <p:attrNameLst>
                                          <p:attrName>ppt_h</p:attrName>
                                        </p:attrNameLst>
                                      </p:cBhvr>
                                      <p:tavLst>
                                        <p:tav tm="0">
                                          <p:val>
                                            <p:strVal val="ppt_h"/>
                                          </p:val>
                                        </p:tav>
                                        <p:tav tm="100000">
                                          <p:val>
                                            <p:strVal val="ppt_h"/>
                                          </p:val>
                                        </p:tav>
                                      </p:tavLst>
                                    </p:anim>
                                    <p:anim calcmode="lin" valueType="num">
                                      <p:cBhvr>
                                        <p:cTn id="531" dur="2500"/>
                                        <p:tgtEl>
                                          <p:spTgt spid="3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499"/>
                                          </p:stCondLst>
                                        </p:cTn>
                                        <p:tgtEl>
                                          <p:spTgt spid="360"/>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2500"/>
                                        <p:tgtEl>
                                          <p:spTgt spid="363"/>
                                        </p:tgtEl>
                                        <p:attrNameLst>
                                          <p:attrName>ppt_h</p:attrName>
                                        </p:attrNameLst>
                                      </p:cBhvr>
                                      <p:tavLst>
                                        <p:tav tm="0">
                                          <p:val>
                                            <p:strVal val="ppt_h"/>
                                          </p:val>
                                        </p:tav>
                                        <p:tav tm="100000">
                                          <p:val>
                                            <p:strVal val="ppt_h"/>
                                          </p:val>
                                        </p:tav>
                                      </p:tavLst>
                                    </p:anim>
                                    <p:anim calcmode="lin" valueType="num">
                                      <p:cBhvr>
                                        <p:cTn id="535" dur="2500"/>
                                        <p:tgtEl>
                                          <p:spTgt spid="3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499"/>
                                          </p:stCondLst>
                                        </p:cTn>
                                        <p:tgtEl>
                                          <p:spTgt spid="363"/>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2500"/>
                                        <p:tgtEl>
                                          <p:spTgt spid="275"/>
                                        </p:tgtEl>
                                        <p:attrNameLst>
                                          <p:attrName>ppt_h</p:attrName>
                                        </p:attrNameLst>
                                      </p:cBhvr>
                                      <p:tavLst>
                                        <p:tav tm="0">
                                          <p:val>
                                            <p:strVal val="ppt_h"/>
                                          </p:val>
                                        </p:tav>
                                        <p:tav tm="100000">
                                          <p:val>
                                            <p:strVal val="ppt_h"/>
                                          </p:val>
                                        </p:tav>
                                      </p:tavLst>
                                    </p:anim>
                                    <p:anim calcmode="lin" valueType="num">
                                      <p:cBhvr>
                                        <p:cTn id="539" dur="2500"/>
                                        <p:tgtEl>
                                          <p:spTgt spid="2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499"/>
                                          </p:stCondLst>
                                        </p:cTn>
                                        <p:tgtEl>
                                          <p:spTgt spid="275"/>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2500"/>
                                        <p:tgtEl>
                                          <p:spTgt spid="278"/>
                                        </p:tgtEl>
                                        <p:attrNameLst>
                                          <p:attrName>ppt_h</p:attrName>
                                        </p:attrNameLst>
                                      </p:cBhvr>
                                      <p:tavLst>
                                        <p:tav tm="0">
                                          <p:val>
                                            <p:strVal val="ppt_h"/>
                                          </p:val>
                                        </p:tav>
                                        <p:tav tm="100000">
                                          <p:val>
                                            <p:strVal val="ppt_h"/>
                                          </p:val>
                                        </p:tav>
                                      </p:tavLst>
                                    </p:anim>
                                    <p:anim calcmode="lin" valueType="num">
                                      <p:cBhvr>
                                        <p:cTn id="543" dur="2500"/>
                                        <p:tgtEl>
                                          <p:spTgt spid="2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499"/>
                                          </p:stCondLst>
                                        </p:cTn>
                                        <p:tgtEl>
                                          <p:spTgt spid="278"/>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2500"/>
                                        <p:tgtEl>
                                          <p:spTgt spid="281"/>
                                        </p:tgtEl>
                                        <p:attrNameLst>
                                          <p:attrName>ppt_h</p:attrName>
                                        </p:attrNameLst>
                                      </p:cBhvr>
                                      <p:tavLst>
                                        <p:tav tm="0">
                                          <p:val>
                                            <p:strVal val="ppt_h"/>
                                          </p:val>
                                        </p:tav>
                                        <p:tav tm="100000">
                                          <p:val>
                                            <p:strVal val="ppt_h"/>
                                          </p:val>
                                        </p:tav>
                                      </p:tavLst>
                                    </p:anim>
                                    <p:anim calcmode="lin" valueType="num">
                                      <p:cBhvr>
                                        <p:cTn id="547" dur="2500"/>
                                        <p:tgtEl>
                                          <p:spTgt spid="2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499"/>
                                          </p:stCondLst>
                                        </p:cTn>
                                        <p:tgtEl>
                                          <p:spTgt spid="281"/>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2500"/>
                                        <p:tgtEl>
                                          <p:spTgt spid="284"/>
                                        </p:tgtEl>
                                        <p:attrNameLst>
                                          <p:attrName>ppt_h</p:attrName>
                                        </p:attrNameLst>
                                      </p:cBhvr>
                                      <p:tavLst>
                                        <p:tav tm="0">
                                          <p:val>
                                            <p:strVal val="ppt_h"/>
                                          </p:val>
                                        </p:tav>
                                        <p:tav tm="100000">
                                          <p:val>
                                            <p:strVal val="ppt_h"/>
                                          </p:val>
                                        </p:tav>
                                      </p:tavLst>
                                    </p:anim>
                                    <p:anim calcmode="lin" valueType="num">
                                      <p:cBhvr>
                                        <p:cTn id="551" dur="2500"/>
                                        <p:tgtEl>
                                          <p:spTgt spid="2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499"/>
                                          </p:stCondLst>
                                        </p:cTn>
                                        <p:tgtEl>
                                          <p:spTgt spid="284"/>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2500"/>
                                        <p:tgtEl>
                                          <p:spTgt spid="287"/>
                                        </p:tgtEl>
                                        <p:attrNameLst>
                                          <p:attrName>ppt_h</p:attrName>
                                        </p:attrNameLst>
                                      </p:cBhvr>
                                      <p:tavLst>
                                        <p:tav tm="0">
                                          <p:val>
                                            <p:strVal val="ppt_h"/>
                                          </p:val>
                                        </p:tav>
                                        <p:tav tm="100000">
                                          <p:val>
                                            <p:strVal val="ppt_h"/>
                                          </p:val>
                                        </p:tav>
                                      </p:tavLst>
                                    </p:anim>
                                    <p:anim calcmode="lin" valueType="num">
                                      <p:cBhvr>
                                        <p:cTn id="555" dur="2500"/>
                                        <p:tgtEl>
                                          <p:spTgt spid="2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499"/>
                                          </p:stCondLst>
                                        </p:cTn>
                                        <p:tgtEl>
                                          <p:spTgt spid="287"/>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2500"/>
                                        <p:tgtEl>
                                          <p:spTgt spid="290"/>
                                        </p:tgtEl>
                                        <p:attrNameLst>
                                          <p:attrName>ppt_h</p:attrName>
                                        </p:attrNameLst>
                                      </p:cBhvr>
                                      <p:tavLst>
                                        <p:tav tm="0">
                                          <p:val>
                                            <p:strVal val="ppt_h"/>
                                          </p:val>
                                        </p:tav>
                                        <p:tav tm="100000">
                                          <p:val>
                                            <p:strVal val="ppt_h"/>
                                          </p:val>
                                        </p:tav>
                                      </p:tavLst>
                                    </p:anim>
                                    <p:anim calcmode="lin" valueType="num">
                                      <p:cBhvr>
                                        <p:cTn id="559" dur="2500"/>
                                        <p:tgtEl>
                                          <p:spTgt spid="2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499"/>
                                          </p:stCondLst>
                                        </p:cTn>
                                        <p:tgtEl>
                                          <p:spTgt spid="290"/>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2500"/>
                                        <p:tgtEl>
                                          <p:spTgt spid="293"/>
                                        </p:tgtEl>
                                        <p:attrNameLst>
                                          <p:attrName>ppt_h</p:attrName>
                                        </p:attrNameLst>
                                      </p:cBhvr>
                                      <p:tavLst>
                                        <p:tav tm="0">
                                          <p:val>
                                            <p:strVal val="ppt_h"/>
                                          </p:val>
                                        </p:tav>
                                        <p:tav tm="100000">
                                          <p:val>
                                            <p:strVal val="ppt_h"/>
                                          </p:val>
                                        </p:tav>
                                      </p:tavLst>
                                    </p:anim>
                                    <p:anim calcmode="lin" valueType="num">
                                      <p:cBhvr>
                                        <p:cTn id="563" dur="2500"/>
                                        <p:tgtEl>
                                          <p:spTgt spid="2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499"/>
                                          </p:stCondLst>
                                        </p:cTn>
                                        <p:tgtEl>
                                          <p:spTgt spid="293"/>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2500"/>
                                        <p:tgtEl>
                                          <p:spTgt spid="296"/>
                                        </p:tgtEl>
                                        <p:attrNameLst>
                                          <p:attrName>ppt_h</p:attrName>
                                        </p:attrNameLst>
                                      </p:cBhvr>
                                      <p:tavLst>
                                        <p:tav tm="0">
                                          <p:val>
                                            <p:strVal val="ppt_h"/>
                                          </p:val>
                                        </p:tav>
                                        <p:tav tm="100000">
                                          <p:val>
                                            <p:strVal val="ppt_h"/>
                                          </p:val>
                                        </p:tav>
                                      </p:tavLst>
                                    </p:anim>
                                    <p:anim calcmode="lin" valueType="num">
                                      <p:cBhvr>
                                        <p:cTn id="567" dur="2500"/>
                                        <p:tgtEl>
                                          <p:spTgt spid="2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499"/>
                                          </p:stCondLst>
                                        </p:cTn>
                                        <p:tgtEl>
                                          <p:spTgt spid="296"/>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2500"/>
                                        <p:tgtEl>
                                          <p:spTgt spid="299"/>
                                        </p:tgtEl>
                                        <p:attrNameLst>
                                          <p:attrName>ppt_h</p:attrName>
                                        </p:attrNameLst>
                                      </p:cBhvr>
                                      <p:tavLst>
                                        <p:tav tm="0">
                                          <p:val>
                                            <p:strVal val="ppt_h"/>
                                          </p:val>
                                        </p:tav>
                                        <p:tav tm="100000">
                                          <p:val>
                                            <p:strVal val="ppt_h"/>
                                          </p:val>
                                        </p:tav>
                                      </p:tavLst>
                                    </p:anim>
                                    <p:anim calcmode="lin" valueType="num">
                                      <p:cBhvr>
                                        <p:cTn id="571" dur="2500"/>
                                        <p:tgtEl>
                                          <p:spTgt spid="2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499"/>
                                          </p:stCondLst>
                                        </p:cTn>
                                        <p:tgtEl>
                                          <p:spTgt spid="299"/>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2500"/>
                                        <p:tgtEl>
                                          <p:spTgt spid="302"/>
                                        </p:tgtEl>
                                        <p:attrNameLst>
                                          <p:attrName>ppt_h</p:attrName>
                                        </p:attrNameLst>
                                      </p:cBhvr>
                                      <p:tavLst>
                                        <p:tav tm="0">
                                          <p:val>
                                            <p:strVal val="ppt_h"/>
                                          </p:val>
                                        </p:tav>
                                        <p:tav tm="100000">
                                          <p:val>
                                            <p:strVal val="ppt_h"/>
                                          </p:val>
                                        </p:tav>
                                      </p:tavLst>
                                    </p:anim>
                                    <p:anim calcmode="lin" valueType="num">
                                      <p:cBhvr>
                                        <p:cTn id="575" dur="2500"/>
                                        <p:tgtEl>
                                          <p:spTgt spid="3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499"/>
                                          </p:stCondLst>
                                        </p:cTn>
                                        <p:tgtEl>
                                          <p:spTgt spid="302"/>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2500"/>
                                        <p:tgtEl>
                                          <p:spTgt spid="305"/>
                                        </p:tgtEl>
                                        <p:attrNameLst>
                                          <p:attrName>ppt_h</p:attrName>
                                        </p:attrNameLst>
                                      </p:cBhvr>
                                      <p:tavLst>
                                        <p:tav tm="0">
                                          <p:val>
                                            <p:strVal val="ppt_h"/>
                                          </p:val>
                                        </p:tav>
                                        <p:tav tm="100000">
                                          <p:val>
                                            <p:strVal val="ppt_h"/>
                                          </p:val>
                                        </p:tav>
                                      </p:tavLst>
                                    </p:anim>
                                    <p:anim calcmode="lin" valueType="num">
                                      <p:cBhvr>
                                        <p:cTn id="579" dur="2500"/>
                                        <p:tgtEl>
                                          <p:spTgt spid="3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499"/>
                                          </p:stCondLst>
                                        </p:cTn>
                                        <p:tgtEl>
                                          <p:spTgt spid="305"/>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2500"/>
                                        <p:tgtEl>
                                          <p:spTgt spid="308"/>
                                        </p:tgtEl>
                                        <p:attrNameLst>
                                          <p:attrName>ppt_h</p:attrName>
                                        </p:attrNameLst>
                                      </p:cBhvr>
                                      <p:tavLst>
                                        <p:tav tm="0">
                                          <p:val>
                                            <p:strVal val="ppt_h"/>
                                          </p:val>
                                        </p:tav>
                                        <p:tav tm="100000">
                                          <p:val>
                                            <p:strVal val="ppt_h"/>
                                          </p:val>
                                        </p:tav>
                                      </p:tavLst>
                                    </p:anim>
                                    <p:anim calcmode="lin" valueType="num">
                                      <p:cBhvr>
                                        <p:cTn id="583" dur="2500"/>
                                        <p:tgtEl>
                                          <p:spTgt spid="3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499"/>
                                          </p:stCondLst>
                                        </p:cTn>
                                        <p:tgtEl>
                                          <p:spTgt spid="308"/>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2500"/>
                                        <p:tgtEl>
                                          <p:spTgt spid="148"/>
                                        </p:tgtEl>
                                        <p:attrNameLst>
                                          <p:attrName>ppt_h</p:attrName>
                                        </p:attrNameLst>
                                      </p:cBhvr>
                                      <p:tavLst>
                                        <p:tav tm="0">
                                          <p:val>
                                            <p:strVal val="ppt_h"/>
                                          </p:val>
                                        </p:tav>
                                        <p:tav tm="100000">
                                          <p:val>
                                            <p:strVal val="ppt_h"/>
                                          </p:val>
                                        </p:tav>
                                      </p:tavLst>
                                    </p:anim>
                                    <p:anim calcmode="lin" valueType="num">
                                      <p:cBhvr>
                                        <p:cTn id="5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499"/>
                                          </p:stCondLst>
                                        </p:cTn>
                                        <p:tgtEl>
                                          <p:spTgt spid="148"/>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2500"/>
                                        <p:tgtEl>
                                          <p:spTgt spid="152"/>
                                        </p:tgtEl>
                                        <p:attrNameLst>
                                          <p:attrName>ppt_h</p:attrName>
                                        </p:attrNameLst>
                                      </p:cBhvr>
                                      <p:tavLst>
                                        <p:tav tm="0">
                                          <p:val>
                                            <p:strVal val="ppt_h"/>
                                          </p:val>
                                        </p:tav>
                                        <p:tav tm="100000">
                                          <p:val>
                                            <p:strVal val="ppt_h"/>
                                          </p:val>
                                        </p:tav>
                                      </p:tavLst>
                                    </p:anim>
                                    <p:anim calcmode="lin" valueType="num">
                                      <p:cBhvr>
                                        <p:cTn id="591" dur="25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499"/>
                                          </p:stCondLst>
                                        </p:cTn>
                                        <p:tgtEl>
                                          <p:spTgt spid="15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2500"/>
                                        <p:tgtEl>
                                          <p:spTgt spid="155"/>
                                        </p:tgtEl>
                                        <p:attrNameLst>
                                          <p:attrName>ppt_h</p:attrName>
                                        </p:attrNameLst>
                                      </p:cBhvr>
                                      <p:tavLst>
                                        <p:tav tm="0">
                                          <p:val>
                                            <p:strVal val="ppt_h"/>
                                          </p:val>
                                        </p:tav>
                                        <p:tav tm="100000">
                                          <p:val>
                                            <p:strVal val="ppt_h"/>
                                          </p:val>
                                        </p:tav>
                                      </p:tavLst>
                                    </p:anim>
                                    <p:anim calcmode="lin" valueType="num">
                                      <p:cBhvr>
                                        <p:cTn id="595"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499"/>
                                          </p:stCondLst>
                                        </p:cTn>
                                        <p:tgtEl>
                                          <p:spTgt spid="15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2500"/>
                                        <p:tgtEl>
                                          <p:spTgt spid="158"/>
                                        </p:tgtEl>
                                        <p:attrNameLst>
                                          <p:attrName>ppt_h</p:attrName>
                                        </p:attrNameLst>
                                      </p:cBhvr>
                                      <p:tavLst>
                                        <p:tav tm="0">
                                          <p:val>
                                            <p:strVal val="ppt_h"/>
                                          </p:val>
                                        </p:tav>
                                        <p:tav tm="100000">
                                          <p:val>
                                            <p:strVal val="ppt_h"/>
                                          </p:val>
                                        </p:tav>
                                      </p:tavLst>
                                    </p:anim>
                                    <p:anim calcmode="lin" valueType="num">
                                      <p:cBhvr>
                                        <p:cTn id="599" dur="25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499"/>
                                          </p:stCondLst>
                                        </p:cTn>
                                        <p:tgtEl>
                                          <p:spTgt spid="158"/>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2500"/>
                                        <p:tgtEl>
                                          <p:spTgt spid="161"/>
                                        </p:tgtEl>
                                        <p:attrNameLst>
                                          <p:attrName>ppt_h</p:attrName>
                                        </p:attrNameLst>
                                      </p:cBhvr>
                                      <p:tavLst>
                                        <p:tav tm="0">
                                          <p:val>
                                            <p:strVal val="ppt_h"/>
                                          </p:val>
                                        </p:tav>
                                        <p:tav tm="100000">
                                          <p:val>
                                            <p:strVal val="ppt_h"/>
                                          </p:val>
                                        </p:tav>
                                      </p:tavLst>
                                    </p:anim>
                                    <p:anim calcmode="lin" valueType="num">
                                      <p:cBhvr>
                                        <p:cTn id="603" dur="2500"/>
                                        <p:tgtEl>
                                          <p:spTgt spid="1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499"/>
                                          </p:stCondLst>
                                        </p:cTn>
                                        <p:tgtEl>
                                          <p:spTgt spid="161"/>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2500"/>
                                        <p:tgtEl>
                                          <p:spTgt spid="164"/>
                                        </p:tgtEl>
                                        <p:attrNameLst>
                                          <p:attrName>ppt_h</p:attrName>
                                        </p:attrNameLst>
                                      </p:cBhvr>
                                      <p:tavLst>
                                        <p:tav tm="0">
                                          <p:val>
                                            <p:strVal val="ppt_h"/>
                                          </p:val>
                                        </p:tav>
                                        <p:tav tm="100000">
                                          <p:val>
                                            <p:strVal val="ppt_h"/>
                                          </p:val>
                                        </p:tav>
                                      </p:tavLst>
                                    </p:anim>
                                    <p:anim calcmode="lin" valueType="num">
                                      <p:cBhvr>
                                        <p:cTn id="607"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499"/>
                                          </p:stCondLst>
                                        </p:cTn>
                                        <p:tgtEl>
                                          <p:spTgt spid="164"/>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2500"/>
                                        <p:tgtEl>
                                          <p:spTgt spid="167"/>
                                        </p:tgtEl>
                                        <p:attrNameLst>
                                          <p:attrName>ppt_h</p:attrName>
                                        </p:attrNameLst>
                                      </p:cBhvr>
                                      <p:tavLst>
                                        <p:tav tm="0">
                                          <p:val>
                                            <p:strVal val="ppt_h"/>
                                          </p:val>
                                        </p:tav>
                                        <p:tav tm="100000">
                                          <p:val>
                                            <p:strVal val="ppt_h"/>
                                          </p:val>
                                        </p:tav>
                                      </p:tavLst>
                                    </p:anim>
                                    <p:anim calcmode="lin" valueType="num">
                                      <p:cBhvr>
                                        <p:cTn id="611" dur="2500"/>
                                        <p:tgtEl>
                                          <p:spTgt spid="1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499"/>
                                          </p:stCondLst>
                                        </p:cTn>
                                        <p:tgtEl>
                                          <p:spTgt spid="167"/>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2500"/>
                                        <p:tgtEl>
                                          <p:spTgt spid="170"/>
                                        </p:tgtEl>
                                        <p:attrNameLst>
                                          <p:attrName>ppt_h</p:attrName>
                                        </p:attrNameLst>
                                      </p:cBhvr>
                                      <p:tavLst>
                                        <p:tav tm="0">
                                          <p:val>
                                            <p:strVal val="ppt_h"/>
                                          </p:val>
                                        </p:tav>
                                        <p:tav tm="100000">
                                          <p:val>
                                            <p:strVal val="ppt_h"/>
                                          </p:val>
                                        </p:tav>
                                      </p:tavLst>
                                    </p:anim>
                                    <p:anim calcmode="lin" valueType="num">
                                      <p:cBhvr>
                                        <p:cTn id="61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499"/>
                                          </p:stCondLst>
                                        </p:cTn>
                                        <p:tgtEl>
                                          <p:spTgt spid="170"/>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2500"/>
                                        <p:tgtEl>
                                          <p:spTgt spid="173"/>
                                        </p:tgtEl>
                                        <p:attrNameLst>
                                          <p:attrName>ppt_h</p:attrName>
                                        </p:attrNameLst>
                                      </p:cBhvr>
                                      <p:tavLst>
                                        <p:tav tm="0">
                                          <p:val>
                                            <p:strVal val="ppt_h"/>
                                          </p:val>
                                        </p:tav>
                                        <p:tav tm="100000">
                                          <p:val>
                                            <p:strVal val="ppt_h"/>
                                          </p:val>
                                        </p:tav>
                                      </p:tavLst>
                                    </p:anim>
                                    <p:anim calcmode="lin" valueType="num">
                                      <p:cBhvr>
                                        <p:cTn id="619" dur="2500"/>
                                        <p:tgtEl>
                                          <p:spTgt spid="1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499"/>
                                          </p:stCondLst>
                                        </p:cTn>
                                        <p:tgtEl>
                                          <p:spTgt spid="173"/>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2500"/>
                                        <p:tgtEl>
                                          <p:spTgt spid="176"/>
                                        </p:tgtEl>
                                        <p:attrNameLst>
                                          <p:attrName>ppt_h</p:attrName>
                                        </p:attrNameLst>
                                      </p:cBhvr>
                                      <p:tavLst>
                                        <p:tav tm="0">
                                          <p:val>
                                            <p:strVal val="ppt_h"/>
                                          </p:val>
                                        </p:tav>
                                        <p:tav tm="100000">
                                          <p:val>
                                            <p:strVal val="ppt_h"/>
                                          </p:val>
                                        </p:tav>
                                      </p:tavLst>
                                    </p:anim>
                                    <p:anim calcmode="lin" valueType="num">
                                      <p:cBhvr>
                                        <p:cTn id="623"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499"/>
                                          </p:stCondLst>
                                        </p:cTn>
                                        <p:tgtEl>
                                          <p:spTgt spid="176"/>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2500"/>
                                        <p:tgtEl>
                                          <p:spTgt spid="251"/>
                                        </p:tgtEl>
                                        <p:attrNameLst>
                                          <p:attrName>ppt_h</p:attrName>
                                        </p:attrNameLst>
                                      </p:cBhvr>
                                      <p:tavLst>
                                        <p:tav tm="0">
                                          <p:val>
                                            <p:strVal val="ppt_h"/>
                                          </p:val>
                                        </p:tav>
                                        <p:tav tm="100000">
                                          <p:val>
                                            <p:strVal val="ppt_h"/>
                                          </p:val>
                                        </p:tav>
                                      </p:tavLst>
                                    </p:anim>
                                    <p:anim calcmode="lin" valueType="num">
                                      <p:cBhvr>
                                        <p:cTn id="627" dur="2500"/>
                                        <p:tgtEl>
                                          <p:spTgt spid="2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499"/>
                                          </p:stCondLst>
                                        </p:cTn>
                                        <p:tgtEl>
                                          <p:spTgt spid="251"/>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2500"/>
                                        <p:tgtEl>
                                          <p:spTgt spid="254"/>
                                        </p:tgtEl>
                                        <p:attrNameLst>
                                          <p:attrName>ppt_h</p:attrName>
                                        </p:attrNameLst>
                                      </p:cBhvr>
                                      <p:tavLst>
                                        <p:tav tm="0">
                                          <p:val>
                                            <p:strVal val="ppt_h"/>
                                          </p:val>
                                        </p:tav>
                                        <p:tav tm="100000">
                                          <p:val>
                                            <p:strVal val="ppt_h"/>
                                          </p:val>
                                        </p:tav>
                                      </p:tavLst>
                                    </p:anim>
                                    <p:anim calcmode="lin" valueType="num">
                                      <p:cBhvr>
                                        <p:cTn id="631" dur="2500"/>
                                        <p:tgtEl>
                                          <p:spTgt spid="2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499"/>
                                          </p:stCondLst>
                                        </p:cTn>
                                        <p:tgtEl>
                                          <p:spTgt spid="25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2500"/>
                                        <p:tgtEl>
                                          <p:spTgt spid="257"/>
                                        </p:tgtEl>
                                        <p:attrNameLst>
                                          <p:attrName>ppt_h</p:attrName>
                                        </p:attrNameLst>
                                      </p:cBhvr>
                                      <p:tavLst>
                                        <p:tav tm="0">
                                          <p:val>
                                            <p:strVal val="ppt_h"/>
                                          </p:val>
                                        </p:tav>
                                        <p:tav tm="100000">
                                          <p:val>
                                            <p:strVal val="ppt_h"/>
                                          </p:val>
                                        </p:tav>
                                      </p:tavLst>
                                    </p:anim>
                                    <p:anim calcmode="lin" valueType="num">
                                      <p:cBhvr>
                                        <p:cTn id="635" dur="2500"/>
                                        <p:tgtEl>
                                          <p:spTgt spid="2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499"/>
                                          </p:stCondLst>
                                        </p:cTn>
                                        <p:tgtEl>
                                          <p:spTgt spid="25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2500"/>
                                        <p:tgtEl>
                                          <p:spTgt spid="260"/>
                                        </p:tgtEl>
                                        <p:attrNameLst>
                                          <p:attrName>ppt_h</p:attrName>
                                        </p:attrNameLst>
                                      </p:cBhvr>
                                      <p:tavLst>
                                        <p:tav tm="0">
                                          <p:val>
                                            <p:strVal val="ppt_h"/>
                                          </p:val>
                                        </p:tav>
                                        <p:tav tm="100000">
                                          <p:val>
                                            <p:strVal val="ppt_h"/>
                                          </p:val>
                                        </p:tav>
                                      </p:tavLst>
                                    </p:anim>
                                    <p:anim calcmode="lin" valueType="num">
                                      <p:cBhvr>
                                        <p:cTn id="639" dur="2500"/>
                                        <p:tgtEl>
                                          <p:spTgt spid="2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499"/>
                                          </p:stCondLst>
                                        </p:cTn>
                                        <p:tgtEl>
                                          <p:spTgt spid="26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2500"/>
                                        <p:tgtEl>
                                          <p:spTgt spid="263"/>
                                        </p:tgtEl>
                                        <p:attrNameLst>
                                          <p:attrName>ppt_h</p:attrName>
                                        </p:attrNameLst>
                                      </p:cBhvr>
                                      <p:tavLst>
                                        <p:tav tm="0">
                                          <p:val>
                                            <p:strVal val="ppt_h"/>
                                          </p:val>
                                        </p:tav>
                                        <p:tav tm="100000">
                                          <p:val>
                                            <p:strVal val="ppt_h"/>
                                          </p:val>
                                        </p:tav>
                                      </p:tavLst>
                                    </p:anim>
                                    <p:anim calcmode="lin" valueType="num">
                                      <p:cBhvr>
                                        <p:cTn id="643" dur="2500"/>
                                        <p:tgtEl>
                                          <p:spTgt spid="2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499"/>
                                          </p:stCondLst>
                                        </p:cTn>
                                        <p:tgtEl>
                                          <p:spTgt spid="26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2500"/>
                                        <p:tgtEl>
                                          <p:spTgt spid="266"/>
                                        </p:tgtEl>
                                        <p:attrNameLst>
                                          <p:attrName>ppt_h</p:attrName>
                                        </p:attrNameLst>
                                      </p:cBhvr>
                                      <p:tavLst>
                                        <p:tav tm="0">
                                          <p:val>
                                            <p:strVal val="ppt_h"/>
                                          </p:val>
                                        </p:tav>
                                        <p:tav tm="100000">
                                          <p:val>
                                            <p:strVal val="ppt_h"/>
                                          </p:val>
                                        </p:tav>
                                      </p:tavLst>
                                    </p:anim>
                                    <p:anim calcmode="lin" valueType="num">
                                      <p:cBhvr>
                                        <p:cTn id="647" dur="25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499"/>
                                          </p:stCondLst>
                                        </p:cTn>
                                        <p:tgtEl>
                                          <p:spTgt spid="26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2500"/>
                                        <p:tgtEl>
                                          <p:spTgt spid="269"/>
                                        </p:tgtEl>
                                        <p:attrNameLst>
                                          <p:attrName>ppt_h</p:attrName>
                                        </p:attrNameLst>
                                      </p:cBhvr>
                                      <p:tavLst>
                                        <p:tav tm="0">
                                          <p:val>
                                            <p:strVal val="ppt_h"/>
                                          </p:val>
                                        </p:tav>
                                        <p:tav tm="100000">
                                          <p:val>
                                            <p:strVal val="ppt_h"/>
                                          </p:val>
                                        </p:tav>
                                      </p:tavLst>
                                    </p:anim>
                                    <p:anim calcmode="lin" valueType="num">
                                      <p:cBhvr>
                                        <p:cTn id="651" dur="2500"/>
                                        <p:tgtEl>
                                          <p:spTgt spid="2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499"/>
                                          </p:stCondLst>
                                        </p:cTn>
                                        <p:tgtEl>
                                          <p:spTgt spid="26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2500"/>
                                        <p:tgtEl>
                                          <p:spTgt spid="272"/>
                                        </p:tgtEl>
                                        <p:attrNameLst>
                                          <p:attrName>ppt_h</p:attrName>
                                        </p:attrNameLst>
                                      </p:cBhvr>
                                      <p:tavLst>
                                        <p:tav tm="0">
                                          <p:val>
                                            <p:strVal val="ppt_h"/>
                                          </p:val>
                                        </p:tav>
                                        <p:tav tm="100000">
                                          <p:val>
                                            <p:strVal val="ppt_h"/>
                                          </p:val>
                                        </p:tav>
                                      </p:tavLst>
                                    </p:anim>
                                    <p:anim calcmode="lin" valueType="num">
                                      <p:cBhvr>
                                        <p:cTn id="655" dur="2500"/>
                                        <p:tgtEl>
                                          <p:spTgt spid="2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499"/>
                                          </p:stCondLst>
                                        </p:cTn>
                                        <p:tgtEl>
                                          <p:spTgt spid="27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2500"/>
                                        <p:tgtEl>
                                          <p:spTgt spid="311"/>
                                        </p:tgtEl>
                                        <p:attrNameLst>
                                          <p:attrName>ppt_h</p:attrName>
                                        </p:attrNameLst>
                                      </p:cBhvr>
                                      <p:tavLst>
                                        <p:tav tm="0">
                                          <p:val>
                                            <p:strVal val="ppt_h"/>
                                          </p:val>
                                        </p:tav>
                                        <p:tav tm="100000">
                                          <p:val>
                                            <p:strVal val="ppt_h"/>
                                          </p:val>
                                        </p:tav>
                                      </p:tavLst>
                                    </p:anim>
                                    <p:anim calcmode="lin" valueType="num">
                                      <p:cBhvr>
                                        <p:cTn id="659" dur="2500"/>
                                        <p:tgtEl>
                                          <p:spTgt spid="3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499"/>
                                          </p:stCondLst>
                                        </p:cTn>
                                        <p:tgtEl>
                                          <p:spTgt spid="311"/>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2500"/>
                                        <p:tgtEl>
                                          <p:spTgt spid="314"/>
                                        </p:tgtEl>
                                        <p:attrNameLst>
                                          <p:attrName>ppt_h</p:attrName>
                                        </p:attrNameLst>
                                      </p:cBhvr>
                                      <p:tavLst>
                                        <p:tav tm="0">
                                          <p:val>
                                            <p:strVal val="ppt_h"/>
                                          </p:val>
                                        </p:tav>
                                        <p:tav tm="100000">
                                          <p:val>
                                            <p:strVal val="ppt_h"/>
                                          </p:val>
                                        </p:tav>
                                      </p:tavLst>
                                    </p:anim>
                                    <p:anim calcmode="lin" valueType="num">
                                      <p:cBhvr>
                                        <p:cTn id="663" dur="2500"/>
                                        <p:tgtEl>
                                          <p:spTgt spid="3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499"/>
                                          </p:stCondLst>
                                        </p:cTn>
                                        <p:tgtEl>
                                          <p:spTgt spid="314"/>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2500"/>
                                        <p:tgtEl>
                                          <p:spTgt spid="317"/>
                                        </p:tgtEl>
                                        <p:attrNameLst>
                                          <p:attrName>ppt_h</p:attrName>
                                        </p:attrNameLst>
                                      </p:cBhvr>
                                      <p:tavLst>
                                        <p:tav tm="0">
                                          <p:val>
                                            <p:strVal val="ppt_h"/>
                                          </p:val>
                                        </p:tav>
                                        <p:tav tm="100000">
                                          <p:val>
                                            <p:strVal val="ppt_h"/>
                                          </p:val>
                                        </p:tav>
                                      </p:tavLst>
                                    </p:anim>
                                    <p:anim calcmode="lin" valueType="num">
                                      <p:cBhvr>
                                        <p:cTn id="667" dur="2500"/>
                                        <p:tgtEl>
                                          <p:spTgt spid="3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499"/>
                                          </p:stCondLst>
                                        </p:cTn>
                                        <p:tgtEl>
                                          <p:spTgt spid="317"/>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2500"/>
                                        <p:tgtEl>
                                          <p:spTgt spid="320"/>
                                        </p:tgtEl>
                                        <p:attrNameLst>
                                          <p:attrName>ppt_h</p:attrName>
                                        </p:attrNameLst>
                                      </p:cBhvr>
                                      <p:tavLst>
                                        <p:tav tm="0">
                                          <p:val>
                                            <p:strVal val="ppt_h"/>
                                          </p:val>
                                        </p:tav>
                                        <p:tav tm="100000">
                                          <p:val>
                                            <p:strVal val="ppt_h"/>
                                          </p:val>
                                        </p:tav>
                                      </p:tavLst>
                                    </p:anim>
                                    <p:anim calcmode="lin" valueType="num">
                                      <p:cBhvr>
                                        <p:cTn id="671" dur="2500"/>
                                        <p:tgtEl>
                                          <p:spTgt spid="3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499"/>
                                          </p:stCondLst>
                                        </p:cTn>
                                        <p:tgtEl>
                                          <p:spTgt spid="320"/>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2500"/>
                                        <p:tgtEl>
                                          <p:spTgt spid="323"/>
                                        </p:tgtEl>
                                        <p:attrNameLst>
                                          <p:attrName>ppt_h</p:attrName>
                                        </p:attrNameLst>
                                      </p:cBhvr>
                                      <p:tavLst>
                                        <p:tav tm="0">
                                          <p:val>
                                            <p:strVal val="ppt_h"/>
                                          </p:val>
                                        </p:tav>
                                        <p:tav tm="100000">
                                          <p:val>
                                            <p:strVal val="ppt_h"/>
                                          </p:val>
                                        </p:tav>
                                      </p:tavLst>
                                    </p:anim>
                                    <p:anim calcmode="lin" valueType="num">
                                      <p:cBhvr>
                                        <p:cTn id="675" dur="2500"/>
                                        <p:tgtEl>
                                          <p:spTgt spid="3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499"/>
                                          </p:stCondLst>
                                        </p:cTn>
                                        <p:tgtEl>
                                          <p:spTgt spid="323"/>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2500"/>
                                        <p:tgtEl>
                                          <p:spTgt spid="326"/>
                                        </p:tgtEl>
                                        <p:attrNameLst>
                                          <p:attrName>ppt_h</p:attrName>
                                        </p:attrNameLst>
                                      </p:cBhvr>
                                      <p:tavLst>
                                        <p:tav tm="0">
                                          <p:val>
                                            <p:strVal val="ppt_h"/>
                                          </p:val>
                                        </p:tav>
                                        <p:tav tm="100000">
                                          <p:val>
                                            <p:strVal val="ppt_h"/>
                                          </p:val>
                                        </p:tav>
                                      </p:tavLst>
                                    </p:anim>
                                    <p:anim calcmode="lin" valueType="num">
                                      <p:cBhvr>
                                        <p:cTn id="679" dur="2500"/>
                                        <p:tgtEl>
                                          <p:spTgt spid="3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499"/>
                                          </p:stCondLst>
                                        </p:cTn>
                                        <p:tgtEl>
                                          <p:spTgt spid="326"/>
                                        </p:tgtEl>
                                        <p:attrNameLst>
                                          <p:attrName>style.visibility</p:attrName>
                                        </p:attrNameLst>
                                      </p:cBhvr>
                                      <p:to>
                                        <p:strVal val="hidden"/>
                                      </p:to>
                                    </p:set>
                                  </p:childTnLst>
                                </p:cTn>
                              </p:par>
                              <p:par>
                                <p:cTn id="681" presetID="23" presetClass="entr" presetSubtype="288" fill="hold" nodeType="withEffect">
                                  <p:stCondLst>
                                    <p:cond delay="0"/>
                                  </p:stCondLst>
                                  <p:childTnLst>
                                    <p:set>
                                      <p:cBhvr>
                                        <p:cTn id="682" dur="1" fill="hold">
                                          <p:stCondLst>
                                            <p:cond delay="0"/>
                                          </p:stCondLst>
                                        </p:cTn>
                                        <p:tgtEl>
                                          <p:spTgt spid="179"/>
                                        </p:tgtEl>
                                        <p:attrNameLst>
                                          <p:attrName>style.visibility</p:attrName>
                                        </p:attrNameLst>
                                      </p:cBhvr>
                                      <p:to>
                                        <p:strVal val="visible"/>
                                      </p:to>
                                    </p:set>
                                    <p:anim calcmode="lin" valueType="num">
                                      <p:cBhvr>
                                        <p:cTn id="683" dur="2250" fill="hold"/>
                                        <p:tgtEl>
                                          <p:spTgt spid="179"/>
                                        </p:tgtEl>
                                        <p:attrNameLst>
                                          <p:attrName>ppt_w</p:attrName>
                                        </p:attrNameLst>
                                      </p:cBhvr>
                                      <p:tavLst>
                                        <p:tav tm="0">
                                          <p:val>
                                            <p:strVal val="4/3*#ppt_w"/>
                                          </p:val>
                                        </p:tav>
                                        <p:tav tm="100000">
                                          <p:val>
                                            <p:strVal val="#ppt_w"/>
                                          </p:val>
                                        </p:tav>
                                      </p:tavLst>
                                    </p:anim>
                                    <p:anim calcmode="lin" valueType="num">
                                      <p:cBhvr>
                                        <p:cTn id="684" dur="2250" fill="hold"/>
                                        <p:tgtEl>
                                          <p:spTgt spid="179"/>
                                        </p:tgtEl>
                                        <p:attrNameLst>
                                          <p:attrName>ppt_h</p:attrName>
                                        </p:attrNameLst>
                                      </p:cBhvr>
                                      <p:tavLst>
                                        <p:tav tm="0">
                                          <p:val>
                                            <p:strVal val="4/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179"/>
                                        </p:tgtEl>
                                        <p:attrNameLst>
                                          <p:attrName>style.visibility</p:attrName>
                                        </p:attrNameLst>
                                      </p:cBhvr>
                                      <p:to>
                                        <p:strVal val="visible"/>
                                      </p:to>
                                    </p:set>
                                    <p:animEffect transition="in" filter="barn(outHorizontal)">
                                      <p:cBhvr>
                                        <p:cTn id="687" dur="2250"/>
                                        <p:tgtEl>
                                          <p:spTgt spid="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9100" y="0"/>
            <a:ext cx="9144000" cy="5143500"/>
          </a:xfrm>
          <a:prstGeom prst="rect">
            <a:avLst/>
          </a:prstGeom>
        </p:spPr>
      </p:pic>
      <p:sp>
        <p:nvSpPr>
          <p:cNvPr id="3" name="2 Rectángulo"/>
          <p:cNvSpPr/>
          <p:nvPr/>
        </p:nvSpPr>
        <p:spPr>
          <a:xfrm>
            <a:off x="1691680" y="639"/>
            <a:ext cx="6912768" cy="3447098"/>
          </a:xfrm>
          <a:prstGeom prst="rect">
            <a:avLst/>
          </a:prstGeom>
        </p:spPr>
        <p:txBody>
          <a:bodyPr wrap="square">
            <a:spAutoFit/>
            <a:scene3d>
              <a:camera prst="obliqueBottomLeft"/>
              <a:lightRig rig="threePt" dir="t"/>
            </a:scene3d>
            <a:sp3d extrusionH="31750">
              <a:extrusionClr>
                <a:schemeClr val="accent6">
                  <a:lumMod val="20000"/>
                  <a:lumOff val="80000"/>
                </a:schemeClr>
              </a:extrusionClr>
            </a:sp3d>
          </a:bodyPr>
          <a:lstStyle/>
          <a:p>
            <a:pPr algn="ctr"/>
            <a:endParaRPr lang="es-ES" sz="1600" dirty="0">
              <a:solidFill>
                <a:srgbClr val="321547"/>
              </a:solidFill>
              <a:latin typeface="Hobo Std" pitchFamily="34" charset="0"/>
            </a:endParaRPr>
          </a:p>
          <a:p>
            <a:pPr algn="ctr"/>
            <a:r>
              <a:rPr lang="es-ES" sz="1600" dirty="0" smtClean="0">
                <a:solidFill>
                  <a:srgbClr val="1C6E30"/>
                </a:solidFill>
                <a:latin typeface="Hobo Std" pitchFamily="34" charset="0"/>
              </a:rPr>
              <a:t>Cuidado </a:t>
            </a:r>
            <a:r>
              <a:rPr lang="es-ES" sz="1600" dirty="0">
                <a:solidFill>
                  <a:srgbClr val="1C6E30"/>
                </a:solidFill>
                <a:latin typeface="Hobo Std" pitchFamily="34" charset="0"/>
              </a:rPr>
              <a:t>de la piel.</a:t>
            </a:r>
          </a:p>
          <a:p>
            <a:pPr algn="ctr"/>
            <a:endParaRPr lang="es-ES" sz="1600" dirty="0">
              <a:solidFill>
                <a:srgbClr val="1C6E30"/>
              </a:solidFill>
              <a:latin typeface="Hobo Std" pitchFamily="34" charset="0"/>
            </a:endParaRPr>
          </a:p>
          <a:p>
            <a:pPr algn="ctr"/>
            <a:r>
              <a:rPr lang="es-ES" sz="1400" dirty="0">
                <a:solidFill>
                  <a:srgbClr val="1C6E30"/>
                </a:solidFill>
                <a:latin typeface="Hobo Std" pitchFamily="34" charset="0"/>
              </a:rPr>
              <a:t>Mientras que el aceite de menta es un buen antiséptico y </a:t>
            </a:r>
            <a:r>
              <a:rPr lang="es-ES" sz="1400" dirty="0" err="1">
                <a:solidFill>
                  <a:srgbClr val="1C6E30"/>
                </a:solidFill>
                <a:latin typeface="Hobo Std" pitchFamily="34" charset="0"/>
              </a:rPr>
              <a:t>antipruriginoso</a:t>
            </a:r>
            <a:r>
              <a:rPr lang="es-ES" sz="1400" dirty="0">
                <a:solidFill>
                  <a:srgbClr val="1C6E30"/>
                </a:solidFill>
                <a:latin typeface="Hobo Std" pitchFamily="34" charset="0"/>
              </a:rPr>
              <a:t> (que sirve para la picazón), el jugo obtenido de la menta es un excelente limpiador de la piel.</a:t>
            </a:r>
          </a:p>
          <a:p>
            <a:pPr algn="ctr"/>
            <a:r>
              <a:rPr lang="es-ES" sz="1400" dirty="0" smtClean="0">
                <a:solidFill>
                  <a:srgbClr val="1C6E30"/>
                </a:solidFill>
                <a:latin typeface="Hobo Std" pitchFamily="34" charset="0"/>
              </a:rPr>
              <a:t>Alivia </a:t>
            </a:r>
            <a:r>
              <a:rPr lang="es-ES" sz="1400" dirty="0">
                <a:solidFill>
                  <a:srgbClr val="1C6E30"/>
                </a:solidFill>
                <a:latin typeface="Hobo Std" pitchFamily="34" charset="0"/>
              </a:rPr>
              <a:t>la piel y ayuda a curar infecciones y picores. Además de ser una buena manera de reducir los granos, incluso puede aliviar algunos de los síntomas del acné.</a:t>
            </a:r>
          </a:p>
          <a:p>
            <a:pPr algn="ctr"/>
            <a:r>
              <a:rPr lang="es-ES" sz="1400" dirty="0" smtClean="0">
                <a:solidFill>
                  <a:srgbClr val="1C6E30"/>
                </a:solidFill>
                <a:latin typeface="Hobo Std" pitchFamily="34" charset="0"/>
              </a:rPr>
              <a:t>Sus </a:t>
            </a:r>
            <a:r>
              <a:rPr lang="es-ES" sz="1400" dirty="0">
                <a:solidFill>
                  <a:srgbClr val="1C6E30"/>
                </a:solidFill>
                <a:latin typeface="Hobo Std" pitchFamily="34" charset="0"/>
              </a:rPr>
              <a:t>propiedades </a:t>
            </a:r>
            <a:r>
              <a:rPr lang="es-ES" sz="1400" dirty="0" err="1">
                <a:solidFill>
                  <a:srgbClr val="1C6E30"/>
                </a:solidFill>
                <a:latin typeface="Hobo Std" pitchFamily="34" charset="0"/>
              </a:rPr>
              <a:t>antipruriginosas</a:t>
            </a:r>
            <a:r>
              <a:rPr lang="es-ES" sz="1400" dirty="0">
                <a:solidFill>
                  <a:srgbClr val="1C6E30"/>
                </a:solidFill>
                <a:latin typeface="Hobo Std" pitchFamily="34" charset="0"/>
              </a:rPr>
              <a:t> se pueden utilizar para tratar picaduras de insectos como las de mosquitos, abejas, avispones, avispas y mosquitos.</a:t>
            </a:r>
          </a:p>
          <a:p>
            <a:pPr algn="ctr"/>
            <a:r>
              <a:rPr lang="es-ES" sz="1400" dirty="0" smtClean="0">
                <a:solidFill>
                  <a:srgbClr val="1C6E30"/>
                </a:solidFill>
                <a:latin typeface="Hobo Std" pitchFamily="34" charset="0"/>
              </a:rPr>
              <a:t>La </a:t>
            </a:r>
            <a:r>
              <a:rPr lang="es-ES" sz="1400" dirty="0">
                <a:solidFill>
                  <a:srgbClr val="1C6E30"/>
                </a:solidFill>
                <a:latin typeface="Hobo Std" pitchFamily="34" charset="0"/>
              </a:rPr>
              <a:t>sensación de frescor le aliviará de la irritación y la necesidad constante de rascarse, y la naturaleza antiinflamatoria de la menta reducirá la hinchazón. En esa misma línea, su aceite es a menudo un componente básico de los productos repelentes de insectos como las velas de </a:t>
            </a:r>
            <a:r>
              <a:rPr lang="es-ES" sz="1400" dirty="0" err="1">
                <a:solidFill>
                  <a:srgbClr val="1C6E30"/>
                </a:solidFill>
                <a:latin typeface="Hobo Std" pitchFamily="34" charset="0"/>
              </a:rPr>
              <a:t>citronela</a:t>
            </a:r>
            <a:r>
              <a:rPr lang="es-ES" sz="1400" dirty="0">
                <a:solidFill>
                  <a:srgbClr val="1C6E30"/>
                </a:solidFill>
                <a:latin typeface="Hobo Std" pitchFamily="34" charset="0"/>
              </a:rPr>
              <a:t>, porque el fuerte aroma es </a:t>
            </a:r>
            <a:endParaRPr lang="es-ES" sz="1400" dirty="0" smtClean="0">
              <a:solidFill>
                <a:srgbClr val="1C6E30"/>
              </a:solidFill>
              <a:latin typeface="Hobo Std" pitchFamily="34" charset="0"/>
            </a:endParaRPr>
          </a:p>
          <a:p>
            <a:pPr algn="ctr"/>
            <a:r>
              <a:rPr lang="es-ES" sz="1400" dirty="0" smtClean="0">
                <a:solidFill>
                  <a:srgbClr val="1C6E30"/>
                </a:solidFill>
                <a:latin typeface="Hobo Std" pitchFamily="34" charset="0"/>
              </a:rPr>
              <a:t>poco </a:t>
            </a:r>
            <a:r>
              <a:rPr lang="es-ES" sz="1400" dirty="0">
                <a:solidFill>
                  <a:srgbClr val="1C6E30"/>
                </a:solidFill>
                <a:latin typeface="Hobo Std" pitchFamily="34" charset="0"/>
              </a:rPr>
              <a:t>atractivo para la mayoría de los insectos.</a:t>
            </a:r>
            <a:endParaRPr lang="es-ES" dirty="0">
              <a:solidFill>
                <a:srgbClr val="1C6E3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13008" y="0"/>
            <a:ext cx="9144000" cy="5143500"/>
            <a:chOff x="0" y="0"/>
            <a:chExt cx="9144000" cy="5143500"/>
          </a:xfrm>
        </p:grpSpPr>
        <p:sp>
          <p:nvSpPr>
            <p:cNvPr id="20" name="19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 name="25 Imagen" descr="Diapositiva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Forma libre"/>
          <p:cNvSpPr/>
          <p:nvPr/>
        </p:nvSpPr>
        <p:spPr>
          <a:xfrm rot="8592725" flipH="1" flipV="1">
            <a:off x="3744843" y="-26019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8592725" flipH="1" flipV="1">
            <a:off x="2232676" y="38787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8592725" flipH="1" flipV="1">
            <a:off x="757019"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3007275" flipV="1">
            <a:off x="5112996" y="-26019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3007275" flipV="1">
            <a:off x="6553155" y="38787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3007275" flipV="1">
            <a:off x="8100820"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8592725">
            <a:off x="5112995" y="341221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3007275" flipH="1">
            <a:off x="3744843" y="341221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3007275" flipH="1">
            <a:off x="2232674"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3007275" flipH="1">
            <a:off x="767933"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8592725">
            <a:off x="65531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8592725">
            <a:off x="8075618"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sng" algn="ctr">
            <a:gradFill>
              <a:gsLst>
                <a:gs pos="0">
                  <a:schemeClr val="tx1">
                    <a:lumMod val="95000"/>
                  </a:schemeClr>
                </a:gs>
                <a:gs pos="79150">
                  <a:srgbClr val="96FF75"/>
                </a:gs>
                <a:gs pos="14600">
                  <a:srgbClr val="96FF75"/>
                </a:gs>
                <a:gs pos="50000">
                  <a:srgbClr val="FF0000"/>
                </a:gs>
                <a:gs pos="100000">
                  <a:schemeClr val="accent1">
                    <a:tint val="23500"/>
                    <a:satMod val="160000"/>
                  </a:schemeClr>
                </a:gs>
              </a:gsLst>
              <a:lin ang="5400000" scaled="0"/>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24" name="23 Rectángulo"/>
          <p:cNvSpPr/>
          <p:nvPr/>
        </p:nvSpPr>
        <p:spPr>
          <a:xfrm flipH="1">
            <a:off x="20568" y="0"/>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2666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2"/>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2"/>
                                        </p:tgtEl>
                                        <p:attrNameLst>
                                          <p:attrName>ppt_x</p:attrName>
                                        </p:attrNameLst>
                                      </p:cBhvr>
                                      <p:tavLst>
                                        <p:tav tm="0">
                                          <p:val>
                                            <p:strVal val="ppt_x"/>
                                          </p:val>
                                        </p:tav>
                                        <p:tav tm="100000">
                                          <p:val>
                                            <p:strVal val="1+ppt_w/2"/>
                                          </p:val>
                                        </p:tav>
                                      </p:tavLst>
                                    </p:anim>
                                    <p:anim calcmode="lin" valueType="num">
                                      <p:cBhvr additive="base">
                                        <p:cTn id="15" dur="4000"/>
                                        <p:tgtEl>
                                          <p:spTgt spid="2"/>
                                        </p:tgtEl>
                                        <p:attrNameLst>
                                          <p:attrName>ppt_y</p:attrName>
                                        </p:attrNameLst>
                                      </p:cBhvr>
                                      <p:tavLst>
                                        <p:tav tm="0">
                                          <p:val>
                                            <p:strVal val="ppt_y"/>
                                          </p:val>
                                        </p:tav>
                                        <p:tav tm="100000">
                                          <p:val>
                                            <p:strVal val="1+ppt_h/2"/>
                                          </p:val>
                                        </p:tav>
                                      </p:tavLst>
                                    </p:anim>
                                    <p:set>
                                      <p:cBhvr>
                                        <p:cTn id="16" dur="1" fill="hold">
                                          <p:stCondLst>
                                            <p:cond delay="3999"/>
                                          </p:stCondLst>
                                        </p:cTn>
                                        <p:tgtEl>
                                          <p:spTgt spid="2"/>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3000" fill="hold"/>
                                        <p:tgtEl>
                                          <p:spTgt spid="3"/>
                                        </p:tgtEl>
                                        <p:attrNameLst>
                                          <p:attrName>ppt_x</p:attrName>
                                        </p:attrNameLst>
                                      </p:cBhvr>
                                      <p:tavLst>
                                        <p:tav tm="0">
                                          <p:val>
                                            <p:strVal val="#ppt_x"/>
                                          </p:val>
                                        </p:tav>
                                        <p:tav tm="100000">
                                          <p:val>
                                            <p:strVal val="#ppt_x"/>
                                          </p:val>
                                        </p:tav>
                                      </p:tavLst>
                                    </p:anim>
                                    <p:anim calcmode="lin" valueType="num">
                                      <p:cBhvr>
                                        <p:cTn id="20" dur="3000" fill="hold"/>
                                        <p:tgtEl>
                                          <p:spTgt spid="3"/>
                                        </p:tgtEl>
                                        <p:attrNameLst>
                                          <p:attrName>ppt_y</p:attrName>
                                        </p:attrNameLst>
                                      </p:cBhvr>
                                      <p:tavLst>
                                        <p:tav tm="0">
                                          <p:val>
                                            <p:strVal val="#ppt_y+#ppt_h/2"/>
                                          </p:val>
                                        </p:tav>
                                        <p:tav tm="100000">
                                          <p:val>
                                            <p:strVal val="#ppt_y"/>
                                          </p:val>
                                        </p:tav>
                                      </p:tavLst>
                                    </p:anim>
                                    <p:anim calcmode="lin" valueType="num">
                                      <p:cBhvr>
                                        <p:cTn id="21" dur="3000" fill="hold"/>
                                        <p:tgtEl>
                                          <p:spTgt spid="3"/>
                                        </p:tgtEl>
                                        <p:attrNameLst>
                                          <p:attrName>ppt_w</p:attrName>
                                        </p:attrNameLst>
                                      </p:cBhvr>
                                      <p:tavLst>
                                        <p:tav tm="0">
                                          <p:val>
                                            <p:strVal val="#ppt_w"/>
                                          </p:val>
                                        </p:tav>
                                        <p:tav tm="100000">
                                          <p:val>
                                            <p:strVal val="#ppt_w"/>
                                          </p:val>
                                        </p:tav>
                                      </p:tavLst>
                                    </p:anim>
                                    <p:anim calcmode="lin" valueType="num">
                                      <p:cBhvr>
                                        <p:cTn id="22" dur="3000" fill="hold"/>
                                        <p:tgtEl>
                                          <p:spTgt spid="3"/>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3"/>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3"/>
                                        </p:tgtEl>
                                        <p:attrNameLst>
                                          <p:attrName>ppt_x</p:attrName>
                                        </p:attrNameLst>
                                      </p:cBhvr>
                                      <p:tavLst>
                                        <p:tav tm="0">
                                          <p:val>
                                            <p:strVal val="ppt_x"/>
                                          </p:val>
                                        </p:tav>
                                        <p:tav tm="100000">
                                          <p:val>
                                            <p:strVal val="1+ppt_w/2"/>
                                          </p:val>
                                        </p:tav>
                                      </p:tavLst>
                                    </p:anim>
                                    <p:anim calcmode="lin" valueType="num">
                                      <p:cBhvr additive="base">
                                        <p:cTn id="27" dur="4000"/>
                                        <p:tgtEl>
                                          <p:spTgt spid="3"/>
                                        </p:tgtEl>
                                        <p:attrNameLst>
                                          <p:attrName>ppt_y</p:attrName>
                                        </p:attrNameLst>
                                      </p:cBhvr>
                                      <p:tavLst>
                                        <p:tav tm="0">
                                          <p:val>
                                            <p:strVal val="ppt_y"/>
                                          </p:val>
                                        </p:tav>
                                        <p:tav tm="100000">
                                          <p:val>
                                            <p:strVal val="1+ppt_h/2"/>
                                          </p:val>
                                        </p:tav>
                                      </p:tavLst>
                                    </p:anim>
                                    <p:set>
                                      <p:cBhvr>
                                        <p:cTn id="28" dur="1" fill="hold">
                                          <p:stCondLst>
                                            <p:cond delay="3999"/>
                                          </p:stCondLst>
                                        </p:cTn>
                                        <p:tgtEl>
                                          <p:spTgt spid="3"/>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3000" fill="hold"/>
                                        <p:tgtEl>
                                          <p:spTgt spid="4"/>
                                        </p:tgtEl>
                                        <p:attrNameLst>
                                          <p:attrName>ppt_x</p:attrName>
                                        </p:attrNameLst>
                                      </p:cBhvr>
                                      <p:tavLst>
                                        <p:tav tm="0">
                                          <p:val>
                                            <p:strVal val="#ppt_x"/>
                                          </p:val>
                                        </p:tav>
                                        <p:tav tm="100000">
                                          <p:val>
                                            <p:strVal val="#ppt_x"/>
                                          </p:val>
                                        </p:tav>
                                      </p:tavLst>
                                    </p:anim>
                                    <p:anim calcmode="lin" valueType="num">
                                      <p:cBhvr>
                                        <p:cTn id="32" dur="3000" fill="hold"/>
                                        <p:tgtEl>
                                          <p:spTgt spid="4"/>
                                        </p:tgtEl>
                                        <p:attrNameLst>
                                          <p:attrName>ppt_y</p:attrName>
                                        </p:attrNameLst>
                                      </p:cBhvr>
                                      <p:tavLst>
                                        <p:tav tm="0">
                                          <p:val>
                                            <p:strVal val="#ppt_y+#ppt_h/2"/>
                                          </p:val>
                                        </p:tav>
                                        <p:tav tm="100000">
                                          <p:val>
                                            <p:strVal val="#ppt_y"/>
                                          </p:val>
                                        </p:tav>
                                      </p:tavLst>
                                    </p:anim>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4"/>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4"/>
                                        </p:tgtEl>
                                        <p:attrNameLst>
                                          <p:attrName>ppt_x</p:attrName>
                                        </p:attrNameLst>
                                      </p:cBhvr>
                                      <p:tavLst>
                                        <p:tav tm="0">
                                          <p:val>
                                            <p:strVal val="ppt_x"/>
                                          </p:val>
                                        </p:tav>
                                        <p:tav tm="100000">
                                          <p:val>
                                            <p:strVal val="1+ppt_w/2"/>
                                          </p:val>
                                        </p:tav>
                                      </p:tavLst>
                                    </p:anim>
                                    <p:anim calcmode="lin" valueType="num">
                                      <p:cBhvr additive="base">
                                        <p:cTn id="39" dur="4000"/>
                                        <p:tgtEl>
                                          <p:spTgt spid="4"/>
                                        </p:tgtEl>
                                        <p:attrNameLst>
                                          <p:attrName>ppt_y</p:attrName>
                                        </p:attrNameLst>
                                      </p:cBhvr>
                                      <p:tavLst>
                                        <p:tav tm="0">
                                          <p:val>
                                            <p:strVal val="ppt_y"/>
                                          </p:val>
                                        </p:tav>
                                        <p:tav tm="100000">
                                          <p:val>
                                            <p:strVal val="1+ppt_h/2"/>
                                          </p:val>
                                        </p:tav>
                                      </p:tavLst>
                                    </p:anim>
                                    <p:set>
                                      <p:cBhvr>
                                        <p:cTn id="40" dur="1" fill="hold">
                                          <p:stCondLst>
                                            <p:cond delay="3999"/>
                                          </p:stCondLst>
                                        </p:cTn>
                                        <p:tgtEl>
                                          <p:spTgt spid="4"/>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ppt_x</p:attrName>
                                        </p:attrNameLst>
                                      </p:cBhvr>
                                      <p:tavLst>
                                        <p:tav tm="0">
                                          <p:val>
                                            <p:strVal val="#ppt_x"/>
                                          </p:val>
                                        </p:tav>
                                        <p:tav tm="100000">
                                          <p:val>
                                            <p:strVal val="#ppt_x"/>
                                          </p:val>
                                        </p:tav>
                                      </p:tavLst>
                                    </p:anim>
                                    <p:anim calcmode="lin" valueType="num">
                                      <p:cBhvr>
                                        <p:cTn id="44" dur="3000" fill="hold"/>
                                        <p:tgtEl>
                                          <p:spTgt spid="5"/>
                                        </p:tgtEl>
                                        <p:attrNameLst>
                                          <p:attrName>ppt_y</p:attrName>
                                        </p:attrNameLst>
                                      </p:cBhvr>
                                      <p:tavLst>
                                        <p:tav tm="0">
                                          <p:val>
                                            <p:strVal val="#ppt_y+#ppt_h/2"/>
                                          </p:val>
                                        </p:tav>
                                        <p:tav tm="100000">
                                          <p:val>
                                            <p:strVal val="#ppt_y"/>
                                          </p:val>
                                        </p:tav>
                                      </p:tavLst>
                                    </p:anim>
                                    <p:anim calcmode="lin" valueType="num">
                                      <p:cBhvr>
                                        <p:cTn id="45" dur="3000" fill="hold"/>
                                        <p:tgtEl>
                                          <p:spTgt spid="5"/>
                                        </p:tgtEl>
                                        <p:attrNameLst>
                                          <p:attrName>ppt_w</p:attrName>
                                        </p:attrNameLst>
                                      </p:cBhvr>
                                      <p:tavLst>
                                        <p:tav tm="0">
                                          <p:val>
                                            <p:strVal val="#ppt_w"/>
                                          </p:val>
                                        </p:tav>
                                        <p:tav tm="100000">
                                          <p:val>
                                            <p:strVal val="#ppt_w"/>
                                          </p:val>
                                        </p:tav>
                                      </p:tavLst>
                                    </p:anim>
                                    <p:anim calcmode="lin" valueType="num">
                                      <p:cBhvr>
                                        <p:cTn id="46" dur="3000" fill="hold"/>
                                        <p:tgtEl>
                                          <p:spTgt spid="5"/>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5"/>
                                        </p:tgtEl>
                                      </p:cBhvr>
                                      <p:by x="400000" y="100000"/>
                                    </p:animScale>
                                  </p:childTnLst>
                                </p:cTn>
                              </p:par>
                              <p:par>
                                <p:cTn id="49" presetID="2" presetClass="exit" presetSubtype="12" fill="hold" grpId="2" nodeType="withEffect">
                                  <p:stCondLst>
                                    <p:cond delay="0"/>
                                  </p:stCondLst>
                                  <p:childTnLst>
                                    <p:anim calcmode="lin" valueType="num">
                                      <p:cBhvr additive="base">
                                        <p:cTn id="50" dur="4000"/>
                                        <p:tgtEl>
                                          <p:spTgt spid="5"/>
                                        </p:tgtEl>
                                        <p:attrNameLst>
                                          <p:attrName>ppt_x</p:attrName>
                                        </p:attrNameLst>
                                      </p:cBhvr>
                                      <p:tavLst>
                                        <p:tav tm="0">
                                          <p:val>
                                            <p:strVal val="ppt_x"/>
                                          </p:val>
                                        </p:tav>
                                        <p:tav tm="100000">
                                          <p:val>
                                            <p:strVal val="0-ppt_w/2"/>
                                          </p:val>
                                        </p:tav>
                                      </p:tavLst>
                                    </p:anim>
                                    <p:anim calcmode="lin" valueType="num">
                                      <p:cBhvr additive="base">
                                        <p:cTn id="51" dur="4000"/>
                                        <p:tgtEl>
                                          <p:spTgt spid="5"/>
                                        </p:tgtEl>
                                        <p:attrNameLst>
                                          <p:attrName>ppt_y</p:attrName>
                                        </p:attrNameLst>
                                      </p:cBhvr>
                                      <p:tavLst>
                                        <p:tav tm="0">
                                          <p:val>
                                            <p:strVal val="ppt_y"/>
                                          </p:val>
                                        </p:tav>
                                        <p:tav tm="100000">
                                          <p:val>
                                            <p:strVal val="1+ppt_h/2"/>
                                          </p:val>
                                        </p:tav>
                                      </p:tavLst>
                                    </p:anim>
                                    <p:set>
                                      <p:cBhvr>
                                        <p:cTn id="52" dur="1" fill="hold">
                                          <p:stCondLst>
                                            <p:cond delay="3999"/>
                                          </p:stCondLst>
                                        </p:cTn>
                                        <p:tgtEl>
                                          <p:spTgt spid="5"/>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3000" fill="hold"/>
                                        <p:tgtEl>
                                          <p:spTgt spid="6"/>
                                        </p:tgtEl>
                                        <p:attrNameLst>
                                          <p:attrName>ppt_x</p:attrName>
                                        </p:attrNameLst>
                                      </p:cBhvr>
                                      <p:tavLst>
                                        <p:tav tm="0">
                                          <p:val>
                                            <p:strVal val="#ppt_x"/>
                                          </p:val>
                                        </p:tav>
                                        <p:tav tm="100000">
                                          <p:val>
                                            <p:strVal val="#ppt_x"/>
                                          </p:val>
                                        </p:tav>
                                      </p:tavLst>
                                    </p:anim>
                                    <p:anim calcmode="lin" valueType="num">
                                      <p:cBhvr>
                                        <p:cTn id="56" dur="3000" fill="hold"/>
                                        <p:tgtEl>
                                          <p:spTgt spid="6"/>
                                        </p:tgtEl>
                                        <p:attrNameLst>
                                          <p:attrName>ppt_y</p:attrName>
                                        </p:attrNameLst>
                                      </p:cBhvr>
                                      <p:tavLst>
                                        <p:tav tm="0">
                                          <p:val>
                                            <p:strVal val="#ppt_y+#ppt_h/2"/>
                                          </p:val>
                                        </p:tav>
                                        <p:tav tm="100000">
                                          <p:val>
                                            <p:strVal val="#ppt_y"/>
                                          </p:val>
                                        </p:tav>
                                      </p:tavLst>
                                    </p:anim>
                                    <p:anim calcmode="lin" valueType="num">
                                      <p:cBhvr>
                                        <p:cTn id="57" dur="3000" fill="hold"/>
                                        <p:tgtEl>
                                          <p:spTgt spid="6"/>
                                        </p:tgtEl>
                                        <p:attrNameLst>
                                          <p:attrName>ppt_w</p:attrName>
                                        </p:attrNameLst>
                                      </p:cBhvr>
                                      <p:tavLst>
                                        <p:tav tm="0">
                                          <p:val>
                                            <p:strVal val="#ppt_w"/>
                                          </p:val>
                                        </p:tav>
                                        <p:tav tm="100000">
                                          <p:val>
                                            <p:strVal val="#ppt_w"/>
                                          </p:val>
                                        </p:tav>
                                      </p:tavLst>
                                    </p:anim>
                                    <p:anim calcmode="lin" valueType="num">
                                      <p:cBhvr>
                                        <p:cTn id="58" dur="3000" fill="hold"/>
                                        <p:tgtEl>
                                          <p:spTgt spid="6"/>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6"/>
                                        </p:tgtEl>
                                      </p:cBhvr>
                                      <p:by x="400000" y="100000"/>
                                    </p:animScale>
                                  </p:childTnLst>
                                </p:cTn>
                              </p:par>
                              <p:par>
                                <p:cTn id="61" presetID="2" presetClass="exit" presetSubtype="12" fill="hold" grpId="2" nodeType="withEffect">
                                  <p:stCondLst>
                                    <p:cond delay="0"/>
                                  </p:stCondLst>
                                  <p:childTnLst>
                                    <p:anim calcmode="lin" valueType="num">
                                      <p:cBhvr additive="base">
                                        <p:cTn id="62" dur="4000"/>
                                        <p:tgtEl>
                                          <p:spTgt spid="6"/>
                                        </p:tgtEl>
                                        <p:attrNameLst>
                                          <p:attrName>ppt_x</p:attrName>
                                        </p:attrNameLst>
                                      </p:cBhvr>
                                      <p:tavLst>
                                        <p:tav tm="0">
                                          <p:val>
                                            <p:strVal val="ppt_x"/>
                                          </p:val>
                                        </p:tav>
                                        <p:tav tm="100000">
                                          <p:val>
                                            <p:strVal val="0-ppt_w/2"/>
                                          </p:val>
                                        </p:tav>
                                      </p:tavLst>
                                    </p:anim>
                                    <p:anim calcmode="lin" valueType="num">
                                      <p:cBhvr additive="base">
                                        <p:cTn id="63" dur="4000"/>
                                        <p:tgtEl>
                                          <p:spTgt spid="6"/>
                                        </p:tgtEl>
                                        <p:attrNameLst>
                                          <p:attrName>ppt_y</p:attrName>
                                        </p:attrNameLst>
                                      </p:cBhvr>
                                      <p:tavLst>
                                        <p:tav tm="0">
                                          <p:val>
                                            <p:strVal val="ppt_y"/>
                                          </p:val>
                                        </p:tav>
                                        <p:tav tm="100000">
                                          <p:val>
                                            <p:strVal val="1+ppt_h/2"/>
                                          </p:val>
                                        </p:tav>
                                      </p:tavLst>
                                    </p:anim>
                                    <p:set>
                                      <p:cBhvr>
                                        <p:cTn id="64" dur="1" fill="hold">
                                          <p:stCondLst>
                                            <p:cond delay="3999"/>
                                          </p:stCondLst>
                                        </p:cTn>
                                        <p:tgtEl>
                                          <p:spTgt spid="6"/>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3000" fill="hold"/>
                                        <p:tgtEl>
                                          <p:spTgt spid="7"/>
                                        </p:tgtEl>
                                        <p:attrNameLst>
                                          <p:attrName>ppt_x</p:attrName>
                                        </p:attrNameLst>
                                      </p:cBhvr>
                                      <p:tavLst>
                                        <p:tav tm="0">
                                          <p:val>
                                            <p:strVal val="#ppt_x"/>
                                          </p:val>
                                        </p:tav>
                                        <p:tav tm="100000">
                                          <p:val>
                                            <p:strVal val="#ppt_x"/>
                                          </p:val>
                                        </p:tav>
                                      </p:tavLst>
                                    </p:anim>
                                    <p:anim calcmode="lin" valueType="num">
                                      <p:cBhvr>
                                        <p:cTn id="68" dur="3000" fill="hold"/>
                                        <p:tgtEl>
                                          <p:spTgt spid="7"/>
                                        </p:tgtEl>
                                        <p:attrNameLst>
                                          <p:attrName>ppt_y</p:attrName>
                                        </p:attrNameLst>
                                      </p:cBhvr>
                                      <p:tavLst>
                                        <p:tav tm="0">
                                          <p:val>
                                            <p:strVal val="#ppt_y+#ppt_h/2"/>
                                          </p:val>
                                        </p:tav>
                                        <p:tav tm="100000">
                                          <p:val>
                                            <p:strVal val="#ppt_y"/>
                                          </p:val>
                                        </p:tav>
                                      </p:tavLst>
                                    </p:anim>
                                    <p:anim calcmode="lin" valueType="num">
                                      <p:cBhvr>
                                        <p:cTn id="69" dur="3000" fill="hold"/>
                                        <p:tgtEl>
                                          <p:spTgt spid="7"/>
                                        </p:tgtEl>
                                        <p:attrNameLst>
                                          <p:attrName>ppt_w</p:attrName>
                                        </p:attrNameLst>
                                      </p:cBhvr>
                                      <p:tavLst>
                                        <p:tav tm="0">
                                          <p:val>
                                            <p:strVal val="#ppt_w"/>
                                          </p:val>
                                        </p:tav>
                                        <p:tav tm="100000">
                                          <p:val>
                                            <p:strVal val="#ppt_w"/>
                                          </p:val>
                                        </p:tav>
                                      </p:tavLst>
                                    </p:anim>
                                    <p:anim calcmode="lin" valueType="num">
                                      <p:cBhvr>
                                        <p:cTn id="70" dur="3000" fill="hold"/>
                                        <p:tgtEl>
                                          <p:spTgt spid="7"/>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7"/>
                                        </p:tgtEl>
                                      </p:cBhvr>
                                      <p:by x="400000" y="100000"/>
                                    </p:animScale>
                                  </p:childTnLst>
                                </p:cTn>
                              </p:par>
                              <p:par>
                                <p:cTn id="73" presetID="2" presetClass="exit" presetSubtype="12" fill="hold" grpId="2" nodeType="withEffect">
                                  <p:stCondLst>
                                    <p:cond delay="0"/>
                                  </p:stCondLst>
                                  <p:childTnLst>
                                    <p:anim calcmode="lin" valueType="num">
                                      <p:cBhvr additive="base">
                                        <p:cTn id="74" dur="4000"/>
                                        <p:tgtEl>
                                          <p:spTgt spid="7"/>
                                        </p:tgtEl>
                                        <p:attrNameLst>
                                          <p:attrName>ppt_x</p:attrName>
                                        </p:attrNameLst>
                                      </p:cBhvr>
                                      <p:tavLst>
                                        <p:tav tm="0">
                                          <p:val>
                                            <p:strVal val="ppt_x"/>
                                          </p:val>
                                        </p:tav>
                                        <p:tav tm="100000">
                                          <p:val>
                                            <p:strVal val="0-ppt_w/2"/>
                                          </p:val>
                                        </p:tav>
                                      </p:tavLst>
                                    </p:anim>
                                    <p:anim calcmode="lin" valueType="num">
                                      <p:cBhvr additive="base">
                                        <p:cTn id="75" dur="4000"/>
                                        <p:tgtEl>
                                          <p:spTgt spid="7"/>
                                        </p:tgtEl>
                                        <p:attrNameLst>
                                          <p:attrName>ppt_y</p:attrName>
                                        </p:attrNameLst>
                                      </p:cBhvr>
                                      <p:tavLst>
                                        <p:tav tm="0">
                                          <p:val>
                                            <p:strVal val="ppt_y"/>
                                          </p:val>
                                        </p:tav>
                                        <p:tav tm="100000">
                                          <p:val>
                                            <p:strVal val="1+ppt_h/2"/>
                                          </p:val>
                                        </p:tav>
                                      </p:tavLst>
                                    </p:anim>
                                    <p:set>
                                      <p:cBhvr>
                                        <p:cTn id="76" dur="1" fill="hold">
                                          <p:stCondLst>
                                            <p:cond delay="3999"/>
                                          </p:stCondLst>
                                        </p:cTn>
                                        <p:tgtEl>
                                          <p:spTgt spid="7"/>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p:cTn id="79" dur="3000" fill="hold"/>
                                        <p:tgtEl>
                                          <p:spTgt spid="8"/>
                                        </p:tgtEl>
                                        <p:attrNameLst>
                                          <p:attrName>ppt_x</p:attrName>
                                        </p:attrNameLst>
                                      </p:cBhvr>
                                      <p:tavLst>
                                        <p:tav tm="0">
                                          <p:val>
                                            <p:strVal val="#ppt_x"/>
                                          </p:val>
                                        </p:tav>
                                        <p:tav tm="100000">
                                          <p:val>
                                            <p:strVal val="#ppt_x"/>
                                          </p:val>
                                        </p:tav>
                                      </p:tavLst>
                                    </p:anim>
                                    <p:anim calcmode="lin" valueType="num">
                                      <p:cBhvr>
                                        <p:cTn id="80" dur="3000" fill="hold"/>
                                        <p:tgtEl>
                                          <p:spTgt spid="8"/>
                                        </p:tgtEl>
                                        <p:attrNameLst>
                                          <p:attrName>ppt_y</p:attrName>
                                        </p:attrNameLst>
                                      </p:cBhvr>
                                      <p:tavLst>
                                        <p:tav tm="0">
                                          <p:val>
                                            <p:strVal val="#ppt_y-#ppt_h/2"/>
                                          </p:val>
                                        </p:tav>
                                        <p:tav tm="100000">
                                          <p:val>
                                            <p:strVal val="#ppt_y"/>
                                          </p:val>
                                        </p:tav>
                                      </p:tavLst>
                                    </p:anim>
                                    <p:anim calcmode="lin" valueType="num">
                                      <p:cBhvr>
                                        <p:cTn id="81" dur="3000" fill="hold"/>
                                        <p:tgtEl>
                                          <p:spTgt spid="8"/>
                                        </p:tgtEl>
                                        <p:attrNameLst>
                                          <p:attrName>ppt_w</p:attrName>
                                        </p:attrNameLst>
                                      </p:cBhvr>
                                      <p:tavLst>
                                        <p:tav tm="0">
                                          <p:val>
                                            <p:strVal val="#ppt_w"/>
                                          </p:val>
                                        </p:tav>
                                        <p:tav tm="100000">
                                          <p:val>
                                            <p:strVal val="#ppt_w"/>
                                          </p:val>
                                        </p:tav>
                                      </p:tavLst>
                                    </p:anim>
                                    <p:anim calcmode="lin" valueType="num">
                                      <p:cBhvr>
                                        <p:cTn id="82" dur="3000" fill="hold"/>
                                        <p:tgtEl>
                                          <p:spTgt spid="8"/>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8"/>
                                        </p:tgtEl>
                                      </p:cBhvr>
                                      <p:by x="400000" y="100000"/>
                                    </p:animScale>
                                  </p:childTnLst>
                                </p:cTn>
                              </p:par>
                              <p:par>
                                <p:cTn id="85" presetID="2" presetClass="exit" presetSubtype="9" fill="hold" grpId="2"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0-ppt_w/2"/>
                                          </p:val>
                                        </p:tav>
                                      </p:tavLst>
                                    </p:anim>
                                    <p:anim calcmode="lin" valueType="num">
                                      <p:cBhvr additive="base">
                                        <p:cTn id="87" dur="4000"/>
                                        <p:tgtEl>
                                          <p:spTgt spid="8"/>
                                        </p:tgtEl>
                                        <p:attrNameLst>
                                          <p:attrName>ppt_y</p:attrName>
                                        </p:attrNameLst>
                                      </p:cBhvr>
                                      <p:tavLst>
                                        <p:tav tm="0">
                                          <p:val>
                                            <p:strVal val="ppt_y"/>
                                          </p:val>
                                        </p:tav>
                                        <p:tav tm="100000">
                                          <p:val>
                                            <p:strVal val="0-ppt_h/2"/>
                                          </p:val>
                                        </p:tav>
                                      </p:tavLst>
                                    </p:anim>
                                    <p:set>
                                      <p:cBhvr>
                                        <p:cTn id="88" dur="1" fill="hold">
                                          <p:stCondLst>
                                            <p:cond delay="3999"/>
                                          </p:stCondLst>
                                        </p:cTn>
                                        <p:tgtEl>
                                          <p:spTgt spid="8"/>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p:cTn id="91" dur="3000" fill="hold"/>
                                        <p:tgtEl>
                                          <p:spTgt spid="9"/>
                                        </p:tgtEl>
                                        <p:attrNameLst>
                                          <p:attrName>ppt_x</p:attrName>
                                        </p:attrNameLst>
                                      </p:cBhvr>
                                      <p:tavLst>
                                        <p:tav tm="0">
                                          <p:val>
                                            <p:strVal val="#ppt_x"/>
                                          </p:val>
                                        </p:tav>
                                        <p:tav tm="100000">
                                          <p:val>
                                            <p:strVal val="#ppt_x"/>
                                          </p:val>
                                        </p:tav>
                                      </p:tavLst>
                                    </p:anim>
                                    <p:anim calcmode="lin" valueType="num">
                                      <p:cBhvr>
                                        <p:cTn id="92" dur="3000" fill="hold"/>
                                        <p:tgtEl>
                                          <p:spTgt spid="9"/>
                                        </p:tgtEl>
                                        <p:attrNameLst>
                                          <p:attrName>ppt_y</p:attrName>
                                        </p:attrNameLst>
                                      </p:cBhvr>
                                      <p:tavLst>
                                        <p:tav tm="0">
                                          <p:val>
                                            <p:strVal val="#ppt_y-#ppt_h/2"/>
                                          </p:val>
                                        </p:tav>
                                        <p:tav tm="100000">
                                          <p:val>
                                            <p:strVal val="#ppt_y"/>
                                          </p:val>
                                        </p:tav>
                                      </p:tavLst>
                                    </p:anim>
                                    <p:anim calcmode="lin" valueType="num">
                                      <p:cBhvr>
                                        <p:cTn id="93" dur="3000" fill="hold"/>
                                        <p:tgtEl>
                                          <p:spTgt spid="9"/>
                                        </p:tgtEl>
                                        <p:attrNameLst>
                                          <p:attrName>ppt_w</p:attrName>
                                        </p:attrNameLst>
                                      </p:cBhvr>
                                      <p:tavLst>
                                        <p:tav tm="0">
                                          <p:val>
                                            <p:strVal val="#ppt_w"/>
                                          </p:val>
                                        </p:tav>
                                        <p:tav tm="100000">
                                          <p:val>
                                            <p:strVal val="#ppt_w"/>
                                          </p:val>
                                        </p:tav>
                                      </p:tavLst>
                                    </p:anim>
                                    <p:anim calcmode="lin" valueType="num">
                                      <p:cBhvr>
                                        <p:cTn id="94" dur="3000" fill="hold"/>
                                        <p:tgtEl>
                                          <p:spTgt spid="9"/>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9"/>
                                        </p:tgtEl>
                                      </p:cBhvr>
                                      <p:by x="400000" y="100000"/>
                                    </p:animScale>
                                  </p:childTnLst>
                                </p:cTn>
                              </p:par>
                              <p:par>
                                <p:cTn id="97" presetID="2" presetClass="exit" presetSubtype="3" fill="hold" grpId="2" nodeType="withEffect">
                                  <p:stCondLst>
                                    <p:cond delay="0"/>
                                  </p:stCondLst>
                                  <p:childTnLst>
                                    <p:anim calcmode="lin" valueType="num">
                                      <p:cBhvr additive="base">
                                        <p:cTn id="98" dur="4000"/>
                                        <p:tgtEl>
                                          <p:spTgt spid="9"/>
                                        </p:tgtEl>
                                        <p:attrNameLst>
                                          <p:attrName>ppt_x</p:attrName>
                                        </p:attrNameLst>
                                      </p:cBhvr>
                                      <p:tavLst>
                                        <p:tav tm="0">
                                          <p:val>
                                            <p:strVal val="ppt_x"/>
                                          </p:val>
                                        </p:tav>
                                        <p:tav tm="100000">
                                          <p:val>
                                            <p:strVal val="1+ppt_w/2"/>
                                          </p:val>
                                        </p:tav>
                                      </p:tavLst>
                                    </p:anim>
                                    <p:anim calcmode="lin" valueType="num">
                                      <p:cBhvr additive="base">
                                        <p:cTn id="99" dur="4000"/>
                                        <p:tgtEl>
                                          <p:spTgt spid="9"/>
                                        </p:tgtEl>
                                        <p:attrNameLst>
                                          <p:attrName>ppt_y</p:attrName>
                                        </p:attrNameLst>
                                      </p:cBhvr>
                                      <p:tavLst>
                                        <p:tav tm="0">
                                          <p:val>
                                            <p:strVal val="ppt_y"/>
                                          </p:val>
                                        </p:tav>
                                        <p:tav tm="100000">
                                          <p:val>
                                            <p:strVal val="0-ppt_h/2"/>
                                          </p:val>
                                        </p:tav>
                                      </p:tavLst>
                                    </p:anim>
                                    <p:set>
                                      <p:cBhvr>
                                        <p:cTn id="100" dur="1" fill="hold">
                                          <p:stCondLst>
                                            <p:cond delay="3999"/>
                                          </p:stCondLst>
                                        </p:cTn>
                                        <p:tgtEl>
                                          <p:spTgt spid="9"/>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p:cTn id="103" dur="3000" fill="hold"/>
                                        <p:tgtEl>
                                          <p:spTgt spid="10"/>
                                        </p:tgtEl>
                                        <p:attrNameLst>
                                          <p:attrName>ppt_x</p:attrName>
                                        </p:attrNameLst>
                                      </p:cBhvr>
                                      <p:tavLst>
                                        <p:tav tm="0">
                                          <p:val>
                                            <p:strVal val="#ppt_x"/>
                                          </p:val>
                                        </p:tav>
                                        <p:tav tm="100000">
                                          <p:val>
                                            <p:strVal val="#ppt_x"/>
                                          </p:val>
                                        </p:tav>
                                      </p:tavLst>
                                    </p:anim>
                                    <p:anim calcmode="lin" valueType="num">
                                      <p:cBhvr>
                                        <p:cTn id="104" dur="3000" fill="hold"/>
                                        <p:tgtEl>
                                          <p:spTgt spid="10"/>
                                        </p:tgtEl>
                                        <p:attrNameLst>
                                          <p:attrName>ppt_y</p:attrName>
                                        </p:attrNameLst>
                                      </p:cBhvr>
                                      <p:tavLst>
                                        <p:tav tm="0">
                                          <p:val>
                                            <p:strVal val="#ppt_y-#ppt_h/2"/>
                                          </p:val>
                                        </p:tav>
                                        <p:tav tm="100000">
                                          <p:val>
                                            <p:strVal val="#ppt_y"/>
                                          </p:val>
                                        </p:tav>
                                      </p:tavLst>
                                    </p:anim>
                                    <p:anim calcmode="lin" valueType="num">
                                      <p:cBhvr>
                                        <p:cTn id="105" dur="3000" fill="hold"/>
                                        <p:tgtEl>
                                          <p:spTgt spid="10"/>
                                        </p:tgtEl>
                                        <p:attrNameLst>
                                          <p:attrName>ppt_w</p:attrName>
                                        </p:attrNameLst>
                                      </p:cBhvr>
                                      <p:tavLst>
                                        <p:tav tm="0">
                                          <p:val>
                                            <p:strVal val="#ppt_w"/>
                                          </p:val>
                                        </p:tav>
                                        <p:tav tm="100000">
                                          <p:val>
                                            <p:strVal val="#ppt_w"/>
                                          </p:val>
                                        </p:tav>
                                      </p:tavLst>
                                    </p:anim>
                                    <p:anim calcmode="lin" valueType="num">
                                      <p:cBhvr>
                                        <p:cTn id="106" dur="3000" fill="hold"/>
                                        <p:tgtEl>
                                          <p:spTgt spid="10"/>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0"/>
                                        </p:tgtEl>
                                      </p:cBhvr>
                                      <p:by x="400000" y="100000"/>
                                    </p:animScale>
                                  </p:childTnLst>
                                </p:cTn>
                              </p:par>
                              <p:par>
                                <p:cTn id="109" presetID="2" presetClass="exit" presetSubtype="3" fill="hold" grpId="2" nodeType="withEffect">
                                  <p:stCondLst>
                                    <p:cond delay="0"/>
                                  </p:stCondLst>
                                  <p:childTnLst>
                                    <p:anim calcmode="lin" valueType="num">
                                      <p:cBhvr additive="base">
                                        <p:cTn id="110" dur="4000"/>
                                        <p:tgtEl>
                                          <p:spTgt spid="10"/>
                                        </p:tgtEl>
                                        <p:attrNameLst>
                                          <p:attrName>ppt_x</p:attrName>
                                        </p:attrNameLst>
                                      </p:cBhvr>
                                      <p:tavLst>
                                        <p:tav tm="0">
                                          <p:val>
                                            <p:strVal val="ppt_x"/>
                                          </p:val>
                                        </p:tav>
                                        <p:tav tm="100000">
                                          <p:val>
                                            <p:strVal val="1+ppt_w/2"/>
                                          </p:val>
                                        </p:tav>
                                      </p:tavLst>
                                    </p:anim>
                                    <p:anim calcmode="lin" valueType="num">
                                      <p:cBhvr additive="base">
                                        <p:cTn id="111" dur="4000"/>
                                        <p:tgtEl>
                                          <p:spTgt spid="10"/>
                                        </p:tgtEl>
                                        <p:attrNameLst>
                                          <p:attrName>ppt_y</p:attrName>
                                        </p:attrNameLst>
                                      </p:cBhvr>
                                      <p:tavLst>
                                        <p:tav tm="0">
                                          <p:val>
                                            <p:strVal val="ppt_y"/>
                                          </p:val>
                                        </p:tav>
                                        <p:tav tm="100000">
                                          <p:val>
                                            <p:strVal val="0-ppt_h/2"/>
                                          </p:val>
                                        </p:tav>
                                      </p:tavLst>
                                    </p:anim>
                                    <p:set>
                                      <p:cBhvr>
                                        <p:cTn id="112" dur="1" fill="hold">
                                          <p:stCondLst>
                                            <p:cond delay="3999"/>
                                          </p:stCondLst>
                                        </p:cTn>
                                        <p:tgtEl>
                                          <p:spTgt spid="10"/>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1"/>
                                        </p:tgtEl>
                                        <p:attrNameLst>
                                          <p:attrName>style.visibility</p:attrName>
                                        </p:attrNameLst>
                                      </p:cBhvr>
                                      <p:to>
                                        <p:strVal val="visible"/>
                                      </p:to>
                                    </p:set>
                                    <p:anim calcmode="lin" valueType="num">
                                      <p:cBhvr>
                                        <p:cTn id="115" dur="3000" fill="hold"/>
                                        <p:tgtEl>
                                          <p:spTgt spid="11"/>
                                        </p:tgtEl>
                                        <p:attrNameLst>
                                          <p:attrName>ppt_x</p:attrName>
                                        </p:attrNameLst>
                                      </p:cBhvr>
                                      <p:tavLst>
                                        <p:tav tm="0">
                                          <p:val>
                                            <p:strVal val="#ppt_x"/>
                                          </p:val>
                                        </p:tav>
                                        <p:tav tm="100000">
                                          <p:val>
                                            <p:strVal val="#ppt_x"/>
                                          </p:val>
                                        </p:tav>
                                      </p:tavLst>
                                    </p:anim>
                                    <p:anim calcmode="lin" valueType="num">
                                      <p:cBhvr>
                                        <p:cTn id="116" dur="3000" fill="hold"/>
                                        <p:tgtEl>
                                          <p:spTgt spid="11"/>
                                        </p:tgtEl>
                                        <p:attrNameLst>
                                          <p:attrName>ppt_y</p:attrName>
                                        </p:attrNameLst>
                                      </p:cBhvr>
                                      <p:tavLst>
                                        <p:tav tm="0">
                                          <p:val>
                                            <p:strVal val="#ppt_y-#ppt_h/2"/>
                                          </p:val>
                                        </p:tav>
                                        <p:tav tm="100000">
                                          <p:val>
                                            <p:strVal val="#ppt_y"/>
                                          </p:val>
                                        </p:tav>
                                      </p:tavLst>
                                    </p:anim>
                                    <p:anim calcmode="lin" valueType="num">
                                      <p:cBhvr>
                                        <p:cTn id="117" dur="3000" fill="hold"/>
                                        <p:tgtEl>
                                          <p:spTgt spid="11"/>
                                        </p:tgtEl>
                                        <p:attrNameLst>
                                          <p:attrName>ppt_w</p:attrName>
                                        </p:attrNameLst>
                                      </p:cBhvr>
                                      <p:tavLst>
                                        <p:tav tm="0">
                                          <p:val>
                                            <p:strVal val="#ppt_w"/>
                                          </p:val>
                                        </p:tav>
                                        <p:tav tm="100000">
                                          <p:val>
                                            <p:strVal val="#ppt_w"/>
                                          </p:val>
                                        </p:tav>
                                      </p:tavLst>
                                    </p:anim>
                                    <p:anim calcmode="lin" valueType="num">
                                      <p:cBhvr>
                                        <p:cTn id="118" dur="3000" fill="hold"/>
                                        <p:tgtEl>
                                          <p:spTgt spid="11"/>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1"/>
                                        </p:tgtEl>
                                      </p:cBhvr>
                                      <p:by x="400000" y="100000"/>
                                    </p:animScale>
                                  </p:childTnLst>
                                </p:cTn>
                              </p:par>
                              <p:par>
                                <p:cTn id="121" presetID="2" presetClass="exit" presetSubtype="3" fill="hold" grpId="2" nodeType="withEffect">
                                  <p:stCondLst>
                                    <p:cond delay="0"/>
                                  </p:stCondLst>
                                  <p:childTnLst>
                                    <p:anim calcmode="lin" valueType="num">
                                      <p:cBhvr additive="base">
                                        <p:cTn id="122" dur="4000"/>
                                        <p:tgtEl>
                                          <p:spTgt spid="11"/>
                                        </p:tgtEl>
                                        <p:attrNameLst>
                                          <p:attrName>ppt_x</p:attrName>
                                        </p:attrNameLst>
                                      </p:cBhvr>
                                      <p:tavLst>
                                        <p:tav tm="0">
                                          <p:val>
                                            <p:strVal val="ppt_x"/>
                                          </p:val>
                                        </p:tav>
                                        <p:tav tm="100000">
                                          <p:val>
                                            <p:strVal val="1+ppt_w/2"/>
                                          </p:val>
                                        </p:tav>
                                      </p:tavLst>
                                    </p:anim>
                                    <p:anim calcmode="lin" valueType="num">
                                      <p:cBhvr additive="base">
                                        <p:cTn id="123" dur="4000"/>
                                        <p:tgtEl>
                                          <p:spTgt spid="11"/>
                                        </p:tgtEl>
                                        <p:attrNameLst>
                                          <p:attrName>ppt_y</p:attrName>
                                        </p:attrNameLst>
                                      </p:cBhvr>
                                      <p:tavLst>
                                        <p:tav tm="0">
                                          <p:val>
                                            <p:strVal val="ppt_y"/>
                                          </p:val>
                                        </p:tav>
                                        <p:tav tm="100000">
                                          <p:val>
                                            <p:strVal val="0-ppt_h/2"/>
                                          </p:val>
                                        </p:tav>
                                      </p:tavLst>
                                    </p:anim>
                                    <p:set>
                                      <p:cBhvr>
                                        <p:cTn id="124" dur="1" fill="hold">
                                          <p:stCondLst>
                                            <p:cond delay="3999"/>
                                          </p:stCondLst>
                                        </p:cTn>
                                        <p:tgtEl>
                                          <p:spTgt spid="11"/>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 calcmode="lin" valueType="num">
                                      <p:cBhvr>
                                        <p:cTn id="127" dur="3000" fill="hold"/>
                                        <p:tgtEl>
                                          <p:spTgt spid="12"/>
                                        </p:tgtEl>
                                        <p:attrNameLst>
                                          <p:attrName>ppt_x</p:attrName>
                                        </p:attrNameLst>
                                      </p:cBhvr>
                                      <p:tavLst>
                                        <p:tav tm="0">
                                          <p:val>
                                            <p:strVal val="#ppt_x"/>
                                          </p:val>
                                        </p:tav>
                                        <p:tav tm="100000">
                                          <p:val>
                                            <p:strVal val="#ppt_x"/>
                                          </p:val>
                                        </p:tav>
                                      </p:tavLst>
                                    </p:anim>
                                    <p:anim calcmode="lin" valueType="num">
                                      <p:cBhvr>
                                        <p:cTn id="128" dur="3000" fill="hold"/>
                                        <p:tgtEl>
                                          <p:spTgt spid="12"/>
                                        </p:tgtEl>
                                        <p:attrNameLst>
                                          <p:attrName>ppt_y</p:attrName>
                                        </p:attrNameLst>
                                      </p:cBhvr>
                                      <p:tavLst>
                                        <p:tav tm="0">
                                          <p:val>
                                            <p:strVal val="#ppt_y-#ppt_h/2"/>
                                          </p:val>
                                        </p:tav>
                                        <p:tav tm="100000">
                                          <p:val>
                                            <p:strVal val="#ppt_y"/>
                                          </p:val>
                                        </p:tav>
                                      </p:tavLst>
                                    </p:anim>
                                    <p:anim calcmode="lin" valueType="num">
                                      <p:cBhvr>
                                        <p:cTn id="129" dur="3000" fill="hold"/>
                                        <p:tgtEl>
                                          <p:spTgt spid="12"/>
                                        </p:tgtEl>
                                        <p:attrNameLst>
                                          <p:attrName>ppt_w</p:attrName>
                                        </p:attrNameLst>
                                      </p:cBhvr>
                                      <p:tavLst>
                                        <p:tav tm="0">
                                          <p:val>
                                            <p:strVal val="#ppt_w"/>
                                          </p:val>
                                        </p:tav>
                                        <p:tav tm="100000">
                                          <p:val>
                                            <p:strVal val="#ppt_w"/>
                                          </p:val>
                                        </p:tav>
                                      </p:tavLst>
                                    </p:anim>
                                    <p:anim calcmode="lin" valueType="num">
                                      <p:cBhvr>
                                        <p:cTn id="130" dur="3000" fill="hold"/>
                                        <p:tgtEl>
                                          <p:spTgt spid="12"/>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2"/>
                                        </p:tgtEl>
                                      </p:cBhvr>
                                      <p:by x="400000" y="100000"/>
                                    </p:animScale>
                                  </p:childTnLst>
                                </p:cTn>
                              </p:par>
                              <p:par>
                                <p:cTn id="133" presetID="2" presetClass="exit" presetSubtype="9" fill="hold" grpId="2" nodeType="withEffect">
                                  <p:stCondLst>
                                    <p:cond delay="0"/>
                                  </p:stCondLst>
                                  <p:childTnLst>
                                    <p:anim calcmode="lin" valueType="num">
                                      <p:cBhvr additive="base">
                                        <p:cTn id="134" dur="4000"/>
                                        <p:tgtEl>
                                          <p:spTgt spid="12"/>
                                        </p:tgtEl>
                                        <p:attrNameLst>
                                          <p:attrName>ppt_x</p:attrName>
                                        </p:attrNameLst>
                                      </p:cBhvr>
                                      <p:tavLst>
                                        <p:tav tm="0">
                                          <p:val>
                                            <p:strVal val="ppt_x"/>
                                          </p:val>
                                        </p:tav>
                                        <p:tav tm="100000">
                                          <p:val>
                                            <p:strVal val="0-ppt_w/2"/>
                                          </p:val>
                                        </p:tav>
                                      </p:tavLst>
                                    </p:anim>
                                    <p:anim calcmode="lin" valueType="num">
                                      <p:cBhvr additive="base">
                                        <p:cTn id="135" dur="4000"/>
                                        <p:tgtEl>
                                          <p:spTgt spid="12"/>
                                        </p:tgtEl>
                                        <p:attrNameLst>
                                          <p:attrName>ppt_y</p:attrName>
                                        </p:attrNameLst>
                                      </p:cBhvr>
                                      <p:tavLst>
                                        <p:tav tm="0">
                                          <p:val>
                                            <p:strVal val="ppt_y"/>
                                          </p:val>
                                        </p:tav>
                                        <p:tav tm="100000">
                                          <p:val>
                                            <p:strVal val="0-ppt_h/2"/>
                                          </p:val>
                                        </p:tav>
                                      </p:tavLst>
                                    </p:anim>
                                    <p:set>
                                      <p:cBhvr>
                                        <p:cTn id="136" dur="1" fill="hold">
                                          <p:stCondLst>
                                            <p:cond delay="3999"/>
                                          </p:stCondLst>
                                        </p:cTn>
                                        <p:tgtEl>
                                          <p:spTgt spid="12"/>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p:cTn id="139" dur="3000" fill="hold"/>
                                        <p:tgtEl>
                                          <p:spTgt spid="13"/>
                                        </p:tgtEl>
                                        <p:attrNameLst>
                                          <p:attrName>ppt_x</p:attrName>
                                        </p:attrNameLst>
                                      </p:cBhvr>
                                      <p:tavLst>
                                        <p:tav tm="0">
                                          <p:val>
                                            <p:strVal val="#ppt_x"/>
                                          </p:val>
                                        </p:tav>
                                        <p:tav tm="100000">
                                          <p:val>
                                            <p:strVal val="#ppt_x"/>
                                          </p:val>
                                        </p:tav>
                                      </p:tavLst>
                                    </p:anim>
                                    <p:anim calcmode="lin" valueType="num">
                                      <p:cBhvr>
                                        <p:cTn id="140" dur="3000" fill="hold"/>
                                        <p:tgtEl>
                                          <p:spTgt spid="13"/>
                                        </p:tgtEl>
                                        <p:attrNameLst>
                                          <p:attrName>ppt_y</p:attrName>
                                        </p:attrNameLst>
                                      </p:cBhvr>
                                      <p:tavLst>
                                        <p:tav tm="0">
                                          <p:val>
                                            <p:strVal val="#ppt_y-#ppt_h/2"/>
                                          </p:val>
                                        </p:tav>
                                        <p:tav tm="100000">
                                          <p:val>
                                            <p:strVal val="#ppt_y"/>
                                          </p:val>
                                        </p:tav>
                                      </p:tavLst>
                                    </p:anim>
                                    <p:anim calcmode="lin" valueType="num">
                                      <p:cBhvr>
                                        <p:cTn id="141" dur="3000" fill="hold"/>
                                        <p:tgtEl>
                                          <p:spTgt spid="13"/>
                                        </p:tgtEl>
                                        <p:attrNameLst>
                                          <p:attrName>ppt_w</p:attrName>
                                        </p:attrNameLst>
                                      </p:cBhvr>
                                      <p:tavLst>
                                        <p:tav tm="0">
                                          <p:val>
                                            <p:strVal val="#ppt_w"/>
                                          </p:val>
                                        </p:tav>
                                        <p:tav tm="100000">
                                          <p:val>
                                            <p:strVal val="#ppt_w"/>
                                          </p:val>
                                        </p:tav>
                                      </p:tavLst>
                                    </p:anim>
                                    <p:anim calcmode="lin" valueType="num">
                                      <p:cBhvr>
                                        <p:cTn id="142" dur="3000" fill="hold"/>
                                        <p:tgtEl>
                                          <p:spTgt spid="13"/>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3"/>
                                        </p:tgtEl>
                                      </p:cBhvr>
                                      <p:by x="400000" y="100000"/>
                                    </p:animScale>
                                  </p:childTnLst>
                                </p:cTn>
                              </p:par>
                              <p:par>
                                <p:cTn id="145" presetID="2" presetClass="exit" presetSubtype="9" fill="hold" grpId="2" nodeType="withEffect">
                                  <p:stCondLst>
                                    <p:cond delay="0"/>
                                  </p:stCondLst>
                                  <p:childTnLst>
                                    <p:anim calcmode="lin" valueType="num">
                                      <p:cBhvr additive="base">
                                        <p:cTn id="146" dur="4000"/>
                                        <p:tgtEl>
                                          <p:spTgt spid="13"/>
                                        </p:tgtEl>
                                        <p:attrNameLst>
                                          <p:attrName>ppt_x</p:attrName>
                                        </p:attrNameLst>
                                      </p:cBhvr>
                                      <p:tavLst>
                                        <p:tav tm="0">
                                          <p:val>
                                            <p:strVal val="ppt_x"/>
                                          </p:val>
                                        </p:tav>
                                        <p:tav tm="100000">
                                          <p:val>
                                            <p:strVal val="0-ppt_w/2"/>
                                          </p:val>
                                        </p:tav>
                                      </p:tavLst>
                                    </p:anim>
                                    <p:anim calcmode="lin" valueType="num">
                                      <p:cBhvr additive="base">
                                        <p:cTn id="147" dur="4000"/>
                                        <p:tgtEl>
                                          <p:spTgt spid="13"/>
                                        </p:tgtEl>
                                        <p:attrNameLst>
                                          <p:attrName>ppt_y</p:attrName>
                                        </p:attrNameLst>
                                      </p:cBhvr>
                                      <p:tavLst>
                                        <p:tav tm="0">
                                          <p:val>
                                            <p:strVal val="ppt_y"/>
                                          </p:val>
                                        </p:tav>
                                        <p:tav tm="100000">
                                          <p:val>
                                            <p:strVal val="0-ppt_h/2"/>
                                          </p:val>
                                        </p:tav>
                                      </p:tavLst>
                                    </p:anim>
                                    <p:set>
                                      <p:cBhvr>
                                        <p:cTn id="148" dur="1" fill="hold">
                                          <p:stCondLst>
                                            <p:cond delay="3999"/>
                                          </p:stCondLst>
                                        </p:cTn>
                                        <p:tgtEl>
                                          <p:spTgt spid="13"/>
                                        </p:tgtEl>
                                        <p:attrNameLst>
                                          <p:attrName>style.visibility</p:attrName>
                                        </p:attrNameLst>
                                      </p:cBhvr>
                                      <p:to>
                                        <p:strVal val="hidden"/>
                                      </p:to>
                                    </p:set>
                                  </p:childTnLst>
                                </p:cTn>
                              </p:par>
                              <p:par>
                                <p:cTn id="149" presetID="9" presetClass="emph" presetSubtype="0" grpId="0" nodeType="withEffect">
                                  <p:stCondLst>
                                    <p:cond delay="0"/>
                                  </p:stCondLst>
                                  <p:childTnLst>
                                    <p:set>
                                      <p:cBhvr rctx="PPT">
                                        <p:cTn id="150" dur="indefinite"/>
                                        <p:tgtEl>
                                          <p:spTgt spid="24"/>
                                        </p:tgtEl>
                                        <p:attrNameLst>
                                          <p:attrName>style.opacity</p:attrName>
                                        </p:attrNameLst>
                                      </p:cBhvr>
                                      <p:to>
                                        <p:strVal val="0"/>
                                      </p:to>
                                    </p:set>
                                    <p:animEffect filter="image" prLst="opacity: 0">
                                      <p:cBhvr rctx="IE">
                                        <p:cTn id="151" dur="indefinite"/>
                                        <p:tgtEl>
                                          <p:spTgt spid="24"/>
                                        </p:tgtEl>
                                      </p:cBhvr>
                                    </p:animEffect>
                                  </p:childTnLst>
                                </p:cTn>
                              </p:par>
                              <p:par>
                                <p:cTn id="152" presetID="23" presetClass="entr" presetSubtype="528" fill="hold" nodeType="withEffect">
                                  <p:stCondLst>
                                    <p:cond delay="0"/>
                                  </p:stCondLst>
                                  <p:childTnLst>
                                    <p:set>
                                      <p:cBhvr>
                                        <p:cTn id="153" dur="1" fill="hold">
                                          <p:stCondLst>
                                            <p:cond delay="0"/>
                                          </p:stCondLst>
                                        </p:cTn>
                                        <p:tgtEl>
                                          <p:spTgt spid="26"/>
                                        </p:tgtEl>
                                        <p:attrNameLst>
                                          <p:attrName>style.visibility</p:attrName>
                                        </p:attrNameLst>
                                      </p:cBhvr>
                                      <p:to>
                                        <p:strVal val="visible"/>
                                      </p:to>
                                    </p:set>
                                    <p:anim calcmode="lin" valueType="num">
                                      <p:cBhvr>
                                        <p:cTn id="154" dur="3500" fill="hold"/>
                                        <p:tgtEl>
                                          <p:spTgt spid="26"/>
                                        </p:tgtEl>
                                        <p:attrNameLst>
                                          <p:attrName>ppt_w</p:attrName>
                                        </p:attrNameLst>
                                      </p:cBhvr>
                                      <p:tavLst>
                                        <p:tav tm="0">
                                          <p:val>
                                            <p:fltVal val="0"/>
                                          </p:val>
                                        </p:tav>
                                        <p:tav tm="100000">
                                          <p:val>
                                            <p:strVal val="#ppt_w"/>
                                          </p:val>
                                        </p:tav>
                                      </p:tavLst>
                                    </p:anim>
                                    <p:anim calcmode="lin" valueType="num">
                                      <p:cBhvr>
                                        <p:cTn id="155" dur="3500" fill="hold"/>
                                        <p:tgtEl>
                                          <p:spTgt spid="26"/>
                                        </p:tgtEl>
                                        <p:attrNameLst>
                                          <p:attrName>ppt_h</p:attrName>
                                        </p:attrNameLst>
                                      </p:cBhvr>
                                      <p:tavLst>
                                        <p:tav tm="0">
                                          <p:val>
                                            <p:fltVal val="0"/>
                                          </p:val>
                                        </p:tav>
                                        <p:tav tm="100000">
                                          <p:val>
                                            <p:strVal val="#ppt_h"/>
                                          </p:val>
                                        </p:tav>
                                      </p:tavLst>
                                    </p:anim>
                                    <p:anim calcmode="lin" valueType="num">
                                      <p:cBhvr>
                                        <p:cTn id="156" dur="3500" fill="hold"/>
                                        <p:tgtEl>
                                          <p:spTgt spid="26"/>
                                        </p:tgtEl>
                                        <p:attrNameLst>
                                          <p:attrName>ppt_x</p:attrName>
                                        </p:attrNameLst>
                                      </p:cBhvr>
                                      <p:tavLst>
                                        <p:tav tm="0">
                                          <p:val>
                                            <p:fltVal val="0.5"/>
                                          </p:val>
                                        </p:tav>
                                        <p:tav tm="100000">
                                          <p:val>
                                            <p:strVal val="#ppt_x"/>
                                          </p:val>
                                        </p:tav>
                                      </p:tavLst>
                                    </p:anim>
                                    <p:anim calcmode="lin" valueType="num">
                                      <p:cBhvr>
                                        <p:cTn id="157" dur="3500" fill="hold"/>
                                        <p:tgtEl>
                                          <p:spTgt spid="26"/>
                                        </p:tgtEl>
                                        <p:attrNameLst>
                                          <p:attrName>ppt_y</p:attrName>
                                        </p:attrNameLst>
                                      </p:cBhvr>
                                      <p:tavLst>
                                        <p:tav tm="0">
                                          <p:val>
                                            <p:fltVal val="0.5"/>
                                          </p:val>
                                        </p:tav>
                                        <p:tav tm="100000">
                                          <p:val>
                                            <p:strVal val="#ppt_y"/>
                                          </p:val>
                                        </p:tav>
                                      </p:tavLst>
                                    </p:anim>
                                  </p:childTnLst>
                                </p:cTn>
                              </p:par>
                              <p:par>
                                <p:cTn id="158" presetID="6" presetClass="entr" presetSubtype="32" fill="hold" nodeType="withEffect">
                                  <p:stCondLst>
                                    <p:cond delay="0"/>
                                  </p:stCondLst>
                                  <p:childTnLst>
                                    <p:set>
                                      <p:cBhvr>
                                        <p:cTn id="159" dur="1" fill="hold">
                                          <p:stCondLst>
                                            <p:cond delay="0"/>
                                          </p:stCondLst>
                                        </p:cTn>
                                        <p:tgtEl>
                                          <p:spTgt spid="26"/>
                                        </p:tgtEl>
                                        <p:attrNameLst>
                                          <p:attrName>style.visibility</p:attrName>
                                        </p:attrNameLst>
                                      </p:cBhvr>
                                      <p:to>
                                        <p:strVal val="visible"/>
                                      </p:to>
                                    </p:set>
                                    <p:animEffect transition="in" filter="circle(out)">
                                      <p:cBhvr>
                                        <p:cTn id="160" dur="2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24"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47 Rectángulo"/>
          <p:cNvSpPr/>
          <p:nvPr/>
        </p:nvSpPr>
        <p:spPr>
          <a:xfrm>
            <a:off x="20452" y="-23104"/>
            <a:ext cx="9304076" cy="5161328"/>
          </a:xfrm>
          <a:prstGeom prst="rect">
            <a:avLst/>
          </a:prstGeom>
          <a:gradFill flip="none" rotWithShape="1">
            <a:gsLst>
              <a:gs pos="10000">
                <a:srgbClr val="66FF33">
                  <a:lumMod val="0"/>
                </a:srgbClr>
              </a:gs>
              <a:gs pos="49000">
                <a:srgbClr val="103B00">
                  <a:lumMod val="0"/>
                </a:srgbClr>
              </a:gs>
              <a:gs pos="90000">
                <a:srgbClr val="8CFF58">
                  <a:lumMod val="2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7" name="46 Imagen" descr="Diapositiva3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
            <a:ext cx="9321794" cy="5143499"/>
          </a:xfrm>
          <a:prstGeom prst="rect">
            <a:avLst/>
          </a:prstGeom>
          <a:noFill/>
          <a:ln>
            <a:noFill/>
          </a:ln>
        </p:spPr>
      </p:pic>
      <p:sp>
        <p:nvSpPr>
          <p:cNvPr id="2" name="1 Paralelogramo"/>
          <p:cNvSpPr/>
          <p:nvPr/>
        </p:nvSpPr>
        <p:spPr>
          <a:xfrm rot="16200000" flipH="1" flipV="1">
            <a:off x="-1706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Paralelogramo"/>
          <p:cNvSpPr/>
          <p:nvPr/>
        </p:nvSpPr>
        <p:spPr>
          <a:xfrm rot="16200000" flipH="1" flipV="1">
            <a:off x="5849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Paralelogramo"/>
          <p:cNvSpPr/>
          <p:nvPr/>
        </p:nvSpPr>
        <p:spPr>
          <a:xfrm rot="16200000" flipH="1" flipV="1">
            <a:off x="144903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1 Paralelogramo"/>
          <p:cNvSpPr/>
          <p:nvPr/>
        </p:nvSpPr>
        <p:spPr>
          <a:xfrm rot="16200000" flipH="1" flipV="1">
            <a:off x="234964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Paralelogramo"/>
          <p:cNvSpPr/>
          <p:nvPr/>
        </p:nvSpPr>
        <p:spPr>
          <a:xfrm rot="16200000" flipH="1" flipV="1">
            <a:off x="3105218"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1 Paralelogramo"/>
          <p:cNvSpPr/>
          <p:nvPr/>
        </p:nvSpPr>
        <p:spPr>
          <a:xfrm rot="16200000" flipH="1" flipV="1">
            <a:off x="396931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Paralelogramo"/>
          <p:cNvSpPr/>
          <p:nvPr/>
        </p:nvSpPr>
        <p:spPr>
          <a:xfrm rot="16200000" flipH="1" flipV="1">
            <a:off x="483341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1 Paralelogramo"/>
          <p:cNvSpPr/>
          <p:nvPr/>
        </p:nvSpPr>
        <p:spPr>
          <a:xfrm rot="16200000" flipH="1" flipV="1">
            <a:off x="558898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1 Paralelogramo"/>
          <p:cNvSpPr/>
          <p:nvPr/>
        </p:nvSpPr>
        <p:spPr>
          <a:xfrm rot="16200000" flipH="1" flipV="1">
            <a:off x="645308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Paralelogramo"/>
          <p:cNvSpPr/>
          <p:nvPr/>
        </p:nvSpPr>
        <p:spPr>
          <a:xfrm rot="16200000" flipH="1" flipV="1">
            <a:off x="735369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Paralelogramo"/>
          <p:cNvSpPr/>
          <p:nvPr/>
        </p:nvSpPr>
        <p:spPr>
          <a:xfrm rot="16200000" flipH="1" flipV="1">
            <a:off x="810926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Paralelogramo"/>
          <p:cNvSpPr/>
          <p:nvPr/>
        </p:nvSpPr>
        <p:spPr>
          <a:xfrm rot="5400000" flipV="1">
            <a:off x="-98630"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Paralelogramo"/>
          <p:cNvSpPr/>
          <p:nvPr/>
        </p:nvSpPr>
        <p:spPr>
          <a:xfrm rot="5400000" flipV="1">
            <a:off x="656946"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Paralelogramo"/>
          <p:cNvSpPr/>
          <p:nvPr/>
        </p:nvSpPr>
        <p:spPr>
          <a:xfrm rot="5400000" flipV="1">
            <a:off x="152104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Paralelogramo"/>
          <p:cNvSpPr/>
          <p:nvPr/>
        </p:nvSpPr>
        <p:spPr>
          <a:xfrm rot="5400000" flipV="1">
            <a:off x="242165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Paralelogramo"/>
          <p:cNvSpPr/>
          <p:nvPr/>
        </p:nvSpPr>
        <p:spPr>
          <a:xfrm rot="5400000" flipV="1">
            <a:off x="317722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Paralelogramo"/>
          <p:cNvSpPr/>
          <p:nvPr/>
        </p:nvSpPr>
        <p:spPr>
          <a:xfrm rot="5400000" flipV="1">
            <a:off x="404132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Paralelogramo"/>
          <p:cNvSpPr/>
          <p:nvPr/>
        </p:nvSpPr>
        <p:spPr>
          <a:xfrm rot="5400000" flipV="1">
            <a:off x="490541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Paralelogramo"/>
          <p:cNvSpPr/>
          <p:nvPr/>
        </p:nvSpPr>
        <p:spPr>
          <a:xfrm rot="5400000" flipV="1">
            <a:off x="566099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Paralelogramo"/>
          <p:cNvSpPr/>
          <p:nvPr/>
        </p:nvSpPr>
        <p:spPr>
          <a:xfrm rot="5400000" flipV="1">
            <a:off x="652509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Paralelogramo"/>
          <p:cNvSpPr/>
          <p:nvPr/>
        </p:nvSpPr>
        <p:spPr>
          <a:xfrm rot="5400000" flipV="1">
            <a:off x="742569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Paralelogramo"/>
          <p:cNvSpPr/>
          <p:nvPr/>
        </p:nvSpPr>
        <p:spPr>
          <a:xfrm rot="5400000" flipV="1">
            <a:off x="818127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Paralelogramo"/>
          <p:cNvSpPr/>
          <p:nvPr/>
        </p:nvSpPr>
        <p:spPr>
          <a:xfrm rot="5400000" flipV="1">
            <a:off x="-1706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Paralelogramo"/>
          <p:cNvSpPr/>
          <p:nvPr/>
        </p:nvSpPr>
        <p:spPr>
          <a:xfrm rot="5400000" flipV="1">
            <a:off x="584938" y="102142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Paralelogramo"/>
          <p:cNvSpPr/>
          <p:nvPr/>
        </p:nvSpPr>
        <p:spPr>
          <a:xfrm rot="5400000" flipV="1">
            <a:off x="144903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Paralelogramo"/>
          <p:cNvSpPr/>
          <p:nvPr/>
        </p:nvSpPr>
        <p:spPr>
          <a:xfrm rot="5400000" flipV="1">
            <a:off x="234964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Paralelogramo"/>
          <p:cNvSpPr/>
          <p:nvPr/>
        </p:nvSpPr>
        <p:spPr>
          <a:xfrm rot="5400000" flipV="1">
            <a:off x="3105218"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Paralelogramo"/>
          <p:cNvSpPr/>
          <p:nvPr/>
        </p:nvSpPr>
        <p:spPr>
          <a:xfrm rot="5400000" flipV="1">
            <a:off x="3969314"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Paralelogramo"/>
          <p:cNvSpPr/>
          <p:nvPr/>
        </p:nvSpPr>
        <p:spPr>
          <a:xfrm rot="5400000" flipV="1">
            <a:off x="483341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Paralelogramo"/>
          <p:cNvSpPr/>
          <p:nvPr/>
        </p:nvSpPr>
        <p:spPr>
          <a:xfrm rot="5400000" flipV="1">
            <a:off x="558898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Paralelogramo"/>
          <p:cNvSpPr/>
          <p:nvPr/>
        </p:nvSpPr>
        <p:spPr>
          <a:xfrm rot="5400000" flipV="1">
            <a:off x="6453082"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Paralelogramo"/>
          <p:cNvSpPr/>
          <p:nvPr/>
        </p:nvSpPr>
        <p:spPr>
          <a:xfrm rot="5400000" flipV="1">
            <a:off x="7353690"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Paralelogramo"/>
          <p:cNvSpPr/>
          <p:nvPr/>
        </p:nvSpPr>
        <p:spPr>
          <a:xfrm rot="5400000" flipV="1">
            <a:off x="8109266" y="1050708"/>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Paralelogramo"/>
          <p:cNvSpPr/>
          <p:nvPr/>
        </p:nvSpPr>
        <p:spPr>
          <a:xfrm rot="16200000" flipH="1" flipV="1">
            <a:off x="-242646"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Paralelogramo"/>
          <p:cNvSpPr/>
          <p:nvPr/>
        </p:nvSpPr>
        <p:spPr>
          <a:xfrm rot="16200000" flipH="1" flipV="1">
            <a:off x="512930" y="2432300"/>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Paralelogramo"/>
          <p:cNvSpPr/>
          <p:nvPr/>
        </p:nvSpPr>
        <p:spPr>
          <a:xfrm rot="16200000" flipH="1" flipV="1">
            <a:off x="137702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Paralelogramo"/>
          <p:cNvSpPr/>
          <p:nvPr/>
        </p:nvSpPr>
        <p:spPr>
          <a:xfrm rot="16200000" flipH="1" flipV="1">
            <a:off x="227763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Paralelogramo"/>
          <p:cNvSpPr/>
          <p:nvPr/>
        </p:nvSpPr>
        <p:spPr>
          <a:xfrm rot="16200000" flipH="1" flipV="1">
            <a:off x="3033210"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Paralelogramo"/>
          <p:cNvSpPr/>
          <p:nvPr/>
        </p:nvSpPr>
        <p:spPr>
          <a:xfrm rot="16200000" flipH="1" flipV="1">
            <a:off x="3897306"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Paralelogramo"/>
          <p:cNvSpPr/>
          <p:nvPr/>
        </p:nvSpPr>
        <p:spPr>
          <a:xfrm rot="16200000" flipH="1" flipV="1">
            <a:off x="476140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Paralelogramo"/>
          <p:cNvSpPr/>
          <p:nvPr/>
        </p:nvSpPr>
        <p:spPr>
          <a:xfrm rot="16200000" flipH="1" flipV="1">
            <a:off x="551697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Paralelogramo"/>
          <p:cNvSpPr/>
          <p:nvPr/>
        </p:nvSpPr>
        <p:spPr>
          <a:xfrm rot="16200000" flipH="1" flipV="1">
            <a:off x="6381074"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Paralelogramo"/>
          <p:cNvSpPr/>
          <p:nvPr/>
        </p:nvSpPr>
        <p:spPr>
          <a:xfrm rot="16200000" flipH="1" flipV="1">
            <a:off x="7281682"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Paralelogramo"/>
          <p:cNvSpPr/>
          <p:nvPr/>
        </p:nvSpPr>
        <p:spPr>
          <a:xfrm rot="16200000" flipH="1" flipV="1">
            <a:off x="8037258" y="2461584"/>
            <a:ext cx="1368152" cy="1385900"/>
          </a:xfrm>
          <a:custGeom>
            <a:avLst/>
            <a:gdLst>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2989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 name="connsiteX0" fmla="*/ 0 w 1368152"/>
              <a:gd name="connsiteY0" fmla="*/ 1385900 h 1385900"/>
              <a:gd name="connsiteX1" fmla="*/ 870354 w 1368152"/>
              <a:gd name="connsiteY1" fmla="*/ 0 h 1385900"/>
              <a:gd name="connsiteX2" fmla="*/ 1368152 w 1368152"/>
              <a:gd name="connsiteY2" fmla="*/ 0 h 1385900"/>
              <a:gd name="connsiteX3" fmla="*/ 538258 w 1368152"/>
              <a:gd name="connsiteY3" fmla="*/ 1385900 h 1385900"/>
              <a:gd name="connsiteX4" fmla="*/ 0 w 1368152"/>
              <a:gd name="connsiteY4" fmla="*/ 1385900 h 138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152" h="1385900">
                <a:moveTo>
                  <a:pt x="0" y="1385900"/>
                </a:moveTo>
                <a:cubicBezTo>
                  <a:pt x="529215" y="1038087"/>
                  <a:pt x="277421" y="473469"/>
                  <a:pt x="870354" y="0"/>
                </a:cubicBezTo>
                <a:lnTo>
                  <a:pt x="1368152" y="0"/>
                </a:lnTo>
                <a:cubicBezTo>
                  <a:pt x="907491" y="392955"/>
                  <a:pt x="895402" y="1171224"/>
                  <a:pt x="538258" y="1385900"/>
                </a:cubicBezTo>
                <a:lnTo>
                  <a:pt x="0" y="1385900"/>
                </a:lnTo>
                <a:close/>
              </a:path>
            </a:pathLst>
          </a:custGeom>
          <a:gradFill>
            <a:gsLst>
              <a:gs pos="0">
                <a:srgbClr val="99FF33"/>
              </a:gs>
              <a:gs pos="10000">
                <a:schemeClr val="accent1">
                  <a:tint val="66000"/>
                  <a:satMod val="160000"/>
                  <a:lumMod val="0"/>
                  <a:alpha val="0"/>
                </a:schemeClr>
              </a:gs>
              <a:gs pos="22000">
                <a:srgbClr val="FFC000"/>
              </a:gs>
              <a:gs pos="19000">
                <a:srgbClr val="604800">
                  <a:alpha val="0"/>
                </a:srgbClr>
              </a:gs>
              <a:gs pos="23000">
                <a:schemeClr val="accent1">
                  <a:tint val="66000"/>
                  <a:satMod val="160000"/>
                  <a:lumMod val="0"/>
                  <a:alpha val="0"/>
                </a:schemeClr>
              </a:gs>
              <a:gs pos="100000">
                <a:schemeClr val="accent1">
                  <a:tint val="23500"/>
                  <a:satMod val="160000"/>
                  <a:alpha val="0"/>
                </a:schemeClr>
              </a:gs>
            </a:gsLst>
            <a:path path="circle">
              <a:fillToRect l="50000" t="50000" r="50000" b="50000"/>
            </a:path>
          </a:gradFill>
          <a:ln w="6350" cap="rnd" cmpd="dbl">
            <a:solidFill>
              <a:schemeClr val="accent5">
                <a:lumMod val="20000"/>
                <a:lumOff val="80000"/>
              </a:schemeClr>
            </a:solidFill>
            <a:prstDash val="dash"/>
          </a:ln>
          <a:effectLst>
            <a:glow rad="12700">
              <a:srgbClr val="CCFF33"/>
            </a:glow>
          </a:effectLst>
          <a:scene3d>
            <a:camera prst="perspectiveAbove"/>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180528" y="-4652"/>
            <a:ext cx="9745693" cy="5300719"/>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43612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0-#ppt_w/2"/>
                                          </p:val>
                                        </p:tav>
                                        <p:tav tm="100000">
                                          <p:val>
                                            <p:strVal val="#ppt_x"/>
                                          </p:val>
                                        </p:tav>
                                      </p:tavLst>
                                    </p:anim>
                                    <p:anim calcmode="lin" valueType="num">
                                      <p:cBhvr additive="base">
                                        <p:cTn id="8" dur="225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250" fill="hold"/>
                                        <p:tgtEl>
                                          <p:spTgt spid="3"/>
                                        </p:tgtEl>
                                        <p:attrNameLst>
                                          <p:attrName>ppt_x</p:attrName>
                                        </p:attrNameLst>
                                      </p:cBhvr>
                                      <p:tavLst>
                                        <p:tav tm="0">
                                          <p:val>
                                            <p:strVal val="0-#ppt_w/2"/>
                                          </p:val>
                                        </p:tav>
                                        <p:tav tm="100000">
                                          <p:val>
                                            <p:strVal val="#ppt_x"/>
                                          </p:val>
                                        </p:tav>
                                      </p:tavLst>
                                    </p:anim>
                                    <p:anim calcmode="lin" valueType="num">
                                      <p:cBhvr additive="base">
                                        <p:cTn id="12" dur="225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0-#ppt_w/2"/>
                                          </p:val>
                                        </p:tav>
                                        <p:tav tm="100000">
                                          <p:val>
                                            <p:strVal val="#ppt_x"/>
                                          </p:val>
                                        </p:tav>
                                      </p:tavLst>
                                    </p:anim>
                                    <p:anim calcmode="lin" valueType="num">
                                      <p:cBhvr additive="base">
                                        <p:cTn id="16" dur="225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250" fill="hold"/>
                                        <p:tgtEl>
                                          <p:spTgt spid="5"/>
                                        </p:tgtEl>
                                        <p:attrNameLst>
                                          <p:attrName>ppt_x</p:attrName>
                                        </p:attrNameLst>
                                      </p:cBhvr>
                                      <p:tavLst>
                                        <p:tav tm="0">
                                          <p:val>
                                            <p:strVal val="0-#ppt_w/2"/>
                                          </p:val>
                                        </p:tav>
                                        <p:tav tm="100000">
                                          <p:val>
                                            <p:strVal val="#ppt_x"/>
                                          </p:val>
                                        </p:tav>
                                      </p:tavLst>
                                    </p:anim>
                                    <p:anim calcmode="lin" valueType="num">
                                      <p:cBhvr additive="base">
                                        <p:cTn id="20" dur="225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0-#ppt_w/2"/>
                                          </p:val>
                                        </p:tav>
                                        <p:tav tm="100000">
                                          <p:val>
                                            <p:strVal val="#ppt_x"/>
                                          </p:val>
                                        </p:tav>
                                      </p:tavLst>
                                    </p:anim>
                                    <p:anim calcmode="lin" valueType="num">
                                      <p:cBhvr additive="base">
                                        <p:cTn id="24" dur="225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250" fill="hold"/>
                                        <p:tgtEl>
                                          <p:spTgt spid="7"/>
                                        </p:tgtEl>
                                        <p:attrNameLst>
                                          <p:attrName>ppt_x</p:attrName>
                                        </p:attrNameLst>
                                      </p:cBhvr>
                                      <p:tavLst>
                                        <p:tav tm="0">
                                          <p:val>
                                            <p:strVal val="0-#ppt_w/2"/>
                                          </p:val>
                                        </p:tav>
                                        <p:tav tm="100000">
                                          <p:val>
                                            <p:strVal val="#ppt_x"/>
                                          </p:val>
                                        </p:tav>
                                      </p:tavLst>
                                    </p:anim>
                                    <p:anim calcmode="lin" valueType="num">
                                      <p:cBhvr additive="base">
                                        <p:cTn id="28" dur="225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250" fill="hold"/>
                                        <p:tgtEl>
                                          <p:spTgt spid="8"/>
                                        </p:tgtEl>
                                        <p:attrNameLst>
                                          <p:attrName>ppt_x</p:attrName>
                                        </p:attrNameLst>
                                      </p:cBhvr>
                                      <p:tavLst>
                                        <p:tav tm="0">
                                          <p:val>
                                            <p:strVal val="0-#ppt_w/2"/>
                                          </p:val>
                                        </p:tav>
                                        <p:tav tm="100000">
                                          <p:val>
                                            <p:strVal val="#ppt_x"/>
                                          </p:val>
                                        </p:tav>
                                      </p:tavLst>
                                    </p:anim>
                                    <p:anim calcmode="lin" valueType="num">
                                      <p:cBhvr additive="base">
                                        <p:cTn id="32" dur="225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250" fill="hold"/>
                                        <p:tgtEl>
                                          <p:spTgt spid="9"/>
                                        </p:tgtEl>
                                        <p:attrNameLst>
                                          <p:attrName>ppt_x</p:attrName>
                                        </p:attrNameLst>
                                      </p:cBhvr>
                                      <p:tavLst>
                                        <p:tav tm="0">
                                          <p:val>
                                            <p:strVal val="0-#ppt_w/2"/>
                                          </p:val>
                                        </p:tav>
                                        <p:tav tm="100000">
                                          <p:val>
                                            <p:strVal val="#ppt_x"/>
                                          </p:val>
                                        </p:tav>
                                      </p:tavLst>
                                    </p:anim>
                                    <p:anim calcmode="lin" valueType="num">
                                      <p:cBhvr additive="base">
                                        <p:cTn id="36" dur="225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250" fill="hold"/>
                                        <p:tgtEl>
                                          <p:spTgt spid="10"/>
                                        </p:tgtEl>
                                        <p:attrNameLst>
                                          <p:attrName>ppt_x</p:attrName>
                                        </p:attrNameLst>
                                      </p:cBhvr>
                                      <p:tavLst>
                                        <p:tav tm="0">
                                          <p:val>
                                            <p:strVal val="0-#ppt_w/2"/>
                                          </p:val>
                                        </p:tav>
                                        <p:tav tm="100000">
                                          <p:val>
                                            <p:strVal val="#ppt_x"/>
                                          </p:val>
                                        </p:tav>
                                      </p:tavLst>
                                    </p:anim>
                                    <p:anim calcmode="lin" valueType="num">
                                      <p:cBhvr additive="base">
                                        <p:cTn id="40" dur="225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250" fill="hold"/>
                                        <p:tgtEl>
                                          <p:spTgt spid="11"/>
                                        </p:tgtEl>
                                        <p:attrNameLst>
                                          <p:attrName>ppt_x</p:attrName>
                                        </p:attrNameLst>
                                      </p:cBhvr>
                                      <p:tavLst>
                                        <p:tav tm="0">
                                          <p:val>
                                            <p:strVal val="0-#ppt_w/2"/>
                                          </p:val>
                                        </p:tav>
                                        <p:tav tm="100000">
                                          <p:val>
                                            <p:strVal val="#ppt_x"/>
                                          </p:val>
                                        </p:tav>
                                      </p:tavLst>
                                    </p:anim>
                                    <p:anim calcmode="lin" valueType="num">
                                      <p:cBhvr additive="base">
                                        <p:cTn id="44" dur="225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250" fill="hold"/>
                                        <p:tgtEl>
                                          <p:spTgt spid="12"/>
                                        </p:tgtEl>
                                        <p:attrNameLst>
                                          <p:attrName>ppt_x</p:attrName>
                                        </p:attrNameLst>
                                      </p:cBhvr>
                                      <p:tavLst>
                                        <p:tav tm="0">
                                          <p:val>
                                            <p:strVal val="0-#ppt_w/2"/>
                                          </p:val>
                                        </p:tav>
                                        <p:tav tm="100000">
                                          <p:val>
                                            <p:strVal val="#ppt_x"/>
                                          </p:val>
                                        </p:tav>
                                      </p:tavLst>
                                    </p:anim>
                                    <p:anim calcmode="lin" valueType="num">
                                      <p:cBhvr additive="base">
                                        <p:cTn id="48" dur="225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0-#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0-#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0-#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0-#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0-#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2250" fill="hold"/>
                                        <p:tgtEl>
                                          <p:spTgt spid="24"/>
                                        </p:tgtEl>
                                        <p:attrNameLst>
                                          <p:attrName>ppt_x</p:attrName>
                                        </p:attrNameLst>
                                      </p:cBhvr>
                                      <p:tavLst>
                                        <p:tav tm="0">
                                          <p:val>
                                            <p:strVal val="0-#ppt_w/2"/>
                                          </p:val>
                                        </p:tav>
                                        <p:tav tm="100000">
                                          <p:val>
                                            <p:strVal val="#ppt_x"/>
                                          </p:val>
                                        </p:tav>
                                      </p:tavLst>
                                    </p:anim>
                                    <p:anim calcmode="lin" valueType="num">
                                      <p:cBhvr additive="base">
                                        <p:cTn id="92" dur="2250" fill="hold"/>
                                        <p:tgtEl>
                                          <p:spTgt spid="24"/>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5"/>
                                        </p:tgtEl>
                                        <p:attrNameLst>
                                          <p:attrName>style.visibility</p:attrName>
                                        </p:attrNameLst>
                                      </p:cBhvr>
                                      <p:to>
                                        <p:strVal val="visible"/>
                                      </p:to>
                                    </p:set>
                                    <p:anim calcmode="lin" valueType="num">
                                      <p:cBhvr additive="base">
                                        <p:cTn id="95" dur="2250" fill="hold"/>
                                        <p:tgtEl>
                                          <p:spTgt spid="25"/>
                                        </p:tgtEl>
                                        <p:attrNameLst>
                                          <p:attrName>ppt_x</p:attrName>
                                        </p:attrNameLst>
                                      </p:cBhvr>
                                      <p:tavLst>
                                        <p:tav tm="0">
                                          <p:val>
                                            <p:strVal val="1+#ppt_w/2"/>
                                          </p:val>
                                        </p:tav>
                                        <p:tav tm="100000">
                                          <p:val>
                                            <p:strVal val="#ppt_x"/>
                                          </p:val>
                                        </p:tav>
                                      </p:tavLst>
                                    </p:anim>
                                    <p:anim calcmode="lin" valueType="num">
                                      <p:cBhvr additive="base">
                                        <p:cTn id="96" dur="2250" fill="hold"/>
                                        <p:tgtEl>
                                          <p:spTgt spid="25"/>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1+#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5"/>
                                        </p:tgtEl>
                                        <p:attrNameLst>
                                          <p:attrName>style.visibility</p:attrName>
                                        </p:attrNameLst>
                                      </p:cBhvr>
                                      <p:to>
                                        <p:strVal val="visible"/>
                                      </p:to>
                                    </p:set>
                                    <p:anim calcmode="lin" valueType="num">
                                      <p:cBhvr additive="base">
                                        <p:cTn id="135" dur="2250" fill="hold"/>
                                        <p:tgtEl>
                                          <p:spTgt spid="35"/>
                                        </p:tgtEl>
                                        <p:attrNameLst>
                                          <p:attrName>ppt_x</p:attrName>
                                        </p:attrNameLst>
                                      </p:cBhvr>
                                      <p:tavLst>
                                        <p:tav tm="0">
                                          <p:val>
                                            <p:strVal val="1+#ppt_w/2"/>
                                          </p:val>
                                        </p:tav>
                                        <p:tav tm="100000">
                                          <p:val>
                                            <p:strVal val="#ppt_x"/>
                                          </p:val>
                                        </p:tav>
                                      </p:tavLst>
                                    </p:anim>
                                    <p:anim calcmode="lin" valueType="num">
                                      <p:cBhvr additive="base">
                                        <p:cTn id="136" dur="2250" fill="hold"/>
                                        <p:tgtEl>
                                          <p:spTgt spid="35"/>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6"/>
                                        </p:tgtEl>
                                        <p:attrNameLst>
                                          <p:attrName>style.visibility</p:attrName>
                                        </p:attrNameLst>
                                      </p:cBhvr>
                                      <p:to>
                                        <p:strVal val="visible"/>
                                      </p:to>
                                    </p:set>
                                    <p:anim calcmode="lin" valueType="num">
                                      <p:cBhvr additive="base">
                                        <p:cTn id="139" dur="2250" fill="hold"/>
                                        <p:tgtEl>
                                          <p:spTgt spid="36"/>
                                        </p:tgtEl>
                                        <p:attrNameLst>
                                          <p:attrName>ppt_x</p:attrName>
                                        </p:attrNameLst>
                                      </p:cBhvr>
                                      <p:tavLst>
                                        <p:tav tm="0">
                                          <p:val>
                                            <p:strVal val="1+#ppt_w/2"/>
                                          </p:val>
                                        </p:tav>
                                        <p:tav tm="100000">
                                          <p:val>
                                            <p:strVal val="#ppt_x"/>
                                          </p:val>
                                        </p:tav>
                                      </p:tavLst>
                                    </p:anim>
                                    <p:anim calcmode="lin" valueType="num">
                                      <p:cBhvr additive="base">
                                        <p:cTn id="140" dur="2250" fill="hold"/>
                                        <p:tgtEl>
                                          <p:spTgt spid="36"/>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7"/>
                                        </p:tgtEl>
                                        <p:attrNameLst>
                                          <p:attrName>style.visibility</p:attrName>
                                        </p:attrNameLst>
                                      </p:cBhvr>
                                      <p:to>
                                        <p:strVal val="visible"/>
                                      </p:to>
                                    </p:set>
                                    <p:anim calcmode="lin" valueType="num">
                                      <p:cBhvr additive="base">
                                        <p:cTn id="143" dur="2250" fill="hold"/>
                                        <p:tgtEl>
                                          <p:spTgt spid="37"/>
                                        </p:tgtEl>
                                        <p:attrNameLst>
                                          <p:attrName>ppt_x</p:attrName>
                                        </p:attrNameLst>
                                      </p:cBhvr>
                                      <p:tavLst>
                                        <p:tav tm="0">
                                          <p:val>
                                            <p:strVal val="1+#ppt_w/2"/>
                                          </p:val>
                                        </p:tav>
                                        <p:tav tm="100000">
                                          <p:val>
                                            <p:strVal val="#ppt_x"/>
                                          </p:val>
                                        </p:tav>
                                      </p:tavLst>
                                    </p:anim>
                                    <p:anim calcmode="lin" valueType="num">
                                      <p:cBhvr additive="base">
                                        <p:cTn id="144" dur="2250" fill="hold"/>
                                        <p:tgtEl>
                                          <p:spTgt spid="37"/>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additive="base">
                                        <p:cTn id="147" dur="2250" fill="hold"/>
                                        <p:tgtEl>
                                          <p:spTgt spid="38"/>
                                        </p:tgtEl>
                                        <p:attrNameLst>
                                          <p:attrName>ppt_x</p:attrName>
                                        </p:attrNameLst>
                                      </p:cBhvr>
                                      <p:tavLst>
                                        <p:tav tm="0">
                                          <p:val>
                                            <p:strVal val="1+#ppt_w/2"/>
                                          </p:val>
                                        </p:tav>
                                        <p:tav tm="100000">
                                          <p:val>
                                            <p:strVal val="#ppt_x"/>
                                          </p:val>
                                        </p:tav>
                                      </p:tavLst>
                                    </p:anim>
                                    <p:anim calcmode="lin" valueType="num">
                                      <p:cBhvr additive="base">
                                        <p:cTn id="148" dur="2250" fill="hold"/>
                                        <p:tgtEl>
                                          <p:spTgt spid="38"/>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additive="base">
                                        <p:cTn id="151" dur="2250" fill="hold"/>
                                        <p:tgtEl>
                                          <p:spTgt spid="39"/>
                                        </p:tgtEl>
                                        <p:attrNameLst>
                                          <p:attrName>ppt_x</p:attrName>
                                        </p:attrNameLst>
                                      </p:cBhvr>
                                      <p:tavLst>
                                        <p:tav tm="0">
                                          <p:val>
                                            <p:strVal val="1+#ppt_w/2"/>
                                          </p:val>
                                        </p:tav>
                                        <p:tav tm="100000">
                                          <p:val>
                                            <p:strVal val="#ppt_x"/>
                                          </p:val>
                                        </p:tav>
                                      </p:tavLst>
                                    </p:anim>
                                    <p:anim calcmode="lin" valueType="num">
                                      <p:cBhvr additive="base">
                                        <p:cTn id="152" dur="2250" fill="hold"/>
                                        <p:tgtEl>
                                          <p:spTgt spid="39"/>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40"/>
                                        </p:tgtEl>
                                        <p:attrNameLst>
                                          <p:attrName>style.visibility</p:attrName>
                                        </p:attrNameLst>
                                      </p:cBhvr>
                                      <p:to>
                                        <p:strVal val="visible"/>
                                      </p:to>
                                    </p:set>
                                    <p:anim calcmode="lin" valueType="num">
                                      <p:cBhvr additive="base">
                                        <p:cTn id="155" dur="2250" fill="hold"/>
                                        <p:tgtEl>
                                          <p:spTgt spid="40"/>
                                        </p:tgtEl>
                                        <p:attrNameLst>
                                          <p:attrName>ppt_x</p:attrName>
                                        </p:attrNameLst>
                                      </p:cBhvr>
                                      <p:tavLst>
                                        <p:tav tm="0">
                                          <p:val>
                                            <p:strVal val="1+#ppt_w/2"/>
                                          </p:val>
                                        </p:tav>
                                        <p:tav tm="100000">
                                          <p:val>
                                            <p:strVal val="#ppt_x"/>
                                          </p:val>
                                        </p:tav>
                                      </p:tavLst>
                                    </p:anim>
                                    <p:anim calcmode="lin" valueType="num">
                                      <p:cBhvr additive="base">
                                        <p:cTn id="156" dur="2250" fill="hold"/>
                                        <p:tgtEl>
                                          <p:spTgt spid="40"/>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1"/>
                                        </p:tgtEl>
                                        <p:attrNameLst>
                                          <p:attrName>style.visibility</p:attrName>
                                        </p:attrNameLst>
                                      </p:cBhvr>
                                      <p:to>
                                        <p:strVal val="visible"/>
                                      </p:to>
                                    </p:set>
                                    <p:anim calcmode="lin" valueType="num">
                                      <p:cBhvr additive="base">
                                        <p:cTn id="159" dur="2250" fill="hold"/>
                                        <p:tgtEl>
                                          <p:spTgt spid="41"/>
                                        </p:tgtEl>
                                        <p:attrNameLst>
                                          <p:attrName>ppt_x</p:attrName>
                                        </p:attrNameLst>
                                      </p:cBhvr>
                                      <p:tavLst>
                                        <p:tav tm="0">
                                          <p:val>
                                            <p:strVal val="1+#ppt_w/2"/>
                                          </p:val>
                                        </p:tav>
                                        <p:tav tm="100000">
                                          <p:val>
                                            <p:strVal val="#ppt_x"/>
                                          </p:val>
                                        </p:tav>
                                      </p:tavLst>
                                    </p:anim>
                                    <p:anim calcmode="lin" valueType="num">
                                      <p:cBhvr additive="base">
                                        <p:cTn id="160" dur="2250" fill="hold"/>
                                        <p:tgtEl>
                                          <p:spTgt spid="41"/>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2"/>
                                        </p:tgtEl>
                                        <p:attrNameLst>
                                          <p:attrName>style.visibility</p:attrName>
                                        </p:attrNameLst>
                                      </p:cBhvr>
                                      <p:to>
                                        <p:strVal val="visible"/>
                                      </p:to>
                                    </p:set>
                                    <p:anim calcmode="lin" valueType="num">
                                      <p:cBhvr additive="base">
                                        <p:cTn id="163" dur="2250" fill="hold"/>
                                        <p:tgtEl>
                                          <p:spTgt spid="42"/>
                                        </p:tgtEl>
                                        <p:attrNameLst>
                                          <p:attrName>ppt_x</p:attrName>
                                        </p:attrNameLst>
                                      </p:cBhvr>
                                      <p:tavLst>
                                        <p:tav tm="0">
                                          <p:val>
                                            <p:strVal val="1+#ppt_w/2"/>
                                          </p:val>
                                        </p:tav>
                                        <p:tav tm="100000">
                                          <p:val>
                                            <p:strVal val="#ppt_x"/>
                                          </p:val>
                                        </p:tav>
                                      </p:tavLst>
                                    </p:anim>
                                    <p:anim calcmode="lin" valueType="num">
                                      <p:cBhvr additive="base">
                                        <p:cTn id="164" dur="2250" fill="hold"/>
                                        <p:tgtEl>
                                          <p:spTgt spid="42"/>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3"/>
                                        </p:tgtEl>
                                        <p:attrNameLst>
                                          <p:attrName>style.visibility</p:attrName>
                                        </p:attrNameLst>
                                      </p:cBhvr>
                                      <p:to>
                                        <p:strVal val="visible"/>
                                      </p:to>
                                    </p:set>
                                    <p:anim calcmode="lin" valueType="num">
                                      <p:cBhvr additive="base">
                                        <p:cTn id="167" dur="2250" fill="hold"/>
                                        <p:tgtEl>
                                          <p:spTgt spid="43"/>
                                        </p:tgtEl>
                                        <p:attrNameLst>
                                          <p:attrName>ppt_x</p:attrName>
                                        </p:attrNameLst>
                                      </p:cBhvr>
                                      <p:tavLst>
                                        <p:tav tm="0">
                                          <p:val>
                                            <p:strVal val="1+#ppt_w/2"/>
                                          </p:val>
                                        </p:tav>
                                        <p:tav tm="100000">
                                          <p:val>
                                            <p:strVal val="#ppt_x"/>
                                          </p:val>
                                        </p:tav>
                                      </p:tavLst>
                                    </p:anim>
                                    <p:anim calcmode="lin" valueType="num">
                                      <p:cBhvr additive="base">
                                        <p:cTn id="168" dur="2250" fill="hold"/>
                                        <p:tgtEl>
                                          <p:spTgt spid="43"/>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4"/>
                                        </p:tgtEl>
                                        <p:attrNameLst>
                                          <p:attrName>style.visibility</p:attrName>
                                        </p:attrNameLst>
                                      </p:cBhvr>
                                      <p:to>
                                        <p:strVal val="visible"/>
                                      </p:to>
                                    </p:set>
                                    <p:anim calcmode="lin" valueType="num">
                                      <p:cBhvr additive="base">
                                        <p:cTn id="171" dur="2250" fill="hold"/>
                                        <p:tgtEl>
                                          <p:spTgt spid="44"/>
                                        </p:tgtEl>
                                        <p:attrNameLst>
                                          <p:attrName>ppt_x</p:attrName>
                                        </p:attrNameLst>
                                      </p:cBhvr>
                                      <p:tavLst>
                                        <p:tav tm="0">
                                          <p:val>
                                            <p:strVal val="1+#ppt_w/2"/>
                                          </p:val>
                                        </p:tav>
                                        <p:tav tm="100000">
                                          <p:val>
                                            <p:strVal val="#ppt_x"/>
                                          </p:val>
                                        </p:tav>
                                      </p:tavLst>
                                    </p:anim>
                                    <p:anim calcmode="lin" valueType="num">
                                      <p:cBhvr additive="base">
                                        <p:cTn id="172" dur="2250" fill="hold"/>
                                        <p:tgtEl>
                                          <p:spTgt spid="44"/>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5"/>
                                        </p:tgtEl>
                                        <p:attrNameLst>
                                          <p:attrName>style.visibility</p:attrName>
                                        </p:attrNameLst>
                                      </p:cBhvr>
                                      <p:to>
                                        <p:strVal val="visible"/>
                                      </p:to>
                                    </p:set>
                                    <p:anim calcmode="lin" valueType="num">
                                      <p:cBhvr additive="base">
                                        <p:cTn id="175" dur="2250" fill="hold"/>
                                        <p:tgtEl>
                                          <p:spTgt spid="45"/>
                                        </p:tgtEl>
                                        <p:attrNameLst>
                                          <p:attrName>ppt_x</p:attrName>
                                        </p:attrNameLst>
                                      </p:cBhvr>
                                      <p:tavLst>
                                        <p:tav tm="0">
                                          <p:val>
                                            <p:strVal val="1+#ppt_w/2"/>
                                          </p:val>
                                        </p:tav>
                                        <p:tav tm="100000">
                                          <p:val>
                                            <p:strVal val="#ppt_x"/>
                                          </p:val>
                                        </p:tav>
                                      </p:tavLst>
                                    </p:anim>
                                    <p:anim calcmode="lin" valueType="num">
                                      <p:cBhvr additive="base">
                                        <p:cTn id="176" dur="2250" fill="hold"/>
                                        <p:tgtEl>
                                          <p:spTgt spid="45"/>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6"/>
                                        </p:tgtEl>
                                        <p:attrNameLst>
                                          <p:attrName>style.visibility</p:attrName>
                                        </p:attrNameLst>
                                      </p:cBhvr>
                                      <p:to>
                                        <p:strVal val="visible"/>
                                      </p:to>
                                    </p:set>
                                    <p:anim calcmode="lin" valueType="num">
                                      <p:cBhvr additive="base">
                                        <p:cTn id="179" dur="2250" fill="hold"/>
                                        <p:tgtEl>
                                          <p:spTgt spid="46"/>
                                        </p:tgtEl>
                                        <p:attrNameLst>
                                          <p:attrName>ppt_x</p:attrName>
                                        </p:attrNameLst>
                                      </p:cBhvr>
                                      <p:tavLst>
                                        <p:tav tm="0">
                                          <p:val>
                                            <p:strVal val="1+#ppt_w/2"/>
                                          </p:val>
                                        </p:tav>
                                        <p:tav tm="100000">
                                          <p:val>
                                            <p:strVal val="#ppt_x"/>
                                          </p:val>
                                        </p:tav>
                                      </p:tavLst>
                                    </p:anim>
                                    <p:anim calcmode="lin" valueType="num">
                                      <p:cBhvr additive="base">
                                        <p:cTn id="180" dur="2250" fill="hold"/>
                                        <p:tgtEl>
                                          <p:spTgt spid="46"/>
                                        </p:tgtEl>
                                        <p:attrNameLst>
                                          <p:attrName>ppt_y</p:attrName>
                                        </p:attrNameLst>
                                      </p:cBhvr>
                                      <p:tavLst>
                                        <p:tav tm="0">
                                          <p:val>
                                            <p:strVal val="#ppt_y"/>
                                          </p:val>
                                        </p:tav>
                                        <p:tav tm="100000">
                                          <p:val>
                                            <p:strVal val="#ppt_y"/>
                                          </p:val>
                                        </p:tav>
                                      </p:tavLst>
                                    </p:anim>
                                  </p:childTnLst>
                                </p:cTn>
                              </p:par>
                              <p:par>
                                <p:cTn id="181" presetID="9" presetClass="emph" presetSubtype="0" grpId="0" nodeType="withEffect">
                                  <p:stCondLst>
                                    <p:cond delay="0"/>
                                  </p:stCondLst>
                                  <p:childTnLst>
                                    <p:set>
                                      <p:cBhvr rctx="PPT">
                                        <p:cTn id="182" dur="indefinite"/>
                                        <p:tgtEl>
                                          <p:spTgt spid="49"/>
                                        </p:tgtEl>
                                        <p:attrNameLst>
                                          <p:attrName>style.opacity</p:attrName>
                                        </p:attrNameLst>
                                      </p:cBhvr>
                                      <p:to>
                                        <p:strVal val="0"/>
                                      </p:to>
                                    </p:set>
                                    <p:animEffect filter="image" prLst="opacity: 0">
                                      <p:cBhvr rctx="IE">
                                        <p:cTn id="183" dur="indefinite"/>
                                        <p:tgtEl>
                                          <p:spTgt spid="49"/>
                                        </p:tgtEl>
                                      </p:cBhvr>
                                    </p:animEffect>
                                  </p:childTnLst>
                                </p:cTn>
                              </p:par>
                            </p:childTnLst>
                          </p:cTn>
                        </p:par>
                        <p:par>
                          <p:cTn id="184" fill="hold">
                            <p:stCondLst>
                              <p:cond delay="2250"/>
                            </p:stCondLst>
                            <p:childTnLst>
                              <p:par>
                                <p:cTn id="185" presetID="2" presetClass="exit" presetSubtype="8" fill="hold" grpId="1" nodeType="afterEffect">
                                  <p:stCondLst>
                                    <p:cond delay="0"/>
                                  </p:stCondLst>
                                  <p:childTnLst>
                                    <p:anim calcmode="lin" valueType="num">
                                      <p:cBhvr additive="base">
                                        <p:cTn id="186" dur="2250"/>
                                        <p:tgtEl>
                                          <p:spTgt spid="2"/>
                                        </p:tgtEl>
                                        <p:attrNameLst>
                                          <p:attrName>ppt_x</p:attrName>
                                        </p:attrNameLst>
                                      </p:cBhvr>
                                      <p:tavLst>
                                        <p:tav tm="0">
                                          <p:val>
                                            <p:strVal val="ppt_x"/>
                                          </p:val>
                                        </p:tav>
                                        <p:tav tm="100000">
                                          <p:val>
                                            <p:strVal val="0-ppt_w/2"/>
                                          </p:val>
                                        </p:tav>
                                      </p:tavLst>
                                    </p:anim>
                                    <p:anim calcmode="lin" valueType="num">
                                      <p:cBhvr additive="base">
                                        <p:cTn id="187" dur="2250"/>
                                        <p:tgtEl>
                                          <p:spTgt spid="2"/>
                                        </p:tgtEl>
                                        <p:attrNameLst>
                                          <p:attrName>ppt_y</p:attrName>
                                        </p:attrNameLst>
                                      </p:cBhvr>
                                      <p:tavLst>
                                        <p:tav tm="0">
                                          <p:val>
                                            <p:strVal val="ppt_y"/>
                                          </p:val>
                                        </p:tav>
                                        <p:tav tm="100000">
                                          <p:val>
                                            <p:strVal val="ppt_y"/>
                                          </p:val>
                                        </p:tav>
                                      </p:tavLst>
                                    </p:anim>
                                    <p:set>
                                      <p:cBhvr>
                                        <p:cTn id="188" dur="1" fill="hold">
                                          <p:stCondLst>
                                            <p:cond delay="2249"/>
                                          </p:stCondLst>
                                        </p:cTn>
                                        <p:tgtEl>
                                          <p:spTgt spid="2"/>
                                        </p:tgtEl>
                                        <p:attrNameLst>
                                          <p:attrName>style.visibility</p:attrName>
                                        </p:attrNameLst>
                                      </p:cBhvr>
                                      <p:to>
                                        <p:strVal val="hidden"/>
                                      </p:to>
                                    </p:set>
                                  </p:childTnLst>
                                </p:cTn>
                              </p:par>
                              <p:par>
                                <p:cTn id="189" presetID="19" presetClass="exit" presetSubtype="10" fill="hold" grpId="2" nodeType="withEffect">
                                  <p:stCondLst>
                                    <p:cond delay="0"/>
                                  </p:stCondLst>
                                  <p:childTnLst>
                                    <p:anim calcmode="lin" valueType="num">
                                      <p:cBhvr>
                                        <p:cTn id="190" dur="2750"/>
                                        <p:tgtEl>
                                          <p:spTgt spid="2"/>
                                        </p:tgtEl>
                                        <p:attrNameLst>
                                          <p:attrName>ppt_h</p:attrName>
                                        </p:attrNameLst>
                                      </p:cBhvr>
                                      <p:tavLst>
                                        <p:tav tm="0">
                                          <p:val>
                                            <p:strVal val="ppt_h"/>
                                          </p:val>
                                        </p:tav>
                                        <p:tav tm="100000">
                                          <p:val>
                                            <p:strVal val="ppt_h"/>
                                          </p:val>
                                        </p:tav>
                                      </p:tavLst>
                                    </p:anim>
                                    <p:anim calcmode="lin" valueType="num">
                                      <p:cBhvr>
                                        <p:cTn id="191" dur="275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2749"/>
                                          </p:stCondLst>
                                        </p:cTn>
                                        <p:tgtEl>
                                          <p:spTgt spid="2"/>
                                        </p:tgtEl>
                                        <p:attrNameLst>
                                          <p:attrName>style.visibility</p:attrName>
                                        </p:attrNameLst>
                                      </p:cBhvr>
                                      <p:to>
                                        <p:strVal val="hidden"/>
                                      </p:to>
                                    </p:set>
                                  </p:childTnLst>
                                </p:cTn>
                              </p:par>
                              <p:par>
                                <p:cTn id="193" presetID="2" presetClass="exit" presetSubtype="8" fill="hold" grpId="1" nodeType="withEffect">
                                  <p:stCondLst>
                                    <p:cond delay="0"/>
                                  </p:stCondLst>
                                  <p:childTnLst>
                                    <p:anim calcmode="lin" valueType="num">
                                      <p:cBhvr additive="base">
                                        <p:cTn id="194" dur="2250"/>
                                        <p:tgtEl>
                                          <p:spTgt spid="3"/>
                                        </p:tgtEl>
                                        <p:attrNameLst>
                                          <p:attrName>ppt_x</p:attrName>
                                        </p:attrNameLst>
                                      </p:cBhvr>
                                      <p:tavLst>
                                        <p:tav tm="0">
                                          <p:val>
                                            <p:strVal val="ppt_x"/>
                                          </p:val>
                                        </p:tav>
                                        <p:tav tm="100000">
                                          <p:val>
                                            <p:strVal val="0-ppt_w/2"/>
                                          </p:val>
                                        </p:tav>
                                      </p:tavLst>
                                    </p:anim>
                                    <p:anim calcmode="lin" valueType="num">
                                      <p:cBhvr additive="base">
                                        <p:cTn id="195" dur="2250"/>
                                        <p:tgtEl>
                                          <p:spTgt spid="3"/>
                                        </p:tgtEl>
                                        <p:attrNameLst>
                                          <p:attrName>ppt_y</p:attrName>
                                        </p:attrNameLst>
                                      </p:cBhvr>
                                      <p:tavLst>
                                        <p:tav tm="0">
                                          <p:val>
                                            <p:strVal val="ppt_y"/>
                                          </p:val>
                                        </p:tav>
                                        <p:tav tm="100000">
                                          <p:val>
                                            <p:strVal val="ppt_y"/>
                                          </p:val>
                                        </p:tav>
                                      </p:tavLst>
                                    </p:anim>
                                    <p:set>
                                      <p:cBhvr>
                                        <p:cTn id="196" dur="1" fill="hold">
                                          <p:stCondLst>
                                            <p:cond delay="2249"/>
                                          </p:stCondLst>
                                        </p:cTn>
                                        <p:tgtEl>
                                          <p:spTgt spid="3"/>
                                        </p:tgtEl>
                                        <p:attrNameLst>
                                          <p:attrName>style.visibility</p:attrName>
                                        </p:attrNameLst>
                                      </p:cBhvr>
                                      <p:to>
                                        <p:strVal val="hidden"/>
                                      </p:to>
                                    </p:set>
                                  </p:childTnLst>
                                </p:cTn>
                              </p:par>
                              <p:par>
                                <p:cTn id="197" presetID="19" presetClass="exit" presetSubtype="10" fill="hold" grpId="2" nodeType="withEffect">
                                  <p:stCondLst>
                                    <p:cond delay="0"/>
                                  </p:stCondLst>
                                  <p:childTnLst>
                                    <p:anim calcmode="lin" valueType="num">
                                      <p:cBhvr>
                                        <p:cTn id="198" dur="2750"/>
                                        <p:tgtEl>
                                          <p:spTgt spid="3"/>
                                        </p:tgtEl>
                                        <p:attrNameLst>
                                          <p:attrName>ppt_h</p:attrName>
                                        </p:attrNameLst>
                                      </p:cBhvr>
                                      <p:tavLst>
                                        <p:tav tm="0">
                                          <p:val>
                                            <p:strVal val="ppt_h"/>
                                          </p:val>
                                        </p:tav>
                                        <p:tav tm="100000">
                                          <p:val>
                                            <p:strVal val="ppt_h"/>
                                          </p:val>
                                        </p:tav>
                                      </p:tavLst>
                                    </p:anim>
                                    <p:anim calcmode="lin" valueType="num">
                                      <p:cBhvr>
                                        <p:cTn id="199"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2749"/>
                                          </p:stCondLst>
                                        </p:cTn>
                                        <p:tgtEl>
                                          <p:spTgt spid="3"/>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250"/>
                                        <p:tgtEl>
                                          <p:spTgt spid="4"/>
                                        </p:tgtEl>
                                        <p:attrNameLst>
                                          <p:attrName>ppt_x</p:attrName>
                                        </p:attrNameLst>
                                      </p:cBhvr>
                                      <p:tavLst>
                                        <p:tav tm="0">
                                          <p:val>
                                            <p:strVal val="ppt_x"/>
                                          </p:val>
                                        </p:tav>
                                        <p:tav tm="100000">
                                          <p:val>
                                            <p:strVal val="0-ppt_w/2"/>
                                          </p:val>
                                        </p:tav>
                                      </p:tavLst>
                                    </p:anim>
                                    <p:anim calcmode="lin" valueType="num">
                                      <p:cBhvr additive="base">
                                        <p:cTn id="203" dur="2250"/>
                                        <p:tgtEl>
                                          <p:spTgt spid="4"/>
                                        </p:tgtEl>
                                        <p:attrNameLst>
                                          <p:attrName>ppt_y</p:attrName>
                                        </p:attrNameLst>
                                      </p:cBhvr>
                                      <p:tavLst>
                                        <p:tav tm="0">
                                          <p:val>
                                            <p:strVal val="ppt_y"/>
                                          </p:val>
                                        </p:tav>
                                        <p:tav tm="100000">
                                          <p:val>
                                            <p:strVal val="ppt_y"/>
                                          </p:val>
                                        </p:tav>
                                      </p:tavLst>
                                    </p:anim>
                                    <p:set>
                                      <p:cBhvr>
                                        <p:cTn id="204" dur="1" fill="hold">
                                          <p:stCondLst>
                                            <p:cond delay="2249"/>
                                          </p:stCondLst>
                                        </p:cTn>
                                        <p:tgtEl>
                                          <p:spTgt spid="4"/>
                                        </p:tgtEl>
                                        <p:attrNameLst>
                                          <p:attrName>style.visibility</p:attrName>
                                        </p:attrNameLst>
                                      </p:cBhvr>
                                      <p:to>
                                        <p:strVal val="hidden"/>
                                      </p:to>
                                    </p:set>
                                  </p:childTnLst>
                                </p:cTn>
                              </p:par>
                              <p:par>
                                <p:cTn id="205" presetID="19" presetClass="exit" presetSubtype="10" fill="hold" grpId="2" nodeType="withEffect">
                                  <p:stCondLst>
                                    <p:cond delay="0"/>
                                  </p:stCondLst>
                                  <p:childTnLst>
                                    <p:anim calcmode="lin" valueType="num">
                                      <p:cBhvr>
                                        <p:cTn id="206" dur="2750"/>
                                        <p:tgtEl>
                                          <p:spTgt spid="4"/>
                                        </p:tgtEl>
                                        <p:attrNameLst>
                                          <p:attrName>ppt_h</p:attrName>
                                        </p:attrNameLst>
                                      </p:cBhvr>
                                      <p:tavLst>
                                        <p:tav tm="0">
                                          <p:val>
                                            <p:strVal val="ppt_h"/>
                                          </p:val>
                                        </p:tav>
                                        <p:tav tm="100000">
                                          <p:val>
                                            <p:strVal val="ppt_h"/>
                                          </p:val>
                                        </p:tav>
                                      </p:tavLst>
                                    </p:anim>
                                    <p:anim calcmode="lin" valueType="num">
                                      <p:cBhvr>
                                        <p:cTn id="207"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2749"/>
                                          </p:stCondLst>
                                        </p:cTn>
                                        <p:tgtEl>
                                          <p:spTgt spid="4"/>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250"/>
                                        <p:tgtEl>
                                          <p:spTgt spid="5"/>
                                        </p:tgtEl>
                                        <p:attrNameLst>
                                          <p:attrName>ppt_x</p:attrName>
                                        </p:attrNameLst>
                                      </p:cBhvr>
                                      <p:tavLst>
                                        <p:tav tm="0">
                                          <p:val>
                                            <p:strVal val="ppt_x"/>
                                          </p:val>
                                        </p:tav>
                                        <p:tav tm="100000">
                                          <p:val>
                                            <p:strVal val="0-ppt_w/2"/>
                                          </p:val>
                                        </p:tav>
                                      </p:tavLst>
                                    </p:anim>
                                    <p:anim calcmode="lin" valueType="num">
                                      <p:cBhvr additive="base">
                                        <p:cTn id="211" dur="2250"/>
                                        <p:tgtEl>
                                          <p:spTgt spid="5"/>
                                        </p:tgtEl>
                                        <p:attrNameLst>
                                          <p:attrName>ppt_y</p:attrName>
                                        </p:attrNameLst>
                                      </p:cBhvr>
                                      <p:tavLst>
                                        <p:tav tm="0">
                                          <p:val>
                                            <p:strVal val="ppt_y"/>
                                          </p:val>
                                        </p:tav>
                                        <p:tav tm="100000">
                                          <p:val>
                                            <p:strVal val="ppt_y"/>
                                          </p:val>
                                        </p:tav>
                                      </p:tavLst>
                                    </p:anim>
                                    <p:set>
                                      <p:cBhvr>
                                        <p:cTn id="212" dur="1" fill="hold">
                                          <p:stCondLst>
                                            <p:cond delay="2249"/>
                                          </p:stCondLst>
                                        </p:cTn>
                                        <p:tgtEl>
                                          <p:spTgt spid="5"/>
                                        </p:tgtEl>
                                        <p:attrNameLst>
                                          <p:attrName>style.visibility</p:attrName>
                                        </p:attrNameLst>
                                      </p:cBhvr>
                                      <p:to>
                                        <p:strVal val="hidden"/>
                                      </p:to>
                                    </p:set>
                                  </p:childTnLst>
                                </p:cTn>
                              </p:par>
                              <p:par>
                                <p:cTn id="213" presetID="19" presetClass="exit" presetSubtype="10" fill="hold" grpId="2" nodeType="withEffect">
                                  <p:stCondLst>
                                    <p:cond delay="0"/>
                                  </p:stCondLst>
                                  <p:childTnLst>
                                    <p:anim calcmode="lin" valueType="num">
                                      <p:cBhvr>
                                        <p:cTn id="214" dur="2750"/>
                                        <p:tgtEl>
                                          <p:spTgt spid="5"/>
                                        </p:tgtEl>
                                        <p:attrNameLst>
                                          <p:attrName>ppt_h</p:attrName>
                                        </p:attrNameLst>
                                      </p:cBhvr>
                                      <p:tavLst>
                                        <p:tav tm="0">
                                          <p:val>
                                            <p:strVal val="ppt_h"/>
                                          </p:val>
                                        </p:tav>
                                        <p:tav tm="100000">
                                          <p:val>
                                            <p:strVal val="ppt_h"/>
                                          </p:val>
                                        </p:tav>
                                      </p:tavLst>
                                    </p:anim>
                                    <p:anim calcmode="lin" valueType="num">
                                      <p:cBhvr>
                                        <p:cTn id="215"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6" dur="1" fill="hold">
                                          <p:stCondLst>
                                            <p:cond delay="2749"/>
                                          </p:stCondLst>
                                        </p:cTn>
                                        <p:tgtEl>
                                          <p:spTgt spid="5"/>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250"/>
                                        <p:tgtEl>
                                          <p:spTgt spid="6"/>
                                        </p:tgtEl>
                                        <p:attrNameLst>
                                          <p:attrName>ppt_x</p:attrName>
                                        </p:attrNameLst>
                                      </p:cBhvr>
                                      <p:tavLst>
                                        <p:tav tm="0">
                                          <p:val>
                                            <p:strVal val="ppt_x"/>
                                          </p:val>
                                        </p:tav>
                                        <p:tav tm="100000">
                                          <p:val>
                                            <p:strVal val="0-ppt_w/2"/>
                                          </p:val>
                                        </p:tav>
                                      </p:tavLst>
                                    </p:anim>
                                    <p:anim calcmode="lin" valueType="num">
                                      <p:cBhvr additive="base">
                                        <p:cTn id="219" dur="2250"/>
                                        <p:tgtEl>
                                          <p:spTgt spid="6"/>
                                        </p:tgtEl>
                                        <p:attrNameLst>
                                          <p:attrName>ppt_y</p:attrName>
                                        </p:attrNameLst>
                                      </p:cBhvr>
                                      <p:tavLst>
                                        <p:tav tm="0">
                                          <p:val>
                                            <p:strVal val="ppt_y"/>
                                          </p:val>
                                        </p:tav>
                                        <p:tav tm="100000">
                                          <p:val>
                                            <p:strVal val="ppt_y"/>
                                          </p:val>
                                        </p:tav>
                                      </p:tavLst>
                                    </p:anim>
                                    <p:set>
                                      <p:cBhvr>
                                        <p:cTn id="220" dur="1" fill="hold">
                                          <p:stCondLst>
                                            <p:cond delay="2249"/>
                                          </p:stCondLst>
                                        </p:cTn>
                                        <p:tgtEl>
                                          <p:spTgt spid="6"/>
                                        </p:tgtEl>
                                        <p:attrNameLst>
                                          <p:attrName>style.visibility</p:attrName>
                                        </p:attrNameLst>
                                      </p:cBhvr>
                                      <p:to>
                                        <p:strVal val="hidden"/>
                                      </p:to>
                                    </p:set>
                                  </p:childTnLst>
                                </p:cTn>
                              </p:par>
                              <p:par>
                                <p:cTn id="221" presetID="19" presetClass="exit" presetSubtype="10" fill="hold" grpId="2" nodeType="withEffect">
                                  <p:stCondLst>
                                    <p:cond delay="0"/>
                                  </p:stCondLst>
                                  <p:childTnLst>
                                    <p:anim calcmode="lin" valueType="num">
                                      <p:cBhvr>
                                        <p:cTn id="222" dur="2750"/>
                                        <p:tgtEl>
                                          <p:spTgt spid="6"/>
                                        </p:tgtEl>
                                        <p:attrNameLst>
                                          <p:attrName>ppt_h</p:attrName>
                                        </p:attrNameLst>
                                      </p:cBhvr>
                                      <p:tavLst>
                                        <p:tav tm="0">
                                          <p:val>
                                            <p:strVal val="ppt_h"/>
                                          </p:val>
                                        </p:tav>
                                        <p:tav tm="100000">
                                          <p:val>
                                            <p:strVal val="ppt_h"/>
                                          </p:val>
                                        </p:tav>
                                      </p:tavLst>
                                    </p:anim>
                                    <p:anim calcmode="lin" valueType="num">
                                      <p:cBhvr>
                                        <p:cTn id="223"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4" dur="1" fill="hold">
                                          <p:stCondLst>
                                            <p:cond delay="2749"/>
                                          </p:stCondLst>
                                        </p:cTn>
                                        <p:tgtEl>
                                          <p:spTgt spid="6"/>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2250"/>
                                        <p:tgtEl>
                                          <p:spTgt spid="7"/>
                                        </p:tgtEl>
                                        <p:attrNameLst>
                                          <p:attrName>ppt_x</p:attrName>
                                        </p:attrNameLst>
                                      </p:cBhvr>
                                      <p:tavLst>
                                        <p:tav tm="0">
                                          <p:val>
                                            <p:strVal val="ppt_x"/>
                                          </p:val>
                                        </p:tav>
                                        <p:tav tm="100000">
                                          <p:val>
                                            <p:strVal val="0-ppt_w/2"/>
                                          </p:val>
                                        </p:tav>
                                      </p:tavLst>
                                    </p:anim>
                                    <p:anim calcmode="lin" valueType="num">
                                      <p:cBhvr additive="base">
                                        <p:cTn id="227" dur="2250"/>
                                        <p:tgtEl>
                                          <p:spTgt spid="7"/>
                                        </p:tgtEl>
                                        <p:attrNameLst>
                                          <p:attrName>ppt_y</p:attrName>
                                        </p:attrNameLst>
                                      </p:cBhvr>
                                      <p:tavLst>
                                        <p:tav tm="0">
                                          <p:val>
                                            <p:strVal val="ppt_y"/>
                                          </p:val>
                                        </p:tav>
                                        <p:tav tm="100000">
                                          <p:val>
                                            <p:strVal val="ppt_y"/>
                                          </p:val>
                                        </p:tav>
                                      </p:tavLst>
                                    </p:anim>
                                    <p:set>
                                      <p:cBhvr>
                                        <p:cTn id="228" dur="1" fill="hold">
                                          <p:stCondLst>
                                            <p:cond delay="2249"/>
                                          </p:stCondLst>
                                        </p:cTn>
                                        <p:tgtEl>
                                          <p:spTgt spid="7"/>
                                        </p:tgtEl>
                                        <p:attrNameLst>
                                          <p:attrName>style.visibility</p:attrName>
                                        </p:attrNameLst>
                                      </p:cBhvr>
                                      <p:to>
                                        <p:strVal val="hidden"/>
                                      </p:to>
                                    </p:set>
                                  </p:childTnLst>
                                </p:cTn>
                              </p:par>
                              <p:par>
                                <p:cTn id="229" presetID="19" presetClass="exit" presetSubtype="10" fill="hold" grpId="2" nodeType="withEffect">
                                  <p:stCondLst>
                                    <p:cond delay="0"/>
                                  </p:stCondLst>
                                  <p:childTnLst>
                                    <p:anim calcmode="lin" valueType="num">
                                      <p:cBhvr>
                                        <p:cTn id="230" dur="2750"/>
                                        <p:tgtEl>
                                          <p:spTgt spid="7"/>
                                        </p:tgtEl>
                                        <p:attrNameLst>
                                          <p:attrName>ppt_h</p:attrName>
                                        </p:attrNameLst>
                                      </p:cBhvr>
                                      <p:tavLst>
                                        <p:tav tm="0">
                                          <p:val>
                                            <p:strVal val="ppt_h"/>
                                          </p:val>
                                        </p:tav>
                                        <p:tav tm="100000">
                                          <p:val>
                                            <p:strVal val="ppt_h"/>
                                          </p:val>
                                        </p:tav>
                                      </p:tavLst>
                                    </p:anim>
                                    <p:anim calcmode="lin" valueType="num">
                                      <p:cBhvr>
                                        <p:cTn id="231"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2" dur="1" fill="hold">
                                          <p:stCondLst>
                                            <p:cond delay="2749"/>
                                          </p:stCondLst>
                                        </p:cTn>
                                        <p:tgtEl>
                                          <p:spTgt spid="7"/>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2250"/>
                                        <p:tgtEl>
                                          <p:spTgt spid="8"/>
                                        </p:tgtEl>
                                        <p:attrNameLst>
                                          <p:attrName>ppt_x</p:attrName>
                                        </p:attrNameLst>
                                      </p:cBhvr>
                                      <p:tavLst>
                                        <p:tav tm="0">
                                          <p:val>
                                            <p:strVal val="ppt_x"/>
                                          </p:val>
                                        </p:tav>
                                        <p:tav tm="100000">
                                          <p:val>
                                            <p:strVal val="0-ppt_w/2"/>
                                          </p:val>
                                        </p:tav>
                                      </p:tavLst>
                                    </p:anim>
                                    <p:anim calcmode="lin" valueType="num">
                                      <p:cBhvr additive="base">
                                        <p:cTn id="235" dur="2250"/>
                                        <p:tgtEl>
                                          <p:spTgt spid="8"/>
                                        </p:tgtEl>
                                        <p:attrNameLst>
                                          <p:attrName>ppt_y</p:attrName>
                                        </p:attrNameLst>
                                      </p:cBhvr>
                                      <p:tavLst>
                                        <p:tav tm="0">
                                          <p:val>
                                            <p:strVal val="ppt_y"/>
                                          </p:val>
                                        </p:tav>
                                        <p:tav tm="100000">
                                          <p:val>
                                            <p:strVal val="ppt_y"/>
                                          </p:val>
                                        </p:tav>
                                      </p:tavLst>
                                    </p:anim>
                                    <p:set>
                                      <p:cBhvr>
                                        <p:cTn id="236" dur="1" fill="hold">
                                          <p:stCondLst>
                                            <p:cond delay="2249"/>
                                          </p:stCondLst>
                                        </p:cTn>
                                        <p:tgtEl>
                                          <p:spTgt spid="8"/>
                                        </p:tgtEl>
                                        <p:attrNameLst>
                                          <p:attrName>style.visibility</p:attrName>
                                        </p:attrNameLst>
                                      </p:cBhvr>
                                      <p:to>
                                        <p:strVal val="hidden"/>
                                      </p:to>
                                    </p:set>
                                  </p:childTnLst>
                                </p:cTn>
                              </p:par>
                              <p:par>
                                <p:cTn id="237" presetID="19" presetClass="exit" presetSubtype="10" fill="hold" grpId="2" nodeType="withEffect">
                                  <p:stCondLst>
                                    <p:cond delay="0"/>
                                  </p:stCondLst>
                                  <p:childTnLst>
                                    <p:anim calcmode="lin" valueType="num">
                                      <p:cBhvr>
                                        <p:cTn id="238" dur="2750"/>
                                        <p:tgtEl>
                                          <p:spTgt spid="8"/>
                                        </p:tgtEl>
                                        <p:attrNameLst>
                                          <p:attrName>ppt_h</p:attrName>
                                        </p:attrNameLst>
                                      </p:cBhvr>
                                      <p:tavLst>
                                        <p:tav tm="0">
                                          <p:val>
                                            <p:strVal val="ppt_h"/>
                                          </p:val>
                                        </p:tav>
                                        <p:tav tm="100000">
                                          <p:val>
                                            <p:strVal val="ppt_h"/>
                                          </p:val>
                                        </p:tav>
                                      </p:tavLst>
                                    </p:anim>
                                    <p:anim calcmode="lin" valueType="num">
                                      <p:cBhvr>
                                        <p:cTn id="239"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2749"/>
                                          </p:stCondLst>
                                        </p:cTn>
                                        <p:tgtEl>
                                          <p:spTgt spid="8"/>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2250"/>
                                        <p:tgtEl>
                                          <p:spTgt spid="9"/>
                                        </p:tgtEl>
                                        <p:attrNameLst>
                                          <p:attrName>ppt_x</p:attrName>
                                        </p:attrNameLst>
                                      </p:cBhvr>
                                      <p:tavLst>
                                        <p:tav tm="0">
                                          <p:val>
                                            <p:strVal val="ppt_x"/>
                                          </p:val>
                                        </p:tav>
                                        <p:tav tm="100000">
                                          <p:val>
                                            <p:strVal val="0-ppt_w/2"/>
                                          </p:val>
                                        </p:tav>
                                      </p:tavLst>
                                    </p:anim>
                                    <p:anim calcmode="lin" valueType="num">
                                      <p:cBhvr additive="base">
                                        <p:cTn id="243" dur="2250"/>
                                        <p:tgtEl>
                                          <p:spTgt spid="9"/>
                                        </p:tgtEl>
                                        <p:attrNameLst>
                                          <p:attrName>ppt_y</p:attrName>
                                        </p:attrNameLst>
                                      </p:cBhvr>
                                      <p:tavLst>
                                        <p:tav tm="0">
                                          <p:val>
                                            <p:strVal val="ppt_y"/>
                                          </p:val>
                                        </p:tav>
                                        <p:tav tm="100000">
                                          <p:val>
                                            <p:strVal val="ppt_y"/>
                                          </p:val>
                                        </p:tav>
                                      </p:tavLst>
                                    </p:anim>
                                    <p:set>
                                      <p:cBhvr>
                                        <p:cTn id="244" dur="1" fill="hold">
                                          <p:stCondLst>
                                            <p:cond delay="2249"/>
                                          </p:stCondLst>
                                        </p:cTn>
                                        <p:tgtEl>
                                          <p:spTgt spid="9"/>
                                        </p:tgtEl>
                                        <p:attrNameLst>
                                          <p:attrName>style.visibility</p:attrName>
                                        </p:attrNameLst>
                                      </p:cBhvr>
                                      <p:to>
                                        <p:strVal val="hidden"/>
                                      </p:to>
                                    </p:set>
                                  </p:childTnLst>
                                </p:cTn>
                              </p:par>
                              <p:par>
                                <p:cTn id="245" presetID="19" presetClass="exit" presetSubtype="10" fill="hold" grpId="2" nodeType="withEffect">
                                  <p:stCondLst>
                                    <p:cond delay="0"/>
                                  </p:stCondLst>
                                  <p:childTnLst>
                                    <p:anim calcmode="lin" valueType="num">
                                      <p:cBhvr>
                                        <p:cTn id="246" dur="2750"/>
                                        <p:tgtEl>
                                          <p:spTgt spid="9"/>
                                        </p:tgtEl>
                                        <p:attrNameLst>
                                          <p:attrName>ppt_h</p:attrName>
                                        </p:attrNameLst>
                                      </p:cBhvr>
                                      <p:tavLst>
                                        <p:tav tm="0">
                                          <p:val>
                                            <p:strVal val="ppt_h"/>
                                          </p:val>
                                        </p:tav>
                                        <p:tav tm="100000">
                                          <p:val>
                                            <p:strVal val="ppt_h"/>
                                          </p:val>
                                        </p:tav>
                                      </p:tavLst>
                                    </p:anim>
                                    <p:anim calcmode="lin" valueType="num">
                                      <p:cBhvr>
                                        <p:cTn id="247"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2749"/>
                                          </p:stCondLst>
                                        </p:cTn>
                                        <p:tgtEl>
                                          <p:spTgt spid="9"/>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250"/>
                                        <p:tgtEl>
                                          <p:spTgt spid="10"/>
                                        </p:tgtEl>
                                        <p:attrNameLst>
                                          <p:attrName>ppt_x</p:attrName>
                                        </p:attrNameLst>
                                      </p:cBhvr>
                                      <p:tavLst>
                                        <p:tav tm="0">
                                          <p:val>
                                            <p:strVal val="ppt_x"/>
                                          </p:val>
                                        </p:tav>
                                        <p:tav tm="100000">
                                          <p:val>
                                            <p:strVal val="0-ppt_w/2"/>
                                          </p:val>
                                        </p:tav>
                                      </p:tavLst>
                                    </p:anim>
                                    <p:anim calcmode="lin" valueType="num">
                                      <p:cBhvr additive="base">
                                        <p:cTn id="251" dur="2250"/>
                                        <p:tgtEl>
                                          <p:spTgt spid="10"/>
                                        </p:tgtEl>
                                        <p:attrNameLst>
                                          <p:attrName>ppt_y</p:attrName>
                                        </p:attrNameLst>
                                      </p:cBhvr>
                                      <p:tavLst>
                                        <p:tav tm="0">
                                          <p:val>
                                            <p:strVal val="ppt_y"/>
                                          </p:val>
                                        </p:tav>
                                        <p:tav tm="100000">
                                          <p:val>
                                            <p:strVal val="ppt_y"/>
                                          </p:val>
                                        </p:tav>
                                      </p:tavLst>
                                    </p:anim>
                                    <p:set>
                                      <p:cBhvr>
                                        <p:cTn id="252" dur="1" fill="hold">
                                          <p:stCondLst>
                                            <p:cond delay="2249"/>
                                          </p:stCondLst>
                                        </p:cTn>
                                        <p:tgtEl>
                                          <p:spTgt spid="10"/>
                                        </p:tgtEl>
                                        <p:attrNameLst>
                                          <p:attrName>style.visibility</p:attrName>
                                        </p:attrNameLst>
                                      </p:cBhvr>
                                      <p:to>
                                        <p:strVal val="hidden"/>
                                      </p:to>
                                    </p:set>
                                  </p:childTnLst>
                                </p:cTn>
                              </p:par>
                              <p:par>
                                <p:cTn id="253" presetID="19" presetClass="exit" presetSubtype="10" fill="hold" grpId="2" nodeType="withEffect">
                                  <p:stCondLst>
                                    <p:cond delay="0"/>
                                  </p:stCondLst>
                                  <p:childTnLst>
                                    <p:anim calcmode="lin" valueType="num">
                                      <p:cBhvr>
                                        <p:cTn id="254" dur="2750"/>
                                        <p:tgtEl>
                                          <p:spTgt spid="10"/>
                                        </p:tgtEl>
                                        <p:attrNameLst>
                                          <p:attrName>ppt_h</p:attrName>
                                        </p:attrNameLst>
                                      </p:cBhvr>
                                      <p:tavLst>
                                        <p:tav tm="0">
                                          <p:val>
                                            <p:strVal val="ppt_h"/>
                                          </p:val>
                                        </p:tav>
                                        <p:tav tm="100000">
                                          <p:val>
                                            <p:strVal val="ppt_h"/>
                                          </p:val>
                                        </p:tav>
                                      </p:tavLst>
                                    </p:anim>
                                    <p:anim calcmode="lin" valueType="num">
                                      <p:cBhvr>
                                        <p:cTn id="255" dur="275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2749"/>
                                          </p:stCondLst>
                                        </p:cTn>
                                        <p:tgtEl>
                                          <p:spTgt spid="10"/>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250"/>
                                        <p:tgtEl>
                                          <p:spTgt spid="11"/>
                                        </p:tgtEl>
                                        <p:attrNameLst>
                                          <p:attrName>ppt_x</p:attrName>
                                        </p:attrNameLst>
                                      </p:cBhvr>
                                      <p:tavLst>
                                        <p:tav tm="0">
                                          <p:val>
                                            <p:strVal val="ppt_x"/>
                                          </p:val>
                                        </p:tav>
                                        <p:tav tm="100000">
                                          <p:val>
                                            <p:strVal val="0-ppt_w/2"/>
                                          </p:val>
                                        </p:tav>
                                      </p:tavLst>
                                    </p:anim>
                                    <p:anim calcmode="lin" valueType="num">
                                      <p:cBhvr additive="base">
                                        <p:cTn id="259" dur="2250"/>
                                        <p:tgtEl>
                                          <p:spTgt spid="11"/>
                                        </p:tgtEl>
                                        <p:attrNameLst>
                                          <p:attrName>ppt_y</p:attrName>
                                        </p:attrNameLst>
                                      </p:cBhvr>
                                      <p:tavLst>
                                        <p:tav tm="0">
                                          <p:val>
                                            <p:strVal val="ppt_y"/>
                                          </p:val>
                                        </p:tav>
                                        <p:tav tm="100000">
                                          <p:val>
                                            <p:strVal val="ppt_y"/>
                                          </p:val>
                                        </p:tav>
                                      </p:tavLst>
                                    </p:anim>
                                    <p:set>
                                      <p:cBhvr>
                                        <p:cTn id="260" dur="1" fill="hold">
                                          <p:stCondLst>
                                            <p:cond delay="2249"/>
                                          </p:stCondLst>
                                        </p:cTn>
                                        <p:tgtEl>
                                          <p:spTgt spid="11"/>
                                        </p:tgtEl>
                                        <p:attrNameLst>
                                          <p:attrName>style.visibility</p:attrName>
                                        </p:attrNameLst>
                                      </p:cBhvr>
                                      <p:to>
                                        <p:strVal val="hidden"/>
                                      </p:to>
                                    </p:set>
                                  </p:childTnLst>
                                </p:cTn>
                              </p:par>
                              <p:par>
                                <p:cTn id="261" presetID="19" presetClass="exit" presetSubtype="10" fill="hold" grpId="2" nodeType="withEffect">
                                  <p:stCondLst>
                                    <p:cond delay="0"/>
                                  </p:stCondLst>
                                  <p:childTnLst>
                                    <p:anim calcmode="lin" valueType="num">
                                      <p:cBhvr>
                                        <p:cTn id="262" dur="2750"/>
                                        <p:tgtEl>
                                          <p:spTgt spid="11"/>
                                        </p:tgtEl>
                                        <p:attrNameLst>
                                          <p:attrName>ppt_h</p:attrName>
                                        </p:attrNameLst>
                                      </p:cBhvr>
                                      <p:tavLst>
                                        <p:tav tm="0">
                                          <p:val>
                                            <p:strVal val="ppt_h"/>
                                          </p:val>
                                        </p:tav>
                                        <p:tav tm="100000">
                                          <p:val>
                                            <p:strVal val="ppt_h"/>
                                          </p:val>
                                        </p:tav>
                                      </p:tavLst>
                                    </p:anim>
                                    <p:anim calcmode="lin" valueType="num">
                                      <p:cBhvr>
                                        <p:cTn id="263" dur="275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2749"/>
                                          </p:stCondLst>
                                        </p:cTn>
                                        <p:tgtEl>
                                          <p:spTgt spid="11"/>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250"/>
                                        <p:tgtEl>
                                          <p:spTgt spid="12"/>
                                        </p:tgtEl>
                                        <p:attrNameLst>
                                          <p:attrName>ppt_x</p:attrName>
                                        </p:attrNameLst>
                                      </p:cBhvr>
                                      <p:tavLst>
                                        <p:tav tm="0">
                                          <p:val>
                                            <p:strVal val="ppt_x"/>
                                          </p:val>
                                        </p:tav>
                                        <p:tav tm="100000">
                                          <p:val>
                                            <p:strVal val="0-ppt_w/2"/>
                                          </p:val>
                                        </p:tav>
                                      </p:tavLst>
                                    </p:anim>
                                    <p:anim calcmode="lin" valueType="num">
                                      <p:cBhvr additive="base">
                                        <p:cTn id="267" dur="2250"/>
                                        <p:tgtEl>
                                          <p:spTgt spid="12"/>
                                        </p:tgtEl>
                                        <p:attrNameLst>
                                          <p:attrName>ppt_y</p:attrName>
                                        </p:attrNameLst>
                                      </p:cBhvr>
                                      <p:tavLst>
                                        <p:tav tm="0">
                                          <p:val>
                                            <p:strVal val="ppt_y"/>
                                          </p:val>
                                        </p:tav>
                                        <p:tav tm="100000">
                                          <p:val>
                                            <p:strVal val="ppt_y"/>
                                          </p:val>
                                        </p:tav>
                                      </p:tavLst>
                                    </p:anim>
                                    <p:set>
                                      <p:cBhvr>
                                        <p:cTn id="268" dur="1" fill="hold">
                                          <p:stCondLst>
                                            <p:cond delay="2249"/>
                                          </p:stCondLst>
                                        </p:cTn>
                                        <p:tgtEl>
                                          <p:spTgt spid="12"/>
                                        </p:tgtEl>
                                        <p:attrNameLst>
                                          <p:attrName>style.visibility</p:attrName>
                                        </p:attrNameLst>
                                      </p:cBhvr>
                                      <p:to>
                                        <p:strVal val="hidden"/>
                                      </p:to>
                                    </p:set>
                                  </p:childTnLst>
                                </p:cTn>
                              </p:par>
                              <p:par>
                                <p:cTn id="269" presetID="19" presetClass="exit" presetSubtype="10" fill="hold" grpId="2" nodeType="withEffect">
                                  <p:stCondLst>
                                    <p:cond delay="0"/>
                                  </p:stCondLst>
                                  <p:childTnLst>
                                    <p:anim calcmode="lin" valueType="num">
                                      <p:cBhvr>
                                        <p:cTn id="270" dur="2750"/>
                                        <p:tgtEl>
                                          <p:spTgt spid="12"/>
                                        </p:tgtEl>
                                        <p:attrNameLst>
                                          <p:attrName>ppt_h</p:attrName>
                                        </p:attrNameLst>
                                      </p:cBhvr>
                                      <p:tavLst>
                                        <p:tav tm="0">
                                          <p:val>
                                            <p:strVal val="ppt_h"/>
                                          </p:val>
                                        </p:tav>
                                        <p:tav tm="100000">
                                          <p:val>
                                            <p:strVal val="ppt_h"/>
                                          </p:val>
                                        </p:tav>
                                      </p:tavLst>
                                    </p:anim>
                                    <p:anim calcmode="lin" valueType="num">
                                      <p:cBhvr>
                                        <p:cTn id="271" dur="275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12"/>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250"/>
                                        <p:tgtEl>
                                          <p:spTgt spid="14"/>
                                        </p:tgtEl>
                                        <p:attrNameLst>
                                          <p:attrName>ppt_x</p:attrName>
                                        </p:attrNameLst>
                                      </p:cBhvr>
                                      <p:tavLst>
                                        <p:tav tm="0">
                                          <p:val>
                                            <p:strVal val="ppt_x"/>
                                          </p:val>
                                        </p:tav>
                                        <p:tav tm="100000">
                                          <p:val>
                                            <p:strVal val="0-ppt_w/2"/>
                                          </p:val>
                                        </p:tav>
                                      </p:tavLst>
                                    </p:anim>
                                    <p:anim calcmode="lin" valueType="num">
                                      <p:cBhvr additive="base">
                                        <p:cTn id="275" dur="2250"/>
                                        <p:tgtEl>
                                          <p:spTgt spid="14"/>
                                        </p:tgtEl>
                                        <p:attrNameLst>
                                          <p:attrName>ppt_y</p:attrName>
                                        </p:attrNameLst>
                                      </p:cBhvr>
                                      <p:tavLst>
                                        <p:tav tm="0">
                                          <p:val>
                                            <p:strVal val="ppt_y"/>
                                          </p:val>
                                        </p:tav>
                                        <p:tav tm="100000">
                                          <p:val>
                                            <p:strVal val="ppt_y"/>
                                          </p:val>
                                        </p:tav>
                                      </p:tavLst>
                                    </p:anim>
                                    <p:set>
                                      <p:cBhvr>
                                        <p:cTn id="276" dur="1" fill="hold">
                                          <p:stCondLst>
                                            <p:cond delay="2249"/>
                                          </p:stCondLst>
                                        </p:cTn>
                                        <p:tgtEl>
                                          <p:spTgt spid="14"/>
                                        </p:tgtEl>
                                        <p:attrNameLst>
                                          <p:attrName>style.visibility</p:attrName>
                                        </p:attrNameLst>
                                      </p:cBhvr>
                                      <p:to>
                                        <p:strVal val="hidden"/>
                                      </p:to>
                                    </p:set>
                                  </p:childTnLst>
                                </p:cTn>
                              </p:par>
                              <p:par>
                                <p:cTn id="277" presetID="19" presetClass="exit" presetSubtype="10" fill="hold" grpId="2" nodeType="withEffect">
                                  <p:stCondLst>
                                    <p:cond delay="0"/>
                                  </p:stCondLst>
                                  <p:childTnLst>
                                    <p:anim calcmode="lin" valueType="num">
                                      <p:cBhvr>
                                        <p:cTn id="278" dur="2750"/>
                                        <p:tgtEl>
                                          <p:spTgt spid="14"/>
                                        </p:tgtEl>
                                        <p:attrNameLst>
                                          <p:attrName>ppt_h</p:attrName>
                                        </p:attrNameLst>
                                      </p:cBhvr>
                                      <p:tavLst>
                                        <p:tav tm="0">
                                          <p:val>
                                            <p:strVal val="ppt_h"/>
                                          </p:val>
                                        </p:tav>
                                        <p:tav tm="100000">
                                          <p:val>
                                            <p:strVal val="ppt_h"/>
                                          </p:val>
                                        </p:tav>
                                      </p:tavLst>
                                    </p:anim>
                                    <p:anim calcmode="lin" valueType="num">
                                      <p:cBhvr>
                                        <p:cTn id="279" dur="27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14"/>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2250"/>
                                        <p:tgtEl>
                                          <p:spTgt spid="15"/>
                                        </p:tgtEl>
                                        <p:attrNameLst>
                                          <p:attrName>ppt_x</p:attrName>
                                        </p:attrNameLst>
                                      </p:cBhvr>
                                      <p:tavLst>
                                        <p:tav tm="0">
                                          <p:val>
                                            <p:strVal val="ppt_x"/>
                                          </p:val>
                                        </p:tav>
                                        <p:tav tm="100000">
                                          <p:val>
                                            <p:strVal val="0-ppt_w/2"/>
                                          </p:val>
                                        </p:tav>
                                      </p:tavLst>
                                    </p:anim>
                                    <p:anim calcmode="lin" valueType="num">
                                      <p:cBhvr additive="base">
                                        <p:cTn id="283" dur="2250"/>
                                        <p:tgtEl>
                                          <p:spTgt spid="15"/>
                                        </p:tgtEl>
                                        <p:attrNameLst>
                                          <p:attrName>ppt_y</p:attrName>
                                        </p:attrNameLst>
                                      </p:cBhvr>
                                      <p:tavLst>
                                        <p:tav tm="0">
                                          <p:val>
                                            <p:strVal val="ppt_y"/>
                                          </p:val>
                                        </p:tav>
                                        <p:tav tm="100000">
                                          <p:val>
                                            <p:strVal val="ppt_y"/>
                                          </p:val>
                                        </p:tav>
                                      </p:tavLst>
                                    </p:anim>
                                    <p:set>
                                      <p:cBhvr>
                                        <p:cTn id="284" dur="1" fill="hold">
                                          <p:stCondLst>
                                            <p:cond delay="2249"/>
                                          </p:stCondLst>
                                        </p:cTn>
                                        <p:tgtEl>
                                          <p:spTgt spid="15"/>
                                        </p:tgtEl>
                                        <p:attrNameLst>
                                          <p:attrName>style.visibility</p:attrName>
                                        </p:attrNameLst>
                                      </p:cBhvr>
                                      <p:to>
                                        <p:strVal val="hidden"/>
                                      </p:to>
                                    </p:set>
                                  </p:childTnLst>
                                </p:cTn>
                              </p:par>
                              <p:par>
                                <p:cTn id="285" presetID="19" presetClass="exit" presetSubtype="10" fill="hold" grpId="2" nodeType="withEffect">
                                  <p:stCondLst>
                                    <p:cond delay="0"/>
                                  </p:stCondLst>
                                  <p:childTnLst>
                                    <p:anim calcmode="lin" valueType="num">
                                      <p:cBhvr>
                                        <p:cTn id="286" dur="2750"/>
                                        <p:tgtEl>
                                          <p:spTgt spid="15"/>
                                        </p:tgtEl>
                                        <p:attrNameLst>
                                          <p:attrName>ppt_h</p:attrName>
                                        </p:attrNameLst>
                                      </p:cBhvr>
                                      <p:tavLst>
                                        <p:tav tm="0">
                                          <p:val>
                                            <p:strVal val="ppt_h"/>
                                          </p:val>
                                        </p:tav>
                                        <p:tav tm="100000">
                                          <p:val>
                                            <p:strVal val="ppt_h"/>
                                          </p:val>
                                        </p:tav>
                                      </p:tavLst>
                                    </p:anim>
                                    <p:anim calcmode="lin" valueType="num">
                                      <p:cBhvr>
                                        <p:cTn id="287" dur="27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15"/>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2250"/>
                                        <p:tgtEl>
                                          <p:spTgt spid="16"/>
                                        </p:tgtEl>
                                        <p:attrNameLst>
                                          <p:attrName>ppt_x</p:attrName>
                                        </p:attrNameLst>
                                      </p:cBhvr>
                                      <p:tavLst>
                                        <p:tav tm="0">
                                          <p:val>
                                            <p:strVal val="ppt_x"/>
                                          </p:val>
                                        </p:tav>
                                        <p:tav tm="100000">
                                          <p:val>
                                            <p:strVal val="0-ppt_w/2"/>
                                          </p:val>
                                        </p:tav>
                                      </p:tavLst>
                                    </p:anim>
                                    <p:anim calcmode="lin" valueType="num">
                                      <p:cBhvr additive="base">
                                        <p:cTn id="291" dur="2250"/>
                                        <p:tgtEl>
                                          <p:spTgt spid="16"/>
                                        </p:tgtEl>
                                        <p:attrNameLst>
                                          <p:attrName>ppt_y</p:attrName>
                                        </p:attrNameLst>
                                      </p:cBhvr>
                                      <p:tavLst>
                                        <p:tav tm="0">
                                          <p:val>
                                            <p:strVal val="ppt_y"/>
                                          </p:val>
                                        </p:tav>
                                        <p:tav tm="100000">
                                          <p:val>
                                            <p:strVal val="ppt_y"/>
                                          </p:val>
                                        </p:tav>
                                      </p:tavLst>
                                    </p:anim>
                                    <p:set>
                                      <p:cBhvr>
                                        <p:cTn id="292" dur="1" fill="hold">
                                          <p:stCondLst>
                                            <p:cond delay="2249"/>
                                          </p:stCondLst>
                                        </p:cTn>
                                        <p:tgtEl>
                                          <p:spTgt spid="16"/>
                                        </p:tgtEl>
                                        <p:attrNameLst>
                                          <p:attrName>style.visibility</p:attrName>
                                        </p:attrNameLst>
                                      </p:cBhvr>
                                      <p:to>
                                        <p:strVal val="hidden"/>
                                      </p:to>
                                    </p:set>
                                  </p:childTnLst>
                                </p:cTn>
                              </p:par>
                              <p:par>
                                <p:cTn id="293" presetID="19" presetClass="exit" presetSubtype="10" fill="hold" grpId="2" nodeType="withEffect">
                                  <p:stCondLst>
                                    <p:cond delay="0"/>
                                  </p:stCondLst>
                                  <p:childTnLst>
                                    <p:anim calcmode="lin" valueType="num">
                                      <p:cBhvr>
                                        <p:cTn id="294" dur="2750"/>
                                        <p:tgtEl>
                                          <p:spTgt spid="16"/>
                                        </p:tgtEl>
                                        <p:attrNameLst>
                                          <p:attrName>ppt_h</p:attrName>
                                        </p:attrNameLst>
                                      </p:cBhvr>
                                      <p:tavLst>
                                        <p:tav tm="0">
                                          <p:val>
                                            <p:strVal val="ppt_h"/>
                                          </p:val>
                                        </p:tav>
                                        <p:tav tm="100000">
                                          <p:val>
                                            <p:strVal val="ppt_h"/>
                                          </p:val>
                                        </p:tav>
                                      </p:tavLst>
                                    </p:anim>
                                    <p:anim calcmode="lin" valueType="num">
                                      <p:cBhvr>
                                        <p:cTn id="295" dur="27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16"/>
                                        </p:tgtEl>
                                        <p:attrNameLst>
                                          <p:attrName>style.visibility</p:attrName>
                                        </p:attrNameLst>
                                      </p:cBhvr>
                                      <p:to>
                                        <p:strVal val="hidden"/>
                                      </p:to>
                                    </p:set>
                                  </p:childTnLst>
                                </p:cTn>
                              </p:par>
                              <p:par>
                                <p:cTn id="297" presetID="2" presetClass="exit" presetSubtype="8" fill="hold" grpId="1" nodeType="withEffect">
                                  <p:stCondLst>
                                    <p:cond delay="0"/>
                                  </p:stCondLst>
                                  <p:childTnLst>
                                    <p:anim calcmode="lin" valueType="num">
                                      <p:cBhvr additive="base">
                                        <p:cTn id="298" dur="2250"/>
                                        <p:tgtEl>
                                          <p:spTgt spid="17"/>
                                        </p:tgtEl>
                                        <p:attrNameLst>
                                          <p:attrName>ppt_x</p:attrName>
                                        </p:attrNameLst>
                                      </p:cBhvr>
                                      <p:tavLst>
                                        <p:tav tm="0">
                                          <p:val>
                                            <p:strVal val="ppt_x"/>
                                          </p:val>
                                        </p:tav>
                                        <p:tav tm="100000">
                                          <p:val>
                                            <p:strVal val="0-ppt_w/2"/>
                                          </p:val>
                                        </p:tav>
                                      </p:tavLst>
                                    </p:anim>
                                    <p:anim calcmode="lin" valueType="num">
                                      <p:cBhvr additive="base">
                                        <p:cTn id="299" dur="2250"/>
                                        <p:tgtEl>
                                          <p:spTgt spid="17"/>
                                        </p:tgtEl>
                                        <p:attrNameLst>
                                          <p:attrName>ppt_y</p:attrName>
                                        </p:attrNameLst>
                                      </p:cBhvr>
                                      <p:tavLst>
                                        <p:tav tm="0">
                                          <p:val>
                                            <p:strVal val="ppt_y"/>
                                          </p:val>
                                        </p:tav>
                                        <p:tav tm="100000">
                                          <p:val>
                                            <p:strVal val="ppt_y"/>
                                          </p:val>
                                        </p:tav>
                                      </p:tavLst>
                                    </p:anim>
                                    <p:set>
                                      <p:cBhvr>
                                        <p:cTn id="300" dur="1" fill="hold">
                                          <p:stCondLst>
                                            <p:cond delay="2249"/>
                                          </p:stCondLst>
                                        </p:cTn>
                                        <p:tgtEl>
                                          <p:spTgt spid="17"/>
                                        </p:tgtEl>
                                        <p:attrNameLst>
                                          <p:attrName>style.visibility</p:attrName>
                                        </p:attrNameLst>
                                      </p:cBhvr>
                                      <p:to>
                                        <p:strVal val="hidden"/>
                                      </p:to>
                                    </p:set>
                                  </p:childTnLst>
                                </p:cTn>
                              </p:par>
                              <p:par>
                                <p:cTn id="301" presetID="19" presetClass="exit" presetSubtype="10" fill="hold" grpId="2" nodeType="withEffect">
                                  <p:stCondLst>
                                    <p:cond delay="0"/>
                                  </p:stCondLst>
                                  <p:childTnLst>
                                    <p:anim calcmode="lin" valueType="num">
                                      <p:cBhvr>
                                        <p:cTn id="302" dur="2750"/>
                                        <p:tgtEl>
                                          <p:spTgt spid="17"/>
                                        </p:tgtEl>
                                        <p:attrNameLst>
                                          <p:attrName>ppt_h</p:attrName>
                                        </p:attrNameLst>
                                      </p:cBhvr>
                                      <p:tavLst>
                                        <p:tav tm="0">
                                          <p:val>
                                            <p:strVal val="ppt_h"/>
                                          </p:val>
                                        </p:tav>
                                        <p:tav tm="100000">
                                          <p:val>
                                            <p:strVal val="ppt_h"/>
                                          </p:val>
                                        </p:tav>
                                      </p:tavLst>
                                    </p:anim>
                                    <p:anim calcmode="lin" valueType="num">
                                      <p:cBhvr>
                                        <p:cTn id="303" dur="275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749"/>
                                          </p:stCondLst>
                                        </p:cTn>
                                        <p:tgtEl>
                                          <p:spTgt spid="17"/>
                                        </p:tgtEl>
                                        <p:attrNameLst>
                                          <p:attrName>style.visibility</p:attrName>
                                        </p:attrNameLst>
                                      </p:cBhvr>
                                      <p:to>
                                        <p:strVal val="hidden"/>
                                      </p:to>
                                    </p:set>
                                  </p:childTnLst>
                                </p:cTn>
                              </p:par>
                              <p:par>
                                <p:cTn id="305" presetID="2" presetClass="exit" presetSubtype="8" fill="hold" grpId="1" nodeType="withEffect">
                                  <p:stCondLst>
                                    <p:cond delay="0"/>
                                  </p:stCondLst>
                                  <p:childTnLst>
                                    <p:anim calcmode="lin" valueType="num">
                                      <p:cBhvr additive="base">
                                        <p:cTn id="306" dur="2250"/>
                                        <p:tgtEl>
                                          <p:spTgt spid="18"/>
                                        </p:tgtEl>
                                        <p:attrNameLst>
                                          <p:attrName>ppt_x</p:attrName>
                                        </p:attrNameLst>
                                      </p:cBhvr>
                                      <p:tavLst>
                                        <p:tav tm="0">
                                          <p:val>
                                            <p:strVal val="ppt_x"/>
                                          </p:val>
                                        </p:tav>
                                        <p:tav tm="100000">
                                          <p:val>
                                            <p:strVal val="0-ppt_w/2"/>
                                          </p:val>
                                        </p:tav>
                                      </p:tavLst>
                                    </p:anim>
                                    <p:anim calcmode="lin" valueType="num">
                                      <p:cBhvr additive="base">
                                        <p:cTn id="307" dur="2250"/>
                                        <p:tgtEl>
                                          <p:spTgt spid="18"/>
                                        </p:tgtEl>
                                        <p:attrNameLst>
                                          <p:attrName>ppt_y</p:attrName>
                                        </p:attrNameLst>
                                      </p:cBhvr>
                                      <p:tavLst>
                                        <p:tav tm="0">
                                          <p:val>
                                            <p:strVal val="ppt_y"/>
                                          </p:val>
                                        </p:tav>
                                        <p:tav tm="100000">
                                          <p:val>
                                            <p:strVal val="ppt_y"/>
                                          </p:val>
                                        </p:tav>
                                      </p:tavLst>
                                    </p:anim>
                                    <p:set>
                                      <p:cBhvr>
                                        <p:cTn id="308" dur="1" fill="hold">
                                          <p:stCondLst>
                                            <p:cond delay="2249"/>
                                          </p:stCondLst>
                                        </p:cTn>
                                        <p:tgtEl>
                                          <p:spTgt spid="18"/>
                                        </p:tgtEl>
                                        <p:attrNameLst>
                                          <p:attrName>style.visibility</p:attrName>
                                        </p:attrNameLst>
                                      </p:cBhvr>
                                      <p:to>
                                        <p:strVal val="hidden"/>
                                      </p:to>
                                    </p:set>
                                  </p:childTnLst>
                                </p:cTn>
                              </p:par>
                              <p:par>
                                <p:cTn id="309" presetID="19" presetClass="exit" presetSubtype="10" fill="hold" grpId="2" nodeType="withEffect">
                                  <p:stCondLst>
                                    <p:cond delay="0"/>
                                  </p:stCondLst>
                                  <p:childTnLst>
                                    <p:anim calcmode="lin" valueType="num">
                                      <p:cBhvr>
                                        <p:cTn id="310" dur="2750"/>
                                        <p:tgtEl>
                                          <p:spTgt spid="18"/>
                                        </p:tgtEl>
                                        <p:attrNameLst>
                                          <p:attrName>ppt_h</p:attrName>
                                        </p:attrNameLst>
                                      </p:cBhvr>
                                      <p:tavLst>
                                        <p:tav tm="0">
                                          <p:val>
                                            <p:strVal val="ppt_h"/>
                                          </p:val>
                                        </p:tav>
                                        <p:tav tm="100000">
                                          <p:val>
                                            <p:strVal val="ppt_h"/>
                                          </p:val>
                                        </p:tav>
                                      </p:tavLst>
                                    </p:anim>
                                    <p:anim calcmode="lin" valueType="num">
                                      <p:cBhvr>
                                        <p:cTn id="311" dur="275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749"/>
                                          </p:stCondLst>
                                        </p:cTn>
                                        <p:tgtEl>
                                          <p:spTgt spid="18"/>
                                        </p:tgtEl>
                                        <p:attrNameLst>
                                          <p:attrName>style.visibility</p:attrName>
                                        </p:attrNameLst>
                                      </p:cBhvr>
                                      <p:to>
                                        <p:strVal val="hidden"/>
                                      </p:to>
                                    </p:set>
                                  </p:childTnLst>
                                </p:cTn>
                              </p:par>
                              <p:par>
                                <p:cTn id="313" presetID="2" presetClass="exit" presetSubtype="8" fill="hold" grpId="1" nodeType="withEffect">
                                  <p:stCondLst>
                                    <p:cond delay="0"/>
                                  </p:stCondLst>
                                  <p:childTnLst>
                                    <p:anim calcmode="lin" valueType="num">
                                      <p:cBhvr additive="base">
                                        <p:cTn id="314" dur="2250"/>
                                        <p:tgtEl>
                                          <p:spTgt spid="19"/>
                                        </p:tgtEl>
                                        <p:attrNameLst>
                                          <p:attrName>ppt_x</p:attrName>
                                        </p:attrNameLst>
                                      </p:cBhvr>
                                      <p:tavLst>
                                        <p:tav tm="0">
                                          <p:val>
                                            <p:strVal val="ppt_x"/>
                                          </p:val>
                                        </p:tav>
                                        <p:tav tm="100000">
                                          <p:val>
                                            <p:strVal val="0-ppt_w/2"/>
                                          </p:val>
                                        </p:tav>
                                      </p:tavLst>
                                    </p:anim>
                                    <p:anim calcmode="lin" valueType="num">
                                      <p:cBhvr additive="base">
                                        <p:cTn id="315" dur="2250"/>
                                        <p:tgtEl>
                                          <p:spTgt spid="19"/>
                                        </p:tgtEl>
                                        <p:attrNameLst>
                                          <p:attrName>ppt_y</p:attrName>
                                        </p:attrNameLst>
                                      </p:cBhvr>
                                      <p:tavLst>
                                        <p:tav tm="0">
                                          <p:val>
                                            <p:strVal val="ppt_y"/>
                                          </p:val>
                                        </p:tav>
                                        <p:tav tm="100000">
                                          <p:val>
                                            <p:strVal val="ppt_y"/>
                                          </p:val>
                                        </p:tav>
                                      </p:tavLst>
                                    </p:anim>
                                    <p:set>
                                      <p:cBhvr>
                                        <p:cTn id="316" dur="1" fill="hold">
                                          <p:stCondLst>
                                            <p:cond delay="2249"/>
                                          </p:stCondLst>
                                        </p:cTn>
                                        <p:tgtEl>
                                          <p:spTgt spid="19"/>
                                        </p:tgtEl>
                                        <p:attrNameLst>
                                          <p:attrName>style.visibility</p:attrName>
                                        </p:attrNameLst>
                                      </p:cBhvr>
                                      <p:to>
                                        <p:strVal val="hidden"/>
                                      </p:to>
                                    </p:set>
                                  </p:childTnLst>
                                </p:cTn>
                              </p:par>
                              <p:par>
                                <p:cTn id="317" presetID="19" presetClass="exit" presetSubtype="10" fill="hold" grpId="2" nodeType="withEffect">
                                  <p:stCondLst>
                                    <p:cond delay="0"/>
                                  </p:stCondLst>
                                  <p:childTnLst>
                                    <p:anim calcmode="lin" valueType="num">
                                      <p:cBhvr>
                                        <p:cTn id="318" dur="2750"/>
                                        <p:tgtEl>
                                          <p:spTgt spid="19"/>
                                        </p:tgtEl>
                                        <p:attrNameLst>
                                          <p:attrName>ppt_h</p:attrName>
                                        </p:attrNameLst>
                                      </p:cBhvr>
                                      <p:tavLst>
                                        <p:tav tm="0">
                                          <p:val>
                                            <p:strVal val="ppt_h"/>
                                          </p:val>
                                        </p:tav>
                                        <p:tav tm="100000">
                                          <p:val>
                                            <p:strVal val="ppt_h"/>
                                          </p:val>
                                        </p:tav>
                                      </p:tavLst>
                                    </p:anim>
                                    <p:anim calcmode="lin" valueType="num">
                                      <p:cBhvr>
                                        <p:cTn id="319" dur="275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749"/>
                                          </p:stCondLst>
                                        </p:cTn>
                                        <p:tgtEl>
                                          <p:spTgt spid="19"/>
                                        </p:tgtEl>
                                        <p:attrNameLst>
                                          <p:attrName>style.visibility</p:attrName>
                                        </p:attrNameLst>
                                      </p:cBhvr>
                                      <p:to>
                                        <p:strVal val="hidden"/>
                                      </p:to>
                                    </p:set>
                                  </p:childTnLst>
                                </p:cTn>
                              </p:par>
                              <p:par>
                                <p:cTn id="321" presetID="2" presetClass="exit" presetSubtype="8" fill="hold" grpId="1" nodeType="withEffect">
                                  <p:stCondLst>
                                    <p:cond delay="0"/>
                                  </p:stCondLst>
                                  <p:childTnLst>
                                    <p:anim calcmode="lin" valueType="num">
                                      <p:cBhvr additive="base">
                                        <p:cTn id="322" dur="2250"/>
                                        <p:tgtEl>
                                          <p:spTgt spid="20"/>
                                        </p:tgtEl>
                                        <p:attrNameLst>
                                          <p:attrName>ppt_x</p:attrName>
                                        </p:attrNameLst>
                                      </p:cBhvr>
                                      <p:tavLst>
                                        <p:tav tm="0">
                                          <p:val>
                                            <p:strVal val="ppt_x"/>
                                          </p:val>
                                        </p:tav>
                                        <p:tav tm="100000">
                                          <p:val>
                                            <p:strVal val="0-ppt_w/2"/>
                                          </p:val>
                                        </p:tav>
                                      </p:tavLst>
                                    </p:anim>
                                    <p:anim calcmode="lin" valueType="num">
                                      <p:cBhvr additive="base">
                                        <p:cTn id="323" dur="2250"/>
                                        <p:tgtEl>
                                          <p:spTgt spid="20"/>
                                        </p:tgtEl>
                                        <p:attrNameLst>
                                          <p:attrName>ppt_y</p:attrName>
                                        </p:attrNameLst>
                                      </p:cBhvr>
                                      <p:tavLst>
                                        <p:tav tm="0">
                                          <p:val>
                                            <p:strVal val="ppt_y"/>
                                          </p:val>
                                        </p:tav>
                                        <p:tav tm="100000">
                                          <p:val>
                                            <p:strVal val="ppt_y"/>
                                          </p:val>
                                        </p:tav>
                                      </p:tavLst>
                                    </p:anim>
                                    <p:set>
                                      <p:cBhvr>
                                        <p:cTn id="324" dur="1" fill="hold">
                                          <p:stCondLst>
                                            <p:cond delay="2249"/>
                                          </p:stCondLst>
                                        </p:cTn>
                                        <p:tgtEl>
                                          <p:spTgt spid="20"/>
                                        </p:tgtEl>
                                        <p:attrNameLst>
                                          <p:attrName>style.visibility</p:attrName>
                                        </p:attrNameLst>
                                      </p:cBhvr>
                                      <p:to>
                                        <p:strVal val="hidden"/>
                                      </p:to>
                                    </p:set>
                                  </p:childTnLst>
                                </p:cTn>
                              </p:par>
                              <p:par>
                                <p:cTn id="325" presetID="19" presetClass="exit" presetSubtype="10" fill="hold" grpId="2" nodeType="withEffect">
                                  <p:stCondLst>
                                    <p:cond delay="0"/>
                                  </p:stCondLst>
                                  <p:childTnLst>
                                    <p:anim calcmode="lin" valueType="num">
                                      <p:cBhvr>
                                        <p:cTn id="326" dur="2750"/>
                                        <p:tgtEl>
                                          <p:spTgt spid="20"/>
                                        </p:tgtEl>
                                        <p:attrNameLst>
                                          <p:attrName>ppt_h</p:attrName>
                                        </p:attrNameLst>
                                      </p:cBhvr>
                                      <p:tavLst>
                                        <p:tav tm="0">
                                          <p:val>
                                            <p:strVal val="ppt_h"/>
                                          </p:val>
                                        </p:tav>
                                        <p:tav tm="100000">
                                          <p:val>
                                            <p:strVal val="ppt_h"/>
                                          </p:val>
                                        </p:tav>
                                      </p:tavLst>
                                    </p:anim>
                                    <p:anim calcmode="lin" valueType="num">
                                      <p:cBhvr>
                                        <p:cTn id="327" dur="27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749"/>
                                          </p:stCondLst>
                                        </p:cTn>
                                        <p:tgtEl>
                                          <p:spTgt spid="20"/>
                                        </p:tgtEl>
                                        <p:attrNameLst>
                                          <p:attrName>style.visibility</p:attrName>
                                        </p:attrNameLst>
                                      </p:cBhvr>
                                      <p:to>
                                        <p:strVal val="hidden"/>
                                      </p:to>
                                    </p:set>
                                  </p:childTnLst>
                                </p:cTn>
                              </p:par>
                              <p:par>
                                <p:cTn id="329" presetID="2" presetClass="exit" presetSubtype="8" fill="hold" grpId="1" nodeType="withEffect">
                                  <p:stCondLst>
                                    <p:cond delay="0"/>
                                  </p:stCondLst>
                                  <p:childTnLst>
                                    <p:anim calcmode="lin" valueType="num">
                                      <p:cBhvr additive="base">
                                        <p:cTn id="330" dur="2250"/>
                                        <p:tgtEl>
                                          <p:spTgt spid="21"/>
                                        </p:tgtEl>
                                        <p:attrNameLst>
                                          <p:attrName>ppt_x</p:attrName>
                                        </p:attrNameLst>
                                      </p:cBhvr>
                                      <p:tavLst>
                                        <p:tav tm="0">
                                          <p:val>
                                            <p:strVal val="ppt_x"/>
                                          </p:val>
                                        </p:tav>
                                        <p:tav tm="100000">
                                          <p:val>
                                            <p:strVal val="0-ppt_w/2"/>
                                          </p:val>
                                        </p:tav>
                                      </p:tavLst>
                                    </p:anim>
                                    <p:anim calcmode="lin" valueType="num">
                                      <p:cBhvr additive="base">
                                        <p:cTn id="331" dur="2250"/>
                                        <p:tgtEl>
                                          <p:spTgt spid="21"/>
                                        </p:tgtEl>
                                        <p:attrNameLst>
                                          <p:attrName>ppt_y</p:attrName>
                                        </p:attrNameLst>
                                      </p:cBhvr>
                                      <p:tavLst>
                                        <p:tav tm="0">
                                          <p:val>
                                            <p:strVal val="ppt_y"/>
                                          </p:val>
                                        </p:tav>
                                        <p:tav tm="100000">
                                          <p:val>
                                            <p:strVal val="ppt_y"/>
                                          </p:val>
                                        </p:tav>
                                      </p:tavLst>
                                    </p:anim>
                                    <p:set>
                                      <p:cBhvr>
                                        <p:cTn id="332" dur="1" fill="hold">
                                          <p:stCondLst>
                                            <p:cond delay="2249"/>
                                          </p:stCondLst>
                                        </p:cTn>
                                        <p:tgtEl>
                                          <p:spTgt spid="21"/>
                                        </p:tgtEl>
                                        <p:attrNameLst>
                                          <p:attrName>style.visibility</p:attrName>
                                        </p:attrNameLst>
                                      </p:cBhvr>
                                      <p:to>
                                        <p:strVal val="hidden"/>
                                      </p:to>
                                    </p:set>
                                  </p:childTnLst>
                                </p:cTn>
                              </p:par>
                              <p:par>
                                <p:cTn id="333" presetID="19" presetClass="exit" presetSubtype="10" fill="hold" grpId="2" nodeType="withEffect">
                                  <p:stCondLst>
                                    <p:cond delay="0"/>
                                  </p:stCondLst>
                                  <p:childTnLst>
                                    <p:anim calcmode="lin" valueType="num">
                                      <p:cBhvr>
                                        <p:cTn id="334" dur="2750"/>
                                        <p:tgtEl>
                                          <p:spTgt spid="21"/>
                                        </p:tgtEl>
                                        <p:attrNameLst>
                                          <p:attrName>ppt_h</p:attrName>
                                        </p:attrNameLst>
                                      </p:cBhvr>
                                      <p:tavLst>
                                        <p:tav tm="0">
                                          <p:val>
                                            <p:strVal val="ppt_h"/>
                                          </p:val>
                                        </p:tav>
                                        <p:tav tm="100000">
                                          <p:val>
                                            <p:strVal val="ppt_h"/>
                                          </p:val>
                                        </p:tav>
                                      </p:tavLst>
                                    </p:anim>
                                    <p:anim calcmode="lin" valueType="num">
                                      <p:cBhvr>
                                        <p:cTn id="335"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749"/>
                                          </p:stCondLst>
                                        </p:cTn>
                                        <p:tgtEl>
                                          <p:spTgt spid="21"/>
                                        </p:tgtEl>
                                        <p:attrNameLst>
                                          <p:attrName>style.visibility</p:attrName>
                                        </p:attrNameLst>
                                      </p:cBhvr>
                                      <p:to>
                                        <p:strVal val="hidden"/>
                                      </p:to>
                                    </p:set>
                                  </p:childTnLst>
                                </p:cTn>
                              </p:par>
                              <p:par>
                                <p:cTn id="337" presetID="2" presetClass="exit" presetSubtype="8" fill="hold" grpId="1" nodeType="withEffect">
                                  <p:stCondLst>
                                    <p:cond delay="0"/>
                                  </p:stCondLst>
                                  <p:childTnLst>
                                    <p:anim calcmode="lin" valueType="num">
                                      <p:cBhvr additive="base">
                                        <p:cTn id="338" dur="2250"/>
                                        <p:tgtEl>
                                          <p:spTgt spid="22"/>
                                        </p:tgtEl>
                                        <p:attrNameLst>
                                          <p:attrName>ppt_x</p:attrName>
                                        </p:attrNameLst>
                                      </p:cBhvr>
                                      <p:tavLst>
                                        <p:tav tm="0">
                                          <p:val>
                                            <p:strVal val="ppt_x"/>
                                          </p:val>
                                        </p:tav>
                                        <p:tav tm="100000">
                                          <p:val>
                                            <p:strVal val="0-ppt_w/2"/>
                                          </p:val>
                                        </p:tav>
                                      </p:tavLst>
                                    </p:anim>
                                    <p:anim calcmode="lin" valueType="num">
                                      <p:cBhvr additive="base">
                                        <p:cTn id="339" dur="2250"/>
                                        <p:tgtEl>
                                          <p:spTgt spid="22"/>
                                        </p:tgtEl>
                                        <p:attrNameLst>
                                          <p:attrName>ppt_y</p:attrName>
                                        </p:attrNameLst>
                                      </p:cBhvr>
                                      <p:tavLst>
                                        <p:tav tm="0">
                                          <p:val>
                                            <p:strVal val="ppt_y"/>
                                          </p:val>
                                        </p:tav>
                                        <p:tav tm="100000">
                                          <p:val>
                                            <p:strVal val="ppt_y"/>
                                          </p:val>
                                        </p:tav>
                                      </p:tavLst>
                                    </p:anim>
                                    <p:set>
                                      <p:cBhvr>
                                        <p:cTn id="340" dur="1" fill="hold">
                                          <p:stCondLst>
                                            <p:cond delay="2249"/>
                                          </p:stCondLst>
                                        </p:cTn>
                                        <p:tgtEl>
                                          <p:spTgt spid="22"/>
                                        </p:tgtEl>
                                        <p:attrNameLst>
                                          <p:attrName>style.visibility</p:attrName>
                                        </p:attrNameLst>
                                      </p:cBhvr>
                                      <p:to>
                                        <p:strVal val="hidden"/>
                                      </p:to>
                                    </p:set>
                                  </p:childTnLst>
                                </p:cTn>
                              </p:par>
                              <p:par>
                                <p:cTn id="341" presetID="19" presetClass="exit" presetSubtype="10" fill="hold" grpId="2" nodeType="withEffect">
                                  <p:stCondLst>
                                    <p:cond delay="0"/>
                                  </p:stCondLst>
                                  <p:childTnLst>
                                    <p:anim calcmode="lin" valueType="num">
                                      <p:cBhvr>
                                        <p:cTn id="342" dur="2750"/>
                                        <p:tgtEl>
                                          <p:spTgt spid="22"/>
                                        </p:tgtEl>
                                        <p:attrNameLst>
                                          <p:attrName>ppt_h</p:attrName>
                                        </p:attrNameLst>
                                      </p:cBhvr>
                                      <p:tavLst>
                                        <p:tav tm="0">
                                          <p:val>
                                            <p:strVal val="ppt_h"/>
                                          </p:val>
                                        </p:tav>
                                        <p:tav tm="100000">
                                          <p:val>
                                            <p:strVal val="ppt_h"/>
                                          </p:val>
                                        </p:tav>
                                      </p:tavLst>
                                    </p:anim>
                                    <p:anim calcmode="lin" valueType="num">
                                      <p:cBhvr>
                                        <p:cTn id="343" dur="27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749"/>
                                          </p:stCondLst>
                                        </p:cTn>
                                        <p:tgtEl>
                                          <p:spTgt spid="22"/>
                                        </p:tgtEl>
                                        <p:attrNameLst>
                                          <p:attrName>style.visibility</p:attrName>
                                        </p:attrNameLst>
                                      </p:cBhvr>
                                      <p:to>
                                        <p:strVal val="hidden"/>
                                      </p:to>
                                    </p:set>
                                  </p:childTnLst>
                                </p:cTn>
                              </p:par>
                              <p:par>
                                <p:cTn id="345" presetID="2" presetClass="exit" presetSubtype="8" fill="hold" grpId="1" nodeType="withEffect">
                                  <p:stCondLst>
                                    <p:cond delay="0"/>
                                  </p:stCondLst>
                                  <p:childTnLst>
                                    <p:anim calcmode="lin" valueType="num">
                                      <p:cBhvr additive="base">
                                        <p:cTn id="346" dur="2250"/>
                                        <p:tgtEl>
                                          <p:spTgt spid="23"/>
                                        </p:tgtEl>
                                        <p:attrNameLst>
                                          <p:attrName>ppt_x</p:attrName>
                                        </p:attrNameLst>
                                      </p:cBhvr>
                                      <p:tavLst>
                                        <p:tav tm="0">
                                          <p:val>
                                            <p:strVal val="ppt_x"/>
                                          </p:val>
                                        </p:tav>
                                        <p:tav tm="100000">
                                          <p:val>
                                            <p:strVal val="0-ppt_w/2"/>
                                          </p:val>
                                        </p:tav>
                                      </p:tavLst>
                                    </p:anim>
                                    <p:anim calcmode="lin" valueType="num">
                                      <p:cBhvr additive="base">
                                        <p:cTn id="347" dur="2250"/>
                                        <p:tgtEl>
                                          <p:spTgt spid="23"/>
                                        </p:tgtEl>
                                        <p:attrNameLst>
                                          <p:attrName>ppt_y</p:attrName>
                                        </p:attrNameLst>
                                      </p:cBhvr>
                                      <p:tavLst>
                                        <p:tav tm="0">
                                          <p:val>
                                            <p:strVal val="ppt_y"/>
                                          </p:val>
                                        </p:tav>
                                        <p:tav tm="100000">
                                          <p:val>
                                            <p:strVal val="ppt_y"/>
                                          </p:val>
                                        </p:tav>
                                      </p:tavLst>
                                    </p:anim>
                                    <p:set>
                                      <p:cBhvr>
                                        <p:cTn id="348" dur="1" fill="hold">
                                          <p:stCondLst>
                                            <p:cond delay="2249"/>
                                          </p:stCondLst>
                                        </p:cTn>
                                        <p:tgtEl>
                                          <p:spTgt spid="23"/>
                                        </p:tgtEl>
                                        <p:attrNameLst>
                                          <p:attrName>style.visibility</p:attrName>
                                        </p:attrNameLst>
                                      </p:cBhvr>
                                      <p:to>
                                        <p:strVal val="hidden"/>
                                      </p:to>
                                    </p:set>
                                  </p:childTnLst>
                                </p:cTn>
                              </p:par>
                              <p:par>
                                <p:cTn id="349" presetID="19" presetClass="exit" presetSubtype="10" fill="hold" grpId="2" nodeType="withEffect">
                                  <p:stCondLst>
                                    <p:cond delay="0"/>
                                  </p:stCondLst>
                                  <p:childTnLst>
                                    <p:anim calcmode="lin" valueType="num">
                                      <p:cBhvr>
                                        <p:cTn id="350" dur="2750"/>
                                        <p:tgtEl>
                                          <p:spTgt spid="23"/>
                                        </p:tgtEl>
                                        <p:attrNameLst>
                                          <p:attrName>ppt_h</p:attrName>
                                        </p:attrNameLst>
                                      </p:cBhvr>
                                      <p:tavLst>
                                        <p:tav tm="0">
                                          <p:val>
                                            <p:strVal val="ppt_h"/>
                                          </p:val>
                                        </p:tav>
                                        <p:tav tm="100000">
                                          <p:val>
                                            <p:strVal val="ppt_h"/>
                                          </p:val>
                                        </p:tav>
                                      </p:tavLst>
                                    </p:anim>
                                    <p:anim calcmode="lin" valueType="num">
                                      <p:cBhvr>
                                        <p:cTn id="351" dur="27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749"/>
                                          </p:stCondLst>
                                        </p:cTn>
                                        <p:tgtEl>
                                          <p:spTgt spid="23"/>
                                        </p:tgtEl>
                                        <p:attrNameLst>
                                          <p:attrName>style.visibility</p:attrName>
                                        </p:attrNameLst>
                                      </p:cBhvr>
                                      <p:to>
                                        <p:strVal val="hidden"/>
                                      </p:to>
                                    </p:set>
                                  </p:childTnLst>
                                </p:cTn>
                              </p:par>
                              <p:par>
                                <p:cTn id="353" presetID="2" presetClass="exit" presetSubtype="8" fill="hold" grpId="1" nodeType="withEffect">
                                  <p:stCondLst>
                                    <p:cond delay="0"/>
                                  </p:stCondLst>
                                  <p:childTnLst>
                                    <p:anim calcmode="lin" valueType="num">
                                      <p:cBhvr additive="base">
                                        <p:cTn id="354" dur="2250"/>
                                        <p:tgtEl>
                                          <p:spTgt spid="24"/>
                                        </p:tgtEl>
                                        <p:attrNameLst>
                                          <p:attrName>ppt_x</p:attrName>
                                        </p:attrNameLst>
                                      </p:cBhvr>
                                      <p:tavLst>
                                        <p:tav tm="0">
                                          <p:val>
                                            <p:strVal val="ppt_x"/>
                                          </p:val>
                                        </p:tav>
                                        <p:tav tm="100000">
                                          <p:val>
                                            <p:strVal val="0-ppt_w/2"/>
                                          </p:val>
                                        </p:tav>
                                      </p:tavLst>
                                    </p:anim>
                                    <p:anim calcmode="lin" valueType="num">
                                      <p:cBhvr additive="base">
                                        <p:cTn id="355" dur="2250"/>
                                        <p:tgtEl>
                                          <p:spTgt spid="24"/>
                                        </p:tgtEl>
                                        <p:attrNameLst>
                                          <p:attrName>ppt_y</p:attrName>
                                        </p:attrNameLst>
                                      </p:cBhvr>
                                      <p:tavLst>
                                        <p:tav tm="0">
                                          <p:val>
                                            <p:strVal val="ppt_y"/>
                                          </p:val>
                                        </p:tav>
                                        <p:tav tm="100000">
                                          <p:val>
                                            <p:strVal val="ppt_y"/>
                                          </p:val>
                                        </p:tav>
                                      </p:tavLst>
                                    </p:anim>
                                    <p:set>
                                      <p:cBhvr>
                                        <p:cTn id="356" dur="1" fill="hold">
                                          <p:stCondLst>
                                            <p:cond delay="2249"/>
                                          </p:stCondLst>
                                        </p:cTn>
                                        <p:tgtEl>
                                          <p:spTgt spid="24"/>
                                        </p:tgtEl>
                                        <p:attrNameLst>
                                          <p:attrName>style.visibility</p:attrName>
                                        </p:attrNameLst>
                                      </p:cBhvr>
                                      <p:to>
                                        <p:strVal val="hidden"/>
                                      </p:to>
                                    </p:set>
                                  </p:childTnLst>
                                </p:cTn>
                              </p:par>
                              <p:par>
                                <p:cTn id="357" presetID="19" presetClass="exit" presetSubtype="10" fill="hold" grpId="2" nodeType="withEffect">
                                  <p:stCondLst>
                                    <p:cond delay="0"/>
                                  </p:stCondLst>
                                  <p:childTnLst>
                                    <p:anim calcmode="lin" valueType="num">
                                      <p:cBhvr>
                                        <p:cTn id="358" dur="2750"/>
                                        <p:tgtEl>
                                          <p:spTgt spid="24"/>
                                        </p:tgtEl>
                                        <p:attrNameLst>
                                          <p:attrName>ppt_h</p:attrName>
                                        </p:attrNameLst>
                                      </p:cBhvr>
                                      <p:tavLst>
                                        <p:tav tm="0">
                                          <p:val>
                                            <p:strVal val="ppt_h"/>
                                          </p:val>
                                        </p:tav>
                                        <p:tav tm="100000">
                                          <p:val>
                                            <p:strVal val="ppt_h"/>
                                          </p:val>
                                        </p:tav>
                                      </p:tavLst>
                                    </p:anim>
                                    <p:anim calcmode="lin" valueType="num">
                                      <p:cBhvr>
                                        <p:cTn id="359" dur="275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749"/>
                                          </p:stCondLst>
                                        </p:cTn>
                                        <p:tgtEl>
                                          <p:spTgt spid="24"/>
                                        </p:tgtEl>
                                        <p:attrNameLst>
                                          <p:attrName>style.visibility</p:attrName>
                                        </p:attrNameLst>
                                      </p:cBhvr>
                                      <p:to>
                                        <p:strVal val="hidden"/>
                                      </p:to>
                                    </p:set>
                                  </p:childTnLst>
                                </p:cTn>
                              </p:par>
                              <p:par>
                                <p:cTn id="361" presetID="2" presetClass="exit" presetSubtype="2" fill="hold" grpId="1" nodeType="withEffect">
                                  <p:stCondLst>
                                    <p:cond delay="0"/>
                                  </p:stCondLst>
                                  <p:childTnLst>
                                    <p:anim calcmode="lin" valueType="num">
                                      <p:cBhvr additive="base">
                                        <p:cTn id="362" dur="2250"/>
                                        <p:tgtEl>
                                          <p:spTgt spid="25"/>
                                        </p:tgtEl>
                                        <p:attrNameLst>
                                          <p:attrName>ppt_x</p:attrName>
                                        </p:attrNameLst>
                                      </p:cBhvr>
                                      <p:tavLst>
                                        <p:tav tm="0">
                                          <p:val>
                                            <p:strVal val="ppt_x"/>
                                          </p:val>
                                        </p:tav>
                                        <p:tav tm="100000">
                                          <p:val>
                                            <p:strVal val="1+ppt_w/2"/>
                                          </p:val>
                                        </p:tav>
                                      </p:tavLst>
                                    </p:anim>
                                    <p:anim calcmode="lin" valueType="num">
                                      <p:cBhvr additive="base">
                                        <p:cTn id="363" dur="2250"/>
                                        <p:tgtEl>
                                          <p:spTgt spid="25"/>
                                        </p:tgtEl>
                                        <p:attrNameLst>
                                          <p:attrName>ppt_y</p:attrName>
                                        </p:attrNameLst>
                                      </p:cBhvr>
                                      <p:tavLst>
                                        <p:tav tm="0">
                                          <p:val>
                                            <p:strVal val="ppt_y"/>
                                          </p:val>
                                        </p:tav>
                                        <p:tav tm="100000">
                                          <p:val>
                                            <p:strVal val="ppt_y"/>
                                          </p:val>
                                        </p:tav>
                                      </p:tavLst>
                                    </p:anim>
                                    <p:set>
                                      <p:cBhvr>
                                        <p:cTn id="364" dur="1" fill="hold">
                                          <p:stCondLst>
                                            <p:cond delay="2249"/>
                                          </p:stCondLst>
                                        </p:cTn>
                                        <p:tgtEl>
                                          <p:spTgt spid="25"/>
                                        </p:tgtEl>
                                        <p:attrNameLst>
                                          <p:attrName>style.visibility</p:attrName>
                                        </p:attrNameLst>
                                      </p:cBhvr>
                                      <p:to>
                                        <p:strVal val="hidden"/>
                                      </p:to>
                                    </p:set>
                                  </p:childTnLst>
                                </p:cTn>
                              </p:par>
                              <p:par>
                                <p:cTn id="365" presetID="19" presetClass="exit" presetSubtype="10" fill="hold" grpId="2" nodeType="withEffect">
                                  <p:stCondLst>
                                    <p:cond delay="0"/>
                                  </p:stCondLst>
                                  <p:childTnLst>
                                    <p:anim calcmode="lin" valueType="num">
                                      <p:cBhvr>
                                        <p:cTn id="366" dur="2750"/>
                                        <p:tgtEl>
                                          <p:spTgt spid="25"/>
                                        </p:tgtEl>
                                        <p:attrNameLst>
                                          <p:attrName>ppt_h</p:attrName>
                                        </p:attrNameLst>
                                      </p:cBhvr>
                                      <p:tavLst>
                                        <p:tav tm="0">
                                          <p:val>
                                            <p:strVal val="ppt_h"/>
                                          </p:val>
                                        </p:tav>
                                        <p:tav tm="100000">
                                          <p:val>
                                            <p:strVal val="ppt_h"/>
                                          </p:val>
                                        </p:tav>
                                      </p:tavLst>
                                    </p:anim>
                                    <p:anim calcmode="lin" valueType="num">
                                      <p:cBhvr>
                                        <p:cTn id="367" dur="275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749"/>
                                          </p:stCondLst>
                                        </p:cTn>
                                        <p:tgtEl>
                                          <p:spTgt spid="25"/>
                                        </p:tgtEl>
                                        <p:attrNameLst>
                                          <p:attrName>style.visibility</p:attrName>
                                        </p:attrNameLst>
                                      </p:cBhvr>
                                      <p:to>
                                        <p:strVal val="hidden"/>
                                      </p:to>
                                    </p:set>
                                  </p:childTnLst>
                                </p:cTn>
                              </p:par>
                              <p:par>
                                <p:cTn id="369" presetID="2" presetClass="exit" presetSubtype="2" fill="hold" grpId="1" nodeType="withEffect">
                                  <p:stCondLst>
                                    <p:cond delay="0"/>
                                  </p:stCondLst>
                                  <p:childTnLst>
                                    <p:anim calcmode="lin" valueType="num">
                                      <p:cBhvr additive="base">
                                        <p:cTn id="370" dur="2250"/>
                                        <p:tgtEl>
                                          <p:spTgt spid="26"/>
                                        </p:tgtEl>
                                        <p:attrNameLst>
                                          <p:attrName>ppt_x</p:attrName>
                                        </p:attrNameLst>
                                      </p:cBhvr>
                                      <p:tavLst>
                                        <p:tav tm="0">
                                          <p:val>
                                            <p:strVal val="ppt_x"/>
                                          </p:val>
                                        </p:tav>
                                        <p:tav tm="100000">
                                          <p:val>
                                            <p:strVal val="1+ppt_w/2"/>
                                          </p:val>
                                        </p:tav>
                                      </p:tavLst>
                                    </p:anim>
                                    <p:anim calcmode="lin" valueType="num">
                                      <p:cBhvr additive="base">
                                        <p:cTn id="371" dur="2250"/>
                                        <p:tgtEl>
                                          <p:spTgt spid="26"/>
                                        </p:tgtEl>
                                        <p:attrNameLst>
                                          <p:attrName>ppt_y</p:attrName>
                                        </p:attrNameLst>
                                      </p:cBhvr>
                                      <p:tavLst>
                                        <p:tav tm="0">
                                          <p:val>
                                            <p:strVal val="ppt_y"/>
                                          </p:val>
                                        </p:tav>
                                        <p:tav tm="100000">
                                          <p:val>
                                            <p:strVal val="ppt_y"/>
                                          </p:val>
                                        </p:tav>
                                      </p:tavLst>
                                    </p:anim>
                                    <p:set>
                                      <p:cBhvr>
                                        <p:cTn id="372" dur="1" fill="hold">
                                          <p:stCondLst>
                                            <p:cond delay="2249"/>
                                          </p:stCondLst>
                                        </p:cTn>
                                        <p:tgtEl>
                                          <p:spTgt spid="26"/>
                                        </p:tgtEl>
                                        <p:attrNameLst>
                                          <p:attrName>style.visibility</p:attrName>
                                        </p:attrNameLst>
                                      </p:cBhvr>
                                      <p:to>
                                        <p:strVal val="hidden"/>
                                      </p:to>
                                    </p:set>
                                  </p:childTnLst>
                                </p:cTn>
                              </p:par>
                              <p:par>
                                <p:cTn id="373" presetID="19" presetClass="exit" presetSubtype="10" fill="hold" grpId="2" nodeType="withEffect">
                                  <p:stCondLst>
                                    <p:cond delay="0"/>
                                  </p:stCondLst>
                                  <p:childTnLst>
                                    <p:anim calcmode="lin" valueType="num">
                                      <p:cBhvr>
                                        <p:cTn id="374" dur="2750"/>
                                        <p:tgtEl>
                                          <p:spTgt spid="26"/>
                                        </p:tgtEl>
                                        <p:attrNameLst>
                                          <p:attrName>ppt_h</p:attrName>
                                        </p:attrNameLst>
                                      </p:cBhvr>
                                      <p:tavLst>
                                        <p:tav tm="0">
                                          <p:val>
                                            <p:strVal val="ppt_h"/>
                                          </p:val>
                                        </p:tav>
                                        <p:tav tm="100000">
                                          <p:val>
                                            <p:strVal val="ppt_h"/>
                                          </p:val>
                                        </p:tav>
                                      </p:tavLst>
                                    </p:anim>
                                    <p:anim calcmode="lin" valueType="num">
                                      <p:cBhvr>
                                        <p:cTn id="375" dur="27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6" dur="1" fill="hold">
                                          <p:stCondLst>
                                            <p:cond delay="2749"/>
                                          </p:stCondLst>
                                        </p:cTn>
                                        <p:tgtEl>
                                          <p:spTgt spid="26"/>
                                        </p:tgtEl>
                                        <p:attrNameLst>
                                          <p:attrName>style.visibility</p:attrName>
                                        </p:attrNameLst>
                                      </p:cBhvr>
                                      <p:to>
                                        <p:strVal val="hidden"/>
                                      </p:to>
                                    </p:set>
                                  </p:childTnLst>
                                </p:cTn>
                              </p:par>
                              <p:par>
                                <p:cTn id="377" presetID="2" presetClass="exit" presetSubtype="2" fill="hold" grpId="1" nodeType="withEffect">
                                  <p:stCondLst>
                                    <p:cond delay="0"/>
                                  </p:stCondLst>
                                  <p:childTnLst>
                                    <p:anim calcmode="lin" valueType="num">
                                      <p:cBhvr additive="base">
                                        <p:cTn id="378" dur="2250"/>
                                        <p:tgtEl>
                                          <p:spTgt spid="27"/>
                                        </p:tgtEl>
                                        <p:attrNameLst>
                                          <p:attrName>ppt_x</p:attrName>
                                        </p:attrNameLst>
                                      </p:cBhvr>
                                      <p:tavLst>
                                        <p:tav tm="0">
                                          <p:val>
                                            <p:strVal val="ppt_x"/>
                                          </p:val>
                                        </p:tav>
                                        <p:tav tm="100000">
                                          <p:val>
                                            <p:strVal val="1+ppt_w/2"/>
                                          </p:val>
                                        </p:tav>
                                      </p:tavLst>
                                    </p:anim>
                                    <p:anim calcmode="lin" valueType="num">
                                      <p:cBhvr additive="base">
                                        <p:cTn id="379" dur="2250"/>
                                        <p:tgtEl>
                                          <p:spTgt spid="27"/>
                                        </p:tgtEl>
                                        <p:attrNameLst>
                                          <p:attrName>ppt_y</p:attrName>
                                        </p:attrNameLst>
                                      </p:cBhvr>
                                      <p:tavLst>
                                        <p:tav tm="0">
                                          <p:val>
                                            <p:strVal val="ppt_y"/>
                                          </p:val>
                                        </p:tav>
                                        <p:tav tm="100000">
                                          <p:val>
                                            <p:strVal val="ppt_y"/>
                                          </p:val>
                                        </p:tav>
                                      </p:tavLst>
                                    </p:anim>
                                    <p:set>
                                      <p:cBhvr>
                                        <p:cTn id="380" dur="1" fill="hold">
                                          <p:stCondLst>
                                            <p:cond delay="2249"/>
                                          </p:stCondLst>
                                        </p:cTn>
                                        <p:tgtEl>
                                          <p:spTgt spid="27"/>
                                        </p:tgtEl>
                                        <p:attrNameLst>
                                          <p:attrName>style.visibility</p:attrName>
                                        </p:attrNameLst>
                                      </p:cBhvr>
                                      <p:to>
                                        <p:strVal val="hidden"/>
                                      </p:to>
                                    </p:set>
                                  </p:childTnLst>
                                </p:cTn>
                              </p:par>
                              <p:par>
                                <p:cTn id="381" presetID="19" presetClass="exit" presetSubtype="10" fill="hold" grpId="2" nodeType="withEffect">
                                  <p:stCondLst>
                                    <p:cond delay="0"/>
                                  </p:stCondLst>
                                  <p:childTnLst>
                                    <p:anim calcmode="lin" valueType="num">
                                      <p:cBhvr>
                                        <p:cTn id="382" dur="2750"/>
                                        <p:tgtEl>
                                          <p:spTgt spid="27"/>
                                        </p:tgtEl>
                                        <p:attrNameLst>
                                          <p:attrName>ppt_h</p:attrName>
                                        </p:attrNameLst>
                                      </p:cBhvr>
                                      <p:tavLst>
                                        <p:tav tm="0">
                                          <p:val>
                                            <p:strVal val="ppt_h"/>
                                          </p:val>
                                        </p:tav>
                                        <p:tav tm="100000">
                                          <p:val>
                                            <p:strVal val="ppt_h"/>
                                          </p:val>
                                        </p:tav>
                                      </p:tavLst>
                                    </p:anim>
                                    <p:anim calcmode="lin" valueType="num">
                                      <p:cBhvr>
                                        <p:cTn id="383" dur="275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4" dur="1" fill="hold">
                                          <p:stCondLst>
                                            <p:cond delay="2749"/>
                                          </p:stCondLst>
                                        </p:cTn>
                                        <p:tgtEl>
                                          <p:spTgt spid="27"/>
                                        </p:tgtEl>
                                        <p:attrNameLst>
                                          <p:attrName>style.visibility</p:attrName>
                                        </p:attrNameLst>
                                      </p:cBhvr>
                                      <p:to>
                                        <p:strVal val="hidden"/>
                                      </p:to>
                                    </p:set>
                                  </p:childTnLst>
                                </p:cTn>
                              </p:par>
                              <p:par>
                                <p:cTn id="385" presetID="2" presetClass="exit" presetSubtype="2" fill="hold" grpId="1" nodeType="withEffect">
                                  <p:stCondLst>
                                    <p:cond delay="0"/>
                                  </p:stCondLst>
                                  <p:childTnLst>
                                    <p:anim calcmode="lin" valueType="num">
                                      <p:cBhvr additive="base">
                                        <p:cTn id="386" dur="2250"/>
                                        <p:tgtEl>
                                          <p:spTgt spid="28"/>
                                        </p:tgtEl>
                                        <p:attrNameLst>
                                          <p:attrName>ppt_x</p:attrName>
                                        </p:attrNameLst>
                                      </p:cBhvr>
                                      <p:tavLst>
                                        <p:tav tm="0">
                                          <p:val>
                                            <p:strVal val="ppt_x"/>
                                          </p:val>
                                        </p:tav>
                                        <p:tav tm="100000">
                                          <p:val>
                                            <p:strVal val="1+ppt_w/2"/>
                                          </p:val>
                                        </p:tav>
                                      </p:tavLst>
                                    </p:anim>
                                    <p:anim calcmode="lin" valueType="num">
                                      <p:cBhvr additive="base">
                                        <p:cTn id="387" dur="2250"/>
                                        <p:tgtEl>
                                          <p:spTgt spid="28"/>
                                        </p:tgtEl>
                                        <p:attrNameLst>
                                          <p:attrName>ppt_y</p:attrName>
                                        </p:attrNameLst>
                                      </p:cBhvr>
                                      <p:tavLst>
                                        <p:tav tm="0">
                                          <p:val>
                                            <p:strVal val="ppt_y"/>
                                          </p:val>
                                        </p:tav>
                                        <p:tav tm="100000">
                                          <p:val>
                                            <p:strVal val="ppt_y"/>
                                          </p:val>
                                        </p:tav>
                                      </p:tavLst>
                                    </p:anim>
                                    <p:set>
                                      <p:cBhvr>
                                        <p:cTn id="388" dur="1" fill="hold">
                                          <p:stCondLst>
                                            <p:cond delay="2249"/>
                                          </p:stCondLst>
                                        </p:cTn>
                                        <p:tgtEl>
                                          <p:spTgt spid="28"/>
                                        </p:tgtEl>
                                        <p:attrNameLst>
                                          <p:attrName>style.visibility</p:attrName>
                                        </p:attrNameLst>
                                      </p:cBhvr>
                                      <p:to>
                                        <p:strVal val="hidden"/>
                                      </p:to>
                                    </p:set>
                                  </p:childTnLst>
                                </p:cTn>
                              </p:par>
                              <p:par>
                                <p:cTn id="389" presetID="19" presetClass="exit" presetSubtype="10" fill="hold" grpId="2" nodeType="withEffect">
                                  <p:stCondLst>
                                    <p:cond delay="0"/>
                                  </p:stCondLst>
                                  <p:childTnLst>
                                    <p:anim calcmode="lin" valueType="num">
                                      <p:cBhvr>
                                        <p:cTn id="390" dur="2750"/>
                                        <p:tgtEl>
                                          <p:spTgt spid="28"/>
                                        </p:tgtEl>
                                        <p:attrNameLst>
                                          <p:attrName>ppt_h</p:attrName>
                                        </p:attrNameLst>
                                      </p:cBhvr>
                                      <p:tavLst>
                                        <p:tav tm="0">
                                          <p:val>
                                            <p:strVal val="ppt_h"/>
                                          </p:val>
                                        </p:tav>
                                        <p:tav tm="100000">
                                          <p:val>
                                            <p:strVal val="ppt_h"/>
                                          </p:val>
                                        </p:tav>
                                      </p:tavLst>
                                    </p:anim>
                                    <p:anim calcmode="lin" valueType="num">
                                      <p:cBhvr>
                                        <p:cTn id="391" dur="275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92" dur="1" fill="hold">
                                          <p:stCondLst>
                                            <p:cond delay="2749"/>
                                          </p:stCondLst>
                                        </p:cTn>
                                        <p:tgtEl>
                                          <p:spTgt spid="28"/>
                                        </p:tgtEl>
                                        <p:attrNameLst>
                                          <p:attrName>style.visibility</p:attrName>
                                        </p:attrNameLst>
                                      </p:cBhvr>
                                      <p:to>
                                        <p:strVal val="hidden"/>
                                      </p:to>
                                    </p:set>
                                  </p:childTnLst>
                                </p:cTn>
                              </p:par>
                              <p:par>
                                <p:cTn id="393" presetID="2" presetClass="exit" presetSubtype="2" fill="hold" grpId="1" nodeType="withEffect">
                                  <p:stCondLst>
                                    <p:cond delay="0"/>
                                  </p:stCondLst>
                                  <p:childTnLst>
                                    <p:anim calcmode="lin" valueType="num">
                                      <p:cBhvr additive="base">
                                        <p:cTn id="394" dur="2250"/>
                                        <p:tgtEl>
                                          <p:spTgt spid="29"/>
                                        </p:tgtEl>
                                        <p:attrNameLst>
                                          <p:attrName>ppt_x</p:attrName>
                                        </p:attrNameLst>
                                      </p:cBhvr>
                                      <p:tavLst>
                                        <p:tav tm="0">
                                          <p:val>
                                            <p:strVal val="ppt_x"/>
                                          </p:val>
                                        </p:tav>
                                        <p:tav tm="100000">
                                          <p:val>
                                            <p:strVal val="1+ppt_w/2"/>
                                          </p:val>
                                        </p:tav>
                                      </p:tavLst>
                                    </p:anim>
                                    <p:anim calcmode="lin" valueType="num">
                                      <p:cBhvr additive="base">
                                        <p:cTn id="395" dur="2250"/>
                                        <p:tgtEl>
                                          <p:spTgt spid="29"/>
                                        </p:tgtEl>
                                        <p:attrNameLst>
                                          <p:attrName>ppt_y</p:attrName>
                                        </p:attrNameLst>
                                      </p:cBhvr>
                                      <p:tavLst>
                                        <p:tav tm="0">
                                          <p:val>
                                            <p:strVal val="ppt_y"/>
                                          </p:val>
                                        </p:tav>
                                        <p:tav tm="100000">
                                          <p:val>
                                            <p:strVal val="ppt_y"/>
                                          </p:val>
                                        </p:tav>
                                      </p:tavLst>
                                    </p:anim>
                                    <p:set>
                                      <p:cBhvr>
                                        <p:cTn id="396" dur="1" fill="hold">
                                          <p:stCondLst>
                                            <p:cond delay="2249"/>
                                          </p:stCondLst>
                                        </p:cTn>
                                        <p:tgtEl>
                                          <p:spTgt spid="29"/>
                                        </p:tgtEl>
                                        <p:attrNameLst>
                                          <p:attrName>style.visibility</p:attrName>
                                        </p:attrNameLst>
                                      </p:cBhvr>
                                      <p:to>
                                        <p:strVal val="hidden"/>
                                      </p:to>
                                    </p:set>
                                  </p:childTnLst>
                                </p:cTn>
                              </p:par>
                              <p:par>
                                <p:cTn id="397" presetID="19" presetClass="exit" presetSubtype="10" fill="hold" grpId="2" nodeType="withEffect">
                                  <p:stCondLst>
                                    <p:cond delay="0"/>
                                  </p:stCondLst>
                                  <p:childTnLst>
                                    <p:anim calcmode="lin" valueType="num">
                                      <p:cBhvr>
                                        <p:cTn id="398" dur="2750"/>
                                        <p:tgtEl>
                                          <p:spTgt spid="29"/>
                                        </p:tgtEl>
                                        <p:attrNameLst>
                                          <p:attrName>ppt_h</p:attrName>
                                        </p:attrNameLst>
                                      </p:cBhvr>
                                      <p:tavLst>
                                        <p:tav tm="0">
                                          <p:val>
                                            <p:strVal val="ppt_h"/>
                                          </p:val>
                                        </p:tav>
                                        <p:tav tm="100000">
                                          <p:val>
                                            <p:strVal val="ppt_h"/>
                                          </p:val>
                                        </p:tav>
                                      </p:tavLst>
                                    </p:anim>
                                    <p:anim calcmode="lin" valueType="num">
                                      <p:cBhvr>
                                        <p:cTn id="399" dur="275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00" dur="1" fill="hold">
                                          <p:stCondLst>
                                            <p:cond delay="2749"/>
                                          </p:stCondLst>
                                        </p:cTn>
                                        <p:tgtEl>
                                          <p:spTgt spid="29"/>
                                        </p:tgtEl>
                                        <p:attrNameLst>
                                          <p:attrName>style.visibility</p:attrName>
                                        </p:attrNameLst>
                                      </p:cBhvr>
                                      <p:to>
                                        <p:strVal val="hidden"/>
                                      </p:to>
                                    </p:set>
                                  </p:childTnLst>
                                </p:cTn>
                              </p:par>
                              <p:par>
                                <p:cTn id="401" presetID="2" presetClass="exit" presetSubtype="2" fill="hold" grpId="1" nodeType="withEffect">
                                  <p:stCondLst>
                                    <p:cond delay="0"/>
                                  </p:stCondLst>
                                  <p:childTnLst>
                                    <p:anim calcmode="lin" valueType="num">
                                      <p:cBhvr additive="base">
                                        <p:cTn id="402" dur="2250"/>
                                        <p:tgtEl>
                                          <p:spTgt spid="30"/>
                                        </p:tgtEl>
                                        <p:attrNameLst>
                                          <p:attrName>ppt_x</p:attrName>
                                        </p:attrNameLst>
                                      </p:cBhvr>
                                      <p:tavLst>
                                        <p:tav tm="0">
                                          <p:val>
                                            <p:strVal val="ppt_x"/>
                                          </p:val>
                                        </p:tav>
                                        <p:tav tm="100000">
                                          <p:val>
                                            <p:strVal val="1+ppt_w/2"/>
                                          </p:val>
                                        </p:tav>
                                      </p:tavLst>
                                    </p:anim>
                                    <p:anim calcmode="lin" valueType="num">
                                      <p:cBhvr additive="base">
                                        <p:cTn id="403" dur="2250"/>
                                        <p:tgtEl>
                                          <p:spTgt spid="30"/>
                                        </p:tgtEl>
                                        <p:attrNameLst>
                                          <p:attrName>ppt_y</p:attrName>
                                        </p:attrNameLst>
                                      </p:cBhvr>
                                      <p:tavLst>
                                        <p:tav tm="0">
                                          <p:val>
                                            <p:strVal val="ppt_y"/>
                                          </p:val>
                                        </p:tav>
                                        <p:tav tm="100000">
                                          <p:val>
                                            <p:strVal val="ppt_y"/>
                                          </p:val>
                                        </p:tav>
                                      </p:tavLst>
                                    </p:anim>
                                    <p:set>
                                      <p:cBhvr>
                                        <p:cTn id="404" dur="1" fill="hold">
                                          <p:stCondLst>
                                            <p:cond delay="2249"/>
                                          </p:stCondLst>
                                        </p:cTn>
                                        <p:tgtEl>
                                          <p:spTgt spid="30"/>
                                        </p:tgtEl>
                                        <p:attrNameLst>
                                          <p:attrName>style.visibility</p:attrName>
                                        </p:attrNameLst>
                                      </p:cBhvr>
                                      <p:to>
                                        <p:strVal val="hidden"/>
                                      </p:to>
                                    </p:set>
                                  </p:childTnLst>
                                </p:cTn>
                              </p:par>
                              <p:par>
                                <p:cTn id="405" presetID="19" presetClass="exit" presetSubtype="10" fill="hold" grpId="2" nodeType="withEffect">
                                  <p:stCondLst>
                                    <p:cond delay="0"/>
                                  </p:stCondLst>
                                  <p:childTnLst>
                                    <p:anim calcmode="lin" valueType="num">
                                      <p:cBhvr>
                                        <p:cTn id="406" dur="2750"/>
                                        <p:tgtEl>
                                          <p:spTgt spid="30"/>
                                        </p:tgtEl>
                                        <p:attrNameLst>
                                          <p:attrName>ppt_h</p:attrName>
                                        </p:attrNameLst>
                                      </p:cBhvr>
                                      <p:tavLst>
                                        <p:tav tm="0">
                                          <p:val>
                                            <p:strVal val="ppt_h"/>
                                          </p:val>
                                        </p:tav>
                                        <p:tav tm="100000">
                                          <p:val>
                                            <p:strVal val="ppt_h"/>
                                          </p:val>
                                        </p:tav>
                                      </p:tavLst>
                                    </p:anim>
                                    <p:anim calcmode="lin" valueType="num">
                                      <p:cBhvr>
                                        <p:cTn id="407"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08" dur="1" fill="hold">
                                          <p:stCondLst>
                                            <p:cond delay="2749"/>
                                          </p:stCondLst>
                                        </p:cTn>
                                        <p:tgtEl>
                                          <p:spTgt spid="30"/>
                                        </p:tgtEl>
                                        <p:attrNameLst>
                                          <p:attrName>style.visibility</p:attrName>
                                        </p:attrNameLst>
                                      </p:cBhvr>
                                      <p:to>
                                        <p:strVal val="hidden"/>
                                      </p:to>
                                    </p:set>
                                  </p:childTnLst>
                                </p:cTn>
                              </p:par>
                              <p:par>
                                <p:cTn id="409" presetID="2" presetClass="exit" presetSubtype="2" fill="hold" grpId="1" nodeType="withEffect">
                                  <p:stCondLst>
                                    <p:cond delay="0"/>
                                  </p:stCondLst>
                                  <p:childTnLst>
                                    <p:anim calcmode="lin" valueType="num">
                                      <p:cBhvr additive="base">
                                        <p:cTn id="410" dur="2250"/>
                                        <p:tgtEl>
                                          <p:spTgt spid="31"/>
                                        </p:tgtEl>
                                        <p:attrNameLst>
                                          <p:attrName>ppt_x</p:attrName>
                                        </p:attrNameLst>
                                      </p:cBhvr>
                                      <p:tavLst>
                                        <p:tav tm="0">
                                          <p:val>
                                            <p:strVal val="ppt_x"/>
                                          </p:val>
                                        </p:tav>
                                        <p:tav tm="100000">
                                          <p:val>
                                            <p:strVal val="1+ppt_w/2"/>
                                          </p:val>
                                        </p:tav>
                                      </p:tavLst>
                                    </p:anim>
                                    <p:anim calcmode="lin" valueType="num">
                                      <p:cBhvr additive="base">
                                        <p:cTn id="411" dur="2250"/>
                                        <p:tgtEl>
                                          <p:spTgt spid="31"/>
                                        </p:tgtEl>
                                        <p:attrNameLst>
                                          <p:attrName>ppt_y</p:attrName>
                                        </p:attrNameLst>
                                      </p:cBhvr>
                                      <p:tavLst>
                                        <p:tav tm="0">
                                          <p:val>
                                            <p:strVal val="ppt_y"/>
                                          </p:val>
                                        </p:tav>
                                        <p:tav tm="100000">
                                          <p:val>
                                            <p:strVal val="ppt_y"/>
                                          </p:val>
                                        </p:tav>
                                      </p:tavLst>
                                    </p:anim>
                                    <p:set>
                                      <p:cBhvr>
                                        <p:cTn id="412" dur="1" fill="hold">
                                          <p:stCondLst>
                                            <p:cond delay="2249"/>
                                          </p:stCondLst>
                                        </p:cTn>
                                        <p:tgtEl>
                                          <p:spTgt spid="31"/>
                                        </p:tgtEl>
                                        <p:attrNameLst>
                                          <p:attrName>style.visibility</p:attrName>
                                        </p:attrNameLst>
                                      </p:cBhvr>
                                      <p:to>
                                        <p:strVal val="hidden"/>
                                      </p:to>
                                    </p:set>
                                  </p:childTnLst>
                                </p:cTn>
                              </p:par>
                              <p:par>
                                <p:cTn id="413" presetID="19" presetClass="exit" presetSubtype="10" fill="hold" grpId="2" nodeType="withEffect">
                                  <p:stCondLst>
                                    <p:cond delay="0"/>
                                  </p:stCondLst>
                                  <p:childTnLst>
                                    <p:anim calcmode="lin" valueType="num">
                                      <p:cBhvr>
                                        <p:cTn id="414" dur="2750"/>
                                        <p:tgtEl>
                                          <p:spTgt spid="31"/>
                                        </p:tgtEl>
                                        <p:attrNameLst>
                                          <p:attrName>ppt_h</p:attrName>
                                        </p:attrNameLst>
                                      </p:cBhvr>
                                      <p:tavLst>
                                        <p:tav tm="0">
                                          <p:val>
                                            <p:strVal val="ppt_h"/>
                                          </p:val>
                                        </p:tav>
                                        <p:tav tm="100000">
                                          <p:val>
                                            <p:strVal val="ppt_h"/>
                                          </p:val>
                                        </p:tav>
                                      </p:tavLst>
                                    </p:anim>
                                    <p:anim calcmode="lin" valueType="num">
                                      <p:cBhvr>
                                        <p:cTn id="415"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16" dur="1" fill="hold">
                                          <p:stCondLst>
                                            <p:cond delay="2749"/>
                                          </p:stCondLst>
                                        </p:cTn>
                                        <p:tgtEl>
                                          <p:spTgt spid="31"/>
                                        </p:tgtEl>
                                        <p:attrNameLst>
                                          <p:attrName>style.visibility</p:attrName>
                                        </p:attrNameLst>
                                      </p:cBhvr>
                                      <p:to>
                                        <p:strVal val="hidden"/>
                                      </p:to>
                                    </p:set>
                                  </p:childTnLst>
                                </p:cTn>
                              </p:par>
                              <p:par>
                                <p:cTn id="417" presetID="2" presetClass="exit" presetSubtype="2" fill="hold" grpId="1" nodeType="withEffect">
                                  <p:stCondLst>
                                    <p:cond delay="0"/>
                                  </p:stCondLst>
                                  <p:childTnLst>
                                    <p:anim calcmode="lin" valueType="num">
                                      <p:cBhvr additive="base">
                                        <p:cTn id="418" dur="2250"/>
                                        <p:tgtEl>
                                          <p:spTgt spid="32"/>
                                        </p:tgtEl>
                                        <p:attrNameLst>
                                          <p:attrName>ppt_x</p:attrName>
                                        </p:attrNameLst>
                                      </p:cBhvr>
                                      <p:tavLst>
                                        <p:tav tm="0">
                                          <p:val>
                                            <p:strVal val="ppt_x"/>
                                          </p:val>
                                        </p:tav>
                                        <p:tav tm="100000">
                                          <p:val>
                                            <p:strVal val="1+ppt_w/2"/>
                                          </p:val>
                                        </p:tav>
                                      </p:tavLst>
                                    </p:anim>
                                    <p:anim calcmode="lin" valueType="num">
                                      <p:cBhvr additive="base">
                                        <p:cTn id="419" dur="2250"/>
                                        <p:tgtEl>
                                          <p:spTgt spid="32"/>
                                        </p:tgtEl>
                                        <p:attrNameLst>
                                          <p:attrName>ppt_y</p:attrName>
                                        </p:attrNameLst>
                                      </p:cBhvr>
                                      <p:tavLst>
                                        <p:tav tm="0">
                                          <p:val>
                                            <p:strVal val="ppt_y"/>
                                          </p:val>
                                        </p:tav>
                                        <p:tav tm="100000">
                                          <p:val>
                                            <p:strVal val="ppt_y"/>
                                          </p:val>
                                        </p:tav>
                                      </p:tavLst>
                                    </p:anim>
                                    <p:set>
                                      <p:cBhvr>
                                        <p:cTn id="420" dur="1" fill="hold">
                                          <p:stCondLst>
                                            <p:cond delay="2249"/>
                                          </p:stCondLst>
                                        </p:cTn>
                                        <p:tgtEl>
                                          <p:spTgt spid="32"/>
                                        </p:tgtEl>
                                        <p:attrNameLst>
                                          <p:attrName>style.visibility</p:attrName>
                                        </p:attrNameLst>
                                      </p:cBhvr>
                                      <p:to>
                                        <p:strVal val="hidden"/>
                                      </p:to>
                                    </p:set>
                                  </p:childTnLst>
                                </p:cTn>
                              </p:par>
                              <p:par>
                                <p:cTn id="421" presetID="19" presetClass="exit" presetSubtype="10" fill="hold" grpId="2" nodeType="withEffect">
                                  <p:stCondLst>
                                    <p:cond delay="0"/>
                                  </p:stCondLst>
                                  <p:childTnLst>
                                    <p:anim calcmode="lin" valueType="num">
                                      <p:cBhvr>
                                        <p:cTn id="422" dur="2750"/>
                                        <p:tgtEl>
                                          <p:spTgt spid="32"/>
                                        </p:tgtEl>
                                        <p:attrNameLst>
                                          <p:attrName>ppt_h</p:attrName>
                                        </p:attrNameLst>
                                      </p:cBhvr>
                                      <p:tavLst>
                                        <p:tav tm="0">
                                          <p:val>
                                            <p:strVal val="ppt_h"/>
                                          </p:val>
                                        </p:tav>
                                        <p:tav tm="100000">
                                          <p:val>
                                            <p:strVal val="ppt_h"/>
                                          </p:val>
                                        </p:tav>
                                      </p:tavLst>
                                    </p:anim>
                                    <p:anim calcmode="lin" valueType="num">
                                      <p:cBhvr>
                                        <p:cTn id="423"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24" dur="1" fill="hold">
                                          <p:stCondLst>
                                            <p:cond delay="2749"/>
                                          </p:stCondLst>
                                        </p:cTn>
                                        <p:tgtEl>
                                          <p:spTgt spid="32"/>
                                        </p:tgtEl>
                                        <p:attrNameLst>
                                          <p:attrName>style.visibility</p:attrName>
                                        </p:attrNameLst>
                                      </p:cBhvr>
                                      <p:to>
                                        <p:strVal val="hidden"/>
                                      </p:to>
                                    </p:set>
                                  </p:childTnLst>
                                </p:cTn>
                              </p:par>
                              <p:par>
                                <p:cTn id="425" presetID="2" presetClass="exit" presetSubtype="2" fill="hold" grpId="1" nodeType="withEffect">
                                  <p:stCondLst>
                                    <p:cond delay="0"/>
                                  </p:stCondLst>
                                  <p:childTnLst>
                                    <p:anim calcmode="lin" valueType="num">
                                      <p:cBhvr additive="base">
                                        <p:cTn id="426" dur="2250"/>
                                        <p:tgtEl>
                                          <p:spTgt spid="33"/>
                                        </p:tgtEl>
                                        <p:attrNameLst>
                                          <p:attrName>ppt_x</p:attrName>
                                        </p:attrNameLst>
                                      </p:cBhvr>
                                      <p:tavLst>
                                        <p:tav tm="0">
                                          <p:val>
                                            <p:strVal val="ppt_x"/>
                                          </p:val>
                                        </p:tav>
                                        <p:tav tm="100000">
                                          <p:val>
                                            <p:strVal val="1+ppt_w/2"/>
                                          </p:val>
                                        </p:tav>
                                      </p:tavLst>
                                    </p:anim>
                                    <p:anim calcmode="lin" valueType="num">
                                      <p:cBhvr additive="base">
                                        <p:cTn id="427" dur="2250"/>
                                        <p:tgtEl>
                                          <p:spTgt spid="33"/>
                                        </p:tgtEl>
                                        <p:attrNameLst>
                                          <p:attrName>ppt_y</p:attrName>
                                        </p:attrNameLst>
                                      </p:cBhvr>
                                      <p:tavLst>
                                        <p:tav tm="0">
                                          <p:val>
                                            <p:strVal val="ppt_y"/>
                                          </p:val>
                                        </p:tav>
                                        <p:tav tm="100000">
                                          <p:val>
                                            <p:strVal val="ppt_y"/>
                                          </p:val>
                                        </p:tav>
                                      </p:tavLst>
                                    </p:anim>
                                    <p:set>
                                      <p:cBhvr>
                                        <p:cTn id="428" dur="1" fill="hold">
                                          <p:stCondLst>
                                            <p:cond delay="2249"/>
                                          </p:stCondLst>
                                        </p:cTn>
                                        <p:tgtEl>
                                          <p:spTgt spid="33"/>
                                        </p:tgtEl>
                                        <p:attrNameLst>
                                          <p:attrName>style.visibility</p:attrName>
                                        </p:attrNameLst>
                                      </p:cBhvr>
                                      <p:to>
                                        <p:strVal val="hidden"/>
                                      </p:to>
                                    </p:set>
                                  </p:childTnLst>
                                </p:cTn>
                              </p:par>
                              <p:par>
                                <p:cTn id="429" presetID="19" presetClass="exit" presetSubtype="10" fill="hold" grpId="2" nodeType="withEffect">
                                  <p:stCondLst>
                                    <p:cond delay="0"/>
                                  </p:stCondLst>
                                  <p:childTnLst>
                                    <p:anim calcmode="lin" valueType="num">
                                      <p:cBhvr>
                                        <p:cTn id="430" dur="2750"/>
                                        <p:tgtEl>
                                          <p:spTgt spid="33"/>
                                        </p:tgtEl>
                                        <p:attrNameLst>
                                          <p:attrName>ppt_h</p:attrName>
                                        </p:attrNameLst>
                                      </p:cBhvr>
                                      <p:tavLst>
                                        <p:tav tm="0">
                                          <p:val>
                                            <p:strVal val="ppt_h"/>
                                          </p:val>
                                        </p:tav>
                                        <p:tav tm="100000">
                                          <p:val>
                                            <p:strVal val="ppt_h"/>
                                          </p:val>
                                        </p:tav>
                                      </p:tavLst>
                                    </p:anim>
                                    <p:anim calcmode="lin" valueType="num">
                                      <p:cBhvr>
                                        <p:cTn id="431"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32" dur="1" fill="hold">
                                          <p:stCondLst>
                                            <p:cond delay="2749"/>
                                          </p:stCondLst>
                                        </p:cTn>
                                        <p:tgtEl>
                                          <p:spTgt spid="33"/>
                                        </p:tgtEl>
                                        <p:attrNameLst>
                                          <p:attrName>style.visibility</p:attrName>
                                        </p:attrNameLst>
                                      </p:cBhvr>
                                      <p:to>
                                        <p:strVal val="hidden"/>
                                      </p:to>
                                    </p:set>
                                  </p:childTnLst>
                                </p:cTn>
                              </p:par>
                              <p:par>
                                <p:cTn id="433" presetID="2" presetClass="exit" presetSubtype="2" fill="hold" grpId="1" nodeType="withEffect">
                                  <p:stCondLst>
                                    <p:cond delay="0"/>
                                  </p:stCondLst>
                                  <p:childTnLst>
                                    <p:anim calcmode="lin" valueType="num">
                                      <p:cBhvr additive="base">
                                        <p:cTn id="434" dur="2250"/>
                                        <p:tgtEl>
                                          <p:spTgt spid="34"/>
                                        </p:tgtEl>
                                        <p:attrNameLst>
                                          <p:attrName>ppt_x</p:attrName>
                                        </p:attrNameLst>
                                      </p:cBhvr>
                                      <p:tavLst>
                                        <p:tav tm="0">
                                          <p:val>
                                            <p:strVal val="ppt_x"/>
                                          </p:val>
                                        </p:tav>
                                        <p:tav tm="100000">
                                          <p:val>
                                            <p:strVal val="1+ppt_w/2"/>
                                          </p:val>
                                        </p:tav>
                                      </p:tavLst>
                                    </p:anim>
                                    <p:anim calcmode="lin" valueType="num">
                                      <p:cBhvr additive="base">
                                        <p:cTn id="435" dur="2250"/>
                                        <p:tgtEl>
                                          <p:spTgt spid="34"/>
                                        </p:tgtEl>
                                        <p:attrNameLst>
                                          <p:attrName>ppt_y</p:attrName>
                                        </p:attrNameLst>
                                      </p:cBhvr>
                                      <p:tavLst>
                                        <p:tav tm="0">
                                          <p:val>
                                            <p:strVal val="ppt_y"/>
                                          </p:val>
                                        </p:tav>
                                        <p:tav tm="100000">
                                          <p:val>
                                            <p:strVal val="ppt_y"/>
                                          </p:val>
                                        </p:tav>
                                      </p:tavLst>
                                    </p:anim>
                                    <p:set>
                                      <p:cBhvr>
                                        <p:cTn id="436" dur="1" fill="hold">
                                          <p:stCondLst>
                                            <p:cond delay="2249"/>
                                          </p:stCondLst>
                                        </p:cTn>
                                        <p:tgtEl>
                                          <p:spTgt spid="34"/>
                                        </p:tgtEl>
                                        <p:attrNameLst>
                                          <p:attrName>style.visibility</p:attrName>
                                        </p:attrNameLst>
                                      </p:cBhvr>
                                      <p:to>
                                        <p:strVal val="hidden"/>
                                      </p:to>
                                    </p:set>
                                  </p:childTnLst>
                                </p:cTn>
                              </p:par>
                              <p:par>
                                <p:cTn id="437" presetID="19" presetClass="exit" presetSubtype="10" fill="hold" grpId="2" nodeType="withEffect">
                                  <p:stCondLst>
                                    <p:cond delay="0"/>
                                  </p:stCondLst>
                                  <p:childTnLst>
                                    <p:anim calcmode="lin" valueType="num">
                                      <p:cBhvr>
                                        <p:cTn id="438" dur="2750"/>
                                        <p:tgtEl>
                                          <p:spTgt spid="34"/>
                                        </p:tgtEl>
                                        <p:attrNameLst>
                                          <p:attrName>ppt_h</p:attrName>
                                        </p:attrNameLst>
                                      </p:cBhvr>
                                      <p:tavLst>
                                        <p:tav tm="0">
                                          <p:val>
                                            <p:strVal val="ppt_h"/>
                                          </p:val>
                                        </p:tav>
                                        <p:tav tm="100000">
                                          <p:val>
                                            <p:strVal val="ppt_h"/>
                                          </p:val>
                                        </p:tav>
                                      </p:tavLst>
                                    </p:anim>
                                    <p:anim calcmode="lin" valueType="num">
                                      <p:cBhvr>
                                        <p:cTn id="439"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0" dur="1" fill="hold">
                                          <p:stCondLst>
                                            <p:cond delay="2749"/>
                                          </p:stCondLst>
                                        </p:cTn>
                                        <p:tgtEl>
                                          <p:spTgt spid="34"/>
                                        </p:tgtEl>
                                        <p:attrNameLst>
                                          <p:attrName>style.visibility</p:attrName>
                                        </p:attrNameLst>
                                      </p:cBhvr>
                                      <p:to>
                                        <p:strVal val="hidden"/>
                                      </p:to>
                                    </p:set>
                                  </p:childTnLst>
                                </p:cTn>
                              </p:par>
                              <p:par>
                                <p:cTn id="441" presetID="2" presetClass="exit" presetSubtype="2" fill="hold" grpId="1" nodeType="withEffect">
                                  <p:stCondLst>
                                    <p:cond delay="0"/>
                                  </p:stCondLst>
                                  <p:childTnLst>
                                    <p:anim calcmode="lin" valueType="num">
                                      <p:cBhvr additive="base">
                                        <p:cTn id="442" dur="2250"/>
                                        <p:tgtEl>
                                          <p:spTgt spid="35"/>
                                        </p:tgtEl>
                                        <p:attrNameLst>
                                          <p:attrName>ppt_x</p:attrName>
                                        </p:attrNameLst>
                                      </p:cBhvr>
                                      <p:tavLst>
                                        <p:tav tm="0">
                                          <p:val>
                                            <p:strVal val="ppt_x"/>
                                          </p:val>
                                        </p:tav>
                                        <p:tav tm="100000">
                                          <p:val>
                                            <p:strVal val="1+ppt_w/2"/>
                                          </p:val>
                                        </p:tav>
                                      </p:tavLst>
                                    </p:anim>
                                    <p:anim calcmode="lin" valueType="num">
                                      <p:cBhvr additive="base">
                                        <p:cTn id="443" dur="2250"/>
                                        <p:tgtEl>
                                          <p:spTgt spid="35"/>
                                        </p:tgtEl>
                                        <p:attrNameLst>
                                          <p:attrName>ppt_y</p:attrName>
                                        </p:attrNameLst>
                                      </p:cBhvr>
                                      <p:tavLst>
                                        <p:tav tm="0">
                                          <p:val>
                                            <p:strVal val="ppt_y"/>
                                          </p:val>
                                        </p:tav>
                                        <p:tav tm="100000">
                                          <p:val>
                                            <p:strVal val="ppt_y"/>
                                          </p:val>
                                        </p:tav>
                                      </p:tavLst>
                                    </p:anim>
                                    <p:set>
                                      <p:cBhvr>
                                        <p:cTn id="444" dur="1" fill="hold">
                                          <p:stCondLst>
                                            <p:cond delay="2249"/>
                                          </p:stCondLst>
                                        </p:cTn>
                                        <p:tgtEl>
                                          <p:spTgt spid="35"/>
                                        </p:tgtEl>
                                        <p:attrNameLst>
                                          <p:attrName>style.visibility</p:attrName>
                                        </p:attrNameLst>
                                      </p:cBhvr>
                                      <p:to>
                                        <p:strVal val="hidden"/>
                                      </p:to>
                                    </p:set>
                                  </p:childTnLst>
                                </p:cTn>
                              </p:par>
                              <p:par>
                                <p:cTn id="445" presetID="19" presetClass="exit" presetSubtype="10" fill="hold" grpId="2" nodeType="withEffect">
                                  <p:stCondLst>
                                    <p:cond delay="0"/>
                                  </p:stCondLst>
                                  <p:childTnLst>
                                    <p:anim calcmode="lin" valueType="num">
                                      <p:cBhvr>
                                        <p:cTn id="446" dur="2750"/>
                                        <p:tgtEl>
                                          <p:spTgt spid="35"/>
                                        </p:tgtEl>
                                        <p:attrNameLst>
                                          <p:attrName>ppt_h</p:attrName>
                                        </p:attrNameLst>
                                      </p:cBhvr>
                                      <p:tavLst>
                                        <p:tav tm="0">
                                          <p:val>
                                            <p:strVal val="ppt_h"/>
                                          </p:val>
                                        </p:tav>
                                        <p:tav tm="100000">
                                          <p:val>
                                            <p:strVal val="ppt_h"/>
                                          </p:val>
                                        </p:tav>
                                      </p:tavLst>
                                    </p:anim>
                                    <p:anim calcmode="lin" valueType="num">
                                      <p:cBhvr>
                                        <p:cTn id="447" dur="275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8" dur="1" fill="hold">
                                          <p:stCondLst>
                                            <p:cond delay="2749"/>
                                          </p:stCondLst>
                                        </p:cTn>
                                        <p:tgtEl>
                                          <p:spTgt spid="35"/>
                                        </p:tgtEl>
                                        <p:attrNameLst>
                                          <p:attrName>style.visibility</p:attrName>
                                        </p:attrNameLst>
                                      </p:cBhvr>
                                      <p:to>
                                        <p:strVal val="hidden"/>
                                      </p:to>
                                    </p:set>
                                  </p:childTnLst>
                                </p:cTn>
                              </p:par>
                              <p:par>
                                <p:cTn id="449" presetID="2" presetClass="exit" presetSubtype="2" fill="hold" grpId="1" nodeType="withEffect">
                                  <p:stCondLst>
                                    <p:cond delay="0"/>
                                  </p:stCondLst>
                                  <p:childTnLst>
                                    <p:anim calcmode="lin" valueType="num">
                                      <p:cBhvr additive="base">
                                        <p:cTn id="450" dur="2250"/>
                                        <p:tgtEl>
                                          <p:spTgt spid="36"/>
                                        </p:tgtEl>
                                        <p:attrNameLst>
                                          <p:attrName>ppt_x</p:attrName>
                                        </p:attrNameLst>
                                      </p:cBhvr>
                                      <p:tavLst>
                                        <p:tav tm="0">
                                          <p:val>
                                            <p:strVal val="ppt_x"/>
                                          </p:val>
                                        </p:tav>
                                        <p:tav tm="100000">
                                          <p:val>
                                            <p:strVal val="1+ppt_w/2"/>
                                          </p:val>
                                        </p:tav>
                                      </p:tavLst>
                                    </p:anim>
                                    <p:anim calcmode="lin" valueType="num">
                                      <p:cBhvr additive="base">
                                        <p:cTn id="451" dur="2250"/>
                                        <p:tgtEl>
                                          <p:spTgt spid="36"/>
                                        </p:tgtEl>
                                        <p:attrNameLst>
                                          <p:attrName>ppt_y</p:attrName>
                                        </p:attrNameLst>
                                      </p:cBhvr>
                                      <p:tavLst>
                                        <p:tav tm="0">
                                          <p:val>
                                            <p:strVal val="ppt_y"/>
                                          </p:val>
                                        </p:tav>
                                        <p:tav tm="100000">
                                          <p:val>
                                            <p:strVal val="ppt_y"/>
                                          </p:val>
                                        </p:tav>
                                      </p:tavLst>
                                    </p:anim>
                                    <p:set>
                                      <p:cBhvr>
                                        <p:cTn id="452" dur="1" fill="hold">
                                          <p:stCondLst>
                                            <p:cond delay="2249"/>
                                          </p:stCondLst>
                                        </p:cTn>
                                        <p:tgtEl>
                                          <p:spTgt spid="36"/>
                                        </p:tgtEl>
                                        <p:attrNameLst>
                                          <p:attrName>style.visibility</p:attrName>
                                        </p:attrNameLst>
                                      </p:cBhvr>
                                      <p:to>
                                        <p:strVal val="hidden"/>
                                      </p:to>
                                    </p:set>
                                  </p:childTnLst>
                                </p:cTn>
                              </p:par>
                              <p:par>
                                <p:cTn id="453" presetID="19" presetClass="exit" presetSubtype="10" fill="hold" grpId="2" nodeType="withEffect">
                                  <p:stCondLst>
                                    <p:cond delay="0"/>
                                  </p:stCondLst>
                                  <p:childTnLst>
                                    <p:anim calcmode="lin" valueType="num">
                                      <p:cBhvr>
                                        <p:cTn id="454" dur="2750"/>
                                        <p:tgtEl>
                                          <p:spTgt spid="36"/>
                                        </p:tgtEl>
                                        <p:attrNameLst>
                                          <p:attrName>ppt_h</p:attrName>
                                        </p:attrNameLst>
                                      </p:cBhvr>
                                      <p:tavLst>
                                        <p:tav tm="0">
                                          <p:val>
                                            <p:strVal val="ppt_h"/>
                                          </p:val>
                                        </p:tav>
                                        <p:tav tm="100000">
                                          <p:val>
                                            <p:strVal val="ppt_h"/>
                                          </p:val>
                                        </p:tav>
                                      </p:tavLst>
                                    </p:anim>
                                    <p:anim calcmode="lin" valueType="num">
                                      <p:cBhvr>
                                        <p:cTn id="455" dur="275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56" dur="1" fill="hold">
                                          <p:stCondLst>
                                            <p:cond delay="2749"/>
                                          </p:stCondLst>
                                        </p:cTn>
                                        <p:tgtEl>
                                          <p:spTgt spid="36"/>
                                        </p:tgtEl>
                                        <p:attrNameLst>
                                          <p:attrName>style.visibility</p:attrName>
                                        </p:attrNameLst>
                                      </p:cBhvr>
                                      <p:to>
                                        <p:strVal val="hidden"/>
                                      </p:to>
                                    </p:set>
                                  </p:childTnLst>
                                </p:cTn>
                              </p:par>
                              <p:par>
                                <p:cTn id="457" presetID="2" presetClass="exit" presetSubtype="2" fill="hold" grpId="1" nodeType="withEffect">
                                  <p:stCondLst>
                                    <p:cond delay="0"/>
                                  </p:stCondLst>
                                  <p:childTnLst>
                                    <p:anim calcmode="lin" valueType="num">
                                      <p:cBhvr additive="base">
                                        <p:cTn id="458" dur="2250"/>
                                        <p:tgtEl>
                                          <p:spTgt spid="37"/>
                                        </p:tgtEl>
                                        <p:attrNameLst>
                                          <p:attrName>ppt_x</p:attrName>
                                        </p:attrNameLst>
                                      </p:cBhvr>
                                      <p:tavLst>
                                        <p:tav tm="0">
                                          <p:val>
                                            <p:strVal val="ppt_x"/>
                                          </p:val>
                                        </p:tav>
                                        <p:tav tm="100000">
                                          <p:val>
                                            <p:strVal val="1+ppt_w/2"/>
                                          </p:val>
                                        </p:tav>
                                      </p:tavLst>
                                    </p:anim>
                                    <p:anim calcmode="lin" valueType="num">
                                      <p:cBhvr additive="base">
                                        <p:cTn id="459" dur="2250"/>
                                        <p:tgtEl>
                                          <p:spTgt spid="37"/>
                                        </p:tgtEl>
                                        <p:attrNameLst>
                                          <p:attrName>ppt_y</p:attrName>
                                        </p:attrNameLst>
                                      </p:cBhvr>
                                      <p:tavLst>
                                        <p:tav tm="0">
                                          <p:val>
                                            <p:strVal val="ppt_y"/>
                                          </p:val>
                                        </p:tav>
                                        <p:tav tm="100000">
                                          <p:val>
                                            <p:strVal val="ppt_y"/>
                                          </p:val>
                                        </p:tav>
                                      </p:tavLst>
                                    </p:anim>
                                    <p:set>
                                      <p:cBhvr>
                                        <p:cTn id="460" dur="1" fill="hold">
                                          <p:stCondLst>
                                            <p:cond delay="2249"/>
                                          </p:stCondLst>
                                        </p:cTn>
                                        <p:tgtEl>
                                          <p:spTgt spid="37"/>
                                        </p:tgtEl>
                                        <p:attrNameLst>
                                          <p:attrName>style.visibility</p:attrName>
                                        </p:attrNameLst>
                                      </p:cBhvr>
                                      <p:to>
                                        <p:strVal val="hidden"/>
                                      </p:to>
                                    </p:set>
                                  </p:childTnLst>
                                </p:cTn>
                              </p:par>
                              <p:par>
                                <p:cTn id="461" presetID="19" presetClass="exit" presetSubtype="10" fill="hold" grpId="2" nodeType="withEffect">
                                  <p:stCondLst>
                                    <p:cond delay="0"/>
                                  </p:stCondLst>
                                  <p:childTnLst>
                                    <p:anim calcmode="lin" valueType="num">
                                      <p:cBhvr>
                                        <p:cTn id="462" dur="2750"/>
                                        <p:tgtEl>
                                          <p:spTgt spid="37"/>
                                        </p:tgtEl>
                                        <p:attrNameLst>
                                          <p:attrName>ppt_h</p:attrName>
                                        </p:attrNameLst>
                                      </p:cBhvr>
                                      <p:tavLst>
                                        <p:tav tm="0">
                                          <p:val>
                                            <p:strVal val="ppt_h"/>
                                          </p:val>
                                        </p:tav>
                                        <p:tav tm="100000">
                                          <p:val>
                                            <p:strVal val="ppt_h"/>
                                          </p:val>
                                        </p:tav>
                                      </p:tavLst>
                                    </p:anim>
                                    <p:anim calcmode="lin" valueType="num">
                                      <p:cBhvr>
                                        <p:cTn id="463" dur="27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4" dur="1" fill="hold">
                                          <p:stCondLst>
                                            <p:cond delay="2749"/>
                                          </p:stCondLst>
                                        </p:cTn>
                                        <p:tgtEl>
                                          <p:spTgt spid="37"/>
                                        </p:tgtEl>
                                        <p:attrNameLst>
                                          <p:attrName>style.visibility</p:attrName>
                                        </p:attrNameLst>
                                      </p:cBhvr>
                                      <p:to>
                                        <p:strVal val="hidden"/>
                                      </p:to>
                                    </p:set>
                                  </p:childTnLst>
                                </p:cTn>
                              </p:par>
                              <p:par>
                                <p:cTn id="465" presetID="2" presetClass="exit" presetSubtype="2" fill="hold" grpId="1" nodeType="withEffect">
                                  <p:stCondLst>
                                    <p:cond delay="0"/>
                                  </p:stCondLst>
                                  <p:childTnLst>
                                    <p:anim calcmode="lin" valueType="num">
                                      <p:cBhvr additive="base">
                                        <p:cTn id="466" dur="2250"/>
                                        <p:tgtEl>
                                          <p:spTgt spid="38"/>
                                        </p:tgtEl>
                                        <p:attrNameLst>
                                          <p:attrName>ppt_x</p:attrName>
                                        </p:attrNameLst>
                                      </p:cBhvr>
                                      <p:tavLst>
                                        <p:tav tm="0">
                                          <p:val>
                                            <p:strVal val="ppt_x"/>
                                          </p:val>
                                        </p:tav>
                                        <p:tav tm="100000">
                                          <p:val>
                                            <p:strVal val="1+ppt_w/2"/>
                                          </p:val>
                                        </p:tav>
                                      </p:tavLst>
                                    </p:anim>
                                    <p:anim calcmode="lin" valueType="num">
                                      <p:cBhvr additive="base">
                                        <p:cTn id="467" dur="2250"/>
                                        <p:tgtEl>
                                          <p:spTgt spid="38"/>
                                        </p:tgtEl>
                                        <p:attrNameLst>
                                          <p:attrName>ppt_y</p:attrName>
                                        </p:attrNameLst>
                                      </p:cBhvr>
                                      <p:tavLst>
                                        <p:tav tm="0">
                                          <p:val>
                                            <p:strVal val="ppt_y"/>
                                          </p:val>
                                        </p:tav>
                                        <p:tav tm="100000">
                                          <p:val>
                                            <p:strVal val="ppt_y"/>
                                          </p:val>
                                        </p:tav>
                                      </p:tavLst>
                                    </p:anim>
                                    <p:set>
                                      <p:cBhvr>
                                        <p:cTn id="468" dur="1" fill="hold">
                                          <p:stCondLst>
                                            <p:cond delay="2249"/>
                                          </p:stCondLst>
                                        </p:cTn>
                                        <p:tgtEl>
                                          <p:spTgt spid="38"/>
                                        </p:tgtEl>
                                        <p:attrNameLst>
                                          <p:attrName>style.visibility</p:attrName>
                                        </p:attrNameLst>
                                      </p:cBhvr>
                                      <p:to>
                                        <p:strVal val="hidden"/>
                                      </p:to>
                                    </p:set>
                                  </p:childTnLst>
                                </p:cTn>
                              </p:par>
                              <p:par>
                                <p:cTn id="469" presetID="19" presetClass="exit" presetSubtype="10" fill="hold" grpId="2" nodeType="withEffect">
                                  <p:stCondLst>
                                    <p:cond delay="0"/>
                                  </p:stCondLst>
                                  <p:childTnLst>
                                    <p:anim calcmode="lin" valueType="num">
                                      <p:cBhvr>
                                        <p:cTn id="470" dur="2750"/>
                                        <p:tgtEl>
                                          <p:spTgt spid="38"/>
                                        </p:tgtEl>
                                        <p:attrNameLst>
                                          <p:attrName>ppt_h</p:attrName>
                                        </p:attrNameLst>
                                      </p:cBhvr>
                                      <p:tavLst>
                                        <p:tav tm="0">
                                          <p:val>
                                            <p:strVal val="ppt_h"/>
                                          </p:val>
                                        </p:tav>
                                        <p:tav tm="100000">
                                          <p:val>
                                            <p:strVal val="ppt_h"/>
                                          </p:val>
                                        </p:tav>
                                      </p:tavLst>
                                    </p:anim>
                                    <p:anim calcmode="lin" valueType="num">
                                      <p:cBhvr>
                                        <p:cTn id="471" dur="275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72" dur="1" fill="hold">
                                          <p:stCondLst>
                                            <p:cond delay="2749"/>
                                          </p:stCondLst>
                                        </p:cTn>
                                        <p:tgtEl>
                                          <p:spTgt spid="38"/>
                                        </p:tgtEl>
                                        <p:attrNameLst>
                                          <p:attrName>style.visibility</p:attrName>
                                        </p:attrNameLst>
                                      </p:cBhvr>
                                      <p:to>
                                        <p:strVal val="hidden"/>
                                      </p:to>
                                    </p:set>
                                  </p:childTnLst>
                                </p:cTn>
                              </p:par>
                              <p:par>
                                <p:cTn id="473" presetID="2" presetClass="exit" presetSubtype="2" fill="hold" grpId="1" nodeType="withEffect">
                                  <p:stCondLst>
                                    <p:cond delay="0"/>
                                  </p:stCondLst>
                                  <p:childTnLst>
                                    <p:anim calcmode="lin" valueType="num">
                                      <p:cBhvr additive="base">
                                        <p:cTn id="474" dur="2250"/>
                                        <p:tgtEl>
                                          <p:spTgt spid="39"/>
                                        </p:tgtEl>
                                        <p:attrNameLst>
                                          <p:attrName>ppt_x</p:attrName>
                                        </p:attrNameLst>
                                      </p:cBhvr>
                                      <p:tavLst>
                                        <p:tav tm="0">
                                          <p:val>
                                            <p:strVal val="ppt_x"/>
                                          </p:val>
                                        </p:tav>
                                        <p:tav tm="100000">
                                          <p:val>
                                            <p:strVal val="1+ppt_w/2"/>
                                          </p:val>
                                        </p:tav>
                                      </p:tavLst>
                                    </p:anim>
                                    <p:anim calcmode="lin" valueType="num">
                                      <p:cBhvr additive="base">
                                        <p:cTn id="475" dur="2250"/>
                                        <p:tgtEl>
                                          <p:spTgt spid="39"/>
                                        </p:tgtEl>
                                        <p:attrNameLst>
                                          <p:attrName>ppt_y</p:attrName>
                                        </p:attrNameLst>
                                      </p:cBhvr>
                                      <p:tavLst>
                                        <p:tav tm="0">
                                          <p:val>
                                            <p:strVal val="ppt_y"/>
                                          </p:val>
                                        </p:tav>
                                        <p:tav tm="100000">
                                          <p:val>
                                            <p:strVal val="ppt_y"/>
                                          </p:val>
                                        </p:tav>
                                      </p:tavLst>
                                    </p:anim>
                                    <p:set>
                                      <p:cBhvr>
                                        <p:cTn id="476" dur="1" fill="hold">
                                          <p:stCondLst>
                                            <p:cond delay="2249"/>
                                          </p:stCondLst>
                                        </p:cTn>
                                        <p:tgtEl>
                                          <p:spTgt spid="39"/>
                                        </p:tgtEl>
                                        <p:attrNameLst>
                                          <p:attrName>style.visibility</p:attrName>
                                        </p:attrNameLst>
                                      </p:cBhvr>
                                      <p:to>
                                        <p:strVal val="hidden"/>
                                      </p:to>
                                    </p:set>
                                  </p:childTnLst>
                                </p:cTn>
                              </p:par>
                              <p:par>
                                <p:cTn id="477" presetID="19" presetClass="exit" presetSubtype="10" fill="hold" grpId="2" nodeType="withEffect">
                                  <p:stCondLst>
                                    <p:cond delay="0"/>
                                  </p:stCondLst>
                                  <p:childTnLst>
                                    <p:anim calcmode="lin" valueType="num">
                                      <p:cBhvr>
                                        <p:cTn id="478" dur="2750"/>
                                        <p:tgtEl>
                                          <p:spTgt spid="39"/>
                                        </p:tgtEl>
                                        <p:attrNameLst>
                                          <p:attrName>ppt_h</p:attrName>
                                        </p:attrNameLst>
                                      </p:cBhvr>
                                      <p:tavLst>
                                        <p:tav tm="0">
                                          <p:val>
                                            <p:strVal val="ppt_h"/>
                                          </p:val>
                                        </p:tav>
                                        <p:tav tm="100000">
                                          <p:val>
                                            <p:strVal val="ppt_h"/>
                                          </p:val>
                                        </p:tav>
                                      </p:tavLst>
                                    </p:anim>
                                    <p:anim calcmode="lin" valueType="num">
                                      <p:cBhvr>
                                        <p:cTn id="479" dur="275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0" dur="1" fill="hold">
                                          <p:stCondLst>
                                            <p:cond delay="2749"/>
                                          </p:stCondLst>
                                        </p:cTn>
                                        <p:tgtEl>
                                          <p:spTgt spid="39"/>
                                        </p:tgtEl>
                                        <p:attrNameLst>
                                          <p:attrName>style.visibility</p:attrName>
                                        </p:attrNameLst>
                                      </p:cBhvr>
                                      <p:to>
                                        <p:strVal val="hidden"/>
                                      </p:to>
                                    </p:set>
                                  </p:childTnLst>
                                </p:cTn>
                              </p:par>
                              <p:par>
                                <p:cTn id="481" presetID="2" presetClass="exit" presetSubtype="2" fill="hold" grpId="1" nodeType="withEffect">
                                  <p:stCondLst>
                                    <p:cond delay="0"/>
                                  </p:stCondLst>
                                  <p:childTnLst>
                                    <p:anim calcmode="lin" valueType="num">
                                      <p:cBhvr additive="base">
                                        <p:cTn id="482" dur="2250"/>
                                        <p:tgtEl>
                                          <p:spTgt spid="40"/>
                                        </p:tgtEl>
                                        <p:attrNameLst>
                                          <p:attrName>ppt_x</p:attrName>
                                        </p:attrNameLst>
                                      </p:cBhvr>
                                      <p:tavLst>
                                        <p:tav tm="0">
                                          <p:val>
                                            <p:strVal val="ppt_x"/>
                                          </p:val>
                                        </p:tav>
                                        <p:tav tm="100000">
                                          <p:val>
                                            <p:strVal val="1+ppt_w/2"/>
                                          </p:val>
                                        </p:tav>
                                      </p:tavLst>
                                    </p:anim>
                                    <p:anim calcmode="lin" valueType="num">
                                      <p:cBhvr additive="base">
                                        <p:cTn id="483" dur="2250"/>
                                        <p:tgtEl>
                                          <p:spTgt spid="40"/>
                                        </p:tgtEl>
                                        <p:attrNameLst>
                                          <p:attrName>ppt_y</p:attrName>
                                        </p:attrNameLst>
                                      </p:cBhvr>
                                      <p:tavLst>
                                        <p:tav tm="0">
                                          <p:val>
                                            <p:strVal val="ppt_y"/>
                                          </p:val>
                                        </p:tav>
                                        <p:tav tm="100000">
                                          <p:val>
                                            <p:strVal val="ppt_y"/>
                                          </p:val>
                                        </p:tav>
                                      </p:tavLst>
                                    </p:anim>
                                    <p:set>
                                      <p:cBhvr>
                                        <p:cTn id="484" dur="1" fill="hold">
                                          <p:stCondLst>
                                            <p:cond delay="2249"/>
                                          </p:stCondLst>
                                        </p:cTn>
                                        <p:tgtEl>
                                          <p:spTgt spid="40"/>
                                        </p:tgtEl>
                                        <p:attrNameLst>
                                          <p:attrName>style.visibility</p:attrName>
                                        </p:attrNameLst>
                                      </p:cBhvr>
                                      <p:to>
                                        <p:strVal val="hidden"/>
                                      </p:to>
                                    </p:set>
                                  </p:childTnLst>
                                </p:cTn>
                              </p:par>
                              <p:par>
                                <p:cTn id="485" presetID="19" presetClass="exit" presetSubtype="10" fill="hold" grpId="2" nodeType="withEffect">
                                  <p:stCondLst>
                                    <p:cond delay="0"/>
                                  </p:stCondLst>
                                  <p:childTnLst>
                                    <p:anim calcmode="lin" valueType="num">
                                      <p:cBhvr>
                                        <p:cTn id="486" dur="2750"/>
                                        <p:tgtEl>
                                          <p:spTgt spid="40"/>
                                        </p:tgtEl>
                                        <p:attrNameLst>
                                          <p:attrName>ppt_h</p:attrName>
                                        </p:attrNameLst>
                                      </p:cBhvr>
                                      <p:tavLst>
                                        <p:tav tm="0">
                                          <p:val>
                                            <p:strVal val="ppt_h"/>
                                          </p:val>
                                        </p:tav>
                                        <p:tav tm="100000">
                                          <p:val>
                                            <p:strVal val="ppt_h"/>
                                          </p:val>
                                        </p:tav>
                                      </p:tavLst>
                                    </p:anim>
                                    <p:anim calcmode="lin" valueType="num">
                                      <p:cBhvr>
                                        <p:cTn id="487" dur="275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8" dur="1" fill="hold">
                                          <p:stCondLst>
                                            <p:cond delay="2749"/>
                                          </p:stCondLst>
                                        </p:cTn>
                                        <p:tgtEl>
                                          <p:spTgt spid="40"/>
                                        </p:tgtEl>
                                        <p:attrNameLst>
                                          <p:attrName>style.visibility</p:attrName>
                                        </p:attrNameLst>
                                      </p:cBhvr>
                                      <p:to>
                                        <p:strVal val="hidden"/>
                                      </p:to>
                                    </p:set>
                                  </p:childTnLst>
                                </p:cTn>
                              </p:par>
                              <p:par>
                                <p:cTn id="489" presetID="2" presetClass="exit" presetSubtype="2" fill="hold" grpId="1" nodeType="withEffect">
                                  <p:stCondLst>
                                    <p:cond delay="0"/>
                                  </p:stCondLst>
                                  <p:childTnLst>
                                    <p:anim calcmode="lin" valueType="num">
                                      <p:cBhvr additive="base">
                                        <p:cTn id="490" dur="2250"/>
                                        <p:tgtEl>
                                          <p:spTgt spid="41"/>
                                        </p:tgtEl>
                                        <p:attrNameLst>
                                          <p:attrName>ppt_x</p:attrName>
                                        </p:attrNameLst>
                                      </p:cBhvr>
                                      <p:tavLst>
                                        <p:tav tm="0">
                                          <p:val>
                                            <p:strVal val="ppt_x"/>
                                          </p:val>
                                        </p:tav>
                                        <p:tav tm="100000">
                                          <p:val>
                                            <p:strVal val="1+ppt_w/2"/>
                                          </p:val>
                                        </p:tav>
                                      </p:tavLst>
                                    </p:anim>
                                    <p:anim calcmode="lin" valueType="num">
                                      <p:cBhvr additive="base">
                                        <p:cTn id="491" dur="2250"/>
                                        <p:tgtEl>
                                          <p:spTgt spid="41"/>
                                        </p:tgtEl>
                                        <p:attrNameLst>
                                          <p:attrName>ppt_y</p:attrName>
                                        </p:attrNameLst>
                                      </p:cBhvr>
                                      <p:tavLst>
                                        <p:tav tm="0">
                                          <p:val>
                                            <p:strVal val="ppt_y"/>
                                          </p:val>
                                        </p:tav>
                                        <p:tav tm="100000">
                                          <p:val>
                                            <p:strVal val="ppt_y"/>
                                          </p:val>
                                        </p:tav>
                                      </p:tavLst>
                                    </p:anim>
                                    <p:set>
                                      <p:cBhvr>
                                        <p:cTn id="492" dur="1" fill="hold">
                                          <p:stCondLst>
                                            <p:cond delay="2249"/>
                                          </p:stCondLst>
                                        </p:cTn>
                                        <p:tgtEl>
                                          <p:spTgt spid="41"/>
                                        </p:tgtEl>
                                        <p:attrNameLst>
                                          <p:attrName>style.visibility</p:attrName>
                                        </p:attrNameLst>
                                      </p:cBhvr>
                                      <p:to>
                                        <p:strVal val="hidden"/>
                                      </p:to>
                                    </p:set>
                                  </p:childTnLst>
                                </p:cTn>
                              </p:par>
                              <p:par>
                                <p:cTn id="493" presetID="19" presetClass="exit" presetSubtype="10" fill="hold" grpId="2" nodeType="withEffect">
                                  <p:stCondLst>
                                    <p:cond delay="0"/>
                                  </p:stCondLst>
                                  <p:childTnLst>
                                    <p:anim calcmode="lin" valueType="num">
                                      <p:cBhvr>
                                        <p:cTn id="494" dur="2750"/>
                                        <p:tgtEl>
                                          <p:spTgt spid="41"/>
                                        </p:tgtEl>
                                        <p:attrNameLst>
                                          <p:attrName>ppt_h</p:attrName>
                                        </p:attrNameLst>
                                      </p:cBhvr>
                                      <p:tavLst>
                                        <p:tav tm="0">
                                          <p:val>
                                            <p:strVal val="ppt_h"/>
                                          </p:val>
                                        </p:tav>
                                        <p:tav tm="100000">
                                          <p:val>
                                            <p:strVal val="ppt_h"/>
                                          </p:val>
                                        </p:tav>
                                      </p:tavLst>
                                    </p:anim>
                                    <p:anim calcmode="lin" valueType="num">
                                      <p:cBhvr>
                                        <p:cTn id="495" dur="275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749"/>
                                          </p:stCondLst>
                                        </p:cTn>
                                        <p:tgtEl>
                                          <p:spTgt spid="41"/>
                                        </p:tgtEl>
                                        <p:attrNameLst>
                                          <p:attrName>style.visibility</p:attrName>
                                        </p:attrNameLst>
                                      </p:cBhvr>
                                      <p:to>
                                        <p:strVal val="hidden"/>
                                      </p:to>
                                    </p:set>
                                  </p:childTnLst>
                                </p:cTn>
                              </p:par>
                              <p:par>
                                <p:cTn id="497" presetID="2" presetClass="exit" presetSubtype="2" fill="hold" grpId="1" nodeType="withEffect">
                                  <p:stCondLst>
                                    <p:cond delay="0"/>
                                  </p:stCondLst>
                                  <p:childTnLst>
                                    <p:anim calcmode="lin" valueType="num">
                                      <p:cBhvr additive="base">
                                        <p:cTn id="498" dur="2250"/>
                                        <p:tgtEl>
                                          <p:spTgt spid="42"/>
                                        </p:tgtEl>
                                        <p:attrNameLst>
                                          <p:attrName>ppt_x</p:attrName>
                                        </p:attrNameLst>
                                      </p:cBhvr>
                                      <p:tavLst>
                                        <p:tav tm="0">
                                          <p:val>
                                            <p:strVal val="ppt_x"/>
                                          </p:val>
                                        </p:tav>
                                        <p:tav tm="100000">
                                          <p:val>
                                            <p:strVal val="1+ppt_w/2"/>
                                          </p:val>
                                        </p:tav>
                                      </p:tavLst>
                                    </p:anim>
                                    <p:anim calcmode="lin" valueType="num">
                                      <p:cBhvr additive="base">
                                        <p:cTn id="499" dur="2250"/>
                                        <p:tgtEl>
                                          <p:spTgt spid="42"/>
                                        </p:tgtEl>
                                        <p:attrNameLst>
                                          <p:attrName>ppt_y</p:attrName>
                                        </p:attrNameLst>
                                      </p:cBhvr>
                                      <p:tavLst>
                                        <p:tav tm="0">
                                          <p:val>
                                            <p:strVal val="ppt_y"/>
                                          </p:val>
                                        </p:tav>
                                        <p:tav tm="100000">
                                          <p:val>
                                            <p:strVal val="ppt_y"/>
                                          </p:val>
                                        </p:tav>
                                      </p:tavLst>
                                    </p:anim>
                                    <p:set>
                                      <p:cBhvr>
                                        <p:cTn id="500" dur="1" fill="hold">
                                          <p:stCondLst>
                                            <p:cond delay="2249"/>
                                          </p:stCondLst>
                                        </p:cTn>
                                        <p:tgtEl>
                                          <p:spTgt spid="42"/>
                                        </p:tgtEl>
                                        <p:attrNameLst>
                                          <p:attrName>style.visibility</p:attrName>
                                        </p:attrNameLst>
                                      </p:cBhvr>
                                      <p:to>
                                        <p:strVal val="hidden"/>
                                      </p:to>
                                    </p:set>
                                  </p:childTnLst>
                                </p:cTn>
                              </p:par>
                              <p:par>
                                <p:cTn id="501" presetID="19" presetClass="exit" presetSubtype="10" fill="hold" grpId="2" nodeType="withEffect">
                                  <p:stCondLst>
                                    <p:cond delay="0"/>
                                  </p:stCondLst>
                                  <p:childTnLst>
                                    <p:anim calcmode="lin" valueType="num">
                                      <p:cBhvr>
                                        <p:cTn id="502" dur="2750"/>
                                        <p:tgtEl>
                                          <p:spTgt spid="42"/>
                                        </p:tgtEl>
                                        <p:attrNameLst>
                                          <p:attrName>ppt_h</p:attrName>
                                        </p:attrNameLst>
                                      </p:cBhvr>
                                      <p:tavLst>
                                        <p:tav tm="0">
                                          <p:val>
                                            <p:strVal val="ppt_h"/>
                                          </p:val>
                                        </p:tav>
                                        <p:tav tm="100000">
                                          <p:val>
                                            <p:strVal val="ppt_h"/>
                                          </p:val>
                                        </p:tav>
                                      </p:tavLst>
                                    </p:anim>
                                    <p:anim calcmode="lin" valueType="num">
                                      <p:cBhvr>
                                        <p:cTn id="503" dur="275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749"/>
                                          </p:stCondLst>
                                        </p:cTn>
                                        <p:tgtEl>
                                          <p:spTgt spid="42"/>
                                        </p:tgtEl>
                                        <p:attrNameLst>
                                          <p:attrName>style.visibility</p:attrName>
                                        </p:attrNameLst>
                                      </p:cBhvr>
                                      <p:to>
                                        <p:strVal val="hidden"/>
                                      </p:to>
                                    </p:set>
                                  </p:childTnLst>
                                </p:cTn>
                              </p:par>
                              <p:par>
                                <p:cTn id="505" presetID="2" presetClass="exit" presetSubtype="2" fill="hold" grpId="1" nodeType="withEffect">
                                  <p:stCondLst>
                                    <p:cond delay="0"/>
                                  </p:stCondLst>
                                  <p:childTnLst>
                                    <p:anim calcmode="lin" valueType="num">
                                      <p:cBhvr additive="base">
                                        <p:cTn id="506" dur="2250"/>
                                        <p:tgtEl>
                                          <p:spTgt spid="43"/>
                                        </p:tgtEl>
                                        <p:attrNameLst>
                                          <p:attrName>ppt_x</p:attrName>
                                        </p:attrNameLst>
                                      </p:cBhvr>
                                      <p:tavLst>
                                        <p:tav tm="0">
                                          <p:val>
                                            <p:strVal val="ppt_x"/>
                                          </p:val>
                                        </p:tav>
                                        <p:tav tm="100000">
                                          <p:val>
                                            <p:strVal val="1+ppt_w/2"/>
                                          </p:val>
                                        </p:tav>
                                      </p:tavLst>
                                    </p:anim>
                                    <p:anim calcmode="lin" valueType="num">
                                      <p:cBhvr additive="base">
                                        <p:cTn id="507" dur="2250"/>
                                        <p:tgtEl>
                                          <p:spTgt spid="43"/>
                                        </p:tgtEl>
                                        <p:attrNameLst>
                                          <p:attrName>ppt_y</p:attrName>
                                        </p:attrNameLst>
                                      </p:cBhvr>
                                      <p:tavLst>
                                        <p:tav tm="0">
                                          <p:val>
                                            <p:strVal val="ppt_y"/>
                                          </p:val>
                                        </p:tav>
                                        <p:tav tm="100000">
                                          <p:val>
                                            <p:strVal val="ppt_y"/>
                                          </p:val>
                                        </p:tav>
                                      </p:tavLst>
                                    </p:anim>
                                    <p:set>
                                      <p:cBhvr>
                                        <p:cTn id="508" dur="1" fill="hold">
                                          <p:stCondLst>
                                            <p:cond delay="2249"/>
                                          </p:stCondLst>
                                        </p:cTn>
                                        <p:tgtEl>
                                          <p:spTgt spid="43"/>
                                        </p:tgtEl>
                                        <p:attrNameLst>
                                          <p:attrName>style.visibility</p:attrName>
                                        </p:attrNameLst>
                                      </p:cBhvr>
                                      <p:to>
                                        <p:strVal val="hidden"/>
                                      </p:to>
                                    </p:set>
                                  </p:childTnLst>
                                </p:cTn>
                              </p:par>
                              <p:par>
                                <p:cTn id="509" presetID="19" presetClass="exit" presetSubtype="10" fill="hold" grpId="2" nodeType="withEffect">
                                  <p:stCondLst>
                                    <p:cond delay="0"/>
                                  </p:stCondLst>
                                  <p:childTnLst>
                                    <p:anim calcmode="lin" valueType="num">
                                      <p:cBhvr>
                                        <p:cTn id="510" dur="2750"/>
                                        <p:tgtEl>
                                          <p:spTgt spid="43"/>
                                        </p:tgtEl>
                                        <p:attrNameLst>
                                          <p:attrName>ppt_h</p:attrName>
                                        </p:attrNameLst>
                                      </p:cBhvr>
                                      <p:tavLst>
                                        <p:tav tm="0">
                                          <p:val>
                                            <p:strVal val="ppt_h"/>
                                          </p:val>
                                        </p:tav>
                                        <p:tav tm="100000">
                                          <p:val>
                                            <p:strVal val="ppt_h"/>
                                          </p:val>
                                        </p:tav>
                                      </p:tavLst>
                                    </p:anim>
                                    <p:anim calcmode="lin" valueType="num">
                                      <p:cBhvr>
                                        <p:cTn id="511" dur="275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749"/>
                                          </p:stCondLst>
                                        </p:cTn>
                                        <p:tgtEl>
                                          <p:spTgt spid="43"/>
                                        </p:tgtEl>
                                        <p:attrNameLst>
                                          <p:attrName>style.visibility</p:attrName>
                                        </p:attrNameLst>
                                      </p:cBhvr>
                                      <p:to>
                                        <p:strVal val="hidden"/>
                                      </p:to>
                                    </p:set>
                                  </p:childTnLst>
                                </p:cTn>
                              </p:par>
                              <p:par>
                                <p:cTn id="513" presetID="2" presetClass="exit" presetSubtype="2" fill="hold" grpId="1" nodeType="withEffect">
                                  <p:stCondLst>
                                    <p:cond delay="0"/>
                                  </p:stCondLst>
                                  <p:childTnLst>
                                    <p:anim calcmode="lin" valueType="num">
                                      <p:cBhvr additive="base">
                                        <p:cTn id="514" dur="2250"/>
                                        <p:tgtEl>
                                          <p:spTgt spid="44"/>
                                        </p:tgtEl>
                                        <p:attrNameLst>
                                          <p:attrName>ppt_x</p:attrName>
                                        </p:attrNameLst>
                                      </p:cBhvr>
                                      <p:tavLst>
                                        <p:tav tm="0">
                                          <p:val>
                                            <p:strVal val="ppt_x"/>
                                          </p:val>
                                        </p:tav>
                                        <p:tav tm="100000">
                                          <p:val>
                                            <p:strVal val="1+ppt_w/2"/>
                                          </p:val>
                                        </p:tav>
                                      </p:tavLst>
                                    </p:anim>
                                    <p:anim calcmode="lin" valueType="num">
                                      <p:cBhvr additive="base">
                                        <p:cTn id="515" dur="2250"/>
                                        <p:tgtEl>
                                          <p:spTgt spid="44"/>
                                        </p:tgtEl>
                                        <p:attrNameLst>
                                          <p:attrName>ppt_y</p:attrName>
                                        </p:attrNameLst>
                                      </p:cBhvr>
                                      <p:tavLst>
                                        <p:tav tm="0">
                                          <p:val>
                                            <p:strVal val="ppt_y"/>
                                          </p:val>
                                        </p:tav>
                                        <p:tav tm="100000">
                                          <p:val>
                                            <p:strVal val="ppt_y"/>
                                          </p:val>
                                        </p:tav>
                                      </p:tavLst>
                                    </p:anim>
                                    <p:set>
                                      <p:cBhvr>
                                        <p:cTn id="516" dur="1" fill="hold">
                                          <p:stCondLst>
                                            <p:cond delay="2249"/>
                                          </p:stCondLst>
                                        </p:cTn>
                                        <p:tgtEl>
                                          <p:spTgt spid="44"/>
                                        </p:tgtEl>
                                        <p:attrNameLst>
                                          <p:attrName>style.visibility</p:attrName>
                                        </p:attrNameLst>
                                      </p:cBhvr>
                                      <p:to>
                                        <p:strVal val="hidden"/>
                                      </p:to>
                                    </p:set>
                                  </p:childTnLst>
                                </p:cTn>
                              </p:par>
                              <p:par>
                                <p:cTn id="517" presetID="19" presetClass="exit" presetSubtype="10" fill="hold" grpId="2" nodeType="withEffect">
                                  <p:stCondLst>
                                    <p:cond delay="0"/>
                                  </p:stCondLst>
                                  <p:childTnLst>
                                    <p:anim calcmode="lin" valueType="num">
                                      <p:cBhvr>
                                        <p:cTn id="518" dur="2750"/>
                                        <p:tgtEl>
                                          <p:spTgt spid="44"/>
                                        </p:tgtEl>
                                        <p:attrNameLst>
                                          <p:attrName>ppt_h</p:attrName>
                                        </p:attrNameLst>
                                      </p:cBhvr>
                                      <p:tavLst>
                                        <p:tav tm="0">
                                          <p:val>
                                            <p:strVal val="ppt_h"/>
                                          </p:val>
                                        </p:tav>
                                        <p:tav tm="100000">
                                          <p:val>
                                            <p:strVal val="ppt_h"/>
                                          </p:val>
                                        </p:tav>
                                      </p:tavLst>
                                    </p:anim>
                                    <p:anim calcmode="lin" valueType="num">
                                      <p:cBhvr>
                                        <p:cTn id="519" dur="275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749"/>
                                          </p:stCondLst>
                                        </p:cTn>
                                        <p:tgtEl>
                                          <p:spTgt spid="44"/>
                                        </p:tgtEl>
                                        <p:attrNameLst>
                                          <p:attrName>style.visibility</p:attrName>
                                        </p:attrNameLst>
                                      </p:cBhvr>
                                      <p:to>
                                        <p:strVal val="hidden"/>
                                      </p:to>
                                    </p:set>
                                  </p:childTnLst>
                                </p:cTn>
                              </p:par>
                              <p:par>
                                <p:cTn id="521" presetID="2" presetClass="exit" presetSubtype="2" fill="hold" grpId="1" nodeType="withEffect">
                                  <p:stCondLst>
                                    <p:cond delay="0"/>
                                  </p:stCondLst>
                                  <p:childTnLst>
                                    <p:anim calcmode="lin" valueType="num">
                                      <p:cBhvr additive="base">
                                        <p:cTn id="522" dur="2250"/>
                                        <p:tgtEl>
                                          <p:spTgt spid="45"/>
                                        </p:tgtEl>
                                        <p:attrNameLst>
                                          <p:attrName>ppt_x</p:attrName>
                                        </p:attrNameLst>
                                      </p:cBhvr>
                                      <p:tavLst>
                                        <p:tav tm="0">
                                          <p:val>
                                            <p:strVal val="ppt_x"/>
                                          </p:val>
                                        </p:tav>
                                        <p:tav tm="100000">
                                          <p:val>
                                            <p:strVal val="1+ppt_w/2"/>
                                          </p:val>
                                        </p:tav>
                                      </p:tavLst>
                                    </p:anim>
                                    <p:anim calcmode="lin" valueType="num">
                                      <p:cBhvr additive="base">
                                        <p:cTn id="523" dur="2250"/>
                                        <p:tgtEl>
                                          <p:spTgt spid="45"/>
                                        </p:tgtEl>
                                        <p:attrNameLst>
                                          <p:attrName>ppt_y</p:attrName>
                                        </p:attrNameLst>
                                      </p:cBhvr>
                                      <p:tavLst>
                                        <p:tav tm="0">
                                          <p:val>
                                            <p:strVal val="ppt_y"/>
                                          </p:val>
                                        </p:tav>
                                        <p:tav tm="100000">
                                          <p:val>
                                            <p:strVal val="ppt_y"/>
                                          </p:val>
                                        </p:tav>
                                      </p:tavLst>
                                    </p:anim>
                                    <p:set>
                                      <p:cBhvr>
                                        <p:cTn id="524" dur="1" fill="hold">
                                          <p:stCondLst>
                                            <p:cond delay="2249"/>
                                          </p:stCondLst>
                                        </p:cTn>
                                        <p:tgtEl>
                                          <p:spTgt spid="45"/>
                                        </p:tgtEl>
                                        <p:attrNameLst>
                                          <p:attrName>style.visibility</p:attrName>
                                        </p:attrNameLst>
                                      </p:cBhvr>
                                      <p:to>
                                        <p:strVal val="hidden"/>
                                      </p:to>
                                    </p:set>
                                  </p:childTnLst>
                                </p:cTn>
                              </p:par>
                              <p:par>
                                <p:cTn id="525" presetID="19" presetClass="exit" presetSubtype="10" fill="hold" grpId="2" nodeType="withEffect">
                                  <p:stCondLst>
                                    <p:cond delay="0"/>
                                  </p:stCondLst>
                                  <p:childTnLst>
                                    <p:anim calcmode="lin" valueType="num">
                                      <p:cBhvr>
                                        <p:cTn id="526" dur="2750"/>
                                        <p:tgtEl>
                                          <p:spTgt spid="45"/>
                                        </p:tgtEl>
                                        <p:attrNameLst>
                                          <p:attrName>ppt_h</p:attrName>
                                        </p:attrNameLst>
                                      </p:cBhvr>
                                      <p:tavLst>
                                        <p:tav tm="0">
                                          <p:val>
                                            <p:strVal val="ppt_h"/>
                                          </p:val>
                                        </p:tav>
                                        <p:tav tm="100000">
                                          <p:val>
                                            <p:strVal val="ppt_h"/>
                                          </p:val>
                                        </p:tav>
                                      </p:tavLst>
                                    </p:anim>
                                    <p:anim calcmode="lin" valueType="num">
                                      <p:cBhvr>
                                        <p:cTn id="527" dur="275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749"/>
                                          </p:stCondLst>
                                        </p:cTn>
                                        <p:tgtEl>
                                          <p:spTgt spid="45"/>
                                        </p:tgtEl>
                                        <p:attrNameLst>
                                          <p:attrName>style.visibility</p:attrName>
                                        </p:attrNameLst>
                                      </p:cBhvr>
                                      <p:to>
                                        <p:strVal val="hidden"/>
                                      </p:to>
                                    </p:set>
                                  </p:childTnLst>
                                </p:cTn>
                              </p:par>
                              <p:par>
                                <p:cTn id="529" presetID="2" presetClass="exit" presetSubtype="2" fill="hold" grpId="1" nodeType="withEffect">
                                  <p:stCondLst>
                                    <p:cond delay="0"/>
                                  </p:stCondLst>
                                  <p:childTnLst>
                                    <p:anim calcmode="lin" valueType="num">
                                      <p:cBhvr additive="base">
                                        <p:cTn id="530" dur="2250"/>
                                        <p:tgtEl>
                                          <p:spTgt spid="46"/>
                                        </p:tgtEl>
                                        <p:attrNameLst>
                                          <p:attrName>ppt_x</p:attrName>
                                        </p:attrNameLst>
                                      </p:cBhvr>
                                      <p:tavLst>
                                        <p:tav tm="0">
                                          <p:val>
                                            <p:strVal val="ppt_x"/>
                                          </p:val>
                                        </p:tav>
                                        <p:tav tm="100000">
                                          <p:val>
                                            <p:strVal val="1+ppt_w/2"/>
                                          </p:val>
                                        </p:tav>
                                      </p:tavLst>
                                    </p:anim>
                                    <p:anim calcmode="lin" valueType="num">
                                      <p:cBhvr additive="base">
                                        <p:cTn id="531" dur="2250"/>
                                        <p:tgtEl>
                                          <p:spTgt spid="46"/>
                                        </p:tgtEl>
                                        <p:attrNameLst>
                                          <p:attrName>ppt_y</p:attrName>
                                        </p:attrNameLst>
                                      </p:cBhvr>
                                      <p:tavLst>
                                        <p:tav tm="0">
                                          <p:val>
                                            <p:strVal val="ppt_y"/>
                                          </p:val>
                                        </p:tav>
                                        <p:tav tm="100000">
                                          <p:val>
                                            <p:strVal val="ppt_y"/>
                                          </p:val>
                                        </p:tav>
                                      </p:tavLst>
                                    </p:anim>
                                    <p:set>
                                      <p:cBhvr>
                                        <p:cTn id="532" dur="1" fill="hold">
                                          <p:stCondLst>
                                            <p:cond delay="2249"/>
                                          </p:stCondLst>
                                        </p:cTn>
                                        <p:tgtEl>
                                          <p:spTgt spid="46"/>
                                        </p:tgtEl>
                                        <p:attrNameLst>
                                          <p:attrName>style.visibility</p:attrName>
                                        </p:attrNameLst>
                                      </p:cBhvr>
                                      <p:to>
                                        <p:strVal val="hidden"/>
                                      </p:to>
                                    </p:set>
                                  </p:childTnLst>
                                </p:cTn>
                              </p:par>
                              <p:par>
                                <p:cTn id="533" presetID="19" presetClass="exit" presetSubtype="10" fill="hold" grpId="2" nodeType="withEffect">
                                  <p:stCondLst>
                                    <p:cond delay="0"/>
                                  </p:stCondLst>
                                  <p:childTnLst>
                                    <p:anim calcmode="lin" valueType="num">
                                      <p:cBhvr>
                                        <p:cTn id="534" dur="2750"/>
                                        <p:tgtEl>
                                          <p:spTgt spid="46"/>
                                        </p:tgtEl>
                                        <p:attrNameLst>
                                          <p:attrName>ppt_h</p:attrName>
                                        </p:attrNameLst>
                                      </p:cBhvr>
                                      <p:tavLst>
                                        <p:tav tm="0">
                                          <p:val>
                                            <p:strVal val="ppt_h"/>
                                          </p:val>
                                        </p:tav>
                                        <p:tav tm="100000">
                                          <p:val>
                                            <p:strVal val="ppt_h"/>
                                          </p:val>
                                        </p:tav>
                                      </p:tavLst>
                                    </p:anim>
                                    <p:anim calcmode="lin" valueType="num">
                                      <p:cBhvr>
                                        <p:cTn id="535" dur="275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749"/>
                                          </p:stCondLst>
                                        </p:cTn>
                                        <p:tgtEl>
                                          <p:spTgt spid="46"/>
                                        </p:tgtEl>
                                        <p:attrNameLst>
                                          <p:attrName>style.visibility</p:attrName>
                                        </p:attrNameLst>
                                      </p:cBhvr>
                                      <p:to>
                                        <p:strVal val="hidden"/>
                                      </p:to>
                                    </p:set>
                                  </p:childTnLst>
                                </p:cTn>
                              </p:par>
                              <p:par>
                                <p:cTn id="537" presetID="23" presetClass="entr" presetSubtype="288" fill="hold" nodeType="withEffect">
                                  <p:stCondLst>
                                    <p:cond delay="0"/>
                                  </p:stCondLst>
                                  <p:childTnLst>
                                    <p:set>
                                      <p:cBhvr>
                                        <p:cTn id="538" dur="1" fill="hold">
                                          <p:stCondLst>
                                            <p:cond delay="0"/>
                                          </p:stCondLst>
                                        </p:cTn>
                                        <p:tgtEl>
                                          <p:spTgt spid="47"/>
                                        </p:tgtEl>
                                        <p:attrNameLst>
                                          <p:attrName>style.visibility</p:attrName>
                                        </p:attrNameLst>
                                      </p:cBhvr>
                                      <p:to>
                                        <p:strVal val="visible"/>
                                      </p:to>
                                    </p:set>
                                    <p:anim calcmode="lin" valueType="num">
                                      <p:cBhvr>
                                        <p:cTn id="539" dur="2250" fill="hold"/>
                                        <p:tgtEl>
                                          <p:spTgt spid="47"/>
                                        </p:tgtEl>
                                        <p:attrNameLst>
                                          <p:attrName>ppt_w</p:attrName>
                                        </p:attrNameLst>
                                      </p:cBhvr>
                                      <p:tavLst>
                                        <p:tav tm="0">
                                          <p:val>
                                            <p:strVal val="4/3*#ppt_w"/>
                                          </p:val>
                                        </p:tav>
                                        <p:tav tm="100000">
                                          <p:val>
                                            <p:strVal val="#ppt_w"/>
                                          </p:val>
                                        </p:tav>
                                      </p:tavLst>
                                    </p:anim>
                                    <p:anim calcmode="lin" valueType="num">
                                      <p:cBhvr>
                                        <p:cTn id="540" dur="2250" fill="hold"/>
                                        <p:tgtEl>
                                          <p:spTgt spid="47"/>
                                        </p:tgtEl>
                                        <p:attrNameLst>
                                          <p:attrName>ppt_h</p:attrName>
                                        </p:attrNameLst>
                                      </p:cBhvr>
                                      <p:tavLst>
                                        <p:tav tm="0">
                                          <p:val>
                                            <p:strVal val="4/3*#ppt_h"/>
                                          </p:val>
                                        </p:tav>
                                        <p:tav tm="100000">
                                          <p:val>
                                            <p:strVal val="#ppt_h"/>
                                          </p:val>
                                        </p:tav>
                                      </p:tavLst>
                                    </p:anim>
                                  </p:childTnLst>
                                </p:cTn>
                              </p:par>
                              <p:par>
                                <p:cTn id="541" presetID="16" presetClass="entr" presetSubtype="42" fill="hold" nodeType="withEffect">
                                  <p:stCondLst>
                                    <p:cond delay="0"/>
                                  </p:stCondLst>
                                  <p:childTnLst>
                                    <p:set>
                                      <p:cBhvr>
                                        <p:cTn id="542" dur="1" fill="hold">
                                          <p:stCondLst>
                                            <p:cond delay="0"/>
                                          </p:stCondLst>
                                        </p:cTn>
                                        <p:tgtEl>
                                          <p:spTgt spid="47"/>
                                        </p:tgtEl>
                                        <p:attrNameLst>
                                          <p:attrName>style.visibility</p:attrName>
                                        </p:attrNameLst>
                                      </p:cBhvr>
                                      <p:to>
                                        <p:strVal val="visible"/>
                                      </p:to>
                                    </p:set>
                                    <p:animEffect transition="in" filter="barn(outHorizontal)">
                                      <p:cBhvr>
                                        <p:cTn id="543" dur="225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9"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0" y="-21539"/>
            <a:ext cx="9144000" cy="5152274"/>
          </a:xfrm>
          <a:prstGeom prst="rect">
            <a:avLst/>
          </a:prstGeom>
          <a:gradFill flip="none" rotWithShape="1">
            <a:gsLst>
              <a:gs pos="10000">
                <a:srgbClr val="66008F">
                  <a:lumMod val="21000"/>
                </a:srgbClr>
              </a:gs>
              <a:gs pos="87000">
                <a:srgbClr val="66008F">
                  <a:lumMod val="15000"/>
                </a:srgbClr>
              </a:gs>
              <a:gs pos="100000">
                <a:srgbClr val="FF0000"/>
              </a:gs>
              <a:gs pos="97000">
                <a:schemeClr val="bg1">
                  <a:lumMod val="50000"/>
                  <a:lumOff val="50000"/>
                  <a:alpha val="51000"/>
                </a:schemeClr>
              </a:gs>
              <a:gs pos="417">
                <a:srgbClr val="FF0000"/>
              </a:gs>
              <a:gs pos="3000">
                <a:schemeClr val="bg1">
                  <a:lumMod val="50000"/>
                  <a:lumOff val="50000"/>
                  <a:alpha val="5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3" name="72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26" name="25 Triángulo isósceles"/>
          <p:cNvSpPr/>
          <p:nvPr/>
        </p:nvSpPr>
        <p:spPr>
          <a:xfrm rot="5400000">
            <a:off x="276616" y="295908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a:off x="276616" y="350290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a:off x="276616" y="241526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a:off x="276616" y="404673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5400000">
            <a:off x="1436469" y="323099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5400000">
            <a:off x="1436469" y="377482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5400000">
            <a:off x="1436469" y="268717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5400000">
            <a:off x="2596321" y="353689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5400000">
            <a:off x="2596321" y="299307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5400000">
            <a:off x="3756174" y="326498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a:off x="276616" y="64270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a:off x="276616" y="118652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a:off x="276616" y="9888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a:off x="276616" y="173035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a:off x="1436469" y="91461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a:off x="1436469" y="145844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a:off x="1436469" y="37079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a:off x="2596321" y="122051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a:off x="2596321" y="67669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a:off x="3756174" y="94860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16200000" flipH="1">
            <a:off x="3830716" y="18402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16200000" flipH="1">
            <a:off x="3830716" y="238405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16200000" flipH="1">
            <a:off x="3830716" y="1296415"/>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16200000" flipH="1">
            <a:off x="3830716" y="292787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16200000" flipH="1">
            <a:off x="2670863" y="211214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16200000" flipH="1">
            <a:off x="2670863" y="265596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16200000" flipH="1">
            <a:off x="2670863" y="156832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16200000" flipH="1">
            <a:off x="1511011" y="23485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16200000" flipH="1">
            <a:off x="1511011" y="18265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16200000" flipH="1">
            <a:off x="351158" y="2072184"/>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402716" y="295908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8402716" y="350290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8402716" y="241526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8402716" y="404673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242863" y="323099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242863" y="377482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242863" y="268717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6083011" y="353689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16200000" flipH="1">
            <a:off x="6083011" y="299307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16200000" flipH="1">
            <a:off x="4923158" y="326498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flipH="1">
            <a:off x="8402716" y="64270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flipH="1">
            <a:off x="8402716" y="118652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flipH="1">
            <a:off x="8402716" y="9888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flipH="1">
            <a:off x="8402716" y="173035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flipH="1">
            <a:off x="7242863" y="91461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7242863" y="1458440"/>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7242863" y="37079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6083011" y="122051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6083011" y="67669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4923158" y="94860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5400000">
            <a:off x="4848616" y="18402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5400000">
            <a:off x="4848616" y="2384058"/>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a:off x="4848616" y="1296415"/>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a:off x="4848616" y="292787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a:off x="6008469" y="211214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a:off x="6008469" y="2655969"/>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a:off x="6008469" y="1568326"/>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a:off x="7168321" y="23485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a:off x="7168321" y="1826537"/>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a:off x="8328174" y="2072184"/>
            <a:ext cx="500668" cy="981900"/>
          </a:xfrm>
          <a:prstGeom prst="triangle">
            <a:avLst/>
          </a:prstGeom>
          <a:gradFill>
            <a:gsLst>
              <a:gs pos="51665">
                <a:srgbClr val="FF0900">
                  <a:alpha val="75000"/>
                </a:srgbClr>
              </a:gs>
              <a:gs pos="87000">
                <a:srgbClr val="C00000">
                  <a:alpha val="62000"/>
                </a:srgbClr>
              </a:gs>
              <a:gs pos="34000">
                <a:srgbClr val="00B050">
                  <a:alpha val="84000"/>
                </a:srgbClr>
              </a:gs>
              <a:gs pos="40000">
                <a:srgbClr val="FF0000">
                  <a:alpha val="89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1630" y="7335"/>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09224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4500" fill="hold"/>
                                        <p:tgtEl>
                                          <p:spTgt spid="18"/>
                                        </p:tgtEl>
                                        <p:attrNameLst>
                                          <p:attrName>ppt_x</p:attrName>
                                        </p:attrNameLst>
                                      </p:cBhvr>
                                      <p:tavLst>
                                        <p:tav tm="0">
                                          <p:val>
                                            <p:strVal val="0-#ppt_w/2"/>
                                          </p:val>
                                        </p:tav>
                                        <p:tav tm="100000">
                                          <p:val>
                                            <p:strVal val="#ppt_x"/>
                                          </p:val>
                                        </p:tav>
                                      </p:tavLst>
                                    </p:anim>
                                    <p:anim calcmode="lin" valueType="num">
                                      <p:cBhvr additive="base">
                                        <p:cTn id="8" dur="4500" fill="hold"/>
                                        <p:tgtEl>
                                          <p:spTgt spid="18"/>
                                        </p:tgtEl>
                                        <p:attrNameLst>
                                          <p:attrName>ppt_y</p:attrName>
                                        </p:attrNameLst>
                                      </p:cBhvr>
                                      <p:tavLst>
                                        <p:tav tm="0">
                                          <p:val>
                                            <p:strVal val="0-#ppt_h/2"/>
                                          </p:val>
                                        </p:tav>
                                        <p:tav tm="100000">
                                          <p:val>
                                            <p:strVal val="#ppt_y"/>
                                          </p:val>
                                        </p:tav>
                                      </p:tavLst>
                                    </p:anim>
                                  </p:childTnLst>
                                </p:cTn>
                              </p:par>
                              <p:par>
                                <p:cTn id="9" presetID="19" presetClass="entr" presetSubtype="10" fill="hold" grpId="2"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4500" fill="hold"/>
                                        <p:tgtEl>
                                          <p:spTgt spid="18"/>
                                        </p:tgtEl>
                                        <p:attrNameLst>
                                          <p:attrName>ppt_w</p:attrName>
                                        </p:attrNameLst>
                                      </p:cBhvr>
                                      <p:tavLst>
                                        <p:tav tm="0" fmla="#ppt_w*sin(2.5*pi*$)">
                                          <p:val>
                                            <p:fltVal val="0"/>
                                          </p:val>
                                        </p:tav>
                                        <p:tav tm="100000">
                                          <p:val>
                                            <p:fltVal val="1"/>
                                          </p:val>
                                        </p:tav>
                                      </p:tavLst>
                                    </p:anim>
                                    <p:anim calcmode="lin" valueType="num">
                                      <p:cBhvr>
                                        <p:cTn id="12" dur="4500" fill="hold"/>
                                        <p:tgtEl>
                                          <p:spTgt spid="18"/>
                                        </p:tgtEl>
                                        <p:attrNameLst>
                                          <p:attrName>ppt_h</p:attrName>
                                        </p:attrNameLst>
                                      </p:cBhvr>
                                      <p:tavLst>
                                        <p:tav tm="0">
                                          <p:val>
                                            <p:strVal val="#ppt_h"/>
                                          </p:val>
                                        </p:tav>
                                        <p:tav tm="100000">
                                          <p:val>
                                            <p:strVal val="#ppt_h"/>
                                          </p:val>
                                        </p:tav>
                                      </p:tavLst>
                                    </p:anim>
                                  </p:childTnLst>
                                </p:cTn>
                              </p:par>
                              <p:par>
                                <p:cTn id="13" presetID="2" presetClass="exit" presetSubtype="2" fill="hold" grpId="1" nodeType="withEffect">
                                  <p:stCondLst>
                                    <p:cond delay="0"/>
                                  </p:stCondLst>
                                  <p:childTnLst>
                                    <p:anim calcmode="lin" valueType="num">
                                      <p:cBhvr additive="base">
                                        <p:cTn id="14" dur="4500"/>
                                        <p:tgtEl>
                                          <p:spTgt spid="18"/>
                                        </p:tgtEl>
                                        <p:attrNameLst>
                                          <p:attrName>ppt_x</p:attrName>
                                        </p:attrNameLst>
                                      </p:cBhvr>
                                      <p:tavLst>
                                        <p:tav tm="0">
                                          <p:val>
                                            <p:strVal val="ppt_x"/>
                                          </p:val>
                                        </p:tav>
                                        <p:tav tm="100000">
                                          <p:val>
                                            <p:strVal val="1+ppt_w/2"/>
                                          </p:val>
                                        </p:tav>
                                      </p:tavLst>
                                    </p:anim>
                                    <p:anim calcmode="lin" valueType="num">
                                      <p:cBhvr additive="base">
                                        <p:cTn id="15" dur="4500"/>
                                        <p:tgtEl>
                                          <p:spTgt spid="18"/>
                                        </p:tgtEl>
                                        <p:attrNameLst>
                                          <p:attrName>ppt_y</p:attrName>
                                        </p:attrNameLst>
                                      </p:cBhvr>
                                      <p:tavLst>
                                        <p:tav tm="0">
                                          <p:val>
                                            <p:strVal val="ppt_y"/>
                                          </p:val>
                                        </p:tav>
                                        <p:tav tm="100000">
                                          <p:val>
                                            <p:strVal val="ppt_y"/>
                                          </p:val>
                                        </p:tav>
                                      </p:tavLst>
                                    </p:anim>
                                    <p:set>
                                      <p:cBhvr>
                                        <p:cTn id="16" dur="1" fill="hold">
                                          <p:stCondLst>
                                            <p:cond delay="4499"/>
                                          </p:stCondLst>
                                        </p:cTn>
                                        <p:tgtEl>
                                          <p:spTgt spid="18"/>
                                        </p:tgtEl>
                                        <p:attrNameLst>
                                          <p:attrName>style.visibility</p:attrName>
                                        </p:attrNameLst>
                                      </p:cBhvr>
                                      <p:to>
                                        <p:strVal val="hidden"/>
                                      </p:to>
                                    </p:set>
                                  </p:childTnLst>
                                </p:cTn>
                              </p:par>
                              <p:par>
                                <p:cTn id="17" presetID="2" presetClass="entr" presetSubtype="9"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4500" fill="hold"/>
                                        <p:tgtEl>
                                          <p:spTgt spid="16"/>
                                        </p:tgtEl>
                                        <p:attrNameLst>
                                          <p:attrName>ppt_x</p:attrName>
                                        </p:attrNameLst>
                                      </p:cBhvr>
                                      <p:tavLst>
                                        <p:tav tm="0">
                                          <p:val>
                                            <p:strVal val="0-#ppt_w/2"/>
                                          </p:val>
                                        </p:tav>
                                        <p:tav tm="100000">
                                          <p:val>
                                            <p:strVal val="#ppt_x"/>
                                          </p:val>
                                        </p:tav>
                                      </p:tavLst>
                                    </p:anim>
                                    <p:anim calcmode="lin" valueType="num">
                                      <p:cBhvr additive="base">
                                        <p:cTn id="20" dur="4500" fill="hold"/>
                                        <p:tgtEl>
                                          <p:spTgt spid="16"/>
                                        </p:tgtEl>
                                        <p:attrNameLst>
                                          <p:attrName>ppt_y</p:attrName>
                                        </p:attrNameLst>
                                      </p:cBhvr>
                                      <p:tavLst>
                                        <p:tav tm="0">
                                          <p:val>
                                            <p:strVal val="0-#ppt_h/2"/>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4500" fill="hold"/>
                                        <p:tgtEl>
                                          <p:spTgt spid="16"/>
                                        </p:tgtEl>
                                        <p:attrNameLst>
                                          <p:attrName>ppt_w</p:attrName>
                                        </p:attrNameLst>
                                      </p:cBhvr>
                                      <p:tavLst>
                                        <p:tav tm="0" fmla="#ppt_w*sin(2.5*pi*$)">
                                          <p:val>
                                            <p:fltVal val="0"/>
                                          </p:val>
                                        </p:tav>
                                        <p:tav tm="100000">
                                          <p:val>
                                            <p:fltVal val="1"/>
                                          </p:val>
                                        </p:tav>
                                      </p:tavLst>
                                    </p:anim>
                                    <p:anim calcmode="lin" valueType="num">
                                      <p:cBhvr>
                                        <p:cTn id="24" dur="4500" fill="hold"/>
                                        <p:tgtEl>
                                          <p:spTgt spid="16"/>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4500"/>
                                        <p:tgtEl>
                                          <p:spTgt spid="16"/>
                                        </p:tgtEl>
                                        <p:attrNameLst>
                                          <p:attrName>ppt_x</p:attrName>
                                        </p:attrNameLst>
                                      </p:cBhvr>
                                      <p:tavLst>
                                        <p:tav tm="0">
                                          <p:val>
                                            <p:strVal val="ppt_x"/>
                                          </p:val>
                                        </p:tav>
                                        <p:tav tm="100000">
                                          <p:val>
                                            <p:strVal val="1+ppt_w/2"/>
                                          </p:val>
                                        </p:tav>
                                      </p:tavLst>
                                    </p:anim>
                                    <p:anim calcmode="lin" valueType="num">
                                      <p:cBhvr additive="base">
                                        <p:cTn id="27" dur="4500"/>
                                        <p:tgtEl>
                                          <p:spTgt spid="16"/>
                                        </p:tgtEl>
                                        <p:attrNameLst>
                                          <p:attrName>ppt_y</p:attrName>
                                        </p:attrNameLst>
                                      </p:cBhvr>
                                      <p:tavLst>
                                        <p:tav tm="0">
                                          <p:val>
                                            <p:strVal val="ppt_y"/>
                                          </p:val>
                                        </p:tav>
                                        <p:tav tm="100000">
                                          <p:val>
                                            <p:strVal val="ppt_y"/>
                                          </p:val>
                                        </p:tav>
                                      </p:tavLst>
                                    </p:anim>
                                    <p:set>
                                      <p:cBhvr>
                                        <p:cTn id="28" dur="1" fill="hold">
                                          <p:stCondLst>
                                            <p:cond delay="4499"/>
                                          </p:stCondLst>
                                        </p:cTn>
                                        <p:tgtEl>
                                          <p:spTgt spid="16"/>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4500" fill="hold"/>
                                        <p:tgtEl>
                                          <p:spTgt spid="17"/>
                                        </p:tgtEl>
                                        <p:attrNameLst>
                                          <p:attrName>ppt_x</p:attrName>
                                        </p:attrNameLst>
                                      </p:cBhvr>
                                      <p:tavLst>
                                        <p:tav tm="0">
                                          <p:val>
                                            <p:strVal val="0-#ppt_w/2"/>
                                          </p:val>
                                        </p:tav>
                                        <p:tav tm="100000">
                                          <p:val>
                                            <p:strVal val="#ppt_x"/>
                                          </p:val>
                                        </p:tav>
                                      </p:tavLst>
                                    </p:anim>
                                    <p:anim calcmode="lin" valueType="num">
                                      <p:cBhvr additive="base">
                                        <p:cTn id="32" dur="4500" fill="hold"/>
                                        <p:tgtEl>
                                          <p:spTgt spid="17"/>
                                        </p:tgtEl>
                                        <p:attrNameLst>
                                          <p:attrName>ppt_y</p:attrName>
                                        </p:attrNameLst>
                                      </p:cBhvr>
                                      <p:tavLst>
                                        <p:tav tm="0">
                                          <p:val>
                                            <p:strVal val="0-#ppt_h/2"/>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p:cTn id="35" dur="4500" fill="hold"/>
                                        <p:tgtEl>
                                          <p:spTgt spid="17"/>
                                        </p:tgtEl>
                                        <p:attrNameLst>
                                          <p:attrName>ppt_w</p:attrName>
                                        </p:attrNameLst>
                                      </p:cBhvr>
                                      <p:tavLst>
                                        <p:tav tm="0" fmla="#ppt_w*sin(2.5*pi*$)">
                                          <p:val>
                                            <p:fltVal val="0"/>
                                          </p:val>
                                        </p:tav>
                                        <p:tav tm="100000">
                                          <p:val>
                                            <p:fltVal val="1"/>
                                          </p:val>
                                        </p:tav>
                                      </p:tavLst>
                                    </p:anim>
                                    <p:anim calcmode="lin" valueType="num">
                                      <p:cBhvr>
                                        <p:cTn id="36" dur="4500" fill="hold"/>
                                        <p:tgtEl>
                                          <p:spTgt spid="17"/>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4500"/>
                                        <p:tgtEl>
                                          <p:spTgt spid="17"/>
                                        </p:tgtEl>
                                        <p:attrNameLst>
                                          <p:attrName>ppt_x</p:attrName>
                                        </p:attrNameLst>
                                      </p:cBhvr>
                                      <p:tavLst>
                                        <p:tav tm="0">
                                          <p:val>
                                            <p:strVal val="ppt_x"/>
                                          </p:val>
                                        </p:tav>
                                        <p:tav tm="100000">
                                          <p:val>
                                            <p:strVal val="1+ppt_w/2"/>
                                          </p:val>
                                        </p:tav>
                                      </p:tavLst>
                                    </p:anim>
                                    <p:anim calcmode="lin" valueType="num">
                                      <p:cBhvr additive="base">
                                        <p:cTn id="39" dur="4500"/>
                                        <p:tgtEl>
                                          <p:spTgt spid="17"/>
                                        </p:tgtEl>
                                        <p:attrNameLst>
                                          <p:attrName>ppt_y</p:attrName>
                                        </p:attrNameLst>
                                      </p:cBhvr>
                                      <p:tavLst>
                                        <p:tav tm="0">
                                          <p:val>
                                            <p:strVal val="ppt_y"/>
                                          </p:val>
                                        </p:tav>
                                        <p:tav tm="100000">
                                          <p:val>
                                            <p:strVal val="ppt_y"/>
                                          </p:val>
                                        </p:tav>
                                      </p:tavLst>
                                    </p:anim>
                                    <p:set>
                                      <p:cBhvr>
                                        <p:cTn id="40" dur="1" fill="hold">
                                          <p:stCondLst>
                                            <p:cond delay="4499"/>
                                          </p:stCondLst>
                                        </p:cTn>
                                        <p:tgtEl>
                                          <p:spTgt spid="17"/>
                                        </p:tgtEl>
                                        <p:attrNameLst>
                                          <p:attrName>style.visibility</p:attrName>
                                        </p:attrNameLst>
                                      </p:cBhvr>
                                      <p:to>
                                        <p:strVal val="hidden"/>
                                      </p:to>
                                    </p:set>
                                  </p:childTnLst>
                                </p:cTn>
                              </p:par>
                              <p:par>
                                <p:cTn id="41" presetID="2" presetClass="entr" presetSubtype="9"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4500" fill="hold"/>
                                        <p:tgtEl>
                                          <p:spTgt spid="19"/>
                                        </p:tgtEl>
                                        <p:attrNameLst>
                                          <p:attrName>ppt_x</p:attrName>
                                        </p:attrNameLst>
                                      </p:cBhvr>
                                      <p:tavLst>
                                        <p:tav tm="0">
                                          <p:val>
                                            <p:strVal val="0-#ppt_w/2"/>
                                          </p:val>
                                        </p:tav>
                                        <p:tav tm="100000">
                                          <p:val>
                                            <p:strVal val="#ppt_x"/>
                                          </p:val>
                                        </p:tav>
                                      </p:tavLst>
                                    </p:anim>
                                    <p:anim calcmode="lin" valueType="num">
                                      <p:cBhvr additive="base">
                                        <p:cTn id="44" dur="4500" fill="hold"/>
                                        <p:tgtEl>
                                          <p:spTgt spid="19"/>
                                        </p:tgtEl>
                                        <p:attrNameLst>
                                          <p:attrName>ppt_y</p:attrName>
                                        </p:attrNameLst>
                                      </p:cBhvr>
                                      <p:tavLst>
                                        <p:tav tm="0">
                                          <p:val>
                                            <p:strVal val="0-#ppt_h/2"/>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4500" fill="hold"/>
                                        <p:tgtEl>
                                          <p:spTgt spid="19"/>
                                        </p:tgtEl>
                                        <p:attrNameLst>
                                          <p:attrName>ppt_w</p:attrName>
                                        </p:attrNameLst>
                                      </p:cBhvr>
                                      <p:tavLst>
                                        <p:tav tm="0" fmla="#ppt_w*sin(2.5*pi*$)">
                                          <p:val>
                                            <p:fltVal val="0"/>
                                          </p:val>
                                        </p:tav>
                                        <p:tav tm="100000">
                                          <p:val>
                                            <p:fltVal val="1"/>
                                          </p:val>
                                        </p:tav>
                                      </p:tavLst>
                                    </p:anim>
                                    <p:anim calcmode="lin" valueType="num">
                                      <p:cBhvr>
                                        <p:cTn id="48" dur="4500" fill="hold"/>
                                        <p:tgtEl>
                                          <p:spTgt spid="19"/>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4500"/>
                                        <p:tgtEl>
                                          <p:spTgt spid="19"/>
                                        </p:tgtEl>
                                        <p:attrNameLst>
                                          <p:attrName>ppt_x</p:attrName>
                                        </p:attrNameLst>
                                      </p:cBhvr>
                                      <p:tavLst>
                                        <p:tav tm="0">
                                          <p:val>
                                            <p:strVal val="ppt_x"/>
                                          </p:val>
                                        </p:tav>
                                        <p:tav tm="100000">
                                          <p:val>
                                            <p:strVal val="1+ppt_w/2"/>
                                          </p:val>
                                        </p:tav>
                                      </p:tavLst>
                                    </p:anim>
                                    <p:anim calcmode="lin" valueType="num">
                                      <p:cBhvr additive="base">
                                        <p:cTn id="51" dur="4500"/>
                                        <p:tgtEl>
                                          <p:spTgt spid="19"/>
                                        </p:tgtEl>
                                        <p:attrNameLst>
                                          <p:attrName>ppt_y</p:attrName>
                                        </p:attrNameLst>
                                      </p:cBhvr>
                                      <p:tavLst>
                                        <p:tav tm="0">
                                          <p:val>
                                            <p:strVal val="ppt_y"/>
                                          </p:val>
                                        </p:tav>
                                        <p:tav tm="100000">
                                          <p:val>
                                            <p:strVal val="ppt_y"/>
                                          </p:val>
                                        </p:tav>
                                      </p:tavLst>
                                    </p:anim>
                                    <p:set>
                                      <p:cBhvr>
                                        <p:cTn id="52" dur="1" fill="hold">
                                          <p:stCondLst>
                                            <p:cond delay="4499"/>
                                          </p:stCondLst>
                                        </p:cTn>
                                        <p:tgtEl>
                                          <p:spTgt spid="19"/>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4500" fill="hold"/>
                                        <p:tgtEl>
                                          <p:spTgt spid="15"/>
                                        </p:tgtEl>
                                        <p:attrNameLst>
                                          <p:attrName>ppt_x</p:attrName>
                                        </p:attrNameLst>
                                      </p:cBhvr>
                                      <p:tavLst>
                                        <p:tav tm="0">
                                          <p:val>
                                            <p:strVal val="0-#ppt_w/2"/>
                                          </p:val>
                                        </p:tav>
                                        <p:tav tm="100000">
                                          <p:val>
                                            <p:strVal val="#ppt_x"/>
                                          </p:val>
                                        </p:tav>
                                      </p:tavLst>
                                    </p:anim>
                                    <p:anim calcmode="lin" valueType="num">
                                      <p:cBhvr additive="base">
                                        <p:cTn id="56" dur="4500" fill="hold"/>
                                        <p:tgtEl>
                                          <p:spTgt spid="1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p:cTn id="59" dur="4500" fill="hold"/>
                                        <p:tgtEl>
                                          <p:spTgt spid="15"/>
                                        </p:tgtEl>
                                        <p:attrNameLst>
                                          <p:attrName>ppt_w</p:attrName>
                                        </p:attrNameLst>
                                      </p:cBhvr>
                                      <p:tavLst>
                                        <p:tav tm="0" fmla="#ppt_w*sin(2.5*pi*$)">
                                          <p:val>
                                            <p:fltVal val="0"/>
                                          </p:val>
                                        </p:tav>
                                        <p:tav tm="100000">
                                          <p:val>
                                            <p:fltVal val="1"/>
                                          </p:val>
                                        </p:tav>
                                      </p:tavLst>
                                    </p:anim>
                                    <p:anim calcmode="lin" valueType="num">
                                      <p:cBhvr>
                                        <p:cTn id="60" dur="4500" fill="hold"/>
                                        <p:tgtEl>
                                          <p:spTgt spid="15"/>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4500"/>
                                        <p:tgtEl>
                                          <p:spTgt spid="15"/>
                                        </p:tgtEl>
                                        <p:attrNameLst>
                                          <p:attrName>ppt_x</p:attrName>
                                        </p:attrNameLst>
                                      </p:cBhvr>
                                      <p:tavLst>
                                        <p:tav tm="0">
                                          <p:val>
                                            <p:strVal val="ppt_x"/>
                                          </p:val>
                                        </p:tav>
                                        <p:tav tm="100000">
                                          <p:val>
                                            <p:strVal val="1+ppt_w/2"/>
                                          </p:val>
                                        </p:tav>
                                      </p:tavLst>
                                    </p:anim>
                                    <p:anim calcmode="lin" valueType="num">
                                      <p:cBhvr additive="base">
                                        <p:cTn id="63" dur="4500"/>
                                        <p:tgtEl>
                                          <p:spTgt spid="15"/>
                                        </p:tgtEl>
                                        <p:attrNameLst>
                                          <p:attrName>ppt_y</p:attrName>
                                        </p:attrNameLst>
                                      </p:cBhvr>
                                      <p:tavLst>
                                        <p:tav tm="0">
                                          <p:val>
                                            <p:strVal val="ppt_y"/>
                                          </p:val>
                                        </p:tav>
                                        <p:tav tm="100000">
                                          <p:val>
                                            <p:strVal val="ppt_y"/>
                                          </p:val>
                                        </p:tav>
                                      </p:tavLst>
                                    </p:anim>
                                    <p:set>
                                      <p:cBhvr>
                                        <p:cTn id="64" dur="1" fill="hold">
                                          <p:stCondLst>
                                            <p:cond delay="4499"/>
                                          </p:stCondLst>
                                        </p:cTn>
                                        <p:tgtEl>
                                          <p:spTgt spid="15"/>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4500" fill="hold"/>
                                        <p:tgtEl>
                                          <p:spTgt spid="28"/>
                                        </p:tgtEl>
                                        <p:attrNameLst>
                                          <p:attrName>ppt_x</p:attrName>
                                        </p:attrNameLst>
                                      </p:cBhvr>
                                      <p:tavLst>
                                        <p:tav tm="0">
                                          <p:val>
                                            <p:strVal val="0-#ppt_w/2"/>
                                          </p:val>
                                        </p:tav>
                                        <p:tav tm="100000">
                                          <p:val>
                                            <p:strVal val="#ppt_x"/>
                                          </p:val>
                                        </p:tav>
                                      </p:tavLst>
                                    </p:anim>
                                    <p:anim calcmode="lin" valueType="num">
                                      <p:cBhvr additive="base">
                                        <p:cTn id="68" dur="4500" fill="hold"/>
                                        <p:tgtEl>
                                          <p:spTgt spid="28"/>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4500" fill="hold"/>
                                        <p:tgtEl>
                                          <p:spTgt spid="28"/>
                                        </p:tgtEl>
                                        <p:attrNameLst>
                                          <p:attrName>ppt_w</p:attrName>
                                        </p:attrNameLst>
                                      </p:cBhvr>
                                      <p:tavLst>
                                        <p:tav tm="0" fmla="#ppt_w*sin(2.5*pi*$)">
                                          <p:val>
                                            <p:fltVal val="0"/>
                                          </p:val>
                                        </p:tav>
                                        <p:tav tm="100000">
                                          <p:val>
                                            <p:fltVal val="1"/>
                                          </p:val>
                                        </p:tav>
                                      </p:tavLst>
                                    </p:anim>
                                    <p:anim calcmode="lin" valueType="num">
                                      <p:cBhvr>
                                        <p:cTn id="72" dur="45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28"/>
                                        </p:tgtEl>
                                        <p:attrNameLst>
                                          <p:attrName>ppt_x</p:attrName>
                                        </p:attrNameLst>
                                      </p:cBhvr>
                                      <p:tavLst>
                                        <p:tav tm="0">
                                          <p:val>
                                            <p:strVal val="ppt_x"/>
                                          </p:val>
                                        </p:tav>
                                        <p:tav tm="100000">
                                          <p:val>
                                            <p:strVal val="1+ppt_w/2"/>
                                          </p:val>
                                        </p:tav>
                                      </p:tavLst>
                                    </p:anim>
                                    <p:anim calcmode="lin" valueType="num">
                                      <p:cBhvr additive="base">
                                        <p:cTn id="75" dur="4500"/>
                                        <p:tgtEl>
                                          <p:spTgt spid="28"/>
                                        </p:tgtEl>
                                        <p:attrNameLst>
                                          <p:attrName>ppt_y</p:attrName>
                                        </p:attrNameLst>
                                      </p:cBhvr>
                                      <p:tavLst>
                                        <p:tav tm="0">
                                          <p:val>
                                            <p:strVal val="ppt_y"/>
                                          </p:val>
                                        </p:tav>
                                        <p:tav tm="100000">
                                          <p:val>
                                            <p:strVal val="ppt_y"/>
                                          </p:val>
                                        </p:tav>
                                      </p:tavLst>
                                    </p:anim>
                                    <p:set>
                                      <p:cBhvr>
                                        <p:cTn id="76" dur="1" fill="hold">
                                          <p:stCondLst>
                                            <p:cond delay="4499"/>
                                          </p:stCondLst>
                                        </p:cTn>
                                        <p:tgtEl>
                                          <p:spTgt spid="28"/>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4500" fill="hold"/>
                                        <p:tgtEl>
                                          <p:spTgt spid="26"/>
                                        </p:tgtEl>
                                        <p:attrNameLst>
                                          <p:attrName>ppt_x</p:attrName>
                                        </p:attrNameLst>
                                      </p:cBhvr>
                                      <p:tavLst>
                                        <p:tav tm="0">
                                          <p:val>
                                            <p:strVal val="0-#ppt_w/2"/>
                                          </p:val>
                                        </p:tav>
                                        <p:tav tm="100000">
                                          <p:val>
                                            <p:strVal val="#ppt_x"/>
                                          </p:val>
                                        </p:tav>
                                      </p:tavLst>
                                    </p:anim>
                                    <p:anim calcmode="lin" valueType="num">
                                      <p:cBhvr additive="base">
                                        <p:cTn id="80" dur="4500" fill="hold"/>
                                        <p:tgtEl>
                                          <p:spTgt spid="26"/>
                                        </p:tgtEl>
                                        <p:attrNameLst>
                                          <p:attrName>ppt_y</p:attrName>
                                        </p:attrNameLst>
                                      </p:cBhvr>
                                      <p:tavLst>
                                        <p:tav tm="0">
                                          <p:val>
                                            <p:strVal val="0-#ppt_h/2"/>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p:cTn id="83" dur="4500" fill="hold"/>
                                        <p:tgtEl>
                                          <p:spTgt spid="26"/>
                                        </p:tgtEl>
                                        <p:attrNameLst>
                                          <p:attrName>ppt_w</p:attrName>
                                        </p:attrNameLst>
                                      </p:cBhvr>
                                      <p:tavLst>
                                        <p:tav tm="0" fmla="#ppt_w*sin(2.5*pi*$)">
                                          <p:val>
                                            <p:fltVal val="0"/>
                                          </p:val>
                                        </p:tav>
                                        <p:tav tm="100000">
                                          <p:val>
                                            <p:fltVal val="1"/>
                                          </p:val>
                                        </p:tav>
                                      </p:tavLst>
                                    </p:anim>
                                    <p:anim calcmode="lin" valueType="num">
                                      <p:cBhvr>
                                        <p:cTn id="84" dur="4500" fill="hold"/>
                                        <p:tgtEl>
                                          <p:spTgt spid="26"/>
                                        </p:tgtEl>
                                        <p:attrNameLst>
                                          <p:attrName>ppt_h</p:attrName>
                                        </p:attrNameLst>
                                      </p:cBhvr>
                                      <p:tavLst>
                                        <p:tav tm="0">
                                          <p:val>
                                            <p:strVal val="#ppt_h"/>
                                          </p:val>
                                        </p:tav>
                                        <p:tav tm="100000">
                                          <p:val>
                                            <p:strVal val="#ppt_h"/>
                                          </p:val>
                                        </p:tav>
                                      </p:tavLst>
                                    </p:anim>
                                  </p:childTnLst>
                                </p:cTn>
                              </p:par>
                              <p:par>
                                <p:cTn id="85" presetID="2" presetClass="exit" presetSubtype="2" fill="hold" grpId="2" nodeType="withEffect">
                                  <p:stCondLst>
                                    <p:cond delay="0"/>
                                  </p:stCondLst>
                                  <p:childTnLst>
                                    <p:anim calcmode="lin" valueType="num">
                                      <p:cBhvr additive="base">
                                        <p:cTn id="86" dur="4500"/>
                                        <p:tgtEl>
                                          <p:spTgt spid="26"/>
                                        </p:tgtEl>
                                        <p:attrNameLst>
                                          <p:attrName>ppt_x</p:attrName>
                                        </p:attrNameLst>
                                      </p:cBhvr>
                                      <p:tavLst>
                                        <p:tav tm="0">
                                          <p:val>
                                            <p:strVal val="ppt_x"/>
                                          </p:val>
                                        </p:tav>
                                        <p:tav tm="100000">
                                          <p:val>
                                            <p:strVal val="1+ppt_w/2"/>
                                          </p:val>
                                        </p:tav>
                                      </p:tavLst>
                                    </p:anim>
                                    <p:anim calcmode="lin" valueType="num">
                                      <p:cBhvr additive="base">
                                        <p:cTn id="87" dur="4500"/>
                                        <p:tgtEl>
                                          <p:spTgt spid="26"/>
                                        </p:tgtEl>
                                        <p:attrNameLst>
                                          <p:attrName>ppt_y</p:attrName>
                                        </p:attrNameLst>
                                      </p:cBhvr>
                                      <p:tavLst>
                                        <p:tav tm="0">
                                          <p:val>
                                            <p:strVal val="ppt_y"/>
                                          </p:val>
                                        </p:tav>
                                        <p:tav tm="100000">
                                          <p:val>
                                            <p:strVal val="ppt_y"/>
                                          </p:val>
                                        </p:tav>
                                      </p:tavLst>
                                    </p:anim>
                                    <p:set>
                                      <p:cBhvr>
                                        <p:cTn id="88" dur="1" fill="hold">
                                          <p:stCondLst>
                                            <p:cond delay="4499"/>
                                          </p:stCondLst>
                                        </p:cTn>
                                        <p:tgtEl>
                                          <p:spTgt spid="26"/>
                                        </p:tgtEl>
                                        <p:attrNameLst>
                                          <p:attrName>style.visibility</p:attrName>
                                        </p:attrNameLst>
                                      </p:cBhvr>
                                      <p:to>
                                        <p:strVal val="hidden"/>
                                      </p:to>
                                    </p:set>
                                  </p:childTnLst>
                                </p:cTn>
                              </p:par>
                              <p:par>
                                <p:cTn id="89" presetID="2" presetClass="entr" presetSubtype="9"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4500" fill="hold"/>
                                        <p:tgtEl>
                                          <p:spTgt spid="27"/>
                                        </p:tgtEl>
                                        <p:attrNameLst>
                                          <p:attrName>ppt_x</p:attrName>
                                        </p:attrNameLst>
                                      </p:cBhvr>
                                      <p:tavLst>
                                        <p:tav tm="0">
                                          <p:val>
                                            <p:strVal val="0-#ppt_w/2"/>
                                          </p:val>
                                        </p:tav>
                                        <p:tav tm="100000">
                                          <p:val>
                                            <p:strVal val="#ppt_x"/>
                                          </p:val>
                                        </p:tav>
                                      </p:tavLst>
                                    </p:anim>
                                    <p:anim calcmode="lin" valueType="num">
                                      <p:cBhvr additive="base">
                                        <p:cTn id="92" dur="4500" fill="hold"/>
                                        <p:tgtEl>
                                          <p:spTgt spid="27"/>
                                        </p:tgtEl>
                                        <p:attrNameLst>
                                          <p:attrName>ppt_y</p:attrName>
                                        </p:attrNameLst>
                                      </p:cBhvr>
                                      <p:tavLst>
                                        <p:tav tm="0">
                                          <p:val>
                                            <p:strVal val="0-#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p:cTn id="95" dur="4500" fill="hold"/>
                                        <p:tgtEl>
                                          <p:spTgt spid="27"/>
                                        </p:tgtEl>
                                        <p:attrNameLst>
                                          <p:attrName>ppt_w</p:attrName>
                                        </p:attrNameLst>
                                      </p:cBhvr>
                                      <p:tavLst>
                                        <p:tav tm="0" fmla="#ppt_w*sin(2.5*pi*$)">
                                          <p:val>
                                            <p:fltVal val="0"/>
                                          </p:val>
                                        </p:tav>
                                        <p:tav tm="100000">
                                          <p:val>
                                            <p:fltVal val="1"/>
                                          </p:val>
                                        </p:tav>
                                      </p:tavLst>
                                    </p:anim>
                                    <p:anim calcmode="lin" valueType="num">
                                      <p:cBhvr>
                                        <p:cTn id="96" dur="4500" fill="hold"/>
                                        <p:tgtEl>
                                          <p:spTgt spid="27"/>
                                        </p:tgtEl>
                                        <p:attrNameLst>
                                          <p:attrName>ppt_h</p:attrName>
                                        </p:attrNameLst>
                                      </p:cBhvr>
                                      <p:tavLst>
                                        <p:tav tm="0">
                                          <p:val>
                                            <p:strVal val="#ppt_h"/>
                                          </p:val>
                                        </p:tav>
                                        <p:tav tm="100000">
                                          <p:val>
                                            <p:strVal val="#ppt_h"/>
                                          </p:val>
                                        </p:tav>
                                      </p:tavLst>
                                    </p:anim>
                                  </p:childTnLst>
                                </p:cTn>
                              </p:par>
                              <p:par>
                                <p:cTn id="97" presetID="2" presetClass="exit" presetSubtype="2" fill="hold" grpId="2" nodeType="withEffect">
                                  <p:stCondLst>
                                    <p:cond delay="0"/>
                                  </p:stCondLst>
                                  <p:childTnLst>
                                    <p:anim calcmode="lin" valueType="num">
                                      <p:cBhvr additive="base">
                                        <p:cTn id="98" dur="4500"/>
                                        <p:tgtEl>
                                          <p:spTgt spid="27"/>
                                        </p:tgtEl>
                                        <p:attrNameLst>
                                          <p:attrName>ppt_x</p:attrName>
                                        </p:attrNameLst>
                                      </p:cBhvr>
                                      <p:tavLst>
                                        <p:tav tm="0">
                                          <p:val>
                                            <p:strVal val="ppt_x"/>
                                          </p:val>
                                        </p:tav>
                                        <p:tav tm="100000">
                                          <p:val>
                                            <p:strVal val="1+ppt_w/2"/>
                                          </p:val>
                                        </p:tav>
                                      </p:tavLst>
                                    </p:anim>
                                    <p:anim calcmode="lin" valueType="num">
                                      <p:cBhvr additive="base">
                                        <p:cTn id="99" dur="4500"/>
                                        <p:tgtEl>
                                          <p:spTgt spid="27"/>
                                        </p:tgtEl>
                                        <p:attrNameLst>
                                          <p:attrName>ppt_y</p:attrName>
                                        </p:attrNameLst>
                                      </p:cBhvr>
                                      <p:tavLst>
                                        <p:tav tm="0">
                                          <p:val>
                                            <p:strVal val="ppt_y"/>
                                          </p:val>
                                        </p:tav>
                                        <p:tav tm="100000">
                                          <p:val>
                                            <p:strVal val="ppt_y"/>
                                          </p:val>
                                        </p:tav>
                                      </p:tavLst>
                                    </p:anim>
                                    <p:set>
                                      <p:cBhvr>
                                        <p:cTn id="100" dur="1" fill="hold">
                                          <p:stCondLst>
                                            <p:cond delay="4499"/>
                                          </p:stCondLst>
                                        </p:cTn>
                                        <p:tgtEl>
                                          <p:spTgt spid="27"/>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4500" fill="hold"/>
                                        <p:tgtEl>
                                          <p:spTgt spid="29"/>
                                        </p:tgtEl>
                                        <p:attrNameLst>
                                          <p:attrName>ppt_x</p:attrName>
                                        </p:attrNameLst>
                                      </p:cBhvr>
                                      <p:tavLst>
                                        <p:tav tm="0">
                                          <p:val>
                                            <p:strVal val="0-#ppt_w/2"/>
                                          </p:val>
                                        </p:tav>
                                        <p:tav tm="100000">
                                          <p:val>
                                            <p:strVal val="#ppt_x"/>
                                          </p:val>
                                        </p:tav>
                                      </p:tavLst>
                                    </p:anim>
                                    <p:anim calcmode="lin" valueType="num">
                                      <p:cBhvr additive="base">
                                        <p:cTn id="104" dur="4500" fill="hold"/>
                                        <p:tgtEl>
                                          <p:spTgt spid="29"/>
                                        </p:tgtEl>
                                        <p:attrNameLst>
                                          <p:attrName>ppt_y</p:attrName>
                                        </p:attrNameLst>
                                      </p:cBhvr>
                                      <p:tavLst>
                                        <p:tav tm="0">
                                          <p:val>
                                            <p:strVal val="0-#ppt_h/2"/>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p:cTn id="107" dur="4500" fill="hold"/>
                                        <p:tgtEl>
                                          <p:spTgt spid="29"/>
                                        </p:tgtEl>
                                        <p:attrNameLst>
                                          <p:attrName>ppt_w</p:attrName>
                                        </p:attrNameLst>
                                      </p:cBhvr>
                                      <p:tavLst>
                                        <p:tav tm="0" fmla="#ppt_w*sin(2.5*pi*$)">
                                          <p:val>
                                            <p:fltVal val="0"/>
                                          </p:val>
                                        </p:tav>
                                        <p:tav tm="100000">
                                          <p:val>
                                            <p:fltVal val="1"/>
                                          </p:val>
                                        </p:tav>
                                      </p:tavLst>
                                    </p:anim>
                                    <p:anim calcmode="lin" valueType="num">
                                      <p:cBhvr>
                                        <p:cTn id="108" dur="4500" fill="hold"/>
                                        <p:tgtEl>
                                          <p:spTgt spid="29"/>
                                        </p:tgtEl>
                                        <p:attrNameLst>
                                          <p:attrName>ppt_h</p:attrName>
                                        </p:attrNameLst>
                                      </p:cBhvr>
                                      <p:tavLst>
                                        <p:tav tm="0">
                                          <p:val>
                                            <p:strVal val="#ppt_h"/>
                                          </p:val>
                                        </p:tav>
                                        <p:tav tm="100000">
                                          <p:val>
                                            <p:strVal val="#ppt_h"/>
                                          </p:val>
                                        </p:tav>
                                      </p:tavLst>
                                    </p:anim>
                                  </p:childTnLst>
                                </p:cTn>
                              </p:par>
                              <p:par>
                                <p:cTn id="109" presetID="2" presetClass="exit" presetSubtype="2" fill="hold" grpId="2" nodeType="withEffect">
                                  <p:stCondLst>
                                    <p:cond delay="0"/>
                                  </p:stCondLst>
                                  <p:childTnLst>
                                    <p:anim calcmode="lin" valueType="num">
                                      <p:cBhvr additive="base">
                                        <p:cTn id="110" dur="4500"/>
                                        <p:tgtEl>
                                          <p:spTgt spid="29"/>
                                        </p:tgtEl>
                                        <p:attrNameLst>
                                          <p:attrName>ppt_x</p:attrName>
                                        </p:attrNameLst>
                                      </p:cBhvr>
                                      <p:tavLst>
                                        <p:tav tm="0">
                                          <p:val>
                                            <p:strVal val="ppt_x"/>
                                          </p:val>
                                        </p:tav>
                                        <p:tav tm="100000">
                                          <p:val>
                                            <p:strVal val="1+ppt_w/2"/>
                                          </p:val>
                                        </p:tav>
                                      </p:tavLst>
                                    </p:anim>
                                    <p:anim calcmode="lin" valueType="num">
                                      <p:cBhvr additive="base">
                                        <p:cTn id="111" dur="4500"/>
                                        <p:tgtEl>
                                          <p:spTgt spid="29"/>
                                        </p:tgtEl>
                                        <p:attrNameLst>
                                          <p:attrName>ppt_y</p:attrName>
                                        </p:attrNameLst>
                                      </p:cBhvr>
                                      <p:tavLst>
                                        <p:tav tm="0">
                                          <p:val>
                                            <p:strVal val="ppt_y"/>
                                          </p:val>
                                        </p:tav>
                                        <p:tav tm="100000">
                                          <p:val>
                                            <p:strVal val="ppt_y"/>
                                          </p:val>
                                        </p:tav>
                                      </p:tavLst>
                                    </p:anim>
                                    <p:set>
                                      <p:cBhvr>
                                        <p:cTn id="112" dur="1" fill="hold">
                                          <p:stCondLst>
                                            <p:cond delay="4499"/>
                                          </p:stCondLst>
                                        </p:cTn>
                                        <p:tgtEl>
                                          <p:spTgt spid="29"/>
                                        </p:tgtEl>
                                        <p:attrNameLst>
                                          <p:attrName>style.visibility</p:attrName>
                                        </p:attrNameLst>
                                      </p:cBhvr>
                                      <p:to>
                                        <p:strVal val="hidden"/>
                                      </p:to>
                                    </p:se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4500" fill="hold"/>
                                        <p:tgtEl>
                                          <p:spTgt spid="22"/>
                                        </p:tgtEl>
                                        <p:attrNameLst>
                                          <p:attrName>ppt_x</p:attrName>
                                        </p:attrNameLst>
                                      </p:cBhvr>
                                      <p:tavLst>
                                        <p:tav tm="0">
                                          <p:val>
                                            <p:strVal val="0-#ppt_w/2"/>
                                          </p:val>
                                        </p:tav>
                                        <p:tav tm="100000">
                                          <p:val>
                                            <p:strVal val="#ppt_x"/>
                                          </p:val>
                                        </p:tav>
                                      </p:tavLst>
                                    </p:anim>
                                    <p:anim calcmode="lin" valueType="num">
                                      <p:cBhvr additive="base">
                                        <p:cTn id="116" dur="4500" fill="hold"/>
                                        <p:tgtEl>
                                          <p:spTgt spid="22"/>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22"/>
                                        </p:tgtEl>
                                        <p:attrNameLst>
                                          <p:attrName>style.visibility</p:attrName>
                                        </p:attrNameLst>
                                      </p:cBhvr>
                                      <p:to>
                                        <p:strVal val="visible"/>
                                      </p:to>
                                    </p:set>
                                    <p:anim calcmode="lin" valueType="num">
                                      <p:cBhvr>
                                        <p:cTn id="119" dur="4500" fill="hold"/>
                                        <p:tgtEl>
                                          <p:spTgt spid="22"/>
                                        </p:tgtEl>
                                        <p:attrNameLst>
                                          <p:attrName>ppt_w</p:attrName>
                                        </p:attrNameLst>
                                      </p:cBhvr>
                                      <p:tavLst>
                                        <p:tav tm="0" fmla="#ppt_w*sin(2.5*pi*$)">
                                          <p:val>
                                            <p:fltVal val="0"/>
                                          </p:val>
                                        </p:tav>
                                        <p:tav tm="100000">
                                          <p:val>
                                            <p:fltVal val="1"/>
                                          </p:val>
                                        </p:tav>
                                      </p:tavLst>
                                    </p:anim>
                                    <p:anim calcmode="lin" valueType="num">
                                      <p:cBhvr>
                                        <p:cTn id="120" dur="4500" fill="hold"/>
                                        <p:tgtEl>
                                          <p:spTgt spid="22"/>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4500"/>
                                        <p:tgtEl>
                                          <p:spTgt spid="22"/>
                                        </p:tgtEl>
                                        <p:attrNameLst>
                                          <p:attrName>ppt_x</p:attrName>
                                        </p:attrNameLst>
                                      </p:cBhvr>
                                      <p:tavLst>
                                        <p:tav tm="0">
                                          <p:val>
                                            <p:strVal val="ppt_x"/>
                                          </p:val>
                                        </p:tav>
                                        <p:tav tm="100000">
                                          <p:val>
                                            <p:strVal val="1+ppt_w/2"/>
                                          </p:val>
                                        </p:tav>
                                      </p:tavLst>
                                    </p:anim>
                                    <p:anim calcmode="lin" valueType="num">
                                      <p:cBhvr additive="base">
                                        <p:cTn id="123" dur="4500"/>
                                        <p:tgtEl>
                                          <p:spTgt spid="22"/>
                                        </p:tgtEl>
                                        <p:attrNameLst>
                                          <p:attrName>ppt_y</p:attrName>
                                        </p:attrNameLst>
                                      </p:cBhvr>
                                      <p:tavLst>
                                        <p:tav tm="0">
                                          <p:val>
                                            <p:strVal val="ppt_y"/>
                                          </p:val>
                                        </p:tav>
                                        <p:tav tm="100000">
                                          <p:val>
                                            <p:strVal val="ppt_y"/>
                                          </p:val>
                                        </p:tav>
                                      </p:tavLst>
                                    </p:anim>
                                    <p:set>
                                      <p:cBhvr>
                                        <p:cTn id="124" dur="1" fill="hold">
                                          <p:stCondLst>
                                            <p:cond delay="4499"/>
                                          </p:stCondLst>
                                        </p:cTn>
                                        <p:tgtEl>
                                          <p:spTgt spid="22"/>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4500" fill="hold"/>
                                        <p:tgtEl>
                                          <p:spTgt spid="20"/>
                                        </p:tgtEl>
                                        <p:attrNameLst>
                                          <p:attrName>ppt_x</p:attrName>
                                        </p:attrNameLst>
                                      </p:cBhvr>
                                      <p:tavLst>
                                        <p:tav tm="0">
                                          <p:val>
                                            <p:strVal val="0-#ppt_w/2"/>
                                          </p:val>
                                        </p:tav>
                                        <p:tav tm="100000">
                                          <p:val>
                                            <p:strVal val="#ppt_x"/>
                                          </p:val>
                                        </p:tav>
                                      </p:tavLst>
                                    </p:anim>
                                    <p:anim calcmode="lin" valueType="num">
                                      <p:cBhvr additive="base">
                                        <p:cTn id="128" dur="4500" fill="hold"/>
                                        <p:tgtEl>
                                          <p:spTgt spid="20"/>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0"/>
                                        </p:tgtEl>
                                        <p:attrNameLst>
                                          <p:attrName>style.visibility</p:attrName>
                                        </p:attrNameLst>
                                      </p:cBhvr>
                                      <p:to>
                                        <p:strVal val="visible"/>
                                      </p:to>
                                    </p:set>
                                    <p:anim calcmode="lin" valueType="num">
                                      <p:cBhvr>
                                        <p:cTn id="131" dur="4500" fill="hold"/>
                                        <p:tgtEl>
                                          <p:spTgt spid="20"/>
                                        </p:tgtEl>
                                        <p:attrNameLst>
                                          <p:attrName>ppt_w</p:attrName>
                                        </p:attrNameLst>
                                      </p:cBhvr>
                                      <p:tavLst>
                                        <p:tav tm="0" fmla="#ppt_w*sin(2.5*pi*$)">
                                          <p:val>
                                            <p:fltVal val="0"/>
                                          </p:val>
                                        </p:tav>
                                        <p:tav tm="100000">
                                          <p:val>
                                            <p:fltVal val="1"/>
                                          </p:val>
                                        </p:tav>
                                      </p:tavLst>
                                    </p:anim>
                                    <p:anim calcmode="lin" valueType="num">
                                      <p:cBhvr>
                                        <p:cTn id="132" dur="4500" fill="hold"/>
                                        <p:tgtEl>
                                          <p:spTgt spid="20"/>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20"/>
                                        </p:tgtEl>
                                        <p:attrNameLst>
                                          <p:attrName>ppt_x</p:attrName>
                                        </p:attrNameLst>
                                      </p:cBhvr>
                                      <p:tavLst>
                                        <p:tav tm="0">
                                          <p:val>
                                            <p:strVal val="ppt_x"/>
                                          </p:val>
                                        </p:tav>
                                        <p:tav tm="100000">
                                          <p:val>
                                            <p:strVal val="1+ppt_w/2"/>
                                          </p:val>
                                        </p:tav>
                                      </p:tavLst>
                                    </p:anim>
                                    <p:anim calcmode="lin" valueType="num">
                                      <p:cBhvr additive="base">
                                        <p:cTn id="135" dur="4500"/>
                                        <p:tgtEl>
                                          <p:spTgt spid="20"/>
                                        </p:tgtEl>
                                        <p:attrNameLst>
                                          <p:attrName>ppt_y</p:attrName>
                                        </p:attrNameLst>
                                      </p:cBhvr>
                                      <p:tavLst>
                                        <p:tav tm="0">
                                          <p:val>
                                            <p:strVal val="ppt_y"/>
                                          </p:val>
                                        </p:tav>
                                        <p:tav tm="100000">
                                          <p:val>
                                            <p:strVal val="ppt_y"/>
                                          </p:val>
                                        </p:tav>
                                      </p:tavLst>
                                    </p:anim>
                                    <p:set>
                                      <p:cBhvr>
                                        <p:cTn id="136" dur="1" fill="hold">
                                          <p:stCondLst>
                                            <p:cond delay="4499"/>
                                          </p:stCondLst>
                                        </p:cTn>
                                        <p:tgtEl>
                                          <p:spTgt spid="20"/>
                                        </p:tgtEl>
                                        <p:attrNameLst>
                                          <p:attrName>style.visibility</p:attrName>
                                        </p:attrNameLst>
                                      </p:cBhvr>
                                      <p:to>
                                        <p:strVal val="hidden"/>
                                      </p:to>
                                    </p:set>
                                  </p:childTnLst>
                                </p:cTn>
                              </p:par>
                              <p:par>
                                <p:cTn id="137" presetID="2" presetClass="entr" presetSubtype="9" fill="hold" grpId="0" nodeType="withEffect">
                                  <p:stCondLst>
                                    <p:cond delay="0"/>
                                  </p:stCondLst>
                                  <p:childTnLst>
                                    <p:set>
                                      <p:cBhvr>
                                        <p:cTn id="138" dur="1" fill="hold">
                                          <p:stCondLst>
                                            <p:cond delay="0"/>
                                          </p:stCondLst>
                                        </p:cTn>
                                        <p:tgtEl>
                                          <p:spTgt spid="21"/>
                                        </p:tgtEl>
                                        <p:attrNameLst>
                                          <p:attrName>style.visibility</p:attrName>
                                        </p:attrNameLst>
                                      </p:cBhvr>
                                      <p:to>
                                        <p:strVal val="visible"/>
                                      </p:to>
                                    </p:set>
                                    <p:anim calcmode="lin" valueType="num">
                                      <p:cBhvr additive="base">
                                        <p:cTn id="139" dur="4500" fill="hold"/>
                                        <p:tgtEl>
                                          <p:spTgt spid="21"/>
                                        </p:tgtEl>
                                        <p:attrNameLst>
                                          <p:attrName>ppt_x</p:attrName>
                                        </p:attrNameLst>
                                      </p:cBhvr>
                                      <p:tavLst>
                                        <p:tav tm="0">
                                          <p:val>
                                            <p:strVal val="0-#ppt_w/2"/>
                                          </p:val>
                                        </p:tav>
                                        <p:tav tm="100000">
                                          <p:val>
                                            <p:strVal val="#ppt_x"/>
                                          </p:val>
                                        </p:tav>
                                      </p:tavLst>
                                    </p:anim>
                                    <p:anim calcmode="lin" valueType="num">
                                      <p:cBhvr additive="base">
                                        <p:cTn id="140" dur="4500" fill="hold"/>
                                        <p:tgtEl>
                                          <p:spTgt spid="21"/>
                                        </p:tgtEl>
                                        <p:attrNameLst>
                                          <p:attrName>ppt_y</p:attrName>
                                        </p:attrNameLst>
                                      </p:cBhvr>
                                      <p:tavLst>
                                        <p:tav tm="0">
                                          <p:val>
                                            <p:strVal val="0-#ppt_h/2"/>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21"/>
                                        </p:tgtEl>
                                        <p:attrNameLst>
                                          <p:attrName>style.visibility</p:attrName>
                                        </p:attrNameLst>
                                      </p:cBhvr>
                                      <p:to>
                                        <p:strVal val="visible"/>
                                      </p:to>
                                    </p:set>
                                    <p:anim calcmode="lin" valueType="num">
                                      <p:cBhvr>
                                        <p:cTn id="143" dur="4500" fill="hold"/>
                                        <p:tgtEl>
                                          <p:spTgt spid="21"/>
                                        </p:tgtEl>
                                        <p:attrNameLst>
                                          <p:attrName>ppt_w</p:attrName>
                                        </p:attrNameLst>
                                      </p:cBhvr>
                                      <p:tavLst>
                                        <p:tav tm="0" fmla="#ppt_w*sin(2.5*pi*$)">
                                          <p:val>
                                            <p:fltVal val="0"/>
                                          </p:val>
                                        </p:tav>
                                        <p:tav tm="100000">
                                          <p:val>
                                            <p:fltVal val="1"/>
                                          </p:val>
                                        </p:tav>
                                      </p:tavLst>
                                    </p:anim>
                                    <p:anim calcmode="lin" valueType="num">
                                      <p:cBhvr>
                                        <p:cTn id="144" dur="4500" fill="hold"/>
                                        <p:tgtEl>
                                          <p:spTgt spid="21"/>
                                        </p:tgtEl>
                                        <p:attrNameLst>
                                          <p:attrName>ppt_h</p:attrName>
                                        </p:attrNameLst>
                                      </p:cBhvr>
                                      <p:tavLst>
                                        <p:tav tm="0">
                                          <p:val>
                                            <p:strVal val="#ppt_h"/>
                                          </p:val>
                                        </p:tav>
                                        <p:tav tm="100000">
                                          <p:val>
                                            <p:strVal val="#ppt_h"/>
                                          </p:val>
                                        </p:tav>
                                      </p:tavLst>
                                    </p:anim>
                                  </p:childTnLst>
                                </p:cTn>
                              </p:par>
                              <p:par>
                                <p:cTn id="145" presetID="2" presetClass="exit" presetSubtype="2" fill="hold" grpId="2" nodeType="withEffect">
                                  <p:stCondLst>
                                    <p:cond delay="0"/>
                                  </p:stCondLst>
                                  <p:childTnLst>
                                    <p:anim calcmode="lin" valueType="num">
                                      <p:cBhvr additive="base">
                                        <p:cTn id="146" dur="4500"/>
                                        <p:tgtEl>
                                          <p:spTgt spid="21"/>
                                        </p:tgtEl>
                                        <p:attrNameLst>
                                          <p:attrName>ppt_x</p:attrName>
                                        </p:attrNameLst>
                                      </p:cBhvr>
                                      <p:tavLst>
                                        <p:tav tm="0">
                                          <p:val>
                                            <p:strVal val="ppt_x"/>
                                          </p:val>
                                        </p:tav>
                                        <p:tav tm="100000">
                                          <p:val>
                                            <p:strVal val="1+ppt_w/2"/>
                                          </p:val>
                                        </p:tav>
                                      </p:tavLst>
                                    </p:anim>
                                    <p:anim calcmode="lin" valueType="num">
                                      <p:cBhvr additive="base">
                                        <p:cTn id="147" dur="4500"/>
                                        <p:tgtEl>
                                          <p:spTgt spid="21"/>
                                        </p:tgtEl>
                                        <p:attrNameLst>
                                          <p:attrName>ppt_y</p:attrName>
                                        </p:attrNameLst>
                                      </p:cBhvr>
                                      <p:tavLst>
                                        <p:tav tm="0">
                                          <p:val>
                                            <p:strVal val="ppt_y"/>
                                          </p:val>
                                        </p:tav>
                                        <p:tav tm="100000">
                                          <p:val>
                                            <p:strVal val="ppt_y"/>
                                          </p:val>
                                        </p:tav>
                                      </p:tavLst>
                                    </p:anim>
                                    <p:set>
                                      <p:cBhvr>
                                        <p:cTn id="148" dur="1" fill="hold">
                                          <p:stCondLst>
                                            <p:cond delay="4499"/>
                                          </p:stCondLst>
                                        </p:cTn>
                                        <p:tgtEl>
                                          <p:spTgt spid="21"/>
                                        </p:tgtEl>
                                        <p:attrNameLst>
                                          <p:attrName>style.visibility</p:attrName>
                                        </p:attrNameLst>
                                      </p:cBhvr>
                                      <p:to>
                                        <p:strVal val="hidden"/>
                                      </p:to>
                                    </p:set>
                                  </p:childTnLst>
                                </p:cTn>
                              </p:par>
                              <p:par>
                                <p:cTn id="149" presetID="2" presetClass="entr" presetSubtype="9" fill="hold" grpId="0" nodeType="withEffect">
                                  <p:stCondLst>
                                    <p:cond delay="0"/>
                                  </p:stCondLst>
                                  <p:childTnLst>
                                    <p:set>
                                      <p:cBhvr>
                                        <p:cTn id="150" dur="1" fill="hold">
                                          <p:stCondLst>
                                            <p:cond delay="0"/>
                                          </p:stCondLst>
                                        </p:cTn>
                                        <p:tgtEl>
                                          <p:spTgt spid="14"/>
                                        </p:tgtEl>
                                        <p:attrNameLst>
                                          <p:attrName>style.visibility</p:attrName>
                                        </p:attrNameLst>
                                      </p:cBhvr>
                                      <p:to>
                                        <p:strVal val="visible"/>
                                      </p:to>
                                    </p:set>
                                    <p:anim calcmode="lin" valueType="num">
                                      <p:cBhvr additive="base">
                                        <p:cTn id="151" dur="4500" fill="hold"/>
                                        <p:tgtEl>
                                          <p:spTgt spid="14"/>
                                        </p:tgtEl>
                                        <p:attrNameLst>
                                          <p:attrName>ppt_x</p:attrName>
                                        </p:attrNameLst>
                                      </p:cBhvr>
                                      <p:tavLst>
                                        <p:tav tm="0">
                                          <p:val>
                                            <p:strVal val="0-#ppt_w/2"/>
                                          </p:val>
                                        </p:tav>
                                        <p:tav tm="100000">
                                          <p:val>
                                            <p:strVal val="#ppt_x"/>
                                          </p:val>
                                        </p:tav>
                                      </p:tavLst>
                                    </p:anim>
                                    <p:anim calcmode="lin" valueType="num">
                                      <p:cBhvr additive="base">
                                        <p:cTn id="152" dur="4500" fill="hold"/>
                                        <p:tgtEl>
                                          <p:spTgt spid="14"/>
                                        </p:tgtEl>
                                        <p:attrNameLst>
                                          <p:attrName>ppt_y</p:attrName>
                                        </p:attrNameLst>
                                      </p:cBhvr>
                                      <p:tavLst>
                                        <p:tav tm="0">
                                          <p:val>
                                            <p:strVal val="0-#ppt_h/2"/>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14"/>
                                        </p:tgtEl>
                                        <p:attrNameLst>
                                          <p:attrName>style.visibility</p:attrName>
                                        </p:attrNameLst>
                                      </p:cBhvr>
                                      <p:to>
                                        <p:strVal val="visible"/>
                                      </p:to>
                                    </p:set>
                                    <p:anim calcmode="lin" valueType="num">
                                      <p:cBhvr>
                                        <p:cTn id="155" dur="4500" fill="hold"/>
                                        <p:tgtEl>
                                          <p:spTgt spid="14"/>
                                        </p:tgtEl>
                                        <p:attrNameLst>
                                          <p:attrName>ppt_w</p:attrName>
                                        </p:attrNameLst>
                                      </p:cBhvr>
                                      <p:tavLst>
                                        <p:tav tm="0" fmla="#ppt_w*sin(2.5*pi*$)">
                                          <p:val>
                                            <p:fltVal val="0"/>
                                          </p:val>
                                        </p:tav>
                                        <p:tav tm="100000">
                                          <p:val>
                                            <p:fltVal val="1"/>
                                          </p:val>
                                        </p:tav>
                                      </p:tavLst>
                                    </p:anim>
                                    <p:anim calcmode="lin" valueType="num">
                                      <p:cBhvr>
                                        <p:cTn id="156" dur="4500" fill="hold"/>
                                        <p:tgtEl>
                                          <p:spTgt spid="14"/>
                                        </p:tgtEl>
                                        <p:attrNameLst>
                                          <p:attrName>ppt_h</p:attrName>
                                        </p:attrNameLst>
                                      </p:cBhvr>
                                      <p:tavLst>
                                        <p:tav tm="0">
                                          <p:val>
                                            <p:strVal val="#ppt_h"/>
                                          </p:val>
                                        </p:tav>
                                        <p:tav tm="100000">
                                          <p:val>
                                            <p:strVal val="#ppt_h"/>
                                          </p:val>
                                        </p:tav>
                                      </p:tavLst>
                                    </p:anim>
                                  </p:childTnLst>
                                </p:cTn>
                              </p:par>
                              <p:par>
                                <p:cTn id="157" presetID="2" presetClass="exit" presetSubtype="2" fill="hold" grpId="2" nodeType="withEffect">
                                  <p:stCondLst>
                                    <p:cond delay="0"/>
                                  </p:stCondLst>
                                  <p:childTnLst>
                                    <p:anim calcmode="lin" valueType="num">
                                      <p:cBhvr additive="base">
                                        <p:cTn id="158" dur="4500"/>
                                        <p:tgtEl>
                                          <p:spTgt spid="14"/>
                                        </p:tgtEl>
                                        <p:attrNameLst>
                                          <p:attrName>ppt_x</p:attrName>
                                        </p:attrNameLst>
                                      </p:cBhvr>
                                      <p:tavLst>
                                        <p:tav tm="0">
                                          <p:val>
                                            <p:strVal val="ppt_x"/>
                                          </p:val>
                                        </p:tav>
                                        <p:tav tm="100000">
                                          <p:val>
                                            <p:strVal val="1+ppt_w/2"/>
                                          </p:val>
                                        </p:tav>
                                      </p:tavLst>
                                    </p:anim>
                                    <p:anim calcmode="lin" valueType="num">
                                      <p:cBhvr additive="base">
                                        <p:cTn id="159" dur="4500"/>
                                        <p:tgtEl>
                                          <p:spTgt spid="14"/>
                                        </p:tgtEl>
                                        <p:attrNameLst>
                                          <p:attrName>ppt_y</p:attrName>
                                        </p:attrNameLst>
                                      </p:cBhvr>
                                      <p:tavLst>
                                        <p:tav tm="0">
                                          <p:val>
                                            <p:strVal val="ppt_y"/>
                                          </p:val>
                                        </p:tav>
                                        <p:tav tm="100000">
                                          <p:val>
                                            <p:strVal val="ppt_y"/>
                                          </p:val>
                                        </p:tav>
                                      </p:tavLst>
                                    </p:anim>
                                    <p:set>
                                      <p:cBhvr>
                                        <p:cTn id="160" dur="1" fill="hold">
                                          <p:stCondLst>
                                            <p:cond delay="4499"/>
                                          </p:stCondLst>
                                        </p:cTn>
                                        <p:tgtEl>
                                          <p:spTgt spid="14"/>
                                        </p:tgtEl>
                                        <p:attrNameLst>
                                          <p:attrName>style.visibility</p:attrName>
                                        </p:attrNameLst>
                                      </p:cBhvr>
                                      <p:to>
                                        <p:strVal val="hidden"/>
                                      </p:to>
                                    </p:set>
                                  </p:childTnLst>
                                </p:cTn>
                              </p:par>
                              <p:par>
                                <p:cTn id="161" presetID="2" presetClass="entr" presetSubtype="9" fill="hold" grpId="0" nodeType="withEffect">
                                  <p:stCondLst>
                                    <p:cond delay="0"/>
                                  </p:stCondLst>
                                  <p:childTnLst>
                                    <p:set>
                                      <p:cBhvr>
                                        <p:cTn id="162" dur="1" fill="hold">
                                          <p:stCondLst>
                                            <p:cond delay="0"/>
                                          </p:stCondLst>
                                        </p:cTn>
                                        <p:tgtEl>
                                          <p:spTgt spid="13"/>
                                        </p:tgtEl>
                                        <p:attrNameLst>
                                          <p:attrName>style.visibility</p:attrName>
                                        </p:attrNameLst>
                                      </p:cBhvr>
                                      <p:to>
                                        <p:strVal val="visible"/>
                                      </p:to>
                                    </p:set>
                                    <p:anim calcmode="lin" valueType="num">
                                      <p:cBhvr additive="base">
                                        <p:cTn id="163" dur="4500" fill="hold"/>
                                        <p:tgtEl>
                                          <p:spTgt spid="13"/>
                                        </p:tgtEl>
                                        <p:attrNameLst>
                                          <p:attrName>ppt_x</p:attrName>
                                        </p:attrNameLst>
                                      </p:cBhvr>
                                      <p:tavLst>
                                        <p:tav tm="0">
                                          <p:val>
                                            <p:strVal val="0-#ppt_w/2"/>
                                          </p:val>
                                        </p:tav>
                                        <p:tav tm="100000">
                                          <p:val>
                                            <p:strVal val="#ppt_x"/>
                                          </p:val>
                                        </p:tav>
                                      </p:tavLst>
                                    </p:anim>
                                    <p:anim calcmode="lin" valueType="num">
                                      <p:cBhvr additive="base">
                                        <p:cTn id="164" dur="4500" fill="hold"/>
                                        <p:tgtEl>
                                          <p:spTgt spid="13"/>
                                        </p:tgtEl>
                                        <p:attrNameLst>
                                          <p:attrName>ppt_y</p:attrName>
                                        </p:attrNameLst>
                                      </p:cBhvr>
                                      <p:tavLst>
                                        <p:tav tm="0">
                                          <p:val>
                                            <p:strVal val="0-#ppt_h/2"/>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13"/>
                                        </p:tgtEl>
                                        <p:attrNameLst>
                                          <p:attrName>style.visibility</p:attrName>
                                        </p:attrNameLst>
                                      </p:cBhvr>
                                      <p:to>
                                        <p:strVal val="visible"/>
                                      </p:to>
                                    </p:set>
                                    <p:anim calcmode="lin" valueType="num">
                                      <p:cBhvr>
                                        <p:cTn id="167" dur="4500" fill="hold"/>
                                        <p:tgtEl>
                                          <p:spTgt spid="13"/>
                                        </p:tgtEl>
                                        <p:attrNameLst>
                                          <p:attrName>ppt_w</p:attrName>
                                        </p:attrNameLst>
                                      </p:cBhvr>
                                      <p:tavLst>
                                        <p:tav tm="0" fmla="#ppt_w*sin(2.5*pi*$)">
                                          <p:val>
                                            <p:fltVal val="0"/>
                                          </p:val>
                                        </p:tav>
                                        <p:tav tm="100000">
                                          <p:val>
                                            <p:fltVal val="1"/>
                                          </p:val>
                                        </p:tav>
                                      </p:tavLst>
                                    </p:anim>
                                    <p:anim calcmode="lin" valueType="num">
                                      <p:cBhvr>
                                        <p:cTn id="168" dur="4500" fill="hold"/>
                                        <p:tgtEl>
                                          <p:spTgt spid="13"/>
                                        </p:tgtEl>
                                        <p:attrNameLst>
                                          <p:attrName>ppt_h</p:attrName>
                                        </p:attrNameLst>
                                      </p:cBhvr>
                                      <p:tavLst>
                                        <p:tav tm="0">
                                          <p:val>
                                            <p:strVal val="#ppt_h"/>
                                          </p:val>
                                        </p:tav>
                                        <p:tav tm="100000">
                                          <p:val>
                                            <p:strVal val="#ppt_h"/>
                                          </p:val>
                                        </p:tav>
                                      </p:tavLst>
                                    </p:anim>
                                  </p:childTnLst>
                                </p:cTn>
                              </p:par>
                              <p:par>
                                <p:cTn id="169" presetID="2" presetClass="exit" presetSubtype="2" fill="hold" grpId="2" nodeType="withEffect">
                                  <p:stCondLst>
                                    <p:cond delay="0"/>
                                  </p:stCondLst>
                                  <p:childTnLst>
                                    <p:anim calcmode="lin" valueType="num">
                                      <p:cBhvr additive="base">
                                        <p:cTn id="170" dur="4500"/>
                                        <p:tgtEl>
                                          <p:spTgt spid="13"/>
                                        </p:tgtEl>
                                        <p:attrNameLst>
                                          <p:attrName>ppt_x</p:attrName>
                                        </p:attrNameLst>
                                      </p:cBhvr>
                                      <p:tavLst>
                                        <p:tav tm="0">
                                          <p:val>
                                            <p:strVal val="ppt_x"/>
                                          </p:val>
                                        </p:tav>
                                        <p:tav tm="100000">
                                          <p:val>
                                            <p:strVal val="1+ppt_w/2"/>
                                          </p:val>
                                        </p:tav>
                                      </p:tavLst>
                                    </p:anim>
                                    <p:anim calcmode="lin" valueType="num">
                                      <p:cBhvr additive="base">
                                        <p:cTn id="171" dur="4500"/>
                                        <p:tgtEl>
                                          <p:spTgt spid="13"/>
                                        </p:tgtEl>
                                        <p:attrNameLst>
                                          <p:attrName>ppt_y</p:attrName>
                                        </p:attrNameLst>
                                      </p:cBhvr>
                                      <p:tavLst>
                                        <p:tav tm="0">
                                          <p:val>
                                            <p:strVal val="ppt_y"/>
                                          </p:val>
                                        </p:tav>
                                        <p:tav tm="100000">
                                          <p:val>
                                            <p:strVal val="ppt_y"/>
                                          </p:val>
                                        </p:tav>
                                      </p:tavLst>
                                    </p:anim>
                                    <p:set>
                                      <p:cBhvr>
                                        <p:cTn id="172" dur="1" fill="hold">
                                          <p:stCondLst>
                                            <p:cond delay="4499"/>
                                          </p:stCondLst>
                                        </p:cTn>
                                        <p:tgtEl>
                                          <p:spTgt spid="13"/>
                                        </p:tgtEl>
                                        <p:attrNameLst>
                                          <p:attrName>style.visibility</p:attrName>
                                        </p:attrNameLst>
                                      </p:cBhvr>
                                      <p:to>
                                        <p:strVal val="hidden"/>
                                      </p:to>
                                    </p:set>
                                  </p:childTnLst>
                                </p:cTn>
                              </p:par>
                              <p:par>
                                <p:cTn id="173" presetID="2" presetClass="entr" presetSubtype="9" fill="hold" grpId="0" nodeType="with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4500" fill="hold"/>
                                        <p:tgtEl>
                                          <p:spTgt spid="32"/>
                                        </p:tgtEl>
                                        <p:attrNameLst>
                                          <p:attrName>ppt_x</p:attrName>
                                        </p:attrNameLst>
                                      </p:cBhvr>
                                      <p:tavLst>
                                        <p:tav tm="0">
                                          <p:val>
                                            <p:strVal val="0-#ppt_w/2"/>
                                          </p:val>
                                        </p:tav>
                                        <p:tav tm="100000">
                                          <p:val>
                                            <p:strVal val="#ppt_x"/>
                                          </p:val>
                                        </p:tav>
                                      </p:tavLst>
                                    </p:anim>
                                    <p:anim calcmode="lin" valueType="num">
                                      <p:cBhvr additive="base">
                                        <p:cTn id="176" dur="4500" fill="hold"/>
                                        <p:tgtEl>
                                          <p:spTgt spid="32"/>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2"/>
                                        </p:tgtEl>
                                        <p:attrNameLst>
                                          <p:attrName>style.visibility</p:attrName>
                                        </p:attrNameLst>
                                      </p:cBhvr>
                                      <p:to>
                                        <p:strVal val="visible"/>
                                      </p:to>
                                    </p:set>
                                    <p:anim calcmode="lin" valueType="num">
                                      <p:cBhvr>
                                        <p:cTn id="179" dur="4500" fill="hold"/>
                                        <p:tgtEl>
                                          <p:spTgt spid="32"/>
                                        </p:tgtEl>
                                        <p:attrNameLst>
                                          <p:attrName>ppt_w</p:attrName>
                                        </p:attrNameLst>
                                      </p:cBhvr>
                                      <p:tavLst>
                                        <p:tav tm="0" fmla="#ppt_w*sin(2.5*pi*$)">
                                          <p:val>
                                            <p:fltVal val="0"/>
                                          </p:val>
                                        </p:tav>
                                        <p:tav tm="100000">
                                          <p:val>
                                            <p:fltVal val="1"/>
                                          </p:val>
                                        </p:tav>
                                      </p:tavLst>
                                    </p:anim>
                                    <p:anim calcmode="lin" valueType="num">
                                      <p:cBhvr>
                                        <p:cTn id="180" dur="4500" fill="hold"/>
                                        <p:tgtEl>
                                          <p:spTgt spid="32"/>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4500"/>
                                        <p:tgtEl>
                                          <p:spTgt spid="32"/>
                                        </p:tgtEl>
                                        <p:attrNameLst>
                                          <p:attrName>ppt_x</p:attrName>
                                        </p:attrNameLst>
                                      </p:cBhvr>
                                      <p:tavLst>
                                        <p:tav tm="0">
                                          <p:val>
                                            <p:strVal val="ppt_x"/>
                                          </p:val>
                                        </p:tav>
                                        <p:tav tm="100000">
                                          <p:val>
                                            <p:strVal val="1+ppt_w/2"/>
                                          </p:val>
                                        </p:tav>
                                      </p:tavLst>
                                    </p:anim>
                                    <p:anim calcmode="lin" valueType="num">
                                      <p:cBhvr additive="base">
                                        <p:cTn id="183" dur="4500"/>
                                        <p:tgtEl>
                                          <p:spTgt spid="32"/>
                                        </p:tgtEl>
                                        <p:attrNameLst>
                                          <p:attrName>ppt_y</p:attrName>
                                        </p:attrNameLst>
                                      </p:cBhvr>
                                      <p:tavLst>
                                        <p:tav tm="0">
                                          <p:val>
                                            <p:strVal val="ppt_y"/>
                                          </p:val>
                                        </p:tav>
                                        <p:tav tm="100000">
                                          <p:val>
                                            <p:strVal val="ppt_y"/>
                                          </p:val>
                                        </p:tav>
                                      </p:tavLst>
                                    </p:anim>
                                    <p:set>
                                      <p:cBhvr>
                                        <p:cTn id="184" dur="1" fill="hold">
                                          <p:stCondLst>
                                            <p:cond delay="4499"/>
                                          </p:stCondLst>
                                        </p:cTn>
                                        <p:tgtEl>
                                          <p:spTgt spid="32"/>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30"/>
                                        </p:tgtEl>
                                        <p:attrNameLst>
                                          <p:attrName>style.visibility</p:attrName>
                                        </p:attrNameLst>
                                      </p:cBhvr>
                                      <p:to>
                                        <p:strVal val="visible"/>
                                      </p:to>
                                    </p:set>
                                    <p:anim calcmode="lin" valueType="num">
                                      <p:cBhvr additive="base">
                                        <p:cTn id="187" dur="4500" fill="hold"/>
                                        <p:tgtEl>
                                          <p:spTgt spid="30"/>
                                        </p:tgtEl>
                                        <p:attrNameLst>
                                          <p:attrName>ppt_x</p:attrName>
                                        </p:attrNameLst>
                                      </p:cBhvr>
                                      <p:tavLst>
                                        <p:tav tm="0">
                                          <p:val>
                                            <p:strVal val="0-#ppt_w/2"/>
                                          </p:val>
                                        </p:tav>
                                        <p:tav tm="100000">
                                          <p:val>
                                            <p:strVal val="#ppt_x"/>
                                          </p:val>
                                        </p:tav>
                                      </p:tavLst>
                                    </p:anim>
                                    <p:anim calcmode="lin" valueType="num">
                                      <p:cBhvr additive="base">
                                        <p:cTn id="188" dur="4500" fill="hold"/>
                                        <p:tgtEl>
                                          <p:spTgt spid="3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0"/>
                                        </p:tgtEl>
                                        <p:attrNameLst>
                                          <p:attrName>style.visibility</p:attrName>
                                        </p:attrNameLst>
                                      </p:cBhvr>
                                      <p:to>
                                        <p:strVal val="visible"/>
                                      </p:to>
                                    </p:set>
                                    <p:anim calcmode="lin" valueType="num">
                                      <p:cBhvr>
                                        <p:cTn id="191" dur="4500" fill="hold"/>
                                        <p:tgtEl>
                                          <p:spTgt spid="30"/>
                                        </p:tgtEl>
                                        <p:attrNameLst>
                                          <p:attrName>ppt_w</p:attrName>
                                        </p:attrNameLst>
                                      </p:cBhvr>
                                      <p:tavLst>
                                        <p:tav tm="0" fmla="#ppt_w*sin(2.5*pi*$)">
                                          <p:val>
                                            <p:fltVal val="0"/>
                                          </p:val>
                                        </p:tav>
                                        <p:tav tm="100000">
                                          <p:val>
                                            <p:fltVal val="1"/>
                                          </p:val>
                                        </p:tav>
                                      </p:tavLst>
                                    </p:anim>
                                    <p:anim calcmode="lin" valueType="num">
                                      <p:cBhvr>
                                        <p:cTn id="192" dur="4500" fill="hold"/>
                                        <p:tgtEl>
                                          <p:spTgt spid="30"/>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0"/>
                                        </p:tgtEl>
                                        <p:attrNameLst>
                                          <p:attrName>ppt_x</p:attrName>
                                        </p:attrNameLst>
                                      </p:cBhvr>
                                      <p:tavLst>
                                        <p:tav tm="0">
                                          <p:val>
                                            <p:strVal val="ppt_x"/>
                                          </p:val>
                                        </p:tav>
                                        <p:tav tm="100000">
                                          <p:val>
                                            <p:strVal val="1+ppt_w/2"/>
                                          </p:val>
                                        </p:tav>
                                      </p:tavLst>
                                    </p:anim>
                                    <p:anim calcmode="lin" valueType="num">
                                      <p:cBhvr additive="base">
                                        <p:cTn id="195" dur="4500"/>
                                        <p:tgtEl>
                                          <p:spTgt spid="30"/>
                                        </p:tgtEl>
                                        <p:attrNameLst>
                                          <p:attrName>ppt_y</p:attrName>
                                        </p:attrNameLst>
                                      </p:cBhvr>
                                      <p:tavLst>
                                        <p:tav tm="0">
                                          <p:val>
                                            <p:strVal val="ppt_y"/>
                                          </p:val>
                                        </p:tav>
                                        <p:tav tm="100000">
                                          <p:val>
                                            <p:strVal val="ppt_y"/>
                                          </p:val>
                                        </p:tav>
                                      </p:tavLst>
                                    </p:anim>
                                    <p:set>
                                      <p:cBhvr>
                                        <p:cTn id="196" dur="1" fill="hold">
                                          <p:stCondLst>
                                            <p:cond delay="4499"/>
                                          </p:stCondLst>
                                        </p:cTn>
                                        <p:tgtEl>
                                          <p:spTgt spid="30"/>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31"/>
                                        </p:tgtEl>
                                        <p:attrNameLst>
                                          <p:attrName>style.visibility</p:attrName>
                                        </p:attrNameLst>
                                      </p:cBhvr>
                                      <p:to>
                                        <p:strVal val="visible"/>
                                      </p:to>
                                    </p:set>
                                    <p:anim calcmode="lin" valueType="num">
                                      <p:cBhvr additive="base">
                                        <p:cTn id="199" dur="4500" fill="hold"/>
                                        <p:tgtEl>
                                          <p:spTgt spid="31"/>
                                        </p:tgtEl>
                                        <p:attrNameLst>
                                          <p:attrName>ppt_x</p:attrName>
                                        </p:attrNameLst>
                                      </p:cBhvr>
                                      <p:tavLst>
                                        <p:tav tm="0">
                                          <p:val>
                                            <p:strVal val="0-#ppt_w/2"/>
                                          </p:val>
                                        </p:tav>
                                        <p:tav tm="100000">
                                          <p:val>
                                            <p:strVal val="#ppt_x"/>
                                          </p:val>
                                        </p:tav>
                                      </p:tavLst>
                                    </p:anim>
                                    <p:anim calcmode="lin" valueType="num">
                                      <p:cBhvr additive="base">
                                        <p:cTn id="200" dur="4500" fill="hold"/>
                                        <p:tgtEl>
                                          <p:spTgt spid="31"/>
                                        </p:tgtEl>
                                        <p:attrNameLst>
                                          <p:attrName>ppt_y</p:attrName>
                                        </p:attrNameLst>
                                      </p:cBhvr>
                                      <p:tavLst>
                                        <p:tav tm="0">
                                          <p:val>
                                            <p:strVal val="0-#ppt_h/2"/>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31"/>
                                        </p:tgtEl>
                                        <p:attrNameLst>
                                          <p:attrName>style.visibility</p:attrName>
                                        </p:attrNameLst>
                                      </p:cBhvr>
                                      <p:to>
                                        <p:strVal val="visible"/>
                                      </p:to>
                                    </p:set>
                                    <p:anim calcmode="lin" valueType="num">
                                      <p:cBhvr>
                                        <p:cTn id="203" dur="4500" fill="hold"/>
                                        <p:tgtEl>
                                          <p:spTgt spid="31"/>
                                        </p:tgtEl>
                                        <p:attrNameLst>
                                          <p:attrName>ppt_w</p:attrName>
                                        </p:attrNameLst>
                                      </p:cBhvr>
                                      <p:tavLst>
                                        <p:tav tm="0" fmla="#ppt_w*sin(2.5*pi*$)">
                                          <p:val>
                                            <p:fltVal val="0"/>
                                          </p:val>
                                        </p:tav>
                                        <p:tav tm="100000">
                                          <p:val>
                                            <p:fltVal val="1"/>
                                          </p:val>
                                        </p:tav>
                                      </p:tavLst>
                                    </p:anim>
                                    <p:anim calcmode="lin" valueType="num">
                                      <p:cBhvr>
                                        <p:cTn id="204" dur="4500" fill="hold"/>
                                        <p:tgtEl>
                                          <p:spTgt spid="31"/>
                                        </p:tgtEl>
                                        <p:attrNameLst>
                                          <p:attrName>ppt_h</p:attrName>
                                        </p:attrNameLst>
                                      </p:cBhvr>
                                      <p:tavLst>
                                        <p:tav tm="0">
                                          <p:val>
                                            <p:strVal val="#ppt_h"/>
                                          </p:val>
                                        </p:tav>
                                        <p:tav tm="100000">
                                          <p:val>
                                            <p:strVal val="#ppt_h"/>
                                          </p:val>
                                        </p:tav>
                                      </p:tavLst>
                                    </p:anim>
                                  </p:childTnLst>
                                </p:cTn>
                              </p:par>
                              <p:par>
                                <p:cTn id="205" presetID="2" presetClass="exit" presetSubtype="2" fill="hold" grpId="2" nodeType="withEffect">
                                  <p:stCondLst>
                                    <p:cond delay="0"/>
                                  </p:stCondLst>
                                  <p:childTnLst>
                                    <p:anim calcmode="lin" valueType="num">
                                      <p:cBhvr additive="base">
                                        <p:cTn id="206" dur="4500"/>
                                        <p:tgtEl>
                                          <p:spTgt spid="31"/>
                                        </p:tgtEl>
                                        <p:attrNameLst>
                                          <p:attrName>ppt_x</p:attrName>
                                        </p:attrNameLst>
                                      </p:cBhvr>
                                      <p:tavLst>
                                        <p:tav tm="0">
                                          <p:val>
                                            <p:strVal val="ppt_x"/>
                                          </p:val>
                                        </p:tav>
                                        <p:tav tm="100000">
                                          <p:val>
                                            <p:strVal val="1+ppt_w/2"/>
                                          </p:val>
                                        </p:tav>
                                      </p:tavLst>
                                    </p:anim>
                                    <p:anim calcmode="lin" valueType="num">
                                      <p:cBhvr additive="base">
                                        <p:cTn id="207" dur="4500"/>
                                        <p:tgtEl>
                                          <p:spTgt spid="31"/>
                                        </p:tgtEl>
                                        <p:attrNameLst>
                                          <p:attrName>ppt_y</p:attrName>
                                        </p:attrNameLst>
                                      </p:cBhvr>
                                      <p:tavLst>
                                        <p:tav tm="0">
                                          <p:val>
                                            <p:strVal val="ppt_y"/>
                                          </p:val>
                                        </p:tav>
                                        <p:tav tm="100000">
                                          <p:val>
                                            <p:strVal val="ppt_y"/>
                                          </p:val>
                                        </p:tav>
                                      </p:tavLst>
                                    </p:anim>
                                    <p:set>
                                      <p:cBhvr>
                                        <p:cTn id="208" dur="1" fill="hold">
                                          <p:stCondLst>
                                            <p:cond delay="4499"/>
                                          </p:stCondLst>
                                        </p:cTn>
                                        <p:tgtEl>
                                          <p:spTgt spid="31"/>
                                        </p:tgtEl>
                                        <p:attrNameLst>
                                          <p:attrName>style.visibility</p:attrName>
                                        </p:attrNameLst>
                                      </p:cBhvr>
                                      <p:to>
                                        <p:strVal val="hidden"/>
                                      </p:to>
                                    </p:set>
                                  </p:childTnLst>
                                </p:cTn>
                              </p:par>
                              <p:par>
                                <p:cTn id="209" presetID="2" presetClass="entr" presetSubtype="9" fill="hold" grpId="0"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additive="base">
                                        <p:cTn id="211" dur="4500" fill="hold"/>
                                        <p:tgtEl>
                                          <p:spTgt spid="24"/>
                                        </p:tgtEl>
                                        <p:attrNameLst>
                                          <p:attrName>ppt_x</p:attrName>
                                        </p:attrNameLst>
                                      </p:cBhvr>
                                      <p:tavLst>
                                        <p:tav tm="0">
                                          <p:val>
                                            <p:strVal val="0-#ppt_w/2"/>
                                          </p:val>
                                        </p:tav>
                                        <p:tav tm="100000">
                                          <p:val>
                                            <p:strVal val="#ppt_x"/>
                                          </p:val>
                                        </p:tav>
                                      </p:tavLst>
                                    </p:anim>
                                    <p:anim calcmode="lin" valueType="num">
                                      <p:cBhvr additive="base">
                                        <p:cTn id="212" dur="4500" fill="hold"/>
                                        <p:tgtEl>
                                          <p:spTgt spid="24"/>
                                        </p:tgtEl>
                                        <p:attrNameLst>
                                          <p:attrName>ppt_y</p:attrName>
                                        </p:attrNameLst>
                                      </p:cBhvr>
                                      <p:tavLst>
                                        <p:tav tm="0">
                                          <p:val>
                                            <p:strVal val="0-#ppt_h/2"/>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24"/>
                                        </p:tgtEl>
                                        <p:attrNameLst>
                                          <p:attrName>style.visibility</p:attrName>
                                        </p:attrNameLst>
                                      </p:cBhvr>
                                      <p:to>
                                        <p:strVal val="visible"/>
                                      </p:to>
                                    </p:set>
                                    <p:anim calcmode="lin" valueType="num">
                                      <p:cBhvr>
                                        <p:cTn id="215" dur="4500" fill="hold"/>
                                        <p:tgtEl>
                                          <p:spTgt spid="24"/>
                                        </p:tgtEl>
                                        <p:attrNameLst>
                                          <p:attrName>ppt_w</p:attrName>
                                        </p:attrNameLst>
                                      </p:cBhvr>
                                      <p:tavLst>
                                        <p:tav tm="0" fmla="#ppt_w*sin(2.5*pi*$)">
                                          <p:val>
                                            <p:fltVal val="0"/>
                                          </p:val>
                                        </p:tav>
                                        <p:tav tm="100000">
                                          <p:val>
                                            <p:fltVal val="1"/>
                                          </p:val>
                                        </p:tav>
                                      </p:tavLst>
                                    </p:anim>
                                    <p:anim calcmode="lin" valueType="num">
                                      <p:cBhvr>
                                        <p:cTn id="216" dur="4500" fill="hold"/>
                                        <p:tgtEl>
                                          <p:spTgt spid="24"/>
                                        </p:tgtEl>
                                        <p:attrNameLst>
                                          <p:attrName>ppt_h</p:attrName>
                                        </p:attrNameLst>
                                      </p:cBhvr>
                                      <p:tavLst>
                                        <p:tav tm="0">
                                          <p:val>
                                            <p:strVal val="#ppt_h"/>
                                          </p:val>
                                        </p:tav>
                                        <p:tav tm="100000">
                                          <p:val>
                                            <p:strVal val="#ppt_h"/>
                                          </p:val>
                                        </p:tav>
                                      </p:tavLst>
                                    </p:anim>
                                  </p:childTnLst>
                                </p:cTn>
                              </p:par>
                              <p:par>
                                <p:cTn id="217" presetID="2" presetClass="exit" presetSubtype="2" fill="hold" grpId="2" nodeType="withEffect">
                                  <p:stCondLst>
                                    <p:cond delay="0"/>
                                  </p:stCondLst>
                                  <p:childTnLst>
                                    <p:anim calcmode="lin" valueType="num">
                                      <p:cBhvr additive="base">
                                        <p:cTn id="218" dur="4500"/>
                                        <p:tgtEl>
                                          <p:spTgt spid="24"/>
                                        </p:tgtEl>
                                        <p:attrNameLst>
                                          <p:attrName>ppt_x</p:attrName>
                                        </p:attrNameLst>
                                      </p:cBhvr>
                                      <p:tavLst>
                                        <p:tav tm="0">
                                          <p:val>
                                            <p:strVal val="ppt_x"/>
                                          </p:val>
                                        </p:tav>
                                        <p:tav tm="100000">
                                          <p:val>
                                            <p:strVal val="1+ppt_w/2"/>
                                          </p:val>
                                        </p:tav>
                                      </p:tavLst>
                                    </p:anim>
                                    <p:anim calcmode="lin" valueType="num">
                                      <p:cBhvr additive="base">
                                        <p:cTn id="219" dur="4500"/>
                                        <p:tgtEl>
                                          <p:spTgt spid="24"/>
                                        </p:tgtEl>
                                        <p:attrNameLst>
                                          <p:attrName>ppt_y</p:attrName>
                                        </p:attrNameLst>
                                      </p:cBhvr>
                                      <p:tavLst>
                                        <p:tav tm="0">
                                          <p:val>
                                            <p:strVal val="ppt_y"/>
                                          </p:val>
                                        </p:tav>
                                        <p:tav tm="100000">
                                          <p:val>
                                            <p:strVal val="ppt_y"/>
                                          </p:val>
                                        </p:tav>
                                      </p:tavLst>
                                    </p:anim>
                                    <p:set>
                                      <p:cBhvr>
                                        <p:cTn id="220" dur="1" fill="hold">
                                          <p:stCondLst>
                                            <p:cond delay="4499"/>
                                          </p:stCondLst>
                                        </p:cTn>
                                        <p:tgtEl>
                                          <p:spTgt spid="24"/>
                                        </p:tgtEl>
                                        <p:attrNameLst>
                                          <p:attrName>style.visibility</p:attrName>
                                        </p:attrNameLst>
                                      </p:cBhvr>
                                      <p:to>
                                        <p:strVal val="hidden"/>
                                      </p:to>
                                    </p:set>
                                  </p:childTnLst>
                                </p:cTn>
                              </p:par>
                              <p:par>
                                <p:cTn id="221" presetID="2" presetClass="entr" presetSubtype="9" fill="hold" grpId="0" nodeType="withEffect">
                                  <p:stCondLst>
                                    <p:cond delay="0"/>
                                  </p:stCondLst>
                                  <p:childTnLst>
                                    <p:set>
                                      <p:cBhvr>
                                        <p:cTn id="222" dur="1" fill="hold">
                                          <p:stCondLst>
                                            <p:cond delay="0"/>
                                          </p:stCondLst>
                                        </p:cTn>
                                        <p:tgtEl>
                                          <p:spTgt spid="23"/>
                                        </p:tgtEl>
                                        <p:attrNameLst>
                                          <p:attrName>style.visibility</p:attrName>
                                        </p:attrNameLst>
                                      </p:cBhvr>
                                      <p:to>
                                        <p:strVal val="visible"/>
                                      </p:to>
                                    </p:set>
                                    <p:anim calcmode="lin" valueType="num">
                                      <p:cBhvr additive="base">
                                        <p:cTn id="223" dur="4500" fill="hold"/>
                                        <p:tgtEl>
                                          <p:spTgt spid="23"/>
                                        </p:tgtEl>
                                        <p:attrNameLst>
                                          <p:attrName>ppt_x</p:attrName>
                                        </p:attrNameLst>
                                      </p:cBhvr>
                                      <p:tavLst>
                                        <p:tav tm="0">
                                          <p:val>
                                            <p:strVal val="0-#ppt_w/2"/>
                                          </p:val>
                                        </p:tav>
                                        <p:tav tm="100000">
                                          <p:val>
                                            <p:strVal val="#ppt_x"/>
                                          </p:val>
                                        </p:tav>
                                      </p:tavLst>
                                    </p:anim>
                                    <p:anim calcmode="lin" valueType="num">
                                      <p:cBhvr additive="base">
                                        <p:cTn id="224" dur="4500" fill="hold"/>
                                        <p:tgtEl>
                                          <p:spTgt spid="23"/>
                                        </p:tgtEl>
                                        <p:attrNameLst>
                                          <p:attrName>ppt_y</p:attrName>
                                        </p:attrNameLst>
                                      </p:cBhvr>
                                      <p:tavLst>
                                        <p:tav tm="0">
                                          <p:val>
                                            <p:strVal val="0-#ppt_h/2"/>
                                          </p:val>
                                        </p:tav>
                                        <p:tav tm="100000">
                                          <p:val>
                                            <p:strVal val="#ppt_y"/>
                                          </p:val>
                                        </p:tav>
                                      </p:tavLst>
                                    </p:anim>
                                  </p:childTnLst>
                                </p:cTn>
                              </p:par>
                              <p:par>
                                <p:cTn id="225" presetID="19" presetClass="entr" presetSubtype="10" fill="hold" grpId="1"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p:cTn id="227" dur="4500" fill="hold"/>
                                        <p:tgtEl>
                                          <p:spTgt spid="23"/>
                                        </p:tgtEl>
                                        <p:attrNameLst>
                                          <p:attrName>ppt_w</p:attrName>
                                        </p:attrNameLst>
                                      </p:cBhvr>
                                      <p:tavLst>
                                        <p:tav tm="0" fmla="#ppt_w*sin(2.5*pi*$)">
                                          <p:val>
                                            <p:fltVal val="0"/>
                                          </p:val>
                                        </p:tav>
                                        <p:tav tm="100000">
                                          <p:val>
                                            <p:fltVal val="1"/>
                                          </p:val>
                                        </p:tav>
                                      </p:tavLst>
                                    </p:anim>
                                    <p:anim calcmode="lin" valueType="num">
                                      <p:cBhvr>
                                        <p:cTn id="228" dur="4500" fill="hold"/>
                                        <p:tgtEl>
                                          <p:spTgt spid="23"/>
                                        </p:tgtEl>
                                        <p:attrNameLst>
                                          <p:attrName>ppt_h</p:attrName>
                                        </p:attrNameLst>
                                      </p:cBhvr>
                                      <p:tavLst>
                                        <p:tav tm="0">
                                          <p:val>
                                            <p:strVal val="#ppt_h"/>
                                          </p:val>
                                        </p:tav>
                                        <p:tav tm="100000">
                                          <p:val>
                                            <p:strVal val="#ppt_h"/>
                                          </p:val>
                                        </p:tav>
                                      </p:tavLst>
                                    </p:anim>
                                  </p:childTnLst>
                                </p:cTn>
                              </p:par>
                              <p:par>
                                <p:cTn id="229" presetID="2" presetClass="exit" presetSubtype="2" fill="hold" grpId="2" nodeType="withEffect">
                                  <p:stCondLst>
                                    <p:cond delay="0"/>
                                  </p:stCondLst>
                                  <p:childTnLst>
                                    <p:anim calcmode="lin" valueType="num">
                                      <p:cBhvr additive="base">
                                        <p:cTn id="230" dur="4500"/>
                                        <p:tgtEl>
                                          <p:spTgt spid="23"/>
                                        </p:tgtEl>
                                        <p:attrNameLst>
                                          <p:attrName>ppt_x</p:attrName>
                                        </p:attrNameLst>
                                      </p:cBhvr>
                                      <p:tavLst>
                                        <p:tav tm="0">
                                          <p:val>
                                            <p:strVal val="ppt_x"/>
                                          </p:val>
                                        </p:tav>
                                        <p:tav tm="100000">
                                          <p:val>
                                            <p:strVal val="1+ppt_w/2"/>
                                          </p:val>
                                        </p:tav>
                                      </p:tavLst>
                                    </p:anim>
                                    <p:anim calcmode="lin" valueType="num">
                                      <p:cBhvr additive="base">
                                        <p:cTn id="231" dur="4500"/>
                                        <p:tgtEl>
                                          <p:spTgt spid="23"/>
                                        </p:tgtEl>
                                        <p:attrNameLst>
                                          <p:attrName>ppt_y</p:attrName>
                                        </p:attrNameLst>
                                      </p:cBhvr>
                                      <p:tavLst>
                                        <p:tav tm="0">
                                          <p:val>
                                            <p:strVal val="ppt_y"/>
                                          </p:val>
                                        </p:tav>
                                        <p:tav tm="100000">
                                          <p:val>
                                            <p:strVal val="ppt_y"/>
                                          </p:val>
                                        </p:tav>
                                      </p:tavLst>
                                    </p:anim>
                                    <p:set>
                                      <p:cBhvr>
                                        <p:cTn id="232" dur="1" fill="hold">
                                          <p:stCondLst>
                                            <p:cond delay="4499"/>
                                          </p:stCondLst>
                                        </p:cTn>
                                        <p:tgtEl>
                                          <p:spTgt spid="23"/>
                                        </p:tgtEl>
                                        <p:attrNameLst>
                                          <p:attrName>style.visibility</p:attrName>
                                        </p:attrNameLst>
                                      </p:cBhvr>
                                      <p:to>
                                        <p:strVal val="hidden"/>
                                      </p:to>
                                    </p:set>
                                  </p:childTnLst>
                                </p:cTn>
                              </p:par>
                              <p:par>
                                <p:cTn id="233" presetID="2" presetClass="entr" presetSubtype="9"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4500" fill="hold"/>
                                        <p:tgtEl>
                                          <p:spTgt spid="12"/>
                                        </p:tgtEl>
                                        <p:attrNameLst>
                                          <p:attrName>ppt_x</p:attrName>
                                        </p:attrNameLst>
                                      </p:cBhvr>
                                      <p:tavLst>
                                        <p:tav tm="0">
                                          <p:val>
                                            <p:strVal val="0-#ppt_w/2"/>
                                          </p:val>
                                        </p:tav>
                                        <p:tav tm="100000">
                                          <p:val>
                                            <p:strVal val="#ppt_x"/>
                                          </p:val>
                                        </p:tav>
                                      </p:tavLst>
                                    </p:anim>
                                    <p:anim calcmode="lin" valueType="num">
                                      <p:cBhvr additive="base">
                                        <p:cTn id="236" dur="4500" fill="hold"/>
                                        <p:tgtEl>
                                          <p:spTgt spid="12"/>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 calcmode="lin" valueType="num">
                                      <p:cBhvr>
                                        <p:cTn id="239" dur="4500" fill="hold"/>
                                        <p:tgtEl>
                                          <p:spTgt spid="12"/>
                                        </p:tgtEl>
                                        <p:attrNameLst>
                                          <p:attrName>ppt_w</p:attrName>
                                        </p:attrNameLst>
                                      </p:cBhvr>
                                      <p:tavLst>
                                        <p:tav tm="0" fmla="#ppt_w*sin(2.5*pi*$)">
                                          <p:val>
                                            <p:fltVal val="0"/>
                                          </p:val>
                                        </p:tav>
                                        <p:tav tm="100000">
                                          <p:val>
                                            <p:fltVal val="1"/>
                                          </p:val>
                                        </p:tav>
                                      </p:tavLst>
                                    </p:anim>
                                    <p:anim calcmode="lin" valueType="num">
                                      <p:cBhvr>
                                        <p:cTn id="240" dur="4500" fill="hold"/>
                                        <p:tgtEl>
                                          <p:spTgt spid="12"/>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4500"/>
                                        <p:tgtEl>
                                          <p:spTgt spid="12"/>
                                        </p:tgtEl>
                                        <p:attrNameLst>
                                          <p:attrName>ppt_x</p:attrName>
                                        </p:attrNameLst>
                                      </p:cBhvr>
                                      <p:tavLst>
                                        <p:tav tm="0">
                                          <p:val>
                                            <p:strVal val="ppt_x"/>
                                          </p:val>
                                        </p:tav>
                                        <p:tav tm="100000">
                                          <p:val>
                                            <p:strVal val="1+ppt_w/2"/>
                                          </p:val>
                                        </p:tav>
                                      </p:tavLst>
                                    </p:anim>
                                    <p:anim calcmode="lin" valueType="num">
                                      <p:cBhvr additive="base">
                                        <p:cTn id="243" dur="4500"/>
                                        <p:tgtEl>
                                          <p:spTgt spid="12"/>
                                        </p:tgtEl>
                                        <p:attrNameLst>
                                          <p:attrName>ppt_y</p:attrName>
                                        </p:attrNameLst>
                                      </p:cBhvr>
                                      <p:tavLst>
                                        <p:tav tm="0">
                                          <p:val>
                                            <p:strVal val="ppt_y"/>
                                          </p:val>
                                        </p:tav>
                                        <p:tav tm="100000">
                                          <p:val>
                                            <p:strVal val="ppt_y"/>
                                          </p:val>
                                        </p:tav>
                                      </p:tavLst>
                                    </p:anim>
                                    <p:set>
                                      <p:cBhvr>
                                        <p:cTn id="244" dur="1" fill="hold">
                                          <p:stCondLst>
                                            <p:cond delay="4499"/>
                                          </p:stCondLst>
                                        </p:cTn>
                                        <p:tgtEl>
                                          <p:spTgt spid="12"/>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4500" fill="hold"/>
                                        <p:tgtEl>
                                          <p:spTgt spid="10"/>
                                        </p:tgtEl>
                                        <p:attrNameLst>
                                          <p:attrName>ppt_x</p:attrName>
                                        </p:attrNameLst>
                                      </p:cBhvr>
                                      <p:tavLst>
                                        <p:tav tm="0">
                                          <p:val>
                                            <p:strVal val="0-#ppt_w/2"/>
                                          </p:val>
                                        </p:tav>
                                        <p:tav tm="100000">
                                          <p:val>
                                            <p:strVal val="#ppt_x"/>
                                          </p:val>
                                        </p:tav>
                                      </p:tavLst>
                                    </p:anim>
                                    <p:anim calcmode="lin" valueType="num">
                                      <p:cBhvr additive="base">
                                        <p:cTn id="248" dur="4500" fill="hold"/>
                                        <p:tgtEl>
                                          <p:spTgt spid="1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
                                        </p:tgtEl>
                                        <p:attrNameLst>
                                          <p:attrName>style.visibility</p:attrName>
                                        </p:attrNameLst>
                                      </p:cBhvr>
                                      <p:to>
                                        <p:strVal val="visible"/>
                                      </p:to>
                                    </p:set>
                                    <p:anim calcmode="lin" valueType="num">
                                      <p:cBhvr>
                                        <p:cTn id="251" dur="4500" fill="hold"/>
                                        <p:tgtEl>
                                          <p:spTgt spid="10"/>
                                        </p:tgtEl>
                                        <p:attrNameLst>
                                          <p:attrName>ppt_w</p:attrName>
                                        </p:attrNameLst>
                                      </p:cBhvr>
                                      <p:tavLst>
                                        <p:tav tm="0" fmla="#ppt_w*sin(2.5*pi*$)">
                                          <p:val>
                                            <p:fltVal val="0"/>
                                          </p:val>
                                        </p:tav>
                                        <p:tav tm="100000">
                                          <p:val>
                                            <p:fltVal val="1"/>
                                          </p:val>
                                        </p:tav>
                                      </p:tavLst>
                                    </p:anim>
                                    <p:anim calcmode="lin" valueType="num">
                                      <p:cBhvr>
                                        <p:cTn id="252" dur="4500" fill="hold"/>
                                        <p:tgtEl>
                                          <p:spTgt spid="10"/>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10"/>
                                        </p:tgtEl>
                                        <p:attrNameLst>
                                          <p:attrName>ppt_x</p:attrName>
                                        </p:attrNameLst>
                                      </p:cBhvr>
                                      <p:tavLst>
                                        <p:tav tm="0">
                                          <p:val>
                                            <p:strVal val="ppt_x"/>
                                          </p:val>
                                        </p:tav>
                                        <p:tav tm="100000">
                                          <p:val>
                                            <p:strVal val="1+ppt_w/2"/>
                                          </p:val>
                                        </p:tav>
                                      </p:tavLst>
                                    </p:anim>
                                    <p:anim calcmode="lin" valueType="num">
                                      <p:cBhvr additive="base">
                                        <p:cTn id="255" dur="4500"/>
                                        <p:tgtEl>
                                          <p:spTgt spid="10"/>
                                        </p:tgtEl>
                                        <p:attrNameLst>
                                          <p:attrName>ppt_y</p:attrName>
                                        </p:attrNameLst>
                                      </p:cBhvr>
                                      <p:tavLst>
                                        <p:tav tm="0">
                                          <p:val>
                                            <p:strVal val="ppt_y"/>
                                          </p:val>
                                        </p:tav>
                                        <p:tav tm="100000">
                                          <p:val>
                                            <p:strVal val="ppt_y"/>
                                          </p:val>
                                        </p:tav>
                                      </p:tavLst>
                                    </p:anim>
                                    <p:set>
                                      <p:cBhvr>
                                        <p:cTn id="256" dur="1" fill="hold">
                                          <p:stCondLst>
                                            <p:cond delay="4499"/>
                                          </p:stCondLst>
                                        </p:cTn>
                                        <p:tgtEl>
                                          <p:spTgt spid="10"/>
                                        </p:tgtEl>
                                        <p:attrNameLst>
                                          <p:attrName>style.visibility</p:attrName>
                                        </p:attrNameLst>
                                      </p:cBhvr>
                                      <p:to>
                                        <p:strVal val="hidden"/>
                                      </p:to>
                                    </p:set>
                                  </p:childTnLst>
                                </p:cTn>
                              </p:par>
                              <p:par>
                                <p:cTn id="257" presetID="2" presetClass="entr" presetSubtype="9" fill="hold" grpId="0" nodeType="withEffect">
                                  <p:stCondLst>
                                    <p:cond delay="0"/>
                                  </p:stCondLst>
                                  <p:childTnLst>
                                    <p:set>
                                      <p:cBhvr>
                                        <p:cTn id="258" dur="1" fill="hold">
                                          <p:stCondLst>
                                            <p:cond delay="0"/>
                                          </p:stCondLst>
                                        </p:cTn>
                                        <p:tgtEl>
                                          <p:spTgt spid="11"/>
                                        </p:tgtEl>
                                        <p:attrNameLst>
                                          <p:attrName>style.visibility</p:attrName>
                                        </p:attrNameLst>
                                      </p:cBhvr>
                                      <p:to>
                                        <p:strVal val="visible"/>
                                      </p:to>
                                    </p:set>
                                    <p:anim calcmode="lin" valueType="num">
                                      <p:cBhvr additive="base">
                                        <p:cTn id="259" dur="4500" fill="hold"/>
                                        <p:tgtEl>
                                          <p:spTgt spid="11"/>
                                        </p:tgtEl>
                                        <p:attrNameLst>
                                          <p:attrName>ppt_x</p:attrName>
                                        </p:attrNameLst>
                                      </p:cBhvr>
                                      <p:tavLst>
                                        <p:tav tm="0">
                                          <p:val>
                                            <p:strVal val="0-#ppt_w/2"/>
                                          </p:val>
                                        </p:tav>
                                        <p:tav tm="100000">
                                          <p:val>
                                            <p:strVal val="#ppt_x"/>
                                          </p:val>
                                        </p:tav>
                                      </p:tavLst>
                                    </p:anim>
                                    <p:anim calcmode="lin" valueType="num">
                                      <p:cBhvr additive="base">
                                        <p:cTn id="260" dur="4500" fill="hold"/>
                                        <p:tgtEl>
                                          <p:spTgt spid="11"/>
                                        </p:tgtEl>
                                        <p:attrNameLst>
                                          <p:attrName>ppt_y</p:attrName>
                                        </p:attrNameLst>
                                      </p:cBhvr>
                                      <p:tavLst>
                                        <p:tav tm="0">
                                          <p:val>
                                            <p:strVal val="0-#ppt_h/2"/>
                                          </p:val>
                                        </p:tav>
                                        <p:tav tm="100000">
                                          <p:val>
                                            <p:strVal val="#ppt_y"/>
                                          </p:val>
                                        </p:tav>
                                      </p:tavLst>
                                    </p:anim>
                                  </p:childTnLst>
                                </p:cTn>
                              </p:par>
                              <p:par>
                                <p:cTn id="261" presetID="19" presetClass="entr" presetSubtype="10" fill="hold" grpId="1" nodeType="withEffect">
                                  <p:stCondLst>
                                    <p:cond delay="0"/>
                                  </p:stCondLst>
                                  <p:childTnLst>
                                    <p:set>
                                      <p:cBhvr>
                                        <p:cTn id="262" dur="1" fill="hold">
                                          <p:stCondLst>
                                            <p:cond delay="0"/>
                                          </p:stCondLst>
                                        </p:cTn>
                                        <p:tgtEl>
                                          <p:spTgt spid="11"/>
                                        </p:tgtEl>
                                        <p:attrNameLst>
                                          <p:attrName>style.visibility</p:attrName>
                                        </p:attrNameLst>
                                      </p:cBhvr>
                                      <p:to>
                                        <p:strVal val="visible"/>
                                      </p:to>
                                    </p:set>
                                    <p:anim calcmode="lin" valueType="num">
                                      <p:cBhvr>
                                        <p:cTn id="263" dur="4500" fill="hold"/>
                                        <p:tgtEl>
                                          <p:spTgt spid="11"/>
                                        </p:tgtEl>
                                        <p:attrNameLst>
                                          <p:attrName>ppt_w</p:attrName>
                                        </p:attrNameLst>
                                      </p:cBhvr>
                                      <p:tavLst>
                                        <p:tav tm="0" fmla="#ppt_w*sin(2.5*pi*$)">
                                          <p:val>
                                            <p:fltVal val="0"/>
                                          </p:val>
                                        </p:tav>
                                        <p:tav tm="100000">
                                          <p:val>
                                            <p:fltVal val="1"/>
                                          </p:val>
                                        </p:tav>
                                      </p:tavLst>
                                    </p:anim>
                                    <p:anim calcmode="lin" valueType="num">
                                      <p:cBhvr>
                                        <p:cTn id="264" dur="4500" fill="hold"/>
                                        <p:tgtEl>
                                          <p:spTgt spid="11"/>
                                        </p:tgtEl>
                                        <p:attrNameLst>
                                          <p:attrName>ppt_h</p:attrName>
                                        </p:attrNameLst>
                                      </p:cBhvr>
                                      <p:tavLst>
                                        <p:tav tm="0">
                                          <p:val>
                                            <p:strVal val="#ppt_h"/>
                                          </p:val>
                                        </p:tav>
                                        <p:tav tm="100000">
                                          <p:val>
                                            <p:strVal val="#ppt_h"/>
                                          </p:val>
                                        </p:tav>
                                      </p:tavLst>
                                    </p:anim>
                                  </p:childTnLst>
                                </p:cTn>
                              </p:par>
                              <p:par>
                                <p:cTn id="265" presetID="2" presetClass="exit" presetSubtype="2" fill="hold" grpId="2" nodeType="withEffect">
                                  <p:stCondLst>
                                    <p:cond delay="0"/>
                                  </p:stCondLst>
                                  <p:childTnLst>
                                    <p:anim calcmode="lin" valueType="num">
                                      <p:cBhvr additive="base">
                                        <p:cTn id="266" dur="4500"/>
                                        <p:tgtEl>
                                          <p:spTgt spid="11"/>
                                        </p:tgtEl>
                                        <p:attrNameLst>
                                          <p:attrName>ppt_x</p:attrName>
                                        </p:attrNameLst>
                                      </p:cBhvr>
                                      <p:tavLst>
                                        <p:tav tm="0">
                                          <p:val>
                                            <p:strVal val="ppt_x"/>
                                          </p:val>
                                        </p:tav>
                                        <p:tav tm="100000">
                                          <p:val>
                                            <p:strVal val="1+ppt_w/2"/>
                                          </p:val>
                                        </p:tav>
                                      </p:tavLst>
                                    </p:anim>
                                    <p:anim calcmode="lin" valueType="num">
                                      <p:cBhvr additive="base">
                                        <p:cTn id="267" dur="4500"/>
                                        <p:tgtEl>
                                          <p:spTgt spid="11"/>
                                        </p:tgtEl>
                                        <p:attrNameLst>
                                          <p:attrName>ppt_y</p:attrName>
                                        </p:attrNameLst>
                                      </p:cBhvr>
                                      <p:tavLst>
                                        <p:tav tm="0">
                                          <p:val>
                                            <p:strVal val="ppt_y"/>
                                          </p:val>
                                        </p:tav>
                                        <p:tav tm="100000">
                                          <p:val>
                                            <p:strVal val="ppt_y"/>
                                          </p:val>
                                        </p:tav>
                                      </p:tavLst>
                                    </p:anim>
                                    <p:set>
                                      <p:cBhvr>
                                        <p:cTn id="268" dur="1" fill="hold">
                                          <p:stCondLst>
                                            <p:cond delay="4499"/>
                                          </p:stCondLst>
                                        </p:cTn>
                                        <p:tgtEl>
                                          <p:spTgt spid="11"/>
                                        </p:tgtEl>
                                        <p:attrNameLst>
                                          <p:attrName>style.visibility</p:attrName>
                                        </p:attrNameLst>
                                      </p:cBhvr>
                                      <p:to>
                                        <p:strVal val="hidden"/>
                                      </p:to>
                                    </p:set>
                                  </p:childTnLst>
                                </p:cTn>
                              </p:par>
                              <p:par>
                                <p:cTn id="269" presetID="2" presetClass="entr" presetSubtype="9" fill="hold" grpId="0" nodeType="withEffect">
                                  <p:stCondLst>
                                    <p:cond delay="0"/>
                                  </p:stCondLst>
                                  <p:childTnLst>
                                    <p:set>
                                      <p:cBhvr>
                                        <p:cTn id="270" dur="1" fill="hold">
                                          <p:stCondLst>
                                            <p:cond delay="0"/>
                                          </p:stCondLst>
                                        </p:cTn>
                                        <p:tgtEl>
                                          <p:spTgt spid="34"/>
                                        </p:tgtEl>
                                        <p:attrNameLst>
                                          <p:attrName>style.visibility</p:attrName>
                                        </p:attrNameLst>
                                      </p:cBhvr>
                                      <p:to>
                                        <p:strVal val="visible"/>
                                      </p:to>
                                    </p:set>
                                    <p:anim calcmode="lin" valueType="num">
                                      <p:cBhvr additive="base">
                                        <p:cTn id="271" dur="4500" fill="hold"/>
                                        <p:tgtEl>
                                          <p:spTgt spid="34"/>
                                        </p:tgtEl>
                                        <p:attrNameLst>
                                          <p:attrName>ppt_x</p:attrName>
                                        </p:attrNameLst>
                                      </p:cBhvr>
                                      <p:tavLst>
                                        <p:tav tm="0">
                                          <p:val>
                                            <p:strVal val="0-#ppt_w/2"/>
                                          </p:val>
                                        </p:tav>
                                        <p:tav tm="100000">
                                          <p:val>
                                            <p:strVal val="#ppt_x"/>
                                          </p:val>
                                        </p:tav>
                                      </p:tavLst>
                                    </p:anim>
                                    <p:anim calcmode="lin" valueType="num">
                                      <p:cBhvr additive="base">
                                        <p:cTn id="272" dur="4500" fill="hold"/>
                                        <p:tgtEl>
                                          <p:spTgt spid="34"/>
                                        </p:tgtEl>
                                        <p:attrNameLst>
                                          <p:attrName>ppt_y</p:attrName>
                                        </p:attrNameLst>
                                      </p:cBhvr>
                                      <p:tavLst>
                                        <p:tav tm="0">
                                          <p:val>
                                            <p:strVal val="0-#ppt_h/2"/>
                                          </p:val>
                                        </p:tav>
                                        <p:tav tm="100000">
                                          <p:val>
                                            <p:strVal val="#ppt_y"/>
                                          </p:val>
                                        </p:tav>
                                      </p:tavLst>
                                    </p:anim>
                                  </p:childTnLst>
                                </p:cTn>
                              </p:par>
                              <p:par>
                                <p:cTn id="273" presetID="19"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 calcmode="lin" valueType="num">
                                      <p:cBhvr>
                                        <p:cTn id="275" dur="4500" fill="hold"/>
                                        <p:tgtEl>
                                          <p:spTgt spid="34"/>
                                        </p:tgtEl>
                                        <p:attrNameLst>
                                          <p:attrName>ppt_w</p:attrName>
                                        </p:attrNameLst>
                                      </p:cBhvr>
                                      <p:tavLst>
                                        <p:tav tm="0" fmla="#ppt_w*sin(2.5*pi*$)">
                                          <p:val>
                                            <p:fltVal val="0"/>
                                          </p:val>
                                        </p:tav>
                                        <p:tav tm="100000">
                                          <p:val>
                                            <p:fltVal val="1"/>
                                          </p:val>
                                        </p:tav>
                                      </p:tavLst>
                                    </p:anim>
                                    <p:anim calcmode="lin" valueType="num">
                                      <p:cBhvr>
                                        <p:cTn id="276" dur="4500" fill="hold"/>
                                        <p:tgtEl>
                                          <p:spTgt spid="34"/>
                                        </p:tgtEl>
                                        <p:attrNameLst>
                                          <p:attrName>ppt_h</p:attrName>
                                        </p:attrNameLst>
                                      </p:cBhvr>
                                      <p:tavLst>
                                        <p:tav tm="0">
                                          <p:val>
                                            <p:strVal val="#ppt_h"/>
                                          </p:val>
                                        </p:tav>
                                        <p:tav tm="100000">
                                          <p:val>
                                            <p:strVal val="#ppt_h"/>
                                          </p:val>
                                        </p:tav>
                                      </p:tavLst>
                                    </p:anim>
                                  </p:childTnLst>
                                </p:cTn>
                              </p:par>
                              <p:par>
                                <p:cTn id="277" presetID="2" presetClass="exit" presetSubtype="2" fill="hold" grpId="2" nodeType="withEffect">
                                  <p:stCondLst>
                                    <p:cond delay="0"/>
                                  </p:stCondLst>
                                  <p:childTnLst>
                                    <p:anim calcmode="lin" valueType="num">
                                      <p:cBhvr additive="base">
                                        <p:cTn id="278" dur="4500"/>
                                        <p:tgtEl>
                                          <p:spTgt spid="34"/>
                                        </p:tgtEl>
                                        <p:attrNameLst>
                                          <p:attrName>ppt_x</p:attrName>
                                        </p:attrNameLst>
                                      </p:cBhvr>
                                      <p:tavLst>
                                        <p:tav tm="0">
                                          <p:val>
                                            <p:strVal val="ppt_x"/>
                                          </p:val>
                                        </p:tav>
                                        <p:tav tm="100000">
                                          <p:val>
                                            <p:strVal val="1+ppt_w/2"/>
                                          </p:val>
                                        </p:tav>
                                      </p:tavLst>
                                    </p:anim>
                                    <p:anim calcmode="lin" valueType="num">
                                      <p:cBhvr additive="base">
                                        <p:cTn id="279" dur="4500"/>
                                        <p:tgtEl>
                                          <p:spTgt spid="34"/>
                                        </p:tgtEl>
                                        <p:attrNameLst>
                                          <p:attrName>ppt_y</p:attrName>
                                        </p:attrNameLst>
                                      </p:cBhvr>
                                      <p:tavLst>
                                        <p:tav tm="0">
                                          <p:val>
                                            <p:strVal val="ppt_y"/>
                                          </p:val>
                                        </p:tav>
                                        <p:tav tm="100000">
                                          <p:val>
                                            <p:strVal val="ppt_y"/>
                                          </p:val>
                                        </p:tav>
                                      </p:tavLst>
                                    </p:anim>
                                    <p:set>
                                      <p:cBhvr>
                                        <p:cTn id="280" dur="1" fill="hold">
                                          <p:stCondLst>
                                            <p:cond delay="4499"/>
                                          </p:stCondLst>
                                        </p:cTn>
                                        <p:tgtEl>
                                          <p:spTgt spid="34"/>
                                        </p:tgtEl>
                                        <p:attrNameLst>
                                          <p:attrName>style.visibility</p:attrName>
                                        </p:attrNameLst>
                                      </p:cBhvr>
                                      <p:to>
                                        <p:strVal val="hidden"/>
                                      </p:to>
                                    </p:set>
                                  </p:childTnLst>
                                </p:cTn>
                              </p:par>
                              <p:par>
                                <p:cTn id="281" presetID="2" presetClass="entr" presetSubtype="9" fill="hold" grpId="0" nodeType="withEffect">
                                  <p:stCondLst>
                                    <p:cond delay="0"/>
                                  </p:stCondLst>
                                  <p:childTnLst>
                                    <p:set>
                                      <p:cBhvr>
                                        <p:cTn id="282" dur="1" fill="hold">
                                          <p:stCondLst>
                                            <p:cond delay="0"/>
                                          </p:stCondLst>
                                        </p:cTn>
                                        <p:tgtEl>
                                          <p:spTgt spid="33"/>
                                        </p:tgtEl>
                                        <p:attrNameLst>
                                          <p:attrName>style.visibility</p:attrName>
                                        </p:attrNameLst>
                                      </p:cBhvr>
                                      <p:to>
                                        <p:strVal val="visible"/>
                                      </p:to>
                                    </p:set>
                                    <p:anim calcmode="lin" valueType="num">
                                      <p:cBhvr additive="base">
                                        <p:cTn id="283" dur="4500" fill="hold"/>
                                        <p:tgtEl>
                                          <p:spTgt spid="33"/>
                                        </p:tgtEl>
                                        <p:attrNameLst>
                                          <p:attrName>ppt_x</p:attrName>
                                        </p:attrNameLst>
                                      </p:cBhvr>
                                      <p:tavLst>
                                        <p:tav tm="0">
                                          <p:val>
                                            <p:strVal val="0-#ppt_w/2"/>
                                          </p:val>
                                        </p:tav>
                                        <p:tav tm="100000">
                                          <p:val>
                                            <p:strVal val="#ppt_x"/>
                                          </p:val>
                                        </p:tav>
                                      </p:tavLst>
                                    </p:anim>
                                    <p:anim calcmode="lin" valueType="num">
                                      <p:cBhvr additive="base">
                                        <p:cTn id="284" dur="4500" fill="hold"/>
                                        <p:tgtEl>
                                          <p:spTgt spid="33"/>
                                        </p:tgtEl>
                                        <p:attrNameLst>
                                          <p:attrName>ppt_y</p:attrName>
                                        </p:attrNameLst>
                                      </p:cBhvr>
                                      <p:tavLst>
                                        <p:tav tm="0">
                                          <p:val>
                                            <p:strVal val="0-#ppt_h/2"/>
                                          </p:val>
                                        </p:tav>
                                        <p:tav tm="100000">
                                          <p:val>
                                            <p:strVal val="#ppt_y"/>
                                          </p:val>
                                        </p:tav>
                                      </p:tavLst>
                                    </p:anim>
                                  </p:childTnLst>
                                </p:cTn>
                              </p:par>
                              <p:par>
                                <p:cTn id="285" presetID="19" presetClass="entr" presetSubtype="10" fill="hold" grpId="1" nodeType="withEffect">
                                  <p:stCondLst>
                                    <p:cond delay="0"/>
                                  </p:stCondLst>
                                  <p:childTnLst>
                                    <p:set>
                                      <p:cBhvr>
                                        <p:cTn id="286" dur="1" fill="hold">
                                          <p:stCondLst>
                                            <p:cond delay="0"/>
                                          </p:stCondLst>
                                        </p:cTn>
                                        <p:tgtEl>
                                          <p:spTgt spid="33"/>
                                        </p:tgtEl>
                                        <p:attrNameLst>
                                          <p:attrName>style.visibility</p:attrName>
                                        </p:attrNameLst>
                                      </p:cBhvr>
                                      <p:to>
                                        <p:strVal val="visible"/>
                                      </p:to>
                                    </p:set>
                                    <p:anim calcmode="lin" valueType="num">
                                      <p:cBhvr>
                                        <p:cTn id="287" dur="4500" fill="hold"/>
                                        <p:tgtEl>
                                          <p:spTgt spid="33"/>
                                        </p:tgtEl>
                                        <p:attrNameLst>
                                          <p:attrName>ppt_w</p:attrName>
                                        </p:attrNameLst>
                                      </p:cBhvr>
                                      <p:tavLst>
                                        <p:tav tm="0" fmla="#ppt_w*sin(2.5*pi*$)">
                                          <p:val>
                                            <p:fltVal val="0"/>
                                          </p:val>
                                        </p:tav>
                                        <p:tav tm="100000">
                                          <p:val>
                                            <p:fltVal val="1"/>
                                          </p:val>
                                        </p:tav>
                                      </p:tavLst>
                                    </p:anim>
                                    <p:anim calcmode="lin" valueType="num">
                                      <p:cBhvr>
                                        <p:cTn id="288" dur="4500" fill="hold"/>
                                        <p:tgtEl>
                                          <p:spTgt spid="33"/>
                                        </p:tgtEl>
                                        <p:attrNameLst>
                                          <p:attrName>ppt_h</p:attrName>
                                        </p:attrNameLst>
                                      </p:cBhvr>
                                      <p:tavLst>
                                        <p:tav tm="0">
                                          <p:val>
                                            <p:strVal val="#ppt_h"/>
                                          </p:val>
                                        </p:tav>
                                        <p:tav tm="100000">
                                          <p:val>
                                            <p:strVal val="#ppt_h"/>
                                          </p:val>
                                        </p:tav>
                                      </p:tavLst>
                                    </p:anim>
                                  </p:childTnLst>
                                </p:cTn>
                              </p:par>
                              <p:par>
                                <p:cTn id="289" presetID="2" presetClass="exit" presetSubtype="2" fill="hold" grpId="2" nodeType="withEffect">
                                  <p:stCondLst>
                                    <p:cond delay="0"/>
                                  </p:stCondLst>
                                  <p:childTnLst>
                                    <p:anim calcmode="lin" valueType="num">
                                      <p:cBhvr additive="base">
                                        <p:cTn id="290" dur="4500"/>
                                        <p:tgtEl>
                                          <p:spTgt spid="33"/>
                                        </p:tgtEl>
                                        <p:attrNameLst>
                                          <p:attrName>ppt_x</p:attrName>
                                        </p:attrNameLst>
                                      </p:cBhvr>
                                      <p:tavLst>
                                        <p:tav tm="0">
                                          <p:val>
                                            <p:strVal val="ppt_x"/>
                                          </p:val>
                                        </p:tav>
                                        <p:tav tm="100000">
                                          <p:val>
                                            <p:strVal val="1+ppt_w/2"/>
                                          </p:val>
                                        </p:tav>
                                      </p:tavLst>
                                    </p:anim>
                                    <p:anim calcmode="lin" valueType="num">
                                      <p:cBhvr additive="base">
                                        <p:cTn id="291" dur="4500"/>
                                        <p:tgtEl>
                                          <p:spTgt spid="33"/>
                                        </p:tgtEl>
                                        <p:attrNameLst>
                                          <p:attrName>ppt_y</p:attrName>
                                        </p:attrNameLst>
                                      </p:cBhvr>
                                      <p:tavLst>
                                        <p:tav tm="0">
                                          <p:val>
                                            <p:strVal val="ppt_y"/>
                                          </p:val>
                                        </p:tav>
                                        <p:tav tm="100000">
                                          <p:val>
                                            <p:strVal val="ppt_y"/>
                                          </p:val>
                                        </p:tav>
                                      </p:tavLst>
                                    </p:anim>
                                    <p:set>
                                      <p:cBhvr>
                                        <p:cTn id="292" dur="1" fill="hold">
                                          <p:stCondLst>
                                            <p:cond delay="4499"/>
                                          </p:stCondLst>
                                        </p:cTn>
                                        <p:tgtEl>
                                          <p:spTgt spid="33"/>
                                        </p:tgtEl>
                                        <p:attrNameLst>
                                          <p:attrName>style.visibility</p:attrName>
                                        </p:attrNameLst>
                                      </p:cBhvr>
                                      <p:to>
                                        <p:strVal val="hidden"/>
                                      </p:to>
                                    </p:set>
                                  </p:childTnLst>
                                </p:cTn>
                              </p:par>
                              <p:par>
                                <p:cTn id="293" presetID="2" presetClass="entr" presetSubtype="9" fill="hold" grpId="0" nodeType="withEffect">
                                  <p:stCondLst>
                                    <p:cond delay="0"/>
                                  </p:stCondLst>
                                  <p:childTnLst>
                                    <p:set>
                                      <p:cBhvr>
                                        <p:cTn id="294" dur="1" fill="hold">
                                          <p:stCondLst>
                                            <p:cond delay="0"/>
                                          </p:stCondLst>
                                        </p:cTn>
                                        <p:tgtEl>
                                          <p:spTgt spid="25"/>
                                        </p:tgtEl>
                                        <p:attrNameLst>
                                          <p:attrName>style.visibility</p:attrName>
                                        </p:attrNameLst>
                                      </p:cBhvr>
                                      <p:to>
                                        <p:strVal val="visible"/>
                                      </p:to>
                                    </p:set>
                                    <p:anim calcmode="lin" valueType="num">
                                      <p:cBhvr additive="base">
                                        <p:cTn id="295" dur="4500" fill="hold"/>
                                        <p:tgtEl>
                                          <p:spTgt spid="25"/>
                                        </p:tgtEl>
                                        <p:attrNameLst>
                                          <p:attrName>ppt_x</p:attrName>
                                        </p:attrNameLst>
                                      </p:cBhvr>
                                      <p:tavLst>
                                        <p:tav tm="0">
                                          <p:val>
                                            <p:strVal val="0-#ppt_w/2"/>
                                          </p:val>
                                        </p:tav>
                                        <p:tav tm="100000">
                                          <p:val>
                                            <p:strVal val="#ppt_x"/>
                                          </p:val>
                                        </p:tav>
                                      </p:tavLst>
                                    </p:anim>
                                    <p:anim calcmode="lin" valueType="num">
                                      <p:cBhvr additive="base">
                                        <p:cTn id="296" dur="4500" fill="hold"/>
                                        <p:tgtEl>
                                          <p:spTgt spid="25"/>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5"/>
                                        </p:tgtEl>
                                        <p:attrNameLst>
                                          <p:attrName>style.visibility</p:attrName>
                                        </p:attrNameLst>
                                      </p:cBhvr>
                                      <p:to>
                                        <p:strVal val="visible"/>
                                      </p:to>
                                    </p:set>
                                    <p:anim calcmode="lin" valueType="num">
                                      <p:cBhvr>
                                        <p:cTn id="299" dur="4500" fill="hold"/>
                                        <p:tgtEl>
                                          <p:spTgt spid="25"/>
                                        </p:tgtEl>
                                        <p:attrNameLst>
                                          <p:attrName>ppt_w</p:attrName>
                                        </p:attrNameLst>
                                      </p:cBhvr>
                                      <p:tavLst>
                                        <p:tav tm="0" fmla="#ppt_w*sin(2.5*pi*$)">
                                          <p:val>
                                            <p:fltVal val="0"/>
                                          </p:val>
                                        </p:tav>
                                        <p:tav tm="100000">
                                          <p:val>
                                            <p:fltVal val="1"/>
                                          </p:val>
                                        </p:tav>
                                      </p:tavLst>
                                    </p:anim>
                                    <p:anim calcmode="lin" valueType="num">
                                      <p:cBhvr>
                                        <p:cTn id="300" dur="4500" fill="hold"/>
                                        <p:tgtEl>
                                          <p:spTgt spid="25"/>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4500"/>
                                        <p:tgtEl>
                                          <p:spTgt spid="25"/>
                                        </p:tgtEl>
                                        <p:attrNameLst>
                                          <p:attrName>ppt_x</p:attrName>
                                        </p:attrNameLst>
                                      </p:cBhvr>
                                      <p:tavLst>
                                        <p:tav tm="0">
                                          <p:val>
                                            <p:strVal val="ppt_x"/>
                                          </p:val>
                                        </p:tav>
                                        <p:tav tm="100000">
                                          <p:val>
                                            <p:strVal val="1+ppt_w/2"/>
                                          </p:val>
                                        </p:tav>
                                      </p:tavLst>
                                    </p:anim>
                                    <p:anim calcmode="lin" valueType="num">
                                      <p:cBhvr additive="base">
                                        <p:cTn id="303" dur="4500"/>
                                        <p:tgtEl>
                                          <p:spTgt spid="25"/>
                                        </p:tgtEl>
                                        <p:attrNameLst>
                                          <p:attrName>ppt_y</p:attrName>
                                        </p:attrNameLst>
                                      </p:cBhvr>
                                      <p:tavLst>
                                        <p:tav tm="0">
                                          <p:val>
                                            <p:strVal val="ppt_y"/>
                                          </p:val>
                                        </p:tav>
                                        <p:tav tm="100000">
                                          <p:val>
                                            <p:strVal val="ppt_y"/>
                                          </p:val>
                                        </p:tav>
                                      </p:tavLst>
                                    </p:anim>
                                    <p:set>
                                      <p:cBhvr>
                                        <p:cTn id="304" dur="1" fill="hold">
                                          <p:stCondLst>
                                            <p:cond delay="4499"/>
                                          </p:stCondLst>
                                        </p:cTn>
                                        <p:tgtEl>
                                          <p:spTgt spid="25"/>
                                        </p:tgtEl>
                                        <p:attrNameLst>
                                          <p:attrName>style.visibility</p:attrName>
                                        </p:attrNameLst>
                                      </p:cBhvr>
                                      <p:to>
                                        <p:strVal val="hidden"/>
                                      </p:to>
                                    </p:set>
                                  </p:childTnLst>
                                </p:cTn>
                              </p:par>
                              <p:par>
                                <p:cTn id="305" presetID="2" presetClass="entr" presetSubtype="9" fill="hold" grpId="0" nodeType="withEffect">
                                  <p:stCondLst>
                                    <p:cond delay="0"/>
                                  </p:stCondLst>
                                  <p:childTnLst>
                                    <p:set>
                                      <p:cBhvr>
                                        <p:cTn id="306" dur="1" fill="hold">
                                          <p:stCondLst>
                                            <p:cond delay="0"/>
                                          </p:stCondLst>
                                        </p:cTn>
                                        <p:tgtEl>
                                          <p:spTgt spid="8"/>
                                        </p:tgtEl>
                                        <p:attrNameLst>
                                          <p:attrName>style.visibility</p:attrName>
                                        </p:attrNameLst>
                                      </p:cBhvr>
                                      <p:to>
                                        <p:strVal val="visible"/>
                                      </p:to>
                                    </p:set>
                                    <p:anim calcmode="lin" valueType="num">
                                      <p:cBhvr additive="base">
                                        <p:cTn id="307" dur="4500" fill="hold"/>
                                        <p:tgtEl>
                                          <p:spTgt spid="8"/>
                                        </p:tgtEl>
                                        <p:attrNameLst>
                                          <p:attrName>ppt_x</p:attrName>
                                        </p:attrNameLst>
                                      </p:cBhvr>
                                      <p:tavLst>
                                        <p:tav tm="0">
                                          <p:val>
                                            <p:strVal val="0-#ppt_w/2"/>
                                          </p:val>
                                        </p:tav>
                                        <p:tav tm="100000">
                                          <p:val>
                                            <p:strVal val="#ppt_x"/>
                                          </p:val>
                                        </p:tav>
                                      </p:tavLst>
                                    </p:anim>
                                    <p:anim calcmode="lin" valueType="num">
                                      <p:cBhvr additive="base">
                                        <p:cTn id="308" dur="4500" fill="hold"/>
                                        <p:tgtEl>
                                          <p:spTgt spid="8"/>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8"/>
                                        </p:tgtEl>
                                        <p:attrNameLst>
                                          <p:attrName>style.visibility</p:attrName>
                                        </p:attrNameLst>
                                      </p:cBhvr>
                                      <p:to>
                                        <p:strVal val="visible"/>
                                      </p:to>
                                    </p:set>
                                    <p:anim calcmode="lin" valueType="num">
                                      <p:cBhvr>
                                        <p:cTn id="311" dur="4500" fill="hold"/>
                                        <p:tgtEl>
                                          <p:spTgt spid="8"/>
                                        </p:tgtEl>
                                        <p:attrNameLst>
                                          <p:attrName>ppt_w</p:attrName>
                                        </p:attrNameLst>
                                      </p:cBhvr>
                                      <p:tavLst>
                                        <p:tav tm="0" fmla="#ppt_w*sin(2.5*pi*$)">
                                          <p:val>
                                            <p:fltVal val="0"/>
                                          </p:val>
                                        </p:tav>
                                        <p:tav tm="100000">
                                          <p:val>
                                            <p:fltVal val="1"/>
                                          </p:val>
                                        </p:tav>
                                      </p:tavLst>
                                    </p:anim>
                                    <p:anim calcmode="lin" valueType="num">
                                      <p:cBhvr>
                                        <p:cTn id="312" dur="4500" fill="hold"/>
                                        <p:tgtEl>
                                          <p:spTgt spid="8"/>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8"/>
                                        </p:tgtEl>
                                        <p:attrNameLst>
                                          <p:attrName>ppt_x</p:attrName>
                                        </p:attrNameLst>
                                      </p:cBhvr>
                                      <p:tavLst>
                                        <p:tav tm="0">
                                          <p:val>
                                            <p:strVal val="ppt_x"/>
                                          </p:val>
                                        </p:tav>
                                        <p:tav tm="100000">
                                          <p:val>
                                            <p:strVal val="1+ppt_w/2"/>
                                          </p:val>
                                        </p:tav>
                                      </p:tavLst>
                                    </p:anim>
                                    <p:anim calcmode="lin" valueType="num">
                                      <p:cBhvr additive="base">
                                        <p:cTn id="315" dur="4500"/>
                                        <p:tgtEl>
                                          <p:spTgt spid="8"/>
                                        </p:tgtEl>
                                        <p:attrNameLst>
                                          <p:attrName>ppt_y</p:attrName>
                                        </p:attrNameLst>
                                      </p:cBhvr>
                                      <p:tavLst>
                                        <p:tav tm="0">
                                          <p:val>
                                            <p:strVal val="ppt_y"/>
                                          </p:val>
                                        </p:tav>
                                        <p:tav tm="100000">
                                          <p:val>
                                            <p:strVal val="ppt_y"/>
                                          </p:val>
                                        </p:tav>
                                      </p:tavLst>
                                    </p:anim>
                                    <p:set>
                                      <p:cBhvr>
                                        <p:cTn id="316" dur="1" fill="hold">
                                          <p:stCondLst>
                                            <p:cond delay="4499"/>
                                          </p:stCondLst>
                                        </p:cTn>
                                        <p:tgtEl>
                                          <p:spTgt spid="8"/>
                                        </p:tgtEl>
                                        <p:attrNameLst>
                                          <p:attrName>style.visibility</p:attrName>
                                        </p:attrNameLst>
                                      </p:cBhvr>
                                      <p:to>
                                        <p:strVal val="hidden"/>
                                      </p:to>
                                    </p:set>
                                  </p:childTnLst>
                                </p:cTn>
                              </p:par>
                              <p:par>
                                <p:cTn id="317" presetID="2" presetClass="entr" presetSubtype="9" fill="hold" grpId="0" nodeType="withEffect">
                                  <p:stCondLst>
                                    <p:cond delay="0"/>
                                  </p:stCondLst>
                                  <p:childTnLst>
                                    <p:set>
                                      <p:cBhvr>
                                        <p:cTn id="318" dur="1" fill="hold">
                                          <p:stCondLst>
                                            <p:cond delay="0"/>
                                          </p:stCondLst>
                                        </p:cTn>
                                        <p:tgtEl>
                                          <p:spTgt spid="6"/>
                                        </p:tgtEl>
                                        <p:attrNameLst>
                                          <p:attrName>style.visibility</p:attrName>
                                        </p:attrNameLst>
                                      </p:cBhvr>
                                      <p:to>
                                        <p:strVal val="visible"/>
                                      </p:to>
                                    </p:set>
                                    <p:anim calcmode="lin" valueType="num">
                                      <p:cBhvr additive="base">
                                        <p:cTn id="319" dur="4500" fill="hold"/>
                                        <p:tgtEl>
                                          <p:spTgt spid="6"/>
                                        </p:tgtEl>
                                        <p:attrNameLst>
                                          <p:attrName>ppt_x</p:attrName>
                                        </p:attrNameLst>
                                      </p:cBhvr>
                                      <p:tavLst>
                                        <p:tav tm="0">
                                          <p:val>
                                            <p:strVal val="0-#ppt_w/2"/>
                                          </p:val>
                                        </p:tav>
                                        <p:tav tm="100000">
                                          <p:val>
                                            <p:strVal val="#ppt_x"/>
                                          </p:val>
                                        </p:tav>
                                      </p:tavLst>
                                    </p:anim>
                                    <p:anim calcmode="lin" valueType="num">
                                      <p:cBhvr additive="base">
                                        <p:cTn id="320" dur="4500" fill="hold"/>
                                        <p:tgtEl>
                                          <p:spTgt spid="6"/>
                                        </p:tgtEl>
                                        <p:attrNameLst>
                                          <p:attrName>ppt_y</p:attrName>
                                        </p:attrNameLst>
                                      </p:cBhvr>
                                      <p:tavLst>
                                        <p:tav tm="0">
                                          <p:val>
                                            <p:strVal val="0-#ppt_h/2"/>
                                          </p:val>
                                        </p:tav>
                                        <p:tav tm="100000">
                                          <p:val>
                                            <p:strVal val="#ppt_y"/>
                                          </p:val>
                                        </p:tav>
                                      </p:tavLst>
                                    </p:anim>
                                  </p:childTnLst>
                                </p:cTn>
                              </p:par>
                              <p:par>
                                <p:cTn id="321" presetID="19" presetClass="entr" presetSubtype="10" fill="hold" grpId="1"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4500" fill="hold"/>
                                        <p:tgtEl>
                                          <p:spTgt spid="6"/>
                                        </p:tgtEl>
                                        <p:attrNameLst>
                                          <p:attrName>ppt_w</p:attrName>
                                        </p:attrNameLst>
                                      </p:cBhvr>
                                      <p:tavLst>
                                        <p:tav tm="0" fmla="#ppt_w*sin(2.5*pi*$)">
                                          <p:val>
                                            <p:fltVal val="0"/>
                                          </p:val>
                                        </p:tav>
                                        <p:tav tm="100000">
                                          <p:val>
                                            <p:fltVal val="1"/>
                                          </p:val>
                                        </p:tav>
                                      </p:tavLst>
                                    </p:anim>
                                    <p:anim calcmode="lin" valueType="num">
                                      <p:cBhvr>
                                        <p:cTn id="324" dur="4500" fill="hold"/>
                                        <p:tgtEl>
                                          <p:spTgt spid="6"/>
                                        </p:tgtEl>
                                        <p:attrNameLst>
                                          <p:attrName>ppt_h</p:attrName>
                                        </p:attrNameLst>
                                      </p:cBhvr>
                                      <p:tavLst>
                                        <p:tav tm="0">
                                          <p:val>
                                            <p:strVal val="#ppt_h"/>
                                          </p:val>
                                        </p:tav>
                                        <p:tav tm="100000">
                                          <p:val>
                                            <p:strVal val="#ppt_h"/>
                                          </p:val>
                                        </p:tav>
                                      </p:tavLst>
                                    </p:anim>
                                  </p:childTnLst>
                                </p:cTn>
                              </p:par>
                              <p:par>
                                <p:cTn id="325" presetID="2" presetClass="exit" presetSubtype="2" fill="hold" grpId="2" nodeType="withEffect">
                                  <p:stCondLst>
                                    <p:cond delay="0"/>
                                  </p:stCondLst>
                                  <p:childTnLst>
                                    <p:anim calcmode="lin" valueType="num">
                                      <p:cBhvr additive="base">
                                        <p:cTn id="326" dur="4500"/>
                                        <p:tgtEl>
                                          <p:spTgt spid="6"/>
                                        </p:tgtEl>
                                        <p:attrNameLst>
                                          <p:attrName>ppt_x</p:attrName>
                                        </p:attrNameLst>
                                      </p:cBhvr>
                                      <p:tavLst>
                                        <p:tav tm="0">
                                          <p:val>
                                            <p:strVal val="ppt_x"/>
                                          </p:val>
                                        </p:tav>
                                        <p:tav tm="100000">
                                          <p:val>
                                            <p:strVal val="1+ppt_w/2"/>
                                          </p:val>
                                        </p:tav>
                                      </p:tavLst>
                                    </p:anim>
                                    <p:anim calcmode="lin" valueType="num">
                                      <p:cBhvr additive="base">
                                        <p:cTn id="327" dur="4500"/>
                                        <p:tgtEl>
                                          <p:spTgt spid="6"/>
                                        </p:tgtEl>
                                        <p:attrNameLst>
                                          <p:attrName>ppt_y</p:attrName>
                                        </p:attrNameLst>
                                      </p:cBhvr>
                                      <p:tavLst>
                                        <p:tav tm="0">
                                          <p:val>
                                            <p:strVal val="ppt_y"/>
                                          </p:val>
                                        </p:tav>
                                        <p:tav tm="100000">
                                          <p:val>
                                            <p:strVal val="ppt_y"/>
                                          </p:val>
                                        </p:tav>
                                      </p:tavLst>
                                    </p:anim>
                                    <p:set>
                                      <p:cBhvr>
                                        <p:cTn id="328" dur="1" fill="hold">
                                          <p:stCondLst>
                                            <p:cond delay="4499"/>
                                          </p:stCondLst>
                                        </p:cTn>
                                        <p:tgtEl>
                                          <p:spTgt spid="6"/>
                                        </p:tgtEl>
                                        <p:attrNameLst>
                                          <p:attrName>style.visibility</p:attrName>
                                        </p:attrNameLst>
                                      </p:cBhvr>
                                      <p:to>
                                        <p:strVal val="hidden"/>
                                      </p:to>
                                    </p:set>
                                  </p:childTnLst>
                                </p:cTn>
                              </p:par>
                              <p:par>
                                <p:cTn id="329" presetID="2" presetClass="entr" presetSubtype="9" fill="hold" grpId="0" nodeType="withEffect">
                                  <p:stCondLst>
                                    <p:cond delay="0"/>
                                  </p:stCondLst>
                                  <p:childTnLst>
                                    <p:set>
                                      <p:cBhvr>
                                        <p:cTn id="330" dur="1" fill="hold">
                                          <p:stCondLst>
                                            <p:cond delay="0"/>
                                          </p:stCondLst>
                                        </p:cTn>
                                        <p:tgtEl>
                                          <p:spTgt spid="7"/>
                                        </p:tgtEl>
                                        <p:attrNameLst>
                                          <p:attrName>style.visibility</p:attrName>
                                        </p:attrNameLst>
                                      </p:cBhvr>
                                      <p:to>
                                        <p:strVal val="visible"/>
                                      </p:to>
                                    </p:set>
                                    <p:anim calcmode="lin" valueType="num">
                                      <p:cBhvr additive="base">
                                        <p:cTn id="331" dur="4500" fill="hold"/>
                                        <p:tgtEl>
                                          <p:spTgt spid="7"/>
                                        </p:tgtEl>
                                        <p:attrNameLst>
                                          <p:attrName>ppt_x</p:attrName>
                                        </p:attrNameLst>
                                      </p:cBhvr>
                                      <p:tavLst>
                                        <p:tav tm="0">
                                          <p:val>
                                            <p:strVal val="0-#ppt_w/2"/>
                                          </p:val>
                                        </p:tav>
                                        <p:tav tm="100000">
                                          <p:val>
                                            <p:strVal val="#ppt_x"/>
                                          </p:val>
                                        </p:tav>
                                      </p:tavLst>
                                    </p:anim>
                                    <p:anim calcmode="lin" valueType="num">
                                      <p:cBhvr additive="base">
                                        <p:cTn id="332" dur="4500" fill="hold"/>
                                        <p:tgtEl>
                                          <p:spTgt spid="7"/>
                                        </p:tgtEl>
                                        <p:attrNameLst>
                                          <p:attrName>ppt_y</p:attrName>
                                        </p:attrNameLst>
                                      </p:cBhvr>
                                      <p:tavLst>
                                        <p:tav tm="0">
                                          <p:val>
                                            <p:strVal val="0-#ppt_h/2"/>
                                          </p:val>
                                        </p:tav>
                                        <p:tav tm="100000">
                                          <p:val>
                                            <p:strVal val="#ppt_y"/>
                                          </p:val>
                                        </p:tav>
                                      </p:tavLst>
                                    </p:anim>
                                  </p:childTnLst>
                                </p:cTn>
                              </p:par>
                              <p:par>
                                <p:cTn id="333" presetID="19" presetClass="entr" presetSubtype="10" fill="hold" grpId="1" nodeType="withEffect">
                                  <p:stCondLst>
                                    <p:cond delay="0"/>
                                  </p:stCondLst>
                                  <p:childTnLst>
                                    <p:set>
                                      <p:cBhvr>
                                        <p:cTn id="334" dur="1" fill="hold">
                                          <p:stCondLst>
                                            <p:cond delay="0"/>
                                          </p:stCondLst>
                                        </p:cTn>
                                        <p:tgtEl>
                                          <p:spTgt spid="7"/>
                                        </p:tgtEl>
                                        <p:attrNameLst>
                                          <p:attrName>style.visibility</p:attrName>
                                        </p:attrNameLst>
                                      </p:cBhvr>
                                      <p:to>
                                        <p:strVal val="visible"/>
                                      </p:to>
                                    </p:set>
                                    <p:anim calcmode="lin" valueType="num">
                                      <p:cBhvr>
                                        <p:cTn id="335" dur="4500" fill="hold"/>
                                        <p:tgtEl>
                                          <p:spTgt spid="7"/>
                                        </p:tgtEl>
                                        <p:attrNameLst>
                                          <p:attrName>ppt_w</p:attrName>
                                        </p:attrNameLst>
                                      </p:cBhvr>
                                      <p:tavLst>
                                        <p:tav tm="0" fmla="#ppt_w*sin(2.5*pi*$)">
                                          <p:val>
                                            <p:fltVal val="0"/>
                                          </p:val>
                                        </p:tav>
                                        <p:tav tm="100000">
                                          <p:val>
                                            <p:fltVal val="1"/>
                                          </p:val>
                                        </p:tav>
                                      </p:tavLst>
                                    </p:anim>
                                    <p:anim calcmode="lin" valueType="num">
                                      <p:cBhvr>
                                        <p:cTn id="336" dur="4500" fill="hold"/>
                                        <p:tgtEl>
                                          <p:spTgt spid="7"/>
                                        </p:tgtEl>
                                        <p:attrNameLst>
                                          <p:attrName>ppt_h</p:attrName>
                                        </p:attrNameLst>
                                      </p:cBhvr>
                                      <p:tavLst>
                                        <p:tav tm="0">
                                          <p:val>
                                            <p:strVal val="#ppt_h"/>
                                          </p:val>
                                        </p:tav>
                                        <p:tav tm="100000">
                                          <p:val>
                                            <p:strVal val="#ppt_h"/>
                                          </p:val>
                                        </p:tav>
                                      </p:tavLst>
                                    </p:anim>
                                  </p:childTnLst>
                                </p:cTn>
                              </p:par>
                              <p:par>
                                <p:cTn id="337" presetID="2" presetClass="exit" presetSubtype="2" fill="hold" grpId="2" nodeType="withEffect">
                                  <p:stCondLst>
                                    <p:cond delay="0"/>
                                  </p:stCondLst>
                                  <p:childTnLst>
                                    <p:anim calcmode="lin" valueType="num">
                                      <p:cBhvr additive="base">
                                        <p:cTn id="338" dur="4500"/>
                                        <p:tgtEl>
                                          <p:spTgt spid="7"/>
                                        </p:tgtEl>
                                        <p:attrNameLst>
                                          <p:attrName>ppt_x</p:attrName>
                                        </p:attrNameLst>
                                      </p:cBhvr>
                                      <p:tavLst>
                                        <p:tav tm="0">
                                          <p:val>
                                            <p:strVal val="ppt_x"/>
                                          </p:val>
                                        </p:tav>
                                        <p:tav tm="100000">
                                          <p:val>
                                            <p:strVal val="1+ppt_w/2"/>
                                          </p:val>
                                        </p:tav>
                                      </p:tavLst>
                                    </p:anim>
                                    <p:anim calcmode="lin" valueType="num">
                                      <p:cBhvr additive="base">
                                        <p:cTn id="339" dur="4500"/>
                                        <p:tgtEl>
                                          <p:spTgt spid="7"/>
                                        </p:tgtEl>
                                        <p:attrNameLst>
                                          <p:attrName>ppt_y</p:attrName>
                                        </p:attrNameLst>
                                      </p:cBhvr>
                                      <p:tavLst>
                                        <p:tav tm="0">
                                          <p:val>
                                            <p:strVal val="ppt_y"/>
                                          </p:val>
                                        </p:tav>
                                        <p:tav tm="100000">
                                          <p:val>
                                            <p:strVal val="ppt_y"/>
                                          </p:val>
                                        </p:tav>
                                      </p:tavLst>
                                    </p:anim>
                                    <p:set>
                                      <p:cBhvr>
                                        <p:cTn id="340" dur="1" fill="hold">
                                          <p:stCondLst>
                                            <p:cond delay="4499"/>
                                          </p:stCondLst>
                                        </p:cTn>
                                        <p:tgtEl>
                                          <p:spTgt spid="7"/>
                                        </p:tgtEl>
                                        <p:attrNameLst>
                                          <p:attrName>style.visibility</p:attrName>
                                        </p:attrNameLst>
                                      </p:cBhvr>
                                      <p:to>
                                        <p:strVal val="hidden"/>
                                      </p:to>
                                    </p:set>
                                  </p:childTnLst>
                                </p:cTn>
                              </p:par>
                              <p:par>
                                <p:cTn id="341" presetID="2" presetClass="entr" presetSubtype="9" fill="hold" grpId="0" nodeType="withEffect">
                                  <p:stCondLst>
                                    <p:cond delay="0"/>
                                  </p:stCondLst>
                                  <p:childTnLst>
                                    <p:set>
                                      <p:cBhvr>
                                        <p:cTn id="342" dur="1" fill="hold">
                                          <p:stCondLst>
                                            <p:cond delay="0"/>
                                          </p:stCondLst>
                                        </p:cTn>
                                        <p:tgtEl>
                                          <p:spTgt spid="9"/>
                                        </p:tgtEl>
                                        <p:attrNameLst>
                                          <p:attrName>style.visibility</p:attrName>
                                        </p:attrNameLst>
                                      </p:cBhvr>
                                      <p:to>
                                        <p:strVal val="visible"/>
                                      </p:to>
                                    </p:set>
                                    <p:anim calcmode="lin" valueType="num">
                                      <p:cBhvr additive="base">
                                        <p:cTn id="343" dur="4500" fill="hold"/>
                                        <p:tgtEl>
                                          <p:spTgt spid="9"/>
                                        </p:tgtEl>
                                        <p:attrNameLst>
                                          <p:attrName>ppt_x</p:attrName>
                                        </p:attrNameLst>
                                      </p:cBhvr>
                                      <p:tavLst>
                                        <p:tav tm="0">
                                          <p:val>
                                            <p:strVal val="0-#ppt_w/2"/>
                                          </p:val>
                                        </p:tav>
                                        <p:tav tm="100000">
                                          <p:val>
                                            <p:strVal val="#ppt_x"/>
                                          </p:val>
                                        </p:tav>
                                      </p:tavLst>
                                    </p:anim>
                                    <p:anim calcmode="lin" valueType="num">
                                      <p:cBhvr additive="base">
                                        <p:cTn id="344" dur="4500" fill="hold"/>
                                        <p:tgtEl>
                                          <p:spTgt spid="9"/>
                                        </p:tgtEl>
                                        <p:attrNameLst>
                                          <p:attrName>ppt_y</p:attrName>
                                        </p:attrNameLst>
                                      </p:cBhvr>
                                      <p:tavLst>
                                        <p:tav tm="0">
                                          <p:val>
                                            <p:strVal val="0-#ppt_h/2"/>
                                          </p:val>
                                        </p:tav>
                                        <p:tav tm="100000">
                                          <p:val>
                                            <p:strVal val="#ppt_y"/>
                                          </p:val>
                                        </p:tav>
                                      </p:tavLst>
                                    </p:anim>
                                  </p:childTnLst>
                                </p:cTn>
                              </p:par>
                              <p:par>
                                <p:cTn id="345" presetID="19" presetClass="entr" presetSubtype="10" fill="hold" grpId="1" nodeType="withEffect">
                                  <p:stCondLst>
                                    <p:cond delay="0"/>
                                  </p:stCondLst>
                                  <p:childTnLst>
                                    <p:set>
                                      <p:cBhvr>
                                        <p:cTn id="346" dur="1" fill="hold">
                                          <p:stCondLst>
                                            <p:cond delay="0"/>
                                          </p:stCondLst>
                                        </p:cTn>
                                        <p:tgtEl>
                                          <p:spTgt spid="9"/>
                                        </p:tgtEl>
                                        <p:attrNameLst>
                                          <p:attrName>style.visibility</p:attrName>
                                        </p:attrNameLst>
                                      </p:cBhvr>
                                      <p:to>
                                        <p:strVal val="visible"/>
                                      </p:to>
                                    </p:set>
                                    <p:anim calcmode="lin" valueType="num">
                                      <p:cBhvr>
                                        <p:cTn id="347" dur="4500" fill="hold"/>
                                        <p:tgtEl>
                                          <p:spTgt spid="9"/>
                                        </p:tgtEl>
                                        <p:attrNameLst>
                                          <p:attrName>ppt_w</p:attrName>
                                        </p:attrNameLst>
                                      </p:cBhvr>
                                      <p:tavLst>
                                        <p:tav tm="0" fmla="#ppt_w*sin(2.5*pi*$)">
                                          <p:val>
                                            <p:fltVal val="0"/>
                                          </p:val>
                                        </p:tav>
                                        <p:tav tm="100000">
                                          <p:val>
                                            <p:fltVal val="1"/>
                                          </p:val>
                                        </p:tav>
                                      </p:tavLst>
                                    </p:anim>
                                    <p:anim calcmode="lin" valueType="num">
                                      <p:cBhvr>
                                        <p:cTn id="348" dur="4500" fill="hold"/>
                                        <p:tgtEl>
                                          <p:spTgt spid="9"/>
                                        </p:tgtEl>
                                        <p:attrNameLst>
                                          <p:attrName>ppt_h</p:attrName>
                                        </p:attrNameLst>
                                      </p:cBhvr>
                                      <p:tavLst>
                                        <p:tav tm="0">
                                          <p:val>
                                            <p:strVal val="#ppt_h"/>
                                          </p:val>
                                        </p:tav>
                                        <p:tav tm="100000">
                                          <p:val>
                                            <p:strVal val="#ppt_h"/>
                                          </p:val>
                                        </p:tav>
                                      </p:tavLst>
                                    </p:anim>
                                  </p:childTnLst>
                                </p:cTn>
                              </p:par>
                              <p:par>
                                <p:cTn id="349" presetID="2" presetClass="exit" presetSubtype="2" fill="hold" grpId="2" nodeType="withEffect">
                                  <p:stCondLst>
                                    <p:cond delay="0"/>
                                  </p:stCondLst>
                                  <p:childTnLst>
                                    <p:anim calcmode="lin" valueType="num">
                                      <p:cBhvr additive="base">
                                        <p:cTn id="350" dur="4500"/>
                                        <p:tgtEl>
                                          <p:spTgt spid="9"/>
                                        </p:tgtEl>
                                        <p:attrNameLst>
                                          <p:attrName>ppt_x</p:attrName>
                                        </p:attrNameLst>
                                      </p:cBhvr>
                                      <p:tavLst>
                                        <p:tav tm="0">
                                          <p:val>
                                            <p:strVal val="ppt_x"/>
                                          </p:val>
                                        </p:tav>
                                        <p:tav tm="100000">
                                          <p:val>
                                            <p:strVal val="1+ppt_w/2"/>
                                          </p:val>
                                        </p:tav>
                                      </p:tavLst>
                                    </p:anim>
                                    <p:anim calcmode="lin" valueType="num">
                                      <p:cBhvr additive="base">
                                        <p:cTn id="351" dur="4500"/>
                                        <p:tgtEl>
                                          <p:spTgt spid="9"/>
                                        </p:tgtEl>
                                        <p:attrNameLst>
                                          <p:attrName>ppt_y</p:attrName>
                                        </p:attrNameLst>
                                      </p:cBhvr>
                                      <p:tavLst>
                                        <p:tav tm="0">
                                          <p:val>
                                            <p:strVal val="ppt_y"/>
                                          </p:val>
                                        </p:tav>
                                        <p:tav tm="100000">
                                          <p:val>
                                            <p:strVal val="ppt_y"/>
                                          </p:val>
                                        </p:tav>
                                      </p:tavLst>
                                    </p:anim>
                                    <p:set>
                                      <p:cBhvr>
                                        <p:cTn id="352" dur="1" fill="hold">
                                          <p:stCondLst>
                                            <p:cond delay="4499"/>
                                          </p:stCondLst>
                                        </p:cTn>
                                        <p:tgtEl>
                                          <p:spTgt spid="9"/>
                                        </p:tgtEl>
                                        <p:attrNameLst>
                                          <p:attrName>style.visibility</p:attrName>
                                        </p:attrNameLst>
                                      </p:cBhvr>
                                      <p:to>
                                        <p:strVal val="hidden"/>
                                      </p:to>
                                    </p:set>
                                  </p:childTnLst>
                                </p:cTn>
                              </p:par>
                              <p:par>
                                <p:cTn id="353" presetID="2" presetClass="entr" presetSubtype="9" fill="hold" grpId="0" nodeType="withEffect">
                                  <p:stCondLst>
                                    <p:cond delay="0"/>
                                  </p:stCondLst>
                                  <p:childTnLst>
                                    <p:set>
                                      <p:cBhvr>
                                        <p:cTn id="354" dur="1" fill="hold">
                                          <p:stCondLst>
                                            <p:cond delay="0"/>
                                          </p:stCondLst>
                                        </p:cTn>
                                        <p:tgtEl>
                                          <p:spTgt spid="35"/>
                                        </p:tgtEl>
                                        <p:attrNameLst>
                                          <p:attrName>style.visibility</p:attrName>
                                        </p:attrNameLst>
                                      </p:cBhvr>
                                      <p:to>
                                        <p:strVal val="visible"/>
                                      </p:to>
                                    </p:set>
                                    <p:anim calcmode="lin" valueType="num">
                                      <p:cBhvr additive="base">
                                        <p:cTn id="355" dur="4500" fill="hold"/>
                                        <p:tgtEl>
                                          <p:spTgt spid="35"/>
                                        </p:tgtEl>
                                        <p:attrNameLst>
                                          <p:attrName>ppt_x</p:attrName>
                                        </p:attrNameLst>
                                      </p:cBhvr>
                                      <p:tavLst>
                                        <p:tav tm="0">
                                          <p:val>
                                            <p:strVal val="0-#ppt_w/2"/>
                                          </p:val>
                                        </p:tav>
                                        <p:tav tm="100000">
                                          <p:val>
                                            <p:strVal val="#ppt_x"/>
                                          </p:val>
                                        </p:tav>
                                      </p:tavLst>
                                    </p:anim>
                                    <p:anim calcmode="lin" valueType="num">
                                      <p:cBhvr additive="base">
                                        <p:cTn id="356" dur="4500" fill="hold"/>
                                        <p:tgtEl>
                                          <p:spTgt spid="35"/>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35"/>
                                        </p:tgtEl>
                                        <p:attrNameLst>
                                          <p:attrName>style.visibility</p:attrName>
                                        </p:attrNameLst>
                                      </p:cBhvr>
                                      <p:to>
                                        <p:strVal val="visible"/>
                                      </p:to>
                                    </p:set>
                                    <p:anim calcmode="lin" valueType="num">
                                      <p:cBhvr>
                                        <p:cTn id="359" dur="4500" fill="hold"/>
                                        <p:tgtEl>
                                          <p:spTgt spid="35"/>
                                        </p:tgtEl>
                                        <p:attrNameLst>
                                          <p:attrName>ppt_w</p:attrName>
                                        </p:attrNameLst>
                                      </p:cBhvr>
                                      <p:tavLst>
                                        <p:tav tm="0" fmla="#ppt_w*sin(2.5*pi*$)">
                                          <p:val>
                                            <p:fltVal val="0"/>
                                          </p:val>
                                        </p:tav>
                                        <p:tav tm="100000">
                                          <p:val>
                                            <p:fltVal val="1"/>
                                          </p:val>
                                        </p:tav>
                                      </p:tavLst>
                                    </p:anim>
                                    <p:anim calcmode="lin" valueType="num">
                                      <p:cBhvr>
                                        <p:cTn id="360" dur="4500" fill="hold"/>
                                        <p:tgtEl>
                                          <p:spTgt spid="35"/>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4500"/>
                                        <p:tgtEl>
                                          <p:spTgt spid="35"/>
                                        </p:tgtEl>
                                        <p:attrNameLst>
                                          <p:attrName>ppt_x</p:attrName>
                                        </p:attrNameLst>
                                      </p:cBhvr>
                                      <p:tavLst>
                                        <p:tav tm="0">
                                          <p:val>
                                            <p:strVal val="ppt_x"/>
                                          </p:val>
                                        </p:tav>
                                        <p:tav tm="100000">
                                          <p:val>
                                            <p:strVal val="1+ppt_w/2"/>
                                          </p:val>
                                        </p:tav>
                                      </p:tavLst>
                                    </p:anim>
                                    <p:anim calcmode="lin" valueType="num">
                                      <p:cBhvr additive="base">
                                        <p:cTn id="363" dur="4500"/>
                                        <p:tgtEl>
                                          <p:spTgt spid="35"/>
                                        </p:tgtEl>
                                        <p:attrNameLst>
                                          <p:attrName>ppt_y</p:attrName>
                                        </p:attrNameLst>
                                      </p:cBhvr>
                                      <p:tavLst>
                                        <p:tav tm="0">
                                          <p:val>
                                            <p:strVal val="ppt_y"/>
                                          </p:val>
                                        </p:tav>
                                        <p:tav tm="100000">
                                          <p:val>
                                            <p:strVal val="ppt_y"/>
                                          </p:val>
                                        </p:tav>
                                      </p:tavLst>
                                    </p:anim>
                                    <p:set>
                                      <p:cBhvr>
                                        <p:cTn id="364" dur="1" fill="hold">
                                          <p:stCondLst>
                                            <p:cond delay="4499"/>
                                          </p:stCondLst>
                                        </p:cTn>
                                        <p:tgtEl>
                                          <p:spTgt spid="35"/>
                                        </p:tgtEl>
                                        <p:attrNameLst>
                                          <p:attrName>style.visibility</p:attrName>
                                        </p:attrNameLst>
                                      </p:cBhvr>
                                      <p:to>
                                        <p:strVal val="hidden"/>
                                      </p:to>
                                    </p:set>
                                  </p:childTnLst>
                                </p:cTn>
                              </p:par>
                              <p:par>
                                <p:cTn id="365" presetID="2" presetClass="entr" presetSubtype="9"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additive="base">
                                        <p:cTn id="367" dur="4500" fill="hold"/>
                                        <p:tgtEl>
                                          <p:spTgt spid="52"/>
                                        </p:tgtEl>
                                        <p:attrNameLst>
                                          <p:attrName>ppt_x</p:attrName>
                                        </p:attrNameLst>
                                      </p:cBhvr>
                                      <p:tavLst>
                                        <p:tav tm="0">
                                          <p:val>
                                            <p:strVal val="0-#ppt_w/2"/>
                                          </p:val>
                                        </p:tav>
                                        <p:tav tm="100000">
                                          <p:val>
                                            <p:strVal val="#ppt_x"/>
                                          </p:val>
                                        </p:tav>
                                      </p:tavLst>
                                    </p:anim>
                                    <p:anim calcmode="lin" valueType="num">
                                      <p:cBhvr additive="base">
                                        <p:cTn id="368" dur="4500" fill="hold"/>
                                        <p:tgtEl>
                                          <p:spTgt spid="52"/>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2"/>
                                        </p:tgtEl>
                                        <p:attrNameLst>
                                          <p:attrName>style.visibility</p:attrName>
                                        </p:attrNameLst>
                                      </p:cBhvr>
                                      <p:to>
                                        <p:strVal val="visible"/>
                                      </p:to>
                                    </p:set>
                                    <p:anim calcmode="lin" valueType="num">
                                      <p:cBhvr>
                                        <p:cTn id="371" dur="4500" fill="hold"/>
                                        <p:tgtEl>
                                          <p:spTgt spid="52"/>
                                        </p:tgtEl>
                                        <p:attrNameLst>
                                          <p:attrName>ppt_w</p:attrName>
                                        </p:attrNameLst>
                                      </p:cBhvr>
                                      <p:tavLst>
                                        <p:tav tm="0" fmla="#ppt_w*sin(2.5*pi*$)">
                                          <p:val>
                                            <p:fltVal val="0"/>
                                          </p:val>
                                        </p:tav>
                                        <p:tav tm="100000">
                                          <p:val>
                                            <p:fltVal val="1"/>
                                          </p:val>
                                        </p:tav>
                                      </p:tavLst>
                                    </p:anim>
                                    <p:anim calcmode="lin" valueType="num">
                                      <p:cBhvr>
                                        <p:cTn id="372" dur="4500" fill="hold"/>
                                        <p:tgtEl>
                                          <p:spTgt spid="52"/>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4500"/>
                                        <p:tgtEl>
                                          <p:spTgt spid="52"/>
                                        </p:tgtEl>
                                        <p:attrNameLst>
                                          <p:attrName>ppt_x</p:attrName>
                                        </p:attrNameLst>
                                      </p:cBhvr>
                                      <p:tavLst>
                                        <p:tav tm="0">
                                          <p:val>
                                            <p:strVal val="ppt_x"/>
                                          </p:val>
                                        </p:tav>
                                        <p:tav tm="100000">
                                          <p:val>
                                            <p:strVal val="0-ppt_w/2"/>
                                          </p:val>
                                        </p:tav>
                                      </p:tavLst>
                                    </p:anim>
                                    <p:anim calcmode="lin" valueType="num">
                                      <p:cBhvr additive="base">
                                        <p:cTn id="375" dur="4500"/>
                                        <p:tgtEl>
                                          <p:spTgt spid="52"/>
                                        </p:tgtEl>
                                        <p:attrNameLst>
                                          <p:attrName>ppt_y</p:attrName>
                                        </p:attrNameLst>
                                      </p:cBhvr>
                                      <p:tavLst>
                                        <p:tav tm="0">
                                          <p:val>
                                            <p:strVal val="ppt_y"/>
                                          </p:val>
                                        </p:tav>
                                        <p:tav tm="100000">
                                          <p:val>
                                            <p:strVal val="ppt_y"/>
                                          </p:val>
                                        </p:tav>
                                      </p:tavLst>
                                    </p:anim>
                                    <p:set>
                                      <p:cBhvr>
                                        <p:cTn id="376" dur="1" fill="hold">
                                          <p:stCondLst>
                                            <p:cond delay="4499"/>
                                          </p:stCondLst>
                                        </p:cTn>
                                        <p:tgtEl>
                                          <p:spTgt spid="52"/>
                                        </p:tgtEl>
                                        <p:attrNameLst>
                                          <p:attrName>style.visibility</p:attrName>
                                        </p:attrNameLst>
                                      </p:cBhvr>
                                      <p:to>
                                        <p:strVal val="hidden"/>
                                      </p:to>
                                    </p:set>
                                  </p:childTnLst>
                                </p:cTn>
                              </p:par>
                              <p:par>
                                <p:cTn id="377" presetID="2" presetClass="entr" presetSubtype="9" fill="hold" grpId="0" nodeType="withEffect">
                                  <p:stCondLst>
                                    <p:cond delay="0"/>
                                  </p:stCondLst>
                                  <p:childTnLst>
                                    <p:set>
                                      <p:cBhvr>
                                        <p:cTn id="378" dur="1" fill="hold">
                                          <p:stCondLst>
                                            <p:cond delay="0"/>
                                          </p:stCondLst>
                                        </p:cTn>
                                        <p:tgtEl>
                                          <p:spTgt spid="50"/>
                                        </p:tgtEl>
                                        <p:attrNameLst>
                                          <p:attrName>style.visibility</p:attrName>
                                        </p:attrNameLst>
                                      </p:cBhvr>
                                      <p:to>
                                        <p:strVal val="visible"/>
                                      </p:to>
                                    </p:set>
                                    <p:anim calcmode="lin" valueType="num">
                                      <p:cBhvr additive="base">
                                        <p:cTn id="379" dur="4500" fill="hold"/>
                                        <p:tgtEl>
                                          <p:spTgt spid="50"/>
                                        </p:tgtEl>
                                        <p:attrNameLst>
                                          <p:attrName>ppt_x</p:attrName>
                                        </p:attrNameLst>
                                      </p:cBhvr>
                                      <p:tavLst>
                                        <p:tav tm="0">
                                          <p:val>
                                            <p:strVal val="0-#ppt_w/2"/>
                                          </p:val>
                                        </p:tav>
                                        <p:tav tm="100000">
                                          <p:val>
                                            <p:strVal val="#ppt_x"/>
                                          </p:val>
                                        </p:tav>
                                      </p:tavLst>
                                    </p:anim>
                                    <p:anim calcmode="lin" valueType="num">
                                      <p:cBhvr additive="base">
                                        <p:cTn id="380" dur="4500" fill="hold"/>
                                        <p:tgtEl>
                                          <p:spTgt spid="50"/>
                                        </p:tgtEl>
                                        <p:attrNameLst>
                                          <p:attrName>ppt_y</p:attrName>
                                        </p:attrNameLst>
                                      </p:cBhvr>
                                      <p:tavLst>
                                        <p:tav tm="0">
                                          <p:val>
                                            <p:strVal val="0-#ppt_h/2"/>
                                          </p:val>
                                        </p:tav>
                                        <p:tav tm="100000">
                                          <p:val>
                                            <p:strVal val="#ppt_y"/>
                                          </p:val>
                                        </p:tav>
                                      </p:tavLst>
                                    </p:anim>
                                  </p:childTnLst>
                                </p:cTn>
                              </p:par>
                              <p:par>
                                <p:cTn id="381" presetID="19" presetClass="entr" presetSubtype="10" fill="hold" grpId="1" nodeType="withEffect">
                                  <p:stCondLst>
                                    <p:cond delay="0"/>
                                  </p:stCondLst>
                                  <p:childTnLst>
                                    <p:set>
                                      <p:cBhvr>
                                        <p:cTn id="382" dur="1" fill="hold">
                                          <p:stCondLst>
                                            <p:cond delay="0"/>
                                          </p:stCondLst>
                                        </p:cTn>
                                        <p:tgtEl>
                                          <p:spTgt spid="50"/>
                                        </p:tgtEl>
                                        <p:attrNameLst>
                                          <p:attrName>style.visibility</p:attrName>
                                        </p:attrNameLst>
                                      </p:cBhvr>
                                      <p:to>
                                        <p:strVal val="visible"/>
                                      </p:to>
                                    </p:set>
                                    <p:anim calcmode="lin" valueType="num">
                                      <p:cBhvr>
                                        <p:cTn id="383" dur="4500" fill="hold"/>
                                        <p:tgtEl>
                                          <p:spTgt spid="50"/>
                                        </p:tgtEl>
                                        <p:attrNameLst>
                                          <p:attrName>ppt_w</p:attrName>
                                        </p:attrNameLst>
                                      </p:cBhvr>
                                      <p:tavLst>
                                        <p:tav tm="0" fmla="#ppt_w*sin(2.5*pi*$)">
                                          <p:val>
                                            <p:fltVal val="0"/>
                                          </p:val>
                                        </p:tav>
                                        <p:tav tm="100000">
                                          <p:val>
                                            <p:fltVal val="1"/>
                                          </p:val>
                                        </p:tav>
                                      </p:tavLst>
                                    </p:anim>
                                    <p:anim calcmode="lin" valueType="num">
                                      <p:cBhvr>
                                        <p:cTn id="384" dur="4500" fill="hold"/>
                                        <p:tgtEl>
                                          <p:spTgt spid="50"/>
                                        </p:tgtEl>
                                        <p:attrNameLst>
                                          <p:attrName>ppt_h</p:attrName>
                                        </p:attrNameLst>
                                      </p:cBhvr>
                                      <p:tavLst>
                                        <p:tav tm="0">
                                          <p:val>
                                            <p:strVal val="#ppt_h"/>
                                          </p:val>
                                        </p:tav>
                                        <p:tav tm="100000">
                                          <p:val>
                                            <p:strVal val="#ppt_h"/>
                                          </p:val>
                                        </p:tav>
                                      </p:tavLst>
                                    </p:anim>
                                  </p:childTnLst>
                                </p:cTn>
                              </p:par>
                              <p:par>
                                <p:cTn id="385" presetID="2" presetClass="exit" presetSubtype="8" fill="hold" grpId="2" nodeType="withEffect">
                                  <p:stCondLst>
                                    <p:cond delay="0"/>
                                  </p:stCondLst>
                                  <p:childTnLst>
                                    <p:anim calcmode="lin" valueType="num">
                                      <p:cBhvr additive="base">
                                        <p:cTn id="386" dur="4500"/>
                                        <p:tgtEl>
                                          <p:spTgt spid="50"/>
                                        </p:tgtEl>
                                        <p:attrNameLst>
                                          <p:attrName>ppt_x</p:attrName>
                                        </p:attrNameLst>
                                      </p:cBhvr>
                                      <p:tavLst>
                                        <p:tav tm="0">
                                          <p:val>
                                            <p:strVal val="ppt_x"/>
                                          </p:val>
                                        </p:tav>
                                        <p:tav tm="100000">
                                          <p:val>
                                            <p:strVal val="0-ppt_w/2"/>
                                          </p:val>
                                        </p:tav>
                                      </p:tavLst>
                                    </p:anim>
                                    <p:anim calcmode="lin" valueType="num">
                                      <p:cBhvr additive="base">
                                        <p:cTn id="387" dur="4500"/>
                                        <p:tgtEl>
                                          <p:spTgt spid="50"/>
                                        </p:tgtEl>
                                        <p:attrNameLst>
                                          <p:attrName>ppt_y</p:attrName>
                                        </p:attrNameLst>
                                      </p:cBhvr>
                                      <p:tavLst>
                                        <p:tav tm="0">
                                          <p:val>
                                            <p:strVal val="ppt_y"/>
                                          </p:val>
                                        </p:tav>
                                        <p:tav tm="100000">
                                          <p:val>
                                            <p:strVal val="ppt_y"/>
                                          </p:val>
                                        </p:tav>
                                      </p:tavLst>
                                    </p:anim>
                                    <p:set>
                                      <p:cBhvr>
                                        <p:cTn id="388" dur="1" fill="hold">
                                          <p:stCondLst>
                                            <p:cond delay="4499"/>
                                          </p:stCondLst>
                                        </p:cTn>
                                        <p:tgtEl>
                                          <p:spTgt spid="50"/>
                                        </p:tgtEl>
                                        <p:attrNameLst>
                                          <p:attrName>style.visibility</p:attrName>
                                        </p:attrNameLst>
                                      </p:cBhvr>
                                      <p:to>
                                        <p:strVal val="hidden"/>
                                      </p:to>
                                    </p:set>
                                  </p:childTnLst>
                                </p:cTn>
                              </p:par>
                              <p:par>
                                <p:cTn id="389" presetID="2" presetClass="entr" presetSubtype="9" fill="hold" grpId="0" nodeType="withEffect">
                                  <p:stCondLst>
                                    <p:cond delay="0"/>
                                  </p:stCondLst>
                                  <p:childTnLst>
                                    <p:set>
                                      <p:cBhvr>
                                        <p:cTn id="390" dur="1" fill="hold">
                                          <p:stCondLst>
                                            <p:cond delay="0"/>
                                          </p:stCondLst>
                                        </p:cTn>
                                        <p:tgtEl>
                                          <p:spTgt spid="51"/>
                                        </p:tgtEl>
                                        <p:attrNameLst>
                                          <p:attrName>style.visibility</p:attrName>
                                        </p:attrNameLst>
                                      </p:cBhvr>
                                      <p:to>
                                        <p:strVal val="visible"/>
                                      </p:to>
                                    </p:set>
                                    <p:anim calcmode="lin" valueType="num">
                                      <p:cBhvr additive="base">
                                        <p:cTn id="391" dur="4500" fill="hold"/>
                                        <p:tgtEl>
                                          <p:spTgt spid="51"/>
                                        </p:tgtEl>
                                        <p:attrNameLst>
                                          <p:attrName>ppt_x</p:attrName>
                                        </p:attrNameLst>
                                      </p:cBhvr>
                                      <p:tavLst>
                                        <p:tav tm="0">
                                          <p:val>
                                            <p:strVal val="0-#ppt_w/2"/>
                                          </p:val>
                                        </p:tav>
                                        <p:tav tm="100000">
                                          <p:val>
                                            <p:strVal val="#ppt_x"/>
                                          </p:val>
                                        </p:tav>
                                      </p:tavLst>
                                    </p:anim>
                                    <p:anim calcmode="lin" valueType="num">
                                      <p:cBhvr additive="base">
                                        <p:cTn id="392" dur="4500" fill="hold"/>
                                        <p:tgtEl>
                                          <p:spTgt spid="51"/>
                                        </p:tgtEl>
                                        <p:attrNameLst>
                                          <p:attrName>ppt_y</p:attrName>
                                        </p:attrNameLst>
                                      </p:cBhvr>
                                      <p:tavLst>
                                        <p:tav tm="0">
                                          <p:val>
                                            <p:strVal val="0-#ppt_h/2"/>
                                          </p:val>
                                        </p:tav>
                                        <p:tav tm="100000">
                                          <p:val>
                                            <p:strVal val="#ppt_y"/>
                                          </p:val>
                                        </p:tav>
                                      </p:tavLst>
                                    </p:anim>
                                  </p:childTnLst>
                                </p:cTn>
                              </p:par>
                              <p:par>
                                <p:cTn id="393" presetID="19" presetClass="entr" presetSubtype="10" fill="hold" grpId="1" nodeType="withEffect">
                                  <p:stCondLst>
                                    <p:cond delay="0"/>
                                  </p:stCondLst>
                                  <p:childTnLst>
                                    <p:set>
                                      <p:cBhvr>
                                        <p:cTn id="394" dur="1" fill="hold">
                                          <p:stCondLst>
                                            <p:cond delay="0"/>
                                          </p:stCondLst>
                                        </p:cTn>
                                        <p:tgtEl>
                                          <p:spTgt spid="51"/>
                                        </p:tgtEl>
                                        <p:attrNameLst>
                                          <p:attrName>style.visibility</p:attrName>
                                        </p:attrNameLst>
                                      </p:cBhvr>
                                      <p:to>
                                        <p:strVal val="visible"/>
                                      </p:to>
                                    </p:set>
                                    <p:anim calcmode="lin" valueType="num">
                                      <p:cBhvr>
                                        <p:cTn id="395" dur="4500" fill="hold"/>
                                        <p:tgtEl>
                                          <p:spTgt spid="51"/>
                                        </p:tgtEl>
                                        <p:attrNameLst>
                                          <p:attrName>ppt_w</p:attrName>
                                        </p:attrNameLst>
                                      </p:cBhvr>
                                      <p:tavLst>
                                        <p:tav tm="0" fmla="#ppt_w*sin(2.5*pi*$)">
                                          <p:val>
                                            <p:fltVal val="0"/>
                                          </p:val>
                                        </p:tav>
                                        <p:tav tm="100000">
                                          <p:val>
                                            <p:fltVal val="1"/>
                                          </p:val>
                                        </p:tav>
                                      </p:tavLst>
                                    </p:anim>
                                    <p:anim calcmode="lin" valueType="num">
                                      <p:cBhvr>
                                        <p:cTn id="396" dur="4500" fill="hold"/>
                                        <p:tgtEl>
                                          <p:spTgt spid="51"/>
                                        </p:tgtEl>
                                        <p:attrNameLst>
                                          <p:attrName>ppt_h</p:attrName>
                                        </p:attrNameLst>
                                      </p:cBhvr>
                                      <p:tavLst>
                                        <p:tav tm="0">
                                          <p:val>
                                            <p:strVal val="#ppt_h"/>
                                          </p:val>
                                        </p:tav>
                                        <p:tav tm="100000">
                                          <p:val>
                                            <p:strVal val="#ppt_h"/>
                                          </p:val>
                                        </p:tav>
                                      </p:tavLst>
                                    </p:anim>
                                  </p:childTnLst>
                                </p:cTn>
                              </p:par>
                              <p:par>
                                <p:cTn id="397" presetID="2" presetClass="exit" presetSubtype="8" fill="hold" grpId="2" nodeType="withEffect">
                                  <p:stCondLst>
                                    <p:cond delay="0"/>
                                  </p:stCondLst>
                                  <p:childTnLst>
                                    <p:anim calcmode="lin" valueType="num">
                                      <p:cBhvr additive="base">
                                        <p:cTn id="398" dur="4500"/>
                                        <p:tgtEl>
                                          <p:spTgt spid="51"/>
                                        </p:tgtEl>
                                        <p:attrNameLst>
                                          <p:attrName>ppt_x</p:attrName>
                                        </p:attrNameLst>
                                      </p:cBhvr>
                                      <p:tavLst>
                                        <p:tav tm="0">
                                          <p:val>
                                            <p:strVal val="ppt_x"/>
                                          </p:val>
                                        </p:tav>
                                        <p:tav tm="100000">
                                          <p:val>
                                            <p:strVal val="0-ppt_w/2"/>
                                          </p:val>
                                        </p:tav>
                                      </p:tavLst>
                                    </p:anim>
                                    <p:anim calcmode="lin" valueType="num">
                                      <p:cBhvr additive="base">
                                        <p:cTn id="399" dur="4500"/>
                                        <p:tgtEl>
                                          <p:spTgt spid="51"/>
                                        </p:tgtEl>
                                        <p:attrNameLst>
                                          <p:attrName>ppt_y</p:attrName>
                                        </p:attrNameLst>
                                      </p:cBhvr>
                                      <p:tavLst>
                                        <p:tav tm="0">
                                          <p:val>
                                            <p:strVal val="ppt_y"/>
                                          </p:val>
                                        </p:tav>
                                        <p:tav tm="100000">
                                          <p:val>
                                            <p:strVal val="ppt_y"/>
                                          </p:val>
                                        </p:tav>
                                      </p:tavLst>
                                    </p:anim>
                                    <p:set>
                                      <p:cBhvr>
                                        <p:cTn id="400" dur="1" fill="hold">
                                          <p:stCondLst>
                                            <p:cond delay="4499"/>
                                          </p:stCondLst>
                                        </p:cTn>
                                        <p:tgtEl>
                                          <p:spTgt spid="51"/>
                                        </p:tgtEl>
                                        <p:attrNameLst>
                                          <p:attrName>style.visibility</p:attrName>
                                        </p:attrNameLst>
                                      </p:cBhvr>
                                      <p:to>
                                        <p:strVal val="hidden"/>
                                      </p:to>
                                    </p:set>
                                  </p:childTnLst>
                                </p:cTn>
                              </p:par>
                              <p:par>
                                <p:cTn id="401" presetID="2" presetClass="entr" presetSubtype="9" fill="hold" grpId="0" nodeType="withEffect">
                                  <p:stCondLst>
                                    <p:cond delay="0"/>
                                  </p:stCondLst>
                                  <p:childTnLst>
                                    <p:set>
                                      <p:cBhvr>
                                        <p:cTn id="402" dur="1" fill="hold">
                                          <p:stCondLst>
                                            <p:cond delay="0"/>
                                          </p:stCondLst>
                                        </p:cTn>
                                        <p:tgtEl>
                                          <p:spTgt spid="53"/>
                                        </p:tgtEl>
                                        <p:attrNameLst>
                                          <p:attrName>style.visibility</p:attrName>
                                        </p:attrNameLst>
                                      </p:cBhvr>
                                      <p:to>
                                        <p:strVal val="visible"/>
                                      </p:to>
                                    </p:set>
                                    <p:anim calcmode="lin" valueType="num">
                                      <p:cBhvr additive="base">
                                        <p:cTn id="403" dur="4500" fill="hold"/>
                                        <p:tgtEl>
                                          <p:spTgt spid="53"/>
                                        </p:tgtEl>
                                        <p:attrNameLst>
                                          <p:attrName>ppt_x</p:attrName>
                                        </p:attrNameLst>
                                      </p:cBhvr>
                                      <p:tavLst>
                                        <p:tav tm="0">
                                          <p:val>
                                            <p:strVal val="0-#ppt_w/2"/>
                                          </p:val>
                                        </p:tav>
                                        <p:tav tm="100000">
                                          <p:val>
                                            <p:strVal val="#ppt_x"/>
                                          </p:val>
                                        </p:tav>
                                      </p:tavLst>
                                    </p:anim>
                                    <p:anim calcmode="lin" valueType="num">
                                      <p:cBhvr additive="base">
                                        <p:cTn id="404" dur="4500" fill="hold"/>
                                        <p:tgtEl>
                                          <p:spTgt spid="53"/>
                                        </p:tgtEl>
                                        <p:attrNameLst>
                                          <p:attrName>ppt_y</p:attrName>
                                        </p:attrNameLst>
                                      </p:cBhvr>
                                      <p:tavLst>
                                        <p:tav tm="0">
                                          <p:val>
                                            <p:strVal val="0-#ppt_h/2"/>
                                          </p:val>
                                        </p:tav>
                                        <p:tav tm="100000">
                                          <p:val>
                                            <p:strVal val="#ppt_y"/>
                                          </p:val>
                                        </p:tav>
                                      </p:tavLst>
                                    </p:anim>
                                  </p:childTnLst>
                                </p:cTn>
                              </p:par>
                              <p:par>
                                <p:cTn id="405" presetID="19" presetClass="entr" presetSubtype="10" fill="hold" grpId="1"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4500" fill="hold"/>
                                        <p:tgtEl>
                                          <p:spTgt spid="53"/>
                                        </p:tgtEl>
                                        <p:attrNameLst>
                                          <p:attrName>ppt_w</p:attrName>
                                        </p:attrNameLst>
                                      </p:cBhvr>
                                      <p:tavLst>
                                        <p:tav tm="0" fmla="#ppt_w*sin(2.5*pi*$)">
                                          <p:val>
                                            <p:fltVal val="0"/>
                                          </p:val>
                                        </p:tav>
                                        <p:tav tm="100000">
                                          <p:val>
                                            <p:fltVal val="1"/>
                                          </p:val>
                                        </p:tav>
                                      </p:tavLst>
                                    </p:anim>
                                    <p:anim calcmode="lin" valueType="num">
                                      <p:cBhvr>
                                        <p:cTn id="408" dur="4500" fill="hold"/>
                                        <p:tgtEl>
                                          <p:spTgt spid="53"/>
                                        </p:tgtEl>
                                        <p:attrNameLst>
                                          <p:attrName>ppt_h</p:attrName>
                                        </p:attrNameLst>
                                      </p:cBhvr>
                                      <p:tavLst>
                                        <p:tav tm="0">
                                          <p:val>
                                            <p:strVal val="#ppt_h"/>
                                          </p:val>
                                        </p:tav>
                                        <p:tav tm="100000">
                                          <p:val>
                                            <p:strVal val="#ppt_h"/>
                                          </p:val>
                                        </p:tav>
                                      </p:tavLst>
                                    </p:anim>
                                  </p:childTnLst>
                                </p:cTn>
                              </p:par>
                              <p:par>
                                <p:cTn id="409" presetID="2" presetClass="exit" presetSubtype="8" fill="hold" grpId="2" nodeType="withEffect">
                                  <p:stCondLst>
                                    <p:cond delay="0"/>
                                  </p:stCondLst>
                                  <p:childTnLst>
                                    <p:anim calcmode="lin" valueType="num">
                                      <p:cBhvr additive="base">
                                        <p:cTn id="410" dur="4500"/>
                                        <p:tgtEl>
                                          <p:spTgt spid="53"/>
                                        </p:tgtEl>
                                        <p:attrNameLst>
                                          <p:attrName>ppt_x</p:attrName>
                                        </p:attrNameLst>
                                      </p:cBhvr>
                                      <p:tavLst>
                                        <p:tav tm="0">
                                          <p:val>
                                            <p:strVal val="ppt_x"/>
                                          </p:val>
                                        </p:tav>
                                        <p:tav tm="100000">
                                          <p:val>
                                            <p:strVal val="0-ppt_w/2"/>
                                          </p:val>
                                        </p:tav>
                                      </p:tavLst>
                                    </p:anim>
                                    <p:anim calcmode="lin" valueType="num">
                                      <p:cBhvr additive="base">
                                        <p:cTn id="411" dur="4500"/>
                                        <p:tgtEl>
                                          <p:spTgt spid="53"/>
                                        </p:tgtEl>
                                        <p:attrNameLst>
                                          <p:attrName>ppt_y</p:attrName>
                                        </p:attrNameLst>
                                      </p:cBhvr>
                                      <p:tavLst>
                                        <p:tav tm="0">
                                          <p:val>
                                            <p:strVal val="ppt_y"/>
                                          </p:val>
                                        </p:tav>
                                        <p:tav tm="100000">
                                          <p:val>
                                            <p:strVal val="ppt_y"/>
                                          </p:val>
                                        </p:tav>
                                      </p:tavLst>
                                    </p:anim>
                                    <p:set>
                                      <p:cBhvr>
                                        <p:cTn id="412" dur="1" fill="hold">
                                          <p:stCondLst>
                                            <p:cond delay="4499"/>
                                          </p:stCondLst>
                                        </p:cTn>
                                        <p:tgtEl>
                                          <p:spTgt spid="53"/>
                                        </p:tgtEl>
                                        <p:attrNameLst>
                                          <p:attrName>style.visibility</p:attrName>
                                        </p:attrNameLst>
                                      </p:cBhvr>
                                      <p:to>
                                        <p:strVal val="hidden"/>
                                      </p:to>
                                    </p:set>
                                  </p:childTnLst>
                                </p:cTn>
                              </p:par>
                              <p:par>
                                <p:cTn id="413" presetID="2" presetClass="entr" presetSubtype="9" fill="hold" grpId="0" nodeType="withEffect">
                                  <p:stCondLst>
                                    <p:cond delay="0"/>
                                  </p:stCondLst>
                                  <p:childTnLst>
                                    <p:set>
                                      <p:cBhvr>
                                        <p:cTn id="414" dur="1" fill="hold">
                                          <p:stCondLst>
                                            <p:cond delay="0"/>
                                          </p:stCondLst>
                                        </p:cTn>
                                        <p:tgtEl>
                                          <p:spTgt spid="49"/>
                                        </p:tgtEl>
                                        <p:attrNameLst>
                                          <p:attrName>style.visibility</p:attrName>
                                        </p:attrNameLst>
                                      </p:cBhvr>
                                      <p:to>
                                        <p:strVal val="visible"/>
                                      </p:to>
                                    </p:set>
                                    <p:anim calcmode="lin" valueType="num">
                                      <p:cBhvr additive="base">
                                        <p:cTn id="415" dur="4500" fill="hold"/>
                                        <p:tgtEl>
                                          <p:spTgt spid="49"/>
                                        </p:tgtEl>
                                        <p:attrNameLst>
                                          <p:attrName>ppt_x</p:attrName>
                                        </p:attrNameLst>
                                      </p:cBhvr>
                                      <p:tavLst>
                                        <p:tav tm="0">
                                          <p:val>
                                            <p:strVal val="0-#ppt_w/2"/>
                                          </p:val>
                                        </p:tav>
                                        <p:tav tm="100000">
                                          <p:val>
                                            <p:strVal val="#ppt_x"/>
                                          </p:val>
                                        </p:tav>
                                      </p:tavLst>
                                    </p:anim>
                                    <p:anim calcmode="lin" valueType="num">
                                      <p:cBhvr additive="base">
                                        <p:cTn id="416" dur="4500" fill="hold"/>
                                        <p:tgtEl>
                                          <p:spTgt spid="49"/>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49"/>
                                        </p:tgtEl>
                                        <p:attrNameLst>
                                          <p:attrName>style.visibility</p:attrName>
                                        </p:attrNameLst>
                                      </p:cBhvr>
                                      <p:to>
                                        <p:strVal val="visible"/>
                                      </p:to>
                                    </p:set>
                                    <p:anim calcmode="lin" valueType="num">
                                      <p:cBhvr>
                                        <p:cTn id="419" dur="4500" fill="hold"/>
                                        <p:tgtEl>
                                          <p:spTgt spid="49"/>
                                        </p:tgtEl>
                                        <p:attrNameLst>
                                          <p:attrName>ppt_w</p:attrName>
                                        </p:attrNameLst>
                                      </p:cBhvr>
                                      <p:tavLst>
                                        <p:tav tm="0" fmla="#ppt_w*sin(2.5*pi*$)">
                                          <p:val>
                                            <p:fltVal val="0"/>
                                          </p:val>
                                        </p:tav>
                                        <p:tav tm="100000">
                                          <p:val>
                                            <p:fltVal val="1"/>
                                          </p:val>
                                        </p:tav>
                                      </p:tavLst>
                                    </p:anim>
                                    <p:anim calcmode="lin" valueType="num">
                                      <p:cBhvr>
                                        <p:cTn id="420" dur="4500" fill="hold"/>
                                        <p:tgtEl>
                                          <p:spTgt spid="49"/>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4500"/>
                                        <p:tgtEl>
                                          <p:spTgt spid="49"/>
                                        </p:tgtEl>
                                        <p:attrNameLst>
                                          <p:attrName>ppt_x</p:attrName>
                                        </p:attrNameLst>
                                      </p:cBhvr>
                                      <p:tavLst>
                                        <p:tav tm="0">
                                          <p:val>
                                            <p:strVal val="ppt_x"/>
                                          </p:val>
                                        </p:tav>
                                        <p:tav tm="100000">
                                          <p:val>
                                            <p:strVal val="0-ppt_w/2"/>
                                          </p:val>
                                        </p:tav>
                                      </p:tavLst>
                                    </p:anim>
                                    <p:anim calcmode="lin" valueType="num">
                                      <p:cBhvr additive="base">
                                        <p:cTn id="423" dur="4500"/>
                                        <p:tgtEl>
                                          <p:spTgt spid="49"/>
                                        </p:tgtEl>
                                        <p:attrNameLst>
                                          <p:attrName>ppt_y</p:attrName>
                                        </p:attrNameLst>
                                      </p:cBhvr>
                                      <p:tavLst>
                                        <p:tav tm="0">
                                          <p:val>
                                            <p:strVal val="ppt_y"/>
                                          </p:val>
                                        </p:tav>
                                        <p:tav tm="100000">
                                          <p:val>
                                            <p:strVal val="ppt_y"/>
                                          </p:val>
                                        </p:tav>
                                      </p:tavLst>
                                    </p:anim>
                                    <p:set>
                                      <p:cBhvr>
                                        <p:cTn id="424" dur="1" fill="hold">
                                          <p:stCondLst>
                                            <p:cond delay="4499"/>
                                          </p:stCondLst>
                                        </p:cTn>
                                        <p:tgtEl>
                                          <p:spTgt spid="49"/>
                                        </p:tgtEl>
                                        <p:attrNameLst>
                                          <p:attrName>style.visibility</p:attrName>
                                        </p:attrNameLst>
                                      </p:cBhvr>
                                      <p:to>
                                        <p:strVal val="hidden"/>
                                      </p:to>
                                    </p:set>
                                  </p:childTnLst>
                                </p:cTn>
                              </p:par>
                              <p:par>
                                <p:cTn id="425" presetID="2" presetClass="entr" presetSubtype="9"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500" fill="hold"/>
                                        <p:tgtEl>
                                          <p:spTgt spid="62"/>
                                        </p:tgtEl>
                                        <p:attrNameLst>
                                          <p:attrName>ppt_x</p:attrName>
                                        </p:attrNameLst>
                                      </p:cBhvr>
                                      <p:tavLst>
                                        <p:tav tm="0">
                                          <p:val>
                                            <p:strVal val="0-#ppt_w/2"/>
                                          </p:val>
                                        </p:tav>
                                        <p:tav tm="100000">
                                          <p:val>
                                            <p:strVal val="#ppt_x"/>
                                          </p:val>
                                        </p:tav>
                                      </p:tavLst>
                                    </p:anim>
                                    <p:anim calcmode="lin" valueType="num">
                                      <p:cBhvr additive="base">
                                        <p:cTn id="428" dur="4500" fill="hold"/>
                                        <p:tgtEl>
                                          <p:spTgt spid="62"/>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500" fill="hold"/>
                                        <p:tgtEl>
                                          <p:spTgt spid="62"/>
                                        </p:tgtEl>
                                        <p:attrNameLst>
                                          <p:attrName>ppt_w</p:attrName>
                                        </p:attrNameLst>
                                      </p:cBhvr>
                                      <p:tavLst>
                                        <p:tav tm="0" fmla="#ppt_w*sin(2.5*pi*$)">
                                          <p:val>
                                            <p:fltVal val="0"/>
                                          </p:val>
                                        </p:tav>
                                        <p:tav tm="100000">
                                          <p:val>
                                            <p:fltVal val="1"/>
                                          </p:val>
                                        </p:tav>
                                      </p:tavLst>
                                    </p:anim>
                                    <p:anim calcmode="lin" valueType="num">
                                      <p:cBhvr>
                                        <p:cTn id="432" dur="45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0-ppt_w/2"/>
                                          </p:val>
                                        </p:tav>
                                      </p:tavLst>
                                    </p:anim>
                                    <p:anim calcmode="lin" valueType="num">
                                      <p:cBhvr additive="base">
                                        <p:cTn id="435" dur="4500"/>
                                        <p:tgtEl>
                                          <p:spTgt spid="62"/>
                                        </p:tgtEl>
                                        <p:attrNameLst>
                                          <p:attrName>ppt_y</p:attrName>
                                        </p:attrNameLst>
                                      </p:cBhvr>
                                      <p:tavLst>
                                        <p:tav tm="0">
                                          <p:val>
                                            <p:strVal val="ppt_y"/>
                                          </p:val>
                                        </p:tav>
                                        <p:tav tm="100000">
                                          <p:val>
                                            <p:strVal val="ppt_y"/>
                                          </p:val>
                                        </p:tav>
                                      </p:tavLst>
                                    </p:anim>
                                    <p:set>
                                      <p:cBhvr>
                                        <p:cTn id="436" dur="1" fill="hold">
                                          <p:stCondLst>
                                            <p:cond delay="4499"/>
                                          </p:stCondLst>
                                        </p:cTn>
                                        <p:tgtEl>
                                          <p:spTgt spid="62"/>
                                        </p:tgtEl>
                                        <p:attrNameLst>
                                          <p:attrName>style.visibility</p:attrName>
                                        </p:attrNameLst>
                                      </p:cBhvr>
                                      <p:to>
                                        <p:strVal val="hidden"/>
                                      </p:to>
                                    </p:set>
                                  </p:childTnLst>
                                </p:cTn>
                              </p:par>
                              <p:par>
                                <p:cTn id="437" presetID="2" presetClass="entr" presetSubtype="9" fill="hold" grpId="0"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4500" fill="hold"/>
                                        <p:tgtEl>
                                          <p:spTgt spid="60"/>
                                        </p:tgtEl>
                                        <p:attrNameLst>
                                          <p:attrName>ppt_x</p:attrName>
                                        </p:attrNameLst>
                                      </p:cBhvr>
                                      <p:tavLst>
                                        <p:tav tm="0">
                                          <p:val>
                                            <p:strVal val="0-#ppt_w/2"/>
                                          </p:val>
                                        </p:tav>
                                        <p:tav tm="100000">
                                          <p:val>
                                            <p:strVal val="#ppt_x"/>
                                          </p:val>
                                        </p:tav>
                                      </p:tavLst>
                                    </p:anim>
                                    <p:anim calcmode="lin" valueType="num">
                                      <p:cBhvr additive="base">
                                        <p:cTn id="440" dur="4500" fill="hold"/>
                                        <p:tgtEl>
                                          <p:spTgt spid="60"/>
                                        </p:tgtEl>
                                        <p:attrNameLst>
                                          <p:attrName>ppt_y</p:attrName>
                                        </p:attrNameLst>
                                      </p:cBhvr>
                                      <p:tavLst>
                                        <p:tav tm="0">
                                          <p:val>
                                            <p:strVal val="0-#ppt_h/2"/>
                                          </p:val>
                                        </p:tav>
                                        <p:tav tm="100000">
                                          <p:val>
                                            <p:strVal val="#ppt_y"/>
                                          </p:val>
                                        </p:tav>
                                      </p:tavLst>
                                    </p:anim>
                                  </p:childTnLst>
                                </p:cTn>
                              </p:par>
                              <p:par>
                                <p:cTn id="441" presetID="19" presetClass="entr" presetSubtype="10" fill="hold" grpId="1" nodeType="withEffect">
                                  <p:stCondLst>
                                    <p:cond delay="0"/>
                                  </p:stCondLst>
                                  <p:childTnLst>
                                    <p:set>
                                      <p:cBhvr>
                                        <p:cTn id="442" dur="1" fill="hold">
                                          <p:stCondLst>
                                            <p:cond delay="0"/>
                                          </p:stCondLst>
                                        </p:cTn>
                                        <p:tgtEl>
                                          <p:spTgt spid="60"/>
                                        </p:tgtEl>
                                        <p:attrNameLst>
                                          <p:attrName>style.visibility</p:attrName>
                                        </p:attrNameLst>
                                      </p:cBhvr>
                                      <p:to>
                                        <p:strVal val="visible"/>
                                      </p:to>
                                    </p:set>
                                    <p:anim calcmode="lin" valueType="num">
                                      <p:cBhvr>
                                        <p:cTn id="443" dur="4500" fill="hold"/>
                                        <p:tgtEl>
                                          <p:spTgt spid="60"/>
                                        </p:tgtEl>
                                        <p:attrNameLst>
                                          <p:attrName>ppt_w</p:attrName>
                                        </p:attrNameLst>
                                      </p:cBhvr>
                                      <p:tavLst>
                                        <p:tav tm="0" fmla="#ppt_w*sin(2.5*pi*$)">
                                          <p:val>
                                            <p:fltVal val="0"/>
                                          </p:val>
                                        </p:tav>
                                        <p:tav tm="100000">
                                          <p:val>
                                            <p:fltVal val="1"/>
                                          </p:val>
                                        </p:tav>
                                      </p:tavLst>
                                    </p:anim>
                                    <p:anim calcmode="lin" valueType="num">
                                      <p:cBhvr>
                                        <p:cTn id="444" dur="4500" fill="hold"/>
                                        <p:tgtEl>
                                          <p:spTgt spid="60"/>
                                        </p:tgtEl>
                                        <p:attrNameLst>
                                          <p:attrName>ppt_h</p:attrName>
                                        </p:attrNameLst>
                                      </p:cBhvr>
                                      <p:tavLst>
                                        <p:tav tm="0">
                                          <p:val>
                                            <p:strVal val="#ppt_h"/>
                                          </p:val>
                                        </p:tav>
                                        <p:tav tm="100000">
                                          <p:val>
                                            <p:strVal val="#ppt_h"/>
                                          </p:val>
                                        </p:tav>
                                      </p:tavLst>
                                    </p:anim>
                                  </p:childTnLst>
                                </p:cTn>
                              </p:par>
                              <p:par>
                                <p:cTn id="445" presetID="2" presetClass="exit" presetSubtype="8" fill="hold" grpId="2" nodeType="withEffect">
                                  <p:stCondLst>
                                    <p:cond delay="0"/>
                                  </p:stCondLst>
                                  <p:childTnLst>
                                    <p:anim calcmode="lin" valueType="num">
                                      <p:cBhvr additive="base">
                                        <p:cTn id="446" dur="4500"/>
                                        <p:tgtEl>
                                          <p:spTgt spid="60"/>
                                        </p:tgtEl>
                                        <p:attrNameLst>
                                          <p:attrName>ppt_x</p:attrName>
                                        </p:attrNameLst>
                                      </p:cBhvr>
                                      <p:tavLst>
                                        <p:tav tm="0">
                                          <p:val>
                                            <p:strVal val="ppt_x"/>
                                          </p:val>
                                        </p:tav>
                                        <p:tav tm="100000">
                                          <p:val>
                                            <p:strVal val="0-ppt_w/2"/>
                                          </p:val>
                                        </p:tav>
                                      </p:tavLst>
                                    </p:anim>
                                    <p:anim calcmode="lin" valueType="num">
                                      <p:cBhvr additive="base">
                                        <p:cTn id="447" dur="4500"/>
                                        <p:tgtEl>
                                          <p:spTgt spid="60"/>
                                        </p:tgtEl>
                                        <p:attrNameLst>
                                          <p:attrName>ppt_y</p:attrName>
                                        </p:attrNameLst>
                                      </p:cBhvr>
                                      <p:tavLst>
                                        <p:tav tm="0">
                                          <p:val>
                                            <p:strVal val="ppt_y"/>
                                          </p:val>
                                        </p:tav>
                                        <p:tav tm="100000">
                                          <p:val>
                                            <p:strVal val="ppt_y"/>
                                          </p:val>
                                        </p:tav>
                                      </p:tavLst>
                                    </p:anim>
                                    <p:set>
                                      <p:cBhvr>
                                        <p:cTn id="448" dur="1" fill="hold">
                                          <p:stCondLst>
                                            <p:cond delay="4499"/>
                                          </p:stCondLst>
                                        </p:cTn>
                                        <p:tgtEl>
                                          <p:spTgt spid="60"/>
                                        </p:tgtEl>
                                        <p:attrNameLst>
                                          <p:attrName>style.visibility</p:attrName>
                                        </p:attrNameLst>
                                      </p:cBhvr>
                                      <p:to>
                                        <p:strVal val="hidden"/>
                                      </p:to>
                                    </p:set>
                                  </p:childTnLst>
                                </p:cTn>
                              </p:par>
                              <p:par>
                                <p:cTn id="449" presetID="2" presetClass="entr" presetSubtype="9" fill="hold" grpId="0" nodeType="withEffect">
                                  <p:stCondLst>
                                    <p:cond delay="0"/>
                                  </p:stCondLst>
                                  <p:childTnLst>
                                    <p:set>
                                      <p:cBhvr>
                                        <p:cTn id="450" dur="1" fill="hold">
                                          <p:stCondLst>
                                            <p:cond delay="0"/>
                                          </p:stCondLst>
                                        </p:cTn>
                                        <p:tgtEl>
                                          <p:spTgt spid="61"/>
                                        </p:tgtEl>
                                        <p:attrNameLst>
                                          <p:attrName>style.visibility</p:attrName>
                                        </p:attrNameLst>
                                      </p:cBhvr>
                                      <p:to>
                                        <p:strVal val="visible"/>
                                      </p:to>
                                    </p:set>
                                    <p:anim calcmode="lin" valueType="num">
                                      <p:cBhvr additive="base">
                                        <p:cTn id="451" dur="4500" fill="hold"/>
                                        <p:tgtEl>
                                          <p:spTgt spid="61"/>
                                        </p:tgtEl>
                                        <p:attrNameLst>
                                          <p:attrName>ppt_x</p:attrName>
                                        </p:attrNameLst>
                                      </p:cBhvr>
                                      <p:tavLst>
                                        <p:tav tm="0">
                                          <p:val>
                                            <p:strVal val="0-#ppt_w/2"/>
                                          </p:val>
                                        </p:tav>
                                        <p:tav tm="100000">
                                          <p:val>
                                            <p:strVal val="#ppt_x"/>
                                          </p:val>
                                        </p:tav>
                                      </p:tavLst>
                                    </p:anim>
                                    <p:anim calcmode="lin" valueType="num">
                                      <p:cBhvr additive="base">
                                        <p:cTn id="452" dur="4500" fill="hold"/>
                                        <p:tgtEl>
                                          <p:spTgt spid="61"/>
                                        </p:tgtEl>
                                        <p:attrNameLst>
                                          <p:attrName>ppt_y</p:attrName>
                                        </p:attrNameLst>
                                      </p:cBhvr>
                                      <p:tavLst>
                                        <p:tav tm="0">
                                          <p:val>
                                            <p:strVal val="0-#ppt_h/2"/>
                                          </p:val>
                                        </p:tav>
                                        <p:tav tm="100000">
                                          <p:val>
                                            <p:strVal val="#ppt_y"/>
                                          </p:val>
                                        </p:tav>
                                      </p:tavLst>
                                    </p:anim>
                                  </p:childTnLst>
                                </p:cTn>
                              </p:par>
                              <p:par>
                                <p:cTn id="453" presetID="19" presetClass="entr" presetSubtype="10" fill="hold" grpId="1" nodeType="withEffect">
                                  <p:stCondLst>
                                    <p:cond delay="0"/>
                                  </p:stCondLst>
                                  <p:childTnLst>
                                    <p:set>
                                      <p:cBhvr>
                                        <p:cTn id="454" dur="1" fill="hold">
                                          <p:stCondLst>
                                            <p:cond delay="0"/>
                                          </p:stCondLst>
                                        </p:cTn>
                                        <p:tgtEl>
                                          <p:spTgt spid="61"/>
                                        </p:tgtEl>
                                        <p:attrNameLst>
                                          <p:attrName>style.visibility</p:attrName>
                                        </p:attrNameLst>
                                      </p:cBhvr>
                                      <p:to>
                                        <p:strVal val="visible"/>
                                      </p:to>
                                    </p:set>
                                    <p:anim calcmode="lin" valueType="num">
                                      <p:cBhvr>
                                        <p:cTn id="455" dur="4500" fill="hold"/>
                                        <p:tgtEl>
                                          <p:spTgt spid="61"/>
                                        </p:tgtEl>
                                        <p:attrNameLst>
                                          <p:attrName>ppt_w</p:attrName>
                                        </p:attrNameLst>
                                      </p:cBhvr>
                                      <p:tavLst>
                                        <p:tav tm="0" fmla="#ppt_w*sin(2.5*pi*$)">
                                          <p:val>
                                            <p:fltVal val="0"/>
                                          </p:val>
                                        </p:tav>
                                        <p:tav tm="100000">
                                          <p:val>
                                            <p:fltVal val="1"/>
                                          </p:val>
                                        </p:tav>
                                      </p:tavLst>
                                    </p:anim>
                                    <p:anim calcmode="lin" valueType="num">
                                      <p:cBhvr>
                                        <p:cTn id="456" dur="4500" fill="hold"/>
                                        <p:tgtEl>
                                          <p:spTgt spid="61"/>
                                        </p:tgtEl>
                                        <p:attrNameLst>
                                          <p:attrName>ppt_h</p:attrName>
                                        </p:attrNameLst>
                                      </p:cBhvr>
                                      <p:tavLst>
                                        <p:tav tm="0">
                                          <p:val>
                                            <p:strVal val="#ppt_h"/>
                                          </p:val>
                                        </p:tav>
                                        <p:tav tm="100000">
                                          <p:val>
                                            <p:strVal val="#ppt_h"/>
                                          </p:val>
                                        </p:tav>
                                      </p:tavLst>
                                    </p:anim>
                                  </p:childTnLst>
                                </p:cTn>
                              </p:par>
                              <p:par>
                                <p:cTn id="457" presetID="2" presetClass="exit" presetSubtype="8" fill="hold" grpId="2" nodeType="withEffect">
                                  <p:stCondLst>
                                    <p:cond delay="0"/>
                                  </p:stCondLst>
                                  <p:childTnLst>
                                    <p:anim calcmode="lin" valueType="num">
                                      <p:cBhvr additive="base">
                                        <p:cTn id="458" dur="4500"/>
                                        <p:tgtEl>
                                          <p:spTgt spid="61"/>
                                        </p:tgtEl>
                                        <p:attrNameLst>
                                          <p:attrName>ppt_x</p:attrName>
                                        </p:attrNameLst>
                                      </p:cBhvr>
                                      <p:tavLst>
                                        <p:tav tm="0">
                                          <p:val>
                                            <p:strVal val="ppt_x"/>
                                          </p:val>
                                        </p:tav>
                                        <p:tav tm="100000">
                                          <p:val>
                                            <p:strVal val="0-ppt_w/2"/>
                                          </p:val>
                                        </p:tav>
                                      </p:tavLst>
                                    </p:anim>
                                    <p:anim calcmode="lin" valueType="num">
                                      <p:cBhvr additive="base">
                                        <p:cTn id="459" dur="4500"/>
                                        <p:tgtEl>
                                          <p:spTgt spid="61"/>
                                        </p:tgtEl>
                                        <p:attrNameLst>
                                          <p:attrName>ppt_y</p:attrName>
                                        </p:attrNameLst>
                                      </p:cBhvr>
                                      <p:tavLst>
                                        <p:tav tm="0">
                                          <p:val>
                                            <p:strVal val="ppt_y"/>
                                          </p:val>
                                        </p:tav>
                                        <p:tav tm="100000">
                                          <p:val>
                                            <p:strVal val="ppt_y"/>
                                          </p:val>
                                        </p:tav>
                                      </p:tavLst>
                                    </p:anim>
                                    <p:set>
                                      <p:cBhvr>
                                        <p:cTn id="460" dur="1" fill="hold">
                                          <p:stCondLst>
                                            <p:cond delay="4499"/>
                                          </p:stCondLst>
                                        </p:cTn>
                                        <p:tgtEl>
                                          <p:spTgt spid="61"/>
                                        </p:tgtEl>
                                        <p:attrNameLst>
                                          <p:attrName>style.visibility</p:attrName>
                                        </p:attrNameLst>
                                      </p:cBhvr>
                                      <p:to>
                                        <p:strVal val="hidden"/>
                                      </p:to>
                                    </p:set>
                                  </p:childTnLst>
                                </p:cTn>
                              </p:par>
                              <p:par>
                                <p:cTn id="461" presetID="2" presetClass="entr" presetSubtype="9" fill="hold" grpId="0"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4500" fill="hold"/>
                                        <p:tgtEl>
                                          <p:spTgt spid="63"/>
                                        </p:tgtEl>
                                        <p:attrNameLst>
                                          <p:attrName>ppt_x</p:attrName>
                                        </p:attrNameLst>
                                      </p:cBhvr>
                                      <p:tavLst>
                                        <p:tav tm="0">
                                          <p:val>
                                            <p:strVal val="0-#ppt_w/2"/>
                                          </p:val>
                                        </p:tav>
                                        <p:tav tm="100000">
                                          <p:val>
                                            <p:strVal val="#ppt_x"/>
                                          </p:val>
                                        </p:tav>
                                      </p:tavLst>
                                    </p:anim>
                                    <p:anim calcmode="lin" valueType="num">
                                      <p:cBhvr additive="base">
                                        <p:cTn id="464" dur="4500" fill="hold"/>
                                        <p:tgtEl>
                                          <p:spTgt spid="63"/>
                                        </p:tgtEl>
                                        <p:attrNameLst>
                                          <p:attrName>ppt_y</p:attrName>
                                        </p:attrNameLst>
                                      </p:cBhvr>
                                      <p:tavLst>
                                        <p:tav tm="0">
                                          <p:val>
                                            <p:strVal val="0-#ppt_h/2"/>
                                          </p:val>
                                        </p:tav>
                                        <p:tav tm="100000">
                                          <p:val>
                                            <p:strVal val="#ppt_y"/>
                                          </p:val>
                                        </p:tav>
                                      </p:tavLst>
                                    </p:anim>
                                  </p:childTnLst>
                                </p:cTn>
                              </p:par>
                              <p:par>
                                <p:cTn id="465" presetID="19" presetClass="entr" presetSubtype="10" fill="hold" grpId="1" nodeType="withEffect">
                                  <p:stCondLst>
                                    <p:cond delay="0"/>
                                  </p:stCondLst>
                                  <p:childTnLst>
                                    <p:set>
                                      <p:cBhvr>
                                        <p:cTn id="466" dur="1" fill="hold">
                                          <p:stCondLst>
                                            <p:cond delay="0"/>
                                          </p:stCondLst>
                                        </p:cTn>
                                        <p:tgtEl>
                                          <p:spTgt spid="63"/>
                                        </p:tgtEl>
                                        <p:attrNameLst>
                                          <p:attrName>style.visibility</p:attrName>
                                        </p:attrNameLst>
                                      </p:cBhvr>
                                      <p:to>
                                        <p:strVal val="visible"/>
                                      </p:to>
                                    </p:set>
                                    <p:anim calcmode="lin" valueType="num">
                                      <p:cBhvr>
                                        <p:cTn id="467" dur="4500" fill="hold"/>
                                        <p:tgtEl>
                                          <p:spTgt spid="63"/>
                                        </p:tgtEl>
                                        <p:attrNameLst>
                                          <p:attrName>ppt_w</p:attrName>
                                        </p:attrNameLst>
                                      </p:cBhvr>
                                      <p:tavLst>
                                        <p:tav tm="0" fmla="#ppt_w*sin(2.5*pi*$)">
                                          <p:val>
                                            <p:fltVal val="0"/>
                                          </p:val>
                                        </p:tav>
                                        <p:tav tm="100000">
                                          <p:val>
                                            <p:fltVal val="1"/>
                                          </p:val>
                                        </p:tav>
                                      </p:tavLst>
                                    </p:anim>
                                    <p:anim calcmode="lin" valueType="num">
                                      <p:cBhvr>
                                        <p:cTn id="468" dur="4500" fill="hold"/>
                                        <p:tgtEl>
                                          <p:spTgt spid="63"/>
                                        </p:tgtEl>
                                        <p:attrNameLst>
                                          <p:attrName>ppt_h</p:attrName>
                                        </p:attrNameLst>
                                      </p:cBhvr>
                                      <p:tavLst>
                                        <p:tav tm="0">
                                          <p:val>
                                            <p:strVal val="#ppt_h"/>
                                          </p:val>
                                        </p:tav>
                                        <p:tav tm="100000">
                                          <p:val>
                                            <p:strVal val="#ppt_h"/>
                                          </p:val>
                                        </p:tav>
                                      </p:tavLst>
                                    </p:anim>
                                  </p:childTnLst>
                                </p:cTn>
                              </p:par>
                              <p:par>
                                <p:cTn id="469" presetID="2" presetClass="exit" presetSubtype="8" fill="hold" grpId="2" nodeType="withEffect">
                                  <p:stCondLst>
                                    <p:cond delay="0"/>
                                  </p:stCondLst>
                                  <p:childTnLst>
                                    <p:anim calcmode="lin" valueType="num">
                                      <p:cBhvr additive="base">
                                        <p:cTn id="470" dur="4500"/>
                                        <p:tgtEl>
                                          <p:spTgt spid="63"/>
                                        </p:tgtEl>
                                        <p:attrNameLst>
                                          <p:attrName>ppt_x</p:attrName>
                                        </p:attrNameLst>
                                      </p:cBhvr>
                                      <p:tavLst>
                                        <p:tav tm="0">
                                          <p:val>
                                            <p:strVal val="ppt_x"/>
                                          </p:val>
                                        </p:tav>
                                        <p:tav tm="100000">
                                          <p:val>
                                            <p:strVal val="0-ppt_w/2"/>
                                          </p:val>
                                        </p:tav>
                                      </p:tavLst>
                                    </p:anim>
                                    <p:anim calcmode="lin" valueType="num">
                                      <p:cBhvr additive="base">
                                        <p:cTn id="471" dur="4500"/>
                                        <p:tgtEl>
                                          <p:spTgt spid="63"/>
                                        </p:tgtEl>
                                        <p:attrNameLst>
                                          <p:attrName>ppt_y</p:attrName>
                                        </p:attrNameLst>
                                      </p:cBhvr>
                                      <p:tavLst>
                                        <p:tav tm="0">
                                          <p:val>
                                            <p:strVal val="ppt_y"/>
                                          </p:val>
                                        </p:tav>
                                        <p:tav tm="100000">
                                          <p:val>
                                            <p:strVal val="ppt_y"/>
                                          </p:val>
                                        </p:tav>
                                      </p:tavLst>
                                    </p:anim>
                                    <p:set>
                                      <p:cBhvr>
                                        <p:cTn id="472" dur="1" fill="hold">
                                          <p:stCondLst>
                                            <p:cond delay="4499"/>
                                          </p:stCondLst>
                                        </p:cTn>
                                        <p:tgtEl>
                                          <p:spTgt spid="63"/>
                                        </p:tgtEl>
                                        <p:attrNameLst>
                                          <p:attrName>style.visibility</p:attrName>
                                        </p:attrNameLst>
                                      </p:cBhvr>
                                      <p:to>
                                        <p:strVal val="hidden"/>
                                      </p:to>
                                    </p:set>
                                  </p:childTnLst>
                                </p:cTn>
                              </p:par>
                              <p:par>
                                <p:cTn id="473" presetID="2" presetClass="entr" presetSubtype="9" fill="hold" grpId="0" nodeType="withEffect">
                                  <p:stCondLst>
                                    <p:cond delay="0"/>
                                  </p:stCondLst>
                                  <p:childTnLst>
                                    <p:set>
                                      <p:cBhvr>
                                        <p:cTn id="474" dur="1" fill="hold">
                                          <p:stCondLst>
                                            <p:cond delay="0"/>
                                          </p:stCondLst>
                                        </p:cTn>
                                        <p:tgtEl>
                                          <p:spTgt spid="56"/>
                                        </p:tgtEl>
                                        <p:attrNameLst>
                                          <p:attrName>style.visibility</p:attrName>
                                        </p:attrNameLst>
                                      </p:cBhvr>
                                      <p:to>
                                        <p:strVal val="visible"/>
                                      </p:to>
                                    </p:set>
                                    <p:anim calcmode="lin" valueType="num">
                                      <p:cBhvr additive="base">
                                        <p:cTn id="475" dur="4500" fill="hold"/>
                                        <p:tgtEl>
                                          <p:spTgt spid="56"/>
                                        </p:tgtEl>
                                        <p:attrNameLst>
                                          <p:attrName>ppt_x</p:attrName>
                                        </p:attrNameLst>
                                      </p:cBhvr>
                                      <p:tavLst>
                                        <p:tav tm="0">
                                          <p:val>
                                            <p:strVal val="0-#ppt_w/2"/>
                                          </p:val>
                                        </p:tav>
                                        <p:tav tm="100000">
                                          <p:val>
                                            <p:strVal val="#ppt_x"/>
                                          </p:val>
                                        </p:tav>
                                      </p:tavLst>
                                    </p:anim>
                                    <p:anim calcmode="lin" valueType="num">
                                      <p:cBhvr additive="base">
                                        <p:cTn id="476" dur="4500" fill="hold"/>
                                        <p:tgtEl>
                                          <p:spTgt spid="56"/>
                                        </p:tgtEl>
                                        <p:attrNameLst>
                                          <p:attrName>ppt_y</p:attrName>
                                        </p:attrNameLst>
                                      </p:cBhvr>
                                      <p:tavLst>
                                        <p:tav tm="0">
                                          <p:val>
                                            <p:strVal val="0-#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56"/>
                                        </p:tgtEl>
                                        <p:attrNameLst>
                                          <p:attrName>style.visibility</p:attrName>
                                        </p:attrNameLst>
                                      </p:cBhvr>
                                      <p:to>
                                        <p:strVal val="visible"/>
                                      </p:to>
                                    </p:set>
                                    <p:anim calcmode="lin" valueType="num">
                                      <p:cBhvr>
                                        <p:cTn id="479" dur="4500" fill="hold"/>
                                        <p:tgtEl>
                                          <p:spTgt spid="56"/>
                                        </p:tgtEl>
                                        <p:attrNameLst>
                                          <p:attrName>ppt_w</p:attrName>
                                        </p:attrNameLst>
                                      </p:cBhvr>
                                      <p:tavLst>
                                        <p:tav tm="0" fmla="#ppt_w*sin(2.5*pi*$)">
                                          <p:val>
                                            <p:fltVal val="0"/>
                                          </p:val>
                                        </p:tav>
                                        <p:tav tm="100000">
                                          <p:val>
                                            <p:fltVal val="1"/>
                                          </p:val>
                                        </p:tav>
                                      </p:tavLst>
                                    </p:anim>
                                    <p:anim calcmode="lin" valueType="num">
                                      <p:cBhvr>
                                        <p:cTn id="480" dur="4500" fill="hold"/>
                                        <p:tgtEl>
                                          <p:spTgt spid="56"/>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4500"/>
                                        <p:tgtEl>
                                          <p:spTgt spid="56"/>
                                        </p:tgtEl>
                                        <p:attrNameLst>
                                          <p:attrName>ppt_x</p:attrName>
                                        </p:attrNameLst>
                                      </p:cBhvr>
                                      <p:tavLst>
                                        <p:tav tm="0">
                                          <p:val>
                                            <p:strVal val="ppt_x"/>
                                          </p:val>
                                        </p:tav>
                                        <p:tav tm="100000">
                                          <p:val>
                                            <p:strVal val="0-ppt_w/2"/>
                                          </p:val>
                                        </p:tav>
                                      </p:tavLst>
                                    </p:anim>
                                    <p:anim calcmode="lin" valueType="num">
                                      <p:cBhvr additive="base">
                                        <p:cTn id="483" dur="4500"/>
                                        <p:tgtEl>
                                          <p:spTgt spid="56"/>
                                        </p:tgtEl>
                                        <p:attrNameLst>
                                          <p:attrName>ppt_y</p:attrName>
                                        </p:attrNameLst>
                                      </p:cBhvr>
                                      <p:tavLst>
                                        <p:tav tm="0">
                                          <p:val>
                                            <p:strVal val="ppt_y"/>
                                          </p:val>
                                        </p:tav>
                                        <p:tav tm="100000">
                                          <p:val>
                                            <p:strVal val="ppt_y"/>
                                          </p:val>
                                        </p:tav>
                                      </p:tavLst>
                                    </p:anim>
                                    <p:set>
                                      <p:cBhvr>
                                        <p:cTn id="484" dur="1" fill="hold">
                                          <p:stCondLst>
                                            <p:cond delay="4499"/>
                                          </p:stCondLst>
                                        </p:cTn>
                                        <p:tgtEl>
                                          <p:spTgt spid="56"/>
                                        </p:tgtEl>
                                        <p:attrNameLst>
                                          <p:attrName>style.visibility</p:attrName>
                                        </p:attrNameLst>
                                      </p:cBhvr>
                                      <p:to>
                                        <p:strVal val="hidden"/>
                                      </p:to>
                                    </p:set>
                                  </p:childTnLst>
                                </p:cTn>
                              </p:par>
                              <p:par>
                                <p:cTn id="485" presetID="2" presetClass="entr" presetSubtype="9" fill="hold" grpId="0" nodeType="withEffect">
                                  <p:stCondLst>
                                    <p:cond delay="0"/>
                                  </p:stCondLst>
                                  <p:childTnLst>
                                    <p:set>
                                      <p:cBhvr>
                                        <p:cTn id="486" dur="1" fill="hold">
                                          <p:stCondLst>
                                            <p:cond delay="0"/>
                                          </p:stCondLst>
                                        </p:cTn>
                                        <p:tgtEl>
                                          <p:spTgt spid="54"/>
                                        </p:tgtEl>
                                        <p:attrNameLst>
                                          <p:attrName>style.visibility</p:attrName>
                                        </p:attrNameLst>
                                      </p:cBhvr>
                                      <p:to>
                                        <p:strVal val="visible"/>
                                      </p:to>
                                    </p:set>
                                    <p:anim calcmode="lin" valueType="num">
                                      <p:cBhvr additive="base">
                                        <p:cTn id="487" dur="4500" fill="hold"/>
                                        <p:tgtEl>
                                          <p:spTgt spid="54"/>
                                        </p:tgtEl>
                                        <p:attrNameLst>
                                          <p:attrName>ppt_x</p:attrName>
                                        </p:attrNameLst>
                                      </p:cBhvr>
                                      <p:tavLst>
                                        <p:tav tm="0">
                                          <p:val>
                                            <p:strVal val="0-#ppt_w/2"/>
                                          </p:val>
                                        </p:tav>
                                        <p:tav tm="100000">
                                          <p:val>
                                            <p:strVal val="#ppt_x"/>
                                          </p:val>
                                        </p:tav>
                                      </p:tavLst>
                                    </p:anim>
                                    <p:anim calcmode="lin" valueType="num">
                                      <p:cBhvr additive="base">
                                        <p:cTn id="488" dur="4500" fill="hold"/>
                                        <p:tgtEl>
                                          <p:spTgt spid="54"/>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54"/>
                                        </p:tgtEl>
                                        <p:attrNameLst>
                                          <p:attrName>style.visibility</p:attrName>
                                        </p:attrNameLst>
                                      </p:cBhvr>
                                      <p:to>
                                        <p:strVal val="visible"/>
                                      </p:to>
                                    </p:set>
                                    <p:anim calcmode="lin" valueType="num">
                                      <p:cBhvr>
                                        <p:cTn id="491" dur="4500" fill="hold"/>
                                        <p:tgtEl>
                                          <p:spTgt spid="54"/>
                                        </p:tgtEl>
                                        <p:attrNameLst>
                                          <p:attrName>ppt_w</p:attrName>
                                        </p:attrNameLst>
                                      </p:cBhvr>
                                      <p:tavLst>
                                        <p:tav tm="0" fmla="#ppt_w*sin(2.5*pi*$)">
                                          <p:val>
                                            <p:fltVal val="0"/>
                                          </p:val>
                                        </p:tav>
                                        <p:tav tm="100000">
                                          <p:val>
                                            <p:fltVal val="1"/>
                                          </p:val>
                                        </p:tav>
                                      </p:tavLst>
                                    </p:anim>
                                    <p:anim calcmode="lin" valueType="num">
                                      <p:cBhvr>
                                        <p:cTn id="492" dur="4500" fill="hold"/>
                                        <p:tgtEl>
                                          <p:spTgt spid="54"/>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4500"/>
                                        <p:tgtEl>
                                          <p:spTgt spid="54"/>
                                        </p:tgtEl>
                                        <p:attrNameLst>
                                          <p:attrName>ppt_x</p:attrName>
                                        </p:attrNameLst>
                                      </p:cBhvr>
                                      <p:tavLst>
                                        <p:tav tm="0">
                                          <p:val>
                                            <p:strVal val="ppt_x"/>
                                          </p:val>
                                        </p:tav>
                                        <p:tav tm="100000">
                                          <p:val>
                                            <p:strVal val="0-ppt_w/2"/>
                                          </p:val>
                                        </p:tav>
                                      </p:tavLst>
                                    </p:anim>
                                    <p:anim calcmode="lin" valueType="num">
                                      <p:cBhvr additive="base">
                                        <p:cTn id="495" dur="4500"/>
                                        <p:tgtEl>
                                          <p:spTgt spid="54"/>
                                        </p:tgtEl>
                                        <p:attrNameLst>
                                          <p:attrName>ppt_y</p:attrName>
                                        </p:attrNameLst>
                                      </p:cBhvr>
                                      <p:tavLst>
                                        <p:tav tm="0">
                                          <p:val>
                                            <p:strVal val="ppt_y"/>
                                          </p:val>
                                        </p:tav>
                                        <p:tav tm="100000">
                                          <p:val>
                                            <p:strVal val="ppt_y"/>
                                          </p:val>
                                        </p:tav>
                                      </p:tavLst>
                                    </p:anim>
                                    <p:set>
                                      <p:cBhvr>
                                        <p:cTn id="496" dur="1" fill="hold">
                                          <p:stCondLst>
                                            <p:cond delay="4499"/>
                                          </p:stCondLst>
                                        </p:cTn>
                                        <p:tgtEl>
                                          <p:spTgt spid="54"/>
                                        </p:tgtEl>
                                        <p:attrNameLst>
                                          <p:attrName>style.visibility</p:attrName>
                                        </p:attrNameLst>
                                      </p:cBhvr>
                                      <p:to>
                                        <p:strVal val="hidden"/>
                                      </p:to>
                                    </p:set>
                                  </p:childTnLst>
                                </p:cTn>
                              </p:par>
                              <p:par>
                                <p:cTn id="497" presetID="2" presetClass="entr" presetSubtype="9" fill="hold" grpId="0" nodeType="withEffect">
                                  <p:stCondLst>
                                    <p:cond delay="0"/>
                                  </p:stCondLst>
                                  <p:childTnLst>
                                    <p:set>
                                      <p:cBhvr>
                                        <p:cTn id="498" dur="1" fill="hold">
                                          <p:stCondLst>
                                            <p:cond delay="0"/>
                                          </p:stCondLst>
                                        </p:cTn>
                                        <p:tgtEl>
                                          <p:spTgt spid="55"/>
                                        </p:tgtEl>
                                        <p:attrNameLst>
                                          <p:attrName>style.visibility</p:attrName>
                                        </p:attrNameLst>
                                      </p:cBhvr>
                                      <p:to>
                                        <p:strVal val="visible"/>
                                      </p:to>
                                    </p:set>
                                    <p:anim calcmode="lin" valueType="num">
                                      <p:cBhvr additive="base">
                                        <p:cTn id="499" dur="4500" fill="hold"/>
                                        <p:tgtEl>
                                          <p:spTgt spid="55"/>
                                        </p:tgtEl>
                                        <p:attrNameLst>
                                          <p:attrName>ppt_x</p:attrName>
                                        </p:attrNameLst>
                                      </p:cBhvr>
                                      <p:tavLst>
                                        <p:tav tm="0">
                                          <p:val>
                                            <p:strVal val="0-#ppt_w/2"/>
                                          </p:val>
                                        </p:tav>
                                        <p:tav tm="100000">
                                          <p:val>
                                            <p:strVal val="#ppt_x"/>
                                          </p:val>
                                        </p:tav>
                                      </p:tavLst>
                                    </p:anim>
                                    <p:anim calcmode="lin" valueType="num">
                                      <p:cBhvr additive="base">
                                        <p:cTn id="500" dur="4500" fill="hold"/>
                                        <p:tgtEl>
                                          <p:spTgt spid="55"/>
                                        </p:tgtEl>
                                        <p:attrNameLst>
                                          <p:attrName>ppt_y</p:attrName>
                                        </p:attrNameLst>
                                      </p:cBhvr>
                                      <p:tavLst>
                                        <p:tav tm="0">
                                          <p:val>
                                            <p:strVal val="0-#ppt_h/2"/>
                                          </p:val>
                                        </p:tav>
                                        <p:tav tm="100000">
                                          <p:val>
                                            <p:strVal val="#ppt_y"/>
                                          </p:val>
                                        </p:tav>
                                      </p:tavLst>
                                    </p:anim>
                                  </p:childTnLst>
                                </p:cTn>
                              </p:par>
                              <p:par>
                                <p:cTn id="501" presetID="19" presetClass="entr" presetSubtype="10" fill="hold" grpId="1" nodeType="withEffect">
                                  <p:stCondLst>
                                    <p:cond delay="0"/>
                                  </p:stCondLst>
                                  <p:childTnLst>
                                    <p:set>
                                      <p:cBhvr>
                                        <p:cTn id="502" dur="1" fill="hold">
                                          <p:stCondLst>
                                            <p:cond delay="0"/>
                                          </p:stCondLst>
                                        </p:cTn>
                                        <p:tgtEl>
                                          <p:spTgt spid="55"/>
                                        </p:tgtEl>
                                        <p:attrNameLst>
                                          <p:attrName>style.visibility</p:attrName>
                                        </p:attrNameLst>
                                      </p:cBhvr>
                                      <p:to>
                                        <p:strVal val="visible"/>
                                      </p:to>
                                    </p:set>
                                    <p:anim calcmode="lin" valueType="num">
                                      <p:cBhvr>
                                        <p:cTn id="503" dur="4500" fill="hold"/>
                                        <p:tgtEl>
                                          <p:spTgt spid="55"/>
                                        </p:tgtEl>
                                        <p:attrNameLst>
                                          <p:attrName>ppt_w</p:attrName>
                                        </p:attrNameLst>
                                      </p:cBhvr>
                                      <p:tavLst>
                                        <p:tav tm="0" fmla="#ppt_w*sin(2.5*pi*$)">
                                          <p:val>
                                            <p:fltVal val="0"/>
                                          </p:val>
                                        </p:tav>
                                        <p:tav tm="100000">
                                          <p:val>
                                            <p:fltVal val="1"/>
                                          </p:val>
                                        </p:tav>
                                      </p:tavLst>
                                    </p:anim>
                                    <p:anim calcmode="lin" valueType="num">
                                      <p:cBhvr>
                                        <p:cTn id="504" dur="4500" fill="hold"/>
                                        <p:tgtEl>
                                          <p:spTgt spid="55"/>
                                        </p:tgtEl>
                                        <p:attrNameLst>
                                          <p:attrName>ppt_h</p:attrName>
                                        </p:attrNameLst>
                                      </p:cBhvr>
                                      <p:tavLst>
                                        <p:tav tm="0">
                                          <p:val>
                                            <p:strVal val="#ppt_h"/>
                                          </p:val>
                                        </p:tav>
                                        <p:tav tm="100000">
                                          <p:val>
                                            <p:strVal val="#ppt_h"/>
                                          </p:val>
                                        </p:tav>
                                      </p:tavLst>
                                    </p:anim>
                                  </p:childTnLst>
                                </p:cTn>
                              </p:par>
                              <p:par>
                                <p:cTn id="505" presetID="2" presetClass="exit" presetSubtype="8" fill="hold" grpId="2" nodeType="withEffect">
                                  <p:stCondLst>
                                    <p:cond delay="0"/>
                                  </p:stCondLst>
                                  <p:childTnLst>
                                    <p:anim calcmode="lin" valueType="num">
                                      <p:cBhvr additive="base">
                                        <p:cTn id="506" dur="4500"/>
                                        <p:tgtEl>
                                          <p:spTgt spid="55"/>
                                        </p:tgtEl>
                                        <p:attrNameLst>
                                          <p:attrName>ppt_x</p:attrName>
                                        </p:attrNameLst>
                                      </p:cBhvr>
                                      <p:tavLst>
                                        <p:tav tm="0">
                                          <p:val>
                                            <p:strVal val="ppt_x"/>
                                          </p:val>
                                        </p:tav>
                                        <p:tav tm="100000">
                                          <p:val>
                                            <p:strVal val="0-ppt_w/2"/>
                                          </p:val>
                                        </p:tav>
                                      </p:tavLst>
                                    </p:anim>
                                    <p:anim calcmode="lin" valueType="num">
                                      <p:cBhvr additive="base">
                                        <p:cTn id="507" dur="4500"/>
                                        <p:tgtEl>
                                          <p:spTgt spid="55"/>
                                        </p:tgtEl>
                                        <p:attrNameLst>
                                          <p:attrName>ppt_y</p:attrName>
                                        </p:attrNameLst>
                                      </p:cBhvr>
                                      <p:tavLst>
                                        <p:tav tm="0">
                                          <p:val>
                                            <p:strVal val="ppt_y"/>
                                          </p:val>
                                        </p:tav>
                                        <p:tav tm="100000">
                                          <p:val>
                                            <p:strVal val="ppt_y"/>
                                          </p:val>
                                        </p:tav>
                                      </p:tavLst>
                                    </p:anim>
                                    <p:set>
                                      <p:cBhvr>
                                        <p:cTn id="508" dur="1" fill="hold">
                                          <p:stCondLst>
                                            <p:cond delay="4499"/>
                                          </p:stCondLst>
                                        </p:cTn>
                                        <p:tgtEl>
                                          <p:spTgt spid="55"/>
                                        </p:tgtEl>
                                        <p:attrNameLst>
                                          <p:attrName>style.visibility</p:attrName>
                                        </p:attrNameLst>
                                      </p:cBhvr>
                                      <p:to>
                                        <p:strVal val="hidden"/>
                                      </p:to>
                                    </p:set>
                                  </p:childTnLst>
                                </p:cTn>
                              </p:par>
                              <p:par>
                                <p:cTn id="509" presetID="2" presetClass="entr" presetSubtype="9" fill="hold" grpId="0" nodeType="withEffect">
                                  <p:stCondLst>
                                    <p:cond delay="0"/>
                                  </p:stCondLst>
                                  <p:childTnLst>
                                    <p:set>
                                      <p:cBhvr>
                                        <p:cTn id="510" dur="1" fill="hold">
                                          <p:stCondLst>
                                            <p:cond delay="0"/>
                                          </p:stCondLst>
                                        </p:cTn>
                                        <p:tgtEl>
                                          <p:spTgt spid="48"/>
                                        </p:tgtEl>
                                        <p:attrNameLst>
                                          <p:attrName>style.visibility</p:attrName>
                                        </p:attrNameLst>
                                      </p:cBhvr>
                                      <p:to>
                                        <p:strVal val="visible"/>
                                      </p:to>
                                    </p:set>
                                    <p:anim calcmode="lin" valueType="num">
                                      <p:cBhvr additive="base">
                                        <p:cTn id="511" dur="4500" fill="hold"/>
                                        <p:tgtEl>
                                          <p:spTgt spid="48"/>
                                        </p:tgtEl>
                                        <p:attrNameLst>
                                          <p:attrName>ppt_x</p:attrName>
                                        </p:attrNameLst>
                                      </p:cBhvr>
                                      <p:tavLst>
                                        <p:tav tm="0">
                                          <p:val>
                                            <p:strVal val="0-#ppt_w/2"/>
                                          </p:val>
                                        </p:tav>
                                        <p:tav tm="100000">
                                          <p:val>
                                            <p:strVal val="#ppt_x"/>
                                          </p:val>
                                        </p:tav>
                                      </p:tavLst>
                                    </p:anim>
                                    <p:anim calcmode="lin" valueType="num">
                                      <p:cBhvr additive="base">
                                        <p:cTn id="512" dur="4500" fill="hold"/>
                                        <p:tgtEl>
                                          <p:spTgt spid="48"/>
                                        </p:tgtEl>
                                        <p:attrNameLst>
                                          <p:attrName>ppt_y</p:attrName>
                                        </p:attrNameLst>
                                      </p:cBhvr>
                                      <p:tavLst>
                                        <p:tav tm="0">
                                          <p:val>
                                            <p:strVal val="0-#ppt_h/2"/>
                                          </p:val>
                                        </p:tav>
                                        <p:tav tm="100000">
                                          <p:val>
                                            <p:strVal val="#ppt_y"/>
                                          </p:val>
                                        </p:tav>
                                      </p:tavLst>
                                    </p:anim>
                                  </p:childTnLst>
                                </p:cTn>
                              </p:par>
                              <p:par>
                                <p:cTn id="513" presetID="19" presetClass="entr" presetSubtype="10" fill="hold" grpId="1" nodeType="withEffect">
                                  <p:stCondLst>
                                    <p:cond delay="0"/>
                                  </p:stCondLst>
                                  <p:childTnLst>
                                    <p:set>
                                      <p:cBhvr>
                                        <p:cTn id="514" dur="1" fill="hold">
                                          <p:stCondLst>
                                            <p:cond delay="0"/>
                                          </p:stCondLst>
                                        </p:cTn>
                                        <p:tgtEl>
                                          <p:spTgt spid="48"/>
                                        </p:tgtEl>
                                        <p:attrNameLst>
                                          <p:attrName>style.visibility</p:attrName>
                                        </p:attrNameLst>
                                      </p:cBhvr>
                                      <p:to>
                                        <p:strVal val="visible"/>
                                      </p:to>
                                    </p:set>
                                    <p:anim calcmode="lin" valueType="num">
                                      <p:cBhvr>
                                        <p:cTn id="515" dur="4500" fill="hold"/>
                                        <p:tgtEl>
                                          <p:spTgt spid="48"/>
                                        </p:tgtEl>
                                        <p:attrNameLst>
                                          <p:attrName>ppt_w</p:attrName>
                                        </p:attrNameLst>
                                      </p:cBhvr>
                                      <p:tavLst>
                                        <p:tav tm="0" fmla="#ppt_w*sin(2.5*pi*$)">
                                          <p:val>
                                            <p:fltVal val="0"/>
                                          </p:val>
                                        </p:tav>
                                        <p:tav tm="100000">
                                          <p:val>
                                            <p:fltVal val="1"/>
                                          </p:val>
                                        </p:tav>
                                      </p:tavLst>
                                    </p:anim>
                                    <p:anim calcmode="lin" valueType="num">
                                      <p:cBhvr>
                                        <p:cTn id="516" dur="4500" fill="hold"/>
                                        <p:tgtEl>
                                          <p:spTgt spid="48"/>
                                        </p:tgtEl>
                                        <p:attrNameLst>
                                          <p:attrName>ppt_h</p:attrName>
                                        </p:attrNameLst>
                                      </p:cBhvr>
                                      <p:tavLst>
                                        <p:tav tm="0">
                                          <p:val>
                                            <p:strVal val="#ppt_h"/>
                                          </p:val>
                                        </p:tav>
                                        <p:tav tm="100000">
                                          <p:val>
                                            <p:strVal val="#ppt_h"/>
                                          </p:val>
                                        </p:tav>
                                      </p:tavLst>
                                    </p:anim>
                                  </p:childTnLst>
                                </p:cTn>
                              </p:par>
                              <p:par>
                                <p:cTn id="517" presetID="2" presetClass="exit" presetSubtype="8" fill="hold" grpId="2" nodeType="withEffect">
                                  <p:stCondLst>
                                    <p:cond delay="0"/>
                                  </p:stCondLst>
                                  <p:childTnLst>
                                    <p:anim calcmode="lin" valueType="num">
                                      <p:cBhvr additive="base">
                                        <p:cTn id="518" dur="4500"/>
                                        <p:tgtEl>
                                          <p:spTgt spid="48"/>
                                        </p:tgtEl>
                                        <p:attrNameLst>
                                          <p:attrName>ppt_x</p:attrName>
                                        </p:attrNameLst>
                                      </p:cBhvr>
                                      <p:tavLst>
                                        <p:tav tm="0">
                                          <p:val>
                                            <p:strVal val="ppt_x"/>
                                          </p:val>
                                        </p:tav>
                                        <p:tav tm="100000">
                                          <p:val>
                                            <p:strVal val="0-ppt_w/2"/>
                                          </p:val>
                                        </p:tav>
                                      </p:tavLst>
                                    </p:anim>
                                    <p:anim calcmode="lin" valueType="num">
                                      <p:cBhvr additive="base">
                                        <p:cTn id="519" dur="4500"/>
                                        <p:tgtEl>
                                          <p:spTgt spid="48"/>
                                        </p:tgtEl>
                                        <p:attrNameLst>
                                          <p:attrName>ppt_y</p:attrName>
                                        </p:attrNameLst>
                                      </p:cBhvr>
                                      <p:tavLst>
                                        <p:tav tm="0">
                                          <p:val>
                                            <p:strVal val="ppt_y"/>
                                          </p:val>
                                        </p:tav>
                                        <p:tav tm="100000">
                                          <p:val>
                                            <p:strVal val="ppt_y"/>
                                          </p:val>
                                        </p:tav>
                                      </p:tavLst>
                                    </p:anim>
                                    <p:set>
                                      <p:cBhvr>
                                        <p:cTn id="520" dur="1" fill="hold">
                                          <p:stCondLst>
                                            <p:cond delay="4499"/>
                                          </p:stCondLst>
                                        </p:cTn>
                                        <p:tgtEl>
                                          <p:spTgt spid="48"/>
                                        </p:tgtEl>
                                        <p:attrNameLst>
                                          <p:attrName>style.visibility</p:attrName>
                                        </p:attrNameLst>
                                      </p:cBhvr>
                                      <p:to>
                                        <p:strVal val="hidden"/>
                                      </p:to>
                                    </p:set>
                                  </p:childTnLst>
                                </p:cTn>
                              </p:par>
                              <p:par>
                                <p:cTn id="521" presetID="2" presetClass="entr" presetSubtype="9" fill="hold" grpId="0" nodeType="withEffect">
                                  <p:stCondLst>
                                    <p:cond delay="0"/>
                                  </p:stCondLst>
                                  <p:childTnLst>
                                    <p:set>
                                      <p:cBhvr>
                                        <p:cTn id="522" dur="1" fill="hold">
                                          <p:stCondLst>
                                            <p:cond delay="0"/>
                                          </p:stCondLst>
                                        </p:cTn>
                                        <p:tgtEl>
                                          <p:spTgt spid="47"/>
                                        </p:tgtEl>
                                        <p:attrNameLst>
                                          <p:attrName>style.visibility</p:attrName>
                                        </p:attrNameLst>
                                      </p:cBhvr>
                                      <p:to>
                                        <p:strVal val="visible"/>
                                      </p:to>
                                    </p:set>
                                    <p:anim calcmode="lin" valueType="num">
                                      <p:cBhvr additive="base">
                                        <p:cTn id="523" dur="4500" fill="hold"/>
                                        <p:tgtEl>
                                          <p:spTgt spid="47"/>
                                        </p:tgtEl>
                                        <p:attrNameLst>
                                          <p:attrName>ppt_x</p:attrName>
                                        </p:attrNameLst>
                                      </p:cBhvr>
                                      <p:tavLst>
                                        <p:tav tm="0">
                                          <p:val>
                                            <p:strVal val="0-#ppt_w/2"/>
                                          </p:val>
                                        </p:tav>
                                        <p:tav tm="100000">
                                          <p:val>
                                            <p:strVal val="#ppt_x"/>
                                          </p:val>
                                        </p:tav>
                                      </p:tavLst>
                                    </p:anim>
                                    <p:anim calcmode="lin" valueType="num">
                                      <p:cBhvr additive="base">
                                        <p:cTn id="524" dur="4500" fill="hold"/>
                                        <p:tgtEl>
                                          <p:spTgt spid="47"/>
                                        </p:tgtEl>
                                        <p:attrNameLst>
                                          <p:attrName>ppt_y</p:attrName>
                                        </p:attrNameLst>
                                      </p:cBhvr>
                                      <p:tavLst>
                                        <p:tav tm="0">
                                          <p:val>
                                            <p:strVal val="0-#ppt_h/2"/>
                                          </p:val>
                                        </p:tav>
                                        <p:tav tm="100000">
                                          <p:val>
                                            <p:strVal val="#ppt_y"/>
                                          </p:val>
                                        </p:tav>
                                      </p:tavLst>
                                    </p:anim>
                                  </p:childTnLst>
                                </p:cTn>
                              </p:par>
                              <p:par>
                                <p:cTn id="525" presetID="19" presetClass="entr" presetSubtype="10" fill="hold" grpId="1" nodeType="withEffect">
                                  <p:stCondLst>
                                    <p:cond delay="0"/>
                                  </p:stCondLst>
                                  <p:childTnLst>
                                    <p:set>
                                      <p:cBhvr>
                                        <p:cTn id="526" dur="1" fill="hold">
                                          <p:stCondLst>
                                            <p:cond delay="0"/>
                                          </p:stCondLst>
                                        </p:cTn>
                                        <p:tgtEl>
                                          <p:spTgt spid="47"/>
                                        </p:tgtEl>
                                        <p:attrNameLst>
                                          <p:attrName>style.visibility</p:attrName>
                                        </p:attrNameLst>
                                      </p:cBhvr>
                                      <p:to>
                                        <p:strVal val="visible"/>
                                      </p:to>
                                    </p:set>
                                    <p:anim calcmode="lin" valueType="num">
                                      <p:cBhvr>
                                        <p:cTn id="527" dur="4500" fill="hold"/>
                                        <p:tgtEl>
                                          <p:spTgt spid="47"/>
                                        </p:tgtEl>
                                        <p:attrNameLst>
                                          <p:attrName>ppt_w</p:attrName>
                                        </p:attrNameLst>
                                      </p:cBhvr>
                                      <p:tavLst>
                                        <p:tav tm="0" fmla="#ppt_w*sin(2.5*pi*$)">
                                          <p:val>
                                            <p:fltVal val="0"/>
                                          </p:val>
                                        </p:tav>
                                        <p:tav tm="100000">
                                          <p:val>
                                            <p:fltVal val="1"/>
                                          </p:val>
                                        </p:tav>
                                      </p:tavLst>
                                    </p:anim>
                                    <p:anim calcmode="lin" valueType="num">
                                      <p:cBhvr>
                                        <p:cTn id="528" dur="4500" fill="hold"/>
                                        <p:tgtEl>
                                          <p:spTgt spid="47"/>
                                        </p:tgtEl>
                                        <p:attrNameLst>
                                          <p:attrName>ppt_h</p:attrName>
                                        </p:attrNameLst>
                                      </p:cBhvr>
                                      <p:tavLst>
                                        <p:tav tm="0">
                                          <p:val>
                                            <p:strVal val="#ppt_h"/>
                                          </p:val>
                                        </p:tav>
                                        <p:tav tm="100000">
                                          <p:val>
                                            <p:strVal val="#ppt_h"/>
                                          </p:val>
                                        </p:tav>
                                      </p:tavLst>
                                    </p:anim>
                                  </p:childTnLst>
                                </p:cTn>
                              </p:par>
                              <p:par>
                                <p:cTn id="529" presetID="2" presetClass="exit" presetSubtype="8" fill="hold" grpId="2" nodeType="withEffect">
                                  <p:stCondLst>
                                    <p:cond delay="0"/>
                                  </p:stCondLst>
                                  <p:childTnLst>
                                    <p:anim calcmode="lin" valueType="num">
                                      <p:cBhvr additive="base">
                                        <p:cTn id="530" dur="4500"/>
                                        <p:tgtEl>
                                          <p:spTgt spid="47"/>
                                        </p:tgtEl>
                                        <p:attrNameLst>
                                          <p:attrName>ppt_x</p:attrName>
                                        </p:attrNameLst>
                                      </p:cBhvr>
                                      <p:tavLst>
                                        <p:tav tm="0">
                                          <p:val>
                                            <p:strVal val="ppt_x"/>
                                          </p:val>
                                        </p:tav>
                                        <p:tav tm="100000">
                                          <p:val>
                                            <p:strVal val="0-ppt_w/2"/>
                                          </p:val>
                                        </p:tav>
                                      </p:tavLst>
                                    </p:anim>
                                    <p:anim calcmode="lin" valueType="num">
                                      <p:cBhvr additive="base">
                                        <p:cTn id="531" dur="4500"/>
                                        <p:tgtEl>
                                          <p:spTgt spid="47"/>
                                        </p:tgtEl>
                                        <p:attrNameLst>
                                          <p:attrName>ppt_y</p:attrName>
                                        </p:attrNameLst>
                                      </p:cBhvr>
                                      <p:tavLst>
                                        <p:tav tm="0">
                                          <p:val>
                                            <p:strVal val="ppt_y"/>
                                          </p:val>
                                        </p:tav>
                                        <p:tav tm="100000">
                                          <p:val>
                                            <p:strVal val="ppt_y"/>
                                          </p:val>
                                        </p:tav>
                                      </p:tavLst>
                                    </p:anim>
                                    <p:set>
                                      <p:cBhvr>
                                        <p:cTn id="532" dur="1" fill="hold">
                                          <p:stCondLst>
                                            <p:cond delay="4499"/>
                                          </p:stCondLst>
                                        </p:cTn>
                                        <p:tgtEl>
                                          <p:spTgt spid="47"/>
                                        </p:tgtEl>
                                        <p:attrNameLst>
                                          <p:attrName>style.visibility</p:attrName>
                                        </p:attrNameLst>
                                      </p:cBhvr>
                                      <p:to>
                                        <p:strVal val="hidden"/>
                                      </p:to>
                                    </p:set>
                                  </p:childTnLst>
                                </p:cTn>
                              </p:par>
                              <p:par>
                                <p:cTn id="533" presetID="2" presetClass="entr" presetSubtype="9" fill="hold" grpId="0" nodeType="withEffect">
                                  <p:stCondLst>
                                    <p:cond delay="0"/>
                                  </p:stCondLst>
                                  <p:childTnLst>
                                    <p:set>
                                      <p:cBhvr>
                                        <p:cTn id="534" dur="1" fill="hold">
                                          <p:stCondLst>
                                            <p:cond delay="0"/>
                                          </p:stCondLst>
                                        </p:cTn>
                                        <p:tgtEl>
                                          <p:spTgt spid="66"/>
                                        </p:tgtEl>
                                        <p:attrNameLst>
                                          <p:attrName>style.visibility</p:attrName>
                                        </p:attrNameLst>
                                      </p:cBhvr>
                                      <p:to>
                                        <p:strVal val="visible"/>
                                      </p:to>
                                    </p:set>
                                    <p:anim calcmode="lin" valueType="num">
                                      <p:cBhvr additive="base">
                                        <p:cTn id="535" dur="4500" fill="hold"/>
                                        <p:tgtEl>
                                          <p:spTgt spid="66"/>
                                        </p:tgtEl>
                                        <p:attrNameLst>
                                          <p:attrName>ppt_x</p:attrName>
                                        </p:attrNameLst>
                                      </p:cBhvr>
                                      <p:tavLst>
                                        <p:tav tm="0">
                                          <p:val>
                                            <p:strVal val="0-#ppt_w/2"/>
                                          </p:val>
                                        </p:tav>
                                        <p:tav tm="100000">
                                          <p:val>
                                            <p:strVal val="#ppt_x"/>
                                          </p:val>
                                        </p:tav>
                                      </p:tavLst>
                                    </p:anim>
                                    <p:anim calcmode="lin" valueType="num">
                                      <p:cBhvr additive="base">
                                        <p:cTn id="536" dur="4500" fill="hold"/>
                                        <p:tgtEl>
                                          <p:spTgt spid="66"/>
                                        </p:tgtEl>
                                        <p:attrNameLst>
                                          <p:attrName>ppt_y</p:attrName>
                                        </p:attrNameLst>
                                      </p:cBhvr>
                                      <p:tavLst>
                                        <p:tav tm="0">
                                          <p:val>
                                            <p:strVal val="0-#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66"/>
                                        </p:tgtEl>
                                        <p:attrNameLst>
                                          <p:attrName>style.visibility</p:attrName>
                                        </p:attrNameLst>
                                      </p:cBhvr>
                                      <p:to>
                                        <p:strVal val="visible"/>
                                      </p:to>
                                    </p:set>
                                    <p:anim calcmode="lin" valueType="num">
                                      <p:cBhvr>
                                        <p:cTn id="539" dur="4500" fill="hold"/>
                                        <p:tgtEl>
                                          <p:spTgt spid="66"/>
                                        </p:tgtEl>
                                        <p:attrNameLst>
                                          <p:attrName>ppt_w</p:attrName>
                                        </p:attrNameLst>
                                      </p:cBhvr>
                                      <p:tavLst>
                                        <p:tav tm="0" fmla="#ppt_w*sin(2.5*pi*$)">
                                          <p:val>
                                            <p:fltVal val="0"/>
                                          </p:val>
                                        </p:tav>
                                        <p:tav tm="100000">
                                          <p:val>
                                            <p:fltVal val="1"/>
                                          </p:val>
                                        </p:tav>
                                      </p:tavLst>
                                    </p:anim>
                                    <p:anim calcmode="lin" valueType="num">
                                      <p:cBhvr>
                                        <p:cTn id="540" dur="4500" fill="hold"/>
                                        <p:tgtEl>
                                          <p:spTgt spid="66"/>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4500"/>
                                        <p:tgtEl>
                                          <p:spTgt spid="66"/>
                                        </p:tgtEl>
                                        <p:attrNameLst>
                                          <p:attrName>ppt_x</p:attrName>
                                        </p:attrNameLst>
                                      </p:cBhvr>
                                      <p:tavLst>
                                        <p:tav tm="0">
                                          <p:val>
                                            <p:strVal val="ppt_x"/>
                                          </p:val>
                                        </p:tav>
                                        <p:tav tm="100000">
                                          <p:val>
                                            <p:strVal val="0-ppt_w/2"/>
                                          </p:val>
                                        </p:tav>
                                      </p:tavLst>
                                    </p:anim>
                                    <p:anim calcmode="lin" valueType="num">
                                      <p:cBhvr additive="base">
                                        <p:cTn id="543" dur="4500"/>
                                        <p:tgtEl>
                                          <p:spTgt spid="66"/>
                                        </p:tgtEl>
                                        <p:attrNameLst>
                                          <p:attrName>ppt_y</p:attrName>
                                        </p:attrNameLst>
                                      </p:cBhvr>
                                      <p:tavLst>
                                        <p:tav tm="0">
                                          <p:val>
                                            <p:strVal val="ppt_y"/>
                                          </p:val>
                                        </p:tav>
                                        <p:tav tm="100000">
                                          <p:val>
                                            <p:strVal val="ppt_y"/>
                                          </p:val>
                                        </p:tav>
                                      </p:tavLst>
                                    </p:anim>
                                    <p:set>
                                      <p:cBhvr>
                                        <p:cTn id="544" dur="1" fill="hold">
                                          <p:stCondLst>
                                            <p:cond delay="4499"/>
                                          </p:stCondLst>
                                        </p:cTn>
                                        <p:tgtEl>
                                          <p:spTgt spid="66"/>
                                        </p:tgtEl>
                                        <p:attrNameLst>
                                          <p:attrName>style.visibility</p:attrName>
                                        </p:attrNameLst>
                                      </p:cBhvr>
                                      <p:to>
                                        <p:strVal val="hidden"/>
                                      </p:to>
                                    </p:set>
                                  </p:childTnLst>
                                </p:cTn>
                              </p:par>
                              <p:par>
                                <p:cTn id="545" presetID="2" presetClass="entr" presetSubtype="9" fill="hold" grpId="0" nodeType="withEffect">
                                  <p:stCondLst>
                                    <p:cond delay="0"/>
                                  </p:stCondLst>
                                  <p:childTnLst>
                                    <p:set>
                                      <p:cBhvr>
                                        <p:cTn id="546" dur="1" fill="hold">
                                          <p:stCondLst>
                                            <p:cond delay="0"/>
                                          </p:stCondLst>
                                        </p:cTn>
                                        <p:tgtEl>
                                          <p:spTgt spid="64"/>
                                        </p:tgtEl>
                                        <p:attrNameLst>
                                          <p:attrName>style.visibility</p:attrName>
                                        </p:attrNameLst>
                                      </p:cBhvr>
                                      <p:to>
                                        <p:strVal val="visible"/>
                                      </p:to>
                                    </p:set>
                                    <p:anim calcmode="lin" valueType="num">
                                      <p:cBhvr additive="base">
                                        <p:cTn id="547" dur="4500" fill="hold"/>
                                        <p:tgtEl>
                                          <p:spTgt spid="64"/>
                                        </p:tgtEl>
                                        <p:attrNameLst>
                                          <p:attrName>ppt_x</p:attrName>
                                        </p:attrNameLst>
                                      </p:cBhvr>
                                      <p:tavLst>
                                        <p:tav tm="0">
                                          <p:val>
                                            <p:strVal val="0-#ppt_w/2"/>
                                          </p:val>
                                        </p:tav>
                                        <p:tav tm="100000">
                                          <p:val>
                                            <p:strVal val="#ppt_x"/>
                                          </p:val>
                                        </p:tav>
                                      </p:tavLst>
                                    </p:anim>
                                    <p:anim calcmode="lin" valueType="num">
                                      <p:cBhvr additive="base">
                                        <p:cTn id="548" dur="4500" fill="hold"/>
                                        <p:tgtEl>
                                          <p:spTgt spid="64"/>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64"/>
                                        </p:tgtEl>
                                        <p:attrNameLst>
                                          <p:attrName>style.visibility</p:attrName>
                                        </p:attrNameLst>
                                      </p:cBhvr>
                                      <p:to>
                                        <p:strVal val="visible"/>
                                      </p:to>
                                    </p:set>
                                    <p:anim calcmode="lin" valueType="num">
                                      <p:cBhvr>
                                        <p:cTn id="551" dur="4500" fill="hold"/>
                                        <p:tgtEl>
                                          <p:spTgt spid="64"/>
                                        </p:tgtEl>
                                        <p:attrNameLst>
                                          <p:attrName>ppt_w</p:attrName>
                                        </p:attrNameLst>
                                      </p:cBhvr>
                                      <p:tavLst>
                                        <p:tav tm="0" fmla="#ppt_w*sin(2.5*pi*$)">
                                          <p:val>
                                            <p:fltVal val="0"/>
                                          </p:val>
                                        </p:tav>
                                        <p:tav tm="100000">
                                          <p:val>
                                            <p:fltVal val="1"/>
                                          </p:val>
                                        </p:tav>
                                      </p:tavLst>
                                    </p:anim>
                                    <p:anim calcmode="lin" valueType="num">
                                      <p:cBhvr>
                                        <p:cTn id="552" dur="4500" fill="hold"/>
                                        <p:tgtEl>
                                          <p:spTgt spid="64"/>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4500"/>
                                        <p:tgtEl>
                                          <p:spTgt spid="64"/>
                                        </p:tgtEl>
                                        <p:attrNameLst>
                                          <p:attrName>ppt_x</p:attrName>
                                        </p:attrNameLst>
                                      </p:cBhvr>
                                      <p:tavLst>
                                        <p:tav tm="0">
                                          <p:val>
                                            <p:strVal val="ppt_x"/>
                                          </p:val>
                                        </p:tav>
                                        <p:tav tm="100000">
                                          <p:val>
                                            <p:strVal val="0-ppt_w/2"/>
                                          </p:val>
                                        </p:tav>
                                      </p:tavLst>
                                    </p:anim>
                                    <p:anim calcmode="lin" valueType="num">
                                      <p:cBhvr additive="base">
                                        <p:cTn id="555" dur="4500"/>
                                        <p:tgtEl>
                                          <p:spTgt spid="64"/>
                                        </p:tgtEl>
                                        <p:attrNameLst>
                                          <p:attrName>ppt_y</p:attrName>
                                        </p:attrNameLst>
                                      </p:cBhvr>
                                      <p:tavLst>
                                        <p:tav tm="0">
                                          <p:val>
                                            <p:strVal val="ppt_y"/>
                                          </p:val>
                                        </p:tav>
                                        <p:tav tm="100000">
                                          <p:val>
                                            <p:strVal val="ppt_y"/>
                                          </p:val>
                                        </p:tav>
                                      </p:tavLst>
                                    </p:anim>
                                    <p:set>
                                      <p:cBhvr>
                                        <p:cTn id="556" dur="1" fill="hold">
                                          <p:stCondLst>
                                            <p:cond delay="4499"/>
                                          </p:stCondLst>
                                        </p:cTn>
                                        <p:tgtEl>
                                          <p:spTgt spid="64"/>
                                        </p:tgtEl>
                                        <p:attrNameLst>
                                          <p:attrName>style.visibility</p:attrName>
                                        </p:attrNameLst>
                                      </p:cBhvr>
                                      <p:to>
                                        <p:strVal val="hidden"/>
                                      </p:to>
                                    </p:set>
                                  </p:childTnLst>
                                </p:cTn>
                              </p:par>
                              <p:par>
                                <p:cTn id="557" presetID="2" presetClass="entr" presetSubtype="9" fill="hold" grpId="0" nodeType="withEffect">
                                  <p:stCondLst>
                                    <p:cond delay="0"/>
                                  </p:stCondLst>
                                  <p:childTnLst>
                                    <p:set>
                                      <p:cBhvr>
                                        <p:cTn id="558" dur="1" fill="hold">
                                          <p:stCondLst>
                                            <p:cond delay="0"/>
                                          </p:stCondLst>
                                        </p:cTn>
                                        <p:tgtEl>
                                          <p:spTgt spid="65"/>
                                        </p:tgtEl>
                                        <p:attrNameLst>
                                          <p:attrName>style.visibility</p:attrName>
                                        </p:attrNameLst>
                                      </p:cBhvr>
                                      <p:to>
                                        <p:strVal val="visible"/>
                                      </p:to>
                                    </p:set>
                                    <p:anim calcmode="lin" valueType="num">
                                      <p:cBhvr additive="base">
                                        <p:cTn id="559" dur="4500" fill="hold"/>
                                        <p:tgtEl>
                                          <p:spTgt spid="65"/>
                                        </p:tgtEl>
                                        <p:attrNameLst>
                                          <p:attrName>ppt_x</p:attrName>
                                        </p:attrNameLst>
                                      </p:cBhvr>
                                      <p:tavLst>
                                        <p:tav tm="0">
                                          <p:val>
                                            <p:strVal val="0-#ppt_w/2"/>
                                          </p:val>
                                        </p:tav>
                                        <p:tav tm="100000">
                                          <p:val>
                                            <p:strVal val="#ppt_x"/>
                                          </p:val>
                                        </p:tav>
                                      </p:tavLst>
                                    </p:anim>
                                    <p:anim calcmode="lin" valueType="num">
                                      <p:cBhvr additive="base">
                                        <p:cTn id="560" dur="4500" fill="hold"/>
                                        <p:tgtEl>
                                          <p:spTgt spid="65"/>
                                        </p:tgtEl>
                                        <p:attrNameLst>
                                          <p:attrName>ppt_y</p:attrName>
                                        </p:attrNameLst>
                                      </p:cBhvr>
                                      <p:tavLst>
                                        <p:tav tm="0">
                                          <p:val>
                                            <p:strVal val="0-#ppt_h/2"/>
                                          </p:val>
                                        </p:tav>
                                        <p:tav tm="100000">
                                          <p:val>
                                            <p:strVal val="#ppt_y"/>
                                          </p:val>
                                        </p:tav>
                                      </p:tavLst>
                                    </p:anim>
                                  </p:childTnLst>
                                </p:cTn>
                              </p:par>
                              <p:par>
                                <p:cTn id="561" presetID="19" presetClass="entr" presetSubtype="10" fill="hold" grpId="1" nodeType="withEffect">
                                  <p:stCondLst>
                                    <p:cond delay="0"/>
                                  </p:stCondLst>
                                  <p:childTnLst>
                                    <p:set>
                                      <p:cBhvr>
                                        <p:cTn id="562" dur="1" fill="hold">
                                          <p:stCondLst>
                                            <p:cond delay="0"/>
                                          </p:stCondLst>
                                        </p:cTn>
                                        <p:tgtEl>
                                          <p:spTgt spid="65"/>
                                        </p:tgtEl>
                                        <p:attrNameLst>
                                          <p:attrName>style.visibility</p:attrName>
                                        </p:attrNameLst>
                                      </p:cBhvr>
                                      <p:to>
                                        <p:strVal val="visible"/>
                                      </p:to>
                                    </p:set>
                                    <p:anim calcmode="lin" valueType="num">
                                      <p:cBhvr>
                                        <p:cTn id="563" dur="4500" fill="hold"/>
                                        <p:tgtEl>
                                          <p:spTgt spid="65"/>
                                        </p:tgtEl>
                                        <p:attrNameLst>
                                          <p:attrName>ppt_w</p:attrName>
                                        </p:attrNameLst>
                                      </p:cBhvr>
                                      <p:tavLst>
                                        <p:tav tm="0" fmla="#ppt_w*sin(2.5*pi*$)">
                                          <p:val>
                                            <p:fltVal val="0"/>
                                          </p:val>
                                        </p:tav>
                                        <p:tav tm="100000">
                                          <p:val>
                                            <p:fltVal val="1"/>
                                          </p:val>
                                        </p:tav>
                                      </p:tavLst>
                                    </p:anim>
                                    <p:anim calcmode="lin" valueType="num">
                                      <p:cBhvr>
                                        <p:cTn id="564" dur="4500" fill="hold"/>
                                        <p:tgtEl>
                                          <p:spTgt spid="65"/>
                                        </p:tgtEl>
                                        <p:attrNameLst>
                                          <p:attrName>ppt_h</p:attrName>
                                        </p:attrNameLst>
                                      </p:cBhvr>
                                      <p:tavLst>
                                        <p:tav tm="0">
                                          <p:val>
                                            <p:strVal val="#ppt_h"/>
                                          </p:val>
                                        </p:tav>
                                        <p:tav tm="100000">
                                          <p:val>
                                            <p:strVal val="#ppt_h"/>
                                          </p:val>
                                        </p:tav>
                                      </p:tavLst>
                                    </p:anim>
                                  </p:childTnLst>
                                </p:cTn>
                              </p:par>
                              <p:par>
                                <p:cTn id="565" presetID="2" presetClass="exit" presetSubtype="8" fill="hold" grpId="2" nodeType="withEffect">
                                  <p:stCondLst>
                                    <p:cond delay="0"/>
                                  </p:stCondLst>
                                  <p:childTnLst>
                                    <p:anim calcmode="lin" valueType="num">
                                      <p:cBhvr additive="base">
                                        <p:cTn id="566" dur="4500"/>
                                        <p:tgtEl>
                                          <p:spTgt spid="65"/>
                                        </p:tgtEl>
                                        <p:attrNameLst>
                                          <p:attrName>ppt_x</p:attrName>
                                        </p:attrNameLst>
                                      </p:cBhvr>
                                      <p:tavLst>
                                        <p:tav tm="0">
                                          <p:val>
                                            <p:strVal val="ppt_x"/>
                                          </p:val>
                                        </p:tav>
                                        <p:tav tm="100000">
                                          <p:val>
                                            <p:strVal val="0-ppt_w/2"/>
                                          </p:val>
                                        </p:tav>
                                      </p:tavLst>
                                    </p:anim>
                                    <p:anim calcmode="lin" valueType="num">
                                      <p:cBhvr additive="base">
                                        <p:cTn id="567" dur="4500"/>
                                        <p:tgtEl>
                                          <p:spTgt spid="65"/>
                                        </p:tgtEl>
                                        <p:attrNameLst>
                                          <p:attrName>ppt_y</p:attrName>
                                        </p:attrNameLst>
                                      </p:cBhvr>
                                      <p:tavLst>
                                        <p:tav tm="0">
                                          <p:val>
                                            <p:strVal val="ppt_y"/>
                                          </p:val>
                                        </p:tav>
                                        <p:tav tm="100000">
                                          <p:val>
                                            <p:strVal val="ppt_y"/>
                                          </p:val>
                                        </p:tav>
                                      </p:tavLst>
                                    </p:anim>
                                    <p:set>
                                      <p:cBhvr>
                                        <p:cTn id="568" dur="1" fill="hold">
                                          <p:stCondLst>
                                            <p:cond delay="4499"/>
                                          </p:stCondLst>
                                        </p:cTn>
                                        <p:tgtEl>
                                          <p:spTgt spid="65"/>
                                        </p:tgtEl>
                                        <p:attrNameLst>
                                          <p:attrName>style.visibility</p:attrName>
                                        </p:attrNameLst>
                                      </p:cBhvr>
                                      <p:to>
                                        <p:strVal val="hidden"/>
                                      </p:to>
                                    </p:set>
                                  </p:childTnLst>
                                </p:cTn>
                              </p:par>
                              <p:par>
                                <p:cTn id="569" presetID="2" presetClass="entr" presetSubtype="9" fill="hold" grpId="0" nodeType="withEffect">
                                  <p:stCondLst>
                                    <p:cond delay="0"/>
                                  </p:stCondLst>
                                  <p:childTnLst>
                                    <p:set>
                                      <p:cBhvr>
                                        <p:cTn id="570" dur="1" fill="hold">
                                          <p:stCondLst>
                                            <p:cond delay="0"/>
                                          </p:stCondLst>
                                        </p:cTn>
                                        <p:tgtEl>
                                          <p:spTgt spid="58"/>
                                        </p:tgtEl>
                                        <p:attrNameLst>
                                          <p:attrName>style.visibility</p:attrName>
                                        </p:attrNameLst>
                                      </p:cBhvr>
                                      <p:to>
                                        <p:strVal val="visible"/>
                                      </p:to>
                                    </p:set>
                                    <p:anim calcmode="lin" valueType="num">
                                      <p:cBhvr additive="base">
                                        <p:cTn id="571" dur="4500" fill="hold"/>
                                        <p:tgtEl>
                                          <p:spTgt spid="58"/>
                                        </p:tgtEl>
                                        <p:attrNameLst>
                                          <p:attrName>ppt_x</p:attrName>
                                        </p:attrNameLst>
                                      </p:cBhvr>
                                      <p:tavLst>
                                        <p:tav tm="0">
                                          <p:val>
                                            <p:strVal val="0-#ppt_w/2"/>
                                          </p:val>
                                        </p:tav>
                                        <p:tav tm="100000">
                                          <p:val>
                                            <p:strVal val="#ppt_x"/>
                                          </p:val>
                                        </p:tav>
                                      </p:tavLst>
                                    </p:anim>
                                    <p:anim calcmode="lin" valueType="num">
                                      <p:cBhvr additive="base">
                                        <p:cTn id="572" dur="4500" fill="hold"/>
                                        <p:tgtEl>
                                          <p:spTgt spid="58"/>
                                        </p:tgtEl>
                                        <p:attrNameLst>
                                          <p:attrName>ppt_y</p:attrName>
                                        </p:attrNameLst>
                                      </p:cBhvr>
                                      <p:tavLst>
                                        <p:tav tm="0">
                                          <p:val>
                                            <p:strVal val="0-#ppt_h/2"/>
                                          </p:val>
                                        </p:tav>
                                        <p:tav tm="100000">
                                          <p:val>
                                            <p:strVal val="#ppt_y"/>
                                          </p:val>
                                        </p:tav>
                                      </p:tavLst>
                                    </p:anim>
                                  </p:childTnLst>
                                </p:cTn>
                              </p:par>
                              <p:par>
                                <p:cTn id="573" presetID="19" presetClass="entr" presetSubtype="10" fill="hold" grpId="1" nodeType="withEffect">
                                  <p:stCondLst>
                                    <p:cond delay="0"/>
                                  </p:stCondLst>
                                  <p:childTnLst>
                                    <p:set>
                                      <p:cBhvr>
                                        <p:cTn id="574" dur="1" fill="hold">
                                          <p:stCondLst>
                                            <p:cond delay="0"/>
                                          </p:stCondLst>
                                        </p:cTn>
                                        <p:tgtEl>
                                          <p:spTgt spid="58"/>
                                        </p:tgtEl>
                                        <p:attrNameLst>
                                          <p:attrName>style.visibility</p:attrName>
                                        </p:attrNameLst>
                                      </p:cBhvr>
                                      <p:to>
                                        <p:strVal val="visible"/>
                                      </p:to>
                                    </p:set>
                                    <p:anim calcmode="lin" valueType="num">
                                      <p:cBhvr>
                                        <p:cTn id="575" dur="4500" fill="hold"/>
                                        <p:tgtEl>
                                          <p:spTgt spid="58"/>
                                        </p:tgtEl>
                                        <p:attrNameLst>
                                          <p:attrName>ppt_w</p:attrName>
                                        </p:attrNameLst>
                                      </p:cBhvr>
                                      <p:tavLst>
                                        <p:tav tm="0" fmla="#ppt_w*sin(2.5*pi*$)">
                                          <p:val>
                                            <p:fltVal val="0"/>
                                          </p:val>
                                        </p:tav>
                                        <p:tav tm="100000">
                                          <p:val>
                                            <p:fltVal val="1"/>
                                          </p:val>
                                        </p:tav>
                                      </p:tavLst>
                                    </p:anim>
                                    <p:anim calcmode="lin" valueType="num">
                                      <p:cBhvr>
                                        <p:cTn id="576" dur="4500" fill="hold"/>
                                        <p:tgtEl>
                                          <p:spTgt spid="58"/>
                                        </p:tgtEl>
                                        <p:attrNameLst>
                                          <p:attrName>ppt_h</p:attrName>
                                        </p:attrNameLst>
                                      </p:cBhvr>
                                      <p:tavLst>
                                        <p:tav tm="0">
                                          <p:val>
                                            <p:strVal val="#ppt_h"/>
                                          </p:val>
                                        </p:tav>
                                        <p:tav tm="100000">
                                          <p:val>
                                            <p:strVal val="#ppt_h"/>
                                          </p:val>
                                        </p:tav>
                                      </p:tavLst>
                                    </p:anim>
                                  </p:childTnLst>
                                </p:cTn>
                              </p:par>
                              <p:par>
                                <p:cTn id="577" presetID="2" presetClass="exit" presetSubtype="8" fill="hold" grpId="2" nodeType="withEffect">
                                  <p:stCondLst>
                                    <p:cond delay="0"/>
                                  </p:stCondLst>
                                  <p:childTnLst>
                                    <p:anim calcmode="lin" valueType="num">
                                      <p:cBhvr additive="base">
                                        <p:cTn id="578" dur="4500"/>
                                        <p:tgtEl>
                                          <p:spTgt spid="58"/>
                                        </p:tgtEl>
                                        <p:attrNameLst>
                                          <p:attrName>ppt_x</p:attrName>
                                        </p:attrNameLst>
                                      </p:cBhvr>
                                      <p:tavLst>
                                        <p:tav tm="0">
                                          <p:val>
                                            <p:strVal val="ppt_x"/>
                                          </p:val>
                                        </p:tav>
                                        <p:tav tm="100000">
                                          <p:val>
                                            <p:strVal val="0-ppt_w/2"/>
                                          </p:val>
                                        </p:tav>
                                      </p:tavLst>
                                    </p:anim>
                                    <p:anim calcmode="lin" valueType="num">
                                      <p:cBhvr additive="base">
                                        <p:cTn id="579" dur="4500"/>
                                        <p:tgtEl>
                                          <p:spTgt spid="58"/>
                                        </p:tgtEl>
                                        <p:attrNameLst>
                                          <p:attrName>ppt_y</p:attrName>
                                        </p:attrNameLst>
                                      </p:cBhvr>
                                      <p:tavLst>
                                        <p:tav tm="0">
                                          <p:val>
                                            <p:strVal val="ppt_y"/>
                                          </p:val>
                                        </p:tav>
                                        <p:tav tm="100000">
                                          <p:val>
                                            <p:strVal val="ppt_y"/>
                                          </p:val>
                                        </p:tav>
                                      </p:tavLst>
                                    </p:anim>
                                    <p:set>
                                      <p:cBhvr>
                                        <p:cTn id="580" dur="1" fill="hold">
                                          <p:stCondLst>
                                            <p:cond delay="4499"/>
                                          </p:stCondLst>
                                        </p:cTn>
                                        <p:tgtEl>
                                          <p:spTgt spid="58"/>
                                        </p:tgtEl>
                                        <p:attrNameLst>
                                          <p:attrName>style.visibility</p:attrName>
                                        </p:attrNameLst>
                                      </p:cBhvr>
                                      <p:to>
                                        <p:strVal val="hidden"/>
                                      </p:to>
                                    </p:set>
                                  </p:childTnLst>
                                </p:cTn>
                              </p:par>
                              <p:par>
                                <p:cTn id="581" presetID="2" presetClass="entr" presetSubtype="9" fill="hold" grpId="0" nodeType="withEffect">
                                  <p:stCondLst>
                                    <p:cond delay="0"/>
                                  </p:stCondLst>
                                  <p:childTnLst>
                                    <p:set>
                                      <p:cBhvr>
                                        <p:cTn id="582" dur="1" fill="hold">
                                          <p:stCondLst>
                                            <p:cond delay="0"/>
                                          </p:stCondLst>
                                        </p:cTn>
                                        <p:tgtEl>
                                          <p:spTgt spid="57"/>
                                        </p:tgtEl>
                                        <p:attrNameLst>
                                          <p:attrName>style.visibility</p:attrName>
                                        </p:attrNameLst>
                                      </p:cBhvr>
                                      <p:to>
                                        <p:strVal val="visible"/>
                                      </p:to>
                                    </p:set>
                                    <p:anim calcmode="lin" valueType="num">
                                      <p:cBhvr additive="base">
                                        <p:cTn id="583" dur="4500" fill="hold"/>
                                        <p:tgtEl>
                                          <p:spTgt spid="57"/>
                                        </p:tgtEl>
                                        <p:attrNameLst>
                                          <p:attrName>ppt_x</p:attrName>
                                        </p:attrNameLst>
                                      </p:cBhvr>
                                      <p:tavLst>
                                        <p:tav tm="0">
                                          <p:val>
                                            <p:strVal val="0-#ppt_w/2"/>
                                          </p:val>
                                        </p:tav>
                                        <p:tav tm="100000">
                                          <p:val>
                                            <p:strVal val="#ppt_x"/>
                                          </p:val>
                                        </p:tav>
                                      </p:tavLst>
                                    </p:anim>
                                    <p:anim calcmode="lin" valueType="num">
                                      <p:cBhvr additive="base">
                                        <p:cTn id="584" dur="4500" fill="hold"/>
                                        <p:tgtEl>
                                          <p:spTgt spid="57"/>
                                        </p:tgtEl>
                                        <p:attrNameLst>
                                          <p:attrName>ppt_y</p:attrName>
                                        </p:attrNameLst>
                                      </p:cBhvr>
                                      <p:tavLst>
                                        <p:tav tm="0">
                                          <p:val>
                                            <p:strVal val="0-#ppt_h/2"/>
                                          </p:val>
                                        </p:tav>
                                        <p:tav tm="100000">
                                          <p:val>
                                            <p:strVal val="#ppt_y"/>
                                          </p:val>
                                        </p:tav>
                                      </p:tavLst>
                                    </p:anim>
                                  </p:childTnLst>
                                </p:cTn>
                              </p:par>
                              <p:par>
                                <p:cTn id="585" presetID="19" presetClass="entr" presetSubtype="10" fill="hold" grpId="1" nodeType="withEffect">
                                  <p:stCondLst>
                                    <p:cond delay="0"/>
                                  </p:stCondLst>
                                  <p:childTnLst>
                                    <p:set>
                                      <p:cBhvr>
                                        <p:cTn id="586" dur="1" fill="hold">
                                          <p:stCondLst>
                                            <p:cond delay="0"/>
                                          </p:stCondLst>
                                        </p:cTn>
                                        <p:tgtEl>
                                          <p:spTgt spid="57"/>
                                        </p:tgtEl>
                                        <p:attrNameLst>
                                          <p:attrName>style.visibility</p:attrName>
                                        </p:attrNameLst>
                                      </p:cBhvr>
                                      <p:to>
                                        <p:strVal val="visible"/>
                                      </p:to>
                                    </p:set>
                                    <p:anim calcmode="lin" valueType="num">
                                      <p:cBhvr>
                                        <p:cTn id="587" dur="4500" fill="hold"/>
                                        <p:tgtEl>
                                          <p:spTgt spid="57"/>
                                        </p:tgtEl>
                                        <p:attrNameLst>
                                          <p:attrName>ppt_w</p:attrName>
                                        </p:attrNameLst>
                                      </p:cBhvr>
                                      <p:tavLst>
                                        <p:tav tm="0" fmla="#ppt_w*sin(2.5*pi*$)">
                                          <p:val>
                                            <p:fltVal val="0"/>
                                          </p:val>
                                        </p:tav>
                                        <p:tav tm="100000">
                                          <p:val>
                                            <p:fltVal val="1"/>
                                          </p:val>
                                        </p:tav>
                                      </p:tavLst>
                                    </p:anim>
                                    <p:anim calcmode="lin" valueType="num">
                                      <p:cBhvr>
                                        <p:cTn id="588" dur="4500" fill="hold"/>
                                        <p:tgtEl>
                                          <p:spTgt spid="57"/>
                                        </p:tgtEl>
                                        <p:attrNameLst>
                                          <p:attrName>ppt_h</p:attrName>
                                        </p:attrNameLst>
                                      </p:cBhvr>
                                      <p:tavLst>
                                        <p:tav tm="0">
                                          <p:val>
                                            <p:strVal val="#ppt_h"/>
                                          </p:val>
                                        </p:tav>
                                        <p:tav tm="100000">
                                          <p:val>
                                            <p:strVal val="#ppt_h"/>
                                          </p:val>
                                        </p:tav>
                                      </p:tavLst>
                                    </p:anim>
                                  </p:childTnLst>
                                </p:cTn>
                              </p:par>
                              <p:par>
                                <p:cTn id="589" presetID="2" presetClass="exit" presetSubtype="8" fill="hold" grpId="2" nodeType="withEffect">
                                  <p:stCondLst>
                                    <p:cond delay="0"/>
                                  </p:stCondLst>
                                  <p:childTnLst>
                                    <p:anim calcmode="lin" valueType="num">
                                      <p:cBhvr additive="base">
                                        <p:cTn id="590" dur="4500"/>
                                        <p:tgtEl>
                                          <p:spTgt spid="57"/>
                                        </p:tgtEl>
                                        <p:attrNameLst>
                                          <p:attrName>ppt_x</p:attrName>
                                        </p:attrNameLst>
                                      </p:cBhvr>
                                      <p:tavLst>
                                        <p:tav tm="0">
                                          <p:val>
                                            <p:strVal val="ppt_x"/>
                                          </p:val>
                                        </p:tav>
                                        <p:tav tm="100000">
                                          <p:val>
                                            <p:strVal val="0-ppt_w/2"/>
                                          </p:val>
                                        </p:tav>
                                      </p:tavLst>
                                    </p:anim>
                                    <p:anim calcmode="lin" valueType="num">
                                      <p:cBhvr additive="base">
                                        <p:cTn id="591" dur="4500"/>
                                        <p:tgtEl>
                                          <p:spTgt spid="57"/>
                                        </p:tgtEl>
                                        <p:attrNameLst>
                                          <p:attrName>ppt_y</p:attrName>
                                        </p:attrNameLst>
                                      </p:cBhvr>
                                      <p:tavLst>
                                        <p:tav tm="0">
                                          <p:val>
                                            <p:strVal val="ppt_y"/>
                                          </p:val>
                                        </p:tav>
                                        <p:tav tm="100000">
                                          <p:val>
                                            <p:strVal val="ppt_y"/>
                                          </p:val>
                                        </p:tav>
                                      </p:tavLst>
                                    </p:anim>
                                    <p:set>
                                      <p:cBhvr>
                                        <p:cTn id="592" dur="1" fill="hold">
                                          <p:stCondLst>
                                            <p:cond delay="4499"/>
                                          </p:stCondLst>
                                        </p:cTn>
                                        <p:tgtEl>
                                          <p:spTgt spid="57"/>
                                        </p:tgtEl>
                                        <p:attrNameLst>
                                          <p:attrName>style.visibility</p:attrName>
                                        </p:attrNameLst>
                                      </p:cBhvr>
                                      <p:to>
                                        <p:strVal val="hidden"/>
                                      </p:to>
                                    </p:set>
                                  </p:childTnLst>
                                </p:cTn>
                              </p:par>
                              <p:par>
                                <p:cTn id="593" presetID="2" presetClass="entr" presetSubtype="9" fill="hold" grpId="0" nodeType="withEffect">
                                  <p:stCondLst>
                                    <p:cond delay="0"/>
                                  </p:stCondLst>
                                  <p:childTnLst>
                                    <p:set>
                                      <p:cBhvr>
                                        <p:cTn id="594" dur="1" fill="hold">
                                          <p:stCondLst>
                                            <p:cond delay="0"/>
                                          </p:stCondLst>
                                        </p:cTn>
                                        <p:tgtEl>
                                          <p:spTgt spid="46"/>
                                        </p:tgtEl>
                                        <p:attrNameLst>
                                          <p:attrName>style.visibility</p:attrName>
                                        </p:attrNameLst>
                                      </p:cBhvr>
                                      <p:to>
                                        <p:strVal val="visible"/>
                                      </p:to>
                                    </p:set>
                                    <p:anim calcmode="lin" valueType="num">
                                      <p:cBhvr additive="base">
                                        <p:cTn id="595" dur="4500" fill="hold"/>
                                        <p:tgtEl>
                                          <p:spTgt spid="46"/>
                                        </p:tgtEl>
                                        <p:attrNameLst>
                                          <p:attrName>ppt_x</p:attrName>
                                        </p:attrNameLst>
                                      </p:cBhvr>
                                      <p:tavLst>
                                        <p:tav tm="0">
                                          <p:val>
                                            <p:strVal val="0-#ppt_w/2"/>
                                          </p:val>
                                        </p:tav>
                                        <p:tav tm="100000">
                                          <p:val>
                                            <p:strVal val="#ppt_x"/>
                                          </p:val>
                                        </p:tav>
                                      </p:tavLst>
                                    </p:anim>
                                    <p:anim calcmode="lin" valueType="num">
                                      <p:cBhvr additive="base">
                                        <p:cTn id="596" dur="4500" fill="hold"/>
                                        <p:tgtEl>
                                          <p:spTgt spid="46"/>
                                        </p:tgtEl>
                                        <p:attrNameLst>
                                          <p:attrName>ppt_y</p:attrName>
                                        </p:attrNameLst>
                                      </p:cBhvr>
                                      <p:tavLst>
                                        <p:tav tm="0">
                                          <p:val>
                                            <p:strVal val="0-#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6"/>
                                        </p:tgtEl>
                                        <p:attrNameLst>
                                          <p:attrName>style.visibility</p:attrName>
                                        </p:attrNameLst>
                                      </p:cBhvr>
                                      <p:to>
                                        <p:strVal val="visible"/>
                                      </p:to>
                                    </p:set>
                                    <p:anim calcmode="lin" valueType="num">
                                      <p:cBhvr>
                                        <p:cTn id="599" dur="4500" fill="hold"/>
                                        <p:tgtEl>
                                          <p:spTgt spid="46"/>
                                        </p:tgtEl>
                                        <p:attrNameLst>
                                          <p:attrName>ppt_w</p:attrName>
                                        </p:attrNameLst>
                                      </p:cBhvr>
                                      <p:tavLst>
                                        <p:tav tm="0" fmla="#ppt_w*sin(2.5*pi*$)">
                                          <p:val>
                                            <p:fltVal val="0"/>
                                          </p:val>
                                        </p:tav>
                                        <p:tav tm="100000">
                                          <p:val>
                                            <p:fltVal val="1"/>
                                          </p:val>
                                        </p:tav>
                                      </p:tavLst>
                                    </p:anim>
                                    <p:anim calcmode="lin" valueType="num">
                                      <p:cBhvr>
                                        <p:cTn id="600" dur="4500" fill="hold"/>
                                        <p:tgtEl>
                                          <p:spTgt spid="46"/>
                                        </p:tgtEl>
                                        <p:attrNameLst>
                                          <p:attrName>ppt_h</p:attrName>
                                        </p:attrNameLst>
                                      </p:cBhvr>
                                      <p:tavLst>
                                        <p:tav tm="0">
                                          <p:val>
                                            <p:strVal val="#ppt_h"/>
                                          </p:val>
                                        </p:tav>
                                        <p:tav tm="100000">
                                          <p:val>
                                            <p:strVal val="#ppt_h"/>
                                          </p:val>
                                        </p:tav>
                                      </p:tavLst>
                                    </p:anim>
                                  </p:childTnLst>
                                </p:cTn>
                              </p:par>
                              <p:par>
                                <p:cTn id="601" presetID="2" presetClass="exit" presetSubtype="8" fill="hold" grpId="2" nodeType="withEffect">
                                  <p:stCondLst>
                                    <p:cond delay="0"/>
                                  </p:stCondLst>
                                  <p:childTnLst>
                                    <p:anim calcmode="lin" valueType="num">
                                      <p:cBhvr additive="base">
                                        <p:cTn id="602" dur="4500"/>
                                        <p:tgtEl>
                                          <p:spTgt spid="46"/>
                                        </p:tgtEl>
                                        <p:attrNameLst>
                                          <p:attrName>ppt_x</p:attrName>
                                        </p:attrNameLst>
                                      </p:cBhvr>
                                      <p:tavLst>
                                        <p:tav tm="0">
                                          <p:val>
                                            <p:strVal val="ppt_x"/>
                                          </p:val>
                                        </p:tav>
                                        <p:tav tm="100000">
                                          <p:val>
                                            <p:strVal val="0-ppt_w/2"/>
                                          </p:val>
                                        </p:tav>
                                      </p:tavLst>
                                    </p:anim>
                                    <p:anim calcmode="lin" valueType="num">
                                      <p:cBhvr additive="base">
                                        <p:cTn id="603" dur="4500"/>
                                        <p:tgtEl>
                                          <p:spTgt spid="46"/>
                                        </p:tgtEl>
                                        <p:attrNameLst>
                                          <p:attrName>ppt_y</p:attrName>
                                        </p:attrNameLst>
                                      </p:cBhvr>
                                      <p:tavLst>
                                        <p:tav tm="0">
                                          <p:val>
                                            <p:strVal val="ppt_y"/>
                                          </p:val>
                                        </p:tav>
                                        <p:tav tm="100000">
                                          <p:val>
                                            <p:strVal val="ppt_y"/>
                                          </p:val>
                                        </p:tav>
                                      </p:tavLst>
                                    </p:anim>
                                    <p:set>
                                      <p:cBhvr>
                                        <p:cTn id="604" dur="1" fill="hold">
                                          <p:stCondLst>
                                            <p:cond delay="4499"/>
                                          </p:stCondLst>
                                        </p:cTn>
                                        <p:tgtEl>
                                          <p:spTgt spid="46"/>
                                        </p:tgtEl>
                                        <p:attrNameLst>
                                          <p:attrName>style.visibility</p:attrName>
                                        </p:attrNameLst>
                                      </p:cBhvr>
                                      <p:to>
                                        <p:strVal val="hidden"/>
                                      </p:to>
                                    </p:set>
                                  </p:childTnLst>
                                </p:cTn>
                              </p:par>
                              <p:par>
                                <p:cTn id="605" presetID="2" presetClass="entr" presetSubtype="9" fill="hold" grpId="0" nodeType="withEffect">
                                  <p:stCondLst>
                                    <p:cond delay="0"/>
                                  </p:stCondLst>
                                  <p:childTnLst>
                                    <p:set>
                                      <p:cBhvr>
                                        <p:cTn id="606" dur="1" fill="hold">
                                          <p:stCondLst>
                                            <p:cond delay="0"/>
                                          </p:stCondLst>
                                        </p:cTn>
                                        <p:tgtEl>
                                          <p:spTgt spid="44"/>
                                        </p:tgtEl>
                                        <p:attrNameLst>
                                          <p:attrName>style.visibility</p:attrName>
                                        </p:attrNameLst>
                                      </p:cBhvr>
                                      <p:to>
                                        <p:strVal val="visible"/>
                                      </p:to>
                                    </p:set>
                                    <p:anim calcmode="lin" valueType="num">
                                      <p:cBhvr additive="base">
                                        <p:cTn id="607" dur="4500" fill="hold"/>
                                        <p:tgtEl>
                                          <p:spTgt spid="44"/>
                                        </p:tgtEl>
                                        <p:attrNameLst>
                                          <p:attrName>ppt_x</p:attrName>
                                        </p:attrNameLst>
                                      </p:cBhvr>
                                      <p:tavLst>
                                        <p:tav tm="0">
                                          <p:val>
                                            <p:strVal val="0-#ppt_w/2"/>
                                          </p:val>
                                        </p:tav>
                                        <p:tav tm="100000">
                                          <p:val>
                                            <p:strVal val="#ppt_x"/>
                                          </p:val>
                                        </p:tav>
                                      </p:tavLst>
                                    </p:anim>
                                    <p:anim calcmode="lin" valueType="num">
                                      <p:cBhvr additive="base">
                                        <p:cTn id="608" dur="4500" fill="hold"/>
                                        <p:tgtEl>
                                          <p:spTgt spid="44"/>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44"/>
                                        </p:tgtEl>
                                        <p:attrNameLst>
                                          <p:attrName>style.visibility</p:attrName>
                                        </p:attrNameLst>
                                      </p:cBhvr>
                                      <p:to>
                                        <p:strVal val="visible"/>
                                      </p:to>
                                    </p:set>
                                    <p:anim calcmode="lin" valueType="num">
                                      <p:cBhvr>
                                        <p:cTn id="611" dur="4500" fill="hold"/>
                                        <p:tgtEl>
                                          <p:spTgt spid="44"/>
                                        </p:tgtEl>
                                        <p:attrNameLst>
                                          <p:attrName>ppt_w</p:attrName>
                                        </p:attrNameLst>
                                      </p:cBhvr>
                                      <p:tavLst>
                                        <p:tav tm="0" fmla="#ppt_w*sin(2.5*pi*$)">
                                          <p:val>
                                            <p:fltVal val="0"/>
                                          </p:val>
                                        </p:tav>
                                        <p:tav tm="100000">
                                          <p:val>
                                            <p:fltVal val="1"/>
                                          </p:val>
                                        </p:tav>
                                      </p:tavLst>
                                    </p:anim>
                                    <p:anim calcmode="lin" valueType="num">
                                      <p:cBhvr>
                                        <p:cTn id="612" dur="4500" fill="hold"/>
                                        <p:tgtEl>
                                          <p:spTgt spid="44"/>
                                        </p:tgtEl>
                                        <p:attrNameLst>
                                          <p:attrName>ppt_h</p:attrName>
                                        </p:attrNameLst>
                                      </p:cBhvr>
                                      <p:tavLst>
                                        <p:tav tm="0">
                                          <p:val>
                                            <p:strVal val="#ppt_h"/>
                                          </p:val>
                                        </p:tav>
                                        <p:tav tm="100000">
                                          <p:val>
                                            <p:strVal val="#ppt_h"/>
                                          </p:val>
                                        </p:tav>
                                      </p:tavLst>
                                    </p:anim>
                                  </p:childTnLst>
                                </p:cTn>
                              </p:par>
                              <p:par>
                                <p:cTn id="613" presetID="2" presetClass="exit" presetSubtype="8" fill="hold" grpId="2" nodeType="withEffect">
                                  <p:stCondLst>
                                    <p:cond delay="0"/>
                                  </p:stCondLst>
                                  <p:childTnLst>
                                    <p:anim calcmode="lin" valueType="num">
                                      <p:cBhvr additive="base">
                                        <p:cTn id="614" dur="4500"/>
                                        <p:tgtEl>
                                          <p:spTgt spid="44"/>
                                        </p:tgtEl>
                                        <p:attrNameLst>
                                          <p:attrName>ppt_x</p:attrName>
                                        </p:attrNameLst>
                                      </p:cBhvr>
                                      <p:tavLst>
                                        <p:tav tm="0">
                                          <p:val>
                                            <p:strVal val="ppt_x"/>
                                          </p:val>
                                        </p:tav>
                                        <p:tav tm="100000">
                                          <p:val>
                                            <p:strVal val="0-ppt_w/2"/>
                                          </p:val>
                                        </p:tav>
                                      </p:tavLst>
                                    </p:anim>
                                    <p:anim calcmode="lin" valueType="num">
                                      <p:cBhvr additive="base">
                                        <p:cTn id="615" dur="4500"/>
                                        <p:tgtEl>
                                          <p:spTgt spid="44"/>
                                        </p:tgtEl>
                                        <p:attrNameLst>
                                          <p:attrName>ppt_y</p:attrName>
                                        </p:attrNameLst>
                                      </p:cBhvr>
                                      <p:tavLst>
                                        <p:tav tm="0">
                                          <p:val>
                                            <p:strVal val="ppt_y"/>
                                          </p:val>
                                        </p:tav>
                                        <p:tav tm="100000">
                                          <p:val>
                                            <p:strVal val="ppt_y"/>
                                          </p:val>
                                        </p:tav>
                                      </p:tavLst>
                                    </p:anim>
                                    <p:set>
                                      <p:cBhvr>
                                        <p:cTn id="616" dur="1" fill="hold">
                                          <p:stCondLst>
                                            <p:cond delay="4499"/>
                                          </p:stCondLst>
                                        </p:cTn>
                                        <p:tgtEl>
                                          <p:spTgt spid="44"/>
                                        </p:tgtEl>
                                        <p:attrNameLst>
                                          <p:attrName>style.visibility</p:attrName>
                                        </p:attrNameLst>
                                      </p:cBhvr>
                                      <p:to>
                                        <p:strVal val="hidden"/>
                                      </p:to>
                                    </p:set>
                                  </p:childTnLst>
                                </p:cTn>
                              </p:par>
                              <p:par>
                                <p:cTn id="617" presetID="2" presetClass="entr" presetSubtype="9" fill="hold" grpId="0" nodeType="withEffect">
                                  <p:stCondLst>
                                    <p:cond delay="0"/>
                                  </p:stCondLst>
                                  <p:childTnLst>
                                    <p:set>
                                      <p:cBhvr>
                                        <p:cTn id="618" dur="1" fill="hold">
                                          <p:stCondLst>
                                            <p:cond delay="0"/>
                                          </p:stCondLst>
                                        </p:cTn>
                                        <p:tgtEl>
                                          <p:spTgt spid="45"/>
                                        </p:tgtEl>
                                        <p:attrNameLst>
                                          <p:attrName>style.visibility</p:attrName>
                                        </p:attrNameLst>
                                      </p:cBhvr>
                                      <p:to>
                                        <p:strVal val="visible"/>
                                      </p:to>
                                    </p:set>
                                    <p:anim calcmode="lin" valueType="num">
                                      <p:cBhvr additive="base">
                                        <p:cTn id="619" dur="4500" fill="hold"/>
                                        <p:tgtEl>
                                          <p:spTgt spid="45"/>
                                        </p:tgtEl>
                                        <p:attrNameLst>
                                          <p:attrName>ppt_x</p:attrName>
                                        </p:attrNameLst>
                                      </p:cBhvr>
                                      <p:tavLst>
                                        <p:tav tm="0">
                                          <p:val>
                                            <p:strVal val="0-#ppt_w/2"/>
                                          </p:val>
                                        </p:tav>
                                        <p:tav tm="100000">
                                          <p:val>
                                            <p:strVal val="#ppt_x"/>
                                          </p:val>
                                        </p:tav>
                                      </p:tavLst>
                                    </p:anim>
                                    <p:anim calcmode="lin" valueType="num">
                                      <p:cBhvr additive="base">
                                        <p:cTn id="620" dur="4500" fill="hold"/>
                                        <p:tgtEl>
                                          <p:spTgt spid="45"/>
                                        </p:tgtEl>
                                        <p:attrNameLst>
                                          <p:attrName>ppt_y</p:attrName>
                                        </p:attrNameLst>
                                      </p:cBhvr>
                                      <p:tavLst>
                                        <p:tav tm="0">
                                          <p:val>
                                            <p:strVal val="0-#ppt_h/2"/>
                                          </p:val>
                                        </p:tav>
                                        <p:tav tm="100000">
                                          <p:val>
                                            <p:strVal val="#ppt_y"/>
                                          </p:val>
                                        </p:tav>
                                      </p:tavLst>
                                    </p:anim>
                                  </p:childTnLst>
                                </p:cTn>
                              </p:par>
                              <p:par>
                                <p:cTn id="621" presetID="19" presetClass="entr" presetSubtype="10" fill="hold" grpId="1" nodeType="withEffect">
                                  <p:stCondLst>
                                    <p:cond delay="0"/>
                                  </p:stCondLst>
                                  <p:childTnLst>
                                    <p:set>
                                      <p:cBhvr>
                                        <p:cTn id="622" dur="1" fill="hold">
                                          <p:stCondLst>
                                            <p:cond delay="0"/>
                                          </p:stCondLst>
                                        </p:cTn>
                                        <p:tgtEl>
                                          <p:spTgt spid="45"/>
                                        </p:tgtEl>
                                        <p:attrNameLst>
                                          <p:attrName>style.visibility</p:attrName>
                                        </p:attrNameLst>
                                      </p:cBhvr>
                                      <p:to>
                                        <p:strVal val="visible"/>
                                      </p:to>
                                    </p:set>
                                    <p:anim calcmode="lin" valueType="num">
                                      <p:cBhvr>
                                        <p:cTn id="623" dur="4500" fill="hold"/>
                                        <p:tgtEl>
                                          <p:spTgt spid="45"/>
                                        </p:tgtEl>
                                        <p:attrNameLst>
                                          <p:attrName>ppt_w</p:attrName>
                                        </p:attrNameLst>
                                      </p:cBhvr>
                                      <p:tavLst>
                                        <p:tav tm="0" fmla="#ppt_w*sin(2.5*pi*$)">
                                          <p:val>
                                            <p:fltVal val="0"/>
                                          </p:val>
                                        </p:tav>
                                        <p:tav tm="100000">
                                          <p:val>
                                            <p:fltVal val="1"/>
                                          </p:val>
                                        </p:tav>
                                      </p:tavLst>
                                    </p:anim>
                                    <p:anim calcmode="lin" valueType="num">
                                      <p:cBhvr>
                                        <p:cTn id="624" dur="4500" fill="hold"/>
                                        <p:tgtEl>
                                          <p:spTgt spid="45"/>
                                        </p:tgtEl>
                                        <p:attrNameLst>
                                          <p:attrName>ppt_h</p:attrName>
                                        </p:attrNameLst>
                                      </p:cBhvr>
                                      <p:tavLst>
                                        <p:tav tm="0">
                                          <p:val>
                                            <p:strVal val="#ppt_h"/>
                                          </p:val>
                                        </p:tav>
                                        <p:tav tm="100000">
                                          <p:val>
                                            <p:strVal val="#ppt_h"/>
                                          </p:val>
                                        </p:tav>
                                      </p:tavLst>
                                    </p:anim>
                                  </p:childTnLst>
                                </p:cTn>
                              </p:par>
                              <p:par>
                                <p:cTn id="625" presetID="2" presetClass="exit" presetSubtype="8" fill="hold" grpId="2" nodeType="withEffect">
                                  <p:stCondLst>
                                    <p:cond delay="0"/>
                                  </p:stCondLst>
                                  <p:childTnLst>
                                    <p:anim calcmode="lin" valueType="num">
                                      <p:cBhvr additive="base">
                                        <p:cTn id="626" dur="4500"/>
                                        <p:tgtEl>
                                          <p:spTgt spid="45"/>
                                        </p:tgtEl>
                                        <p:attrNameLst>
                                          <p:attrName>ppt_x</p:attrName>
                                        </p:attrNameLst>
                                      </p:cBhvr>
                                      <p:tavLst>
                                        <p:tav tm="0">
                                          <p:val>
                                            <p:strVal val="ppt_x"/>
                                          </p:val>
                                        </p:tav>
                                        <p:tav tm="100000">
                                          <p:val>
                                            <p:strVal val="0-ppt_w/2"/>
                                          </p:val>
                                        </p:tav>
                                      </p:tavLst>
                                    </p:anim>
                                    <p:anim calcmode="lin" valueType="num">
                                      <p:cBhvr additive="base">
                                        <p:cTn id="627" dur="4500"/>
                                        <p:tgtEl>
                                          <p:spTgt spid="45"/>
                                        </p:tgtEl>
                                        <p:attrNameLst>
                                          <p:attrName>ppt_y</p:attrName>
                                        </p:attrNameLst>
                                      </p:cBhvr>
                                      <p:tavLst>
                                        <p:tav tm="0">
                                          <p:val>
                                            <p:strVal val="ppt_y"/>
                                          </p:val>
                                        </p:tav>
                                        <p:tav tm="100000">
                                          <p:val>
                                            <p:strVal val="ppt_y"/>
                                          </p:val>
                                        </p:tav>
                                      </p:tavLst>
                                    </p:anim>
                                    <p:set>
                                      <p:cBhvr>
                                        <p:cTn id="628" dur="1" fill="hold">
                                          <p:stCondLst>
                                            <p:cond delay="4499"/>
                                          </p:stCondLst>
                                        </p:cTn>
                                        <p:tgtEl>
                                          <p:spTgt spid="45"/>
                                        </p:tgtEl>
                                        <p:attrNameLst>
                                          <p:attrName>style.visibility</p:attrName>
                                        </p:attrNameLst>
                                      </p:cBhvr>
                                      <p:to>
                                        <p:strVal val="hidden"/>
                                      </p:to>
                                    </p:set>
                                  </p:childTnLst>
                                </p:cTn>
                              </p:par>
                              <p:par>
                                <p:cTn id="629" presetID="2" presetClass="entr" presetSubtype="9" fill="hold" grpId="0" nodeType="withEffect">
                                  <p:stCondLst>
                                    <p:cond delay="0"/>
                                  </p:stCondLst>
                                  <p:childTnLst>
                                    <p:set>
                                      <p:cBhvr>
                                        <p:cTn id="630" dur="1" fill="hold">
                                          <p:stCondLst>
                                            <p:cond delay="0"/>
                                          </p:stCondLst>
                                        </p:cTn>
                                        <p:tgtEl>
                                          <p:spTgt spid="68"/>
                                        </p:tgtEl>
                                        <p:attrNameLst>
                                          <p:attrName>style.visibility</p:attrName>
                                        </p:attrNameLst>
                                      </p:cBhvr>
                                      <p:to>
                                        <p:strVal val="visible"/>
                                      </p:to>
                                    </p:set>
                                    <p:anim calcmode="lin" valueType="num">
                                      <p:cBhvr additive="base">
                                        <p:cTn id="631" dur="4500" fill="hold"/>
                                        <p:tgtEl>
                                          <p:spTgt spid="68"/>
                                        </p:tgtEl>
                                        <p:attrNameLst>
                                          <p:attrName>ppt_x</p:attrName>
                                        </p:attrNameLst>
                                      </p:cBhvr>
                                      <p:tavLst>
                                        <p:tav tm="0">
                                          <p:val>
                                            <p:strVal val="0-#ppt_w/2"/>
                                          </p:val>
                                        </p:tav>
                                        <p:tav tm="100000">
                                          <p:val>
                                            <p:strVal val="#ppt_x"/>
                                          </p:val>
                                        </p:tav>
                                      </p:tavLst>
                                    </p:anim>
                                    <p:anim calcmode="lin" valueType="num">
                                      <p:cBhvr additive="base">
                                        <p:cTn id="632" dur="4500" fill="hold"/>
                                        <p:tgtEl>
                                          <p:spTgt spid="68"/>
                                        </p:tgtEl>
                                        <p:attrNameLst>
                                          <p:attrName>ppt_y</p:attrName>
                                        </p:attrNameLst>
                                      </p:cBhvr>
                                      <p:tavLst>
                                        <p:tav tm="0">
                                          <p:val>
                                            <p:strVal val="0-#ppt_h/2"/>
                                          </p:val>
                                        </p:tav>
                                        <p:tav tm="100000">
                                          <p:val>
                                            <p:strVal val="#ppt_y"/>
                                          </p:val>
                                        </p:tav>
                                      </p:tavLst>
                                    </p:anim>
                                  </p:childTnLst>
                                </p:cTn>
                              </p:par>
                              <p:par>
                                <p:cTn id="633" presetID="19" presetClass="entr" presetSubtype="10" fill="hold" grpId="1" nodeType="withEffect">
                                  <p:stCondLst>
                                    <p:cond delay="0"/>
                                  </p:stCondLst>
                                  <p:childTnLst>
                                    <p:set>
                                      <p:cBhvr>
                                        <p:cTn id="634" dur="1" fill="hold">
                                          <p:stCondLst>
                                            <p:cond delay="0"/>
                                          </p:stCondLst>
                                        </p:cTn>
                                        <p:tgtEl>
                                          <p:spTgt spid="68"/>
                                        </p:tgtEl>
                                        <p:attrNameLst>
                                          <p:attrName>style.visibility</p:attrName>
                                        </p:attrNameLst>
                                      </p:cBhvr>
                                      <p:to>
                                        <p:strVal val="visible"/>
                                      </p:to>
                                    </p:set>
                                    <p:anim calcmode="lin" valueType="num">
                                      <p:cBhvr>
                                        <p:cTn id="635" dur="4500" fill="hold"/>
                                        <p:tgtEl>
                                          <p:spTgt spid="68"/>
                                        </p:tgtEl>
                                        <p:attrNameLst>
                                          <p:attrName>ppt_w</p:attrName>
                                        </p:attrNameLst>
                                      </p:cBhvr>
                                      <p:tavLst>
                                        <p:tav tm="0" fmla="#ppt_w*sin(2.5*pi*$)">
                                          <p:val>
                                            <p:fltVal val="0"/>
                                          </p:val>
                                        </p:tav>
                                        <p:tav tm="100000">
                                          <p:val>
                                            <p:fltVal val="1"/>
                                          </p:val>
                                        </p:tav>
                                      </p:tavLst>
                                    </p:anim>
                                    <p:anim calcmode="lin" valueType="num">
                                      <p:cBhvr>
                                        <p:cTn id="636" dur="4500" fill="hold"/>
                                        <p:tgtEl>
                                          <p:spTgt spid="68"/>
                                        </p:tgtEl>
                                        <p:attrNameLst>
                                          <p:attrName>ppt_h</p:attrName>
                                        </p:attrNameLst>
                                      </p:cBhvr>
                                      <p:tavLst>
                                        <p:tav tm="0">
                                          <p:val>
                                            <p:strVal val="#ppt_h"/>
                                          </p:val>
                                        </p:tav>
                                        <p:tav tm="100000">
                                          <p:val>
                                            <p:strVal val="#ppt_h"/>
                                          </p:val>
                                        </p:tav>
                                      </p:tavLst>
                                    </p:anim>
                                  </p:childTnLst>
                                </p:cTn>
                              </p:par>
                              <p:par>
                                <p:cTn id="637" presetID="2" presetClass="exit" presetSubtype="8" fill="hold" grpId="2" nodeType="withEffect">
                                  <p:stCondLst>
                                    <p:cond delay="0"/>
                                  </p:stCondLst>
                                  <p:childTnLst>
                                    <p:anim calcmode="lin" valueType="num">
                                      <p:cBhvr additive="base">
                                        <p:cTn id="638" dur="4500"/>
                                        <p:tgtEl>
                                          <p:spTgt spid="68"/>
                                        </p:tgtEl>
                                        <p:attrNameLst>
                                          <p:attrName>ppt_x</p:attrName>
                                        </p:attrNameLst>
                                      </p:cBhvr>
                                      <p:tavLst>
                                        <p:tav tm="0">
                                          <p:val>
                                            <p:strVal val="ppt_x"/>
                                          </p:val>
                                        </p:tav>
                                        <p:tav tm="100000">
                                          <p:val>
                                            <p:strVal val="0-ppt_w/2"/>
                                          </p:val>
                                        </p:tav>
                                      </p:tavLst>
                                    </p:anim>
                                    <p:anim calcmode="lin" valueType="num">
                                      <p:cBhvr additive="base">
                                        <p:cTn id="639" dur="4500"/>
                                        <p:tgtEl>
                                          <p:spTgt spid="68"/>
                                        </p:tgtEl>
                                        <p:attrNameLst>
                                          <p:attrName>ppt_y</p:attrName>
                                        </p:attrNameLst>
                                      </p:cBhvr>
                                      <p:tavLst>
                                        <p:tav tm="0">
                                          <p:val>
                                            <p:strVal val="ppt_y"/>
                                          </p:val>
                                        </p:tav>
                                        <p:tav tm="100000">
                                          <p:val>
                                            <p:strVal val="ppt_y"/>
                                          </p:val>
                                        </p:tav>
                                      </p:tavLst>
                                    </p:anim>
                                    <p:set>
                                      <p:cBhvr>
                                        <p:cTn id="640" dur="1" fill="hold">
                                          <p:stCondLst>
                                            <p:cond delay="4499"/>
                                          </p:stCondLst>
                                        </p:cTn>
                                        <p:tgtEl>
                                          <p:spTgt spid="68"/>
                                        </p:tgtEl>
                                        <p:attrNameLst>
                                          <p:attrName>style.visibility</p:attrName>
                                        </p:attrNameLst>
                                      </p:cBhvr>
                                      <p:to>
                                        <p:strVal val="hidden"/>
                                      </p:to>
                                    </p:set>
                                  </p:childTnLst>
                                </p:cTn>
                              </p:par>
                              <p:par>
                                <p:cTn id="641" presetID="2" presetClass="entr" presetSubtype="9" fill="hold" grpId="0" nodeType="withEffect">
                                  <p:stCondLst>
                                    <p:cond delay="0"/>
                                  </p:stCondLst>
                                  <p:childTnLst>
                                    <p:set>
                                      <p:cBhvr>
                                        <p:cTn id="642" dur="1" fill="hold">
                                          <p:stCondLst>
                                            <p:cond delay="0"/>
                                          </p:stCondLst>
                                        </p:cTn>
                                        <p:tgtEl>
                                          <p:spTgt spid="67"/>
                                        </p:tgtEl>
                                        <p:attrNameLst>
                                          <p:attrName>style.visibility</p:attrName>
                                        </p:attrNameLst>
                                      </p:cBhvr>
                                      <p:to>
                                        <p:strVal val="visible"/>
                                      </p:to>
                                    </p:set>
                                    <p:anim calcmode="lin" valueType="num">
                                      <p:cBhvr additive="base">
                                        <p:cTn id="643" dur="4500" fill="hold"/>
                                        <p:tgtEl>
                                          <p:spTgt spid="67"/>
                                        </p:tgtEl>
                                        <p:attrNameLst>
                                          <p:attrName>ppt_x</p:attrName>
                                        </p:attrNameLst>
                                      </p:cBhvr>
                                      <p:tavLst>
                                        <p:tav tm="0">
                                          <p:val>
                                            <p:strVal val="0-#ppt_w/2"/>
                                          </p:val>
                                        </p:tav>
                                        <p:tav tm="100000">
                                          <p:val>
                                            <p:strVal val="#ppt_x"/>
                                          </p:val>
                                        </p:tav>
                                      </p:tavLst>
                                    </p:anim>
                                    <p:anim calcmode="lin" valueType="num">
                                      <p:cBhvr additive="base">
                                        <p:cTn id="644" dur="4500" fill="hold"/>
                                        <p:tgtEl>
                                          <p:spTgt spid="67"/>
                                        </p:tgtEl>
                                        <p:attrNameLst>
                                          <p:attrName>ppt_y</p:attrName>
                                        </p:attrNameLst>
                                      </p:cBhvr>
                                      <p:tavLst>
                                        <p:tav tm="0">
                                          <p:val>
                                            <p:strVal val="0-#ppt_h/2"/>
                                          </p:val>
                                        </p:tav>
                                        <p:tav tm="100000">
                                          <p:val>
                                            <p:strVal val="#ppt_y"/>
                                          </p:val>
                                        </p:tav>
                                      </p:tavLst>
                                    </p:anim>
                                  </p:childTnLst>
                                </p:cTn>
                              </p:par>
                              <p:par>
                                <p:cTn id="645" presetID="19" presetClass="entr" presetSubtype="10" fill="hold" grpId="1"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4500" fill="hold"/>
                                        <p:tgtEl>
                                          <p:spTgt spid="67"/>
                                        </p:tgtEl>
                                        <p:attrNameLst>
                                          <p:attrName>ppt_w</p:attrName>
                                        </p:attrNameLst>
                                      </p:cBhvr>
                                      <p:tavLst>
                                        <p:tav tm="0" fmla="#ppt_w*sin(2.5*pi*$)">
                                          <p:val>
                                            <p:fltVal val="0"/>
                                          </p:val>
                                        </p:tav>
                                        <p:tav tm="100000">
                                          <p:val>
                                            <p:fltVal val="1"/>
                                          </p:val>
                                        </p:tav>
                                      </p:tavLst>
                                    </p:anim>
                                    <p:anim calcmode="lin" valueType="num">
                                      <p:cBhvr>
                                        <p:cTn id="648" dur="4500" fill="hold"/>
                                        <p:tgtEl>
                                          <p:spTgt spid="67"/>
                                        </p:tgtEl>
                                        <p:attrNameLst>
                                          <p:attrName>ppt_h</p:attrName>
                                        </p:attrNameLst>
                                      </p:cBhvr>
                                      <p:tavLst>
                                        <p:tav tm="0">
                                          <p:val>
                                            <p:strVal val="#ppt_h"/>
                                          </p:val>
                                        </p:tav>
                                        <p:tav tm="100000">
                                          <p:val>
                                            <p:strVal val="#ppt_h"/>
                                          </p:val>
                                        </p:tav>
                                      </p:tavLst>
                                    </p:anim>
                                  </p:childTnLst>
                                </p:cTn>
                              </p:par>
                              <p:par>
                                <p:cTn id="649" presetID="2" presetClass="exit" presetSubtype="8" fill="hold" grpId="2" nodeType="withEffect">
                                  <p:stCondLst>
                                    <p:cond delay="0"/>
                                  </p:stCondLst>
                                  <p:childTnLst>
                                    <p:anim calcmode="lin" valueType="num">
                                      <p:cBhvr additive="base">
                                        <p:cTn id="650" dur="4500"/>
                                        <p:tgtEl>
                                          <p:spTgt spid="67"/>
                                        </p:tgtEl>
                                        <p:attrNameLst>
                                          <p:attrName>ppt_x</p:attrName>
                                        </p:attrNameLst>
                                      </p:cBhvr>
                                      <p:tavLst>
                                        <p:tav tm="0">
                                          <p:val>
                                            <p:strVal val="ppt_x"/>
                                          </p:val>
                                        </p:tav>
                                        <p:tav tm="100000">
                                          <p:val>
                                            <p:strVal val="0-ppt_w/2"/>
                                          </p:val>
                                        </p:tav>
                                      </p:tavLst>
                                    </p:anim>
                                    <p:anim calcmode="lin" valueType="num">
                                      <p:cBhvr additive="base">
                                        <p:cTn id="651" dur="4500"/>
                                        <p:tgtEl>
                                          <p:spTgt spid="67"/>
                                        </p:tgtEl>
                                        <p:attrNameLst>
                                          <p:attrName>ppt_y</p:attrName>
                                        </p:attrNameLst>
                                      </p:cBhvr>
                                      <p:tavLst>
                                        <p:tav tm="0">
                                          <p:val>
                                            <p:strVal val="ppt_y"/>
                                          </p:val>
                                        </p:tav>
                                        <p:tav tm="100000">
                                          <p:val>
                                            <p:strVal val="ppt_y"/>
                                          </p:val>
                                        </p:tav>
                                      </p:tavLst>
                                    </p:anim>
                                    <p:set>
                                      <p:cBhvr>
                                        <p:cTn id="652" dur="1" fill="hold">
                                          <p:stCondLst>
                                            <p:cond delay="4499"/>
                                          </p:stCondLst>
                                        </p:cTn>
                                        <p:tgtEl>
                                          <p:spTgt spid="67"/>
                                        </p:tgtEl>
                                        <p:attrNameLst>
                                          <p:attrName>style.visibility</p:attrName>
                                        </p:attrNameLst>
                                      </p:cBhvr>
                                      <p:to>
                                        <p:strVal val="hidden"/>
                                      </p:to>
                                    </p:set>
                                  </p:childTnLst>
                                </p:cTn>
                              </p:par>
                              <p:par>
                                <p:cTn id="653" presetID="2" presetClass="entr" presetSubtype="9" fill="hold" grpId="0" nodeType="withEffect">
                                  <p:stCondLst>
                                    <p:cond delay="0"/>
                                  </p:stCondLst>
                                  <p:childTnLst>
                                    <p:set>
                                      <p:cBhvr>
                                        <p:cTn id="654" dur="1" fill="hold">
                                          <p:stCondLst>
                                            <p:cond delay="0"/>
                                          </p:stCondLst>
                                        </p:cTn>
                                        <p:tgtEl>
                                          <p:spTgt spid="59"/>
                                        </p:tgtEl>
                                        <p:attrNameLst>
                                          <p:attrName>style.visibility</p:attrName>
                                        </p:attrNameLst>
                                      </p:cBhvr>
                                      <p:to>
                                        <p:strVal val="visible"/>
                                      </p:to>
                                    </p:set>
                                    <p:anim calcmode="lin" valueType="num">
                                      <p:cBhvr additive="base">
                                        <p:cTn id="655" dur="4500" fill="hold"/>
                                        <p:tgtEl>
                                          <p:spTgt spid="59"/>
                                        </p:tgtEl>
                                        <p:attrNameLst>
                                          <p:attrName>ppt_x</p:attrName>
                                        </p:attrNameLst>
                                      </p:cBhvr>
                                      <p:tavLst>
                                        <p:tav tm="0">
                                          <p:val>
                                            <p:strVal val="0-#ppt_w/2"/>
                                          </p:val>
                                        </p:tav>
                                        <p:tav tm="100000">
                                          <p:val>
                                            <p:strVal val="#ppt_x"/>
                                          </p:val>
                                        </p:tav>
                                      </p:tavLst>
                                    </p:anim>
                                    <p:anim calcmode="lin" valueType="num">
                                      <p:cBhvr additive="base">
                                        <p:cTn id="656" dur="4500" fill="hold"/>
                                        <p:tgtEl>
                                          <p:spTgt spid="59"/>
                                        </p:tgtEl>
                                        <p:attrNameLst>
                                          <p:attrName>ppt_y</p:attrName>
                                        </p:attrNameLst>
                                      </p:cBhvr>
                                      <p:tavLst>
                                        <p:tav tm="0">
                                          <p:val>
                                            <p:strVal val="0-#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9"/>
                                        </p:tgtEl>
                                        <p:attrNameLst>
                                          <p:attrName>style.visibility</p:attrName>
                                        </p:attrNameLst>
                                      </p:cBhvr>
                                      <p:to>
                                        <p:strVal val="visible"/>
                                      </p:to>
                                    </p:set>
                                    <p:anim calcmode="lin" valueType="num">
                                      <p:cBhvr>
                                        <p:cTn id="659" dur="4500" fill="hold"/>
                                        <p:tgtEl>
                                          <p:spTgt spid="59"/>
                                        </p:tgtEl>
                                        <p:attrNameLst>
                                          <p:attrName>ppt_w</p:attrName>
                                        </p:attrNameLst>
                                      </p:cBhvr>
                                      <p:tavLst>
                                        <p:tav tm="0" fmla="#ppt_w*sin(2.5*pi*$)">
                                          <p:val>
                                            <p:fltVal val="0"/>
                                          </p:val>
                                        </p:tav>
                                        <p:tav tm="100000">
                                          <p:val>
                                            <p:fltVal val="1"/>
                                          </p:val>
                                        </p:tav>
                                      </p:tavLst>
                                    </p:anim>
                                    <p:anim calcmode="lin" valueType="num">
                                      <p:cBhvr>
                                        <p:cTn id="660" dur="4500" fill="hold"/>
                                        <p:tgtEl>
                                          <p:spTgt spid="59"/>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4500"/>
                                        <p:tgtEl>
                                          <p:spTgt spid="59"/>
                                        </p:tgtEl>
                                        <p:attrNameLst>
                                          <p:attrName>ppt_x</p:attrName>
                                        </p:attrNameLst>
                                      </p:cBhvr>
                                      <p:tavLst>
                                        <p:tav tm="0">
                                          <p:val>
                                            <p:strVal val="ppt_x"/>
                                          </p:val>
                                        </p:tav>
                                        <p:tav tm="100000">
                                          <p:val>
                                            <p:strVal val="0-ppt_w/2"/>
                                          </p:val>
                                        </p:tav>
                                      </p:tavLst>
                                    </p:anim>
                                    <p:anim calcmode="lin" valueType="num">
                                      <p:cBhvr additive="base">
                                        <p:cTn id="663" dur="4500"/>
                                        <p:tgtEl>
                                          <p:spTgt spid="59"/>
                                        </p:tgtEl>
                                        <p:attrNameLst>
                                          <p:attrName>ppt_y</p:attrName>
                                        </p:attrNameLst>
                                      </p:cBhvr>
                                      <p:tavLst>
                                        <p:tav tm="0">
                                          <p:val>
                                            <p:strVal val="ppt_y"/>
                                          </p:val>
                                        </p:tav>
                                        <p:tav tm="100000">
                                          <p:val>
                                            <p:strVal val="ppt_y"/>
                                          </p:val>
                                        </p:tav>
                                      </p:tavLst>
                                    </p:anim>
                                    <p:set>
                                      <p:cBhvr>
                                        <p:cTn id="664" dur="1" fill="hold">
                                          <p:stCondLst>
                                            <p:cond delay="4499"/>
                                          </p:stCondLst>
                                        </p:cTn>
                                        <p:tgtEl>
                                          <p:spTgt spid="59"/>
                                        </p:tgtEl>
                                        <p:attrNameLst>
                                          <p:attrName>style.visibility</p:attrName>
                                        </p:attrNameLst>
                                      </p:cBhvr>
                                      <p:to>
                                        <p:strVal val="hidden"/>
                                      </p:to>
                                    </p:set>
                                  </p:childTnLst>
                                </p:cTn>
                              </p:par>
                              <p:par>
                                <p:cTn id="665" presetID="2" presetClass="entr" presetSubtype="9" fill="hold" grpId="0" nodeType="withEffect">
                                  <p:stCondLst>
                                    <p:cond delay="0"/>
                                  </p:stCondLst>
                                  <p:childTnLst>
                                    <p:set>
                                      <p:cBhvr>
                                        <p:cTn id="666" dur="1" fill="hold">
                                          <p:stCondLst>
                                            <p:cond delay="0"/>
                                          </p:stCondLst>
                                        </p:cTn>
                                        <p:tgtEl>
                                          <p:spTgt spid="42"/>
                                        </p:tgtEl>
                                        <p:attrNameLst>
                                          <p:attrName>style.visibility</p:attrName>
                                        </p:attrNameLst>
                                      </p:cBhvr>
                                      <p:to>
                                        <p:strVal val="visible"/>
                                      </p:to>
                                    </p:set>
                                    <p:anim calcmode="lin" valueType="num">
                                      <p:cBhvr additive="base">
                                        <p:cTn id="667" dur="4500" fill="hold"/>
                                        <p:tgtEl>
                                          <p:spTgt spid="42"/>
                                        </p:tgtEl>
                                        <p:attrNameLst>
                                          <p:attrName>ppt_x</p:attrName>
                                        </p:attrNameLst>
                                      </p:cBhvr>
                                      <p:tavLst>
                                        <p:tav tm="0">
                                          <p:val>
                                            <p:strVal val="0-#ppt_w/2"/>
                                          </p:val>
                                        </p:tav>
                                        <p:tav tm="100000">
                                          <p:val>
                                            <p:strVal val="#ppt_x"/>
                                          </p:val>
                                        </p:tav>
                                      </p:tavLst>
                                    </p:anim>
                                    <p:anim calcmode="lin" valueType="num">
                                      <p:cBhvr additive="base">
                                        <p:cTn id="668" dur="4500" fill="hold"/>
                                        <p:tgtEl>
                                          <p:spTgt spid="42"/>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2"/>
                                        </p:tgtEl>
                                        <p:attrNameLst>
                                          <p:attrName>style.visibility</p:attrName>
                                        </p:attrNameLst>
                                      </p:cBhvr>
                                      <p:to>
                                        <p:strVal val="visible"/>
                                      </p:to>
                                    </p:set>
                                    <p:anim calcmode="lin" valueType="num">
                                      <p:cBhvr>
                                        <p:cTn id="671" dur="4500" fill="hold"/>
                                        <p:tgtEl>
                                          <p:spTgt spid="42"/>
                                        </p:tgtEl>
                                        <p:attrNameLst>
                                          <p:attrName>ppt_w</p:attrName>
                                        </p:attrNameLst>
                                      </p:cBhvr>
                                      <p:tavLst>
                                        <p:tav tm="0" fmla="#ppt_w*sin(2.5*pi*$)">
                                          <p:val>
                                            <p:fltVal val="0"/>
                                          </p:val>
                                        </p:tav>
                                        <p:tav tm="100000">
                                          <p:val>
                                            <p:fltVal val="1"/>
                                          </p:val>
                                        </p:tav>
                                      </p:tavLst>
                                    </p:anim>
                                    <p:anim calcmode="lin" valueType="num">
                                      <p:cBhvr>
                                        <p:cTn id="672" dur="4500" fill="hold"/>
                                        <p:tgtEl>
                                          <p:spTgt spid="42"/>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42"/>
                                        </p:tgtEl>
                                        <p:attrNameLst>
                                          <p:attrName>ppt_x</p:attrName>
                                        </p:attrNameLst>
                                      </p:cBhvr>
                                      <p:tavLst>
                                        <p:tav tm="0">
                                          <p:val>
                                            <p:strVal val="ppt_x"/>
                                          </p:val>
                                        </p:tav>
                                        <p:tav tm="100000">
                                          <p:val>
                                            <p:strVal val="0-ppt_w/2"/>
                                          </p:val>
                                        </p:tav>
                                      </p:tavLst>
                                    </p:anim>
                                    <p:anim calcmode="lin" valueType="num">
                                      <p:cBhvr additive="base">
                                        <p:cTn id="675" dur="4500"/>
                                        <p:tgtEl>
                                          <p:spTgt spid="42"/>
                                        </p:tgtEl>
                                        <p:attrNameLst>
                                          <p:attrName>ppt_y</p:attrName>
                                        </p:attrNameLst>
                                      </p:cBhvr>
                                      <p:tavLst>
                                        <p:tav tm="0">
                                          <p:val>
                                            <p:strVal val="ppt_y"/>
                                          </p:val>
                                        </p:tav>
                                        <p:tav tm="100000">
                                          <p:val>
                                            <p:strVal val="ppt_y"/>
                                          </p:val>
                                        </p:tav>
                                      </p:tavLst>
                                    </p:anim>
                                    <p:set>
                                      <p:cBhvr>
                                        <p:cTn id="676" dur="1" fill="hold">
                                          <p:stCondLst>
                                            <p:cond delay="4499"/>
                                          </p:stCondLst>
                                        </p:cTn>
                                        <p:tgtEl>
                                          <p:spTgt spid="42"/>
                                        </p:tgtEl>
                                        <p:attrNameLst>
                                          <p:attrName>style.visibility</p:attrName>
                                        </p:attrNameLst>
                                      </p:cBhvr>
                                      <p:to>
                                        <p:strVal val="hidden"/>
                                      </p:to>
                                    </p:set>
                                  </p:childTnLst>
                                </p:cTn>
                              </p:par>
                              <p:par>
                                <p:cTn id="677" presetID="2" presetClass="entr" presetSubtype="9" fill="hold" grpId="0" nodeType="withEffect">
                                  <p:stCondLst>
                                    <p:cond delay="0"/>
                                  </p:stCondLst>
                                  <p:childTnLst>
                                    <p:set>
                                      <p:cBhvr>
                                        <p:cTn id="678" dur="1" fill="hold">
                                          <p:stCondLst>
                                            <p:cond delay="0"/>
                                          </p:stCondLst>
                                        </p:cTn>
                                        <p:tgtEl>
                                          <p:spTgt spid="40"/>
                                        </p:tgtEl>
                                        <p:attrNameLst>
                                          <p:attrName>style.visibility</p:attrName>
                                        </p:attrNameLst>
                                      </p:cBhvr>
                                      <p:to>
                                        <p:strVal val="visible"/>
                                      </p:to>
                                    </p:set>
                                    <p:anim calcmode="lin" valueType="num">
                                      <p:cBhvr additive="base">
                                        <p:cTn id="679" dur="4500" fill="hold"/>
                                        <p:tgtEl>
                                          <p:spTgt spid="40"/>
                                        </p:tgtEl>
                                        <p:attrNameLst>
                                          <p:attrName>ppt_x</p:attrName>
                                        </p:attrNameLst>
                                      </p:cBhvr>
                                      <p:tavLst>
                                        <p:tav tm="0">
                                          <p:val>
                                            <p:strVal val="0-#ppt_w/2"/>
                                          </p:val>
                                        </p:tav>
                                        <p:tav tm="100000">
                                          <p:val>
                                            <p:strVal val="#ppt_x"/>
                                          </p:val>
                                        </p:tav>
                                      </p:tavLst>
                                    </p:anim>
                                    <p:anim calcmode="lin" valueType="num">
                                      <p:cBhvr additive="base">
                                        <p:cTn id="680" dur="4500" fill="hold"/>
                                        <p:tgtEl>
                                          <p:spTgt spid="40"/>
                                        </p:tgtEl>
                                        <p:attrNameLst>
                                          <p:attrName>ppt_y</p:attrName>
                                        </p:attrNameLst>
                                      </p:cBhvr>
                                      <p:tavLst>
                                        <p:tav tm="0">
                                          <p:val>
                                            <p:strVal val="0-#ppt_h/2"/>
                                          </p:val>
                                        </p:tav>
                                        <p:tav tm="100000">
                                          <p:val>
                                            <p:strVal val="#ppt_y"/>
                                          </p:val>
                                        </p:tav>
                                      </p:tavLst>
                                    </p:anim>
                                  </p:childTnLst>
                                </p:cTn>
                              </p:par>
                              <p:par>
                                <p:cTn id="681" presetID="19" presetClass="entr" presetSubtype="10" fill="hold" grpId="1" nodeType="withEffect">
                                  <p:stCondLst>
                                    <p:cond delay="0"/>
                                  </p:stCondLst>
                                  <p:childTnLst>
                                    <p:set>
                                      <p:cBhvr>
                                        <p:cTn id="682" dur="1" fill="hold">
                                          <p:stCondLst>
                                            <p:cond delay="0"/>
                                          </p:stCondLst>
                                        </p:cTn>
                                        <p:tgtEl>
                                          <p:spTgt spid="40"/>
                                        </p:tgtEl>
                                        <p:attrNameLst>
                                          <p:attrName>style.visibility</p:attrName>
                                        </p:attrNameLst>
                                      </p:cBhvr>
                                      <p:to>
                                        <p:strVal val="visible"/>
                                      </p:to>
                                    </p:set>
                                    <p:anim calcmode="lin" valueType="num">
                                      <p:cBhvr>
                                        <p:cTn id="683" dur="4500" fill="hold"/>
                                        <p:tgtEl>
                                          <p:spTgt spid="40"/>
                                        </p:tgtEl>
                                        <p:attrNameLst>
                                          <p:attrName>ppt_w</p:attrName>
                                        </p:attrNameLst>
                                      </p:cBhvr>
                                      <p:tavLst>
                                        <p:tav tm="0" fmla="#ppt_w*sin(2.5*pi*$)">
                                          <p:val>
                                            <p:fltVal val="0"/>
                                          </p:val>
                                        </p:tav>
                                        <p:tav tm="100000">
                                          <p:val>
                                            <p:fltVal val="1"/>
                                          </p:val>
                                        </p:tav>
                                      </p:tavLst>
                                    </p:anim>
                                    <p:anim calcmode="lin" valueType="num">
                                      <p:cBhvr>
                                        <p:cTn id="684" dur="4500" fill="hold"/>
                                        <p:tgtEl>
                                          <p:spTgt spid="40"/>
                                        </p:tgtEl>
                                        <p:attrNameLst>
                                          <p:attrName>ppt_h</p:attrName>
                                        </p:attrNameLst>
                                      </p:cBhvr>
                                      <p:tavLst>
                                        <p:tav tm="0">
                                          <p:val>
                                            <p:strVal val="#ppt_h"/>
                                          </p:val>
                                        </p:tav>
                                        <p:tav tm="100000">
                                          <p:val>
                                            <p:strVal val="#ppt_h"/>
                                          </p:val>
                                        </p:tav>
                                      </p:tavLst>
                                    </p:anim>
                                  </p:childTnLst>
                                </p:cTn>
                              </p:par>
                              <p:par>
                                <p:cTn id="685" presetID="2" presetClass="exit" presetSubtype="8" fill="hold" grpId="2" nodeType="withEffect">
                                  <p:stCondLst>
                                    <p:cond delay="0"/>
                                  </p:stCondLst>
                                  <p:childTnLst>
                                    <p:anim calcmode="lin" valueType="num">
                                      <p:cBhvr additive="base">
                                        <p:cTn id="686" dur="4500"/>
                                        <p:tgtEl>
                                          <p:spTgt spid="40"/>
                                        </p:tgtEl>
                                        <p:attrNameLst>
                                          <p:attrName>ppt_x</p:attrName>
                                        </p:attrNameLst>
                                      </p:cBhvr>
                                      <p:tavLst>
                                        <p:tav tm="0">
                                          <p:val>
                                            <p:strVal val="ppt_x"/>
                                          </p:val>
                                        </p:tav>
                                        <p:tav tm="100000">
                                          <p:val>
                                            <p:strVal val="0-ppt_w/2"/>
                                          </p:val>
                                        </p:tav>
                                      </p:tavLst>
                                    </p:anim>
                                    <p:anim calcmode="lin" valueType="num">
                                      <p:cBhvr additive="base">
                                        <p:cTn id="687" dur="4500"/>
                                        <p:tgtEl>
                                          <p:spTgt spid="40"/>
                                        </p:tgtEl>
                                        <p:attrNameLst>
                                          <p:attrName>ppt_y</p:attrName>
                                        </p:attrNameLst>
                                      </p:cBhvr>
                                      <p:tavLst>
                                        <p:tav tm="0">
                                          <p:val>
                                            <p:strVal val="ppt_y"/>
                                          </p:val>
                                        </p:tav>
                                        <p:tav tm="100000">
                                          <p:val>
                                            <p:strVal val="ppt_y"/>
                                          </p:val>
                                        </p:tav>
                                      </p:tavLst>
                                    </p:anim>
                                    <p:set>
                                      <p:cBhvr>
                                        <p:cTn id="688" dur="1" fill="hold">
                                          <p:stCondLst>
                                            <p:cond delay="4499"/>
                                          </p:stCondLst>
                                        </p:cTn>
                                        <p:tgtEl>
                                          <p:spTgt spid="40"/>
                                        </p:tgtEl>
                                        <p:attrNameLst>
                                          <p:attrName>style.visibility</p:attrName>
                                        </p:attrNameLst>
                                      </p:cBhvr>
                                      <p:to>
                                        <p:strVal val="hidden"/>
                                      </p:to>
                                    </p:set>
                                  </p:childTnLst>
                                </p:cTn>
                              </p:par>
                              <p:par>
                                <p:cTn id="689" presetID="2" presetClass="entr" presetSubtype="9" fill="hold" grpId="0" nodeType="withEffect">
                                  <p:stCondLst>
                                    <p:cond delay="0"/>
                                  </p:stCondLst>
                                  <p:childTnLst>
                                    <p:set>
                                      <p:cBhvr>
                                        <p:cTn id="690" dur="1" fill="hold">
                                          <p:stCondLst>
                                            <p:cond delay="0"/>
                                          </p:stCondLst>
                                        </p:cTn>
                                        <p:tgtEl>
                                          <p:spTgt spid="41"/>
                                        </p:tgtEl>
                                        <p:attrNameLst>
                                          <p:attrName>style.visibility</p:attrName>
                                        </p:attrNameLst>
                                      </p:cBhvr>
                                      <p:to>
                                        <p:strVal val="visible"/>
                                      </p:to>
                                    </p:set>
                                    <p:anim calcmode="lin" valueType="num">
                                      <p:cBhvr additive="base">
                                        <p:cTn id="691" dur="4500" fill="hold"/>
                                        <p:tgtEl>
                                          <p:spTgt spid="41"/>
                                        </p:tgtEl>
                                        <p:attrNameLst>
                                          <p:attrName>ppt_x</p:attrName>
                                        </p:attrNameLst>
                                      </p:cBhvr>
                                      <p:tavLst>
                                        <p:tav tm="0">
                                          <p:val>
                                            <p:strVal val="0-#ppt_w/2"/>
                                          </p:val>
                                        </p:tav>
                                        <p:tav tm="100000">
                                          <p:val>
                                            <p:strVal val="#ppt_x"/>
                                          </p:val>
                                        </p:tav>
                                      </p:tavLst>
                                    </p:anim>
                                    <p:anim calcmode="lin" valueType="num">
                                      <p:cBhvr additive="base">
                                        <p:cTn id="692" dur="4500" fill="hold"/>
                                        <p:tgtEl>
                                          <p:spTgt spid="41"/>
                                        </p:tgtEl>
                                        <p:attrNameLst>
                                          <p:attrName>ppt_y</p:attrName>
                                        </p:attrNameLst>
                                      </p:cBhvr>
                                      <p:tavLst>
                                        <p:tav tm="0">
                                          <p:val>
                                            <p:strVal val="0-#ppt_h/2"/>
                                          </p:val>
                                        </p:tav>
                                        <p:tav tm="100000">
                                          <p:val>
                                            <p:strVal val="#ppt_y"/>
                                          </p:val>
                                        </p:tav>
                                      </p:tavLst>
                                    </p:anim>
                                  </p:childTnLst>
                                </p:cTn>
                              </p:par>
                              <p:par>
                                <p:cTn id="693" presetID="19" presetClass="entr" presetSubtype="10" fill="hold" grpId="1" nodeType="withEffect">
                                  <p:stCondLst>
                                    <p:cond delay="0"/>
                                  </p:stCondLst>
                                  <p:childTnLst>
                                    <p:set>
                                      <p:cBhvr>
                                        <p:cTn id="694" dur="1" fill="hold">
                                          <p:stCondLst>
                                            <p:cond delay="0"/>
                                          </p:stCondLst>
                                        </p:cTn>
                                        <p:tgtEl>
                                          <p:spTgt spid="41"/>
                                        </p:tgtEl>
                                        <p:attrNameLst>
                                          <p:attrName>style.visibility</p:attrName>
                                        </p:attrNameLst>
                                      </p:cBhvr>
                                      <p:to>
                                        <p:strVal val="visible"/>
                                      </p:to>
                                    </p:set>
                                    <p:anim calcmode="lin" valueType="num">
                                      <p:cBhvr>
                                        <p:cTn id="695" dur="4500" fill="hold"/>
                                        <p:tgtEl>
                                          <p:spTgt spid="41"/>
                                        </p:tgtEl>
                                        <p:attrNameLst>
                                          <p:attrName>ppt_w</p:attrName>
                                        </p:attrNameLst>
                                      </p:cBhvr>
                                      <p:tavLst>
                                        <p:tav tm="0" fmla="#ppt_w*sin(2.5*pi*$)">
                                          <p:val>
                                            <p:fltVal val="0"/>
                                          </p:val>
                                        </p:tav>
                                        <p:tav tm="100000">
                                          <p:val>
                                            <p:fltVal val="1"/>
                                          </p:val>
                                        </p:tav>
                                      </p:tavLst>
                                    </p:anim>
                                    <p:anim calcmode="lin" valueType="num">
                                      <p:cBhvr>
                                        <p:cTn id="696" dur="4500" fill="hold"/>
                                        <p:tgtEl>
                                          <p:spTgt spid="41"/>
                                        </p:tgtEl>
                                        <p:attrNameLst>
                                          <p:attrName>ppt_h</p:attrName>
                                        </p:attrNameLst>
                                      </p:cBhvr>
                                      <p:tavLst>
                                        <p:tav tm="0">
                                          <p:val>
                                            <p:strVal val="#ppt_h"/>
                                          </p:val>
                                        </p:tav>
                                        <p:tav tm="100000">
                                          <p:val>
                                            <p:strVal val="#ppt_h"/>
                                          </p:val>
                                        </p:tav>
                                      </p:tavLst>
                                    </p:anim>
                                  </p:childTnLst>
                                </p:cTn>
                              </p:par>
                              <p:par>
                                <p:cTn id="697" presetID="2" presetClass="exit" presetSubtype="8" fill="hold" grpId="2" nodeType="withEffect">
                                  <p:stCondLst>
                                    <p:cond delay="0"/>
                                  </p:stCondLst>
                                  <p:childTnLst>
                                    <p:anim calcmode="lin" valueType="num">
                                      <p:cBhvr additive="base">
                                        <p:cTn id="698" dur="4500"/>
                                        <p:tgtEl>
                                          <p:spTgt spid="41"/>
                                        </p:tgtEl>
                                        <p:attrNameLst>
                                          <p:attrName>ppt_x</p:attrName>
                                        </p:attrNameLst>
                                      </p:cBhvr>
                                      <p:tavLst>
                                        <p:tav tm="0">
                                          <p:val>
                                            <p:strVal val="ppt_x"/>
                                          </p:val>
                                        </p:tav>
                                        <p:tav tm="100000">
                                          <p:val>
                                            <p:strVal val="0-ppt_w/2"/>
                                          </p:val>
                                        </p:tav>
                                      </p:tavLst>
                                    </p:anim>
                                    <p:anim calcmode="lin" valueType="num">
                                      <p:cBhvr additive="base">
                                        <p:cTn id="699" dur="4500"/>
                                        <p:tgtEl>
                                          <p:spTgt spid="41"/>
                                        </p:tgtEl>
                                        <p:attrNameLst>
                                          <p:attrName>ppt_y</p:attrName>
                                        </p:attrNameLst>
                                      </p:cBhvr>
                                      <p:tavLst>
                                        <p:tav tm="0">
                                          <p:val>
                                            <p:strVal val="ppt_y"/>
                                          </p:val>
                                        </p:tav>
                                        <p:tav tm="100000">
                                          <p:val>
                                            <p:strVal val="ppt_y"/>
                                          </p:val>
                                        </p:tav>
                                      </p:tavLst>
                                    </p:anim>
                                    <p:set>
                                      <p:cBhvr>
                                        <p:cTn id="700" dur="1" fill="hold">
                                          <p:stCondLst>
                                            <p:cond delay="4499"/>
                                          </p:stCondLst>
                                        </p:cTn>
                                        <p:tgtEl>
                                          <p:spTgt spid="41"/>
                                        </p:tgtEl>
                                        <p:attrNameLst>
                                          <p:attrName>style.visibility</p:attrName>
                                        </p:attrNameLst>
                                      </p:cBhvr>
                                      <p:to>
                                        <p:strVal val="hidden"/>
                                      </p:to>
                                    </p:set>
                                  </p:childTnLst>
                                </p:cTn>
                              </p:par>
                              <p:par>
                                <p:cTn id="701" presetID="2" presetClass="entr" presetSubtype="9" fill="hold" grpId="0" nodeType="withEffect">
                                  <p:stCondLst>
                                    <p:cond delay="0"/>
                                  </p:stCondLst>
                                  <p:childTnLst>
                                    <p:set>
                                      <p:cBhvr>
                                        <p:cTn id="702" dur="1" fill="hold">
                                          <p:stCondLst>
                                            <p:cond delay="0"/>
                                          </p:stCondLst>
                                        </p:cTn>
                                        <p:tgtEl>
                                          <p:spTgt spid="43"/>
                                        </p:tgtEl>
                                        <p:attrNameLst>
                                          <p:attrName>style.visibility</p:attrName>
                                        </p:attrNameLst>
                                      </p:cBhvr>
                                      <p:to>
                                        <p:strVal val="visible"/>
                                      </p:to>
                                    </p:set>
                                    <p:anim calcmode="lin" valueType="num">
                                      <p:cBhvr additive="base">
                                        <p:cTn id="703" dur="4500" fill="hold"/>
                                        <p:tgtEl>
                                          <p:spTgt spid="43"/>
                                        </p:tgtEl>
                                        <p:attrNameLst>
                                          <p:attrName>ppt_x</p:attrName>
                                        </p:attrNameLst>
                                      </p:cBhvr>
                                      <p:tavLst>
                                        <p:tav tm="0">
                                          <p:val>
                                            <p:strVal val="0-#ppt_w/2"/>
                                          </p:val>
                                        </p:tav>
                                        <p:tav tm="100000">
                                          <p:val>
                                            <p:strVal val="#ppt_x"/>
                                          </p:val>
                                        </p:tav>
                                      </p:tavLst>
                                    </p:anim>
                                    <p:anim calcmode="lin" valueType="num">
                                      <p:cBhvr additive="base">
                                        <p:cTn id="704" dur="4500" fill="hold"/>
                                        <p:tgtEl>
                                          <p:spTgt spid="43"/>
                                        </p:tgtEl>
                                        <p:attrNameLst>
                                          <p:attrName>ppt_y</p:attrName>
                                        </p:attrNameLst>
                                      </p:cBhvr>
                                      <p:tavLst>
                                        <p:tav tm="0">
                                          <p:val>
                                            <p:strVal val="0-#ppt_h/2"/>
                                          </p:val>
                                        </p:tav>
                                        <p:tav tm="100000">
                                          <p:val>
                                            <p:strVal val="#ppt_y"/>
                                          </p:val>
                                        </p:tav>
                                      </p:tavLst>
                                    </p:anim>
                                  </p:childTnLst>
                                </p:cTn>
                              </p:par>
                              <p:par>
                                <p:cTn id="705" presetID="19" presetClass="entr" presetSubtype="10" fill="hold" grpId="1" nodeType="withEffect">
                                  <p:stCondLst>
                                    <p:cond delay="0"/>
                                  </p:stCondLst>
                                  <p:childTnLst>
                                    <p:set>
                                      <p:cBhvr>
                                        <p:cTn id="706" dur="1" fill="hold">
                                          <p:stCondLst>
                                            <p:cond delay="0"/>
                                          </p:stCondLst>
                                        </p:cTn>
                                        <p:tgtEl>
                                          <p:spTgt spid="43"/>
                                        </p:tgtEl>
                                        <p:attrNameLst>
                                          <p:attrName>style.visibility</p:attrName>
                                        </p:attrNameLst>
                                      </p:cBhvr>
                                      <p:to>
                                        <p:strVal val="visible"/>
                                      </p:to>
                                    </p:set>
                                    <p:anim calcmode="lin" valueType="num">
                                      <p:cBhvr>
                                        <p:cTn id="707" dur="4500" fill="hold"/>
                                        <p:tgtEl>
                                          <p:spTgt spid="43"/>
                                        </p:tgtEl>
                                        <p:attrNameLst>
                                          <p:attrName>ppt_w</p:attrName>
                                        </p:attrNameLst>
                                      </p:cBhvr>
                                      <p:tavLst>
                                        <p:tav tm="0" fmla="#ppt_w*sin(2.5*pi*$)">
                                          <p:val>
                                            <p:fltVal val="0"/>
                                          </p:val>
                                        </p:tav>
                                        <p:tav tm="100000">
                                          <p:val>
                                            <p:fltVal val="1"/>
                                          </p:val>
                                        </p:tav>
                                      </p:tavLst>
                                    </p:anim>
                                    <p:anim calcmode="lin" valueType="num">
                                      <p:cBhvr>
                                        <p:cTn id="708" dur="4500" fill="hold"/>
                                        <p:tgtEl>
                                          <p:spTgt spid="43"/>
                                        </p:tgtEl>
                                        <p:attrNameLst>
                                          <p:attrName>ppt_h</p:attrName>
                                        </p:attrNameLst>
                                      </p:cBhvr>
                                      <p:tavLst>
                                        <p:tav tm="0">
                                          <p:val>
                                            <p:strVal val="#ppt_h"/>
                                          </p:val>
                                        </p:tav>
                                        <p:tav tm="100000">
                                          <p:val>
                                            <p:strVal val="#ppt_h"/>
                                          </p:val>
                                        </p:tav>
                                      </p:tavLst>
                                    </p:anim>
                                  </p:childTnLst>
                                </p:cTn>
                              </p:par>
                              <p:par>
                                <p:cTn id="709" presetID="2" presetClass="exit" presetSubtype="8" fill="hold" grpId="2" nodeType="withEffect">
                                  <p:stCondLst>
                                    <p:cond delay="0"/>
                                  </p:stCondLst>
                                  <p:childTnLst>
                                    <p:anim calcmode="lin" valueType="num">
                                      <p:cBhvr additive="base">
                                        <p:cTn id="710" dur="4500"/>
                                        <p:tgtEl>
                                          <p:spTgt spid="43"/>
                                        </p:tgtEl>
                                        <p:attrNameLst>
                                          <p:attrName>ppt_x</p:attrName>
                                        </p:attrNameLst>
                                      </p:cBhvr>
                                      <p:tavLst>
                                        <p:tav tm="0">
                                          <p:val>
                                            <p:strVal val="ppt_x"/>
                                          </p:val>
                                        </p:tav>
                                        <p:tav tm="100000">
                                          <p:val>
                                            <p:strVal val="0-ppt_w/2"/>
                                          </p:val>
                                        </p:tav>
                                      </p:tavLst>
                                    </p:anim>
                                    <p:anim calcmode="lin" valueType="num">
                                      <p:cBhvr additive="base">
                                        <p:cTn id="711" dur="4500"/>
                                        <p:tgtEl>
                                          <p:spTgt spid="43"/>
                                        </p:tgtEl>
                                        <p:attrNameLst>
                                          <p:attrName>ppt_y</p:attrName>
                                        </p:attrNameLst>
                                      </p:cBhvr>
                                      <p:tavLst>
                                        <p:tav tm="0">
                                          <p:val>
                                            <p:strVal val="ppt_y"/>
                                          </p:val>
                                        </p:tav>
                                        <p:tav tm="100000">
                                          <p:val>
                                            <p:strVal val="ppt_y"/>
                                          </p:val>
                                        </p:tav>
                                      </p:tavLst>
                                    </p:anim>
                                    <p:set>
                                      <p:cBhvr>
                                        <p:cTn id="712" dur="1" fill="hold">
                                          <p:stCondLst>
                                            <p:cond delay="4499"/>
                                          </p:stCondLst>
                                        </p:cTn>
                                        <p:tgtEl>
                                          <p:spTgt spid="43"/>
                                        </p:tgtEl>
                                        <p:attrNameLst>
                                          <p:attrName>style.visibility</p:attrName>
                                        </p:attrNameLst>
                                      </p:cBhvr>
                                      <p:to>
                                        <p:strVal val="hidden"/>
                                      </p:to>
                                    </p:set>
                                  </p:childTnLst>
                                </p:cTn>
                              </p:par>
                              <p:par>
                                <p:cTn id="713" presetID="2" presetClass="entr" presetSubtype="9" fill="hold" grpId="0" nodeType="withEffect">
                                  <p:stCondLst>
                                    <p:cond delay="0"/>
                                  </p:stCondLst>
                                  <p:childTnLst>
                                    <p:set>
                                      <p:cBhvr>
                                        <p:cTn id="714" dur="1" fill="hold">
                                          <p:stCondLst>
                                            <p:cond delay="0"/>
                                          </p:stCondLst>
                                        </p:cTn>
                                        <p:tgtEl>
                                          <p:spTgt spid="69"/>
                                        </p:tgtEl>
                                        <p:attrNameLst>
                                          <p:attrName>style.visibility</p:attrName>
                                        </p:attrNameLst>
                                      </p:cBhvr>
                                      <p:to>
                                        <p:strVal val="visible"/>
                                      </p:to>
                                    </p:set>
                                    <p:anim calcmode="lin" valueType="num">
                                      <p:cBhvr additive="base">
                                        <p:cTn id="715" dur="4500" fill="hold"/>
                                        <p:tgtEl>
                                          <p:spTgt spid="69"/>
                                        </p:tgtEl>
                                        <p:attrNameLst>
                                          <p:attrName>ppt_x</p:attrName>
                                        </p:attrNameLst>
                                      </p:cBhvr>
                                      <p:tavLst>
                                        <p:tav tm="0">
                                          <p:val>
                                            <p:strVal val="0-#ppt_w/2"/>
                                          </p:val>
                                        </p:tav>
                                        <p:tav tm="100000">
                                          <p:val>
                                            <p:strVal val="#ppt_x"/>
                                          </p:val>
                                        </p:tav>
                                      </p:tavLst>
                                    </p:anim>
                                    <p:anim calcmode="lin" valueType="num">
                                      <p:cBhvr additive="base">
                                        <p:cTn id="716" dur="4500" fill="hold"/>
                                        <p:tgtEl>
                                          <p:spTgt spid="69"/>
                                        </p:tgtEl>
                                        <p:attrNameLst>
                                          <p:attrName>ppt_y</p:attrName>
                                        </p:attrNameLst>
                                      </p:cBhvr>
                                      <p:tavLst>
                                        <p:tav tm="0">
                                          <p:val>
                                            <p:strVal val="0-#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9"/>
                                        </p:tgtEl>
                                        <p:attrNameLst>
                                          <p:attrName>style.visibility</p:attrName>
                                        </p:attrNameLst>
                                      </p:cBhvr>
                                      <p:to>
                                        <p:strVal val="visible"/>
                                      </p:to>
                                    </p:set>
                                    <p:anim calcmode="lin" valueType="num">
                                      <p:cBhvr>
                                        <p:cTn id="719" dur="4500" fill="hold"/>
                                        <p:tgtEl>
                                          <p:spTgt spid="69"/>
                                        </p:tgtEl>
                                        <p:attrNameLst>
                                          <p:attrName>ppt_w</p:attrName>
                                        </p:attrNameLst>
                                      </p:cBhvr>
                                      <p:tavLst>
                                        <p:tav tm="0" fmla="#ppt_w*sin(2.5*pi*$)">
                                          <p:val>
                                            <p:fltVal val="0"/>
                                          </p:val>
                                        </p:tav>
                                        <p:tav tm="100000">
                                          <p:val>
                                            <p:fltVal val="1"/>
                                          </p:val>
                                        </p:tav>
                                      </p:tavLst>
                                    </p:anim>
                                    <p:anim calcmode="lin" valueType="num">
                                      <p:cBhvr>
                                        <p:cTn id="720" dur="4500" fill="hold"/>
                                        <p:tgtEl>
                                          <p:spTgt spid="69"/>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4500"/>
                                        <p:tgtEl>
                                          <p:spTgt spid="69"/>
                                        </p:tgtEl>
                                        <p:attrNameLst>
                                          <p:attrName>ppt_x</p:attrName>
                                        </p:attrNameLst>
                                      </p:cBhvr>
                                      <p:tavLst>
                                        <p:tav tm="0">
                                          <p:val>
                                            <p:strVal val="ppt_x"/>
                                          </p:val>
                                        </p:tav>
                                        <p:tav tm="100000">
                                          <p:val>
                                            <p:strVal val="0-ppt_w/2"/>
                                          </p:val>
                                        </p:tav>
                                      </p:tavLst>
                                    </p:anim>
                                    <p:anim calcmode="lin" valueType="num">
                                      <p:cBhvr additive="base">
                                        <p:cTn id="723" dur="4500"/>
                                        <p:tgtEl>
                                          <p:spTgt spid="69"/>
                                        </p:tgtEl>
                                        <p:attrNameLst>
                                          <p:attrName>ppt_y</p:attrName>
                                        </p:attrNameLst>
                                      </p:cBhvr>
                                      <p:tavLst>
                                        <p:tav tm="0">
                                          <p:val>
                                            <p:strVal val="ppt_y"/>
                                          </p:val>
                                        </p:tav>
                                        <p:tav tm="100000">
                                          <p:val>
                                            <p:strVal val="ppt_y"/>
                                          </p:val>
                                        </p:tav>
                                      </p:tavLst>
                                    </p:anim>
                                    <p:set>
                                      <p:cBhvr>
                                        <p:cTn id="724" dur="1" fill="hold">
                                          <p:stCondLst>
                                            <p:cond delay="4499"/>
                                          </p:stCondLst>
                                        </p:cTn>
                                        <p:tgtEl>
                                          <p:spTgt spid="69"/>
                                        </p:tgtEl>
                                        <p:attrNameLst>
                                          <p:attrName>style.visibility</p:attrName>
                                        </p:attrNameLst>
                                      </p:cBhvr>
                                      <p:to>
                                        <p:strVal val="hidden"/>
                                      </p:to>
                                    </p:set>
                                  </p:childTnLst>
                                </p:cTn>
                              </p:par>
                              <p:par>
                                <p:cTn id="725" presetID="8" presetClass="entr" presetSubtype="16" fill="hold" grpId="3" nodeType="withEffect">
                                  <p:stCondLst>
                                    <p:cond delay="0"/>
                                  </p:stCondLst>
                                  <p:childTnLst>
                                    <p:set>
                                      <p:cBhvr>
                                        <p:cTn id="726" dur="1" fill="hold">
                                          <p:stCondLst>
                                            <p:cond delay="0"/>
                                          </p:stCondLst>
                                        </p:cTn>
                                        <p:tgtEl>
                                          <p:spTgt spid="18"/>
                                        </p:tgtEl>
                                        <p:attrNameLst>
                                          <p:attrName>style.visibility</p:attrName>
                                        </p:attrNameLst>
                                      </p:cBhvr>
                                      <p:to>
                                        <p:strVal val="visible"/>
                                      </p:to>
                                    </p:set>
                                    <p:animEffect transition="in" filter="diamond(in)">
                                      <p:cBhvr>
                                        <p:cTn id="727" dur="4500"/>
                                        <p:tgtEl>
                                          <p:spTgt spid="18"/>
                                        </p:tgtEl>
                                      </p:cBhvr>
                                    </p:animEffect>
                                  </p:childTnLst>
                                </p:cTn>
                              </p:par>
                              <p:par>
                                <p:cTn id="728" presetID="8" presetClass="entr" presetSubtype="16" fill="hold" grpId="3" nodeType="withEffect">
                                  <p:stCondLst>
                                    <p:cond delay="0"/>
                                  </p:stCondLst>
                                  <p:childTnLst>
                                    <p:set>
                                      <p:cBhvr>
                                        <p:cTn id="729" dur="1" fill="hold">
                                          <p:stCondLst>
                                            <p:cond delay="0"/>
                                          </p:stCondLst>
                                        </p:cTn>
                                        <p:tgtEl>
                                          <p:spTgt spid="16"/>
                                        </p:tgtEl>
                                        <p:attrNameLst>
                                          <p:attrName>style.visibility</p:attrName>
                                        </p:attrNameLst>
                                      </p:cBhvr>
                                      <p:to>
                                        <p:strVal val="visible"/>
                                      </p:to>
                                    </p:set>
                                    <p:animEffect transition="in" filter="diamond(in)">
                                      <p:cBhvr>
                                        <p:cTn id="730" dur="4500"/>
                                        <p:tgtEl>
                                          <p:spTgt spid="16"/>
                                        </p:tgtEl>
                                      </p:cBhvr>
                                    </p:animEffect>
                                  </p:childTnLst>
                                </p:cTn>
                              </p:par>
                              <p:par>
                                <p:cTn id="731" presetID="8" presetClass="entr" presetSubtype="16" fill="hold" grpId="3" nodeType="withEffect">
                                  <p:stCondLst>
                                    <p:cond delay="0"/>
                                  </p:stCondLst>
                                  <p:childTnLst>
                                    <p:set>
                                      <p:cBhvr>
                                        <p:cTn id="732" dur="1" fill="hold">
                                          <p:stCondLst>
                                            <p:cond delay="0"/>
                                          </p:stCondLst>
                                        </p:cTn>
                                        <p:tgtEl>
                                          <p:spTgt spid="17"/>
                                        </p:tgtEl>
                                        <p:attrNameLst>
                                          <p:attrName>style.visibility</p:attrName>
                                        </p:attrNameLst>
                                      </p:cBhvr>
                                      <p:to>
                                        <p:strVal val="visible"/>
                                      </p:to>
                                    </p:set>
                                    <p:animEffect transition="in" filter="diamond(in)">
                                      <p:cBhvr>
                                        <p:cTn id="733" dur="4500"/>
                                        <p:tgtEl>
                                          <p:spTgt spid="17"/>
                                        </p:tgtEl>
                                      </p:cBhvr>
                                    </p:animEffect>
                                  </p:childTnLst>
                                </p:cTn>
                              </p:par>
                              <p:par>
                                <p:cTn id="734" presetID="8" presetClass="entr" presetSubtype="16" fill="hold" grpId="3" nodeType="withEffect">
                                  <p:stCondLst>
                                    <p:cond delay="0"/>
                                  </p:stCondLst>
                                  <p:childTnLst>
                                    <p:set>
                                      <p:cBhvr>
                                        <p:cTn id="735" dur="1" fill="hold">
                                          <p:stCondLst>
                                            <p:cond delay="0"/>
                                          </p:stCondLst>
                                        </p:cTn>
                                        <p:tgtEl>
                                          <p:spTgt spid="19"/>
                                        </p:tgtEl>
                                        <p:attrNameLst>
                                          <p:attrName>style.visibility</p:attrName>
                                        </p:attrNameLst>
                                      </p:cBhvr>
                                      <p:to>
                                        <p:strVal val="visible"/>
                                      </p:to>
                                    </p:set>
                                    <p:animEffect transition="in" filter="diamond(in)">
                                      <p:cBhvr>
                                        <p:cTn id="736" dur="4500"/>
                                        <p:tgtEl>
                                          <p:spTgt spid="19"/>
                                        </p:tgtEl>
                                      </p:cBhvr>
                                    </p:animEffect>
                                  </p:childTnLst>
                                </p:cTn>
                              </p:par>
                              <p:par>
                                <p:cTn id="737" presetID="8" presetClass="entr" presetSubtype="16" fill="hold" grpId="3" nodeType="withEffect">
                                  <p:stCondLst>
                                    <p:cond delay="0"/>
                                  </p:stCondLst>
                                  <p:childTnLst>
                                    <p:set>
                                      <p:cBhvr>
                                        <p:cTn id="738" dur="1" fill="hold">
                                          <p:stCondLst>
                                            <p:cond delay="0"/>
                                          </p:stCondLst>
                                        </p:cTn>
                                        <p:tgtEl>
                                          <p:spTgt spid="15"/>
                                        </p:tgtEl>
                                        <p:attrNameLst>
                                          <p:attrName>style.visibility</p:attrName>
                                        </p:attrNameLst>
                                      </p:cBhvr>
                                      <p:to>
                                        <p:strVal val="visible"/>
                                      </p:to>
                                    </p:set>
                                    <p:animEffect transition="in" filter="diamond(in)">
                                      <p:cBhvr>
                                        <p:cTn id="739" dur="4500"/>
                                        <p:tgtEl>
                                          <p:spTgt spid="15"/>
                                        </p:tgtEl>
                                      </p:cBhvr>
                                    </p:animEffect>
                                  </p:childTnLst>
                                </p:cTn>
                              </p:par>
                              <p:par>
                                <p:cTn id="740" presetID="8" presetClass="entr" presetSubtype="16" fill="hold" grpId="3" nodeType="withEffect">
                                  <p:stCondLst>
                                    <p:cond delay="0"/>
                                  </p:stCondLst>
                                  <p:childTnLst>
                                    <p:set>
                                      <p:cBhvr>
                                        <p:cTn id="741" dur="1" fill="hold">
                                          <p:stCondLst>
                                            <p:cond delay="0"/>
                                          </p:stCondLst>
                                        </p:cTn>
                                        <p:tgtEl>
                                          <p:spTgt spid="28"/>
                                        </p:tgtEl>
                                        <p:attrNameLst>
                                          <p:attrName>style.visibility</p:attrName>
                                        </p:attrNameLst>
                                      </p:cBhvr>
                                      <p:to>
                                        <p:strVal val="visible"/>
                                      </p:to>
                                    </p:set>
                                    <p:animEffect transition="in" filter="diamond(in)">
                                      <p:cBhvr>
                                        <p:cTn id="742" dur="4500"/>
                                        <p:tgtEl>
                                          <p:spTgt spid="28"/>
                                        </p:tgtEl>
                                      </p:cBhvr>
                                    </p:animEffect>
                                  </p:childTnLst>
                                </p:cTn>
                              </p:par>
                              <p:par>
                                <p:cTn id="743" presetID="8" presetClass="entr" presetSubtype="16" fill="hold" grpId="3" nodeType="withEffect">
                                  <p:stCondLst>
                                    <p:cond delay="0"/>
                                  </p:stCondLst>
                                  <p:childTnLst>
                                    <p:set>
                                      <p:cBhvr>
                                        <p:cTn id="744" dur="1" fill="hold">
                                          <p:stCondLst>
                                            <p:cond delay="0"/>
                                          </p:stCondLst>
                                        </p:cTn>
                                        <p:tgtEl>
                                          <p:spTgt spid="26"/>
                                        </p:tgtEl>
                                        <p:attrNameLst>
                                          <p:attrName>style.visibility</p:attrName>
                                        </p:attrNameLst>
                                      </p:cBhvr>
                                      <p:to>
                                        <p:strVal val="visible"/>
                                      </p:to>
                                    </p:set>
                                    <p:animEffect transition="in" filter="diamond(in)">
                                      <p:cBhvr>
                                        <p:cTn id="745" dur="4500"/>
                                        <p:tgtEl>
                                          <p:spTgt spid="26"/>
                                        </p:tgtEl>
                                      </p:cBhvr>
                                    </p:animEffect>
                                  </p:childTnLst>
                                </p:cTn>
                              </p:par>
                              <p:par>
                                <p:cTn id="746" presetID="8" presetClass="entr" presetSubtype="16" fill="hold" grpId="3" nodeType="withEffect">
                                  <p:stCondLst>
                                    <p:cond delay="0"/>
                                  </p:stCondLst>
                                  <p:childTnLst>
                                    <p:set>
                                      <p:cBhvr>
                                        <p:cTn id="747" dur="1" fill="hold">
                                          <p:stCondLst>
                                            <p:cond delay="0"/>
                                          </p:stCondLst>
                                        </p:cTn>
                                        <p:tgtEl>
                                          <p:spTgt spid="27"/>
                                        </p:tgtEl>
                                        <p:attrNameLst>
                                          <p:attrName>style.visibility</p:attrName>
                                        </p:attrNameLst>
                                      </p:cBhvr>
                                      <p:to>
                                        <p:strVal val="visible"/>
                                      </p:to>
                                    </p:set>
                                    <p:animEffect transition="in" filter="diamond(in)">
                                      <p:cBhvr>
                                        <p:cTn id="748" dur="4500"/>
                                        <p:tgtEl>
                                          <p:spTgt spid="27"/>
                                        </p:tgtEl>
                                      </p:cBhvr>
                                    </p:animEffect>
                                  </p:childTnLst>
                                </p:cTn>
                              </p:par>
                              <p:par>
                                <p:cTn id="749" presetID="8" presetClass="entr" presetSubtype="16" fill="hold" grpId="3" nodeType="withEffect">
                                  <p:stCondLst>
                                    <p:cond delay="0"/>
                                  </p:stCondLst>
                                  <p:childTnLst>
                                    <p:set>
                                      <p:cBhvr>
                                        <p:cTn id="750" dur="1" fill="hold">
                                          <p:stCondLst>
                                            <p:cond delay="0"/>
                                          </p:stCondLst>
                                        </p:cTn>
                                        <p:tgtEl>
                                          <p:spTgt spid="29"/>
                                        </p:tgtEl>
                                        <p:attrNameLst>
                                          <p:attrName>style.visibility</p:attrName>
                                        </p:attrNameLst>
                                      </p:cBhvr>
                                      <p:to>
                                        <p:strVal val="visible"/>
                                      </p:to>
                                    </p:set>
                                    <p:animEffect transition="in" filter="diamond(in)">
                                      <p:cBhvr>
                                        <p:cTn id="751" dur="4500"/>
                                        <p:tgtEl>
                                          <p:spTgt spid="29"/>
                                        </p:tgtEl>
                                      </p:cBhvr>
                                    </p:animEffect>
                                  </p:childTnLst>
                                </p:cTn>
                              </p:par>
                              <p:par>
                                <p:cTn id="752" presetID="8" presetClass="entr" presetSubtype="16" fill="hold" grpId="3" nodeType="withEffect">
                                  <p:stCondLst>
                                    <p:cond delay="0"/>
                                  </p:stCondLst>
                                  <p:childTnLst>
                                    <p:set>
                                      <p:cBhvr>
                                        <p:cTn id="753" dur="1" fill="hold">
                                          <p:stCondLst>
                                            <p:cond delay="0"/>
                                          </p:stCondLst>
                                        </p:cTn>
                                        <p:tgtEl>
                                          <p:spTgt spid="22"/>
                                        </p:tgtEl>
                                        <p:attrNameLst>
                                          <p:attrName>style.visibility</p:attrName>
                                        </p:attrNameLst>
                                      </p:cBhvr>
                                      <p:to>
                                        <p:strVal val="visible"/>
                                      </p:to>
                                    </p:set>
                                    <p:animEffect transition="in" filter="diamond(in)">
                                      <p:cBhvr>
                                        <p:cTn id="754" dur="4500"/>
                                        <p:tgtEl>
                                          <p:spTgt spid="22"/>
                                        </p:tgtEl>
                                      </p:cBhvr>
                                    </p:animEffect>
                                  </p:childTnLst>
                                </p:cTn>
                              </p:par>
                              <p:par>
                                <p:cTn id="755" presetID="8" presetClass="entr" presetSubtype="16" fill="hold" grpId="3" nodeType="withEffect">
                                  <p:stCondLst>
                                    <p:cond delay="0"/>
                                  </p:stCondLst>
                                  <p:childTnLst>
                                    <p:set>
                                      <p:cBhvr>
                                        <p:cTn id="756" dur="1" fill="hold">
                                          <p:stCondLst>
                                            <p:cond delay="0"/>
                                          </p:stCondLst>
                                        </p:cTn>
                                        <p:tgtEl>
                                          <p:spTgt spid="20"/>
                                        </p:tgtEl>
                                        <p:attrNameLst>
                                          <p:attrName>style.visibility</p:attrName>
                                        </p:attrNameLst>
                                      </p:cBhvr>
                                      <p:to>
                                        <p:strVal val="visible"/>
                                      </p:to>
                                    </p:set>
                                    <p:animEffect transition="in" filter="diamond(in)">
                                      <p:cBhvr>
                                        <p:cTn id="757" dur="4500"/>
                                        <p:tgtEl>
                                          <p:spTgt spid="20"/>
                                        </p:tgtEl>
                                      </p:cBhvr>
                                    </p:animEffect>
                                  </p:childTnLst>
                                </p:cTn>
                              </p:par>
                              <p:par>
                                <p:cTn id="758" presetID="8" presetClass="entr" presetSubtype="16" fill="hold" grpId="3" nodeType="withEffect">
                                  <p:stCondLst>
                                    <p:cond delay="0"/>
                                  </p:stCondLst>
                                  <p:childTnLst>
                                    <p:set>
                                      <p:cBhvr>
                                        <p:cTn id="759" dur="1" fill="hold">
                                          <p:stCondLst>
                                            <p:cond delay="0"/>
                                          </p:stCondLst>
                                        </p:cTn>
                                        <p:tgtEl>
                                          <p:spTgt spid="21"/>
                                        </p:tgtEl>
                                        <p:attrNameLst>
                                          <p:attrName>style.visibility</p:attrName>
                                        </p:attrNameLst>
                                      </p:cBhvr>
                                      <p:to>
                                        <p:strVal val="visible"/>
                                      </p:to>
                                    </p:set>
                                    <p:animEffect transition="in" filter="diamond(in)">
                                      <p:cBhvr>
                                        <p:cTn id="760" dur="4500"/>
                                        <p:tgtEl>
                                          <p:spTgt spid="21"/>
                                        </p:tgtEl>
                                      </p:cBhvr>
                                    </p:animEffect>
                                  </p:childTnLst>
                                </p:cTn>
                              </p:par>
                              <p:par>
                                <p:cTn id="761" presetID="8" presetClass="entr" presetSubtype="16" fill="hold" grpId="3" nodeType="withEffect">
                                  <p:stCondLst>
                                    <p:cond delay="0"/>
                                  </p:stCondLst>
                                  <p:childTnLst>
                                    <p:set>
                                      <p:cBhvr>
                                        <p:cTn id="762" dur="1" fill="hold">
                                          <p:stCondLst>
                                            <p:cond delay="0"/>
                                          </p:stCondLst>
                                        </p:cTn>
                                        <p:tgtEl>
                                          <p:spTgt spid="14"/>
                                        </p:tgtEl>
                                        <p:attrNameLst>
                                          <p:attrName>style.visibility</p:attrName>
                                        </p:attrNameLst>
                                      </p:cBhvr>
                                      <p:to>
                                        <p:strVal val="visible"/>
                                      </p:to>
                                    </p:set>
                                    <p:animEffect transition="in" filter="diamond(in)">
                                      <p:cBhvr>
                                        <p:cTn id="763" dur="4500"/>
                                        <p:tgtEl>
                                          <p:spTgt spid="14"/>
                                        </p:tgtEl>
                                      </p:cBhvr>
                                    </p:animEffect>
                                  </p:childTnLst>
                                </p:cTn>
                              </p:par>
                              <p:par>
                                <p:cTn id="764" presetID="8" presetClass="entr" presetSubtype="16" fill="hold" grpId="3" nodeType="withEffect">
                                  <p:stCondLst>
                                    <p:cond delay="0"/>
                                  </p:stCondLst>
                                  <p:childTnLst>
                                    <p:set>
                                      <p:cBhvr>
                                        <p:cTn id="765" dur="1" fill="hold">
                                          <p:stCondLst>
                                            <p:cond delay="0"/>
                                          </p:stCondLst>
                                        </p:cTn>
                                        <p:tgtEl>
                                          <p:spTgt spid="13"/>
                                        </p:tgtEl>
                                        <p:attrNameLst>
                                          <p:attrName>style.visibility</p:attrName>
                                        </p:attrNameLst>
                                      </p:cBhvr>
                                      <p:to>
                                        <p:strVal val="visible"/>
                                      </p:to>
                                    </p:set>
                                    <p:animEffect transition="in" filter="diamond(in)">
                                      <p:cBhvr>
                                        <p:cTn id="766" dur="4500"/>
                                        <p:tgtEl>
                                          <p:spTgt spid="13"/>
                                        </p:tgtEl>
                                      </p:cBhvr>
                                    </p:animEffect>
                                  </p:childTnLst>
                                </p:cTn>
                              </p:par>
                              <p:par>
                                <p:cTn id="767" presetID="8" presetClass="entr" presetSubtype="16" fill="hold" grpId="3" nodeType="withEffect">
                                  <p:stCondLst>
                                    <p:cond delay="0"/>
                                  </p:stCondLst>
                                  <p:childTnLst>
                                    <p:set>
                                      <p:cBhvr>
                                        <p:cTn id="768" dur="1" fill="hold">
                                          <p:stCondLst>
                                            <p:cond delay="0"/>
                                          </p:stCondLst>
                                        </p:cTn>
                                        <p:tgtEl>
                                          <p:spTgt spid="32"/>
                                        </p:tgtEl>
                                        <p:attrNameLst>
                                          <p:attrName>style.visibility</p:attrName>
                                        </p:attrNameLst>
                                      </p:cBhvr>
                                      <p:to>
                                        <p:strVal val="visible"/>
                                      </p:to>
                                    </p:set>
                                    <p:animEffect transition="in" filter="diamond(in)">
                                      <p:cBhvr>
                                        <p:cTn id="769" dur="4500"/>
                                        <p:tgtEl>
                                          <p:spTgt spid="32"/>
                                        </p:tgtEl>
                                      </p:cBhvr>
                                    </p:animEffect>
                                  </p:childTnLst>
                                </p:cTn>
                              </p:par>
                              <p:par>
                                <p:cTn id="770" presetID="8" presetClass="entr" presetSubtype="16" fill="hold" grpId="3" nodeType="withEffect">
                                  <p:stCondLst>
                                    <p:cond delay="0"/>
                                  </p:stCondLst>
                                  <p:childTnLst>
                                    <p:set>
                                      <p:cBhvr>
                                        <p:cTn id="771" dur="1" fill="hold">
                                          <p:stCondLst>
                                            <p:cond delay="0"/>
                                          </p:stCondLst>
                                        </p:cTn>
                                        <p:tgtEl>
                                          <p:spTgt spid="30"/>
                                        </p:tgtEl>
                                        <p:attrNameLst>
                                          <p:attrName>style.visibility</p:attrName>
                                        </p:attrNameLst>
                                      </p:cBhvr>
                                      <p:to>
                                        <p:strVal val="visible"/>
                                      </p:to>
                                    </p:set>
                                    <p:animEffect transition="in" filter="diamond(in)">
                                      <p:cBhvr>
                                        <p:cTn id="772" dur="4500"/>
                                        <p:tgtEl>
                                          <p:spTgt spid="30"/>
                                        </p:tgtEl>
                                      </p:cBhvr>
                                    </p:animEffect>
                                  </p:childTnLst>
                                </p:cTn>
                              </p:par>
                              <p:par>
                                <p:cTn id="773" presetID="8" presetClass="entr" presetSubtype="16" fill="hold" grpId="3" nodeType="withEffect">
                                  <p:stCondLst>
                                    <p:cond delay="0"/>
                                  </p:stCondLst>
                                  <p:childTnLst>
                                    <p:set>
                                      <p:cBhvr>
                                        <p:cTn id="774" dur="1" fill="hold">
                                          <p:stCondLst>
                                            <p:cond delay="0"/>
                                          </p:stCondLst>
                                        </p:cTn>
                                        <p:tgtEl>
                                          <p:spTgt spid="31"/>
                                        </p:tgtEl>
                                        <p:attrNameLst>
                                          <p:attrName>style.visibility</p:attrName>
                                        </p:attrNameLst>
                                      </p:cBhvr>
                                      <p:to>
                                        <p:strVal val="visible"/>
                                      </p:to>
                                    </p:set>
                                    <p:animEffect transition="in" filter="diamond(in)">
                                      <p:cBhvr>
                                        <p:cTn id="775" dur="4500"/>
                                        <p:tgtEl>
                                          <p:spTgt spid="31"/>
                                        </p:tgtEl>
                                      </p:cBhvr>
                                    </p:animEffect>
                                  </p:childTnLst>
                                </p:cTn>
                              </p:par>
                              <p:par>
                                <p:cTn id="776" presetID="8" presetClass="entr" presetSubtype="16" fill="hold" grpId="3" nodeType="withEffect">
                                  <p:stCondLst>
                                    <p:cond delay="0"/>
                                  </p:stCondLst>
                                  <p:childTnLst>
                                    <p:set>
                                      <p:cBhvr>
                                        <p:cTn id="777" dur="1" fill="hold">
                                          <p:stCondLst>
                                            <p:cond delay="0"/>
                                          </p:stCondLst>
                                        </p:cTn>
                                        <p:tgtEl>
                                          <p:spTgt spid="24"/>
                                        </p:tgtEl>
                                        <p:attrNameLst>
                                          <p:attrName>style.visibility</p:attrName>
                                        </p:attrNameLst>
                                      </p:cBhvr>
                                      <p:to>
                                        <p:strVal val="visible"/>
                                      </p:to>
                                    </p:set>
                                    <p:animEffect transition="in" filter="diamond(in)">
                                      <p:cBhvr>
                                        <p:cTn id="778" dur="4500"/>
                                        <p:tgtEl>
                                          <p:spTgt spid="24"/>
                                        </p:tgtEl>
                                      </p:cBhvr>
                                    </p:animEffect>
                                  </p:childTnLst>
                                </p:cTn>
                              </p:par>
                              <p:par>
                                <p:cTn id="779" presetID="8" presetClass="entr" presetSubtype="16" fill="hold" grpId="3" nodeType="withEffect">
                                  <p:stCondLst>
                                    <p:cond delay="0"/>
                                  </p:stCondLst>
                                  <p:childTnLst>
                                    <p:set>
                                      <p:cBhvr>
                                        <p:cTn id="780" dur="1" fill="hold">
                                          <p:stCondLst>
                                            <p:cond delay="0"/>
                                          </p:stCondLst>
                                        </p:cTn>
                                        <p:tgtEl>
                                          <p:spTgt spid="23"/>
                                        </p:tgtEl>
                                        <p:attrNameLst>
                                          <p:attrName>style.visibility</p:attrName>
                                        </p:attrNameLst>
                                      </p:cBhvr>
                                      <p:to>
                                        <p:strVal val="visible"/>
                                      </p:to>
                                    </p:set>
                                    <p:animEffect transition="in" filter="diamond(in)">
                                      <p:cBhvr>
                                        <p:cTn id="781" dur="4500"/>
                                        <p:tgtEl>
                                          <p:spTgt spid="23"/>
                                        </p:tgtEl>
                                      </p:cBhvr>
                                    </p:animEffect>
                                  </p:childTnLst>
                                </p:cTn>
                              </p:par>
                              <p:par>
                                <p:cTn id="782" presetID="8" presetClass="entr" presetSubtype="16" fill="hold" grpId="3" nodeType="withEffect">
                                  <p:stCondLst>
                                    <p:cond delay="0"/>
                                  </p:stCondLst>
                                  <p:childTnLst>
                                    <p:set>
                                      <p:cBhvr>
                                        <p:cTn id="783" dur="1" fill="hold">
                                          <p:stCondLst>
                                            <p:cond delay="0"/>
                                          </p:stCondLst>
                                        </p:cTn>
                                        <p:tgtEl>
                                          <p:spTgt spid="12"/>
                                        </p:tgtEl>
                                        <p:attrNameLst>
                                          <p:attrName>style.visibility</p:attrName>
                                        </p:attrNameLst>
                                      </p:cBhvr>
                                      <p:to>
                                        <p:strVal val="visible"/>
                                      </p:to>
                                    </p:set>
                                    <p:animEffect transition="in" filter="diamond(in)">
                                      <p:cBhvr>
                                        <p:cTn id="784" dur="4500"/>
                                        <p:tgtEl>
                                          <p:spTgt spid="12"/>
                                        </p:tgtEl>
                                      </p:cBhvr>
                                    </p:animEffect>
                                  </p:childTnLst>
                                </p:cTn>
                              </p:par>
                              <p:par>
                                <p:cTn id="785" presetID="8" presetClass="entr" presetSubtype="16" fill="hold" grpId="3" nodeType="withEffect">
                                  <p:stCondLst>
                                    <p:cond delay="0"/>
                                  </p:stCondLst>
                                  <p:childTnLst>
                                    <p:set>
                                      <p:cBhvr>
                                        <p:cTn id="786" dur="1" fill="hold">
                                          <p:stCondLst>
                                            <p:cond delay="0"/>
                                          </p:stCondLst>
                                        </p:cTn>
                                        <p:tgtEl>
                                          <p:spTgt spid="10"/>
                                        </p:tgtEl>
                                        <p:attrNameLst>
                                          <p:attrName>style.visibility</p:attrName>
                                        </p:attrNameLst>
                                      </p:cBhvr>
                                      <p:to>
                                        <p:strVal val="visible"/>
                                      </p:to>
                                    </p:set>
                                    <p:animEffect transition="in" filter="diamond(in)">
                                      <p:cBhvr>
                                        <p:cTn id="787" dur="4500"/>
                                        <p:tgtEl>
                                          <p:spTgt spid="10"/>
                                        </p:tgtEl>
                                      </p:cBhvr>
                                    </p:animEffect>
                                  </p:childTnLst>
                                </p:cTn>
                              </p:par>
                              <p:par>
                                <p:cTn id="788" presetID="8" presetClass="entr" presetSubtype="16" fill="hold" grpId="3" nodeType="withEffect">
                                  <p:stCondLst>
                                    <p:cond delay="0"/>
                                  </p:stCondLst>
                                  <p:childTnLst>
                                    <p:set>
                                      <p:cBhvr>
                                        <p:cTn id="789" dur="1" fill="hold">
                                          <p:stCondLst>
                                            <p:cond delay="0"/>
                                          </p:stCondLst>
                                        </p:cTn>
                                        <p:tgtEl>
                                          <p:spTgt spid="11"/>
                                        </p:tgtEl>
                                        <p:attrNameLst>
                                          <p:attrName>style.visibility</p:attrName>
                                        </p:attrNameLst>
                                      </p:cBhvr>
                                      <p:to>
                                        <p:strVal val="visible"/>
                                      </p:to>
                                    </p:set>
                                    <p:animEffect transition="in" filter="diamond(in)">
                                      <p:cBhvr>
                                        <p:cTn id="790" dur="4500"/>
                                        <p:tgtEl>
                                          <p:spTgt spid="11"/>
                                        </p:tgtEl>
                                      </p:cBhvr>
                                    </p:animEffect>
                                  </p:childTnLst>
                                </p:cTn>
                              </p:par>
                              <p:par>
                                <p:cTn id="791" presetID="8" presetClass="entr" presetSubtype="16" fill="hold" grpId="3" nodeType="withEffect">
                                  <p:stCondLst>
                                    <p:cond delay="0"/>
                                  </p:stCondLst>
                                  <p:childTnLst>
                                    <p:set>
                                      <p:cBhvr>
                                        <p:cTn id="792" dur="1" fill="hold">
                                          <p:stCondLst>
                                            <p:cond delay="0"/>
                                          </p:stCondLst>
                                        </p:cTn>
                                        <p:tgtEl>
                                          <p:spTgt spid="34"/>
                                        </p:tgtEl>
                                        <p:attrNameLst>
                                          <p:attrName>style.visibility</p:attrName>
                                        </p:attrNameLst>
                                      </p:cBhvr>
                                      <p:to>
                                        <p:strVal val="visible"/>
                                      </p:to>
                                    </p:set>
                                    <p:animEffect transition="in" filter="diamond(in)">
                                      <p:cBhvr>
                                        <p:cTn id="793" dur="4500"/>
                                        <p:tgtEl>
                                          <p:spTgt spid="34"/>
                                        </p:tgtEl>
                                      </p:cBhvr>
                                    </p:animEffect>
                                  </p:childTnLst>
                                </p:cTn>
                              </p:par>
                              <p:par>
                                <p:cTn id="794" presetID="8" presetClass="entr" presetSubtype="16" fill="hold" grpId="3" nodeType="withEffect">
                                  <p:stCondLst>
                                    <p:cond delay="0"/>
                                  </p:stCondLst>
                                  <p:childTnLst>
                                    <p:set>
                                      <p:cBhvr>
                                        <p:cTn id="795" dur="1" fill="hold">
                                          <p:stCondLst>
                                            <p:cond delay="0"/>
                                          </p:stCondLst>
                                        </p:cTn>
                                        <p:tgtEl>
                                          <p:spTgt spid="33"/>
                                        </p:tgtEl>
                                        <p:attrNameLst>
                                          <p:attrName>style.visibility</p:attrName>
                                        </p:attrNameLst>
                                      </p:cBhvr>
                                      <p:to>
                                        <p:strVal val="visible"/>
                                      </p:to>
                                    </p:set>
                                    <p:animEffect transition="in" filter="diamond(in)">
                                      <p:cBhvr>
                                        <p:cTn id="796" dur="4500"/>
                                        <p:tgtEl>
                                          <p:spTgt spid="33"/>
                                        </p:tgtEl>
                                      </p:cBhvr>
                                    </p:animEffect>
                                  </p:childTnLst>
                                </p:cTn>
                              </p:par>
                              <p:par>
                                <p:cTn id="797" presetID="8" presetClass="entr" presetSubtype="16" fill="hold" grpId="3" nodeType="withEffect">
                                  <p:stCondLst>
                                    <p:cond delay="0"/>
                                  </p:stCondLst>
                                  <p:childTnLst>
                                    <p:set>
                                      <p:cBhvr>
                                        <p:cTn id="798" dur="1" fill="hold">
                                          <p:stCondLst>
                                            <p:cond delay="0"/>
                                          </p:stCondLst>
                                        </p:cTn>
                                        <p:tgtEl>
                                          <p:spTgt spid="25"/>
                                        </p:tgtEl>
                                        <p:attrNameLst>
                                          <p:attrName>style.visibility</p:attrName>
                                        </p:attrNameLst>
                                      </p:cBhvr>
                                      <p:to>
                                        <p:strVal val="visible"/>
                                      </p:to>
                                    </p:set>
                                    <p:animEffect transition="in" filter="diamond(in)">
                                      <p:cBhvr>
                                        <p:cTn id="799" dur="4500"/>
                                        <p:tgtEl>
                                          <p:spTgt spid="25"/>
                                        </p:tgtEl>
                                      </p:cBhvr>
                                    </p:animEffect>
                                  </p:childTnLst>
                                </p:cTn>
                              </p:par>
                              <p:par>
                                <p:cTn id="800" presetID="8" presetClass="entr" presetSubtype="16" fill="hold" grpId="3" nodeType="withEffect">
                                  <p:stCondLst>
                                    <p:cond delay="0"/>
                                  </p:stCondLst>
                                  <p:childTnLst>
                                    <p:set>
                                      <p:cBhvr>
                                        <p:cTn id="801" dur="1" fill="hold">
                                          <p:stCondLst>
                                            <p:cond delay="0"/>
                                          </p:stCondLst>
                                        </p:cTn>
                                        <p:tgtEl>
                                          <p:spTgt spid="8"/>
                                        </p:tgtEl>
                                        <p:attrNameLst>
                                          <p:attrName>style.visibility</p:attrName>
                                        </p:attrNameLst>
                                      </p:cBhvr>
                                      <p:to>
                                        <p:strVal val="visible"/>
                                      </p:to>
                                    </p:set>
                                    <p:animEffect transition="in" filter="diamond(in)">
                                      <p:cBhvr>
                                        <p:cTn id="802" dur="4500"/>
                                        <p:tgtEl>
                                          <p:spTgt spid="8"/>
                                        </p:tgtEl>
                                      </p:cBhvr>
                                    </p:animEffect>
                                  </p:childTnLst>
                                </p:cTn>
                              </p:par>
                              <p:par>
                                <p:cTn id="803" presetID="8" presetClass="entr" presetSubtype="16" fill="hold" grpId="3" nodeType="withEffect">
                                  <p:stCondLst>
                                    <p:cond delay="0"/>
                                  </p:stCondLst>
                                  <p:childTnLst>
                                    <p:set>
                                      <p:cBhvr>
                                        <p:cTn id="804" dur="1" fill="hold">
                                          <p:stCondLst>
                                            <p:cond delay="0"/>
                                          </p:stCondLst>
                                        </p:cTn>
                                        <p:tgtEl>
                                          <p:spTgt spid="6"/>
                                        </p:tgtEl>
                                        <p:attrNameLst>
                                          <p:attrName>style.visibility</p:attrName>
                                        </p:attrNameLst>
                                      </p:cBhvr>
                                      <p:to>
                                        <p:strVal val="visible"/>
                                      </p:to>
                                    </p:set>
                                    <p:animEffect transition="in" filter="diamond(in)">
                                      <p:cBhvr>
                                        <p:cTn id="805" dur="4500"/>
                                        <p:tgtEl>
                                          <p:spTgt spid="6"/>
                                        </p:tgtEl>
                                      </p:cBhvr>
                                    </p:animEffect>
                                  </p:childTnLst>
                                </p:cTn>
                              </p:par>
                              <p:par>
                                <p:cTn id="806" presetID="8" presetClass="entr" presetSubtype="16" fill="hold" grpId="3" nodeType="withEffect">
                                  <p:stCondLst>
                                    <p:cond delay="0"/>
                                  </p:stCondLst>
                                  <p:childTnLst>
                                    <p:set>
                                      <p:cBhvr>
                                        <p:cTn id="807" dur="1" fill="hold">
                                          <p:stCondLst>
                                            <p:cond delay="0"/>
                                          </p:stCondLst>
                                        </p:cTn>
                                        <p:tgtEl>
                                          <p:spTgt spid="7"/>
                                        </p:tgtEl>
                                        <p:attrNameLst>
                                          <p:attrName>style.visibility</p:attrName>
                                        </p:attrNameLst>
                                      </p:cBhvr>
                                      <p:to>
                                        <p:strVal val="visible"/>
                                      </p:to>
                                    </p:set>
                                    <p:animEffect transition="in" filter="diamond(in)">
                                      <p:cBhvr>
                                        <p:cTn id="808" dur="4500"/>
                                        <p:tgtEl>
                                          <p:spTgt spid="7"/>
                                        </p:tgtEl>
                                      </p:cBhvr>
                                    </p:animEffect>
                                  </p:childTnLst>
                                </p:cTn>
                              </p:par>
                              <p:par>
                                <p:cTn id="809" presetID="8" presetClass="entr" presetSubtype="16" fill="hold" grpId="3" nodeType="withEffect">
                                  <p:stCondLst>
                                    <p:cond delay="0"/>
                                  </p:stCondLst>
                                  <p:childTnLst>
                                    <p:set>
                                      <p:cBhvr>
                                        <p:cTn id="810" dur="1" fill="hold">
                                          <p:stCondLst>
                                            <p:cond delay="0"/>
                                          </p:stCondLst>
                                        </p:cTn>
                                        <p:tgtEl>
                                          <p:spTgt spid="9"/>
                                        </p:tgtEl>
                                        <p:attrNameLst>
                                          <p:attrName>style.visibility</p:attrName>
                                        </p:attrNameLst>
                                      </p:cBhvr>
                                      <p:to>
                                        <p:strVal val="visible"/>
                                      </p:to>
                                    </p:set>
                                    <p:animEffect transition="in" filter="diamond(in)">
                                      <p:cBhvr>
                                        <p:cTn id="811" dur="4500"/>
                                        <p:tgtEl>
                                          <p:spTgt spid="9"/>
                                        </p:tgtEl>
                                      </p:cBhvr>
                                    </p:animEffect>
                                  </p:childTnLst>
                                </p:cTn>
                              </p:par>
                              <p:par>
                                <p:cTn id="812" presetID="8" presetClass="entr" presetSubtype="16" fill="hold" grpId="3" nodeType="withEffect">
                                  <p:stCondLst>
                                    <p:cond delay="0"/>
                                  </p:stCondLst>
                                  <p:childTnLst>
                                    <p:set>
                                      <p:cBhvr>
                                        <p:cTn id="813" dur="1" fill="hold">
                                          <p:stCondLst>
                                            <p:cond delay="0"/>
                                          </p:stCondLst>
                                        </p:cTn>
                                        <p:tgtEl>
                                          <p:spTgt spid="35"/>
                                        </p:tgtEl>
                                        <p:attrNameLst>
                                          <p:attrName>style.visibility</p:attrName>
                                        </p:attrNameLst>
                                      </p:cBhvr>
                                      <p:to>
                                        <p:strVal val="visible"/>
                                      </p:to>
                                    </p:set>
                                    <p:animEffect transition="in" filter="diamond(in)">
                                      <p:cBhvr>
                                        <p:cTn id="814" dur="4500"/>
                                        <p:tgtEl>
                                          <p:spTgt spid="35"/>
                                        </p:tgtEl>
                                      </p:cBhvr>
                                    </p:animEffect>
                                  </p:childTnLst>
                                </p:cTn>
                              </p:par>
                              <p:par>
                                <p:cTn id="815" presetID="8" presetClass="entr" presetSubtype="16" fill="hold" grpId="3" nodeType="withEffect">
                                  <p:stCondLst>
                                    <p:cond delay="0"/>
                                  </p:stCondLst>
                                  <p:childTnLst>
                                    <p:set>
                                      <p:cBhvr>
                                        <p:cTn id="816" dur="1" fill="hold">
                                          <p:stCondLst>
                                            <p:cond delay="0"/>
                                          </p:stCondLst>
                                        </p:cTn>
                                        <p:tgtEl>
                                          <p:spTgt spid="52"/>
                                        </p:tgtEl>
                                        <p:attrNameLst>
                                          <p:attrName>style.visibility</p:attrName>
                                        </p:attrNameLst>
                                      </p:cBhvr>
                                      <p:to>
                                        <p:strVal val="visible"/>
                                      </p:to>
                                    </p:set>
                                    <p:animEffect transition="in" filter="diamond(in)">
                                      <p:cBhvr>
                                        <p:cTn id="817" dur="4500"/>
                                        <p:tgtEl>
                                          <p:spTgt spid="52"/>
                                        </p:tgtEl>
                                      </p:cBhvr>
                                    </p:animEffect>
                                  </p:childTnLst>
                                </p:cTn>
                              </p:par>
                              <p:par>
                                <p:cTn id="818" presetID="8" presetClass="entr" presetSubtype="16" fill="hold" grpId="3" nodeType="withEffect">
                                  <p:stCondLst>
                                    <p:cond delay="0"/>
                                  </p:stCondLst>
                                  <p:childTnLst>
                                    <p:set>
                                      <p:cBhvr>
                                        <p:cTn id="819" dur="1" fill="hold">
                                          <p:stCondLst>
                                            <p:cond delay="0"/>
                                          </p:stCondLst>
                                        </p:cTn>
                                        <p:tgtEl>
                                          <p:spTgt spid="50"/>
                                        </p:tgtEl>
                                        <p:attrNameLst>
                                          <p:attrName>style.visibility</p:attrName>
                                        </p:attrNameLst>
                                      </p:cBhvr>
                                      <p:to>
                                        <p:strVal val="visible"/>
                                      </p:to>
                                    </p:set>
                                    <p:animEffect transition="in" filter="diamond(in)">
                                      <p:cBhvr>
                                        <p:cTn id="820" dur="4500"/>
                                        <p:tgtEl>
                                          <p:spTgt spid="50"/>
                                        </p:tgtEl>
                                      </p:cBhvr>
                                    </p:animEffect>
                                  </p:childTnLst>
                                </p:cTn>
                              </p:par>
                              <p:par>
                                <p:cTn id="821" presetID="8" presetClass="entr" presetSubtype="16" fill="hold" grpId="3" nodeType="withEffect">
                                  <p:stCondLst>
                                    <p:cond delay="0"/>
                                  </p:stCondLst>
                                  <p:childTnLst>
                                    <p:set>
                                      <p:cBhvr>
                                        <p:cTn id="822" dur="1" fill="hold">
                                          <p:stCondLst>
                                            <p:cond delay="0"/>
                                          </p:stCondLst>
                                        </p:cTn>
                                        <p:tgtEl>
                                          <p:spTgt spid="51"/>
                                        </p:tgtEl>
                                        <p:attrNameLst>
                                          <p:attrName>style.visibility</p:attrName>
                                        </p:attrNameLst>
                                      </p:cBhvr>
                                      <p:to>
                                        <p:strVal val="visible"/>
                                      </p:to>
                                    </p:set>
                                    <p:animEffect transition="in" filter="diamond(in)">
                                      <p:cBhvr>
                                        <p:cTn id="823" dur="4500"/>
                                        <p:tgtEl>
                                          <p:spTgt spid="51"/>
                                        </p:tgtEl>
                                      </p:cBhvr>
                                    </p:animEffect>
                                  </p:childTnLst>
                                </p:cTn>
                              </p:par>
                              <p:par>
                                <p:cTn id="824" presetID="8" presetClass="entr" presetSubtype="16" fill="hold" grpId="3" nodeType="withEffect">
                                  <p:stCondLst>
                                    <p:cond delay="0"/>
                                  </p:stCondLst>
                                  <p:childTnLst>
                                    <p:set>
                                      <p:cBhvr>
                                        <p:cTn id="825" dur="1" fill="hold">
                                          <p:stCondLst>
                                            <p:cond delay="0"/>
                                          </p:stCondLst>
                                        </p:cTn>
                                        <p:tgtEl>
                                          <p:spTgt spid="53"/>
                                        </p:tgtEl>
                                        <p:attrNameLst>
                                          <p:attrName>style.visibility</p:attrName>
                                        </p:attrNameLst>
                                      </p:cBhvr>
                                      <p:to>
                                        <p:strVal val="visible"/>
                                      </p:to>
                                    </p:set>
                                    <p:animEffect transition="in" filter="diamond(in)">
                                      <p:cBhvr>
                                        <p:cTn id="826" dur="4500"/>
                                        <p:tgtEl>
                                          <p:spTgt spid="53"/>
                                        </p:tgtEl>
                                      </p:cBhvr>
                                    </p:animEffect>
                                  </p:childTnLst>
                                </p:cTn>
                              </p:par>
                              <p:par>
                                <p:cTn id="827" presetID="8" presetClass="entr" presetSubtype="16" fill="hold" grpId="3" nodeType="withEffect">
                                  <p:stCondLst>
                                    <p:cond delay="0"/>
                                  </p:stCondLst>
                                  <p:childTnLst>
                                    <p:set>
                                      <p:cBhvr>
                                        <p:cTn id="828" dur="1" fill="hold">
                                          <p:stCondLst>
                                            <p:cond delay="0"/>
                                          </p:stCondLst>
                                        </p:cTn>
                                        <p:tgtEl>
                                          <p:spTgt spid="49"/>
                                        </p:tgtEl>
                                        <p:attrNameLst>
                                          <p:attrName>style.visibility</p:attrName>
                                        </p:attrNameLst>
                                      </p:cBhvr>
                                      <p:to>
                                        <p:strVal val="visible"/>
                                      </p:to>
                                    </p:set>
                                    <p:animEffect transition="in" filter="diamond(in)">
                                      <p:cBhvr>
                                        <p:cTn id="829" dur="4500"/>
                                        <p:tgtEl>
                                          <p:spTgt spid="49"/>
                                        </p:tgtEl>
                                      </p:cBhvr>
                                    </p:animEffect>
                                  </p:childTnLst>
                                </p:cTn>
                              </p:par>
                              <p:par>
                                <p:cTn id="830" presetID="8" presetClass="entr" presetSubtype="16" fill="hold" grpId="3" nodeType="withEffect">
                                  <p:stCondLst>
                                    <p:cond delay="0"/>
                                  </p:stCondLst>
                                  <p:childTnLst>
                                    <p:set>
                                      <p:cBhvr>
                                        <p:cTn id="831" dur="1" fill="hold">
                                          <p:stCondLst>
                                            <p:cond delay="0"/>
                                          </p:stCondLst>
                                        </p:cTn>
                                        <p:tgtEl>
                                          <p:spTgt spid="62"/>
                                        </p:tgtEl>
                                        <p:attrNameLst>
                                          <p:attrName>style.visibility</p:attrName>
                                        </p:attrNameLst>
                                      </p:cBhvr>
                                      <p:to>
                                        <p:strVal val="visible"/>
                                      </p:to>
                                    </p:set>
                                    <p:animEffect transition="in" filter="diamond(in)">
                                      <p:cBhvr>
                                        <p:cTn id="832" dur="4500"/>
                                        <p:tgtEl>
                                          <p:spTgt spid="62"/>
                                        </p:tgtEl>
                                      </p:cBhvr>
                                    </p:animEffect>
                                  </p:childTnLst>
                                </p:cTn>
                              </p:par>
                              <p:par>
                                <p:cTn id="833" presetID="8" presetClass="entr" presetSubtype="16" fill="hold" grpId="3" nodeType="withEffect">
                                  <p:stCondLst>
                                    <p:cond delay="0"/>
                                  </p:stCondLst>
                                  <p:childTnLst>
                                    <p:set>
                                      <p:cBhvr>
                                        <p:cTn id="834" dur="1" fill="hold">
                                          <p:stCondLst>
                                            <p:cond delay="0"/>
                                          </p:stCondLst>
                                        </p:cTn>
                                        <p:tgtEl>
                                          <p:spTgt spid="60"/>
                                        </p:tgtEl>
                                        <p:attrNameLst>
                                          <p:attrName>style.visibility</p:attrName>
                                        </p:attrNameLst>
                                      </p:cBhvr>
                                      <p:to>
                                        <p:strVal val="visible"/>
                                      </p:to>
                                    </p:set>
                                    <p:animEffect transition="in" filter="diamond(in)">
                                      <p:cBhvr>
                                        <p:cTn id="835" dur="4500"/>
                                        <p:tgtEl>
                                          <p:spTgt spid="60"/>
                                        </p:tgtEl>
                                      </p:cBhvr>
                                    </p:animEffect>
                                  </p:childTnLst>
                                </p:cTn>
                              </p:par>
                              <p:par>
                                <p:cTn id="836" presetID="8" presetClass="entr" presetSubtype="16" fill="hold" grpId="3" nodeType="withEffect">
                                  <p:stCondLst>
                                    <p:cond delay="0"/>
                                  </p:stCondLst>
                                  <p:childTnLst>
                                    <p:set>
                                      <p:cBhvr>
                                        <p:cTn id="837" dur="1" fill="hold">
                                          <p:stCondLst>
                                            <p:cond delay="0"/>
                                          </p:stCondLst>
                                        </p:cTn>
                                        <p:tgtEl>
                                          <p:spTgt spid="61"/>
                                        </p:tgtEl>
                                        <p:attrNameLst>
                                          <p:attrName>style.visibility</p:attrName>
                                        </p:attrNameLst>
                                      </p:cBhvr>
                                      <p:to>
                                        <p:strVal val="visible"/>
                                      </p:to>
                                    </p:set>
                                    <p:animEffect transition="in" filter="diamond(in)">
                                      <p:cBhvr>
                                        <p:cTn id="838" dur="4500"/>
                                        <p:tgtEl>
                                          <p:spTgt spid="61"/>
                                        </p:tgtEl>
                                      </p:cBhvr>
                                    </p:animEffect>
                                  </p:childTnLst>
                                </p:cTn>
                              </p:par>
                              <p:par>
                                <p:cTn id="839" presetID="8" presetClass="entr" presetSubtype="16" fill="hold" grpId="3" nodeType="withEffect">
                                  <p:stCondLst>
                                    <p:cond delay="0"/>
                                  </p:stCondLst>
                                  <p:childTnLst>
                                    <p:set>
                                      <p:cBhvr>
                                        <p:cTn id="840" dur="1" fill="hold">
                                          <p:stCondLst>
                                            <p:cond delay="0"/>
                                          </p:stCondLst>
                                        </p:cTn>
                                        <p:tgtEl>
                                          <p:spTgt spid="63"/>
                                        </p:tgtEl>
                                        <p:attrNameLst>
                                          <p:attrName>style.visibility</p:attrName>
                                        </p:attrNameLst>
                                      </p:cBhvr>
                                      <p:to>
                                        <p:strVal val="visible"/>
                                      </p:to>
                                    </p:set>
                                    <p:animEffect transition="in" filter="diamond(in)">
                                      <p:cBhvr>
                                        <p:cTn id="841" dur="4500"/>
                                        <p:tgtEl>
                                          <p:spTgt spid="63"/>
                                        </p:tgtEl>
                                      </p:cBhvr>
                                    </p:animEffect>
                                  </p:childTnLst>
                                </p:cTn>
                              </p:par>
                              <p:par>
                                <p:cTn id="842" presetID="8" presetClass="entr" presetSubtype="16" fill="hold" grpId="3" nodeType="withEffect">
                                  <p:stCondLst>
                                    <p:cond delay="0"/>
                                  </p:stCondLst>
                                  <p:childTnLst>
                                    <p:set>
                                      <p:cBhvr>
                                        <p:cTn id="843" dur="1" fill="hold">
                                          <p:stCondLst>
                                            <p:cond delay="0"/>
                                          </p:stCondLst>
                                        </p:cTn>
                                        <p:tgtEl>
                                          <p:spTgt spid="56"/>
                                        </p:tgtEl>
                                        <p:attrNameLst>
                                          <p:attrName>style.visibility</p:attrName>
                                        </p:attrNameLst>
                                      </p:cBhvr>
                                      <p:to>
                                        <p:strVal val="visible"/>
                                      </p:to>
                                    </p:set>
                                    <p:animEffect transition="in" filter="diamond(in)">
                                      <p:cBhvr>
                                        <p:cTn id="844" dur="4500"/>
                                        <p:tgtEl>
                                          <p:spTgt spid="56"/>
                                        </p:tgtEl>
                                      </p:cBhvr>
                                    </p:animEffect>
                                  </p:childTnLst>
                                </p:cTn>
                              </p:par>
                              <p:par>
                                <p:cTn id="845" presetID="8" presetClass="entr" presetSubtype="16" fill="hold" grpId="3" nodeType="withEffect">
                                  <p:stCondLst>
                                    <p:cond delay="0"/>
                                  </p:stCondLst>
                                  <p:childTnLst>
                                    <p:set>
                                      <p:cBhvr>
                                        <p:cTn id="846" dur="1" fill="hold">
                                          <p:stCondLst>
                                            <p:cond delay="0"/>
                                          </p:stCondLst>
                                        </p:cTn>
                                        <p:tgtEl>
                                          <p:spTgt spid="54"/>
                                        </p:tgtEl>
                                        <p:attrNameLst>
                                          <p:attrName>style.visibility</p:attrName>
                                        </p:attrNameLst>
                                      </p:cBhvr>
                                      <p:to>
                                        <p:strVal val="visible"/>
                                      </p:to>
                                    </p:set>
                                    <p:animEffect transition="in" filter="diamond(in)">
                                      <p:cBhvr>
                                        <p:cTn id="847" dur="4500"/>
                                        <p:tgtEl>
                                          <p:spTgt spid="54"/>
                                        </p:tgtEl>
                                      </p:cBhvr>
                                    </p:animEffect>
                                  </p:childTnLst>
                                </p:cTn>
                              </p:par>
                              <p:par>
                                <p:cTn id="848" presetID="8" presetClass="entr" presetSubtype="16" fill="hold" grpId="3" nodeType="withEffect">
                                  <p:stCondLst>
                                    <p:cond delay="0"/>
                                  </p:stCondLst>
                                  <p:childTnLst>
                                    <p:set>
                                      <p:cBhvr>
                                        <p:cTn id="849" dur="1" fill="hold">
                                          <p:stCondLst>
                                            <p:cond delay="0"/>
                                          </p:stCondLst>
                                        </p:cTn>
                                        <p:tgtEl>
                                          <p:spTgt spid="55"/>
                                        </p:tgtEl>
                                        <p:attrNameLst>
                                          <p:attrName>style.visibility</p:attrName>
                                        </p:attrNameLst>
                                      </p:cBhvr>
                                      <p:to>
                                        <p:strVal val="visible"/>
                                      </p:to>
                                    </p:set>
                                    <p:animEffect transition="in" filter="diamond(in)">
                                      <p:cBhvr>
                                        <p:cTn id="850" dur="4500"/>
                                        <p:tgtEl>
                                          <p:spTgt spid="55"/>
                                        </p:tgtEl>
                                      </p:cBhvr>
                                    </p:animEffect>
                                  </p:childTnLst>
                                </p:cTn>
                              </p:par>
                              <p:par>
                                <p:cTn id="851" presetID="8" presetClass="entr" presetSubtype="16" fill="hold" grpId="3" nodeType="withEffect">
                                  <p:stCondLst>
                                    <p:cond delay="0"/>
                                  </p:stCondLst>
                                  <p:childTnLst>
                                    <p:set>
                                      <p:cBhvr>
                                        <p:cTn id="852" dur="1" fill="hold">
                                          <p:stCondLst>
                                            <p:cond delay="0"/>
                                          </p:stCondLst>
                                        </p:cTn>
                                        <p:tgtEl>
                                          <p:spTgt spid="48"/>
                                        </p:tgtEl>
                                        <p:attrNameLst>
                                          <p:attrName>style.visibility</p:attrName>
                                        </p:attrNameLst>
                                      </p:cBhvr>
                                      <p:to>
                                        <p:strVal val="visible"/>
                                      </p:to>
                                    </p:set>
                                    <p:animEffect transition="in" filter="diamond(in)">
                                      <p:cBhvr>
                                        <p:cTn id="853" dur="4500"/>
                                        <p:tgtEl>
                                          <p:spTgt spid="48"/>
                                        </p:tgtEl>
                                      </p:cBhvr>
                                    </p:animEffect>
                                  </p:childTnLst>
                                </p:cTn>
                              </p:par>
                              <p:par>
                                <p:cTn id="854" presetID="8" presetClass="entr" presetSubtype="16" fill="hold" grpId="3" nodeType="withEffect">
                                  <p:stCondLst>
                                    <p:cond delay="0"/>
                                  </p:stCondLst>
                                  <p:childTnLst>
                                    <p:set>
                                      <p:cBhvr>
                                        <p:cTn id="855" dur="1" fill="hold">
                                          <p:stCondLst>
                                            <p:cond delay="0"/>
                                          </p:stCondLst>
                                        </p:cTn>
                                        <p:tgtEl>
                                          <p:spTgt spid="47"/>
                                        </p:tgtEl>
                                        <p:attrNameLst>
                                          <p:attrName>style.visibility</p:attrName>
                                        </p:attrNameLst>
                                      </p:cBhvr>
                                      <p:to>
                                        <p:strVal val="visible"/>
                                      </p:to>
                                    </p:set>
                                    <p:animEffect transition="in" filter="diamond(in)">
                                      <p:cBhvr>
                                        <p:cTn id="856" dur="4500"/>
                                        <p:tgtEl>
                                          <p:spTgt spid="47"/>
                                        </p:tgtEl>
                                      </p:cBhvr>
                                    </p:animEffect>
                                  </p:childTnLst>
                                </p:cTn>
                              </p:par>
                              <p:par>
                                <p:cTn id="857" presetID="8" presetClass="entr" presetSubtype="16" fill="hold" grpId="3" nodeType="withEffect">
                                  <p:stCondLst>
                                    <p:cond delay="0"/>
                                  </p:stCondLst>
                                  <p:childTnLst>
                                    <p:set>
                                      <p:cBhvr>
                                        <p:cTn id="858" dur="1" fill="hold">
                                          <p:stCondLst>
                                            <p:cond delay="0"/>
                                          </p:stCondLst>
                                        </p:cTn>
                                        <p:tgtEl>
                                          <p:spTgt spid="66"/>
                                        </p:tgtEl>
                                        <p:attrNameLst>
                                          <p:attrName>style.visibility</p:attrName>
                                        </p:attrNameLst>
                                      </p:cBhvr>
                                      <p:to>
                                        <p:strVal val="visible"/>
                                      </p:to>
                                    </p:set>
                                    <p:animEffect transition="in" filter="diamond(in)">
                                      <p:cBhvr>
                                        <p:cTn id="859" dur="4500"/>
                                        <p:tgtEl>
                                          <p:spTgt spid="66"/>
                                        </p:tgtEl>
                                      </p:cBhvr>
                                    </p:animEffect>
                                  </p:childTnLst>
                                </p:cTn>
                              </p:par>
                              <p:par>
                                <p:cTn id="860" presetID="8" presetClass="entr" presetSubtype="16" fill="hold" grpId="3" nodeType="withEffect">
                                  <p:stCondLst>
                                    <p:cond delay="0"/>
                                  </p:stCondLst>
                                  <p:childTnLst>
                                    <p:set>
                                      <p:cBhvr>
                                        <p:cTn id="861" dur="1" fill="hold">
                                          <p:stCondLst>
                                            <p:cond delay="0"/>
                                          </p:stCondLst>
                                        </p:cTn>
                                        <p:tgtEl>
                                          <p:spTgt spid="64"/>
                                        </p:tgtEl>
                                        <p:attrNameLst>
                                          <p:attrName>style.visibility</p:attrName>
                                        </p:attrNameLst>
                                      </p:cBhvr>
                                      <p:to>
                                        <p:strVal val="visible"/>
                                      </p:to>
                                    </p:set>
                                    <p:animEffect transition="in" filter="diamond(in)">
                                      <p:cBhvr>
                                        <p:cTn id="862" dur="4500"/>
                                        <p:tgtEl>
                                          <p:spTgt spid="64"/>
                                        </p:tgtEl>
                                      </p:cBhvr>
                                    </p:animEffect>
                                  </p:childTnLst>
                                </p:cTn>
                              </p:par>
                              <p:par>
                                <p:cTn id="863" presetID="8" presetClass="entr" presetSubtype="16" fill="hold" grpId="3" nodeType="withEffect">
                                  <p:stCondLst>
                                    <p:cond delay="0"/>
                                  </p:stCondLst>
                                  <p:childTnLst>
                                    <p:set>
                                      <p:cBhvr>
                                        <p:cTn id="864" dur="1" fill="hold">
                                          <p:stCondLst>
                                            <p:cond delay="0"/>
                                          </p:stCondLst>
                                        </p:cTn>
                                        <p:tgtEl>
                                          <p:spTgt spid="65"/>
                                        </p:tgtEl>
                                        <p:attrNameLst>
                                          <p:attrName>style.visibility</p:attrName>
                                        </p:attrNameLst>
                                      </p:cBhvr>
                                      <p:to>
                                        <p:strVal val="visible"/>
                                      </p:to>
                                    </p:set>
                                    <p:animEffect transition="in" filter="diamond(in)">
                                      <p:cBhvr>
                                        <p:cTn id="865" dur="4500"/>
                                        <p:tgtEl>
                                          <p:spTgt spid="65"/>
                                        </p:tgtEl>
                                      </p:cBhvr>
                                    </p:animEffect>
                                  </p:childTnLst>
                                </p:cTn>
                              </p:par>
                              <p:par>
                                <p:cTn id="866" presetID="8" presetClass="entr" presetSubtype="16" fill="hold" grpId="3" nodeType="withEffect">
                                  <p:stCondLst>
                                    <p:cond delay="0"/>
                                  </p:stCondLst>
                                  <p:childTnLst>
                                    <p:set>
                                      <p:cBhvr>
                                        <p:cTn id="867" dur="1" fill="hold">
                                          <p:stCondLst>
                                            <p:cond delay="0"/>
                                          </p:stCondLst>
                                        </p:cTn>
                                        <p:tgtEl>
                                          <p:spTgt spid="58"/>
                                        </p:tgtEl>
                                        <p:attrNameLst>
                                          <p:attrName>style.visibility</p:attrName>
                                        </p:attrNameLst>
                                      </p:cBhvr>
                                      <p:to>
                                        <p:strVal val="visible"/>
                                      </p:to>
                                    </p:set>
                                    <p:animEffect transition="in" filter="diamond(in)">
                                      <p:cBhvr>
                                        <p:cTn id="868" dur="4500"/>
                                        <p:tgtEl>
                                          <p:spTgt spid="58"/>
                                        </p:tgtEl>
                                      </p:cBhvr>
                                    </p:animEffect>
                                  </p:childTnLst>
                                </p:cTn>
                              </p:par>
                              <p:par>
                                <p:cTn id="869" presetID="8" presetClass="entr" presetSubtype="16" fill="hold" grpId="3" nodeType="withEffect">
                                  <p:stCondLst>
                                    <p:cond delay="0"/>
                                  </p:stCondLst>
                                  <p:childTnLst>
                                    <p:set>
                                      <p:cBhvr>
                                        <p:cTn id="870" dur="1" fill="hold">
                                          <p:stCondLst>
                                            <p:cond delay="0"/>
                                          </p:stCondLst>
                                        </p:cTn>
                                        <p:tgtEl>
                                          <p:spTgt spid="57"/>
                                        </p:tgtEl>
                                        <p:attrNameLst>
                                          <p:attrName>style.visibility</p:attrName>
                                        </p:attrNameLst>
                                      </p:cBhvr>
                                      <p:to>
                                        <p:strVal val="visible"/>
                                      </p:to>
                                    </p:set>
                                    <p:animEffect transition="in" filter="diamond(in)">
                                      <p:cBhvr>
                                        <p:cTn id="871" dur="4500"/>
                                        <p:tgtEl>
                                          <p:spTgt spid="57"/>
                                        </p:tgtEl>
                                      </p:cBhvr>
                                    </p:animEffect>
                                  </p:childTnLst>
                                </p:cTn>
                              </p:par>
                              <p:par>
                                <p:cTn id="872" presetID="8" presetClass="entr" presetSubtype="16" fill="hold" grpId="3" nodeType="withEffect">
                                  <p:stCondLst>
                                    <p:cond delay="0"/>
                                  </p:stCondLst>
                                  <p:childTnLst>
                                    <p:set>
                                      <p:cBhvr>
                                        <p:cTn id="873" dur="1" fill="hold">
                                          <p:stCondLst>
                                            <p:cond delay="0"/>
                                          </p:stCondLst>
                                        </p:cTn>
                                        <p:tgtEl>
                                          <p:spTgt spid="46"/>
                                        </p:tgtEl>
                                        <p:attrNameLst>
                                          <p:attrName>style.visibility</p:attrName>
                                        </p:attrNameLst>
                                      </p:cBhvr>
                                      <p:to>
                                        <p:strVal val="visible"/>
                                      </p:to>
                                    </p:set>
                                    <p:animEffect transition="in" filter="diamond(in)">
                                      <p:cBhvr>
                                        <p:cTn id="874" dur="4500"/>
                                        <p:tgtEl>
                                          <p:spTgt spid="46"/>
                                        </p:tgtEl>
                                      </p:cBhvr>
                                    </p:animEffect>
                                  </p:childTnLst>
                                </p:cTn>
                              </p:par>
                              <p:par>
                                <p:cTn id="875" presetID="8" presetClass="entr" presetSubtype="16" fill="hold" grpId="3" nodeType="withEffect">
                                  <p:stCondLst>
                                    <p:cond delay="0"/>
                                  </p:stCondLst>
                                  <p:childTnLst>
                                    <p:set>
                                      <p:cBhvr>
                                        <p:cTn id="876" dur="1" fill="hold">
                                          <p:stCondLst>
                                            <p:cond delay="0"/>
                                          </p:stCondLst>
                                        </p:cTn>
                                        <p:tgtEl>
                                          <p:spTgt spid="44"/>
                                        </p:tgtEl>
                                        <p:attrNameLst>
                                          <p:attrName>style.visibility</p:attrName>
                                        </p:attrNameLst>
                                      </p:cBhvr>
                                      <p:to>
                                        <p:strVal val="visible"/>
                                      </p:to>
                                    </p:set>
                                    <p:animEffect transition="in" filter="diamond(in)">
                                      <p:cBhvr>
                                        <p:cTn id="877" dur="4500"/>
                                        <p:tgtEl>
                                          <p:spTgt spid="44"/>
                                        </p:tgtEl>
                                      </p:cBhvr>
                                    </p:animEffect>
                                  </p:childTnLst>
                                </p:cTn>
                              </p:par>
                              <p:par>
                                <p:cTn id="878" presetID="8" presetClass="entr" presetSubtype="16" fill="hold" grpId="3" nodeType="withEffect">
                                  <p:stCondLst>
                                    <p:cond delay="0"/>
                                  </p:stCondLst>
                                  <p:childTnLst>
                                    <p:set>
                                      <p:cBhvr>
                                        <p:cTn id="879" dur="1" fill="hold">
                                          <p:stCondLst>
                                            <p:cond delay="0"/>
                                          </p:stCondLst>
                                        </p:cTn>
                                        <p:tgtEl>
                                          <p:spTgt spid="45"/>
                                        </p:tgtEl>
                                        <p:attrNameLst>
                                          <p:attrName>style.visibility</p:attrName>
                                        </p:attrNameLst>
                                      </p:cBhvr>
                                      <p:to>
                                        <p:strVal val="visible"/>
                                      </p:to>
                                    </p:set>
                                    <p:animEffect transition="in" filter="diamond(in)">
                                      <p:cBhvr>
                                        <p:cTn id="880" dur="4500"/>
                                        <p:tgtEl>
                                          <p:spTgt spid="45"/>
                                        </p:tgtEl>
                                      </p:cBhvr>
                                    </p:animEffect>
                                  </p:childTnLst>
                                </p:cTn>
                              </p:par>
                              <p:par>
                                <p:cTn id="881" presetID="8" presetClass="entr" presetSubtype="16" fill="hold" grpId="3" nodeType="withEffect">
                                  <p:stCondLst>
                                    <p:cond delay="0"/>
                                  </p:stCondLst>
                                  <p:childTnLst>
                                    <p:set>
                                      <p:cBhvr>
                                        <p:cTn id="882" dur="1" fill="hold">
                                          <p:stCondLst>
                                            <p:cond delay="0"/>
                                          </p:stCondLst>
                                        </p:cTn>
                                        <p:tgtEl>
                                          <p:spTgt spid="68"/>
                                        </p:tgtEl>
                                        <p:attrNameLst>
                                          <p:attrName>style.visibility</p:attrName>
                                        </p:attrNameLst>
                                      </p:cBhvr>
                                      <p:to>
                                        <p:strVal val="visible"/>
                                      </p:to>
                                    </p:set>
                                    <p:animEffect transition="in" filter="diamond(in)">
                                      <p:cBhvr>
                                        <p:cTn id="883" dur="4500"/>
                                        <p:tgtEl>
                                          <p:spTgt spid="68"/>
                                        </p:tgtEl>
                                      </p:cBhvr>
                                    </p:animEffect>
                                  </p:childTnLst>
                                </p:cTn>
                              </p:par>
                              <p:par>
                                <p:cTn id="884" presetID="8" presetClass="entr" presetSubtype="16" fill="hold" grpId="3" nodeType="withEffect">
                                  <p:stCondLst>
                                    <p:cond delay="0"/>
                                  </p:stCondLst>
                                  <p:childTnLst>
                                    <p:set>
                                      <p:cBhvr>
                                        <p:cTn id="885" dur="1" fill="hold">
                                          <p:stCondLst>
                                            <p:cond delay="0"/>
                                          </p:stCondLst>
                                        </p:cTn>
                                        <p:tgtEl>
                                          <p:spTgt spid="67"/>
                                        </p:tgtEl>
                                        <p:attrNameLst>
                                          <p:attrName>style.visibility</p:attrName>
                                        </p:attrNameLst>
                                      </p:cBhvr>
                                      <p:to>
                                        <p:strVal val="visible"/>
                                      </p:to>
                                    </p:set>
                                    <p:animEffect transition="in" filter="diamond(in)">
                                      <p:cBhvr>
                                        <p:cTn id="886" dur="4500"/>
                                        <p:tgtEl>
                                          <p:spTgt spid="67"/>
                                        </p:tgtEl>
                                      </p:cBhvr>
                                    </p:animEffect>
                                  </p:childTnLst>
                                </p:cTn>
                              </p:par>
                              <p:par>
                                <p:cTn id="887" presetID="8" presetClass="entr" presetSubtype="16" fill="hold" grpId="3" nodeType="withEffect">
                                  <p:stCondLst>
                                    <p:cond delay="0"/>
                                  </p:stCondLst>
                                  <p:childTnLst>
                                    <p:set>
                                      <p:cBhvr>
                                        <p:cTn id="888" dur="1" fill="hold">
                                          <p:stCondLst>
                                            <p:cond delay="0"/>
                                          </p:stCondLst>
                                        </p:cTn>
                                        <p:tgtEl>
                                          <p:spTgt spid="59"/>
                                        </p:tgtEl>
                                        <p:attrNameLst>
                                          <p:attrName>style.visibility</p:attrName>
                                        </p:attrNameLst>
                                      </p:cBhvr>
                                      <p:to>
                                        <p:strVal val="visible"/>
                                      </p:to>
                                    </p:set>
                                    <p:animEffect transition="in" filter="diamond(in)">
                                      <p:cBhvr>
                                        <p:cTn id="889" dur="4500"/>
                                        <p:tgtEl>
                                          <p:spTgt spid="59"/>
                                        </p:tgtEl>
                                      </p:cBhvr>
                                    </p:animEffect>
                                  </p:childTnLst>
                                </p:cTn>
                              </p:par>
                              <p:par>
                                <p:cTn id="890" presetID="8" presetClass="entr" presetSubtype="16" fill="hold" grpId="3" nodeType="withEffect">
                                  <p:stCondLst>
                                    <p:cond delay="0"/>
                                  </p:stCondLst>
                                  <p:childTnLst>
                                    <p:set>
                                      <p:cBhvr>
                                        <p:cTn id="891" dur="1" fill="hold">
                                          <p:stCondLst>
                                            <p:cond delay="0"/>
                                          </p:stCondLst>
                                        </p:cTn>
                                        <p:tgtEl>
                                          <p:spTgt spid="42"/>
                                        </p:tgtEl>
                                        <p:attrNameLst>
                                          <p:attrName>style.visibility</p:attrName>
                                        </p:attrNameLst>
                                      </p:cBhvr>
                                      <p:to>
                                        <p:strVal val="visible"/>
                                      </p:to>
                                    </p:set>
                                    <p:animEffect transition="in" filter="diamond(in)">
                                      <p:cBhvr>
                                        <p:cTn id="892" dur="4500"/>
                                        <p:tgtEl>
                                          <p:spTgt spid="42"/>
                                        </p:tgtEl>
                                      </p:cBhvr>
                                    </p:animEffect>
                                  </p:childTnLst>
                                </p:cTn>
                              </p:par>
                              <p:par>
                                <p:cTn id="893" presetID="8" presetClass="entr" presetSubtype="16" fill="hold" grpId="3" nodeType="withEffect">
                                  <p:stCondLst>
                                    <p:cond delay="0"/>
                                  </p:stCondLst>
                                  <p:childTnLst>
                                    <p:set>
                                      <p:cBhvr>
                                        <p:cTn id="894" dur="1" fill="hold">
                                          <p:stCondLst>
                                            <p:cond delay="0"/>
                                          </p:stCondLst>
                                        </p:cTn>
                                        <p:tgtEl>
                                          <p:spTgt spid="40"/>
                                        </p:tgtEl>
                                        <p:attrNameLst>
                                          <p:attrName>style.visibility</p:attrName>
                                        </p:attrNameLst>
                                      </p:cBhvr>
                                      <p:to>
                                        <p:strVal val="visible"/>
                                      </p:to>
                                    </p:set>
                                    <p:animEffect transition="in" filter="diamond(in)">
                                      <p:cBhvr>
                                        <p:cTn id="895" dur="4500"/>
                                        <p:tgtEl>
                                          <p:spTgt spid="40"/>
                                        </p:tgtEl>
                                      </p:cBhvr>
                                    </p:animEffect>
                                  </p:childTnLst>
                                </p:cTn>
                              </p:par>
                              <p:par>
                                <p:cTn id="896" presetID="8" presetClass="entr" presetSubtype="16" fill="hold" grpId="3" nodeType="withEffect">
                                  <p:stCondLst>
                                    <p:cond delay="0"/>
                                  </p:stCondLst>
                                  <p:childTnLst>
                                    <p:set>
                                      <p:cBhvr>
                                        <p:cTn id="897" dur="1" fill="hold">
                                          <p:stCondLst>
                                            <p:cond delay="0"/>
                                          </p:stCondLst>
                                        </p:cTn>
                                        <p:tgtEl>
                                          <p:spTgt spid="41"/>
                                        </p:tgtEl>
                                        <p:attrNameLst>
                                          <p:attrName>style.visibility</p:attrName>
                                        </p:attrNameLst>
                                      </p:cBhvr>
                                      <p:to>
                                        <p:strVal val="visible"/>
                                      </p:to>
                                    </p:set>
                                    <p:animEffect transition="in" filter="diamond(in)">
                                      <p:cBhvr>
                                        <p:cTn id="898" dur="4500"/>
                                        <p:tgtEl>
                                          <p:spTgt spid="41"/>
                                        </p:tgtEl>
                                      </p:cBhvr>
                                    </p:animEffect>
                                  </p:childTnLst>
                                </p:cTn>
                              </p:par>
                              <p:par>
                                <p:cTn id="899" presetID="8" presetClass="entr" presetSubtype="16" fill="hold" grpId="3" nodeType="withEffect">
                                  <p:stCondLst>
                                    <p:cond delay="0"/>
                                  </p:stCondLst>
                                  <p:childTnLst>
                                    <p:set>
                                      <p:cBhvr>
                                        <p:cTn id="900" dur="1" fill="hold">
                                          <p:stCondLst>
                                            <p:cond delay="0"/>
                                          </p:stCondLst>
                                        </p:cTn>
                                        <p:tgtEl>
                                          <p:spTgt spid="43"/>
                                        </p:tgtEl>
                                        <p:attrNameLst>
                                          <p:attrName>style.visibility</p:attrName>
                                        </p:attrNameLst>
                                      </p:cBhvr>
                                      <p:to>
                                        <p:strVal val="visible"/>
                                      </p:to>
                                    </p:set>
                                    <p:animEffect transition="in" filter="diamond(in)">
                                      <p:cBhvr>
                                        <p:cTn id="901" dur="4500"/>
                                        <p:tgtEl>
                                          <p:spTgt spid="43"/>
                                        </p:tgtEl>
                                      </p:cBhvr>
                                    </p:animEffect>
                                  </p:childTnLst>
                                </p:cTn>
                              </p:par>
                              <p:par>
                                <p:cTn id="902" presetID="8" presetClass="entr" presetSubtype="16" fill="hold" grpId="3" nodeType="withEffect">
                                  <p:stCondLst>
                                    <p:cond delay="0"/>
                                  </p:stCondLst>
                                  <p:childTnLst>
                                    <p:set>
                                      <p:cBhvr>
                                        <p:cTn id="903" dur="1" fill="hold">
                                          <p:stCondLst>
                                            <p:cond delay="0"/>
                                          </p:stCondLst>
                                        </p:cTn>
                                        <p:tgtEl>
                                          <p:spTgt spid="69"/>
                                        </p:tgtEl>
                                        <p:attrNameLst>
                                          <p:attrName>style.visibility</p:attrName>
                                        </p:attrNameLst>
                                      </p:cBhvr>
                                      <p:to>
                                        <p:strVal val="visible"/>
                                      </p:to>
                                    </p:set>
                                    <p:animEffect transition="in" filter="diamond(in)">
                                      <p:cBhvr>
                                        <p:cTn id="904" dur="4500"/>
                                        <p:tgtEl>
                                          <p:spTgt spid="69"/>
                                        </p:tgtEl>
                                      </p:cBhvr>
                                    </p:animEffect>
                                  </p:childTnLst>
                                </p:cTn>
                              </p:par>
                              <p:par>
                                <p:cTn id="905" presetID="23" presetClass="entr" presetSubtype="16" fill="hold" nodeType="withEffect">
                                  <p:stCondLst>
                                    <p:cond delay="250"/>
                                  </p:stCondLst>
                                  <p:childTnLst>
                                    <p:set>
                                      <p:cBhvr>
                                        <p:cTn id="906" dur="1" fill="hold">
                                          <p:stCondLst>
                                            <p:cond delay="0"/>
                                          </p:stCondLst>
                                        </p:cTn>
                                        <p:tgtEl>
                                          <p:spTgt spid="73"/>
                                        </p:tgtEl>
                                        <p:attrNameLst>
                                          <p:attrName>style.visibility</p:attrName>
                                        </p:attrNameLst>
                                      </p:cBhvr>
                                      <p:to>
                                        <p:strVal val="visible"/>
                                      </p:to>
                                    </p:set>
                                    <p:anim calcmode="lin" valueType="num">
                                      <p:cBhvr>
                                        <p:cTn id="907" dur="4250" fill="hold"/>
                                        <p:tgtEl>
                                          <p:spTgt spid="73"/>
                                        </p:tgtEl>
                                        <p:attrNameLst>
                                          <p:attrName>ppt_w</p:attrName>
                                        </p:attrNameLst>
                                      </p:cBhvr>
                                      <p:tavLst>
                                        <p:tav tm="0">
                                          <p:val>
                                            <p:fltVal val="0"/>
                                          </p:val>
                                        </p:tav>
                                        <p:tav tm="100000">
                                          <p:val>
                                            <p:strVal val="#ppt_w"/>
                                          </p:val>
                                        </p:tav>
                                      </p:tavLst>
                                    </p:anim>
                                    <p:anim calcmode="lin" valueType="num">
                                      <p:cBhvr>
                                        <p:cTn id="908" dur="4250" fill="hold"/>
                                        <p:tgtEl>
                                          <p:spTgt spid="73"/>
                                        </p:tgtEl>
                                        <p:attrNameLst>
                                          <p:attrName>ppt_h</p:attrName>
                                        </p:attrNameLst>
                                      </p:cBhvr>
                                      <p:tavLst>
                                        <p:tav tm="0">
                                          <p:val>
                                            <p:fltVal val="0"/>
                                          </p:val>
                                        </p:tav>
                                        <p:tav tm="100000">
                                          <p:val>
                                            <p:strVal val="#ppt_h"/>
                                          </p:val>
                                        </p:tav>
                                      </p:tavLst>
                                    </p:anim>
                                  </p:childTnLst>
                                </p:cTn>
                              </p:par>
                              <p:par>
                                <p:cTn id="909" presetID="8" presetClass="entr" presetSubtype="32" fill="hold" nodeType="withEffect">
                                  <p:stCondLst>
                                    <p:cond delay="250"/>
                                  </p:stCondLst>
                                  <p:childTnLst>
                                    <p:set>
                                      <p:cBhvr>
                                        <p:cTn id="910" dur="1" fill="hold">
                                          <p:stCondLst>
                                            <p:cond delay="0"/>
                                          </p:stCondLst>
                                        </p:cTn>
                                        <p:tgtEl>
                                          <p:spTgt spid="73"/>
                                        </p:tgtEl>
                                        <p:attrNameLst>
                                          <p:attrName>style.visibility</p:attrName>
                                        </p:attrNameLst>
                                      </p:cBhvr>
                                      <p:to>
                                        <p:strVal val="visible"/>
                                      </p:to>
                                    </p:set>
                                    <p:animEffect transition="in" filter="diamond(out)">
                                      <p:cBhvr>
                                        <p:cTn id="911" dur="4250"/>
                                        <p:tgtEl>
                                          <p:spTgt spid="73"/>
                                        </p:tgtEl>
                                      </p:cBhvr>
                                    </p:animEffect>
                                  </p:childTnLst>
                                </p:cTn>
                              </p:par>
                              <p:par>
                                <p:cTn id="912" presetID="9" presetClass="emph" presetSubtype="0" grpId="0" nodeType="withEffect">
                                  <p:stCondLst>
                                    <p:cond delay="0"/>
                                  </p:stCondLst>
                                  <p:childTnLst>
                                    <p:set>
                                      <p:cBhvr rctx="PPT">
                                        <p:cTn id="913" dur="indefinite"/>
                                        <p:tgtEl>
                                          <p:spTgt spid="70"/>
                                        </p:tgtEl>
                                        <p:attrNameLst>
                                          <p:attrName>style.opacity</p:attrName>
                                        </p:attrNameLst>
                                      </p:cBhvr>
                                      <p:to>
                                        <p:strVal val="0"/>
                                      </p:to>
                                    </p:set>
                                    <p:animEffect filter="image" prLst="opacity: 0">
                                      <p:cBhvr rctx="IE">
                                        <p:cTn id="914"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7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24036"/>
            <a:ext cx="9144000" cy="5143500"/>
          </a:xfrm>
          <a:prstGeom prst="rect">
            <a:avLst/>
          </a:prstGeom>
        </p:spPr>
      </p:pic>
      <p:sp>
        <p:nvSpPr>
          <p:cNvPr id="3" name="2 Rectángulo"/>
          <p:cNvSpPr/>
          <p:nvPr/>
        </p:nvSpPr>
        <p:spPr>
          <a:xfrm>
            <a:off x="1547664" y="-164554"/>
            <a:ext cx="7344816" cy="4431983"/>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Pérdida de peso.</a:t>
            </a:r>
          </a:p>
          <a:p>
            <a:pPr algn="ctr"/>
            <a:endParaRPr lang="es-ES" sz="1600" dirty="0">
              <a:solidFill>
                <a:srgbClr val="006400"/>
              </a:solidFill>
              <a:latin typeface="Hobo Std" pitchFamily="34" charset="0"/>
            </a:endParaRPr>
          </a:p>
          <a:p>
            <a:pPr algn="ctr"/>
            <a:r>
              <a:rPr lang="es-ES" sz="1400" dirty="0">
                <a:solidFill>
                  <a:srgbClr val="006400"/>
                </a:solidFill>
                <a:latin typeface="Hobo Std" pitchFamily="34" charset="0"/>
              </a:rPr>
              <a:t>Las hojas de menta ayudan en sus esfuerzos por perder peso de una manera saludable. Un estudio publicado en 2003 sugiere que ayuda a estimular las enzimas digestivas que absorben los nutrientes de los alimentos y consumen grasa y la convierten en energía utilizable.</a:t>
            </a:r>
          </a:p>
          <a:p>
            <a:pPr algn="ctr"/>
            <a:r>
              <a:rPr lang="es-ES" sz="1400" dirty="0">
                <a:solidFill>
                  <a:srgbClr val="006400"/>
                </a:solidFill>
                <a:latin typeface="Hobo Std" pitchFamily="34" charset="0"/>
              </a:rPr>
              <a:t>Por lo tanto, al agregarlo a su dieta, usted está incrementando la cantidad de grasa que se consume y se pone en uso, en lugar de almacenarla y contribuir al aumento de peso</a:t>
            </a:r>
            <a:r>
              <a:rPr lang="es-ES" sz="1400" dirty="0" smtClean="0">
                <a:solidFill>
                  <a:srgbClr val="006400"/>
                </a:solidFill>
                <a:latin typeface="Hobo Std" pitchFamily="34" charset="0"/>
              </a:rPr>
              <a:t>.</a:t>
            </a:r>
          </a:p>
          <a:p>
            <a:pPr algn="ctr"/>
            <a:endParaRPr lang="es-ES" sz="1400" dirty="0">
              <a:solidFill>
                <a:srgbClr val="006400"/>
              </a:solidFill>
              <a:latin typeface="Hobo Std" pitchFamily="34" charset="0"/>
            </a:endParaRPr>
          </a:p>
          <a:p>
            <a:pPr algn="ctr"/>
            <a:r>
              <a:rPr lang="es-ES" sz="1600" dirty="0" smtClean="0">
                <a:solidFill>
                  <a:srgbClr val="006400"/>
                </a:solidFill>
                <a:latin typeface="Hobo Std" pitchFamily="34" charset="0"/>
              </a:rPr>
              <a:t>Prevenir </a:t>
            </a:r>
            <a:r>
              <a:rPr lang="es-ES" sz="1600" dirty="0">
                <a:solidFill>
                  <a:srgbClr val="006400"/>
                </a:solidFill>
                <a:latin typeface="Hobo Std" pitchFamily="34" charset="0"/>
              </a:rPr>
              <a:t>la pérdida de memoria</a:t>
            </a:r>
            <a:r>
              <a:rPr lang="es-ES" sz="1600" dirty="0" smtClean="0">
                <a:solidFill>
                  <a:srgbClr val="006400"/>
                </a:solidFill>
                <a:latin typeface="Hobo Std" pitchFamily="34" charset="0"/>
              </a:rPr>
              <a:t>.</a:t>
            </a:r>
          </a:p>
          <a:p>
            <a:pPr algn="ctr"/>
            <a:endParaRPr lang="es-ES" sz="1600" dirty="0">
              <a:solidFill>
                <a:srgbClr val="006400"/>
              </a:solidFill>
              <a:latin typeface="Hobo Std" pitchFamily="34" charset="0"/>
            </a:endParaRPr>
          </a:p>
          <a:p>
            <a:pPr algn="ctr"/>
            <a:r>
              <a:rPr lang="es-ES" sz="1400" dirty="0" smtClean="0">
                <a:solidFill>
                  <a:srgbClr val="006400"/>
                </a:solidFill>
                <a:latin typeface="Hobo Std" pitchFamily="34" charset="0"/>
              </a:rPr>
              <a:t>Aunque </a:t>
            </a:r>
            <a:r>
              <a:rPr lang="es-ES" sz="1400" dirty="0">
                <a:solidFill>
                  <a:srgbClr val="006400"/>
                </a:solidFill>
                <a:latin typeface="Hobo Std" pitchFamily="34" charset="0"/>
              </a:rPr>
              <a:t>no es algo muy estudiado como en el caso del Romero, se cree que la menta actúa sobre nuestra memoria.</a:t>
            </a:r>
          </a:p>
          <a:p>
            <a:pPr algn="ctr"/>
            <a:r>
              <a:rPr lang="es-ES" sz="1400" dirty="0" smtClean="0">
                <a:solidFill>
                  <a:srgbClr val="006400"/>
                </a:solidFill>
                <a:latin typeface="Hobo Std" pitchFamily="34" charset="0"/>
              </a:rPr>
              <a:t>En </a:t>
            </a:r>
            <a:r>
              <a:rPr lang="es-ES" sz="1400" dirty="0">
                <a:solidFill>
                  <a:srgbClr val="006400"/>
                </a:solidFill>
                <a:latin typeface="Hobo Std" pitchFamily="34" charset="0"/>
              </a:rPr>
              <a:t>la Universidad de Cardiff realizaron un estudio sobre el efecto de masticar chicle y su relación con el estrés, la lucidez mental y la cognición. Se encontró que las personas que usaban con frecuencia goma de mascar, en la que el ingrediente activo principal es la menta, tenían </a:t>
            </a:r>
            <a:r>
              <a:rPr lang="es-ES" sz="1400" dirty="0" smtClean="0">
                <a:solidFill>
                  <a:srgbClr val="006400"/>
                </a:solidFill>
                <a:latin typeface="Hobo Std" pitchFamily="34" charset="0"/>
              </a:rPr>
              <a:t>niveles más </a:t>
            </a:r>
            <a:r>
              <a:rPr lang="es-ES" sz="1400" dirty="0">
                <a:solidFill>
                  <a:srgbClr val="006400"/>
                </a:solidFill>
                <a:latin typeface="Hobo Std" pitchFamily="34" charset="0"/>
              </a:rPr>
              <a:t>altos de retención de memoria y agudeza mental que los que no la usaban. </a:t>
            </a:r>
            <a:endParaRPr lang="es-ES"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 name="414 Rectángulo"/>
          <p:cNvSpPr/>
          <p:nvPr/>
        </p:nvSpPr>
        <p:spPr>
          <a:xfrm>
            <a:off x="0" y="0"/>
            <a:ext cx="9144000" cy="5143500"/>
          </a:xfrm>
          <a:prstGeom prst="rect">
            <a:avLst/>
          </a:prstGeom>
          <a:gradFill>
            <a:gsLst>
              <a:gs pos="93000">
                <a:srgbClr val="3B1A1C">
                  <a:lumMod val="38000"/>
                </a:srgbClr>
              </a:gs>
              <a:gs pos="7000">
                <a:srgbClr val="361C20">
                  <a:lumMod val="61000"/>
                </a:srgbClr>
              </a:gs>
              <a:gs pos="50011">
                <a:schemeClr val="accent2">
                  <a:lumMod val="22000"/>
                </a:schemeClr>
              </a:gs>
              <a:gs pos="100000">
                <a:srgbClr val="FF0000"/>
              </a:gs>
              <a:gs pos="0">
                <a:srgbClr val="FF00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13" name="412 Imagen" descr="Diapositiva3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73477"/>
          </a:xfrm>
          <a:prstGeom prst="rect">
            <a:avLst/>
          </a:prstGeom>
          <a:noFill/>
          <a:ln>
            <a:noFill/>
          </a:ln>
        </p:spPr>
      </p:pic>
      <p:grpSp>
        <p:nvGrpSpPr>
          <p:cNvPr id="2" name="1 Grupo"/>
          <p:cNvGrpSpPr/>
          <p:nvPr/>
        </p:nvGrpSpPr>
        <p:grpSpPr>
          <a:xfrm flipV="1">
            <a:off x="0" y="36000"/>
            <a:ext cx="4492438" cy="995640"/>
            <a:chOff x="5004048" y="5281909"/>
            <a:chExt cx="4568454" cy="1247905"/>
          </a:xfrm>
        </p:grpSpPr>
        <p:grpSp>
          <p:nvGrpSpPr>
            <p:cNvPr id="3" name="2 Grupo"/>
            <p:cNvGrpSpPr/>
            <p:nvPr/>
          </p:nvGrpSpPr>
          <p:grpSpPr>
            <a:xfrm flipH="1">
              <a:off x="5004048" y="5292000"/>
              <a:ext cx="2239425" cy="1237814"/>
              <a:chOff x="4824000" y="216000"/>
              <a:chExt cx="3160275" cy="1823885"/>
            </a:xfrm>
          </p:grpSpPr>
          <p:grpSp>
            <p:nvGrpSpPr>
              <p:cNvPr id="29" name="2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4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flipH="1">
              <a:off x="7333077" y="5281909"/>
              <a:ext cx="2239425" cy="1237814"/>
              <a:chOff x="4824000" y="216000"/>
              <a:chExt cx="3160275" cy="1823885"/>
            </a:xfrm>
          </p:grpSpPr>
          <p:grpSp>
            <p:nvGrpSpPr>
              <p:cNvPr id="5" name="4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 name="52 Grupo"/>
          <p:cNvGrpSpPr/>
          <p:nvPr/>
        </p:nvGrpSpPr>
        <p:grpSpPr>
          <a:xfrm flipV="1">
            <a:off x="4572000" y="51470"/>
            <a:ext cx="4536000" cy="1008112"/>
            <a:chOff x="5004048" y="5281909"/>
            <a:chExt cx="4568454" cy="1247905"/>
          </a:xfrm>
        </p:grpSpPr>
        <p:grpSp>
          <p:nvGrpSpPr>
            <p:cNvPr id="54" name="53 Grupo"/>
            <p:cNvGrpSpPr/>
            <p:nvPr/>
          </p:nvGrpSpPr>
          <p:grpSpPr>
            <a:xfrm flipH="1">
              <a:off x="5004048" y="5292000"/>
              <a:ext cx="2239425" cy="1237814"/>
              <a:chOff x="4824000" y="216000"/>
              <a:chExt cx="3160275" cy="1823885"/>
            </a:xfrm>
          </p:grpSpPr>
          <p:grpSp>
            <p:nvGrpSpPr>
              <p:cNvPr id="80" name="79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9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80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9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8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 name="54 Grupo"/>
            <p:cNvGrpSpPr/>
            <p:nvPr/>
          </p:nvGrpSpPr>
          <p:grpSpPr>
            <a:xfrm flipH="1">
              <a:off x="7333077" y="5281909"/>
              <a:ext cx="2239425" cy="1237814"/>
              <a:chOff x="4824000" y="216000"/>
              <a:chExt cx="3160275" cy="1823885"/>
            </a:xfrm>
          </p:grpSpPr>
          <p:grpSp>
            <p:nvGrpSpPr>
              <p:cNvPr id="56" name="55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7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6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5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6" name="105 Grupo"/>
          <p:cNvGrpSpPr/>
          <p:nvPr/>
        </p:nvGrpSpPr>
        <p:grpSpPr>
          <a:xfrm>
            <a:off x="23820" y="4011910"/>
            <a:ext cx="4499992" cy="1059630"/>
            <a:chOff x="5004048" y="5281909"/>
            <a:chExt cx="4568454" cy="1247905"/>
          </a:xfrm>
        </p:grpSpPr>
        <p:grpSp>
          <p:nvGrpSpPr>
            <p:cNvPr id="107" name="106 Grupo"/>
            <p:cNvGrpSpPr/>
            <p:nvPr/>
          </p:nvGrpSpPr>
          <p:grpSpPr>
            <a:xfrm flipH="1">
              <a:off x="5004048" y="5292000"/>
              <a:ext cx="2239425" cy="1237814"/>
              <a:chOff x="4824000" y="216000"/>
              <a:chExt cx="3160275" cy="1823885"/>
            </a:xfrm>
          </p:grpSpPr>
          <p:grpSp>
            <p:nvGrpSpPr>
              <p:cNvPr id="133" name="132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5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4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3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8" name="107 Grupo"/>
            <p:cNvGrpSpPr/>
            <p:nvPr/>
          </p:nvGrpSpPr>
          <p:grpSpPr>
            <a:xfrm flipH="1">
              <a:off x="7333077" y="5281909"/>
              <a:ext cx="2239425" cy="1237814"/>
              <a:chOff x="4824000" y="216000"/>
              <a:chExt cx="3160275" cy="1823885"/>
            </a:xfrm>
          </p:grpSpPr>
          <p:grpSp>
            <p:nvGrpSpPr>
              <p:cNvPr id="109" name="10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2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1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1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7" name="156 Grupo"/>
          <p:cNvGrpSpPr/>
          <p:nvPr/>
        </p:nvGrpSpPr>
        <p:grpSpPr>
          <a:xfrm>
            <a:off x="4608000" y="4019126"/>
            <a:ext cx="4500000" cy="1072904"/>
            <a:chOff x="5004048" y="5281909"/>
            <a:chExt cx="4568454" cy="1247905"/>
          </a:xfrm>
        </p:grpSpPr>
        <p:grpSp>
          <p:nvGrpSpPr>
            <p:cNvPr id="158" name="157 Grupo"/>
            <p:cNvGrpSpPr/>
            <p:nvPr/>
          </p:nvGrpSpPr>
          <p:grpSpPr>
            <a:xfrm flipH="1">
              <a:off x="5004048" y="5292000"/>
              <a:ext cx="2239425" cy="1237814"/>
              <a:chOff x="4824000" y="216000"/>
              <a:chExt cx="3160275" cy="1823885"/>
            </a:xfrm>
          </p:grpSpPr>
          <p:grpSp>
            <p:nvGrpSpPr>
              <p:cNvPr id="184" name="183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0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5" name="184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9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6" name="185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8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flipH="1">
              <a:off x="7333077" y="5281909"/>
              <a:ext cx="2239425" cy="1237814"/>
              <a:chOff x="4824000" y="216000"/>
              <a:chExt cx="3160275" cy="1823885"/>
            </a:xfrm>
          </p:grpSpPr>
          <p:grpSp>
            <p:nvGrpSpPr>
              <p:cNvPr id="160" name="159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7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7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2" name="161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6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9" name="208 Grupo"/>
          <p:cNvGrpSpPr/>
          <p:nvPr/>
        </p:nvGrpSpPr>
        <p:grpSpPr>
          <a:xfrm flipV="1">
            <a:off x="25643" y="1059582"/>
            <a:ext cx="4492438" cy="995640"/>
            <a:chOff x="5004048" y="5281909"/>
            <a:chExt cx="4568454" cy="1247905"/>
          </a:xfrm>
        </p:grpSpPr>
        <p:grpSp>
          <p:nvGrpSpPr>
            <p:cNvPr id="210" name="209 Grupo"/>
            <p:cNvGrpSpPr/>
            <p:nvPr/>
          </p:nvGrpSpPr>
          <p:grpSpPr>
            <a:xfrm flipH="1">
              <a:off x="5004048" y="5292000"/>
              <a:ext cx="2239425" cy="1237814"/>
              <a:chOff x="4824000" y="216000"/>
              <a:chExt cx="3160275" cy="1823885"/>
            </a:xfrm>
          </p:grpSpPr>
          <p:grpSp>
            <p:nvGrpSpPr>
              <p:cNvPr id="236" name="235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5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4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3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11" name="210 Grupo"/>
            <p:cNvGrpSpPr/>
            <p:nvPr/>
          </p:nvGrpSpPr>
          <p:grpSpPr>
            <a:xfrm flipH="1">
              <a:off x="7333077" y="5281909"/>
              <a:ext cx="2239425" cy="1237814"/>
              <a:chOff x="4824000" y="216000"/>
              <a:chExt cx="3160275" cy="1823885"/>
            </a:xfrm>
          </p:grpSpPr>
          <p:grpSp>
            <p:nvGrpSpPr>
              <p:cNvPr id="212" name="211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2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3" name="212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2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1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0" name="259 Grupo"/>
          <p:cNvGrpSpPr/>
          <p:nvPr/>
        </p:nvGrpSpPr>
        <p:grpSpPr>
          <a:xfrm flipV="1">
            <a:off x="4597643" y="1075052"/>
            <a:ext cx="4536000" cy="1008112"/>
            <a:chOff x="5004048" y="5281909"/>
            <a:chExt cx="4568454" cy="1247905"/>
          </a:xfrm>
        </p:grpSpPr>
        <p:grpSp>
          <p:nvGrpSpPr>
            <p:cNvPr id="261" name="260 Grupo"/>
            <p:cNvGrpSpPr/>
            <p:nvPr/>
          </p:nvGrpSpPr>
          <p:grpSpPr>
            <a:xfrm flipH="1">
              <a:off x="5004048" y="5292000"/>
              <a:ext cx="2239425" cy="1237814"/>
              <a:chOff x="4824000" y="216000"/>
              <a:chExt cx="3160275" cy="1823885"/>
            </a:xfrm>
          </p:grpSpPr>
          <p:grpSp>
            <p:nvGrpSpPr>
              <p:cNvPr id="287" name="286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0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9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9" name="288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9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2" name="261 Grupo"/>
            <p:cNvGrpSpPr/>
            <p:nvPr/>
          </p:nvGrpSpPr>
          <p:grpSpPr>
            <a:xfrm flipH="1">
              <a:off x="7333077" y="5281909"/>
              <a:ext cx="2239425" cy="1237814"/>
              <a:chOff x="4824000" y="216000"/>
              <a:chExt cx="3160275" cy="1823885"/>
            </a:xfrm>
          </p:grpSpPr>
          <p:grpSp>
            <p:nvGrpSpPr>
              <p:cNvPr id="263" name="262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8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4" name="263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7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5" name="264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6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a:off x="11676" y="3003798"/>
            <a:ext cx="4499992" cy="1059630"/>
            <a:chOff x="5004048" y="5281909"/>
            <a:chExt cx="4568454" cy="1247905"/>
          </a:xfrm>
        </p:grpSpPr>
        <p:grpSp>
          <p:nvGrpSpPr>
            <p:cNvPr id="312" name="311 Grupo"/>
            <p:cNvGrpSpPr/>
            <p:nvPr/>
          </p:nvGrpSpPr>
          <p:grpSpPr>
            <a:xfrm flipH="1">
              <a:off x="5004048" y="5292000"/>
              <a:ext cx="2239425" cy="1237814"/>
              <a:chOff x="4824000" y="216000"/>
              <a:chExt cx="3160275" cy="1823885"/>
            </a:xfrm>
          </p:grpSpPr>
          <p:grpSp>
            <p:nvGrpSpPr>
              <p:cNvPr id="338" name="337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5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4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0" name="339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4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flipH="1">
              <a:off x="7333077" y="5281909"/>
              <a:ext cx="2239425" cy="1237814"/>
              <a:chOff x="4824000" y="216000"/>
              <a:chExt cx="3160275" cy="1823885"/>
            </a:xfrm>
          </p:grpSpPr>
          <p:grpSp>
            <p:nvGrpSpPr>
              <p:cNvPr id="314" name="313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3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2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1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62" name="361 Grupo"/>
          <p:cNvGrpSpPr/>
          <p:nvPr/>
        </p:nvGrpSpPr>
        <p:grpSpPr>
          <a:xfrm>
            <a:off x="4595856" y="3011014"/>
            <a:ext cx="4500000" cy="1072904"/>
            <a:chOff x="5004048" y="5281909"/>
            <a:chExt cx="4568454" cy="1247905"/>
          </a:xfrm>
        </p:grpSpPr>
        <p:grpSp>
          <p:nvGrpSpPr>
            <p:cNvPr id="363" name="362 Grupo"/>
            <p:cNvGrpSpPr/>
            <p:nvPr/>
          </p:nvGrpSpPr>
          <p:grpSpPr>
            <a:xfrm flipH="1">
              <a:off x="5004048" y="5292000"/>
              <a:ext cx="2239425" cy="1237814"/>
              <a:chOff x="4824000" y="216000"/>
              <a:chExt cx="3160275" cy="1823885"/>
            </a:xfrm>
          </p:grpSpPr>
          <p:grpSp>
            <p:nvGrpSpPr>
              <p:cNvPr id="389" name="38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40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9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1" name="39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9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64" name="363 Grupo"/>
            <p:cNvGrpSpPr/>
            <p:nvPr/>
          </p:nvGrpSpPr>
          <p:grpSpPr>
            <a:xfrm flipH="1">
              <a:off x="7333077" y="5281909"/>
              <a:ext cx="2239425" cy="1237814"/>
              <a:chOff x="4824000" y="216000"/>
              <a:chExt cx="3160275" cy="1823885"/>
            </a:xfrm>
          </p:grpSpPr>
          <p:grpSp>
            <p:nvGrpSpPr>
              <p:cNvPr id="365" name="364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8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7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7" name="366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6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414" name="413 Rectángulo"/>
          <p:cNvSpPr/>
          <p:nvPr/>
        </p:nvSpPr>
        <p:spPr>
          <a:xfrm flipH="1">
            <a:off x="8869" y="0"/>
            <a:ext cx="9179343" cy="5236046"/>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90390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3000" fill="hold"/>
                                        <p:tgtEl>
                                          <p:spTgt spid="2"/>
                                        </p:tgtEl>
                                        <p:attrNameLst>
                                          <p:attrName>ppt_w</p:attrName>
                                        </p:attrNameLst>
                                      </p:cBhvr>
                                      <p:tavLst>
                                        <p:tav tm="0">
                                          <p:val>
                                            <p:strVal val="#ppt_w"/>
                                          </p:val>
                                        </p:tav>
                                        <p:tav tm="100000">
                                          <p:val>
                                            <p:strVal val="#ppt_w"/>
                                          </p:val>
                                        </p:tav>
                                      </p:tavLst>
                                    </p:anim>
                                    <p:anim calcmode="lin" valueType="num">
                                      <p:cBhvr>
                                        <p:cTn id="12" dur="3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250"/>
                                        <p:tgtEl>
                                          <p:spTgt spid="2"/>
                                        </p:tgtEl>
                                        <p:attrNameLst>
                                          <p:attrName>ppt_x</p:attrName>
                                        </p:attrNameLst>
                                      </p:cBhvr>
                                      <p:tavLst>
                                        <p:tav tm="0">
                                          <p:val>
                                            <p:strVal val="ppt_x"/>
                                          </p:val>
                                        </p:tav>
                                        <p:tav tm="100000">
                                          <p:val>
                                            <p:strVal val="ppt_x"/>
                                          </p:val>
                                        </p:tav>
                                      </p:tavLst>
                                    </p:anim>
                                    <p:anim calcmode="lin" valueType="num">
                                      <p:cBhvr additive="base">
                                        <p:cTn id="15" dur="4250"/>
                                        <p:tgtEl>
                                          <p:spTgt spid="2"/>
                                        </p:tgtEl>
                                        <p:attrNameLst>
                                          <p:attrName>ppt_y</p:attrName>
                                        </p:attrNameLst>
                                      </p:cBhvr>
                                      <p:tavLst>
                                        <p:tav tm="0">
                                          <p:val>
                                            <p:strVal val="ppt_y"/>
                                          </p:val>
                                        </p:tav>
                                        <p:tav tm="100000">
                                          <p:val>
                                            <p:strVal val="1+ppt_h/2"/>
                                          </p:val>
                                        </p:tav>
                                      </p:tavLst>
                                    </p:anim>
                                    <p:set>
                                      <p:cBhvr>
                                        <p:cTn id="16" dur="1" fill="hold">
                                          <p:stCondLst>
                                            <p:cond delay="4249"/>
                                          </p:stCondLst>
                                        </p:cTn>
                                        <p:tgtEl>
                                          <p:spTgt spid="2"/>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 calcmode="lin" valueType="num">
                                      <p:cBhvr additive="base">
                                        <p:cTn id="19" dur="4000" fill="hold"/>
                                        <p:tgtEl>
                                          <p:spTgt spid="53"/>
                                        </p:tgtEl>
                                        <p:attrNameLst>
                                          <p:attrName>ppt_x</p:attrName>
                                        </p:attrNameLst>
                                      </p:cBhvr>
                                      <p:tavLst>
                                        <p:tav tm="0">
                                          <p:val>
                                            <p:strVal val="#ppt_x"/>
                                          </p:val>
                                        </p:tav>
                                        <p:tav tm="100000">
                                          <p:val>
                                            <p:strVal val="#ppt_x"/>
                                          </p:val>
                                        </p:tav>
                                      </p:tavLst>
                                    </p:anim>
                                    <p:anim calcmode="lin" valueType="num">
                                      <p:cBhvr additive="base">
                                        <p:cTn id="20" dur="4000" fill="hold"/>
                                        <p:tgtEl>
                                          <p:spTgt spid="53"/>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p:cTn id="23" dur="3000" fill="hold"/>
                                        <p:tgtEl>
                                          <p:spTgt spid="53"/>
                                        </p:tgtEl>
                                        <p:attrNameLst>
                                          <p:attrName>ppt_w</p:attrName>
                                        </p:attrNameLst>
                                      </p:cBhvr>
                                      <p:tavLst>
                                        <p:tav tm="0">
                                          <p:val>
                                            <p:strVal val="#ppt_w"/>
                                          </p:val>
                                        </p:tav>
                                        <p:tav tm="100000">
                                          <p:val>
                                            <p:strVal val="#ppt_w"/>
                                          </p:val>
                                        </p:tav>
                                      </p:tavLst>
                                    </p:anim>
                                    <p:anim calcmode="lin" valueType="num">
                                      <p:cBhvr>
                                        <p:cTn id="24" dur="3000" fill="hold"/>
                                        <p:tgtEl>
                                          <p:spTgt spid="53"/>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250"/>
                                        <p:tgtEl>
                                          <p:spTgt spid="53"/>
                                        </p:tgtEl>
                                        <p:attrNameLst>
                                          <p:attrName>ppt_x</p:attrName>
                                        </p:attrNameLst>
                                      </p:cBhvr>
                                      <p:tavLst>
                                        <p:tav tm="0">
                                          <p:val>
                                            <p:strVal val="ppt_x"/>
                                          </p:val>
                                        </p:tav>
                                        <p:tav tm="100000">
                                          <p:val>
                                            <p:strVal val="ppt_x"/>
                                          </p:val>
                                        </p:tav>
                                      </p:tavLst>
                                    </p:anim>
                                    <p:anim calcmode="lin" valueType="num">
                                      <p:cBhvr additive="base">
                                        <p:cTn id="27" dur="4250"/>
                                        <p:tgtEl>
                                          <p:spTgt spid="53"/>
                                        </p:tgtEl>
                                        <p:attrNameLst>
                                          <p:attrName>ppt_y</p:attrName>
                                        </p:attrNameLst>
                                      </p:cBhvr>
                                      <p:tavLst>
                                        <p:tav tm="0">
                                          <p:val>
                                            <p:strVal val="ppt_y"/>
                                          </p:val>
                                        </p:tav>
                                        <p:tav tm="100000">
                                          <p:val>
                                            <p:strVal val="1+ppt_h/2"/>
                                          </p:val>
                                        </p:tav>
                                      </p:tavLst>
                                    </p:anim>
                                    <p:set>
                                      <p:cBhvr>
                                        <p:cTn id="28" dur="1" fill="hold">
                                          <p:stCondLst>
                                            <p:cond delay="4249"/>
                                          </p:stCondLst>
                                        </p:cTn>
                                        <p:tgtEl>
                                          <p:spTgt spid="53"/>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106"/>
                                        </p:tgtEl>
                                        <p:attrNameLst>
                                          <p:attrName>style.visibility</p:attrName>
                                        </p:attrNameLst>
                                      </p:cBhvr>
                                      <p:to>
                                        <p:strVal val="visible"/>
                                      </p:to>
                                    </p:set>
                                    <p:anim calcmode="lin" valueType="num">
                                      <p:cBhvr additive="base">
                                        <p:cTn id="31" dur="4000" fill="hold"/>
                                        <p:tgtEl>
                                          <p:spTgt spid="106"/>
                                        </p:tgtEl>
                                        <p:attrNameLst>
                                          <p:attrName>ppt_x</p:attrName>
                                        </p:attrNameLst>
                                      </p:cBhvr>
                                      <p:tavLst>
                                        <p:tav tm="0">
                                          <p:val>
                                            <p:strVal val="#ppt_x"/>
                                          </p:val>
                                        </p:tav>
                                        <p:tav tm="100000">
                                          <p:val>
                                            <p:strVal val="#ppt_x"/>
                                          </p:val>
                                        </p:tav>
                                      </p:tavLst>
                                    </p:anim>
                                    <p:anim calcmode="lin" valueType="num">
                                      <p:cBhvr additive="base">
                                        <p:cTn id="32" dur="4000" fill="hold"/>
                                        <p:tgtEl>
                                          <p:spTgt spid="106"/>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106"/>
                                        </p:tgtEl>
                                        <p:attrNameLst>
                                          <p:attrName>style.visibility</p:attrName>
                                        </p:attrNameLst>
                                      </p:cBhvr>
                                      <p:to>
                                        <p:strVal val="visible"/>
                                      </p:to>
                                    </p:set>
                                    <p:anim calcmode="lin" valueType="num">
                                      <p:cBhvr>
                                        <p:cTn id="35" dur="3000" fill="hold"/>
                                        <p:tgtEl>
                                          <p:spTgt spid="106"/>
                                        </p:tgtEl>
                                        <p:attrNameLst>
                                          <p:attrName>ppt_w</p:attrName>
                                        </p:attrNameLst>
                                      </p:cBhvr>
                                      <p:tavLst>
                                        <p:tav tm="0">
                                          <p:val>
                                            <p:strVal val="#ppt_w"/>
                                          </p:val>
                                        </p:tav>
                                        <p:tav tm="100000">
                                          <p:val>
                                            <p:strVal val="#ppt_w"/>
                                          </p:val>
                                        </p:tav>
                                      </p:tavLst>
                                    </p:anim>
                                    <p:anim calcmode="lin" valueType="num">
                                      <p:cBhvr>
                                        <p:cTn id="36" dur="3000" fill="hold"/>
                                        <p:tgtEl>
                                          <p:spTgt spid="106"/>
                                        </p:tgtEl>
                                        <p:attrNameLst>
                                          <p:attrName>ppt_h</p:attrName>
                                        </p:attrNameLst>
                                      </p:cBhvr>
                                      <p:tavLst>
                                        <p:tav tm="0" fmla="#ppt_h*sin(2.5*pi*$)">
                                          <p:val>
                                            <p:fltVal val="0"/>
                                          </p:val>
                                        </p:tav>
                                        <p:tav tm="100000">
                                          <p:val>
                                            <p:fltVal val="1"/>
                                          </p:val>
                                        </p:tav>
                                      </p:tavLst>
                                    </p:anim>
                                  </p:childTnLst>
                                </p:cTn>
                              </p:par>
                              <p:par>
                                <p:cTn id="37" presetID="2" presetClass="exit" presetSubtype="1" fill="hold" nodeType="withEffect">
                                  <p:stCondLst>
                                    <p:cond delay="0"/>
                                  </p:stCondLst>
                                  <p:childTnLst>
                                    <p:anim calcmode="lin" valueType="num">
                                      <p:cBhvr additive="base">
                                        <p:cTn id="38" dur="4250"/>
                                        <p:tgtEl>
                                          <p:spTgt spid="106"/>
                                        </p:tgtEl>
                                        <p:attrNameLst>
                                          <p:attrName>ppt_x</p:attrName>
                                        </p:attrNameLst>
                                      </p:cBhvr>
                                      <p:tavLst>
                                        <p:tav tm="0">
                                          <p:val>
                                            <p:strVal val="ppt_x"/>
                                          </p:val>
                                        </p:tav>
                                        <p:tav tm="100000">
                                          <p:val>
                                            <p:strVal val="ppt_x"/>
                                          </p:val>
                                        </p:tav>
                                      </p:tavLst>
                                    </p:anim>
                                    <p:anim calcmode="lin" valueType="num">
                                      <p:cBhvr additive="base">
                                        <p:cTn id="39" dur="4250"/>
                                        <p:tgtEl>
                                          <p:spTgt spid="106"/>
                                        </p:tgtEl>
                                        <p:attrNameLst>
                                          <p:attrName>ppt_y</p:attrName>
                                        </p:attrNameLst>
                                      </p:cBhvr>
                                      <p:tavLst>
                                        <p:tav tm="0">
                                          <p:val>
                                            <p:strVal val="ppt_y"/>
                                          </p:val>
                                        </p:tav>
                                        <p:tav tm="100000">
                                          <p:val>
                                            <p:strVal val="0-ppt_h/2"/>
                                          </p:val>
                                        </p:tav>
                                      </p:tavLst>
                                    </p:anim>
                                    <p:set>
                                      <p:cBhvr>
                                        <p:cTn id="40" dur="1" fill="hold">
                                          <p:stCondLst>
                                            <p:cond delay="4249"/>
                                          </p:stCondLst>
                                        </p:cTn>
                                        <p:tgtEl>
                                          <p:spTgt spid="106"/>
                                        </p:tgtEl>
                                        <p:attrNameLst>
                                          <p:attrName>style.visibility</p:attrName>
                                        </p:attrNameLst>
                                      </p:cBhvr>
                                      <p:to>
                                        <p:strVal val="hidden"/>
                                      </p:to>
                                    </p:set>
                                  </p:childTnLst>
                                </p:cTn>
                              </p:par>
                              <p:par>
                                <p:cTn id="41" presetID="2" presetClass="entr" presetSubtype="4" fill="hold" nodeType="withEffect">
                                  <p:stCondLst>
                                    <p:cond delay="0"/>
                                  </p:stCondLst>
                                  <p:childTnLst>
                                    <p:set>
                                      <p:cBhvr>
                                        <p:cTn id="42" dur="1" fill="hold">
                                          <p:stCondLst>
                                            <p:cond delay="0"/>
                                          </p:stCondLst>
                                        </p:cTn>
                                        <p:tgtEl>
                                          <p:spTgt spid="157"/>
                                        </p:tgtEl>
                                        <p:attrNameLst>
                                          <p:attrName>style.visibility</p:attrName>
                                        </p:attrNameLst>
                                      </p:cBhvr>
                                      <p:to>
                                        <p:strVal val="visible"/>
                                      </p:to>
                                    </p:set>
                                    <p:anim calcmode="lin" valueType="num">
                                      <p:cBhvr additive="base">
                                        <p:cTn id="43" dur="4000" fill="hold"/>
                                        <p:tgtEl>
                                          <p:spTgt spid="157"/>
                                        </p:tgtEl>
                                        <p:attrNameLst>
                                          <p:attrName>ppt_x</p:attrName>
                                        </p:attrNameLst>
                                      </p:cBhvr>
                                      <p:tavLst>
                                        <p:tav tm="0">
                                          <p:val>
                                            <p:strVal val="#ppt_x"/>
                                          </p:val>
                                        </p:tav>
                                        <p:tav tm="100000">
                                          <p:val>
                                            <p:strVal val="#ppt_x"/>
                                          </p:val>
                                        </p:tav>
                                      </p:tavLst>
                                    </p:anim>
                                    <p:anim calcmode="lin" valueType="num">
                                      <p:cBhvr additive="base">
                                        <p:cTn id="44" dur="4000" fill="hold"/>
                                        <p:tgtEl>
                                          <p:spTgt spid="157"/>
                                        </p:tgtEl>
                                        <p:attrNameLst>
                                          <p:attrName>ppt_y</p:attrName>
                                        </p:attrNameLst>
                                      </p:cBhvr>
                                      <p:tavLst>
                                        <p:tav tm="0">
                                          <p:val>
                                            <p:strVal val="1+#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p:cTn id="47" dur="3000" fill="hold"/>
                                        <p:tgtEl>
                                          <p:spTgt spid="157"/>
                                        </p:tgtEl>
                                        <p:attrNameLst>
                                          <p:attrName>ppt_w</p:attrName>
                                        </p:attrNameLst>
                                      </p:cBhvr>
                                      <p:tavLst>
                                        <p:tav tm="0">
                                          <p:val>
                                            <p:strVal val="#ppt_w"/>
                                          </p:val>
                                        </p:tav>
                                        <p:tav tm="100000">
                                          <p:val>
                                            <p:strVal val="#ppt_w"/>
                                          </p:val>
                                        </p:tav>
                                      </p:tavLst>
                                    </p:anim>
                                    <p:anim calcmode="lin" valueType="num">
                                      <p:cBhvr>
                                        <p:cTn id="48" dur="3000" fill="hold"/>
                                        <p:tgtEl>
                                          <p:spTgt spid="157"/>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250"/>
                                        <p:tgtEl>
                                          <p:spTgt spid="157"/>
                                        </p:tgtEl>
                                        <p:attrNameLst>
                                          <p:attrName>ppt_x</p:attrName>
                                        </p:attrNameLst>
                                      </p:cBhvr>
                                      <p:tavLst>
                                        <p:tav tm="0">
                                          <p:val>
                                            <p:strVal val="ppt_x"/>
                                          </p:val>
                                        </p:tav>
                                        <p:tav tm="100000">
                                          <p:val>
                                            <p:strVal val="ppt_x"/>
                                          </p:val>
                                        </p:tav>
                                      </p:tavLst>
                                    </p:anim>
                                    <p:anim calcmode="lin" valueType="num">
                                      <p:cBhvr additive="base">
                                        <p:cTn id="51" dur="4250"/>
                                        <p:tgtEl>
                                          <p:spTgt spid="157"/>
                                        </p:tgtEl>
                                        <p:attrNameLst>
                                          <p:attrName>ppt_y</p:attrName>
                                        </p:attrNameLst>
                                      </p:cBhvr>
                                      <p:tavLst>
                                        <p:tav tm="0">
                                          <p:val>
                                            <p:strVal val="ppt_y"/>
                                          </p:val>
                                        </p:tav>
                                        <p:tav tm="100000">
                                          <p:val>
                                            <p:strVal val="0-ppt_h/2"/>
                                          </p:val>
                                        </p:tav>
                                      </p:tavLst>
                                    </p:anim>
                                    <p:set>
                                      <p:cBhvr>
                                        <p:cTn id="52" dur="1" fill="hold">
                                          <p:stCondLst>
                                            <p:cond delay="4249"/>
                                          </p:stCondLst>
                                        </p:cTn>
                                        <p:tgtEl>
                                          <p:spTgt spid="157"/>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4000" fill="hold"/>
                                        <p:tgtEl>
                                          <p:spTgt spid="209"/>
                                        </p:tgtEl>
                                        <p:attrNameLst>
                                          <p:attrName>ppt_x</p:attrName>
                                        </p:attrNameLst>
                                      </p:cBhvr>
                                      <p:tavLst>
                                        <p:tav tm="0">
                                          <p:val>
                                            <p:strVal val="#ppt_x"/>
                                          </p:val>
                                        </p:tav>
                                        <p:tav tm="100000">
                                          <p:val>
                                            <p:strVal val="#ppt_x"/>
                                          </p:val>
                                        </p:tav>
                                      </p:tavLst>
                                    </p:anim>
                                    <p:anim calcmode="lin" valueType="num">
                                      <p:cBhvr additive="base">
                                        <p:cTn id="56" dur="4000" fill="hold"/>
                                        <p:tgtEl>
                                          <p:spTgt spid="209"/>
                                        </p:tgtEl>
                                        <p:attrNameLst>
                                          <p:attrName>ppt_y</p:attrName>
                                        </p:attrNameLst>
                                      </p:cBhvr>
                                      <p:tavLst>
                                        <p:tav tm="0">
                                          <p:val>
                                            <p:strVal val="1+#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209"/>
                                        </p:tgtEl>
                                        <p:attrNameLst>
                                          <p:attrName>style.visibility</p:attrName>
                                        </p:attrNameLst>
                                      </p:cBhvr>
                                      <p:to>
                                        <p:strVal val="visible"/>
                                      </p:to>
                                    </p:set>
                                    <p:anim calcmode="lin" valueType="num">
                                      <p:cBhvr>
                                        <p:cTn id="59" dur="3000" fill="hold"/>
                                        <p:tgtEl>
                                          <p:spTgt spid="209"/>
                                        </p:tgtEl>
                                        <p:attrNameLst>
                                          <p:attrName>ppt_w</p:attrName>
                                        </p:attrNameLst>
                                      </p:cBhvr>
                                      <p:tavLst>
                                        <p:tav tm="0">
                                          <p:val>
                                            <p:strVal val="#ppt_w"/>
                                          </p:val>
                                        </p:tav>
                                        <p:tav tm="100000">
                                          <p:val>
                                            <p:strVal val="#ppt_w"/>
                                          </p:val>
                                        </p:tav>
                                      </p:tavLst>
                                    </p:anim>
                                    <p:anim calcmode="lin" valueType="num">
                                      <p:cBhvr>
                                        <p:cTn id="60" dur="3000" fill="hold"/>
                                        <p:tgtEl>
                                          <p:spTgt spid="209"/>
                                        </p:tgtEl>
                                        <p:attrNameLst>
                                          <p:attrName>ppt_h</p:attrName>
                                        </p:attrNameLst>
                                      </p:cBhvr>
                                      <p:tavLst>
                                        <p:tav tm="0" fmla="#ppt_h*sin(2.5*pi*$)">
                                          <p:val>
                                            <p:fltVal val="0"/>
                                          </p:val>
                                        </p:tav>
                                        <p:tav tm="100000">
                                          <p:val>
                                            <p:fltVal val="1"/>
                                          </p:val>
                                        </p:tav>
                                      </p:tavLst>
                                    </p:anim>
                                  </p:childTnLst>
                                </p:cTn>
                              </p:par>
                              <p:par>
                                <p:cTn id="61" presetID="2" presetClass="exit" presetSubtype="4" fill="hold" nodeType="withEffect">
                                  <p:stCondLst>
                                    <p:cond delay="0"/>
                                  </p:stCondLst>
                                  <p:childTnLst>
                                    <p:anim calcmode="lin" valueType="num">
                                      <p:cBhvr additive="base">
                                        <p:cTn id="62" dur="4000"/>
                                        <p:tgtEl>
                                          <p:spTgt spid="209"/>
                                        </p:tgtEl>
                                        <p:attrNameLst>
                                          <p:attrName>ppt_x</p:attrName>
                                        </p:attrNameLst>
                                      </p:cBhvr>
                                      <p:tavLst>
                                        <p:tav tm="0">
                                          <p:val>
                                            <p:strVal val="ppt_x"/>
                                          </p:val>
                                        </p:tav>
                                        <p:tav tm="100000">
                                          <p:val>
                                            <p:strVal val="ppt_x"/>
                                          </p:val>
                                        </p:tav>
                                      </p:tavLst>
                                    </p:anim>
                                    <p:anim calcmode="lin" valueType="num">
                                      <p:cBhvr additive="base">
                                        <p:cTn id="63" dur="4000"/>
                                        <p:tgtEl>
                                          <p:spTgt spid="209"/>
                                        </p:tgtEl>
                                        <p:attrNameLst>
                                          <p:attrName>ppt_y</p:attrName>
                                        </p:attrNameLst>
                                      </p:cBhvr>
                                      <p:tavLst>
                                        <p:tav tm="0">
                                          <p:val>
                                            <p:strVal val="ppt_y"/>
                                          </p:val>
                                        </p:tav>
                                        <p:tav tm="100000">
                                          <p:val>
                                            <p:strVal val="1+ppt_h/2"/>
                                          </p:val>
                                        </p:tav>
                                      </p:tavLst>
                                    </p:anim>
                                    <p:set>
                                      <p:cBhvr>
                                        <p:cTn id="64" dur="1" fill="hold">
                                          <p:stCondLst>
                                            <p:cond delay="3999"/>
                                          </p:stCondLst>
                                        </p:cTn>
                                        <p:tgtEl>
                                          <p:spTgt spid="209"/>
                                        </p:tgtEl>
                                        <p:attrNameLst>
                                          <p:attrName>style.visibility</p:attrName>
                                        </p:attrNameLst>
                                      </p:cBhvr>
                                      <p:to>
                                        <p:strVal val="hidden"/>
                                      </p:to>
                                    </p:set>
                                  </p:childTnLst>
                                </p:cTn>
                              </p:par>
                              <p:par>
                                <p:cTn id="65" presetID="2" presetClass="entr" presetSubtype="4" fill="hold" nodeType="withEffect">
                                  <p:stCondLst>
                                    <p:cond delay="0"/>
                                  </p:stCondLst>
                                  <p:childTnLst>
                                    <p:set>
                                      <p:cBhvr>
                                        <p:cTn id="66" dur="1" fill="hold">
                                          <p:stCondLst>
                                            <p:cond delay="0"/>
                                          </p:stCondLst>
                                        </p:cTn>
                                        <p:tgtEl>
                                          <p:spTgt spid="260"/>
                                        </p:tgtEl>
                                        <p:attrNameLst>
                                          <p:attrName>style.visibility</p:attrName>
                                        </p:attrNameLst>
                                      </p:cBhvr>
                                      <p:to>
                                        <p:strVal val="visible"/>
                                      </p:to>
                                    </p:set>
                                    <p:anim calcmode="lin" valueType="num">
                                      <p:cBhvr additive="base">
                                        <p:cTn id="67" dur="4000" fill="hold"/>
                                        <p:tgtEl>
                                          <p:spTgt spid="260"/>
                                        </p:tgtEl>
                                        <p:attrNameLst>
                                          <p:attrName>ppt_x</p:attrName>
                                        </p:attrNameLst>
                                      </p:cBhvr>
                                      <p:tavLst>
                                        <p:tav tm="0">
                                          <p:val>
                                            <p:strVal val="#ppt_x"/>
                                          </p:val>
                                        </p:tav>
                                        <p:tav tm="100000">
                                          <p:val>
                                            <p:strVal val="#ppt_x"/>
                                          </p:val>
                                        </p:tav>
                                      </p:tavLst>
                                    </p:anim>
                                    <p:anim calcmode="lin" valueType="num">
                                      <p:cBhvr additive="base">
                                        <p:cTn id="68" dur="4000" fill="hold"/>
                                        <p:tgtEl>
                                          <p:spTgt spid="260"/>
                                        </p:tgtEl>
                                        <p:attrNameLst>
                                          <p:attrName>ppt_y</p:attrName>
                                        </p:attrNameLst>
                                      </p:cBhvr>
                                      <p:tavLst>
                                        <p:tav tm="0">
                                          <p:val>
                                            <p:strVal val="1+#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60"/>
                                        </p:tgtEl>
                                        <p:attrNameLst>
                                          <p:attrName>style.visibility</p:attrName>
                                        </p:attrNameLst>
                                      </p:cBhvr>
                                      <p:to>
                                        <p:strVal val="visible"/>
                                      </p:to>
                                    </p:set>
                                    <p:anim calcmode="lin" valueType="num">
                                      <p:cBhvr>
                                        <p:cTn id="71" dur="3000" fill="hold"/>
                                        <p:tgtEl>
                                          <p:spTgt spid="260"/>
                                        </p:tgtEl>
                                        <p:attrNameLst>
                                          <p:attrName>ppt_w</p:attrName>
                                        </p:attrNameLst>
                                      </p:cBhvr>
                                      <p:tavLst>
                                        <p:tav tm="0">
                                          <p:val>
                                            <p:strVal val="#ppt_w"/>
                                          </p:val>
                                        </p:tav>
                                        <p:tav tm="100000">
                                          <p:val>
                                            <p:strVal val="#ppt_w"/>
                                          </p:val>
                                        </p:tav>
                                      </p:tavLst>
                                    </p:anim>
                                    <p:anim calcmode="lin" valueType="num">
                                      <p:cBhvr>
                                        <p:cTn id="72" dur="3000" fill="hold"/>
                                        <p:tgtEl>
                                          <p:spTgt spid="260"/>
                                        </p:tgtEl>
                                        <p:attrNameLst>
                                          <p:attrName>ppt_h</p:attrName>
                                        </p:attrNameLst>
                                      </p:cBhvr>
                                      <p:tavLst>
                                        <p:tav tm="0" fmla="#ppt_h*sin(2.5*pi*$)">
                                          <p:val>
                                            <p:fltVal val="0"/>
                                          </p:val>
                                        </p:tav>
                                        <p:tav tm="100000">
                                          <p:val>
                                            <p:fltVal val="1"/>
                                          </p:val>
                                        </p:tav>
                                      </p:tavLst>
                                    </p:anim>
                                  </p:childTnLst>
                                </p:cTn>
                              </p:par>
                              <p:par>
                                <p:cTn id="73" presetID="2" presetClass="exit" presetSubtype="4" fill="hold" nodeType="withEffect">
                                  <p:stCondLst>
                                    <p:cond delay="0"/>
                                  </p:stCondLst>
                                  <p:childTnLst>
                                    <p:anim calcmode="lin" valueType="num">
                                      <p:cBhvr additive="base">
                                        <p:cTn id="74" dur="4000"/>
                                        <p:tgtEl>
                                          <p:spTgt spid="260"/>
                                        </p:tgtEl>
                                        <p:attrNameLst>
                                          <p:attrName>ppt_x</p:attrName>
                                        </p:attrNameLst>
                                      </p:cBhvr>
                                      <p:tavLst>
                                        <p:tav tm="0">
                                          <p:val>
                                            <p:strVal val="ppt_x"/>
                                          </p:val>
                                        </p:tav>
                                        <p:tav tm="100000">
                                          <p:val>
                                            <p:strVal val="ppt_x"/>
                                          </p:val>
                                        </p:tav>
                                      </p:tavLst>
                                    </p:anim>
                                    <p:anim calcmode="lin" valueType="num">
                                      <p:cBhvr additive="base">
                                        <p:cTn id="75" dur="4000"/>
                                        <p:tgtEl>
                                          <p:spTgt spid="260"/>
                                        </p:tgtEl>
                                        <p:attrNameLst>
                                          <p:attrName>ppt_y</p:attrName>
                                        </p:attrNameLst>
                                      </p:cBhvr>
                                      <p:tavLst>
                                        <p:tav tm="0">
                                          <p:val>
                                            <p:strVal val="ppt_y"/>
                                          </p:val>
                                        </p:tav>
                                        <p:tav tm="100000">
                                          <p:val>
                                            <p:strVal val="1+ppt_h/2"/>
                                          </p:val>
                                        </p:tav>
                                      </p:tavLst>
                                    </p:anim>
                                    <p:set>
                                      <p:cBhvr>
                                        <p:cTn id="76" dur="1" fill="hold">
                                          <p:stCondLst>
                                            <p:cond delay="3999"/>
                                          </p:stCondLst>
                                        </p:cTn>
                                        <p:tgtEl>
                                          <p:spTgt spid="260"/>
                                        </p:tgtEl>
                                        <p:attrNameLst>
                                          <p:attrName>style.visibility</p:attrName>
                                        </p:attrNameLst>
                                      </p:cBhvr>
                                      <p:to>
                                        <p:strVal val="hidden"/>
                                      </p:to>
                                    </p:set>
                                  </p:childTnLst>
                                </p:cTn>
                              </p:par>
                              <p:par>
                                <p:cTn id="77" presetID="2" presetClass="entr" presetSubtype="4" fill="hold" nodeType="withEffect">
                                  <p:stCondLst>
                                    <p:cond delay="0"/>
                                  </p:stCondLst>
                                  <p:childTnLst>
                                    <p:set>
                                      <p:cBhvr>
                                        <p:cTn id="78" dur="1" fill="hold">
                                          <p:stCondLst>
                                            <p:cond delay="0"/>
                                          </p:stCondLst>
                                        </p:cTn>
                                        <p:tgtEl>
                                          <p:spTgt spid="311"/>
                                        </p:tgtEl>
                                        <p:attrNameLst>
                                          <p:attrName>style.visibility</p:attrName>
                                        </p:attrNameLst>
                                      </p:cBhvr>
                                      <p:to>
                                        <p:strVal val="visible"/>
                                      </p:to>
                                    </p:set>
                                    <p:anim calcmode="lin" valueType="num">
                                      <p:cBhvr additive="base">
                                        <p:cTn id="79" dur="4000" fill="hold"/>
                                        <p:tgtEl>
                                          <p:spTgt spid="311"/>
                                        </p:tgtEl>
                                        <p:attrNameLst>
                                          <p:attrName>ppt_x</p:attrName>
                                        </p:attrNameLst>
                                      </p:cBhvr>
                                      <p:tavLst>
                                        <p:tav tm="0">
                                          <p:val>
                                            <p:strVal val="#ppt_x"/>
                                          </p:val>
                                        </p:tav>
                                        <p:tav tm="100000">
                                          <p:val>
                                            <p:strVal val="#ppt_x"/>
                                          </p:val>
                                        </p:tav>
                                      </p:tavLst>
                                    </p:anim>
                                    <p:anim calcmode="lin" valueType="num">
                                      <p:cBhvr additive="base">
                                        <p:cTn id="80" dur="4000" fill="hold"/>
                                        <p:tgtEl>
                                          <p:spTgt spid="311"/>
                                        </p:tgtEl>
                                        <p:attrNameLst>
                                          <p:attrName>ppt_y</p:attrName>
                                        </p:attrNameLst>
                                      </p:cBhvr>
                                      <p:tavLst>
                                        <p:tav tm="0">
                                          <p:val>
                                            <p:strVal val="1+#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311"/>
                                        </p:tgtEl>
                                        <p:attrNameLst>
                                          <p:attrName>style.visibility</p:attrName>
                                        </p:attrNameLst>
                                      </p:cBhvr>
                                      <p:to>
                                        <p:strVal val="visible"/>
                                      </p:to>
                                    </p:set>
                                    <p:anim calcmode="lin" valueType="num">
                                      <p:cBhvr>
                                        <p:cTn id="83" dur="3000" fill="hold"/>
                                        <p:tgtEl>
                                          <p:spTgt spid="311"/>
                                        </p:tgtEl>
                                        <p:attrNameLst>
                                          <p:attrName>ppt_w</p:attrName>
                                        </p:attrNameLst>
                                      </p:cBhvr>
                                      <p:tavLst>
                                        <p:tav tm="0">
                                          <p:val>
                                            <p:strVal val="#ppt_w"/>
                                          </p:val>
                                        </p:tav>
                                        <p:tav tm="100000">
                                          <p:val>
                                            <p:strVal val="#ppt_w"/>
                                          </p:val>
                                        </p:tav>
                                      </p:tavLst>
                                    </p:anim>
                                    <p:anim calcmode="lin" valueType="num">
                                      <p:cBhvr>
                                        <p:cTn id="84" dur="3000" fill="hold"/>
                                        <p:tgtEl>
                                          <p:spTgt spid="311"/>
                                        </p:tgtEl>
                                        <p:attrNameLst>
                                          <p:attrName>ppt_h</p:attrName>
                                        </p:attrNameLst>
                                      </p:cBhvr>
                                      <p:tavLst>
                                        <p:tav tm="0" fmla="#ppt_h*sin(2.5*pi*$)">
                                          <p:val>
                                            <p:fltVal val="0"/>
                                          </p:val>
                                        </p:tav>
                                        <p:tav tm="100000">
                                          <p:val>
                                            <p:fltVal val="1"/>
                                          </p:val>
                                        </p:tav>
                                      </p:tavLst>
                                    </p:anim>
                                  </p:childTnLst>
                                </p:cTn>
                              </p:par>
                              <p:par>
                                <p:cTn id="85" presetID="2" presetClass="exit" presetSubtype="1" fill="hold" nodeType="withEffect">
                                  <p:stCondLst>
                                    <p:cond delay="0"/>
                                  </p:stCondLst>
                                  <p:childTnLst>
                                    <p:anim calcmode="lin" valueType="num">
                                      <p:cBhvr additive="base">
                                        <p:cTn id="86" dur="4000"/>
                                        <p:tgtEl>
                                          <p:spTgt spid="311"/>
                                        </p:tgtEl>
                                        <p:attrNameLst>
                                          <p:attrName>ppt_x</p:attrName>
                                        </p:attrNameLst>
                                      </p:cBhvr>
                                      <p:tavLst>
                                        <p:tav tm="0">
                                          <p:val>
                                            <p:strVal val="ppt_x"/>
                                          </p:val>
                                        </p:tav>
                                        <p:tav tm="100000">
                                          <p:val>
                                            <p:strVal val="ppt_x"/>
                                          </p:val>
                                        </p:tav>
                                      </p:tavLst>
                                    </p:anim>
                                    <p:anim calcmode="lin" valueType="num">
                                      <p:cBhvr additive="base">
                                        <p:cTn id="87" dur="4000"/>
                                        <p:tgtEl>
                                          <p:spTgt spid="311"/>
                                        </p:tgtEl>
                                        <p:attrNameLst>
                                          <p:attrName>ppt_y</p:attrName>
                                        </p:attrNameLst>
                                      </p:cBhvr>
                                      <p:tavLst>
                                        <p:tav tm="0">
                                          <p:val>
                                            <p:strVal val="ppt_y"/>
                                          </p:val>
                                        </p:tav>
                                        <p:tav tm="100000">
                                          <p:val>
                                            <p:strVal val="0-ppt_h/2"/>
                                          </p:val>
                                        </p:tav>
                                      </p:tavLst>
                                    </p:anim>
                                    <p:set>
                                      <p:cBhvr>
                                        <p:cTn id="88" dur="1" fill="hold">
                                          <p:stCondLst>
                                            <p:cond delay="3999"/>
                                          </p:stCondLst>
                                        </p:cTn>
                                        <p:tgtEl>
                                          <p:spTgt spid="311"/>
                                        </p:tgtEl>
                                        <p:attrNameLst>
                                          <p:attrName>style.visibility</p:attrName>
                                        </p:attrNameLst>
                                      </p:cBhvr>
                                      <p:to>
                                        <p:strVal val="hidden"/>
                                      </p:to>
                                    </p:set>
                                  </p:childTnLst>
                                </p:cTn>
                              </p:par>
                              <p:par>
                                <p:cTn id="89" presetID="2" presetClass="entr" presetSubtype="4" fill="hold" nodeType="withEffect">
                                  <p:stCondLst>
                                    <p:cond delay="0"/>
                                  </p:stCondLst>
                                  <p:childTnLst>
                                    <p:set>
                                      <p:cBhvr>
                                        <p:cTn id="90" dur="1" fill="hold">
                                          <p:stCondLst>
                                            <p:cond delay="0"/>
                                          </p:stCondLst>
                                        </p:cTn>
                                        <p:tgtEl>
                                          <p:spTgt spid="362"/>
                                        </p:tgtEl>
                                        <p:attrNameLst>
                                          <p:attrName>style.visibility</p:attrName>
                                        </p:attrNameLst>
                                      </p:cBhvr>
                                      <p:to>
                                        <p:strVal val="visible"/>
                                      </p:to>
                                    </p:set>
                                    <p:anim calcmode="lin" valueType="num">
                                      <p:cBhvr additive="base">
                                        <p:cTn id="91" dur="4000" fill="hold"/>
                                        <p:tgtEl>
                                          <p:spTgt spid="362"/>
                                        </p:tgtEl>
                                        <p:attrNameLst>
                                          <p:attrName>ppt_x</p:attrName>
                                        </p:attrNameLst>
                                      </p:cBhvr>
                                      <p:tavLst>
                                        <p:tav tm="0">
                                          <p:val>
                                            <p:strVal val="#ppt_x"/>
                                          </p:val>
                                        </p:tav>
                                        <p:tav tm="100000">
                                          <p:val>
                                            <p:strVal val="#ppt_x"/>
                                          </p:val>
                                        </p:tav>
                                      </p:tavLst>
                                    </p:anim>
                                    <p:anim calcmode="lin" valueType="num">
                                      <p:cBhvr additive="base">
                                        <p:cTn id="92" dur="4000" fill="hold"/>
                                        <p:tgtEl>
                                          <p:spTgt spid="362"/>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362"/>
                                        </p:tgtEl>
                                        <p:attrNameLst>
                                          <p:attrName>style.visibility</p:attrName>
                                        </p:attrNameLst>
                                      </p:cBhvr>
                                      <p:to>
                                        <p:strVal val="visible"/>
                                      </p:to>
                                    </p:set>
                                    <p:anim calcmode="lin" valueType="num">
                                      <p:cBhvr>
                                        <p:cTn id="95" dur="3000" fill="hold"/>
                                        <p:tgtEl>
                                          <p:spTgt spid="362"/>
                                        </p:tgtEl>
                                        <p:attrNameLst>
                                          <p:attrName>ppt_w</p:attrName>
                                        </p:attrNameLst>
                                      </p:cBhvr>
                                      <p:tavLst>
                                        <p:tav tm="0">
                                          <p:val>
                                            <p:strVal val="#ppt_w"/>
                                          </p:val>
                                        </p:tav>
                                        <p:tav tm="100000">
                                          <p:val>
                                            <p:strVal val="#ppt_w"/>
                                          </p:val>
                                        </p:tav>
                                      </p:tavLst>
                                    </p:anim>
                                    <p:anim calcmode="lin" valueType="num">
                                      <p:cBhvr>
                                        <p:cTn id="96" dur="3000" fill="hold"/>
                                        <p:tgtEl>
                                          <p:spTgt spid="362"/>
                                        </p:tgtEl>
                                        <p:attrNameLst>
                                          <p:attrName>ppt_h</p:attrName>
                                        </p:attrNameLst>
                                      </p:cBhvr>
                                      <p:tavLst>
                                        <p:tav tm="0" fmla="#ppt_h*sin(2.5*pi*$)">
                                          <p:val>
                                            <p:fltVal val="0"/>
                                          </p:val>
                                        </p:tav>
                                        <p:tav tm="100000">
                                          <p:val>
                                            <p:fltVal val="1"/>
                                          </p:val>
                                        </p:tav>
                                      </p:tavLst>
                                    </p:anim>
                                  </p:childTnLst>
                                </p:cTn>
                              </p:par>
                              <p:par>
                                <p:cTn id="97" presetID="2" presetClass="exit" presetSubtype="1" fill="hold" nodeType="withEffect">
                                  <p:stCondLst>
                                    <p:cond delay="0"/>
                                  </p:stCondLst>
                                  <p:childTnLst>
                                    <p:anim calcmode="lin" valueType="num">
                                      <p:cBhvr additive="base">
                                        <p:cTn id="98" dur="4000"/>
                                        <p:tgtEl>
                                          <p:spTgt spid="362"/>
                                        </p:tgtEl>
                                        <p:attrNameLst>
                                          <p:attrName>ppt_x</p:attrName>
                                        </p:attrNameLst>
                                      </p:cBhvr>
                                      <p:tavLst>
                                        <p:tav tm="0">
                                          <p:val>
                                            <p:strVal val="ppt_x"/>
                                          </p:val>
                                        </p:tav>
                                        <p:tav tm="100000">
                                          <p:val>
                                            <p:strVal val="ppt_x"/>
                                          </p:val>
                                        </p:tav>
                                      </p:tavLst>
                                    </p:anim>
                                    <p:anim calcmode="lin" valueType="num">
                                      <p:cBhvr additive="base">
                                        <p:cTn id="99" dur="4000"/>
                                        <p:tgtEl>
                                          <p:spTgt spid="362"/>
                                        </p:tgtEl>
                                        <p:attrNameLst>
                                          <p:attrName>ppt_y</p:attrName>
                                        </p:attrNameLst>
                                      </p:cBhvr>
                                      <p:tavLst>
                                        <p:tav tm="0">
                                          <p:val>
                                            <p:strVal val="ppt_y"/>
                                          </p:val>
                                        </p:tav>
                                        <p:tav tm="100000">
                                          <p:val>
                                            <p:strVal val="0-ppt_h/2"/>
                                          </p:val>
                                        </p:tav>
                                      </p:tavLst>
                                    </p:anim>
                                    <p:set>
                                      <p:cBhvr>
                                        <p:cTn id="100" dur="1" fill="hold">
                                          <p:stCondLst>
                                            <p:cond delay="3999"/>
                                          </p:stCondLst>
                                        </p:cTn>
                                        <p:tgtEl>
                                          <p:spTgt spid="362"/>
                                        </p:tgtEl>
                                        <p:attrNameLst>
                                          <p:attrName>style.visibility</p:attrName>
                                        </p:attrNameLst>
                                      </p:cBhvr>
                                      <p:to>
                                        <p:strVal val="hidden"/>
                                      </p:to>
                                    </p:set>
                                  </p:childTnLst>
                                </p:cTn>
                              </p:par>
                              <p:par>
                                <p:cTn id="101" presetID="23" presetClass="entr" presetSubtype="288" fill="hold" nodeType="withEffect">
                                  <p:stCondLst>
                                    <p:cond delay="500"/>
                                  </p:stCondLst>
                                  <p:childTnLst>
                                    <p:set>
                                      <p:cBhvr>
                                        <p:cTn id="102" dur="1" fill="hold">
                                          <p:stCondLst>
                                            <p:cond delay="0"/>
                                          </p:stCondLst>
                                        </p:cTn>
                                        <p:tgtEl>
                                          <p:spTgt spid="413"/>
                                        </p:tgtEl>
                                        <p:attrNameLst>
                                          <p:attrName>style.visibility</p:attrName>
                                        </p:attrNameLst>
                                      </p:cBhvr>
                                      <p:to>
                                        <p:strVal val="visible"/>
                                      </p:to>
                                    </p:set>
                                    <p:anim calcmode="lin" valueType="num">
                                      <p:cBhvr>
                                        <p:cTn id="103" dur="3400" fill="hold"/>
                                        <p:tgtEl>
                                          <p:spTgt spid="413"/>
                                        </p:tgtEl>
                                        <p:attrNameLst>
                                          <p:attrName>ppt_w</p:attrName>
                                        </p:attrNameLst>
                                      </p:cBhvr>
                                      <p:tavLst>
                                        <p:tav tm="0">
                                          <p:val>
                                            <p:strVal val="4/3*#ppt_w"/>
                                          </p:val>
                                        </p:tav>
                                        <p:tav tm="100000">
                                          <p:val>
                                            <p:strVal val="#ppt_w"/>
                                          </p:val>
                                        </p:tav>
                                      </p:tavLst>
                                    </p:anim>
                                    <p:anim calcmode="lin" valueType="num">
                                      <p:cBhvr>
                                        <p:cTn id="104" dur="3400" fill="hold"/>
                                        <p:tgtEl>
                                          <p:spTgt spid="413"/>
                                        </p:tgtEl>
                                        <p:attrNameLst>
                                          <p:attrName>ppt_h</p:attrName>
                                        </p:attrNameLst>
                                      </p:cBhvr>
                                      <p:tavLst>
                                        <p:tav tm="0">
                                          <p:val>
                                            <p:strVal val="4/3*#ppt_h"/>
                                          </p:val>
                                        </p:tav>
                                        <p:tav tm="100000">
                                          <p:val>
                                            <p:strVal val="#ppt_h"/>
                                          </p:val>
                                        </p:tav>
                                      </p:tavLst>
                                    </p:anim>
                                  </p:childTnLst>
                                </p:cTn>
                              </p:par>
                              <p:par>
                                <p:cTn id="105" presetID="16" presetClass="entr" presetSubtype="42" fill="hold" nodeType="withEffect">
                                  <p:stCondLst>
                                    <p:cond delay="500"/>
                                  </p:stCondLst>
                                  <p:childTnLst>
                                    <p:set>
                                      <p:cBhvr>
                                        <p:cTn id="106" dur="1" fill="hold">
                                          <p:stCondLst>
                                            <p:cond delay="0"/>
                                          </p:stCondLst>
                                        </p:cTn>
                                        <p:tgtEl>
                                          <p:spTgt spid="413"/>
                                        </p:tgtEl>
                                        <p:attrNameLst>
                                          <p:attrName>style.visibility</p:attrName>
                                        </p:attrNameLst>
                                      </p:cBhvr>
                                      <p:to>
                                        <p:strVal val="visible"/>
                                      </p:to>
                                    </p:set>
                                    <p:animEffect transition="in" filter="barn(outHorizontal)">
                                      <p:cBhvr>
                                        <p:cTn id="107" dur="3400"/>
                                        <p:tgtEl>
                                          <p:spTgt spid="413"/>
                                        </p:tgtEl>
                                      </p:cBhvr>
                                    </p:animEffect>
                                  </p:childTnLst>
                                </p:cTn>
                              </p:par>
                              <p:par>
                                <p:cTn id="108" presetID="9" presetClass="emph" presetSubtype="0" grpId="0" nodeType="withEffect">
                                  <p:stCondLst>
                                    <p:cond delay="0"/>
                                  </p:stCondLst>
                                  <p:childTnLst>
                                    <p:set>
                                      <p:cBhvr rctx="PPT">
                                        <p:cTn id="109" dur="indefinite"/>
                                        <p:tgtEl>
                                          <p:spTgt spid="414"/>
                                        </p:tgtEl>
                                        <p:attrNameLst>
                                          <p:attrName>style.opacity</p:attrName>
                                        </p:attrNameLst>
                                      </p:cBhvr>
                                      <p:to>
                                        <p:strVal val="0"/>
                                      </p:to>
                                    </p:set>
                                    <p:animEffect filter="image" prLst="opacity: 0">
                                      <p:cBhvr rctx="IE">
                                        <p:cTn id="110" dur="indefinite"/>
                                        <p:tgtEl>
                                          <p:spTgt spid="4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107 Grupo"/>
          <p:cNvGrpSpPr/>
          <p:nvPr/>
        </p:nvGrpSpPr>
        <p:grpSpPr>
          <a:xfrm>
            <a:off x="-16303" y="0"/>
            <a:ext cx="9144000" cy="5143500"/>
            <a:chOff x="0" y="0"/>
            <a:chExt cx="9144000" cy="5143500"/>
          </a:xfrm>
        </p:grpSpPr>
        <p:sp>
          <p:nvSpPr>
            <p:cNvPr id="109" name="108 Rectángulo"/>
            <p:cNvSpPr/>
            <p:nvPr/>
          </p:nvSpPr>
          <p:spPr>
            <a:xfrm rot="10800000">
              <a:off x="0" y="0"/>
              <a:ext cx="4572000" cy="2571750"/>
            </a:xfrm>
            <a:prstGeom prst="rect">
              <a:avLst/>
            </a:prstGeom>
            <a:gradFill>
              <a:gsLst>
                <a:gs pos="72495">
                  <a:srgbClr val="FF66FF">
                    <a:lumMod val="21000"/>
                    <a:lumOff val="79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a:off x="4572000" y="2571750"/>
              <a:ext cx="4572000" cy="2571750"/>
            </a:xfrm>
            <a:prstGeom prst="rect">
              <a:avLst/>
            </a:prstGeom>
            <a:gradFill>
              <a:gsLst>
                <a:gs pos="72495">
                  <a:srgbClr val="FF66FF">
                    <a:lumMod val="21000"/>
                    <a:lumOff val="79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flipH="1">
              <a:off x="4572000" y="0"/>
              <a:ext cx="4572000" cy="2571750"/>
            </a:xfrm>
            <a:prstGeom prst="rect">
              <a:avLst/>
            </a:prstGeom>
            <a:gradFill>
              <a:gsLst>
                <a:gs pos="72495">
                  <a:srgbClr val="FF66FF">
                    <a:lumMod val="21000"/>
                    <a:lumOff val="79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flipH="1">
              <a:off x="0" y="2571750"/>
              <a:ext cx="4572000" cy="2571750"/>
            </a:xfrm>
            <a:prstGeom prst="rect">
              <a:avLst/>
            </a:prstGeom>
            <a:gradFill>
              <a:gsLst>
                <a:gs pos="72495">
                  <a:srgbClr val="FF66FF">
                    <a:lumMod val="21000"/>
                    <a:lumOff val="79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7" name="10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grpSp>
        <p:nvGrpSpPr>
          <p:cNvPr id="39" name="38 Grupo"/>
          <p:cNvGrpSpPr/>
          <p:nvPr/>
        </p:nvGrpSpPr>
        <p:grpSpPr>
          <a:xfrm>
            <a:off x="-396000" y="-1748730"/>
            <a:ext cx="5009702" cy="4216440"/>
            <a:chOff x="611560" y="411510"/>
            <a:chExt cx="5009702" cy="4216440"/>
          </a:xfrm>
          <a:effectLst>
            <a:glow rad="12700">
              <a:schemeClr val="tx1"/>
            </a:glow>
          </a:effectLst>
        </p:grpSpPr>
        <p:cxnSp>
          <p:nvCxnSpPr>
            <p:cNvPr id="3" name="2 Conector recto"/>
            <p:cNvCxnSpPr/>
            <p:nvPr/>
          </p:nvCxnSpPr>
          <p:spPr>
            <a:xfrm>
              <a:off x="1791520" y="7025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691880" y="10906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2987198" y="7996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86479" y="4115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894761" y="11877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237" y="176985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87917" y="1915396"/>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86479" y="16243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987198" y="24490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1791520" y="23520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894761" y="24005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3585038" y="307969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688279" y="303118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2389358" y="337155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11560" y="28371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1403648" y="365187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4156695" y="17357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355976" y="13476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355976" y="256042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3635896" y="372387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843808" y="40119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flipH="1">
            <a:off x="4427984" y="-1748730"/>
            <a:ext cx="5009702" cy="4216440"/>
            <a:chOff x="611560" y="411510"/>
            <a:chExt cx="5009702" cy="4216440"/>
          </a:xfrm>
          <a:effectLst>
            <a:glow rad="12700">
              <a:schemeClr val="tx1"/>
            </a:glow>
          </a:effectLst>
        </p:grpSpPr>
        <p:cxnSp>
          <p:nvCxnSpPr>
            <p:cNvPr id="41" name="40 Conector recto"/>
            <p:cNvCxnSpPr/>
            <p:nvPr/>
          </p:nvCxnSpPr>
          <p:spPr>
            <a:xfrm>
              <a:off x="1791520" y="7025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1691880" y="10906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987198" y="7996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3186479" y="4115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894761" y="11877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1254237" y="176985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87917" y="1915396"/>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186479" y="16243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2987198" y="24490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1791520" y="23520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894761" y="24005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585038" y="307969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2688279" y="303118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2389358" y="337155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611560" y="28371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1403648" y="365187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4156695" y="17357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4355976" y="13476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4355976" y="256042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635896" y="372387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2843808" y="40119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62" name="61 Grupo"/>
          <p:cNvGrpSpPr/>
          <p:nvPr/>
        </p:nvGrpSpPr>
        <p:grpSpPr>
          <a:xfrm rot="10800000">
            <a:off x="4427432" y="2499742"/>
            <a:ext cx="5009702" cy="4216440"/>
            <a:chOff x="611560" y="411510"/>
            <a:chExt cx="5009702" cy="4216440"/>
          </a:xfrm>
          <a:effectLst>
            <a:glow rad="12700">
              <a:schemeClr val="tx1"/>
            </a:glow>
          </a:effectLst>
        </p:grpSpPr>
        <p:cxnSp>
          <p:nvCxnSpPr>
            <p:cNvPr id="63" name="62 Conector recto"/>
            <p:cNvCxnSpPr/>
            <p:nvPr/>
          </p:nvCxnSpPr>
          <p:spPr>
            <a:xfrm>
              <a:off x="1791520" y="7025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1691880" y="10906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987198" y="7996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186479" y="4115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894761" y="11877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1254237" y="176985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2787917" y="1915396"/>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3186479" y="16243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987198" y="24490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1791520" y="23520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894761" y="24005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3585038" y="307969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88279" y="303118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389358" y="337155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611560" y="28371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1403648" y="365187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4156695" y="17357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4355976" y="13476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4355976" y="256042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635896" y="372387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843808" y="40119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84" name="83 Grupo"/>
          <p:cNvGrpSpPr/>
          <p:nvPr/>
        </p:nvGrpSpPr>
        <p:grpSpPr>
          <a:xfrm rot="10800000" flipH="1">
            <a:off x="-396552" y="2499742"/>
            <a:ext cx="5009702" cy="4216440"/>
            <a:chOff x="611560" y="411510"/>
            <a:chExt cx="5009702" cy="4216440"/>
          </a:xfrm>
          <a:effectLst>
            <a:glow rad="12700">
              <a:schemeClr val="tx1"/>
            </a:glow>
          </a:effectLst>
        </p:grpSpPr>
        <p:cxnSp>
          <p:nvCxnSpPr>
            <p:cNvPr id="85" name="84 Conector recto"/>
            <p:cNvCxnSpPr/>
            <p:nvPr/>
          </p:nvCxnSpPr>
          <p:spPr>
            <a:xfrm>
              <a:off x="1791520" y="7025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1691880" y="109068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987198" y="7996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86479" y="4115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894761" y="11877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1254237" y="176985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787917" y="1915396"/>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86479" y="16243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987198" y="24490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1791520" y="235200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894761" y="240052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585038" y="307969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688279" y="303118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2389358" y="337155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611560" y="2837132"/>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a:off x="1403648" y="365187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4156695" y="17357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4355976" y="134761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4355976" y="2560424"/>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3635896" y="3723878"/>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43808" y="4011910"/>
              <a:ext cx="1265286" cy="616040"/>
            </a:xfrm>
            <a:prstGeom prst="line">
              <a:avLst/>
            </a:prstGeom>
            <a:ln w="190500" cap="rnd" cmpd="dbl">
              <a:gradFill flip="none" rotWithShape="1">
                <a:gsLst>
                  <a:gs pos="72000">
                    <a:srgbClr val="66FF33"/>
                  </a:gs>
                  <a:gs pos="26000">
                    <a:srgbClr val="FF6600"/>
                  </a:gs>
                  <a:gs pos="66000">
                    <a:srgbClr val="FF66FF"/>
                  </a:gs>
                  <a:gs pos="43000">
                    <a:srgbClr val="FF66FF"/>
                  </a:gs>
                  <a:gs pos="19000">
                    <a:srgbClr val="FFC000"/>
                  </a:gs>
                </a:gsLst>
                <a:path path="circle">
                  <a:fillToRect l="50000" t="50000" r="50000" b="50000"/>
                </a:path>
                <a:tileRect/>
              </a:gradFill>
              <a:prstDash val="sysDot"/>
            </a:ln>
            <a:effectLst/>
            <a:scene3d>
              <a:camera prst="orthographicFront"/>
              <a:lightRig rig="brightRoom" dir="t"/>
            </a:scene3d>
            <a:sp3d prstMaterial="powder"/>
          </p:spPr>
          <p:style>
            <a:lnRef idx="1">
              <a:schemeClr val="accent1"/>
            </a:lnRef>
            <a:fillRef idx="0">
              <a:schemeClr val="accent1"/>
            </a:fillRef>
            <a:effectRef idx="0">
              <a:schemeClr val="accent1"/>
            </a:effectRef>
            <a:fontRef idx="minor">
              <a:schemeClr val="tx1"/>
            </a:fontRef>
          </p:style>
        </p:cxnSp>
      </p:grpSp>
      <p:sp>
        <p:nvSpPr>
          <p:cNvPr id="113" name="112 Rectángulo"/>
          <p:cNvSpPr/>
          <p:nvPr/>
        </p:nvSpPr>
        <p:spPr>
          <a:xfrm flipH="1">
            <a:off x="-1764704" y="-2036762"/>
            <a:ext cx="12889432" cy="885698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34419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3000" fill="hold"/>
                                        <p:tgtEl>
                                          <p:spTgt spid="39"/>
                                        </p:tgtEl>
                                        <p:attrNameLst>
                                          <p:attrName>ppt_x</p:attrName>
                                        </p:attrNameLst>
                                      </p:cBhvr>
                                      <p:tavLst>
                                        <p:tav tm="0">
                                          <p:val>
                                            <p:strVal val="1+#ppt_w/2"/>
                                          </p:val>
                                        </p:tav>
                                        <p:tav tm="100000">
                                          <p:val>
                                            <p:strVal val="#ppt_x"/>
                                          </p:val>
                                        </p:tav>
                                      </p:tavLst>
                                    </p:anim>
                                    <p:anim calcmode="lin" valueType="num">
                                      <p:cBhvr additive="base">
                                        <p:cTn id="8" dur="3000" fill="hold"/>
                                        <p:tgtEl>
                                          <p:spTgt spid="39"/>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750"/>
                                        <p:tgtEl>
                                          <p:spTgt spid="39"/>
                                        </p:tgtEl>
                                        <p:attrNameLst>
                                          <p:attrName>ppt_x</p:attrName>
                                        </p:attrNameLst>
                                      </p:cBhvr>
                                      <p:tavLst>
                                        <p:tav tm="0">
                                          <p:val>
                                            <p:strVal val="ppt_x"/>
                                          </p:val>
                                        </p:tav>
                                        <p:tav tm="100000">
                                          <p:val>
                                            <p:strVal val="1+ppt_w/2"/>
                                          </p:val>
                                        </p:tav>
                                      </p:tavLst>
                                    </p:anim>
                                    <p:anim calcmode="lin" valueType="num">
                                      <p:cBhvr additive="base">
                                        <p:cTn id="11" dur="3750"/>
                                        <p:tgtEl>
                                          <p:spTgt spid="39"/>
                                        </p:tgtEl>
                                        <p:attrNameLst>
                                          <p:attrName>ppt_y</p:attrName>
                                        </p:attrNameLst>
                                      </p:cBhvr>
                                      <p:tavLst>
                                        <p:tav tm="0">
                                          <p:val>
                                            <p:strVal val="ppt_y"/>
                                          </p:val>
                                        </p:tav>
                                        <p:tav tm="100000">
                                          <p:val>
                                            <p:strVal val="1+ppt_h/2"/>
                                          </p:val>
                                        </p:tav>
                                      </p:tavLst>
                                    </p:anim>
                                    <p:set>
                                      <p:cBhvr>
                                        <p:cTn id="12" dur="1" fill="hold">
                                          <p:stCondLst>
                                            <p:cond delay="3749"/>
                                          </p:stCondLst>
                                        </p:cTn>
                                        <p:tgtEl>
                                          <p:spTgt spid="39"/>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3000" fill="hold"/>
                                        <p:tgtEl>
                                          <p:spTgt spid="40"/>
                                        </p:tgtEl>
                                        <p:attrNameLst>
                                          <p:attrName>ppt_x</p:attrName>
                                        </p:attrNameLst>
                                      </p:cBhvr>
                                      <p:tavLst>
                                        <p:tav tm="0">
                                          <p:val>
                                            <p:strVal val="0-#ppt_w/2"/>
                                          </p:val>
                                        </p:tav>
                                        <p:tav tm="100000">
                                          <p:val>
                                            <p:strVal val="#ppt_x"/>
                                          </p:val>
                                        </p:tav>
                                      </p:tavLst>
                                    </p:anim>
                                    <p:anim calcmode="lin" valueType="num">
                                      <p:cBhvr additive="base">
                                        <p:cTn id="16" dur="3000" fill="hold"/>
                                        <p:tgtEl>
                                          <p:spTgt spid="40"/>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750"/>
                                        <p:tgtEl>
                                          <p:spTgt spid="40"/>
                                        </p:tgtEl>
                                        <p:attrNameLst>
                                          <p:attrName>ppt_x</p:attrName>
                                        </p:attrNameLst>
                                      </p:cBhvr>
                                      <p:tavLst>
                                        <p:tav tm="0">
                                          <p:val>
                                            <p:strVal val="ppt_x"/>
                                          </p:val>
                                        </p:tav>
                                        <p:tav tm="100000">
                                          <p:val>
                                            <p:strVal val="0-ppt_w/2"/>
                                          </p:val>
                                        </p:tav>
                                      </p:tavLst>
                                    </p:anim>
                                    <p:anim calcmode="lin" valueType="num">
                                      <p:cBhvr additive="base">
                                        <p:cTn id="19" dur="3750"/>
                                        <p:tgtEl>
                                          <p:spTgt spid="40"/>
                                        </p:tgtEl>
                                        <p:attrNameLst>
                                          <p:attrName>ppt_y</p:attrName>
                                        </p:attrNameLst>
                                      </p:cBhvr>
                                      <p:tavLst>
                                        <p:tav tm="0">
                                          <p:val>
                                            <p:strVal val="ppt_y"/>
                                          </p:val>
                                        </p:tav>
                                        <p:tav tm="100000">
                                          <p:val>
                                            <p:strVal val="1+ppt_h/2"/>
                                          </p:val>
                                        </p:tav>
                                      </p:tavLst>
                                    </p:anim>
                                    <p:set>
                                      <p:cBhvr>
                                        <p:cTn id="20" dur="1" fill="hold">
                                          <p:stCondLst>
                                            <p:cond delay="3749"/>
                                          </p:stCondLst>
                                        </p:cTn>
                                        <p:tgtEl>
                                          <p:spTgt spid="40"/>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3000" fill="hold"/>
                                        <p:tgtEl>
                                          <p:spTgt spid="84"/>
                                        </p:tgtEl>
                                        <p:attrNameLst>
                                          <p:attrName>ppt_x</p:attrName>
                                        </p:attrNameLst>
                                      </p:cBhvr>
                                      <p:tavLst>
                                        <p:tav tm="0">
                                          <p:val>
                                            <p:strVal val="1+#ppt_w/2"/>
                                          </p:val>
                                        </p:tav>
                                        <p:tav tm="100000">
                                          <p:val>
                                            <p:strVal val="#ppt_x"/>
                                          </p:val>
                                        </p:tav>
                                      </p:tavLst>
                                    </p:anim>
                                    <p:anim calcmode="lin" valueType="num">
                                      <p:cBhvr additive="base">
                                        <p:cTn id="24" dur="3000" fill="hold"/>
                                        <p:tgtEl>
                                          <p:spTgt spid="84"/>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750"/>
                                        <p:tgtEl>
                                          <p:spTgt spid="84"/>
                                        </p:tgtEl>
                                        <p:attrNameLst>
                                          <p:attrName>ppt_x</p:attrName>
                                        </p:attrNameLst>
                                      </p:cBhvr>
                                      <p:tavLst>
                                        <p:tav tm="0">
                                          <p:val>
                                            <p:strVal val="ppt_x"/>
                                          </p:val>
                                        </p:tav>
                                        <p:tav tm="100000">
                                          <p:val>
                                            <p:strVal val="1+ppt_w/2"/>
                                          </p:val>
                                        </p:tav>
                                      </p:tavLst>
                                    </p:anim>
                                    <p:anim calcmode="lin" valueType="num">
                                      <p:cBhvr additive="base">
                                        <p:cTn id="27" dur="3750"/>
                                        <p:tgtEl>
                                          <p:spTgt spid="84"/>
                                        </p:tgtEl>
                                        <p:attrNameLst>
                                          <p:attrName>ppt_y</p:attrName>
                                        </p:attrNameLst>
                                      </p:cBhvr>
                                      <p:tavLst>
                                        <p:tav tm="0">
                                          <p:val>
                                            <p:strVal val="ppt_y"/>
                                          </p:val>
                                        </p:tav>
                                        <p:tav tm="100000">
                                          <p:val>
                                            <p:strVal val="0-ppt_h/2"/>
                                          </p:val>
                                        </p:tav>
                                      </p:tavLst>
                                    </p:anim>
                                    <p:set>
                                      <p:cBhvr>
                                        <p:cTn id="28" dur="1" fill="hold">
                                          <p:stCondLst>
                                            <p:cond delay="3749"/>
                                          </p:stCondLst>
                                        </p:cTn>
                                        <p:tgtEl>
                                          <p:spTgt spid="84"/>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62"/>
                                        </p:tgtEl>
                                        <p:attrNameLst>
                                          <p:attrName>style.visibility</p:attrName>
                                        </p:attrNameLst>
                                      </p:cBhvr>
                                      <p:to>
                                        <p:strVal val="visible"/>
                                      </p:to>
                                    </p:set>
                                    <p:anim calcmode="lin" valueType="num">
                                      <p:cBhvr additive="base">
                                        <p:cTn id="31" dur="3000" fill="hold"/>
                                        <p:tgtEl>
                                          <p:spTgt spid="62"/>
                                        </p:tgtEl>
                                        <p:attrNameLst>
                                          <p:attrName>ppt_x</p:attrName>
                                        </p:attrNameLst>
                                      </p:cBhvr>
                                      <p:tavLst>
                                        <p:tav tm="0">
                                          <p:val>
                                            <p:strVal val="0-#ppt_w/2"/>
                                          </p:val>
                                        </p:tav>
                                        <p:tav tm="100000">
                                          <p:val>
                                            <p:strVal val="#ppt_x"/>
                                          </p:val>
                                        </p:tav>
                                      </p:tavLst>
                                    </p:anim>
                                    <p:anim calcmode="lin" valueType="num">
                                      <p:cBhvr additive="base">
                                        <p:cTn id="32" dur="3000" fill="hold"/>
                                        <p:tgtEl>
                                          <p:spTgt spid="62"/>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750"/>
                                        <p:tgtEl>
                                          <p:spTgt spid="62"/>
                                        </p:tgtEl>
                                        <p:attrNameLst>
                                          <p:attrName>ppt_x</p:attrName>
                                        </p:attrNameLst>
                                      </p:cBhvr>
                                      <p:tavLst>
                                        <p:tav tm="0">
                                          <p:val>
                                            <p:strVal val="ppt_x"/>
                                          </p:val>
                                        </p:tav>
                                        <p:tav tm="100000">
                                          <p:val>
                                            <p:strVal val="0-ppt_w/2"/>
                                          </p:val>
                                        </p:tav>
                                      </p:tavLst>
                                    </p:anim>
                                    <p:anim calcmode="lin" valueType="num">
                                      <p:cBhvr additive="base">
                                        <p:cTn id="35" dur="3750"/>
                                        <p:tgtEl>
                                          <p:spTgt spid="62"/>
                                        </p:tgtEl>
                                        <p:attrNameLst>
                                          <p:attrName>ppt_y</p:attrName>
                                        </p:attrNameLst>
                                      </p:cBhvr>
                                      <p:tavLst>
                                        <p:tav tm="0">
                                          <p:val>
                                            <p:strVal val="ppt_y"/>
                                          </p:val>
                                        </p:tav>
                                        <p:tav tm="100000">
                                          <p:val>
                                            <p:strVal val="0-ppt_h/2"/>
                                          </p:val>
                                        </p:tav>
                                      </p:tavLst>
                                    </p:anim>
                                    <p:set>
                                      <p:cBhvr>
                                        <p:cTn id="36" dur="1" fill="hold">
                                          <p:stCondLst>
                                            <p:cond delay="3749"/>
                                          </p:stCondLst>
                                        </p:cTn>
                                        <p:tgtEl>
                                          <p:spTgt spid="62"/>
                                        </p:tgtEl>
                                        <p:attrNameLst>
                                          <p:attrName>style.visibility</p:attrName>
                                        </p:attrNameLst>
                                      </p:cBhvr>
                                      <p:to>
                                        <p:strVal val="hidden"/>
                                      </p:to>
                                    </p:set>
                                  </p:childTnLst>
                                </p:cTn>
                              </p:par>
                              <p:par>
                                <p:cTn id="37" presetID="23" presetClass="entr" presetSubtype="16" fill="hold" nodeType="withEffect">
                                  <p:stCondLst>
                                    <p:cond delay="500"/>
                                  </p:stCondLst>
                                  <p:childTnLst>
                                    <p:set>
                                      <p:cBhvr>
                                        <p:cTn id="38" dur="1" fill="hold">
                                          <p:stCondLst>
                                            <p:cond delay="0"/>
                                          </p:stCondLst>
                                        </p:cTn>
                                        <p:tgtEl>
                                          <p:spTgt spid="107"/>
                                        </p:tgtEl>
                                        <p:attrNameLst>
                                          <p:attrName>style.visibility</p:attrName>
                                        </p:attrNameLst>
                                      </p:cBhvr>
                                      <p:to>
                                        <p:strVal val="visible"/>
                                      </p:to>
                                    </p:set>
                                    <p:anim calcmode="lin" valueType="num">
                                      <p:cBhvr>
                                        <p:cTn id="39" dur="2750" fill="hold"/>
                                        <p:tgtEl>
                                          <p:spTgt spid="107"/>
                                        </p:tgtEl>
                                        <p:attrNameLst>
                                          <p:attrName>ppt_w</p:attrName>
                                        </p:attrNameLst>
                                      </p:cBhvr>
                                      <p:tavLst>
                                        <p:tav tm="0">
                                          <p:val>
                                            <p:fltVal val="0"/>
                                          </p:val>
                                        </p:tav>
                                        <p:tav tm="100000">
                                          <p:val>
                                            <p:strVal val="#ppt_w"/>
                                          </p:val>
                                        </p:tav>
                                      </p:tavLst>
                                    </p:anim>
                                    <p:anim calcmode="lin" valueType="num">
                                      <p:cBhvr>
                                        <p:cTn id="40" dur="2750" fill="hold"/>
                                        <p:tgtEl>
                                          <p:spTgt spid="107"/>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500"/>
                                  </p:stCondLst>
                                  <p:childTnLst>
                                    <p:set>
                                      <p:cBhvr>
                                        <p:cTn id="42" dur="1" fill="hold">
                                          <p:stCondLst>
                                            <p:cond delay="0"/>
                                          </p:stCondLst>
                                        </p:cTn>
                                        <p:tgtEl>
                                          <p:spTgt spid="107"/>
                                        </p:tgtEl>
                                        <p:attrNameLst>
                                          <p:attrName>style.visibility</p:attrName>
                                        </p:attrNameLst>
                                      </p:cBhvr>
                                      <p:to>
                                        <p:strVal val="visible"/>
                                      </p:to>
                                    </p:set>
                                    <p:animEffect transition="in" filter="diamond(out)">
                                      <p:cBhvr>
                                        <p:cTn id="43" dur="2750"/>
                                        <p:tgtEl>
                                          <p:spTgt spid="107"/>
                                        </p:tgtEl>
                                      </p:cBhvr>
                                    </p:animEffect>
                                  </p:childTnLst>
                                </p:cTn>
                              </p:par>
                              <p:par>
                                <p:cTn id="44" presetID="9" presetClass="emph" presetSubtype="0" grpId="0" nodeType="withEffect">
                                  <p:stCondLst>
                                    <p:cond delay="0"/>
                                  </p:stCondLst>
                                  <p:childTnLst>
                                    <p:set>
                                      <p:cBhvr rctx="PPT">
                                        <p:cTn id="45" dur="indefinite"/>
                                        <p:tgtEl>
                                          <p:spTgt spid="113"/>
                                        </p:tgtEl>
                                        <p:attrNameLst>
                                          <p:attrName>style.opacity</p:attrName>
                                        </p:attrNameLst>
                                      </p:cBhvr>
                                      <p:to>
                                        <p:strVal val="0"/>
                                      </p:to>
                                    </p:set>
                                    <p:animEffect filter="image" prLst="opacity: 0">
                                      <p:cBhvr rctx="IE">
                                        <p:cTn id="46" dur="indefinite"/>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8" name="247 Grupo"/>
          <p:cNvGrpSpPr/>
          <p:nvPr/>
        </p:nvGrpSpPr>
        <p:grpSpPr>
          <a:xfrm>
            <a:off x="0" y="-18298"/>
            <a:ext cx="9144000" cy="5143500"/>
            <a:chOff x="0" y="0"/>
            <a:chExt cx="9144000" cy="5143500"/>
          </a:xfrm>
        </p:grpSpPr>
        <p:sp>
          <p:nvSpPr>
            <p:cNvPr id="249" name="248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4" name="163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3" name="2 Rectángulo"/>
          <p:cNvSpPr/>
          <p:nvPr/>
        </p:nvSpPr>
        <p:spPr>
          <a:xfrm rot="10800000">
            <a:off x="39839" y="-32578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a:off x="682749" y="-32578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39841" y="53147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682751" y="53147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39840" y="1388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a:off x="682750" y="1388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10800000">
            <a:off x="1335984" y="-34114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0800000">
            <a:off x="1978894" y="-34114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10800000">
            <a:off x="1335986" y="51610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0800000">
            <a:off x="1978896" y="51610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1335985" y="1373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a:off x="1978895" y="1373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0800000">
            <a:off x="2626967" y="-33416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0800000">
            <a:off x="3269877" y="-33416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2626969" y="5230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10800000">
            <a:off x="3269879" y="5230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10800000">
            <a:off x="2626968" y="1380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10800000">
            <a:off x="3269878" y="1380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10800000">
            <a:off x="3923112" y="-349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10800000">
            <a:off x="4566022" y="-349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10800000">
            <a:off x="3923114" y="50772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10800000">
            <a:off x="4566024" y="50772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0800000">
            <a:off x="3923113" y="1364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0800000">
            <a:off x="4566023" y="1364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0800000">
            <a:off x="5219255" y="-33416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a:off x="5862165" y="-33416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0800000">
            <a:off x="5219257" y="5230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0800000">
            <a:off x="5862167" y="5230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0800000">
            <a:off x="5219256" y="1380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0800000">
            <a:off x="5862166" y="1380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0800000">
            <a:off x="6515400" y="-349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0800000">
            <a:off x="7158310" y="-349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0800000">
            <a:off x="6515402" y="50772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0800000">
            <a:off x="7158312" y="50772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0800000">
            <a:off x="6515401" y="1364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10800000">
            <a:off x="7158311" y="1364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10800000">
            <a:off x="7816703" y="-33004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a:off x="8459613" y="-33004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a:off x="7816705" y="5272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a:off x="8459615" y="5272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a:off x="7816704" y="138446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10800000">
            <a:off x="8459614" y="138446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10800000">
            <a:off x="8454943" y="4388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10800000">
            <a:off x="7812033" y="43889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10800000">
            <a:off x="8454941" y="353172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10800000">
            <a:off x="7812031" y="353172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10800000">
            <a:off x="8454942" y="267447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0800000">
            <a:off x="7812032" y="267447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10800000">
            <a:off x="7158798" y="4404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10800000">
            <a:off x="6515888" y="44043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10800000">
            <a:off x="7158796" y="354709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0800000">
            <a:off x="6515886" y="354709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10800000">
            <a:off x="7158797" y="268983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10800000">
            <a:off x="6515887" y="2689837"/>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10800000">
            <a:off x="5867815" y="4397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10800000">
            <a:off x="5224905" y="4397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10800000">
            <a:off x="5867813" y="35401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10800000">
            <a:off x="5224903" y="35401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10800000">
            <a:off x="5867814" y="268285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800000">
            <a:off x="5224904" y="268285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a:off x="4571670" y="4412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10800000">
            <a:off x="3928760" y="4412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10800000">
            <a:off x="4571668" y="355547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10800000">
            <a:off x="3928758" y="355547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10800000">
            <a:off x="4571669" y="269821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10800000">
            <a:off x="3928759" y="269821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a:off x="3275527" y="4397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10800000">
            <a:off x="2632617" y="43973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10800000">
            <a:off x="3275525" y="35401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10800000">
            <a:off x="2632615" y="35401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10800000">
            <a:off x="3275526" y="268285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10800000">
            <a:off x="2632616" y="2682852"/>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10800000">
            <a:off x="1979382" y="4412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10800000">
            <a:off x="1336472" y="441273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10800000">
            <a:off x="1979380" y="355547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10800000">
            <a:off x="1336470" y="355547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10800000">
            <a:off x="1979381" y="269821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10800000">
            <a:off x="1336471" y="269821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10800000">
            <a:off x="678079" y="439324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10800000">
            <a:off x="35169" y="439324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10800000">
            <a:off x="678077" y="35359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10800000">
            <a:off x="35167" y="353599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10800000">
            <a:off x="678078" y="267873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0800000">
            <a:off x="35168" y="267873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a:off x="39840" y="-116840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a:off x="682750" y="-116840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a:off x="1335985" y="-118376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1978895" y="-118376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a:off x="2626968" y="-11767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0800000">
            <a:off x="3269878" y="-11767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0800000">
            <a:off x="3923113" y="-11921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566023" y="-11921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0800000">
            <a:off x="5219256" y="-11767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0800000">
            <a:off x="5862166" y="-117678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6515401" y="-11921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a:off x="7158311" y="-119215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7816704" y="-117266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a:off x="8459614" y="-117266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a:off x="39840" y="-203249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682750" y="-203249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10800000">
            <a:off x="1335985" y="-20478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a:off x="1978895" y="-204786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a:off x="2626968" y="-204088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3269878" y="-204088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10800000">
            <a:off x="3923113" y="-205624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a:off x="4566023" y="-205624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5219256" y="-204088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0800000">
            <a:off x="5862166" y="-204088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6515401" y="-205624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10800000">
            <a:off x="7158311" y="-2056246"/>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10800000">
            <a:off x="7816704" y="-203676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a:off x="8459614" y="-203676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0800000">
            <a:off x="8459614" y="523604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7816704" y="523604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a:off x="7163469" y="525141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6520559" y="5251410"/>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0800000">
            <a:off x="5872486" y="524442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a:off x="5229576" y="524442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a:off x="4576341" y="525979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3933431" y="525979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10800000">
            <a:off x="3280198" y="524442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800000">
            <a:off x="2637288" y="524442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a:off x="1984053" y="525979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10800000">
            <a:off x="1341143" y="5259791"/>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0800000">
            <a:off x="682750" y="52403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39840" y="524030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10800000">
            <a:off x="8459614" y="617214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10800000">
            <a:off x="7816704" y="6172148"/>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0800000">
            <a:off x="7163469" y="618751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6520559" y="6187514"/>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10800000">
            <a:off x="5872486" y="6180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10800000">
            <a:off x="5229576" y="6180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4576341" y="619589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3933431" y="619589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0800000">
            <a:off x="3280198" y="6180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10800000">
            <a:off x="2637288" y="6180529"/>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10800000">
            <a:off x="1984053" y="619589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10800000">
            <a:off x="1341143" y="6195895"/>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0800000">
            <a:off x="682750" y="617641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39840" y="6176413"/>
            <a:ext cx="684385" cy="1002953"/>
          </a:xfrm>
          <a:prstGeom prst="rect">
            <a:avLst/>
          </a:prstGeom>
          <a:gradFill>
            <a:gsLst>
              <a:gs pos="41000">
                <a:srgbClr val="B2A5AC">
                  <a:alpha val="0"/>
                </a:srgbClr>
              </a:gs>
              <a:gs pos="0">
                <a:schemeClr val="tx1">
                  <a:lumMod val="95000"/>
                </a:schemeClr>
              </a:gs>
              <a:gs pos="29000">
                <a:schemeClr val="accent1">
                  <a:tint val="66000"/>
                  <a:satMod val="160000"/>
                  <a:alpha val="0"/>
                </a:schemeClr>
              </a:gs>
              <a:gs pos="45000">
                <a:srgbClr val="66FF33"/>
              </a:gs>
              <a:gs pos="47000">
                <a:schemeClr val="accent1">
                  <a:tint val="23500"/>
                  <a:satMod val="160000"/>
                  <a:alpha val="0"/>
                </a:schemeClr>
              </a:gs>
            </a:gsLst>
            <a:path path="circle">
              <a:fillToRect l="100000" t="100000"/>
            </a:path>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Rectángulo"/>
          <p:cNvSpPr/>
          <p:nvPr/>
        </p:nvSpPr>
        <p:spPr>
          <a:xfrm flipH="1">
            <a:off x="0" y="-2468810"/>
            <a:ext cx="9322898" cy="972108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31659601"/>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3500" fill="hold"/>
                                        <p:tgtEl>
                                          <p:spTgt spid="197"/>
                                        </p:tgtEl>
                                        <p:attrNameLst>
                                          <p:attrName>ppt_x</p:attrName>
                                        </p:attrNameLst>
                                      </p:cBhvr>
                                      <p:tavLst>
                                        <p:tav tm="0">
                                          <p:val>
                                            <p:strVal val="#ppt_x"/>
                                          </p:val>
                                        </p:tav>
                                        <p:tav tm="100000">
                                          <p:val>
                                            <p:strVal val="#ppt_x"/>
                                          </p:val>
                                        </p:tav>
                                      </p:tavLst>
                                    </p:anim>
                                    <p:anim calcmode="lin" valueType="num">
                                      <p:cBhvr additive="base">
                                        <p:cTn id="8" dur="3500" fill="hold"/>
                                        <p:tgtEl>
                                          <p:spTgt spid="1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98"/>
                                        </p:tgtEl>
                                        <p:attrNameLst>
                                          <p:attrName>style.visibility</p:attrName>
                                        </p:attrNameLst>
                                      </p:cBhvr>
                                      <p:to>
                                        <p:strVal val="visible"/>
                                      </p:to>
                                    </p:set>
                                    <p:anim calcmode="lin" valueType="num">
                                      <p:cBhvr additive="base">
                                        <p:cTn id="11" dur="3500" fill="hold"/>
                                        <p:tgtEl>
                                          <p:spTgt spid="198"/>
                                        </p:tgtEl>
                                        <p:attrNameLst>
                                          <p:attrName>ppt_x</p:attrName>
                                        </p:attrNameLst>
                                      </p:cBhvr>
                                      <p:tavLst>
                                        <p:tav tm="0">
                                          <p:val>
                                            <p:strVal val="#ppt_x"/>
                                          </p:val>
                                        </p:tav>
                                        <p:tav tm="100000">
                                          <p:val>
                                            <p:strVal val="#ppt_x"/>
                                          </p:val>
                                        </p:tav>
                                      </p:tavLst>
                                    </p:anim>
                                    <p:anim calcmode="lin" valueType="num">
                                      <p:cBhvr additive="base">
                                        <p:cTn id="12" dur="3500" fill="hold"/>
                                        <p:tgtEl>
                                          <p:spTgt spid="19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3500" fill="hold"/>
                                        <p:tgtEl>
                                          <p:spTgt spid="199"/>
                                        </p:tgtEl>
                                        <p:attrNameLst>
                                          <p:attrName>ppt_x</p:attrName>
                                        </p:attrNameLst>
                                      </p:cBhvr>
                                      <p:tavLst>
                                        <p:tav tm="0">
                                          <p:val>
                                            <p:strVal val="#ppt_x"/>
                                          </p:val>
                                        </p:tav>
                                        <p:tav tm="100000">
                                          <p:val>
                                            <p:strVal val="#ppt_x"/>
                                          </p:val>
                                        </p:tav>
                                      </p:tavLst>
                                    </p:anim>
                                    <p:anim calcmode="lin" valueType="num">
                                      <p:cBhvr additive="base">
                                        <p:cTn id="16" dur="3500" fill="hold"/>
                                        <p:tgtEl>
                                          <p:spTgt spid="19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3500" fill="hold"/>
                                        <p:tgtEl>
                                          <p:spTgt spid="200"/>
                                        </p:tgtEl>
                                        <p:attrNameLst>
                                          <p:attrName>ppt_x</p:attrName>
                                        </p:attrNameLst>
                                      </p:cBhvr>
                                      <p:tavLst>
                                        <p:tav tm="0">
                                          <p:val>
                                            <p:strVal val="#ppt_x"/>
                                          </p:val>
                                        </p:tav>
                                        <p:tav tm="100000">
                                          <p:val>
                                            <p:strVal val="#ppt_x"/>
                                          </p:val>
                                        </p:tav>
                                      </p:tavLst>
                                    </p:anim>
                                    <p:anim calcmode="lin" valueType="num">
                                      <p:cBhvr additive="base">
                                        <p:cTn id="20" dur="3500" fill="hold"/>
                                        <p:tgtEl>
                                          <p:spTgt spid="20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1"/>
                                        </p:tgtEl>
                                        <p:attrNameLst>
                                          <p:attrName>style.visibility</p:attrName>
                                        </p:attrNameLst>
                                      </p:cBhvr>
                                      <p:to>
                                        <p:strVal val="visible"/>
                                      </p:to>
                                    </p:set>
                                    <p:anim calcmode="lin" valueType="num">
                                      <p:cBhvr additive="base">
                                        <p:cTn id="23" dur="3500" fill="hold"/>
                                        <p:tgtEl>
                                          <p:spTgt spid="201"/>
                                        </p:tgtEl>
                                        <p:attrNameLst>
                                          <p:attrName>ppt_x</p:attrName>
                                        </p:attrNameLst>
                                      </p:cBhvr>
                                      <p:tavLst>
                                        <p:tav tm="0">
                                          <p:val>
                                            <p:strVal val="#ppt_x"/>
                                          </p:val>
                                        </p:tav>
                                        <p:tav tm="100000">
                                          <p:val>
                                            <p:strVal val="#ppt_x"/>
                                          </p:val>
                                        </p:tav>
                                      </p:tavLst>
                                    </p:anim>
                                    <p:anim calcmode="lin" valueType="num">
                                      <p:cBhvr additive="base">
                                        <p:cTn id="24" dur="3500" fill="hold"/>
                                        <p:tgtEl>
                                          <p:spTgt spid="20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2"/>
                                        </p:tgtEl>
                                        <p:attrNameLst>
                                          <p:attrName>style.visibility</p:attrName>
                                        </p:attrNameLst>
                                      </p:cBhvr>
                                      <p:to>
                                        <p:strVal val="visible"/>
                                      </p:to>
                                    </p:set>
                                    <p:anim calcmode="lin" valueType="num">
                                      <p:cBhvr additive="base">
                                        <p:cTn id="27" dur="3500" fill="hold"/>
                                        <p:tgtEl>
                                          <p:spTgt spid="202"/>
                                        </p:tgtEl>
                                        <p:attrNameLst>
                                          <p:attrName>ppt_x</p:attrName>
                                        </p:attrNameLst>
                                      </p:cBhvr>
                                      <p:tavLst>
                                        <p:tav tm="0">
                                          <p:val>
                                            <p:strVal val="#ppt_x"/>
                                          </p:val>
                                        </p:tav>
                                        <p:tav tm="100000">
                                          <p:val>
                                            <p:strVal val="#ppt_x"/>
                                          </p:val>
                                        </p:tav>
                                      </p:tavLst>
                                    </p:anim>
                                    <p:anim calcmode="lin" valueType="num">
                                      <p:cBhvr additive="base">
                                        <p:cTn id="28" dur="3500" fill="hold"/>
                                        <p:tgtEl>
                                          <p:spTgt spid="20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3"/>
                                        </p:tgtEl>
                                        <p:attrNameLst>
                                          <p:attrName>style.visibility</p:attrName>
                                        </p:attrNameLst>
                                      </p:cBhvr>
                                      <p:to>
                                        <p:strVal val="visible"/>
                                      </p:to>
                                    </p:set>
                                    <p:anim calcmode="lin" valueType="num">
                                      <p:cBhvr additive="base">
                                        <p:cTn id="31" dur="3500" fill="hold"/>
                                        <p:tgtEl>
                                          <p:spTgt spid="203"/>
                                        </p:tgtEl>
                                        <p:attrNameLst>
                                          <p:attrName>ppt_x</p:attrName>
                                        </p:attrNameLst>
                                      </p:cBhvr>
                                      <p:tavLst>
                                        <p:tav tm="0">
                                          <p:val>
                                            <p:strVal val="#ppt_x"/>
                                          </p:val>
                                        </p:tav>
                                        <p:tav tm="100000">
                                          <p:val>
                                            <p:strVal val="#ppt_x"/>
                                          </p:val>
                                        </p:tav>
                                      </p:tavLst>
                                    </p:anim>
                                    <p:anim calcmode="lin" valueType="num">
                                      <p:cBhvr additive="base">
                                        <p:cTn id="32" dur="3500" fill="hold"/>
                                        <p:tgtEl>
                                          <p:spTgt spid="20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
                                        </p:tgtEl>
                                        <p:attrNameLst>
                                          <p:attrName>style.visibility</p:attrName>
                                        </p:attrNameLst>
                                      </p:cBhvr>
                                      <p:to>
                                        <p:strVal val="visible"/>
                                      </p:to>
                                    </p:set>
                                    <p:anim calcmode="lin" valueType="num">
                                      <p:cBhvr additive="base">
                                        <p:cTn id="35" dur="3500" fill="hold"/>
                                        <p:tgtEl>
                                          <p:spTgt spid="204"/>
                                        </p:tgtEl>
                                        <p:attrNameLst>
                                          <p:attrName>ppt_x</p:attrName>
                                        </p:attrNameLst>
                                      </p:cBhvr>
                                      <p:tavLst>
                                        <p:tav tm="0">
                                          <p:val>
                                            <p:strVal val="#ppt_x"/>
                                          </p:val>
                                        </p:tav>
                                        <p:tav tm="100000">
                                          <p:val>
                                            <p:strVal val="#ppt_x"/>
                                          </p:val>
                                        </p:tav>
                                      </p:tavLst>
                                    </p:anim>
                                    <p:anim calcmode="lin" valueType="num">
                                      <p:cBhvr additive="base">
                                        <p:cTn id="36" dur="3500" fill="hold"/>
                                        <p:tgtEl>
                                          <p:spTgt spid="20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5"/>
                                        </p:tgtEl>
                                        <p:attrNameLst>
                                          <p:attrName>style.visibility</p:attrName>
                                        </p:attrNameLst>
                                      </p:cBhvr>
                                      <p:to>
                                        <p:strVal val="visible"/>
                                      </p:to>
                                    </p:set>
                                    <p:anim calcmode="lin" valueType="num">
                                      <p:cBhvr additive="base">
                                        <p:cTn id="39" dur="3500" fill="hold"/>
                                        <p:tgtEl>
                                          <p:spTgt spid="205"/>
                                        </p:tgtEl>
                                        <p:attrNameLst>
                                          <p:attrName>ppt_x</p:attrName>
                                        </p:attrNameLst>
                                      </p:cBhvr>
                                      <p:tavLst>
                                        <p:tav tm="0">
                                          <p:val>
                                            <p:strVal val="#ppt_x"/>
                                          </p:val>
                                        </p:tav>
                                        <p:tav tm="100000">
                                          <p:val>
                                            <p:strVal val="#ppt_x"/>
                                          </p:val>
                                        </p:tav>
                                      </p:tavLst>
                                    </p:anim>
                                    <p:anim calcmode="lin" valueType="num">
                                      <p:cBhvr additive="base">
                                        <p:cTn id="40" dur="3500" fill="hold"/>
                                        <p:tgtEl>
                                          <p:spTgt spid="20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6"/>
                                        </p:tgtEl>
                                        <p:attrNameLst>
                                          <p:attrName>style.visibility</p:attrName>
                                        </p:attrNameLst>
                                      </p:cBhvr>
                                      <p:to>
                                        <p:strVal val="visible"/>
                                      </p:to>
                                    </p:set>
                                    <p:anim calcmode="lin" valueType="num">
                                      <p:cBhvr additive="base">
                                        <p:cTn id="43" dur="3500" fill="hold"/>
                                        <p:tgtEl>
                                          <p:spTgt spid="206"/>
                                        </p:tgtEl>
                                        <p:attrNameLst>
                                          <p:attrName>ppt_x</p:attrName>
                                        </p:attrNameLst>
                                      </p:cBhvr>
                                      <p:tavLst>
                                        <p:tav tm="0">
                                          <p:val>
                                            <p:strVal val="#ppt_x"/>
                                          </p:val>
                                        </p:tav>
                                        <p:tav tm="100000">
                                          <p:val>
                                            <p:strVal val="#ppt_x"/>
                                          </p:val>
                                        </p:tav>
                                      </p:tavLst>
                                    </p:anim>
                                    <p:anim calcmode="lin" valueType="num">
                                      <p:cBhvr additive="base">
                                        <p:cTn id="44" dur="3500" fill="hold"/>
                                        <p:tgtEl>
                                          <p:spTgt spid="20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500" fill="hold"/>
                                        <p:tgtEl>
                                          <p:spTgt spid="207"/>
                                        </p:tgtEl>
                                        <p:attrNameLst>
                                          <p:attrName>ppt_x</p:attrName>
                                        </p:attrNameLst>
                                      </p:cBhvr>
                                      <p:tavLst>
                                        <p:tav tm="0">
                                          <p:val>
                                            <p:strVal val="#ppt_x"/>
                                          </p:val>
                                        </p:tav>
                                        <p:tav tm="100000">
                                          <p:val>
                                            <p:strVal val="#ppt_x"/>
                                          </p:val>
                                        </p:tav>
                                      </p:tavLst>
                                    </p:anim>
                                    <p:anim calcmode="lin" valueType="num">
                                      <p:cBhvr additive="base">
                                        <p:cTn id="48" dur="3500" fill="hold"/>
                                        <p:tgtEl>
                                          <p:spTgt spid="20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3500" fill="hold"/>
                                        <p:tgtEl>
                                          <p:spTgt spid="208"/>
                                        </p:tgtEl>
                                        <p:attrNameLst>
                                          <p:attrName>ppt_x</p:attrName>
                                        </p:attrNameLst>
                                      </p:cBhvr>
                                      <p:tavLst>
                                        <p:tav tm="0">
                                          <p:val>
                                            <p:strVal val="#ppt_x"/>
                                          </p:val>
                                        </p:tav>
                                        <p:tav tm="100000">
                                          <p:val>
                                            <p:strVal val="#ppt_x"/>
                                          </p:val>
                                        </p:tav>
                                      </p:tavLst>
                                    </p:anim>
                                    <p:anim calcmode="lin" valueType="num">
                                      <p:cBhvr additive="base">
                                        <p:cTn id="52" dur="35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3500" fill="hold"/>
                                        <p:tgtEl>
                                          <p:spTgt spid="209"/>
                                        </p:tgtEl>
                                        <p:attrNameLst>
                                          <p:attrName>ppt_x</p:attrName>
                                        </p:attrNameLst>
                                      </p:cBhvr>
                                      <p:tavLst>
                                        <p:tav tm="0">
                                          <p:val>
                                            <p:strVal val="#ppt_x"/>
                                          </p:val>
                                        </p:tav>
                                        <p:tav tm="100000">
                                          <p:val>
                                            <p:strVal val="#ppt_x"/>
                                          </p:val>
                                        </p:tav>
                                      </p:tavLst>
                                    </p:anim>
                                    <p:anim calcmode="lin" valueType="num">
                                      <p:cBhvr additive="base">
                                        <p:cTn id="56" dur="3500" fill="hold"/>
                                        <p:tgtEl>
                                          <p:spTgt spid="20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10"/>
                                        </p:tgtEl>
                                        <p:attrNameLst>
                                          <p:attrName>style.visibility</p:attrName>
                                        </p:attrNameLst>
                                      </p:cBhvr>
                                      <p:to>
                                        <p:strVal val="visible"/>
                                      </p:to>
                                    </p:set>
                                    <p:anim calcmode="lin" valueType="num">
                                      <p:cBhvr additive="base">
                                        <p:cTn id="59" dur="3500" fill="hold"/>
                                        <p:tgtEl>
                                          <p:spTgt spid="210"/>
                                        </p:tgtEl>
                                        <p:attrNameLst>
                                          <p:attrName>ppt_x</p:attrName>
                                        </p:attrNameLst>
                                      </p:cBhvr>
                                      <p:tavLst>
                                        <p:tav tm="0">
                                          <p:val>
                                            <p:strVal val="#ppt_x"/>
                                          </p:val>
                                        </p:tav>
                                        <p:tav tm="100000">
                                          <p:val>
                                            <p:strVal val="#ppt_x"/>
                                          </p:val>
                                        </p:tav>
                                      </p:tavLst>
                                    </p:anim>
                                    <p:anim calcmode="lin" valueType="num">
                                      <p:cBhvr additive="base">
                                        <p:cTn id="60" dur="3500" fill="hold"/>
                                        <p:tgtEl>
                                          <p:spTgt spid="21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11"/>
                                        </p:tgtEl>
                                        <p:attrNameLst>
                                          <p:attrName>style.visibility</p:attrName>
                                        </p:attrNameLst>
                                      </p:cBhvr>
                                      <p:to>
                                        <p:strVal val="visible"/>
                                      </p:to>
                                    </p:set>
                                    <p:anim calcmode="lin" valueType="num">
                                      <p:cBhvr additive="base">
                                        <p:cTn id="63" dur="3500" fill="hold"/>
                                        <p:tgtEl>
                                          <p:spTgt spid="211"/>
                                        </p:tgtEl>
                                        <p:attrNameLst>
                                          <p:attrName>ppt_x</p:attrName>
                                        </p:attrNameLst>
                                      </p:cBhvr>
                                      <p:tavLst>
                                        <p:tav tm="0">
                                          <p:val>
                                            <p:strVal val="#ppt_x"/>
                                          </p:val>
                                        </p:tav>
                                        <p:tav tm="100000">
                                          <p:val>
                                            <p:strVal val="#ppt_x"/>
                                          </p:val>
                                        </p:tav>
                                      </p:tavLst>
                                    </p:anim>
                                    <p:anim calcmode="lin" valueType="num">
                                      <p:cBhvr additive="base">
                                        <p:cTn id="64" dur="3500" fill="hold"/>
                                        <p:tgtEl>
                                          <p:spTgt spid="21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500" fill="hold"/>
                                        <p:tgtEl>
                                          <p:spTgt spid="212"/>
                                        </p:tgtEl>
                                        <p:attrNameLst>
                                          <p:attrName>ppt_x</p:attrName>
                                        </p:attrNameLst>
                                      </p:cBhvr>
                                      <p:tavLst>
                                        <p:tav tm="0">
                                          <p:val>
                                            <p:strVal val="#ppt_x"/>
                                          </p:val>
                                        </p:tav>
                                        <p:tav tm="100000">
                                          <p:val>
                                            <p:strVal val="#ppt_x"/>
                                          </p:val>
                                        </p:tav>
                                      </p:tavLst>
                                    </p:anim>
                                    <p:anim calcmode="lin" valueType="num">
                                      <p:cBhvr additive="base">
                                        <p:cTn id="68" dur="3500" fill="hold"/>
                                        <p:tgtEl>
                                          <p:spTgt spid="212"/>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3"/>
                                        </p:tgtEl>
                                        <p:attrNameLst>
                                          <p:attrName>style.visibility</p:attrName>
                                        </p:attrNameLst>
                                      </p:cBhvr>
                                      <p:to>
                                        <p:strVal val="visible"/>
                                      </p:to>
                                    </p:set>
                                    <p:anim calcmode="lin" valueType="num">
                                      <p:cBhvr additive="base">
                                        <p:cTn id="71" dur="3500" fill="hold"/>
                                        <p:tgtEl>
                                          <p:spTgt spid="213"/>
                                        </p:tgtEl>
                                        <p:attrNameLst>
                                          <p:attrName>ppt_x</p:attrName>
                                        </p:attrNameLst>
                                      </p:cBhvr>
                                      <p:tavLst>
                                        <p:tav tm="0">
                                          <p:val>
                                            <p:strVal val="#ppt_x"/>
                                          </p:val>
                                        </p:tav>
                                        <p:tav tm="100000">
                                          <p:val>
                                            <p:strVal val="#ppt_x"/>
                                          </p:val>
                                        </p:tav>
                                      </p:tavLst>
                                    </p:anim>
                                    <p:anim calcmode="lin" valueType="num">
                                      <p:cBhvr additive="base">
                                        <p:cTn id="72" dur="3500" fill="hold"/>
                                        <p:tgtEl>
                                          <p:spTgt spid="213"/>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14"/>
                                        </p:tgtEl>
                                        <p:attrNameLst>
                                          <p:attrName>style.visibility</p:attrName>
                                        </p:attrNameLst>
                                      </p:cBhvr>
                                      <p:to>
                                        <p:strVal val="visible"/>
                                      </p:to>
                                    </p:set>
                                    <p:anim calcmode="lin" valueType="num">
                                      <p:cBhvr additive="base">
                                        <p:cTn id="75" dur="3500" fill="hold"/>
                                        <p:tgtEl>
                                          <p:spTgt spid="214"/>
                                        </p:tgtEl>
                                        <p:attrNameLst>
                                          <p:attrName>ppt_x</p:attrName>
                                        </p:attrNameLst>
                                      </p:cBhvr>
                                      <p:tavLst>
                                        <p:tav tm="0">
                                          <p:val>
                                            <p:strVal val="#ppt_x"/>
                                          </p:val>
                                        </p:tav>
                                        <p:tav tm="100000">
                                          <p:val>
                                            <p:strVal val="#ppt_x"/>
                                          </p:val>
                                        </p:tav>
                                      </p:tavLst>
                                    </p:anim>
                                    <p:anim calcmode="lin" valueType="num">
                                      <p:cBhvr additive="base">
                                        <p:cTn id="76" dur="3500" fill="hold"/>
                                        <p:tgtEl>
                                          <p:spTgt spid="214"/>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3500" fill="hold"/>
                                        <p:tgtEl>
                                          <p:spTgt spid="215"/>
                                        </p:tgtEl>
                                        <p:attrNameLst>
                                          <p:attrName>ppt_x</p:attrName>
                                        </p:attrNameLst>
                                      </p:cBhvr>
                                      <p:tavLst>
                                        <p:tav tm="0">
                                          <p:val>
                                            <p:strVal val="#ppt_x"/>
                                          </p:val>
                                        </p:tav>
                                        <p:tav tm="100000">
                                          <p:val>
                                            <p:strVal val="#ppt_x"/>
                                          </p:val>
                                        </p:tav>
                                      </p:tavLst>
                                    </p:anim>
                                    <p:anim calcmode="lin" valueType="num">
                                      <p:cBhvr additive="base">
                                        <p:cTn id="80" dur="350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16"/>
                                        </p:tgtEl>
                                        <p:attrNameLst>
                                          <p:attrName>style.visibility</p:attrName>
                                        </p:attrNameLst>
                                      </p:cBhvr>
                                      <p:to>
                                        <p:strVal val="visible"/>
                                      </p:to>
                                    </p:set>
                                    <p:anim calcmode="lin" valueType="num">
                                      <p:cBhvr additive="base">
                                        <p:cTn id="83" dur="3500" fill="hold"/>
                                        <p:tgtEl>
                                          <p:spTgt spid="216"/>
                                        </p:tgtEl>
                                        <p:attrNameLst>
                                          <p:attrName>ppt_x</p:attrName>
                                        </p:attrNameLst>
                                      </p:cBhvr>
                                      <p:tavLst>
                                        <p:tav tm="0">
                                          <p:val>
                                            <p:strVal val="#ppt_x"/>
                                          </p:val>
                                        </p:tav>
                                        <p:tav tm="100000">
                                          <p:val>
                                            <p:strVal val="#ppt_x"/>
                                          </p:val>
                                        </p:tav>
                                      </p:tavLst>
                                    </p:anim>
                                    <p:anim calcmode="lin" valueType="num">
                                      <p:cBhvr additive="base">
                                        <p:cTn id="84" dur="3500" fill="hold"/>
                                        <p:tgtEl>
                                          <p:spTgt spid="216"/>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17"/>
                                        </p:tgtEl>
                                        <p:attrNameLst>
                                          <p:attrName>style.visibility</p:attrName>
                                        </p:attrNameLst>
                                      </p:cBhvr>
                                      <p:to>
                                        <p:strVal val="visible"/>
                                      </p:to>
                                    </p:set>
                                    <p:anim calcmode="lin" valueType="num">
                                      <p:cBhvr additive="base">
                                        <p:cTn id="87" dur="3500" fill="hold"/>
                                        <p:tgtEl>
                                          <p:spTgt spid="217"/>
                                        </p:tgtEl>
                                        <p:attrNameLst>
                                          <p:attrName>ppt_x</p:attrName>
                                        </p:attrNameLst>
                                      </p:cBhvr>
                                      <p:tavLst>
                                        <p:tav tm="0">
                                          <p:val>
                                            <p:strVal val="#ppt_x"/>
                                          </p:val>
                                        </p:tav>
                                        <p:tav tm="100000">
                                          <p:val>
                                            <p:strVal val="#ppt_x"/>
                                          </p:val>
                                        </p:tav>
                                      </p:tavLst>
                                    </p:anim>
                                    <p:anim calcmode="lin" valueType="num">
                                      <p:cBhvr additive="base">
                                        <p:cTn id="88" dur="3500" fill="hold"/>
                                        <p:tgtEl>
                                          <p:spTgt spid="217"/>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18"/>
                                        </p:tgtEl>
                                        <p:attrNameLst>
                                          <p:attrName>style.visibility</p:attrName>
                                        </p:attrNameLst>
                                      </p:cBhvr>
                                      <p:to>
                                        <p:strVal val="visible"/>
                                      </p:to>
                                    </p:set>
                                    <p:anim calcmode="lin" valueType="num">
                                      <p:cBhvr additive="base">
                                        <p:cTn id="91" dur="3500" fill="hold"/>
                                        <p:tgtEl>
                                          <p:spTgt spid="218"/>
                                        </p:tgtEl>
                                        <p:attrNameLst>
                                          <p:attrName>ppt_x</p:attrName>
                                        </p:attrNameLst>
                                      </p:cBhvr>
                                      <p:tavLst>
                                        <p:tav tm="0">
                                          <p:val>
                                            <p:strVal val="#ppt_x"/>
                                          </p:val>
                                        </p:tav>
                                        <p:tav tm="100000">
                                          <p:val>
                                            <p:strVal val="#ppt_x"/>
                                          </p:val>
                                        </p:tav>
                                      </p:tavLst>
                                    </p:anim>
                                    <p:anim calcmode="lin" valueType="num">
                                      <p:cBhvr additive="base">
                                        <p:cTn id="92" dur="3500" fill="hold"/>
                                        <p:tgtEl>
                                          <p:spTgt spid="21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19"/>
                                        </p:tgtEl>
                                        <p:attrNameLst>
                                          <p:attrName>style.visibility</p:attrName>
                                        </p:attrNameLst>
                                      </p:cBhvr>
                                      <p:to>
                                        <p:strVal val="visible"/>
                                      </p:to>
                                    </p:set>
                                    <p:anim calcmode="lin" valueType="num">
                                      <p:cBhvr additive="base">
                                        <p:cTn id="95" dur="3500" fill="hold"/>
                                        <p:tgtEl>
                                          <p:spTgt spid="219"/>
                                        </p:tgtEl>
                                        <p:attrNameLst>
                                          <p:attrName>ppt_x</p:attrName>
                                        </p:attrNameLst>
                                      </p:cBhvr>
                                      <p:tavLst>
                                        <p:tav tm="0">
                                          <p:val>
                                            <p:strVal val="#ppt_x"/>
                                          </p:val>
                                        </p:tav>
                                        <p:tav tm="100000">
                                          <p:val>
                                            <p:strVal val="#ppt_x"/>
                                          </p:val>
                                        </p:tav>
                                      </p:tavLst>
                                    </p:anim>
                                    <p:anim calcmode="lin" valueType="num">
                                      <p:cBhvr additive="base">
                                        <p:cTn id="96" dur="3500" fill="hold"/>
                                        <p:tgtEl>
                                          <p:spTgt spid="219"/>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220"/>
                                        </p:tgtEl>
                                        <p:attrNameLst>
                                          <p:attrName>style.visibility</p:attrName>
                                        </p:attrNameLst>
                                      </p:cBhvr>
                                      <p:to>
                                        <p:strVal val="visible"/>
                                      </p:to>
                                    </p:set>
                                    <p:anim calcmode="lin" valueType="num">
                                      <p:cBhvr additive="base">
                                        <p:cTn id="99" dur="3500" fill="hold"/>
                                        <p:tgtEl>
                                          <p:spTgt spid="220"/>
                                        </p:tgtEl>
                                        <p:attrNameLst>
                                          <p:attrName>ppt_x</p:attrName>
                                        </p:attrNameLst>
                                      </p:cBhvr>
                                      <p:tavLst>
                                        <p:tav tm="0">
                                          <p:val>
                                            <p:strVal val="#ppt_x"/>
                                          </p:val>
                                        </p:tav>
                                        <p:tav tm="100000">
                                          <p:val>
                                            <p:strVal val="#ppt_x"/>
                                          </p:val>
                                        </p:tav>
                                      </p:tavLst>
                                    </p:anim>
                                    <p:anim calcmode="lin" valueType="num">
                                      <p:cBhvr additive="base">
                                        <p:cTn id="100" dur="3500" fill="hold"/>
                                        <p:tgtEl>
                                          <p:spTgt spid="220"/>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221"/>
                                        </p:tgtEl>
                                        <p:attrNameLst>
                                          <p:attrName>style.visibility</p:attrName>
                                        </p:attrNameLst>
                                      </p:cBhvr>
                                      <p:to>
                                        <p:strVal val="visible"/>
                                      </p:to>
                                    </p:set>
                                    <p:anim calcmode="lin" valueType="num">
                                      <p:cBhvr additive="base">
                                        <p:cTn id="103" dur="3500" fill="hold"/>
                                        <p:tgtEl>
                                          <p:spTgt spid="221"/>
                                        </p:tgtEl>
                                        <p:attrNameLst>
                                          <p:attrName>ppt_x</p:attrName>
                                        </p:attrNameLst>
                                      </p:cBhvr>
                                      <p:tavLst>
                                        <p:tav tm="0">
                                          <p:val>
                                            <p:strVal val="#ppt_x"/>
                                          </p:val>
                                        </p:tav>
                                        <p:tav tm="100000">
                                          <p:val>
                                            <p:strVal val="#ppt_x"/>
                                          </p:val>
                                        </p:tav>
                                      </p:tavLst>
                                    </p:anim>
                                    <p:anim calcmode="lin" valueType="num">
                                      <p:cBhvr additive="base">
                                        <p:cTn id="104" dur="3500" fill="hold"/>
                                        <p:tgtEl>
                                          <p:spTgt spid="221"/>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3500" fill="hold"/>
                                        <p:tgtEl>
                                          <p:spTgt spid="222"/>
                                        </p:tgtEl>
                                        <p:attrNameLst>
                                          <p:attrName>ppt_x</p:attrName>
                                        </p:attrNameLst>
                                      </p:cBhvr>
                                      <p:tavLst>
                                        <p:tav tm="0">
                                          <p:val>
                                            <p:strVal val="#ppt_x"/>
                                          </p:val>
                                        </p:tav>
                                        <p:tav tm="100000">
                                          <p:val>
                                            <p:strVal val="#ppt_x"/>
                                          </p:val>
                                        </p:tav>
                                      </p:tavLst>
                                    </p:anim>
                                    <p:anim calcmode="lin" valueType="num">
                                      <p:cBhvr additive="base">
                                        <p:cTn id="108" dur="3500" fill="hold"/>
                                        <p:tgtEl>
                                          <p:spTgt spid="222"/>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23"/>
                                        </p:tgtEl>
                                        <p:attrNameLst>
                                          <p:attrName>style.visibility</p:attrName>
                                        </p:attrNameLst>
                                      </p:cBhvr>
                                      <p:to>
                                        <p:strVal val="visible"/>
                                      </p:to>
                                    </p:set>
                                    <p:anim calcmode="lin" valueType="num">
                                      <p:cBhvr additive="base">
                                        <p:cTn id="111" dur="3500" fill="hold"/>
                                        <p:tgtEl>
                                          <p:spTgt spid="223"/>
                                        </p:tgtEl>
                                        <p:attrNameLst>
                                          <p:attrName>ppt_x</p:attrName>
                                        </p:attrNameLst>
                                      </p:cBhvr>
                                      <p:tavLst>
                                        <p:tav tm="0">
                                          <p:val>
                                            <p:strVal val="#ppt_x"/>
                                          </p:val>
                                        </p:tav>
                                        <p:tav tm="100000">
                                          <p:val>
                                            <p:strVal val="#ppt_x"/>
                                          </p:val>
                                        </p:tav>
                                      </p:tavLst>
                                    </p:anim>
                                    <p:anim calcmode="lin" valueType="num">
                                      <p:cBhvr additive="base">
                                        <p:cTn id="112" dur="3500" fill="hold"/>
                                        <p:tgtEl>
                                          <p:spTgt spid="22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4"/>
                                        </p:tgtEl>
                                        <p:attrNameLst>
                                          <p:attrName>style.visibility</p:attrName>
                                        </p:attrNameLst>
                                      </p:cBhvr>
                                      <p:to>
                                        <p:strVal val="visible"/>
                                      </p:to>
                                    </p:set>
                                    <p:anim calcmode="lin" valueType="num">
                                      <p:cBhvr additive="base">
                                        <p:cTn id="115" dur="3500" fill="hold"/>
                                        <p:tgtEl>
                                          <p:spTgt spid="224"/>
                                        </p:tgtEl>
                                        <p:attrNameLst>
                                          <p:attrName>ppt_x</p:attrName>
                                        </p:attrNameLst>
                                      </p:cBhvr>
                                      <p:tavLst>
                                        <p:tav tm="0">
                                          <p:val>
                                            <p:strVal val="#ppt_x"/>
                                          </p:val>
                                        </p:tav>
                                        <p:tav tm="100000">
                                          <p:val>
                                            <p:strVal val="#ppt_x"/>
                                          </p:val>
                                        </p:tav>
                                      </p:tavLst>
                                    </p:anim>
                                    <p:anim calcmode="lin" valueType="num">
                                      <p:cBhvr additive="base">
                                        <p:cTn id="116" dur="3500" fill="hold"/>
                                        <p:tgtEl>
                                          <p:spTgt spid="224"/>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225"/>
                                        </p:tgtEl>
                                        <p:attrNameLst>
                                          <p:attrName>style.visibility</p:attrName>
                                        </p:attrNameLst>
                                      </p:cBhvr>
                                      <p:to>
                                        <p:strVal val="visible"/>
                                      </p:to>
                                    </p:set>
                                    <p:anim calcmode="lin" valueType="num">
                                      <p:cBhvr additive="base">
                                        <p:cTn id="119" dur="3500" fill="hold"/>
                                        <p:tgtEl>
                                          <p:spTgt spid="225"/>
                                        </p:tgtEl>
                                        <p:attrNameLst>
                                          <p:attrName>ppt_x</p:attrName>
                                        </p:attrNameLst>
                                      </p:cBhvr>
                                      <p:tavLst>
                                        <p:tav tm="0">
                                          <p:val>
                                            <p:strVal val="#ppt_x"/>
                                          </p:val>
                                        </p:tav>
                                        <p:tav tm="100000">
                                          <p:val>
                                            <p:strVal val="#ppt_x"/>
                                          </p:val>
                                        </p:tav>
                                      </p:tavLst>
                                    </p:anim>
                                    <p:anim calcmode="lin" valueType="num">
                                      <p:cBhvr additive="base">
                                        <p:cTn id="120" dur="3500" fill="hold"/>
                                        <p:tgtEl>
                                          <p:spTgt spid="225"/>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6"/>
                                        </p:tgtEl>
                                        <p:attrNameLst>
                                          <p:attrName>style.visibility</p:attrName>
                                        </p:attrNameLst>
                                      </p:cBhvr>
                                      <p:to>
                                        <p:strVal val="visible"/>
                                      </p:to>
                                    </p:set>
                                    <p:anim calcmode="lin" valueType="num">
                                      <p:cBhvr additive="base">
                                        <p:cTn id="123" dur="3500" fill="hold"/>
                                        <p:tgtEl>
                                          <p:spTgt spid="226"/>
                                        </p:tgtEl>
                                        <p:attrNameLst>
                                          <p:attrName>ppt_x</p:attrName>
                                        </p:attrNameLst>
                                      </p:cBhvr>
                                      <p:tavLst>
                                        <p:tav tm="0">
                                          <p:val>
                                            <p:strVal val="#ppt_x"/>
                                          </p:val>
                                        </p:tav>
                                        <p:tav tm="100000">
                                          <p:val>
                                            <p:strVal val="#ppt_x"/>
                                          </p:val>
                                        </p:tav>
                                      </p:tavLst>
                                    </p:anim>
                                    <p:anim calcmode="lin" valueType="num">
                                      <p:cBhvr additive="base">
                                        <p:cTn id="124" dur="3500" fill="hold"/>
                                        <p:tgtEl>
                                          <p:spTgt spid="226"/>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27"/>
                                        </p:tgtEl>
                                        <p:attrNameLst>
                                          <p:attrName>style.visibility</p:attrName>
                                        </p:attrNameLst>
                                      </p:cBhvr>
                                      <p:to>
                                        <p:strVal val="visible"/>
                                      </p:to>
                                    </p:set>
                                    <p:anim calcmode="lin" valueType="num">
                                      <p:cBhvr additive="base">
                                        <p:cTn id="127" dur="3500" fill="hold"/>
                                        <p:tgtEl>
                                          <p:spTgt spid="227"/>
                                        </p:tgtEl>
                                        <p:attrNameLst>
                                          <p:attrName>ppt_x</p:attrName>
                                        </p:attrNameLst>
                                      </p:cBhvr>
                                      <p:tavLst>
                                        <p:tav tm="0">
                                          <p:val>
                                            <p:strVal val="#ppt_x"/>
                                          </p:val>
                                        </p:tav>
                                        <p:tav tm="100000">
                                          <p:val>
                                            <p:strVal val="#ppt_x"/>
                                          </p:val>
                                        </p:tav>
                                      </p:tavLst>
                                    </p:anim>
                                    <p:anim calcmode="lin" valueType="num">
                                      <p:cBhvr additive="base">
                                        <p:cTn id="128" dur="3500" fill="hold"/>
                                        <p:tgtEl>
                                          <p:spTgt spid="22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28"/>
                                        </p:tgtEl>
                                        <p:attrNameLst>
                                          <p:attrName>style.visibility</p:attrName>
                                        </p:attrNameLst>
                                      </p:cBhvr>
                                      <p:to>
                                        <p:strVal val="visible"/>
                                      </p:to>
                                    </p:set>
                                    <p:anim calcmode="lin" valueType="num">
                                      <p:cBhvr additive="base">
                                        <p:cTn id="131" dur="3500" fill="hold"/>
                                        <p:tgtEl>
                                          <p:spTgt spid="228"/>
                                        </p:tgtEl>
                                        <p:attrNameLst>
                                          <p:attrName>ppt_x</p:attrName>
                                        </p:attrNameLst>
                                      </p:cBhvr>
                                      <p:tavLst>
                                        <p:tav tm="0">
                                          <p:val>
                                            <p:strVal val="#ppt_x"/>
                                          </p:val>
                                        </p:tav>
                                        <p:tav tm="100000">
                                          <p:val>
                                            <p:strVal val="#ppt_x"/>
                                          </p:val>
                                        </p:tav>
                                      </p:tavLst>
                                    </p:anim>
                                    <p:anim calcmode="lin" valueType="num">
                                      <p:cBhvr additive="base">
                                        <p:cTn id="132" dur="3500" fill="hold"/>
                                        <p:tgtEl>
                                          <p:spTgt spid="22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229"/>
                                        </p:tgtEl>
                                        <p:attrNameLst>
                                          <p:attrName>style.visibility</p:attrName>
                                        </p:attrNameLst>
                                      </p:cBhvr>
                                      <p:to>
                                        <p:strVal val="visible"/>
                                      </p:to>
                                    </p:set>
                                    <p:anim calcmode="lin" valueType="num">
                                      <p:cBhvr additive="base">
                                        <p:cTn id="135" dur="3500" fill="hold"/>
                                        <p:tgtEl>
                                          <p:spTgt spid="229"/>
                                        </p:tgtEl>
                                        <p:attrNameLst>
                                          <p:attrName>ppt_x</p:attrName>
                                        </p:attrNameLst>
                                      </p:cBhvr>
                                      <p:tavLst>
                                        <p:tav tm="0">
                                          <p:val>
                                            <p:strVal val="#ppt_x"/>
                                          </p:val>
                                        </p:tav>
                                        <p:tav tm="100000">
                                          <p:val>
                                            <p:strVal val="#ppt_x"/>
                                          </p:val>
                                        </p:tav>
                                      </p:tavLst>
                                    </p:anim>
                                    <p:anim calcmode="lin" valueType="num">
                                      <p:cBhvr additive="base">
                                        <p:cTn id="136" dur="3500" fill="hold"/>
                                        <p:tgtEl>
                                          <p:spTgt spid="22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30"/>
                                        </p:tgtEl>
                                        <p:attrNameLst>
                                          <p:attrName>style.visibility</p:attrName>
                                        </p:attrNameLst>
                                      </p:cBhvr>
                                      <p:to>
                                        <p:strVal val="visible"/>
                                      </p:to>
                                    </p:set>
                                    <p:anim calcmode="lin" valueType="num">
                                      <p:cBhvr additive="base">
                                        <p:cTn id="139" dur="3500" fill="hold"/>
                                        <p:tgtEl>
                                          <p:spTgt spid="230"/>
                                        </p:tgtEl>
                                        <p:attrNameLst>
                                          <p:attrName>ppt_x</p:attrName>
                                        </p:attrNameLst>
                                      </p:cBhvr>
                                      <p:tavLst>
                                        <p:tav tm="0">
                                          <p:val>
                                            <p:strVal val="#ppt_x"/>
                                          </p:val>
                                        </p:tav>
                                        <p:tav tm="100000">
                                          <p:val>
                                            <p:strVal val="#ppt_x"/>
                                          </p:val>
                                        </p:tav>
                                      </p:tavLst>
                                    </p:anim>
                                    <p:anim calcmode="lin" valueType="num">
                                      <p:cBhvr additive="base">
                                        <p:cTn id="140" dur="3500" fill="hold"/>
                                        <p:tgtEl>
                                          <p:spTgt spid="23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231"/>
                                        </p:tgtEl>
                                        <p:attrNameLst>
                                          <p:attrName>style.visibility</p:attrName>
                                        </p:attrNameLst>
                                      </p:cBhvr>
                                      <p:to>
                                        <p:strVal val="visible"/>
                                      </p:to>
                                    </p:set>
                                    <p:anim calcmode="lin" valueType="num">
                                      <p:cBhvr additive="base">
                                        <p:cTn id="143" dur="3500" fill="hold"/>
                                        <p:tgtEl>
                                          <p:spTgt spid="231"/>
                                        </p:tgtEl>
                                        <p:attrNameLst>
                                          <p:attrName>ppt_x</p:attrName>
                                        </p:attrNameLst>
                                      </p:cBhvr>
                                      <p:tavLst>
                                        <p:tav tm="0">
                                          <p:val>
                                            <p:strVal val="#ppt_x"/>
                                          </p:val>
                                        </p:tav>
                                        <p:tav tm="100000">
                                          <p:val>
                                            <p:strVal val="#ppt_x"/>
                                          </p:val>
                                        </p:tav>
                                      </p:tavLst>
                                    </p:anim>
                                    <p:anim calcmode="lin" valueType="num">
                                      <p:cBhvr additive="base">
                                        <p:cTn id="144" dur="3500" fill="hold"/>
                                        <p:tgtEl>
                                          <p:spTgt spid="23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232"/>
                                        </p:tgtEl>
                                        <p:attrNameLst>
                                          <p:attrName>style.visibility</p:attrName>
                                        </p:attrNameLst>
                                      </p:cBhvr>
                                      <p:to>
                                        <p:strVal val="visible"/>
                                      </p:to>
                                    </p:set>
                                    <p:anim calcmode="lin" valueType="num">
                                      <p:cBhvr additive="base">
                                        <p:cTn id="147" dur="3500" fill="hold"/>
                                        <p:tgtEl>
                                          <p:spTgt spid="232"/>
                                        </p:tgtEl>
                                        <p:attrNameLst>
                                          <p:attrName>ppt_x</p:attrName>
                                        </p:attrNameLst>
                                      </p:cBhvr>
                                      <p:tavLst>
                                        <p:tav tm="0">
                                          <p:val>
                                            <p:strVal val="#ppt_x"/>
                                          </p:val>
                                        </p:tav>
                                        <p:tav tm="100000">
                                          <p:val>
                                            <p:strVal val="#ppt_x"/>
                                          </p:val>
                                        </p:tav>
                                      </p:tavLst>
                                    </p:anim>
                                    <p:anim calcmode="lin" valueType="num">
                                      <p:cBhvr additive="base">
                                        <p:cTn id="148" dur="3500" fill="hold"/>
                                        <p:tgtEl>
                                          <p:spTgt spid="23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233"/>
                                        </p:tgtEl>
                                        <p:attrNameLst>
                                          <p:attrName>style.visibility</p:attrName>
                                        </p:attrNameLst>
                                      </p:cBhvr>
                                      <p:to>
                                        <p:strVal val="visible"/>
                                      </p:to>
                                    </p:set>
                                    <p:anim calcmode="lin" valueType="num">
                                      <p:cBhvr additive="base">
                                        <p:cTn id="151" dur="3500" fill="hold"/>
                                        <p:tgtEl>
                                          <p:spTgt spid="233"/>
                                        </p:tgtEl>
                                        <p:attrNameLst>
                                          <p:attrName>ppt_x</p:attrName>
                                        </p:attrNameLst>
                                      </p:cBhvr>
                                      <p:tavLst>
                                        <p:tav tm="0">
                                          <p:val>
                                            <p:strVal val="#ppt_x"/>
                                          </p:val>
                                        </p:tav>
                                        <p:tav tm="100000">
                                          <p:val>
                                            <p:strVal val="#ppt_x"/>
                                          </p:val>
                                        </p:tav>
                                      </p:tavLst>
                                    </p:anim>
                                    <p:anim calcmode="lin" valueType="num">
                                      <p:cBhvr additive="base">
                                        <p:cTn id="152" dur="3500" fill="hold"/>
                                        <p:tgtEl>
                                          <p:spTgt spid="23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3500" fill="hold"/>
                                        <p:tgtEl>
                                          <p:spTgt spid="234"/>
                                        </p:tgtEl>
                                        <p:attrNameLst>
                                          <p:attrName>ppt_x</p:attrName>
                                        </p:attrNameLst>
                                      </p:cBhvr>
                                      <p:tavLst>
                                        <p:tav tm="0">
                                          <p:val>
                                            <p:strVal val="#ppt_x"/>
                                          </p:val>
                                        </p:tav>
                                        <p:tav tm="100000">
                                          <p:val>
                                            <p:strVal val="#ppt_x"/>
                                          </p:val>
                                        </p:tav>
                                      </p:tavLst>
                                    </p:anim>
                                    <p:anim calcmode="lin" valueType="num">
                                      <p:cBhvr additive="base">
                                        <p:cTn id="156" dur="3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35"/>
                                        </p:tgtEl>
                                        <p:attrNameLst>
                                          <p:attrName>style.visibility</p:attrName>
                                        </p:attrNameLst>
                                      </p:cBhvr>
                                      <p:to>
                                        <p:strVal val="visible"/>
                                      </p:to>
                                    </p:set>
                                    <p:anim calcmode="lin" valueType="num">
                                      <p:cBhvr additive="base">
                                        <p:cTn id="159" dur="3500" fill="hold"/>
                                        <p:tgtEl>
                                          <p:spTgt spid="235"/>
                                        </p:tgtEl>
                                        <p:attrNameLst>
                                          <p:attrName>ppt_x</p:attrName>
                                        </p:attrNameLst>
                                      </p:cBhvr>
                                      <p:tavLst>
                                        <p:tav tm="0">
                                          <p:val>
                                            <p:strVal val="#ppt_x"/>
                                          </p:val>
                                        </p:tav>
                                        <p:tav tm="100000">
                                          <p:val>
                                            <p:strVal val="#ppt_x"/>
                                          </p:val>
                                        </p:tav>
                                      </p:tavLst>
                                    </p:anim>
                                    <p:anim calcmode="lin" valueType="num">
                                      <p:cBhvr additive="base">
                                        <p:cTn id="160" dur="3500" fill="hold"/>
                                        <p:tgtEl>
                                          <p:spTgt spid="23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36"/>
                                        </p:tgtEl>
                                        <p:attrNameLst>
                                          <p:attrName>style.visibility</p:attrName>
                                        </p:attrNameLst>
                                      </p:cBhvr>
                                      <p:to>
                                        <p:strVal val="visible"/>
                                      </p:to>
                                    </p:set>
                                    <p:anim calcmode="lin" valueType="num">
                                      <p:cBhvr additive="base">
                                        <p:cTn id="163" dur="3500" fill="hold"/>
                                        <p:tgtEl>
                                          <p:spTgt spid="236"/>
                                        </p:tgtEl>
                                        <p:attrNameLst>
                                          <p:attrName>ppt_x</p:attrName>
                                        </p:attrNameLst>
                                      </p:cBhvr>
                                      <p:tavLst>
                                        <p:tav tm="0">
                                          <p:val>
                                            <p:strVal val="#ppt_x"/>
                                          </p:val>
                                        </p:tav>
                                        <p:tav tm="100000">
                                          <p:val>
                                            <p:strVal val="#ppt_x"/>
                                          </p:val>
                                        </p:tav>
                                      </p:tavLst>
                                    </p:anim>
                                    <p:anim calcmode="lin" valueType="num">
                                      <p:cBhvr additive="base">
                                        <p:cTn id="164" dur="3500" fill="hold"/>
                                        <p:tgtEl>
                                          <p:spTgt spid="23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237"/>
                                        </p:tgtEl>
                                        <p:attrNameLst>
                                          <p:attrName>style.visibility</p:attrName>
                                        </p:attrNameLst>
                                      </p:cBhvr>
                                      <p:to>
                                        <p:strVal val="visible"/>
                                      </p:to>
                                    </p:set>
                                    <p:anim calcmode="lin" valueType="num">
                                      <p:cBhvr additive="base">
                                        <p:cTn id="167" dur="3500" fill="hold"/>
                                        <p:tgtEl>
                                          <p:spTgt spid="237"/>
                                        </p:tgtEl>
                                        <p:attrNameLst>
                                          <p:attrName>ppt_x</p:attrName>
                                        </p:attrNameLst>
                                      </p:cBhvr>
                                      <p:tavLst>
                                        <p:tav tm="0">
                                          <p:val>
                                            <p:strVal val="#ppt_x"/>
                                          </p:val>
                                        </p:tav>
                                        <p:tav tm="100000">
                                          <p:val>
                                            <p:strVal val="#ppt_x"/>
                                          </p:val>
                                        </p:tav>
                                      </p:tavLst>
                                    </p:anim>
                                    <p:anim calcmode="lin" valueType="num">
                                      <p:cBhvr additive="base">
                                        <p:cTn id="168" dur="3500" fill="hold"/>
                                        <p:tgtEl>
                                          <p:spTgt spid="23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238"/>
                                        </p:tgtEl>
                                        <p:attrNameLst>
                                          <p:attrName>style.visibility</p:attrName>
                                        </p:attrNameLst>
                                      </p:cBhvr>
                                      <p:to>
                                        <p:strVal val="visible"/>
                                      </p:to>
                                    </p:set>
                                    <p:anim calcmode="lin" valueType="num">
                                      <p:cBhvr additive="base">
                                        <p:cTn id="171" dur="3500" fill="hold"/>
                                        <p:tgtEl>
                                          <p:spTgt spid="238"/>
                                        </p:tgtEl>
                                        <p:attrNameLst>
                                          <p:attrName>ppt_x</p:attrName>
                                        </p:attrNameLst>
                                      </p:cBhvr>
                                      <p:tavLst>
                                        <p:tav tm="0">
                                          <p:val>
                                            <p:strVal val="#ppt_x"/>
                                          </p:val>
                                        </p:tav>
                                        <p:tav tm="100000">
                                          <p:val>
                                            <p:strVal val="#ppt_x"/>
                                          </p:val>
                                        </p:tav>
                                      </p:tavLst>
                                    </p:anim>
                                    <p:anim calcmode="lin" valueType="num">
                                      <p:cBhvr additive="base">
                                        <p:cTn id="172" dur="3500" fill="hold"/>
                                        <p:tgtEl>
                                          <p:spTgt spid="238"/>
                                        </p:tgtEl>
                                        <p:attrNameLst>
                                          <p:attrName>ppt_y</p:attrName>
                                        </p:attrNameLst>
                                      </p:cBhvr>
                                      <p:tavLst>
                                        <p:tav tm="0">
                                          <p:val>
                                            <p:strVal val="1+#ppt_h/2"/>
                                          </p:val>
                                        </p:tav>
                                        <p:tav tm="100000">
                                          <p:val>
                                            <p:strVal val="#ppt_y"/>
                                          </p:val>
                                        </p:tav>
                                      </p:tavLst>
                                    </p:anim>
                                  </p:childTnLst>
                                </p:cTn>
                              </p:par>
                              <p:par>
                                <p:cTn id="173" presetID="2" presetClass="entr" presetSubtype="1" fill="hold" grpId="0" nodeType="withEffect">
                                  <p:stCondLst>
                                    <p:cond delay="0"/>
                                  </p:stCondLst>
                                  <p:childTnLst>
                                    <p:set>
                                      <p:cBhvr>
                                        <p:cTn id="174" dur="1" fill="hold">
                                          <p:stCondLst>
                                            <p:cond delay="0"/>
                                          </p:stCondLst>
                                        </p:cTn>
                                        <p:tgtEl>
                                          <p:spTgt spid="3"/>
                                        </p:tgtEl>
                                        <p:attrNameLst>
                                          <p:attrName>style.visibility</p:attrName>
                                        </p:attrNameLst>
                                      </p:cBhvr>
                                      <p:to>
                                        <p:strVal val="visible"/>
                                      </p:to>
                                    </p:set>
                                    <p:anim calcmode="lin" valueType="num">
                                      <p:cBhvr additive="base">
                                        <p:cTn id="175" dur="3500" fill="hold"/>
                                        <p:tgtEl>
                                          <p:spTgt spid="3"/>
                                        </p:tgtEl>
                                        <p:attrNameLst>
                                          <p:attrName>ppt_x</p:attrName>
                                        </p:attrNameLst>
                                      </p:cBhvr>
                                      <p:tavLst>
                                        <p:tav tm="0">
                                          <p:val>
                                            <p:strVal val="#ppt_x"/>
                                          </p:val>
                                        </p:tav>
                                        <p:tav tm="100000">
                                          <p:val>
                                            <p:strVal val="#ppt_x"/>
                                          </p:val>
                                        </p:tav>
                                      </p:tavLst>
                                    </p:anim>
                                    <p:anim calcmode="lin" valueType="num">
                                      <p:cBhvr additive="base">
                                        <p:cTn id="176" dur="3500" fill="hold"/>
                                        <p:tgtEl>
                                          <p:spTgt spid="3"/>
                                        </p:tgtEl>
                                        <p:attrNameLst>
                                          <p:attrName>ppt_y</p:attrName>
                                        </p:attrNameLst>
                                      </p:cBhvr>
                                      <p:tavLst>
                                        <p:tav tm="0">
                                          <p:val>
                                            <p:strVal val="0-#ppt_h/2"/>
                                          </p:val>
                                        </p:tav>
                                        <p:tav tm="100000">
                                          <p:val>
                                            <p:strVal val="#ppt_y"/>
                                          </p:val>
                                        </p:tav>
                                      </p:tavLst>
                                    </p:anim>
                                  </p:childTnLst>
                                </p:cTn>
                              </p:par>
                              <p:par>
                                <p:cTn id="177" presetID="2" presetClass="entr" presetSubtype="1" fill="hold" grpId="0" nodeType="withEffect">
                                  <p:stCondLst>
                                    <p:cond delay="0"/>
                                  </p:stCondLst>
                                  <p:childTnLst>
                                    <p:set>
                                      <p:cBhvr>
                                        <p:cTn id="178" dur="1" fill="hold">
                                          <p:stCondLst>
                                            <p:cond delay="0"/>
                                          </p:stCondLst>
                                        </p:cTn>
                                        <p:tgtEl>
                                          <p:spTgt spid="4"/>
                                        </p:tgtEl>
                                        <p:attrNameLst>
                                          <p:attrName>style.visibility</p:attrName>
                                        </p:attrNameLst>
                                      </p:cBhvr>
                                      <p:to>
                                        <p:strVal val="visible"/>
                                      </p:to>
                                    </p:set>
                                    <p:anim calcmode="lin" valueType="num">
                                      <p:cBhvr additive="base">
                                        <p:cTn id="179" dur="3500" fill="hold"/>
                                        <p:tgtEl>
                                          <p:spTgt spid="4"/>
                                        </p:tgtEl>
                                        <p:attrNameLst>
                                          <p:attrName>ppt_x</p:attrName>
                                        </p:attrNameLst>
                                      </p:cBhvr>
                                      <p:tavLst>
                                        <p:tav tm="0">
                                          <p:val>
                                            <p:strVal val="#ppt_x"/>
                                          </p:val>
                                        </p:tav>
                                        <p:tav tm="100000">
                                          <p:val>
                                            <p:strVal val="#ppt_x"/>
                                          </p:val>
                                        </p:tav>
                                      </p:tavLst>
                                    </p:anim>
                                    <p:anim calcmode="lin" valueType="num">
                                      <p:cBhvr additive="base">
                                        <p:cTn id="180" dur="3500" fill="hold"/>
                                        <p:tgtEl>
                                          <p:spTgt spid="4"/>
                                        </p:tgtEl>
                                        <p:attrNameLst>
                                          <p:attrName>ppt_y</p:attrName>
                                        </p:attrNameLst>
                                      </p:cBhvr>
                                      <p:tavLst>
                                        <p:tav tm="0">
                                          <p:val>
                                            <p:strVal val="0-#ppt_h/2"/>
                                          </p:val>
                                        </p:tav>
                                        <p:tav tm="100000">
                                          <p:val>
                                            <p:strVal val="#ppt_y"/>
                                          </p:val>
                                        </p:tav>
                                      </p:tavLst>
                                    </p:anim>
                                  </p:childTnLst>
                                </p:cTn>
                              </p:par>
                              <p:par>
                                <p:cTn id="181" presetID="2" presetClass="entr" presetSubtype="1" fill="hold" grpId="0" nodeType="withEffect">
                                  <p:stCondLst>
                                    <p:cond delay="0"/>
                                  </p:stCondLst>
                                  <p:childTnLst>
                                    <p:set>
                                      <p:cBhvr>
                                        <p:cTn id="182" dur="1" fill="hold">
                                          <p:stCondLst>
                                            <p:cond delay="0"/>
                                          </p:stCondLst>
                                        </p:cTn>
                                        <p:tgtEl>
                                          <p:spTgt spid="16"/>
                                        </p:tgtEl>
                                        <p:attrNameLst>
                                          <p:attrName>style.visibility</p:attrName>
                                        </p:attrNameLst>
                                      </p:cBhvr>
                                      <p:to>
                                        <p:strVal val="visible"/>
                                      </p:to>
                                    </p:set>
                                    <p:anim calcmode="lin" valueType="num">
                                      <p:cBhvr additive="base">
                                        <p:cTn id="183" dur="3500" fill="hold"/>
                                        <p:tgtEl>
                                          <p:spTgt spid="16"/>
                                        </p:tgtEl>
                                        <p:attrNameLst>
                                          <p:attrName>ppt_x</p:attrName>
                                        </p:attrNameLst>
                                      </p:cBhvr>
                                      <p:tavLst>
                                        <p:tav tm="0">
                                          <p:val>
                                            <p:strVal val="#ppt_x"/>
                                          </p:val>
                                        </p:tav>
                                        <p:tav tm="100000">
                                          <p:val>
                                            <p:strVal val="#ppt_x"/>
                                          </p:val>
                                        </p:tav>
                                      </p:tavLst>
                                    </p:anim>
                                    <p:anim calcmode="lin" valueType="num">
                                      <p:cBhvr additive="base">
                                        <p:cTn id="184" dur="3500" fill="hold"/>
                                        <p:tgtEl>
                                          <p:spTgt spid="16"/>
                                        </p:tgtEl>
                                        <p:attrNameLst>
                                          <p:attrName>ppt_y</p:attrName>
                                        </p:attrNameLst>
                                      </p:cBhvr>
                                      <p:tavLst>
                                        <p:tav tm="0">
                                          <p:val>
                                            <p:strVal val="0-#ppt_h/2"/>
                                          </p:val>
                                        </p:tav>
                                        <p:tav tm="100000">
                                          <p:val>
                                            <p:strVal val="#ppt_y"/>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3500" fill="hold"/>
                                        <p:tgtEl>
                                          <p:spTgt spid="17"/>
                                        </p:tgtEl>
                                        <p:attrNameLst>
                                          <p:attrName>ppt_x</p:attrName>
                                        </p:attrNameLst>
                                      </p:cBhvr>
                                      <p:tavLst>
                                        <p:tav tm="0">
                                          <p:val>
                                            <p:strVal val="#ppt_x"/>
                                          </p:val>
                                        </p:tav>
                                        <p:tav tm="100000">
                                          <p:val>
                                            <p:strVal val="#ppt_x"/>
                                          </p:val>
                                        </p:tav>
                                      </p:tavLst>
                                    </p:anim>
                                    <p:anim calcmode="lin" valueType="num">
                                      <p:cBhvr additive="base">
                                        <p:cTn id="188" dur="3500" fill="hold"/>
                                        <p:tgtEl>
                                          <p:spTgt spid="17"/>
                                        </p:tgtEl>
                                        <p:attrNameLst>
                                          <p:attrName>ppt_y</p:attrName>
                                        </p:attrNameLst>
                                      </p:cBhvr>
                                      <p:tavLst>
                                        <p:tav tm="0">
                                          <p:val>
                                            <p:strVal val="0-#ppt_h/2"/>
                                          </p:val>
                                        </p:tav>
                                        <p:tav tm="100000">
                                          <p:val>
                                            <p:strVal val="#ppt_y"/>
                                          </p:val>
                                        </p:tav>
                                      </p:tavLst>
                                    </p:anim>
                                  </p:childTnLst>
                                </p:cTn>
                              </p:par>
                              <p:par>
                                <p:cTn id="189" presetID="2" presetClass="entr" presetSubtype="1" fill="hold" grpId="0" nodeType="withEffect">
                                  <p:stCondLst>
                                    <p:cond delay="0"/>
                                  </p:stCondLst>
                                  <p:childTnLst>
                                    <p:set>
                                      <p:cBhvr>
                                        <p:cTn id="190" dur="1" fill="hold">
                                          <p:stCondLst>
                                            <p:cond delay="0"/>
                                          </p:stCondLst>
                                        </p:cTn>
                                        <p:tgtEl>
                                          <p:spTgt spid="29"/>
                                        </p:tgtEl>
                                        <p:attrNameLst>
                                          <p:attrName>style.visibility</p:attrName>
                                        </p:attrNameLst>
                                      </p:cBhvr>
                                      <p:to>
                                        <p:strVal val="visible"/>
                                      </p:to>
                                    </p:set>
                                    <p:anim calcmode="lin" valueType="num">
                                      <p:cBhvr additive="base">
                                        <p:cTn id="191" dur="3500" fill="hold"/>
                                        <p:tgtEl>
                                          <p:spTgt spid="29"/>
                                        </p:tgtEl>
                                        <p:attrNameLst>
                                          <p:attrName>ppt_x</p:attrName>
                                        </p:attrNameLst>
                                      </p:cBhvr>
                                      <p:tavLst>
                                        <p:tav tm="0">
                                          <p:val>
                                            <p:strVal val="#ppt_x"/>
                                          </p:val>
                                        </p:tav>
                                        <p:tav tm="100000">
                                          <p:val>
                                            <p:strVal val="#ppt_x"/>
                                          </p:val>
                                        </p:tav>
                                      </p:tavLst>
                                    </p:anim>
                                    <p:anim calcmode="lin" valueType="num">
                                      <p:cBhvr additive="base">
                                        <p:cTn id="192" dur="3500" fill="hold"/>
                                        <p:tgtEl>
                                          <p:spTgt spid="29"/>
                                        </p:tgtEl>
                                        <p:attrNameLst>
                                          <p:attrName>ppt_y</p:attrName>
                                        </p:attrNameLst>
                                      </p:cBhvr>
                                      <p:tavLst>
                                        <p:tav tm="0">
                                          <p:val>
                                            <p:strVal val="0-#ppt_h/2"/>
                                          </p:val>
                                        </p:tav>
                                        <p:tav tm="100000">
                                          <p:val>
                                            <p:strVal val="#ppt_y"/>
                                          </p:val>
                                        </p:tav>
                                      </p:tavLst>
                                    </p:anim>
                                  </p:childTnLst>
                                </p:cTn>
                              </p:par>
                              <p:par>
                                <p:cTn id="193" presetID="2" presetClass="entr" presetSubtype="1" fill="hold" grpId="0" nodeType="withEffect">
                                  <p:stCondLst>
                                    <p:cond delay="0"/>
                                  </p:stCondLst>
                                  <p:childTnLst>
                                    <p:set>
                                      <p:cBhvr>
                                        <p:cTn id="194" dur="1" fill="hold">
                                          <p:stCondLst>
                                            <p:cond delay="0"/>
                                          </p:stCondLst>
                                        </p:cTn>
                                        <p:tgtEl>
                                          <p:spTgt spid="30"/>
                                        </p:tgtEl>
                                        <p:attrNameLst>
                                          <p:attrName>style.visibility</p:attrName>
                                        </p:attrNameLst>
                                      </p:cBhvr>
                                      <p:to>
                                        <p:strVal val="visible"/>
                                      </p:to>
                                    </p:set>
                                    <p:anim calcmode="lin" valueType="num">
                                      <p:cBhvr additive="base">
                                        <p:cTn id="195" dur="3500" fill="hold"/>
                                        <p:tgtEl>
                                          <p:spTgt spid="30"/>
                                        </p:tgtEl>
                                        <p:attrNameLst>
                                          <p:attrName>ppt_x</p:attrName>
                                        </p:attrNameLst>
                                      </p:cBhvr>
                                      <p:tavLst>
                                        <p:tav tm="0">
                                          <p:val>
                                            <p:strVal val="#ppt_x"/>
                                          </p:val>
                                        </p:tav>
                                        <p:tav tm="100000">
                                          <p:val>
                                            <p:strVal val="#ppt_x"/>
                                          </p:val>
                                        </p:tav>
                                      </p:tavLst>
                                    </p:anim>
                                    <p:anim calcmode="lin" valueType="num">
                                      <p:cBhvr additive="base">
                                        <p:cTn id="196" dur="3500" fill="hold"/>
                                        <p:tgtEl>
                                          <p:spTgt spid="30"/>
                                        </p:tgtEl>
                                        <p:attrNameLst>
                                          <p:attrName>ppt_y</p:attrName>
                                        </p:attrNameLst>
                                      </p:cBhvr>
                                      <p:tavLst>
                                        <p:tav tm="0">
                                          <p:val>
                                            <p:strVal val="0-#ppt_h/2"/>
                                          </p:val>
                                        </p:tav>
                                        <p:tav tm="100000">
                                          <p:val>
                                            <p:strVal val="#ppt_y"/>
                                          </p:val>
                                        </p:tav>
                                      </p:tavLst>
                                    </p:anim>
                                  </p:childTnLst>
                                </p:cTn>
                              </p:par>
                              <p:par>
                                <p:cTn id="197" presetID="2" presetClass="entr" presetSubtype="1" fill="hold" grpId="0" nodeType="withEffect">
                                  <p:stCondLst>
                                    <p:cond delay="0"/>
                                  </p:stCondLst>
                                  <p:childTnLst>
                                    <p:set>
                                      <p:cBhvr>
                                        <p:cTn id="198" dur="1" fill="hold">
                                          <p:stCondLst>
                                            <p:cond delay="0"/>
                                          </p:stCondLst>
                                        </p:cTn>
                                        <p:tgtEl>
                                          <p:spTgt spid="123"/>
                                        </p:tgtEl>
                                        <p:attrNameLst>
                                          <p:attrName>style.visibility</p:attrName>
                                        </p:attrNameLst>
                                      </p:cBhvr>
                                      <p:to>
                                        <p:strVal val="visible"/>
                                      </p:to>
                                    </p:set>
                                    <p:anim calcmode="lin" valueType="num">
                                      <p:cBhvr additive="base">
                                        <p:cTn id="199" dur="3500" fill="hold"/>
                                        <p:tgtEl>
                                          <p:spTgt spid="123"/>
                                        </p:tgtEl>
                                        <p:attrNameLst>
                                          <p:attrName>ppt_x</p:attrName>
                                        </p:attrNameLst>
                                      </p:cBhvr>
                                      <p:tavLst>
                                        <p:tav tm="0">
                                          <p:val>
                                            <p:strVal val="#ppt_x"/>
                                          </p:val>
                                        </p:tav>
                                        <p:tav tm="100000">
                                          <p:val>
                                            <p:strVal val="#ppt_x"/>
                                          </p:val>
                                        </p:tav>
                                      </p:tavLst>
                                    </p:anim>
                                    <p:anim calcmode="lin" valueType="num">
                                      <p:cBhvr additive="base">
                                        <p:cTn id="200" dur="3500" fill="hold"/>
                                        <p:tgtEl>
                                          <p:spTgt spid="123"/>
                                        </p:tgtEl>
                                        <p:attrNameLst>
                                          <p:attrName>ppt_y</p:attrName>
                                        </p:attrNameLst>
                                      </p:cBhvr>
                                      <p:tavLst>
                                        <p:tav tm="0">
                                          <p:val>
                                            <p:strVal val="0-#ppt_h/2"/>
                                          </p:val>
                                        </p:tav>
                                        <p:tav tm="100000">
                                          <p:val>
                                            <p:strVal val="#ppt_y"/>
                                          </p:val>
                                        </p:tav>
                                      </p:tavLst>
                                    </p:anim>
                                  </p:childTnLst>
                                </p:cTn>
                              </p:par>
                              <p:par>
                                <p:cTn id="201" presetID="2" presetClass="entr" presetSubtype="1" fill="hold" grpId="0"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additive="base">
                                        <p:cTn id="203" dur="3500" fill="hold"/>
                                        <p:tgtEl>
                                          <p:spTgt spid="124"/>
                                        </p:tgtEl>
                                        <p:attrNameLst>
                                          <p:attrName>ppt_x</p:attrName>
                                        </p:attrNameLst>
                                      </p:cBhvr>
                                      <p:tavLst>
                                        <p:tav tm="0">
                                          <p:val>
                                            <p:strVal val="#ppt_x"/>
                                          </p:val>
                                        </p:tav>
                                        <p:tav tm="100000">
                                          <p:val>
                                            <p:strVal val="#ppt_x"/>
                                          </p:val>
                                        </p:tav>
                                      </p:tavLst>
                                    </p:anim>
                                    <p:anim calcmode="lin" valueType="num">
                                      <p:cBhvr additive="base">
                                        <p:cTn id="204" dur="3500" fill="hold"/>
                                        <p:tgtEl>
                                          <p:spTgt spid="124"/>
                                        </p:tgtEl>
                                        <p:attrNameLst>
                                          <p:attrName>ppt_y</p:attrName>
                                        </p:attrNameLst>
                                      </p:cBhvr>
                                      <p:tavLst>
                                        <p:tav tm="0">
                                          <p:val>
                                            <p:strVal val="0-#ppt_h/2"/>
                                          </p:val>
                                        </p:tav>
                                        <p:tav tm="100000">
                                          <p:val>
                                            <p:strVal val="#ppt_y"/>
                                          </p:val>
                                        </p:tav>
                                      </p:tavLst>
                                    </p:anim>
                                  </p:childTnLst>
                                </p:cTn>
                              </p:par>
                              <p:par>
                                <p:cTn id="205" presetID="2" presetClass="entr" presetSubtype="1" fill="hold" grpId="0" nodeType="with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3500" fill="hold"/>
                                        <p:tgtEl>
                                          <p:spTgt spid="125"/>
                                        </p:tgtEl>
                                        <p:attrNameLst>
                                          <p:attrName>ppt_x</p:attrName>
                                        </p:attrNameLst>
                                      </p:cBhvr>
                                      <p:tavLst>
                                        <p:tav tm="0">
                                          <p:val>
                                            <p:strVal val="#ppt_x"/>
                                          </p:val>
                                        </p:tav>
                                        <p:tav tm="100000">
                                          <p:val>
                                            <p:strVal val="#ppt_x"/>
                                          </p:val>
                                        </p:tav>
                                      </p:tavLst>
                                    </p:anim>
                                    <p:anim calcmode="lin" valueType="num">
                                      <p:cBhvr additive="base">
                                        <p:cTn id="208" dur="3500" fill="hold"/>
                                        <p:tgtEl>
                                          <p:spTgt spid="125"/>
                                        </p:tgtEl>
                                        <p:attrNameLst>
                                          <p:attrName>ppt_y</p:attrName>
                                        </p:attrNameLst>
                                      </p:cBhvr>
                                      <p:tavLst>
                                        <p:tav tm="0">
                                          <p:val>
                                            <p:strVal val="0-#ppt_h/2"/>
                                          </p:val>
                                        </p:tav>
                                        <p:tav tm="100000">
                                          <p:val>
                                            <p:strVal val="#ppt_y"/>
                                          </p:val>
                                        </p:tav>
                                      </p:tavLst>
                                    </p:anim>
                                  </p:childTnLst>
                                </p:cTn>
                              </p:par>
                              <p:par>
                                <p:cTn id="209" presetID="2" presetClass="entr" presetSubtype="1"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3500" fill="hold"/>
                                        <p:tgtEl>
                                          <p:spTgt spid="126"/>
                                        </p:tgtEl>
                                        <p:attrNameLst>
                                          <p:attrName>ppt_x</p:attrName>
                                        </p:attrNameLst>
                                      </p:cBhvr>
                                      <p:tavLst>
                                        <p:tav tm="0">
                                          <p:val>
                                            <p:strVal val="#ppt_x"/>
                                          </p:val>
                                        </p:tav>
                                        <p:tav tm="100000">
                                          <p:val>
                                            <p:strVal val="#ppt_x"/>
                                          </p:val>
                                        </p:tav>
                                      </p:tavLst>
                                    </p:anim>
                                    <p:anim calcmode="lin" valueType="num">
                                      <p:cBhvr additive="base">
                                        <p:cTn id="212" dur="3500" fill="hold"/>
                                        <p:tgtEl>
                                          <p:spTgt spid="126"/>
                                        </p:tgtEl>
                                        <p:attrNameLst>
                                          <p:attrName>ppt_y</p:attrName>
                                        </p:attrNameLst>
                                      </p:cBhvr>
                                      <p:tavLst>
                                        <p:tav tm="0">
                                          <p:val>
                                            <p:strVal val="0-#ppt_h/2"/>
                                          </p:val>
                                        </p:tav>
                                        <p:tav tm="100000">
                                          <p:val>
                                            <p:strVal val="#ppt_y"/>
                                          </p:val>
                                        </p:tav>
                                      </p:tavLst>
                                    </p:anim>
                                  </p:childTnLst>
                                </p:cTn>
                              </p:par>
                              <p:par>
                                <p:cTn id="213" presetID="2" presetClass="entr" presetSubtype="1" fill="hold" grpId="0" nodeType="withEffect">
                                  <p:stCondLst>
                                    <p:cond delay="0"/>
                                  </p:stCondLst>
                                  <p:childTnLst>
                                    <p:set>
                                      <p:cBhvr>
                                        <p:cTn id="214" dur="1" fill="hold">
                                          <p:stCondLst>
                                            <p:cond delay="0"/>
                                          </p:stCondLst>
                                        </p:cTn>
                                        <p:tgtEl>
                                          <p:spTgt spid="127"/>
                                        </p:tgtEl>
                                        <p:attrNameLst>
                                          <p:attrName>style.visibility</p:attrName>
                                        </p:attrNameLst>
                                      </p:cBhvr>
                                      <p:to>
                                        <p:strVal val="visible"/>
                                      </p:to>
                                    </p:set>
                                    <p:anim calcmode="lin" valueType="num">
                                      <p:cBhvr additive="base">
                                        <p:cTn id="215" dur="3500" fill="hold"/>
                                        <p:tgtEl>
                                          <p:spTgt spid="127"/>
                                        </p:tgtEl>
                                        <p:attrNameLst>
                                          <p:attrName>ppt_x</p:attrName>
                                        </p:attrNameLst>
                                      </p:cBhvr>
                                      <p:tavLst>
                                        <p:tav tm="0">
                                          <p:val>
                                            <p:strVal val="#ppt_x"/>
                                          </p:val>
                                        </p:tav>
                                        <p:tav tm="100000">
                                          <p:val>
                                            <p:strVal val="#ppt_x"/>
                                          </p:val>
                                        </p:tav>
                                      </p:tavLst>
                                    </p:anim>
                                    <p:anim calcmode="lin" valueType="num">
                                      <p:cBhvr additive="base">
                                        <p:cTn id="216" dur="3500" fill="hold"/>
                                        <p:tgtEl>
                                          <p:spTgt spid="127"/>
                                        </p:tgtEl>
                                        <p:attrNameLst>
                                          <p:attrName>ppt_y</p:attrName>
                                        </p:attrNameLst>
                                      </p:cBhvr>
                                      <p:tavLst>
                                        <p:tav tm="0">
                                          <p:val>
                                            <p:strVal val="0-#ppt_h/2"/>
                                          </p:val>
                                        </p:tav>
                                        <p:tav tm="100000">
                                          <p:val>
                                            <p:strVal val="#ppt_y"/>
                                          </p:val>
                                        </p:tav>
                                      </p:tavLst>
                                    </p:anim>
                                  </p:childTnLst>
                                </p:cTn>
                              </p:par>
                              <p:par>
                                <p:cTn id="217" presetID="2" presetClass="entr" presetSubtype="1" fill="hold" grpId="0" nodeType="withEffect">
                                  <p:stCondLst>
                                    <p:cond delay="0"/>
                                  </p:stCondLst>
                                  <p:childTnLst>
                                    <p:set>
                                      <p:cBhvr>
                                        <p:cTn id="218" dur="1" fill="hold">
                                          <p:stCondLst>
                                            <p:cond delay="0"/>
                                          </p:stCondLst>
                                        </p:cTn>
                                        <p:tgtEl>
                                          <p:spTgt spid="128"/>
                                        </p:tgtEl>
                                        <p:attrNameLst>
                                          <p:attrName>style.visibility</p:attrName>
                                        </p:attrNameLst>
                                      </p:cBhvr>
                                      <p:to>
                                        <p:strVal val="visible"/>
                                      </p:to>
                                    </p:set>
                                    <p:anim calcmode="lin" valueType="num">
                                      <p:cBhvr additive="base">
                                        <p:cTn id="219" dur="3500" fill="hold"/>
                                        <p:tgtEl>
                                          <p:spTgt spid="128"/>
                                        </p:tgtEl>
                                        <p:attrNameLst>
                                          <p:attrName>ppt_x</p:attrName>
                                        </p:attrNameLst>
                                      </p:cBhvr>
                                      <p:tavLst>
                                        <p:tav tm="0">
                                          <p:val>
                                            <p:strVal val="#ppt_x"/>
                                          </p:val>
                                        </p:tav>
                                        <p:tav tm="100000">
                                          <p:val>
                                            <p:strVal val="#ppt_x"/>
                                          </p:val>
                                        </p:tav>
                                      </p:tavLst>
                                    </p:anim>
                                    <p:anim calcmode="lin" valueType="num">
                                      <p:cBhvr additive="base">
                                        <p:cTn id="220" dur="3500" fill="hold"/>
                                        <p:tgtEl>
                                          <p:spTgt spid="128"/>
                                        </p:tgtEl>
                                        <p:attrNameLst>
                                          <p:attrName>ppt_y</p:attrName>
                                        </p:attrNameLst>
                                      </p:cBhvr>
                                      <p:tavLst>
                                        <p:tav tm="0">
                                          <p:val>
                                            <p:strVal val="0-#ppt_h/2"/>
                                          </p:val>
                                        </p:tav>
                                        <p:tav tm="100000">
                                          <p:val>
                                            <p:strVal val="#ppt_y"/>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165"/>
                                        </p:tgtEl>
                                        <p:attrNameLst>
                                          <p:attrName>style.visibility</p:attrName>
                                        </p:attrNameLst>
                                      </p:cBhvr>
                                      <p:to>
                                        <p:strVal val="visible"/>
                                      </p:to>
                                    </p:set>
                                    <p:anim calcmode="lin" valueType="num">
                                      <p:cBhvr additive="base">
                                        <p:cTn id="223" dur="3500" fill="hold"/>
                                        <p:tgtEl>
                                          <p:spTgt spid="165"/>
                                        </p:tgtEl>
                                        <p:attrNameLst>
                                          <p:attrName>ppt_x</p:attrName>
                                        </p:attrNameLst>
                                      </p:cBhvr>
                                      <p:tavLst>
                                        <p:tav tm="0">
                                          <p:val>
                                            <p:strVal val="#ppt_x"/>
                                          </p:val>
                                        </p:tav>
                                        <p:tav tm="100000">
                                          <p:val>
                                            <p:strVal val="#ppt_x"/>
                                          </p:val>
                                        </p:tav>
                                      </p:tavLst>
                                    </p:anim>
                                    <p:anim calcmode="lin" valueType="num">
                                      <p:cBhvr additive="base">
                                        <p:cTn id="224" dur="3500" fill="hold"/>
                                        <p:tgtEl>
                                          <p:spTgt spid="165"/>
                                        </p:tgtEl>
                                        <p:attrNameLst>
                                          <p:attrName>ppt_y</p:attrName>
                                        </p:attrNameLst>
                                      </p:cBhvr>
                                      <p:tavLst>
                                        <p:tav tm="0">
                                          <p:val>
                                            <p:strVal val="0-#ppt_h/2"/>
                                          </p:val>
                                        </p:tav>
                                        <p:tav tm="100000">
                                          <p:val>
                                            <p:strVal val="#ppt_y"/>
                                          </p:val>
                                        </p:tav>
                                      </p:tavLst>
                                    </p:anim>
                                  </p:childTnLst>
                                </p:cTn>
                              </p:par>
                              <p:par>
                                <p:cTn id="225" presetID="2" presetClass="entr" presetSubtype="1" fill="hold" grpId="0" nodeType="withEffect">
                                  <p:stCondLst>
                                    <p:cond delay="0"/>
                                  </p:stCondLst>
                                  <p:childTnLst>
                                    <p:set>
                                      <p:cBhvr>
                                        <p:cTn id="226" dur="1" fill="hold">
                                          <p:stCondLst>
                                            <p:cond delay="0"/>
                                          </p:stCondLst>
                                        </p:cTn>
                                        <p:tgtEl>
                                          <p:spTgt spid="166"/>
                                        </p:tgtEl>
                                        <p:attrNameLst>
                                          <p:attrName>style.visibility</p:attrName>
                                        </p:attrNameLst>
                                      </p:cBhvr>
                                      <p:to>
                                        <p:strVal val="visible"/>
                                      </p:to>
                                    </p:set>
                                    <p:anim calcmode="lin" valueType="num">
                                      <p:cBhvr additive="base">
                                        <p:cTn id="227" dur="3500" fill="hold"/>
                                        <p:tgtEl>
                                          <p:spTgt spid="166"/>
                                        </p:tgtEl>
                                        <p:attrNameLst>
                                          <p:attrName>ppt_x</p:attrName>
                                        </p:attrNameLst>
                                      </p:cBhvr>
                                      <p:tavLst>
                                        <p:tav tm="0">
                                          <p:val>
                                            <p:strVal val="#ppt_x"/>
                                          </p:val>
                                        </p:tav>
                                        <p:tav tm="100000">
                                          <p:val>
                                            <p:strVal val="#ppt_x"/>
                                          </p:val>
                                        </p:tav>
                                      </p:tavLst>
                                    </p:anim>
                                    <p:anim calcmode="lin" valueType="num">
                                      <p:cBhvr additive="base">
                                        <p:cTn id="228" dur="3500" fill="hold"/>
                                        <p:tgtEl>
                                          <p:spTgt spid="166"/>
                                        </p:tgtEl>
                                        <p:attrNameLst>
                                          <p:attrName>ppt_y</p:attrName>
                                        </p:attrNameLst>
                                      </p:cBhvr>
                                      <p:tavLst>
                                        <p:tav tm="0">
                                          <p:val>
                                            <p:strVal val="0-#ppt_h/2"/>
                                          </p:val>
                                        </p:tav>
                                        <p:tav tm="100000">
                                          <p:val>
                                            <p:strVal val="#ppt_y"/>
                                          </p:val>
                                        </p:tav>
                                      </p:tavLst>
                                    </p:anim>
                                  </p:childTnLst>
                                </p:cTn>
                              </p:par>
                              <p:par>
                                <p:cTn id="229" presetID="2" presetClass="entr" presetSubtype="1" fill="hold" grpId="0" nodeType="withEffect">
                                  <p:stCondLst>
                                    <p:cond delay="0"/>
                                  </p:stCondLst>
                                  <p:childTnLst>
                                    <p:set>
                                      <p:cBhvr>
                                        <p:cTn id="230" dur="1" fill="hold">
                                          <p:stCondLst>
                                            <p:cond delay="0"/>
                                          </p:stCondLst>
                                        </p:cTn>
                                        <p:tgtEl>
                                          <p:spTgt spid="167"/>
                                        </p:tgtEl>
                                        <p:attrNameLst>
                                          <p:attrName>style.visibility</p:attrName>
                                        </p:attrNameLst>
                                      </p:cBhvr>
                                      <p:to>
                                        <p:strVal val="visible"/>
                                      </p:to>
                                    </p:set>
                                    <p:anim calcmode="lin" valueType="num">
                                      <p:cBhvr additive="base">
                                        <p:cTn id="231" dur="3500" fill="hold"/>
                                        <p:tgtEl>
                                          <p:spTgt spid="167"/>
                                        </p:tgtEl>
                                        <p:attrNameLst>
                                          <p:attrName>ppt_x</p:attrName>
                                        </p:attrNameLst>
                                      </p:cBhvr>
                                      <p:tavLst>
                                        <p:tav tm="0">
                                          <p:val>
                                            <p:strVal val="#ppt_x"/>
                                          </p:val>
                                        </p:tav>
                                        <p:tav tm="100000">
                                          <p:val>
                                            <p:strVal val="#ppt_x"/>
                                          </p:val>
                                        </p:tav>
                                      </p:tavLst>
                                    </p:anim>
                                    <p:anim calcmode="lin" valueType="num">
                                      <p:cBhvr additive="base">
                                        <p:cTn id="232" dur="3500" fill="hold"/>
                                        <p:tgtEl>
                                          <p:spTgt spid="167"/>
                                        </p:tgtEl>
                                        <p:attrNameLst>
                                          <p:attrName>ppt_y</p:attrName>
                                        </p:attrNameLst>
                                      </p:cBhvr>
                                      <p:tavLst>
                                        <p:tav tm="0">
                                          <p:val>
                                            <p:strVal val="0-#ppt_h/2"/>
                                          </p:val>
                                        </p:tav>
                                        <p:tav tm="100000">
                                          <p:val>
                                            <p:strVal val="#ppt_y"/>
                                          </p:val>
                                        </p:tav>
                                      </p:tavLst>
                                    </p:anim>
                                  </p:childTnLst>
                                </p:cTn>
                              </p:par>
                              <p:par>
                                <p:cTn id="233" presetID="2" presetClass="entr" presetSubtype="1" fill="hold" grpId="0" nodeType="withEffect">
                                  <p:stCondLst>
                                    <p:cond delay="0"/>
                                  </p:stCondLst>
                                  <p:childTnLst>
                                    <p:set>
                                      <p:cBhvr>
                                        <p:cTn id="234" dur="1" fill="hold">
                                          <p:stCondLst>
                                            <p:cond delay="0"/>
                                          </p:stCondLst>
                                        </p:cTn>
                                        <p:tgtEl>
                                          <p:spTgt spid="168"/>
                                        </p:tgtEl>
                                        <p:attrNameLst>
                                          <p:attrName>style.visibility</p:attrName>
                                        </p:attrNameLst>
                                      </p:cBhvr>
                                      <p:to>
                                        <p:strVal val="visible"/>
                                      </p:to>
                                    </p:set>
                                    <p:anim calcmode="lin" valueType="num">
                                      <p:cBhvr additive="base">
                                        <p:cTn id="235" dur="3500" fill="hold"/>
                                        <p:tgtEl>
                                          <p:spTgt spid="168"/>
                                        </p:tgtEl>
                                        <p:attrNameLst>
                                          <p:attrName>ppt_x</p:attrName>
                                        </p:attrNameLst>
                                      </p:cBhvr>
                                      <p:tavLst>
                                        <p:tav tm="0">
                                          <p:val>
                                            <p:strVal val="#ppt_x"/>
                                          </p:val>
                                        </p:tav>
                                        <p:tav tm="100000">
                                          <p:val>
                                            <p:strVal val="#ppt_x"/>
                                          </p:val>
                                        </p:tav>
                                      </p:tavLst>
                                    </p:anim>
                                    <p:anim calcmode="lin" valueType="num">
                                      <p:cBhvr additive="base">
                                        <p:cTn id="236" dur="3500" fill="hold"/>
                                        <p:tgtEl>
                                          <p:spTgt spid="168"/>
                                        </p:tgtEl>
                                        <p:attrNameLst>
                                          <p:attrName>ppt_y</p:attrName>
                                        </p:attrNameLst>
                                      </p:cBhvr>
                                      <p:tavLst>
                                        <p:tav tm="0">
                                          <p:val>
                                            <p:strVal val="0-#ppt_h/2"/>
                                          </p:val>
                                        </p:tav>
                                        <p:tav tm="100000">
                                          <p:val>
                                            <p:strVal val="#ppt_y"/>
                                          </p:val>
                                        </p:tav>
                                      </p:tavLst>
                                    </p:anim>
                                  </p:childTnLst>
                                </p:cTn>
                              </p:par>
                              <p:par>
                                <p:cTn id="237" presetID="2" presetClass="entr" presetSubtype="1" fill="hold" grpId="0" nodeType="withEffect">
                                  <p:stCondLst>
                                    <p:cond delay="0"/>
                                  </p:stCondLst>
                                  <p:childTnLst>
                                    <p:set>
                                      <p:cBhvr>
                                        <p:cTn id="238" dur="1" fill="hold">
                                          <p:stCondLst>
                                            <p:cond delay="0"/>
                                          </p:stCondLst>
                                        </p:cTn>
                                        <p:tgtEl>
                                          <p:spTgt spid="169"/>
                                        </p:tgtEl>
                                        <p:attrNameLst>
                                          <p:attrName>style.visibility</p:attrName>
                                        </p:attrNameLst>
                                      </p:cBhvr>
                                      <p:to>
                                        <p:strVal val="visible"/>
                                      </p:to>
                                    </p:set>
                                    <p:anim calcmode="lin" valueType="num">
                                      <p:cBhvr additive="base">
                                        <p:cTn id="239" dur="3500" fill="hold"/>
                                        <p:tgtEl>
                                          <p:spTgt spid="169"/>
                                        </p:tgtEl>
                                        <p:attrNameLst>
                                          <p:attrName>ppt_x</p:attrName>
                                        </p:attrNameLst>
                                      </p:cBhvr>
                                      <p:tavLst>
                                        <p:tav tm="0">
                                          <p:val>
                                            <p:strVal val="#ppt_x"/>
                                          </p:val>
                                        </p:tav>
                                        <p:tav tm="100000">
                                          <p:val>
                                            <p:strVal val="#ppt_x"/>
                                          </p:val>
                                        </p:tav>
                                      </p:tavLst>
                                    </p:anim>
                                    <p:anim calcmode="lin" valueType="num">
                                      <p:cBhvr additive="base">
                                        <p:cTn id="240" dur="3500" fill="hold"/>
                                        <p:tgtEl>
                                          <p:spTgt spid="169"/>
                                        </p:tgtEl>
                                        <p:attrNameLst>
                                          <p:attrName>ppt_y</p:attrName>
                                        </p:attrNameLst>
                                      </p:cBhvr>
                                      <p:tavLst>
                                        <p:tav tm="0">
                                          <p:val>
                                            <p:strVal val="0-#ppt_h/2"/>
                                          </p:val>
                                        </p:tav>
                                        <p:tav tm="100000">
                                          <p:val>
                                            <p:strVal val="#ppt_y"/>
                                          </p:val>
                                        </p:tav>
                                      </p:tavLst>
                                    </p:anim>
                                  </p:childTnLst>
                                </p:cTn>
                              </p:par>
                              <p:par>
                                <p:cTn id="241" presetID="2" presetClass="entr" presetSubtype="1" fill="hold" grpId="0" nodeType="withEffect">
                                  <p:stCondLst>
                                    <p:cond delay="0"/>
                                  </p:stCondLst>
                                  <p:childTnLst>
                                    <p:set>
                                      <p:cBhvr>
                                        <p:cTn id="242" dur="1" fill="hold">
                                          <p:stCondLst>
                                            <p:cond delay="0"/>
                                          </p:stCondLst>
                                        </p:cTn>
                                        <p:tgtEl>
                                          <p:spTgt spid="170"/>
                                        </p:tgtEl>
                                        <p:attrNameLst>
                                          <p:attrName>style.visibility</p:attrName>
                                        </p:attrNameLst>
                                      </p:cBhvr>
                                      <p:to>
                                        <p:strVal val="visible"/>
                                      </p:to>
                                    </p:set>
                                    <p:anim calcmode="lin" valueType="num">
                                      <p:cBhvr additive="base">
                                        <p:cTn id="243" dur="3500" fill="hold"/>
                                        <p:tgtEl>
                                          <p:spTgt spid="170"/>
                                        </p:tgtEl>
                                        <p:attrNameLst>
                                          <p:attrName>ppt_x</p:attrName>
                                        </p:attrNameLst>
                                      </p:cBhvr>
                                      <p:tavLst>
                                        <p:tav tm="0">
                                          <p:val>
                                            <p:strVal val="#ppt_x"/>
                                          </p:val>
                                        </p:tav>
                                        <p:tav tm="100000">
                                          <p:val>
                                            <p:strVal val="#ppt_x"/>
                                          </p:val>
                                        </p:tav>
                                      </p:tavLst>
                                    </p:anim>
                                    <p:anim calcmode="lin" valueType="num">
                                      <p:cBhvr additive="base">
                                        <p:cTn id="244" dur="3500" fill="hold"/>
                                        <p:tgtEl>
                                          <p:spTgt spid="170"/>
                                        </p:tgtEl>
                                        <p:attrNameLst>
                                          <p:attrName>ppt_y</p:attrName>
                                        </p:attrNameLst>
                                      </p:cBhvr>
                                      <p:tavLst>
                                        <p:tav tm="0">
                                          <p:val>
                                            <p:strVal val="0-#ppt_h/2"/>
                                          </p:val>
                                        </p:tav>
                                        <p:tav tm="100000">
                                          <p:val>
                                            <p:strVal val="#ppt_y"/>
                                          </p:val>
                                        </p:tav>
                                      </p:tavLst>
                                    </p:anim>
                                  </p:childTnLst>
                                </p:cTn>
                              </p:par>
                              <p:par>
                                <p:cTn id="245" presetID="2" presetClass="entr" presetSubtype="1" fill="hold" grpId="0" nodeType="withEffect">
                                  <p:stCondLst>
                                    <p:cond delay="0"/>
                                  </p:stCondLst>
                                  <p:childTnLst>
                                    <p:set>
                                      <p:cBhvr>
                                        <p:cTn id="246" dur="1" fill="hold">
                                          <p:stCondLst>
                                            <p:cond delay="0"/>
                                          </p:stCondLst>
                                        </p:cTn>
                                        <p:tgtEl>
                                          <p:spTgt spid="171"/>
                                        </p:tgtEl>
                                        <p:attrNameLst>
                                          <p:attrName>style.visibility</p:attrName>
                                        </p:attrNameLst>
                                      </p:cBhvr>
                                      <p:to>
                                        <p:strVal val="visible"/>
                                      </p:to>
                                    </p:set>
                                    <p:anim calcmode="lin" valueType="num">
                                      <p:cBhvr additive="base">
                                        <p:cTn id="247" dur="3500" fill="hold"/>
                                        <p:tgtEl>
                                          <p:spTgt spid="171"/>
                                        </p:tgtEl>
                                        <p:attrNameLst>
                                          <p:attrName>ppt_x</p:attrName>
                                        </p:attrNameLst>
                                      </p:cBhvr>
                                      <p:tavLst>
                                        <p:tav tm="0">
                                          <p:val>
                                            <p:strVal val="#ppt_x"/>
                                          </p:val>
                                        </p:tav>
                                        <p:tav tm="100000">
                                          <p:val>
                                            <p:strVal val="#ppt_x"/>
                                          </p:val>
                                        </p:tav>
                                      </p:tavLst>
                                    </p:anim>
                                    <p:anim calcmode="lin" valueType="num">
                                      <p:cBhvr additive="base">
                                        <p:cTn id="248" dur="3500" fill="hold"/>
                                        <p:tgtEl>
                                          <p:spTgt spid="171"/>
                                        </p:tgtEl>
                                        <p:attrNameLst>
                                          <p:attrName>ppt_y</p:attrName>
                                        </p:attrNameLst>
                                      </p:cBhvr>
                                      <p:tavLst>
                                        <p:tav tm="0">
                                          <p:val>
                                            <p:strVal val="0-#ppt_h/2"/>
                                          </p:val>
                                        </p:tav>
                                        <p:tav tm="100000">
                                          <p:val>
                                            <p:strVal val="#ppt_y"/>
                                          </p:val>
                                        </p:tav>
                                      </p:tavLst>
                                    </p:anim>
                                  </p:childTnLst>
                                </p:cTn>
                              </p:par>
                              <p:par>
                                <p:cTn id="249" presetID="2" presetClass="entr" presetSubtype="1" fill="hold" grpId="0" nodeType="withEffect">
                                  <p:stCondLst>
                                    <p:cond delay="0"/>
                                  </p:stCondLst>
                                  <p:childTnLst>
                                    <p:set>
                                      <p:cBhvr>
                                        <p:cTn id="250" dur="1" fill="hold">
                                          <p:stCondLst>
                                            <p:cond delay="0"/>
                                          </p:stCondLst>
                                        </p:cTn>
                                        <p:tgtEl>
                                          <p:spTgt spid="172"/>
                                        </p:tgtEl>
                                        <p:attrNameLst>
                                          <p:attrName>style.visibility</p:attrName>
                                        </p:attrNameLst>
                                      </p:cBhvr>
                                      <p:to>
                                        <p:strVal val="visible"/>
                                      </p:to>
                                    </p:set>
                                    <p:anim calcmode="lin" valueType="num">
                                      <p:cBhvr additive="base">
                                        <p:cTn id="251" dur="3500" fill="hold"/>
                                        <p:tgtEl>
                                          <p:spTgt spid="172"/>
                                        </p:tgtEl>
                                        <p:attrNameLst>
                                          <p:attrName>ppt_x</p:attrName>
                                        </p:attrNameLst>
                                      </p:cBhvr>
                                      <p:tavLst>
                                        <p:tav tm="0">
                                          <p:val>
                                            <p:strVal val="#ppt_x"/>
                                          </p:val>
                                        </p:tav>
                                        <p:tav tm="100000">
                                          <p:val>
                                            <p:strVal val="#ppt_x"/>
                                          </p:val>
                                        </p:tav>
                                      </p:tavLst>
                                    </p:anim>
                                    <p:anim calcmode="lin" valueType="num">
                                      <p:cBhvr additive="base">
                                        <p:cTn id="252" dur="3500" fill="hold"/>
                                        <p:tgtEl>
                                          <p:spTgt spid="172"/>
                                        </p:tgtEl>
                                        <p:attrNameLst>
                                          <p:attrName>ppt_y</p:attrName>
                                        </p:attrNameLst>
                                      </p:cBhvr>
                                      <p:tavLst>
                                        <p:tav tm="0">
                                          <p:val>
                                            <p:strVal val="0-#ppt_h/2"/>
                                          </p:val>
                                        </p:tav>
                                        <p:tav tm="100000">
                                          <p:val>
                                            <p:strVal val="#ppt_y"/>
                                          </p:val>
                                        </p:tav>
                                      </p:tavLst>
                                    </p:anim>
                                  </p:childTnLst>
                                </p:cTn>
                              </p:par>
                              <p:par>
                                <p:cTn id="253" presetID="2" presetClass="entr" presetSubtype="1" fill="hold" grpId="0" nodeType="withEffect">
                                  <p:stCondLst>
                                    <p:cond delay="0"/>
                                  </p:stCondLst>
                                  <p:childTnLst>
                                    <p:set>
                                      <p:cBhvr>
                                        <p:cTn id="254" dur="1" fill="hold">
                                          <p:stCondLst>
                                            <p:cond delay="0"/>
                                          </p:stCondLst>
                                        </p:cTn>
                                        <p:tgtEl>
                                          <p:spTgt spid="173"/>
                                        </p:tgtEl>
                                        <p:attrNameLst>
                                          <p:attrName>style.visibility</p:attrName>
                                        </p:attrNameLst>
                                      </p:cBhvr>
                                      <p:to>
                                        <p:strVal val="visible"/>
                                      </p:to>
                                    </p:set>
                                    <p:anim calcmode="lin" valueType="num">
                                      <p:cBhvr additive="base">
                                        <p:cTn id="255" dur="3500" fill="hold"/>
                                        <p:tgtEl>
                                          <p:spTgt spid="173"/>
                                        </p:tgtEl>
                                        <p:attrNameLst>
                                          <p:attrName>ppt_x</p:attrName>
                                        </p:attrNameLst>
                                      </p:cBhvr>
                                      <p:tavLst>
                                        <p:tav tm="0">
                                          <p:val>
                                            <p:strVal val="#ppt_x"/>
                                          </p:val>
                                        </p:tav>
                                        <p:tav tm="100000">
                                          <p:val>
                                            <p:strVal val="#ppt_x"/>
                                          </p:val>
                                        </p:tav>
                                      </p:tavLst>
                                    </p:anim>
                                    <p:anim calcmode="lin" valueType="num">
                                      <p:cBhvr additive="base">
                                        <p:cTn id="256" dur="3500" fill="hold"/>
                                        <p:tgtEl>
                                          <p:spTgt spid="173"/>
                                        </p:tgtEl>
                                        <p:attrNameLst>
                                          <p:attrName>ppt_y</p:attrName>
                                        </p:attrNameLst>
                                      </p:cBhvr>
                                      <p:tavLst>
                                        <p:tav tm="0">
                                          <p:val>
                                            <p:strVal val="0-#ppt_h/2"/>
                                          </p:val>
                                        </p:tav>
                                        <p:tav tm="100000">
                                          <p:val>
                                            <p:strVal val="#ppt_y"/>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174"/>
                                        </p:tgtEl>
                                        <p:attrNameLst>
                                          <p:attrName>style.visibility</p:attrName>
                                        </p:attrNameLst>
                                      </p:cBhvr>
                                      <p:to>
                                        <p:strVal val="visible"/>
                                      </p:to>
                                    </p:set>
                                    <p:anim calcmode="lin" valueType="num">
                                      <p:cBhvr additive="base">
                                        <p:cTn id="259" dur="3500" fill="hold"/>
                                        <p:tgtEl>
                                          <p:spTgt spid="174"/>
                                        </p:tgtEl>
                                        <p:attrNameLst>
                                          <p:attrName>ppt_x</p:attrName>
                                        </p:attrNameLst>
                                      </p:cBhvr>
                                      <p:tavLst>
                                        <p:tav tm="0">
                                          <p:val>
                                            <p:strVal val="#ppt_x"/>
                                          </p:val>
                                        </p:tav>
                                        <p:tav tm="100000">
                                          <p:val>
                                            <p:strVal val="#ppt_x"/>
                                          </p:val>
                                        </p:tav>
                                      </p:tavLst>
                                    </p:anim>
                                    <p:anim calcmode="lin" valueType="num">
                                      <p:cBhvr additive="base">
                                        <p:cTn id="260" dur="3500" fill="hold"/>
                                        <p:tgtEl>
                                          <p:spTgt spid="174"/>
                                        </p:tgtEl>
                                        <p:attrNameLst>
                                          <p:attrName>ppt_y</p:attrName>
                                        </p:attrNameLst>
                                      </p:cBhvr>
                                      <p:tavLst>
                                        <p:tav tm="0">
                                          <p:val>
                                            <p:strVal val="0-#ppt_h/2"/>
                                          </p:val>
                                        </p:tav>
                                        <p:tav tm="100000">
                                          <p:val>
                                            <p:strVal val="#ppt_y"/>
                                          </p:val>
                                        </p:tav>
                                      </p:tavLst>
                                    </p:anim>
                                  </p:childTnLst>
                                </p:cTn>
                              </p:par>
                              <p:par>
                                <p:cTn id="261" presetID="2" presetClass="entr" presetSubtype="1" fill="hold" grpId="0" nodeType="withEffect">
                                  <p:stCondLst>
                                    <p:cond delay="0"/>
                                  </p:stCondLst>
                                  <p:childTnLst>
                                    <p:set>
                                      <p:cBhvr>
                                        <p:cTn id="262" dur="1" fill="hold">
                                          <p:stCondLst>
                                            <p:cond delay="0"/>
                                          </p:stCondLst>
                                        </p:cTn>
                                        <p:tgtEl>
                                          <p:spTgt spid="175"/>
                                        </p:tgtEl>
                                        <p:attrNameLst>
                                          <p:attrName>style.visibility</p:attrName>
                                        </p:attrNameLst>
                                      </p:cBhvr>
                                      <p:to>
                                        <p:strVal val="visible"/>
                                      </p:to>
                                    </p:set>
                                    <p:anim calcmode="lin" valueType="num">
                                      <p:cBhvr additive="base">
                                        <p:cTn id="263" dur="3500" fill="hold"/>
                                        <p:tgtEl>
                                          <p:spTgt spid="175"/>
                                        </p:tgtEl>
                                        <p:attrNameLst>
                                          <p:attrName>ppt_x</p:attrName>
                                        </p:attrNameLst>
                                      </p:cBhvr>
                                      <p:tavLst>
                                        <p:tav tm="0">
                                          <p:val>
                                            <p:strVal val="#ppt_x"/>
                                          </p:val>
                                        </p:tav>
                                        <p:tav tm="100000">
                                          <p:val>
                                            <p:strVal val="#ppt_x"/>
                                          </p:val>
                                        </p:tav>
                                      </p:tavLst>
                                    </p:anim>
                                    <p:anim calcmode="lin" valueType="num">
                                      <p:cBhvr additive="base">
                                        <p:cTn id="264" dur="3500" fill="hold"/>
                                        <p:tgtEl>
                                          <p:spTgt spid="175"/>
                                        </p:tgtEl>
                                        <p:attrNameLst>
                                          <p:attrName>ppt_y</p:attrName>
                                        </p:attrNameLst>
                                      </p:cBhvr>
                                      <p:tavLst>
                                        <p:tav tm="0">
                                          <p:val>
                                            <p:strVal val="0-#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176"/>
                                        </p:tgtEl>
                                        <p:attrNameLst>
                                          <p:attrName>style.visibility</p:attrName>
                                        </p:attrNameLst>
                                      </p:cBhvr>
                                      <p:to>
                                        <p:strVal val="visible"/>
                                      </p:to>
                                    </p:set>
                                    <p:anim calcmode="lin" valueType="num">
                                      <p:cBhvr additive="base">
                                        <p:cTn id="267" dur="3500" fill="hold"/>
                                        <p:tgtEl>
                                          <p:spTgt spid="176"/>
                                        </p:tgtEl>
                                        <p:attrNameLst>
                                          <p:attrName>ppt_x</p:attrName>
                                        </p:attrNameLst>
                                      </p:cBhvr>
                                      <p:tavLst>
                                        <p:tav tm="0">
                                          <p:val>
                                            <p:strVal val="#ppt_x"/>
                                          </p:val>
                                        </p:tav>
                                        <p:tav tm="100000">
                                          <p:val>
                                            <p:strVal val="#ppt_x"/>
                                          </p:val>
                                        </p:tav>
                                      </p:tavLst>
                                    </p:anim>
                                    <p:anim calcmode="lin" valueType="num">
                                      <p:cBhvr additive="base">
                                        <p:cTn id="268" dur="3500" fill="hold"/>
                                        <p:tgtEl>
                                          <p:spTgt spid="176"/>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179"/>
                                        </p:tgtEl>
                                        <p:attrNameLst>
                                          <p:attrName>style.visibility</p:attrName>
                                        </p:attrNameLst>
                                      </p:cBhvr>
                                      <p:to>
                                        <p:strVal val="visible"/>
                                      </p:to>
                                    </p:set>
                                    <p:anim calcmode="lin" valueType="num">
                                      <p:cBhvr additive="base">
                                        <p:cTn id="271" dur="3500" fill="hold"/>
                                        <p:tgtEl>
                                          <p:spTgt spid="179"/>
                                        </p:tgtEl>
                                        <p:attrNameLst>
                                          <p:attrName>ppt_x</p:attrName>
                                        </p:attrNameLst>
                                      </p:cBhvr>
                                      <p:tavLst>
                                        <p:tav tm="0">
                                          <p:val>
                                            <p:strVal val="#ppt_x"/>
                                          </p:val>
                                        </p:tav>
                                        <p:tav tm="100000">
                                          <p:val>
                                            <p:strVal val="#ppt_x"/>
                                          </p:val>
                                        </p:tav>
                                      </p:tavLst>
                                    </p:anim>
                                    <p:anim calcmode="lin" valueType="num">
                                      <p:cBhvr additive="base">
                                        <p:cTn id="272" dur="3500" fill="hold"/>
                                        <p:tgtEl>
                                          <p:spTgt spid="179"/>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180"/>
                                        </p:tgtEl>
                                        <p:attrNameLst>
                                          <p:attrName>style.visibility</p:attrName>
                                        </p:attrNameLst>
                                      </p:cBhvr>
                                      <p:to>
                                        <p:strVal val="visible"/>
                                      </p:to>
                                    </p:set>
                                    <p:anim calcmode="lin" valueType="num">
                                      <p:cBhvr additive="base">
                                        <p:cTn id="275" dur="3500" fill="hold"/>
                                        <p:tgtEl>
                                          <p:spTgt spid="180"/>
                                        </p:tgtEl>
                                        <p:attrNameLst>
                                          <p:attrName>ppt_x</p:attrName>
                                        </p:attrNameLst>
                                      </p:cBhvr>
                                      <p:tavLst>
                                        <p:tav tm="0">
                                          <p:val>
                                            <p:strVal val="#ppt_x"/>
                                          </p:val>
                                        </p:tav>
                                        <p:tav tm="100000">
                                          <p:val>
                                            <p:strVal val="#ppt_x"/>
                                          </p:val>
                                        </p:tav>
                                      </p:tavLst>
                                    </p:anim>
                                    <p:anim calcmode="lin" valueType="num">
                                      <p:cBhvr additive="base">
                                        <p:cTn id="276" dur="3500" fill="hold"/>
                                        <p:tgtEl>
                                          <p:spTgt spid="180"/>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181"/>
                                        </p:tgtEl>
                                        <p:attrNameLst>
                                          <p:attrName>style.visibility</p:attrName>
                                        </p:attrNameLst>
                                      </p:cBhvr>
                                      <p:to>
                                        <p:strVal val="visible"/>
                                      </p:to>
                                    </p:set>
                                    <p:anim calcmode="lin" valueType="num">
                                      <p:cBhvr additive="base">
                                        <p:cTn id="279" dur="3500" fill="hold"/>
                                        <p:tgtEl>
                                          <p:spTgt spid="181"/>
                                        </p:tgtEl>
                                        <p:attrNameLst>
                                          <p:attrName>ppt_x</p:attrName>
                                        </p:attrNameLst>
                                      </p:cBhvr>
                                      <p:tavLst>
                                        <p:tav tm="0">
                                          <p:val>
                                            <p:strVal val="#ppt_x"/>
                                          </p:val>
                                        </p:tav>
                                        <p:tav tm="100000">
                                          <p:val>
                                            <p:strVal val="#ppt_x"/>
                                          </p:val>
                                        </p:tav>
                                      </p:tavLst>
                                    </p:anim>
                                    <p:anim calcmode="lin" valueType="num">
                                      <p:cBhvr additive="base">
                                        <p:cTn id="280" dur="3500" fill="hold"/>
                                        <p:tgtEl>
                                          <p:spTgt spid="181"/>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additive="base">
                                        <p:cTn id="283" dur="3500" fill="hold"/>
                                        <p:tgtEl>
                                          <p:spTgt spid="182"/>
                                        </p:tgtEl>
                                        <p:attrNameLst>
                                          <p:attrName>ppt_x</p:attrName>
                                        </p:attrNameLst>
                                      </p:cBhvr>
                                      <p:tavLst>
                                        <p:tav tm="0">
                                          <p:val>
                                            <p:strVal val="#ppt_x"/>
                                          </p:val>
                                        </p:tav>
                                        <p:tav tm="100000">
                                          <p:val>
                                            <p:strVal val="#ppt_x"/>
                                          </p:val>
                                        </p:tav>
                                      </p:tavLst>
                                    </p:anim>
                                    <p:anim calcmode="lin" valueType="num">
                                      <p:cBhvr additive="base">
                                        <p:cTn id="284" dur="3500" fill="hold"/>
                                        <p:tgtEl>
                                          <p:spTgt spid="182"/>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500" fill="hold"/>
                                        <p:tgtEl>
                                          <p:spTgt spid="183"/>
                                        </p:tgtEl>
                                        <p:attrNameLst>
                                          <p:attrName>ppt_x</p:attrName>
                                        </p:attrNameLst>
                                      </p:cBhvr>
                                      <p:tavLst>
                                        <p:tav tm="0">
                                          <p:val>
                                            <p:strVal val="#ppt_x"/>
                                          </p:val>
                                        </p:tav>
                                        <p:tav tm="100000">
                                          <p:val>
                                            <p:strVal val="#ppt_x"/>
                                          </p:val>
                                        </p:tav>
                                      </p:tavLst>
                                    </p:anim>
                                    <p:anim calcmode="lin" valueType="num">
                                      <p:cBhvr additive="base">
                                        <p:cTn id="288" dur="3500" fill="hold"/>
                                        <p:tgtEl>
                                          <p:spTgt spid="183"/>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184"/>
                                        </p:tgtEl>
                                        <p:attrNameLst>
                                          <p:attrName>style.visibility</p:attrName>
                                        </p:attrNameLst>
                                      </p:cBhvr>
                                      <p:to>
                                        <p:strVal val="visible"/>
                                      </p:to>
                                    </p:set>
                                    <p:anim calcmode="lin" valueType="num">
                                      <p:cBhvr additive="base">
                                        <p:cTn id="291" dur="3500" fill="hold"/>
                                        <p:tgtEl>
                                          <p:spTgt spid="184"/>
                                        </p:tgtEl>
                                        <p:attrNameLst>
                                          <p:attrName>ppt_x</p:attrName>
                                        </p:attrNameLst>
                                      </p:cBhvr>
                                      <p:tavLst>
                                        <p:tav tm="0">
                                          <p:val>
                                            <p:strVal val="#ppt_x"/>
                                          </p:val>
                                        </p:tav>
                                        <p:tav tm="100000">
                                          <p:val>
                                            <p:strVal val="#ppt_x"/>
                                          </p:val>
                                        </p:tav>
                                      </p:tavLst>
                                    </p:anim>
                                    <p:anim calcmode="lin" valueType="num">
                                      <p:cBhvr additive="base">
                                        <p:cTn id="292" dur="3500" fill="hold"/>
                                        <p:tgtEl>
                                          <p:spTgt spid="184"/>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185"/>
                                        </p:tgtEl>
                                        <p:attrNameLst>
                                          <p:attrName>style.visibility</p:attrName>
                                        </p:attrNameLst>
                                      </p:cBhvr>
                                      <p:to>
                                        <p:strVal val="visible"/>
                                      </p:to>
                                    </p:set>
                                    <p:anim calcmode="lin" valueType="num">
                                      <p:cBhvr additive="base">
                                        <p:cTn id="295" dur="3500" fill="hold"/>
                                        <p:tgtEl>
                                          <p:spTgt spid="185"/>
                                        </p:tgtEl>
                                        <p:attrNameLst>
                                          <p:attrName>ppt_x</p:attrName>
                                        </p:attrNameLst>
                                      </p:cBhvr>
                                      <p:tavLst>
                                        <p:tav tm="0">
                                          <p:val>
                                            <p:strVal val="#ppt_x"/>
                                          </p:val>
                                        </p:tav>
                                        <p:tav tm="100000">
                                          <p:val>
                                            <p:strVal val="#ppt_x"/>
                                          </p:val>
                                        </p:tav>
                                      </p:tavLst>
                                    </p:anim>
                                    <p:anim calcmode="lin" valueType="num">
                                      <p:cBhvr additive="base">
                                        <p:cTn id="296" dur="3500" fill="hold"/>
                                        <p:tgtEl>
                                          <p:spTgt spid="185"/>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186"/>
                                        </p:tgtEl>
                                        <p:attrNameLst>
                                          <p:attrName>style.visibility</p:attrName>
                                        </p:attrNameLst>
                                      </p:cBhvr>
                                      <p:to>
                                        <p:strVal val="visible"/>
                                      </p:to>
                                    </p:set>
                                    <p:anim calcmode="lin" valueType="num">
                                      <p:cBhvr additive="base">
                                        <p:cTn id="299" dur="3500" fill="hold"/>
                                        <p:tgtEl>
                                          <p:spTgt spid="186"/>
                                        </p:tgtEl>
                                        <p:attrNameLst>
                                          <p:attrName>ppt_x</p:attrName>
                                        </p:attrNameLst>
                                      </p:cBhvr>
                                      <p:tavLst>
                                        <p:tav tm="0">
                                          <p:val>
                                            <p:strVal val="#ppt_x"/>
                                          </p:val>
                                        </p:tav>
                                        <p:tav tm="100000">
                                          <p:val>
                                            <p:strVal val="#ppt_x"/>
                                          </p:val>
                                        </p:tav>
                                      </p:tavLst>
                                    </p:anim>
                                    <p:anim calcmode="lin" valueType="num">
                                      <p:cBhvr additive="base">
                                        <p:cTn id="300" dur="3500" fill="hold"/>
                                        <p:tgtEl>
                                          <p:spTgt spid="186"/>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187"/>
                                        </p:tgtEl>
                                        <p:attrNameLst>
                                          <p:attrName>style.visibility</p:attrName>
                                        </p:attrNameLst>
                                      </p:cBhvr>
                                      <p:to>
                                        <p:strVal val="visible"/>
                                      </p:to>
                                    </p:set>
                                    <p:anim calcmode="lin" valueType="num">
                                      <p:cBhvr additive="base">
                                        <p:cTn id="303" dur="3500" fill="hold"/>
                                        <p:tgtEl>
                                          <p:spTgt spid="187"/>
                                        </p:tgtEl>
                                        <p:attrNameLst>
                                          <p:attrName>ppt_x</p:attrName>
                                        </p:attrNameLst>
                                      </p:cBhvr>
                                      <p:tavLst>
                                        <p:tav tm="0">
                                          <p:val>
                                            <p:strVal val="#ppt_x"/>
                                          </p:val>
                                        </p:tav>
                                        <p:tav tm="100000">
                                          <p:val>
                                            <p:strVal val="#ppt_x"/>
                                          </p:val>
                                        </p:tav>
                                      </p:tavLst>
                                    </p:anim>
                                    <p:anim calcmode="lin" valueType="num">
                                      <p:cBhvr additive="base">
                                        <p:cTn id="304" dur="3500" fill="hold"/>
                                        <p:tgtEl>
                                          <p:spTgt spid="187"/>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188"/>
                                        </p:tgtEl>
                                        <p:attrNameLst>
                                          <p:attrName>style.visibility</p:attrName>
                                        </p:attrNameLst>
                                      </p:cBhvr>
                                      <p:to>
                                        <p:strVal val="visible"/>
                                      </p:to>
                                    </p:set>
                                    <p:anim calcmode="lin" valueType="num">
                                      <p:cBhvr additive="base">
                                        <p:cTn id="307" dur="3500" fill="hold"/>
                                        <p:tgtEl>
                                          <p:spTgt spid="188"/>
                                        </p:tgtEl>
                                        <p:attrNameLst>
                                          <p:attrName>ppt_x</p:attrName>
                                        </p:attrNameLst>
                                      </p:cBhvr>
                                      <p:tavLst>
                                        <p:tav tm="0">
                                          <p:val>
                                            <p:strVal val="#ppt_x"/>
                                          </p:val>
                                        </p:tav>
                                        <p:tav tm="100000">
                                          <p:val>
                                            <p:strVal val="#ppt_x"/>
                                          </p:val>
                                        </p:tav>
                                      </p:tavLst>
                                    </p:anim>
                                    <p:anim calcmode="lin" valueType="num">
                                      <p:cBhvr additive="base">
                                        <p:cTn id="308" dur="3500" fill="hold"/>
                                        <p:tgtEl>
                                          <p:spTgt spid="188"/>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189"/>
                                        </p:tgtEl>
                                        <p:attrNameLst>
                                          <p:attrName>style.visibility</p:attrName>
                                        </p:attrNameLst>
                                      </p:cBhvr>
                                      <p:to>
                                        <p:strVal val="visible"/>
                                      </p:to>
                                    </p:set>
                                    <p:anim calcmode="lin" valueType="num">
                                      <p:cBhvr additive="base">
                                        <p:cTn id="311" dur="3500" fill="hold"/>
                                        <p:tgtEl>
                                          <p:spTgt spid="189"/>
                                        </p:tgtEl>
                                        <p:attrNameLst>
                                          <p:attrName>ppt_x</p:attrName>
                                        </p:attrNameLst>
                                      </p:cBhvr>
                                      <p:tavLst>
                                        <p:tav tm="0">
                                          <p:val>
                                            <p:strVal val="#ppt_x"/>
                                          </p:val>
                                        </p:tav>
                                        <p:tav tm="100000">
                                          <p:val>
                                            <p:strVal val="#ppt_x"/>
                                          </p:val>
                                        </p:tav>
                                      </p:tavLst>
                                    </p:anim>
                                    <p:anim calcmode="lin" valueType="num">
                                      <p:cBhvr additive="base">
                                        <p:cTn id="312" dur="3500" fill="hold"/>
                                        <p:tgtEl>
                                          <p:spTgt spid="189"/>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190"/>
                                        </p:tgtEl>
                                        <p:attrNameLst>
                                          <p:attrName>style.visibility</p:attrName>
                                        </p:attrNameLst>
                                      </p:cBhvr>
                                      <p:to>
                                        <p:strVal val="visible"/>
                                      </p:to>
                                    </p:set>
                                    <p:anim calcmode="lin" valueType="num">
                                      <p:cBhvr additive="base">
                                        <p:cTn id="315" dur="3500" fill="hold"/>
                                        <p:tgtEl>
                                          <p:spTgt spid="190"/>
                                        </p:tgtEl>
                                        <p:attrNameLst>
                                          <p:attrName>ppt_x</p:attrName>
                                        </p:attrNameLst>
                                      </p:cBhvr>
                                      <p:tavLst>
                                        <p:tav tm="0">
                                          <p:val>
                                            <p:strVal val="#ppt_x"/>
                                          </p:val>
                                        </p:tav>
                                        <p:tav tm="100000">
                                          <p:val>
                                            <p:strVal val="#ppt_x"/>
                                          </p:val>
                                        </p:tav>
                                      </p:tavLst>
                                    </p:anim>
                                    <p:anim calcmode="lin" valueType="num">
                                      <p:cBhvr additive="base">
                                        <p:cTn id="316" dur="3500" fill="hold"/>
                                        <p:tgtEl>
                                          <p:spTgt spid="190"/>
                                        </p:tgtEl>
                                        <p:attrNameLst>
                                          <p:attrName>ppt_y</p:attrName>
                                        </p:attrNameLst>
                                      </p:cBhvr>
                                      <p:tavLst>
                                        <p:tav tm="0">
                                          <p:val>
                                            <p:strVal val="0-#ppt_h/2"/>
                                          </p:val>
                                        </p:tav>
                                        <p:tav tm="100000">
                                          <p:val>
                                            <p:strVal val="#ppt_y"/>
                                          </p:val>
                                        </p:tav>
                                      </p:tavLst>
                                    </p:anim>
                                  </p:childTnLst>
                                </p:cTn>
                              </p:par>
                              <p:par>
                                <p:cTn id="317" presetID="2" presetClass="entr" presetSubtype="1" fill="hold" grpId="0" nodeType="withEffect">
                                  <p:stCondLst>
                                    <p:cond delay="0"/>
                                  </p:stCondLst>
                                  <p:childTnLst>
                                    <p:set>
                                      <p:cBhvr>
                                        <p:cTn id="318" dur="1" fill="hold">
                                          <p:stCondLst>
                                            <p:cond delay="0"/>
                                          </p:stCondLst>
                                        </p:cTn>
                                        <p:tgtEl>
                                          <p:spTgt spid="191"/>
                                        </p:tgtEl>
                                        <p:attrNameLst>
                                          <p:attrName>style.visibility</p:attrName>
                                        </p:attrNameLst>
                                      </p:cBhvr>
                                      <p:to>
                                        <p:strVal val="visible"/>
                                      </p:to>
                                    </p:set>
                                    <p:anim calcmode="lin" valueType="num">
                                      <p:cBhvr additive="base">
                                        <p:cTn id="319" dur="3500" fill="hold"/>
                                        <p:tgtEl>
                                          <p:spTgt spid="191"/>
                                        </p:tgtEl>
                                        <p:attrNameLst>
                                          <p:attrName>ppt_x</p:attrName>
                                        </p:attrNameLst>
                                      </p:cBhvr>
                                      <p:tavLst>
                                        <p:tav tm="0">
                                          <p:val>
                                            <p:strVal val="#ppt_x"/>
                                          </p:val>
                                        </p:tav>
                                        <p:tav tm="100000">
                                          <p:val>
                                            <p:strVal val="#ppt_x"/>
                                          </p:val>
                                        </p:tav>
                                      </p:tavLst>
                                    </p:anim>
                                    <p:anim calcmode="lin" valueType="num">
                                      <p:cBhvr additive="base">
                                        <p:cTn id="320" dur="3500" fill="hold"/>
                                        <p:tgtEl>
                                          <p:spTgt spid="191"/>
                                        </p:tgtEl>
                                        <p:attrNameLst>
                                          <p:attrName>ppt_y</p:attrName>
                                        </p:attrNameLst>
                                      </p:cBhvr>
                                      <p:tavLst>
                                        <p:tav tm="0">
                                          <p:val>
                                            <p:strVal val="0-#ppt_h/2"/>
                                          </p:val>
                                        </p:tav>
                                        <p:tav tm="100000">
                                          <p:val>
                                            <p:strVal val="#ppt_y"/>
                                          </p:val>
                                        </p:tav>
                                      </p:tavLst>
                                    </p:anim>
                                  </p:childTnLst>
                                </p:cTn>
                              </p:par>
                              <p:par>
                                <p:cTn id="321" presetID="2" presetClass="entr" presetSubtype="1" fill="hold" grpId="0" nodeType="withEffect">
                                  <p:stCondLst>
                                    <p:cond delay="0"/>
                                  </p:stCondLst>
                                  <p:childTnLst>
                                    <p:set>
                                      <p:cBhvr>
                                        <p:cTn id="322" dur="1" fill="hold">
                                          <p:stCondLst>
                                            <p:cond delay="0"/>
                                          </p:stCondLst>
                                        </p:cTn>
                                        <p:tgtEl>
                                          <p:spTgt spid="192"/>
                                        </p:tgtEl>
                                        <p:attrNameLst>
                                          <p:attrName>style.visibility</p:attrName>
                                        </p:attrNameLst>
                                      </p:cBhvr>
                                      <p:to>
                                        <p:strVal val="visible"/>
                                      </p:to>
                                    </p:set>
                                    <p:anim calcmode="lin" valueType="num">
                                      <p:cBhvr additive="base">
                                        <p:cTn id="323" dur="3500" fill="hold"/>
                                        <p:tgtEl>
                                          <p:spTgt spid="192"/>
                                        </p:tgtEl>
                                        <p:attrNameLst>
                                          <p:attrName>ppt_x</p:attrName>
                                        </p:attrNameLst>
                                      </p:cBhvr>
                                      <p:tavLst>
                                        <p:tav tm="0">
                                          <p:val>
                                            <p:strVal val="#ppt_x"/>
                                          </p:val>
                                        </p:tav>
                                        <p:tav tm="100000">
                                          <p:val>
                                            <p:strVal val="#ppt_x"/>
                                          </p:val>
                                        </p:tav>
                                      </p:tavLst>
                                    </p:anim>
                                    <p:anim calcmode="lin" valueType="num">
                                      <p:cBhvr additive="base">
                                        <p:cTn id="324" dur="3500" fill="hold"/>
                                        <p:tgtEl>
                                          <p:spTgt spid="192"/>
                                        </p:tgtEl>
                                        <p:attrNameLst>
                                          <p:attrName>ppt_y</p:attrName>
                                        </p:attrNameLst>
                                      </p:cBhvr>
                                      <p:tavLst>
                                        <p:tav tm="0">
                                          <p:val>
                                            <p:strVal val="0-#ppt_h/2"/>
                                          </p:val>
                                        </p:tav>
                                        <p:tav tm="100000">
                                          <p:val>
                                            <p:strVal val="#ppt_y"/>
                                          </p:val>
                                        </p:tav>
                                      </p:tavLst>
                                    </p:anim>
                                  </p:childTnLst>
                                </p:cTn>
                              </p:par>
                              <p:par>
                                <p:cTn id="325" presetID="2" presetClass="entr" presetSubtype="1" fill="hold" grpId="0" nodeType="withEffect">
                                  <p:stCondLst>
                                    <p:cond delay="0"/>
                                  </p:stCondLst>
                                  <p:childTnLst>
                                    <p:set>
                                      <p:cBhvr>
                                        <p:cTn id="326" dur="1" fill="hold">
                                          <p:stCondLst>
                                            <p:cond delay="0"/>
                                          </p:stCondLst>
                                        </p:cTn>
                                        <p:tgtEl>
                                          <p:spTgt spid="193"/>
                                        </p:tgtEl>
                                        <p:attrNameLst>
                                          <p:attrName>style.visibility</p:attrName>
                                        </p:attrNameLst>
                                      </p:cBhvr>
                                      <p:to>
                                        <p:strVal val="visible"/>
                                      </p:to>
                                    </p:set>
                                    <p:anim calcmode="lin" valueType="num">
                                      <p:cBhvr additive="base">
                                        <p:cTn id="327" dur="3500" fill="hold"/>
                                        <p:tgtEl>
                                          <p:spTgt spid="193"/>
                                        </p:tgtEl>
                                        <p:attrNameLst>
                                          <p:attrName>ppt_x</p:attrName>
                                        </p:attrNameLst>
                                      </p:cBhvr>
                                      <p:tavLst>
                                        <p:tav tm="0">
                                          <p:val>
                                            <p:strVal val="#ppt_x"/>
                                          </p:val>
                                        </p:tav>
                                        <p:tav tm="100000">
                                          <p:val>
                                            <p:strVal val="#ppt_x"/>
                                          </p:val>
                                        </p:tav>
                                      </p:tavLst>
                                    </p:anim>
                                    <p:anim calcmode="lin" valueType="num">
                                      <p:cBhvr additive="base">
                                        <p:cTn id="328" dur="3500" fill="hold"/>
                                        <p:tgtEl>
                                          <p:spTgt spid="193"/>
                                        </p:tgtEl>
                                        <p:attrNameLst>
                                          <p:attrName>ppt_y</p:attrName>
                                        </p:attrNameLst>
                                      </p:cBhvr>
                                      <p:tavLst>
                                        <p:tav tm="0">
                                          <p:val>
                                            <p:strVal val="0-#ppt_h/2"/>
                                          </p:val>
                                        </p:tav>
                                        <p:tav tm="100000">
                                          <p:val>
                                            <p:strVal val="#ppt_y"/>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194"/>
                                        </p:tgtEl>
                                        <p:attrNameLst>
                                          <p:attrName>style.visibility</p:attrName>
                                        </p:attrNameLst>
                                      </p:cBhvr>
                                      <p:to>
                                        <p:strVal val="visible"/>
                                      </p:to>
                                    </p:set>
                                    <p:anim calcmode="lin" valueType="num">
                                      <p:cBhvr additive="base">
                                        <p:cTn id="331" dur="3500" fill="hold"/>
                                        <p:tgtEl>
                                          <p:spTgt spid="194"/>
                                        </p:tgtEl>
                                        <p:attrNameLst>
                                          <p:attrName>ppt_x</p:attrName>
                                        </p:attrNameLst>
                                      </p:cBhvr>
                                      <p:tavLst>
                                        <p:tav tm="0">
                                          <p:val>
                                            <p:strVal val="#ppt_x"/>
                                          </p:val>
                                        </p:tav>
                                        <p:tav tm="100000">
                                          <p:val>
                                            <p:strVal val="#ppt_x"/>
                                          </p:val>
                                        </p:tav>
                                      </p:tavLst>
                                    </p:anim>
                                    <p:anim calcmode="lin" valueType="num">
                                      <p:cBhvr additive="base">
                                        <p:cTn id="332" dur="3500" fill="hold"/>
                                        <p:tgtEl>
                                          <p:spTgt spid="194"/>
                                        </p:tgtEl>
                                        <p:attrNameLst>
                                          <p:attrName>ppt_y</p:attrName>
                                        </p:attrNameLst>
                                      </p:cBhvr>
                                      <p:tavLst>
                                        <p:tav tm="0">
                                          <p:val>
                                            <p:strVal val="0-#ppt_h/2"/>
                                          </p:val>
                                        </p:tav>
                                        <p:tav tm="100000">
                                          <p:val>
                                            <p:strVal val="#ppt_y"/>
                                          </p:val>
                                        </p:tav>
                                      </p:tavLst>
                                    </p:anim>
                                  </p:childTnLst>
                                </p:cTn>
                              </p:par>
                              <p:par>
                                <p:cTn id="333" presetID="2" presetClass="entr" presetSubtype="1" fill="hold" grpId="0" nodeType="withEffect">
                                  <p:stCondLst>
                                    <p:cond delay="0"/>
                                  </p:stCondLst>
                                  <p:childTnLst>
                                    <p:set>
                                      <p:cBhvr>
                                        <p:cTn id="334" dur="1" fill="hold">
                                          <p:stCondLst>
                                            <p:cond delay="0"/>
                                          </p:stCondLst>
                                        </p:cTn>
                                        <p:tgtEl>
                                          <p:spTgt spid="195"/>
                                        </p:tgtEl>
                                        <p:attrNameLst>
                                          <p:attrName>style.visibility</p:attrName>
                                        </p:attrNameLst>
                                      </p:cBhvr>
                                      <p:to>
                                        <p:strVal val="visible"/>
                                      </p:to>
                                    </p:set>
                                    <p:anim calcmode="lin" valueType="num">
                                      <p:cBhvr additive="base">
                                        <p:cTn id="335" dur="3500" fill="hold"/>
                                        <p:tgtEl>
                                          <p:spTgt spid="195"/>
                                        </p:tgtEl>
                                        <p:attrNameLst>
                                          <p:attrName>ppt_x</p:attrName>
                                        </p:attrNameLst>
                                      </p:cBhvr>
                                      <p:tavLst>
                                        <p:tav tm="0">
                                          <p:val>
                                            <p:strVal val="#ppt_x"/>
                                          </p:val>
                                        </p:tav>
                                        <p:tav tm="100000">
                                          <p:val>
                                            <p:strVal val="#ppt_x"/>
                                          </p:val>
                                        </p:tav>
                                      </p:tavLst>
                                    </p:anim>
                                    <p:anim calcmode="lin" valueType="num">
                                      <p:cBhvr additive="base">
                                        <p:cTn id="336" dur="3500" fill="hold"/>
                                        <p:tgtEl>
                                          <p:spTgt spid="195"/>
                                        </p:tgtEl>
                                        <p:attrNameLst>
                                          <p:attrName>ppt_y</p:attrName>
                                        </p:attrNameLst>
                                      </p:cBhvr>
                                      <p:tavLst>
                                        <p:tav tm="0">
                                          <p:val>
                                            <p:strVal val="0-#ppt_h/2"/>
                                          </p:val>
                                        </p:tav>
                                        <p:tav tm="100000">
                                          <p:val>
                                            <p:strVal val="#ppt_y"/>
                                          </p:val>
                                        </p:tav>
                                      </p:tavLst>
                                    </p:anim>
                                  </p:childTnLst>
                                </p:cTn>
                              </p:par>
                              <p:par>
                                <p:cTn id="337" presetID="2" presetClass="entr" presetSubtype="1" fill="hold" grpId="0" nodeType="withEffect">
                                  <p:stCondLst>
                                    <p:cond delay="0"/>
                                  </p:stCondLst>
                                  <p:childTnLst>
                                    <p:set>
                                      <p:cBhvr>
                                        <p:cTn id="338" dur="1" fill="hold">
                                          <p:stCondLst>
                                            <p:cond delay="0"/>
                                          </p:stCondLst>
                                        </p:cTn>
                                        <p:tgtEl>
                                          <p:spTgt spid="196"/>
                                        </p:tgtEl>
                                        <p:attrNameLst>
                                          <p:attrName>style.visibility</p:attrName>
                                        </p:attrNameLst>
                                      </p:cBhvr>
                                      <p:to>
                                        <p:strVal val="visible"/>
                                      </p:to>
                                    </p:set>
                                    <p:anim calcmode="lin" valueType="num">
                                      <p:cBhvr additive="base">
                                        <p:cTn id="339" dur="3500" fill="hold"/>
                                        <p:tgtEl>
                                          <p:spTgt spid="196"/>
                                        </p:tgtEl>
                                        <p:attrNameLst>
                                          <p:attrName>ppt_x</p:attrName>
                                        </p:attrNameLst>
                                      </p:cBhvr>
                                      <p:tavLst>
                                        <p:tav tm="0">
                                          <p:val>
                                            <p:strVal val="#ppt_x"/>
                                          </p:val>
                                        </p:tav>
                                        <p:tav tm="100000">
                                          <p:val>
                                            <p:strVal val="#ppt_x"/>
                                          </p:val>
                                        </p:tav>
                                      </p:tavLst>
                                    </p:anim>
                                    <p:anim calcmode="lin" valueType="num">
                                      <p:cBhvr additive="base">
                                        <p:cTn id="340" dur="3500" fill="hold"/>
                                        <p:tgtEl>
                                          <p:spTgt spid="196"/>
                                        </p:tgtEl>
                                        <p:attrNameLst>
                                          <p:attrName>ppt_y</p:attrName>
                                        </p:attrNameLst>
                                      </p:cBhvr>
                                      <p:tavLst>
                                        <p:tav tm="0">
                                          <p:val>
                                            <p:strVal val="0-#ppt_h/2"/>
                                          </p:val>
                                        </p:tav>
                                        <p:tav tm="100000">
                                          <p:val>
                                            <p:strVal val="#ppt_y"/>
                                          </p:val>
                                        </p:tav>
                                      </p:tavLst>
                                    </p:anim>
                                  </p:childTnLst>
                                </p:cTn>
                              </p:par>
                              <p:par>
                                <p:cTn id="341" presetID="8" presetClass="emph" presetSubtype="0" fill="hold" grpId="1" nodeType="withEffect">
                                  <p:stCondLst>
                                    <p:cond delay="0"/>
                                  </p:stCondLst>
                                  <p:childTnLst>
                                    <p:animRot by="21600000">
                                      <p:cBhvr>
                                        <p:cTn id="342" dur="3500" fill="hold"/>
                                        <p:tgtEl>
                                          <p:spTgt spid="197"/>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8"/>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199"/>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00"/>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01"/>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02"/>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03"/>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04"/>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05"/>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06"/>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07"/>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08"/>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209"/>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210"/>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211"/>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212"/>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213"/>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214"/>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215"/>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216"/>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217"/>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218"/>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219"/>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220"/>
                                        </p:tgtEl>
                                        <p:attrNameLst>
                                          <p:attrName>r</p:attrName>
                                        </p:attrNameLst>
                                      </p:cBhvr>
                                    </p:animRot>
                                  </p:childTnLst>
                                </p:cTn>
                              </p:par>
                              <p:par>
                                <p:cTn id="389" presetID="8" presetClass="emph" presetSubtype="0" fill="hold" grpId="1" nodeType="withEffect">
                                  <p:stCondLst>
                                    <p:cond delay="0"/>
                                  </p:stCondLst>
                                  <p:childTnLst>
                                    <p:animRot by="21600000">
                                      <p:cBhvr>
                                        <p:cTn id="390" dur="3500" fill="hold"/>
                                        <p:tgtEl>
                                          <p:spTgt spid="221"/>
                                        </p:tgtEl>
                                        <p:attrNameLst>
                                          <p:attrName>r</p:attrName>
                                        </p:attrNameLst>
                                      </p:cBhvr>
                                    </p:animRot>
                                  </p:childTnLst>
                                </p:cTn>
                              </p:par>
                              <p:par>
                                <p:cTn id="391" presetID="8" presetClass="emph" presetSubtype="0" fill="hold" grpId="1" nodeType="withEffect">
                                  <p:stCondLst>
                                    <p:cond delay="0"/>
                                  </p:stCondLst>
                                  <p:childTnLst>
                                    <p:animRot by="21600000">
                                      <p:cBhvr>
                                        <p:cTn id="392" dur="3500" fill="hold"/>
                                        <p:tgtEl>
                                          <p:spTgt spid="222"/>
                                        </p:tgtEl>
                                        <p:attrNameLst>
                                          <p:attrName>r</p:attrName>
                                        </p:attrNameLst>
                                      </p:cBhvr>
                                    </p:animRot>
                                  </p:childTnLst>
                                </p:cTn>
                              </p:par>
                              <p:par>
                                <p:cTn id="393" presetID="8" presetClass="emph" presetSubtype="0" fill="hold" grpId="1" nodeType="withEffect">
                                  <p:stCondLst>
                                    <p:cond delay="0"/>
                                  </p:stCondLst>
                                  <p:childTnLst>
                                    <p:animRot by="21600000">
                                      <p:cBhvr>
                                        <p:cTn id="394" dur="3500" fill="hold"/>
                                        <p:tgtEl>
                                          <p:spTgt spid="223"/>
                                        </p:tgtEl>
                                        <p:attrNameLst>
                                          <p:attrName>r</p:attrName>
                                        </p:attrNameLst>
                                      </p:cBhvr>
                                    </p:animRot>
                                  </p:childTnLst>
                                </p:cTn>
                              </p:par>
                              <p:par>
                                <p:cTn id="395" presetID="8" presetClass="emph" presetSubtype="0" fill="hold" grpId="1" nodeType="withEffect">
                                  <p:stCondLst>
                                    <p:cond delay="0"/>
                                  </p:stCondLst>
                                  <p:childTnLst>
                                    <p:animRot by="21600000">
                                      <p:cBhvr>
                                        <p:cTn id="396" dur="3500" fill="hold"/>
                                        <p:tgtEl>
                                          <p:spTgt spid="224"/>
                                        </p:tgtEl>
                                        <p:attrNameLst>
                                          <p:attrName>r</p:attrName>
                                        </p:attrNameLst>
                                      </p:cBhvr>
                                    </p:animRot>
                                  </p:childTnLst>
                                </p:cTn>
                              </p:par>
                              <p:par>
                                <p:cTn id="397" presetID="8" presetClass="emph" presetSubtype="0" fill="hold" grpId="1" nodeType="withEffect">
                                  <p:stCondLst>
                                    <p:cond delay="0"/>
                                  </p:stCondLst>
                                  <p:childTnLst>
                                    <p:animRot by="21600000">
                                      <p:cBhvr>
                                        <p:cTn id="398" dur="3500" fill="hold"/>
                                        <p:tgtEl>
                                          <p:spTgt spid="225"/>
                                        </p:tgtEl>
                                        <p:attrNameLst>
                                          <p:attrName>r</p:attrName>
                                        </p:attrNameLst>
                                      </p:cBhvr>
                                    </p:animRot>
                                  </p:childTnLst>
                                </p:cTn>
                              </p:par>
                              <p:par>
                                <p:cTn id="399" presetID="8" presetClass="emph" presetSubtype="0" fill="hold" grpId="1" nodeType="withEffect">
                                  <p:stCondLst>
                                    <p:cond delay="0"/>
                                  </p:stCondLst>
                                  <p:childTnLst>
                                    <p:animRot by="21600000">
                                      <p:cBhvr>
                                        <p:cTn id="400" dur="3500" fill="hold"/>
                                        <p:tgtEl>
                                          <p:spTgt spid="226"/>
                                        </p:tgtEl>
                                        <p:attrNameLst>
                                          <p:attrName>r</p:attrName>
                                        </p:attrNameLst>
                                      </p:cBhvr>
                                    </p:animRot>
                                  </p:childTnLst>
                                </p:cTn>
                              </p:par>
                              <p:par>
                                <p:cTn id="401" presetID="8" presetClass="emph" presetSubtype="0" fill="hold" grpId="1" nodeType="withEffect">
                                  <p:stCondLst>
                                    <p:cond delay="0"/>
                                  </p:stCondLst>
                                  <p:childTnLst>
                                    <p:animRot by="21600000">
                                      <p:cBhvr>
                                        <p:cTn id="402" dur="3500" fill="hold"/>
                                        <p:tgtEl>
                                          <p:spTgt spid="227"/>
                                        </p:tgtEl>
                                        <p:attrNameLst>
                                          <p:attrName>r</p:attrName>
                                        </p:attrNameLst>
                                      </p:cBhvr>
                                    </p:animRot>
                                  </p:childTnLst>
                                </p:cTn>
                              </p:par>
                              <p:par>
                                <p:cTn id="403" presetID="8" presetClass="emph" presetSubtype="0" fill="hold" grpId="1" nodeType="withEffect">
                                  <p:stCondLst>
                                    <p:cond delay="0"/>
                                  </p:stCondLst>
                                  <p:childTnLst>
                                    <p:animRot by="21600000">
                                      <p:cBhvr>
                                        <p:cTn id="404" dur="3500" fill="hold"/>
                                        <p:tgtEl>
                                          <p:spTgt spid="228"/>
                                        </p:tgtEl>
                                        <p:attrNameLst>
                                          <p:attrName>r</p:attrName>
                                        </p:attrNameLst>
                                      </p:cBhvr>
                                    </p:animRot>
                                  </p:childTnLst>
                                </p:cTn>
                              </p:par>
                              <p:par>
                                <p:cTn id="405" presetID="8" presetClass="emph" presetSubtype="0" fill="hold" grpId="1" nodeType="withEffect">
                                  <p:stCondLst>
                                    <p:cond delay="0"/>
                                  </p:stCondLst>
                                  <p:childTnLst>
                                    <p:animRot by="21600000">
                                      <p:cBhvr>
                                        <p:cTn id="406" dur="3500" fill="hold"/>
                                        <p:tgtEl>
                                          <p:spTgt spid="229"/>
                                        </p:tgtEl>
                                        <p:attrNameLst>
                                          <p:attrName>r</p:attrName>
                                        </p:attrNameLst>
                                      </p:cBhvr>
                                    </p:animRot>
                                  </p:childTnLst>
                                </p:cTn>
                              </p:par>
                              <p:par>
                                <p:cTn id="407" presetID="8" presetClass="emph" presetSubtype="0" fill="hold" grpId="1" nodeType="withEffect">
                                  <p:stCondLst>
                                    <p:cond delay="0"/>
                                  </p:stCondLst>
                                  <p:childTnLst>
                                    <p:animRot by="21600000">
                                      <p:cBhvr>
                                        <p:cTn id="408" dur="3500" fill="hold"/>
                                        <p:tgtEl>
                                          <p:spTgt spid="230"/>
                                        </p:tgtEl>
                                        <p:attrNameLst>
                                          <p:attrName>r</p:attrName>
                                        </p:attrNameLst>
                                      </p:cBhvr>
                                    </p:animRot>
                                  </p:childTnLst>
                                </p:cTn>
                              </p:par>
                              <p:par>
                                <p:cTn id="409" presetID="8" presetClass="emph" presetSubtype="0" fill="hold" grpId="1" nodeType="withEffect">
                                  <p:stCondLst>
                                    <p:cond delay="0"/>
                                  </p:stCondLst>
                                  <p:childTnLst>
                                    <p:animRot by="21600000">
                                      <p:cBhvr>
                                        <p:cTn id="410" dur="3500" fill="hold"/>
                                        <p:tgtEl>
                                          <p:spTgt spid="231"/>
                                        </p:tgtEl>
                                        <p:attrNameLst>
                                          <p:attrName>r</p:attrName>
                                        </p:attrNameLst>
                                      </p:cBhvr>
                                    </p:animRot>
                                  </p:childTnLst>
                                </p:cTn>
                              </p:par>
                              <p:par>
                                <p:cTn id="411" presetID="8" presetClass="emph" presetSubtype="0" fill="hold" grpId="1" nodeType="withEffect">
                                  <p:stCondLst>
                                    <p:cond delay="0"/>
                                  </p:stCondLst>
                                  <p:childTnLst>
                                    <p:animRot by="21600000">
                                      <p:cBhvr>
                                        <p:cTn id="412" dur="3500" fill="hold"/>
                                        <p:tgtEl>
                                          <p:spTgt spid="232"/>
                                        </p:tgtEl>
                                        <p:attrNameLst>
                                          <p:attrName>r</p:attrName>
                                        </p:attrNameLst>
                                      </p:cBhvr>
                                    </p:animRot>
                                  </p:childTnLst>
                                </p:cTn>
                              </p:par>
                              <p:par>
                                <p:cTn id="413" presetID="8" presetClass="emph" presetSubtype="0" fill="hold" grpId="1" nodeType="withEffect">
                                  <p:stCondLst>
                                    <p:cond delay="0"/>
                                  </p:stCondLst>
                                  <p:childTnLst>
                                    <p:animRot by="21600000">
                                      <p:cBhvr>
                                        <p:cTn id="414" dur="3500" fill="hold"/>
                                        <p:tgtEl>
                                          <p:spTgt spid="233"/>
                                        </p:tgtEl>
                                        <p:attrNameLst>
                                          <p:attrName>r</p:attrName>
                                        </p:attrNameLst>
                                      </p:cBhvr>
                                    </p:animRot>
                                  </p:childTnLst>
                                </p:cTn>
                              </p:par>
                              <p:par>
                                <p:cTn id="415" presetID="8" presetClass="emph" presetSubtype="0" fill="hold" grpId="1" nodeType="withEffect">
                                  <p:stCondLst>
                                    <p:cond delay="0"/>
                                  </p:stCondLst>
                                  <p:childTnLst>
                                    <p:animRot by="21600000">
                                      <p:cBhvr>
                                        <p:cTn id="416" dur="3500" fill="hold"/>
                                        <p:tgtEl>
                                          <p:spTgt spid="234"/>
                                        </p:tgtEl>
                                        <p:attrNameLst>
                                          <p:attrName>r</p:attrName>
                                        </p:attrNameLst>
                                      </p:cBhvr>
                                    </p:animRot>
                                  </p:childTnLst>
                                </p:cTn>
                              </p:par>
                              <p:par>
                                <p:cTn id="417" presetID="8" presetClass="emph" presetSubtype="0" fill="hold" grpId="1" nodeType="withEffect">
                                  <p:stCondLst>
                                    <p:cond delay="0"/>
                                  </p:stCondLst>
                                  <p:childTnLst>
                                    <p:animRot by="21600000">
                                      <p:cBhvr>
                                        <p:cTn id="418" dur="3500" fill="hold"/>
                                        <p:tgtEl>
                                          <p:spTgt spid="235"/>
                                        </p:tgtEl>
                                        <p:attrNameLst>
                                          <p:attrName>r</p:attrName>
                                        </p:attrNameLst>
                                      </p:cBhvr>
                                    </p:animRot>
                                  </p:childTnLst>
                                </p:cTn>
                              </p:par>
                              <p:par>
                                <p:cTn id="419" presetID="8" presetClass="emph" presetSubtype="0" fill="hold" grpId="1" nodeType="withEffect">
                                  <p:stCondLst>
                                    <p:cond delay="0"/>
                                  </p:stCondLst>
                                  <p:childTnLst>
                                    <p:animRot by="21600000">
                                      <p:cBhvr>
                                        <p:cTn id="420" dur="3500" fill="hold"/>
                                        <p:tgtEl>
                                          <p:spTgt spid="236"/>
                                        </p:tgtEl>
                                        <p:attrNameLst>
                                          <p:attrName>r</p:attrName>
                                        </p:attrNameLst>
                                      </p:cBhvr>
                                    </p:animRot>
                                  </p:childTnLst>
                                </p:cTn>
                              </p:par>
                              <p:par>
                                <p:cTn id="421" presetID="8" presetClass="emph" presetSubtype="0" fill="hold" grpId="1" nodeType="withEffect">
                                  <p:stCondLst>
                                    <p:cond delay="0"/>
                                  </p:stCondLst>
                                  <p:childTnLst>
                                    <p:animRot by="21600000">
                                      <p:cBhvr>
                                        <p:cTn id="422" dur="3500" fill="hold"/>
                                        <p:tgtEl>
                                          <p:spTgt spid="237"/>
                                        </p:tgtEl>
                                        <p:attrNameLst>
                                          <p:attrName>r</p:attrName>
                                        </p:attrNameLst>
                                      </p:cBhvr>
                                    </p:animRot>
                                  </p:childTnLst>
                                </p:cTn>
                              </p:par>
                              <p:par>
                                <p:cTn id="423" presetID="8" presetClass="emph" presetSubtype="0" fill="hold" grpId="1" nodeType="withEffect">
                                  <p:stCondLst>
                                    <p:cond delay="0"/>
                                  </p:stCondLst>
                                  <p:childTnLst>
                                    <p:animRot by="21600000">
                                      <p:cBhvr>
                                        <p:cTn id="424" dur="3500" fill="hold"/>
                                        <p:tgtEl>
                                          <p:spTgt spid="238"/>
                                        </p:tgtEl>
                                        <p:attrNameLst>
                                          <p:attrName>r</p:attrName>
                                        </p:attrNameLst>
                                      </p:cBhvr>
                                    </p:animRot>
                                  </p:childTnLst>
                                </p:cTn>
                              </p:par>
                              <p:par>
                                <p:cTn id="425" presetID="8" presetClass="emph" presetSubtype="0" fill="hold" grpId="1" nodeType="withEffect">
                                  <p:stCondLst>
                                    <p:cond delay="0"/>
                                  </p:stCondLst>
                                  <p:childTnLst>
                                    <p:animRot by="21600000">
                                      <p:cBhvr>
                                        <p:cTn id="426" dur="3500" fill="hold"/>
                                        <p:tgtEl>
                                          <p:spTgt spid="3"/>
                                        </p:tgtEl>
                                        <p:attrNameLst>
                                          <p:attrName>r</p:attrName>
                                        </p:attrNameLst>
                                      </p:cBhvr>
                                    </p:animRot>
                                  </p:childTnLst>
                                </p:cTn>
                              </p:par>
                              <p:par>
                                <p:cTn id="427" presetID="8" presetClass="emph" presetSubtype="0" fill="hold" grpId="1" nodeType="withEffect">
                                  <p:stCondLst>
                                    <p:cond delay="0"/>
                                  </p:stCondLst>
                                  <p:childTnLst>
                                    <p:animRot by="21600000">
                                      <p:cBhvr>
                                        <p:cTn id="428" dur="3500" fill="hold"/>
                                        <p:tgtEl>
                                          <p:spTgt spid="4"/>
                                        </p:tgtEl>
                                        <p:attrNameLst>
                                          <p:attrName>r</p:attrName>
                                        </p:attrNameLst>
                                      </p:cBhvr>
                                    </p:animRot>
                                  </p:childTnLst>
                                </p:cTn>
                              </p:par>
                              <p:par>
                                <p:cTn id="429" presetID="8" presetClass="emph" presetSubtype="0" fill="hold" grpId="1" nodeType="withEffect">
                                  <p:stCondLst>
                                    <p:cond delay="0"/>
                                  </p:stCondLst>
                                  <p:childTnLst>
                                    <p:animRot by="21600000">
                                      <p:cBhvr>
                                        <p:cTn id="430" dur="3500" fill="hold"/>
                                        <p:tgtEl>
                                          <p:spTgt spid="16"/>
                                        </p:tgtEl>
                                        <p:attrNameLst>
                                          <p:attrName>r</p:attrName>
                                        </p:attrNameLst>
                                      </p:cBhvr>
                                    </p:animRot>
                                  </p:childTnLst>
                                </p:cTn>
                              </p:par>
                              <p:par>
                                <p:cTn id="431" presetID="8" presetClass="emph" presetSubtype="0" fill="hold" grpId="1" nodeType="withEffect">
                                  <p:stCondLst>
                                    <p:cond delay="0"/>
                                  </p:stCondLst>
                                  <p:childTnLst>
                                    <p:animRot by="21600000">
                                      <p:cBhvr>
                                        <p:cTn id="432" dur="3500" fill="hold"/>
                                        <p:tgtEl>
                                          <p:spTgt spid="17"/>
                                        </p:tgtEl>
                                        <p:attrNameLst>
                                          <p:attrName>r</p:attrName>
                                        </p:attrNameLst>
                                      </p:cBhvr>
                                    </p:animRot>
                                  </p:childTnLst>
                                </p:cTn>
                              </p:par>
                              <p:par>
                                <p:cTn id="433" presetID="8" presetClass="emph" presetSubtype="0" fill="hold" grpId="1" nodeType="withEffect">
                                  <p:stCondLst>
                                    <p:cond delay="0"/>
                                  </p:stCondLst>
                                  <p:childTnLst>
                                    <p:animRot by="21600000">
                                      <p:cBhvr>
                                        <p:cTn id="434" dur="3500" fill="hold"/>
                                        <p:tgtEl>
                                          <p:spTgt spid="29"/>
                                        </p:tgtEl>
                                        <p:attrNameLst>
                                          <p:attrName>r</p:attrName>
                                        </p:attrNameLst>
                                      </p:cBhvr>
                                    </p:animRot>
                                  </p:childTnLst>
                                </p:cTn>
                              </p:par>
                              <p:par>
                                <p:cTn id="435" presetID="8" presetClass="emph" presetSubtype="0" fill="hold" grpId="1" nodeType="withEffect">
                                  <p:stCondLst>
                                    <p:cond delay="0"/>
                                  </p:stCondLst>
                                  <p:childTnLst>
                                    <p:animRot by="21600000">
                                      <p:cBhvr>
                                        <p:cTn id="436" dur="3500" fill="hold"/>
                                        <p:tgtEl>
                                          <p:spTgt spid="30"/>
                                        </p:tgtEl>
                                        <p:attrNameLst>
                                          <p:attrName>r</p:attrName>
                                        </p:attrNameLst>
                                      </p:cBhvr>
                                    </p:animRot>
                                  </p:childTnLst>
                                </p:cTn>
                              </p:par>
                              <p:par>
                                <p:cTn id="437" presetID="8" presetClass="emph" presetSubtype="0" fill="hold" grpId="1" nodeType="withEffect">
                                  <p:stCondLst>
                                    <p:cond delay="0"/>
                                  </p:stCondLst>
                                  <p:childTnLst>
                                    <p:animRot by="21600000">
                                      <p:cBhvr>
                                        <p:cTn id="438" dur="3500" fill="hold"/>
                                        <p:tgtEl>
                                          <p:spTgt spid="123"/>
                                        </p:tgtEl>
                                        <p:attrNameLst>
                                          <p:attrName>r</p:attrName>
                                        </p:attrNameLst>
                                      </p:cBhvr>
                                    </p:animRot>
                                  </p:childTnLst>
                                </p:cTn>
                              </p:par>
                              <p:par>
                                <p:cTn id="439" presetID="8" presetClass="emph" presetSubtype="0" fill="hold" grpId="1" nodeType="withEffect">
                                  <p:stCondLst>
                                    <p:cond delay="0"/>
                                  </p:stCondLst>
                                  <p:childTnLst>
                                    <p:animRot by="21600000">
                                      <p:cBhvr>
                                        <p:cTn id="440" dur="3500" fill="hold"/>
                                        <p:tgtEl>
                                          <p:spTgt spid="124"/>
                                        </p:tgtEl>
                                        <p:attrNameLst>
                                          <p:attrName>r</p:attrName>
                                        </p:attrNameLst>
                                      </p:cBhvr>
                                    </p:animRot>
                                  </p:childTnLst>
                                </p:cTn>
                              </p:par>
                              <p:par>
                                <p:cTn id="441" presetID="8" presetClass="emph" presetSubtype="0" fill="hold" grpId="1" nodeType="withEffect">
                                  <p:stCondLst>
                                    <p:cond delay="0"/>
                                  </p:stCondLst>
                                  <p:childTnLst>
                                    <p:animRot by="21600000">
                                      <p:cBhvr>
                                        <p:cTn id="442" dur="3500" fill="hold"/>
                                        <p:tgtEl>
                                          <p:spTgt spid="125"/>
                                        </p:tgtEl>
                                        <p:attrNameLst>
                                          <p:attrName>r</p:attrName>
                                        </p:attrNameLst>
                                      </p:cBhvr>
                                    </p:animRot>
                                  </p:childTnLst>
                                </p:cTn>
                              </p:par>
                              <p:par>
                                <p:cTn id="443" presetID="8" presetClass="emph" presetSubtype="0" fill="hold" grpId="1" nodeType="withEffect">
                                  <p:stCondLst>
                                    <p:cond delay="0"/>
                                  </p:stCondLst>
                                  <p:childTnLst>
                                    <p:animRot by="21600000">
                                      <p:cBhvr>
                                        <p:cTn id="444" dur="3500" fill="hold"/>
                                        <p:tgtEl>
                                          <p:spTgt spid="126"/>
                                        </p:tgtEl>
                                        <p:attrNameLst>
                                          <p:attrName>r</p:attrName>
                                        </p:attrNameLst>
                                      </p:cBhvr>
                                    </p:animRot>
                                  </p:childTnLst>
                                </p:cTn>
                              </p:par>
                              <p:par>
                                <p:cTn id="445" presetID="8" presetClass="emph" presetSubtype="0" fill="hold" grpId="1" nodeType="withEffect">
                                  <p:stCondLst>
                                    <p:cond delay="0"/>
                                  </p:stCondLst>
                                  <p:childTnLst>
                                    <p:animRot by="21600000">
                                      <p:cBhvr>
                                        <p:cTn id="446" dur="3500" fill="hold"/>
                                        <p:tgtEl>
                                          <p:spTgt spid="127"/>
                                        </p:tgtEl>
                                        <p:attrNameLst>
                                          <p:attrName>r</p:attrName>
                                        </p:attrNameLst>
                                      </p:cBhvr>
                                    </p:animRot>
                                  </p:childTnLst>
                                </p:cTn>
                              </p:par>
                              <p:par>
                                <p:cTn id="447" presetID="8" presetClass="emph" presetSubtype="0" fill="hold" grpId="1" nodeType="withEffect">
                                  <p:stCondLst>
                                    <p:cond delay="0"/>
                                  </p:stCondLst>
                                  <p:childTnLst>
                                    <p:animRot by="21600000">
                                      <p:cBhvr>
                                        <p:cTn id="448" dur="3500" fill="hold"/>
                                        <p:tgtEl>
                                          <p:spTgt spid="128"/>
                                        </p:tgtEl>
                                        <p:attrNameLst>
                                          <p:attrName>r</p:attrName>
                                        </p:attrNameLst>
                                      </p:cBhvr>
                                    </p:animRot>
                                  </p:childTnLst>
                                </p:cTn>
                              </p:par>
                              <p:par>
                                <p:cTn id="449" presetID="8" presetClass="emph" presetSubtype="0" fill="hold" grpId="1" nodeType="withEffect">
                                  <p:stCondLst>
                                    <p:cond delay="0"/>
                                  </p:stCondLst>
                                  <p:childTnLst>
                                    <p:animRot by="21600000">
                                      <p:cBhvr>
                                        <p:cTn id="450" dur="3500" fill="hold"/>
                                        <p:tgtEl>
                                          <p:spTgt spid="165"/>
                                        </p:tgtEl>
                                        <p:attrNameLst>
                                          <p:attrName>r</p:attrName>
                                        </p:attrNameLst>
                                      </p:cBhvr>
                                    </p:animRot>
                                  </p:childTnLst>
                                </p:cTn>
                              </p:par>
                              <p:par>
                                <p:cTn id="451" presetID="8" presetClass="emph" presetSubtype="0" fill="hold" grpId="1" nodeType="withEffect">
                                  <p:stCondLst>
                                    <p:cond delay="0"/>
                                  </p:stCondLst>
                                  <p:childTnLst>
                                    <p:animRot by="21600000">
                                      <p:cBhvr>
                                        <p:cTn id="452" dur="3500" fill="hold"/>
                                        <p:tgtEl>
                                          <p:spTgt spid="166"/>
                                        </p:tgtEl>
                                        <p:attrNameLst>
                                          <p:attrName>r</p:attrName>
                                        </p:attrNameLst>
                                      </p:cBhvr>
                                    </p:animRot>
                                  </p:childTnLst>
                                </p:cTn>
                              </p:par>
                              <p:par>
                                <p:cTn id="453" presetID="8" presetClass="emph" presetSubtype="0" fill="hold" grpId="1" nodeType="withEffect">
                                  <p:stCondLst>
                                    <p:cond delay="0"/>
                                  </p:stCondLst>
                                  <p:childTnLst>
                                    <p:animRot by="21600000">
                                      <p:cBhvr>
                                        <p:cTn id="454" dur="3500" fill="hold"/>
                                        <p:tgtEl>
                                          <p:spTgt spid="167"/>
                                        </p:tgtEl>
                                        <p:attrNameLst>
                                          <p:attrName>r</p:attrName>
                                        </p:attrNameLst>
                                      </p:cBhvr>
                                    </p:animRot>
                                  </p:childTnLst>
                                </p:cTn>
                              </p:par>
                              <p:par>
                                <p:cTn id="455" presetID="8" presetClass="emph" presetSubtype="0" fill="hold" grpId="1" nodeType="withEffect">
                                  <p:stCondLst>
                                    <p:cond delay="0"/>
                                  </p:stCondLst>
                                  <p:childTnLst>
                                    <p:animRot by="21600000">
                                      <p:cBhvr>
                                        <p:cTn id="456" dur="3500" fill="hold"/>
                                        <p:tgtEl>
                                          <p:spTgt spid="168"/>
                                        </p:tgtEl>
                                        <p:attrNameLst>
                                          <p:attrName>r</p:attrName>
                                        </p:attrNameLst>
                                      </p:cBhvr>
                                    </p:animRot>
                                  </p:childTnLst>
                                </p:cTn>
                              </p:par>
                              <p:par>
                                <p:cTn id="457" presetID="8" presetClass="emph" presetSubtype="0" fill="hold" grpId="1" nodeType="withEffect">
                                  <p:stCondLst>
                                    <p:cond delay="0"/>
                                  </p:stCondLst>
                                  <p:childTnLst>
                                    <p:animRot by="21600000">
                                      <p:cBhvr>
                                        <p:cTn id="458" dur="3500" fill="hold"/>
                                        <p:tgtEl>
                                          <p:spTgt spid="169"/>
                                        </p:tgtEl>
                                        <p:attrNameLst>
                                          <p:attrName>r</p:attrName>
                                        </p:attrNameLst>
                                      </p:cBhvr>
                                    </p:animRot>
                                  </p:childTnLst>
                                </p:cTn>
                              </p:par>
                              <p:par>
                                <p:cTn id="459" presetID="8" presetClass="emph" presetSubtype="0" fill="hold" grpId="1" nodeType="withEffect">
                                  <p:stCondLst>
                                    <p:cond delay="0"/>
                                  </p:stCondLst>
                                  <p:childTnLst>
                                    <p:animRot by="21600000">
                                      <p:cBhvr>
                                        <p:cTn id="460" dur="3500" fill="hold"/>
                                        <p:tgtEl>
                                          <p:spTgt spid="170"/>
                                        </p:tgtEl>
                                        <p:attrNameLst>
                                          <p:attrName>r</p:attrName>
                                        </p:attrNameLst>
                                      </p:cBhvr>
                                    </p:animRot>
                                  </p:childTnLst>
                                </p:cTn>
                              </p:par>
                              <p:par>
                                <p:cTn id="461" presetID="8" presetClass="emph" presetSubtype="0" fill="hold" grpId="1" nodeType="withEffect">
                                  <p:stCondLst>
                                    <p:cond delay="0"/>
                                  </p:stCondLst>
                                  <p:childTnLst>
                                    <p:animRot by="21600000">
                                      <p:cBhvr>
                                        <p:cTn id="462" dur="3500" fill="hold"/>
                                        <p:tgtEl>
                                          <p:spTgt spid="171"/>
                                        </p:tgtEl>
                                        <p:attrNameLst>
                                          <p:attrName>r</p:attrName>
                                        </p:attrNameLst>
                                      </p:cBhvr>
                                    </p:animRot>
                                  </p:childTnLst>
                                </p:cTn>
                              </p:par>
                              <p:par>
                                <p:cTn id="463" presetID="8" presetClass="emph" presetSubtype="0" fill="hold" grpId="1" nodeType="withEffect">
                                  <p:stCondLst>
                                    <p:cond delay="0"/>
                                  </p:stCondLst>
                                  <p:childTnLst>
                                    <p:animRot by="21600000">
                                      <p:cBhvr>
                                        <p:cTn id="464" dur="3500" fill="hold"/>
                                        <p:tgtEl>
                                          <p:spTgt spid="172"/>
                                        </p:tgtEl>
                                        <p:attrNameLst>
                                          <p:attrName>r</p:attrName>
                                        </p:attrNameLst>
                                      </p:cBhvr>
                                    </p:animRot>
                                  </p:childTnLst>
                                </p:cTn>
                              </p:par>
                              <p:par>
                                <p:cTn id="465" presetID="8" presetClass="emph" presetSubtype="0" fill="hold" grpId="1" nodeType="withEffect">
                                  <p:stCondLst>
                                    <p:cond delay="0"/>
                                  </p:stCondLst>
                                  <p:childTnLst>
                                    <p:animRot by="21600000">
                                      <p:cBhvr>
                                        <p:cTn id="466" dur="3500" fill="hold"/>
                                        <p:tgtEl>
                                          <p:spTgt spid="173"/>
                                        </p:tgtEl>
                                        <p:attrNameLst>
                                          <p:attrName>r</p:attrName>
                                        </p:attrNameLst>
                                      </p:cBhvr>
                                    </p:animRot>
                                  </p:childTnLst>
                                </p:cTn>
                              </p:par>
                              <p:par>
                                <p:cTn id="467" presetID="8" presetClass="emph" presetSubtype="0" fill="hold" grpId="1" nodeType="withEffect">
                                  <p:stCondLst>
                                    <p:cond delay="0"/>
                                  </p:stCondLst>
                                  <p:childTnLst>
                                    <p:animRot by="21600000">
                                      <p:cBhvr>
                                        <p:cTn id="468" dur="3500" fill="hold"/>
                                        <p:tgtEl>
                                          <p:spTgt spid="174"/>
                                        </p:tgtEl>
                                        <p:attrNameLst>
                                          <p:attrName>r</p:attrName>
                                        </p:attrNameLst>
                                      </p:cBhvr>
                                    </p:animRot>
                                  </p:childTnLst>
                                </p:cTn>
                              </p:par>
                              <p:par>
                                <p:cTn id="469" presetID="8" presetClass="emph" presetSubtype="0" fill="hold" grpId="1" nodeType="withEffect">
                                  <p:stCondLst>
                                    <p:cond delay="0"/>
                                  </p:stCondLst>
                                  <p:childTnLst>
                                    <p:animRot by="21600000">
                                      <p:cBhvr>
                                        <p:cTn id="470" dur="3500" fill="hold"/>
                                        <p:tgtEl>
                                          <p:spTgt spid="175"/>
                                        </p:tgtEl>
                                        <p:attrNameLst>
                                          <p:attrName>r</p:attrName>
                                        </p:attrNameLst>
                                      </p:cBhvr>
                                    </p:animRot>
                                  </p:childTnLst>
                                </p:cTn>
                              </p:par>
                              <p:par>
                                <p:cTn id="471" presetID="8" presetClass="emph" presetSubtype="0" fill="hold" grpId="1" nodeType="withEffect">
                                  <p:stCondLst>
                                    <p:cond delay="0"/>
                                  </p:stCondLst>
                                  <p:childTnLst>
                                    <p:animRot by="21600000">
                                      <p:cBhvr>
                                        <p:cTn id="472" dur="3500" fill="hold"/>
                                        <p:tgtEl>
                                          <p:spTgt spid="176"/>
                                        </p:tgtEl>
                                        <p:attrNameLst>
                                          <p:attrName>r</p:attrName>
                                        </p:attrNameLst>
                                      </p:cBhvr>
                                    </p:animRot>
                                  </p:childTnLst>
                                </p:cTn>
                              </p:par>
                              <p:par>
                                <p:cTn id="473" presetID="8" presetClass="emph" presetSubtype="0" fill="hold" grpId="1" nodeType="withEffect">
                                  <p:stCondLst>
                                    <p:cond delay="0"/>
                                  </p:stCondLst>
                                  <p:childTnLst>
                                    <p:animRot by="21600000">
                                      <p:cBhvr>
                                        <p:cTn id="474" dur="3500" fill="hold"/>
                                        <p:tgtEl>
                                          <p:spTgt spid="179"/>
                                        </p:tgtEl>
                                        <p:attrNameLst>
                                          <p:attrName>r</p:attrName>
                                        </p:attrNameLst>
                                      </p:cBhvr>
                                    </p:animRot>
                                  </p:childTnLst>
                                </p:cTn>
                              </p:par>
                              <p:par>
                                <p:cTn id="475" presetID="8" presetClass="emph" presetSubtype="0" fill="hold" grpId="1" nodeType="withEffect">
                                  <p:stCondLst>
                                    <p:cond delay="0"/>
                                  </p:stCondLst>
                                  <p:childTnLst>
                                    <p:animRot by="21600000">
                                      <p:cBhvr>
                                        <p:cTn id="476" dur="3500" fill="hold"/>
                                        <p:tgtEl>
                                          <p:spTgt spid="180"/>
                                        </p:tgtEl>
                                        <p:attrNameLst>
                                          <p:attrName>r</p:attrName>
                                        </p:attrNameLst>
                                      </p:cBhvr>
                                    </p:animRot>
                                  </p:childTnLst>
                                </p:cTn>
                              </p:par>
                              <p:par>
                                <p:cTn id="477" presetID="8" presetClass="emph" presetSubtype="0" fill="hold" grpId="1" nodeType="withEffect">
                                  <p:stCondLst>
                                    <p:cond delay="0"/>
                                  </p:stCondLst>
                                  <p:childTnLst>
                                    <p:animRot by="21600000">
                                      <p:cBhvr>
                                        <p:cTn id="478" dur="3500" fill="hold"/>
                                        <p:tgtEl>
                                          <p:spTgt spid="181"/>
                                        </p:tgtEl>
                                        <p:attrNameLst>
                                          <p:attrName>r</p:attrName>
                                        </p:attrNameLst>
                                      </p:cBhvr>
                                    </p:animRot>
                                  </p:childTnLst>
                                </p:cTn>
                              </p:par>
                              <p:par>
                                <p:cTn id="479" presetID="8" presetClass="emph" presetSubtype="0" fill="hold" grpId="1" nodeType="withEffect">
                                  <p:stCondLst>
                                    <p:cond delay="0"/>
                                  </p:stCondLst>
                                  <p:childTnLst>
                                    <p:animRot by="21600000">
                                      <p:cBhvr>
                                        <p:cTn id="480" dur="3500" fill="hold"/>
                                        <p:tgtEl>
                                          <p:spTgt spid="182"/>
                                        </p:tgtEl>
                                        <p:attrNameLst>
                                          <p:attrName>r</p:attrName>
                                        </p:attrNameLst>
                                      </p:cBhvr>
                                    </p:animRot>
                                  </p:childTnLst>
                                </p:cTn>
                              </p:par>
                              <p:par>
                                <p:cTn id="481" presetID="8" presetClass="emph" presetSubtype="0" fill="hold" grpId="1" nodeType="withEffect">
                                  <p:stCondLst>
                                    <p:cond delay="0"/>
                                  </p:stCondLst>
                                  <p:childTnLst>
                                    <p:animRot by="21600000">
                                      <p:cBhvr>
                                        <p:cTn id="482" dur="3500" fill="hold"/>
                                        <p:tgtEl>
                                          <p:spTgt spid="183"/>
                                        </p:tgtEl>
                                        <p:attrNameLst>
                                          <p:attrName>r</p:attrName>
                                        </p:attrNameLst>
                                      </p:cBhvr>
                                    </p:animRot>
                                  </p:childTnLst>
                                </p:cTn>
                              </p:par>
                              <p:par>
                                <p:cTn id="483" presetID="8" presetClass="emph" presetSubtype="0" fill="hold" grpId="1" nodeType="withEffect">
                                  <p:stCondLst>
                                    <p:cond delay="0"/>
                                  </p:stCondLst>
                                  <p:childTnLst>
                                    <p:animRot by="21600000">
                                      <p:cBhvr>
                                        <p:cTn id="484" dur="3500" fill="hold"/>
                                        <p:tgtEl>
                                          <p:spTgt spid="184"/>
                                        </p:tgtEl>
                                        <p:attrNameLst>
                                          <p:attrName>r</p:attrName>
                                        </p:attrNameLst>
                                      </p:cBhvr>
                                    </p:animRot>
                                  </p:childTnLst>
                                </p:cTn>
                              </p:par>
                              <p:par>
                                <p:cTn id="485" presetID="8" presetClass="emph" presetSubtype="0" fill="hold" grpId="1" nodeType="withEffect">
                                  <p:stCondLst>
                                    <p:cond delay="0"/>
                                  </p:stCondLst>
                                  <p:childTnLst>
                                    <p:animRot by="21600000">
                                      <p:cBhvr>
                                        <p:cTn id="486" dur="3500" fill="hold"/>
                                        <p:tgtEl>
                                          <p:spTgt spid="185"/>
                                        </p:tgtEl>
                                        <p:attrNameLst>
                                          <p:attrName>r</p:attrName>
                                        </p:attrNameLst>
                                      </p:cBhvr>
                                    </p:animRot>
                                  </p:childTnLst>
                                </p:cTn>
                              </p:par>
                              <p:par>
                                <p:cTn id="487" presetID="8" presetClass="emph" presetSubtype="0" fill="hold" grpId="1" nodeType="withEffect">
                                  <p:stCondLst>
                                    <p:cond delay="0"/>
                                  </p:stCondLst>
                                  <p:childTnLst>
                                    <p:animRot by="21600000">
                                      <p:cBhvr>
                                        <p:cTn id="488" dur="3500" fill="hold"/>
                                        <p:tgtEl>
                                          <p:spTgt spid="186"/>
                                        </p:tgtEl>
                                        <p:attrNameLst>
                                          <p:attrName>r</p:attrName>
                                        </p:attrNameLst>
                                      </p:cBhvr>
                                    </p:animRot>
                                  </p:childTnLst>
                                </p:cTn>
                              </p:par>
                              <p:par>
                                <p:cTn id="489" presetID="8" presetClass="emph" presetSubtype="0" fill="hold" grpId="1" nodeType="withEffect">
                                  <p:stCondLst>
                                    <p:cond delay="0"/>
                                  </p:stCondLst>
                                  <p:childTnLst>
                                    <p:animRot by="21600000">
                                      <p:cBhvr>
                                        <p:cTn id="490" dur="3500" fill="hold"/>
                                        <p:tgtEl>
                                          <p:spTgt spid="187"/>
                                        </p:tgtEl>
                                        <p:attrNameLst>
                                          <p:attrName>r</p:attrName>
                                        </p:attrNameLst>
                                      </p:cBhvr>
                                    </p:animRot>
                                  </p:childTnLst>
                                </p:cTn>
                              </p:par>
                              <p:par>
                                <p:cTn id="491" presetID="8" presetClass="emph" presetSubtype="0" fill="hold" grpId="1" nodeType="withEffect">
                                  <p:stCondLst>
                                    <p:cond delay="0"/>
                                  </p:stCondLst>
                                  <p:childTnLst>
                                    <p:animRot by="21600000">
                                      <p:cBhvr>
                                        <p:cTn id="492" dur="3500" fill="hold"/>
                                        <p:tgtEl>
                                          <p:spTgt spid="188"/>
                                        </p:tgtEl>
                                        <p:attrNameLst>
                                          <p:attrName>r</p:attrName>
                                        </p:attrNameLst>
                                      </p:cBhvr>
                                    </p:animRot>
                                  </p:childTnLst>
                                </p:cTn>
                              </p:par>
                              <p:par>
                                <p:cTn id="493" presetID="8" presetClass="emph" presetSubtype="0" fill="hold" grpId="1" nodeType="withEffect">
                                  <p:stCondLst>
                                    <p:cond delay="0"/>
                                  </p:stCondLst>
                                  <p:childTnLst>
                                    <p:animRot by="21600000">
                                      <p:cBhvr>
                                        <p:cTn id="494" dur="3500" fill="hold"/>
                                        <p:tgtEl>
                                          <p:spTgt spid="189"/>
                                        </p:tgtEl>
                                        <p:attrNameLst>
                                          <p:attrName>r</p:attrName>
                                        </p:attrNameLst>
                                      </p:cBhvr>
                                    </p:animRot>
                                  </p:childTnLst>
                                </p:cTn>
                              </p:par>
                              <p:par>
                                <p:cTn id="495" presetID="8" presetClass="emph" presetSubtype="0" fill="hold" grpId="1" nodeType="withEffect">
                                  <p:stCondLst>
                                    <p:cond delay="0"/>
                                  </p:stCondLst>
                                  <p:childTnLst>
                                    <p:animRot by="21600000">
                                      <p:cBhvr>
                                        <p:cTn id="496" dur="3500" fill="hold"/>
                                        <p:tgtEl>
                                          <p:spTgt spid="190"/>
                                        </p:tgtEl>
                                        <p:attrNameLst>
                                          <p:attrName>r</p:attrName>
                                        </p:attrNameLst>
                                      </p:cBhvr>
                                    </p:animRot>
                                  </p:childTnLst>
                                </p:cTn>
                              </p:par>
                              <p:par>
                                <p:cTn id="497" presetID="8" presetClass="emph" presetSubtype="0" fill="hold" grpId="1" nodeType="withEffect">
                                  <p:stCondLst>
                                    <p:cond delay="0"/>
                                  </p:stCondLst>
                                  <p:childTnLst>
                                    <p:animRot by="21600000">
                                      <p:cBhvr>
                                        <p:cTn id="498" dur="3500" fill="hold"/>
                                        <p:tgtEl>
                                          <p:spTgt spid="191"/>
                                        </p:tgtEl>
                                        <p:attrNameLst>
                                          <p:attrName>r</p:attrName>
                                        </p:attrNameLst>
                                      </p:cBhvr>
                                    </p:animRot>
                                  </p:childTnLst>
                                </p:cTn>
                              </p:par>
                              <p:par>
                                <p:cTn id="499" presetID="8" presetClass="emph" presetSubtype="0" fill="hold" grpId="1" nodeType="withEffect">
                                  <p:stCondLst>
                                    <p:cond delay="0"/>
                                  </p:stCondLst>
                                  <p:childTnLst>
                                    <p:animRot by="21600000">
                                      <p:cBhvr>
                                        <p:cTn id="500" dur="3500" fill="hold"/>
                                        <p:tgtEl>
                                          <p:spTgt spid="192"/>
                                        </p:tgtEl>
                                        <p:attrNameLst>
                                          <p:attrName>r</p:attrName>
                                        </p:attrNameLst>
                                      </p:cBhvr>
                                    </p:animRot>
                                  </p:childTnLst>
                                </p:cTn>
                              </p:par>
                              <p:par>
                                <p:cTn id="501" presetID="8" presetClass="emph" presetSubtype="0" fill="hold" grpId="1" nodeType="withEffect">
                                  <p:stCondLst>
                                    <p:cond delay="0"/>
                                  </p:stCondLst>
                                  <p:childTnLst>
                                    <p:animRot by="21600000">
                                      <p:cBhvr>
                                        <p:cTn id="502" dur="3500" fill="hold"/>
                                        <p:tgtEl>
                                          <p:spTgt spid="193"/>
                                        </p:tgtEl>
                                        <p:attrNameLst>
                                          <p:attrName>r</p:attrName>
                                        </p:attrNameLst>
                                      </p:cBhvr>
                                    </p:animRot>
                                  </p:childTnLst>
                                </p:cTn>
                              </p:par>
                              <p:par>
                                <p:cTn id="503" presetID="8" presetClass="emph" presetSubtype="0" fill="hold" grpId="1" nodeType="withEffect">
                                  <p:stCondLst>
                                    <p:cond delay="0"/>
                                  </p:stCondLst>
                                  <p:childTnLst>
                                    <p:animRot by="21600000">
                                      <p:cBhvr>
                                        <p:cTn id="504" dur="3500" fill="hold"/>
                                        <p:tgtEl>
                                          <p:spTgt spid="194"/>
                                        </p:tgtEl>
                                        <p:attrNameLst>
                                          <p:attrName>r</p:attrName>
                                        </p:attrNameLst>
                                      </p:cBhvr>
                                    </p:animRot>
                                  </p:childTnLst>
                                </p:cTn>
                              </p:par>
                              <p:par>
                                <p:cTn id="505" presetID="8" presetClass="emph" presetSubtype="0" fill="hold" grpId="1" nodeType="withEffect">
                                  <p:stCondLst>
                                    <p:cond delay="0"/>
                                  </p:stCondLst>
                                  <p:childTnLst>
                                    <p:animRot by="21600000">
                                      <p:cBhvr>
                                        <p:cTn id="506" dur="3500" fill="hold"/>
                                        <p:tgtEl>
                                          <p:spTgt spid="195"/>
                                        </p:tgtEl>
                                        <p:attrNameLst>
                                          <p:attrName>r</p:attrName>
                                        </p:attrNameLst>
                                      </p:cBhvr>
                                    </p:animRot>
                                  </p:childTnLst>
                                </p:cTn>
                              </p:par>
                              <p:par>
                                <p:cTn id="507" presetID="8" presetClass="emph" presetSubtype="0" fill="hold" grpId="1" nodeType="withEffect">
                                  <p:stCondLst>
                                    <p:cond delay="0"/>
                                  </p:stCondLst>
                                  <p:childTnLst>
                                    <p:animRot by="21600000">
                                      <p:cBhvr>
                                        <p:cTn id="508" dur="3500" fill="hold"/>
                                        <p:tgtEl>
                                          <p:spTgt spid="196"/>
                                        </p:tgtEl>
                                        <p:attrNameLst>
                                          <p:attrName>r</p:attrName>
                                        </p:attrNameLst>
                                      </p:cBhvr>
                                    </p:animRot>
                                  </p:childTnLst>
                                </p:cTn>
                              </p:par>
                              <p:par>
                                <p:cTn id="509" presetID="2" presetClass="exit" presetSubtype="4" fill="hold" grpId="2" nodeType="withEffect">
                                  <p:stCondLst>
                                    <p:cond delay="0"/>
                                  </p:stCondLst>
                                  <p:childTnLst>
                                    <p:anim calcmode="lin" valueType="num">
                                      <p:cBhvr additive="base">
                                        <p:cTn id="510" dur="3500"/>
                                        <p:tgtEl>
                                          <p:spTgt spid="3"/>
                                        </p:tgtEl>
                                        <p:attrNameLst>
                                          <p:attrName>ppt_x</p:attrName>
                                        </p:attrNameLst>
                                      </p:cBhvr>
                                      <p:tavLst>
                                        <p:tav tm="0">
                                          <p:val>
                                            <p:strVal val="ppt_x"/>
                                          </p:val>
                                        </p:tav>
                                        <p:tav tm="100000">
                                          <p:val>
                                            <p:strVal val="ppt_x"/>
                                          </p:val>
                                        </p:tav>
                                      </p:tavLst>
                                    </p:anim>
                                    <p:anim calcmode="lin" valueType="num">
                                      <p:cBhvr additive="base">
                                        <p:cTn id="511" dur="3500"/>
                                        <p:tgtEl>
                                          <p:spTgt spid="3"/>
                                        </p:tgtEl>
                                        <p:attrNameLst>
                                          <p:attrName>ppt_y</p:attrName>
                                        </p:attrNameLst>
                                      </p:cBhvr>
                                      <p:tavLst>
                                        <p:tav tm="0">
                                          <p:val>
                                            <p:strVal val="ppt_y"/>
                                          </p:val>
                                        </p:tav>
                                        <p:tav tm="100000">
                                          <p:val>
                                            <p:strVal val="1+ppt_h/2"/>
                                          </p:val>
                                        </p:tav>
                                      </p:tavLst>
                                    </p:anim>
                                    <p:set>
                                      <p:cBhvr>
                                        <p:cTn id="512" dur="1" fill="hold">
                                          <p:stCondLst>
                                            <p:cond delay="3499"/>
                                          </p:stCondLst>
                                        </p:cTn>
                                        <p:tgtEl>
                                          <p:spTgt spid="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4"/>
                                        </p:tgtEl>
                                        <p:attrNameLst>
                                          <p:attrName>ppt_x</p:attrName>
                                        </p:attrNameLst>
                                      </p:cBhvr>
                                      <p:tavLst>
                                        <p:tav tm="0">
                                          <p:val>
                                            <p:strVal val="ppt_x"/>
                                          </p:val>
                                        </p:tav>
                                        <p:tav tm="100000">
                                          <p:val>
                                            <p:strVal val="ppt_x"/>
                                          </p:val>
                                        </p:tav>
                                      </p:tavLst>
                                    </p:anim>
                                    <p:anim calcmode="lin" valueType="num">
                                      <p:cBhvr additive="base">
                                        <p:cTn id="515" dur="3500"/>
                                        <p:tgtEl>
                                          <p:spTgt spid="4"/>
                                        </p:tgtEl>
                                        <p:attrNameLst>
                                          <p:attrName>ppt_y</p:attrName>
                                        </p:attrNameLst>
                                      </p:cBhvr>
                                      <p:tavLst>
                                        <p:tav tm="0">
                                          <p:val>
                                            <p:strVal val="ppt_y"/>
                                          </p:val>
                                        </p:tav>
                                        <p:tav tm="100000">
                                          <p:val>
                                            <p:strVal val="1+ppt_h/2"/>
                                          </p:val>
                                        </p:tav>
                                      </p:tavLst>
                                    </p:anim>
                                    <p:set>
                                      <p:cBhvr>
                                        <p:cTn id="516" dur="1" fill="hold">
                                          <p:stCondLst>
                                            <p:cond delay="3499"/>
                                          </p:stCondLst>
                                        </p:cTn>
                                        <p:tgtEl>
                                          <p:spTgt spid="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16"/>
                                        </p:tgtEl>
                                        <p:attrNameLst>
                                          <p:attrName>ppt_x</p:attrName>
                                        </p:attrNameLst>
                                      </p:cBhvr>
                                      <p:tavLst>
                                        <p:tav tm="0">
                                          <p:val>
                                            <p:strVal val="ppt_x"/>
                                          </p:val>
                                        </p:tav>
                                        <p:tav tm="100000">
                                          <p:val>
                                            <p:strVal val="ppt_x"/>
                                          </p:val>
                                        </p:tav>
                                      </p:tavLst>
                                    </p:anim>
                                    <p:anim calcmode="lin" valueType="num">
                                      <p:cBhvr additive="base">
                                        <p:cTn id="519" dur="3500"/>
                                        <p:tgtEl>
                                          <p:spTgt spid="16"/>
                                        </p:tgtEl>
                                        <p:attrNameLst>
                                          <p:attrName>ppt_y</p:attrName>
                                        </p:attrNameLst>
                                      </p:cBhvr>
                                      <p:tavLst>
                                        <p:tav tm="0">
                                          <p:val>
                                            <p:strVal val="ppt_y"/>
                                          </p:val>
                                        </p:tav>
                                        <p:tav tm="100000">
                                          <p:val>
                                            <p:strVal val="1+ppt_h/2"/>
                                          </p:val>
                                        </p:tav>
                                      </p:tavLst>
                                    </p:anim>
                                    <p:set>
                                      <p:cBhvr>
                                        <p:cTn id="520" dur="1" fill="hold">
                                          <p:stCondLst>
                                            <p:cond delay="3499"/>
                                          </p:stCondLst>
                                        </p:cTn>
                                        <p:tgtEl>
                                          <p:spTgt spid="16"/>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17"/>
                                        </p:tgtEl>
                                        <p:attrNameLst>
                                          <p:attrName>ppt_x</p:attrName>
                                        </p:attrNameLst>
                                      </p:cBhvr>
                                      <p:tavLst>
                                        <p:tav tm="0">
                                          <p:val>
                                            <p:strVal val="ppt_x"/>
                                          </p:val>
                                        </p:tav>
                                        <p:tav tm="100000">
                                          <p:val>
                                            <p:strVal val="ppt_x"/>
                                          </p:val>
                                        </p:tav>
                                      </p:tavLst>
                                    </p:anim>
                                    <p:anim calcmode="lin" valueType="num">
                                      <p:cBhvr additive="base">
                                        <p:cTn id="523" dur="3500"/>
                                        <p:tgtEl>
                                          <p:spTgt spid="17"/>
                                        </p:tgtEl>
                                        <p:attrNameLst>
                                          <p:attrName>ppt_y</p:attrName>
                                        </p:attrNameLst>
                                      </p:cBhvr>
                                      <p:tavLst>
                                        <p:tav tm="0">
                                          <p:val>
                                            <p:strVal val="ppt_y"/>
                                          </p:val>
                                        </p:tav>
                                        <p:tav tm="100000">
                                          <p:val>
                                            <p:strVal val="1+ppt_h/2"/>
                                          </p:val>
                                        </p:tav>
                                      </p:tavLst>
                                    </p:anim>
                                    <p:set>
                                      <p:cBhvr>
                                        <p:cTn id="524" dur="1" fill="hold">
                                          <p:stCondLst>
                                            <p:cond delay="3499"/>
                                          </p:stCondLst>
                                        </p:cTn>
                                        <p:tgtEl>
                                          <p:spTgt spid="17"/>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500"/>
                                        <p:tgtEl>
                                          <p:spTgt spid="29"/>
                                        </p:tgtEl>
                                        <p:attrNameLst>
                                          <p:attrName>ppt_x</p:attrName>
                                        </p:attrNameLst>
                                      </p:cBhvr>
                                      <p:tavLst>
                                        <p:tav tm="0">
                                          <p:val>
                                            <p:strVal val="ppt_x"/>
                                          </p:val>
                                        </p:tav>
                                        <p:tav tm="100000">
                                          <p:val>
                                            <p:strVal val="ppt_x"/>
                                          </p:val>
                                        </p:tav>
                                      </p:tavLst>
                                    </p:anim>
                                    <p:anim calcmode="lin" valueType="num">
                                      <p:cBhvr additive="base">
                                        <p:cTn id="527" dur="3500"/>
                                        <p:tgtEl>
                                          <p:spTgt spid="29"/>
                                        </p:tgtEl>
                                        <p:attrNameLst>
                                          <p:attrName>ppt_y</p:attrName>
                                        </p:attrNameLst>
                                      </p:cBhvr>
                                      <p:tavLst>
                                        <p:tav tm="0">
                                          <p:val>
                                            <p:strVal val="ppt_y"/>
                                          </p:val>
                                        </p:tav>
                                        <p:tav tm="100000">
                                          <p:val>
                                            <p:strVal val="1+ppt_h/2"/>
                                          </p:val>
                                        </p:tav>
                                      </p:tavLst>
                                    </p:anim>
                                    <p:set>
                                      <p:cBhvr>
                                        <p:cTn id="528" dur="1" fill="hold">
                                          <p:stCondLst>
                                            <p:cond delay="3499"/>
                                          </p:stCondLst>
                                        </p:cTn>
                                        <p:tgtEl>
                                          <p:spTgt spid="29"/>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500"/>
                                        <p:tgtEl>
                                          <p:spTgt spid="30"/>
                                        </p:tgtEl>
                                        <p:attrNameLst>
                                          <p:attrName>ppt_x</p:attrName>
                                        </p:attrNameLst>
                                      </p:cBhvr>
                                      <p:tavLst>
                                        <p:tav tm="0">
                                          <p:val>
                                            <p:strVal val="ppt_x"/>
                                          </p:val>
                                        </p:tav>
                                        <p:tav tm="100000">
                                          <p:val>
                                            <p:strVal val="ppt_x"/>
                                          </p:val>
                                        </p:tav>
                                      </p:tavLst>
                                    </p:anim>
                                    <p:anim calcmode="lin" valueType="num">
                                      <p:cBhvr additive="base">
                                        <p:cTn id="531" dur="3500"/>
                                        <p:tgtEl>
                                          <p:spTgt spid="30"/>
                                        </p:tgtEl>
                                        <p:attrNameLst>
                                          <p:attrName>ppt_y</p:attrName>
                                        </p:attrNameLst>
                                      </p:cBhvr>
                                      <p:tavLst>
                                        <p:tav tm="0">
                                          <p:val>
                                            <p:strVal val="ppt_y"/>
                                          </p:val>
                                        </p:tav>
                                        <p:tav tm="100000">
                                          <p:val>
                                            <p:strVal val="1+ppt_h/2"/>
                                          </p:val>
                                        </p:tav>
                                      </p:tavLst>
                                    </p:anim>
                                    <p:set>
                                      <p:cBhvr>
                                        <p:cTn id="532" dur="1" fill="hold">
                                          <p:stCondLst>
                                            <p:cond delay="3499"/>
                                          </p:stCondLst>
                                        </p:cTn>
                                        <p:tgtEl>
                                          <p:spTgt spid="30"/>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500"/>
                                        <p:tgtEl>
                                          <p:spTgt spid="123"/>
                                        </p:tgtEl>
                                        <p:attrNameLst>
                                          <p:attrName>ppt_x</p:attrName>
                                        </p:attrNameLst>
                                      </p:cBhvr>
                                      <p:tavLst>
                                        <p:tav tm="0">
                                          <p:val>
                                            <p:strVal val="ppt_x"/>
                                          </p:val>
                                        </p:tav>
                                        <p:tav tm="100000">
                                          <p:val>
                                            <p:strVal val="ppt_x"/>
                                          </p:val>
                                        </p:tav>
                                      </p:tavLst>
                                    </p:anim>
                                    <p:anim calcmode="lin" valueType="num">
                                      <p:cBhvr additive="base">
                                        <p:cTn id="535" dur="3500"/>
                                        <p:tgtEl>
                                          <p:spTgt spid="123"/>
                                        </p:tgtEl>
                                        <p:attrNameLst>
                                          <p:attrName>ppt_y</p:attrName>
                                        </p:attrNameLst>
                                      </p:cBhvr>
                                      <p:tavLst>
                                        <p:tav tm="0">
                                          <p:val>
                                            <p:strVal val="ppt_y"/>
                                          </p:val>
                                        </p:tav>
                                        <p:tav tm="100000">
                                          <p:val>
                                            <p:strVal val="1+ppt_h/2"/>
                                          </p:val>
                                        </p:tav>
                                      </p:tavLst>
                                    </p:anim>
                                    <p:set>
                                      <p:cBhvr>
                                        <p:cTn id="536" dur="1" fill="hold">
                                          <p:stCondLst>
                                            <p:cond delay="3499"/>
                                          </p:stCondLst>
                                        </p:cTn>
                                        <p:tgtEl>
                                          <p:spTgt spid="123"/>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500"/>
                                        <p:tgtEl>
                                          <p:spTgt spid="124"/>
                                        </p:tgtEl>
                                        <p:attrNameLst>
                                          <p:attrName>ppt_x</p:attrName>
                                        </p:attrNameLst>
                                      </p:cBhvr>
                                      <p:tavLst>
                                        <p:tav tm="0">
                                          <p:val>
                                            <p:strVal val="ppt_x"/>
                                          </p:val>
                                        </p:tav>
                                        <p:tav tm="100000">
                                          <p:val>
                                            <p:strVal val="ppt_x"/>
                                          </p:val>
                                        </p:tav>
                                      </p:tavLst>
                                    </p:anim>
                                    <p:anim calcmode="lin" valueType="num">
                                      <p:cBhvr additive="base">
                                        <p:cTn id="539" dur="3500"/>
                                        <p:tgtEl>
                                          <p:spTgt spid="124"/>
                                        </p:tgtEl>
                                        <p:attrNameLst>
                                          <p:attrName>ppt_y</p:attrName>
                                        </p:attrNameLst>
                                      </p:cBhvr>
                                      <p:tavLst>
                                        <p:tav tm="0">
                                          <p:val>
                                            <p:strVal val="ppt_y"/>
                                          </p:val>
                                        </p:tav>
                                        <p:tav tm="100000">
                                          <p:val>
                                            <p:strVal val="1+ppt_h/2"/>
                                          </p:val>
                                        </p:tav>
                                      </p:tavLst>
                                    </p:anim>
                                    <p:set>
                                      <p:cBhvr>
                                        <p:cTn id="540" dur="1" fill="hold">
                                          <p:stCondLst>
                                            <p:cond delay="3499"/>
                                          </p:stCondLst>
                                        </p:cTn>
                                        <p:tgtEl>
                                          <p:spTgt spid="124"/>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500"/>
                                        <p:tgtEl>
                                          <p:spTgt spid="125"/>
                                        </p:tgtEl>
                                        <p:attrNameLst>
                                          <p:attrName>ppt_x</p:attrName>
                                        </p:attrNameLst>
                                      </p:cBhvr>
                                      <p:tavLst>
                                        <p:tav tm="0">
                                          <p:val>
                                            <p:strVal val="ppt_x"/>
                                          </p:val>
                                        </p:tav>
                                        <p:tav tm="100000">
                                          <p:val>
                                            <p:strVal val="ppt_x"/>
                                          </p:val>
                                        </p:tav>
                                      </p:tavLst>
                                    </p:anim>
                                    <p:anim calcmode="lin" valueType="num">
                                      <p:cBhvr additive="base">
                                        <p:cTn id="543" dur="3500"/>
                                        <p:tgtEl>
                                          <p:spTgt spid="125"/>
                                        </p:tgtEl>
                                        <p:attrNameLst>
                                          <p:attrName>ppt_y</p:attrName>
                                        </p:attrNameLst>
                                      </p:cBhvr>
                                      <p:tavLst>
                                        <p:tav tm="0">
                                          <p:val>
                                            <p:strVal val="ppt_y"/>
                                          </p:val>
                                        </p:tav>
                                        <p:tav tm="100000">
                                          <p:val>
                                            <p:strVal val="1+ppt_h/2"/>
                                          </p:val>
                                        </p:tav>
                                      </p:tavLst>
                                    </p:anim>
                                    <p:set>
                                      <p:cBhvr>
                                        <p:cTn id="544" dur="1" fill="hold">
                                          <p:stCondLst>
                                            <p:cond delay="3499"/>
                                          </p:stCondLst>
                                        </p:cTn>
                                        <p:tgtEl>
                                          <p:spTgt spid="125"/>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500"/>
                                        <p:tgtEl>
                                          <p:spTgt spid="126"/>
                                        </p:tgtEl>
                                        <p:attrNameLst>
                                          <p:attrName>ppt_x</p:attrName>
                                        </p:attrNameLst>
                                      </p:cBhvr>
                                      <p:tavLst>
                                        <p:tav tm="0">
                                          <p:val>
                                            <p:strVal val="ppt_x"/>
                                          </p:val>
                                        </p:tav>
                                        <p:tav tm="100000">
                                          <p:val>
                                            <p:strVal val="ppt_x"/>
                                          </p:val>
                                        </p:tav>
                                      </p:tavLst>
                                    </p:anim>
                                    <p:anim calcmode="lin" valueType="num">
                                      <p:cBhvr additive="base">
                                        <p:cTn id="547" dur="3500"/>
                                        <p:tgtEl>
                                          <p:spTgt spid="126"/>
                                        </p:tgtEl>
                                        <p:attrNameLst>
                                          <p:attrName>ppt_y</p:attrName>
                                        </p:attrNameLst>
                                      </p:cBhvr>
                                      <p:tavLst>
                                        <p:tav tm="0">
                                          <p:val>
                                            <p:strVal val="ppt_y"/>
                                          </p:val>
                                        </p:tav>
                                        <p:tav tm="100000">
                                          <p:val>
                                            <p:strVal val="1+ppt_h/2"/>
                                          </p:val>
                                        </p:tav>
                                      </p:tavLst>
                                    </p:anim>
                                    <p:set>
                                      <p:cBhvr>
                                        <p:cTn id="548" dur="1" fill="hold">
                                          <p:stCondLst>
                                            <p:cond delay="3499"/>
                                          </p:stCondLst>
                                        </p:cTn>
                                        <p:tgtEl>
                                          <p:spTgt spid="126"/>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500"/>
                                        <p:tgtEl>
                                          <p:spTgt spid="127"/>
                                        </p:tgtEl>
                                        <p:attrNameLst>
                                          <p:attrName>ppt_x</p:attrName>
                                        </p:attrNameLst>
                                      </p:cBhvr>
                                      <p:tavLst>
                                        <p:tav tm="0">
                                          <p:val>
                                            <p:strVal val="ppt_x"/>
                                          </p:val>
                                        </p:tav>
                                        <p:tav tm="100000">
                                          <p:val>
                                            <p:strVal val="ppt_x"/>
                                          </p:val>
                                        </p:tav>
                                      </p:tavLst>
                                    </p:anim>
                                    <p:anim calcmode="lin" valueType="num">
                                      <p:cBhvr additive="base">
                                        <p:cTn id="551" dur="3500"/>
                                        <p:tgtEl>
                                          <p:spTgt spid="127"/>
                                        </p:tgtEl>
                                        <p:attrNameLst>
                                          <p:attrName>ppt_y</p:attrName>
                                        </p:attrNameLst>
                                      </p:cBhvr>
                                      <p:tavLst>
                                        <p:tav tm="0">
                                          <p:val>
                                            <p:strVal val="ppt_y"/>
                                          </p:val>
                                        </p:tav>
                                        <p:tav tm="100000">
                                          <p:val>
                                            <p:strVal val="1+ppt_h/2"/>
                                          </p:val>
                                        </p:tav>
                                      </p:tavLst>
                                    </p:anim>
                                    <p:set>
                                      <p:cBhvr>
                                        <p:cTn id="552" dur="1" fill="hold">
                                          <p:stCondLst>
                                            <p:cond delay="3499"/>
                                          </p:stCondLst>
                                        </p:cTn>
                                        <p:tgtEl>
                                          <p:spTgt spid="127"/>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500"/>
                                        <p:tgtEl>
                                          <p:spTgt spid="128"/>
                                        </p:tgtEl>
                                        <p:attrNameLst>
                                          <p:attrName>ppt_x</p:attrName>
                                        </p:attrNameLst>
                                      </p:cBhvr>
                                      <p:tavLst>
                                        <p:tav tm="0">
                                          <p:val>
                                            <p:strVal val="ppt_x"/>
                                          </p:val>
                                        </p:tav>
                                        <p:tav tm="100000">
                                          <p:val>
                                            <p:strVal val="ppt_x"/>
                                          </p:val>
                                        </p:tav>
                                      </p:tavLst>
                                    </p:anim>
                                    <p:anim calcmode="lin" valueType="num">
                                      <p:cBhvr additive="base">
                                        <p:cTn id="555" dur="3500"/>
                                        <p:tgtEl>
                                          <p:spTgt spid="128"/>
                                        </p:tgtEl>
                                        <p:attrNameLst>
                                          <p:attrName>ppt_y</p:attrName>
                                        </p:attrNameLst>
                                      </p:cBhvr>
                                      <p:tavLst>
                                        <p:tav tm="0">
                                          <p:val>
                                            <p:strVal val="ppt_y"/>
                                          </p:val>
                                        </p:tav>
                                        <p:tav tm="100000">
                                          <p:val>
                                            <p:strVal val="1+ppt_h/2"/>
                                          </p:val>
                                        </p:tav>
                                      </p:tavLst>
                                    </p:anim>
                                    <p:set>
                                      <p:cBhvr>
                                        <p:cTn id="556" dur="1" fill="hold">
                                          <p:stCondLst>
                                            <p:cond delay="3499"/>
                                          </p:stCondLst>
                                        </p:cTn>
                                        <p:tgtEl>
                                          <p:spTgt spid="128"/>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500"/>
                                        <p:tgtEl>
                                          <p:spTgt spid="165"/>
                                        </p:tgtEl>
                                        <p:attrNameLst>
                                          <p:attrName>ppt_x</p:attrName>
                                        </p:attrNameLst>
                                      </p:cBhvr>
                                      <p:tavLst>
                                        <p:tav tm="0">
                                          <p:val>
                                            <p:strVal val="ppt_x"/>
                                          </p:val>
                                        </p:tav>
                                        <p:tav tm="100000">
                                          <p:val>
                                            <p:strVal val="ppt_x"/>
                                          </p:val>
                                        </p:tav>
                                      </p:tavLst>
                                    </p:anim>
                                    <p:anim calcmode="lin" valueType="num">
                                      <p:cBhvr additive="base">
                                        <p:cTn id="559" dur="3500"/>
                                        <p:tgtEl>
                                          <p:spTgt spid="165"/>
                                        </p:tgtEl>
                                        <p:attrNameLst>
                                          <p:attrName>ppt_y</p:attrName>
                                        </p:attrNameLst>
                                      </p:cBhvr>
                                      <p:tavLst>
                                        <p:tav tm="0">
                                          <p:val>
                                            <p:strVal val="ppt_y"/>
                                          </p:val>
                                        </p:tav>
                                        <p:tav tm="100000">
                                          <p:val>
                                            <p:strVal val="1+ppt_h/2"/>
                                          </p:val>
                                        </p:tav>
                                      </p:tavLst>
                                    </p:anim>
                                    <p:set>
                                      <p:cBhvr>
                                        <p:cTn id="560" dur="1" fill="hold">
                                          <p:stCondLst>
                                            <p:cond delay="3499"/>
                                          </p:stCondLst>
                                        </p:cTn>
                                        <p:tgtEl>
                                          <p:spTgt spid="16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500"/>
                                        <p:tgtEl>
                                          <p:spTgt spid="166"/>
                                        </p:tgtEl>
                                        <p:attrNameLst>
                                          <p:attrName>ppt_x</p:attrName>
                                        </p:attrNameLst>
                                      </p:cBhvr>
                                      <p:tavLst>
                                        <p:tav tm="0">
                                          <p:val>
                                            <p:strVal val="ppt_x"/>
                                          </p:val>
                                        </p:tav>
                                        <p:tav tm="100000">
                                          <p:val>
                                            <p:strVal val="ppt_x"/>
                                          </p:val>
                                        </p:tav>
                                      </p:tavLst>
                                    </p:anim>
                                    <p:anim calcmode="lin" valueType="num">
                                      <p:cBhvr additive="base">
                                        <p:cTn id="563" dur="3500"/>
                                        <p:tgtEl>
                                          <p:spTgt spid="166"/>
                                        </p:tgtEl>
                                        <p:attrNameLst>
                                          <p:attrName>ppt_y</p:attrName>
                                        </p:attrNameLst>
                                      </p:cBhvr>
                                      <p:tavLst>
                                        <p:tav tm="0">
                                          <p:val>
                                            <p:strVal val="ppt_y"/>
                                          </p:val>
                                        </p:tav>
                                        <p:tav tm="100000">
                                          <p:val>
                                            <p:strVal val="1+ppt_h/2"/>
                                          </p:val>
                                        </p:tav>
                                      </p:tavLst>
                                    </p:anim>
                                    <p:set>
                                      <p:cBhvr>
                                        <p:cTn id="564" dur="1" fill="hold">
                                          <p:stCondLst>
                                            <p:cond delay="3499"/>
                                          </p:stCondLst>
                                        </p:cTn>
                                        <p:tgtEl>
                                          <p:spTgt spid="16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500"/>
                                        <p:tgtEl>
                                          <p:spTgt spid="167"/>
                                        </p:tgtEl>
                                        <p:attrNameLst>
                                          <p:attrName>ppt_x</p:attrName>
                                        </p:attrNameLst>
                                      </p:cBhvr>
                                      <p:tavLst>
                                        <p:tav tm="0">
                                          <p:val>
                                            <p:strVal val="ppt_x"/>
                                          </p:val>
                                        </p:tav>
                                        <p:tav tm="100000">
                                          <p:val>
                                            <p:strVal val="ppt_x"/>
                                          </p:val>
                                        </p:tav>
                                      </p:tavLst>
                                    </p:anim>
                                    <p:anim calcmode="lin" valueType="num">
                                      <p:cBhvr additive="base">
                                        <p:cTn id="567" dur="3500"/>
                                        <p:tgtEl>
                                          <p:spTgt spid="167"/>
                                        </p:tgtEl>
                                        <p:attrNameLst>
                                          <p:attrName>ppt_y</p:attrName>
                                        </p:attrNameLst>
                                      </p:cBhvr>
                                      <p:tavLst>
                                        <p:tav tm="0">
                                          <p:val>
                                            <p:strVal val="ppt_y"/>
                                          </p:val>
                                        </p:tav>
                                        <p:tav tm="100000">
                                          <p:val>
                                            <p:strVal val="1+ppt_h/2"/>
                                          </p:val>
                                        </p:tav>
                                      </p:tavLst>
                                    </p:anim>
                                    <p:set>
                                      <p:cBhvr>
                                        <p:cTn id="568" dur="1" fill="hold">
                                          <p:stCondLst>
                                            <p:cond delay="3499"/>
                                          </p:stCondLst>
                                        </p:cTn>
                                        <p:tgtEl>
                                          <p:spTgt spid="16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500"/>
                                        <p:tgtEl>
                                          <p:spTgt spid="168"/>
                                        </p:tgtEl>
                                        <p:attrNameLst>
                                          <p:attrName>ppt_x</p:attrName>
                                        </p:attrNameLst>
                                      </p:cBhvr>
                                      <p:tavLst>
                                        <p:tav tm="0">
                                          <p:val>
                                            <p:strVal val="ppt_x"/>
                                          </p:val>
                                        </p:tav>
                                        <p:tav tm="100000">
                                          <p:val>
                                            <p:strVal val="ppt_x"/>
                                          </p:val>
                                        </p:tav>
                                      </p:tavLst>
                                    </p:anim>
                                    <p:anim calcmode="lin" valueType="num">
                                      <p:cBhvr additive="base">
                                        <p:cTn id="571" dur="3500"/>
                                        <p:tgtEl>
                                          <p:spTgt spid="168"/>
                                        </p:tgtEl>
                                        <p:attrNameLst>
                                          <p:attrName>ppt_y</p:attrName>
                                        </p:attrNameLst>
                                      </p:cBhvr>
                                      <p:tavLst>
                                        <p:tav tm="0">
                                          <p:val>
                                            <p:strVal val="ppt_y"/>
                                          </p:val>
                                        </p:tav>
                                        <p:tav tm="100000">
                                          <p:val>
                                            <p:strVal val="1+ppt_h/2"/>
                                          </p:val>
                                        </p:tav>
                                      </p:tavLst>
                                    </p:anim>
                                    <p:set>
                                      <p:cBhvr>
                                        <p:cTn id="572" dur="1" fill="hold">
                                          <p:stCondLst>
                                            <p:cond delay="3499"/>
                                          </p:stCondLst>
                                        </p:cTn>
                                        <p:tgtEl>
                                          <p:spTgt spid="16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500"/>
                                        <p:tgtEl>
                                          <p:spTgt spid="169"/>
                                        </p:tgtEl>
                                        <p:attrNameLst>
                                          <p:attrName>ppt_x</p:attrName>
                                        </p:attrNameLst>
                                      </p:cBhvr>
                                      <p:tavLst>
                                        <p:tav tm="0">
                                          <p:val>
                                            <p:strVal val="ppt_x"/>
                                          </p:val>
                                        </p:tav>
                                        <p:tav tm="100000">
                                          <p:val>
                                            <p:strVal val="ppt_x"/>
                                          </p:val>
                                        </p:tav>
                                      </p:tavLst>
                                    </p:anim>
                                    <p:anim calcmode="lin" valueType="num">
                                      <p:cBhvr additive="base">
                                        <p:cTn id="575" dur="3500"/>
                                        <p:tgtEl>
                                          <p:spTgt spid="169"/>
                                        </p:tgtEl>
                                        <p:attrNameLst>
                                          <p:attrName>ppt_y</p:attrName>
                                        </p:attrNameLst>
                                      </p:cBhvr>
                                      <p:tavLst>
                                        <p:tav tm="0">
                                          <p:val>
                                            <p:strVal val="ppt_y"/>
                                          </p:val>
                                        </p:tav>
                                        <p:tav tm="100000">
                                          <p:val>
                                            <p:strVal val="1+ppt_h/2"/>
                                          </p:val>
                                        </p:tav>
                                      </p:tavLst>
                                    </p:anim>
                                    <p:set>
                                      <p:cBhvr>
                                        <p:cTn id="576" dur="1" fill="hold">
                                          <p:stCondLst>
                                            <p:cond delay="3499"/>
                                          </p:stCondLst>
                                        </p:cTn>
                                        <p:tgtEl>
                                          <p:spTgt spid="16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500"/>
                                        <p:tgtEl>
                                          <p:spTgt spid="170"/>
                                        </p:tgtEl>
                                        <p:attrNameLst>
                                          <p:attrName>ppt_x</p:attrName>
                                        </p:attrNameLst>
                                      </p:cBhvr>
                                      <p:tavLst>
                                        <p:tav tm="0">
                                          <p:val>
                                            <p:strVal val="ppt_x"/>
                                          </p:val>
                                        </p:tav>
                                        <p:tav tm="100000">
                                          <p:val>
                                            <p:strVal val="ppt_x"/>
                                          </p:val>
                                        </p:tav>
                                      </p:tavLst>
                                    </p:anim>
                                    <p:anim calcmode="lin" valueType="num">
                                      <p:cBhvr additive="base">
                                        <p:cTn id="579" dur="3500"/>
                                        <p:tgtEl>
                                          <p:spTgt spid="170"/>
                                        </p:tgtEl>
                                        <p:attrNameLst>
                                          <p:attrName>ppt_y</p:attrName>
                                        </p:attrNameLst>
                                      </p:cBhvr>
                                      <p:tavLst>
                                        <p:tav tm="0">
                                          <p:val>
                                            <p:strVal val="ppt_y"/>
                                          </p:val>
                                        </p:tav>
                                        <p:tav tm="100000">
                                          <p:val>
                                            <p:strVal val="1+ppt_h/2"/>
                                          </p:val>
                                        </p:tav>
                                      </p:tavLst>
                                    </p:anim>
                                    <p:set>
                                      <p:cBhvr>
                                        <p:cTn id="580" dur="1" fill="hold">
                                          <p:stCondLst>
                                            <p:cond delay="3499"/>
                                          </p:stCondLst>
                                        </p:cTn>
                                        <p:tgtEl>
                                          <p:spTgt spid="17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500"/>
                                        <p:tgtEl>
                                          <p:spTgt spid="171"/>
                                        </p:tgtEl>
                                        <p:attrNameLst>
                                          <p:attrName>ppt_x</p:attrName>
                                        </p:attrNameLst>
                                      </p:cBhvr>
                                      <p:tavLst>
                                        <p:tav tm="0">
                                          <p:val>
                                            <p:strVal val="ppt_x"/>
                                          </p:val>
                                        </p:tav>
                                        <p:tav tm="100000">
                                          <p:val>
                                            <p:strVal val="ppt_x"/>
                                          </p:val>
                                        </p:tav>
                                      </p:tavLst>
                                    </p:anim>
                                    <p:anim calcmode="lin" valueType="num">
                                      <p:cBhvr additive="base">
                                        <p:cTn id="583" dur="3500"/>
                                        <p:tgtEl>
                                          <p:spTgt spid="171"/>
                                        </p:tgtEl>
                                        <p:attrNameLst>
                                          <p:attrName>ppt_y</p:attrName>
                                        </p:attrNameLst>
                                      </p:cBhvr>
                                      <p:tavLst>
                                        <p:tav tm="0">
                                          <p:val>
                                            <p:strVal val="ppt_y"/>
                                          </p:val>
                                        </p:tav>
                                        <p:tav tm="100000">
                                          <p:val>
                                            <p:strVal val="1+ppt_h/2"/>
                                          </p:val>
                                        </p:tav>
                                      </p:tavLst>
                                    </p:anim>
                                    <p:set>
                                      <p:cBhvr>
                                        <p:cTn id="584" dur="1" fill="hold">
                                          <p:stCondLst>
                                            <p:cond delay="3499"/>
                                          </p:stCondLst>
                                        </p:cTn>
                                        <p:tgtEl>
                                          <p:spTgt spid="17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500"/>
                                        <p:tgtEl>
                                          <p:spTgt spid="172"/>
                                        </p:tgtEl>
                                        <p:attrNameLst>
                                          <p:attrName>ppt_x</p:attrName>
                                        </p:attrNameLst>
                                      </p:cBhvr>
                                      <p:tavLst>
                                        <p:tav tm="0">
                                          <p:val>
                                            <p:strVal val="ppt_x"/>
                                          </p:val>
                                        </p:tav>
                                        <p:tav tm="100000">
                                          <p:val>
                                            <p:strVal val="ppt_x"/>
                                          </p:val>
                                        </p:tav>
                                      </p:tavLst>
                                    </p:anim>
                                    <p:anim calcmode="lin" valueType="num">
                                      <p:cBhvr additive="base">
                                        <p:cTn id="587" dur="3500"/>
                                        <p:tgtEl>
                                          <p:spTgt spid="172"/>
                                        </p:tgtEl>
                                        <p:attrNameLst>
                                          <p:attrName>ppt_y</p:attrName>
                                        </p:attrNameLst>
                                      </p:cBhvr>
                                      <p:tavLst>
                                        <p:tav tm="0">
                                          <p:val>
                                            <p:strVal val="ppt_y"/>
                                          </p:val>
                                        </p:tav>
                                        <p:tav tm="100000">
                                          <p:val>
                                            <p:strVal val="1+ppt_h/2"/>
                                          </p:val>
                                        </p:tav>
                                      </p:tavLst>
                                    </p:anim>
                                    <p:set>
                                      <p:cBhvr>
                                        <p:cTn id="588" dur="1" fill="hold">
                                          <p:stCondLst>
                                            <p:cond delay="3499"/>
                                          </p:stCondLst>
                                        </p:cTn>
                                        <p:tgtEl>
                                          <p:spTgt spid="17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500"/>
                                        <p:tgtEl>
                                          <p:spTgt spid="173"/>
                                        </p:tgtEl>
                                        <p:attrNameLst>
                                          <p:attrName>ppt_x</p:attrName>
                                        </p:attrNameLst>
                                      </p:cBhvr>
                                      <p:tavLst>
                                        <p:tav tm="0">
                                          <p:val>
                                            <p:strVal val="ppt_x"/>
                                          </p:val>
                                        </p:tav>
                                        <p:tav tm="100000">
                                          <p:val>
                                            <p:strVal val="ppt_x"/>
                                          </p:val>
                                        </p:tav>
                                      </p:tavLst>
                                    </p:anim>
                                    <p:anim calcmode="lin" valueType="num">
                                      <p:cBhvr additive="base">
                                        <p:cTn id="591" dur="3500"/>
                                        <p:tgtEl>
                                          <p:spTgt spid="173"/>
                                        </p:tgtEl>
                                        <p:attrNameLst>
                                          <p:attrName>ppt_y</p:attrName>
                                        </p:attrNameLst>
                                      </p:cBhvr>
                                      <p:tavLst>
                                        <p:tav tm="0">
                                          <p:val>
                                            <p:strVal val="ppt_y"/>
                                          </p:val>
                                        </p:tav>
                                        <p:tav tm="100000">
                                          <p:val>
                                            <p:strVal val="1+ppt_h/2"/>
                                          </p:val>
                                        </p:tav>
                                      </p:tavLst>
                                    </p:anim>
                                    <p:set>
                                      <p:cBhvr>
                                        <p:cTn id="592" dur="1" fill="hold">
                                          <p:stCondLst>
                                            <p:cond delay="3499"/>
                                          </p:stCondLst>
                                        </p:cTn>
                                        <p:tgtEl>
                                          <p:spTgt spid="17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500"/>
                                        <p:tgtEl>
                                          <p:spTgt spid="174"/>
                                        </p:tgtEl>
                                        <p:attrNameLst>
                                          <p:attrName>ppt_x</p:attrName>
                                        </p:attrNameLst>
                                      </p:cBhvr>
                                      <p:tavLst>
                                        <p:tav tm="0">
                                          <p:val>
                                            <p:strVal val="ppt_x"/>
                                          </p:val>
                                        </p:tav>
                                        <p:tav tm="100000">
                                          <p:val>
                                            <p:strVal val="ppt_x"/>
                                          </p:val>
                                        </p:tav>
                                      </p:tavLst>
                                    </p:anim>
                                    <p:anim calcmode="lin" valueType="num">
                                      <p:cBhvr additive="base">
                                        <p:cTn id="595" dur="3500"/>
                                        <p:tgtEl>
                                          <p:spTgt spid="174"/>
                                        </p:tgtEl>
                                        <p:attrNameLst>
                                          <p:attrName>ppt_y</p:attrName>
                                        </p:attrNameLst>
                                      </p:cBhvr>
                                      <p:tavLst>
                                        <p:tav tm="0">
                                          <p:val>
                                            <p:strVal val="ppt_y"/>
                                          </p:val>
                                        </p:tav>
                                        <p:tav tm="100000">
                                          <p:val>
                                            <p:strVal val="1+ppt_h/2"/>
                                          </p:val>
                                        </p:tav>
                                      </p:tavLst>
                                    </p:anim>
                                    <p:set>
                                      <p:cBhvr>
                                        <p:cTn id="596" dur="1" fill="hold">
                                          <p:stCondLst>
                                            <p:cond delay="3499"/>
                                          </p:stCondLst>
                                        </p:cTn>
                                        <p:tgtEl>
                                          <p:spTgt spid="17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500"/>
                                        <p:tgtEl>
                                          <p:spTgt spid="175"/>
                                        </p:tgtEl>
                                        <p:attrNameLst>
                                          <p:attrName>ppt_x</p:attrName>
                                        </p:attrNameLst>
                                      </p:cBhvr>
                                      <p:tavLst>
                                        <p:tav tm="0">
                                          <p:val>
                                            <p:strVal val="ppt_x"/>
                                          </p:val>
                                        </p:tav>
                                        <p:tav tm="100000">
                                          <p:val>
                                            <p:strVal val="ppt_x"/>
                                          </p:val>
                                        </p:tav>
                                      </p:tavLst>
                                    </p:anim>
                                    <p:anim calcmode="lin" valueType="num">
                                      <p:cBhvr additive="base">
                                        <p:cTn id="599" dur="3500"/>
                                        <p:tgtEl>
                                          <p:spTgt spid="175"/>
                                        </p:tgtEl>
                                        <p:attrNameLst>
                                          <p:attrName>ppt_y</p:attrName>
                                        </p:attrNameLst>
                                      </p:cBhvr>
                                      <p:tavLst>
                                        <p:tav tm="0">
                                          <p:val>
                                            <p:strVal val="ppt_y"/>
                                          </p:val>
                                        </p:tav>
                                        <p:tav tm="100000">
                                          <p:val>
                                            <p:strVal val="1+ppt_h/2"/>
                                          </p:val>
                                        </p:tav>
                                      </p:tavLst>
                                    </p:anim>
                                    <p:set>
                                      <p:cBhvr>
                                        <p:cTn id="600" dur="1" fill="hold">
                                          <p:stCondLst>
                                            <p:cond delay="3499"/>
                                          </p:stCondLst>
                                        </p:cTn>
                                        <p:tgtEl>
                                          <p:spTgt spid="17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500"/>
                                        <p:tgtEl>
                                          <p:spTgt spid="176"/>
                                        </p:tgtEl>
                                        <p:attrNameLst>
                                          <p:attrName>ppt_x</p:attrName>
                                        </p:attrNameLst>
                                      </p:cBhvr>
                                      <p:tavLst>
                                        <p:tav tm="0">
                                          <p:val>
                                            <p:strVal val="ppt_x"/>
                                          </p:val>
                                        </p:tav>
                                        <p:tav tm="100000">
                                          <p:val>
                                            <p:strVal val="ppt_x"/>
                                          </p:val>
                                        </p:tav>
                                      </p:tavLst>
                                    </p:anim>
                                    <p:anim calcmode="lin" valueType="num">
                                      <p:cBhvr additive="base">
                                        <p:cTn id="603" dur="3500"/>
                                        <p:tgtEl>
                                          <p:spTgt spid="176"/>
                                        </p:tgtEl>
                                        <p:attrNameLst>
                                          <p:attrName>ppt_y</p:attrName>
                                        </p:attrNameLst>
                                      </p:cBhvr>
                                      <p:tavLst>
                                        <p:tav tm="0">
                                          <p:val>
                                            <p:strVal val="ppt_y"/>
                                          </p:val>
                                        </p:tav>
                                        <p:tav tm="100000">
                                          <p:val>
                                            <p:strVal val="1+ppt_h/2"/>
                                          </p:val>
                                        </p:tav>
                                      </p:tavLst>
                                    </p:anim>
                                    <p:set>
                                      <p:cBhvr>
                                        <p:cTn id="604" dur="1" fill="hold">
                                          <p:stCondLst>
                                            <p:cond delay="3499"/>
                                          </p:stCondLst>
                                        </p:cTn>
                                        <p:tgtEl>
                                          <p:spTgt spid="17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500"/>
                                        <p:tgtEl>
                                          <p:spTgt spid="179"/>
                                        </p:tgtEl>
                                        <p:attrNameLst>
                                          <p:attrName>ppt_x</p:attrName>
                                        </p:attrNameLst>
                                      </p:cBhvr>
                                      <p:tavLst>
                                        <p:tav tm="0">
                                          <p:val>
                                            <p:strVal val="ppt_x"/>
                                          </p:val>
                                        </p:tav>
                                        <p:tav tm="100000">
                                          <p:val>
                                            <p:strVal val="ppt_x"/>
                                          </p:val>
                                        </p:tav>
                                      </p:tavLst>
                                    </p:anim>
                                    <p:anim calcmode="lin" valueType="num">
                                      <p:cBhvr additive="base">
                                        <p:cTn id="607" dur="3500"/>
                                        <p:tgtEl>
                                          <p:spTgt spid="179"/>
                                        </p:tgtEl>
                                        <p:attrNameLst>
                                          <p:attrName>ppt_y</p:attrName>
                                        </p:attrNameLst>
                                      </p:cBhvr>
                                      <p:tavLst>
                                        <p:tav tm="0">
                                          <p:val>
                                            <p:strVal val="ppt_y"/>
                                          </p:val>
                                        </p:tav>
                                        <p:tav tm="100000">
                                          <p:val>
                                            <p:strVal val="1+ppt_h/2"/>
                                          </p:val>
                                        </p:tav>
                                      </p:tavLst>
                                    </p:anim>
                                    <p:set>
                                      <p:cBhvr>
                                        <p:cTn id="608" dur="1" fill="hold">
                                          <p:stCondLst>
                                            <p:cond delay="3499"/>
                                          </p:stCondLst>
                                        </p:cTn>
                                        <p:tgtEl>
                                          <p:spTgt spid="179"/>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500"/>
                                        <p:tgtEl>
                                          <p:spTgt spid="180"/>
                                        </p:tgtEl>
                                        <p:attrNameLst>
                                          <p:attrName>ppt_x</p:attrName>
                                        </p:attrNameLst>
                                      </p:cBhvr>
                                      <p:tavLst>
                                        <p:tav tm="0">
                                          <p:val>
                                            <p:strVal val="ppt_x"/>
                                          </p:val>
                                        </p:tav>
                                        <p:tav tm="100000">
                                          <p:val>
                                            <p:strVal val="ppt_x"/>
                                          </p:val>
                                        </p:tav>
                                      </p:tavLst>
                                    </p:anim>
                                    <p:anim calcmode="lin" valueType="num">
                                      <p:cBhvr additive="base">
                                        <p:cTn id="611" dur="3500"/>
                                        <p:tgtEl>
                                          <p:spTgt spid="180"/>
                                        </p:tgtEl>
                                        <p:attrNameLst>
                                          <p:attrName>ppt_y</p:attrName>
                                        </p:attrNameLst>
                                      </p:cBhvr>
                                      <p:tavLst>
                                        <p:tav tm="0">
                                          <p:val>
                                            <p:strVal val="ppt_y"/>
                                          </p:val>
                                        </p:tav>
                                        <p:tav tm="100000">
                                          <p:val>
                                            <p:strVal val="1+ppt_h/2"/>
                                          </p:val>
                                        </p:tav>
                                      </p:tavLst>
                                    </p:anim>
                                    <p:set>
                                      <p:cBhvr>
                                        <p:cTn id="612" dur="1" fill="hold">
                                          <p:stCondLst>
                                            <p:cond delay="3499"/>
                                          </p:stCondLst>
                                        </p:cTn>
                                        <p:tgtEl>
                                          <p:spTgt spid="180"/>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500"/>
                                        <p:tgtEl>
                                          <p:spTgt spid="181"/>
                                        </p:tgtEl>
                                        <p:attrNameLst>
                                          <p:attrName>ppt_x</p:attrName>
                                        </p:attrNameLst>
                                      </p:cBhvr>
                                      <p:tavLst>
                                        <p:tav tm="0">
                                          <p:val>
                                            <p:strVal val="ppt_x"/>
                                          </p:val>
                                        </p:tav>
                                        <p:tav tm="100000">
                                          <p:val>
                                            <p:strVal val="ppt_x"/>
                                          </p:val>
                                        </p:tav>
                                      </p:tavLst>
                                    </p:anim>
                                    <p:anim calcmode="lin" valueType="num">
                                      <p:cBhvr additive="base">
                                        <p:cTn id="615" dur="3500"/>
                                        <p:tgtEl>
                                          <p:spTgt spid="181"/>
                                        </p:tgtEl>
                                        <p:attrNameLst>
                                          <p:attrName>ppt_y</p:attrName>
                                        </p:attrNameLst>
                                      </p:cBhvr>
                                      <p:tavLst>
                                        <p:tav tm="0">
                                          <p:val>
                                            <p:strVal val="ppt_y"/>
                                          </p:val>
                                        </p:tav>
                                        <p:tav tm="100000">
                                          <p:val>
                                            <p:strVal val="1+ppt_h/2"/>
                                          </p:val>
                                        </p:tav>
                                      </p:tavLst>
                                    </p:anim>
                                    <p:set>
                                      <p:cBhvr>
                                        <p:cTn id="616" dur="1" fill="hold">
                                          <p:stCondLst>
                                            <p:cond delay="3499"/>
                                          </p:stCondLst>
                                        </p:cTn>
                                        <p:tgtEl>
                                          <p:spTgt spid="181"/>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500"/>
                                        <p:tgtEl>
                                          <p:spTgt spid="182"/>
                                        </p:tgtEl>
                                        <p:attrNameLst>
                                          <p:attrName>ppt_x</p:attrName>
                                        </p:attrNameLst>
                                      </p:cBhvr>
                                      <p:tavLst>
                                        <p:tav tm="0">
                                          <p:val>
                                            <p:strVal val="ppt_x"/>
                                          </p:val>
                                        </p:tav>
                                        <p:tav tm="100000">
                                          <p:val>
                                            <p:strVal val="ppt_x"/>
                                          </p:val>
                                        </p:tav>
                                      </p:tavLst>
                                    </p:anim>
                                    <p:anim calcmode="lin" valueType="num">
                                      <p:cBhvr additive="base">
                                        <p:cTn id="619" dur="3500"/>
                                        <p:tgtEl>
                                          <p:spTgt spid="182"/>
                                        </p:tgtEl>
                                        <p:attrNameLst>
                                          <p:attrName>ppt_y</p:attrName>
                                        </p:attrNameLst>
                                      </p:cBhvr>
                                      <p:tavLst>
                                        <p:tav tm="0">
                                          <p:val>
                                            <p:strVal val="ppt_y"/>
                                          </p:val>
                                        </p:tav>
                                        <p:tav tm="100000">
                                          <p:val>
                                            <p:strVal val="1+ppt_h/2"/>
                                          </p:val>
                                        </p:tav>
                                      </p:tavLst>
                                    </p:anim>
                                    <p:set>
                                      <p:cBhvr>
                                        <p:cTn id="620" dur="1" fill="hold">
                                          <p:stCondLst>
                                            <p:cond delay="3499"/>
                                          </p:stCondLst>
                                        </p:cTn>
                                        <p:tgtEl>
                                          <p:spTgt spid="182"/>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500"/>
                                        <p:tgtEl>
                                          <p:spTgt spid="183"/>
                                        </p:tgtEl>
                                        <p:attrNameLst>
                                          <p:attrName>ppt_x</p:attrName>
                                        </p:attrNameLst>
                                      </p:cBhvr>
                                      <p:tavLst>
                                        <p:tav tm="0">
                                          <p:val>
                                            <p:strVal val="ppt_x"/>
                                          </p:val>
                                        </p:tav>
                                        <p:tav tm="100000">
                                          <p:val>
                                            <p:strVal val="ppt_x"/>
                                          </p:val>
                                        </p:tav>
                                      </p:tavLst>
                                    </p:anim>
                                    <p:anim calcmode="lin" valueType="num">
                                      <p:cBhvr additive="base">
                                        <p:cTn id="623" dur="3500"/>
                                        <p:tgtEl>
                                          <p:spTgt spid="183"/>
                                        </p:tgtEl>
                                        <p:attrNameLst>
                                          <p:attrName>ppt_y</p:attrName>
                                        </p:attrNameLst>
                                      </p:cBhvr>
                                      <p:tavLst>
                                        <p:tav tm="0">
                                          <p:val>
                                            <p:strVal val="ppt_y"/>
                                          </p:val>
                                        </p:tav>
                                        <p:tav tm="100000">
                                          <p:val>
                                            <p:strVal val="1+ppt_h/2"/>
                                          </p:val>
                                        </p:tav>
                                      </p:tavLst>
                                    </p:anim>
                                    <p:set>
                                      <p:cBhvr>
                                        <p:cTn id="624" dur="1" fill="hold">
                                          <p:stCondLst>
                                            <p:cond delay="3499"/>
                                          </p:stCondLst>
                                        </p:cTn>
                                        <p:tgtEl>
                                          <p:spTgt spid="183"/>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500"/>
                                        <p:tgtEl>
                                          <p:spTgt spid="184"/>
                                        </p:tgtEl>
                                        <p:attrNameLst>
                                          <p:attrName>ppt_x</p:attrName>
                                        </p:attrNameLst>
                                      </p:cBhvr>
                                      <p:tavLst>
                                        <p:tav tm="0">
                                          <p:val>
                                            <p:strVal val="ppt_x"/>
                                          </p:val>
                                        </p:tav>
                                        <p:tav tm="100000">
                                          <p:val>
                                            <p:strVal val="ppt_x"/>
                                          </p:val>
                                        </p:tav>
                                      </p:tavLst>
                                    </p:anim>
                                    <p:anim calcmode="lin" valueType="num">
                                      <p:cBhvr additive="base">
                                        <p:cTn id="627" dur="3500"/>
                                        <p:tgtEl>
                                          <p:spTgt spid="184"/>
                                        </p:tgtEl>
                                        <p:attrNameLst>
                                          <p:attrName>ppt_y</p:attrName>
                                        </p:attrNameLst>
                                      </p:cBhvr>
                                      <p:tavLst>
                                        <p:tav tm="0">
                                          <p:val>
                                            <p:strVal val="ppt_y"/>
                                          </p:val>
                                        </p:tav>
                                        <p:tav tm="100000">
                                          <p:val>
                                            <p:strVal val="1+ppt_h/2"/>
                                          </p:val>
                                        </p:tav>
                                      </p:tavLst>
                                    </p:anim>
                                    <p:set>
                                      <p:cBhvr>
                                        <p:cTn id="628" dur="1" fill="hold">
                                          <p:stCondLst>
                                            <p:cond delay="3499"/>
                                          </p:stCondLst>
                                        </p:cTn>
                                        <p:tgtEl>
                                          <p:spTgt spid="184"/>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500"/>
                                        <p:tgtEl>
                                          <p:spTgt spid="185"/>
                                        </p:tgtEl>
                                        <p:attrNameLst>
                                          <p:attrName>ppt_x</p:attrName>
                                        </p:attrNameLst>
                                      </p:cBhvr>
                                      <p:tavLst>
                                        <p:tav tm="0">
                                          <p:val>
                                            <p:strVal val="ppt_x"/>
                                          </p:val>
                                        </p:tav>
                                        <p:tav tm="100000">
                                          <p:val>
                                            <p:strVal val="ppt_x"/>
                                          </p:val>
                                        </p:tav>
                                      </p:tavLst>
                                    </p:anim>
                                    <p:anim calcmode="lin" valueType="num">
                                      <p:cBhvr additive="base">
                                        <p:cTn id="631" dur="3500"/>
                                        <p:tgtEl>
                                          <p:spTgt spid="185"/>
                                        </p:tgtEl>
                                        <p:attrNameLst>
                                          <p:attrName>ppt_y</p:attrName>
                                        </p:attrNameLst>
                                      </p:cBhvr>
                                      <p:tavLst>
                                        <p:tav tm="0">
                                          <p:val>
                                            <p:strVal val="ppt_y"/>
                                          </p:val>
                                        </p:tav>
                                        <p:tav tm="100000">
                                          <p:val>
                                            <p:strVal val="1+ppt_h/2"/>
                                          </p:val>
                                        </p:tav>
                                      </p:tavLst>
                                    </p:anim>
                                    <p:set>
                                      <p:cBhvr>
                                        <p:cTn id="632" dur="1" fill="hold">
                                          <p:stCondLst>
                                            <p:cond delay="3499"/>
                                          </p:stCondLst>
                                        </p:cTn>
                                        <p:tgtEl>
                                          <p:spTgt spid="185"/>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500"/>
                                        <p:tgtEl>
                                          <p:spTgt spid="186"/>
                                        </p:tgtEl>
                                        <p:attrNameLst>
                                          <p:attrName>ppt_x</p:attrName>
                                        </p:attrNameLst>
                                      </p:cBhvr>
                                      <p:tavLst>
                                        <p:tav tm="0">
                                          <p:val>
                                            <p:strVal val="ppt_x"/>
                                          </p:val>
                                        </p:tav>
                                        <p:tav tm="100000">
                                          <p:val>
                                            <p:strVal val="ppt_x"/>
                                          </p:val>
                                        </p:tav>
                                      </p:tavLst>
                                    </p:anim>
                                    <p:anim calcmode="lin" valueType="num">
                                      <p:cBhvr additive="base">
                                        <p:cTn id="635" dur="3500"/>
                                        <p:tgtEl>
                                          <p:spTgt spid="186"/>
                                        </p:tgtEl>
                                        <p:attrNameLst>
                                          <p:attrName>ppt_y</p:attrName>
                                        </p:attrNameLst>
                                      </p:cBhvr>
                                      <p:tavLst>
                                        <p:tav tm="0">
                                          <p:val>
                                            <p:strVal val="ppt_y"/>
                                          </p:val>
                                        </p:tav>
                                        <p:tav tm="100000">
                                          <p:val>
                                            <p:strVal val="1+ppt_h/2"/>
                                          </p:val>
                                        </p:tav>
                                      </p:tavLst>
                                    </p:anim>
                                    <p:set>
                                      <p:cBhvr>
                                        <p:cTn id="636" dur="1" fill="hold">
                                          <p:stCondLst>
                                            <p:cond delay="3499"/>
                                          </p:stCondLst>
                                        </p:cTn>
                                        <p:tgtEl>
                                          <p:spTgt spid="186"/>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500"/>
                                        <p:tgtEl>
                                          <p:spTgt spid="187"/>
                                        </p:tgtEl>
                                        <p:attrNameLst>
                                          <p:attrName>ppt_x</p:attrName>
                                        </p:attrNameLst>
                                      </p:cBhvr>
                                      <p:tavLst>
                                        <p:tav tm="0">
                                          <p:val>
                                            <p:strVal val="ppt_x"/>
                                          </p:val>
                                        </p:tav>
                                        <p:tav tm="100000">
                                          <p:val>
                                            <p:strVal val="ppt_x"/>
                                          </p:val>
                                        </p:tav>
                                      </p:tavLst>
                                    </p:anim>
                                    <p:anim calcmode="lin" valueType="num">
                                      <p:cBhvr additive="base">
                                        <p:cTn id="639" dur="3500"/>
                                        <p:tgtEl>
                                          <p:spTgt spid="187"/>
                                        </p:tgtEl>
                                        <p:attrNameLst>
                                          <p:attrName>ppt_y</p:attrName>
                                        </p:attrNameLst>
                                      </p:cBhvr>
                                      <p:tavLst>
                                        <p:tav tm="0">
                                          <p:val>
                                            <p:strVal val="ppt_y"/>
                                          </p:val>
                                        </p:tav>
                                        <p:tav tm="100000">
                                          <p:val>
                                            <p:strVal val="1+ppt_h/2"/>
                                          </p:val>
                                        </p:tav>
                                      </p:tavLst>
                                    </p:anim>
                                    <p:set>
                                      <p:cBhvr>
                                        <p:cTn id="640" dur="1" fill="hold">
                                          <p:stCondLst>
                                            <p:cond delay="3499"/>
                                          </p:stCondLst>
                                        </p:cTn>
                                        <p:tgtEl>
                                          <p:spTgt spid="187"/>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500"/>
                                        <p:tgtEl>
                                          <p:spTgt spid="188"/>
                                        </p:tgtEl>
                                        <p:attrNameLst>
                                          <p:attrName>ppt_x</p:attrName>
                                        </p:attrNameLst>
                                      </p:cBhvr>
                                      <p:tavLst>
                                        <p:tav tm="0">
                                          <p:val>
                                            <p:strVal val="ppt_x"/>
                                          </p:val>
                                        </p:tav>
                                        <p:tav tm="100000">
                                          <p:val>
                                            <p:strVal val="ppt_x"/>
                                          </p:val>
                                        </p:tav>
                                      </p:tavLst>
                                    </p:anim>
                                    <p:anim calcmode="lin" valueType="num">
                                      <p:cBhvr additive="base">
                                        <p:cTn id="643" dur="3500"/>
                                        <p:tgtEl>
                                          <p:spTgt spid="188"/>
                                        </p:tgtEl>
                                        <p:attrNameLst>
                                          <p:attrName>ppt_y</p:attrName>
                                        </p:attrNameLst>
                                      </p:cBhvr>
                                      <p:tavLst>
                                        <p:tav tm="0">
                                          <p:val>
                                            <p:strVal val="ppt_y"/>
                                          </p:val>
                                        </p:tav>
                                        <p:tav tm="100000">
                                          <p:val>
                                            <p:strVal val="1+ppt_h/2"/>
                                          </p:val>
                                        </p:tav>
                                      </p:tavLst>
                                    </p:anim>
                                    <p:set>
                                      <p:cBhvr>
                                        <p:cTn id="644" dur="1" fill="hold">
                                          <p:stCondLst>
                                            <p:cond delay="3499"/>
                                          </p:stCondLst>
                                        </p:cTn>
                                        <p:tgtEl>
                                          <p:spTgt spid="188"/>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500"/>
                                        <p:tgtEl>
                                          <p:spTgt spid="189"/>
                                        </p:tgtEl>
                                        <p:attrNameLst>
                                          <p:attrName>ppt_x</p:attrName>
                                        </p:attrNameLst>
                                      </p:cBhvr>
                                      <p:tavLst>
                                        <p:tav tm="0">
                                          <p:val>
                                            <p:strVal val="ppt_x"/>
                                          </p:val>
                                        </p:tav>
                                        <p:tav tm="100000">
                                          <p:val>
                                            <p:strVal val="ppt_x"/>
                                          </p:val>
                                        </p:tav>
                                      </p:tavLst>
                                    </p:anim>
                                    <p:anim calcmode="lin" valueType="num">
                                      <p:cBhvr additive="base">
                                        <p:cTn id="647" dur="3500"/>
                                        <p:tgtEl>
                                          <p:spTgt spid="189"/>
                                        </p:tgtEl>
                                        <p:attrNameLst>
                                          <p:attrName>ppt_y</p:attrName>
                                        </p:attrNameLst>
                                      </p:cBhvr>
                                      <p:tavLst>
                                        <p:tav tm="0">
                                          <p:val>
                                            <p:strVal val="ppt_y"/>
                                          </p:val>
                                        </p:tav>
                                        <p:tav tm="100000">
                                          <p:val>
                                            <p:strVal val="1+ppt_h/2"/>
                                          </p:val>
                                        </p:tav>
                                      </p:tavLst>
                                    </p:anim>
                                    <p:set>
                                      <p:cBhvr>
                                        <p:cTn id="648" dur="1" fill="hold">
                                          <p:stCondLst>
                                            <p:cond delay="3499"/>
                                          </p:stCondLst>
                                        </p:cTn>
                                        <p:tgtEl>
                                          <p:spTgt spid="189"/>
                                        </p:tgtEl>
                                        <p:attrNameLst>
                                          <p:attrName>style.visibility</p:attrName>
                                        </p:attrNameLst>
                                      </p:cBhvr>
                                      <p:to>
                                        <p:strVal val="hidden"/>
                                      </p:to>
                                    </p:set>
                                  </p:childTnLst>
                                </p:cTn>
                              </p:par>
                              <p:par>
                                <p:cTn id="649" presetID="2" presetClass="exit" presetSubtype="4" fill="hold" grpId="2" nodeType="withEffect">
                                  <p:stCondLst>
                                    <p:cond delay="0"/>
                                  </p:stCondLst>
                                  <p:childTnLst>
                                    <p:anim calcmode="lin" valueType="num">
                                      <p:cBhvr additive="base">
                                        <p:cTn id="650" dur="3500"/>
                                        <p:tgtEl>
                                          <p:spTgt spid="190"/>
                                        </p:tgtEl>
                                        <p:attrNameLst>
                                          <p:attrName>ppt_x</p:attrName>
                                        </p:attrNameLst>
                                      </p:cBhvr>
                                      <p:tavLst>
                                        <p:tav tm="0">
                                          <p:val>
                                            <p:strVal val="ppt_x"/>
                                          </p:val>
                                        </p:tav>
                                        <p:tav tm="100000">
                                          <p:val>
                                            <p:strVal val="ppt_x"/>
                                          </p:val>
                                        </p:tav>
                                      </p:tavLst>
                                    </p:anim>
                                    <p:anim calcmode="lin" valueType="num">
                                      <p:cBhvr additive="base">
                                        <p:cTn id="651" dur="3500"/>
                                        <p:tgtEl>
                                          <p:spTgt spid="190"/>
                                        </p:tgtEl>
                                        <p:attrNameLst>
                                          <p:attrName>ppt_y</p:attrName>
                                        </p:attrNameLst>
                                      </p:cBhvr>
                                      <p:tavLst>
                                        <p:tav tm="0">
                                          <p:val>
                                            <p:strVal val="ppt_y"/>
                                          </p:val>
                                        </p:tav>
                                        <p:tav tm="100000">
                                          <p:val>
                                            <p:strVal val="1+ppt_h/2"/>
                                          </p:val>
                                        </p:tav>
                                      </p:tavLst>
                                    </p:anim>
                                    <p:set>
                                      <p:cBhvr>
                                        <p:cTn id="652" dur="1" fill="hold">
                                          <p:stCondLst>
                                            <p:cond delay="3499"/>
                                          </p:stCondLst>
                                        </p:cTn>
                                        <p:tgtEl>
                                          <p:spTgt spid="190"/>
                                        </p:tgtEl>
                                        <p:attrNameLst>
                                          <p:attrName>style.visibility</p:attrName>
                                        </p:attrNameLst>
                                      </p:cBhvr>
                                      <p:to>
                                        <p:strVal val="hidden"/>
                                      </p:to>
                                    </p:set>
                                  </p:childTnLst>
                                </p:cTn>
                              </p:par>
                              <p:par>
                                <p:cTn id="653" presetID="2" presetClass="exit" presetSubtype="4" fill="hold" grpId="2" nodeType="withEffect">
                                  <p:stCondLst>
                                    <p:cond delay="0"/>
                                  </p:stCondLst>
                                  <p:childTnLst>
                                    <p:anim calcmode="lin" valueType="num">
                                      <p:cBhvr additive="base">
                                        <p:cTn id="654" dur="3500"/>
                                        <p:tgtEl>
                                          <p:spTgt spid="191"/>
                                        </p:tgtEl>
                                        <p:attrNameLst>
                                          <p:attrName>ppt_x</p:attrName>
                                        </p:attrNameLst>
                                      </p:cBhvr>
                                      <p:tavLst>
                                        <p:tav tm="0">
                                          <p:val>
                                            <p:strVal val="ppt_x"/>
                                          </p:val>
                                        </p:tav>
                                        <p:tav tm="100000">
                                          <p:val>
                                            <p:strVal val="ppt_x"/>
                                          </p:val>
                                        </p:tav>
                                      </p:tavLst>
                                    </p:anim>
                                    <p:anim calcmode="lin" valueType="num">
                                      <p:cBhvr additive="base">
                                        <p:cTn id="655" dur="3500"/>
                                        <p:tgtEl>
                                          <p:spTgt spid="191"/>
                                        </p:tgtEl>
                                        <p:attrNameLst>
                                          <p:attrName>ppt_y</p:attrName>
                                        </p:attrNameLst>
                                      </p:cBhvr>
                                      <p:tavLst>
                                        <p:tav tm="0">
                                          <p:val>
                                            <p:strVal val="ppt_y"/>
                                          </p:val>
                                        </p:tav>
                                        <p:tav tm="100000">
                                          <p:val>
                                            <p:strVal val="1+ppt_h/2"/>
                                          </p:val>
                                        </p:tav>
                                      </p:tavLst>
                                    </p:anim>
                                    <p:set>
                                      <p:cBhvr>
                                        <p:cTn id="656" dur="1" fill="hold">
                                          <p:stCondLst>
                                            <p:cond delay="3499"/>
                                          </p:stCondLst>
                                        </p:cTn>
                                        <p:tgtEl>
                                          <p:spTgt spid="191"/>
                                        </p:tgtEl>
                                        <p:attrNameLst>
                                          <p:attrName>style.visibility</p:attrName>
                                        </p:attrNameLst>
                                      </p:cBhvr>
                                      <p:to>
                                        <p:strVal val="hidden"/>
                                      </p:to>
                                    </p:set>
                                  </p:childTnLst>
                                </p:cTn>
                              </p:par>
                              <p:par>
                                <p:cTn id="657" presetID="2" presetClass="exit" presetSubtype="4" fill="hold" grpId="2" nodeType="withEffect">
                                  <p:stCondLst>
                                    <p:cond delay="0"/>
                                  </p:stCondLst>
                                  <p:childTnLst>
                                    <p:anim calcmode="lin" valueType="num">
                                      <p:cBhvr additive="base">
                                        <p:cTn id="658" dur="3500"/>
                                        <p:tgtEl>
                                          <p:spTgt spid="192"/>
                                        </p:tgtEl>
                                        <p:attrNameLst>
                                          <p:attrName>ppt_x</p:attrName>
                                        </p:attrNameLst>
                                      </p:cBhvr>
                                      <p:tavLst>
                                        <p:tav tm="0">
                                          <p:val>
                                            <p:strVal val="ppt_x"/>
                                          </p:val>
                                        </p:tav>
                                        <p:tav tm="100000">
                                          <p:val>
                                            <p:strVal val="ppt_x"/>
                                          </p:val>
                                        </p:tav>
                                      </p:tavLst>
                                    </p:anim>
                                    <p:anim calcmode="lin" valueType="num">
                                      <p:cBhvr additive="base">
                                        <p:cTn id="659" dur="3500"/>
                                        <p:tgtEl>
                                          <p:spTgt spid="192"/>
                                        </p:tgtEl>
                                        <p:attrNameLst>
                                          <p:attrName>ppt_y</p:attrName>
                                        </p:attrNameLst>
                                      </p:cBhvr>
                                      <p:tavLst>
                                        <p:tav tm="0">
                                          <p:val>
                                            <p:strVal val="ppt_y"/>
                                          </p:val>
                                        </p:tav>
                                        <p:tav tm="100000">
                                          <p:val>
                                            <p:strVal val="1+ppt_h/2"/>
                                          </p:val>
                                        </p:tav>
                                      </p:tavLst>
                                    </p:anim>
                                    <p:set>
                                      <p:cBhvr>
                                        <p:cTn id="660" dur="1" fill="hold">
                                          <p:stCondLst>
                                            <p:cond delay="3499"/>
                                          </p:stCondLst>
                                        </p:cTn>
                                        <p:tgtEl>
                                          <p:spTgt spid="192"/>
                                        </p:tgtEl>
                                        <p:attrNameLst>
                                          <p:attrName>style.visibility</p:attrName>
                                        </p:attrNameLst>
                                      </p:cBhvr>
                                      <p:to>
                                        <p:strVal val="hidden"/>
                                      </p:to>
                                    </p:set>
                                  </p:childTnLst>
                                </p:cTn>
                              </p:par>
                              <p:par>
                                <p:cTn id="661" presetID="2" presetClass="exit" presetSubtype="4" fill="hold" grpId="2" nodeType="withEffect">
                                  <p:stCondLst>
                                    <p:cond delay="0"/>
                                  </p:stCondLst>
                                  <p:childTnLst>
                                    <p:anim calcmode="lin" valueType="num">
                                      <p:cBhvr additive="base">
                                        <p:cTn id="662" dur="3500"/>
                                        <p:tgtEl>
                                          <p:spTgt spid="193"/>
                                        </p:tgtEl>
                                        <p:attrNameLst>
                                          <p:attrName>ppt_x</p:attrName>
                                        </p:attrNameLst>
                                      </p:cBhvr>
                                      <p:tavLst>
                                        <p:tav tm="0">
                                          <p:val>
                                            <p:strVal val="ppt_x"/>
                                          </p:val>
                                        </p:tav>
                                        <p:tav tm="100000">
                                          <p:val>
                                            <p:strVal val="ppt_x"/>
                                          </p:val>
                                        </p:tav>
                                      </p:tavLst>
                                    </p:anim>
                                    <p:anim calcmode="lin" valueType="num">
                                      <p:cBhvr additive="base">
                                        <p:cTn id="663" dur="3500"/>
                                        <p:tgtEl>
                                          <p:spTgt spid="193"/>
                                        </p:tgtEl>
                                        <p:attrNameLst>
                                          <p:attrName>ppt_y</p:attrName>
                                        </p:attrNameLst>
                                      </p:cBhvr>
                                      <p:tavLst>
                                        <p:tav tm="0">
                                          <p:val>
                                            <p:strVal val="ppt_y"/>
                                          </p:val>
                                        </p:tav>
                                        <p:tav tm="100000">
                                          <p:val>
                                            <p:strVal val="1+ppt_h/2"/>
                                          </p:val>
                                        </p:tav>
                                      </p:tavLst>
                                    </p:anim>
                                    <p:set>
                                      <p:cBhvr>
                                        <p:cTn id="664" dur="1" fill="hold">
                                          <p:stCondLst>
                                            <p:cond delay="3499"/>
                                          </p:stCondLst>
                                        </p:cTn>
                                        <p:tgtEl>
                                          <p:spTgt spid="193"/>
                                        </p:tgtEl>
                                        <p:attrNameLst>
                                          <p:attrName>style.visibility</p:attrName>
                                        </p:attrNameLst>
                                      </p:cBhvr>
                                      <p:to>
                                        <p:strVal val="hidden"/>
                                      </p:to>
                                    </p:set>
                                  </p:childTnLst>
                                </p:cTn>
                              </p:par>
                              <p:par>
                                <p:cTn id="665" presetID="2" presetClass="exit" presetSubtype="4" fill="hold" grpId="2" nodeType="withEffect">
                                  <p:stCondLst>
                                    <p:cond delay="0"/>
                                  </p:stCondLst>
                                  <p:childTnLst>
                                    <p:anim calcmode="lin" valueType="num">
                                      <p:cBhvr additive="base">
                                        <p:cTn id="666" dur="3500"/>
                                        <p:tgtEl>
                                          <p:spTgt spid="194"/>
                                        </p:tgtEl>
                                        <p:attrNameLst>
                                          <p:attrName>ppt_x</p:attrName>
                                        </p:attrNameLst>
                                      </p:cBhvr>
                                      <p:tavLst>
                                        <p:tav tm="0">
                                          <p:val>
                                            <p:strVal val="ppt_x"/>
                                          </p:val>
                                        </p:tav>
                                        <p:tav tm="100000">
                                          <p:val>
                                            <p:strVal val="ppt_x"/>
                                          </p:val>
                                        </p:tav>
                                      </p:tavLst>
                                    </p:anim>
                                    <p:anim calcmode="lin" valueType="num">
                                      <p:cBhvr additive="base">
                                        <p:cTn id="667" dur="3500"/>
                                        <p:tgtEl>
                                          <p:spTgt spid="194"/>
                                        </p:tgtEl>
                                        <p:attrNameLst>
                                          <p:attrName>ppt_y</p:attrName>
                                        </p:attrNameLst>
                                      </p:cBhvr>
                                      <p:tavLst>
                                        <p:tav tm="0">
                                          <p:val>
                                            <p:strVal val="ppt_y"/>
                                          </p:val>
                                        </p:tav>
                                        <p:tav tm="100000">
                                          <p:val>
                                            <p:strVal val="1+ppt_h/2"/>
                                          </p:val>
                                        </p:tav>
                                      </p:tavLst>
                                    </p:anim>
                                    <p:set>
                                      <p:cBhvr>
                                        <p:cTn id="668" dur="1" fill="hold">
                                          <p:stCondLst>
                                            <p:cond delay="3499"/>
                                          </p:stCondLst>
                                        </p:cTn>
                                        <p:tgtEl>
                                          <p:spTgt spid="194"/>
                                        </p:tgtEl>
                                        <p:attrNameLst>
                                          <p:attrName>style.visibility</p:attrName>
                                        </p:attrNameLst>
                                      </p:cBhvr>
                                      <p:to>
                                        <p:strVal val="hidden"/>
                                      </p:to>
                                    </p:set>
                                  </p:childTnLst>
                                </p:cTn>
                              </p:par>
                              <p:par>
                                <p:cTn id="669" presetID="2" presetClass="exit" presetSubtype="4" fill="hold" grpId="2" nodeType="withEffect">
                                  <p:stCondLst>
                                    <p:cond delay="0"/>
                                  </p:stCondLst>
                                  <p:childTnLst>
                                    <p:anim calcmode="lin" valueType="num">
                                      <p:cBhvr additive="base">
                                        <p:cTn id="670" dur="3500"/>
                                        <p:tgtEl>
                                          <p:spTgt spid="195"/>
                                        </p:tgtEl>
                                        <p:attrNameLst>
                                          <p:attrName>ppt_x</p:attrName>
                                        </p:attrNameLst>
                                      </p:cBhvr>
                                      <p:tavLst>
                                        <p:tav tm="0">
                                          <p:val>
                                            <p:strVal val="ppt_x"/>
                                          </p:val>
                                        </p:tav>
                                        <p:tav tm="100000">
                                          <p:val>
                                            <p:strVal val="ppt_x"/>
                                          </p:val>
                                        </p:tav>
                                      </p:tavLst>
                                    </p:anim>
                                    <p:anim calcmode="lin" valueType="num">
                                      <p:cBhvr additive="base">
                                        <p:cTn id="671" dur="3500"/>
                                        <p:tgtEl>
                                          <p:spTgt spid="195"/>
                                        </p:tgtEl>
                                        <p:attrNameLst>
                                          <p:attrName>ppt_y</p:attrName>
                                        </p:attrNameLst>
                                      </p:cBhvr>
                                      <p:tavLst>
                                        <p:tav tm="0">
                                          <p:val>
                                            <p:strVal val="ppt_y"/>
                                          </p:val>
                                        </p:tav>
                                        <p:tav tm="100000">
                                          <p:val>
                                            <p:strVal val="1+ppt_h/2"/>
                                          </p:val>
                                        </p:tav>
                                      </p:tavLst>
                                    </p:anim>
                                    <p:set>
                                      <p:cBhvr>
                                        <p:cTn id="672" dur="1" fill="hold">
                                          <p:stCondLst>
                                            <p:cond delay="3499"/>
                                          </p:stCondLst>
                                        </p:cTn>
                                        <p:tgtEl>
                                          <p:spTgt spid="19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3500"/>
                                        <p:tgtEl>
                                          <p:spTgt spid="196"/>
                                        </p:tgtEl>
                                        <p:attrNameLst>
                                          <p:attrName>ppt_x</p:attrName>
                                        </p:attrNameLst>
                                      </p:cBhvr>
                                      <p:tavLst>
                                        <p:tav tm="0">
                                          <p:val>
                                            <p:strVal val="ppt_x"/>
                                          </p:val>
                                        </p:tav>
                                        <p:tav tm="100000">
                                          <p:val>
                                            <p:strVal val="ppt_x"/>
                                          </p:val>
                                        </p:tav>
                                      </p:tavLst>
                                    </p:anim>
                                    <p:anim calcmode="lin" valueType="num">
                                      <p:cBhvr additive="base">
                                        <p:cTn id="675" dur="3500"/>
                                        <p:tgtEl>
                                          <p:spTgt spid="196"/>
                                        </p:tgtEl>
                                        <p:attrNameLst>
                                          <p:attrName>ppt_y</p:attrName>
                                        </p:attrNameLst>
                                      </p:cBhvr>
                                      <p:tavLst>
                                        <p:tav tm="0">
                                          <p:val>
                                            <p:strVal val="ppt_y"/>
                                          </p:val>
                                        </p:tav>
                                        <p:tav tm="100000">
                                          <p:val>
                                            <p:strVal val="1+ppt_h/2"/>
                                          </p:val>
                                        </p:tav>
                                      </p:tavLst>
                                    </p:anim>
                                    <p:set>
                                      <p:cBhvr>
                                        <p:cTn id="676" dur="1" fill="hold">
                                          <p:stCondLst>
                                            <p:cond delay="3499"/>
                                          </p:stCondLst>
                                        </p:cTn>
                                        <p:tgtEl>
                                          <p:spTgt spid="196"/>
                                        </p:tgtEl>
                                        <p:attrNameLst>
                                          <p:attrName>style.visibility</p:attrName>
                                        </p:attrNameLst>
                                      </p:cBhvr>
                                      <p:to>
                                        <p:strVal val="hidden"/>
                                      </p:to>
                                    </p:set>
                                  </p:childTnLst>
                                </p:cTn>
                              </p:par>
                              <p:par>
                                <p:cTn id="677" presetID="2" presetClass="exit" presetSubtype="1" fill="hold" grpId="2" nodeType="withEffect">
                                  <p:stCondLst>
                                    <p:cond delay="0"/>
                                  </p:stCondLst>
                                  <p:childTnLst>
                                    <p:anim calcmode="lin" valueType="num">
                                      <p:cBhvr additive="base">
                                        <p:cTn id="678" dur="3500"/>
                                        <p:tgtEl>
                                          <p:spTgt spid="197"/>
                                        </p:tgtEl>
                                        <p:attrNameLst>
                                          <p:attrName>ppt_x</p:attrName>
                                        </p:attrNameLst>
                                      </p:cBhvr>
                                      <p:tavLst>
                                        <p:tav tm="0">
                                          <p:val>
                                            <p:strVal val="ppt_x"/>
                                          </p:val>
                                        </p:tav>
                                        <p:tav tm="100000">
                                          <p:val>
                                            <p:strVal val="ppt_x"/>
                                          </p:val>
                                        </p:tav>
                                      </p:tavLst>
                                    </p:anim>
                                    <p:anim calcmode="lin" valueType="num">
                                      <p:cBhvr additive="base">
                                        <p:cTn id="679" dur="3500"/>
                                        <p:tgtEl>
                                          <p:spTgt spid="197"/>
                                        </p:tgtEl>
                                        <p:attrNameLst>
                                          <p:attrName>ppt_y</p:attrName>
                                        </p:attrNameLst>
                                      </p:cBhvr>
                                      <p:tavLst>
                                        <p:tav tm="0">
                                          <p:val>
                                            <p:strVal val="ppt_y"/>
                                          </p:val>
                                        </p:tav>
                                        <p:tav tm="100000">
                                          <p:val>
                                            <p:strVal val="0-ppt_h/2"/>
                                          </p:val>
                                        </p:tav>
                                      </p:tavLst>
                                    </p:anim>
                                    <p:set>
                                      <p:cBhvr>
                                        <p:cTn id="680" dur="1" fill="hold">
                                          <p:stCondLst>
                                            <p:cond delay="3499"/>
                                          </p:stCondLst>
                                        </p:cTn>
                                        <p:tgtEl>
                                          <p:spTgt spid="197"/>
                                        </p:tgtEl>
                                        <p:attrNameLst>
                                          <p:attrName>style.visibility</p:attrName>
                                        </p:attrNameLst>
                                      </p:cBhvr>
                                      <p:to>
                                        <p:strVal val="hidden"/>
                                      </p:to>
                                    </p:set>
                                  </p:childTnLst>
                                </p:cTn>
                              </p:par>
                              <p:par>
                                <p:cTn id="681" presetID="2" presetClass="exit" presetSubtype="1" fill="hold" grpId="2" nodeType="withEffect">
                                  <p:stCondLst>
                                    <p:cond delay="0"/>
                                  </p:stCondLst>
                                  <p:childTnLst>
                                    <p:anim calcmode="lin" valueType="num">
                                      <p:cBhvr additive="base">
                                        <p:cTn id="682" dur="3500"/>
                                        <p:tgtEl>
                                          <p:spTgt spid="198"/>
                                        </p:tgtEl>
                                        <p:attrNameLst>
                                          <p:attrName>ppt_x</p:attrName>
                                        </p:attrNameLst>
                                      </p:cBhvr>
                                      <p:tavLst>
                                        <p:tav tm="0">
                                          <p:val>
                                            <p:strVal val="ppt_x"/>
                                          </p:val>
                                        </p:tav>
                                        <p:tav tm="100000">
                                          <p:val>
                                            <p:strVal val="ppt_x"/>
                                          </p:val>
                                        </p:tav>
                                      </p:tavLst>
                                    </p:anim>
                                    <p:anim calcmode="lin" valueType="num">
                                      <p:cBhvr additive="base">
                                        <p:cTn id="683" dur="3500"/>
                                        <p:tgtEl>
                                          <p:spTgt spid="198"/>
                                        </p:tgtEl>
                                        <p:attrNameLst>
                                          <p:attrName>ppt_y</p:attrName>
                                        </p:attrNameLst>
                                      </p:cBhvr>
                                      <p:tavLst>
                                        <p:tav tm="0">
                                          <p:val>
                                            <p:strVal val="ppt_y"/>
                                          </p:val>
                                        </p:tav>
                                        <p:tav tm="100000">
                                          <p:val>
                                            <p:strVal val="0-ppt_h/2"/>
                                          </p:val>
                                        </p:tav>
                                      </p:tavLst>
                                    </p:anim>
                                    <p:set>
                                      <p:cBhvr>
                                        <p:cTn id="684" dur="1" fill="hold">
                                          <p:stCondLst>
                                            <p:cond delay="3499"/>
                                          </p:stCondLst>
                                        </p:cTn>
                                        <p:tgtEl>
                                          <p:spTgt spid="198"/>
                                        </p:tgtEl>
                                        <p:attrNameLst>
                                          <p:attrName>style.visibility</p:attrName>
                                        </p:attrNameLst>
                                      </p:cBhvr>
                                      <p:to>
                                        <p:strVal val="hidden"/>
                                      </p:to>
                                    </p:set>
                                  </p:childTnLst>
                                </p:cTn>
                              </p:par>
                              <p:par>
                                <p:cTn id="685" presetID="2" presetClass="exit" presetSubtype="1" fill="hold" grpId="2" nodeType="withEffect">
                                  <p:stCondLst>
                                    <p:cond delay="0"/>
                                  </p:stCondLst>
                                  <p:childTnLst>
                                    <p:anim calcmode="lin" valueType="num">
                                      <p:cBhvr additive="base">
                                        <p:cTn id="686" dur="3500"/>
                                        <p:tgtEl>
                                          <p:spTgt spid="199"/>
                                        </p:tgtEl>
                                        <p:attrNameLst>
                                          <p:attrName>ppt_x</p:attrName>
                                        </p:attrNameLst>
                                      </p:cBhvr>
                                      <p:tavLst>
                                        <p:tav tm="0">
                                          <p:val>
                                            <p:strVal val="ppt_x"/>
                                          </p:val>
                                        </p:tav>
                                        <p:tav tm="100000">
                                          <p:val>
                                            <p:strVal val="ppt_x"/>
                                          </p:val>
                                        </p:tav>
                                      </p:tavLst>
                                    </p:anim>
                                    <p:anim calcmode="lin" valueType="num">
                                      <p:cBhvr additive="base">
                                        <p:cTn id="687" dur="3500"/>
                                        <p:tgtEl>
                                          <p:spTgt spid="199"/>
                                        </p:tgtEl>
                                        <p:attrNameLst>
                                          <p:attrName>ppt_y</p:attrName>
                                        </p:attrNameLst>
                                      </p:cBhvr>
                                      <p:tavLst>
                                        <p:tav tm="0">
                                          <p:val>
                                            <p:strVal val="ppt_y"/>
                                          </p:val>
                                        </p:tav>
                                        <p:tav tm="100000">
                                          <p:val>
                                            <p:strVal val="0-ppt_h/2"/>
                                          </p:val>
                                        </p:tav>
                                      </p:tavLst>
                                    </p:anim>
                                    <p:set>
                                      <p:cBhvr>
                                        <p:cTn id="688" dur="1" fill="hold">
                                          <p:stCondLst>
                                            <p:cond delay="3499"/>
                                          </p:stCondLst>
                                        </p:cTn>
                                        <p:tgtEl>
                                          <p:spTgt spid="199"/>
                                        </p:tgtEl>
                                        <p:attrNameLst>
                                          <p:attrName>style.visibility</p:attrName>
                                        </p:attrNameLst>
                                      </p:cBhvr>
                                      <p:to>
                                        <p:strVal val="hidden"/>
                                      </p:to>
                                    </p:set>
                                  </p:childTnLst>
                                </p:cTn>
                              </p:par>
                              <p:par>
                                <p:cTn id="689" presetID="2" presetClass="exit" presetSubtype="1" fill="hold" grpId="2" nodeType="withEffect">
                                  <p:stCondLst>
                                    <p:cond delay="0"/>
                                  </p:stCondLst>
                                  <p:childTnLst>
                                    <p:anim calcmode="lin" valueType="num">
                                      <p:cBhvr additive="base">
                                        <p:cTn id="690" dur="3500"/>
                                        <p:tgtEl>
                                          <p:spTgt spid="200"/>
                                        </p:tgtEl>
                                        <p:attrNameLst>
                                          <p:attrName>ppt_x</p:attrName>
                                        </p:attrNameLst>
                                      </p:cBhvr>
                                      <p:tavLst>
                                        <p:tav tm="0">
                                          <p:val>
                                            <p:strVal val="ppt_x"/>
                                          </p:val>
                                        </p:tav>
                                        <p:tav tm="100000">
                                          <p:val>
                                            <p:strVal val="ppt_x"/>
                                          </p:val>
                                        </p:tav>
                                      </p:tavLst>
                                    </p:anim>
                                    <p:anim calcmode="lin" valueType="num">
                                      <p:cBhvr additive="base">
                                        <p:cTn id="691" dur="3500"/>
                                        <p:tgtEl>
                                          <p:spTgt spid="200"/>
                                        </p:tgtEl>
                                        <p:attrNameLst>
                                          <p:attrName>ppt_y</p:attrName>
                                        </p:attrNameLst>
                                      </p:cBhvr>
                                      <p:tavLst>
                                        <p:tav tm="0">
                                          <p:val>
                                            <p:strVal val="ppt_y"/>
                                          </p:val>
                                        </p:tav>
                                        <p:tav tm="100000">
                                          <p:val>
                                            <p:strVal val="0-ppt_h/2"/>
                                          </p:val>
                                        </p:tav>
                                      </p:tavLst>
                                    </p:anim>
                                    <p:set>
                                      <p:cBhvr>
                                        <p:cTn id="692" dur="1" fill="hold">
                                          <p:stCondLst>
                                            <p:cond delay="3499"/>
                                          </p:stCondLst>
                                        </p:cTn>
                                        <p:tgtEl>
                                          <p:spTgt spid="200"/>
                                        </p:tgtEl>
                                        <p:attrNameLst>
                                          <p:attrName>style.visibility</p:attrName>
                                        </p:attrNameLst>
                                      </p:cBhvr>
                                      <p:to>
                                        <p:strVal val="hidden"/>
                                      </p:to>
                                    </p:set>
                                  </p:childTnLst>
                                </p:cTn>
                              </p:par>
                              <p:par>
                                <p:cTn id="693" presetID="2" presetClass="exit" presetSubtype="1" fill="hold" grpId="2" nodeType="withEffect">
                                  <p:stCondLst>
                                    <p:cond delay="0"/>
                                  </p:stCondLst>
                                  <p:childTnLst>
                                    <p:anim calcmode="lin" valueType="num">
                                      <p:cBhvr additive="base">
                                        <p:cTn id="694" dur="3500"/>
                                        <p:tgtEl>
                                          <p:spTgt spid="201"/>
                                        </p:tgtEl>
                                        <p:attrNameLst>
                                          <p:attrName>ppt_x</p:attrName>
                                        </p:attrNameLst>
                                      </p:cBhvr>
                                      <p:tavLst>
                                        <p:tav tm="0">
                                          <p:val>
                                            <p:strVal val="ppt_x"/>
                                          </p:val>
                                        </p:tav>
                                        <p:tav tm="100000">
                                          <p:val>
                                            <p:strVal val="ppt_x"/>
                                          </p:val>
                                        </p:tav>
                                      </p:tavLst>
                                    </p:anim>
                                    <p:anim calcmode="lin" valueType="num">
                                      <p:cBhvr additive="base">
                                        <p:cTn id="695" dur="3500"/>
                                        <p:tgtEl>
                                          <p:spTgt spid="201"/>
                                        </p:tgtEl>
                                        <p:attrNameLst>
                                          <p:attrName>ppt_y</p:attrName>
                                        </p:attrNameLst>
                                      </p:cBhvr>
                                      <p:tavLst>
                                        <p:tav tm="0">
                                          <p:val>
                                            <p:strVal val="ppt_y"/>
                                          </p:val>
                                        </p:tav>
                                        <p:tav tm="100000">
                                          <p:val>
                                            <p:strVal val="0-ppt_h/2"/>
                                          </p:val>
                                        </p:tav>
                                      </p:tavLst>
                                    </p:anim>
                                    <p:set>
                                      <p:cBhvr>
                                        <p:cTn id="696" dur="1" fill="hold">
                                          <p:stCondLst>
                                            <p:cond delay="3499"/>
                                          </p:stCondLst>
                                        </p:cTn>
                                        <p:tgtEl>
                                          <p:spTgt spid="201"/>
                                        </p:tgtEl>
                                        <p:attrNameLst>
                                          <p:attrName>style.visibility</p:attrName>
                                        </p:attrNameLst>
                                      </p:cBhvr>
                                      <p:to>
                                        <p:strVal val="hidden"/>
                                      </p:to>
                                    </p:set>
                                  </p:childTnLst>
                                </p:cTn>
                              </p:par>
                              <p:par>
                                <p:cTn id="697" presetID="2" presetClass="exit" presetSubtype="1" fill="hold" grpId="2" nodeType="withEffect">
                                  <p:stCondLst>
                                    <p:cond delay="0"/>
                                  </p:stCondLst>
                                  <p:childTnLst>
                                    <p:anim calcmode="lin" valueType="num">
                                      <p:cBhvr additive="base">
                                        <p:cTn id="698" dur="3500"/>
                                        <p:tgtEl>
                                          <p:spTgt spid="202"/>
                                        </p:tgtEl>
                                        <p:attrNameLst>
                                          <p:attrName>ppt_x</p:attrName>
                                        </p:attrNameLst>
                                      </p:cBhvr>
                                      <p:tavLst>
                                        <p:tav tm="0">
                                          <p:val>
                                            <p:strVal val="ppt_x"/>
                                          </p:val>
                                        </p:tav>
                                        <p:tav tm="100000">
                                          <p:val>
                                            <p:strVal val="ppt_x"/>
                                          </p:val>
                                        </p:tav>
                                      </p:tavLst>
                                    </p:anim>
                                    <p:anim calcmode="lin" valueType="num">
                                      <p:cBhvr additive="base">
                                        <p:cTn id="699" dur="3500"/>
                                        <p:tgtEl>
                                          <p:spTgt spid="202"/>
                                        </p:tgtEl>
                                        <p:attrNameLst>
                                          <p:attrName>ppt_y</p:attrName>
                                        </p:attrNameLst>
                                      </p:cBhvr>
                                      <p:tavLst>
                                        <p:tav tm="0">
                                          <p:val>
                                            <p:strVal val="ppt_y"/>
                                          </p:val>
                                        </p:tav>
                                        <p:tav tm="100000">
                                          <p:val>
                                            <p:strVal val="0-ppt_h/2"/>
                                          </p:val>
                                        </p:tav>
                                      </p:tavLst>
                                    </p:anim>
                                    <p:set>
                                      <p:cBhvr>
                                        <p:cTn id="700" dur="1" fill="hold">
                                          <p:stCondLst>
                                            <p:cond delay="3499"/>
                                          </p:stCondLst>
                                        </p:cTn>
                                        <p:tgtEl>
                                          <p:spTgt spid="202"/>
                                        </p:tgtEl>
                                        <p:attrNameLst>
                                          <p:attrName>style.visibility</p:attrName>
                                        </p:attrNameLst>
                                      </p:cBhvr>
                                      <p:to>
                                        <p:strVal val="hidden"/>
                                      </p:to>
                                    </p:set>
                                  </p:childTnLst>
                                </p:cTn>
                              </p:par>
                              <p:par>
                                <p:cTn id="701" presetID="2" presetClass="exit" presetSubtype="1" fill="hold" grpId="2" nodeType="withEffect">
                                  <p:stCondLst>
                                    <p:cond delay="0"/>
                                  </p:stCondLst>
                                  <p:childTnLst>
                                    <p:anim calcmode="lin" valueType="num">
                                      <p:cBhvr additive="base">
                                        <p:cTn id="702" dur="3500"/>
                                        <p:tgtEl>
                                          <p:spTgt spid="203"/>
                                        </p:tgtEl>
                                        <p:attrNameLst>
                                          <p:attrName>ppt_x</p:attrName>
                                        </p:attrNameLst>
                                      </p:cBhvr>
                                      <p:tavLst>
                                        <p:tav tm="0">
                                          <p:val>
                                            <p:strVal val="ppt_x"/>
                                          </p:val>
                                        </p:tav>
                                        <p:tav tm="100000">
                                          <p:val>
                                            <p:strVal val="ppt_x"/>
                                          </p:val>
                                        </p:tav>
                                      </p:tavLst>
                                    </p:anim>
                                    <p:anim calcmode="lin" valueType="num">
                                      <p:cBhvr additive="base">
                                        <p:cTn id="703" dur="3500"/>
                                        <p:tgtEl>
                                          <p:spTgt spid="203"/>
                                        </p:tgtEl>
                                        <p:attrNameLst>
                                          <p:attrName>ppt_y</p:attrName>
                                        </p:attrNameLst>
                                      </p:cBhvr>
                                      <p:tavLst>
                                        <p:tav tm="0">
                                          <p:val>
                                            <p:strVal val="ppt_y"/>
                                          </p:val>
                                        </p:tav>
                                        <p:tav tm="100000">
                                          <p:val>
                                            <p:strVal val="0-ppt_h/2"/>
                                          </p:val>
                                        </p:tav>
                                      </p:tavLst>
                                    </p:anim>
                                    <p:set>
                                      <p:cBhvr>
                                        <p:cTn id="704" dur="1" fill="hold">
                                          <p:stCondLst>
                                            <p:cond delay="3499"/>
                                          </p:stCondLst>
                                        </p:cTn>
                                        <p:tgtEl>
                                          <p:spTgt spid="203"/>
                                        </p:tgtEl>
                                        <p:attrNameLst>
                                          <p:attrName>style.visibility</p:attrName>
                                        </p:attrNameLst>
                                      </p:cBhvr>
                                      <p:to>
                                        <p:strVal val="hidden"/>
                                      </p:to>
                                    </p:set>
                                  </p:childTnLst>
                                </p:cTn>
                              </p:par>
                              <p:par>
                                <p:cTn id="705" presetID="2" presetClass="exit" presetSubtype="1" fill="hold" grpId="2" nodeType="withEffect">
                                  <p:stCondLst>
                                    <p:cond delay="0"/>
                                  </p:stCondLst>
                                  <p:childTnLst>
                                    <p:anim calcmode="lin" valueType="num">
                                      <p:cBhvr additive="base">
                                        <p:cTn id="706" dur="3500"/>
                                        <p:tgtEl>
                                          <p:spTgt spid="204"/>
                                        </p:tgtEl>
                                        <p:attrNameLst>
                                          <p:attrName>ppt_x</p:attrName>
                                        </p:attrNameLst>
                                      </p:cBhvr>
                                      <p:tavLst>
                                        <p:tav tm="0">
                                          <p:val>
                                            <p:strVal val="ppt_x"/>
                                          </p:val>
                                        </p:tav>
                                        <p:tav tm="100000">
                                          <p:val>
                                            <p:strVal val="ppt_x"/>
                                          </p:val>
                                        </p:tav>
                                      </p:tavLst>
                                    </p:anim>
                                    <p:anim calcmode="lin" valueType="num">
                                      <p:cBhvr additive="base">
                                        <p:cTn id="707" dur="3500"/>
                                        <p:tgtEl>
                                          <p:spTgt spid="204"/>
                                        </p:tgtEl>
                                        <p:attrNameLst>
                                          <p:attrName>ppt_y</p:attrName>
                                        </p:attrNameLst>
                                      </p:cBhvr>
                                      <p:tavLst>
                                        <p:tav tm="0">
                                          <p:val>
                                            <p:strVal val="ppt_y"/>
                                          </p:val>
                                        </p:tav>
                                        <p:tav tm="100000">
                                          <p:val>
                                            <p:strVal val="0-ppt_h/2"/>
                                          </p:val>
                                        </p:tav>
                                      </p:tavLst>
                                    </p:anim>
                                    <p:set>
                                      <p:cBhvr>
                                        <p:cTn id="708" dur="1" fill="hold">
                                          <p:stCondLst>
                                            <p:cond delay="3499"/>
                                          </p:stCondLst>
                                        </p:cTn>
                                        <p:tgtEl>
                                          <p:spTgt spid="204"/>
                                        </p:tgtEl>
                                        <p:attrNameLst>
                                          <p:attrName>style.visibility</p:attrName>
                                        </p:attrNameLst>
                                      </p:cBhvr>
                                      <p:to>
                                        <p:strVal val="hidden"/>
                                      </p:to>
                                    </p:set>
                                  </p:childTnLst>
                                </p:cTn>
                              </p:par>
                              <p:par>
                                <p:cTn id="709" presetID="2" presetClass="exit" presetSubtype="1" fill="hold" grpId="2" nodeType="withEffect">
                                  <p:stCondLst>
                                    <p:cond delay="0"/>
                                  </p:stCondLst>
                                  <p:childTnLst>
                                    <p:anim calcmode="lin" valueType="num">
                                      <p:cBhvr additive="base">
                                        <p:cTn id="710" dur="3500"/>
                                        <p:tgtEl>
                                          <p:spTgt spid="205"/>
                                        </p:tgtEl>
                                        <p:attrNameLst>
                                          <p:attrName>ppt_x</p:attrName>
                                        </p:attrNameLst>
                                      </p:cBhvr>
                                      <p:tavLst>
                                        <p:tav tm="0">
                                          <p:val>
                                            <p:strVal val="ppt_x"/>
                                          </p:val>
                                        </p:tav>
                                        <p:tav tm="100000">
                                          <p:val>
                                            <p:strVal val="ppt_x"/>
                                          </p:val>
                                        </p:tav>
                                      </p:tavLst>
                                    </p:anim>
                                    <p:anim calcmode="lin" valueType="num">
                                      <p:cBhvr additive="base">
                                        <p:cTn id="711" dur="3500"/>
                                        <p:tgtEl>
                                          <p:spTgt spid="205"/>
                                        </p:tgtEl>
                                        <p:attrNameLst>
                                          <p:attrName>ppt_y</p:attrName>
                                        </p:attrNameLst>
                                      </p:cBhvr>
                                      <p:tavLst>
                                        <p:tav tm="0">
                                          <p:val>
                                            <p:strVal val="ppt_y"/>
                                          </p:val>
                                        </p:tav>
                                        <p:tav tm="100000">
                                          <p:val>
                                            <p:strVal val="0-ppt_h/2"/>
                                          </p:val>
                                        </p:tav>
                                      </p:tavLst>
                                    </p:anim>
                                    <p:set>
                                      <p:cBhvr>
                                        <p:cTn id="712" dur="1" fill="hold">
                                          <p:stCondLst>
                                            <p:cond delay="3499"/>
                                          </p:stCondLst>
                                        </p:cTn>
                                        <p:tgtEl>
                                          <p:spTgt spid="205"/>
                                        </p:tgtEl>
                                        <p:attrNameLst>
                                          <p:attrName>style.visibility</p:attrName>
                                        </p:attrNameLst>
                                      </p:cBhvr>
                                      <p:to>
                                        <p:strVal val="hidden"/>
                                      </p:to>
                                    </p:set>
                                  </p:childTnLst>
                                </p:cTn>
                              </p:par>
                              <p:par>
                                <p:cTn id="713" presetID="2" presetClass="exit" presetSubtype="1" fill="hold" grpId="2" nodeType="withEffect">
                                  <p:stCondLst>
                                    <p:cond delay="0"/>
                                  </p:stCondLst>
                                  <p:childTnLst>
                                    <p:anim calcmode="lin" valueType="num">
                                      <p:cBhvr additive="base">
                                        <p:cTn id="714" dur="3500"/>
                                        <p:tgtEl>
                                          <p:spTgt spid="206"/>
                                        </p:tgtEl>
                                        <p:attrNameLst>
                                          <p:attrName>ppt_x</p:attrName>
                                        </p:attrNameLst>
                                      </p:cBhvr>
                                      <p:tavLst>
                                        <p:tav tm="0">
                                          <p:val>
                                            <p:strVal val="ppt_x"/>
                                          </p:val>
                                        </p:tav>
                                        <p:tav tm="100000">
                                          <p:val>
                                            <p:strVal val="ppt_x"/>
                                          </p:val>
                                        </p:tav>
                                      </p:tavLst>
                                    </p:anim>
                                    <p:anim calcmode="lin" valueType="num">
                                      <p:cBhvr additive="base">
                                        <p:cTn id="715" dur="3500"/>
                                        <p:tgtEl>
                                          <p:spTgt spid="206"/>
                                        </p:tgtEl>
                                        <p:attrNameLst>
                                          <p:attrName>ppt_y</p:attrName>
                                        </p:attrNameLst>
                                      </p:cBhvr>
                                      <p:tavLst>
                                        <p:tav tm="0">
                                          <p:val>
                                            <p:strVal val="ppt_y"/>
                                          </p:val>
                                        </p:tav>
                                        <p:tav tm="100000">
                                          <p:val>
                                            <p:strVal val="0-ppt_h/2"/>
                                          </p:val>
                                        </p:tav>
                                      </p:tavLst>
                                    </p:anim>
                                    <p:set>
                                      <p:cBhvr>
                                        <p:cTn id="716" dur="1" fill="hold">
                                          <p:stCondLst>
                                            <p:cond delay="3499"/>
                                          </p:stCondLst>
                                        </p:cTn>
                                        <p:tgtEl>
                                          <p:spTgt spid="206"/>
                                        </p:tgtEl>
                                        <p:attrNameLst>
                                          <p:attrName>style.visibility</p:attrName>
                                        </p:attrNameLst>
                                      </p:cBhvr>
                                      <p:to>
                                        <p:strVal val="hidden"/>
                                      </p:to>
                                    </p:set>
                                  </p:childTnLst>
                                </p:cTn>
                              </p:par>
                              <p:par>
                                <p:cTn id="717" presetID="2" presetClass="exit" presetSubtype="1" fill="hold" grpId="2" nodeType="withEffect">
                                  <p:stCondLst>
                                    <p:cond delay="0"/>
                                  </p:stCondLst>
                                  <p:childTnLst>
                                    <p:anim calcmode="lin" valueType="num">
                                      <p:cBhvr additive="base">
                                        <p:cTn id="718" dur="3500"/>
                                        <p:tgtEl>
                                          <p:spTgt spid="207"/>
                                        </p:tgtEl>
                                        <p:attrNameLst>
                                          <p:attrName>ppt_x</p:attrName>
                                        </p:attrNameLst>
                                      </p:cBhvr>
                                      <p:tavLst>
                                        <p:tav tm="0">
                                          <p:val>
                                            <p:strVal val="ppt_x"/>
                                          </p:val>
                                        </p:tav>
                                        <p:tav tm="100000">
                                          <p:val>
                                            <p:strVal val="ppt_x"/>
                                          </p:val>
                                        </p:tav>
                                      </p:tavLst>
                                    </p:anim>
                                    <p:anim calcmode="lin" valueType="num">
                                      <p:cBhvr additive="base">
                                        <p:cTn id="719" dur="3500"/>
                                        <p:tgtEl>
                                          <p:spTgt spid="207"/>
                                        </p:tgtEl>
                                        <p:attrNameLst>
                                          <p:attrName>ppt_y</p:attrName>
                                        </p:attrNameLst>
                                      </p:cBhvr>
                                      <p:tavLst>
                                        <p:tav tm="0">
                                          <p:val>
                                            <p:strVal val="ppt_y"/>
                                          </p:val>
                                        </p:tav>
                                        <p:tav tm="100000">
                                          <p:val>
                                            <p:strVal val="0-ppt_h/2"/>
                                          </p:val>
                                        </p:tav>
                                      </p:tavLst>
                                    </p:anim>
                                    <p:set>
                                      <p:cBhvr>
                                        <p:cTn id="720" dur="1" fill="hold">
                                          <p:stCondLst>
                                            <p:cond delay="3499"/>
                                          </p:stCondLst>
                                        </p:cTn>
                                        <p:tgtEl>
                                          <p:spTgt spid="207"/>
                                        </p:tgtEl>
                                        <p:attrNameLst>
                                          <p:attrName>style.visibility</p:attrName>
                                        </p:attrNameLst>
                                      </p:cBhvr>
                                      <p:to>
                                        <p:strVal val="hidden"/>
                                      </p:to>
                                    </p:set>
                                  </p:childTnLst>
                                </p:cTn>
                              </p:par>
                              <p:par>
                                <p:cTn id="721" presetID="2" presetClass="exit" presetSubtype="1" fill="hold" grpId="2" nodeType="withEffect">
                                  <p:stCondLst>
                                    <p:cond delay="0"/>
                                  </p:stCondLst>
                                  <p:childTnLst>
                                    <p:anim calcmode="lin" valueType="num">
                                      <p:cBhvr additive="base">
                                        <p:cTn id="722" dur="3500"/>
                                        <p:tgtEl>
                                          <p:spTgt spid="208"/>
                                        </p:tgtEl>
                                        <p:attrNameLst>
                                          <p:attrName>ppt_x</p:attrName>
                                        </p:attrNameLst>
                                      </p:cBhvr>
                                      <p:tavLst>
                                        <p:tav tm="0">
                                          <p:val>
                                            <p:strVal val="ppt_x"/>
                                          </p:val>
                                        </p:tav>
                                        <p:tav tm="100000">
                                          <p:val>
                                            <p:strVal val="ppt_x"/>
                                          </p:val>
                                        </p:tav>
                                      </p:tavLst>
                                    </p:anim>
                                    <p:anim calcmode="lin" valueType="num">
                                      <p:cBhvr additive="base">
                                        <p:cTn id="723" dur="3500"/>
                                        <p:tgtEl>
                                          <p:spTgt spid="208"/>
                                        </p:tgtEl>
                                        <p:attrNameLst>
                                          <p:attrName>ppt_y</p:attrName>
                                        </p:attrNameLst>
                                      </p:cBhvr>
                                      <p:tavLst>
                                        <p:tav tm="0">
                                          <p:val>
                                            <p:strVal val="ppt_y"/>
                                          </p:val>
                                        </p:tav>
                                        <p:tav tm="100000">
                                          <p:val>
                                            <p:strVal val="0-ppt_h/2"/>
                                          </p:val>
                                        </p:tav>
                                      </p:tavLst>
                                    </p:anim>
                                    <p:set>
                                      <p:cBhvr>
                                        <p:cTn id="724" dur="1" fill="hold">
                                          <p:stCondLst>
                                            <p:cond delay="3499"/>
                                          </p:stCondLst>
                                        </p:cTn>
                                        <p:tgtEl>
                                          <p:spTgt spid="208"/>
                                        </p:tgtEl>
                                        <p:attrNameLst>
                                          <p:attrName>style.visibility</p:attrName>
                                        </p:attrNameLst>
                                      </p:cBhvr>
                                      <p:to>
                                        <p:strVal val="hidden"/>
                                      </p:to>
                                    </p:set>
                                  </p:childTnLst>
                                </p:cTn>
                              </p:par>
                              <p:par>
                                <p:cTn id="725" presetID="2" presetClass="exit" presetSubtype="1" fill="hold" grpId="2" nodeType="withEffect">
                                  <p:stCondLst>
                                    <p:cond delay="0"/>
                                  </p:stCondLst>
                                  <p:childTnLst>
                                    <p:anim calcmode="lin" valueType="num">
                                      <p:cBhvr additive="base">
                                        <p:cTn id="726" dur="3500"/>
                                        <p:tgtEl>
                                          <p:spTgt spid="209"/>
                                        </p:tgtEl>
                                        <p:attrNameLst>
                                          <p:attrName>ppt_x</p:attrName>
                                        </p:attrNameLst>
                                      </p:cBhvr>
                                      <p:tavLst>
                                        <p:tav tm="0">
                                          <p:val>
                                            <p:strVal val="ppt_x"/>
                                          </p:val>
                                        </p:tav>
                                        <p:tav tm="100000">
                                          <p:val>
                                            <p:strVal val="ppt_x"/>
                                          </p:val>
                                        </p:tav>
                                      </p:tavLst>
                                    </p:anim>
                                    <p:anim calcmode="lin" valueType="num">
                                      <p:cBhvr additive="base">
                                        <p:cTn id="727" dur="3500"/>
                                        <p:tgtEl>
                                          <p:spTgt spid="209"/>
                                        </p:tgtEl>
                                        <p:attrNameLst>
                                          <p:attrName>ppt_y</p:attrName>
                                        </p:attrNameLst>
                                      </p:cBhvr>
                                      <p:tavLst>
                                        <p:tav tm="0">
                                          <p:val>
                                            <p:strVal val="ppt_y"/>
                                          </p:val>
                                        </p:tav>
                                        <p:tav tm="100000">
                                          <p:val>
                                            <p:strVal val="0-ppt_h/2"/>
                                          </p:val>
                                        </p:tav>
                                      </p:tavLst>
                                    </p:anim>
                                    <p:set>
                                      <p:cBhvr>
                                        <p:cTn id="728" dur="1" fill="hold">
                                          <p:stCondLst>
                                            <p:cond delay="3499"/>
                                          </p:stCondLst>
                                        </p:cTn>
                                        <p:tgtEl>
                                          <p:spTgt spid="209"/>
                                        </p:tgtEl>
                                        <p:attrNameLst>
                                          <p:attrName>style.visibility</p:attrName>
                                        </p:attrNameLst>
                                      </p:cBhvr>
                                      <p:to>
                                        <p:strVal val="hidden"/>
                                      </p:to>
                                    </p:set>
                                  </p:childTnLst>
                                </p:cTn>
                              </p:par>
                              <p:par>
                                <p:cTn id="729" presetID="2" presetClass="exit" presetSubtype="1" fill="hold" grpId="2" nodeType="withEffect">
                                  <p:stCondLst>
                                    <p:cond delay="0"/>
                                  </p:stCondLst>
                                  <p:childTnLst>
                                    <p:anim calcmode="lin" valueType="num">
                                      <p:cBhvr additive="base">
                                        <p:cTn id="730" dur="3500"/>
                                        <p:tgtEl>
                                          <p:spTgt spid="210"/>
                                        </p:tgtEl>
                                        <p:attrNameLst>
                                          <p:attrName>ppt_x</p:attrName>
                                        </p:attrNameLst>
                                      </p:cBhvr>
                                      <p:tavLst>
                                        <p:tav tm="0">
                                          <p:val>
                                            <p:strVal val="ppt_x"/>
                                          </p:val>
                                        </p:tav>
                                        <p:tav tm="100000">
                                          <p:val>
                                            <p:strVal val="ppt_x"/>
                                          </p:val>
                                        </p:tav>
                                      </p:tavLst>
                                    </p:anim>
                                    <p:anim calcmode="lin" valueType="num">
                                      <p:cBhvr additive="base">
                                        <p:cTn id="731" dur="3500"/>
                                        <p:tgtEl>
                                          <p:spTgt spid="210"/>
                                        </p:tgtEl>
                                        <p:attrNameLst>
                                          <p:attrName>ppt_y</p:attrName>
                                        </p:attrNameLst>
                                      </p:cBhvr>
                                      <p:tavLst>
                                        <p:tav tm="0">
                                          <p:val>
                                            <p:strVal val="ppt_y"/>
                                          </p:val>
                                        </p:tav>
                                        <p:tav tm="100000">
                                          <p:val>
                                            <p:strVal val="0-ppt_h/2"/>
                                          </p:val>
                                        </p:tav>
                                      </p:tavLst>
                                    </p:anim>
                                    <p:set>
                                      <p:cBhvr>
                                        <p:cTn id="732" dur="1" fill="hold">
                                          <p:stCondLst>
                                            <p:cond delay="3499"/>
                                          </p:stCondLst>
                                        </p:cTn>
                                        <p:tgtEl>
                                          <p:spTgt spid="210"/>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3500"/>
                                        <p:tgtEl>
                                          <p:spTgt spid="211"/>
                                        </p:tgtEl>
                                        <p:attrNameLst>
                                          <p:attrName>ppt_x</p:attrName>
                                        </p:attrNameLst>
                                      </p:cBhvr>
                                      <p:tavLst>
                                        <p:tav tm="0">
                                          <p:val>
                                            <p:strVal val="ppt_x"/>
                                          </p:val>
                                        </p:tav>
                                        <p:tav tm="100000">
                                          <p:val>
                                            <p:strVal val="ppt_x"/>
                                          </p:val>
                                        </p:tav>
                                      </p:tavLst>
                                    </p:anim>
                                    <p:anim calcmode="lin" valueType="num">
                                      <p:cBhvr additive="base">
                                        <p:cTn id="735" dur="3500"/>
                                        <p:tgtEl>
                                          <p:spTgt spid="211"/>
                                        </p:tgtEl>
                                        <p:attrNameLst>
                                          <p:attrName>ppt_y</p:attrName>
                                        </p:attrNameLst>
                                      </p:cBhvr>
                                      <p:tavLst>
                                        <p:tav tm="0">
                                          <p:val>
                                            <p:strVal val="ppt_y"/>
                                          </p:val>
                                        </p:tav>
                                        <p:tav tm="100000">
                                          <p:val>
                                            <p:strVal val="0-ppt_h/2"/>
                                          </p:val>
                                        </p:tav>
                                      </p:tavLst>
                                    </p:anim>
                                    <p:set>
                                      <p:cBhvr>
                                        <p:cTn id="736" dur="1" fill="hold">
                                          <p:stCondLst>
                                            <p:cond delay="3499"/>
                                          </p:stCondLst>
                                        </p:cTn>
                                        <p:tgtEl>
                                          <p:spTgt spid="211"/>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3500"/>
                                        <p:tgtEl>
                                          <p:spTgt spid="212"/>
                                        </p:tgtEl>
                                        <p:attrNameLst>
                                          <p:attrName>ppt_x</p:attrName>
                                        </p:attrNameLst>
                                      </p:cBhvr>
                                      <p:tavLst>
                                        <p:tav tm="0">
                                          <p:val>
                                            <p:strVal val="ppt_x"/>
                                          </p:val>
                                        </p:tav>
                                        <p:tav tm="100000">
                                          <p:val>
                                            <p:strVal val="ppt_x"/>
                                          </p:val>
                                        </p:tav>
                                      </p:tavLst>
                                    </p:anim>
                                    <p:anim calcmode="lin" valueType="num">
                                      <p:cBhvr additive="base">
                                        <p:cTn id="739" dur="3500"/>
                                        <p:tgtEl>
                                          <p:spTgt spid="212"/>
                                        </p:tgtEl>
                                        <p:attrNameLst>
                                          <p:attrName>ppt_y</p:attrName>
                                        </p:attrNameLst>
                                      </p:cBhvr>
                                      <p:tavLst>
                                        <p:tav tm="0">
                                          <p:val>
                                            <p:strVal val="ppt_y"/>
                                          </p:val>
                                        </p:tav>
                                        <p:tav tm="100000">
                                          <p:val>
                                            <p:strVal val="0-ppt_h/2"/>
                                          </p:val>
                                        </p:tav>
                                      </p:tavLst>
                                    </p:anim>
                                    <p:set>
                                      <p:cBhvr>
                                        <p:cTn id="740" dur="1" fill="hold">
                                          <p:stCondLst>
                                            <p:cond delay="3499"/>
                                          </p:stCondLst>
                                        </p:cTn>
                                        <p:tgtEl>
                                          <p:spTgt spid="212"/>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3500"/>
                                        <p:tgtEl>
                                          <p:spTgt spid="213"/>
                                        </p:tgtEl>
                                        <p:attrNameLst>
                                          <p:attrName>ppt_x</p:attrName>
                                        </p:attrNameLst>
                                      </p:cBhvr>
                                      <p:tavLst>
                                        <p:tav tm="0">
                                          <p:val>
                                            <p:strVal val="ppt_x"/>
                                          </p:val>
                                        </p:tav>
                                        <p:tav tm="100000">
                                          <p:val>
                                            <p:strVal val="ppt_x"/>
                                          </p:val>
                                        </p:tav>
                                      </p:tavLst>
                                    </p:anim>
                                    <p:anim calcmode="lin" valueType="num">
                                      <p:cBhvr additive="base">
                                        <p:cTn id="743" dur="3500"/>
                                        <p:tgtEl>
                                          <p:spTgt spid="213"/>
                                        </p:tgtEl>
                                        <p:attrNameLst>
                                          <p:attrName>ppt_y</p:attrName>
                                        </p:attrNameLst>
                                      </p:cBhvr>
                                      <p:tavLst>
                                        <p:tav tm="0">
                                          <p:val>
                                            <p:strVal val="ppt_y"/>
                                          </p:val>
                                        </p:tav>
                                        <p:tav tm="100000">
                                          <p:val>
                                            <p:strVal val="0-ppt_h/2"/>
                                          </p:val>
                                        </p:tav>
                                      </p:tavLst>
                                    </p:anim>
                                    <p:set>
                                      <p:cBhvr>
                                        <p:cTn id="744" dur="1" fill="hold">
                                          <p:stCondLst>
                                            <p:cond delay="3499"/>
                                          </p:stCondLst>
                                        </p:cTn>
                                        <p:tgtEl>
                                          <p:spTgt spid="21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3500"/>
                                        <p:tgtEl>
                                          <p:spTgt spid="214"/>
                                        </p:tgtEl>
                                        <p:attrNameLst>
                                          <p:attrName>ppt_x</p:attrName>
                                        </p:attrNameLst>
                                      </p:cBhvr>
                                      <p:tavLst>
                                        <p:tav tm="0">
                                          <p:val>
                                            <p:strVal val="ppt_x"/>
                                          </p:val>
                                        </p:tav>
                                        <p:tav tm="100000">
                                          <p:val>
                                            <p:strVal val="ppt_x"/>
                                          </p:val>
                                        </p:tav>
                                      </p:tavLst>
                                    </p:anim>
                                    <p:anim calcmode="lin" valueType="num">
                                      <p:cBhvr additive="base">
                                        <p:cTn id="747" dur="3500"/>
                                        <p:tgtEl>
                                          <p:spTgt spid="214"/>
                                        </p:tgtEl>
                                        <p:attrNameLst>
                                          <p:attrName>ppt_y</p:attrName>
                                        </p:attrNameLst>
                                      </p:cBhvr>
                                      <p:tavLst>
                                        <p:tav tm="0">
                                          <p:val>
                                            <p:strVal val="ppt_y"/>
                                          </p:val>
                                        </p:tav>
                                        <p:tav tm="100000">
                                          <p:val>
                                            <p:strVal val="0-ppt_h/2"/>
                                          </p:val>
                                        </p:tav>
                                      </p:tavLst>
                                    </p:anim>
                                    <p:set>
                                      <p:cBhvr>
                                        <p:cTn id="748" dur="1" fill="hold">
                                          <p:stCondLst>
                                            <p:cond delay="3499"/>
                                          </p:stCondLst>
                                        </p:cTn>
                                        <p:tgtEl>
                                          <p:spTgt spid="214"/>
                                        </p:tgtEl>
                                        <p:attrNameLst>
                                          <p:attrName>style.visibility</p:attrName>
                                        </p:attrNameLst>
                                      </p:cBhvr>
                                      <p:to>
                                        <p:strVal val="hidden"/>
                                      </p:to>
                                    </p:set>
                                  </p:childTnLst>
                                </p:cTn>
                              </p:par>
                              <p:par>
                                <p:cTn id="749" presetID="2" presetClass="exit" presetSubtype="1" fill="hold" grpId="2" nodeType="withEffect">
                                  <p:stCondLst>
                                    <p:cond delay="0"/>
                                  </p:stCondLst>
                                  <p:childTnLst>
                                    <p:anim calcmode="lin" valueType="num">
                                      <p:cBhvr additive="base">
                                        <p:cTn id="750" dur="3500"/>
                                        <p:tgtEl>
                                          <p:spTgt spid="215"/>
                                        </p:tgtEl>
                                        <p:attrNameLst>
                                          <p:attrName>ppt_x</p:attrName>
                                        </p:attrNameLst>
                                      </p:cBhvr>
                                      <p:tavLst>
                                        <p:tav tm="0">
                                          <p:val>
                                            <p:strVal val="ppt_x"/>
                                          </p:val>
                                        </p:tav>
                                        <p:tav tm="100000">
                                          <p:val>
                                            <p:strVal val="ppt_x"/>
                                          </p:val>
                                        </p:tav>
                                      </p:tavLst>
                                    </p:anim>
                                    <p:anim calcmode="lin" valueType="num">
                                      <p:cBhvr additive="base">
                                        <p:cTn id="751" dur="3500"/>
                                        <p:tgtEl>
                                          <p:spTgt spid="215"/>
                                        </p:tgtEl>
                                        <p:attrNameLst>
                                          <p:attrName>ppt_y</p:attrName>
                                        </p:attrNameLst>
                                      </p:cBhvr>
                                      <p:tavLst>
                                        <p:tav tm="0">
                                          <p:val>
                                            <p:strVal val="ppt_y"/>
                                          </p:val>
                                        </p:tav>
                                        <p:tav tm="100000">
                                          <p:val>
                                            <p:strVal val="0-ppt_h/2"/>
                                          </p:val>
                                        </p:tav>
                                      </p:tavLst>
                                    </p:anim>
                                    <p:set>
                                      <p:cBhvr>
                                        <p:cTn id="752" dur="1" fill="hold">
                                          <p:stCondLst>
                                            <p:cond delay="3499"/>
                                          </p:stCondLst>
                                        </p:cTn>
                                        <p:tgtEl>
                                          <p:spTgt spid="215"/>
                                        </p:tgtEl>
                                        <p:attrNameLst>
                                          <p:attrName>style.visibility</p:attrName>
                                        </p:attrNameLst>
                                      </p:cBhvr>
                                      <p:to>
                                        <p:strVal val="hidden"/>
                                      </p:to>
                                    </p:set>
                                  </p:childTnLst>
                                </p:cTn>
                              </p:par>
                              <p:par>
                                <p:cTn id="753" presetID="2" presetClass="exit" presetSubtype="1" fill="hold" grpId="2" nodeType="withEffect">
                                  <p:stCondLst>
                                    <p:cond delay="0"/>
                                  </p:stCondLst>
                                  <p:childTnLst>
                                    <p:anim calcmode="lin" valueType="num">
                                      <p:cBhvr additive="base">
                                        <p:cTn id="754" dur="3500"/>
                                        <p:tgtEl>
                                          <p:spTgt spid="216"/>
                                        </p:tgtEl>
                                        <p:attrNameLst>
                                          <p:attrName>ppt_x</p:attrName>
                                        </p:attrNameLst>
                                      </p:cBhvr>
                                      <p:tavLst>
                                        <p:tav tm="0">
                                          <p:val>
                                            <p:strVal val="ppt_x"/>
                                          </p:val>
                                        </p:tav>
                                        <p:tav tm="100000">
                                          <p:val>
                                            <p:strVal val="ppt_x"/>
                                          </p:val>
                                        </p:tav>
                                      </p:tavLst>
                                    </p:anim>
                                    <p:anim calcmode="lin" valueType="num">
                                      <p:cBhvr additive="base">
                                        <p:cTn id="755" dur="3500"/>
                                        <p:tgtEl>
                                          <p:spTgt spid="216"/>
                                        </p:tgtEl>
                                        <p:attrNameLst>
                                          <p:attrName>ppt_y</p:attrName>
                                        </p:attrNameLst>
                                      </p:cBhvr>
                                      <p:tavLst>
                                        <p:tav tm="0">
                                          <p:val>
                                            <p:strVal val="ppt_y"/>
                                          </p:val>
                                        </p:tav>
                                        <p:tav tm="100000">
                                          <p:val>
                                            <p:strVal val="0-ppt_h/2"/>
                                          </p:val>
                                        </p:tav>
                                      </p:tavLst>
                                    </p:anim>
                                    <p:set>
                                      <p:cBhvr>
                                        <p:cTn id="756" dur="1" fill="hold">
                                          <p:stCondLst>
                                            <p:cond delay="3499"/>
                                          </p:stCondLst>
                                        </p:cTn>
                                        <p:tgtEl>
                                          <p:spTgt spid="216"/>
                                        </p:tgtEl>
                                        <p:attrNameLst>
                                          <p:attrName>style.visibility</p:attrName>
                                        </p:attrNameLst>
                                      </p:cBhvr>
                                      <p:to>
                                        <p:strVal val="hidden"/>
                                      </p:to>
                                    </p:set>
                                  </p:childTnLst>
                                </p:cTn>
                              </p:par>
                              <p:par>
                                <p:cTn id="757" presetID="2" presetClass="exit" presetSubtype="1" fill="hold" grpId="2" nodeType="withEffect">
                                  <p:stCondLst>
                                    <p:cond delay="0"/>
                                  </p:stCondLst>
                                  <p:childTnLst>
                                    <p:anim calcmode="lin" valueType="num">
                                      <p:cBhvr additive="base">
                                        <p:cTn id="758" dur="3500"/>
                                        <p:tgtEl>
                                          <p:spTgt spid="217"/>
                                        </p:tgtEl>
                                        <p:attrNameLst>
                                          <p:attrName>ppt_x</p:attrName>
                                        </p:attrNameLst>
                                      </p:cBhvr>
                                      <p:tavLst>
                                        <p:tav tm="0">
                                          <p:val>
                                            <p:strVal val="ppt_x"/>
                                          </p:val>
                                        </p:tav>
                                        <p:tav tm="100000">
                                          <p:val>
                                            <p:strVal val="ppt_x"/>
                                          </p:val>
                                        </p:tav>
                                      </p:tavLst>
                                    </p:anim>
                                    <p:anim calcmode="lin" valueType="num">
                                      <p:cBhvr additive="base">
                                        <p:cTn id="759" dur="3500"/>
                                        <p:tgtEl>
                                          <p:spTgt spid="217"/>
                                        </p:tgtEl>
                                        <p:attrNameLst>
                                          <p:attrName>ppt_y</p:attrName>
                                        </p:attrNameLst>
                                      </p:cBhvr>
                                      <p:tavLst>
                                        <p:tav tm="0">
                                          <p:val>
                                            <p:strVal val="ppt_y"/>
                                          </p:val>
                                        </p:tav>
                                        <p:tav tm="100000">
                                          <p:val>
                                            <p:strVal val="0-ppt_h/2"/>
                                          </p:val>
                                        </p:tav>
                                      </p:tavLst>
                                    </p:anim>
                                    <p:set>
                                      <p:cBhvr>
                                        <p:cTn id="760" dur="1" fill="hold">
                                          <p:stCondLst>
                                            <p:cond delay="3499"/>
                                          </p:stCondLst>
                                        </p:cTn>
                                        <p:tgtEl>
                                          <p:spTgt spid="217"/>
                                        </p:tgtEl>
                                        <p:attrNameLst>
                                          <p:attrName>style.visibility</p:attrName>
                                        </p:attrNameLst>
                                      </p:cBhvr>
                                      <p:to>
                                        <p:strVal val="hidden"/>
                                      </p:to>
                                    </p:set>
                                  </p:childTnLst>
                                </p:cTn>
                              </p:par>
                              <p:par>
                                <p:cTn id="761" presetID="2" presetClass="exit" presetSubtype="1" fill="hold" grpId="2" nodeType="withEffect">
                                  <p:stCondLst>
                                    <p:cond delay="0"/>
                                  </p:stCondLst>
                                  <p:childTnLst>
                                    <p:anim calcmode="lin" valueType="num">
                                      <p:cBhvr additive="base">
                                        <p:cTn id="762" dur="3500"/>
                                        <p:tgtEl>
                                          <p:spTgt spid="218"/>
                                        </p:tgtEl>
                                        <p:attrNameLst>
                                          <p:attrName>ppt_x</p:attrName>
                                        </p:attrNameLst>
                                      </p:cBhvr>
                                      <p:tavLst>
                                        <p:tav tm="0">
                                          <p:val>
                                            <p:strVal val="ppt_x"/>
                                          </p:val>
                                        </p:tav>
                                        <p:tav tm="100000">
                                          <p:val>
                                            <p:strVal val="ppt_x"/>
                                          </p:val>
                                        </p:tav>
                                      </p:tavLst>
                                    </p:anim>
                                    <p:anim calcmode="lin" valueType="num">
                                      <p:cBhvr additive="base">
                                        <p:cTn id="763" dur="3500"/>
                                        <p:tgtEl>
                                          <p:spTgt spid="218"/>
                                        </p:tgtEl>
                                        <p:attrNameLst>
                                          <p:attrName>ppt_y</p:attrName>
                                        </p:attrNameLst>
                                      </p:cBhvr>
                                      <p:tavLst>
                                        <p:tav tm="0">
                                          <p:val>
                                            <p:strVal val="ppt_y"/>
                                          </p:val>
                                        </p:tav>
                                        <p:tav tm="100000">
                                          <p:val>
                                            <p:strVal val="0-ppt_h/2"/>
                                          </p:val>
                                        </p:tav>
                                      </p:tavLst>
                                    </p:anim>
                                    <p:set>
                                      <p:cBhvr>
                                        <p:cTn id="764" dur="1" fill="hold">
                                          <p:stCondLst>
                                            <p:cond delay="3499"/>
                                          </p:stCondLst>
                                        </p:cTn>
                                        <p:tgtEl>
                                          <p:spTgt spid="218"/>
                                        </p:tgtEl>
                                        <p:attrNameLst>
                                          <p:attrName>style.visibility</p:attrName>
                                        </p:attrNameLst>
                                      </p:cBhvr>
                                      <p:to>
                                        <p:strVal val="hidden"/>
                                      </p:to>
                                    </p:set>
                                  </p:childTnLst>
                                </p:cTn>
                              </p:par>
                              <p:par>
                                <p:cTn id="765" presetID="2" presetClass="exit" presetSubtype="1" fill="hold" grpId="2" nodeType="withEffect">
                                  <p:stCondLst>
                                    <p:cond delay="0"/>
                                  </p:stCondLst>
                                  <p:childTnLst>
                                    <p:anim calcmode="lin" valueType="num">
                                      <p:cBhvr additive="base">
                                        <p:cTn id="766" dur="3500"/>
                                        <p:tgtEl>
                                          <p:spTgt spid="219"/>
                                        </p:tgtEl>
                                        <p:attrNameLst>
                                          <p:attrName>ppt_x</p:attrName>
                                        </p:attrNameLst>
                                      </p:cBhvr>
                                      <p:tavLst>
                                        <p:tav tm="0">
                                          <p:val>
                                            <p:strVal val="ppt_x"/>
                                          </p:val>
                                        </p:tav>
                                        <p:tav tm="100000">
                                          <p:val>
                                            <p:strVal val="ppt_x"/>
                                          </p:val>
                                        </p:tav>
                                      </p:tavLst>
                                    </p:anim>
                                    <p:anim calcmode="lin" valueType="num">
                                      <p:cBhvr additive="base">
                                        <p:cTn id="767" dur="3500"/>
                                        <p:tgtEl>
                                          <p:spTgt spid="219"/>
                                        </p:tgtEl>
                                        <p:attrNameLst>
                                          <p:attrName>ppt_y</p:attrName>
                                        </p:attrNameLst>
                                      </p:cBhvr>
                                      <p:tavLst>
                                        <p:tav tm="0">
                                          <p:val>
                                            <p:strVal val="ppt_y"/>
                                          </p:val>
                                        </p:tav>
                                        <p:tav tm="100000">
                                          <p:val>
                                            <p:strVal val="0-ppt_h/2"/>
                                          </p:val>
                                        </p:tav>
                                      </p:tavLst>
                                    </p:anim>
                                    <p:set>
                                      <p:cBhvr>
                                        <p:cTn id="768" dur="1" fill="hold">
                                          <p:stCondLst>
                                            <p:cond delay="3499"/>
                                          </p:stCondLst>
                                        </p:cTn>
                                        <p:tgtEl>
                                          <p:spTgt spid="219"/>
                                        </p:tgtEl>
                                        <p:attrNameLst>
                                          <p:attrName>style.visibility</p:attrName>
                                        </p:attrNameLst>
                                      </p:cBhvr>
                                      <p:to>
                                        <p:strVal val="hidden"/>
                                      </p:to>
                                    </p:set>
                                  </p:childTnLst>
                                </p:cTn>
                              </p:par>
                              <p:par>
                                <p:cTn id="769" presetID="2" presetClass="exit" presetSubtype="1" fill="hold" grpId="2" nodeType="withEffect">
                                  <p:stCondLst>
                                    <p:cond delay="0"/>
                                  </p:stCondLst>
                                  <p:childTnLst>
                                    <p:anim calcmode="lin" valueType="num">
                                      <p:cBhvr additive="base">
                                        <p:cTn id="770" dur="3500"/>
                                        <p:tgtEl>
                                          <p:spTgt spid="220"/>
                                        </p:tgtEl>
                                        <p:attrNameLst>
                                          <p:attrName>ppt_x</p:attrName>
                                        </p:attrNameLst>
                                      </p:cBhvr>
                                      <p:tavLst>
                                        <p:tav tm="0">
                                          <p:val>
                                            <p:strVal val="ppt_x"/>
                                          </p:val>
                                        </p:tav>
                                        <p:tav tm="100000">
                                          <p:val>
                                            <p:strVal val="ppt_x"/>
                                          </p:val>
                                        </p:tav>
                                      </p:tavLst>
                                    </p:anim>
                                    <p:anim calcmode="lin" valueType="num">
                                      <p:cBhvr additive="base">
                                        <p:cTn id="771" dur="3500"/>
                                        <p:tgtEl>
                                          <p:spTgt spid="220"/>
                                        </p:tgtEl>
                                        <p:attrNameLst>
                                          <p:attrName>ppt_y</p:attrName>
                                        </p:attrNameLst>
                                      </p:cBhvr>
                                      <p:tavLst>
                                        <p:tav tm="0">
                                          <p:val>
                                            <p:strVal val="ppt_y"/>
                                          </p:val>
                                        </p:tav>
                                        <p:tav tm="100000">
                                          <p:val>
                                            <p:strVal val="0-ppt_h/2"/>
                                          </p:val>
                                        </p:tav>
                                      </p:tavLst>
                                    </p:anim>
                                    <p:set>
                                      <p:cBhvr>
                                        <p:cTn id="772" dur="1" fill="hold">
                                          <p:stCondLst>
                                            <p:cond delay="3499"/>
                                          </p:stCondLst>
                                        </p:cTn>
                                        <p:tgtEl>
                                          <p:spTgt spid="220"/>
                                        </p:tgtEl>
                                        <p:attrNameLst>
                                          <p:attrName>style.visibility</p:attrName>
                                        </p:attrNameLst>
                                      </p:cBhvr>
                                      <p:to>
                                        <p:strVal val="hidden"/>
                                      </p:to>
                                    </p:set>
                                  </p:childTnLst>
                                </p:cTn>
                              </p:par>
                              <p:par>
                                <p:cTn id="773" presetID="2" presetClass="exit" presetSubtype="1" fill="hold" grpId="2" nodeType="withEffect">
                                  <p:stCondLst>
                                    <p:cond delay="0"/>
                                  </p:stCondLst>
                                  <p:childTnLst>
                                    <p:anim calcmode="lin" valueType="num">
                                      <p:cBhvr additive="base">
                                        <p:cTn id="774" dur="3500"/>
                                        <p:tgtEl>
                                          <p:spTgt spid="221"/>
                                        </p:tgtEl>
                                        <p:attrNameLst>
                                          <p:attrName>ppt_x</p:attrName>
                                        </p:attrNameLst>
                                      </p:cBhvr>
                                      <p:tavLst>
                                        <p:tav tm="0">
                                          <p:val>
                                            <p:strVal val="ppt_x"/>
                                          </p:val>
                                        </p:tav>
                                        <p:tav tm="100000">
                                          <p:val>
                                            <p:strVal val="ppt_x"/>
                                          </p:val>
                                        </p:tav>
                                      </p:tavLst>
                                    </p:anim>
                                    <p:anim calcmode="lin" valueType="num">
                                      <p:cBhvr additive="base">
                                        <p:cTn id="775" dur="3500"/>
                                        <p:tgtEl>
                                          <p:spTgt spid="221"/>
                                        </p:tgtEl>
                                        <p:attrNameLst>
                                          <p:attrName>ppt_y</p:attrName>
                                        </p:attrNameLst>
                                      </p:cBhvr>
                                      <p:tavLst>
                                        <p:tav tm="0">
                                          <p:val>
                                            <p:strVal val="ppt_y"/>
                                          </p:val>
                                        </p:tav>
                                        <p:tav tm="100000">
                                          <p:val>
                                            <p:strVal val="0-ppt_h/2"/>
                                          </p:val>
                                        </p:tav>
                                      </p:tavLst>
                                    </p:anim>
                                    <p:set>
                                      <p:cBhvr>
                                        <p:cTn id="776" dur="1" fill="hold">
                                          <p:stCondLst>
                                            <p:cond delay="3499"/>
                                          </p:stCondLst>
                                        </p:cTn>
                                        <p:tgtEl>
                                          <p:spTgt spid="221"/>
                                        </p:tgtEl>
                                        <p:attrNameLst>
                                          <p:attrName>style.visibility</p:attrName>
                                        </p:attrNameLst>
                                      </p:cBhvr>
                                      <p:to>
                                        <p:strVal val="hidden"/>
                                      </p:to>
                                    </p:set>
                                  </p:childTnLst>
                                </p:cTn>
                              </p:par>
                              <p:par>
                                <p:cTn id="777" presetID="2" presetClass="exit" presetSubtype="1" fill="hold" grpId="2" nodeType="withEffect">
                                  <p:stCondLst>
                                    <p:cond delay="0"/>
                                  </p:stCondLst>
                                  <p:childTnLst>
                                    <p:anim calcmode="lin" valueType="num">
                                      <p:cBhvr additive="base">
                                        <p:cTn id="778" dur="3500"/>
                                        <p:tgtEl>
                                          <p:spTgt spid="222"/>
                                        </p:tgtEl>
                                        <p:attrNameLst>
                                          <p:attrName>ppt_x</p:attrName>
                                        </p:attrNameLst>
                                      </p:cBhvr>
                                      <p:tavLst>
                                        <p:tav tm="0">
                                          <p:val>
                                            <p:strVal val="ppt_x"/>
                                          </p:val>
                                        </p:tav>
                                        <p:tav tm="100000">
                                          <p:val>
                                            <p:strVal val="ppt_x"/>
                                          </p:val>
                                        </p:tav>
                                      </p:tavLst>
                                    </p:anim>
                                    <p:anim calcmode="lin" valueType="num">
                                      <p:cBhvr additive="base">
                                        <p:cTn id="779" dur="3500"/>
                                        <p:tgtEl>
                                          <p:spTgt spid="222"/>
                                        </p:tgtEl>
                                        <p:attrNameLst>
                                          <p:attrName>ppt_y</p:attrName>
                                        </p:attrNameLst>
                                      </p:cBhvr>
                                      <p:tavLst>
                                        <p:tav tm="0">
                                          <p:val>
                                            <p:strVal val="ppt_y"/>
                                          </p:val>
                                        </p:tav>
                                        <p:tav tm="100000">
                                          <p:val>
                                            <p:strVal val="0-ppt_h/2"/>
                                          </p:val>
                                        </p:tav>
                                      </p:tavLst>
                                    </p:anim>
                                    <p:set>
                                      <p:cBhvr>
                                        <p:cTn id="780" dur="1" fill="hold">
                                          <p:stCondLst>
                                            <p:cond delay="3499"/>
                                          </p:stCondLst>
                                        </p:cTn>
                                        <p:tgtEl>
                                          <p:spTgt spid="222"/>
                                        </p:tgtEl>
                                        <p:attrNameLst>
                                          <p:attrName>style.visibility</p:attrName>
                                        </p:attrNameLst>
                                      </p:cBhvr>
                                      <p:to>
                                        <p:strVal val="hidden"/>
                                      </p:to>
                                    </p:set>
                                  </p:childTnLst>
                                </p:cTn>
                              </p:par>
                              <p:par>
                                <p:cTn id="781" presetID="2" presetClass="exit" presetSubtype="1" fill="hold" grpId="2" nodeType="withEffect">
                                  <p:stCondLst>
                                    <p:cond delay="0"/>
                                  </p:stCondLst>
                                  <p:childTnLst>
                                    <p:anim calcmode="lin" valueType="num">
                                      <p:cBhvr additive="base">
                                        <p:cTn id="782" dur="3500"/>
                                        <p:tgtEl>
                                          <p:spTgt spid="223"/>
                                        </p:tgtEl>
                                        <p:attrNameLst>
                                          <p:attrName>ppt_x</p:attrName>
                                        </p:attrNameLst>
                                      </p:cBhvr>
                                      <p:tavLst>
                                        <p:tav tm="0">
                                          <p:val>
                                            <p:strVal val="ppt_x"/>
                                          </p:val>
                                        </p:tav>
                                        <p:tav tm="100000">
                                          <p:val>
                                            <p:strVal val="ppt_x"/>
                                          </p:val>
                                        </p:tav>
                                      </p:tavLst>
                                    </p:anim>
                                    <p:anim calcmode="lin" valueType="num">
                                      <p:cBhvr additive="base">
                                        <p:cTn id="783" dur="3500"/>
                                        <p:tgtEl>
                                          <p:spTgt spid="223"/>
                                        </p:tgtEl>
                                        <p:attrNameLst>
                                          <p:attrName>ppt_y</p:attrName>
                                        </p:attrNameLst>
                                      </p:cBhvr>
                                      <p:tavLst>
                                        <p:tav tm="0">
                                          <p:val>
                                            <p:strVal val="ppt_y"/>
                                          </p:val>
                                        </p:tav>
                                        <p:tav tm="100000">
                                          <p:val>
                                            <p:strVal val="0-ppt_h/2"/>
                                          </p:val>
                                        </p:tav>
                                      </p:tavLst>
                                    </p:anim>
                                    <p:set>
                                      <p:cBhvr>
                                        <p:cTn id="784" dur="1" fill="hold">
                                          <p:stCondLst>
                                            <p:cond delay="3499"/>
                                          </p:stCondLst>
                                        </p:cTn>
                                        <p:tgtEl>
                                          <p:spTgt spid="223"/>
                                        </p:tgtEl>
                                        <p:attrNameLst>
                                          <p:attrName>style.visibility</p:attrName>
                                        </p:attrNameLst>
                                      </p:cBhvr>
                                      <p:to>
                                        <p:strVal val="hidden"/>
                                      </p:to>
                                    </p:set>
                                  </p:childTnLst>
                                </p:cTn>
                              </p:par>
                              <p:par>
                                <p:cTn id="785" presetID="2" presetClass="exit" presetSubtype="1" fill="hold" grpId="2" nodeType="withEffect">
                                  <p:stCondLst>
                                    <p:cond delay="0"/>
                                  </p:stCondLst>
                                  <p:childTnLst>
                                    <p:anim calcmode="lin" valueType="num">
                                      <p:cBhvr additive="base">
                                        <p:cTn id="786" dur="3500"/>
                                        <p:tgtEl>
                                          <p:spTgt spid="224"/>
                                        </p:tgtEl>
                                        <p:attrNameLst>
                                          <p:attrName>ppt_x</p:attrName>
                                        </p:attrNameLst>
                                      </p:cBhvr>
                                      <p:tavLst>
                                        <p:tav tm="0">
                                          <p:val>
                                            <p:strVal val="ppt_x"/>
                                          </p:val>
                                        </p:tav>
                                        <p:tav tm="100000">
                                          <p:val>
                                            <p:strVal val="ppt_x"/>
                                          </p:val>
                                        </p:tav>
                                      </p:tavLst>
                                    </p:anim>
                                    <p:anim calcmode="lin" valueType="num">
                                      <p:cBhvr additive="base">
                                        <p:cTn id="787" dur="3500"/>
                                        <p:tgtEl>
                                          <p:spTgt spid="224"/>
                                        </p:tgtEl>
                                        <p:attrNameLst>
                                          <p:attrName>ppt_y</p:attrName>
                                        </p:attrNameLst>
                                      </p:cBhvr>
                                      <p:tavLst>
                                        <p:tav tm="0">
                                          <p:val>
                                            <p:strVal val="ppt_y"/>
                                          </p:val>
                                        </p:tav>
                                        <p:tav tm="100000">
                                          <p:val>
                                            <p:strVal val="0-ppt_h/2"/>
                                          </p:val>
                                        </p:tav>
                                      </p:tavLst>
                                    </p:anim>
                                    <p:set>
                                      <p:cBhvr>
                                        <p:cTn id="788" dur="1" fill="hold">
                                          <p:stCondLst>
                                            <p:cond delay="3499"/>
                                          </p:stCondLst>
                                        </p:cTn>
                                        <p:tgtEl>
                                          <p:spTgt spid="224"/>
                                        </p:tgtEl>
                                        <p:attrNameLst>
                                          <p:attrName>style.visibility</p:attrName>
                                        </p:attrNameLst>
                                      </p:cBhvr>
                                      <p:to>
                                        <p:strVal val="hidden"/>
                                      </p:to>
                                    </p:set>
                                  </p:childTnLst>
                                </p:cTn>
                              </p:par>
                              <p:par>
                                <p:cTn id="789" presetID="2" presetClass="exit" presetSubtype="1" fill="hold" grpId="2" nodeType="withEffect">
                                  <p:stCondLst>
                                    <p:cond delay="0"/>
                                  </p:stCondLst>
                                  <p:childTnLst>
                                    <p:anim calcmode="lin" valueType="num">
                                      <p:cBhvr additive="base">
                                        <p:cTn id="790" dur="3500"/>
                                        <p:tgtEl>
                                          <p:spTgt spid="225"/>
                                        </p:tgtEl>
                                        <p:attrNameLst>
                                          <p:attrName>ppt_x</p:attrName>
                                        </p:attrNameLst>
                                      </p:cBhvr>
                                      <p:tavLst>
                                        <p:tav tm="0">
                                          <p:val>
                                            <p:strVal val="ppt_x"/>
                                          </p:val>
                                        </p:tav>
                                        <p:tav tm="100000">
                                          <p:val>
                                            <p:strVal val="ppt_x"/>
                                          </p:val>
                                        </p:tav>
                                      </p:tavLst>
                                    </p:anim>
                                    <p:anim calcmode="lin" valueType="num">
                                      <p:cBhvr additive="base">
                                        <p:cTn id="791" dur="3500"/>
                                        <p:tgtEl>
                                          <p:spTgt spid="225"/>
                                        </p:tgtEl>
                                        <p:attrNameLst>
                                          <p:attrName>ppt_y</p:attrName>
                                        </p:attrNameLst>
                                      </p:cBhvr>
                                      <p:tavLst>
                                        <p:tav tm="0">
                                          <p:val>
                                            <p:strVal val="ppt_y"/>
                                          </p:val>
                                        </p:tav>
                                        <p:tav tm="100000">
                                          <p:val>
                                            <p:strVal val="0-ppt_h/2"/>
                                          </p:val>
                                        </p:tav>
                                      </p:tavLst>
                                    </p:anim>
                                    <p:set>
                                      <p:cBhvr>
                                        <p:cTn id="792" dur="1" fill="hold">
                                          <p:stCondLst>
                                            <p:cond delay="3499"/>
                                          </p:stCondLst>
                                        </p:cTn>
                                        <p:tgtEl>
                                          <p:spTgt spid="225"/>
                                        </p:tgtEl>
                                        <p:attrNameLst>
                                          <p:attrName>style.visibility</p:attrName>
                                        </p:attrNameLst>
                                      </p:cBhvr>
                                      <p:to>
                                        <p:strVal val="hidden"/>
                                      </p:to>
                                    </p:set>
                                  </p:childTnLst>
                                </p:cTn>
                              </p:par>
                              <p:par>
                                <p:cTn id="793" presetID="2" presetClass="exit" presetSubtype="1" fill="hold" grpId="2" nodeType="withEffect">
                                  <p:stCondLst>
                                    <p:cond delay="0"/>
                                  </p:stCondLst>
                                  <p:childTnLst>
                                    <p:anim calcmode="lin" valueType="num">
                                      <p:cBhvr additive="base">
                                        <p:cTn id="794" dur="3500"/>
                                        <p:tgtEl>
                                          <p:spTgt spid="226"/>
                                        </p:tgtEl>
                                        <p:attrNameLst>
                                          <p:attrName>ppt_x</p:attrName>
                                        </p:attrNameLst>
                                      </p:cBhvr>
                                      <p:tavLst>
                                        <p:tav tm="0">
                                          <p:val>
                                            <p:strVal val="ppt_x"/>
                                          </p:val>
                                        </p:tav>
                                        <p:tav tm="100000">
                                          <p:val>
                                            <p:strVal val="ppt_x"/>
                                          </p:val>
                                        </p:tav>
                                      </p:tavLst>
                                    </p:anim>
                                    <p:anim calcmode="lin" valueType="num">
                                      <p:cBhvr additive="base">
                                        <p:cTn id="795" dur="3500"/>
                                        <p:tgtEl>
                                          <p:spTgt spid="226"/>
                                        </p:tgtEl>
                                        <p:attrNameLst>
                                          <p:attrName>ppt_y</p:attrName>
                                        </p:attrNameLst>
                                      </p:cBhvr>
                                      <p:tavLst>
                                        <p:tav tm="0">
                                          <p:val>
                                            <p:strVal val="ppt_y"/>
                                          </p:val>
                                        </p:tav>
                                        <p:tav tm="100000">
                                          <p:val>
                                            <p:strVal val="0-ppt_h/2"/>
                                          </p:val>
                                        </p:tav>
                                      </p:tavLst>
                                    </p:anim>
                                    <p:set>
                                      <p:cBhvr>
                                        <p:cTn id="796" dur="1" fill="hold">
                                          <p:stCondLst>
                                            <p:cond delay="3499"/>
                                          </p:stCondLst>
                                        </p:cTn>
                                        <p:tgtEl>
                                          <p:spTgt spid="226"/>
                                        </p:tgtEl>
                                        <p:attrNameLst>
                                          <p:attrName>style.visibility</p:attrName>
                                        </p:attrNameLst>
                                      </p:cBhvr>
                                      <p:to>
                                        <p:strVal val="hidden"/>
                                      </p:to>
                                    </p:set>
                                  </p:childTnLst>
                                </p:cTn>
                              </p:par>
                              <p:par>
                                <p:cTn id="797" presetID="2" presetClass="exit" presetSubtype="1" fill="hold" grpId="2" nodeType="withEffect">
                                  <p:stCondLst>
                                    <p:cond delay="0"/>
                                  </p:stCondLst>
                                  <p:childTnLst>
                                    <p:anim calcmode="lin" valueType="num">
                                      <p:cBhvr additive="base">
                                        <p:cTn id="798" dur="3500"/>
                                        <p:tgtEl>
                                          <p:spTgt spid="227"/>
                                        </p:tgtEl>
                                        <p:attrNameLst>
                                          <p:attrName>ppt_x</p:attrName>
                                        </p:attrNameLst>
                                      </p:cBhvr>
                                      <p:tavLst>
                                        <p:tav tm="0">
                                          <p:val>
                                            <p:strVal val="ppt_x"/>
                                          </p:val>
                                        </p:tav>
                                        <p:tav tm="100000">
                                          <p:val>
                                            <p:strVal val="ppt_x"/>
                                          </p:val>
                                        </p:tav>
                                      </p:tavLst>
                                    </p:anim>
                                    <p:anim calcmode="lin" valueType="num">
                                      <p:cBhvr additive="base">
                                        <p:cTn id="799" dur="3500"/>
                                        <p:tgtEl>
                                          <p:spTgt spid="227"/>
                                        </p:tgtEl>
                                        <p:attrNameLst>
                                          <p:attrName>ppt_y</p:attrName>
                                        </p:attrNameLst>
                                      </p:cBhvr>
                                      <p:tavLst>
                                        <p:tav tm="0">
                                          <p:val>
                                            <p:strVal val="ppt_y"/>
                                          </p:val>
                                        </p:tav>
                                        <p:tav tm="100000">
                                          <p:val>
                                            <p:strVal val="0-ppt_h/2"/>
                                          </p:val>
                                        </p:tav>
                                      </p:tavLst>
                                    </p:anim>
                                    <p:set>
                                      <p:cBhvr>
                                        <p:cTn id="800" dur="1" fill="hold">
                                          <p:stCondLst>
                                            <p:cond delay="3499"/>
                                          </p:stCondLst>
                                        </p:cTn>
                                        <p:tgtEl>
                                          <p:spTgt spid="227"/>
                                        </p:tgtEl>
                                        <p:attrNameLst>
                                          <p:attrName>style.visibility</p:attrName>
                                        </p:attrNameLst>
                                      </p:cBhvr>
                                      <p:to>
                                        <p:strVal val="hidden"/>
                                      </p:to>
                                    </p:set>
                                  </p:childTnLst>
                                </p:cTn>
                              </p:par>
                              <p:par>
                                <p:cTn id="801" presetID="2" presetClass="exit" presetSubtype="1" fill="hold" grpId="2" nodeType="withEffect">
                                  <p:stCondLst>
                                    <p:cond delay="0"/>
                                  </p:stCondLst>
                                  <p:childTnLst>
                                    <p:anim calcmode="lin" valueType="num">
                                      <p:cBhvr additive="base">
                                        <p:cTn id="802" dur="3500"/>
                                        <p:tgtEl>
                                          <p:spTgt spid="228"/>
                                        </p:tgtEl>
                                        <p:attrNameLst>
                                          <p:attrName>ppt_x</p:attrName>
                                        </p:attrNameLst>
                                      </p:cBhvr>
                                      <p:tavLst>
                                        <p:tav tm="0">
                                          <p:val>
                                            <p:strVal val="ppt_x"/>
                                          </p:val>
                                        </p:tav>
                                        <p:tav tm="100000">
                                          <p:val>
                                            <p:strVal val="ppt_x"/>
                                          </p:val>
                                        </p:tav>
                                      </p:tavLst>
                                    </p:anim>
                                    <p:anim calcmode="lin" valueType="num">
                                      <p:cBhvr additive="base">
                                        <p:cTn id="803" dur="3500"/>
                                        <p:tgtEl>
                                          <p:spTgt spid="228"/>
                                        </p:tgtEl>
                                        <p:attrNameLst>
                                          <p:attrName>ppt_y</p:attrName>
                                        </p:attrNameLst>
                                      </p:cBhvr>
                                      <p:tavLst>
                                        <p:tav tm="0">
                                          <p:val>
                                            <p:strVal val="ppt_y"/>
                                          </p:val>
                                        </p:tav>
                                        <p:tav tm="100000">
                                          <p:val>
                                            <p:strVal val="0-ppt_h/2"/>
                                          </p:val>
                                        </p:tav>
                                      </p:tavLst>
                                    </p:anim>
                                    <p:set>
                                      <p:cBhvr>
                                        <p:cTn id="804" dur="1" fill="hold">
                                          <p:stCondLst>
                                            <p:cond delay="3499"/>
                                          </p:stCondLst>
                                        </p:cTn>
                                        <p:tgtEl>
                                          <p:spTgt spid="228"/>
                                        </p:tgtEl>
                                        <p:attrNameLst>
                                          <p:attrName>style.visibility</p:attrName>
                                        </p:attrNameLst>
                                      </p:cBhvr>
                                      <p:to>
                                        <p:strVal val="hidden"/>
                                      </p:to>
                                    </p:set>
                                  </p:childTnLst>
                                </p:cTn>
                              </p:par>
                              <p:par>
                                <p:cTn id="805" presetID="2" presetClass="exit" presetSubtype="1" fill="hold" grpId="2" nodeType="withEffect">
                                  <p:stCondLst>
                                    <p:cond delay="0"/>
                                  </p:stCondLst>
                                  <p:childTnLst>
                                    <p:anim calcmode="lin" valueType="num">
                                      <p:cBhvr additive="base">
                                        <p:cTn id="806" dur="3500"/>
                                        <p:tgtEl>
                                          <p:spTgt spid="229"/>
                                        </p:tgtEl>
                                        <p:attrNameLst>
                                          <p:attrName>ppt_x</p:attrName>
                                        </p:attrNameLst>
                                      </p:cBhvr>
                                      <p:tavLst>
                                        <p:tav tm="0">
                                          <p:val>
                                            <p:strVal val="ppt_x"/>
                                          </p:val>
                                        </p:tav>
                                        <p:tav tm="100000">
                                          <p:val>
                                            <p:strVal val="ppt_x"/>
                                          </p:val>
                                        </p:tav>
                                      </p:tavLst>
                                    </p:anim>
                                    <p:anim calcmode="lin" valueType="num">
                                      <p:cBhvr additive="base">
                                        <p:cTn id="807" dur="3500"/>
                                        <p:tgtEl>
                                          <p:spTgt spid="229"/>
                                        </p:tgtEl>
                                        <p:attrNameLst>
                                          <p:attrName>ppt_y</p:attrName>
                                        </p:attrNameLst>
                                      </p:cBhvr>
                                      <p:tavLst>
                                        <p:tav tm="0">
                                          <p:val>
                                            <p:strVal val="ppt_y"/>
                                          </p:val>
                                        </p:tav>
                                        <p:tav tm="100000">
                                          <p:val>
                                            <p:strVal val="0-ppt_h/2"/>
                                          </p:val>
                                        </p:tav>
                                      </p:tavLst>
                                    </p:anim>
                                    <p:set>
                                      <p:cBhvr>
                                        <p:cTn id="808" dur="1" fill="hold">
                                          <p:stCondLst>
                                            <p:cond delay="3499"/>
                                          </p:stCondLst>
                                        </p:cTn>
                                        <p:tgtEl>
                                          <p:spTgt spid="229"/>
                                        </p:tgtEl>
                                        <p:attrNameLst>
                                          <p:attrName>style.visibility</p:attrName>
                                        </p:attrNameLst>
                                      </p:cBhvr>
                                      <p:to>
                                        <p:strVal val="hidden"/>
                                      </p:to>
                                    </p:set>
                                  </p:childTnLst>
                                </p:cTn>
                              </p:par>
                              <p:par>
                                <p:cTn id="809" presetID="2" presetClass="exit" presetSubtype="1" fill="hold" grpId="2" nodeType="withEffect">
                                  <p:stCondLst>
                                    <p:cond delay="0"/>
                                  </p:stCondLst>
                                  <p:childTnLst>
                                    <p:anim calcmode="lin" valueType="num">
                                      <p:cBhvr additive="base">
                                        <p:cTn id="810" dur="3500"/>
                                        <p:tgtEl>
                                          <p:spTgt spid="230"/>
                                        </p:tgtEl>
                                        <p:attrNameLst>
                                          <p:attrName>ppt_x</p:attrName>
                                        </p:attrNameLst>
                                      </p:cBhvr>
                                      <p:tavLst>
                                        <p:tav tm="0">
                                          <p:val>
                                            <p:strVal val="ppt_x"/>
                                          </p:val>
                                        </p:tav>
                                        <p:tav tm="100000">
                                          <p:val>
                                            <p:strVal val="ppt_x"/>
                                          </p:val>
                                        </p:tav>
                                      </p:tavLst>
                                    </p:anim>
                                    <p:anim calcmode="lin" valueType="num">
                                      <p:cBhvr additive="base">
                                        <p:cTn id="811" dur="3500"/>
                                        <p:tgtEl>
                                          <p:spTgt spid="230"/>
                                        </p:tgtEl>
                                        <p:attrNameLst>
                                          <p:attrName>ppt_y</p:attrName>
                                        </p:attrNameLst>
                                      </p:cBhvr>
                                      <p:tavLst>
                                        <p:tav tm="0">
                                          <p:val>
                                            <p:strVal val="ppt_y"/>
                                          </p:val>
                                        </p:tav>
                                        <p:tav tm="100000">
                                          <p:val>
                                            <p:strVal val="0-ppt_h/2"/>
                                          </p:val>
                                        </p:tav>
                                      </p:tavLst>
                                    </p:anim>
                                    <p:set>
                                      <p:cBhvr>
                                        <p:cTn id="812" dur="1" fill="hold">
                                          <p:stCondLst>
                                            <p:cond delay="3499"/>
                                          </p:stCondLst>
                                        </p:cTn>
                                        <p:tgtEl>
                                          <p:spTgt spid="230"/>
                                        </p:tgtEl>
                                        <p:attrNameLst>
                                          <p:attrName>style.visibility</p:attrName>
                                        </p:attrNameLst>
                                      </p:cBhvr>
                                      <p:to>
                                        <p:strVal val="hidden"/>
                                      </p:to>
                                    </p:set>
                                  </p:childTnLst>
                                </p:cTn>
                              </p:par>
                              <p:par>
                                <p:cTn id="813" presetID="2" presetClass="exit" presetSubtype="1" fill="hold" grpId="2" nodeType="withEffect">
                                  <p:stCondLst>
                                    <p:cond delay="0"/>
                                  </p:stCondLst>
                                  <p:childTnLst>
                                    <p:anim calcmode="lin" valueType="num">
                                      <p:cBhvr additive="base">
                                        <p:cTn id="814" dur="3500"/>
                                        <p:tgtEl>
                                          <p:spTgt spid="231"/>
                                        </p:tgtEl>
                                        <p:attrNameLst>
                                          <p:attrName>ppt_x</p:attrName>
                                        </p:attrNameLst>
                                      </p:cBhvr>
                                      <p:tavLst>
                                        <p:tav tm="0">
                                          <p:val>
                                            <p:strVal val="ppt_x"/>
                                          </p:val>
                                        </p:tav>
                                        <p:tav tm="100000">
                                          <p:val>
                                            <p:strVal val="ppt_x"/>
                                          </p:val>
                                        </p:tav>
                                      </p:tavLst>
                                    </p:anim>
                                    <p:anim calcmode="lin" valueType="num">
                                      <p:cBhvr additive="base">
                                        <p:cTn id="815" dur="3500"/>
                                        <p:tgtEl>
                                          <p:spTgt spid="231"/>
                                        </p:tgtEl>
                                        <p:attrNameLst>
                                          <p:attrName>ppt_y</p:attrName>
                                        </p:attrNameLst>
                                      </p:cBhvr>
                                      <p:tavLst>
                                        <p:tav tm="0">
                                          <p:val>
                                            <p:strVal val="ppt_y"/>
                                          </p:val>
                                        </p:tav>
                                        <p:tav tm="100000">
                                          <p:val>
                                            <p:strVal val="0-ppt_h/2"/>
                                          </p:val>
                                        </p:tav>
                                      </p:tavLst>
                                    </p:anim>
                                    <p:set>
                                      <p:cBhvr>
                                        <p:cTn id="816" dur="1" fill="hold">
                                          <p:stCondLst>
                                            <p:cond delay="3499"/>
                                          </p:stCondLst>
                                        </p:cTn>
                                        <p:tgtEl>
                                          <p:spTgt spid="231"/>
                                        </p:tgtEl>
                                        <p:attrNameLst>
                                          <p:attrName>style.visibility</p:attrName>
                                        </p:attrNameLst>
                                      </p:cBhvr>
                                      <p:to>
                                        <p:strVal val="hidden"/>
                                      </p:to>
                                    </p:set>
                                  </p:childTnLst>
                                </p:cTn>
                              </p:par>
                              <p:par>
                                <p:cTn id="817" presetID="2" presetClass="exit" presetSubtype="1" fill="hold" grpId="2" nodeType="withEffect">
                                  <p:stCondLst>
                                    <p:cond delay="0"/>
                                  </p:stCondLst>
                                  <p:childTnLst>
                                    <p:anim calcmode="lin" valueType="num">
                                      <p:cBhvr additive="base">
                                        <p:cTn id="818" dur="3500"/>
                                        <p:tgtEl>
                                          <p:spTgt spid="232"/>
                                        </p:tgtEl>
                                        <p:attrNameLst>
                                          <p:attrName>ppt_x</p:attrName>
                                        </p:attrNameLst>
                                      </p:cBhvr>
                                      <p:tavLst>
                                        <p:tav tm="0">
                                          <p:val>
                                            <p:strVal val="ppt_x"/>
                                          </p:val>
                                        </p:tav>
                                        <p:tav tm="100000">
                                          <p:val>
                                            <p:strVal val="ppt_x"/>
                                          </p:val>
                                        </p:tav>
                                      </p:tavLst>
                                    </p:anim>
                                    <p:anim calcmode="lin" valueType="num">
                                      <p:cBhvr additive="base">
                                        <p:cTn id="819" dur="3500"/>
                                        <p:tgtEl>
                                          <p:spTgt spid="232"/>
                                        </p:tgtEl>
                                        <p:attrNameLst>
                                          <p:attrName>ppt_y</p:attrName>
                                        </p:attrNameLst>
                                      </p:cBhvr>
                                      <p:tavLst>
                                        <p:tav tm="0">
                                          <p:val>
                                            <p:strVal val="ppt_y"/>
                                          </p:val>
                                        </p:tav>
                                        <p:tav tm="100000">
                                          <p:val>
                                            <p:strVal val="0-ppt_h/2"/>
                                          </p:val>
                                        </p:tav>
                                      </p:tavLst>
                                    </p:anim>
                                    <p:set>
                                      <p:cBhvr>
                                        <p:cTn id="820" dur="1" fill="hold">
                                          <p:stCondLst>
                                            <p:cond delay="3499"/>
                                          </p:stCondLst>
                                        </p:cTn>
                                        <p:tgtEl>
                                          <p:spTgt spid="232"/>
                                        </p:tgtEl>
                                        <p:attrNameLst>
                                          <p:attrName>style.visibility</p:attrName>
                                        </p:attrNameLst>
                                      </p:cBhvr>
                                      <p:to>
                                        <p:strVal val="hidden"/>
                                      </p:to>
                                    </p:set>
                                  </p:childTnLst>
                                </p:cTn>
                              </p:par>
                              <p:par>
                                <p:cTn id="821" presetID="2" presetClass="exit" presetSubtype="1" fill="hold" grpId="2" nodeType="withEffect">
                                  <p:stCondLst>
                                    <p:cond delay="0"/>
                                  </p:stCondLst>
                                  <p:childTnLst>
                                    <p:anim calcmode="lin" valueType="num">
                                      <p:cBhvr additive="base">
                                        <p:cTn id="822" dur="3500"/>
                                        <p:tgtEl>
                                          <p:spTgt spid="233"/>
                                        </p:tgtEl>
                                        <p:attrNameLst>
                                          <p:attrName>ppt_x</p:attrName>
                                        </p:attrNameLst>
                                      </p:cBhvr>
                                      <p:tavLst>
                                        <p:tav tm="0">
                                          <p:val>
                                            <p:strVal val="ppt_x"/>
                                          </p:val>
                                        </p:tav>
                                        <p:tav tm="100000">
                                          <p:val>
                                            <p:strVal val="ppt_x"/>
                                          </p:val>
                                        </p:tav>
                                      </p:tavLst>
                                    </p:anim>
                                    <p:anim calcmode="lin" valueType="num">
                                      <p:cBhvr additive="base">
                                        <p:cTn id="823" dur="3500"/>
                                        <p:tgtEl>
                                          <p:spTgt spid="233"/>
                                        </p:tgtEl>
                                        <p:attrNameLst>
                                          <p:attrName>ppt_y</p:attrName>
                                        </p:attrNameLst>
                                      </p:cBhvr>
                                      <p:tavLst>
                                        <p:tav tm="0">
                                          <p:val>
                                            <p:strVal val="ppt_y"/>
                                          </p:val>
                                        </p:tav>
                                        <p:tav tm="100000">
                                          <p:val>
                                            <p:strVal val="0-ppt_h/2"/>
                                          </p:val>
                                        </p:tav>
                                      </p:tavLst>
                                    </p:anim>
                                    <p:set>
                                      <p:cBhvr>
                                        <p:cTn id="824" dur="1" fill="hold">
                                          <p:stCondLst>
                                            <p:cond delay="3499"/>
                                          </p:stCondLst>
                                        </p:cTn>
                                        <p:tgtEl>
                                          <p:spTgt spid="233"/>
                                        </p:tgtEl>
                                        <p:attrNameLst>
                                          <p:attrName>style.visibility</p:attrName>
                                        </p:attrNameLst>
                                      </p:cBhvr>
                                      <p:to>
                                        <p:strVal val="hidden"/>
                                      </p:to>
                                    </p:set>
                                  </p:childTnLst>
                                </p:cTn>
                              </p:par>
                              <p:par>
                                <p:cTn id="825" presetID="2" presetClass="exit" presetSubtype="1" fill="hold" grpId="2" nodeType="withEffect">
                                  <p:stCondLst>
                                    <p:cond delay="0"/>
                                  </p:stCondLst>
                                  <p:childTnLst>
                                    <p:anim calcmode="lin" valueType="num">
                                      <p:cBhvr additive="base">
                                        <p:cTn id="826" dur="3500"/>
                                        <p:tgtEl>
                                          <p:spTgt spid="234"/>
                                        </p:tgtEl>
                                        <p:attrNameLst>
                                          <p:attrName>ppt_x</p:attrName>
                                        </p:attrNameLst>
                                      </p:cBhvr>
                                      <p:tavLst>
                                        <p:tav tm="0">
                                          <p:val>
                                            <p:strVal val="ppt_x"/>
                                          </p:val>
                                        </p:tav>
                                        <p:tav tm="100000">
                                          <p:val>
                                            <p:strVal val="ppt_x"/>
                                          </p:val>
                                        </p:tav>
                                      </p:tavLst>
                                    </p:anim>
                                    <p:anim calcmode="lin" valueType="num">
                                      <p:cBhvr additive="base">
                                        <p:cTn id="827" dur="3500"/>
                                        <p:tgtEl>
                                          <p:spTgt spid="234"/>
                                        </p:tgtEl>
                                        <p:attrNameLst>
                                          <p:attrName>ppt_y</p:attrName>
                                        </p:attrNameLst>
                                      </p:cBhvr>
                                      <p:tavLst>
                                        <p:tav tm="0">
                                          <p:val>
                                            <p:strVal val="ppt_y"/>
                                          </p:val>
                                        </p:tav>
                                        <p:tav tm="100000">
                                          <p:val>
                                            <p:strVal val="0-ppt_h/2"/>
                                          </p:val>
                                        </p:tav>
                                      </p:tavLst>
                                    </p:anim>
                                    <p:set>
                                      <p:cBhvr>
                                        <p:cTn id="828" dur="1" fill="hold">
                                          <p:stCondLst>
                                            <p:cond delay="3499"/>
                                          </p:stCondLst>
                                        </p:cTn>
                                        <p:tgtEl>
                                          <p:spTgt spid="234"/>
                                        </p:tgtEl>
                                        <p:attrNameLst>
                                          <p:attrName>style.visibility</p:attrName>
                                        </p:attrNameLst>
                                      </p:cBhvr>
                                      <p:to>
                                        <p:strVal val="hidden"/>
                                      </p:to>
                                    </p:set>
                                  </p:childTnLst>
                                </p:cTn>
                              </p:par>
                              <p:par>
                                <p:cTn id="829" presetID="2" presetClass="exit" presetSubtype="1" fill="hold" grpId="2" nodeType="withEffect">
                                  <p:stCondLst>
                                    <p:cond delay="0"/>
                                  </p:stCondLst>
                                  <p:childTnLst>
                                    <p:anim calcmode="lin" valueType="num">
                                      <p:cBhvr additive="base">
                                        <p:cTn id="830" dur="3500"/>
                                        <p:tgtEl>
                                          <p:spTgt spid="235"/>
                                        </p:tgtEl>
                                        <p:attrNameLst>
                                          <p:attrName>ppt_x</p:attrName>
                                        </p:attrNameLst>
                                      </p:cBhvr>
                                      <p:tavLst>
                                        <p:tav tm="0">
                                          <p:val>
                                            <p:strVal val="ppt_x"/>
                                          </p:val>
                                        </p:tav>
                                        <p:tav tm="100000">
                                          <p:val>
                                            <p:strVal val="ppt_x"/>
                                          </p:val>
                                        </p:tav>
                                      </p:tavLst>
                                    </p:anim>
                                    <p:anim calcmode="lin" valueType="num">
                                      <p:cBhvr additive="base">
                                        <p:cTn id="831" dur="3500"/>
                                        <p:tgtEl>
                                          <p:spTgt spid="235"/>
                                        </p:tgtEl>
                                        <p:attrNameLst>
                                          <p:attrName>ppt_y</p:attrName>
                                        </p:attrNameLst>
                                      </p:cBhvr>
                                      <p:tavLst>
                                        <p:tav tm="0">
                                          <p:val>
                                            <p:strVal val="ppt_y"/>
                                          </p:val>
                                        </p:tav>
                                        <p:tav tm="100000">
                                          <p:val>
                                            <p:strVal val="0-ppt_h/2"/>
                                          </p:val>
                                        </p:tav>
                                      </p:tavLst>
                                    </p:anim>
                                    <p:set>
                                      <p:cBhvr>
                                        <p:cTn id="832" dur="1" fill="hold">
                                          <p:stCondLst>
                                            <p:cond delay="3499"/>
                                          </p:stCondLst>
                                        </p:cTn>
                                        <p:tgtEl>
                                          <p:spTgt spid="235"/>
                                        </p:tgtEl>
                                        <p:attrNameLst>
                                          <p:attrName>style.visibility</p:attrName>
                                        </p:attrNameLst>
                                      </p:cBhvr>
                                      <p:to>
                                        <p:strVal val="hidden"/>
                                      </p:to>
                                    </p:set>
                                  </p:childTnLst>
                                </p:cTn>
                              </p:par>
                              <p:par>
                                <p:cTn id="833" presetID="2" presetClass="exit" presetSubtype="1" fill="hold" grpId="2" nodeType="withEffect">
                                  <p:stCondLst>
                                    <p:cond delay="0"/>
                                  </p:stCondLst>
                                  <p:childTnLst>
                                    <p:anim calcmode="lin" valueType="num">
                                      <p:cBhvr additive="base">
                                        <p:cTn id="834" dur="3500"/>
                                        <p:tgtEl>
                                          <p:spTgt spid="236"/>
                                        </p:tgtEl>
                                        <p:attrNameLst>
                                          <p:attrName>ppt_x</p:attrName>
                                        </p:attrNameLst>
                                      </p:cBhvr>
                                      <p:tavLst>
                                        <p:tav tm="0">
                                          <p:val>
                                            <p:strVal val="ppt_x"/>
                                          </p:val>
                                        </p:tav>
                                        <p:tav tm="100000">
                                          <p:val>
                                            <p:strVal val="ppt_x"/>
                                          </p:val>
                                        </p:tav>
                                      </p:tavLst>
                                    </p:anim>
                                    <p:anim calcmode="lin" valueType="num">
                                      <p:cBhvr additive="base">
                                        <p:cTn id="835" dur="3500"/>
                                        <p:tgtEl>
                                          <p:spTgt spid="236"/>
                                        </p:tgtEl>
                                        <p:attrNameLst>
                                          <p:attrName>ppt_y</p:attrName>
                                        </p:attrNameLst>
                                      </p:cBhvr>
                                      <p:tavLst>
                                        <p:tav tm="0">
                                          <p:val>
                                            <p:strVal val="ppt_y"/>
                                          </p:val>
                                        </p:tav>
                                        <p:tav tm="100000">
                                          <p:val>
                                            <p:strVal val="0-ppt_h/2"/>
                                          </p:val>
                                        </p:tav>
                                      </p:tavLst>
                                    </p:anim>
                                    <p:set>
                                      <p:cBhvr>
                                        <p:cTn id="836" dur="1" fill="hold">
                                          <p:stCondLst>
                                            <p:cond delay="3499"/>
                                          </p:stCondLst>
                                        </p:cTn>
                                        <p:tgtEl>
                                          <p:spTgt spid="236"/>
                                        </p:tgtEl>
                                        <p:attrNameLst>
                                          <p:attrName>style.visibility</p:attrName>
                                        </p:attrNameLst>
                                      </p:cBhvr>
                                      <p:to>
                                        <p:strVal val="hidden"/>
                                      </p:to>
                                    </p:set>
                                  </p:childTnLst>
                                </p:cTn>
                              </p:par>
                              <p:par>
                                <p:cTn id="837" presetID="2" presetClass="exit" presetSubtype="1" fill="hold" grpId="2" nodeType="withEffect">
                                  <p:stCondLst>
                                    <p:cond delay="0"/>
                                  </p:stCondLst>
                                  <p:childTnLst>
                                    <p:anim calcmode="lin" valueType="num">
                                      <p:cBhvr additive="base">
                                        <p:cTn id="838" dur="3500"/>
                                        <p:tgtEl>
                                          <p:spTgt spid="237"/>
                                        </p:tgtEl>
                                        <p:attrNameLst>
                                          <p:attrName>ppt_x</p:attrName>
                                        </p:attrNameLst>
                                      </p:cBhvr>
                                      <p:tavLst>
                                        <p:tav tm="0">
                                          <p:val>
                                            <p:strVal val="ppt_x"/>
                                          </p:val>
                                        </p:tav>
                                        <p:tav tm="100000">
                                          <p:val>
                                            <p:strVal val="ppt_x"/>
                                          </p:val>
                                        </p:tav>
                                      </p:tavLst>
                                    </p:anim>
                                    <p:anim calcmode="lin" valueType="num">
                                      <p:cBhvr additive="base">
                                        <p:cTn id="839" dur="3500"/>
                                        <p:tgtEl>
                                          <p:spTgt spid="237"/>
                                        </p:tgtEl>
                                        <p:attrNameLst>
                                          <p:attrName>ppt_y</p:attrName>
                                        </p:attrNameLst>
                                      </p:cBhvr>
                                      <p:tavLst>
                                        <p:tav tm="0">
                                          <p:val>
                                            <p:strVal val="ppt_y"/>
                                          </p:val>
                                        </p:tav>
                                        <p:tav tm="100000">
                                          <p:val>
                                            <p:strVal val="0-ppt_h/2"/>
                                          </p:val>
                                        </p:tav>
                                      </p:tavLst>
                                    </p:anim>
                                    <p:set>
                                      <p:cBhvr>
                                        <p:cTn id="840" dur="1" fill="hold">
                                          <p:stCondLst>
                                            <p:cond delay="3499"/>
                                          </p:stCondLst>
                                        </p:cTn>
                                        <p:tgtEl>
                                          <p:spTgt spid="237"/>
                                        </p:tgtEl>
                                        <p:attrNameLst>
                                          <p:attrName>style.visibility</p:attrName>
                                        </p:attrNameLst>
                                      </p:cBhvr>
                                      <p:to>
                                        <p:strVal val="hidden"/>
                                      </p:to>
                                    </p:set>
                                  </p:childTnLst>
                                </p:cTn>
                              </p:par>
                              <p:par>
                                <p:cTn id="841" presetID="2" presetClass="exit" presetSubtype="1" fill="hold" grpId="2" nodeType="withEffect">
                                  <p:stCondLst>
                                    <p:cond delay="0"/>
                                  </p:stCondLst>
                                  <p:childTnLst>
                                    <p:anim calcmode="lin" valueType="num">
                                      <p:cBhvr additive="base">
                                        <p:cTn id="842" dur="3500"/>
                                        <p:tgtEl>
                                          <p:spTgt spid="238"/>
                                        </p:tgtEl>
                                        <p:attrNameLst>
                                          <p:attrName>ppt_x</p:attrName>
                                        </p:attrNameLst>
                                      </p:cBhvr>
                                      <p:tavLst>
                                        <p:tav tm="0">
                                          <p:val>
                                            <p:strVal val="ppt_x"/>
                                          </p:val>
                                        </p:tav>
                                        <p:tav tm="100000">
                                          <p:val>
                                            <p:strVal val="ppt_x"/>
                                          </p:val>
                                        </p:tav>
                                      </p:tavLst>
                                    </p:anim>
                                    <p:anim calcmode="lin" valueType="num">
                                      <p:cBhvr additive="base">
                                        <p:cTn id="843" dur="3500"/>
                                        <p:tgtEl>
                                          <p:spTgt spid="238"/>
                                        </p:tgtEl>
                                        <p:attrNameLst>
                                          <p:attrName>ppt_y</p:attrName>
                                        </p:attrNameLst>
                                      </p:cBhvr>
                                      <p:tavLst>
                                        <p:tav tm="0">
                                          <p:val>
                                            <p:strVal val="ppt_y"/>
                                          </p:val>
                                        </p:tav>
                                        <p:tav tm="100000">
                                          <p:val>
                                            <p:strVal val="0-ppt_h/2"/>
                                          </p:val>
                                        </p:tav>
                                      </p:tavLst>
                                    </p:anim>
                                    <p:set>
                                      <p:cBhvr>
                                        <p:cTn id="844" dur="1" fill="hold">
                                          <p:stCondLst>
                                            <p:cond delay="3499"/>
                                          </p:stCondLst>
                                        </p:cTn>
                                        <p:tgtEl>
                                          <p:spTgt spid="23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7000"/>
                                        <p:tgtEl>
                                          <p:spTgt spid="197"/>
                                        </p:tgtEl>
                                      </p:cBhvr>
                                    </p:animEffect>
                                    <p:set>
                                      <p:cBhvr>
                                        <p:cTn id="847" dur="1" fill="hold">
                                          <p:stCondLst>
                                            <p:cond delay="6999"/>
                                          </p:stCondLst>
                                        </p:cTn>
                                        <p:tgtEl>
                                          <p:spTgt spid="197"/>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7000"/>
                                        <p:tgtEl>
                                          <p:spTgt spid="198"/>
                                        </p:tgtEl>
                                      </p:cBhvr>
                                    </p:animEffect>
                                    <p:set>
                                      <p:cBhvr>
                                        <p:cTn id="850" dur="1" fill="hold">
                                          <p:stCondLst>
                                            <p:cond delay="6999"/>
                                          </p:stCondLst>
                                        </p:cTn>
                                        <p:tgtEl>
                                          <p:spTgt spid="198"/>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7000"/>
                                        <p:tgtEl>
                                          <p:spTgt spid="199"/>
                                        </p:tgtEl>
                                      </p:cBhvr>
                                    </p:animEffect>
                                    <p:set>
                                      <p:cBhvr>
                                        <p:cTn id="853" dur="1" fill="hold">
                                          <p:stCondLst>
                                            <p:cond delay="6999"/>
                                          </p:stCondLst>
                                        </p:cTn>
                                        <p:tgtEl>
                                          <p:spTgt spid="199"/>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7000"/>
                                        <p:tgtEl>
                                          <p:spTgt spid="200"/>
                                        </p:tgtEl>
                                      </p:cBhvr>
                                    </p:animEffect>
                                    <p:set>
                                      <p:cBhvr>
                                        <p:cTn id="856" dur="1" fill="hold">
                                          <p:stCondLst>
                                            <p:cond delay="6999"/>
                                          </p:stCondLst>
                                        </p:cTn>
                                        <p:tgtEl>
                                          <p:spTgt spid="200"/>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7000"/>
                                        <p:tgtEl>
                                          <p:spTgt spid="201"/>
                                        </p:tgtEl>
                                      </p:cBhvr>
                                    </p:animEffect>
                                    <p:set>
                                      <p:cBhvr>
                                        <p:cTn id="859" dur="1" fill="hold">
                                          <p:stCondLst>
                                            <p:cond delay="6999"/>
                                          </p:stCondLst>
                                        </p:cTn>
                                        <p:tgtEl>
                                          <p:spTgt spid="201"/>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7000"/>
                                        <p:tgtEl>
                                          <p:spTgt spid="202"/>
                                        </p:tgtEl>
                                      </p:cBhvr>
                                    </p:animEffect>
                                    <p:set>
                                      <p:cBhvr>
                                        <p:cTn id="862" dur="1" fill="hold">
                                          <p:stCondLst>
                                            <p:cond delay="6999"/>
                                          </p:stCondLst>
                                        </p:cTn>
                                        <p:tgtEl>
                                          <p:spTgt spid="202"/>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7000"/>
                                        <p:tgtEl>
                                          <p:spTgt spid="203"/>
                                        </p:tgtEl>
                                      </p:cBhvr>
                                    </p:animEffect>
                                    <p:set>
                                      <p:cBhvr>
                                        <p:cTn id="865" dur="1" fill="hold">
                                          <p:stCondLst>
                                            <p:cond delay="6999"/>
                                          </p:stCondLst>
                                        </p:cTn>
                                        <p:tgtEl>
                                          <p:spTgt spid="203"/>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7000"/>
                                        <p:tgtEl>
                                          <p:spTgt spid="204"/>
                                        </p:tgtEl>
                                      </p:cBhvr>
                                    </p:animEffect>
                                    <p:set>
                                      <p:cBhvr>
                                        <p:cTn id="868" dur="1" fill="hold">
                                          <p:stCondLst>
                                            <p:cond delay="6999"/>
                                          </p:stCondLst>
                                        </p:cTn>
                                        <p:tgtEl>
                                          <p:spTgt spid="204"/>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7000"/>
                                        <p:tgtEl>
                                          <p:spTgt spid="205"/>
                                        </p:tgtEl>
                                      </p:cBhvr>
                                    </p:animEffect>
                                    <p:set>
                                      <p:cBhvr>
                                        <p:cTn id="871" dur="1" fill="hold">
                                          <p:stCondLst>
                                            <p:cond delay="6999"/>
                                          </p:stCondLst>
                                        </p:cTn>
                                        <p:tgtEl>
                                          <p:spTgt spid="205"/>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7000"/>
                                        <p:tgtEl>
                                          <p:spTgt spid="206"/>
                                        </p:tgtEl>
                                      </p:cBhvr>
                                    </p:animEffect>
                                    <p:set>
                                      <p:cBhvr>
                                        <p:cTn id="874" dur="1" fill="hold">
                                          <p:stCondLst>
                                            <p:cond delay="6999"/>
                                          </p:stCondLst>
                                        </p:cTn>
                                        <p:tgtEl>
                                          <p:spTgt spid="206"/>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7000"/>
                                        <p:tgtEl>
                                          <p:spTgt spid="207"/>
                                        </p:tgtEl>
                                      </p:cBhvr>
                                    </p:animEffect>
                                    <p:set>
                                      <p:cBhvr>
                                        <p:cTn id="877" dur="1" fill="hold">
                                          <p:stCondLst>
                                            <p:cond delay="6999"/>
                                          </p:stCondLst>
                                        </p:cTn>
                                        <p:tgtEl>
                                          <p:spTgt spid="207"/>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7000"/>
                                        <p:tgtEl>
                                          <p:spTgt spid="208"/>
                                        </p:tgtEl>
                                      </p:cBhvr>
                                    </p:animEffect>
                                    <p:set>
                                      <p:cBhvr>
                                        <p:cTn id="880" dur="1" fill="hold">
                                          <p:stCondLst>
                                            <p:cond delay="6999"/>
                                          </p:stCondLst>
                                        </p:cTn>
                                        <p:tgtEl>
                                          <p:spTgt spid="208"/>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7000"/>
                                        <p:tgtEl>
                                          <p:spTgt spid="209"/>
                                        </p:tgtEl>
                                      </p:cBhvr>
                                    </p:animEffect>
                                    <p:set>
                                      <p:cBhvr>
                                        <p:cTn id="883" dur="1" fill="hold">
                                          <p:stCondLst>
                                            <p:cond delay="6999"/>
                                          </p:stCondLst>
                                        </p:cTn>
                                        <p:tgtEl>
                                          <p:spTgt spid="209"/>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7000"/>
                                        <p:tgtEl>
                                          <p:spTgt spid="210"/>
                                        </p:tgtEl>
                                      </p:cBhvr>
                                    </p:animEffect>
                                    <p:set>
                                      <p:cBhvr>
                                        <p:cTn id="886" dur="1" fill="hold">
                                          <p:stCondLst>
                                            <p:cond delay="6999"/>
                                          </p:stCondLst>
                                        </p:cTn>
                                        <p:tgtEl>
                                          <p:spTgt spid="210"/>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7000"/>
                                        <p:tgtEl>
                                          <p:spTgt spid="211"/>
                                        </p:tgtEl>
                                      </p:cBhvr>
                                    </p:animEffect>
                                    <p:set>
                                      <p:cBhvr>
                                        <p:cTn id="889" dur="1" fill="hold">
                                          <p:stCondLst>
                                            <p:cond delay="6999"/>
                                          </p:stCondLst>
                                        </p:cTn>
                                        <p:tgtEl>
                                          <p:spTgt spid="211"/>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7000"/>
                                        <p:tgtEl>
                                          <p:spTgt spid="212"/>
                                        </p:tgtEl>
                                      </p:cBhvr>
                                    </p:animEffect>
                                    <p:set>
                                      <p:cBhvr>
                                        <p:cTn id="892" dur="1" fill="hold">
                                          <p:stCondLst>
                                            <p:cond delay="6999"/>
                                          </p:stCondLst>
                                        </p:cTn>
                                        <p:tgtEl>
                                          <p:spTgt spid="212"/>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7000"/>
                                        <p:tgtEl>
                                          <p:spTgt spid="213"/>
                                        </p:tgtEl>
                                      </p:cBhvr>
                                    </p:animEffect>
                                    <p:set>
                                      <p:cBhvr>
                                        <p:cTn id="895" dur="1" fill="hold">
                                          <p:stCondLst>
                                            <p:cond delay="6999"/>
                                          </p:stCondLst>
                                        </p:cTn>
                                        <p:tgtEl>
                                          <p:spTgt spid="213"/>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7000"/>
                                        <p:tgtEl>
                                          <p:spTgt spid="214"/>
                                        </p:tgtEl>
                                      </p:cBhvr>
                                    </p:animEffect>
                                    <p:set>
                                      <p:cBhvr>
                                        <p:cTn id="898" dur="1" fill="hold">
                                          <p:stCondLst>
                                            <p:cond delay="6999"/>
                                          </p:stCondLst>
                                        </p:cTn>
                                        <p:tgtEl>
                                          <p:spTgt spid="214"/>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7000"/>
                                        <p:tgtEl>
                                          <p:spTgt spid="215"/>
                                        </p:tgtEl>
                                      </p:cBhvr>
                                    </p:animEffect>
                                    <p:set>
                                      <p:cBhvr>
                                        <p:cTn id="901" dur="1" fill="hold">
                                          <p:stCondLst>
                                            <p:cond delay="6999"/>
                                          </p:stCondLst>
                                        </p:cTn>
                                        <p:tgtEl>
                                          <p:spTgt spid="215"/>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7000"/>
                                        <p:tgtEl>
                                          <p:spTgt spid="216"/>
                                        </p:tgtEl>
                                      </p:cBhvr>
                                    </p:animEffect>
                                    <p:set>
                                      <p:cBhvr>
                                        <p:cTn id="904" dur="1" fill="hold">
                                          <p:stCondLst>
                                            <p:cond delay="6999"/>
                                          </p:stCondLst>
                                        </p:cTn>
                                        <p:tgtEl>
                                          <p:spTgt spid="216"/>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7000"/>
                                        <p:tgtEl>
                                          <p:spTgt spid="217"/>
                                        </p:tgtEl>
                                      </p:cBhvr>
                                    </p:animEffect>
                                    <p:set>
                                      <p:cBhvr>
                                        <p:cTn id="907" dur="1" fill="hold">
                                          <p:stCondLst>
                                            <p:cond delay="6999"/>
                                          </p:stCondLst>
                                        </p:cTn>
                                        <p:tgtEl>
                                          <p:spTgt spid="217"/>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7000"/>
                                        <p:tgtEl>
                                          <p:spTgt spid="218"/>
                                        </p:tgtEl>
                                      </p:cBhvr>
                                    </p:animEffect>
                                    <p:set>
                                      <p:cBhvr>
                                        <p:cTn id="910" dur="1" fill="hold">
                                          <p:stCondLst>
                                            <p:cond delay="6999"/>
                                          </p:stCondLst>
                                        </p:cTn>
                                        <p:tgtEl>
                                          <p:spTgt spid="218"/>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7000"/>
                                        <p:tgtEl>
                                          <p:spTgt spid="219"/>
                                        </p:tgtEl>
                                      </p:cBhvr>
                                    </p:animEffect>
                                    <p:set>
                                      <p:cBhvr>
                                        <p:cTn id="913" dur="1" fill="hold">
                                          <p:stCondLst>
                                            <p:cond delay="6999"/>
                                          </p:stCondLst>
                                        </p:cTn>
                                        <p:tgtEl>
                                          <p:spTgt spid="219"/>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7000"/>
                                        <p:tgtEl>
                                          <p:spTgt spid="220"/>
                                        </p:tgtEl>
                                      </p:cBhvr>
                                    </p:animEffect>
                                    <p:set>
                                      <p:cBhvr>
                                        <p:cTn id="916" dur="1" fill="hold">
                                          <p:stCondLst>
                                            <p:cond delay="6999"/>
                                          </p:stCondLst>
                                        </p:cTn>
                                        <p:tgtEl>
                                          <p:spTgt spid="220"/>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7000"/>
                                        <p:tgtEl>
                                          <p:spTgt spid="221"/>
                                        </p:tgtEl>
                                      </p:cBhvr>
                                    </p:animEffect>
                                    <p:set>
                                      <p:cBhvr>
                                        <p:cTn id="919" dur="1" fill="hold">
                                          <p:stCondLst>
                                            <p:cond delay="6999"/>
                                          </p:stCondLst>
                                        </p:cTn>
                                        <p:tgtEl>
                                          <p:spTgt spid="221"/>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7000"/>
                                        <p:tgtEl>
                                          <p:spTgt spid="222"/>
                                        </p:tgtEl>
                                      </p:cBhvr>
                                    </p:animEffect>
                                    <p:set>
                                      <p:cBhvr>
                                        <p:cTn id="922" dur="1" fill="hold">
                                          <p:stCondLst>
                                            <p:cond delay="6999"/>
                                          </p:stCondLst>
                                        </p:cTn>
                                        <p:tgtEl>
                                          <p:spTgt spid="222"/>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7000"/>
                                        <p:tgtEl>
                                          <p:spTgt spid="223"/>
                                        </p:tgtEl>
                                      </p:cBhvr>
                                    </p:animEffect>
                                    <p:set>
                                      <p:cBhvr>
                                        <p:cTn id="925" dur="1" fill="hold">
                                          <p:stCondLst>
                                            <p:cond delay="6999"/>
                                          </p:stCondLst>
                                        </p:cTn>
                                        <p:tgtEl>
                                          <p:spTgt spid="223"/>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7000"/>
                                        <p:tgtEl>
                                          <p:spTgt spid="224"/>
                                        </p:tgtEl>
                                      </p:cBhvr>
                                    </p:animEffect>
                                    <p:set>
                                      <p:cBhvr>
                                        <p:cTn id="928" dur="1" fill="hold">
                                          <p:stCondLst>
                                            <p:cond delay="6999"/>
                                          </p:stCondLst>
                                        </p:cTn>
                                        <p:tgtEl>
                                          <p:spTgt spid="224"/>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7000"/>
                                        <p:tgtEl>
                                          <p:spTgt spid="225"/>
                                        </p:tgtEl>
                                      </p:cBhvr>
                                    </p:animEffect>
                                    <p:set>
                                      <p:cBhvr>
                                        <p:cTn id="931" dur="1" fill="hold">
                                          <p:stCondLst>
                                            <p:cond delay="6999"/>
                                          </p:stCondLst>
                                        </p:cTn>
                                        <p:tgtEl>
                                          <p:spTgt spid="225"/>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7000"/>
                                        <p:tgtEl>
                                          <p:spTgt spid="226"/>
                                        </p:tgtEl>
                                      </p:cBhvr>
                                    </p:animEffect>
                                    <p:set>
                                      <p:cBhvr>
                                        <p:cTn id="934" dur="1" fill="hold">
                                          <p:stCondLst>
                                            <p:cond delay="6999"/>
                                          </p:stCondLst>
                                        </p:cTn>
                                        <p:tgtEl>
                                          <p:spTgt spid="226"/>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7000"/>
                                        <p:tgtEl>
                                          <p:spTgt spid="227"/>
                                        </p:tgtEl>
                                      </p:cBhvr>
                                    </p:animEffect>
                                    <p:set>
                                      <p:cBhvr>
                                        <p:cTn id="937" dur="1" fill="hold">
                                          <p:stCondLst>
                                            <p:cond delay="6999"/>
                                          </p:stCondLst>
                                        </p:cTn>
                                        <p:tgtEl>
                                          <p:spTgt spid="227"/>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7000"/>
                                        <p:tgtEl>
                                          <p:spTgt spid="228"/>
                                        </p:tgtEl>
                                      </p:cBhvr>
                                    </p:animEffect>
                                    <p:set>
                                      <p:cBhvr>
                                        <p:cTn id="940" dur="1" fill="hold">
                                          <p:stCondLst>
                                            <p:cond delay="6999"/>
                                          </p:stCondLst>
                                        </p:cTn>
                                        <p:tgtEl>
                                          <p:spTgt spid="228"/>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7000"/>
                                        <p:tgtEl>
                                          <p:spTgt spid="229"/>
                                        </p:tgtEl>
                                      </p:cBhvr>
                                    </p:animEffect>
                                    <p:set>
                                      <p:cBhvr>
                                        <p:cTn id="943" dur="1" fill="hold">
                                          <p:stCondLst>
                                            <p:cond delay="6999"/>
                                          </p:stCondLst>
                                        </p:cTn>
                                        <p:tgtEl>
                                          <p:spTgt spid="229"/>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7000"/>
                                        <p:tgtEl>
                                          <p:spTgt spid="230"/>
                                        </p:tgtEl>
                                      </p:cBhvr>
                                    </p:animEffect>
                                    <p:set>
                                      <p:cBhvr>
                                        <p:cTn id="946" dur="1" fill="hold">
                                          <p:stCondLst>
                                            <p:cond delay="6999"/>
                                          </p:stCondLst>
                                        </p:cTn>
                                        <p:tgtEl>
                                          <p:spTgt spid="230"/>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7000"/>
                                        <p:tgtEl>
                                          <p:spTgt spid="231"/>
                                        </p:tgtEl>
                                      </p:cBhvr>
                                    </p:animEffect>
                                    <p:set>
                                      <p:cBhvr>
                                        <p:cTn id="949" dur="1" fill="hold">
                                          <p:stCondLst>
                                            <p:cond delay="6999"/>
                                          </p:stCondLst>
                                        </p:cTn>
                                        <p:tgtEl>
                                          <p:spTgt spid="231"/>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7000"/>
                                        <p:tgtEl>
                                          <p:spTgt spid="232"/>
                                        </p:tgtEl>
                                      </p:cBhvr>
                                    </p:animEffect>
                                    <p:set>
                                      <p:cBhvr>
                                        <p:cTn id="952" dur="1" fill="hold">
                                          <p:stCondLst>
                                            <p:cond delay="6999"/>
                                          </p:stCondLst>
                                        </p:cTn>
                                        <p:tgtEl>
                                          <p:spTgt spid="232"/>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7000"/>
                                        <p:tgtEl>
                                          <p:spTgt spid="233"/>
                                        </p:tgtEl>
                                      </p:cBhvr>
                                    </p:animEffect>
                                    <p:set>
                                      <p:cBhvr>
                                        <p:cTn id="955" dur="1" fill="hold">
                                          <p:stCondLst>
                                            <p:cond delay="6999"/>
                                          </p:stCondLst>
                                        </p:cTn>
                                        <p:tgtEl>
                                          <p:spTgt spid="233"/>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7000"/>
                                        <p:tgtEl>
                                          <p:spTgt spid="234"/>
                                        </p:tgtEl>
                                      </p:cBhvr>
                                    </p:animEffect>
                                    <p:set>
                                      <p:cBhvr>
                                        <p:cTn id="958" dur="1" fill="hold">
                                          <p:stCondLst>
                                            <p:cond delay="6999"/>
                                          </p:stCondLst>
                                        </p:cTn>
                                        <p:tgtEl>
                                          <p:spTgt spid="234"/>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7000"/>
                                        <p:tgtEl>
                                          <p:spTgt spid="235"/>
                                        </p:tgtEl>
                                      </p:cBhvr>
                                    </p:animEffect>
                                    <p:set>
                                      <p:cBhvr>
                                        <p:cTn id="961" dur="1" fill="hold">
                                          <p:stCondLst>
                                            <p:cond delay="6999"/>
                                          </p:stCondLst>
                                        </p:cTn>
                                        <p:tgtEl>
                                          <p:spTgt spid="235"/>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7000"/>
                                        <p:tgtEl>
                                          <p:spTgt spid="236"/>
                                        </p:tgtEl>
                                      </p:cBhvr>
                                    </p:animEffect>
                                    <p:set>
                                      <p:cBhvr>
                                        <p:cTn id="964" dur="1" fill="hold">
                                          <p:stCondLst>
                                            <p:cond delay="6999"/>
                                          </p:stCondLst>
                                        </p:cTn>
                                        <p:tgtEl>
                                          <p:spTgt spid="236"/>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7000"/>
                                        <p:tgtEl>
                                          <p:spTgt spid="237"/>
                                        </p:tgtEl>
                                      </p:cBhvr>
                                    </p:animEffect>
                                    <p:set>
                                      <p:cBhvr>
                                        <p:cTn id="967" dur="1" fill="hold">
                                          <p:stCondLst>
                                            <p:cond delay="6999"/>
                                          </p:stCondLst>
                                        </p:cTn>
                                        <p:tgtEl>
                                          <p:spTgt spid="237"/>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7000"/>
                                        <p:tgtEl>
                                          <p:spTgt spid="238"/>
                                        </p:tgtEl>
                                      </p:cBhvr>
                                    </p:animEffect>
                                    <p:set>
                                      <p:cBhvr>
                                        <p:cTn id="970" dur="1" fill="hold">
                                          <p:stCondLst>
                                            <p:cond delay="6999"/>
                                          </p:stCondLst>
                                        </p:cTn>
                                        <p:tgtEl>
                                          <p:spTgt spid="238"/>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7000"/>
                                        <p:tgtEl>
                                          <p:spTgt spid="3"/>
                                        </p:tgtEl>
                                      </p:cBhvr>
                                    </p:animEffect>
                                    <p:set>
                                      <p:cBhvr>
                                        <p:cTn id="973" dur="1" fill="hold">
                                          <p:stCondLst>
                                            <p:cond delay="6999"/>
                                          </p:stCondLst>
                                        </p:cTn>
                                        <p:tgtEl>
                                          <p:spTgt spid="3"/>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7000"/>
                                        <p:tgtEl>
                                          <p:spTgt spid="4"/>
                                        </p:tgtEl>
                                      </p:cBhvr>
                                    </p:animEffect>
                                    <p:set>
                                      <p:cBhvr>
                                        <p:cTn id="976" dur="1" fill="hold">
                                          <p:stCondLst>
                                            <p:cond delay="6999"/>
                                          </p:stCondLst>
                                        </p:cTn>
                                        <p:tgtEl>
                                          <p:spTgt spid="4"/>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7000"/>
                                        <p:tgtEl>
                                          <p:spTgt spid="16"/>
                                        </p:tgtEl>
                                      </p:cBhvr>
                                    </p:animEffect>
                                    <p:set>
                                      <p:cBhvr>
                                        <p:cTn id="979" dur="1" fill="hold">
                                          <p:stCondLst>
                                            <p:cond delay="6999"/>
                                          </p:stCondLst>
                                        </p:cTn>
                                        <p:tgtEl>
                                          <p:spTgt spid="16"/>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7000"/>
                                        <p:tgtEl>
                                          <p:spTgt spid="17"/>
                                        </p:tgtEl>
                                      </p:cBhvr>
                                    </p:animEffect>
                                    <p:set>
                                      <p:cBhvr>
                                        <p:cTn id="982" dur="1" fill="hold">
                                          <p:stCondLst>
                                            <p:cond delay="6999"/>
                                          </p:stCondLst>
                                        </p:cTn>
                                        <p:tgtEl>
                                          <p:spTgt spid="17"/>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7000"/>
                                        <p:tgtEl>
                                          <p:spTgt spid="29"/>
                                        </p:tgtEl>
                                      </p:cBhvr>
                                    </p:animEffect>
                                    <p:set>
                                      <p:cBhvr>
                                        <p:cTn id="985" dur="1" fill="hold">
                                          <p:stCondLst>
                                            <p:cond delay="6999"/>
                                          </p:stCondLst>
                                        </p:cTn>
                                        <p:tgtEl>
                                          <p:spTgt spid="29"/>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7000"/>
                                        <p:tgtEl>
                                          <p:spTgt spid="30"/>
                                        </p:tgtEl>
                                      </p:cBhvr>
                                    </p:animEffect>
                                    <p:set>
                                      <p:cBhvr>
                                        <p:cTn id="988" dur="1" fill="hold">
                                          <p:stCondLst>
                                            <p:cond delay="6999"/>
                                          </p:stCondLst>
                                        </p:cTn>
                                        <p:tgtEl>
                                          <p:spTgt spid="30"/>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7000"/>
                                        <p:tgtEl>
                                          <p:spTgt spid="123"/>
                                        </p:tgtEl>
                                      </p:cBhvr>
                                    </p:animEffect>
                                    <p:set>
                                      <p:cBhvr>
                                        <p:cTn id="991" dur="1" fill="hold">
                                          <p:stCondLst>
                                            <p:cond delay="6999"/>
                                          </p:stCondLst>
                                        </p:cTn>
                                        <p:tgtEl>
                                          <p:spTgt spid="123"/>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7000"/>
                                        <p:tgtEl>
                                          <p:spTgt spid="124"/>
                                        </p:tgtEl>
                                      </p:cBhvr>
                                    </p:animEffect>
                                    <p:set>
                                      <p:cBhvr>
                                        <p:cTn id="994" dur="1" fill="hold">
                                          <p:stCondLst>
                                            <p:cond delay="6999"/>
                                          </p:stCondLst>
                                        </p:cTn>
                                        <p:tgtEl>
                                          <p:spTgt spid="124"/>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7000"/>
                                        <p:tgtEl>
                                          <p:spTgt spid="125"/>
                                        </p:tgtEl>
                                      </p:cBhvr>
                                    </p:animEffect>
                                    <p:set>
                                      <p:cBhvr>
                                        <p:cTn id="997" dur="1" fill="hold">
                                          <p:stCondLst>
                                            <p:cond delay="6999"/>
                                          </p:stCondLst>
                                        </p:cTn>
                                        <p:tgtEl>
                                          <p:spTgt spid="125"/>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7000"/>
                                        <p:tgtEl>
                                          <p:spTgt spid="126"/>
                                        </p:tgtEl>
                                      </p:cBhvr>
                                    </p:animEffect>
                                    <p:set>
                                      <p:cBhvr>
                                        <p:cTn id="1000" dur="1" fill="hold">
                                          <p:stCondLst>
                                            <p:cond delay="6999"/>
                                          </p:stCondLst>
                                        </p:cTn>
                                        <p:tgtEl>
                                          <p:spTgt spid="126"/>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7000"/>
                                        <p:tgtEl>
                                          <p:spTgt spid="127"/>
                                        </p:tgtEl>
                                      </p:cBhvr>
                                    </p:animEffect>
                                    <p:set>
                                      <p:cBhvr>
                                        <p:cTn id="1003" dur="1" fill="hold">
                                          <p:stCondLst>
                                            <p:cond delay="6999"/>
                                          </p:stCondLst>
                                        </p:cTn>
                                        <p:tgtEl>
                                          <p:spTgt spid="127"/>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7000"/>
                                        <p:tgtEl>
                                          <p:spTgt spid="128"/>
                                        </p:tgtEl>
                                      </p:cBhvr>
                                    </p:animEffect>
                                    <p:set>
                                      <p:cBhvr>
                                        <p:cTn id="1006" dur="1" fill="hold">
                                          <p:stCondLst>
                                            <p:cond delay="6999"/>
                                          </p:stCondLst>
                                        </p:cTn>
                                        <p:tgtEl>
                                          <p:spTgt spid="128"/>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7000"/>
                                        <p:tgtEl>
                                          <p:spTgt spid="165"/>
                                        </p:tgtEl>
                                      </p:cBhvr>
                                    </p:animEffect>
                                    <p:set>
                                      <p:cBhvr>
                                        <p:cTn id="1009" dur="1" fill="hold">
                                          <p:stCondLst>
                                            <p:cond delay="6999"/>
                                          </p:stCondLst>
                                        </p:cTn>
                                        <p:tgtEl>
                                          <p:spTgt spid="165"/>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7000"/>
                                        <p:tgtEl>
                                          <p:spTgt spid="166"/>
                                        </p:tgtEl>
                                      </p:cBhvr>
                                    </p:animEffect>
                                    <p:set>
                                      <p:cBhvr>
                                        <p:cTn id="1012" dur="1" fill="hold">
                                          <p:stCondLst>
                                            <p:cond delay="6999"/>
                                          </p:stCondLst>
                                        </p:cTn>
                                        <p:tgtEl>
                                          <p:spTgt spid="166"/>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7000"/>
                                        <p:tgtEl>
                                          <p:spTgt spid="167"/>
                                        </p:tgtEl>
                                      </p:cBhvr>
                                    </p:animEffect>
                                    <p:set>
                                      <p:cBhvr>
                                        <p:cTn id="1015" dur="1" fill="hold">
                                          <p:stCondLst>
                                            <p:cond delay="6999"/>
                                          </p:stCondLst>
                                        </p:cTn>
                                        <p:tgtEl>
                                          <p:spTgt spid="167"/>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7000"/>
                                        <p:tgtEl>
                                          <p:spTgt spid="168"/>
                                        </p:tgtEl>
                                      </p:cBhvr>
                                    </p:animEffect>
                                    <p:set>
                                      <p:cBhvr>
                                        <p:cTn id="1018" dur="1" fill="hold">
                                          <p:stCondLst>
                                            <p:cond delay="6999"/>
                                          </p:stCondLst>
                                        </p:cTn>
                                        <p:tgtEl>
                                          <p:spTgt spid="168"/>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7000"/>
                                        <p:tgtEl>
                                          <p:spTgt spid="169"/>
                                        </p:tgtEl>
                                      </p:cBhvr>
                                    </p:animEffect>
                                    <p:set>
                                      <p:cBhvr>
                                        <p:cTn id="1021" dur="1" fill="hold">
                                          <p:stCondLst>
                                            <p:cond delay="6999"/>
                                          </p:stCondLst>
                                        </p:cTn>
                                        <p:tgtEl>
                                          <p:spTgt spid="169"/>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7000"/>
                                        <p:tgtEl>
                                          <p:spTgt spid="170"/>
                                        </p:tgtEl>
                                      </p:cBhvr>
                                    </p:animEffect>
                                    <p:set>
                                      <p:cBhvr>
                                        <p:cTn id="1024" dur="1" fill="hold">
                                          <p:stCondLst>
                                            <p:cond delay="6999"/>
                                          </p:stCondLst>
                                        </p:cTn>
                                        <p:tgtEl>
                                          <p:spTgt spid="170"/>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7000"/>
                                        <p:tgtEl>
                                          <p:spTgt spid="171"/>
                                        </p:tgtEl>
                                      </p:cBhvr>
                                    </p:animEffect>
                                    <p:set>
                                      <p:cBhvr>
                                        <p:cTn id="1027" dur="1" fill="hold">
                                          <p:stCondLst>
                                            <p:cond delay="6999"/>
                                          </p:stCondLst>
                                        </p:cTn>
                                        <p:tgtEl>
                                          <p:spTgt spid="171"/>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7000"/>
                                        <p:tgtEl>
                                          <p:spTgt spid="172"/>
                                        </p:tgtEl>
                                      </p:cBhvr>
                                    </p:animEffect>
                                    <p:set>
                                      <p:cBhvr>
                                        <p:cTn id="1030" dur="1" fill="hold">
                                          <p:stCondLst>
                                            <p:cond delay="6999"/>
                                          </p:stCondLst>
                                        </p:cTn>
                                        <p:tgtEl>
                                          <p:spTgt spid="172"/>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7000"/>
                                        <p:tgtEl>
                                          <p:spTgt spid="173"/>
                                        </p:tgtEl>
                                      </p:cBhvr>
                                    </p:animEffect>
                                    <p:set>
                                      <p:cBhvr>
                                        <p:cTn id="1033" dur="1" fill="hold">
                                          <p:stCondLst>
                                            <p:cond delay="6999"/>
                                          </p:stCondLst>
                                        </p:cTn>
                                        <p:tgtEl>
                                          <p:spTgt spid="173"/>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7000"/>
                                        <p:tgtEl>
                                          <p:spTgt spid="174"/>
                                        </p:tgtEl>
                                      </p:cBhvr>
                                    </p:animEffect>
                                    <p:set>
                                      <p:cBhvr>
                                        <p:cTn id="1036" dur="1" fill="hold">
                                          <p:stCondLst>
                                            <p:cond delay="6999"/>
                                          </p:stCondLst>
                                        </p:cTn>
                                        <p:tgtEl>
                                          <p:spTgt spid="174"/>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7000"/>
                                        <p:tgtEl>
                                          <p:spTgt spid="175"/>
                                        </p:tgtEl>
                                      </p:cBhvr>
                                    </p:animEffect>
                                    <p:set>
                                      <p:cBhvr>
                                        <p:cTn id="1039" dur="1" fill="hold">
                                          <p:stCondLst>
                                            <p:cond delay="6999"/>
                                          </p:stCondLst>
                                        </p:cTn>
                                        <p:tgtEl>
                                          <p:spTgt spid="175"/>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7000"/>
                                        <p:tgtEl>
                                          <p:spTgt spid="176"/>
                                        </p:tgtEl>
                                      </p:cBhvr>
                                    </p:animEffect>
                                    <p:set>
                                      <p:cBhvr>
                                        <p:cTn id="1042" dur="1" fill="hold">
                                          <p:stCondLst>
                                            <p:cond delay="6999"/>
                                          </p:stCondLst>
                                        </p:cTn>
                                        <p:tgtEl>
                                          <p:spTgt spid="176"/>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7000"/>
                                        <p:tgtEl>
                                          <p:spTgt spid="179"/>
                                        </p:tgtEl>
                                      </p:cBhvr>
                                    </p:animEffect>
                                    <p:set>
                                      <p:cBhvr>
                                        <p:cTn id="1045" dur="1" fill="hold">
                                          <p:stCondLst>
                                            <p:cond delay="6999"/>
                                          </p:stCondLst>
                                        </p:cTn>
                                        <p:tgtEl>
                                          <p:spTgt spid="179"/>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7000"/>
                                        <p:tgtEl>
                                          <p:spTgt spid="180"/>
                                        </p:tgtEl>
                                      </p:cBhvr>
                                    </p:animEffect>
                                    <p:set>
                                      <p:cBhvr>
                                        <p:cTn id="1048" dur="1" fill="hold">
                                          <p:stCondLst>
                                            <p:cond delay="6999"/>
                                          </p:stCondLst>
                                        </p:cTn>
                                        <p:tgtEl>
                                          <p:spTgt spid="180"/>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7000"/>
                                        <p:tgtEl>
                                          <p:spTgt spid="181"/>
                                        </p:tgtEl>
                                      </p:cBhvr>
                                    </p:animEffect>
                                    <p:set>
                                      <p:cBhvr>
                                        <p:cTn id="1051" dur="1" fill="hold">
                                          <p:stCondLst>
                                            <p:cond delay="6999"/>
                                          </p:stCondLst>
                                        </p:cTn>
                                        <p:tgtEl>
                                          <p:spTgt spid="181"/>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7000"/>
                                        <p:tgtEl>
                                          <p:spTgt spid="182"/>
                                        </p:tgtEl>
                                      </p:cBhvr>
                                    </p:animEffect>
                                    <p:set>
                                      <p:cBhvr>
                                        <p:cTn id="1054" dur="1" fill="hold">
                                          <p:stCondLst>
                                            <p:cond delay="6999"/>
                                          </p:stCondLst>
                                        </p:cTn>
                                        <p:tgtEl>
                                          <p:spTgt spid="182"/>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7000"/>
                                        <p:tgtEl>
                                          <p:spTgt spid="183"/>
                                        </p:tgtEl>
                                      </p:cBhvr>
                                    </p:animEffect>
                                    <p:set>
                                      <p:cBhvr>
                                        <p:cTn id="1057" dur="1" fill="hold">
                                          <p:stCondLst>
                                            <p:cond delay="6999"/>
                                          </p:stCondLst>
                                        </p:cTn>
                                        <p:tgtEl>
                                          <p:spTgt spid="183"/>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7000"/>
                                        <p:tgtEl>
                                          <p:spTgt spid="184"/>
                                        </p:tgtEl>
                                      </p:cBhvr>
                                    </p:animEffect>
                                    <p:set>
                                      <p:cBhvr>
                                        <p:cTn id="1060" dur="1" fill="hold">
                                          <p:stCondLst>
                                            <p:cond delay="6999"/>
                                          </p:stCondLst>
                                        </p:cTn>
                                        <p:tgtEl>
                                          <p:spTgt spid="184"/>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7000"/>
                                        <p:tgtEl>
                                          <p:spTgt spid="185"/>
                                        </p:tgtEl>
                                      </p:cBhvr>
                                    </p:animEffect>
                                    <p:set>
                                      <p:cBhvr>
                                        <p:cTn id="1063" dur="1" fill="hold">
                                          <p:stCondLst>
                                            <p:cond delay="6999"/>
                                          </p:stCondLst>
                                        </p:cTn>
                                        <p:tgtEl>
                                          <p:spTgt spid="185"/>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7000"/>
                                        <p:tgtEl>
                                          <p:spTgt spid="186"/>
                                        </p:tgtEl>
                                      </p:cBhvr>
                                    </p:animEffect>
                                    <p:set>
                                      <p:cBhvr>
                                        <p:cTn id="1066" dur="1" fill="hold">
                                          <p:stCondLst>
                                            <p:cond delay="6999"/>
                                          </p:stCondLst>
                                        </p:cTn>
                                        <p:tgtEl>
                                          <p:spTgt spid="186"/>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7000"/>
                                        <p:tgtEl>
                                          <p:spTgt spid="187"/>
                                        </p:tgtEl>
                                      </p:cBhvr>
                                    </p:animEffect>
                                    <p:set>
                                      <p:cBhvr>
                                        <p:cTn id="1069" dur="1" fill="hold">
                                          <p:stCondLst>
                                            <p:cond delay="6999"/>
                                          </p:stCondLst>
                                        </p:cTn>
                                        <p:tgtEl>
                                          <p:spTgt spid="187"/>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7000"/>
                                        <p:tgtEl>
                                          <p:spTgt spid="188"/>
                                        </p:tgtEl>
                                      </p:cBhvr>
                                    </p:animEffect>
                                    <p:set>
                                      <p:cBhvr>
                                        <p:cTn id="1072" dur="1" fill="hold">
                                          <p:stCondLst>
                                            <p:cond delay="6999"/>
                                          </p:stCondLst>
                                        </p:cTn>
                                        <p:tgtEl>
                                          <p:spTgt spid="188"/>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7000"/>
                                        <p:tgtEl>
                                          <p:spTgt spid="189"/>
                                        </p:tgtEl>
                                      </p:cBhvr>
                                    </p:animEffect>
                                    <p:set>
                                      <p:cBhvr>
                                        <p:cTn id="1075" dur="1" fill="hold">
                                          <p:stCondLst>
                                            <p:cond delay="6999"/>
                                          </p:stCondLst>
                                        </p:cTn>
                                        <p:tgtEl>
                                          <p:spTgt spid="189"/>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7000"/>
                                        <p:tgtEl>
                                          <p:spTgt spid="190"/>
                                        </p:tgtEl>
                                      </p:cBhvr>
                                    </p:animEffect>
                                    <p:set>
                                      <p:cBhvr>
                                        <p:cTn id="1078" dur="1" fill="hold">
                                          <p:stCondLst>
                                            <p:cond delay="6999"/>
                                          </p:stCondLst>
                                        </p:cTn>
                                        <p:tgtEl>
                                          <p:spTgt spid="190"/>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7000"/>
                                        <p:tgtEl>
                                          <p:spTgt spid="191"/>
                                        </p:tgtEl>
                                      </p:cBhvr>
                                    </p:animEffect>
                                    <p:set>
                                      <p:cBhvr>
                                        <p:cTn id="1081" dur="1" fill="hold">
                                          <p:stCondLst>
                                            <p:cond delay="6999"/>
                                          </p:stCondLst>
                                        </p:cTn>
                                        <p:tgtEl>
                                          <p:spTgt spid="191"/>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7000"/>
                                        <p:tgtEl>
                                          <p:spTgt spid="192"/>
                                        </p:tgtEl>
                                      </p:cBhvr>
                                    </p:animEffect>
                                    <p:set>
                                      <p:cBhvr>
                                        <p:cTn id="1084" dur="1" fill="hold">
                                          <p:stCondLst>
                                            <p:cond delay="6999"/>
                                          </p:stCondLst>
                                        </p:cTn>
                                        <p:tgtEl>
                                          <p:spTgt spid="192"/>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7000"/>
                                        <p:tgtEl>
                                          <p:spTgt spid="193"/>
                                        </p:tgtEl>
                                      </p:cBhvr>
                                    </p:animEffect>
                                    <p:set>
                                      <p:cBhvr>
                                        <p:cTn id="1087" dur="1" fill="hold">
                                          <p:stCondLst>
                                            <p:cond delay="6999"/>
                                          </p:stCondLst>
                                        </p:cTn>
                                        <p:tgtEl>
                                          <p:spTgt spid="193"/>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7000"/>
                                        <p:tgtEl>
                                          <p:spTgt spid="194"/>
                                        </p:tgtEl>
                                      </p:cBhvr>
                                    </p:animEffect>
                                    <p:set>
                                      <p:cBhvr>
                                        <p:cTn id="1090" dur="1" fill="hold">
                                          <p:stCondLst>
                                            <p:cond delay="6999"/>
                                          </p:stCondLst>
                                        </p:cTn>
                                        <p:tgtEl>
                                          <p:spTgt spid="194"/>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7000"/>
                                        <p:tgtEl>
                                          <p:spTgt spid="195"/>
                                        </p:tgtEl>
                                      </p:cBhvr>
                                    </p:animEffect>
                                    <p:set>
                                      <p:cBhvr>
                                        <p:cTn id="1093" dur="1" fill="hold">
                                          <p:stCondLst>
                                            <p:cond delay="6999"/>
                                          </p:stCondLst>
                                        </p:cTn>
                                        <p:tgtEl>
                                          <p:spTgt spid="195"/>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7000"/>
                                        <p:tgtEl>
                                          <p:spTgt spid="196"/>
                                        </p:tgtEl>
                                      </p:cBhvr>
                                    </p:animEffect>
                                    <p:set>
                                      <p:cBhvr>
                                        <p:cTn id="1096" dur="1" fill="hold">
                                          <p:stCondLst>
                                            <p:cond delay="6999"/>
                                          </p:stCondLst>
                                        </p:cTn>
                                        <p:tgtEl>
                                          <p:spTgt spid="196"/>
                                        </p:tgtEl>
                                        <p:attrNameLst>
                                          <p:attrName>style.visibility</p:attrName>
                                        </p:attrNameLst>
                                      </p:cBhvr>
                                      <p:to>
                                        <p:strVal val="hidden"/>
                                      </p:to>
                                    </p:set>
                                  </p:childTnLst>
                                </p:cTn>
                              </p:par>
                              <p:par>
                                <p:cTn id="1097" presetID="2" presetClass="entr" presetSubtype="1" fill="hold" grpId="0" nodeType="withEffect">
                                  <p:stCondLst>
                                    <p:cond delay="0"/>
                                  </p:stCondLst>
                                  <p:childTnLst>
                                    <p:set>
                                      <p:cBhvr>
                                        <p:cTn id="1098" dur="1" fill="hold">
                                          <p:stCondLst>
                                            <p:cond delay="0"/>
                                          </p:stCondLst>
                                        </p:cTn>
                                        <p:tgtEl>
                                          <p:spTgt spid="88"/>
                                        </p:tgtEl>
                                        <p:attrNameLst>
                                          <p:attrName>style.visibility</p:attrName>
                                        </p:attrNameLst>
                                      </p:cBhvr>
                                      <p:to>
                                        <p:strVal val="visible"/>
                                      </p:to>
                                    </p:set>
                                    <p:anim calcmode="lin" valueType="num">
                                      <p:cBhvr additive="base">
                                        <p:cTn id="1099" dur="3500" fill="hold"/>
                                        <p:tgtEl>
                                          <p:spTgt spid="88"/>
                                        </p:tgtEl>
                                        <p:attrNameLst>
                                          <p:attrName>ppt_x</p:attrName>
                                        </p:attrNameLst>
                                      </p:cBhvr>
                                      <p:tavLst>
                                        <p:tav tm="0">
                                          <p:val>
                                            <p:strVal val="#ppt_x"/>
                                          </p:val>
                                        </p:tav>
                                        <p:tav tm="100000">
                                          <p:val>
                                            <p:strVal val="#ppt_x"/>
                                          </p:val>
                                        </p:tav>
                                      </p:tavLst>
                                    </p:anim>
                                    <p:anim calcmode="lin" valueType="num">
                                      <p:cBhvr additive="base">
                                        <p:cTn id="1100" dur="3500" fill="hold"/>
                                        <p:tgtEl>
                                          <p:spTgt spid="88"/>
                                        </p:tgtEl>
                                        <p:attrNameLst>
                                          <p:attrName>ppt_y</p:attrName>
                                        </p:attrNameLst>
                                      </p:cBhvr>
                                      <p:tavLst>
                                        <p:tav tm="0">
                                          <p:val>
                                            <p:strVal val="0-#ppt_h/2"/>
                                          </p:val>
                                        </p:tav>
                                        <p:tav tm="100000">
                                          <p:val>
                                            <p:strVal val="#ppt_y"/>
                                          </p:val>
                                        </p:tav>
                                      </p:tavLst>
                                    </p:anim>
                                  </p:childTnLst>
                                </p:cTn>
                              </p:par>
                              <p:par>
                                <p:cTn id="1101" presetID="2" presetClass="entr" presetSubtype="1" fill="hold" grpId="0" nodeType="withEffect">
                                  <p:stCondLst>
                                    <p:cond delay="0"/>
                                  </p:stCondLst>
                                  <p:childTnLst>
                                    <p:set>
                                      <p:cBhvr>
                                        <p:cTn id="1102" dur="1" fill="hold">
                                          <p:stCondLst>
                                            <p:cond delay="0"/>
                                          </p:stCondLst>
                                        </p:cTn>
                                        <p:tgtEl>
                                          <p:spTgt spid="89"/>
                                        </p:tgtEl>
                                        <p:attrNameLst>
                                          <p:attrName>style.visibility</p:attrName>
                                        </p:attrNameLst>
                                      </p:cBhvr>
                                      <p:to>
                                        <p:strVal val="visible"/>
                                      </p:to>
                                    </p:set>
                                    <p:anim calcmode="lin" valueType="num">
                                      <p:cBhvr additive="base">
                                        <p:cTn id="1103" dur="3500" fill="hold"/>
                                        <p:tgtEl>
                                          <p:spTgt spid="89"/>
                                        </p:tgtEl>
                                        <p:attrNameLst>
                                          <p:attrName>ppt_x</p:attrName>
                                        </p:attrNameLst>
                                      </p:cBhvr>
                                      <p:tavLst>
                                        <p:tav tm="0">
                                          <p:val>
                                            <p:strVal val="#ppt_x"/>
                                          </p:val>
                                        </p:tav>
                                        <p:tav tm="100000">
                                          <p:val>
                                            <p:strVal val="#ppt_x"/>
                                          </p:val>
                                        </p:tav>
                                      </p:tavLst>
                                    </p:anim>
                                    <p:anim calcmode="lin" valueType="num">
                                      <p:cBhvr additive="base">
                                        <p:cTn id="1104" dur="3500" fill="hold"/>
                                        <p:tgtEl>
                                          <p:spTgt spid="89"/>
                                        </p:tgtEl>
                                        <p:attrNameLst>
                                          <p:attrName>ppt_y</p:attrName>
                                        </p:attrNameLst>
                                      </p:cBhvr>
                                      <p:tavLst>
                                        <p:tav tm="0">
                                          <p:val>
                                            <p:strVal val="0-#ppt_h/2"/>
                                          </p:val>
                                        </p:tav>
                                        <p:tav tm="100000">
                                          <p:val>
                                            <p:strVal val="#ppt_y"/>
                                          </p:val>
                                        </p:tav>
                                      </p:tavLst>
                                    </p:anim>
                                  </p:childTnLst>
                                </p:cTn>
                              </p:par>
                              <p:par>
                                <p:cTn id="1105" presetID="2" presetClass="entr" presetSubtype="1" fill="hold" grpId="0" nodeType="withEffect">
                                  <p:stCondLst>
                                    <p:cond delay="0"/>
                                  </p:stCondLst>
                                  <p:childTnLst>
                                    <p:set>
                                      <p:cBhvr>
                                        <p:cTn id="1106" dur="1" fill="hold">
                                          <p:stCondLst>
                                            <p:cond delay="0"/>
                                          </p:stCondLst>
                                        </p:cTn>
                                        <p:tgtEl>
                                          <p:spTgt spid="90"/>
                                        </p:tgtEl>
                                        <p:attrNameLst>
                                          <p:attrName>style.visibility</p:attrName>
                                        </p:attrNameLst>
                                      </p:cBhvr>
                                      <p:to>
                                        <p:strVal val="visible"/>
                                      </p:to>
                                    </p:set>
                                    <p:anim calcmode="lin" valueType="num">
                                      <p:cBhvr additive="base">
                                        <p:cTn id="1107" dur="3500" fill="hold"/>
                                        <p:tgtEl>
                                          <p:spTgt spid="90"/>
                                        </p:tgtEl>
                                        <p:attrNameLst>
                                          <p:attrName>ppt_x</p:attrName>
                                        </p:attrNameLst>
                                      </p:cBhvr>
                                      <p:tavLst>
                                        <p:tav tm="0">
                                          <p:val>
                                            <p:strVal val="#ppt_x"/>
                                          </p:val>
                                        </p:tav>
                                        <p:tav tm="100000">
                                          <p:val>
                                            <p:strVal val="#ppt_x"/>
                                          </p:val>
                                        </p:tav>
                                      </p:tavLst>
                                    </p:anim>
                                    <p:anim calcmode="lin" valueType="num">
                                      <p:cBhvr additive="base">
                                        <p:cTn id="1108" dur="3500" fill="hold"/>
                                        <p:tgtEl>
                                          <p:spTgt spid="90"/>
                                        </p:tgtEl>
                                        <p:attrNameLst>
                                          <p:attrName>ppt_y</p:attrName>
                                        </p:attrNameLst>
                                      </p:cBhvr>
                                      <p:tavLst>
                                        <p:tav tm="0">
                                          <p:val>
                                            <p:strVal val="0-#ppt_h/2"/>
                                          </p:val>
                                        </p:tav>
                                        <p:tav tm="100000">
                                          <p:val>
                                            <p:strVal val="#ppt_y"/>
                                          </p:val>
                                        </p:tav>
                                      </p:tavLst>
                                    </p:anim>
                                  </p:childTnLst>
                                </p:cTn>
                              </p:par>
                              <p:par>
                                <p:cTn id="1109" presetID="2" presetClass="entr" presetSubtype="1" fill="hold" grpId="0" nodeType="withEffect">
                                  <p:stCondLst>
                                    <p:cond delay="0"/>
                                  </p:stCondLst>
                                  <p:childTnLst>
                                    <p:set>
                                      <p:cBhvr>
                                        <p:cTn id="1110" dur="1" fill="hold">
                                          <p:stCondLst>
                                            <p:cond delay="0"/>
                                          </p:stCondLst>
                                        </p:cTn>
                                        <p:tgtEl>
                                          <p:spTgt spid="91"/>
                                        </p:tgtEl>
                                        <p:attrNameLst>
                                          <p:attrName>style.visibility</p:attrName>
                                        </p:attrNameLst>
                                      </p:cBhvr>
                                      <p:to>
                                        <p:strVal val="visible"/>
                                      </p:to>
                                    </p:set>
                                    <p:anim calcmode="lin" valueType="num">
                                      <p:cBhvr additive="base">
                                        <p:cTn id="1111" dur="3500" fill="hold"/>
                                        <p:tgtEl>
                                          <p:spTgt spid="91"/>
                                        </p:tgtEl>
                                        <p:attrNameLst>
                                          <p:attrName>ppt_x</p:attrName>
                                        </p:attrNameLst>
                                      </p:cBhvr>
                                      <p:tavLst>
                                        <p:tav tm="0">
                                          <p:val>
                                            <p:strVal val="#ppt_x"/>
                                          </p:val>
                                        </p:tav>
                                        <p:tav tm="100000">
                                          <p:val>
                                            <p:strVal val="#ppt_x"/>
                                          </p:val>
                                        </p:tav>
                                      </p:tavLst>
                                    </p:anim>
                                    <p:anim calcmode="lin" valueType="num">
                                      <p:cBhvr additive="base">
                                        <p:cTn id="1112" dur="3500" fill="hold"/>
                                        <p:tgtEl>
                                          <p:spTgt spid="91"/>
                                        </p:tgtEl>
                                        <p:attrNameLst>
                                          <p:attrName>ppt_y</p:attrName>
                                        </p:attrNameLst>
                                      </p:cBhvr>
                                      <p:tavLst>
                                        <p:tav tm="0">
                                          <p:val>
                                            <p:strVal val="0-#ppt_h/2"/>
                                          </p:val>
                                        </p:tav>
                                        <p:tav tm="100000">
                                          <p:val>
                                            <p:strVal val="#ppt_y"/>
                                          </p:val>
                                        </p:tav>
                                      </p:tavLst>
                                    </p:anim>
                                  </p:childTnLst>
                                </p:cTn>
                              </p:par>
                              <p:par>
                                <p:cTn id="1113" presetID="2" presetClass="entr" presetSubtype="1" fill="hold" grpId="0" nodeType="withEffect">
                                  <p:stCondLst>
                                    <p:cond delay="0"/>
                                  </p:stCondLst>
                                  <p:childTnLst>
                                    <p:set>
                                      <p:cBhvr>
                                        <p:cTn id="1114" dur="1" fill="hold">
                                          <p:stCondLst>
                                            <p:cond delay="0"/>
                                          </p:stCondLst>
                                        </p:cTn>
                                        <p:tgtEl>
                                          <p:spTgt spid="92"/>
                                        </p:tgtEl>
                                        <p:attrNameLst>
                                          <p:attrName>style.visibility</p:attrName>
                                        </p:attrNameLst>
                                      </p:cBhvr>
                                      <p:to>
                                        <p:strVal val="visible"/>
                                      </p:to>
                                    </p:set>
                                    <p:anim calcmode="lin" valueType="num">
                                      <p:cBhvr additive="base">
                                        <p:cTn id="1115" dur="3500" fill="hold"/>
                                        <p:tgtEl>
                                          <p:spTgt spid="92"/>
                                        </p:tgtEl>
                                        <p:attrNameLst>
                                          <p:attrName>ppt_x</p:attrName>
                                        </p:attrNameLst>
                                      </p:cBhvr>
                                      <p:tavLst>
                                        <p:tav tm="0">
                                          <p:val>
                                            <p:strVal val="#ppt_x"/>
                                          </p:val>
                                        </p:tav>
                                        <p:tav tm="100000">
                                          <p:val>
                                            <p:strVal val="#ppt_x"/>
                                          </p:val>
                                        </p:tav>
                                      </p:tavLst>
                                    </p:anim>
                                    <p:anim calcmode="lin" valueType="num">
                                      <p:cBhvr additive="base">
                                        <p:cTn id="1116" dur="3500" fill="hold"/>
                                        <p:tgtEl>
                                          <p:spTgt spid="92"/>
                                        </p:tgtEl>
                                        <p:attrNameLst>
                                          <p:attrName>ppt_y</p:attrName>
                                        </p:attrNameLst>
                                      </p:cBhvr>
                                      <p:tavLst>
                                        <p:tav tm="0">
                                          <p:val>
                                            <p:strVal val="0-#ppt_h/2"/>
                                          </p:val>
                                        </p:tav>
                                        <p:tav tm="100000">
                                          <p:val>
                                            <p:strVal val="#ppt_y"/>
                                          </p:val>
                                        </p:tav>
                                      </p:tavLst>
                                    </p:anim>
                                  </p:childTnLst>
                                </p:cTn>
                              </p:par>
                              <p:par>
                                <p:cTn id="1117" presetID="2" presetClass="entr" presetSubtype="1" fill="hold" grpId="0" nodeType="withEffect">
                                  <p:stCondLst>
                                    <p:cond delay="0"/>
                                  </p:stCondLst>
                                  <p:childTnLst>
                                    <p:set>
                                      <p:cBhvr>
                                        <p:cTn id="1118" dur="1" fill="hold">
                                          <p:stCondLst>
                                            <p:cond delay="0"/>
                                          </p:stCondLst>
                                        </p:cTn>
                                        <p:tgtEl>
                                          <p:spTgt spid="93"/>
                                        </p:tgtEl>
                                        <p:attrNameLst>
                                          <p:attrName>style.visibility</p:attrName>
                                        </p:attrNameLst>
                                      </p:cBhvr>
                                      <p:to>
                                        <p:strVal val="visible"/>
                                      </p:to>
                                    </p:set>
                                    <p:anim calcmode="lin" valueType="num">
                                      <p:cBhvr additive="base">
                                        <p:cTn id="1119" dur="3500" fill="hold"/>
                                        <p:tgtEl>
                                          <p:spTgt spid="93"/>
                                        </p:tgtEl>
                                        <p:attrNameLst>
                                          <p:attrName>ppt_x</p:attrName>
                                        </p:attrNameLst>
                                      </p:cBhvr>
                                      <p:tavLst>
                                        <p:tav tm="0">
                                          <p:val>
                                            <p:strVal val="#ppt_x"/>
                                          </p:val>
                                        </p:tav>
                                        <p:tav tm="100000">
                                          <p:val>
                                            <p:strVal val="#ppt_x"/>
                                          </p:val>
                                        </p:tav>
                                      </p:tavLst>
                                    </p:anim>
                                    <p:anim calcmode="lin" valueType="num">
                                      <p:cBhvr additive="base">
                                        <p:cTn id="1120" dur="3500" fill="hold"/>
                                        <p:tgtEl>
                                          <p:spTgt spid="93"/>
                                        </p:tgtEl>
                                        <p:attrNameLst>
                                          <p:attrName>ppt_y</p:attrName>
                                        </p:attrNameLst>
                                      </p:cBhvr>
                                      <p:tavLst>
                                        <p:tav tm="0">
                                          <p:val>
                                            <p:strVal val="0-#ppt_h/2"/>
                                          </p:val>
                                        </p:tav>
                                        <p:tav tm="100000">
                                          <p:val>
                                            <p:strVal val="#ppt_y"/>
                                          </p:val>
                                        </p:tav>
                                      </p:tavLst>
                                    </p:anim>
                                  </p:childTnLst>
                                </p:cTn>
                              </p:par>
                              <p:par>
                                <p:cTn id="1121" presetID="2" presetClass="entr" presetSubtype="1" fill="hold" grpId="0" nodeType="withEffect">
                                  <p:stCondLst>
                                    <p:cond delay="0"/>
                                  </p:stCondLst>
                                  <p:childTnLst>
                                    <p:set>
                                      <p:cBhvr>
                                        <p:cTn id="1122" dur="1" fill="hold">
                                          <p:stCondLst>
                                            <p:cond delay="0"/>
                                          </p:stCondLst>
                                        </p:cTn>
                                        <p:tgtEl>
                                          <p:spTgt spid="94"/>
                                        </p:tgtEl>
                                        <p:attrNameLst>
                                          <p:attrName>style.visibility</p:attrName>
                                        </p:attrNameLst>
                                      </p:cBhvr>
                                      <p:to>
                                        <p:strVal val="visible"/>
                                      </p:to>
                                    </p:set>
                                    <p:anim calcmode="lin" valueType="num">
                                      <p:cBhvr additive="base">
                                        <p:cTn id="1123" dur="3500" fill="hold"/>
                                        <p:tgtEl>
                                          <p:spTgt spid="94"/>
                                        </p:tgtEl>
                                        <p:attrNameLst>
                                          <p:attrName>ppt_x</p:attrName>
                                        </p:attrNameLst>
                                      </p:cBhvr>
                                      <p:tavLst>
                                        <p:tav tm="0">
                                          <p:val>
                                            <p:strVal val="#ppt_x"/>
                                          </p:val>
                                        </p:tav>
                                        <p:tav tm="100000">
                                          <p:val>
                                            <p:strVal val="#ppt_x"/>
                                          </p:val>
                                        </p:tav>
                                      </p:tavLst>
                                    </p:anim>
                                    <p:anim calcmode="lin" valueType="num">
                                      <p:cBhvr additive="base">
                                        <p:cTn id="1124" dur="3500" fill="hold"/>
                                        <p:tgtEl>
                                          <p:spTgt spid="94"/>
                                        </p:tgtEl>
                                        <p:attrNameLst>
                                          <p:attrName>ppt_y</p:attrName>
                                        </p:attrNameLst>
                                      </p:cBhvr>
                                      <p:tavLst>
                                        <p:tav tm="0">
                                          <p:val>
                                            <p:strVal val="0-#ppt_h/2"/>
                                          </p:val>
                                        </p:tav>
                                        <p:tav tm="100000">
                                          <p:val>
                                            <p:strVal val="#ppt_y"/>
                                          </p:val>
                                        </p:tav>
                                      </p:tavLst>
                                    </p:anim>
                                  </p:childTnLst>
                                </p:cTn>
                              </p:par>
                              <p:par>
                                <p:cTn id="1125" presetID="2" presetClass="entr" presetSubtype="1" fill="hold" grpId="0" nodeType="withEffect">
                                  <p:stCondLst>
                                    <p:cond delay="0"/>
                                  </p:stCondLst>
                                  <p:childTnLst>
                                    <p:set>
                                      <p:cBhvr>
                                        <p:cTn id="1126" dur="1" fill="hold">
                                          <p:stCondLst>
                                            <p:cond delay="0"/>
                                          </p:stCondLst>
                                        </p:cTn>
                                        <p:tgtEl>
                                          <p:spTgt spid="95"/>
                                        </p:tgtEl>
                                        <p:attrNameLst>
                                          <p:attrName>style.visibility</p:attrName>
                                        </p:attrNameLst>
                                      </p:cBhvr>
                                      <p:to>
                                        <p:strVal val="visible"/>
                                      </p:to>
                                    </p:set>
                                    <p:anim calcmode="lin" valueType="num">
                                      <p:cBhvr additive="base">
                                        <p:cTn id="1127" dur="3500" fill="hold"/>
                                        <p:tgtEl>
                                          <p:spTgt spid="95"/>
                                        </p:tgtEl>
                                        <p:attrNameLst>
                                          <p:attrName>ppt_x</p:attrName>
                                        </p:attrNameLst>
                                      </p:cBhvr>
                                      <p:tavLst>
                                        <p:tav tm="0">
                                          <p:val>
                                            <p:strVal val="#ppt_x"/>
                                          </p:val>
                                        </p:tav>
                                        <p:tav tm="100000">
                                          <p:val>
                                            <p:strVal val="#ppt_x"/>
                                          </p:val>
                                        </p:tav>
                                      </p:tavLst>
                                    </p:anim>
                                    <p:anim calcmode="lin" valueType="num">
                                      <p:cBhvr additive="base">
                                        <p:cTn id="1128" dur="3500" fill="hold"/>
                                        <p:tgtEl>
                                          <p:spTgt spid="95"/>
                                        </p:tgtEl>
                                        <p:attrNameLst>
                                          <p:attrName>ppt_y</p:attrName>
                                        </p:attrNameLst>
                                      </p:cBhvr>
                                      <p:tavLst>
                                        <p:tav tm="0">
                                          <p:val>
                                            <p:strVal val="0-#ppt_h/2"/>
                                          </p:val>
                                        </p:tav>
                                        <p:tav tm="100000">
                                          <p:val>
                                            <p:strVal val="#ppt_y"/>
                                          </p:val>
                                        </p:tav>
                                      </p:tavLst>
                                    </p:anim>
                                  </p:childTnLst>
                                </p:cTn>
                              </p:par>
                              <p:par>
                                <p:cTn id="1129" presetID="2" presetClass="entr" presetSubtype="1" fill="hold" grpId="0" nodeType="withEffect">
                                  <p:stCondLst>
                                    <p:cond delay="0"/>
                                  </p:stCondLst>
                                  <p:childTnLst>
                                    <p:set>
                                      <p:cBhvr>
                                        <p:cTn id="1130" dur="1" fill="hold">
                                          <p:stCondLst>
                                            <p:cond delay="0"/>
                                          </p:stCondLst>
                                        </p:cTn>
                                        <p:tgtEl>
                                          <p:spTgt spid="96"/>
                                        </p:tgtEl>
                                        <p:attrNameLst>
                                          <p:attrName>style.visibility</p:attrName>
                                        </p:attrNameLst>
                                      </p:cBhvr>
                                      <p:to>
                                        <p:strVal val="visible"/>
                                      </p:to>
                                    </p:set>
                                    <p:anim calcmode="lin" valueType="num">
                                      <p:cBhvr additive="base">
                                        <p:cTn id="1131" dur="3500" fill="hold"/>
                                        <p:tgtEl>
                                          <p:spTgt spid="96"/>
                                        </p:tgtEl>
                                        <p:attrNameLst>
                                          <p:attrName>ppt_x</p:attrName>
                                        </p:attrNameLst>
                                      </p:cBhvr>
                                      <p:tavLst>
                                        <p:tav tm="0">
                                          <p:val>
                                            <p:strVal val="#ppt_x"/>
                                          </p:val>
                                        </p:tav>
                                        <p:tav tm="100000">
                                          <p:val>
                                            <p:strVal val="#ppt_x"/>
                                          </p:val>
                                        </p:tav>
                                      </p:tavLst>
                                    </p:anim>
                                    <p:anim calcmode="lin" valueType="num">
                                      <p:cBhvr additive="base">
                                        <p:cTn id="1132" dur="3500" fill="hold"/>
                                        <p:tgtEl>
                                          <p:spTgt spid="96"/>
                                        </p:tgtEl>
                                        <p:attrNameLst>
                                          <p:attrName>ppt_y</p:attrName>
                                        </p:attrNameLst>
                                      </p:cBhvr>
                                      <p:tavLst>
                                        <p:tav tm="0">
                                          <p:val>
                                            <p:strVal val="0-#ppt_h/2"/>
                                          </p:val>
                                        </p:tav>
                                        <p:tav tm="100000">
                                          <p:val>
                                            <p:strVal val="#ppt_y"/>
                                          </p:val>
                                        </p:tav>
                                      </p:tavLst>
                                    </p:anim>
                                  </p:childTnLst>
                                </p:cTn>
                              </p:par>
                              <p:par>
                                <p:cTn id="1133" presetID="2" presetClass="entr" presetSubtype="1" fill="hold" grpId="0" nodeType="withEffect">
                                  <p:stCondLst>
                                    <p:cond delay="0"/>
                                  </p:stCondLst>
                                  <p:childTnLst>
                                    <p:set>
                                      <p:cBhvr>
                                        <p:cTn id="1134" dur="1" fill="hold">
                                          <p:stCondLst>
                                            <p:cond delay="0"/>
                                          </p:stCondLst>
                                        </p:cTn>
                                        <p:tgtEl>
                                          <p:spTgt spid="97"/>
                                        </p:tgtEl>
                                        <p:attrNameLst>
                                          <p:attrName>style.visibility</p:attrName>
                                        </p:attrNameLst>
                                      </p:cBhvr>
                                      <p:to>
                                        <p:strVal val="visible"/>
                                      </p:to>
                                    </p:set>
                                    <p:anim calcmode="lin" valueType="num">
                                      <p:cBhvr additive="base">
                                        <p:cTn id="1135" dur="3500" fill="hold"/>
                                        <p:tgtEl>
                                          <p:spTgt spid="97"/>
                                        </p:tgtEl>
                                        <p:attrNameLst>
                                          <p:attrName>ppt_x</p:attrName>
                                        </p:attrNameLst>
                                      </p:cBhvr>
                                      <p:tavLst>
                                        <p:tav tm="0">
                                          <p:val>
                                            <p:strVal val="#ppt_x"/>
                                          </p:val>
                                        </p:tav>
                                        <p:tav tm="100000">
                                          <p:val>
                                            <p:strVal val="#ppt_x"/>
                                          </p:val>
                                        </p:tav>
                                      </p:tavLst>
                                    </p:anim>
                                    <p:anim calcmode="lin" valueType="num">
                                      <p:cBhvr additive="base">
                                        <p:cTn id="1136" dur="3500" fill="hold"/>
                                        <p:tgtEl>
                                          <p:spTgt spid="97"/>
                                        </p:tgtEl>
                                        <p:attrNameLst>
                                          <p:attrName>ppt_y</p:attrName>
                                        </p:attrNameLst>
                                      </p:cBhvr>
                                      <p:tavLst>
                                        <p:tav tm="0">
                                          <p:val>
                                            <p:strVal val="0-#ppt_h/2"/>
                                          </p:val>
                                        </p:tav>
                                        <p:tav tm="100000">
                                          <p:val>
                                            <p:strVal val="#ppt_y"/>
                                          </p:val>
                                        </p:tav>
                                      </p:tavLst>
                                    </p:anim>
                                  </p:childTnLst>
                                </p:cTn>
                              </p:par>
                              <p:par>
                                <p:cTn id="1137" presetID="2" presetClass="entr" presetSubtype="1" fill="hold" grpId="0" nodeType="withEffect">
                                  <p:stCondLst>
                                    <p:cond delay="0"/>
                                  </p:stCondLst>
                                  <p:childTnLst>
                                    <p:set>
                                      <p:cBhvr>
                                        <p:cTn id="1138" dur="1" fill="hold">
                                          <p:stCondLst>
                                            <p:cond delay="0"/>
                                          </p:stCondLst>
                                        </p:cTn>
                                        <p:tgtEl>
                                          <p:spTgt spid="98"/>
                                        </p:tgtEl>
                                        <p:attrNameLst>
                                          <p:attrName>style.visibility</p:attrName>
                                        </p:attrNameLst>
                                      </p:cBhvr>
                                      <p:to>
                                        <p:strVal val="visible"/>
                                      </p:to>
                                    </p:set>
                                    <p:anim calcmode="lin" valueType="num">
                                      <p:cBhvr additive="base">
                                        <p:cTn id="1139" dur="3500" fill="hold"/>
                                        <p:tgtEl>
                                          <p:spTgt spid="98"/>
                                        </p:tgtEl>
                                        <p:attrNameLst>
                                          <p:attrName>ppt_x</p:attrName>
                                        </p:attrNameLst>
                                      </p:cBhvr>
                                      <p:tavLst>
                                        <p:tav tm="0">
                                          <p:val>
                                            <p:strVal val="#ppt_x"/>
                                          </p:val>
                                        </p:tav>
                                        <p:tav tm="100000">
                                          <p:val>
                                            <p:strVal val="#ppt_x"/>
                                          </p:val>
                                        </p:tav>
                                      </p:tavLst>
                                    </p:anim>
                                    <p:anim calcmode="lin" valueType="num">
                                      <p:cBhvr additive="base">
                                        <p:cTn id="1140" dur="3500" fill="hold"/>
                                        <p:tgtEl>
                                          <p:spTgt spid="98"/>
                                        </p:tgtEl>
                                        <p:attrNameLst>
                                          <p:attrName>ppt_y</p:attrName>
                                        </p:attrNameLst>
                                      </p:cBhvr>
                                      <p:tavLst>
                                        <p:tav tm="0">
                                          <p:val>
                                            <p:strVal val="0-#ppt_h/2"/>
                                          </p:val>
                                        </p:tav>
                                        <p:tav tm="100000">
                                          <p:val>
                                            <p:strVal val="#ppt_y"/>
                                          </p:val>
                                        </p:tav>
                                      </p:tavLst>
                                    </p:anim>
                                  </p:childTnLst>
                                </p:cTn>
                              </p:par>
                              <p:par>
                                <p:cTn id="1141" presetID="2" presetClass="entr" presetSubtype="1" fill="hold" grpId="0" nodeType="withEffect">
                                  <p:stCondLst>
                                    <p:cond delay="0"/>
                                  </p:stCondLst>
                                  <p:childTnLst>
                                    <p:set>
                                      <p:cBhvr>
                                        <p:cTn id="1142" dur="1" fill="hold">
                                          <p:stCondLst>
                                            <p:cond delay="0"/>
                                          </p:stCondLst>
                                        </p:cTn>
                                        <p:tgtEl>
                                          <p:spTgt spid="99"/>
                                        </p:tgtEl>
                                        <p:attrNameLst>
                                          <p:attrName>style.visibility</p:attrName>
                                        </p:attrNameLst>
                                      </p:cBhvr>
                                      <p:to>
                                        <p:strVal val="visible"/>
                                      </p:to>
                                    </p:set>
                                    <p:anim calcmode="lin" valueType="num">
                                      <p:cBhvr additive="base">
                                        <p:cTn id="1143" dur="3500" fill="hold"/>
                                        <p:tgtEl>
                                          <p:spTgt spid="99"/>
                                        </p:tgtEl>
                                        <p:attrNameLst>
                                          <p:attrName>ppt_x</p:attrName>
                                        </p:attrNameLst>
                                      </p:cBhvr>
                                      <p:tavLst>
                                        <p:tav tm="0">
                                          <p:val>
                                            <p:strVal val="#ppt_x"/>
                                          </p:val>
                                        </p:tav>
                                        <p:tav tm="100000">
                                          <p:val>
                                            <p:strVal val="#ppt_x"/>
                                          </p:val>
                                        </p:tav>
                                      </p:tavLst>
                                    </p:anim>
                                    <p:anim calcmode="lin" valueType="num">
                                      <p:cBhvr additive="base">
                                        <p:cTn id="1144" dur="3500" fill="hold"/>
                                        <p:tgtEl>
                                          <p:spTgt spid="99"/>
                                        </p:tgtEl>
                                        <p:attrNameLst>
                                          <p:attrName>ppt_y</p:attrName>
                                        </p:attrNameLst>
                                      </p:cBhvr>
                                      <p:tavLst>
                                        <p:tav tm="0">
                                          <p:val>
                                            <p:strVal val="0-#ppt_h/2"/>
                                          </p:val>
                                        </p:tav>
                                        <p:tav tm="100000">
                                          <p:val>
                                            <p:strVal val="#ppt_y"/>
                                          </p:val>
                                        </p:tav>
                                      </p:tavLst>
                                    </p:anim>
                                  </p:childTnLst>
                                </p:cTn>
                              </p:par>
                              <p:par>
                                <p:cTn id="1145" presetID="2" presetClass="entr" presetSubtype="1" fill="hold" grpId="0" nodeType="withEffect">
                                  <p:stCondLst>
                                    <p:cond delay="0"/>
                                  </p:stCondLst>
                                  <p:childTnLst>
                                    <p:set>
                                      <p:cBhvr>
                                        <p:cTn id="1146" dur="1" fill="hold">
                                          <p:stCondLst>
                                            <p:cond delay="0"/>
                                          </p:stCondLst>
                                        </p:cTn>
                                        <p:tgtEl>
                                          <p:spTgt spid="100"/>
                                        </p:tgtEl>
                                        <p:attrNameLst>
                                          <p:attrName>style.visibility</p:attrName>
                                        </p:attrNameLst>
                                      </p:cBhvr>
                                      <p:to>
                                        <p:strVal val="visible"/>
                                      </p:to>
                                    </p:set>
                                    <p:anim calcmode="lin" valueType="num">
                                      <p:cBhvr additive="base">
                                        <p:cTn id="1147" dur="3500" fill="hold"/>
                                        <p:tgtEl>
                                          <p:spTgt spid="100"/>
                                        </p:tgtEl>
                                        <p:attrNameLst>
                                          <p:attrName>ppt_x</p:attrName>
                                        </p:attrNameLst>
                                      </p:cBhvr>
                                      <p:tavLst>
                                        <p:tav tm="0">
                                          <p:val>
                                            <p:strVal val="#ppt_x"/>
                                          </p:val>
                                        </p:tav>
                                        <p:tav tm="100000">
                                          <p:val>
                                            <p:strVal val="#ppt_x"/>
                                          </p:val>
                                        </p:tav>
                                      </p:tavLst>
                                    </p:anim>
                                    <p:anim calcmode="lin" valueType="num">
                                      <p:cBhvr additive="base">
                                        <p:cTn id="1148" dur="3500" fill="hold"/>
                                        <p:tgtEl>
                                          <p:spTgt spid="100"/>
                                        </p:tgtEl>
                                        <p:attrNameLst>
                                          <p:attrName>ppt_y</p:attrName>
                                        </p:attrNameLst>
                                      </p:cBhvr>
                                      <p:tavLst>
                                        <p:tav tm="0">
                                          <p:val>
                                            <p:strVal val="0-#ppt_h/2"/>
                                          </p:val>
                                        </p:tav>
                                        <p:tav tm="100000">
                                          <p:val>
                                            <p:strVal val="#ppt_y"/>
                                          </p:val>
                                        </p:tav>
                                      </p:tavLst>
                                    </p:anim>
                                  </p:childTnLst>
                                </p:cTn>
                              </p:par>
                              <p:par>
                                <p:cTn id="1149" presetID="2" presetClass="entr" presetSubtype="1" fill="hold" grpId="0" nodeType="withEffect">
                                  <p:stCondLst>
                                    <p:cond delay="0"/>
                                  </p:stCondLst>
                                  <p:childTnLst>
                                    <p:set>
                                      <p:cBhvr>
                                        <p:cTn id="1150" dur="1" fill="hold">
                                          <p:stCondLst>
                                            <p:cond delay="0"/>
                                          </p:stCondLst>
                                        </p:cTn>
                                        <p:tgtEl>
                                          <p:spTgt spid="101"/>
                                        </p:tgtEl>
                                        <p:attrNameLst>
                                          <p:attrName>style.visibility</p:attrName>
                                        </p:attrNameLst>
                                      </p:cBhvr>
                                      <p:to>
                                        <p:strVal val="visible"/>
                                      </p:to>
                                    </p:set>
                                    <p:anim calcmode="lin" valueType="num">
                                      <p:cBhvr additive="base">
                                        <p:cTn id="1151" dur="3500" fill="hold"/>
                                        <p:tgtEl>
                                          <p:spTgt spid="101"/>
                                        </p:tgtEl>
                                        <p:attrNameLst>
                                          <p:attrName>ppt_x</p:attrName>
                                        </p:attrNameLst>
                                      </p:cBhvr>
                                      <p:tavLst>
                                        <p:tav tm="0">
                                          <p:val>
                                            <p:strVal val="#ppt_x"/>
                                          </p:val>
                                        </p:tav>
                                        <p:tav tm="100000">
                                          <p:val>
                                            <p:strVal val="#ppt_x"/>
                                          </p:val>
                                        </p:tav>
                                      </p:tavLst>
                                    </p:anim>
                                    <p:anim calcmode="lin" valueType="num">
                                      <p:cBhvr additive="base">
                                        <p:cTn id="1152" dur="3500" fill="hold"/>
                                        <p:tgtEl>
                                          <p:spTgt spid="101"/>
                                        </p:tgtEl>
                                        <p:attrNameLst>
                                          <p:attrName>ppt_y</p:attrName>
                                        </p:attrNameLst>
                                      </p:cBhvr>
                                      <p:tavLst>
                                        <p:tav tm="0">
                                          <p:val>
                                            <p:strVal val="0-#ppt_h/2"/>
                                          </p:val>
                                        </p:tav>
                                        <p:tav tm="100000">
                                          <p:val>
                                            <p:strVal val="#ppt_y"/>
                                          </p:val>
                                        </p:tav>
                                      </p:tavLst>
                                    </p:anim>
                                  </p:childTnLst>
                                </p:cTn>
                              </p:par>
                              <p:par>
                                <p:cTn id="1153" presetID="8" presetClass="emph" presetSubtype="0" fill="hold" grpId="1" nodeType="withEffect">
                                  <p:stCondLst>
                                    <p:cond delay="0"/>
                                  </p:stCondLst>
                                  <p:childTnLst>
                                    <p:animRot by="21600000">
                                      <p:cBhvr>
                                        <p:cTn id="1154" dur="3500" fill="hold"/>
                                        <p:tgtEl>
                                          <p:spTgt spid="88"/>
                                        </p:tgtEl>
                                        <p:attrNameLst>
                                          <p:attrName>r</p:attrName>
                                        </p:attrNameLst>
                                      </p:cBhvr>
                                    </p:animRot>
                                  </p:childTnLst>
                                </p:cTn>
                              </p:par>
                              <p:par>
                                <p:cTn id="1155" presetID="8" presetClass="emph" presetSubtype="0" fill="hold" grpId="1" nodeType="withEffect">
                                  <p:stCondLst>
                                    <p:cond delay="0"/>
                                  </p:stCondLst>
                                  <p:childTnLst>
                                    <p:animRot by="21600000">
                                      <p:cBhvr>
                                        <p:cTn id="1156" dur="3500" fill="hold"/>
                                        <p:tgtEl>
                                          <p:spTgt spid="89"/>
                                        </p:tgtEl>
                                        <p:attrNameLst>
                                          <p:attrName>r</p:attrName>
                                        </p:attrNameLst>
                                      </p:cBhvr>
                                    </p:animRot>
                                  </p:childTnLst>
                                </p:cTn>
                              </p:par>
                              <p:par>
                                <p:cTn id="1157" presetID="8" presetClass="emph" presetSubtype="0" fill="hold" grpId="1" nodeType="withEffect">
                                  <p:stCondLst>
                                    <p:cond delay="0"/>
                                  </p:stCondLst>
                                  <p:childTnLst>
                                    <p:animRot by="21600000">
                                      <p:cBhvr>
                                        <p:cTn id="1158" dur="3500" fill="hold"/>
                                        <p:tgtEl>
                                          <p:spTgt spid="90"/>
                                        </p:tgtEl>
                                        <p:attrNameLst>
                                          <p:attrName>r</p:attrName>
                                        </p:attrNameLst>
                                      </p:cBhvr>
                                    </p:animRot>
                                  </p:childTnLst>
                                </p:cTn>
                              </p:par>
                              <p:par>
                                <p:cTn id="1159" presetID="8" presetClass="emph" presetSubtype="0" fill="hold" grpId="1" nodeType="withEffect">
                                  <p:stCondLst>
                                    <p:cond delay="0"/>
                                  </p:stCondLst>
                                  <p:childTnLst>
                                    <p:animRot by="21600000">
                                      <p:cBhvr>
                                        <p:cTn id="1160" dur="3500" fill="hold"/>
                                        <p:tgtEl>
                                          <p:spTgt spid="91"/>
                                        </p:tgtEl>
                                        <p:attrNameLst>
                                          <p:attrName>r</p:attrName>
                                        </p:attrNameLst>
                                      </p:cBhvr>
                                    </p:animRot>
                                  </p:childTnLst>
                                </p:cTn>
                              </p:par>
                              <p:par>
                                <p:cTn id="1161" presetID="8" presetClass="emph" presetSubtype="0" fill="hold" grpId="1" nodeType="withEffect">
                                  <p:stCondLst>
                                    <p:cond delay="0"/>
                                  </p:stCondLst>
                                  <p:childTnLst>
                                    <p:animRot by="21600000">
                                      <p:cBhvr>
                                        <p:cTn id="1162" dur="3500" fill="hold"/>
                                        <p:tgtEl>
                                          <p:spTgt spid="92"/>
                                        </p:tgtEl>
                                        <p:attrNameLst>
                                          <p:attrName>r</p:attrName>
                                        </p:attrNameLst>
                                      </p:cBhvr>
                                    </p:animRot>
                                  </p:childTnLst>
                                </p:cTn>
                              </p:par>
                              <p:par>
                                <p:cTn id="1163" presetID="8" presetClass="emph" presetSubtype="0" fill="hold" grpId="1" nodeType="withEffect">
                                  <p:stCondLst>
                                    <p:cond delay="0"/>
                                  </p:stCondLst>
                                  <p:childTnLst>
                                    <p:animRot by="21600000">
                                      <p:cBhvr>
                                        <p:cTn id="1164" dur="3500" fill="hold"/>
                                        <p:tgtEl>
                                          <p:spTgt spid="93"/>
                                        </p:tgtEl>
                                        <p:attrNameLst>
                                          <p:attrName>r</p:attrName>
                                        </p:attrNameLst>
                                      </p:cBhvr>
                                    </p:animRot>
                                  </p:childTnLst>
                                </p:cTn>
                              </p:par>
                              <p:par>
                                <p:cTn id="1165" presetID="8" presetClass="emph" presetSubtype="0" fill="hold" grpId="1" nodeType="withEffect">
                                  <p:stCondLst>
                                    <p:cond delay="0"/>
                                  </p:stCondLst>
                                  <p:childTnLst>
                                    <p:animRot by="21600000">
                                      <p:cBhvr>
                                        <p:cTn id="1166" dur="3500" fill="hold"/>
                                        <p:tgtEl>
                                          <p:spTgt spid="94"/>
                                        </p:tgtEl>
                                        <p:attrNameLst>
                                          <p:attrName>r</p:attrName>
                                        </p:attrNameLst>
                                      </p:cBhvr>
                                    </p:animRot>
                                  </p:childTnLst>
                                </p:cTn>
                              </p:par>
                              <p:par>
                                <p:cTn id="1167" presetID="8" presetClass="emph" presetSubtype="0" fill="hold" grpId="1" nodeType="withEffect">
                                  <p:stCondLst>
                                    <p:cond delay="0"/>
                                  </p:stCondLst>
                                  <p:childTnLst>
                                    <p:animRot by="21600000">
                                      <p:cBhvr>
                                        <p:cTn id="1168" dur="3500" fill="hold"/>
                                        <p:tgtEl>
                                          <p:spTgt spid="95"/>
                                        </p:tgtEl>
                                        <p:attrNameLst>
                                          <p:attrName>r</p:attrName>
                                        </p:attrNameLst>
                                      </p:cBhvr>
                                    </p:animRot>
                                  </p:childTnLst>
                                </p:cTn>
                              </p:par>
                              <p:par>
                                <p:cTn id="1169" presetID="8" presetClass="emph" presetSubtype="0" fill="hold" grpId="1" nodeType="withEffect">
                                  <p:stCondLst>
                                    <p:cond delay="0"/>
                                  </p:stCondLst>
                                  <p:childTnLst>
                                    <p:animRot by="21600000">
                                      <p:cBhvr>
                                        <p:cTn id="1170" dur="3500" fill="hold"/>
                                        <p:tgtEl>
                                          <p:spTgt spid="96"/>
                                        </p:tgtEl>
                                        <p:attrNameLst>
                                          <p:attrName>r</p:attrName>
                                        </p:attrNameLst>
                                      </p:cBhvr>
                                    </p:animRot>
                                  </p:childTnLst>
                                </p:cTn>
                              </p:par>
                              <p:par>
                                <p:cTn id="1171" presetID="8" presetClass="emph" presetSubtype="0" fill="hold" grpId="1" nodeType="withEffect">
                                  <p:stCondLst>
                                    <p:cond delay="0"/>
                                  </p:stCondLst>
                                  <p:childTnLst>
                                    <p:animRot by="21600000">
                                      <p:cBhvr>
                                        <p:cTn id="1172" dur="3500" fill="hold"/>
                                        <p:tgtEl>
                                          <p:spTgt spid="97"/>
                                        </p:tgtEl>
                                        <p:attrNameLst>
                                          <p:attrName>r</p:attrName>
                                        </p:attrNameLst>
                                      </p:cBhvr>
                                    </p:animRot>
                                  </p:childTnLst>
                                </p:cTn>
                              </p:par>
                              <p:par>
                                <p:cTn id="1173" presetID="8" presetClass="emph" presetSubtype="0" fill="hold" grpId="1" nodeType="withEffect">
                                  <p:stCondLst>
                                    <p:cond delay="0"/>
                                  </p:stCondLst>
                                  <p:childTnLst>
                                    <p:animRot by="21600000">
                                      <p:cBhvr>
                                        <p:cTn id="1174" dur="3500" fill="hold"/>
                                        <p:tgtEl>
                                          <p:spTgt spid="98"/>
                                        </p:tgtEl>
                                        <p:attrNameLst>
                                          <p:attrName>r</p:attrName>
                                        </p:attrNameLst>
                                      </p:cBhvr>
                                    </p:animRot>
                                  </p:childTnLst>
                                </p:cTn>
                              </p:par>
                              <p:par>
                                <p:cTn id="1175" presetID="8" presetClass="emph" presetSubtype="0" fill="hold" grpId="1" nodeType="withEffect">
                                  <p:stCondLst>
                                    <p:cond delay="0"/>
                                  </p:stCondLst>
                                  <p:childTnLst>
                                    <p:animRot by="21600000">
                                      <p:cBhvr>
                                        <p:cTn id="1176" dur="3500" fill="hold"/>
                                        <p:tgtEl>
                                          <p:spTgt spid="99"/>
                                        </p:tgtEl>
                                        <p:attrNameLst>
                                          <p:attrName>r</p:attrName>
                                        </p:attrNameLst>
                                      </p:cBhvr>
                                    </p:animRot>
                                  </p:childTnLst>
                                </p:cTn>
                              </p:par>
                              <p:par>
                                <p:cTn id="1177" presetID="8" presetClass="emph" presetSubtype="0" fill="hold" grpId="1" nodeType="withEffect">
                                  <p:stCondLst>
                                    <p:cond delay="0"/>
                                  </p:stCondLst>
                                  <p:childTnLst>
                                    <p:animRot by="21600000">
                                      <p:cBhvr>
                                        <p:cTn id="1178" dur="3500" fill="hold"/>
                                        <p:tgtEl>
                                          <p:spTgt spid="100"/>
                                        </p:tgtEl>
                                        <p:attrNameLst>
                                          <p:attrName>r</p:attrName>
                                        </p:attrNameLst>
                                      </p:cBhvr>
                                    </p:animRot>
                                  </p:childTnLst>
                                </p:cTn>
                              </p:par>
                              <p:par>
                                <p:cTn id="1179" presetID="8" presetClass="emph" presetSubtype="0" fill="hold" grpId="1" nodeType="withEffect">
                                  <p:stCondLst>
                                    <p:cond delay="0"/>
                                  </p:stCondLst>
                                  <p:childTnLst>
                                    <p:animRot by="21600000">
                                      <p:cBhvr>
                                        <p:cTn id="1180" dur="3500" fill="hold"/>
                                        <p:tgtEl>
                                          <p:spTgt spid="101"/>
                                        </p:tgtEl>
                                        <p:attrNameLst>
                                          <p:attrName>r</p:attrName>
                                        </p:attrNameLst>
                                      </p:cBhvr>
                                    </p:animRot>
                                  </p:childTnLst>
                                </p:cTn>
                              </p:par>
                              <p:par>
                                <p:cTn id="1181" presetID="2" presetClass="exit" presetSubtype="4" fill="hold" grpId="2" nodeType="withEffect">
                                  <p:stCondLst>
                                    <p:cond delay="0"/>
                                  </p:stCondLst>
                                  <p:childTnLst>
                                    <p:anim calcmode="lin" valueType="num">
                                      <p:cBhvr additive="base">
                                        <p:cTn id="1182" dur="3500"/>
                                        <p:tgtEl>
                                          <p:spTgt spid="88"/>
                                        </p:tgtEl>
                                        <p:attrNameLst>
                                          <p:attrName>ppt_x</p:attrName>
                                        </p:attrNameLst>
                                      </p:cBhvr>
                                      <p:tavLst>
                                        <p:tav tm="0">
                                          <p:val>
                                            <p:strVal val="ppt_x"/>
                                          </p:val>
                                        </p:tav>
                                        <p:tav tm="100000">
                                          <p:val>
                                            <p:strVal val="ppt_x"/>
                                          </p:val>
                                        </p:tav>
                                      </p:tavLst>
                                    </p:anim>
                                    <p:anim calcmode="lin" valueType="num">
                                      <p:cBhvr additive="base">
                                        <p:cTn id="1183" dur="3500"/>
                                        <p:tgtEl>
                                          <p:spTgt spid="88"/>
                                        </p:tgtEl>
                                        <p:attrNameLst>
                                          <p:attrName>ppt_y</p:attrName>
                                        </p:attrNameLst>
                                      </p:cBhvr>
                                      <p:tavLst>
                                        <p:tav tm="0">
                                          <p:val>
                                            <p:strVal val="ppt_y"/>
                                          </p:val>
                                        </p:tav>
                                        <p:tav tm="100000">
                                          <p:val>
                                            <p:strVal val="1+ppt_h/2"/>
                                          </p:val>
                                        </p:tav>
                                      </p:tavLst>
                                    </p:anim>
                                    <p:set>
                                      <p:cBhvr>
                                        <p:cTn id="1184" dur="1" fill="hold">
                                          <p:stCondLst>
                                            <p:cond delay="3499"/>
                                          </p:stCondLst>
                                        </p:cTn>
                                        <p:tgtEl>
                                          <p:spTgt spid="88"/>
                                        </p:tgtEl>
                                        <p:attrNameLst>
                                          <p:attrName>style.visibility</p:attrName>
                                        </p:attrNameLst>
                                      </p:cBhvr>
                                      <p:to>
                                        <p:strVal val="hidden"/>
                                      </p:to>
                                    </p:set>
                                  </p:childTnLst>
                                </p:cTn>
                              </p:par>
                              <p:par>
                                <p:cTn id="1185" presetID="2" presetClass="exit" presetSubtype="4" fill="hold" grpId="2" nodeType="withEffect">
                                  <p:stCondLst>
                                    <p:cond delay="0"/>
                                  </p:stCondLst>
                                  <p:childTnLst>
                                    <p:anim calcmode="lin" valueType="num">
                                      <p:cBhvr additive="base">
                                        <p:cTn id="1186" dur="3500"/>
                                        <p:tgtEl>
                                          <p:spTgt spid="89"/>
                                        </p:tgtEl>
                                        <p:attrNameLst>
                                          <p:attrName>ppt_x</p:attrName>
                                        </p:attrNameLst>
                                      </p:cBhvr>
                                      <p:tavLst>
                                        <p:tav tm="0">
                                          <p:val>
                                            <p:strVal val="ppt_x"/>
                                          </p:val>
                                        </p:tav>
                                        <p:tav tm="100000">
                                          <p:val>
                                            <p:strVal val="ppt_x"/>
                                          </p:val>
                                        </p:tav>
                                      </p:tavLst>
                                    </p:anim>
                                    <p:anim calcmode="lin" valueType="num">
                                      <p:cBhvr additive="base">
                                        <p:cTn id="1187" dur="3500"/>
                                        <p:tgtEl>
                                          <p:spTgt spid="89"/>
                                        </p:tgtEl>
                                        <p:attrNameLst>
                                          <p:attrName>ppt_y</p:attrName>
                                        </p:attrNameLst>
                                      </p:cBhvr>
                                      <p:tavLst>
                                        <p:tav tm="0">
                                          <p:val>
                                            <p:strVal val="ppt_y"/>
                                          </p:val>
                                        </p:tav>
                                        <p:tav tm="100000">
                                          <p:val>
                                            <p:strVal val="1+ppt_h/2"/>
                                          </p:val>
                                        </p:tav>
                                      </p:tavLst>
                                    </p:anim>
                                    <p:set>
                                      <p:cBhvr>
                                        <p:cTn id="1188" dur="1" fill="hold">
                                          <p:stCondLst>
                                            <p:cond delay="3499"/>
                                          </p:stCondLst>
                                        </p:cTn>
                                        <p:tgtEl>
                                          <p:spTgt spid="89"/>
                                        </p:tgtEl>
                                        <p:attrNameLst>
                                          <p:attrName>style.visibility</p:attrName>
                                        </p:attrNameLst>
                                      </p:cBhvr>
                                      <p:to>
                                        <p:strVal val="hidden"/>
                                      </p:to>
                                    </p:set>
                                  </p:childTnLst>
                                </p:cTn>
                              </p:par>
                              <p:par>
                                <p:cTn id="1189" presetID="2" presetClass="exit" presetSubtype="4" fill="hold" grpId="2" nodeType="withEffect">
                                  <p:stCondLst>
                                    <p:cond delay="0"/>
                                  </p:stCondLst>
                                  <p:childTnLst>
                                    <p:anim calcmode="lin" valueType="num">
                                      <p:cBhvr additive="base">
                                        <p:cTn id="1190" dur="3500"/>
                                        <p:tgtEl>
                                          <p:spTgt spid="90"/>
                                        </p:tgtEl>
                                        <p:attrNameLst>
                                          <p:attrName>ppt_x</p:attrName>
                                        </p:attrNameLst>
                                      </p:cBhvr>
                                      <p:tavLst>
                                        <p:tav tm="0">
                                          <p:val>
                                            <p:strVal val="ppt_x"/>
                                          </p:val>
                                        </p:tav>
                                        <p:tav tm="100000">
                                          <p:val>
                                            <p:strVal val="ppt_x"/>
                                          </p:val>
                                        </p:tav>
                                      </p:tavLst>
                                    </p:anim>
                                    <p:anim calcmode="lin" valueType="num">
                                      <p:cBhvr additive="base">
                                        <p:cTn id="1191" dur="3500"/>
                                        <p:tgtEl>
                                          <p:spTgt spid="90"/>
                                        </p:tgtEl>
                                        <p:attrNameLst>
                                          <p:attrName>ppt_y</p:attrName>
                                        </p:attrNameLst>
                                      </p:cBhvr>
                                      <p:tavLst>
                                        <p:tav tm="0">
                                          <p:val>
                                            <p:strVal val="ppt_y"/>
                                          </p:val>
                                        </p:tav>
                                        <p:tav tm="100000">
                                          <p:val>
                                            <p:strVal val="1+ppt_h/2"/>
                                          </p:val>
                                        </p:tav>
                                      </p:tavLst>
                                    </p:anim>
                                    <p:set>
                                      <p:cBhvr>
                                        <p:cTn id="1192" dur="1" fill="hold">
                                          <p:stCondLst>
                                            <p:cond delay="3499"/>
                                          </p:stCondLst>
                                        </p:cTn>
                                        <p:tgtEl>
                                          <p:spTgt spid="90"/>
                                        </p:tgtEl>
                                        <p:attrNameLst>
                                          <p:attrName>style.visibility</p:attrName>
                                        </p:attrNameLst>
                                      </p:cBhvr>
                                      <p:to>
                                        <p:strVal val="hidden"/>
                                      </p:to>
                                    </p:set>
                                  </p:childTnLst>
                                </p:cTn>
                              </p:par>
                              <p:par>
                                <p:cTn id="1193" presetID="2" presetClass="exit" presetSubtype="4" fill="hold" grpId="2" nodeType="withEffect">
                                  <p:stCondLst>
                                    <p:cond delay="0"/>
                                  </p:stCondLst>
                                  <p:childTnLst>
                                    <p:anim calcmode="lin" valueType="num">
                                      <p:cBhvr additive="base">
                                        <p:cTn id="1194" dur="3500"/>
                                        <p:tgtEl>
                                          <p:spTgt spid="91"/>
                                        </p:tgtEl>
                                        <p:attrNameLst>
                                          <p:attrName>ppt_x</p:attrName>
                                        </p:attrNameLst>
                                      </p:cBhvr>
                                      <p:tavLst>
                                        <p:tav tm="0">
                                          <p:val>
                                            <p:strVal val="ppt_x"/>
                                          </p:val>
                                        </p:tav>
                                        <p:tav tm="100000">
                                          <p:val>
                                            <p:strVal val="ppt_x"/>
                                          </p:val>
                                        </p:tav>
                                      </p:tavLst>
                                    </p:anim>
                                    <p:anim calcmode="lin" valueType="num">
                                      <p:cBhvr additive="base">
                                        <p:cTn id="1195" dur="3500"/>
                                        <p:tgtEl>
                                          <p:spTgt spid="91"/>
                                        </p:tgtEl>
                                        <p:attrNameLst>
                                          <p:attrName>ppt_y</p:attrName>
                                        </p:attrNameLst>
                                      </p:cBhvr>
                                      <p:tavLst>
                                        <p:tav tm="0">
                                          <p:val>
                                            <p:strVal val="ppt_y"/>
                                          </p:val>
                                        </p:tav>
                                        <p:tav tm="100000">
                                          <p:val>
                                            <p:strVal val="1+ppt_h/2"/>
                                          </p:val>
                                        </p:tav>
                                      </p:tavLst>
                                    </p:anim>
                                    <p:set>
                                      <p:cBhvr>
                                        <p:cTn id="1196" dur="1" fill="hold">
                                          <p:stCondLst>
                                            <p:cond delay="3499"/>
                                          </p:stCondLst>
                                        </p:cTn>
                                        <p:tgtEl>
                                          <p:spTgt spid="91"/>
                                        </p:tgtEl>
                                        <p:attrNameLst>
                                          <p:attrName>style.visibility</p:attrName>
                                        </p:attrNameLst>
                                      </p:cBhvr>
                                      <p:to>
                                        <p:strVal val="hidden"/>
                                      </p:to>
                                    </p:set>
                                  </p:childTnLst>
                                </p:cTn>
                              </p:par>
                              <p:par>
                                <p:cTn id="1197" presetID="2" presetClass="exit" presetSubtype="4" fill="hold" grpId="2" nodeType="withEffect">
                                  <p:stCondLst>
                                    <p:cond delay="0"/>
                                  </p:stCondLst>
                                  <p:childTnLst>
                                    <p:anim calcmode="lin" valueType="num">
                                      <p:cBhvr additive="base">
                                        <p:cTn id="1198" dur="3500"/>
                                        <p:tgtEl>
                                          <p:spTgt spid="92"/>
                                        </p:tgtEl>
                                        <p:attrNameLst>
                                          <p:attrName>ppt_x</p:attrName>
                                        </p:attrNameLst>
                                      </p:cBhvr>
                                      <p:tavLst>
                                        <p:tav tm="0">
                                          <p:val>
                                            <p:strVal val="ppt_x"/>
                                          </p:val>
                                        </p:tav>
                                        <p:tav tm="100000">
                                          <p:val>
                                            <p:strVal val="ppt_x"/>
                                          </p:val>
                                        </p:tav>
                                      </p:tavLst>
                                    </p:anim>
                                    <p:anim calcmode="lin" valueType="num">
                                      <p:cBhvr additive="base">
                                        <p:cTn id="1199" dur="3500"/>
                                        <p:tgtEl>
                                          <p:spTgt spid="92"/>
                                        </p:tgtEl>
                                        <p:attrNameLst>
                                          <p:attrName>ppt_y</p:attrName>
                                        </p:attrNameLst>
                                      </p:cBhvr>
                                      <p:tavLst>
                                        <p:tav tm="0">
                                          <p:val>
                                            <p:strVal val="ppt_y"/>
                                          </p:val>
                                        </p:tav>
                                        <p:tav tm="100000">
                                          <p:val>
                                            <p:strVal val="1+ppt_h/2"/>
                                          </p:val>
                                        </p:tav>
                                      </p:tavLst>
                                    </p:anim>
                                    <p:set>
                                      <p:cBhvr>
                                        <p:cTn id="1200" dur="1" fill="hold">
                                          <p:stCondLst>
                                            <p:cond delay="3499"/>
                                          </p:stCondLst>
                                        </p:cTn>
                                        <p:tgtEl>
                                          <p:spTgt spid="92"/>
                                        </p:tgtEl>
                                        <p:attrNameLst>
                                          <p:attrName>style.visibility</p:attrName>
                                        </p:attrNameLst>
                                      </p:cBhvr>
                                      <p:to>
                                        <p:strVal val="hidden"/>
                                      </p:to>
                                    </p:set>
                                  </p:childTnLst>
                                </p:cTn>
                              </p:par>
                              <p:par>
                                <p:cTn id="1201" presetID="2" presetClass="exit" presetSubtype="4" fill="hold" grpId="2" nodeType="withEffect">
                                  <p:stCondLst>
                                    <p:cond delay="0"/>
                                  </p:stCondLst>
                                  <p:childTnLst>
                                    <p:anim calcmode="lin" valueType="num">
                                      <p:cBhvr additive="base">
                                        <p:cTn id="1202" dur="3500"/>
                                        <p:tgtEl>
                                          <p:spTgt spid="93"/>
                                        </p:tgtEl>
                                        <p:attrNameLst>
                                          <p:attrName>ppt_x</p:attrName>
                                        </p:attrNameLst>
                                      </p:cBhvr>
                                      <p:tavLst>
                                        <p:tav tm="0">
                                          <p:val>
                                            <p:strVal val="ppt_x"/>
                                          </p:val>
                                        </p:tav>
                                        <p:tav tm="100000">
                                          <p:val>
                                            <p:strVal val="ppt_x"/>
                                          </p:val>
                                        </p:tav>
                                      </p:tavLst>
                                    </p:anim>
                                    <p:anim calcmode="lin" valueType="num">
                                      <p:cBhvr additive="base">
                                        <p:cTn id="1203" dur="3500"/>
                                        <p:tgtEl>
                                          <p:spTgt spid="93"/>
                                        </p:tgtEl>
                                        <p:attrNameLst>
                                          <p:attrName>ppt_y</p:attrName>
                                        </p:attrNameLst>
                                      </p:cBhvr>
                                      <p:tavLst>
                                        <p:tav tm="0">
                                          <p:val>
                                            <p:strVal val="ppt_y"/>
                                          </p:val>
                                        </p:tav>
                                        <p:tav tm="100000">
                                          <p:val>
                                            <p:strVal val="1+ppt_h/2"/>
                                          </p:val>
                                        </p:tav>
                                      </p:tavLst>
                                    </p:anim>
                                    <p:set>
                                      <p:cBhvr>
                                        <p:cTn id="1204" dur="1" fill="hold">
                                          <p:stCondLst>
                                            <p:cond delay="3499"/>
                                          </p:stCondLst>
                                        </p:cTn>
                                        <p:tgtEl>
                                          <p:spTgt spid="93"/>
                                        </p:tgtEl>
                                        <p:attrNameLst>
                                          <p:attrName>style.visibility</p:attrName>
                                        </p:attrNameLst>
                                      </p:cBhvr>
                                      <p:to>
                                        <p:strVal val="hidden"/>
                                      </p:to>
                                    </p:set>
                                  </p:childTnLst>
                                </p:cTn>
                              </p:par>
                              <p:par>
                                <p:cTn id="1205" presetID="2" presetClass="exit" presetSubtype="4" fill="hold" grpId="2" nodeType="withEffect">
                                  <p:stCondLst>
                                    <p:cond delay="0"/>
                                  </p:stCondLst>
                                  <p:childTnLst>
                                    <p:anim calcmode="lin" valueType="num">
                                      <p:cBhvr additive="base">
                                        <p:cTn id="1206" dur="3500"/>
                                        <p:tgtEl>
                                          <p:spTgt spid="94"/>
                                        </p:tgtEl>
                                        <p:attrNameLst>
                                          <p:attrName>ppt_x</p:attrName>
                                        </p:attrNameLst>
                                      </p:cBhvr>
                                      <p:tavLst>
                                        <p:tav tm="0">
                                          <p:val>
                                            <p:strVal val="ppt_x"/>
                                          </p:val>
                                        </p:tav>
                                        <p:tav tm="100000">
                                          <p:val>
                                            <p:strVal val="ppt_x"/>
                                          </p:val>
                                        </p:tav>
                                      </p:tavLst>
                                    </p:anim>
                                    <p:anim calcmode="lin" valueType="num">
                                      <p:cBhvr additive="base">
                                        <p:cTn id="1207" dur="3500"/>
                                        <p:tgtEl>
                                          <p:spTgt spid="94"/>
                                        </p:tgtEl>
                                        <p:attrNameLst>
                                          <p:attrName>ppt_y</p:attrName>
                                        </p:attrNameLst>
                                      </p:cBhvr>
                                      <p:tavLst>
                                        <p:tav tm="0">
                                          <p:val>
                                            <p:strVal val="ppt_y"/>
                                          </p:val>
                                        </p:tav>
                                        <p:tav tm="100000">
                                          <p:val>
                                            <p:strVal val="1+ppt_h/2"/>
                                          </p:val>
                                        </p:tav>
                                      </p:tavLst>
                                    </p:anim>
                                    <p:set>
                                      <p:cBhvr>
                                        <p:cTn id="1208" dur="1" fill="hold">
                                          <p:stCondLst>
                                            <p:cond delay="3499"/>
                                          </p:stCondLst>
                                        </p:cTn>
                                        <p:tgtEl>
                                          <p:spTgt spid="94"/>
                                        </p:tgtEl>
                                        <p:attrNameLst>
                                          <p:attrName>style.visibility</p:attrName>
                                        </p:attrNameLst>
                                      </p:cBhvr>
                                      <p:to>
                                        <p:strVal val="hidden"/>
                                      </p:to>
                                    </p:set>
                                  </p:childTnLst>
                                </p:cTn>
                              </p:par>
                              <p:par>
                                <p:cTn id="1209" presetID="2" presetClass="exit" presetSubtype="4" fill="hold" grpId="2" nodeType="withEffect">
                                  <p:stCondLst>
                                    <p:cond delay="0"/>
                                  </p:stCondLst>
                                  <p:childTnLst>
                                    <p:anim calcmode="lin" valueType="num">
                                      <p:cBhvr additive="base">
                                        <p:cTn id="1210" dur="3500"/>
                                        <p:tgtEl>
                                          <p:spTgt spid="95"/>
                                        </p:tgtEl>
                                        <p:attrNameLst>
                                          <p:attrName>ppt_x</p:attrName>
                                        </p:attrNameLst>
                                      </p:cBhvr>
                                      <p:tavLst>
                                        <p:tav tm="0">
                                          <p:val>
                                            <p:strVal val="ppt_x"/>
                                          </p:val>
                                        </p:tav>
                                        <p:tav tm="100000">
                                          <p:val>
                                            <p:strVal val="ppt_x"/>
                                          </p:val>
                                        </p:tav>
                                      </p:tavLst>
                                    </p:anim>
                                    <p:anim calcmode="lin" valueType="num">
                                      <p:cBhvr additive="base">
                                        <p:cTn id="1211" dur="3500"/>
                                        <p:tgtEl>
                                          <p:spTgt spid="95"/>
                                        </p:tgtEl>
                                        <p:attrNameLst>
                                          <p:attrName>ppt_y</p:attrName>
                                        </p:attrNameLst>
                                      </p:cBhvr>
                                      <p:tavLst>
                                        <p:tav tm="0">
                                          <p:val>
                                            <p:strVal val="ppt_y"/>
                                          </p:val>
                                        </p:tav>
                                        <p:tav tm="100000">
                                          <p:val>
                                            <p:strVal val="1+ppt_h/2"/>
                                          </p:val>
                                        </p:tav>
                                      </p:tavLst>
                                    </p:anim>
                                    <p:set>
                                      <p:cBhvr>
                                        <p:cTn id="1212" dur="1" fill="hold">
                                          <p:stCondLst>
                                            <p:cond delay="3499"/>
                                          </p:stCondLst>
                                        </p:cTn>
                                        <p:tgtEl>
                                          <p:spTgt spid="95"/>
                                        </p:tgtEl>
                                        <p:attrNameLst>
                                          <p:attrName>style.visibility</p:attrName>
                                        </p:attrNameLst>
                                      </p:cBhvr>
                                      <p:to>
                                        <p:strVal val="hidden"/>
                                      </p:to>
                                    </p:set>
                                  </p:childTnLst>
                                </p:cTn>
                              </p:par>
                              <p:par>
                                <p:cTn id="1213" presetID="2" presetClass="exit" presetSubtype="4" fill="hold" grpId="2" nodeType="withEffect">
                                  <p:stCondLst>
                                    <p:cond delay="0"/>
                                  </p:stCondLst>
                                  <p:childTnLst>
                                    <p:anim calcmode="lin" valueType="num">
                                      <p:cBhvr additive="base">
                                        <p:cTn id="1214" dur="3500"/>
                                        <p:tgtEl>
                                          <p:spTgt spid="96"/>
                                        </p:tgtEl>
                                        <p:attrNameLst>
                                          <p:attrName>ppt_x</p:attrName>
                                        </p:attrNameLst>
                                      </p:cBhvr>
                                      <p:tavLst>
                                        <p:tav tm="0">
                                          <p:val>
                                            <p:strVal val="ppt_x"/>
                                          </p:val>
                                        </p:tav>
                                        <p:tav tm="100000">
                                          <p:val>
                                            <p:strVal val="ppt_x"/>
                                          </p:val>
                                        </p:tav>
                                      </p:tavLst>
                                    </p:anim>
                                    <p:anim calcmode="lin" valueType="num">
                                      <p:cBhvr additive="base">
                                        <p:cTn id="1215" dur="3500"/>
                                        <p:tgtEl>
                                          <p:spTgt spid="96"/>
                                        </p:tgtEl>
                                        <p:attrNameLst>
                                          <p:attrName>ppt_y</p:attrName>
                                        </p:attrNameLst>
                                      </p:cBhvr>
                                      <p:tavLst>
                                        <p:tav tm="0">
                                          <p:val>
                                            <p:strVal val="ppt_y"/>
                                          </p:val>
                                        </p:tav>
                                        <p:tav tm="100000">
                                          <p:val>
                                            <p:strVal val="1+ppt_h/2"/>
                                          </p:val>
                                        </p:tav>
                                      </p:tavLst>
                                    </p:anim>
                                    <p:set>
                                      <p:cBhvr>
                                        <p:cTn id="1216" dur="1" fill="hold">
                                          <p:stCondLst>
                                            <p:cond delay="3499"/>
                                          </p:stCondLst>
                                        </p:cTn>
                                        <p:tgtEl>
                                          <p:spTgt spid="96"/>
                                        </p:tgtEl>
                                        <p:attrNameLst>
                                          <p:attrName>style.visibility</p:attrName>
                                        </p:attrNameLst>
                                      </p:cBhvr>
                                      <p:to>
                                        <p:strVal val="hidden"/>
                                      </p:to>
                                    </p:set>
                                  </p:childTnLst>
                                </p:cTn>
                              </p:par>
                              <p:par>
                                <p:cTn id="1217" presetID="2" presetClass="exit" presetSubtype="4" fill="hold" grpId="2" nodeType="withEffect">
                                  <p:stCondLst>
                                    <p:cond delay="0"/>
                                  </p:stCondLst>
                                  <p:childTnLst>
                                    <p:anim calcmode="lin" valueType="num">
                                      <p:cBhvr additive="base">
                                        <p:cTn id="1218" dur="3500"/>
                                        <p:tgtEl>
                                          <p:spTgt spid="97"/>
                                        </p:tgtEl>
                                        <p:attrNameLst>
                                          <p:attrName>ppt_x</p:attrName>
                                        </p:attrNameLst>
                                      </p:cBhvr>
                                      <p:tavLst>
                                        <p:tav tm="0">
                                          <p:val>
                                            <p:strVal val="ppt_x"/>
                                          </p:val>
                                        </p:tav>
                                        <p:tav tm="100000">
                                          <p:val>
                                            <p:strVal val="ppt_x"/>
                                          </p:val>
                                        </p:tav>
                                      </p:tavLst>
                                    </p:anim>
                                    <p:anim calcmode="lin" valueType="num">
                                      <p:cBhvr additive="base">
                                        <p:cTn id="1219" dur="3500"/>
                                        <p:tgtEl>
                                          <p:spTgt spid="97"/>
                                        </p:tgtEl>
                                        <p:attrNameLst>
                                          <p:attrName>ppt_y</p:attrName>
                                        </p:attrNameLst>
                                      </p:cBhvr>
                                      <p:tavLst>
                                        <p:tav tm="0">
                                          <p:val>
                                            <p:strVal val="ppt_y"/>
                                          </p:val>
                                        </p:tav>
                                        <p:tav tm="100000">
                                          <p:val>
                                            <p:strVal val="1+ppt_h/2"/>
                                          </p:val>
                                        </p:tav>
                                      </p:tavLst>
                                    </p:anim>
                                    <p:set>
                                      <p:cBhvr>
                                        <p:cTn id="1220" dur="1" fill="hold">
                                          <p:stCondLst>
                                            <p:cond delay="3499"/>
                                          </p:stCondLst>
                                        </p:cTn>
                                        <p:tgtEl>
                                          <p:spTgt spid="97"/>
                                        </p:tgtEl>
                                        <p:attrNameLst>
                                          <p:attrName>style.visibility</p:attrName>
                                        </p:attrNameLst>
                                      </p:cBhvr>
                                      <p:to>
                                        <p:strVal val="hidden"/>
                                      </p:to>
                                    </p:set>
                                  </p:childTnLst>
                                </p:cTn>
                              </p:par>
                              <p:par>
                                <p:cTn id="1221" presetID="2" presetClass="exit" presetSubtype="4" fill="hold" grpId="2" nodeType="withEffect">
                                  <p:stCondLst>
                                    <p:cond delay="0"/>
                                  </p:stCondLst>
                                  <p:childTnLst>
                                    <p:anim calcmode="lin" valueType="num">
                                      <p:cBhvr additive="base">
                                        <p:cTn id="1222" dur="3500"/>
                                        <p:tgtEl>
                                          <p:spTgt spid="98"/>
                                        </p:tgtEl>
                                        <p:attrNameLst>
                                          <p:attrName>ppt_x</p:attrName>
                                        </p:attrNameLst>
                                      </p:cBhvr>
                                      <p:tavLst>
                                        <p:tav tm="0">
                                          <p:val>
                                            <p:strVal val="ppt_x"/>
                                          </p:val>
                                        </p:tav>
                                        <p:tav tm="100000">
                                          <p:val>
                                            <p:strVal val="ppt_x"/>
                                          </p:val>
                                        </p:tav>
                                      </p:tavLst>
                                    </p:anim>
                                    <p:anim calcmode="lin" valueType="num">
                                      <p:cBhvr additive="base">
                                        <p:cTn id="1223" dur="3500"/>
                                        <p:tgtEl>
                                          <p:spTgt spid="98"/>
                                        </p:tgtEl>
                                        <p:attrNameLst>
                                          <p:attrName>ppt_y</p:attrName>
                                        </p:attrNameLst>
                                      </p:cBhvr>
                                      <p:tavLst>
                                        <p:tav tm="0">
                                          <p:val>
                                            <p:strVal val="ppt_y"/>
                                          </p:val>
                                        </p:tav>
                                        <p:tav tm="100000">
                                          <p:val>
                                            <p:strVal val="1+ppt_h/2"/>
                                          </p:val>
                                        </p:tav>
                                      </p:tavLst>
                                    </p:anim>
                                    <p:set>
                                      <p:cBhvr>
                                        <p:cTn id="1224" dur="1" fill="hold">
                                          <p:stCondLst>
                                            <p:cond delay="3499"/>
                                          </p:stCondLst>
                                        </p:cTn>
                                        <p:tgtEl>
                                          <p:spTgt spid="98"/>
                                        </p:tgtEl>
                                        <p:attrNameLst>
                                          <p:attrName>style.visibility</p:attrName>
                                        </p:attrNameLst>
                                      </p:cBhvr>
                                      <p:to>
                                        <p:strVal val="hidden"/>
                                      </p:to>
                                    </p:set>
                                  </p:childTnLst>
                                </p:cTn>
                              </p:par>
                              <p:par>
                                <p:cTn id="1225" presetID="2" presetClass="exit" presetSubtype="4" fill="hold" grpId="2" nodeType="withEffect">
                                  <p:stCondLst>
                                    <p:cond delay="0"/>
                                  </p:stCondLst>
                                  <p:childTnLst>
                                    <p:anim calcmode="lin" valueType="num">
                                      <p:cBhvr additive="base">
                                        <p:cTn id="1226" dur="3500"/>
                                        <p:tgtEl>
                                          <p:spTgt spid="99"/>
                                        </p:tgtEl>
                                        <p:attrNameLst>
                                          <p:attrName>ppt_x</p:attrName>
                                        </p:attrNameLst>
                                      </p:cBhvr>
                                      <p:tavLst>
                                        <p:tav tm="0">
                                          <p:val>
                                            <p:strVal val="ppt_x"/>
                                          </p:val>
                                        </p:tav>
                                        <p:tav tm="100000">
                                          <p:val>
                                            <p:strVal val="ppt_x"/>
                                          </p:val>
                                        </p:tav>
                                      </p:tavLst>
                                    </p:anim>
                                    <p:anim calcmode="lin" valueType="num">
                                      <p:cBhvr additive="base">
                                        <p:cTn id="1227" dur="3500"/>
                                        <p:tgtEl>
                                          <p:spTgt spid="99"/>
                                        </p:tgtEl>
                                        <p:attrNameLst>
                                          <p:attrName>ppt_y</p:attrName>
                                        </p:attrNameLst>
                                      </p:cBhvr>
                                      <p:tavLst>
                                        <p:tav tm="0">
                                          <p:val>
                                            <p:strVal val="ppt_y"/>
                                          </p:val>
                                        </p:tav>
                                        <p:tav tm="100000">
                                          <p:val>
                                            <p:strVal val="1+ppt_h/2"/>
                                          </p:val>
                                        </p:tav>
                                      </p:tavLst>
                                    </p:anim>
                                    <p:set>
                                      <p:cBhvr>
                                        <p:cTn id="1228" dur="1" fill="hold">
                                          <p:stCondLst>
                                            <p:cond delay="3499"/>
                                          </p:stCondLst>
                                        </p:cTn>
                                        <p:tgtEl>
                                          <p:spTgt spid="99"/>
                                        </p:tgtEl>
                                        <p:attrNameLst>
                                          <p:attrName>style.visibility</p:attrName>
                                        </p:attrNameLst>
                                      </p:cBhvr>
                                      <p:to>
                                        <p:strVal val="hidden"/>
                                      </p:to>
                                    </p:set>
                                  </p:childTnLst>
                                </p:cTn>
                              </p:par>
                              <p:par>
                                <p:cTn id="1229" presetID="2" presetClass="exit" presetSubtype="4" fill="hold" grpId="2" nodeType="withEffect">
                                  <p:stCondLst>
                                    <p:cond delay="0"/>
                                  </p:stCondLst>
                                  <p:childTnLst>
                                    <p:anim calcmode="lin" valueType="num">
                                      <p:cBhvr additive="base">
                                        <p:cTn id="1230" dur="3500"/>
                                        <p:tgtEl>
                                          <p:spTgt spid="100"/>
                                        </p:tgtEl>
                                        <p:attrNameLst>
                                          <p:attrName>ppt_x</p:attrName>
                                        </p:attrNameLst>
                                      </p:cBhvr>
                                      <p:tavLst>
                                        <p:tav tm="0">
                                          <p:val>
                                            <p:strVal val="ppt_x"/>
                                          </p:val>
                                        </p:tav>
                                        <p:tav tm="100000">
                                          <p:val>
                                            <p:strVal val="ppt_x"/>
                                          </p:val>
                                        </p:tav>
                                      </p:tavLst>
                                    </p:anim>
                                    <p:anim calcmode="lin" valueType="num">
                                      <p:cBhvr additive="base">
                                        <p:cTn id="1231" dur="3500"/>
                                        <p:tgtEl>
                                          <p:spTgt spid="100"/>
                                        </p:tgtEl>
                                        <p:attrNameLst>
                                          <p:attrName>ppt_y</p:attrName>
                                        </p:attrNameLst>
                                      </p:cBhvr>
                                      <p:tavLst>
                                        <p:tav tm="0">
                                          <p:val>
                                            <p:strVal val="ppt_y"/>
                                          </p:val>
                                        </p:tav>
                                        <p:tav tm="100000">
                                          <p:val>
                                            <p:strVal val="1+ppt_h/2"/>
                                          </p:val>
                                        </p:tav>
                                      </p:tavLst>
                                    </p:anim>
                                    <p:set>
                                      <p:cBhvr>
                                        <p:cTn id="1232" dur="1" fill="hold">
                                          <p:stCondLst>
                                            <p:cond delay="3499"/>
                                          </p:stCondLst>
                                        </p:cTn>
                                        <p:tgtEl>
                                          <p:spTgt spid="100"/>
                                        </p:tgtEl>
                                        <p:attrNameLst>
                                          <p:attrName>style.visibility</p:attrName>
                                        </p:attrNameLst>
                                      </p:cBhvr>
                                      <p:to>
                                        <p:strVal val="hidden"/>
                                      </p:to>
                                    </p:set>
                                  </p:childTnLst>
                                </p:cTn>
                              </p:par>
                              <p:par>
                                <p:cTn id="1233" presetID="2" presetClass="exit" presetSubtype="4" fill="hold" grpId="2" nodeType="withEffect">
                                  <p:stCondLst>
                                    <p:cond delay="0"/>
                                  </p:stCondLst>
                                  <p:childTnLst>
                                    <p:anim calcmode="lin" valueType="num">
                                      <p:cBhvr additive="base">
                                        <p:cTn id="1234" dur="3500"/>
                                        <p:tgtEl>
                                          <p:spTgt spid="101"/>
                                        </p:tgtEl>
                                        <p:attrNameLst>
                                          <p:attrName>ppt_x</p:attrName>
                                        </p:attrNameLst>
                                      </p:cBhvr>
                                      <p:tavLst>
                                        <p:tav tm="0">
                                          <p:val>
                                            <p:strVal val="ppt_x"/>
                                          </p:val>
                                        </p:tav>
                                        <p:tav tm="100000">
                                          <p:val>
                                            <p:strVal val="ppt_x"/>
                                          </p:val>
                                        </p:tav>
                                      </p:tavLst>
                                    </p:anim>
                                    <p:anim calcmode="lin" valueType="num">
                                      <p:cBhvr additive="base">
                                        <p:cTn id="1235" dur="3500"/>
                                        <p:tgtEl>
                                          <p:spTgt spid="101"/>
                                        </p:tgtEl>
                                        <p:attrNameLst>
                                          <p:attrName>ppt_y</p:attrName>
                                        </p:attrNameLst>
                                      </p:cBhvr>
                                      <p:tavLst>
                                        <p:tav tm="0">
                                          <p:val>
                                            <p:strVal val="ppt_y"/>
                                          </p:val>
                                        </p:tav>
                                        <p:tav tm="100000">
                                          <p:val>
                                            <p:strVal val="1+ppt_h/2"/>
                                          </p:val>
                                        </p:tav>
                                      </p:tavLst>
                                    </p:anim>
                                    <p:set>
                                      <p:cBhvr>
                                        <p:cTn id="1236" dur="1" fill="hold">
                                          <p:stCondLst>
                                            <p:cond delay="3499"/>
                                          </p:stCondLst>
                                        </p:cTn>
                                        <p:tgtEl>
                                          <p:spTgt spid="101"/>
                                        </p:tgtEl>
                                        <p:attrNameLst>
                                          <p:attrName>style.visibility</p:attrName>
                                        </p:attrNameLst>
                                      </p:cBhvr>
                                      <p:to>
                                        <p:strVal val="hidden"/>
                                      </p:to>
                                    </p:set>
                                  </p:childTnLst>
                                </p:cTn>
                              </p:par>
                              <p:par>
                                <p:cTn id="1237" presetID="13" presetClass="exit" presetSubtype="32" fill="hold" grpId="3" nodeType="withEffect">
                                  <p:stCondLst>
                                    <p:cond delay="0"/>
                                  </p:stCondLst>
                                  <p:childTnLst>
                                    <p:animEffect transition="out" filter="plus(out)">
                                      <p:cBhvr>
                                        <p:cTn id="1238" dur="7000"/>
                                        <p:tgtEl>
                                          <p:spTgt spid="88"/>
                                        </p:tgtEl>
                                      </p:cBhvr>
                                    </p:animEffect>
                                    <p:set>
                                      <p:cBhvr>
                                        <p:cTn id="1239" dur="1" fill="hold">
                                          <p:stCondLst>
                                            <p:cond delay="6999"/>
                                          </p:stCondLst>
                                        </p:cTn>
                                        <p:tgtEl>
                                          <p:spTgt spid="88"/>
                                        </p:tgtEl>
                                        <p:attrNameLst>
                                          <p:attrName>style.visibility</p:attrName>
                                        </p:attrNameLst>
                                      </p:cBhvr>
                                      <p:to>
                                        <p:strVal val="hidden"/>
                                      </p:to>
                                    </p:set>
                                  </p:childTnLst>
                                </p:cTn>
                              </p:par>
                              <p:par>
                                <p:cTn id="1240" presetID="13" presetClass="exit" presetSubtype="32" fill="hold" grpId="3" nodeType="withEffect">
                                  <p:stCondLst>
                                    <p:cond delay="0"/>
                                  </p:stCondLst>
                                  <p:childTnLst>
                                    <p:animEffect transition="out" filter="plus(out)">
                                      <p:cBhvr>
                                        <p:cTn id="1241" dur="7000"/>
                                        <p:tgtEl>
                                          <p:spTgt spid="89"/>
                                        </p:tgtEl>
                                      </p:cBhvr>
                                    </p:animEffect>
                                    <p:set>
                                      <p:cBhvr>
                                        <p:cTn id="1242" dur="1" fill="hold">
                                          <p:stCondLst>
                                            <p:cond delay="6999"/>
                                          </p:stCondLst>
                                        </p:cTn>
                                        <p:tgtEl>
                                          <p:spTgt spid="89"/>
                                        </p:tgtEl>
                                        <p:attrNameLst>
                                          <p:attrName>style.visibility</p:attrName>
                                        </p:attrNameLst>
                                      </p:cBhvr>
                                      <p:to>
                                        <p:strVal val="hidden"/>
                                      </p:to>
                                    </p:set>
                                  </p:childTnLst>
                                </p:cTn>
                              </p:par>
                              <p:par>
                                <p:cTn id="1243" presetID="13" presetClass="exit" presetSubtype="32" fill="hold" grpId="3" nodeType="withEffect">
                                  <p:stCondLst>
                                    <p:cond delay="0"/>
                                  </p:stCondLst>
                                  <p:childTnLst>
                                    <p:animEffect transition="out" filter="plus(out)">
                                      <p:cBhvr>
                                        <p:cTn id="1244" dur="7000"/>
                                        <p:tgtEl>
                                          <p:spTgt spid="90"/>
                                        </p:tgtEl>
                                      </p:cBhvr>
                                    </p:animEffect>
                                    <p:set>
                                      <p:cBhvr>
                                        <p:cTn id="1245" dur="1" fill="hold">
                                          <p:stCondLst>
                                            <p:cond delay="6999"/>
                                          </p:stCondLst>
                                        </p:cTn>
                                        <p:tgtEl>
                                          <p:spTgt spid="90"/>
                                        </p:tgtEl>
                                        <p:attrNameLst>
                                          <p:attrName>style.visibility</p:attrName>
                                        </p:attrNameLst>
                                      </p:cBhvr>
                                      <p:to>
                                        <p:strVal val="hidden"/>
                                      </p:to>
                                    </p:set>
                                  </p:childTnLst>
                                </p:cTn>
                              </p:par>
                              <p:par>
                                <p:cTn id="1246" presetID="13" presetClass="exit" presetSubtype="32" fill="hold" grpId="3" nodeType="withEffect">
                                  <p:stCondLst>
                                    <p:cond delay="0"/>
                                  </p:stCondLst>
                                  <p:childTnLst>
                                    <p:animEffect transition="out" filter="plus(out)">
                                      <p:cBhvr>
                                        <p:cTn id="1247" dur="7000"/>
                                        <p:tgtEl>
                                          <p:spTgt spid="91"/>
                                        </p:tgtEl>
                                      </p:cBhvr>
                                    </p:animEffect>
                                    <p:set>
                                      <p:cBhvr>
                                        <p:cTn id="1248" dur="1" fill="hold">
                                          <p:stCondLst>
                                            <p:cond delay="6999"/>
                                          </p:stCondLst>
                                        </p:cTn>
                                        <p:tgtEl>
                                          <p:spTgt spid="91"/>
                                        </p:tgtEl>
                                        <p:attrNameLst>
                                          <p:attrName>style.visibility</p:attrName>
                                        </p:attrNameLst>
                                      </p:cBhvr>
                                      <p:to>
                                        <p:strVal val="hidden"/>
                                      </p:to>
                                    </p:set>
                                  </p:childTnLst>
                                </p:cTn>
                              </p:par>
                              <p:par>
                                <p:cTn id="1249" presetID="13" presetClass="exit" presetSubtype="32" fill="hold" grpId="3" nodeType="withEffect">
                                  <p:stCondLst>
                                    <p:cond delay="0"/>
                                  </p:stCondLst>
                                  <p:childTnLst>
                                    <p:animEffect transition="out" filter="plus(out)">
                                      <p:cBhvr>
                                        <p:cTn id="1250" dur="7000"/>
                                        <p:tgtEl>
                                          <p:spTgt spid="92"/>
                                        </p:tgtEl>
                                      </p:cBhvr>
                                    </p:animEffect>
                                    <p:set>
                                      <p:cBhvr>
                                        <p:cTn id="1251" dur="1" fill="hold">
                                          <p:stCondLst>
                                            <p:cond delay="6999"/>
                                          </p:stCondLst>
                                        </p:cTn>
                                        <p:tgtEl>
                                          <p:spTgt spid="92"/>
                                        </p:tgtEl>
                                        <p:attrNameLst>
                                          <p:attrName>style.visibility</p:attrName>
                                        </p:attrNameLst>
                                      </p:cBhvr>
                                      <p:to>
                                        <p:strVal val="hidden"/>
                                      </p:to>
                                    </p:set>
                                  </p:childTnLst>
                                </p:cTn>
                              </p:par>
                              <p:par>
                                <p:cTn id="1252" presetID="13" presetClass="exit" presetSubtype="32" fill="hold" grpId="3" nodeType="withEffect">
                                  <p:stCondLst>
                                    <p:cond delay="0"/>
                                  </p:stCondLst>
                                  <p:childTnLst>
                                    <p:animEffect transition="out" filter="plus(out)">
                                      <p:cBhvr>
                                        <p:cTn id="1253" dur="7000"/>
                                        <p:tgtEl>
                                          <p:spTgt spid="93"/>
                                        </p:tgtEl>
                                      </p:cBhvr>
                                    </p:animEffect>
                                    <p:set>
                                      <p:cBhvr>
                                        <p:cTn id="1254" dur="1" fill="hold">
                                          <p:stCondLst>
                                            <p:cond delay="6999"/>
                                          </p:stCondLst>
                                        </p:cTn>
                                        <p:tgtEl>
                                          <p:spTgt spid="93"/>
                                        </p:tgtEl>
                                        <p:attrNameLst>
                                          <p:attrName>style.visibility</p:attrName>
                                        </p:attrNameLst>
                                      </p:cBhvr>
                                      <p:to>
                                        <p:strVal val="hidden"/>
                                      </p:to>
                                    </p:set>
                                  </p:childTnLst>
                                </p:cTn>
                              </p:par>
                              <p:par>
                                <p:cTn id="1255" presetID="13" presetClass="exit" presetSubtype="32" fill="hold" grpId="3" nodeType="withEffect">
                                  <p:stCondLst>
                                    <p:cond delay="0"/>
                                  </p:stCondLst>
                                  <p:childTnLst>
                                    <p:animEffect transition="out" filter="plus(out)">
                                      <p:cBhvr>
                                        <p:cTn id="1256" dur="7000"/>
                                        <p:tgtEl>
                                          <p:spTgt spid="94"/>
                                        </p:tgtEl>
                                      </p:cBhvr>
                                    </p:animEffect>
                                    <p:set>
                                      <p:cBhvr>
                                        <p:cTn id="1257" dur="1" fill="hold">
                                          <p:stCondLst>
                                            <p:cond delay="6999"/>
                                          </p:stCondLst>
                                        </p:cTn>
                                        <p:tgtEl>
                                          <p:spTgt spid="94"/>
                                        </p:tgtEl>
                                        <p:attrNameLst>
                                          <p:attrName>style.visibility</p:attrName>
                                        </p:attrNameLst>
                                      </p:cBhvr>
                                      <p:to>
                                        <p:strVal val="hidden"/>
                                      </p:to>
                                    </p:set>
                                  </p:childTnLst>
                                </p:cTn>
                              </p:par>
                              <p:par>
                                <p:cTn id="1258" presetID="13" presetClass="exit" presetSubtype="32" fill="hold" grpId="3" nodeType="withEffect">
                                  <p:stCondLst>
                                    <p:cond delay="0"/>
                                  </p:stCondLst>
                                  <p:childTnLst>
                                    <p:animEffect transition="out" filter="plus(out)">
                                      <p:cBhvr>
                                        <p:cTn id="1259" dur="7000"/>
                                        <p:tgtEl>
                                          <p:spTgt spid="95"/>
                                        </p:tgtEl>
                                      </p:cBhvr>
                                    </p:animEffect>
                                    <p:set>
                                      <p:cBhvr>
                                        <p:cTn id="1260" dur="1" fill="hold">
                                          <p:stCondLst>
                                            <p:cond delay="6999"/>
                                          </p:stCondLst>
                                        </p:cTn>
                                        <p:tgtEl>
                                          <p:spTgt spid="95"/>
                                        </p:tgtEl>
                                        <p:attrNameLst>
                                          <p:attrName>style.visibility</p:attrName>
                                        </p:attrNameLst>
                                      </p:cBhvr>
                                      <p:to>
                                        <p:strVal val="hidden"/>
                                      </p:to>
                                    </p:set>
                                  </p:childTnLst>
                                </p:cTn>
                              </p:par>
                              <p:par>
                                <p:cTn id="1261" presetID="13" presetClass="exit" presetSubtype="32" fill="hold" grpId="3" nodeType="withEffect">
                                  <p:stCondLst>
                                    <p:cond delay="0"/>
                                  </p:stCondLst>
                                  <p:childTnLst>
                                    <p:animEffect transition="out" filter="plus(out)">
                                      <p:cBhvr>
                                        <p:cTn id="1262" dur="7000"/>
                                        <p:tgtEl>
                                          <p:spTgt spid="96"/>
                                        </p:tgtEl>
                                      </p:cBhvr>
                                    </p:animEffect>
                                    <p:set>
                                      <p:cBhvr>
                                        <p:cTn id="1263" dur="1" fill="hold">
                                          <p:stCondLst>
                                            <p:cond delay="6999"/>
                                          </p:stCondLst>
                                        </p:cTn>
                                        <p:tgtEl>
                                          <p:spTgt spid="96"/>
                                        </p:tgtEl>
                                        <p:attrNameLst>
                                          <p:attrName>style.visibility</p:attrName>
                                        </p:attrNameLst>
                                      </p:cBhvr>
                                      <p:to>
                                        <p:strVal val="hidden"/>
                                      </p:to>
                                    </p:set>
                                  </p:childTnLst>
                                </p:cTn>
                              </p:par>
                              <p:par>
                                <p:cTn id="1264" presetID="13" presetClass="exit" presetSubtype="32" fill="hold" grpId="3" nodeType="withEffect">
                                  <p:stCondLst>
                                    <p:cond delay="0"/>
                                  </p:stCondLst>
                                  <p:childTnLst>
                                    <p:animEffect transition="out" filter="plus(out)">
                                      <p:cBhvr>
                                        <p:cTn id="1265" dur="7000"/>
                                        <p:tgtEl>
                                          <p:spTgt spid="97"/>
                                        </p:tgtEl>
                                      </p:cBhvr>
                                    </p:animEffect>
                                    <p:set>
                                      <p:cBhvr>
                                        <p:cTn id="1266" dur="1" fill="hold">
                                          <p:stCondLst>
                                            <p:cond delay="6999"/>
                                          </p:stCondLst>
                                        </p:cTn>
                                        <p:tgtEl>
                                          <p:spTgt spid="97"/>
                                        </p:tgtEl>
                                        <p:attrNameLst>
                                          <p:attrName>style.visibility</p:attrName>
                                        </p:attrNameLst>
                                      </p:cBhvr>
                                      <p:to>
                                        <p:strVal val="hidden"/>
                                      </p:to>
                                    </p:set>
                                  </p:childTnLst>
                                </p:cTn>
                              </p:par>
                              <p:par>
                                <p:cTn id="1267" presetID="13" presetClass="exit" presetSubtype="32" fill="hold" grpId="3" nodeType="withEffect">
                                  <p:stCondLst>
                                    <p:cond delay="0"/>
                                  </p:stCondLst>
                                  <p:childTnLst>
                                    <p:animEffect transition="out" filter="plus(out)">
                                      <p:cBhvr>
                                        <p:cTn id="1268" dur="7000"/>
                                        <p:tgtEl>
                                          <p:spTgt spid="98"/>
                                        </p:tgtEl>
                                      </p:cBhvr>
                                    </p:animEffect>
                                    <p:set>
                                      <p:cBhvr>
                                        <p:cTn id="1269" dur="1" fill="hold">
                                          <p:stCondLst>
                                            <p:cond delay="6999"/>
                                          </p:stCondLst>
                                        </p:cTn>
                                        <p:tgtEl>
                                          <p:spTgt spid="98"/>
                                        </p:tgtEl>
                                        <p:attrNameLst>
                                          <p:attrName>style.visibility</p:attrName>
                                        </p:attrNameLst>
                                      </p:cBhvr>
                                      <p:to>
                                        <p:strVal val="hidden"/>
                                      </p:to>
                                    </p:set>
                                  </p:childTnLst>
                                </p:cTn>
                              </p:par>
                              <p:par>
                                <p:cTn id="1270" presetID="13" presetClass="exit" presetSubtype="32" fill="hold" grpId="3" nodeType="withEffect">
                                  <p:stCondLst>
                                    <p:cond delay="0"/>
                                  </p:stCondLst>
                                  <p:childTnLst>
                                    <p:animEffect transition="out" filter="plus(out)">
                                      <p:cBhvr>
                                        <p:cTn id="1271" dur="7000"/>
                                        <p:tgtEl>
                                          <p:spTgt spid="99"/>
                                        </p:tgtEl>
                                      </p:cBhvr>
                                    </p:animEffect>
                                    <p:set>
                                      <p:cBhvr>
                                        <p:cTn id="1272" dur="1" fill="hold">
                                          <p:stCondLst>
                                            <p:cond delay="6999"/>
                                          </p:stCondLst>
                                        </p:cTn>
                                        <p:tgtEl>
                                          <p:spTgt spid="99"/>
                                        </p:tgtEl>
                                        <p:attrNameLst>
                                          <p:attrName>style.visibility</p:attrName>
                                        </p:attrNameLst>
                                      </p:cBhvr>
                                      <p:to>
                                        <p:strVal val="hidden"/>
                                      </p:to>
                                    </p:set>
                                  </p:childTnLst>
                                </p:cTn>
                              </p:par>
                              <p:par>
                                <p:cTn id="1273" presetID="13" presetClass="exit" presetSubtype="32" fill="hold" grpId="3" nodeType="withEffect">
                                  <p:stCondLst>
                                    <p:cond delay="0"/>
                                  </p:stCondLst>
                                  <p:childTnLst>
                                    <p:animEffect transition="out" filter="plus(out)">
                                      <p:cBhvr>
                                        <p:cTn id="1274" dur="7000"/>
                                        <p:tgtEl>
                                          <p:spTgt spid="100"/>
                                        </p:tgtEl>
                                      </p:cBhvr>
                                    </p:animEffect>
                                    <p:set>
                                      <p:cBhvr>
                                        <p:cTn id="1275" dur="1" fill="hold">
                                          <p:stCondLst>
                                            <p:cond delay="6999"/>
                                          </p:stCondLst>
                                        </p:cTn>
                                        <p:tgtEl>
                                          <p:spTgt spid="100"/>
                                        </p:tgtEl>
                                        <p:attrNameLst>
                                          <p:attrName>style.visibility</p:attrName>
                                        </p:attrNameLst>
                                      </p:cBhvr>
                                      <p:to>
                                        <p:strVal val="hidden"/>
                                      </p:to>
                                    </p:set>
                                  </p:childTnLst>
                                </p:cTn>
                              </p:par>
                              <p:par>
                                <p:cTn id="1276" presetID="13" presetClass="exit" presetSubtype="32" fill="hold" grpId="3" nodeType="withEffect">
                                  <p:stCondLst>
                                    <p:cond delay="0"/>
                                  </p:stCondLst>
                                  <p:childTnLst>
                                    <p:animEffect transition="out" filter="plus(out)">
                                      <p:cBhvr>
                                        <p:cTn id="1277" dur="7000"/>
                                        <p:tgtEl>
                                          <p:spTgt spid="101"/>
                                        </p:tgtEl>
                                      </p:cBhvr>
                                    </p:animEffect>
                                    <p:set>
                                      <p:cBhvr>
                                        <p:cTn id="1278" dur="1" fill="hold">
                                          <p:stCondLst>
                                            <p:cond delay="6999"/>
                                          </p:stCondLst>
                                        </p:cTn>
                                        <p:tgtEl>
                                          <p:spTgt spid="101"/>
                                        </p:tgtEl>
                                        <p:attrNameLst>
                                          <p:attrName>style.visibility</p:attrName>
                                        </p:attrNameLst>
                                      </p:cBhvr>
                                      <p:to>
                                        <p:strVal val="hidden"/>
                                      </p:to>
                                    </p:set>
                                  </p:childTnLst>
                                </p:cTn>
                              </p:par>
                              <p:par>
                                <p:cTn id="1279" presetID="2" presetClass="entr" presetSubtype="1" fill="hold" grpId="0" nodeType="withEffect">
                                  <p:stCondLst>
                                    <p:cond delay="0"/>
                                  </p:stCondLst>
                                  <p:childTnLst>
                                    <p:set>
                                      <p:cBhvr>
                                        <p:cTn id="1280" dur="1" fill="hold">
                                          <p:stCondLst>
                                            <p:cond delay="0"/>
                                          </p:stCondLst>
                                        </p:cTn>
                                        <p:tgtEl>
                                          <p:spTgt spid="116"/>
                                        </p:tgtEl>
                                        <p:attrNameLst>
                                          <p:attrName>style.visibility</p:attrName>
                                        </p:attrNameLst>
                                      </p:cBhvr>
                                      <p:to>
                                        <p:strVal val="visible"/>
                                      </p:to>
                                    </p:set>
                                    <p:anim calcmode="lin" valueType="num">
                                      <p:cBhvr additive="base">
                                        <p:cTn id="1281" dur="3500" fill="hold"/>
                                        <p:tgtEl>
                                          <p:spTgt spid="116"/>
                                        </p:tgtEl>
                                        <p:attrNameLst>
                                          <p:attrName>ppt_x</p:attrName>
                                        </p:attrNameLst>
                                      </p:cBhvr>
                                      <p:tavLst>
                                        <p:tav tm="0">
                                          <p:val>
                                            <p:strVal val="#ppt_x"/>
                                          </p:val>
                                        </p:tav>
                                        <p:tav tm="100000">
                                          <p:val>
                                            <p:strVal val="#ppt_x"/>
                                          </p:val>
                                        </p:tav>
                                      </p:tavLst>
                                    </p:anim>
                                    <p:anim calcmode="lin" valueType="num">
                                      <p:cBhvr additive="base">
                                        <p:cTn id="1282" dur="3500" fill="hold"/>
                                        <p:tgtEl>
                                          <p:spTgt spid="116"/>
                                        </p:tgtEl>
                                        <p:attrNameLst>
                                          <p:attrName>ppt_y</p:attrName>
                                        </p:attrNameLst>
                                      </p:cBhvr>
                                      <p:tavLst>
                                        <p:tav tm="0">
                                          <p:val>
                                            <p:strVal val="0-#ppt_h/2"/>
                                          </p:val>
                                        </p:tav>
                                        <p:tav tm="100000">
                                          <p:val>
                                            <p:strVal val="#ppt_y"/>
                                          </p:val>
                                        </p:tav>
                                      </p:tavLst>
                                    </p:anim>
                                  </p:childTnLst>
                                </p:cTn>
                              </p:par>
                              <p:par>
                                <p:cTn id="1283" presetID="2" presetClass="entr" presetSubtype="1" fill="hold" grpId="0" nodeType="withEffect">
                                  <p:stCondLst>
                                    <p:cond delay="0"/>
                                  </p:stCondLst>
                                  <p:childTnLst>
                                    <p:set>
                                      <p:cBhvr>
                                        <p:cTn id="1284" dur="1" fill="hold">
                                          <p:stCondLst>
                                            <p:cond delay="0"/>
                                          </p:stCondLst>
                                        </p:cTn>
                                        <p:tgtEl>
                                          <p:spTgt spid="117"/>
                                        </p:tgtEl>
                                        <p:attrNameLst>
                                          <p:attrName>style.visibility</p:attrName>
                                        </p:attrNameLst>
                                      </p:cBhvr>
                                      <p:to>
                                        <p:strVal val="visible"/>
                                      </p:to>
                                    </p:set>
                                    <p:anim calcmode="lin" valueType="num">
                                      <p:cBhvr additive="base">
                                        <p:cTn id="1285" dur="3500" fill="hold"/>
                                        <p:tgtEl>
                                          <p:spTgt spid="117"/>
                                        </p:tgtEl>
                                        <p:attrNameLst>
                                          <p:attrName>ppt_x</p:attrName>
                                        </p:attrNameLst>
                                      </p:cBhvr>
                                      <p:tavLst>
                                        <p:tav tm="0">
                                          <p:val>
                                            <p:strVal val="#ppt_x"/>
                                          </p:val>
                                        </p:tav>
                                        <p:tav tm="100000">
                                          <p:val>
                                            <p:strVal val="#ppt_x"/>
                                          </p:val>
                                        </p:tav>
                                      </p:tavLst>
                                    </p:anim>
                                    <p:anim calcmode="lin" valueType="num">
                                      <p:cBhvr additive="base">
                                        <p:cTn id="1286" dur="3500" fill="hold"/>
                                        <p:tgtEl>
                                          <p:spTgt spid="117"/>
                                        </p:tgtEl>
                                        <p:attrNameLst>
                                          <p:attrName>ppt_y</p:attrName>
                                        </p:attrNameLst>
                                      </p:cBhvr>
                                      <p:tavLst>
                                        <p:tav tm="0">
                                          <p:val>
                                            <p:strVal val="0-#ppt_h/2"/>
                                          </p:val>
                                        </p:tav>
                                        <p:tav tm="100000">
                                          <p:val>
                                            <p:strVal val="#ppt_y"/>
                                          </p:val>
                                        </p:tav>
                                      </p:tavLst>
                                    </p:anim>
                                  </p:childTnLst>
                                </p:cTn>
                              </p:par>
                              <p:par>
                                <p:cTn id="1287" presetID="2" presetClass="entr" presetSubtype="1" fill="hold" grpId="0" nodeType="withEffect">
                                  <p:stCondLst>
                                    <p:cond delay="0"/>
                                  </p:stCondLst>
                                  <p:childTnLst>
                                    <p:set>
                                      <p:cBhvr>
                                        <p:cTn id="1288" dur="1" fill="hold">
                                          <p:stCondLst>
                                            <p:cond delay="0"/>
                                          </p:stCondLst>
                                        </p:cTn>
                                        <p:tgtEl>
                                          <p:spTgt spid="118"/>
                                        </p:tgtEl>
                                        <p:attrNameLst>
                                          <p:attrName>style.visibility</p:attrName>
                                        </p:attrNameLst>
                                      </p:cBhvr>
                                      <p:to>
                                        <p:strVal val="visible"/>
                                      </p:to>
                                    </p:set>
                                    <p:anim calcmode="lin" valueType="num">
                                      <p:cBhvr additive="base">
                                        <p:cTn id="1289" dur="3500" fill="hold"/>
                                        <p:tgtEl>
                                          <p:spTgt spid="118"/>
                                        </p:tgtEl>
                                        <p:attrNameLst>
                                          <p:attrName>ppt_x</p:attrName>
                                        </p:attrNameLst>
                                      </p:cBhvr>
                                      <p:tavLst>
                                        <p:tav tm="0">
                                          <p:val>
                                            <p:strVal val="#ppt_x"/>
                                          </p:val>
                                        </p:tav>
                                        <p:tav tm="100000">
                                          <p:val>
                                            <p:strVal val="#ppt_x"/>
                                          </p:val>
                                        </p:tav>
                                      </p:tavLst>
                                    </p:anim>
                                    <p:anim calcmode="lin" valueType="num">
                                      <p:cBhvr additive="base">
                                        <p:cTn id="1290" dur="3500" fill="hold"/>
                                        <p:tgtEl>
                                          <p:spTgt spid="118"/>
                                        </p:tgtEl>
                                        <p:attrNameLst>
                                          <p:attrName>ppt_y</p:attrName>
                                        </p:attrNameLst>
                                      </p:cBhvr>
                                      <p:tavLst>
                                        <p:tav tm="0">
                                          <p:val>
                                            <p:strVal val="0-#ppt_h/2"/>
                                          </p:val>
                                        </p:tav>
                                        <p:tav tm="100000">
                                          <p:val>
                                            <p:strVal val="#ppt_y"/>
                                          </p:val>
                                        </p:tav>
                                      </p:tavLst>
                                    </p:anim>
                                  </p:childTnLst>
                                </p:cTn>
                              </p:par>
                              <p:par>
                                <p:cTn id="1291" presetID="2" presetClass="entr" presetSubtype="1" fill="hold" grpId="0" nodeType="withEffect">
                                  <p:stCondLst>
                                    <p:cond delay="0"/>
                                  </p:stCondLst>
                                  <p:childTnLst>
                                    <p:set>
                                      <p:cBhvr>
                                        <p:cTn id="1292" dur="1" fill="hold">
                                          <p:stCondLst>
                                            <p:cond delay="0"/>
                                          </p:stCondLst>
                                        </p:cTn>
                                        <p:tgtEl>
                                          <p:spTgt spid="119"/>
                                        </p:tgtEl>
                                        <p:attrNameLst>
                                          <p:attrName>style.visibility</p:attrName>
                                        </p:attrNameLst>
                                      </p:cBhvr>
                                      <p:to>
                                        <p:strVal val="visible"/>
                                      </p:to>
                                    </p:set>
                                    <p:anim calcmode="lin" valueType="num">
                                      <p:cBhvr additive="base">
                                        <p:cTn id="1293" dur="3500" fill="hold"/>
                                        <p:tgtEl>
                                          <p:spTgt spid="119"/>
                                        </p:tgtEl>
                                        <p:attrNameLst>
                                          <p:attrName>ppt_x</p:attrName>
                                        </p:attrNameLst>
                                      </p:cBhvr>
                                      <p:tavLst>
                                        <p:tav tm="0">
                                          <p:val>
                                            <p:strVal val="#ppt_x"/>
                                          </p:val>
                                        </p:tav>
                                        <p:tav tm="100000">
                                          <p:val>
                                            <p:strVal val="#ppt_x"/>
                                          </p:val>
                                        </p:tav>
                                      </p:tavLst>
                                    </p:anim>
                                    <p:anim calcmode="lin" valueType="num">
                                      <p:cBhvr additive="base">
                                        <p:cTn id="1294" dur="3500" fill="hold"/>
                                        <p:tgtEl>
                                          <p:spTgt spid="119"/>
                                        </p:tgtEl>
                                        <p:attrNameLst>
                                          <p:attrName>ppt_y</p:attrName>
                                        </p:attrNameLst>
                                      </p:cBhvr>
                                      <p:tavLst>
                                        <p:tav tm="0">
                                          <p:val>
                                            <p:strVal val="0-#ppt_h/2"/>
                                          </p:val>
                                        </p:tav>
                                        <p:tav tm="100000">
                                          <p:val>
                                            <p:strVal val="#ppt_y"/>
                                          </p:val>
                                        </p:tav>
                                      </p:tavLst>
                                    </p:anim>
                                  </p:childTnLst>
                                </p:cTn>
                              </p:par>
                              <p:par>
                                <p:cTn id="1295" presetID="2" presetClass="entr" presetSubtype="1" fill="hold" grpId="0" nodeType="withEffect">
                                  <p:stCondLst>
                                    <p:cond delay="0"/>
                                  </p:stCondLst>
                                  <p:childTnLst>
                                    <p:set>
                                      <p:cBhvr>
                                        <p:cTn id="1296" dur="1" fill="hold">
                                          <p:stCondLst>
                                            <p:cond delay="0"/>
                                          </p:stCondLst>
                                        </p:cTn>
                                        <p:tgtEl>
                                          <p:spTgt spid="120"/>
                                        </p:tgtEl>
                                        <p:attrNameLst>
                                          <p:attrName>style.visibility</p:attrName>
                                        </p:attrNameLst>
                                      </p:cBhvr>
                                      <p:to>
                                        <p:strVal val="visible"/>
                                      </p:to>
                                    </p:set>
                                    <p:anim calcmode="lin" valueType="num">
                                      <p:cBhvr additive="base">
                                        <p:cTn id="1297" dur="3500" fill="hold"/>
                                        <p:tgtEl>
                                          <p:spTgt spid="120"/>
                                        </p:tgtEl>
                                        <p:attrNameLst>
                                          <p:attrName>ppt_x</p:attrName>
                                        </p:attrNameLst>
                                      </p:cBhvr>
                                      <p:tavLst>
                                        <p:tav tm="0">
                                          <p:val>
                                            <p:strVal val="#ppt_x"/>
                                          </p:val>
                                        </p:tav>
                                        <p:tav tm="100000">
                                          <p:val>
                                            <p:strVal val="#ppt_x"/>
                                          </p:val>
                                        </p:tav>
                                      </p:tavLst>
                                    </p:anim>
                                    <p:anim calcmode="lin" valueType="num">
                                      <p:cBhvr additive="base">
                                        <p:cTn id="1298" dur="3500" fill="hold"/>
                                        <p:tgtEl>
                                          <p:spTgt spid="120"/>
                                        </p:tgtEl>
                                        <p:attrNameLst>
                                          <p:attrName>ppt_y</p:attrName>
                                        </p:attrNameLst>
                                      </p:cBhvr>
                                      <p:tavLst>
                                        <p:tav tm="0">
                                          <p:val>
                                            <p:strVal val="0-#ppt_h/2"/>
                                          </p:val>
                                        </p:tav>
                                        <p:tav tm="100000">
                                          <p:val>
                                            <p:strVal val="#ppt_y"/>
                                          </p:val>
                                        </p:tav>
                                      </p:tavLst>
                                    </p:anim>
                                  </p:childTnLst>
                                </p:cTn>
                              </p:par>
                              <p:par>
                                <p:cTn id="1299" presetID="2" presetClass="entr" presetSubtype="1" fill="hold" grpId="0" nodeType="withEffect">
                                  <p:stCondLst>
                                    <p:cond delay="0"/>
                                  </p:stCondLst>
                                  <p:childTnLst>
                                    <p:set>
                                      <p:cBhvr>
                                        <p:cTn id="1300" dur="1" fill="hold">
                                          <p:stCondLst>
                                            <p:cond delay="0"/>
                                          </p:stCondLst>
                                        </p:cTn>
                                        <p:tgtEl>
                                          <p:spTgt spid="121"/>
                                        </p:tgtEl>
                                        <p:attrNameLst>
                                          <p:attrName>style.visibility</p:attrName>
                                        </p:attrNameLst>
                                      </p:cBhvr>
                                      <p:to>
                                        <p:strVal val="visible"/>
                                      </p:to>
                                    </p:set>
                                    <p:anim calcmode="lin" valueType="num">
                                      <p:cBhvr additive="base">
                                        <p:cTn id="1301" dur="3500" fill="hold"/>
                                        <p:tgtEl>
                                          <p:spTgt spid="121"/>
                                        </p:tgtEl>
                                        <p:attrNameLst>
                                          <p:attrName>ppt_x</p:attrName>
                                        </p:attrNameLst>
                                      </p:cBhvr>
                                      <p:tavLst>
                                        <p:tav tm="0">
                                          <p:val>
                                            <p:strVal val="#ppt_x"/>
                                          </p:val>
                                        </p:tav>
                                        <p:tav tm="100000">
                                          <p:val>
                                            <p:strVal val="#ppt_x"/>
                                          </p:val>
                                        </p:tav>
                                      </p:tavLst>
                                    </p:anim>
                                    <p:anim calcmode="lin" valueType="num">
                                      <p:cBhvr additive="base">
                                        <p:cTn id="1302" dur="3500" fill="hold"/>
                                        <p:tgtEl>
                                          <p:spTgt spid="121"/>
                                        </p:tgtEl>
                                        <p:attrNameLst>
                                          <p:attrName>ppt_y</p:attrName>
                                        </p:attrNameLst>
                                      </p:cBhvr>
                                      <p:tavLst>
                                        <p:tav tm="0">
                                          <p:val>
                                            <p:strVal val="0-#ppt_h/2"/>
                                          </p:val>
                                        </p:tav>
                                        <p:tav tm="100000">
                                          <p:val>
                                            <p:strVal val="#ppt_y"/>
                                          </p:val>
                                        </p:tav>
                                      </p:tavLst>
                                    </p:anim>
                                  </p:childTnLst>
                                </p:cTn>
                              </p:par>
                              <p:par>
                                <p:cTn id="1303" presetID="2" presetClass="entr" presetSubtype="1" fill="hold" grpId="0" nodeType="withEffect">
                                  <p:stCondLst>
                                    <p:cond delay="0"/>
                                  </p:stCondLst>
                                  <p:childTnLst>
                                    <p:set>
                                      <p:cBhvr>
                                        <p:cTn id="1304" dur="1" fill="hold">
                                          <p:stCondLst>
                                            <p:cond delay="0"/>
                                          </p:stCondLst>
                                        </p:cTn>
                                        <p:tgtEl>
                                          <p:spTgt spid="122"/>
                                        </p:tgtEl>
                                        <p:attrNameLst>
                                          <p:attrName>style.visibility</p:attrName>
                                        </p:attrNameLst>
                                      </p:cBhvr>
                                      <p:to>
                                        <p:strVal val="visible"/>
                                      </p:to>
                                    </p:set>
                                    <p:anim calcmode="lin" valueType="num">
                                      <p:cBhvr additive="base">
                                        <p:cTn id="1305" dur="3500" fill="hold"/>
                                        <p:tgtEl>
                                          <p:spTgt spid="122"/>
                                        </p:tgtEl>
                                        <p:attrNameLst>
                                          <p:attrName>ppt_x</p:attrName>
                                        </p:attrNameLst>
                                      </p:cBhvr>
                                      <p:tavLst>
                                        <p:tav tm="0">
                                          <p:val>
                                            <p:strVal val="#ppt_x"/>
                                          </p:val>
                                        </p:tav>
                                        <p:tav tm="100000">
                                          <p:val>
                                            <p:strVal val="#ppt_x"/>
                                          </p:val>
                                        </p:tav>
                                      </p:tavLst>
                                    </p:anim>
                                    <p:anim calcmode="lin" valueType="num">
                                      <p:cBhvr additive="base">
                                        <p:cTn id="1306" dur="3500" fill="hold"/>
                                        <p:tgtEl>
                                          <p:spTgt spid="122"/>
                                        </p:tgtEl>
                                        <p:attrNameLst>
                                          <p:attrName>ppt_y</p:attrName>
                                        </p:attrNameLst>
                                      </p:cBhvr>
                                      <p:tavLst>
                                        <p:tav tm="0">
                                          <p:val>
                                            <p:strVal val="0-#ppt_h/2"/>
                                          </p:val>
                                        </p:tav>
                                        <p:tav tm="100000">
                                          <p:val>
                                            <p:strVal val="#ppt_y"/>
                                          </p:val>
                                        </p:tav>
                                      </p:tavLst>
                                    </p:anim>
                                  </p:childTnLst>
                                </p:cTn>
                              </p:par>
                              <p:par>
                                <p:cTn id="1307" presetID="2" presetClass="entr" presetSubtype="1" fill="hold" grpId="0" nodeType="withEffect">
                                  <p:stCondLst>
                                    <p:cond delay="0"/>
                                  </p:stCondLst>
                                  <p:childTnLst>
                                    <p:set>
                                      <p:cBhvr>
                                        <p:cTn id="1308" dur="1" fill="hold">
                                          <p:stCondLst>
                                            <p:cond delay="0"/>
                                          </p:stCondLst>
                                        </p:cTn>
                                        <p:tgtEl>
                                          <p:spTgt spid="129"/>
                                        </p:tgtEl>
                                        <p:attrNameLst>
                                          <p:attrName>style.visibility</p:attrName>
                                        </p:attrNameLst>
                                      </p:cBhvr>
                                      <p:to>
                                        <p:strVal val="visible"/>
                                      </p:to>
                                    </p:set>
                                    <p:anim calcmode="lin" valueType="num">
                                      <p:cBhvr additive="base">
                                        <p:cTn id="1309" dur="3500" fill="hold"/>
                                        <p:tgtEl>
                                          <p:spTgt spid="129"/>
                                        </p:tgtEl>
                                        <p:attrNameLst>
                                          <p:attrName>ppt_x</p:attrName>
                                        </p:attrNameLst>
                                      </p:cBhvr>
                                      <p:tavLst>
                                        <p:tav tm="0">
                                          <p:val>
                                            <p:strVal val="#ppt_x"/>
                                          </p:val>
                                        </p:tav>
                                        <p:tav tm="100000">
                                          <p:val>
                                            <p:strVal val="#ppt_x"/>
                                          </p:val>
                                        </p:tav>
                                      </p:tavLst>
                                    </p:anim>
                                    <p:anim calcmode="lin" valueType="num">
                                      <p:cBhvr additive="base">
                                        <p:cTn id="1310" dur="3500" fill="hold"/>
                                        <p:tgtEl>
                                          <p:spTgt spid="129"/>
                                        </p:tgtEl>
                                        <p:attrNameLst>
                                          <p:attrName>ppt_y</p:attrName>
                                        </p:attrNameLst>
                                      </p:cBhvr>
                                      <p:tavLst>
                                        <p:tav tm="0">
                                          <p:val>
                                            <p:strVal val="0-#ppt_h/2"/>
                                          </p:val>
                                        </p:tav>
                                        <p:tav tm="100000">
                                          <p:val>
                                            <p:strVal val="#ppt_y"/>
                                          </p:val>
                                        </p:tav>
                                      </p:tavLst>
                                    </p:anim>
                                  </p:childTnLst>
                                </p:cTn>
                              </p:par>
                              <p:par>
                                <p:cTn id="1311" presetID="2" presetClass="entr" presetSubtype="1" fill="hold" grpId="0" nodeType="withEffect">
                                  <p:stCondLst>
                                    <p:cond delay="0"/>
                                  </p:stCondLst>
                                  <p:childTnLst>
                                    <p:set>
                                      <p:cBhvr>
                                        <p:cTn id="1312" dur="1" fill="hold">
                                          <p:stCondLst>
                                            <p:cond delay="0"/>
                                          </p:stCondLst>
                                        </p:cTn>
                                        <p:tgtEl>
                                          <p:spTgt spid="130"/>
                                        </p:tgtEl>
                                        <p:attrNameLst>
                                          <p:attrName>style.visibility</p:attrName>
                                        </p:attrNameLst>
                                      </p:cBhvr>
                                      <p:to>
                                        <p:strVal val="visible"/>
                                      </p:to>
                                    </p:set>
                                    <p:anim calcmode="lin" valueType="num">
                                      <p:cBhvr additive="base">
                                        <p:cTn id="1313" dur="3500" fill="hold"/>
                                        <p:tgtEl>
                                          <p:spTgt spid="130"/>
                                        </p:tgtEl>
                                        <p:attrNameLst>
                                          <p:attrName>ppt_x</p:attrName>
                                        </p:attrNameLst>
                                      </p:cBhvr>
                                      <p:tavLst>
                                        <p:tav tm="0">
                                          <p:val>
                                            <p:strVal val="#ppt_x"/>
                                          </p:val>
                                        </p:tav>
                                        <p:tav tm="100000">
                                          <p:val>
                                            <p:strVal val="#ppt_x"/>
                                          </p:val>
                                        </p:tav>
                                      </p:tavLst>
                                    </p:anim>
                                    <p:anim calcmode="lin" valueType="num">
                                      <p:cBhvr additive="base">
                                        <p:cTn id="1314" dur="3500" fill="hold"/>
                                        <p:tgtEl>
                                          <p:spTgt spid="130"/>
                                        </p:tgtEl>
                                        <p:attrNameLst>
                                          <p:attrName>ppt_y</p:attrName>
                                        </p:attrNameLst>
                                      </p:cBhvr>
                                      <p:tavLst>
                                        <p:tav tm="0">
                                          <p:val>
                                            <p:strVal val="0-#ppt_h/2"/>
                                          </p:val>
                                        </p:tav>
                                        <p:tav tm="100000">
                                          <p:val>
                                            <p:strVal val="#ppt_y"/>
                                          </p:val>
                                        </p:tav>
                                      </p:tavLst>
                                    </p:anim>
                                  </p:childTnLst>
                                </p:cTn>
                              </p:par>
                              <p:par>
                                <p:cTn id="1315" presetID="2" presetClass="entr" presetSubtype="1" fill="hold" grpId="0" nodeType="withEffect">
                                  <p:stCondLst>
                                    <p:cond delay="0"/>
                                  </p:stCondLst>
                                  <p:childTnLst>
                                    <p:set>
                                      <p:cBhvr>
                                        <p:cTn id="1316" dur="1" fill="hold">
                                          <p:stCondLst>
                                            <p:cond delay="0"/>
                                          </p:stCondLst>
                                        </p:cTn>
                                        <p:tgtEl>
                                          <p:spTgt spid="131"/>
                                        </p:tgtEl>
                                        <p:attrNameLst>
                                          <p:attrName>style.visibility</p:attrName>
                                        </p:attrNameLst>
                                      </p:cBhvr>
                                      <p:to>
                                        <p:strVal val="visible"/>
                                      </p:to>
                                    </p:set>
                                    <p:anim calcmode="lin" valueType="num">
                                      <p:cBhvr additive="base">
                                        <p:cTn id="1317" dur="3500" fill="hold"/>
                                        <p:tgtEl>
                                          <p:spTgt spid="131"/>
                                        </p:tgtEl>
                                        <p:attrNameLst>
                                          <p:attrName>ppt_x</p:attrName>
                                        </p:attrNameLst>
                                      </p:cBhvr>
                                      <p:tavLst>
                                        <p:tav tm="0">
                                          <p:val>
                                            <p:strVal val="#ppt_x"/>
                                          </p:val>
                                        </p:tav>
                                        <p:tav tm="100000">
                                          <p:val>
                                            <p:strVal val="#ppt_x"/>
                                          </p:val>
                                        </p:tav>
                                      </p:tavLst>
                                    </p:anim>
                                    <p:anim calcmode="lin" valueType="num">
                                      <p:cBhvr additive="base">
                                        <p:cTn id="1318" dur="3500" fill="hold"/>
                                        <p:tgtEl>
                                          <p:spTgt spid="131"/>
                                        </p:tgtEl>
                                        <p:attrNameLst>
                                          <p:attrName>ppt_y</p:attrName>
                                        </p:attrNameLst>
                                      </p:cBhvr>
                                      <p:tavLst>
                                        <p:tav tm="0">
                                          <p:val>
                                            <p:strVal val="0-#ppt_h/2"/>
                                          </p:val>
                                        </p:tav>
                                        <p:tav tm="100000">
                                          <p:val>
                                            <p:strVal val="#ppt_y"/>
                                          </p:val>
                                        </p:tav>
                                      </p:tavLst>
                                    </p:anim>
                                  </p:childTnLst>
                                </p:cTn>
                              </p:par>
                              <p:par>
                                <p:cTn id="1319" presetID="2" presetClass="entr" presetSubtype="1" fill="hold" grpId="0" nodeType="withEffect">
                                  <p:stCondLst>
                                    <p:cond delay="0"/>
                                  </p:stCondLst>
                                  <p:childTnLst>
                                    <p:set>
                                      <p:cBhvr>
                                        <p:cTn id="1320" dur="1" fill="hold">
                                          <p:stCondLst>
                                            <p:cond delay="0"/>
                                          </p:stCondLst>
                                        </p:cTn>
                                        <p:tgtEl>
                                          <p:spTgt spid="132"/>
                                        </p:tgtEl>
                                        <p:attrNameLst>
                                          <p:attrName>style.visibility</p:attrName>
                                        </p:attrNameLst>
                                      </p:cBhvr>
                                      <p:to>
                                        <p:strVal val="visible"/>
                                      </p:to>
                                    </p:set>
                                    <p:anim calcmode="lin" valueType="num">
                                      <p:cBhvr additive="base">
                                        <p:cTn id="1321" dur="3500" fill="hold"/>
                                        <p:tgtEl>
                                          <p:spTgt spid="132"/>
                                        </p:tgtEl>
                                        <p:attrNameLst>
                                          <p:attrName>ppt_x</p:attrName>
                                        </p:attrNameLst>
                                      </p:cBhvr>
                                      <p:tavLst>
                                        <p:tav tm="0">
                                          <p:val>
                                            <p:strVal val="#ppt_x"/>
                                          </p:val>
                                        </p:tav>
                                        <p:tav tm="100000">
                                          <p:val>
                                            <p:strVal val="#ppt_x"/>
                                          </p:val>
                                        </p:tav>
                                      </p:tavLst>
                                    </p:anim>
                                    <p:anim calcmode="lin" valueType="num">
                                      <p:cBhvr additive="base">
                                        <p:cTn id="1322" dur="3500" fill="hold"/>
                                        <p:tgtEl>
                                          <p:spTgt spid="132"/>
                                        </p:tgtEl>
                                        <p:attrNameLst>
                                          <p:attrName>ppt_y</p:attrName>
                                        </p:attrNameLst>
                                      </p:cBhvr>
                                      <p:tavLst>
                                        <p:tav tm="0">
                                          <p:val>
                                            <p:strVal val="0-#ppt_h/2"/>
                                          </p:val>
                                        </p:tav>
                                        <p:tav tm="100000">
                                          <p:val>
                                            <p:strVal val="#ppt_y"/>
                                          </p:val>
                                        </p:tav>
                                      </p:tavLst>
                                    </p:anim>
                                  </p:childTnLst>
                                </p:cTn>
                              </p:par>
                              <p:par>
                                <p:cTn id="1323" presetID="2" presetClass="entr" presetSubtype="1" fill="hold" grpId="0" nodeType="withEffect">
                                  <p:stCondLst>
                                    <p:cond delay="0"/>
                                  </p:stCondLst>
                                  <p:childTnLst>
                                    <p:set>
                                      <p:cBhvr>
                                        <p:cTn id="1324" dur="1" fill="hold">
                                          <p:stCondLst>
                                            <p:cond delay="0"/>
                                          </p:stCondLst>
                                        </p:cTn>
                                        <p:tgtEl>
                                          <p:spTgt spid="133"/>
                                        </p:tgtEl>
                                        <p:attrNameLst>
                                          <p:attrName>style.visibility</p:attrName>
                                        </p:attrNameLst>
                                      </p:cBhvr>
                                      <p:to>
                                        <p:strVal val="visible"/>
                                      </p:to>
                                    </p:set>
                                    <p:anim calcmode="lin" valueType="num">
                                      <p:cBhvr additive="base">
                                        <p:cTn id="1325" dur="3500" fill="hold"/>
                                        <p:tgtEl>
                                          <p:spTgt spid="133"/>
                                        </p:tgtEl>
                                        <p:attrNameLst>
                                          <p:attrName>ppt_x</p:attrName>
                                        </p:attrNameLst>
                                      </p:cBhvr>
                                      <p:tavLst>
                                        <p:tav tm="0">
                                          <p:val>
                                            <p:strVal val="#ppt_x"/>
                                          </p:val>
                                        </p:tav>
                                        <p:tav tm="100000">
                                          <p:val>
                                            <p:strVal val="#ppt_x"/>
                                          </p:val>
                                        </p:tav>
                                      </p:tavLst>
                                    </p:anim>
                                    <p:anim calcmode="lin" valueType="num">
                                      <p:cBhvr additive="base">
                                        <p:cTn id="1326" dur="3500" fill="hold"/>
                                        <p:tgtEl>
                                          <p:spTgt spid="133"/>
                                        </p:tgtEl>
                                        <p:attrNameLst>
                                          <p:attrName>ppt_y</p:attrName>
                                        </p:attrNameLst>
                                      </p:cBhvr>
                                      <p:tavLst>
                                        <p:tav tm="0">
                                          <p:val>
                                            <p:strVal val="0-#ppt_h/2"/>
                                          </p:val>
                                        </p:tav>
                                        <p:tav tm="100000">
                                          <p:val>
                                            <p:strVal val="#ppt_y"/>
                                          </p:val>
                                        </p:tav>
                                      </p:tavLst>
                                    </p:anim>
                                  </p:childTnLst>
                                </p:cTn>
                              </p:par>
                              <p:par>
                                <p:cTn id="1327" presetID="2" presetClass="entr" presetSubtype="1" fill="hold" grpId="0" nodeType="withEffect">
                                  <p:stCondLst>
                                    <p:cond delay="0"/>
                                  </p:stCondLst>
                                  <p:childTnLst>
                                    <p:set>
                                      <p:cBhvr>
                                        <p:cTn id="1328" dur="1" fill="hold">
                                          <p:stCondLst>
                                            <p:cond delay="0"/>
                                          </p:stCondLst>
                                        </p:cTn>
                                        <p:tgtEl>
                                          <p:spTgt spid="134"/>
                                        </p:tgtEl>
                                        <p:attrNameLst>
                                          <p:attrName>style.visibility</p:attrName>
                                        </p:attrNameLst>
                                      </p:cBhvr>
                                      <p:to>
                                        <p:strVal val="visible"/>
                                      </p:to>
                                    </p:set>
                                    <p:anim calcmode="lin" valueType="num">
                                      <p:cBhvr additive="base">
                                        <p:cTn id="1329" dur="3500" fill="hold"/>
                                        <p:tgtEl>
                                          <p:spTgt spid="134"/>
                                        </p:tgtEl>
                                        <p:attrNameLst>
                                          <p:attrName>ppt_x</p:attrName>
                                        </p:attrNameLst>
                                      </p:cBhvr>
                                      <p:tavLst>
                                        <p:tav tm="0">
                                          <p:val>
                                            <p:strVal val="#ppt_x"/>
                                          </p:val>
                                        </p:tav>
                                        <p:tav tm="100000">
                                          <p:val>
                                            <p:strVal val="#ppt_x"/>
                                          </p:val>
                                        </p:tav>
                                      </p:tavLst>
                                    </p:anim>
                                    <p:anim calcmode="lin" valueType="num">
                                      <p:cBhvr additive="base">
                                        <p:cTn id="1330" dur="3500" fill="hold"/>
                                        <p:tgtEl>
                                          <p:spTgt spid="134"/>
                                        </p:tgtEl>
                                        <p:attrNameLst>
                                          <p:attrName>ppt_y</p:attrName>
                                        </p:attrNameLst>
                                      </p:cBhvr>
                                      <p:tavLst>
                                        <p:tav tm="0">
                                          <p:val>
                                            <p:strVal val="0-#ppt_h/2"/>
                                          </p:val>
                                        </p:tav>
                                        <p:tav tm="100000">
                                          <p:val>
                                            <p:strVal val="#ppt_y"/>
                                          </p:val>
                                        </p:tav>
                                      </p:tavLst>
                                    </p:anim>
                                  </p:childTnLst>
                                </p:cTn>
                              </p:par>
                              <p:par>
                                <p:cTn id="1331" presetID="2" presetClass="entr" presetSubtype="1" fill="hold" grpId="0" nodeType="withEffect">
                                  <p:stCondLst>
                                    <p:cond delay="0"/>
                                  </p:stCondLst>
                                  <p:childTnLst>
                                    <p:set>
                                      <p:cBhvr>
                                        <p:cTn id="1332" dur="1" fill="hold">
                                          <p:stCondLst>
                                            <p:cond delay="0"/>
                                          </p:stCondLst>
                                        </p:cTn>
                                        <p:tgtEl>
                                          <p:spTgt spid="135"/>
                                        </p:tgtEl>
                                        <p:attrNameLst>
                                          <p:attrName>style.visibility</p:attrName>
                                        </p:attrNameLst>
                                      </p:cBhvr>
                                      <p:to>
                                        <p:strVal val="visible"/>
                                      </p:to>
                                    </p:set>
                                    <p:anim calcmode="lin" valueType="num">
                                      <p:cBhvr additive="base">
                                        <p:cTn id="1333" dur="3500" fill="hold"/>
                                        <p:tgtEl>
                                          <p:spTgt spid="135"/>
                                        </p:tgtEl>
                                        <p:attrNameLst>
                                          <p:attrName>ppt_x</p:attrName>
                                        </p:attrNameLst>
                                      </p:cBhvr>
                                      <p:tavLst>
                                        <p:tav tm="0">
                                          <p:val>
                                            <p:strVal val="#ppt_x"/>
                                          </p:val>
                                        </p:tav>
                                        <p:tav tm="100000">
                                          <p:val>
                                            <p:strVal val="#ppt_x"/>
                                          </p:val>
                                        </p:tav>
                                      </p:tavLst>
                                    </p:anim>
                                    <p:anim calcmode="lin" valueType="num">
                                      <p:cBhvr additive="base">
                                        <p:cTn id="1334" dur="3500" fill="hold"/>
                                        <p:tgtEl>
                                          <p:spTgt spid="135"/>
                                        </p:tgtEl>
                                        <p:attrNameLst>
                                          <p:attrName>ppt_y</p:attrName>
                                        </p:attrNameLst>
                                      </p:cBhvr>
                                      <p:tavLst>
                                        <p:tav tm="0">
                                          <p:val>
                                            <p:strVal val="0-#ppt_h/2"/>
                                          </p:val>
                                        </p:tav>
                                        <p:tav tm="100000">
                                          <p:val>
                                            <p:strVal val="#ppt_y"/>
                                          </p:val>
                                        </p:tav>
                                      </p:tavLst>
                                    </p:anim>
                                  </p:childTnLst>
                                </p:cTn>
                              </p:par>
                              <p:par>
                                <p:cTn id="1335" presetID="8" presetClass="emph" presetSubtype="0" fill="hold" grpId="1" nodeType="withEffect">
                                  <p:stCondLst>
                                    <p:cond delay="0"/>
                                  </p:stCondLst>
                                  <p:childTnLst>
                                    <p:animRot by="21600000">
                                      <p:cBhvr>
                                        <p:cTn id="1336" dur="3500" fill="hold"/>
                                        <p:tgtEl>
                                          <p:spTgt spid="116"/>
                                        </p:tgtEl>
                                        <p:attrNameLst>
                                          <p:attrName>r</p:attrName>
                                        </p:attrNameLst>
                                      </p:cBhvr>
                                    </p:animRot>
                                  </p:childTnLst>
                                </p:cTn>
                              </p:par>
                              <p:par>
                                <p:cTn id="1337" presetID="8" presetClass="emph" presetSubtype="0" fill="hold" grpId="1" nodeType="withEffect">
                                  <p:stCondLst>
                                    <p:cond delay="0"/>
                                  </p:stCondLst>
                                  <p:childTnLst>
                                    <p:animRot by="21600000">
                                      <p:cBhvr>
                                        <p:cTn id="1338" dur="3500" fill="hold"/>
                                        <p:tgtEl>
                                          <p:spTgt spid="117"/>
                                        </p:tgtEl>
                                        <p:attrNameLst>
                                          <p:attrName>r</p:attrName>
                                        </p:attrNameLst>
                                      </p:cBhvr>
                                    </p:animRot>
                                  </p:childTnLst>
                                </p:cTn>
                              </p:par>
                              <p:par>
                                <p:cTn id="1339" presetID="8" presetClass="emph" presetSubtype="0" fill="hold" grpId="1" nodeType="withEffect">
                                  <p:stCondLst>
                                    <p:cond delay="0"/>
                                  </p:stCondLst>
                                  <p:childTnLst>
                                    <p:animRot by="21600000">
                                      <p:cBhvr>
                                        <p:cTn id="1340" dur="3500" fill="hold"/>
                                        <p:tgtEl>
                                          <p:spTgt spid="118"/>
                                        </p:tgtEl>
                                        <p:attrNameLst>
                                          <p:attrName>r</p:attrName>
                                        </p:attrNameLst>
                                      </p:cBhvr>
                                    </p:animRot>
                                  </p:childTnLst>
                                </p:cTn>
                              </p:par>
                              <p:par>
                                <p:cTn id="1341" presetID="8" presetClass="emph" presetSubtype="0" fill="hold" grpId="1" nodeType="withEffect">
                                  <p:stCondLst>
                                    <p:cond delay="0"/>
                                  </p:stCondLst>
                                  <p:childTnLst>
                                    <p:animRot by="21600000">
                                      <p:cBhvr>
                                        <p:cTn id="1342" dur="3500" fill="hold"/>
                                        <p:tgtEl>
                                          <p:spTgt spid="119"/>
                                        </p:tgtEl>
                                        <p:attrNameLst>
                                          <p:attrName>r</p:attrName>
                                        </p:attrNameLst>
                                      </p:cBhvr>
                                    </p:animRot>
                                  </p:childTnLst>
                                </p:cTn>
                              </p:par>
                              <p:par>
                                <p:cTn id="1343" presetID="8" presetClass="emph" presetSubtype="0" fill="hold" grpId="1" nodeType="withEffect">
                                  <p:stCondLst>
                                    <p:cond delay="0"/>
                                  </p:stCondLst>
                                  <p:childTnLst>
                                    <p:animRot by="21600000">
                                      <p:cBhvr>
                                        <p:cTn id="1344" dur="3500" fill="hold"/>
                                        <p:tgtEl>
                                          <p:spTgt spid="120"/>
                                        </p:tgtEl>
                                        <p:attrNameLst>
                                          <p:attrName>r</p:attrName>
                                        </p:attrNameLst>
                                      </p:cBhvr>
                                    </p:animRot>
                                  </p:childTnLst>
                                </p:cTn>
                              </p:par>
                              <p:par>
                                <p:cTn id="1345" presetID="8" presetClass="emph" presetSubtype="0" fill="hold" grpId="1" nodeType="withEffect">
                                  <p:stCondLst>
                                    <p:cond delay="0"/>
                                  </p:stCondLst>
                                  <p:childTnLst>
                                    <p:animRot by="21600000">
                                      <p:cBhvr>
                                        <p:cTn id="1346" dur="3500" fill="hold"/>
                                        <p:tgtEl>
                                          <p:spTgt spid="121"/>
                                        </p:tgtEl>
                                        <p:attrNameLst>
                                          <p:attrName>r</p:attrName>
                                        </p:attrNameLst>
                                      </p:cBhvr>
                                    </p:animRot>
                                  </p:childTnLst>
                                </p:cTn>
                              </p:par>
                              <p:par>
                                <p:cTn id="1347" presetID="8" presetClass="emph" presetSubtype="0" fill="hold" grpId="1" nodeType="withEffect">
                                  <p:stCondLst>
                                    <p:cond delay="0"/>
                                  </p:stCondLst>
                                  <p:childTnLst>
                                    <p:animRot by="21600000">
                                      <p:cBhvr>
                                        <p:cTn id="1348" dur="3500" fill="hold"/>
                                        <p:tgtEl>
                                          <p:spTgt spid="122"/>
                                        </p:tgtEl>
                                        <p:attrNameLst>
                                          <p:attrName>r</p:attrName>
                                        </p:attrNameLst>
                                      </p:cBhvr>
                                    </p:animRot>
                                  </p:childTnLst>
                                </p:cTn>
                              </p:par>
                              <p:par>
                                <p:cTn id="1349" presetID="8" presetClass="emph" presetSubtype="0" fill="hold" grpId="1" nodeType="withEffect">
                                  <p:stCondLst>
                                    <p:cond delay="0"/>
                                  </p:stCondLst>
                                  <p:childTnLst>
                                    <p:animRot by="21600000">
                                      <p:cBhvr>
                                        <p:cTn id="1350" dur="3500" fill="hold"/>
                                        <p:tgtEl>
                                          <p:spTgt spid="129"/>
                                        </p:tgtEl>
                                        <p:attrNameLst>
                                          <p:attrName>r</p:attrName>
                                        </p:attrNameLst>
                                      </p:cBhvr>
                                    </p:animRot>
                                  </p:childTnLst>
                                </p:cTn>
                              </p:par>
                              <p:par>
                                <p:cTn id="1351" presetID="8" presetClass="emph" presetSubtype="0" fill="hold" grpId="1" nodeType="withEffect">
                                  <p:stCondLst>
                                    <p:cond delay="0"/>
                                  </p:stCondLst>
                                  <p:childTnLst>
                                    <p:animRot by="21600000">
                                      <p:cBhvr>
                                        <p:cTn id="1352" dur="3500" fill="hold"/>
                                        <p:tgtEl>
                                          <p:spTgt spid="130"/>
                                        </p:tgtEl>
                                        <p:attrNameLst>
                                          <p:attrName>r</p:attrName>
                                        </p:attrNameLst>
                                      </p:cBhvr>
                                    </p:animRot>
                                  </p:childTnLst>
                                </p:cTn>
                              </p:par>
                              <p:par>
                                <p:cTn id="1353" presetID="8" presetClass="emph" presetSubtype="0" fill="hold" grpId="1" nodeType="withEffect">
                                  <p:stCondLst>
                                    <p:cond delay="0"/>
                                  </p:stCondLst>
                                  <p:childTnLst>
                                    <p:animRot by="21600000">
                                      <p:cBhvr>
                                        <p:cTn id="1354" dur="3500" fill="hold"/>
                                        <p:tgtEl>
                                          <p:spTgt spid="131"/>
                                        </p:tgtEl>
                                        <p:attrNameLst>
                                          <p:attrName>r</p:attrName>
                                        </p:attrNameLst>
                                      </p:cBhvr>
                                    </p:animRot>
                                  </p:childTnLst>
                                </p:cTn>
                              </p:par>
                              <p:par>
                                <p:cTn id="1355" presetID="8" presetClass="emph" presetSubtype="0" fill="hold" grpId="1" nodeType="withEffect">
                                  <p:stCondLst>
                                    <p:cond delay="0"/>
                                  </p:stCondLst>
                                  <p:childTnLst>
                                    <p:animRot by="21600000">
                                      <p:cBhvr>
                                        <p:cTn id="1356" dur="3500" fill="hold"/>
                                        <p:tgtEl>
                                          <p:spTgt spid="132"/>
                                        </p:tgtEl>
                                        <p:attrNameLst>
                                          <p:attrName>r</p:attrName>
                                        </p:attrNameLst>
                                      </p:cBhvr>
                                    </p:animRot>
                                  </p:childTnLst>
                                </p:cTn>
                              </p:par>
                              <p:par>
                                <p:cTn id="1357" presetID="8" presetClass="emph" presetSubtype="0" fill="hold" grpId="1" nodeType="withEffect">
                                  <p:stCondLst>
                                    <p:cond delay="0"/>
                                  </p:stCondLst>
                                  <p:childTnLst>
                                    <p:animRot by="21600000">
                                      <p:cBhvr>
                                        <p:cTn id="1358" dur="3500" fill="hold"/>
                                        <p:tgtEl>
                                          <p:spTgt spid="133"/>
                                        </p:tgtEl>
                                        <p:attrNameLst>
                                          <p:attrName>r</p:attrName>
                                        </p:attrNameLst>
                                      </p:cBhvr>
                                    </p:animRot>
                                  </p:childTnLst>
                                </p:cTn>
                              </p:par>
                              <p:par>
                                <p:cTn id="1359" presetID="8" presetClass="emph" presetSubtype="0" fill="hold" grpId="1" nodeType="withEffect">
                                  <p:stCondLst>
                                    <p:cond delay="0"/>
                                  </p:stCondLst>
                                  <p:childTnLst>
                                    <p:animRot by="21600000">
                                      <p:cBhvr>
                                        <p:cTn id="1360" dur="3500" fill="hold"/>
                                        <p:tgtEl>
                                          <p:spTgt spid="134"/>
                                        </p:tgtEl>
                                        <p:attrNameLst>
                                          <p:attrName>r</p:attrName>
                                        </p:attrNameLst>
                                      </p:cBhvr>
                                    </p:animRot>
                                  </p:childTnLst>
                                </p:cTn>
                              </p:par>
                              <p:par>
                                <p:cTn id="1361" presetID="8" presetClass="emph" presetSubtype="0" fill="hold" grpId="1" nodeType="withEffect">
                                  <p:stCondLst>
                                    <p:cond delay="0"/>
                                  </p:stCondLst>
                                  <p:childTnLst>
                                    <p:animRot by="21600000">
                                      <p:cBhvr>
                                        <p:cTn id="1362" dur="3500" fill="hold"/>
                                        <p:tgtEl>
                                          <p:spTgt spid="135"/>
                                        </p:tgtEl>
                                        <p:attrNameLst>
                                          <p:attrName>r</p:attrName>
                                        </p:attrNameLst>
                                      </p:cBhvr>
                                    </p:animRot>
                                  </p:childTnLst>
                                </p:cTn>
                              </p:par>
                              <p:par>
                                <p:cTn id="1363" presetID="2" presetClass="exit" presetSubtype="4" fill="hold" grpId="2" nodeType="withEffect">
                                  <p:stCondLst>
                                    <p:cond delay="0"/>
                                  </p:stCondLst>
                                  <p:childTnLst>
                                    <p:anim calcmode="lin" valueType="num">
                                      <p:cBhvr additive="base">
                                        <p:cTn id="1364" dur="3500"/>
                                        <p:tgtEl>
                                          <p:spTgt spid="116"/>
                                        </p:tgtEl>
                                        <p:attrNameLst>
                                          <p:attrName>ppt_x</p:attrName>
                                        </p:attrNameLst>
                                      </p:cBhvr>
                                      <p:tavLst>
                                        <p:tav tm="0">
                                          <p:val>
                                            <p:strVal val="ppt_x"/>
                                          </p:val>
                                        </p:tav>
                                        <p:tav tm="100000">
                                          <p:val>
                                            <p:strVal val="ppt_x"/>
                                          </p:val>
                                        </p:tav>
                                      </p:tavLst>
                                    </p:anim>
                                    <p:anim calcmode="lin" valueType="num">
                                      <p:cBhvr additive="base">
                                        <p:cTn id="1365" dur="3500"/>
                                        <p:tgtEl>
                                          <p:spTgt spid="116"/>
                                        </p:tgtEl>
                                        <p:attrNameLst>
                                          <p:attrName>ppt_y</p:attrName>
                                        </p:attrNameLst>
                                      </p:cBhvr>
                                      <p:tavLst>
                                        <p:tav tm="0">
                                          <p:val>
                                            <p:strVal val="ppt_y"/>
                                          </p:val>
                                        </p:tav>
                                        <p:tav tm="100000">
                                          <p:val>
                                            <p:strVal val="1+ppt_h/2"/>
                                          </p:val>
                                        </p:tav>
                                      </p:tavLst>
                                    </p:anim>
                                    <p:set>
                                      <p:cBhvr>
                                        <p:cTn id="1366" dur="1" fill="hold">
                                          <p:stCondLst>
                                            <p:cond delay="3499"/>
                                          </p:stCondLst>
                                        </p:cTn>
                                        <p:tgtEl>
                                          <p:spTgt spid="116"/>
                                        </p:tgtEl>
                                        <p:attrNameLst>
                                          <p:attrName>style.visibility</p:attrName>
                                        </p:attrNameLst>
                                      </p:cBhvr>
                                      <p:to>
                                        <p:strVal val="hidden"/>
                                      </p:to>
                                    </p:set>
                                  </p:childTnLst>
                                </p:cTn>
                              </p:par>
                              <p:par>
                                <p:cTn id="1367" presetID="2" presetClass="exit" presetSubtype="4" fill="hold" grpId="2" nodeType="withEffect">
                                  <p:stCondLst>
                                    <p:cond delay="0"/>
                                  </p:stCondLst>
                                  <p:childTnLst>
                                    <p:anim calcmode="lin" valueType="num">
                                      <p:cBhvr additive="base">
                                        <p:cTn id="1368" dur="3500"/>
                                        <p:tgtEl>
                                          <p:spTgt spid="117"/>
                                        </p:tgtEl>
                                        <p:attrNameLst>
                                          <p:attrName>ppt_x</p:attrName>
                                        </p:attrNameLst>
                                      </p:cBhvr>
                                      <p:tavLst>
                                        <p:tav tm="0">
                                          <p:val>
                                            <p:strVal val="ppt_x"/>
                                          </p:val>
                                        </p:tav>
                                        <p:tav tm="100000">
                                          <p:val>
                                            <p:strVal val="ppt_x"/>
                                          </p:val>
                                        </p:tav>
                                      </p:tavLst>
                                    </p:anim>
                                    <p:anim calcmode="lin" valueType="num">
                                      <p:cBhvr additive="base">
                                        <p:cTn id="1369" dur="3500"/>
                                        <p:tgtEl>
                                          <p:spTgt spid="117"/>
                                        </p:tgtEl>
                                        <p:attrNameLst>
                                          <p:attrName>ppt_y</p:attrName>
                                        </p:attrNameLst>
                                      </p:cBhvr>
                                      <p:tavLst>
                                        <p:tav tm="0">
                                          <p:val>
                                            <p:strVal val="ppt_y"/>
                                          </p:val>
                                        </p:tav>
                                        <p:tav tm="100000">
                                          <p:val>
                                            <p:strVal val="1+ppt_h/2"/>
                                          </p:val>
                                        </p:tav>
                                      </p:tavLst>
                                    </p:anim>
                                    <p:set>
                                      <p:cBhvr>
                                        <p:cTn id="1370" dur="1" fill="hold">
                                          <p:stCondLst>
                                            <p:cond delay="3499"/>
                                          </p:stCondLst>
                                        </p:cTn>
                                        <p:tgtEl>
                                          <p:spTgt spid="117"/>
                                        </p:tgtEl>
                                        <p:attrNameLst>
                                          <p:attrName>style.visibility</p:attrName>
                                        </p:attrNameLst>
                                      </p:cBhvr>
                                      <p:to>
                                        <p:strVal val="hidden"/>
                                      </p:to>
                                    </p:set>
                                  </p:childTnLst>
                                </p:cTn>
                              </p:par>
                              <p:par>
                                <p:cTn id="1371" presetID="2" presetClass="exit" presetSubtype="4" fill="hold" grpId="2" nodeType="withEffect">
                                  <p:stCondLst>
                                    <p:cond delay="0"/>
                                  </p:stCondLst>
                                  <p:childTnLst>
                                    <p:anim calcmode="lin" valueType="num">
                                      <p:cBhvr additive="base">
                                        <p:cTn id="1372" dur="3500"/>
                                        <p:tgtEl>
                                          <p:spTgt spid="118"/>
                                        </p:tgtEl>
                                        <p:attrNameLst>
                                          <p:attrName>ppt_x</p:attrName>
                                        </p:attrNameLst>
                                      </p:cBhvr>
                                      <p:tavLst>
                                        <p:tav tm="0">
                                          <p:val>
                                            <p:strVal val="ppt_x"/>
                                          </p:val>
                                        </p:tav>
                                        <p:tav tm="100000">
                                          <p:val>
                                            <p:strVal val="ppt_x"/>
                                          </p:val>
                                        </p:tav>
                                      </p:tavLst>
                                    </p:anim>
                                    <p:anim calcmode="lin" valueType="num">
                                      <p:cBhvr additive="base">
                                        <p:cTn id="1373" dur="3500"/>
                                        <p:tgtEl>
                                          <p:spTgt spid="118"/>
                                        </p:tgtEl>
                                        <p:attrNameLst>
                                          <p:attrName>ppt_y</p:attrName>
                                        </p:attrNameLst>
                                      </p:cBhvr>
                                      <p:tavLst>
                                        <p:tav tm="0">
                                          <p:val>
                                            <p:strVal val="ppt_y"/>
                                          </p:val>
                                        </p:tav>
                                        <p:tav tm="100000">
                                          <p:val>
                                            <p:strVal val="1+ppt_h/2"/>
                                          </p:val>
                                        </p:tav>
                                      </p:tavLst>
                                    </p:anim>
                                    <p:set>
                                      <p:cBhvr>
                                        <p:cTn id="1374" dur="1" fill="hold">
                                          <p:stCondLst>
                                            <p:cond delay="3499"/>
                                          </p:stCondLst>
                                        </p:cTn>
                                        <p:tgtEl>
                                          <p:spTgt spid="118"/>
                                        </p:tgtEl>
                                        <p:attrNameLst>
                                          <p:attrName>style.visibility</p:attrName>
                                        </p:attrNameLst>
                                      </p:cBhvr>
                                      <p:to>
                                        <p:strVal val="hidden"/>
                                      </p:to>
                                    </p:set>
                                  </p:childTnLst>
                                </p:cTn>
                              </p:par>
                              <p:par>
                                <p:cTn id="1375" presetID="2" presetClass="exit" presetSubtype="4" fill="hold" grpId="2" nodeType="withEffect">
                                  <p:stCondLst>
                                    <p:cond delay="0"/>
                                  </p:stCondLst>
                                  <p:childTnLst>
                                    <p:anim calcmode="lin" valueType="num">
                                      <p:cBhvr additive="base">
                                        <p:cTn id="1376" dur="3500"/>
                                        <p:tgtEl>
                                          <p:spTgt spid="119"/>
                                        </p:tgtEl>
                                        <p:attrNameLst>
                                          <p:attrName>ppt_x</p:attrName>
                                        </p:attrNameLst>
                                      </p:cBhvr>
                                      <p:tavLst>
                                        <p:tav tm="0">
                                          <p:val>
                                            <p:strVal val="ppt_x"/>
                                          </p:val>
                                        </p:tav>
                                        <p:tav tm="100000">
                                          <p:val>
                                            <p:strVal val="ppt_x"/>
                                          </p:val>
                                        </p:tav>
                                      </p:tavLst>
                                    </p:anim>
                                    <p:anim calcmode="lin" valueType="num">
                                      <p:cBhvr additive="base">
                                        <p:cTn id="1377" dur="3500"/>
                                        <p:tgtEl>
                                          <p:spTgt spid="119"/>
                                        </p:tgtEl>
                                        <p:attrNameLst>
                                          <p:attrName>ppt_y</p:attrName>
                                        </p:attrNameLst>
                                      </p:cBhvr>
                                      <p:tavLst>
                                        <p:tav tm="0">
                                          <p:val>
                                            <p:strVal val="ppt_y"/>
                                          </p:val>
                                        </p:tav>
                                        <p:tav tm="100000">
                                          <p:val>
                                            <p:strVal val="1+ppt_h/2"/>
                                          </p:val>
                                        </p:tav>
                                      </p:tavLst>
                                    </p:anim>
                                    <p:set>
                                      <p:cBhvr>
                                        <p:cTn id="1378" dur="1" fill="hold">
                                          <p:stCondLst>
                                            <p:cond delay="3499"/>
                                          </p:stCondLst>
                                        </p:cTn>
                                        <p:tgtEl>
                                          <p:spTgt spid="119"/>
                                        </p:tgtEl>
                                        <p:attrNameLst>
                                          <p:attrName>style.visibility</p:attrName>
                                        </p:attrNameLst>
                                      </p:cBhvr>
                                      <p:to>
                                        <p:strVal val="hidden"/>
                                      </p:to>
                                    </p:set>
                                  </p:childTnLst>
                                </p:cTn>
                              </p:par>
                              <p:par>
                                <p:cTn id="1379" presetID="2" presetClass="exit" presetSubtype="4" fill="hold" grpId="2" nodeType="withEffect">
                                  <p:stCondLst>
                                    <p:cond delay="0"/>
                                  </p:stCondLst>
                                  <p:childTnLst>
                                    <p:anim calcmode="lin" valueType="num">
                                      <p:cBhvr additive="base">
                                        <p:cTn id="1380" dur="3500"/>
                                        <p:tgtEl>
                                          <p:spTgt spid="120"/>
                                        </p:tgtEl>
                                        <p:attrNameLst>
                                          <p:attrName>ppt_x</p:attrName>
                                        </p:attrNameLst>
                                      </p:cBhvr>
                                      <p:tavLst>
                                        <p:tav tm="0">
                                          <p:val>
                                            <p:strVal val="ppt_x"/>
                                          </p:val>
                                        </p:tav>
                                        <p:tav tm="100000">
                                          <p:val>
                                            <p:strVal val="ppt_x"/>
                                          </p:val>
                                        </p:tav>
                                      </p:tavLst>
                                    </p:anim>
                                    <p:anim calcmode="lin" valueType="num">
                                      <p:cBhvr additive="base">
                                        <p:cTn id="1381" dur="3500"/>
                                        <p:tgtEl>
                                          <p:spTgt spid="120"/>
                                        </p:tgtEl>
                                        <p:attrNameLst>
                                          <p:attrName>ppt_y</p:attrName>
                                        </p:attrNameLst>
                                      </p:cBhvr>
                                      <p:tavLst>
                                        <p:tav tm="0">
                                          <p:val>
                                            <p:strVal val="ppt_y"/>
                                          </p:val>
                                        </p:tav>
                                        <p:tav tm="100000">
                                          <p:val>
                                            <p:strVal val="1+ppt_h/2"/>
                                          </p:val>
                                        </p:tav>
                                      </p:tavLst>
                                    </p:anim>
                                    <p:set>
                                      <p:cBhvr>
                                        <p:cTn id="1382" dur="1" fill="hold">
                                          <p:stCondLst>
                                            <p:cond delay="3499"/>
                                          </p:stCondLst>
                                        </p:cTn>
                                        <p:tgtEl>
                                          <p:spTgt spid="120"/>
                                        </p:tgtEl>
                                        <p:attrNameLst>
                                          <p:attrName>style.visibility</p:attrName>
                                        </p:attrNameLst>
                                      </p:cBhvr>
                                      <p:to>
                                        <p:strVal val="hidden"/>
                                      </p:to>
                                    </p:set>
                                  </p:childTnLst>
                                </p:cTn>
                              </p:par>
                              <p:par>
                                <p:cTn id="1383" presetID="2" presetClass="exit" presetSubtype="4" fill="hold" grpId="2" nodeType="withEffect">
                                  <p:stCondLst>
                                    <p:cond delay="0"/>
                                  </p:stCondLst>
                                  <p:childTnLst>
                                    <p:anim calcmode="lin" valueType="num">
                                      <p:cBhvr additive="base">
                                        <p:cTn id="1384" dur="3500"/>
                                        <p:tgtEl>
                                          <p:spTgt spid="121"/>
                                        </p:tgtEl>
                                        <p:attrNameLst>
                                          <p:attrName>ppt_x</p:attrName>
                                        </p:attrNameLst>
                                      </p:cBhvr>
                                      <p:tavLst>
                                        <p:tav tm="0">
                                          <p:val>
                                            <p:strVal val="ppt_x"/>
                                          </p:val>
                                        </p:tav>
                                        <p:tav tm="100000">
                                          <p:val>
                                            <p:strVal val="ppt_x"/>
                                          </p:val>
                                        </p:tav>
                                      </p:tavLst>
                                    </p:anim>
                                    <p:anim calcmode="lin" valueType="num">
                                      <p:cBhvr additive="base">
                                        <p:cTn id="1385" dur="3500"/>
                                        <p:tgtEl>
                                          <p:spTgt spid="121"/>
                                        </p:tgtEl>
                                        <p:attrNameLst>
                                          <p:attrName>ppt_y</p:attrName>
                                        </p:attrNameLst>
                                      </p:cBhvr>
                                      <p:tavLst>
                                        <p:tav tm="0">
                                          <p:val>
                                            <p:strVal val="ppt_y"/>
                                          </p:val>
                                        </p:tav>
                                        <p:tav tm="100000">
                                          <p:val>
                                            <p:strVal val="1+ppt_h/2"/>
                                          </p:val>
                                        </p:tav>
                                      </p:tavLst>
                                    </p:anim>
                                    <p:set>
                                      <p:cBhvr>
                                        <p:cTn id="1386" dur="1" fill="hold">
                                          <p:stCondLst>
                                            <p:cond delay="3499"/>
                                          </p:stCondLst>
                                        </p:cTn>
                                        <p:tgtEl>
                                          <p:spTgt spid="121"/>
                                        </p:tgtEl>
                                        <p:attrNameLst>
                                          <p:attrName>style.visibility</p:attrName>
                                        </p:attrNameLst>
                                      </p:cBhvr>
                                      <p:to>
                                        <p:strVal val="hidden"/>
                                      </p:to>
                                    </p:set>
                                  </p:childTnLst>
                                </p:cTn>
                              </p:par>
                              <p:par>
                                <p:cTn id="1387" presetID="2" presetClass="exit" presetSubtype="4" fill="hold" grpId="2" nodeType="withEffect">
                                  <p:stCondLst>
                                    <p:cond delay="0"/>
                                  </p:stCondLst>
                                  <p:childTnLst>
                                    <p:anim calcmode="lin" valueType="num">
                                      <p:cBhvr additive="base">
                                        <p:cTn id="1388" dur="3500"/>
                                        <p:tgtEl>
                                          <p:spTgt spid="122"/>
                                        </p:tgtEl>
                                        <p:attrNameLst>
                                          <p:attrName>ppt_x</p:attrName>
                                        </p:attrNameLst>
                                      </p:cBhvr>
                                      <p:tavLst>
                                        <p:tav tm="0">
                                          <p:val>
                                            <p:strVal val="ppt_x"/>
                                          </p:val>
                                        </p:tav>
                                        <p:tav tm="100000">
                                          <p:val>
                                            <p:strVal val="ppt_x"/>
                                          </p:val>
                                        </p:tav>
                                      </p:tavLst>
                                    </p:anim>
                                    <p:anim calcmode="lin" valueType="num">
                                      <p:cBhvr additive="base">
                                        <p:cTn id="1389" dur="3500"/>
                                        <p:tgtEl>
                                          <p:spTgt spid="122"/>
                                        </p:tgtEl>
                                        <p:attrNameLst>
                                          <p:attrName>ppt_y</p:attrName>
                                        </p:attrNameLst>
                                      </p:cBhvr>
                                      <p:tavLst>
                                        <p:tav tm="0">
                                          <p:val>
                                            <p:strVal val="ppt_y"/>
                                          </p:val>
                                        </p:tav>
                                        <p:tav tm="100000">
                                          <p:val>
                                            <p:strVal val="1+ppt_h/2"/>
                                          </p:val>
                                        </p:tav>
                                      </p:tavLst>
                                    </p:anim>
                                    <p:set>
                                      <p:cBhvr>
                                        <p:cTn id="1390" dur="1" fill="hold">
                                          <p:stCondLst>
                                            <p:cond delay="3499"/>
                                          </p:stCondLst>
                                        </p:cTn>
                                        <p:tgtEl>
                                          <p:spTgt spid="122"/>
                                        </p:tgtEl>
                                        <p:attrNameLst>
                                          <p:attrName>style.visibility</p:attrName>
                                        </p:attrNameLst>
                                      </p:cBhvr>
                                      <p:to>
                                        <p:strVal val="hidden"/>
                                      </p:to>
                                    </p:set>
                                  </p:childTnLst>
                                </p:cTn>
                              </p:par>
                              <p:par>
                                <p:cTn id="1391" presetID="2" presetClass="exit" presetSubtype="4" fill="hold" grpId="2" nodeType="withEffect">
                                  <p:stCondLst>
                                    <p:cond delay="0"/>
                                  </p:stCondLst>
                                  <p:childTnLst>
                                    <p:anim calcmode="lin" valueType="num">
                                      <p:cBhvr additive="base">
                                        <p:cTn id="1392" dur="3500"/>
                                        <p:tgtEl>
                                          <p:spTgt spid="129"/>
                                        </p:tgtEl>
                                        <p:attrNameLst>
                                          <p:attrName>ppt_x</p:attrName>
                                        </p:attrNameLst>
                                      </p:cBhvr>
                                      <p:tavLst>
                                        <p:tav tm="0">
                                          <p:val>
                                            <p:strVal val="ppt_x"/>
                                          </p:val>
                                        </p:tav>
                                        <p:tav tm="100000">
                                          <p:val>
                                            <p:strVal val="ppt_x"/>
                                          </p:val>
                                        </p:tav>
                                      </p:tavLst>
                                    </p:anim>
                                    <p:anim calcmode="lin" valueType="num">
                                      <p:cBhvr additive="base">
                                        <p:cTn id="1393" dur="3500"/>
                                        <p:tgtEl>
                                          <p:spTgt spid="129"/>
                                        </p:tgtEl>
                                        <p:attrNameLst>
                                          <p:attrName>ppt_y</p:attrName>
                                        </p:attrNameLst>
                                      </p:cBhvr>
                                      <p:tavLst>
                                        <p:tav tm="0">
                                          <p:val>
                                            <p:strVal val="ppt_y"/>
                                          </p:val>
                                        </p:tav>
                                        <p:tav tm="100000">
                                          <p:val>
                                            <p:strVal val="1+ppt_h/2"/>
                                          </p:val>
                                        </p:tav>
                                      </p:tavLst>
                                    </p:anim>
                                    <p:set>
                                      <p:cBhvr>
                                        <p:cTn id="1394" dur="1" fill="hold">
                                          <p:stCondLst>
                                            <p:cond delay="3499"/>
                                          </p:stCondLst>
                                        </p:cTn>
                                        <p:tgtEl>
                                          <p:spTgt spid="129"/>
                                        </p:tgtEl>
                                        <p:attrNameLst>
                                          <p:attrName>style.visibility</p:attrName>
                                        </p:attrNameLst>
                                      </p:cBhvr>
                                      <p:to>
                                        <p:strVal val="hidden"/>
                                      </p:to>
                                    </p:set>
                                  </p:childTnLst>
                                </p:cTn>
                              </p:par>
                              <p:par>
                                <p:cTn id="1395" presetID="2" presetClass="exit" presetSubtype="4" fill="hold" grpId="2" nodeType="withEffect">
                                  <p:stCondLst>
                                    <p:cond delay="0"/>
                                  </p:stCondLst>
                                  <p:childTnLst>
                                    <p:anim calcmode="lin" valueType="num">
                                      <p:cBhvr additive="base">
                                        <p:cTn id="1396" dur="3500"/>
                                        <p:tgtEl>
                                          <p:spTgt spid="130"/>
                                        </p:tgtEl>
                                        <p:attrNameLst>
                                          <p:attrName>ppt_x</p:attrName>
                                        </p:attrNameLst>
                                      </p:cBhvr>
                                      <p:tavLst>
                                        <p:tav tm="0">
                                          <p:val>
                                            <p:strVal val="ppt_x"/>
                                          </p:val>
                                        </p:tav>
                                        <p:tav tm="100000">
                                          <p:val>
                                            <p:strVal val="ppt_x"/>
                                          </p:val>
                                        </p:tav>
                                      </p:tavLst>
                                    </p:anim>
                                    <p:anim calcmode="lin" valueType="num">
                                      <p:cBhvr additive="base">
                                        <p:cTn id="1397" dur="3500"/>
                                        <p:tgtEl>
                                          <p:spTgt spid="130"/>
                                        </p:tgtEl>
                                        <p:attrNameLst>
                                          <p:attrName>ppt_y</p:attrName>
                                        </p:attrNameLst>
                                      </p:cBhvr>
                                      <p:tavLst>
                                        <p:tav tm="0">
                                          <p:val>
                                            <p:strVal val="ppt_y"/>
                                          </p:val>
                                        </p:tav>
                                        <p:tav tm="100000">
                                          <p:val>
                                            <p:strVal val="1+ppt_h/2"/>
                                          </p:val>
                                        </p:tav>
                                      </p:tavLst>
                                    </p:anim>
                                    <p:set>
                                      <p:cBhvr>
                                        <p:cTn id="1398" dur="1" fill="hold">
                                          <p:stCondLst>
                                            <p:cond delay="3499"/>
                                          </p:stCondLst>
                                        </p:cTn>
                                        <p:tgtEl>
                                          <p:spTgt spid="130"/>
                                        </p:tgtEl>
                                        <p:attrNameLst>
                                          <p:attrName>style.visibility</p:attrName>
                                        </p:attrNameLst>
                                      </p:cBhvr>
                                      <p:to>
                                        <p:strVal val="hidden"/>
                                      </p:to>
                                    </p:set>
                                  </p:childTnLst>
                                </p:cTn>
                              </p:par>
                              <p:par>
                                <p:cTn id="1399" presetID="2" presetClass="exit" presetSubtype="4" fill="hold" grpId="2" nodeType="withEffect">
                                  <p:stCondLst>
                                    <p:cond delay="0"/>
                                  </p:stCondLst>
                                  <p:childTnLst>
                                    <p:anim calcmode="lin" valueType="num">
                                      <p:cBhvr additive="base">
                                        <p:cTn id="1400" dur="3500"/>
                                        <p:tgtEl>
                                          <p:spTgt spid="131"/>
                                        </p:tgtEl>
                                        <p:attrNameLst>
                                          <p:attrName>ppt_x</p:attrName>
                                        </p:attrNameLst>
                                      </p:cBhvr>
                                      <p:tavLst>
                                        <p:tav tm="0">
                                          <p:val>
                                            <p:strVal val="ppt_x"/>
                                          </p:val>
                                        </p:tav>
                                        <p:tav tm="100000">
                                          <p:val>
                                            <p:strVal val="ppt_x"/>
                                          </p:val>
                                        </p:tav>
                                      </p:tavLst>
                                    </p:anim>
                                    <p:anim calcmode="lin" valueType="num">
                                      <p:cBhvr additive="base">
                                        <p:cTn id="1401" dur="3500"/>
                                        <p:tgtEl>
                                          <p:spTgt spid="131"/>
                                        </p:tgtEl>
                                        <p:attrNameLst>
                                          <p:attrName>ppt_y</p:attrName>
                                        </p:attrNameLst>
                                      </p:cBhvr>
                                      <p:tavLst>
                                        <p:tav tm="0">
                                          <p:val>
                                            <p:strVal val="ppt_y"/>
                                          </p:val>
                                        </p:tav>
                                        <p:tav tm="100000">
                                          <p:val>
                                            <p:strVal val="1+ppt_h/2"/>
                                          </p:val>
                                        </p:tav>
                                      </p:tavLst>
                                    </p:anim>
                                    <p:set>
                                      <p:cBhvr>
                                        <p:cTn id="1402" dur="1" fill="hold">
                                          <p:stCondLst>
                                            <p:cond delay="3499"/>
                                          </p:stCondLst>
                                        </p:cTn>
                                        <p:tgtEl>
                                          <p:spTgt spid="131"/>
                                        </p:tgtEl>
                                        <p:attrNameLst>
                                          <p:attrName>style.visibility</p:attrName>
                                        </p:attrNameLst>
                                      </p:cBhvr>
                                      <p:to>
                                        <p:strVal val="hidden"/>
                                      </p:to>
                                    </p:set>
                                  </p:childTnLst>
                                </p:cTn>
                              </p:par>
                              <p:par>
                                <p:cTn id="1403" presetID="2" presetClass="exit" presetSubtype="4" fill="hold" grpId="2" nodeType="withEffect">
                                  <p:stCondLst>
                                    <p:cond delay="0"/>
                                  </p:stCondLst>
                                  <p:childTnLst>
                                    <p:anim calcmode="lin" valueType="num">
                                      <p:cBhvr additive="base">
                                        <p:cTn id="1404" dur="3500"/>
                                        <p:tgtEl>
                                          <p:spTgt spid="132"/>
                                        </p:tgtEl>
                                        <p:attrNameLst>
                                          <p:attrName>ppt_x</p:attrName>
                                        </p:attrNameLst>
                                      </p:cBhvr>
                                      <p:tavLst>
                                        <p:tav tm="0">
                                          <p:val>
                                            <p:strVal val="ppt_x"/>
                                          </p:val>
                                        </p:tav>
                                        <p:tav tm="100000">
                                          <p:val>
                                            <p:strVal val="ppt_x"/>
                                          </p:val>
                                        </p:tav>
                                      </p:tavLst>
                                    </p:anim>
                                    <p:anim calcmode="lin" valueType="num">
                                      <p:cBhvr additive="base">
                                        <p:cTn id="1405" dur="3500"/>
                                        <p:tgtEl>
                                          <p:spTgt spid="132"/>
                                        </p:tgtEl>
                                        <p:attrNameLst>
                                          <p:attrName>ppt_y</p:attrName>
                                        </p:attrNameLst>
                                      </p:cBhvr>
                                      <p:tavLst>
                                        <p:tav tm="0">
                                          <p:val>
                                            <p:strVal val="ppt_y"/>
                                          </p:val>
                                        </p:tav>
                                        <p:tav tm="100000">
                                          <p:val>
                                            <p:strVal val="1+ppt_h/2"/>
                                          </p:val>
                                        </p:tav>
                                      </p:tavLst>
                                    </p:anim>
                                    <p:set>
                                      <p:cBhvr>
                                        <p:cTn id="1406" dur="1" fill="hold">
                                          <p:stCondLst>
                                            <p:cond delay="3499"/>
                                          </p:stCondLst>
                                        </p:cTn>
                                        <p:tgtEl>
                                          <p:spTgt spid="132"/>
                                        </p:tgtEl>
                                        <p:attrNameLst>
                                          <p:attrName>style.visibility</p:attrName>
                                        </p:attrNameLst>
                                      </p:cBhvr>
                                      <p:to>
                                        <p:strVal val="hidden"/>
                                      </p:to>
                                    </p:set>
                                  </p:childTnLst>
                                </p:cTn>
                              </p:par>
                              <p:par>
                                <p:cTn id="1407" presetID="2" presetClass="exit" presetSubtype="4" fill="hold" grpId="2" nodeType="withEffect">
                                  <p:stCondLst>
                                    <p:cond delay="0"/>
                                  </p:stCondLst>
                                  <p:childTnLst>
                                    <p:anim calcmode="lin" valueType="num">
                                      <p:cBhvr additive="base">
                                        <p:cTn id="1408" dur="3500"/>
                                        <p:tgtEl>
                                          <p:spTgt spid="133"/>
                                        </p:tgtEl>
                                        <p:attrNameLst>
                                          <p:attrName>ppt_x</p:attrName>
                                        </p:attrNameLst>
                                      </p:cBhvr>
                                      <p:tavLst>
                                        <p:tav tm="0">
                                          <p:val>
                                            <p:strVal val="ppt_x"/>
                                          </p:val>
                                        </p:tav>
                                        <p:tav tm="100000">
                                          <p:val>
                                            <p:strVal val="ppt_x"/>
                                          </p:val>
                                        </p:tav>
                                      </p:tavLst>
                                    </p:anim>
                                    <p:anim calcmode="lin" valueType="num">
                                      <p:cBhvr additive="base">
                                        <p:cTn id="1409" dur="3500"/>
                                        <p:tgtEl>
                                          <p:spTgt spid="133"/>
                                        </p:tgtEl>
                                        <p:attrNameLst>
                                          <p:attrName>ppt_y</p:attrName>
                                        </p:attrNameLst>
                                      </p:cBhvr>
                                      <p:tavLst>
                                        <p:tav tm="0">
                                          <p:val>
                                            <p:strVal val="ppt_y"/>
                                          </p:val>
                                        </p:tav>
                                        <p:tav tm="100000">
                                          <p:val>
                                            <p:strVal val="1+ppt_h/2"/>
                                          </p:val>
                                        </p:tav>
                                      </p:tavLst>
                                    </p:anim>
                                    <p:set>
                                      <p:cBhvr>
                                        <p:cTn id="1410" dur="1" fill="hold">
                                          <p:stCondLst>
                                            <p:cond delay="3499"/>
                                          </p:stCondLst>
                                        </p:cTn>
                                        <p:tgtEl>
                                          <p:spTgt spid="133"/>
                                        </p:tgtEl>
                                        <p:attrNameLst>
                                          <p:attrName>style.visibility</p:attrName>
                                        </p:attrNameLst>
                                      </p:cBhvr>
                                      <p:to>
                                        <p:strVal val="hidden"/>
                                      </p:to>
                                    </p:set>
                                  </p:childTnLst>
                                </p:cTn>
                              </p:par>
                              <p:par>
                                <p:cTn id="1411" presetID="2" presetClass="exit" presetSubtype="4" fill="hold" grpId="2" nodeType="withEffect">
                                  <p:stCondLst>
                                    <p:cond delay="0"/>
                                  </p:stCondLst>
                                  <p:childTnLst>
                                    <p:anim calcmode="lin" valueType="num">
                                      <p:cBhvr additive="base">
                                        <p:cTn id="1412" dur="3500"/>
                                        <p:tgtEl>
                                          <p:spTgt spid="134"/>
                                        </p:tgtEl>
                                        <p:attrNameLst>
                                          <p:attrName>ppt_x</p:attrName>
                                        </p:attrNameLst>
                                      </p:cBhvr>
                                      <p:tavLst>
                                        <p:tav tm="0">
                                          <p:val>
                                            <p:strVal val="ppt_x"/>
                                          </p:val>
                                        </p:tav>
                                        <p:tav tm="100000">
                                          <p:val>
                                            <p:strVal val="ppt_x"/>
                                          </p:val>
                                        </p:tav>
                                      </p:tavLst>
                                    </p:anim>
                                    <p:anim calcmode="lin" valueType="num">
                                      <p:cBhvr additive="base">
                                        <p:cTn id="1413" dur="3500"/>
                                        <p:tgtEl>
                                          <p:spTgt spid="134"/>
                                        </p:tgtEl>
                                        <p:attrNameLst>
                                          <p:attrName>ppt_y</p:attrName>
                                        </p:attrNameLst>
                                      </p:cBhvr>
                                      <p:tavLst>
                                        <p:tav tm="0">
                                          <p:val>
                                            <p:strVal val="ppt_y"/>
                                          </p:val>
                                        </p:tav>
                                        <p:tav tm="100000">
                                          <p:val>
                                            <p:strVal val="1+ppt_h/2"/>
                                          </p:val>
                                        </p:tav>
                                      </p:tavLst>
                                    </p:anim>
                                    <p:set>
                                      <p:cBhvr>
                                        <p:cTn id="1414" dur="1" fill="hold">
                                          <p:stCondLst>
                                            <p:cond delay="3499"/>
                                          </p:stCondLst>
                                        </p:cTn>
                                        <p:tgtEl>
                                          <p:spTgt spid="134"/>
                                        </p:tgtEl>
                                        <p:attrNameLst>
                                          <p:attrName>style.visibility</p:attrName>
                                        </p:attrNameLst>
                                      </p:cBhvr>
                                      <p:to>
                                        <p:strVal val="hidden"/>
                                      </p:to>
                                    </p:set>
                                  </p:childTnLst>
                                </p:cTn>
                              </p:par>
                              <p:par>
                                <p:cTn id="1415" presetID="2" presetClass="exit" presetSubtype="4" fill="hold" grpId="2" nodeType="withEffect">
                                  <p:stCondLst>
                                    <p:cond delay="0"/>
                                  </p:stCondLst>
                                  <p:childTnLst>
                                    <p:anim calcmode="lin" valueType="num">
                                      <p:cBhvr additive="base">
                                        <p:cTn id="1416" dur="3500"/>
                                        <p:tgtEl>
                                          <p:spTgt spid="135"/>
                                        </p:tgtEl>
                                        <p:attrNameLst>
                                          <p:attrName>ppt_x</p:attrName>
                                        </p:attrNameLst>
                                      </p:cBhvr>
                                      <p:tavLst>
                                        <p:tav tm="0">
                                          <p:val>
                                            <p:strVal val="ppt_x"/>
                                          </p:val>
                                        </p:tav>
                                        <p:tav tm="100000">
                                          <p:val>
                                            <p:strVal val="ppt_x"/>
                                          </p:val>
                                        </p:tav>
                                      </p:tavLst>
                                    </p:anim>
                                    <p:anim calcmode="lin" valueType="num">
                                      <p:cBhvr additive="base">
                                        <p:cTn id="1417" dur="3500"/>
                                        <p:tgtEl>
                                          <p:spTgt spid="135"/>
                                        </p:tgtEl>
                                        <p:attrNameLst>
                                          <p:attrName>ppt_y</p:attrName>
                                        </p:attrNameLst>
                                      </p:cBhvr>
                                      <p:tavLst>
                                        <p:tav tm="0">
                                          <p:val>
                                            <p:strVal val="ppt_y"/>
                                          </p:val>
                                        </p:tav>
                                        <p:tav tm="100000">
                                          <p:val>
                                            <p:strVal val="1+ppt_h/2"/>
                                          </p:val>
                                        </p:tav>
                                      </p:tavLst>
                                    </p:anim>
                                    <p:set>
                                      <p:cBhvr>
                                        <p:cTn id="1418" dur="1" fill="hold">
                                          <p:stCondLst>
                                            <p:cond delay="3499"/>
                                          </p:stCondLst>
                                        </p:cTn>
                                        <p:tgtEl>
                                          <p:spTgt spid="135"/>
                                        </p:tgtEl>
                                        <p:attrNameLst>
                                          <p:attrName>style.visibility</p:attrName>
                                        </p:attrNameLst>
                                      </p:cBhvr>
                                      <p:to>
                                        <p:strVal val="hidden"/>
                                      </p:to>
                                    </p:set>
                                  </p:childTnLst>
                                </p:cTn>
                              </p:par>
                              <p:par>
                                <p:cTn id="1419" presetID="13" presetClass="exit" presetSubtype="32" fill="hold" grpId="3" nodeType="withEffect">
                                  <p:stCondLst>
                                    <p:cond delay="0"/>
                                  </p:stCondLst>
                                  <p:childTnLst>
                                    <p:animEffect transition="out" filter="plus(out)">
                                      <p:cBhvr>
                                        <p:cTn id="1420" dur="7000"/>
                                        <p:tgtEl>
                                          <p:spTgt spid="116"/>
                                        </p:tgtEl>
                                      </p:cBhvr>
                                    </p:animEffect>
                                    <p:set>
                                      <p:cBhvr>
                                        <p:cTn id="1421" dur="1" fill="hold">
                                          <p:stCondLst>
                                            <p:cond delay="6999"/>
                                          </p:stCondLst>
                                        </p:cTn>
                                        <p:tgtEl>
                                          <p:spTgt spid="116"/>
                                        </p:tgtEl>
                                        <p:attrNameLst>
                                          <p:attrName>style.visibility</p:attrName>
                                        </p:attrNameLst>
                                      </p:cBhvr>
                                      <p:to>
                                        <p:strVal val="hidden"/>
                                      </p:to>
                                    </p:set>
                                  </p:childTnLst>
                                </p:cTn>
                              </p:par>
                              <p:par>
                                <p:cTn id="1422" presetID="13" presetClass="exit" presetSubtype="32" fill="hold" grpId="3" nodeType="withEffect">
                                  <p:stCondLst>
                                    <p:cond delay="0"/>
                                  </p:stCondLst>
                                  <p:childTnLst>
                                    <p:animEffect transition="out" filter="plus(out)">
                                      <p:cBhvr>
                                        <p:cTn id="1423" dur="7000"/>
                                        <p:tgtEl>
                                          <p:spTgt spid="117"/>
                                        </p:tgtEl>
                                      </p:cBhvr>
                                    </p:animEffect>
                                    <p:set>
                                      <p:cBhvr>
                                        <p:cTn id="1424" dur="1" fill="hold">
                                          <p:stCondLst>
                                            <p:cond delay="6999"/>
                                          </p:stCondLst>
                                        </p:cTn>
                                        <p:tgtEl>
                                          <p:spTgt spid="117"/>
                                        </p:tgtEl>
                                        <p:attrNameLst>
                                          <p:attrName>style.visibility</p:attrName>
                                        </p:attrNameLst>
                                      </p:cBhvr>
                                      <p:to>
                                        <p:strVal val="hidden"/>
                                      </p:to>
                                    </p:set>
                                  </p:childTnLst>
                                </p:cTn>
                              </p:par>
                              <p:par>
                                <p:cTn id="1425" presetID="13" presetClass="exit" presetSubtype="32" fill="hold" grpId="3" nodeType="withEffect">
                                  <p:stCondLst>
                                    <p:cond delay="0"/>
                                  </p:stCondLst>
                                  <p:childTnLst>
                                    <p:animEffect transition="out" filter="plus(out)">
                                      <p:cBhvr>
                                        <p:cTn id="1426" dur="7000"/>
                                        <p:tgtEl>
                                          <p:spTgt spid="118"/>
                                        </p:tgtEl>
                                      </p:cBhvr>
                                    </p:animEffect>
                                    <p:set>
                                      <p:cBhvr>
                                        <p:cTn id="1427" dur="1" fill="hold">
                                          <p:stCondLst>
                                            <p:cond delay="6999"/>
                                          </p:stCondLst>
                                        </p:cTn>
                                        <p:tgtEl>
                                          <p:spTgt spid="118"/>
                                        </p:tgtEl>
                                        <p:attrNameLst>
                                          <p:attrName>style.visibility</p:attrName>
                                        </p:attrNameLst>
                                      </p:cBhvr>
                                      <p:to>
                                        <p:strVal val="hidden"/>
                                      </p:to>
                                    </p:set>
                                  </p:childTnLst>
                                </p:cTn>
                              </p:par>
                              <p:par>
                                <p:cTn id="1428" presetID="13" presetClass="exit" presetSubtype="32" fill="hold" grpId="3" nodeType="withEffect">
                                  <p:stCondLst>
                                    <p:cond delay="0"/>
                                  </p:stCondLst>
                                  <p:childTnLst>
                                    <p:animEffect transition="out" filter="plus(out)">
                                      <p:cBhvr>
                                        <p:cTn id="1429" dur="7000"/>
                                        <p:tgtEl>
                                          <p:spTgt spid="119"/>
                                        </p:tgtEl>
                                      </p:cBhvr>
                                    </p:animEffect>
                                    <p:set>
                                      <p:cBhvr>
                                        <p:cTn id="1430" dur="1" fill="hold">
                                          <p:stCondLst>
                                            <p:cond delay="6999"/>
                                          </p:stCondLst>
                                        </p:cTn>
                                        <p:tgtEl>
                                          <p:spTgt spid="119"/>
                                        </p:tgtEl>
                                        <p:attrNameLst>
                                          <p:attrName>style.visibility</p:attrName>
                                        </p:attrNameLst>
                                      </p:cBhvr>
                                      <p:to>
                                        <p:strVal val="hidden"/>
                                      </p:to>
                                    </p:set>
                                  </p:childTnLst>
                                </p:cTn>
                              </p:par>
                              <p:par>
                                <p:cTn id="1431" presetID="13" presetClass="exit" presetSubtype="32" fill="hold" grpId="3" nodeType="withEffect">
                                  <p:stCondLst>
                                    <p:cond delay="0"/>
                                  </p:stCondLst>
                                  <p:childTnLst>
                                    <p:animEffect transition="out" filter="plus(out)">
                                      <p:cBhvr>
                                        <p:cTn id="1432" dur="7000"/>
                                        <p:tgtEl>
                                          <p:spTgt spid="120"/>
                                        </p:tgtEl>
                                      </p:cBhvr>
                                    </p:animEffect>
                                    <p:set>
                                      <p:cBhvr>
                                        <p:cTn id="1433" dur="1" fill="hold">
                                          <p:stCondLst>
                                            <p:cond delay="6999"/>
                                          </p:stCondLst>
                                        </p:cTn>
                                        <p:tgtEl>
                                          <p:spTgt spid="120"/>
                                        </p:tgtEl>
                                        <p:attrNameLst>
                                          <p:attrName>style.visibility</p:attrName>
                                        </p:attrNameLst>
                                      </p:cBhvr>
                                      <p:to>
                                        <p:strVal val="hidden"/>
                                      </p:to>
                                    </p:set>
                                  </p:childTnLst>
                                </p:cTn>
                              </p:par>
                              <p:par>
                                <p:cTn id="1434" presetID="13" presetClass="exit" presetSubtype="32" fill="hold" grpId="3" nodeType="withEffect">
                                  <p:stCondLst>
                                    <p:cond delay="0"/>
                                  </p:stCondLst>
                                  <p:childTnLst>
                                    <p:animEffect transition="out" filter="plus(out)">
                                      <p:cBhvr>
                                        <p:cTn id="1435" dur="7000"/>
                                        <p:tgtEl>
                                          <p:spTgt spid="121"/>
                                        </p:tgtEl>
                                      </p:cBhvr>
                                    </p:animEffect>
                                    <p:set>
                                      <p:cBhvr>
                                        <p:cTn id="1436" dur="1" fill="hold">
                                          <p:stCondLst>
                                            <p:cond delay="6999"/>
                                          </p:stCondLst>
                                        </p:cTn>
                                        <p:tgtEl>
                                          <p:spTgt spid="121"/>
                                        </p:tgtEl>
                                        <p:attrNameLst>
                                          <p:attrName>style.visibility</p:attrName>
                                        </p:attrNameLst>
                                      </p:cBhvr>
                                      <p:to>
                                        <p:strVal val="hidden"/>
                                      </p:to>
                                    </p:set>
                                  </p:childTnLst>
                                </p:cTn>
                              </p:par>
                              <p:par>
                                <p:cTn id="1437" presetID="13" presetClass="exit" presetSubtype="32" fill="hold" grpId="3" nodeType="withEffect">
                                  <p:stCondLst>
                                    <p:cond delay="0"/>
                                  </p:stCondLst>
                                  <p:childTnLst>
                                    <p:animEffect transition="out" filter="plus(out)">
                                      <p:cBhvr>
                                        <p:cTn id="1438" dur="7000"/>
                                        <p:tgtEl>
                                          <p:spTgt spid="122"/>
                                        </p:tgtEl>
                                      </p:cBhvr>
                                    </p:animEffect>
                                    <p:set>
                                      <p:cBhvr>
                                        <p:cTn id="1439" dur="1" fill="hold">
                                          <p:stCondLst>
                                            <p:cond delay="6999"/>
                                          </p:stCondLst>
                                        </p:cTn>
                                        <p:tgtEl>
                                          <p:spTgt spid="122"/>
                                        </p:tgtEl>
                                        <p:attrNameLst>
                                          <p:attrName>style.visibility</p:attrName>
                                        </p:attrNameLst>
                                      </p:cBhvr>
                                      <p:to>
                                        <p:strVal val="hidden"/>
                                      </p:to>
                                    </p:set>
                                  </p:childTnLst>
                                </p:cTn>
                              </p:par>
                              <p:par>
                                <p:cTn id="1440" presetID="13" presetClass="exit" presetSubtype="32" fill="hold" grpId="3" nodeType="withEffect">
                                  <p:stCondLst>
                                    <p:cond delay="0"/>
                                  </p:stCondLst>
                                  <p:childTnLst>
                                    <p:animEffect transition="out" filter="plus(out)">
                                      <p:cBhvr>
                                        <p:cTn id="1441" dur="7000"/>
                                        <p:tgtEl>
                                          <p:spTgt spid="129"/>
                                        </p:tgtEl>
                                      </p:cBhvr>
                                    </p:animEffect>
                                    <p:set>
                                      <p:cBhvr>
                                        <p:cTn id="1442" dur="1" fill="hold">
                                          <p:stCondLst>
                                            <p:cond delay="6999"/>
                                          </p:stCondLst>
                                        </p:cTn>
                                        <p:tgtEl>
                                          <p:spTgt spid="129"/>
                                        </p:tgtEl>
                                        <p:attrNameLst>
                                          <p:attrName>style.visibility</p:attrName>
                                        </p:attrNameLst>
                                      </p:cBhvr>
                                      <p:to>
                                        <p:strVal val="hidden"/>
                                      </p:to>
                                    </p:set>
                                  </p:childTnLst>
                                </p:cTn>
                              </p:par>
                              <p:par>
                                <p:cTn id="1443" presetID="13" presetClass="exit" presetSubtype="32" fill="hold" grpId="3" nodeType="withEffect">
                                  <p:stCondLst>
                                    <p:cond delay="0"/>
                                  </p:stCondLst>
                                  <p:childTnLst>
                                    <p:animEffect transition="out" filter="plus(out)">
                                      <p:cBhvr>
                                        <p:cTn id="1444" dur="7000"/>
                                        <p:tgtEl>
                                          <p:spTgt spid="130"/>
                                        </p:tgtEl>
                                      </p:cBhvr>
                                    </p:animEffect>
                                    <p:set>
                                      <p:cBhvr>
                                        <p:cTn id="1445" dur="1" fill="hold">
                                          <p:stCondLst>
                                            <p:cond delay="6999"/>
                                          </p:stCondLst>
                                        </p:cTn>
                                        <p:tgtEl>
                                          <p:spTgt spid="130"/>
                                        </p:tgtEl>
                                        <p:attrNameLst>
                                          <p:attrName>style.visibility</p:attrName>
                                        </p:attrNameLst>
                                      </p:cBhvr>
                                      <p:to>
                                        <p:strVal val="hidden"/>
                                      </p:to>
                                    </p:set>
                                  </p:childTnLst>
                                </p:cTn>
                              </p:par>
                              <p:par>
                                <p:cTn id="1446" presetID="13" presetClass="exit" presetSubtype="32" fill="hold" grpId="3" nodeType="withEffect">
                                  <p:stCondLst>
                                    <p:cond delay="0"/>
                                  </p:stCondLst>
                                  <p:childTnLst>
                                    <p:animEffect transition="out" filter="plus(out)">
                                      <p:cBhvr>
                                        <p:cTn id="1447" dur="7000"/>
                                        <p:tgtEl>
                                          <p:spTgt spid="131"/>
                                        </p:tgtEl>
                                      </p:cBhvr>
                                    </p:animEffect>
                                    <p:set>
                                      <p:cBhvr>
                                        <p:cTn id="1448" dur="1" fill="hold">
                                          <p:stCondLst>
                                            <p:cond delay="6999"/>
                                          </p:stCondLst>
                                        </p:cTn>
                                        <p:tgtEl>
                                          <p:spTgt spid="131"/>
                                        </p:tgtEl>
                                        <p:attrNameLst>
                                          <p:attrName>style.visibility</p:attrName>
                                        </p:attrNameLst>
                                      </p:cBhvr>
                                      <p:to>
                                        <p:strVal val="hidden"/>
                                      </p:to>
                                    </p:set>
                                  </p:childTnLst>
                                </p:cTn>
                              </p:par>
                              <p:par>
                                <p:cTn id="1449" presetID="13" presetClass="exit" presetSubtype="32" fill="hold" grpId="3" nodeType="withEffect">
                                  <p:stCondLst>
                                    <p:cond delay="0"/>
                                  </p:stCondLst>
                                  <p:childTnLst>
                                    <p:animEffect transition="out" filter="plus(out)">
                                      <p:cBhvr>
                                        <p:cTn id="1450" dur="7000"/>
                                        <p:tgtEl>
                                          <p:spTgt spid="132"/>
                                        </p:tgtEl>
                                      </p:cBhvr>
                                    </p:animEffect>
                                    <p:set>
                                      <p:cBhvr>
                                        <p:cTn id="1451" dur="1" fill="hold">
                                          <p:stCondLst>
                                            <p:cond delay="6999"/>
                                          </p:stCondLst>
                                        </p:cTn>
                                        <p:tgtEl>
                                          <p:spTgt spid="132"/>
                                        </p:tgtEl>
                                        <p:attrNameLst>
                                          <p:attrName>style.visibility</p:attrName>
                                        </p:attrNameLst>
                                      </p:cBhvr>
                                      <p:to>
                                        <p:strVal val="hidden"/>
                                      </p:to>
                                    </p:set>
                                  </p:childTnLst>
                                </p:cTn>
                              </p:par>
                              <p:par>
                                <p:cTn id="1452" presetID="13" presetClass="exit" presetSubtype="32" fill="hold" grpId="3" nodeType="withEffect">
                                  <p:stCondLst>
                                    <p:cond delay="0"/>
                                  </p:stCondLst>
                                  <p:childTnLst>
                                    <p:animEffect transition="out" filter="plus(out)">
                                      <p:cBhvr>
                                        <p:cTn id="1453" dur="7000"/>
                                        <p:tgtEl>
                                          <p:spTgt spid="133"/>
                                        </p:tgtEl>
                                      </p:cBhvr>
                                    </p:animEffect>
                                    <p:set>
                                      <p:cBhvr>
                                        <p:cTn id="1454" dur="1" fill="hold">
                                          <p:stCondLst>
                                            <p:cond delay="6999"/>
                                          </p:stCondLst>
                                        </p:cTn>
                                        <p:tgtEl>
                                          <p:spTgt spid="133"/>
                                        </p:tgtEl>
                                        <p:attrNameLst>
                                          <p:attrName>style.visibility</p:attrName>
                                        </p:attrNameLst>
                                      </p:cBhvr>
                                      <p:to>
                                        <p:strVal val="hidden"/>
                                      </p:to>
                                    </p:set>
                                  </p:childTnLst>
                                </p:cTn>
                              </p:par>
                              <p:par>
                                <p:cTn id="1455" presetID="13" presetClass="exit" presetSubtype="32" fill="hold" grpId="3" nodeType="withEffect">
                                  <p:stCondLst>
                                    <p:cond delay="0"/>
                                  </p:stCondLst>
                                  <p:childTnLst>
                                    <p:animEffect transition="out" filter="plus(out)">
                                      <p:cBhvr>
                                        <p:cTn id="1456" dur="7000"/>
                                        <p:tgtEl>
                                          <p:spTgt spid="134"/>
                                        </p:tgtEl>
                                      </p:cBhvr>
                                    </p:animEffect>
                                    <p:set>
                                      <p:cBhvr>
                                        <p:cTn id="1457" dur="1" fill="hold">
                                          <p:stCondLst>
                                            <p:cond delay="6999"/>
                                          </p:stCondLst>
                                        </p:cTn>
                                        <p:tgtEl>
                                          <p:spTgt spid="134"/>
                                        </p:tgtEl>
                                        <p:attrNameLst>
                                          <p:attrName>style.visibility</p:attrName>
                                        </p:attrNameLst>
                                      </p:cBhvr>
                                      <p:to>
                                        <p:strVal val="hidden"/>
                                      </p:to>
                                    </p:set>
                                  </p:childTnLst>
                                </p:cTn>
                              </p:par>
                              <p:par>
                                <p:cTn id="1458" presetID="13" presetClass="exit" presetSubtype="32" fill="hold" grpId="3" nodeType="withEffect">
                                  <p:stCondLst>
                                    <p:cond delay="0"/>
                                  </p:stCondLst>
                                  <p:childTnLst>
                                    <p:animEffect transition="out" filter="plus(out)">
                                      <p:cBhvr>
                                        <p:cTn id="1459" dur="7000"/>
                                        <p:tgtEl>
                                          <p:spTgt spid="135"/>
                                        </p:tgtEl>
                                      </p:cBhvr>
                                    </p:animEffect>
                                    <p:set>
                                      <p:cBhvr>
                                        <p:cTn id="1460" dur="1" fill="hold">
                                          <p:stCondLst>
                                            <p:cond delay="6999"/>
                                          </p:stCondLst>
                                        </p:cTn>
                                        <p:tgtEl>
                                          <p:spTgt spid="135"/>
                                        </p:tgtEl>
                                        <p:attrNameLst>
                                          <p:attrName>style.visibility</p:attrName>
                                        </p:attrNameLst>
                                      </p:cBhvr>
                                      <p:to>
                                        <p:strVal val="hidden"/>
                                      </p:to>
                                    </p:set>
                                  </p:childTnLst>
                                </p:cTn>
                              </p:par>
                              <p:par>
                                <p:cTn id="1461" presetID="2" presetClass="entr" presetSubtype="4" fill="hold" grpId="0" nodeType="withEffect">
                                  <p:stCondLst>
                                    <p:cond delay="0"/>
                                  </p:stCondLst>
                                  <p:childTnLst>
                                    <p:set>
                                      <p:cBhvr>
                                        <p:cTn id="1462" dur="1" fill="hold">
                                          <p:stCondLst>
                                            <p:cond delay="0"/>
                                          </p:stCondLst>
                                        </p:cTn>
                                        <p:tgtEl>
                                          <p:spTgt spid="136"/>
                                        </p:tgtEl>
                                        <p:attrNameLst>
                                          <p:attrName>style.visibility</p:attrName>
                                        </p:attrNameLst>
                                      </p:cBhvr>
                                      <p:to>
                                        <p:strVal val="visible"/>
                                      </p:to>
                                    </p:set>
                                    <p:anim calcmode="lin" valueType="num">
                                      <p:cBhvr additive="base">
                                        <p:cTn id="1463" dur="3500" fill="hold"/>
                                        <p:tgtEl>
                                          <p:spTgt spid="136"/>
                                        </p:tgtEl>
                                        <p:attrNameLst>
                                          <p:attrName>ppt_x</p:attrName>
                                        </p:attrNameLst>
                                      </p:cBhvr>
                                      <p:tavLst>
                                        <p:tav tm="0">
                                          <p:val>
                                            <p:strVal val="#ppt_x"/>
                                          </p:val>
                                        </p:tav>
                                        <p:tav tm="100000">
                                          <p:val>
                                            <p:strVal val="#ppt_x"/>
                                          </p:val>
                                        </p:tav>
                                      </p:tavLst>
                                    </p:anim>
                                    <p:anim calcmode="lin" valueType="num">
                                      <p:cBhvr additive="base">
                                        <p:cTn id="1464" dur="3500" fill="hold"/>
                                        <p:tgtEl>
                                          <p:spTgt spid="136"/>
                                        </p:tgtEl>
                                        <p:attrNameLst>
                                          <p:attrName>ppt_y</p:attrName>
                                        </p:attrNameLst>
                                      </p:cBhvr>
                                      <p:tavLst>
                                        <p:tav tm="0">
                                          <p:val>
                                            <p:strVal val="1+#ppt_h/2"/>
                                          </p:val>
                                        </p:tav>
                                        <p:tav tm="100000">
                                          <p:val>
                                            <p:strVal val="#ppt_y"/>
                                          </p:val>
                                        </p:tav>
                                      </p:tavLst>
                                    </p:anim>
                                  </p:childTnLst>
                                </p:cTn>
                              </p:par>
                              <p:par>
                                <p:cTn id="1465" presetID="2" presetClass="entr" presetSubtype="4" fill="hold" grpId="0" nodeType="withEffect">
                                  <p:stCondLst>
                                    <p:cond delay="0"/>
                                  </p:stCondLst>
                                  <p:childTnLst>
                                    <p:set>
                                      <p:cBhvr>
                                        <p:cTn id="1466" dur="1" fill="hold">
                                          <p:stCondLst>
                                            <p:cond delay="0"/>
                                          </p:stCondLst>
                                        </p:cTn>
                                        <p:tgtEl>
                                          <p:spTgt spid="137"/>
                                        </p:tgtEl>
                                        <p:attrNameLst>
                                          <p:attrName>style.visibility</p:attrName>
                                        </p:attrNameLst>
                                      </p:cBhvr>
                                      <p:to>
                                        <p:strVal val="visible"/>
                                      </p:to>
                                    </p:set>
                                    <p:anim calcmode="lin" valueType="num">
                                      <p:cBhvr additive="base">
                                        <p:cTn id="1467" dur="3500" fill="hold"/>
                                        <p:tgtEl>
                                          <p:spTgt spid="137"/>
                                        </p:tgtEl>
                                        <p:attrNameLst>
                                          <p:attrName>ppt_x</p:attrName>
                                        </p:attrNameLst>
                                      </p:cBhvr>
                                      <p:tavLst>
                                        <p:tav tm="0">
                                          <p:val>
                                            <p:strVal val="#ppt_x"/>
                                          </p:val>
                                        </p:tav>
                                        <p:tav tm="100000">
                                          <p:val>
                                            <p:strVal val="#ppt_x"/>
                                          </p:val>
                                        </p:tav>
                                      </p:tavLst>
                                    </p:anim>
                                    <p:anim calcmode="lin" valueType="num">
                                      <p:cBhvr additive="base">
                                        <p:cTn id="1468" dur="3500" fill="hold"/>
                                        <p:tgtEl>
                                          <p:spTgt spid="137"/>
                                        </p:tgtEl>
                                        <p:attrNameLst>
                                          <p:attrName>ppt_y</p:attrName>
                                        </p:attrNameLst>
                                      </p:cBhvr>
                                      <p:tavLst>
                                        <p:tav tm="0">
                                          <p:val>
                                            <p:strVal val="1+#ppt_h/2"/>
                                          </p:val>
                                        </p:tav>
                                        <p:tav tm="100000">
                                          <p:val>
                                            <p:strVal val="#ppt_y"/>
                                          </p:val>
                                        </p:tav>
                                      </p:tavLst>
                                    </p:anim>
                                  </p:childTnLst>
                                </p:cTn>
                              </p:par>
                              <p:par>
                                <p:cTn id="1469" presetID="2" presetClass="entr" presetSubtype="4" fill="hold" grpId="0" nodeType="withEffect">
                                  <p:stCondLst>
                                    <p:cond delay="0"/>
                                  </p:stCondLst>
                                  <p:childTnLst>
                                    <p:set>
                                      <p:cBhvr>
                                        <p:cTn id="1470" dur="1" fill="hold">
                                          <p:stCondLst>
                                            <p:cond delay="0"/>
                                          </p:stCondLst>
                                        </p:cTn>
                                        <p:tgtEl>
                                          <p:spTgt spid="138"/>
                                        </p:tgtEl>
                                        <p:attrNameLst>
                                          <p:attrName>style.visibility</p:attrName>
                                        </p:attrNameLst>
                                      </p:cBhvr>
                                      <p:to>
                                        <p:strVal val="visible"/>
                                      </p:to>
                                    </p:set>
                                    <p:anim calcmode="lin" valueType="num">
                                      <p:cBhvr additive="base">
                                        <p:cTn id="1471" dur="3500" fill="hold"/>
                                        <p:tgtEl>
                                          <p:spTgt spid="138"/>
                                        </p:tgtEl>
                                        <p:attrNameLst>
                                          <p:attrName>ppt_x</p:attrName>
                                        </p:attrNameLst>
                                      </p:cBhvr>
                                      <p:tavLst>
                                        <p:tav tm="0">
                                          <p:val>
                                            <p:strVal val="#ppt_x"/>
                                          </p:val>
                                        </p:tav>
                                        <p:tav tm="100000">
                                          <p:val>
                                            <p:strVal val="#ppt_x"/>
                                          </p:val>
                                        </p:tav>
                                      </p:tavLst>
                                    </p:anim>
                                    <p:anim calcmode="lin" valueType="num">
                                      <p:cBhvr additive="base">
                                        <p:cTn id="1472" dur="3500" fill="hold"/>
                                        <p:tgtEl>
                                          <p:spTgt spid="138"/>
                                        </p:tgtEl>
                                        <p:attrNameLst>
                                          <p:attrName>ppt_y</p:attrName>
                                        </p:attrNameLst>
                                      </p:cBhvr>
                                      <p:tavLst>
                                        <p:tav tm="0">
                                          <p:val>
                                            <p:strVal val="1+#ppt_h/2"/>
                                          </p:val>
                                        </p:tav>
                                        <p:tav tm="100000">
                                          <p:val>
                                            <p:strVal val="#ppt_y"/>
                                          </p:val>
                                        </p:tav>
                                      </p:tavLst>
                                    </p:anim>
                                  </p:childTnLst>
                                </p:cTn>
                              </p:par>
                              <p:par>
                                <p:cTn id="1473" presetID="2" presetClass="entr" presetSubtype="4" fill="hold" grpId="0" nodeType="withEffect">
                                  <p:stCondLst>
                                    <p:cond delay="0"/>
                                  </p:stCondLst>
                                  <p:childTnLst>
                                    <p:set>
                                      <p:cBhvr>
                                        <p:cTn id="1474" dur="1" fill="hold">
                                          <p:stCondLst>
                                            <p:cond delay="0"/>
                                          </p:stCondLst>
                                        </p:cTn>
                                        <p:tgtEl>
                                          <p:spTgt spid="139"/>
                                        </p:tgtEl>
                                        <p:attrNameLst>
                                          <p:attrName>style.visibility</p:attrName>
                                        </p:attrNameLst>
                                      </p:cBhvr>
                                      <p:to>
                                        <p:strVal val="visible"/>
                                      </p:to>
                                    </p:set>
                                    <p:anim calcmode="lin" valueType="num">
                                      <p:cBhvr additive="base">
                                        <p:cTn id="1475" dur="3500" fill="hold"/>
                                        <p:tgtEl>
                                          <p:spTgt spid="139"/>
                                        </p:tgtEl>
                                        <p:attrNameLst>
                                          <p:attrName>ppt_x</p:attrName>
                                        </p:attrNameLst>
                                      </p:cBhvr>
                                      <p:tavLst>
                                        <p:tav tm="0">
                                          <p:val>
                                            <p:strVal val="#ppt_x"/>
                                          </p:val>
                                        </p:tav>
                                        <p:tav tm="100000">
                                          <p:val>
                                            <p:strVal val="#ppt_x"/>
                                          </p:val>
                                        </p:tav>
                                      </p:tavLst>
                                    </p:anim>
                                    <p:anim calcmode="lin" valueType="num">
                                      <p:cBhvr additive="base">
                                        <p:cTn id="1476" dur="3500" fill="hold"/>
                                        <p:tgtEl>
                                          <p:spTgt spid="139"/>
                                        </p:tgtEl>
                                        <p:attrNameLst>
                                          <p:attrName>ppt_y</p:attrName>
                                        </p:attrNameLst>
                                      </p:cBhvr>
                                      <p:tavLst>
                                        <p:tav tm="0">
                                          <p:val>
                                            <p:strVal val="1+#ppt_h/2"/>
                                          </p:val>
                                        </p:tav>
                                        <p:tav tm="100000">
                                          <p:val>
                                            <p:strVal val="#ppt_y"/>
                                          </p:val>
                                        </p:tav>
                                      </p:tavLst>
                                    </p:anim>
                                  </p:childTnLst>
                                </p:cTn>
                              </p:par>
                              <p:par>
                                <p:cTn id="1477" presetID="2" presetClass="entr" presetSubtype="4" fill="hold" grpId="0" nodeType="withEffect">
                                  <p:stCondLst>
                                    <p:cond delay="0"/>
                                  </p:stCondLst>
                                  <p:childTnLst>
                                    <p:set>
                                      <p:cBhvr>
                                        <p:cTn id="1478" dur="1" fill="hold">
                                          <p:stCondLst>
                                            <p:cond delay="0"/>
                                          </p:stCondLst>
                                        </p:cTn>
                                        <p:tgtEl>
                                          <p:spTgt spid="140"/>
                                        </p:tgtEl>
                                        <p:attrNameLst>
                                          <p:attrName>style.visibility</p:attrName>
                                        </p:attrNameLst>
                                      </p:cBhvr>
                                      <p:to>
                                        <p:strVal val="visible"/>
                                      </p:to>
                                    </p:set>
                                    <p:anim calcmode="lin" valueType="num">
                                      <p:cBhvr additive="base">
                                        <p:cTn id="1479" dur="3500" fill="hold"/>
                                        <p:tgtEl>
                                          <p:spTgt spid="140"/>
                                        </p:tgtEl>
                                        <p:attrNameLst>
                                          <p:attrName>ppt_x</p:attrName>
                                        </p:attrNameLst>
                                      </p:cBhvr>
                                      <p:tavLst>
                                        <p:tav tm="0">
                                          <p:val>
                                            <p:strVal val="#ppt_x"/>
                                          </p:val>
                                        </p:tav>
                                        <p:tav tm="100000">
                                          <p:val>
                                            <p:strVal val="#ppt_x"/>
                                          </p:val>
                                        </p:tav>
                                      </p:tavLst>
                                    </p:anim>
                                    <p:anim calcmode="lin" valueType="num">
                                      <p:cBhvr additive="base">
                                        <p:cTn id="1480" dur="3500" fill="hold"/>
                                        <p:tgtEl>
                                          <p:spTgt spid="140"/>
                                        </p:tgtEl>
                                        <p:attrNameLst>
                                          <p:attrName>ppt_y</p:attrName>
                                        </p:attrNameLst>
                                      </p:cBhvr>
                                      <p:tavLst>
                                        <p:tav tm="0">
                                          <p:val>
                                            <p:strVal val="1+#ppt_h/2"/>
                                          </p:val>
                                        </p:tav>
                                        <p:tav tm="100000">
                                          <p:val>
                                            <p:strVal val="#ppt_y"/>
                                          </p:val>
                                        </p:tav>
                                      </p:tavLst>
                                    </p:anim>
                                  </p:childTnLst>
                                </p:cTn>
                              </p:par>
                              <p:par>
                                <p:cTn id="1481" presetID="2" presetClass="entr" presetSubtype="4" fill="hold" grpId="0" nodeType="withEffect">
                                  <p:stCondLst>
                                    <p:cond delay="0"/>
                                  </p:stCondLst>
                                  <p:childTnLst>
                                    <p:set>
                                      <p:cBhvr>
                                        <p:cTn id="1482" dur="1" fill="hold">
                                          <p:stCondLst>
                                            <p:cond delay="0"/>
                                          </p:stCondLst>
                                        </p:cTn>
                                        <p:tgtEl>
                                          <p:spTgt spid="141"/>
                                        </p:tgtEl>
                                        <p:attrNameLst>
                                          <p:attrName>style.visibility</p:attrName>
                                        </p:attrNameLst>
                                      </p:cBhvr>
                                      <p:to>
                                        <p:strVal val="visible"/>
                                      </p:to>
                                    </p:set>
                                    <p:anim calcmode="lin" valueType="num">
                                      <p:cBhvr additive="base">
                                        <p:cTn id="1483" dur="3500" fill="hold"/>
                                        <p:tgtEl>
                                          <p:spTgt spid="141"/>
                                        </p:tgtEl>
                                        <p:attrNameLst>
                                          <p:attrName>ppt_x</p:attrName>
                                        </p:attrNameLst>
                                      </p:cBhvr>
                                      <p:tavLst>
                                        <p:tav tm="0">
                                          <p:val>
                                            <p:strVal val="#ppt_x"/>
                                          </p:val>
                                        </p:tav>
                                        <p:tav tm="100000">
                                          <p:val>
                                            <p:strVal val="#ppt_x"/>
                                          </p:val>
                                        </p:tav>
                                      </p:tavLst>
                                    </p:anim>
                                    <p:anim calcmode="lin" valueType="num">
                                      <p:cBhvr additive="base">
                                        <p:cTn id="1484" dur="3500" fill="hold"/>
                                        <p:tgtEl>
                                          <p:spTgt spid="141"/>
                                        </p:tgtEl>
                                        <p:attrNameLst>
                                          <p:attrName>ppt_y</p:attrName>
                                        </p:attrNameLst>
                                      </p:cBhvr>
                                      <p:tavLst>
                                        <p:tav tm="0">
                                          <p:val>
                                            <p:strVal val="1+#ppt_h/2"/>
                                          </p:val>
                                        </p:tav>
                                        <p:tav tm="100000">
                                          <p:val>
                                            <p:strVal val="#ppt_y"/>
                                          </p:val>
                                        </p:tav>
                                      </p:tavLst>
                                    </p:anim>
                                  </p:childTnLst>
                                </p:cTn>
                              </p:par>
                              <p:par>
                                <p:cTn id="1485" presetID="2" presetClass="entr" presetSubtype="4" fill="hold" grpId="0" nodeType="withEffect">
                                  <p:stCondLst>
                                    <p:cond delay="0"/>
                                  </p:stCondLst>
                                  <p:childTnLst>
                                    <p:set>
                                      <p:cBhvr>
                                        <p:cTn id="1486" dur="1" fill="hold">
                                          <p:stCondLst>
                                            <p:cond delay="0"/>
                                          </p:stCondLst>
                                        </p:cTn>
                                        <p:tgtEl>
                                          <p:spTgt spid="142"/>
                                        </p:tgtEl>
                                        <p:attrNameLst>
                                          <p:attrName>style.visibility</p:attrName>
                                        </p:attrNameLst>
                                      </p:cBhvr>
                                      <p:to>
                                        <p:strVal val="visible"/>
                                      </p:to>
                                    </p:set>
                                    <p:anim calcmode="lin" valueType="num">
                                      <p:cBhvr additive="base">
                                        <p:cTn id="1487" dur="3500" fill="hold"/>
                                        <p:tgtEl>
                                          <p:spTgt spid="142"/>
                                        </p:tgtEl>
                                        <p:attrNameLst>
                                          <p:attrName>ppt_x</p:attrName>
                                        </p:attrNameLst>
                                      </p:cBhvr>
                                      <p:tavLst>
                                        <p:tav tm="0">
                                          <p:val>
                                            <p:strVal val="#ppt_x"/>
                                          </p:val>
                                        </p:tav>
                                        <p:tav tm="100000">
                                          <p:val>
                                            <p:strVal val="#ppt_x"/>
                                          </p:val>
                                        </p:tav>
                                      </p:tavLst>
                                    </p:anim>
                                    <p:anim calcmode="lin" valueType="num">
                                      <p:cBhvr additive="base">
                                        <p:cTn id="1488" dur="3500" fill="hold"/>
                                        <p:tgtEl>
                                          <p:spTgt spid="142"/>
                                        </p:tgtEl>
                                        <p:attrNameLst>
                                          <p:attrName>ppt_y</p:attrName>
                                        </p:attrNameLst>
                                      </p:cBhvr>
                                      <p:tavLst>
                                        <p:tav tm="0">
                                          <p:val>
                                            <p:strVal val="1+#ppt_h/2"/>
                                          </p:val>
                                        </p:tav>
                                        <p:tav tm="100000">
                                          <p:val>
                                            <p:strVal val="#ppt_y"/>
                                          </p:val>
                                        </p:tav>
                                      </p:tavLst>
                                    </p:anim>
                                  </p:childTnLst>
                                </p:cTn>
                              </p:par>
                              <p:par>
                                <p:cTn id="1489" presetID="2" presetClass="entr" presetSubtype="4" fill="hold" grpId="0" nodeType="withEffect">
                                  <p:stCondLst>
                                    <p:cond delay="0"/>
                                  </p:stCondLst>
                                  <p:childTnLst>
                                    <p:set>
                                      <p:cBhvr>
                                        <p:cTn id="1490" dur="1" fill="hold">
                                          <p:stCondLst>
                                            <p:cond delay="0"/>
                                          </p:stCondLst>
                                        </p:cTn>
                                        <p:tgtEl>
                                          <p:spTgt spid="143"/>
                                        </p:tgtEl>
                                        <p:attrNameLst>
                                          <p:attrName>style.visibility</p:attrName>
                                        </p:attrNameLst>
                                      </p:cBhvr>
                                      <p:to>
                                        <p:strVal val="visible"/>
                                      </p:to>
                                    </p:set>
                                    <p:anim calcmode="lin" valueType="num">
                                      <p:cBhvr additive="base">
                                        <p:cTn id="1491" dur="3500" fill="hold"/>
                                        <p:tgtEl>
                                          <p:spTgt spid="143"/>
                                        </p:tgtEl>
                                        <p:attrNameLst>
                                          <p:attrName>ppt_x</p:attrName>
                                        </p:attrNameLst>
                                      </p:cBhvr>
                                      <p:tavLst>
                                        <p:tav tm="0">
                                          <p:val>
                                            <p:strVal val="#ppt_x"/>
                                          </p:val>
                                        </p:tav>
                                        <p:tav tm="100000">
                                          <p:val>
                                            <p:strVal val="#ppt_x"/>
                                          </p:val>
                                        </p:tav>
                                      </p:tavLst>
                                    </p:anim>
                                    <p:anim calcmode="lin" valueType="num">
                                      <p:cBhvr additive="base">
                                        <p:cTn id="1492" dur="3500" fill="hold"/>
                                        <p:tgtEl>
                                          <p:spTgt spid="143"/>
                                        </p:tgtEl>
                                        <p:attrNameLst>
                                          <p:attrName>ppt_y</p:attrName>
                                        </p:attrNameLst>
                                      </p:cBhvr>
                                      <p:tavLst>
                                        <p:tav tm="0">
                                          <p:val>
                                            <p:strVal val="1+#ppt_h/2"/>
                                          </p:val>
                                        </p:tav>
                                        <p:tav tm="100000">
                                          <p:val>
                                            <p:strVal val="#ppt_y"/>
                                          </p:val>
                                        </p:tav>
                                      </p:tavLst>
                                    </p:anim>
                                  </p:childTnLst>
                                </p:cTn>
                              </p:par>
                              <p:par>
                                <p:cTn id="1493" presetID="2" presetClass="entr" presetSubtype="4" fill="hold" grpId="0" nodeType="withEffect">
                                  <p:stCondLst>
                                    <p:cond delay="0"/>
                                  </p:stCondLst>
                                  <p:childTnLst>
                                    <p:set>
                                      <p:cBhvr>
                                        <p:cTn id="1494" dur="1" fill="hold">
                                          <p:stCondLst>
                                            <p:cond delay="0"/>
                                          </p:stCondLst>
                                        </p:cTn>
                                        <p:tgtEl>
                                          <p:spTgt spid="144"/>
                                        </p:tgtEl>
                                        <p:attrNameLst>
                                          <p:attrName>style.visibility</p:attrName>
                                        </p:attrNameLst>
                                      </p:cBhvr>
                                      <p:to>
                                        <p:strVal val="visible"/>
                                      </p:to>
                                    </p:set>
                                    <p:anim calcmode="lin" valueType="num">
                                      <p:cBhvr additive="base">
                                        <p:cTn id="1495" dur="3500" fill="hold"/>
                                        <p:tgtEl>
                                          <p:spTgt spid="144"/>
                                        </p:tgtEl>
                                        <p:attrNameLst>
                                          <p:attrName>ppt_x</p:attrName>
                                        </p:attrNameLst>
                                      </p:cBhvr>
                                      <p:tavLst>
                                        <p:tav tm="0">
                                          <p:val>
                                            <p:strVal val="#ppt_x"/>
                                          </p:val>
                                        </p:tav>
                                        <p:tav tm="100000">
                                          <p:val>
                                            <p:strVal val="#ppt_x"/>
                                          </p:val>
                                        </p:tav>
                                      </p:tavLst>
                                    </p:anim>
                                    <p:anim calcmode="lin" valueType="num">
                                      <p:cBhvr additive="base">
                                        <p:cTn id="1496" dur="3500" fill="hold"/>
                                        <p:tgtEl>
                                          <p:spTgt spid="144"/>
                                        </p:tgtEl>
                                        <p:attrNameLst>
                                          <p:attrName>ppt_y</p:attrName>
                                        </p:attrNameLst>
                                      </p:cBhvr>
                                      <p:tavLst>
                                        <p:tav tm="0">
                                          <p:val>
                                            <p:strVal val="1+#ppt_h/2"/>
                                          </p:val>
                                        </p:tav>
                                        <p:tav tm="100000">
                                          <p:val>
                                            <p:strVal val="#ppt_y"/>
                                          </p:val>
                                        </p:tav>
                                      </p:tavLst>
                                    </p:anim>
                                  </p:childTnLst>
                                </p:cTn>
                              </p:par>
                              <p:par>
                                <p:cTn id="1497" presetID="2" presetClass="entr" presetSubtype="4" fill="hold" grpId="0" nodeType="withEffect">
                                  <p:stCondLst>
                                    <p:cond delay="0"/>
                                  </p:stCondLst>
                                  <p:childTnLst>
                                    <p:set>
                                      <p:cBhvr>
                                        <p:cTn id="1498" dur="1" fill="hold">
                                          <p:stCondLst>
                                            <p:cond delay="0"/>
                                          </p:stCondLst>
                                        </p:cTn>
                                        <p:tgtEl>
                                          <p:spTgt spid="145"/>
                                        </p:tgtEl>
                                        <p:attrNameLst>
                                          <p:attrName>style.visibility</p:attrName>
                                        </p:attrNameLst>
                                      </p:cBhvr>
                                      <p:to>
                                        <p:strVal val="visible"/>
                                      </p:to>
                                    </p:set>
                                    <p:anim calcmode="lin" valueType="num">
                                      <p:cBhvr additive="base">
                                        <p:cTn id="1499" dur="3500" fill="hold"/>
                                        <p:tgtEl>
                                          <p:spTgt spid="145"/>
                                        </p:tgtEl>
                                        <p:attrNameLst>
                                          <p:attrName>ppt_x</p:attrName>
                                        </p:attrNameLst>
                                      </p:cBhvr>
                                      <p:tavLst>
                                        <p:tav tm="0">
                                          <p:val>
                                            <p:strVal val="#ppt_x"/>
                                          </p:val>
                                        </p:tav>
                                        <p:tav tm="100000">
                                          <p:val>
                                            <p:strVal val="#ppt_x"/>
                                          </p:val>
                                        </p:tav>
                                      </p:tavLst>
                                    </p:anim>
                                    <p:anim calcmode="lin" valueType="num">
                                      <p:cBhvr additive="base">
                                        <p:cTn id="1500" dur="3500" fill="hold"/>
                                        <p:tgtEl>
                                          <p:spTgt spid="145"/>
                                        </p:tgtEl>
                                        <p:attrNameLst>
                                          <p:attrName>ppt_y</p:attrName>
                                        </p:attrNameLst>
                                      </p:cBhvr>
                                      <p:tavLst>
                                        <p:tav tm="0">
                                          <p:val>
                                            <p:strVal val="1+#ppt_h/2"/>
                                          </p:val>
                                        </p:tav>
                                        <p:tav tm="100000">
                                          <p:val>
                                            <p:strVal val="#ppt_y"/>
                                          </p:val>
                                        </p:tav>
                                      </p:tavLst>
                                    </p:anim>
                                  </p:childTnLst>
                                </p:cTn>
                              </p:par>
                              <p:par>
                                <p:cTn id="1501" presetID="2" presetClass="entr" presetSubtype="4" fill="hold" grpId="0" nodeType="withEffect">
                                  <p:stCondLst>
                                    <p:cond delay="0"/>
                                  </p:stCondLst>
                                  <p:childTnLst>
                                    <p:set>
                                      <p:cBhvr>
                                        <p:cTn id="1502" dur="1" fill="hold">
                                          <p:stCondLst>
                                            <p:cond delay="0"/>
                                          </p:stCondLst>
                                        </p:cTn>
                                        <p:tgtEl>
                                          <p:spTgt spid="146"/>
                                        </p:tgtEl>
                                        <p:attrNameLst>
                                          <p:attrName>style.visibility</p:attrName>
                                        </p:attrNameLst>
                                      </p:cBhvr>
                                      <p:to>
                                        <p:strVal val="visible"/>
                                      </p:to>
                                    </p:set>
                                    <p:anim calcmode="lin" valueType="num">
                                      <p:cBhvr additive="base">
                                        <p:cTn id="1503" dur="3500" fill="hold"/>
                                        <p:tgtEl>
                                          <p:spTgt spid="146"/>
                                        </p:tgtEl>
                                        <p:attrNameLst>
                                          <p:attrName>ppt_x</p:attrName>
                                        </p:attrNameLst>
                                      </p:cBhvr>
                                      <p:tavLst>
                                        <p:tav tm="0">
                                          <p:val>
                                            <p:strVal val="#ppt_x"/>
                                          </p:val>
                                        </p:tav>
                                        <p:tav tm="100000">
                                          <p:val>
                                            <p:strVal val="#ppt_x"/>
                                          </p:val>
                                        </p:tav>
                                      </p:tavLst>
                                    </p:anim>
                                    <p:anim calcmode="lin" valueType="num">
                                      <p:cBhvr additive="base">
                                        <p:cTn id="1504" dur="3500" fill="hold"/>
                                        <p:tgtEl>
                                          <p:spTgt spid="146"/>
                                        </p:tgtEl>
                                        <p:attrNameLst>
                                          <p:attrName>ppt_y</p:attrName>
                                        </p:attrNameLst>
                                      </p:cBhvr>
                                      <p:tavLst>
                                        <p:tav tm="0">
                                          <p:val>
                                            <p:strVal val="1+#ppt_h/2"/>
                                          </p:val>
                                        </p:tav>
                                        <p:tav tm="100000">
                                          <p:val>
                                            <p:strVal val="#ppt_y"/>
                                          </p:val>
                                        </p:tav>
                                      </p:tavLst>
                                    </p:anim>
                                  </p:childTnLst>
                                </p:cTn>
                              </p:par>
                              <p:par>
                                <p:cTn id="1505" presetID="2" presetClass="entr" presetSubtype="4" fill="hold" grpId="0" nodeType="withEffect">
                                  <p:stCondLst>
                                    <p:cond delay="0"/>
                                  </p:stCondLst>
                                  <p:childTnLst>
                                    <p:set>
                                      <p:cBhvr>
                                        <p:cTn id="1506" dur="1" fill="hold">
                                          <p:stCondLst>
                                            <p:cond delay="0"/>
                                          </p:stCondLst>
                                        </p:cTn>
                                        <p:tgtEl>
                                          <p:spTgt spid="147"/>
                                        </p:tgtEl>
                                        <p:attrNameLst>
                                          <p:attrName>style.visibility</p:attrName>
                                        </p:attrNameLst>
                                      </p:cBhvr>
                                      <p:to>
                                        <p:strVal val="visible"/>
                                      </p:to>
                                    </p:set>
                                    <p:anim calcmode="lin" valueType="num">
                                      <p:cBhvr additive="base">
                                        <p:cTn id="1507" dur="3500" fill="hold"/>
                                        <p:tgtEl>
                                          <p:spTgt spid="147"/>
                                        </p:tgtEl>
                                        <p:attrNameLst>
                                          <p:attrName>ppt_x</p:attrName>
                                        </p:attrNameLst>
                                      </p:cBhvr>
                                      <p:tavLst>
                                        <p:tav tm="0">
                                          <p:val>
                                            <p:strVal val="#ppt_x"/>
                                          </p:val>
                                        </p:tav>
                                        <p:tav tm="100000">
                                          <p:val>
                                            <p:strVal val="#ppt_x"/>
                                          </p:val>
                                        </p:tav>
                                      </p:tavLst>
                                    </p:anim>
                                    <p:anim calcmode="lin" valueType="num">
                                      <p:cBhvr additive="base">
                                        <p:cTn id="1508" dur="3500" fill="hold"/>
                                        <p:tgtEl>
                                          <p:spTgt spid="147"/>
                                        </p:tgtEl>
                                        <p:attrNameLst>
                                          <p:attrName>ppt_y</p:attrName>
                                        </p:attrNameLst>
                                      </p:cBhvr>
                                      <p:tavLst>
                                        <p:tav tm="0">
                                          <p:val>
                                            <p:strVal val="1+#ppt_h/2"/>
                                          </p:val>
                                        </p:tav>
                                        <p:tav tm="100000">
                                          <p:val>
                                            <p:strVal val="#ppt_y"/>
                                          </p:val>
                                        </p:tav>
                                      </p:tavLst>
                                    </p:anim>
                                  </p:childTnLst>
                                </p:cTn>
                              </p:par>
                              <p:par>
                                <p:cTn id="1509" presetID="2" presetClass="entr" presetSubtype="4" fill="hold" grpId="0" nodeType="withEffect">
                                  <p:stCondLst>
                                    <p:cond delay="0"/>
                                  </p:stCondLst>
                                  <p:childTnLst>
                                    <p:set>
                                      <p:cBhvr>
                                        <p:cTn id="1510" dur="1" fill="hold">
                                          <p:stCondLst>
                                            <p:cond delay="0"/>
                                          </p:stCondLst>
                                        </p:cTn>
                                        <p:tgtEl>
                                          <p:spTgt spid="148"/>
                                        </p:tgtEl>
                                        <p:attrNameLst>
                                          <p:attrName>style.visibility</p:attrName>
                                        </p:attrNameLst>
                                      </p:cBhvr>
                                      <p:to>
                                        <p:strVal val="visible"/>
                                      </p:to>
                                    </p:set>
                                    <p:anim calcmode="lin" valueType="num">
                                      <p:cBhvr additive="base">
                                        <p:cTn id="1511" dur="3500" fill="hold"/>
                                        <p:tgtEl>
                                          <p:spTgt spid="148"/>
                                        </p:tgtEl>
                                        <p:attrNameLst>
                                          <p:attrName>ppt_x</p:attrName>
                                        </p:attrNameLst>
                                      </p:cBhvr>
                                      <p:tavLst>
                                        <p:tav tm="0">
                                          <p:val>
                                            <p:strVal val="#ppt_x"/>
                                          </p:val>
                                        </p:tav>
                                        <p:tav tm="100000">
                                          <p:val>
                                            <p:strVal val="#ppt_x"/>
                                          </p:val>
                                        </p:tav>
                                      </p:tavLst>
                                    </p:anim>
                                    <p:anim calcmode="lin" valueType="num">
                                      <p:cBhvr additive="base">
                                        <p:cTn id="1512" dur="3500" fill="hold"/>
                                        <p:tgtEl>
                                          <p:spTgt spid="148"/>
                                        </p:tgtEl>
                                        <p:attrNameLst>
                                          <p:attrName>ppt_y</p:attrName>
                                        </p:attrNameLst>
                                      </p:cBhvr>
                                      <p:tavLst>
                                        <p:tav tm="0">
                                          <p:val>
                                            <p:strVal val="1+#ppt_h/2"/>
                                          </p:val>
                                        </p:tav>
                                        <p:tav tm="100000">
                                          <p:val>
                                            <p:strVal val="#ppt_y"/>
                                          </p:val>
                                        </p:tav>
                                      </p:tavLst>
                                    </p:anim>
                                  </p:childTnLst>
                                </p:cTn>
                              </p:par>
                              <p:par>
                                <p:cTn id="1513" presetID="2" presetClass="entr" presetSubtype="4" fill="hold" grpId="0" nodeType="withEffect">
                                  <p:stCondLst>
                                    <p:cond delay="0"/>
                                  </p:stCondLst>
                                  <p:childTnLst>
                                    <p:set>
                                      <p:cBhvr>
                                        <p:cTn id="1514" dur="1" fill="hold">
                                          <p:stCondLst>
                                            <p:cond delay="0"/>
                                          </p:stCondLst>
                                        </p:cTn>
                                        <p:tgtEl>
                                          <p:spTgt spid="149"/>
                                        </p:tgtEl>
                                        <p:attrNameLst>
                                          <p:attrName>style.visibility</p:attrName>
                                        </p:attrNameLst>
                                      </p:cBhvr>
                                      <p:to>
                                        <p:strVal val="visible"/>
                                      </p:to>
                                    </p:set>
                                    <p:anim calcmode="lin" valueType="num">
                                      <p:cBhvr additive="base">
                                        <p:cTn id="1515" dur="3500" fill="hold"/>
                                        <p:tgtEl>
                                          <p:spTgt spid="149"/>
                                        </p:tgtEl>
                                        <p:attrNameLst>
                                          <p:attrName>ppt_x</p:attrName>
                                        </p:attrNameLst>
                                      </p:cBhvr>
                                      <p:tavLst>
                                        <p:tav tm="0">
                                          <p:val>
                                            <p:strVal val="#ppt_x"/>
                                          </p:val>
                                        </p:tav>
                                        <p:tav tm="100000">
                                          <p:val>
                                            <p:strVal val="#ppt_x"/>
                                          </p:val>
                                        </p:tav>
                                      </p:tavLst>
                                    </p:anim>
                                    <p:anim calcmode="lin" valueType="num">
                                      <p:cBhvr additive="base">
                                        <p:cTn id="1516" dur="3500" fill="hold"/>
                                        <p:tgtEl>
                                          <p:spTgt spid="149"/>
                                        </p:tgtEl>
                                        <p:attrNameLst>
                                          <p:attrName>ppt_y</p:attrName>
                                        </p:attrNameLst>
                                      </p:cBhvr>
                                      <p:tavLst>
                                        <p:tav tm="0">
                                          <p:val>
                                            <p:strVal val="1+#ppt_h/2"/>
                                          </p:val>
                                        </p:tav>
                                        <p:tav tm="100000">
                                          <p:val>
                                            <p:strVal val="#ppt_y"/>
                                          </p:val>
                                        </p:tav>
                                      </p:tavLst>
                                    </p:anim>
                                  </p:childTnLst>
                                </p:cTn>
                              </p:par>
                              <p:par>
                                <p:cTn id="1517" presetID="8" presetClass="emph" presetSubtype="0" fill="hold" grpId="1" nodeType="withEffect">
                                  <p:stCondLst>
                                    <p:cond delay="0"/>
                                  </p:stCondLst>
                                  <p:childTnLst>
                                    <p:animRot by="21600000">
                                      <p:cBhvr>
                                        <p:cTn id="1518" dur="3500" fill="hold"/>
                                        <p:tgtEl>
                                          <p:spTgt spid="136"/>
                                        </p:tgtEl>
                                        <p:attrNameLst>
                                          <p:attrName>r</p:attrName>
                                        </p:attrNameLst>
                                      </p:cBhvr>
                                    </p:animRot>
                                  </p:childTnLst>
                                </p:cTn>
                              </p:par>
                              <p:par>
                                <p:cTn id="1519" presetID="8" presetClass="emph" presetSubtype="0" fill="hold" grpId="1" nodeType="withEffect">
                                  <p:stCondLst>
                                    <p:cond delay="0"/>
                                  </p:stCondLst>
                                  <p:childTnLst>
                                    <p:animRot by="21600000">
                                      <p:cBhvr>
                                        <p:cTn id="1520" dur="3500" fill="hold"/>
                                        <p:tgtEl>
                                          <p:spTgt spid="137"/>
                                        </p:tgtEl>
                                        <p:attrNameLst>
                                          <p:attrName>r</p:attrName>
                                        </p:attrNameLst>
                                      </p:cBhvr>
                                    </p:animRot>
                                  </p:childTnLst>
                                </p:cTn>
                              </p:par>
                              <p:par>
                                <p:cTn id="1521" presetID="8" presetClass="emph" presetSubtype="0" fill="hold" grpId="1" nodeType="withEffect">
                                  <p:stCondLst>
                                    <p:cond delay="0"/>
                                  </p:stCondLst>
                                  <p:childTnLst>
                                    <p:animRot by="21600000">
                                      <p:cBhvr>
                                        <p:cTn id="1522" dur="3500" fill="hold"/>
                                        <p:tgtEl>
                                          <p:spTgt spid="138"/>
                                        </p:tgtEl>
                                        <p:attrNameLst>
                                          <p:attrName>r</p:attrName>
                                        </p:attrNameLst>
                                      </p:cBhvr>
                                    </p:animRot>
                                  </p:childTnLst>
                                </p:cTn>
                              </p:par>
                              <p:par>
                                <p:cTn id="1523" presetID="8" presetClass="emph" presetSubtype="0" fill="hold" grpId="1" nodeType="withEffect">
                                  <p:stCondLst>
                                    <p:cond delay="0"/>
                                  </p:stCondLst>
                                  <p:childTnLst>
                                    <p:animRot by="21600000">
                                      <p:cBhvr>
                                        <p:cTn id="1524" dur="3500" fill="hold"/>
                                        <p:tgtEl>
                                          <p:spTgt spid="139"/>
                                        </p:tgtEl>
                                        <p:attrNameLst>
                                          <p:attrName>r</p:attrName>
                                        </p:attrNameLst>
                                      </p:cBhvr>
                                    </p:animRot>
                                  </p:childTnLst>
                                </p:cTn>
                              </p:par>
                              <p:par>
                                <p:cTn id="1525" presetID="8" presetClass="emph" presetSubtype="0" fill="hold" grpId="1" nodeType="withEffect">
                                  <p:stCondLst>
                                    <p:cond delay="0"/>
                                  </p:stCondLst>
                                  <p:childTnLst>
                                    <p:animRot by="21600000">
                                      <p:cBhvr>
                                        <p:cTn id="1526" dur="3500" fill="hold"/>
                                        <p:tgtEl>
                                          <p:spTgt spid="140"/>
                                        </p:tgtEl>
                                        <p:attrNameLst>
                                          <p:attrName>r</p:attrName>
                                        </p:attrNameLst>
                                      </p:cBhvr>
                                    </p:animRot>
                                  </p:childTnLst>
                                </p:cTn>
                              </p:par>
                              <p:par>
                                <p:cTn id="1527" presetID="8" presetClass="emph" presetSubtype="0" fill="hold" grpId="1" nodeType="withEffect">
                                  <p:stCondLst>
                                    <p:cond delay="0"/>
                                  </p:stCondLst>
                                  <p:childTnLst>
                                    <p:animRot by="21600000">
                                      <p:cBhvr>
                                        <p:cTn id="1528" dur="3500" fill="hold"/>
                                        <p:tgtEl>
                                          <p:spTgt spid="141"/>
                                        </p:tgtEl>
                                        <p:attrNameLst>
                                          <p:attrName>r</p:attrName>
                                        </p:attrNameLst>
                                      </p:cBhvr>
                                    </p:animRot>
                                  </p:childTnLst>
                                </p:cTn>
                              </p:par>
                              <p:par>
                                <p:cTn id="1529" presetID="8" presetClass="emph" presetSubtype="0" fill="hold" grpId="1" nodeType="withEffect">
                                  <p:stCondLst>
                                    <p:cond delay="0"/>
                                  </p:stCondLst>
                                  <p:childTnLst>
                                    <p:animRot by="21600000">
                                      <p:cBhvr>
                                        <p:cTn id="1530" dur="3500" fill="hold"/>
                                        <p:tgtEl>
                                          <p:spTgt spid="142"/>
                                        </p:tgtEl>
                                        <p:attrNameLst>
                                          <p:attrName>r</p:attrName>
                                        </p:attrNameLst>
                                      </p:cBhvr>
                                    </p:animRot>
                                  </p:childTnLst>
                                </p:cTn>
                              </p:par>
                              <p:par>
                                <p:cTn id="1531" presetID="8" presetClass="emph" presetSubtype="0" fill="hold" grpId="1" nodeType="withEffect">
                                  <p:stCondLst>
                                    <p:cond delay="0"/>
                                  </p:stCondLst>
                                  <p:childTnLst>
                                    <p:animRot by="21600000">
                                      <p:cBhvr>
                                        <p:cTn id="1532" dur="3500" fill="hold"/>
                                        <p:tgtEl>
                                          <p:spTgt spid="143"/>
                                        </p:tgtEl>
                                        <p:attrNameLst>
                                          <p:attrName>r</p:attrName>
                                        </p:attrNameLst>
                                      </p:cBhvr>
                                    </p:animRot>
                                  </p:childTnLst>
                                </p:cTn>
                              </p:par>
                              <p:par>
                                <p:cTn id="1533" presetID="8" presetClass="emph" presetSubtype="0" fill="hold" grpId="1" nodeType="withEffect">
                                  <p:stCondLst>
                                    <p:cond delay="0"/>
                                  </p:stCondLst>
                                  <p:childTnLst>
                                    <p:animRot by="21600000">
                                      <p:cBhvr>
                                        <p:cTn id="1534" dur="3500" fill="hold"/>
                                        <p:tgtEl>
                                          <p:spTgt spid="144"/>
                                        </p:tgtEl>
                                        <p:attrNameLst>
                                          <p:attrName>r</p:attrName>
                                        </p:attrNameLst>
                                      </p:cBhvr>
                                    </p:animRot>
                                  </p:childTnLst>
                                </p:cTn>
                              </p:par>
                              <p:par>
                                <p:cTn id="1535" presetID="8" presetClass="emph" presetSubtype="0" fill="hold" grpId="1" nodeType="withEffect">
                                  <p:stCondLst>
                                    <p:cond delay="0"/>
                                  </p:stCondLst>
                                  <p:childTnLst>
                                    <p:animRot by="21600000">
                                      <p:cBhvr>
                                        <p:cTn id="1536" dur="3500" fill="hold"/>
                                        <p:tgtEl>
                                          <p:spTgt spid="145"/>
                                        </p:tgtEl>
                                        <p:attrNameLst>
                                          <p:attrName>r</p:attrName>
                                        </p:attrNameLst>
                                      </p:cBhvr>
                                    </p:animRot>
                                  </p:childTnLst>
                                </p:cTn>
                              </p:par>
                              <p:par>
                                <p:cTn id="1537" presetID="8" presetClass="emph" presetSubtype="0" fill="hold" grpId="1" nodeType="withEffect">
                                  <p:stCondLst>
                                    <p:cond delay="0"/>
                                  </p:stCondLst>
                                  <p:childTnLst>
                                    <p:animRot by="21600000">
                                      <p:cBhvr>
                                        <p:cTn id="1538" dur="3500" fill="hold"/>
                                        <p:tgtEl>
                                          <p:spTgt spid="146"/>
                                        </p:tgtEl>
                                        <p:attrNameLst>
                                          <p:attrName>r</p:attrName>
                                        </p:attrNameLst>
                                      </p:cBhvr>
                                    </p:animRot>
                                  </p:childTnLst>
                                </p:cTn>
                              </p:par>
                              <p:par>
                                <p:cTn id="1539" presetID="8" presetClass="emph" presetSubtype="0" fill="hold" grpId="1" nodeType="withEffect">
                                  <p:stCondLst>
                                    <p:cond delay="0"/>
                                  </p:stCondLst>
                                  <p:childTnLst>
                                    <p:animRot by="21600000">
                                      <p:cBhvr>
                                        <p:cTn id="1540" dur="3500" fill="hold"/>
                                        <p:tgtEl>
                                          <p:spTgt spid="147"/>
                                        </p:tgtEl>
                                        <p:attrNameLst>
                                          <p:attrName>r</p:attrName>
                                        </p:attrNameLst>
                                      </p:cBhvr>
                                    </p:animRot>
                                  </p:childTnLst>
                                </p:cTn>
                              </p:par>
                              <p:par>
                                <p:cTn id="1541" presetID="8" presetClass="emph" presetSubtype="0" fill="hold" grpId="1" nodeType="withEffect">
                                  <p:stCondLst>
                                    <p:cond delay="0"/>
                                  </p:stCondLst>
                                  <p:childTnLst>
                                    <p:animRot by="21600000">
                                      <p:cBhvr>
                                        <p:cTn id="1542" dur="3500" fill="hold"/>
                                        <p:tgtEl>
                                          <p:spTgt spid="148"/>
                                        </p:tgtEl>
                                        <p:attrNameLst>
                                          <p:attrName>r</p:attrName>
                                        </p:attrNameLst>
                                      </p:cBhvr>
                                    </p:animRot>
                                  </p:childTnLst>
                                </p:cTn>
                              </p:par>
                              <p:par>
                                <p:cTn id="1543" presetID="8" presetClass="emph" presetSubtype="0" fill="hold" grpId="1" nodeType="withEffect">
                                  <p:stCondLst>
                                    <p:cond delay="0"/>
                                  </p:stCondLst>
                                  <p:childTnLst>
                                    <p:animRot by="21600000">
                                      <p:cBhvr>
                                        <p:cTn id="1544" dur="3500" fill="hold"/>
                                        <p:tgtEl>
                                          <p:spTgt spid="149"/>
                                        </p:tgtEl>
                                        <p:attrNameLst>
                                          <p:attrName>r</p:attrName>
                                        </p:attrNameLst>
                                      </p:cBhvr>
                                    </p:animRot>
                                  </p:childTnLst>
                                </p:cTn>
                              </p:par>
                              <p:par>
                                <p:cTn id="1545" presetID="2" presetClass="exit" presetSubtype="1" fill="hold" grpId="2" nodeType="withEffect">
                                  <p:stCondLst>
                                    <p:cond delay="0"/>
                                  </p:stCondLst>
                                  <p:childTnLst>
                                    <p:anim calcmode="lin" valueType="num">
                                      <p:cBhvr additive="base">
                                        <p:cTn id="1546" dur="3500"/>
                                        <p:tgtEl>
                                          <p:spTgt spid="136"/>
                                        </p:tgtEl>
                                        <p:attrNameLst>
                                          <p:attrName>ppt_x</p:attrName>
                                        </p:attrNameLst>
                                      </p:cBhvr>
                                      <p:tavLst>
                                        <p:tav tm="0">
                                          <p:val>
                                            <p:strVal val="ppt_x"/>
                                          </p:val>
                                        </p:tav>
                                        <p:tav tm="100000">
                                          <p:val>
                                            <p:strVal val="ppt_x"/>
                                          </p:val>
                                        </p:tav>
                                      </p:tavLst>
                                    </p:anim>
                                    <p:anim calcmode="lin" valueType="num">
                                      <p:cBhvr additive="base">
                                        <p:cTn id="1547" dur="3500"/>
                                        <p:tgtEl>
                                          <p:spTgt spid="136"/>
                                        </p:tgtEl>
                                        <p:attrNameLst>
                                          <p:attrName>ppt_y</p:attrName>
                                        </p:attrNameLst>
                                      </p:cBhvr>
                                      <p:tavLst>
                                        <p:tav tm="0">
                                          <p:val>
                                            <p:strVal val="ppt_y"/>
                                          </p:val>
                                        </p:tav>
                                        <p:tav tm="100000">
                                          <p:val>
                                            <p:strVal val="0-ppt_h/2"/>
                                          </p:val>
                                        </p:tav>
                                      </p:tavLst>
                                    </p:anim>
                                    <p:set>
                                      <p:cBhvr>
                                        <p:cTn id="1548" dur="1" fill="hold">
                                          <p:stCondLst>
                                            <p:cond delay="3499"/>
                                          </p:stCondLst>
                                        </p:cTn>
                                        <p:tgtEl>
                                          <p:spTgt spid="136"/>
                                        </p:tgtEl>
                                        <p:attrNameLst>
                                          <p:attrName>style.visibility</p:attrName>
                                        </p:attrNameLst>
                                      </p:cBhvr>
                                      <p:to>
                                        <p:strVal val="hidden"/>
                                      </p:to>
                                    </p:set>
                                  </p:childTnLst>
                                </p:cTn>
                              </p:par>
                              <p:par>
                                <p:cTn id="1549" presetID="2" presetClass="exit" presetSubtype="1" fill="hold" grpId="2" nodeType="withEffect">
                                  <p:stCondLst>
                                    <p:cond delay="0"/>
                                  </p:stCondLst>
                                  <p:childTnLst>
                                    <p:anim calcmode="lin" valueType="num">
                                      <p:cBhvr additive="base">
                                        <p:cTn id="1550" dur="3500"/>
                                        <p:tgtEl>
                                          <p:spTgt spid="137"/>
                                        </p:tgtEl>
                                        <p:attrNameLst>
                                          <p:attrName>ppt_x</p:attrName>
                                        </p:attrNameLst>
                                      </p:cBhvr>
                                      <p:tavLst>
                                        <p:tav tm="0">
                                          <p:val>
                                            <p:strVal val="ppt_x"/>
                                          </p:val>
                                        </p:tav>
                                        <p:tav tm="100000">
                                          <p:val>
                                            <p:strVal val="ppt_x"/>
                                          </p:val>
                                        </p:tav>
                                      </p:tavLst>
                                    </p:anim>
                                    <p:anim calcmode="lin" valueType="num">
                                      <p:cBhvr additive="base">
                                        <p:cTn id="1551" dur="3500"/>
                                        <p:tgtEl>
                                          <p:spTgt spid="137"/>
                                        </p:tgtEl>
                                        <p:attrNameLst>
                                          <p:attrName>ppt_y</p:attrName>
                                        </p:attrNameLst>
                                      </p:cBhvr>
                                      <p:tavLst>
                                        <p:tav tm="0">
                                          <p:val>
                                            <p:strVal val="ppt_y"/>
                                          </p:val>
                                        </p:tav>
                                        <p:tav tm="100000">
                                          <p:val>
                                            <p:strVal val="0-ppt_h/2"/>
                                          </p:val>
                                        </p:tav>
                                      </p:tavLst>
                                    </p:anim>
                                    <p:set>
                                      <p:cBhvr>
                                        <p:cTn id="1552" dur="1" fill="hold">
                                          <p:stCondLst>
                                            <p:cond delay="3499"/>
                                          </p:stCondLst>
                                        </p:cTn>
                                        <p:tgtEl>
                                          <p:spTgt spid="137"/>
                                        </p:tgtEl>
                                        <p:attrNameLst>
                                          <p:attrName>style.visibility</p:attrName>
                                        </p:attrNameLst>
                                      </p:cBhvr>
                                      <p:to>
                                        <p:strVal val="hidden"/>
                                      </p:to>
                                    </p:set>
                                  </p:childTnLst>
                                </p:cTn>
                              </p:par>
                              <p:par>
                                <p:cTn id="1553" presetID="2" presetClass="exit" presetSubtype="1" fill="hold" grpId="2" nodeType="withEffect">
                                  <p:stCondLst>
                                    <p:cond delay="0"/>
                                  </p:stCondLst>
                                  <p:childTnLst>
                                    <p:anim calcmode="lin" valueType="num">
                                      <p:cBhvr additive="base">
                                        <p:cTn id="1554" dur="3500"/>
                                        <p:tgtEl>
                                          <p:spTgt spid="138"/>
                                        </p:tgtEl>
                                        <p:attrNameLst>
                                          <p:attrName>ppt_x</p:attrName>
                                        </p:attrNameLst>
                                      </p:cBhvr>
                                      <p:tavLst>
                                        <p:tav tm="0">
                                          <p:val>
                                            <p:strVal val="ppt_x"/>
                                          </p:val>
                                        </p:tav>
                                        <p:tav tm="100000">
                                          <p:val>
                                            <p:strVal val="ppt_x"/>
                                          </p:val>
                                        </p:tav>
                                      </p:tavLst>
                                    </p:anim>
                                    <p:anim calcmode="lin" valueType="num">
                                      <p:cBhvr additive="base">
                                        <p:cTn id="1555" dur="3500"/>
                                        <p:tgtEl>
                                          <p:spTgt spid="138"/>
                                        </p:tgtEl>
                                        <p:attrNameLst>
                                          <p:attrName>ppt_y</p:attrName>
                                        </p:attrNameLst>
                                      </p:cBhvr>
                                      <p:tavLst>
                                        <p:tav tm="0">
                                          <p:val>
                                            <p:strVal val="ppt_y"/>
                                          </p:val>
                                        </p:tav>
                                        <p:tav tm="100000">
                                          <p:val>
                                            <p:strVal val="0-ppt_h/2"/>
                                          </p:val>
                                        </p:tav>
                                      </p:tavLst>
                                    </p:anim>
                                    <p:set>
                                      <p:cBhvr>
                                        <p:cTn id="1556" dur="1" fill="hold">
                                          <p:stCondLst>
                                            <p:cond delay="3499"/>
                                          </p:stCondLst>
                                        </p:cTn>
                                        <p:tgtEl>
                                          <p:spTgt spid="138"/>
                                        </p:tgtEl>
                                        <p:attrNameLst>
                                          <p:attrName>style.visibility</p:attrName>
                                        </p:attrNameLst>
                                      </p:cBhvr>
                                      <p:to>
                                        <p:strVal val="hidden"/>
                                      </p:to>
                                    </p:set>
                                  </p:childTnLst>
                                </p:cTn>
                              </p:par>
                              <p:par>
                                <p:cTn id="1557" presetID="2" presetClass="exit" presetSubtype="1" fill="hold" grpId="2" nodeType="withEffect">
                                  <p:stCondLst>
                                    <p:cond delay="0"/>
                                  </p:stCondLst>
                                  <p:childTnLst>
                                    <p:anim calcmode="lin" valueType="num">
                                      <p:cBhvr additive="base">
                                        <p:cTn id="1558" dur="3500"/>
                                        <p:tgtEl>
                                          <p:spTgt spid="139"/>
                                        </p:tgtEl>
                                        <p:attrNameLst>
                                          <p:attrName>ppt_x</p:attrName>
                                        </p:attrNameLst>
                                      </p:cBhvr>
                                      <p:tavLst>
                                        <p:tav tm="0">
                                          <p:val>
                                            <p:strVal val="ppt_x"/>
                                          </p:val>
                                        </p:tav>
                                        <p:tav tm="100000">
                                          <p:val>
                                            <p:strVal val="ppt_x"/>
                                          </p:val>
                                        </p:tav>
                                      </p:tavLst>
                                    </p:anim>
                                    <p:anim calcmode="lin" valueType="num">
                                      <p:cBhvr additive="base">
                                        <p:cTn id="1559" dur="3500"/>
                                        <p:tgtEl>
                                          <p:spTgt spid="139"/>
                                        </p:tgtEl>
                                        <p:attrNameLst>
                                          <p:attrName>ppt_y</p:attrName>
                                        </p:attrNameLst>
                                      </p:cBhvr>
                                      <p:tavLst>
                                        <p:tav tm="0">
                                          <p:val>
                                            <p:strVal val="ppt_y"/>
                                          </p:val>
                                        </p:tav>
                                        <p:tav tm="100000">
                                          <p:val>
                                            <p:strVal val="0-ppt_h/2"/>
                                          </p:val>
                                        </p:tav>
                                      </p:tavLst>
                                    </p:anim>
                                    <p:set>
                                      <p:cBhvr>
                                        <p:cTn id="1560" dur="1" fill="hold">
                                          <p:stCondLst>
                                            <p:cond delay="3499"/>
                                          </p:stCondLst>
                                        </p:cTn>
                                        <p:tgtEl>
                                          <p:spTgt spid="139"/>
                                        </p:tgtEl>
                                        <p:attrNameLst>
                                          <p:attrName>style.visibility</p:attrName>
                                        </p:attrNameLst>
                                      </p:cBhvr>
                                      <p:to>
                                        <p:strVal val="hidden"/>
                                      </p:to>
                                    </p:set>
                                  </p:childTnLst>
                                </p:cTn>
                              </p:par>
                              <p:par>
                                <p:cTn id="1561" presetID="2" presetClass="exit" presetSubtype="1" fill="hold" grpId="2" nodeType="withEffect">
                                  <p:stCondLst>
                                    <p:cond delay="0"/>
                                  </p:stCondLst>
                                  <p:childTnLst>
                                    <p:anim calcmode="lin" valueType="num">
                                      <p:cBhvr additive="base">
                                        <p:cTn id="1562" dur="3500"/>
                                        <p:tgtEl>
                                          <p:spTgt spid="140"/>
                                        </p:tgtEl>
                                        <p:attrNameLst>
                                          <p:attrName>ppt_x</p:attrName>
                                        </p:attrNameLst>
                                      </p:cBhvr>
                                      <p:tavLst>
                                        <p:tav tm="0">
                                          <p:val>
                                            <p:strVal val="ppt_x"/>
                                          </p:val>
                                        </p:tav>
                                        <p:tav tm="100000">
                                          <p:val>
                                            <p:strVal val="ppt_x"/>
                                          </p:val>
                                        </p:tav>
                                      </p:tavLst>
                                    </p:anim>
                                    <p:anim calcmode="lin" valueType="num">
                                      <p:cBhvr additive="base">
                                        <p:cTn id="1563" dur="3500"/>
                                        <p:tgtEl>
                                          <p:spTgt spid="140"/>
                                        </p:tgtEl>
                                        <p:attrNameLst>
                                          <p:attrName>ppt_y</p:attrName>
                                        </p:attrNameLst>
                                      </p:cBhvr>
                                      <p:tavLst>
                                        <p:tav tm="0">
                                          <p:val>
                                            <p:strVal val="ppt_y"/>
                                          </p:val>
                                        </p:tav>
                                        <p:tav tm="100000">
                                          <p:val>
                                            <p:strVal val="0-ppt_h/2"/>
                                          </p:val>
                                        </p:tav>
                                      </p:tavLst>
                                    </p:anim>
                                    <p:set>
                                      <p:cBhvr>
                                        <p:cTn id="1564" dur="1" fill="hold">
                                          <p:stCondLst>
                                            <p:cond delay="3499"/>
                                          </p:stCondLst>
                                        </p:cTn>
                                        <p:tgtEl>
                                          <p:spTgt spid="140"/>
                                        </p:tgtEl>
                                        <p:attrNameLst>
                                          <p:attrName>style.visibility</p:attrName>
                                        </p:attrNameLst>
                                      </p:cBhvr>
                                      <p:to>
                                        <p:strVal val="hidden"/>
                                      </p:to>
                                    </p:set>
                                  </p:childTnLst>
                                </p:cTn>
                              </p:par>
                              <p:par>
                                <p:cTn id="1565" presetID="2" presetClass="exit" presetSubtype="1" fill="hold" grpId="2" nodeType="withEffect">
                                  <p:stCondLst>
                                    <p:cond delay="0"/>
                                  </p:stCondLst>
                                  <p:childTnLst>
                                    <p:anim calcmode="lin" valueType="num">
                                      <p:cBhvr additive="base">
                                        <p:cTn id="1566" dur="3500"/>
                                        <p:tgtEl>
                                          <p:spTgt spid="141"/>
                                        </p:tgtEl>
                                        <p:attrNameLst>
                                          <p:attrName>ppt_x</p:attrName>
                                        </p:attrNameLst>
                                      </p:cBhvr>
                                      <p:tavLst>
                                        <p:tav tm="0">
                                          <p:val>
                                            <p:strVal val="ppt_x"/>
                                          </p:val>
                                        </p:tav>
                                        <p:tav tm="100000">
                                          <p:val>
                                            <p:strVal val="ppt_x"/>
                                          </p:val>
                                        </p:tav>
                                      </p:tavLst>
                                    </p:anim>
                                    <p:anim calcmode="lin" valueType="num">
                                      <p:cBhvr additive="base">
                                        <p:cTn id="1567" dur="3500"/>
                                        <p:tgtEl>
                                          <p:spTgt spid="141"/>
                                        </p:tgtEl>
                                        <p:attrNameLst>
                                          <p:attrName>ppt_y</p:attrName>
                                        </p:attrNameLst>
                                      </p:cBhvr>
                                      <p:tavLst>
                                        <p:tav tm="0">
                                          <p:val>
                                            <p:strVal val="ppt_y"/>
                                          </p:val>
                                        </p:tav>
                                        <p:tav tm="100000">
                                          <p:val>
                                            <p:strVal val="0-ppt_h/2"/>
                                          </p:val>
                                        </p:tav>
                                      </p:tavLst>
                                    </p:anim>
                                    <p:set>
                                      <p:cBhvr>
                                        <p:cTn id="1568" dur="1" fill="hold">
                                          <p:stCondLst>
                                            <p:cond delay="3499"/>
                                          </p:stCondLst>
                                        </p:cTn>
                                        <p:tgtEl>
                                          <p:spTgt spid="141"/>
                                        </p:tgtEl>
                                        <p:attrNameLst>
                                          <p:attrName>style.visibility</p:attrName>
                                        </p:attrNameLst>
                                      </p:cBhvr>
                                      <p:to>
                                        <p:strVal val="hidden"/>
                                      </p:to>
                                    </p:set>
                                  </p:childTnLst>
                                </p:cTn>
                              </p:par>
                              <p:par>
                                <p:cTn id="1569" presetID="2" presetClass="exit" presetSubtype="1" fill="hold" grpId="2" nodeType="withEffect">
                                  <p:stCondLst>
                                    <p:cond delay="0"/>
                                  </p:stCondLst>
                                  <p:childTnLst>
                                    <p:anim calcmode="lin" valueType="num">
                                      <p:cBhvr additive="base">
                                        <p:cTn id="1570" dur="3500"/>
                                        <p:tgtEl>
                                          <p:spTgt spid="142"/>
                                        </p:tgtEl>
                                        <p:attrNameLst>
                                          <p:attrName>ppt_x</p:attrName>
                                        </p:attrNameLst>
                                      </p:cBhvr>
                                      <p:tavLst>
                                        <p:tav tm="0">
                                          <p:val>
                                            <p:strVal val="ppt_x"/>
                                          </p:val>
                                        </p:tav>
                                        <p:tav tm="100000">
                                          <p:val>
                                            <p:strVal val="ppt_x"/>
                                          </p:val>
                                        </p:tav>
                                      </p:tavLst>
                                    </p:anim>
                                    <p:anim calcmode="lin" valueType="num">
                                      <p:cBhvr additive="base">
                                        <p:cTn id="1571" dur="3500"/>
                                        <p:tgtEl>
                                          <p:spTgt spid="142"/>
                                        </p:tgtEl>
                                        <p:attrNameLst>
                                          <p:attrName>ppt_y</p:attrName>
                                        </p:attrNameLst>
                                      </p:cBhvr>
                                      <p:tavLst>
                                        <p:tav tm="0">
                                          <p:val>
                                            <p:strVal val="ppt_y"/>
                                          </p:val>
                                        </p:tav>
                                        <p:tav tm="100000">
                                          <p:val>
                                            <p:strVal val="0-ppt_h/2"/>
                                          </p:val>
                                        </p:tav>
                                      </p:tavLst>
                                    </p:anim>
                                    <p:set>
                                      <p:cBhvr>
                                        <p:cTn id="1572" dur="1" fill="hold">
                                          <p:stCondLst>
                                            <p:cond delay="3499"/>
                                          </p:stCondLst>
                                        </p:cTn>
                                        <p:tgtEl>
                                          <p:spTgt spid="142"/>
                                        </p:tgtEl>
                                        <p:attrNameLst>
                                          <p:attrName>style.visibility</p:attrName>
                                        </p:attrNameLst>
                                      </p:cBhvr>
                                      <p:to>
                                        <p:strVal val="hidden"/>
                                      </p:to>
                                    </p:set>
                                  </p:childTnLst>
                                </p:cTn>
                              </p:par>
                              <p:par>
                                <p:cTn id="1573" presetID="2" presetClass="exit" presetSubtype="1" fill="hold" grpId="2" nodeType="withEffect">
                                  <p:stCondLst>
                                    <p:cond delay="0"/>
                                  </p:stCondLst>
                                  <p:childTnLst>
                                    <p:anim calcmode="lin" valueType="num">
                                      <p:cBhvr additive="base">
                                        <p:cTn id="1574" dur="3500"/>
                                        <p:tgtEl>
                                          <p:spTgt spid="143"/>
                                        </p:tgtEl>
                                        <p:attrNameLst>
                                          <p:attrName>ppt_x</p:attrName>
                                        </p:attrNameLst>
                                      </p:cBhvr>
                                      <p:tavLst>
                                        <p:tav tm="0">
                                          <p:val>
                                            <p:strVal val="ppt_x"/>
                                          </p:val>
                                        </p:tav>
                                        <p:tav tm="100000">
                                          <p:val>
                                            <p:strVal val="ppt_x"/>
                                          </p:val>
                                        </p:tav>
                                      </p:tavLst>
                                    </p:anim>
                                    <p:anim calcmode="lin" valueType="num">
                                      <p:cBhvr additive="base">
                                        <p:cTn id="1575" dur="3500"/>
                                        <p:tgtEl>
                                          <p:spTgt spid="143"/>
                                        </p:tgtEl>
                                        <p:attrNameLst>
                                          <p:attrName>ppt_y</p:attrName>
                                        </p:attrNameLst>
                                      </p:cBhvr>
                                      <p:tavLst>
                                        <p:tav tm="0">
                                          <p:val>
                                            <p:strVal val="ppt_y"/>
                                          </p:val>
                                        </p:tav>
                                        <p:tav tm="100000">
                                          <p:val>
                                            <p:strVal val="0-ppt_h/2"/>
                                          </p:val>
                                        </p:tav>
                                      </p:tavLst>
                                    </p:anim>
                                    <p:set>
                                      <p:cBhvr>
                                        <p:cTn id="1576" dur="1" fill="hold">
                                          <p:stCondLst>
                                            <p:cond delay="3499"/>
                                          </p:stCondLst>
                                        </p:cTn>
                                        <p:tgtEl>
                                          <p:spTgt spid="143"/>
                                        </p:tgtEl>
                                        <p:attrNameLst>
                                          <p:attrName>style.visibility</p:attrName>
                                        </p:attrNameLst>
                                      </p:cBhvr>
                                      <p:to>
                                        <p:strVal val="hidden"/>
                                      </p:to>
                                    </p:set>
                                  </p:childTnLst>
                                </p:cTn>
                              </p:par>
                              <p:par>
                                <p:cTn id="1577" presetID="2" presetClass="exit" presetSubtype="1" fill="hold" grpId="2" nodeType="withEffect">
                                  <p:stCondLst>
                                    <p:cond delay="0"/>
                                  </p:stCondLst>
                                  <p:childTnLst>
                                    <p:anim calcmode="lin" valueType="num">
                                      <p:cBhvr additive="base">
                                        <p:cTn id="1578" dur="3500"/>
                                        <p:tgtEl>
                                          <p:spTgt spid="144"/>
                                        </p:tgtEl>
                                        <p:attrNameLst>
                                          <p:attrName>ppt_x</p:attrName>
                                        </p:attrNameLst>
                                      </p:cBhvr>
                                      <p:tavLst>
                                        <p:tav tm="0">
                                          <p:val>
                                            <p:strVal val="ppt_x"/>
                                          </p:val>
                                        </p:tav>
                                        <p:tav tm="100000">
                                          <p:val>
                                            <p:strVal val="ppt_x"/>
                                          </p:val>
                                        </p:tav>
                                      </p:tavLst>
                                    </p:anim>
                                    <p:anim calcmode="lin" valueType="num">
                                      <p:cBhvr additive="base">
                                        <p:cTn id="1579" dur="3500"/>
                                        <p:tgtEl>
                                          <p:spTgt spid="144"/>
                                        </p:tgtEl>
                                        <p:attrNameLst>
                                          <p:attrName>ppt_y</p:attrName>
                                        </p:attrNameLst>
                                      </p:cBhvr>
                                      <p:tavLst>
                                        <p:tav tm="0">
                                          <p:val>
                                            <p:strVal val="ppt_y"/>
                                          </p:val>
                                        </p:tav>
                                        <p:tav tm="100000">
                                          <p:val>
                                            <p:strVal val="0-ppt_h/2"/>
                                          </p:val>
                                        </p:tav>
                                      </p:tavLst>
                                    </p:anim>
                                    <p:set>
                                      <p:cBhvr>
                                        <p:cTn id="1580" dur="1" fill="hold">
                                          <p:stCondLst>
                                            <p:cond delay="3499"/>
                                          </p:stCondLst>
                                        </p:cTn>
                                        <p:tgtEl>
                                          <p:spTgt spid="144"/>
                                        </p:tgtEl>
                                        <p:attrNameLst>
                                          <p:attrName>style.visibility</p:attrName>
                                        </p:attrNameLst>
                                      </p:cBhvr>
                                      <p:to>
                                        <p:strVal val="hidden"/>
                                      </p:to>
                                    </p:set>
                                  </p:childTnLst>
                                </p:cTn>
                              </p:par>
                              <p:par>
                                <p:cTn id="1581" presetID="2" presetClass="exit" presetSubtype="1" fill="hold" grpId="2" nodeType="withEffect">
                                  <p:stCondLst>
                                    <p:cond delay="0"/>
                                  </p:stCondLst>
                                  <p:childTnLst>
                                    <p:anim calcmode="lin" valueType="num">
                                      <p:cBhvr additive="base">
                                        <p:cTn id="1582" dur="3500"/>
                                        <p:tgtEl>
                                          <p:spTgt spid="145"/>
                                        </p:tgtEl>
                                        <p:attrNameLst>
                                          <p:attrName>ppt_x</p:attrName>
                                        </p:attrNameLst>
                                      </p:cBhvr>
                                      <p:tavLst>
                                        <p:tav tm="0">
                                          <p:val>
                                            <p:strVal val="ppt_x"/>
                                          </p:val>
                                        </p:tav>
                                        <p:tav tm="100000">
                                          <p:val>
                                            <p:strVal val="ppt_x"/>
                                          </p:val>
                                        </p:tav>
                                      </p:tavLst>
                                    </p:anim>
                                    <p:anim calcmode="lin" valueType="num">
                                      <p:cBhvr additive="base">
                                        <p:cTn id="1583" dur="3500"/>
                                        <p:tgtEl>
                                          <p:spTgt spid="145"/>
                                        </p:tgtEl>
                                        <p:attrNameLst>
                                          <p:attrName>ppt_y</p:attrName>
                                        </p:attrNameLst>
                                      </p:cBhvr>
                                      <p:tavLst>
                                        <p:tav tm="0">
                                          <p:val>
                                            <p:strVal val="ppt_y"/>
                                          </p:val>
                                        </p:tav>
                                        <p:tav tm="100000">
                                          <p:val>
                                            <p:strVal val="0-ppt_h/2"/>
                                          </p:val>
                                        </p:tav>
                                      </p:tavLst>
                                    </p:anim>
                                    <p:set>
                                      <p:cBhvr>
                                        <p:cTn id="1584" dur="1" fill="hold">
                                          <p:stCondLst>
                                            <p:cond delay="3499"/>
                                          </p:stCondLst>
                                        </p:cTn>
                                        <p:tgtEl>
                                          <p:spTgt spid="145"/>
                                        </p:tgtEl>
                                        <p:attrNameLst>
                                          <p:attrName>style.visibility</p:attrName>
                                        </p:attrNameLst>
                                      </p:cBhvr>
                                      <p:to>
                                        <p:strVal val="hidden"/>
                                      </p:to>
                                    </p:set>
                                  </p:childTnLst>
                                </p:cTn>
                              </p:par>
                              <p:par>
                                <p:cTn id="1585" presetID="2" presetClass="exit" presetSubtype="1" fill="hold" grpId="2" nodeType="withEffect">
                                  <p:stCondLst>
                                    <p:cond delay="0"/>
                                  </p:stCondLst>
                                  <p:childTnLst>
                                    <p:anim calcmode="lin" valueType="num">
                                      <p:cBhvr additive="base">
                                        <p:cTn id="1586" dur="3500"/>
                                        <p:tgtEl>
                                          <p:spTgt spid="146"/>
                                        </p:tgtEl>
                                        <p:attrNameLst>
                                          <p:attrName>ppt_x</p:attrName>
                                        </p:attrNameLst>
                                      </p:cBhvr>
                                      <p:tavLst>
                                        <p:tav tm="0">
                                          <p:val>
                                            <p:strVal val="ppt_x"/>
                                          </p:val>
                                        </p:tav>
                                        <p:tav tm="100000">
                                          <p:val>
                                            <p:strVal val="ppt_x"/>
                                          </p:val>
                                        </p:tav>
                                      </p:tavLst>
                                    </p:anim>
                                    <p:anim calcmode="lin" valueType="num">
                                      <p:cBhvr additive="base">
                                        <p:cTn id="1587" dur="3500"/>
                                        <p:tgtEl>
                                          <p:spTgt spid="146"/>
                                        </p:tgtEl>
                                        <p:attrNameLst>
                                          <p:attrName>ppt_y</p:attrName>
                                        </p:attrNameLst>
                                      </p:cBhvr>
                                      <p:tavLst>
                                        <p:tav tm="0">
                                          <p:val>
                                            <p:strVal val="ppt_y"/>
                                          </p:val>
                                        </p:tav>
                                        <p:tav tm="100000">
                                          <p:val>
                                            <p:strVal val="0-ppt_h/2"/>
                                          </p:val>
                                        </p:tav>
                                      </p:tavLst>
                                    </p:anim>
                                    <p:set>
                                      <p:cBhvr>
                                        <p:cTn id="1588" dur="1" fill="hold">
                                          <p:stCondLst>
                                            <p:cond delay="3499"/>
                                          </p:stCondLst>
                                        </p:cTn>
                                        <p:tgtEl>
                                          <p:spTgt spid="146"/>
                                        </p:tgtEl>
                                        <p:attrNameLst>
                                          <p:attrName>style.visibility</p:attrName>
                                        </p:attrNameLst>
                                      </p:cBhvr>
                                      <p:to>
                                        <p:strVal val="hidden"/>
                                      </p:to>
                                    </p:set>
                                  </p:childTnLst>
                                </p:cTn>
                              </p:par>
                              <p:par>
                                <p:cTn id="1589" presetID="2" presetClass="exit" presetSubtype="1" fill="hold" grpId="2" nodeType="withEffect">
                                  <p:stCondLst>
                                    <p:cond delay="0"/>
                                  </p:stCondLst>
                                  <p:childTnLst>
                                    <p:anim calcmode="lin" valueType="num">
                                      <p:cBhvr additive="base">
                                        <p:cTn id="1590" dur="3500"/>
                                        <p:tgtEl>
                                          <p:spTgt spid="147"/>
                                        </p:tgtEl>
                                        <p:attrNameLst>
                                          <p:attrName>ppt_x</p:attrName>
                                        </p:attrNameLst>
                                      </p:cBhvr>
                                      <p:tavLst>
                                        <p:tav tm="0">
                                          <p:val>
                                            <p:strVal val="ppt_x"/>
                                          </p:val>
                                        </p:tav>
                                        <p:tav tm="100000">
                                          <p:val>
                                            <p:strVal val="ppt_x"/>
                                          </p:val>
                                        </p:tav>
                                      </p:tavLst>
                                    </p:anim>
                                    <p:anim calcmode="lin" valueType="num">
                                      <p:cBhvr additive="base">
                                        <p:cTn id="1591" dur="3500"/>
                                        <p:tgtEl>
                                          <p:spTgt spid="147"/>
                                        </p:tgtEl>
                                        <p:attrNameLst>
                                          <p:attrName>ppt_y</p:attrName>
                                        </p:attrNameLst>
                                      </p:cBhvr>
                                      <p:tavLst>
                                        <p:tav tm="0">
                                          <p:val>
                                            <p:strVal val="ppt_y"/>
                                          </p:val>
                                        </p:tav>
                                        <p:tav tm="100000">
                                          <p:val>
                                            <p:strVal val="0-ppt_h/2"/>
                                          </p:val>
                                        </p:tav>
                                      </p:tavLst>
                                    </p:anim>
                                    <p:set>
                                      <p:cBhvr>
                                        <p:cTn id="1592" dur="1" fill="hold">
                                          <p:stCondLst>
                                            <p:cond delay="3499"/>
                                          </p:stCondLst>
                                        </p:cTn>
                                        <p:tgtEl>
                                          <p:spTgt spid="147"/>
                                        </p:tgtEl>
                                        <p:attrNameLst>
                                          <p:attrName>style.visibility</p:attrName>
                                        </p:attrNameLst>
                                      </p:cBhvr>
                                      <p:to>
                                        <p:strVal val="hidden"/>
                                      </p:to>
                                    </p:set>
                                  </p:childTnLst>
                                </p:cTn>
                              </p:par>
                              <p:par>
                                <p:cTn id="1593" presetID="2" presetClass="exit" presetSubtype="1" fill="hold" grpId="2" nodeType="withEffect">
                                  <p:stCondLst>
                                    <p:cond delay="0"/>
                                  </p:stCondLst>
                                  <p:childTnLst>
                                    <p:anim calcmode="lin" valueType="num">
                                      <p:cBhvr additive="base">
                                        <p:cTn id="1594" dur="3500"/>
                                        <p:tgtEl>
                                          <p:spTgt spid="148"/>
                                        </p:tgtEl>
                                        <p:attrNameLst>
                                          <p:attrName>ppt_x</p:attrName>
                                        </p:attrNameLst>
                                      </p:cBhvr>
                                      <p:tavLst>
                                        <p:tav tm="0">
                                          <p:val>
                                            <p:strVal val="ppt_x"/>
                                          </p:val>
                                        </p:tav>
                                        <p:tav tm="100000">
                                          <p:val>
                                            <p:strVal val="ppt_x"/>
                                          </p:val>
                                        </p:tav>
                                      </p:tavLst>
                                    </p:anim>
                                    <p:anim calcmode="lin" valueType="num">
                                      <p:cBhvr additive="base">
                                        <p:cTn id="1595" dur="3500"/>
                                        <p:tgtEl>
                                          <p:spTgt spid="148"/>
                                        </p:tgtEl>
                                        <p:attrNameLst>
                                          <p:attrName>ppt_y</p:attrName>
                                        </p:attrNameLst>
                                      </p:cBhvr>
                                      <p:tavLst>
                                        <p:tav tm="0">
                                          <p:val>
                                            <p:strVal val="ppt_y"/>
                                          </p:val>
                                        </p:tav>
                                        <p:tav tm="100000">
                                          <p:val>
                                            <p:strVal val="0-ppt_h/2"/>
                                          </p:val>
                                        </p:tav>
                                      </p:tavLst>
                                    </p:anim>
                                    <p:set>
                                      <p:cBhvr>
                                        <p:cTn id="1596" dur="1" fill="hold">
                                          <p:stCondLst>
                                            <p:cond delay="3499"/>
                                          </p:stCondLst>
                                        </p:cTn>
                                        <p:tgtEl>
                                          <p:spTgt spid="148"/>
                                        </p:tgtEl>
                                        <p:attrNameLst>
                                          <p:attrName>style.visibility</p:attrName>
                                        </p:attrNameLst>
                                      </p:cBhvr>
                                      <p:to>
                                        <p:strVal val="hidden"/>
                                      </p:to>
                                    </p:set>
                                  </p:childTnLst>
                                </p:cTn>
                              </p:par>
                              <p:par>
                                <p:cTn id="1597" presetID="2" presetClass="exit" presetSubtype="1" fill="hold" grpId="2" nodeType="withEffect">
                                  <p:stCondLst>
                                    <p:cond delay="0"/>
                                  </p:stCondLst>
                                  <p:childTnLst>
                                    <p:anim calcmode="lin" valueType="num">
                                      <p:cBhvr additive="base">
                                        <p:cTn id="1598" dur="3500"/>
                                        <p:tgtEl>
                                          <p:spTgt spid="149"/>
                                        </p:tgtEl>
                                        <p:attrNameLst>
                                          <p:attrName>ppt_x</p:attrName>
                                        </p:attrNameLst>
                                      </p:cBhvr>
                                      <p:tavLst>
                                        <p:tav tm="0">
                                          <p:val>
                                            <p:strVal val="ppt_x"/>
                                          </p:val>
                                        </p:tav>
                                        <p:tav tm="100000">
                                          <p:val>
                                            <p:strVal val="ppt_x"/>
                                          </p:val>
                                        </p:tav>
                                      </p:tavLst>
                                    </p:anim>
                                    <p:anim calcmode="lin" valueType="num">
                                      <p:cBhvr additive="base">
                                        <p:cTn id="1599" dur="3500"/>
                                        <p:tgtEl>
                                          <p:spTgt spid="149"/>
                                        </p:tgtEl>
                                        <p:attrNameLst>
                                          <p:attrName>ppt_y</p:attrName>
                                        </p:attrNameLst>
                                      </p:cBhvr>
                                      <p:tavLst>
                                        <p:tav tm="0">
                                          <p:val>
                                            <p:strVal val="ppt_y"/>
                                          </p:val>
                                        </p:tav>
                                        <p:tav tm="100000">
                                          <p:val>
                                            <p:strVal val="0-ppt_h/2"/>
                                          </p:val>
                                        </p:tav>
                                      </p:tavLst>
                                    </p:anim>
                                    <p:set>
                                      <p:cBhvr>
                                        <p:cTn id="1600" dur="1" fill="hold">
                                          <p:stCondLst>
                                            <p:cond delay="3499"/>
                                          </p:stCondLst>
                                        </p:cTn>
                                        <p:tgtEl>
                                          <p:spTgt spid="149"/>
                                        </p:tgtEl>
                                        <p:attrNameLst>
                                          <p:attrName>style.visibility</p:attrName>
                                        </p:attrNameLst>
                                      </p:cBhvr>
                                      <p:to>
                                        <p:strVal val="hidden"/>
                                      </p:to>
                                    </p:set>
                                  </p:childTnLst>
                                </p:cTn>
                              </p:par>
                              <p:par>
                                <p:cTn id="1601" presetID="13" presetClass="exit" presetSubtype="32" fill="hold" grpId="3" nodeType="withEffect">
                                  <p:stCondLst>
                                    <p:cond delay="0"/>
                                  </p:stCondLst>
                                  <p:childTnLst>
                                    <p:animEffect transition="out" filter="plus(out)">
                                      <p:cBhvr>
                                        <p:cTn id="1602" dur="7000"/>
                                        <p:tgtEl>
                                          <p:spTgt spid="136"/>
                                        </p:tgtEl>
                                      </p:cBhvr>
                                    </p:animEffect>
                                    <p:set>
                                      <p:cBhvr>
                                        <p:cTn id="1603" dur="1" fill="hold">
                                          <p:stCondLst>
                                            <p:cond delay="6999"/>
                                          </p:stCondLst>
                                        </p:cTn>
                                        <p:tgtEl>
                                          <p:spTgt spid="136"/>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37"/>
                                        </p:tgtEl>
                                      </p:cBhvr>
                                    </p:animEffect>
                                    <p:set>
                                      <p:cBhvr>
                                        <p:cTn id="1606" dur="1" fill="hold">
                                          <p:stCondLst>
                                            <p:cond delay="6999"/>
                                          </p:stCondLst>
                                        </p:cTn>
                                        <p:tgtEl>
                                          <p:spTgt spid="137"/>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38"/>
                                        </p:tgtEl>
                                      </p:cBhvr>
                                    </p:animEffect>
                                    <p:set>
                                      <p:cBhvr>
                                        <p:cTn id="1609" dur="1" fill="hold">
                                          <p:stCondLst>
                                            <p:cond delay="6999"/>
                                          </p:stCondLst>
                                        </p:cTn>
                                        <p:tgtEl>
                                          <p:spTgt spid="138"/>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39"/>
                                        </p:tgtEl>
                                      </p:cBhvr>
                                    </p:animEffect>
                                    <p:set>
                                      <p:cBhvr>
                                        <p:cTn id="1612" dur="1" fill="hold">
                                          <p:stCondLst>
                                            <p:cond delay="6999"/>
                                          </p:stCondLst>
                                        </p:cTn>
                                        <p:tgtEl>
                                          <p:spTgt spid="139"/>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40"/>
                                        </p:tgtEl>
                                      </p:cBhvr>
                                    </p:animEffect>
                                    <p:set>
                                      <p:cBhvr>
                                        <p:cTn id="1615" dur="1" fill="hold">
                                          <p:stCondLst>
                                            <p:cond delay="6999"/>
                                          </p:stCondLst>
                                        </p:cTn>
                                        <p:tgtEl>
                                          <p:spTgt spid="140"/>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41"/>
                                        </p:tgtEl>
                                      </p:cBhvr>
                                    </p:animEffect>
                                    <p:set>
                                      <p:cBhvr>
                                        <p:cTn id="1618" dur="1" fill="hold">
                                          <p:stCondLst>
                                            <p:cond delay="6999"/>
                                          </p:stCondLst>
                                        </p:cTn>
                                        <p:tgtEl>
                                          <p:spTgt spid="141"/>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42"/>
                                        </p:tgtEl>
                                      </p:cBhvr>
                                    </p:animEffect>
                                    <p:set>
                                      <p:cBhvr>
                                        <p:cTn id="1621" dur="1" fill="hold">
                                          <p:stCondLst>
                                            <p:cond delay="6999"/>
                                          </p:stCondLst>
                                        </p:cTn>
                                        <p:tgtEl>
                                          <p:spTgt spid="142"/>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143"/>
                                        </p:tgtEl>
                                      </p:cBhvr>
                                    </p:animEffect>
                                    <p:set>
                                      <p:cBhvr>
                                        <p:cTn id="1624" dur="1" fill="hold">
                                          <p:stCondLst>
                                            <p:cond delay="6999"/>
                                          </p:stCondLst>
                                        </p:cTn>
                                        <p:tgtEl>
                                          <p:spTgt spid="143"/>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144"/>
                                        </p:tgtEl>
                                      </p:cBhvr>
                                    </p:animEffect>
                                    <p:set>
                                      <p:cBhvr>
                                        <p:cTn id="1627" dur="1" fill="hold">
                                          <p:stCondLst>
                                            <p:cond delay="6999"/>
                                          </p:stCondLst>
                                        </p:cTn>
                                        <p:tgtEl>
                                          <p:spTgt spid="144"/>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45"/>
                                        </p:tgtEl>
                                      </p:cBhvr>
                                    </p:animEffect>
                                    <p:set>
                                      <p:cBhvr>
                                        <p:cTn id="1630" dur="1" fill="hold">
                                          <p:stCondLst>
                                            <p:cond delay="6999"/>
                                          </p:stCondLst>
                                        </p:cTn>
                                        <p:tgtEl>
                                          <p:spTgt spid="145"/>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46"/>
                                        </p:tgtEl>
                                      </p:cBhvr>
                                    </p:animEffect>
                                    <p:set>
                                      <p:cBhvr>
                                        <p:cTn id="1633" dur="1" fill="hold">
                                          <p:stCondLst>
                                            <p:cond delay="6999"/>
                                          </p:stCondLst>
                                        </p:cTn>
                                        <p:tgtEl>
                                          <p:spTgt spid="146"/>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147"/>
                                        </p:tgtEl>
                                      </p:cBhvr>
                                    </p:animEffect>
                                    <p:set>
                                      <p:cBhvr>
                                        <p:cTn id="1636" dur="1" fill="hold">
                                          <p:stCondLst>
                                            <p:cond delay="6999"/>
                                          </p:stCondLst>
                                        </p:cTn>
                                        <p:tgtEl>
                                          <p:spTgt spid="147"/>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148"/>
                                        </p:tgtEl>
                                      </p:cBhvr>
                                    </p:animEffect>
                                    <p:set>
                                      <p:cBhvr>
                                        <p:cTn id="1639" dur="1" fill="hold">
                                          <p:stCondLst>
                                            <p:cond delay="6999"/>
                                          </p:stCondLst>
                                        </p:cTn>
                                        <p:tgtEl>
                                          <p:spTgt spid="148"/>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49"/>
                                        </p:tgtEl>
                                      </p:cBhvr>
                                    </p:animEffect>
                                    <p:set>
                                      <p:cBhvr>
                                        <p:cTn id="1642" dur="1" fill="hold">
                                          <p:stCondLst>
                                            <p:cond delay="6999"/>
                                          </p:stCondLst>
                                        </p:cTn>
                                        <p:tgtEl>
                                          <p:spTgt spid="149"/>
                                        </p:tgtEl>
                                        <p:attrNameLst>
                                          <p:attrName>style.visibility</p:attrName>
                                        </p:attrNameLst>
                                      </p:cBhvr>
                                      <p:to>
                                        <p:strVal val="hidden"/>
                                      </p:to>
                                    </p:set>
                                  </p:childTnLst>
                                </p:cTn>
                              </p:par>
                              <p:par>
                                <p:cTn id="1643" presetID="2" presetClass="entr" presetSubtype="4" fill="hold" grpId="0" nodeType="withEffect">
                                  <p:stCondLst>
                                    <p:cond delay="0"/>
                                  </p:stCondLst>
                                  <p:childTnLst>
                                    <p:set>
                                      <p:cBhvr>
                                        <p:cTn id="1644" dur="1" fill="hold">
                                          <p:stCondLst>
                                            <p:cond delay="0"/>
                                          </p:stCondLst>
                                        </p:cTn>
                                        <p:tgtEl>
                                          <p:spTgt spid="150"/>
                                        </p:tgtEl>
                                        <p:attrNameLst>
                                          <p:attrName>style.visibility</p:attrName>
                                        </p:attrNameLst>
                                      </p:cBhvr>
                                      <p:to>
                                        <p:strVal val="visible"/>
                                      </p:to>
                                    </p:set>
                                    <p:anim calcmode="lin" valueType="num">
                                      <p:cBhvr additive="base">
                                        <p:cTn id="1645" dur="3500" fill="hold"/>
                                        <p:tgtEl>
                                          <p:spTgt spid="150"/>
                                        </p:tgtEl>
                                        <p:attrNameLst>
                                          <p:attrName>ppt_x</p:attrName>
                                        </p:attrNameLst>
                                      </p:cBhvr>
                                      <p:tavLst>
                                        <p:tav tm="0">
                                          <p:val>
                                            <p:strVal val="#ppt_x"/>
                                          </p:val>
                                        </p:tav>
                                        <p:tav tm="100000">
                                          <p:val>
                                            <p:strVal val="#ppt_x"/>
                                          </p:val>
                                        </p:tav>
                                      </p:tavLst>
                                    </p:anim>
                                    <p:anim calcmode="lin" valueType="num">
                                      <p:cBhvr additive="base">
                                        <p:cTn id="1646" dur="3500" fill="hold"/>
                                        <p:tgtEl>
                                          <p:spTgt spid="150"/>
                                        </p:tgtEl>
                                        <p:attrNameLst>
                                          <p:attrName>ppt_y</p:attrName>
                                        </p:attrNameLst>
                                      </p:cBhvr>
                                      <p:tavLst>
                                        <p:tav tm="0">
                                          <p:val>
                                            <p:strVal val="1+#ppt_h/2"/>
                                          </p:val>
                                        </p:tav>
                                        <p:tav tm="100000">
                                          <p:val>
                                            <p:strVal val="#ppt_y"/>
                                          </p:val>
                                        </p:tav>
                                      </p:tavLst>
                                    </p:anim>
                                  </p:childTnLst>
                                </p:cTn>
                              </p:par>
                              <p:par>
                                <p:cTn id="1647" presetID="2" presetClass="entr" presetSubtype="4" fill="hold" grpId="0" nodeType="withEffect">
                                  <p:stCondLst>
                                    <p:cond delay="0"/>
                                  </p:stCondLst>
                                  <p:childTnLst>
                                    <p:set>
                                      <p:cBhvr>
                                        <p:cTn id="1648" dur="1" fill="hold">
                                          <p:stCondLst>
                                            <p:cond delay="0"/>
                                          </p:stCondLst>
                                        </p:cTn>
                                        <p:tgtEl>
                                          <p:spTgt spid="151"/>
                                        </p:tgtEl>
                                        <p:attrNameLst>
                                          <p:attrName>style.visibility</p:attrName>
                                        </p:attrNameLst>
                                      </p:cBhvr>
                                      <p:to>
                                        <p:strVal val="visible"/>
                                      </p:to>
                                    </p:set>
                                    <p:anim calcmode="lin" valueType="num">
                                      <p:cBhvr additive="base">
                                        <p:cTn id="1649" dur="3500" fill="hold"/>
                                        <p:tgtEl>
                                          <p:spTgt spid="151"/>
                                        </p:tgtEl>
                                        <p:attrNameLst>
                                          <p:attrName>ppt_x</p:attrName>
                                        </p:attrNameLst>
                                      </p:cBhvr>
                                      <p:tavLst>
                                        <p:tav tm="0">
                                          <p:val>
                                            <p:strVal val="#ppt_x"/>
                                          </p:val>
                                        </p:tav>
                                        <p:tav tm="100000">
                                          <p:val>
                                            <p:strVal val="#ppt_x"/>
                                          </p:val>
                                        </p:tav>
                                      </p:tavLst>
                                    </p:anim>
                                    <p:anim calcmode="lin" valueType="num">
                                      <p:cBhvr additive="base">
                                        <p:cTn id="1650" dur="3500" fill="hold"/>
                                        <p:tgtEl>
                                          <p:spTgt spid="151"/>
                                        </p:tgtEl>
                                        <p:attrNameLst>
                                          <p:attrName>ppt_y</p:attrName>
                                        </p:attrNameLst>
                                      </p:cBhvr>
                                      <p:tavLst>
                                        <p:tav tm="0">
                                          <p:val>
                                            <p:strVal val="1+#ppt_h/2"/>
                                          </p:val>
                                        </p:tav>
                                        <p:tav tm="100000">
                                          <p:val>
                                            <p:strVal val="#ppt_y"/>
                                          </p:val>
                                        </p:tav>
                                      </p:tavLst>
                                    </p:anim>
                                  </p:childTnLst>
                                </p:cTn>
                              </p:par>
                              <p:par>
                                <p:cTn id="1651" presetID="2" presetClass="entr" presetSubtype="4" fill="hold" grpId="0" nodeType="withEffect">
                                  <p:stCondLst>
                                    <p:cond delay="0"/>
                                  </p:stCondLst>
                                  <p:childTnLst>
                                    <p:set>
                                      <p:cBhvr>
                                        <p:cTn id="1652" dur="1" fill="hold">
                                          <p:stCondLst>
                                            <p:cond delay="0"/>
                                          </p:stCondLst>
                                        </p:cTn>
                                        <p:tgtEl>
                                          <p:spTgt spid="152"/>
                                        </p:tgtEl>
                                        <p:attrNameLst>
                                          <p:attrName>style.visibility</p:attrName>
                                        </p:attrNameLst>
                                      </p:cBhvr>
                                      <p:to>
                                        <p:strVal val="visible"/>
                                      </p:to>
                                    </p:set>
                                    <p:anim calcmode="lin" valueType="num">
                                      <p:cBhvr additive="base">
                                        <p:cTn id="1653" dur="3500" fill="hold"/>
                                        <p:tgtEl>
                                          <p:spTgt spid="152"/>
                                        </p:tgtEl>
                                        <p:attrNameLst>
                                          <p:attrName>ppt_x</p:attrName>
                                        </p:attrNameLst>
                                      </p:cBhvr>
                                      <p:tavLst>
                                        <p:tav tm="0">
                                          <p:val>
                                            <p:strVal val="#ppt_x"/>
                                          </p:val>
                                        </p:tav>
                                        <p:tav tm="100000">
                                          <p:val>
                                            <p:strVal val="#ppt_x"/>
                                          </p:val>
                                        </p:tav>
                                      </p:tavLst>
                                    </p:anim>
                                    <p:anim calcmode="lin" valueType="num">
                                      <p:cBhvr additive="base">
                                        <p:cTn id="1654" dur="3500" fill="hold"/>
                                        <p:tgtEl>
                                          <p:spTgt spid="152"/>
                                        </p:tgtEl>
                                        <p:attrNameLst>
                                          <p:attrName>ppt_y</p:attrName>
                                        </p:attrNameLst>
                                      </p:cBhvr>
                                      <p:tavLst>
                                        <p:tav tm="0">
                                          <p:val>
                                            <p:strVal val="1+#ppt_h/2"/>
                                          </p:val>
                                        </p:tav>
                                        <p:tav tm="100000">
                                          <p:val>
                                            <p:strVal val="#ppt_y"/>
                                          </p:val>
                                        </p:tav>
                                      </p:tavLst>
                                    </p:anim>
                                  </p:childTnLst>
                                </p:cTn>
                              </p:par>
                              <p:par>
                                <p:cTn id="1655" presetID="2" presetClass="entr" presetSubtype="4" fill="hold" grpId="0" nodeType="withEffect">
                                  <p:stCondLst>
                                    <p:cond delay="0"/>
                                  </p:stCondLst>
                                  <p:childTnLst>
                                    <p:set>
                                      <p:cBhvr>
                                        <p:cTn id="1656" dur="1" fill="hold">
                                          <p:stCondLst>
                                            <p:cond delay="0"/>
                                          </p:stCondLst>
                                        </p:cTn>
                                        <p:tgtEl>
                                          <p:spTgt spid="153"/>
                                        </p:tgtEl>
                                        <p:attrNameLst>
                                          <p:attrName>style.visibility</p:attrName>
                                        </p:attrNameLst>
                                      </p:cBhvr>
                                      <p:to>
                                        <p:strVal val="visible"/>
                                      </p:to>
                                    </p:set>
                                    <p:anim calcmode="lin" valueType="num">
                                      <p:cBhvr additive="base">
                                        <p:cTn id="1657" dur="3500" fill="hold"/>
                                        <p:tgtEl>
                                          <p:spTgt spid="153"/>
                                        </p:tgtEl>
                                        <p:attrNameLst>
                                          <p:attrName>ppt_x</p:attrName>
                                        </p:attrNameLst>
                                      </p:cBhvr>
                                      <p:tavLst>
                                        <p:tav tm="0">
                                          <p:val>
                                            <p:strVal val="#ppt_x"/>
                                          </p:val>
                                        </p:tav>
                                        <p:tav tm="100000">
                                          <p:val>
                                            <p:strVal val="#ppt_x"/>
                                          </p:val>
                                        </p:tav>
                                      </p:tavLst>
                                    </p:anim>
                                    <p:anim calcmode="lin" valueType="num">
                                      <p:cBhvr additive="base">
                                        <p:cTn id="1658" dur="3500" fill="hold"/>
                                        <p:tgtEl>
                                          <p:spTgt spid="153"/>
                                        </p:tgtEl>
                                        <p:attrNameLst>
                                          <p:attrName>ppt_y</p:attrName>
                                        </p:attrNameLst>
                                      </p:cBhvr>
                                      <p:tavLst>
                                        <p:tav tm="0">
                                          <p:val>
                                            <p:strVal val="1+#ppt_h/2"/>
                                          </p:val>
                                        </p:tav>
                                        <p:tav tm="100000">
                                          <p:val>
                                            <p:strVal val="#ppt_y"/>
                                          </p:val>
                                        </p:tav>
                                      </p:tavLst>
                                    </p:anim>
                                  </p:childTnLst>
                                </p:cTn>
                              </p:par>
                              <p:par>
                                <p:cTn id="1659" presetID="2" presetClass="entr" presetSubtype="4" fill="hold" grpId="0" nodeType="withEffect">
                                  <p:stCondLst>
                                    <p:cond delay="0"/>
                                  </p:stCondLst>
                                  <p:childTnLst>
                                    <p:set>
                                      <p:cBhvr>
                                        <p:cTn id="1660" dur="1" fill="hold">
                                          <p:stCondLst>
                                            <p:cond delay="0"/>
                                          </p:stCondLst>
                                        </p:cTn>
                                        <p:tgtEl>
                                          <p:spTgt spid="154"/>
                                        </p:tgtEl>
                                        <p:attrNameLst>
                                          <p:attrName>style.visibility</p:attrName>
                                        </p:attrNameLst>
                                      </p:cBhvr>
                                      <p:to>
                                        <p:strVal val="visible"/>
                                      </p:to>
                                    </p:set>
                                    <p:anim calcmode="lin" valueType="num">
                                      <p:cBhvr additive="base">
                                        <p:cTn id="1661" dur="3500" fill="hold"/>
                                        <p:tgtEl>
                                          <p:spTgt spid="154"/>
                                        </p:tgtEl>
                                        <p:attrNameLst>
                                          <p:attrName>ppt_x</p:attrName>
                                        </p:attrNameLst>
                                      </p:cBhvr>
                                      <p:tavLst>
                                        <p:tav tm="0">
                                          <p:val>
                                            <p:strVal val="#ppt_x"/>
                                          </p:val>
                                        </p:tav>
                                        <p:tav tm="100000">
                                          <p:val>
                                            <p:strVal val="#ppt_x"/>
                                          </p:val>
                                        </p:tav>
                                      </p:tavLst>
                                    </p:anim>
                                    <p:anim calcmode="lin" valueType="num">
                                      <p:cBhvr additive="base">
                                        <p:cTn id="1662" dur="3500" fill="hold"/>
                                        <p:tgtEl>
                                          <p:spTgt spid="154"/>
                                        </p:tgtEl>
                                        <p:attrNameLst>
                                          <p:attrName>ppt_y</p:attrName>
                                        </p:attrNameLst>
                                      </p:cBhvr>
                                      <p:tavLst>
                                        <p:tav tm="0">
                                          <p:val>
                                            <p:strVal val="1+#ppt_h/2"/>
                                          </p:val>
                                        </p:tav>
                                        <p:tav tm="100000">
                                          <p:val>
                                            <p:strVal val="#ppt_y"/>
                                          </p:val>
                                        </p:tav>
                                      </p:tavLst>
                                    </p:anim>
                                  </p:childTnLst>
                                </p:cTn>
                              </p:par>
                              <p:par>
                                <p:cTn id="1663" presetID="2" presetClass="entr" presetSubtype="4" fill="hold" grpId="0" nodeType="withEffect">
                                  <p:stCondLst>
                                    <p:cond delay="0"/>
                                  </p:stCondLst>
                                  <p:childTnLst>
                                    <p:set>
                                      <p:cBhvr>
                                        <p:cTn id="1664" dur="1" fill="hold">
                                          <p:stCondLst>
                                            <p:cond delay="0"/>
                                          </p:stCondLst>
                                        </p:cTn>
                                        <p:tgtEl>
                                          <p:spTgt spid="155"/>
                                        </p:tgtEl>
                                        <p:attrNameLst>
                                          <p:attrName>style.visibility</p:attrName>
                                        </p:attrNameLst>
                                      </p:cBhvr>
                                      <p:to>
                                        <p:strVal val="visible"/>
                                      </p:to>
                                    </p:set>
                                    <p:anim calcmode="lin" valueType="num">
                                      <p:cBhvr additive="base">
                                        <p:cTn id="1665" dur="3500" fill="hold"/>
                                        <p:tgtEl>
                                          <p:spTgt spid="155"/>
                                        </p:tgtEl>
                                        <p:attrNameLst>
                                          <p:attrName>ppt_x</p:attrName>
                                        </p:attrNameLst>
                                      </p:cBhvr>
                                      <p:tavLst>
                                        <p:tav tm="0">
                                          <p:val>
                                            <p:strVal val="#ppt_x"/>
                                          </p:val>
                                        </p:tav>
                                        <p:tav tm="100000">
                                          <p:val>
                                            <p:strVal val="#ppt_x"/>
                                          </p:val>
                                        </p:tav>
                                      </p:tavLst>
                                    </p:anim>
                                    <p:anim calcmode="lin" valueType="num">
                                      <p:cBhvr additive="base">
                                        <p:cTn id="1666" dur="3500" fill="hold"/>
                                        <p:tgtEl>
                                          <p:spTgt spid="155"/>
                                        </p:tgtEl>
                                        <p:attrNameLst>
                                          <p:attrName>ppt_y</p:attrName>
                                        </p:attrNameLst>
                                      </p:cBhvr>
                                      <p:tavLst>
                                        <p:tav tm="0">
                                          <p:val>
                                            <p:strVal val="1+#ppt_h/2"/>
                                          </p:val>
                                        </p:tav>
                                        <p:tav tm="100000">
                                          <p:val>
                                            <p:strVal val="#ppt_y"/>
                                          </p:val>
                                        </p:tav>
                                      </p:tavLst>
                                    </p:anim>
                                  </p:childTnLst>
                                </p:cTn>
                              </p:par>
                              <p:par>
                                <p:cTn id="1667" presetID="2" presetClass="entr" presetSubtype="4" fill="hold" grpId="0" nodeType="withEffect">
                                  <p:stCondLst>
                                    <p:cond delay="0"/>
                                  </p:stCondLst>
                                  <p:childTnLst>
                                    <p:set>
                                      <p:cBhvr>
                                        <p:cTn id="1668" dur="1" fill="hold">
                                          <p:stCondLst>
                                            <p:cond delay="0"/>
                                          </p:stCondLst>
                                        </p:cTn>
                                        <p:tgtEl>
                                          <p:spTgt spid="156"/>
                                        </p:tgtEl>
                                        <p:attrNameLst>
                                          <p:attrName>style.visibility</p:attrName>
                                        </p:attrNameLst>
                                      </p:cBhvr>
                                      <p:to>
                                        <p:strVal val="visible"/>
                                      </p:to>
                                    </p:set>
                                    <p:anim calcmode="lin" valueType="num">
                                      <p:cBhvr additive="base">
                                        <p:cTn id="1669" dur="3500" fill="hold"/>
                                        <p:tgtEl>
                                          <p:spTgt spid="156"/>
                                        </p:tgtEl>
                                        <p:attrNameLst>
                                          <p:attrName>ppt_x</p:attrName>
                                        </p:attrNameLst>
                                      </p:cBhvr>
                                      <p:tavLst>
                                        <p:tav tm="0">
                                          <p:val>
                                            <p:strVal val="#ppt_x"/>
                                          </p:val>
                                        </p:tav>
                                        <p:tav tm="100000">
                                          <p:val>
                                            <p:strVal val="#ppt_x"/>
                                          </p:val>
                                        </p:tav>
                                      </p:tavLst>
                                    </p:anim>
                                    <p:anim calcmode="lin" valueType="num">
                                      <p:cBhvr additive="base">
                                        <p:cTn id="1670" dur="3500" fill="hold"/>
                                        <p:tgtEl>
                                          <p:spTgt spid="156"/>
                                        </p:tgtEl>
                                        <p:attrNameLst>
                                          <p:attrName>ppt_y</p:attrName>
                                        </p:attrNameLst>
                                      </p:cBhvr>
                                      <p:tavLst>
                                        <p:tav tm="0">
                                          <p:val>
                                            <p:strVal val="1+#ppt_h/2"/>
                                          </p:val>
                                        </p:tav>
                                        <p:tav tm="100000">
                                          <p:val>
                                            <p:strVal val="#ppt_y"/>
                                          </p:val>
                                        </p:tav>
                                      </p:tavLst>
                                    </p:anim>
                                  </p:childTnLst>
                                </p:cTn>
                              </p:par>
                              <p:par>
                                <p:cTn id="1671" presetID="2" presetClass="entr" presetSubtype="4" fill="hold" grpId="0" nodeType="withEffect">
                                  <p:stCondLst>
                                    <p:cond delay="0"/>
                                  </p:stCondLst>
                                  <p:childTnLst>
                                    <p:set>
                                      <p:cBhvr>
                                        <p:cTn id="1672" dur="1" fill="hold">
                                          <p:stCondLst>
                                            <p:cond delay="0"/>
                                          </p:stCondLst>
                                        </p:cTn>
                                        <p:tgtEl>
                                          <p:spTgt spid="157"/>
                                        </p:tgtEl>
                                        <p:attrNameLst>
                                          <p:attrName>style.visibility</p:attrName>
                                        </p:attrNameLst>
                                      </p:cBhvr>
                                      <p:to>
                                        <p:strVal val="visible"/>
                                      </p:to>
                                    </p:set>
                                    <p:anim calcmode="lin" valueType="num">
                                      <p:cBhvr additive="base">
                                        <p:cTn id="1673" dur="3500" fill="hold"/>
                                        <p:tgtEl>
                                          <p:spTgt spid="157"/>
                                        </p:tgtEl>
                                        <p:attrNameLst>
                                          <p:attrName>ppt_x</p:attrName>
                                        </p:attrNameLst>
                                      </p:cBhvr>
                                      <p:tavLst>
                                        <p:tav tm="0">
                                          <p:val>
                                            <p:strVal val="#ppt_x"/>
                                          </p:val>
                                        </p:tav>
                                        <p:tav tm="100000">
                                          <p:val>
                                            <p:strVal val="#ppt_x"/>
                                          </p:val>
                                        </p:tav>
                                      </p:tavLst>
                                    </p:anim>
                                    <p:anim calcmode="lin" valueType="num">
                                      <p:cBhvr additive="base">
                                        <p:cTn id="1674" dur="3500" fill="hold"/>
                                        <p:tgtEl>
                                          <p:spTgt spid="157"/>
                                        </p:tgtEl>
                                        <p:attrNameLst>
                                          <p:attrName>ppt_y</p:attrName>
                                        </p:attrNameLst>
                                      </p:cBhvr>
                                      <p:tavLst>
                                        <p:tav tm="0">
                                          <p:val>
                                            <p:strVal val="1+#ppt_h/2"/>
                                          </p:val>
                                        </p:tav>
                                        <p:tav tm="100000">
                                          <p:val>
                                            <p:strVal val="#ppt_y"/>
                                          </p:val>
                                        </p:tav>
                                      </p:tavLst>
                                    </p:anim>
                                  </p:childTnLst>
                                </p:cTn>
                              </p:par>
                              <p:par>
                                <p:cTn id="1675" presetID="2" presetClass="entr" presetSubtype="4" fill="hold" grpId="0" nodeType="withEffect">
                                  <p:stCondLst>
                                    <p:cond delay="0"/>
                                  </p:stCondLst>
                                  <p:childTnLst>
                                    <p:set>
                                      <p:cBhvr>
                                        <p:cTn id="1676" dur="1" fill="hold">
                                          <p:stCondLst>
                                            <p:cond delay="0"/>
                                          </p:stCondLst>
                                        </p:cTn>
                                        <p:tgtEl>
                                          <p:spTgt spid="158"/>
                                        </p:tgtEl>
                                        <p:attrNameLst>
                                          <p:attrName>style.visibility</p:attrName>
                                        </p:attrNameLst>
                                      </p:cBhvr>
                                      <p:to>
                                        <p:strVal val="visible"/>
                                      </p:to>
                                    </p:set>
                                    <p:anim calcmode="lin" valueType="num">
                                      <p:cBhvr additive="base">
                                        <p:cTn id="1677" dur="3500" fill="hold"/>
                                        <p:tgtEl>
                                          <p:spTgt spid="158"/>
                                        </p:tgtEl>
                                        <p:attrNameLst>
                                          <p:attrName>ppt_x</p:attrName>
                                        </p:attrNameLst>
                                      </p:cBhvr>
                                      <p:tavLst>
                                        <p:tav tm="0">
                                          <p:val>
                                            <p:strVal val="#ppt_x"/>
                                          </p:val>
                                        </p:tav>
                                        <p:tav tm="100000">
                                          <p:val>
                                            <p:strVal val="#ppt_x"/>
                                          </p:val>
                                        </p:tav>
                                      </p:tavLst>
                                    </p:anim>
                                    <p:anim calcmode="lin" valueType="num">
                                      <p:cBhvr additive="base">
                                        <p:cTn id="1678" dur="3500" fill="hold"/>
                                        <p:tgtEl>
                                          <p:spTgt spid="158"/>
                                        </p:tgtEl>
                                        <p:attrNameLst>
                                          <p:attrName>ppt_y</p:attrName>
                                        </p:attrNameLst>
                                      </p:cBhvr>
                                      <p:tavLst>
                                        <p:tav tm="0">
                                          <p:val>
                                            <p:strVal val="1+#ppt_h/2"/>
                                          </p:val>
                                        </p:tav>
                                        <p:tav tm="100000">
                                          <p:val>
                                            <p:strVal val="#ppt_y"/>
                                          </p:val>
                                        </p:tav>
                                      </p:tavLst>
                                    </p:anim>
                                  </p:childTnLst>
                                </p:cTn>
                              </p:par>
                              <p:par>
                                <p:cTn id="1679" presetID="2" presetClass="entr" presetSubtype="4" fill="hold" grpId="0" nodeType="withEffect">
                                  <p:stCondLst>
                                    <p:cond delay="0"/>
                                  </p:stCondLst>
                                  <p:childTnLst>
                                    <p:set>
                                      <p:cBhvr>
                                        <p:cTn id="1680" dur="1" fill="hold">
                                          <p:stCondLst>
                                            <p:cond delay="0"/>
                                          </p:stCondLst>
                                        </p:cTn>
                                        <p:tgtEl>
                                          <p:spTgt spid="159"/>
                                        </p:tgtEl>
                                        <p:attrNameLst>
                                          <p:attrName>style.visibility</p:attrName>
                                        </p:attrNameLst>
                                      </p:cBhvr>
                                      <p:to>
                                        <p:strVal val="visible"/>
                                      </p:to>
                                    </p:set>
                                    <p:anim calcmode="lin" valueType="num">
                                      <p:cBhvr additive="base">
                                        <p:cTn id="1681" dur="3500" fill="hold"/>
                                        <p:tgtEl>
                                          <p:spTgt spid="159"/>
                                        </p:tgtEl>
                                        <p:attrNameLst>
                                          <p:attrName>ppt_x</p:attrName>
                                        </p:attrNameLst>
                                      </p:cBhvr>
                                      <p:tavLst>
                                        <p:tav tm="0">
                                          <p:val>
                                            <p:strVal val="#ppt_x"/>
                                          </p:val>
                                        </p:tav>
                                        <p:tav tm="100000">
                                          <p:val>
                                            <p:strVal val="#ppt_x"/>
                                          </p:val>
                                        </p:tav>
                                      </p:tavLst>
                                    </p:anim>
                                    <p:anim calcmode="lin" valueType="num">
                                      <p:cBhvr additive="base">
                                        <p:cTn id="1682" dur="3500" fill="hold"/>
                                        <p:tgtEl>
                                          <p:spTgt spid="159"/>
                                        </p:tgtEl>
                                        <p:attrNameLst>
                                          <p:attrName>ppt_y</p:attrName>
                                        </p:attrNameLst>
                                      </p:cBhvr>
                                      <p:tavLst>
                                        <p:tav tm="0">
                                          <p:val>
                                            <p:strVal val="1+#ppt_h/2"/>
                                          </p:val>
                                        </p:tav>
                                        <p:tav tm="100000">
                                          <p:val>
                                            <p:strVal val="#ppt_y"/>
                                          </p:val>
                                        </p:tav>
                                      </p:tavLst>
                                    </p:anim>
                                  </p:childTnLst>
                                </p:cTn>
                              </p:par>
                              <p:par>
                                <p:cTn id="1683" presetID="2" presetClass="entr" presetSubtype="4" fill="hold" grpId="0" nodeType="withEffect">
                                  <p:stCondLst>
                                    <p:cond delay="0"/>
                                  </p:stCondLst>
                                  <p:childTnLst>
                                    <p:set>
                                      <p:cBhvr>
                                        <p:cTn id="1684" dur="1" fill="hold">
                                          <p:stCondLst>
                                            <p:cond delay="0"/>
                                          </p:stCondLst>
                                        </p:cTn>
                                        <p:tgtEl>
                                          <p:spTgt spid="160"/>
                                        </p:tgtEl>
                                        <p:attrNameLst>
                                          <p:attrName>style.visibility</p:attrName>
                                        </p:attrNameLst>
                                      </p:cBhvr>
                                      <p:to>
                                        <p:strVal val="visible"/>
                                      </p:to>
                                    </p:set>
                                    <p:anim calcmode="lin" valueType="num">
                                      <p:cBhvr additive="base">
                                        <p:cTn id="1685" dur="3500" fill="hold"/>
                                        <p:tgtEl>
                                          <p:spTgt spid="160"/>
                                        </p:tgtEl>
                                        <p:attrNameLst>
                                          <p:attrName>ppt_x</p:attrName>
                                        </p:attrNameLst>
                                      </p:cBhvr>
                                      <p:tavLst>
                                        <p:tav tm="0">
                                          <p:val>
                                            <p:strVal val="#ppt_x"/>
                                          </p:val>
                                        </p:tav>
                                        <p:tav tm="100000">
                                          <p:val>
                                            <p:strVal val="#ppt_x"/>
                                          </p:val>
                                        </p:tav>
                                      </p:tavLst>
                                    </p:anim>
                                    <p:anim calcmode="lin" valueType="num">
                                      <p:cBhvr additive="base">
                                        <p:cTn id="1686" dur="3500" fill="hold"/>
                                        <p:tgtEl>
                                          <p:spTgt spid="160"/>
                                        </p:tgtEl>
                                        <p:attrNameLst>
                                          <p:attrName>ppt_y</p:attrName>
                                        </p:attrNameLst>
                                      </p:cBhvr>
                                      <p:tavLst>
                                        <p:tav tm="0">
                                          <p:val>
                                            <p:strVal val="1+#ppt_h/2"/>
                                          </p:val>
                                        </p:tav>
                                        <p:tav tm="100000">
                                          <p:val>
                                            <p:strVal val="#ppt_y"/>
                                          </p:val>
                                        </p:tav>
                                      </p:tavLst>
                                    </p:anim>
                                  </p:childTnLst>
                                </p:cTn>
                              </p:par>
                              <p:par>
                                <p:cTn id="1687" presetID="2" presetClass="entr" presetSubtype="4" fill="hold" grpId="0" nodeType="withEffect">
                                  <p:stCondLst>
                                    <p:cond delay="0"/>
                                  </p:stCondLst>
                                  <p:childTnLst>
                                    <p:set>
                                      <p:cBhvr>
                                        <p:cTn id="1688" dur="1" fill="hold">
                                          <p:stCondLst>
                                            <p:cond delay="0"/>
                                          </p:stCondLst>
                                        </p:cTn>
                                        <p:tgtEl>
                                          <p:spTgt spid="161"/>
                                        </p:tgtEl>
                                        <p:attrNameLst>
                                          <p:attrName>style.visibility</p:attrName>
                                        </p:attrNameLst>
                                      </p:cBhvr>
                                      <p:to>
                                        <p:strVal val="visible"/>
                                      </p:to>
                                    </p:set>
                                    <p:anim calcmode="lin" valueType="num">
                                      <p:cBhvr additive="base">
                                        <p:cTn id="1689" dur="3500" fill="hold"/>
                                        <p:tgtEl>
                                          <p:spTgt spid="161"/>
                                        </p:tgtEl>
                                        <p:attrNameLst>
                                          <p:attrName>ppt_x</p:attrName>
                                        </p:attrNameLst>
                                      </p:cBhvr>
                                      <p:tavLst>
                                        <p:tav tm="0">
                                          <p:val>
                                            <p:strVal val="#ppt_x"/>
                                          </p:val>
                                        </p:tav>
                                        <p:tav tm="100000">
                                          <p:val>
                                            <p:strVal val="#ppt_x"/>
                                          </p:val>
                                        </p:tav>
                                      </p:tavLst>
                                    </p:anim>
                                    <p:anim calcmode="lin" valueType="num">
                                      <p:cBhvr additive="base">
                                        <p:cTn id="1690" dur="3500" fill="hold"/>
                                        <p:tgtEl>
                                          <p:spTgt spid="161"/>
                                        </p:tgtEl>
                                        <p:attrNameLst>
                                          <p:attrName>ppt_y</p:attrName>
                                        </p:attrNameLst>
                                      </p:cBhvr>
                                      <p:tavLst>
                                        <p:tav tm="0">
                                          <p:val>
                                            <p:strVal val="1+#ppt_h/2"/>
                                          </p:val>
                                        </p:tav>
                                        <p:tav tm="100000">
                                          <p:val>
                                            <p:strVal val="#ppt_y"/>
                                          </p:val>
                                        </p:tav>
                                      </p:tavLst>
                                    </p:anim>
                                  </p:childTnLst>
                                </p:cTn>
                              </p:par>
                              <p:par>
                                <p:cTn id="1691" presetID="2" presetClass="entr" presetSubtype="4" fill="hold" grpId="0" nodeType="withEffect">
                                  <p:stCondLst>
                                    <p:cond delay="0"/>
                                  </p:stCondLst>
                                  <p:childTnLst>
                                    <p:set>
                                      <p:cBhvr>
                                        <p:cTn id="1692" dur="1" fill="hold">
                                          <p:stCondLst>
                                            <p:cond delay="0"/>
                                          </p:stCondLst>
                                        </p:cTn>
                                        <p:tgtEl>
                                          <p:spTgt spid="162"/>
                                        </p:tgtEl>
                                        <p:attrNameLst>
                                          <p:attrName>style.visibility</p:attrName>
                                        </p:attrNameLst>
                                      </p:cBhvr>
                                      <p:to>
                                        <p:strVal val="visible"/>
                                      </p:to>
                                    </p:set>
                                    <p:anim calcmode="lin" valueType="num">
                                      <p:cBhvr additive="base">
                                        <p:cTn id="1693" dur="3500" fill="hold"/>
                                        <p:tgtEl>
                                          <p:spTgt spid="162"/>
                                        </p:tgtEl>
                                        <p:attrNameLst>
                                          <p:attrName>ppt_x</p:attrName>
                                        </p:attrNameLst>
                                      </p:cBhvr>
                                      <p:tavLst>
                                        <p:tav tm="0">
                                          <p:val>
                                            <p:strVal val="#ppt_x"/>
                                          </p:val>
                                        </p:tav>
                                        <p:tav tm="100000">
                                          <p:val>
                                            <p:strVal val="#ppt_x"/>
                                          </p:val>
                                        </p:tav>
                                      </p:tavLst>
                                    </p:anim>
                                    <p:anim calcmode="lin" valueType="num">
                                      <p:cBhvr additive="base">
                                        <p:cTn id="1694" dur="3500" fill="hold"/>
                                        <p:tgtEl>
                                          <p:spTgt spid="162"/>
                                        </p:tgtEl>
                                        <p:attrNameLst>
                                          <p:attrName>ppt_y</p:attrName>
                                        </p:attrNameLst>
                                      </p:cBhvr>
                                      <p:tavLst>
                                        <p:tav tm="0">
                                          <p:val>
                                            <p:strVal val="1+#ppt_h/2"/>
                                          </p:val>
                                        </p:tav>
                                        <p:tav tm="100000">
                                          <p:val>
                                            <p:strVal val="#ppt_y"/>
                                          </p:val>
                                        </p:tav>
                                      </p:tavLst>
                                    </p:anim>
                                  </p:childTnLst>
                                </p:cTn>
                              </p:par>
                              <p:par>
                                <p:cTn id="1695" presetID="2" presetClass="entr" presetSubtype="4" fill="hold" grpId="0" nodeType="withEffect">
                                  <p:stCondLst>
                                    <p:cond delay="0"/>
                                  </p:stCondLst>
                                  <p:childTnLst>
                                    <p:set>
                                      <p:cBhvr>
                                        <p:cTn id="1696" dur="1" fill="hold">
                                          <p:stCondLst>
                                            <p:cond delay="0"/>
                                          </p:stCondLst>
                                        </p:cTn>
                                        <p:tgtEl>
                                          <p:spTgt spid="163"/>
                                        </p:tgtEl>
                                        <p:attrNameLst>
                                          <p:attrName>style.visibility</p:attrName>
                                        </p:attrNameLst>
                                      </p:cBhvr>
                                      <p:to>
                                        <p:strVal val="visible"/>
                                      </p:to>
                                    </p:set>
                                    <p:anim calcmode="lin" valueType="num">
                                      <p:cBhvr additive="base">
                                        <p:cTn id="1697" dur="3500" fill="hold"/>
                                        <p:tgtEl>
                                          <p:spTgt spid="163"/>
                                        </p:tgtEl>
                                        <p:attrNameLst>
                                          <p:attrName>ppt_x</p:attrName>
                                        </p:attrNameLst>
                                      </p:cBhvr>
                                      <p:tavLst>
                                        <p:tav tm="0">
                                          <p:val>
                                            <p:strVal val="#ppt_x"/>
                                          </p:val>
                                        </p:tav>
                                        <p:tav tm="100000">
                                          <p:val>
                                            <p:strVal val="#ppt_x"/>
                                          </p:val>
                                        </p:tav>
                                      </p:tavLst>
                                    </p:anim>
                                    <p:anim calcmode="lin" valueType="num">
                                      <p:cBhvr additive="base">
                                        <p:cTn id="1698" dur="3500" fill="hold"/>
                                        <p:tgtEl>
                                          <p:spTgt spid="163"/>
                                        </p:tgtEl>
                                        <p:attrNameLst>
                                          <p:attrName>ppt_y</p:attrName>
                                        </p:attrNameLst>
                                      </p:cBhvr>
                                      <p:tavLst>
                                        <p:tav tm="0">
                                          <p:val>
                                            <p:strVal val="1+#ppt_h/2"/>
                                          </p:val>
                                        </p:tav>
                                        <p:tav tm="100000">
                                          <p:val>
                                            <p:strVal val="#ppt_y"/>
                                          </p:val>
                                        </p:tav>
                                      </p:tavLst>
                                    </p:anim>
                                  </p:childTnLst>
                                </p:cTn>
                              </p:par>
                              <p:par>
                                <p:cTn id="1699" presetID="8" presetClass="emph" presetSubtype="0" fill="hold" grpId="1" nodeType="withEffect">
                                  <p:stCondLst>
                                    <p:cond delay="0"/>
                                  </p:stCondLst>
                                  <p:childTnLst>
                                    <p:animRot by="21600000">
                                      <p:cBhvr>
                                        <p:cTn id="1700" dur="3500" fill="hold"/>
                                        <p:tgtEl>
                                          <p:spTgt spid="150"/>
                                        </p:tgtEl>
                                        <p:attrNameLst>
                                          <p:attrName>r</p:attrName>
                                        </p:attrNameLst>
                                      </p:cBhvr>
                                    </p:animRot>
                                  </p:childTnLst>
                                </p:cTn>
                              </p:par>
                              <p:par>
                                <p:cTn id="1701" presetID="8" presetClass="emph" presetSubtype="0" fill="hold" grpId="1" nodeType="withEffect">
                                  <p:stCondLst>
                                    <p:cond delay="0"/>
                                  </p:stCondLst>
                                  <p:childTnLst>
                                    <p:animRot by="21600000">
                                      <p:cBhvr>
                                        <p:cTn id="1702" dur="3500" fill="hold"/>
                                        <p:tgtEl>
                                          <p:spTgt spid="151"/>
                                        </p:tgtEl>
                                        <p:attrNameLst>
                                          <p:attrName>r</p:attrName>
                                        </p:attrNameLst>
                                      </p:cBhvr>
                                    </p:animRot>
                                  </p:childTnLst>
                                </p:cTn>
                              </p:par>
                              <p:par>
                                <p:cTn id="1703" presetID="8" presetClass="emph" presetSubtype="0" fill="hold" grpId="1" nodeType="withEffect">
                                  <p:stCondLst>
                                    <p:cond delay="0"/>
                                  </p:stCondLst>
                                  <p:childTnLst>
                                    <p:animRot by="21600000">
                                      <p:cBhvr>
                                        <p:cTn id="1704" dur="3500" fill="hold"/>
                                        <p:tgtEl>
                                          <p:spTgt spid="152"/>
                                        </p:tgtEl>
                                        <p:attrNameLst>
                                          <p:attrName>r</p:attrName>
                                        </p:attrNameLst>
                                      </p:cBhvr>
                                    </p:animRot>
                                  </p:childTnLst>
                                </p:cTn>
                              </p:par>
                              <p:par>
                                <p:cTn id="1705" presetID="8" presetClass="emph" presetSubtype="0" fill="hold" grpId="1" nodeType="withEffect">
                                  <p:stCondLst>
                                    <p:cond delay="0"/>
                                  </p:stCondLst>
                                  <p:childTnLst>
                                    <p:animRot by="21600000">
                                      <p:cBhvr>
                                        <p:cTn id="1706" dur="3500" fill="hold"/>
                                        <p:tgtEl>
                                          <p:spTgt spid="153"/>
                                        </p:tgtEl>
                                        <p:attrNameLst>
                                          <p:attrName>r</p:attrName>
                                        </p:attrNameLst>
                                      </p:cBhvr>
                                    </p:animRot>
                                  </p:childTnLst>
                                </p:cTn>
                              </p:par>
                              <p:par>
                                <p:cTn id="1707" presetID="8" presetClass="emph" presetSubtype="0" fill="hold" grpId="1" nodeType="withEffect">
                                  <p:stCondLst>
                                    <p:cond delay="0"/>
                                  </p:stCondLst>
                                  <p:childTnLst>
                                    <p:animRot by="21600000">
                                      <p:cBhvr>
                                        <p:cTn id="1708" dur="3500" fill="hold"/>
                                        <p:tgtEl>
                                          <p:spTgt spid="154"/>
                                        </p:tgtEl>
                                        <p:attrNameLst>
                                          <p:attrName>r</p:attrName>
                                        </p:attrNameLst>
                                      </p:cBhvr>
                                    </p:animRot>
                                  </p:childTnLst>
                                </p:cTn>
                              </p:par>
                              <p:par>
                                <p:cTn id="1709" presetID="8" presetClass="emph" presetSubtype="0" fill="hold" grpId="1" nodeType="withEffect">
                                  <p:stCondLst>
                                    <p:cond delay="0"/>
                                  </p:stCondLst>
                                  <p:childTnLst>
                                    <p:animRot by="21600000">
                                      <p:cBhvr>
                                        <p:cTn id="1710" dur="3500" fill="hold"/>
                                        <p:tgtEl>
                                          <p:spTgt spid="155"/>
                                        </p:tgtEl>
                                        <p:attrNameLst>
                                          <p:attrName>r</p:attrName>
                                        </p:attrNameLst>
                                      </p:cBhvr>
                                    </p:animRot>
                                  </p:childTnLst>
                                </p:cTn>
                              </p:par>
                              <p:par>
                                <p:cTn id="1711" presetID="8" presetClass="emph" presetSubtype="0" fill="hold" grpId="1" nodeType="withEffect">
                                  <p:stCondLst>
                                    <p:cond delay="0"/>
                                  </p:stCondLst>
                                  <p:childTnLst>
                                    <p:animRot by="21600000">
                                      <p:cBhvr>
                                        <p:cTn id="1712" dur="3500" fill="hold"/>
                                        <p:tgtEl>
                                          <p:spTgt spid="156"/>
                                        </p:tgtEl>
                                        <p:attrNameLst>
                                          <p:attrName>r</p:attrName>
                                        </p:attrNameLst>
                                      </p:cBhvr>
                                    </p:animRot>
                                  </p:childTnLst>
                                </p:cTn>
                              </p:par>
                              <p:par>
                                <p:cTn id="1713" presetID="8" presetClass="emph" presetSubtype="0" fill="hold" grpId="1" nodeType="withEffect">
                                  <p:stCondLst>
                                    <p:cond delay="0"/>
                                  </p:stCondLst>
                                  <p:childTnLst>
                                    <p:animRot by="21600000">
                                      <p:cBhvr>
                                        <p:cTn id="1714" dur="3500" fill="hold"/>
                                        <p:tgtEl>
                                          <p:spTgt spid="157"/>
                                        </p:tgtEl>
                                        <p:attrNameLst>
                                          <p:attrName>r</p:attrName>
                                        </p:attrNameLst>
                                      </p:cBhvr>
                                    </p:animRot>
                                  </p:childTnLst>
                                </p:cTn>
                              </p:par>
                              <p:par>
                                <p:cTn id="1715" presetID="8" presetClass="emph" presetSubtype="0" fill="hold" grpId="1" nodeType="withEffect">
                                  <p:stCondLst>
                                    <p:cond delay="0"/>
                                  </p:stCondLst>
                                  <p:childTnLst>
                                    <p:animRot by="21600000">
                                      <p:cBhvr>
                                        <p:cTn id="1716" dur="3500" fill="hold"/>
                                        <p:tgtEl>
                                          <p:spTgt spid="158"/>
                                        </p:tgtEl>
                                        <p:attrNameLst>
                                          <p:attrName>r</p:attrName>
                                        </p:attrNameLst>
                                      </p:cBhvr>
                                    </p:animRot>
                                  </p:childTnLst>
                                </p:cTn>
                              </p:par>
                              <p:par>
                                <p:cTn id="1717" presetID="8" presetClass="emph" presetSubtype="0" fill="hold" grpId="1" nodeType="withEffect">
                                  <p:stCondLst>
                                    <p:cond delay="0"/>
                                  </p:stCondLst>
                                  <p:childTnLst>
                                    <p:animRot by="21600000">
                                      <p:cBhvr>
                                        <p:cTn id="1718" dur="3500" fill="hold"/>
                                        <p:tgtEl>
                                          <p:spTgt spid="159"/>
                                        </p:tgtEl>
                                        <p:attrNameLst>
                                          <p:attrName>r</p:attrName>
                                        </p:attrNameLst>
                                      </p:cBhvr>
                                    </p:animRot>
                                  </p:childTnLst>
                                </p:cTn>
                              </p:par>
                              <p:par>
                                <p:cTn id="1719" presetID="8" presetClass="emph" presetSubtype="0" fill="hold" grpId="1" nodeType="withEffect">
                                  <p:stCondLst>
                                    <p:cond delay="0"/>
                                  </p:stCondLst>
                                  <p:childTnLst>
                                    <p:animRot by="21600000">
                                      <p:cBhvr>
                                        <p:cTn id="1720" dur="3500" fill="hold"/>
                                        <p:tgtEl>
                                          <p:spTgt spid="160"/>
                                        </p:tgtEl>
                                        <p:attrNameLst>
                                          <p:attrName>r</p:attrName>
                                        </p:attrNameLst>
                                      </p:cBhvr>
                                    </p:animRot>
                                  </p:childTnLst>
                                </p:cTn>
                              </p:par>
                              <p:par>
                                <p:cTn id="1721" presetID="8" presetClass="emph" presetSubtype="0" fill="hold" grpId="1" nodeType="withEffect">
                                  <p:stCondLst>
                                    <p:cond delay="0"/>
                                  </p:stCondLst>
                                  <p:childTnLst>
                                    <p:animRot by="21600000">
                                      <p:cBhvr>
                                        <p:cTn id="1722" dur="3500" fill="hold"/>
                                        <p:tgtEl>
                                          <p:spTgt spid="161"/>
                                        </p:tgtEl>
                                        <p:attrNameLst>
                                          <p:attrName>r</p:attrName>
                                        </p:attrNameLst>
                                      </p:cBhvr>
                                    </p:animRot>
                                  </p:childTnLst>
                                </p:cTn>
                              </p:par>
                              <p:par>
                                <p:cTn id="1723" presetID="8" presetClass="emph" presetSubtype="0" fill="hold" grpId="1" nodeType="withEffect">
                                  <p:stCondLst>
                                    <p:cond delay="0"/>
                                  </p:stCondLst>
                                  <p:childTnLst>
                                    <p:animRot by="21600000">
                                      <p:cBhvr>
                                        <p:cTn id="1724" dur="3500" fill="hold"/>
                                        <p:tgtEl>
                                          <p:spTgt spid="162"/>
                                        </p:tgtEl>
                                        <p:attrNameLst>
                                          <p:attrName>r</p:attrName>
                                        </p:attrNameLst>
                                      </p:cBhvr>
                                    </p:animRot>
                                  </p:childTnLst>
                                </p:cTn>
                              </p:par>
                              <p:par>
                                <p:cTn id="1725" presetID="8" presetClass="emph" presetSubtype="0" fill="hold" grpId="1" nodeType="withEffect">
                                  <p:stCondLst>
                                    <p:cond delay="0"/>
                                  </p:stCondLst>
                                  <p:childTnLst>
                                    <p:animRot by="21600000">
                                      <p:cBhvr>
                                        <p:cTn id="1726" dur="3500" fill="hold"/>
                                        <p:tgtEl>
                                          <p:spTgt spid="163"/>
                                        </p:tgtEl>
                                        <p:attrNameLst>
                                          <p:attrName>r</p:attrName>
                                        </p:attrNameLst>
                                      </p:cBhvr>
                                    </p:animRot>
                                  </p:childTnLst>
                                </p:cTn>
                              </p:par>
                              <p:par>
                                <p:cTn id="1727" presetID="2" presetClass="exit" presetSubtype="1" fill="hold" grpId="2" nodeType="withEffect">
                                  <p:stCondLst>
                                    <p:cond delay="0"/>
                                  </p:stCondLst>
                                  <p:childTnLst>
                                    <p:anim calcmode="lin" valueType="num">
                                      <p:cBhvr additive="base">
                                        <p:cTn id="1728" dur="3500"/>
                                        <p:tgtEl>
                                          <p:spTgt spid="150"/>
                                        </p:tgtEl>
                                        <p:attrNameLst>
                                          <p:attrName>ppt_x</p:attrName>
                                        </p:attrNameLst>
                                      </p:cBhvr>
                                      <p:tavLst>
                                        <p:tav tm="0">
                                          <p:val>
                                            <p:strVal val="ppt_x"/>
                                          </p:val>
                                        </p:tav>
                                        <p:tav tm="100000">
                                          <p:val>
                                            <p:strVal val="ppt_x"/>
                                          </p:val>
                                        </p:tav>
                                      </p:tavLst>
                                    </p:anim>
                                    <p:anim calcmode="lin" valueType="num">
                                      <p:cBhvr additive="base">
                                        <p:cTn id="1729" dur="3500"/>
                                        <p:tgtEl>
                                          <p:spTgt spid="150"/>
                                        </p:tgtEl>
                                        <p:attrNameLst>
                                          <p:attrName>ppt_y</p:attrName>
                                        </p:attrNameLst>
                                      </p:cBhvr>
                                      <p:tavLst>
                                        <p:tav tm="0">
                                          <p:val>
                                            <p:strVal val="ppt_y"/>
                                          </p:val>
                                        </p:tav>
                                        <p:tav tm="100000">
                                          <p:val>
                                            <p:strVal val="0-ppt_h/2"/>
                                          </p:val>
                                        </p:tav>
                                      </p:tavLst>
                                    </p:anim>
                                    <p:set>
                                      <p:cBhvr>
                                        <p:cTn id="1730" dur="1" fill="hold">
                                          <p:stCondLst>
                                            <p:cond delay="3499"/>
                                          </p:stCondLst>
                                        </p:cTn>
                                        <p:tgtEl>
                                          <p:spTgt spid="150"/>
                                        </p:tgtEl>
                                        <p:attrNameLst>
                                          <p:attrName>style.visibility</p:attrName>
                                        </p:attrNameLst>
                                      </p:cBhvr>
                                      <p:to>
                                        <p:strVal val="hidden"/>
                                      </p:to>
                                    </p:set>
                                  </p:childTnLst>
                                </p:cTn>
                              </p:par>
                              <p:par>
                                <p:cTn id="1731" presetID="2" presetClass="exit" presetSubtype="1" fill="hold" grpId="2" nodeType="withEffect">
                                  <p:stCondLst>
                                    <p:cond delay="0"/>
                                  </p:stCondLst>
                                  <p:childTnLst>
                                    <p:anim calcmode="lin" valueType="num">
                                      <p:cBhvr additive="base">
                                        <p:cTn id="1732" dur="3500"/>
                                        <p:tgtEl>
                                          <p:spTgt spid="151"/>
                                        </p:tgtEl>
                                        <p:attrNameLst>
                                          <p:attrName>ppt_x</p:attrName>
                                        </p:attrNameLst>
                                      </p:cBhvr>
                                      <p:tavLst>
                                        <p:tav tm="0">
                                          <p:val>
                                            <p:strVal val="ppt_x"/>
                                          </p:val>
                                        </p:tav>
                                        <p:tav tm="100000">
                                          <p:val>
                                            <p:strVal val="ppt_x"/>
                                          </p:val>
                                        </p:tav>
                                      </p:tavLst>
                                    </p:anim>
                                    <p:anim calcmode="lin" valueType="num">
                                      <p:cBhvr additive="base">
                                        <p:cTn id="1733" dur="3500"/>
                                        <p:tgtEl>
                                          <p:spTgt spid="151"/>
                                        </p:tgtEl>
                                        <p:attrNameLst>
                                          <p:attrName>ppt_y</p:attrName>
                                        </p:attrNameLst>
                                      </p:cBhvr>
                                      <p:tavLst>
                                        <p:tav tm="0">
                                          <p:val>
                                            <p:strVal val="ppt_y"/>
                                          </p:val>
                                        </p:tav>
                                        <p:tav tm="100000">
                                          <p:val>
                                            <p:strVal val="0-ppt_h/2"/>
                                          </p:val>
                                        </p:tav>
                                      </p:tavLst>
                                    </p:anim>
                                    <p:set>
                                      <p:cBhvr>
                                        <p:cTn id="1734" dur="1" fill="hold">
                                          <p:stCondLst>
                                            <p:cond delay="3499"/>
                                          </p:stCondLst>
                                        </p:cTn>
                                        <p:tgtEl>
                                          <p:spTgt spid="151"/>
                                        </p:tgtEl>
                                        <p:attrNameLst>
                                          <p:attrName>style.visibility</p:attrName>
                                        </p:attrNameLst>
                                      </p:cBhvr>
                                      <p:to>
                                        <p:strVal val="hidden"/>
                                      </p:to>
                                    </p:set>
                                  </p:childTnLst>
                                </p:cTn>
                              </p:par>
                              <p:par>
                                <p:cTn id="1735" presetID="2" presetClass="exit" presetSubtype="1" fill="hold" grpId="2" nodeType="withEffect">
                                  <p:stCondLst>
                                    <p:cond delay="0"/>
                                  </p:stCondLst>
                                  <p:childTnLst>
                                    <p:anim calcmode="lin" valueType="num">
                                      <p:cBhvr additive="base">
                                        <p:cTn id="1736" dur="3500"/>
                                        <p:tgtEl>
                                          <p:spTgt spid="152"/>
                                        </p:tgtEl>
                                        <p:attrNameLst>
                                          <p:attrName>ppt_x</p:attrName>
                                        </p:attrNameLst>
                                      </p:cBhvr>
                                      <p:tavLst>
                                        <p:tav tm="0">
                                          <p:val>
                                            <p:strVal val="ppt_x"/>
                                          </p:val>
                                        </p:tav>
                                        <p:tav tm="100000">
                                          <p:val>
                                            <p:strVal val="ppt_x"/>
                                          </p:val>
                                        </p:tav>
                                      </p:tavLst>
                                    </p:anim>
                                    <p:anim calcmode="lin" valueType="num">
                                      <p:cBhvr additive="base">
                                        <p:cTn id="1737" dur="3500"/>
                                        <p:tgtEl>
                                          <p:spTgt spid="152"/>
                                        </p:tgtEl>
                                        <p:attrNameLst>
                                          <p:attrName>ppt_y</p:attrName>
                                        </p:attrNameLst>
                                      </p:cBhvr>
                                      <p:tavLst>
                                        <p:tav tm="0">
                                          <p:val>
                                            <p:strVal val="ppt_y"/>
                                          </p:val>
                                        </p:tav>
                                        <p:tav tm="100000">
                                          <p:val>
                                            <p:strVal val="0-ppt_h/2"/>
                                          </p:val>
                                        </p:tav>
                                      </p:tavLst>
                                    </p:anim>
                                    <p:set>
                                      <p:cBhvr>
                                        <p:cTn id="1738" dur="1" fill="hold">
                                          <p:stCondLst>
                                            <p:cond delay="3499"/>
                                          </p:stCondLst>
                                        </p:cTn>
                                        <p:tgtEl>
                                          <p:spTgt spid="152"/>
                                        </p:tgtEl>
                                        <p:attrNameLst>
                                          <p:attrName>style.visibility</p:attrName>
                                        </p:attrNameLst>
                                      </p:cBhvr>
                                      <p:to>
                                        <p:strVal val="hidden"/>
                                      </p:to>
                                    </p:set>
                                  </p:childTnLst>
                                </p:cTn>
                              </p:par>
                              <p:par>
                                <p:cTn id="1739" presetID="2" presetClass="exit" presetSubtype="1" fill="hold" grpId="2" nodeType="withEffect">
                                  <p:stCondLst>
                                    <p:cond delay="0"/>
                                  </p:stCondLst>
                                  <p:childTnLst>
                                    <p:anim calcmode="lin" valueType="num">
                                      <p:cBhvr additive="base">
                                        <p:cTn id="1740" dur="3500"/>
                                        <p:tgtEl>
                                          <p:spTgt spid="153"/>
                                        </p:tgtEl>
                                        <p:attrNameLst>
                                          <p:attrName>ppt_x</p:attrName>
                                        </p:attrNameLst>
                                      </p:cBhvr>
                                      <p:tavLst>
                                        <p:tav tm="0">
                                          <p:val>
                                            <p:strVal val="ppt_x"/>
                                          </p:val>
                                        </p:tav>
                                        <p:tav tm="100000">
                                          <p:val>
                                            <p:strVal val="ppt_x"/>
                                          </p:val>
                                        </p:tav>
                                      </p:tavLst>
                                    </p:anim>
                                    <p:anim calcmode="lin" valueType="num">
                                      <p:cBhvr additive="base">
                                        <p:cTn id="1741" dur="3500"/>
                                        <p:tgtEl>
                                          <p:spTgt spid="153"/>
                                        </p:tgtEl>
                                        <p:attrNameLst>
                                          <p:attrName>ppt_y</p:attrName>
                                        </p:attrNameLst>
                                      </p:cBhvr>
                                      <p:tavLst>
                                        <p:tav tm="0">
                                          <p:val>
                                            <p:strVal val="ppt_y"/>
                                          </p:val>
                                        </p:tav>
                                        <p:tav tm="100000">
                                          <p:val>
                                            <p:strVal val="0-ppt_h/2"/>
                                          </p:val>
                                        </p:tav>
                                      </p:tavLst>
                                    </p:anim>
                                    <p:set>
                                      <p:cBhvr>
                                        <p:cTn id="1742" dur="1" fill="hold">
                                          <p:stCondLst>
                                            <p:cond delay="3499"/>
                                          </p:stCondLst>
                                        </p:cTn>
                                        <p:tgtEl>
                                          <p:spTgt spid="153"/>
                                        </p:tgtEl>
                                        <p:attrNameLst>
                                          <p:attrName>style.visibility</p:attrName>
                                        </p:attrNameLst>
                                      </p:cBhvr>
                                      <p:to>
                                        <p:strVal val="hidden"/>
                                      </p:to>
                                    </p:set>
                                  </p:childTnLst>
                                </p:cTn>
                              </p:par>
                              <p:par>
                                <p:cTn id="1743" presetID="2" presetClass="exit" presetSubtype="1" fill="hold" grpId="2" nodeType="withEffect">
                                  <p:stCondLst>
                                    <p:cond delay="0"/>
                                  </p:stCondLst>
                                  <p:childTnLst>
                                    <p:anim calcmode="lin" valueType="num">
                                      <p:cBhvr additive="base">
                                        <p:cTn id="1744" dur="3500"/>
                                        <p:tgtEl>
                                          <p:spTgt spid="154"/>
                                        </p:tgtEl>
                                        <p:attrNameLst>
                                          <p:attrName>ppt_x</p:attrName>
                                        </p:attrNameLst>
                                      </p:cBhvr>
                                      <p:tavLst>
                                        <p:tav tm="0">
                                          <p:val>
                                            <p:strVal val="ppt_x"/>
                                          </p:val>
                                        </p:tav>
                                        <p:tav tm="100000">
                                          <p:val>
                                            <p:strVal val="ppt_x"/>
                                          </p:val>
                                        </p:tav>
                                      </p:tavLst>
                                    </p:anim>
                                    <p:anim calcmode="lin" valueType="num">
                                      <p:cBhvr additive="base">
                                        <p:cTn id="1745" dur="3500"/>
                                        <p:tgtEl>
                                          <p:spTgt spid="154"/>
                                        </p:tgtEl>
                                        <p:attrNameLst>
                                          <p:attrName>ppt_y</p:attrName>
                                        </p:attrNameLst>
                                      </p:cBhvr>
                                      <p:tavLst>
                                        <p:tav tm="0">
                                          <p:val>
                                            <p:strVal val="ppt_y"/>
                                          </p:val>
                                        </p:tav>
                                        <p:tav tm="100000">
                                          <p:val>
                                            <p:strVal val="0-ppt_h/2"/>
                                          </p:val>
                                        </p:tav>
                                      </p:tavLst>
                                    </p:anim>
                                    <p:set>
                                      <p:cBhvr>
                                        <p:cTn id="1746" dur="1" fill="hold">
                                          <p:stCondLst>
                                            <p:cond delay="3499"/>
                                          </p:stCondLst>
                                        </p:cTn>
                                        <p:tgtEl>
                                          <p:spTgt spid="154"/>
                                        </p:tgtEl>
                                        <p:attrNameLst>
                                          <p:attrName>style.visibility</p:attrName>
                                        </p:attrNameLst>
                                      </p:cBhvr>
                                      <p:to>
                                        <p:strVal val="hidden"/>
                                      </p:to>
                                    </p:set>
                                  </p:childTnLst>
                                </p:cTn>
                              </p:par>
                              <p:par>
                                <p:cTn id="1747" presetID="2" presetClass="exit" presetSubtype="1" fill="hold" grpId="2" nodeType="withEffect">
                                  <p:stCondLst>
                                    <p:cond delay="0"/>
                                  </p:stCondLst>
                                  <p:childTnLst>
                                    <p:anim calcmode="lin" valueType="num">
                                      <p:cBhvr additive="base">
                                        <p:cTn id="1748" dur="3500"/>
                                        <p:tgtEl>
                                          <p:spTgt spid="155"/>
                                        </p:tgtEl>
                                        <p:attrNameLst>
                                          <p:attrName>ppt_x</p:attrName>
                                        </p:attrNameLst>
                                      </p:cBhvr>
                                      <p:tavLst>
                                        <p:tav tm="0">
                                          <p:val>
                                            <p:strVal val="ppt_x"/>
                                          </p:val>
                                        </p:tav>
                                        <p:tav tm="100000">
                                          <p:val>
                                            <p:strVal val="ppt_x"/>
                                          </p:val>
                                        </p:tav>
                                      </p:tavLst>
                                    </p:anim>
                                    <p:anim calcmode="lin" valueType="num">
                                      <p:cBhvr additive="base">
                                        <p:cTn id="1749" dur="3500"/>
                                        <p:tgtEl>
                                          <p:spTgt spid="155"/>
                                        </p:tgtEl>
                                        <p:attrNameLst>
                                          <p:attrName>ppt_y</p:attrName>
                                        </p:attrNameLst>
                                      </p:cBhvr>
                                      <p:tavLst>
                                        <p:tav tm="0">
                                          <p:val>
                                            <p:strVal val="ppt_y"/>
                                          </p:val>
                                        </p:tav>
                                        <p:tav tm="100000">
                                          <p:val>
                                            <p:strVal val="0-ppt_h/2"/>
                                          </p:val>
                                        </p:tav>
                                      </p:tavLst>
                                    </p:anim>
                                    <p:set>
                                      <p:cBhvr>
                                        <p:cTn id="1750" dur="1" fill="hold">
                                          <p:stCondLst>
                                            <p:cond delay="3499"/>
                                          </p:stCondLst>
                                        </p:cTn>
                                        <p:tgtEl>
                                          <p:spTgt spid="155"/>
                                        </p:tgtEl>
                                        <p:attrNameLst>
                                          <p:attrName>style.visibility</p:attrName>
                                        </p:attrNameLst>
                                      </p:cBhvr>
                                      <p:to>
                                        <p:strVal val="hidden"/>
                                      </p:to>
                                    </p:set>
                                  </p:childTnLst>
                                </p:cTn>
                              </p:par>
                              <p:par>
                                <p:cTn id="1751" presetID="2" presetClass="exit" presetSubtype="1" fill="hold" grpId="2" nodeType="withEffect">
                                  <p:stCondLst>
                                    <p:cond delay="0"/>
                                  </p:stCondLst>
                                  <p:childTnLst>
                                    <p:anim calcmode="lin" valueType="num">
                                      <p:cBhvr additive="base">
                                        <p:cTn id="1752" dur="3500"/>
                                        <p:tgtEl>
                                          <p:spTgt spid="156"/>
                                        </p:tgtEl>
                                        <p:attrNameLst>
                                          <p:attrName>ppt_x</p:attrName>
                                        </p:attrNameLst>
                                      </p:cBhvr>
                                      <p:tavLst>
                                        <p:tav tm="0">
                                          <p:val>
                                            <p:strVal val="ppt_x"/>
                                          </p:val>
                                        </p:tav>
                                        <p:tav tm="100000">
                                          <p:val>
                                            <p:strVal val="ppt_x"/>
                                          </p:val>
                                        </p:tav>
                                      </p:tavLst>
                                    </p:anim>
                                    <p:anim calcmode="lin" valueType="num">
                                      <p:cBhvr additive="base">
                                        <p:cTn id="1753" dur="3500"/>
                                        <p:tgtEl>
                                          <p:spTgt spid="156"/>
                                        </p:tgtEl>
                                        <p:attrNameLst>
                                          <p:attrName>ppt_y</p:attrName>
                                        </p:attrNameLst>
                                      </p:cBhvr>
                                      <p:tavLst>
                                        <p:tav tm="0">
                                          <p:val>
                                            <p:strVal val="ppt_y"/>
                                          </p:val>
                                        </p:tav>
                                        <p:tav tm="100000">
                                          <p:val>
                                            <p:strVal val="0-ppt_h/2"/>
                                          </p:val>
                                        </p:tav>
                                      </p:tavLst>
                                    </p:anim>
                                    <p:set>
                                      <p:cBhvr>
                                        <p:cTn id="1754" dur="1" fill="hold">
                                          <p:stCondLst>
                                            <p:cond delay="3499"/>
                                          </p:stCondLst>
                                        </p:cTn>
                                        <p:tgtEl>
                                          <p:spTgt spid="156"/>
                                        </p:tgtEl>
                                        <p:attrNameLst>
                                          <p:attrName>style.visibility</p:attrName>
                                        </p:attrNameLst>
                                      </p:cBhvr>
                                      <p:to>
                                        <p:strVal val="hidden"/>
                                      </p:to>
                                    </p:set>
                                  </p:childTnLst>
                                </p:cTn>
                              </p:par>
                              <p:par>
                                <p:cTn id="1755" presetID="2" presetClass="exit" presetSubtype="1" fill="hold" grpId="2" nodeType="withEffect">
                                  <p:stCondLst>
                                    <p:cond delay="0"/>
                                  </p:stCondLst>
                                  <p:childTnLst>
                                    <p:anim calcmode="lin" valueType="num">
                                      <p:cBhvr additive="base">
                                        <p:cTn id="1756" dur="3500"/>
                                        <p:tgtEl>
                                          <p:spTgt spid="157"/>
                                        </p:tgtEl>
                                        <p:attrNameLst>
                                          <p:attrName>ppt_x</p:attrName>
                                        </p:attrNameLst>
                                      </p:cBhvr>
                                      <p:tavLst>
                                        <p:tav tm="0">
                                          <p:val>
                                            <p:strVal val="ppt_x"/>
                                          </p:val>
                                        </p:tav>
                                        <p:tav tm="100000">
                                          <p:val>
                                            <p:strVal val="ppt_x"/>
                                          </p:val>
                                        </p:tav>
                                      </p:tavLst>
                                    </p:anim>
                                    <p:anim calcmode="lin" valueType="num">
                                      <p:cBhvr additive="base">
                                        <p:cTn id="1757" dur="3500"/>
                                        <p:tgtEl>
                                          <p:spTgt spid="157"/>
                                        </p:tgtEl>
                                        <p:attrNameLst>
                                          <p:attrName>ppt_y</p:attrName>
                                        </p:attrNameLst>
                                      </p:cBhvr>
                                      <p:tavLst>
                                        <p:tav tm="0">
                                          <p:val>
                                            <p:strVal val="ppt_y"/>
                                          </p:val>
                                        </p:tav>
                                        <p:tav tm="100000">
                                          <p:val>
                                            <p:strVal val="0-ppt_h/2"/>
                                          </p:val>
                                        </p:tav>
                                      </p:tavLst>
                                    </p:anim>
                                    <p:set>
                                      <p:cBhvr>
                                        <p:cTn id="1758" dur="1" fill="hold">
                                          <p:stCondLst>
                                            <p:cond delay="3499"/>
                                          </p:stCondLst>
                                        </p:cTn>
                                        <p:tgtEl>
                                          <p:spTgt spid="157"/>
                                        </p:tgtEl>
                                        <p:attrNameLst>
                                          <p:attrName>style.visibility</p:attrName>
                                        </p:attrNameLst>
                                      </p:cBhvr>
                                      <p:to>
                                        <p:strVal val="hidden"/>
                                      </p:to>
                                    </p:set>
                                  </p:childTnLst>
                                </p:cTn>
                              </p:par>
                              <p:par>
                                <p:cTn id="1759" presetID="2" presetClass="exit" presetSubtype="1" fill="hold" grpId="2" nodeType="withEffect">
                                  <p:stCondLst>
                                    <p:cond delay="0"/>
                                  </p:stCondLst>
                                  <p:childTnLst>
                                    <p:anim calcmode="lin" valueType="num">
                                      <p:cBhvr additive="base">
                                        <p:cTn id="1760" dur="3500"/>
                                        <p:tgtEl>
                                          <p:spTgt spid="158"/>
                                        </p:tgtEl>
                                        <p:attrNameLst>
                                          <p:attrName>ppt_x</p:attrName>
                                        </p:attrNameLst>
                                      </p:cBhvr>
                                      <p:tavLst>
                                        <p:tav tm="0">
                                          <p:val>
                                            <p:strVal val="ppt_x"/>
                                          </p:val>
                                        </p:tav>
                                        <p:tav tm="100000">
                                          <p:val>
                                            <p:strVal val="ppt_x"/>
                                          </p:val>
                                        </p:tav>
                                      </p:tavLst>
                                    </p:anim>
                                    <p:anim calcmode="lin" valueType="num">
                                      <p:cBhvr additive="base">
                                        <p:cTn id="1761" dur="3500"/>
                                        <p:tgtEl>
                                          <p:spTgt spid="158"/>
                                        </p:tgtEl>
                                        <p:attrNameLst>
                                          <p:attrName>ppt_y</p:attrName>
                                        </p:attrNameLst>
                                      </p:cBhvr>
                                      <p:tavLst>
                                        <p:tav tm="0">
                                          <p:val>
                                            <p:strVal val="ppt_y"/>
                                          </p:val>
                                        </p:tav>
                                        <p:tav tm="100000">
                                          <p:val>
                                            <p:strVal val="0-ppt_h/2"/>
                                          </p:val>
                                        </p:tav>
                                      </p:tavLst>
                                    </p:anim>
                                    <p:set>
                                      <p:cBhvr>
                                        <p:cTn id="1762" dur="1" fill="hold">
                                          <p:stCondLst>
                                            <p:cond delay="3499"/>
                                          </p:stCondLst>
                                        </p:cTn>
                                        <p:tgtEl>
                                          <p:spTgt spid="158"/>
                                        </p:tgtEl>
                                        <p:attrNameLst>
                                          <p:attrName>style.visibility</p:attrName>
                                        </p:attrNameLst>
                                      </p:cBhvr>
                                      <p:to>
                                        <p:strVal val="hidden"/>
                                      </p:to>
                                    </p:set>
                                  </p:childTnLst>
                                </p:cTn>
                              </p:par>
                              <p:par>
                                <p:cTn id="1763" presetID="2" presetClass="exit" presetSubtype="1" fill="hold" grpId="2" nodeType="withEffect">
                                  <p:stCondLst>
                                    <p:cond delay="0"/>
                                  </p:stCondLst>
                                  <p:childTnLst>
                                    <p:anim calcmode="lin" valueType="num">
                                      <p:cBhvr additive="base">
                                        <p:cTn id="1764" dur="3500"/>
                                        <p:tgtEl>
                                          <p:spTgt spid="159"/>
                                        </p:tgtEl>
                                        <p:attrNameLst>
                                          <p:attrName>ppt_x</p:attrName>
                                        </p:attrNameLst>
                                      </p:cBhvr>
                                      <p:tavLst>
                                        <p:tav tm="0">
                                          <p:val>
                                            <p:strVal val="ppt_x"/>
                                          </p:val>
                                        </p:tav>
                                        <p:tav tm="100000">
                                          <p:val>
                                            <p:strVal val="ppt_x"/>
                                          </p:val>
                                        </p:tav>
                                      </p:tavLst>
                                    </p:anim>
                                    <p:anim calcmode="lin" valueType="num">
                                      <p:cBhvr additive="base">
                                        <p:cTn id="1765" dur="3500"/>
                                        <p:tgtEl>
                                          <p:spTgt spid="159"/>
                                        </p:tgtEl>
                                        <p:attrNameLst>
                                          <p:attrName>ppt_y</p:attrName>
                                        </p:attrNameLst>
                                      </p:cBhvr>
                                      <p:tavLst>
                                        <p:tav tm="0">
                                          <p:val>
                                            <p:strVal val="ppt_y"/>
                                          </p:val>
                                        </p:tav>
                                        <p:tav tm="100000">
                                          <p:val>
                                            <p:strVal val="0-ppt_h/2"/>
                                          </p:val>
                                        </p:tav>
                                      </p:tavLst>
                                    </p:anim>
                                    <p:set>
                                      <p:cBhvr>
                                        <p:cTn id="1766" dur="1" fill="hold">
                                          <p:stCondLst>
                                            <p:cond delay="3499"/>
                                          </p:stCondLst>
                                        </p:cTn>
                                        <p:tgtEl>
                                          <p:spTgt spid="159"/>
                                        </p:tgtEl>
                                        <p:attrNameLst>
                                          <p:attrName>style.visibility</p:attrName>
                                        </p:attrNameLst>
                                      </p:cBhvr>
                                      <p:to>
                                        <p:strVal val="hidden"/>
                                      </p:to>
                                    </p:set>
                                  </p:childTnLst>
                                </p:cTn>
                              </p:par>
                              <p:par>
                                <p:cTn id="1767" presetID="2" presetClass="exit" presetSubtype="1" fill="hold" grpId="2" nodeType="withEffect">
                                  <p:stCondLst>
                                    <p:cond delay="0"/>
                                  </p:stCondLst>
                                  <p:childTnLst>
                                    <p:anim calcmode="lin" valueType="num">
                                      <p:cBhvr additive="base">
                                        <p:cTn id="1768" dur="3500"/>
                                        <p:tgtEl>
                                          <p:spTgt spid="160"/>
                                        </p:tgtEl>
                                        <p:attrNameLst>
                                          <p:attrName>ppt_x</p:attrName>
                                        </p:attrNameLst>
                                      </p:cBhvr>
                                      <p:tavLst>
                                        <p:tav tm="0">
                                          <p:val>
                                            <p:strVal val="ppt_x"/>
                                          </p:val>
                                        </p:tav>
                                        <p:tav tm="100000">
                                          <p:val>
                                            <p:strVal val="ppt_x"/>
                                          </p:val>
                                        </p:tav>
                                      </p:tavLst>
                                    </p:anim>
                                    <p:anim calcmode="lin" valueType="num">
                                      <p:cBhvr additive="base">
                                        <p:cTn id="1769" dur="3500"/>
                                        <p:tgtEl>
                                          <p:spTgt spid="160"/>
                                        </p:tgtEl>
                                        <p:attrNameLst>
                                          <p:attrName>ppt_y</p:attrName>
                                        </p:attrNameLst>
                                      </p:cBhvr>
                                      <p:tavLst>
                                        <p:tav tm="0">
                                          <p:val>
                                            <p:strVal val="ppt_y"/>
                                          </p:val>
                                        </p:tav>
                                        <p:tav tm="100000">
                                          <p:val>
                                            <p:strVal val="0-ppt_h/2"/>
                                          </p:val>
                                        </p:tav>
                                      </p:tavLst>
                                    </p:anim>
                                    <p:set>
                                      <p:cBhvr>
                                        <p:cTn id="1770" dur="1" fill="hold">
                                          <p:stCondLst>
                                            <p:cond delay="3499"/>
                                          </p:stCondLst>
                                        </p:cTn>
                                        <p:tgtEl>
                                          <p:spTgt spid="160"/>
                                        </p:tgtEl>
                                        <p:attrNameLst>
                                          <p:attrName>style.visibility</p:attrName>
                                        </p:attrNameLst>
                                      </p:cBhvr>
                                      <p:to>
                                        <p:strVal val="hidden"/>
                                      </p:to>
                                    </p:set>
                                  </p:childTnLst>
                                </p:cTn>
                              </p:par>
                              <p:par>
                                <p:cTn id="1771" presetID="2" presetClass="exit" presetSubtype="1" fill="hold" grpId="2" nodeType="withEffect">
                                  <p:stCondLst>
                                    <p:cond delay="0"/>
                                  </p:stCondLst>
                                  <p:childTnLst>
                                    <p:anim calcmode="lin" valueType="num">
                                      <p:cBhvr additive="base">
                                        <p:cTn id="1772" dur="3500"/>
                                        <p:tgtEl>
                                          <p:spTgt spid="161"/>
                                        </p:tgtEl>
                                        <p:attrNameLst>
                                          <p:attrName>ppt_x</p:attrName>
                                        </p:attrNameLst>
                                      </p:cBhvr>
                                      <p:tavLst>
                                        <p:tav tm="0">
                                          <p:val>
                                            <p:strVal val="ppt_x"/>
                                          </p:val>
                                        </p:tav>
                                        <p:tav tm="100000">
                                          <p:val>
                                            <p:strVal val="ppt_x"/>
                                          </p:val>
                                        </p:tav>
                                      </p:tavLst>
                                    </p:anim>
                                    <p:anim calcmode="lin" valueType="num">
                                      <p:cBhvr additive="base">
                                        <p:cTn id="1773" dur="3500"/>
                                        <p:tgtEl>
                                          <p:spTgt spid="161"/>
                                        </p:tgtEl>
                                        <p:attrNameLst>
                                          <p:attrName>ppt_y</p:attrName>
                                        </p:attrNameLst>
                                      </p:cBhvr>
                                      <p:tavLst>
                                        <p:tav tm="0">
                                          <p:val>
                                            <p:strVal val="ppt_y"/>
                                          </p:val>
                                        </p:tav>
                                        <p:tav tm="100000">
                                          <p:val>
                                            <p:strVal val="0-ppt_h/2"/>
                                          </p:val>
                                        </p:tav>
                                      </p:tavLst>
                                    </p:anim>
                                    <p:set>
                                      <p:cBhvr>
                                        <p:cTn id="1774" dur="1" fill="hold">
                                          <p:stCondLst>
                                            <p:cond delay="3499"/>
                                          </p:stCondLst>
                                        </p:cTn>
                                        <p:tgtEl>
                                          <p:spTgt spid="161"/>
                                        </p:tgtEl>
                                        <p:attrNameLst>
                                          <p:attrName>style.visibility</p:attrName>
                                        </p:attrNameLst>
                                      </p:cBhvr>
                                      <p:to>
                                        <p:strVal val="hidden"/>
                                      </p:to>
                                    </p:set>
                                  </p:childTnLst>
                                </p:cTn>
                              </p:par>
                              <p:par>
                                <p:cTn id="1775" presetID="2" presetClass="exit" presetSubtype="1" fill="hold" grpId="2" nodeType="withEffect">
                                  <p:stCondLst>
                                    <p:cond delay="0"/>
                                  </p:stCondLst>
                                  <p:childTnLst>
                                    <p:anim calcmode="lin" valueType="num">
                                      <p:cBhvr additive="base">
                                        <p:cTn id="1776" dur="3500"/>
                                        <p:tgtEl>
                                          <p:spTgt spid="162"/>
                                        </p:tgtEl>
                                        <p:attrNameLst>
                                          <p:attrName>ppt_x</p:attrName>
                                        </p:attrNameLst>
                                      </p:cBhvr>
                                      <p:tavLst>
                                        <p:tav tm="0">
                                          <p:val>
                                            <p:strVal val="ppt_x"/>
                                          </p:val>
                                        </p:tav>
                                        <p:tav tm="100000">
                                          <p:val>
                                            <p:strVal val="ppt_x"/>
                                          </p:val>
                                        </p:tav>
                                      </p:tavLst>
                                    </p:anim>
                                    <p:anim calcmode="lin" valueType="num">
                                      <p:cBhvr additive="base">
                                        <p:cTn id="1777" dur="3500"/>
                                        <p:tgtEl>
                                          <p:spTgt spid="162"/>
                                        </p:tgtEl>
                                        <p:attrNameLst>
                                          <p:attrName>ppt_y</p:attrName>
                                        </p:attrNameLst>
                                      </p:cBhvr>
                                      <p:tavLst>
                                        <p:tav tm="0">
                                          <p:val>
                                            <p:strVal val="ppt_y"/>
                                          </p:val>
                                        </p:tav>
                                        <p:tav tm="100000">
                                          <p:val>
                                            <p:strVal val="0-ppt_h/2"/>
                                          </p:val>
                                        </p:tav>
                                      </p:tavLst>
                                    </p:anim>
                                    <p:set>
                                      <p:cBhvr>
                                        <p:cTn id="1778" dur="1" fill="hold">
                                          <p:stCondLst>
                                            <p:cond delay="3499"/>
                                          </p:stCondLst>
                                        </p:cTn>
                                        <p:tgtEl>
                                          <p:spTgt spid="162"/>
                                        </p:tgtEl>
                                        <p:attrNameLst>
                                          <p:attrName>style.visibility</p:attrName>
                                        </p:attrNameLst>
                                      </p:cBhvr>
                                      <p:to>
                                        <p:strVal val="hidden"/>
                                      </p:to>
                                    </p:set>
                                  </p:childTnLst>
                                </p:cTn>
                              </p:par>
                              <p:par>
                                <p:cTn id="1779" presetID="2" presetClass="exit" presetSubtype="1" fill="hold" grpId="2" nodeType="withEffect">
                                  <p:stCondLst>
                                    <p:cond delay="0"/>
                                  </p:stCondLst>
                                  <p:childTnLst>
                                    <p:anim calcmode="lin" valueType="num">
                                      <p:cBhvr additive="base">
                                        <p:cTn id="1780" dur="3500"/>
                                        <p:tgtEl>
                                          <p:spTgt spid="163"/>
                                        </p:tgtEl>
                                        <p:attrNameLst>
                                          <p:attrName>ppt_x</p:attrName>
                                        </p:attrNameLst>
                                      </p:cBhvr>
                                      <p:tavLst>
                                        <p:tav tm="0">
                                          <p:val>
                                            <p:strVal val="ppt_x"/>
                                          </p:val>
                                        </p:tav>
                                        <p:tav tm="100000">
                                          <p:val>
                                            <p:strVal val="ppt_x"/>
                                          </p:val>
                                        </p:tav>
                                      </p:tavLst>
                                    </p:anim>
                                    <p:anim calcmode="lin" valueType="num">
                                      <p:cBhvr additive="base">
                                        <p:cTn id="1781" dur="3500"/>
                                        <p:tgtEl>
                                          <p:spTgt spid="163"/>
                                        </p:tgtEl>
                                        <p:attrNameLst>
                                          <p:attrName>ppt_y</p:attrName>
                                        </p:attrNameLst>
                                      </p:cBhvr>
                                      <p:tavLst>
                                        <p:tav tm="0">
                                          <p:val>
                                            <p:strVal val="ppt_y"/>
                                          </p:val>
                                        </p:tav>
                                        <p:tav tm="100000">
                                          <p:val>
                                            <p:strVal val="0-ppt_h/2"/>
                                          </p:val>
                                        </p:tav>
                                      </p:tavLst>
                                    </p:anim>
                                    <p:set>
                                      <p:cBhvr>
                                        <p:cTn id="1782" dur="1" fill="hold">
                                          <p:stCondLst>
                                            <p:cond delay="3499"/>
                                          </p:stCondLst>
                                        </p:cTn>
                                        <p:tgtEl>
                                          <p:spTgt spid="163"/>
                                        </p:tgtEl>
                                        <p:attrNameLst>
                                          <p:attrName>style.visibility</p:attrName>
                                        </p:attrNameLst>
                                      </p:cBhvr>
                                      <p:to>
                                        <p:strVal val="hidden"/>
                                      </p:to>
                                    </p:set>
                                  </p:childTnLst>
                                </p:cTn>
                              </p:par>
                              <p:par>
                                <p:cTn id="1783" presetID="13" presetClass="exit" presetSubtype="32" fill="hold" grpId="3" nodeType="withEffect">
                                  <p:stCondLst>
                                    <p:cond delay="0"/>
                                  </p:stCondLst>
                                  <p:childTnLst>
                                    <p:animEffect transition="out" filter="plus(out)">
                                      <p:cBhvr>
                                        <p:cTn id="1784" dur="7000"/>
                                        <p:tgtEl>
                                          <p:spTgt spid="150"/>
                                        </p:tgtEl>
                                      </p:cBhvr>
                                    </p:animEffect>
                                    <p:set>
                                      <p:cBhvr>
                                        <p:cTn id="1785" dur="1" fill="hold">
                                          <p:stCondLst>
                                            <p:cond delay="6999"/>
                                          </p:stCondLst>
                                        </p:cTn>
                                        <p:tgtEl>
                                          <p:spTgt spid="150"/>
                                        </p:tgtEl>
                                        <p:attrNameLst>
                                          <p:attrName>style.visibility</p:attrName>
                                        </p:attrNameLst>
                                      </p:cBhvr>
                                      <p:to>
                                        <p:strVal val="hidden"/>
                                      </p:to>
                                    </p:set>
                                  </p:childTnLst>
                                </p:cTn>
                              </p:par>
                              <p:par>
                                <p:cTn id="1786" presetID="13" presetClass="exit" presetSubtype="32" fill="hold" grpId="3" nodeType="withEffect">
                                  <p:stCondLst>
                                    <p:cond delay="0"/>
                                  </p:stCondLst>
                                  <p:childTnLst>
                                    <p:animEffect transition="out" filter="plus(out)">
                                      <p:cBhvr>
                                        <p:cTn id="1787" dur="7000"/>
                                        <p:tgtEl>
                                          <p:spTgt spid="151"/>
                                        </p:tgtEl>
                                      </p:cBhvr>
                                    </p:animEffect>
                                    <p:set>
                                      <p:cBhvr>
                                        <p:cTn id="1788" dur="1" fill="hold">
                                          <p:stCondLst>
                                            <p:cond delay="6999"/>
                                          </p:stCondLst>
                                        </p:cTn>
                                        <p:tgtEl>
                                          <p:spTgt spid="151"/>
                                        </p:tgtEl>
                                        <p:attrNameLst>
                                          <p:attrName>style.visibility</p:attrName>
                                        </p:attrNameLst>
                                      </p:cBhvr>
                                      <p:to>
                                        <p:strVal val="hidden"/>
                                      </p:to>
                                    </p:set>
                                  </p:childTnLst>
                                </p:cTn>
                              </p:par>
                              <p:par>
                                <p:cTn id="1789" presetID="13" presetClass="exit" presetSubtype="32" fill="hold" grpId="3" nodeType="withEffect">
                                  <p:stCondLst>
                                    <p:cond delay="0"/>
                                  </p:stCondLst>
                                  <p:childTnLst>
                                    <p:animEffect transition="out" filter="plus(out)">
                                      <p:cBhvr>
                                        <p:cTn id="1790" dur="7000"/>
                                        <p:tgtEl>
                                          <p:spTgt spid="152"/>
                                        </p:tgtEl>
                                      </p:cBhvr>
                                    </p:animEffect>
                                    <p:set>
                                      <p:cBhvr>
                                        <p:cTn id="1791" dur="1" fill="hold">
                                          <p:stCondLst>
                                            <p:cond delay="6999"/>
                                          </p:stCondLst>
                                        </p:cTn>
                                        <p:tgtEl>
                                          <p:spTgt spid="152"/>
                                        </p:tgtEl>
                                        <p:attrNameLst>
                                          <p:attrName>style.visibility</p:attrName>
                                        </p:attrNameLst>
                                      </p:cBhvr>
                                      <p:to>
                                        <p:strVal val="hidden"/>
                                      </p:to>
                                    </p:set>
                                  </p:childTnLst>
                                </p:cTn>
                              </p:par>
                              <p:par>
                                <p:cTn id="1792" presetID="13" presetClass="exit" presetSubtype="32" fill="hold" grpId="3" nodeType="withEffect">
                                  <p:stCondLst>
                                    <p:cond delay="0"/>
                                  </p:stCondLst>
                                  <p:childTnLst>
                                    <p:animEffect transition="out" filter="plus(out)">
                                      <p:cBhvr>
                                        <p:cTn id="1793" dur="7000"/>
                                        <p:tgtEl>
                                          <p:spTgt spid="153"/>
                                        </p:tgtEl>
                                      </p:cBhvr>
                                    </p:animEffect>
                                    <p:set>
                                      <p:cBhvr>
                                        <p:cTn id="1794" dur="1" fill="hold">
                                          <p:stCondLst>
                                            <p:cond delay="6999"/>
                                          </p:stCondLst>
                                        </p:cTn>
                                        <p:tgtEl>
                                          <p:spTgt spid="153"/>
                                        </p:tgtEl>
                                        <p:attrNameLst>
                                          <p:attrName>style.visibility</p:attrName>
                                        </p:attrNameLst>
                                      </p:cBhvr>
                                      <p:to>
                                        <p:strVal val="hidden"/>
                                      </p:to>
                                    </p:set>
                                  </p:childTnLst>
                                </p:cTn>
                              </p:par>
                              <p:par>
                                <p:cTn id="1795" presetID="13" presetClass="exit" presetSubtype="32" fill="hold" grpId="3" nodeType="withEffect">
                                  <p:stCondLst>
                                    <p:cond delay="0"/>
                                  </p:stCondLst>
                                  <p:childTnLst>
                                    <p:animEffect transition="out" filter="plus(out)">
                                      <p:cBhvr>
                                        <p:cTn id="1796" dur="7000"/>
                                        <p:tgtEl>
                                          <p:spTgt spid="154"/>
                                        </p:tgtEl>
                                      </p:cBhvr>
                                    </p:animEffect>
                                    <p:set>
                                      <p:cBhvr>
                                        <p:cTn id="1797" dur="1" fill="hold">
                                          <p:stCondLst>
                                            <p:cond delay="6999"/>
                                          </p:stCondLst>
                                        </p:cTn>
                                        <p:tgtEl>
                                          <p:spTgt spid="154"/>
                                        </p:tgtEl>
                                        <p:attrNameLst>
                                          <p:attrName>style.visibility</p:attrName>
                                        </p:attrNameLst>
                                      </p:cBhvr>
                                      <p:to>
                                        <p:strVal val="hidden"/>
                                      </p:to>
                                    </p:set>
                                  </p:childTnLst>
                                </p:cTn>
                              </p:par>
                              <p:par>
                                <p:cTn id="1798" presetID="13" presetClass="exit" presetSubtype="32" fill="hold" grpId="3" nodeType="withEffect">
                                  <p:stCondLst>
                                    <p:cond delay="0"/>
                                  </p:stCondLst>
                                  <p:childTnLst>
                                    <p:animEffect transition="out" filter="plus(out)">
                                      <p:cBhvr>
                                        <p:cTn id="1799" dur="7000"/>
                                        <p:tgtEl>
                                          <p:spTgt spid="155"/>
                                        </p:tgtEl>
                                      </p:cBhvr>
                                    </p:animEffect>
                                    <p:set>
                                      <p:cBhvr>
                                        <p:cTn id="1800" dur="1" fill="hold">
                                          <p:stCondLst>
                                            <p:cond delay="6999"/>
                                          </p:stCondLst>
                                        </p:cTn>
                                        <p:tgtEl>
                                          <p:spTgt spid="155"/>
                                        </p:tgtEl>
                                        <p:attrNameLst>
                                          <p:attrName>style.visibility</p:attrName>
                                        </p:attrNameLst>
                                      </p:cBhvr>
                                      <p:to>
                                        <p:strVal val="hidden"/>
                                      </p:to>
                                    </p:set>
                                  </p:childTnLst>
                                </p:cTn>
                              </p:par>
                              <p:par>
                                <p:cTn id="1801" presetID="13" presetClass="exit" presetSubtype="32" fill="hold" grpId="3" nodeType="withEffect">
                                  <p:stCondLst>
                                    <p:cond delay="0"/>
                                  </p:stCondLst>
                                  <p:childTnLst>
                                    <p:animEffect transition="out" filter="plus(out)">
                                      <p:cBhvr>
                                        <p:cTn id="1802" dur="7000"/>
                                        <p:tgtEl>
                                          <p:spTgt spid="156"/>
                                        </p:tgtEl>
                                      </p:cBhvr>
                                    </p:animEffect>
                                    <p:set>
                                      <p:cBhvr>
                                        <p:cTn id="1803" dur="1" fill="hold">
                                          <p:stCondLst>
                                            <p:cond delay="6999"/>
                                          </p:stCondLst>
                                        </p:cTn>
                                        <p:tgtEl>
                                          <p:spTgt spid="156"/>
                                        </p:tgtEl>
                                        <p:attrNameLst>
                                          <p:attrName>style.visibility</p:attrName>
                                        </p:attrNameLst>
                                      </p:cBhvr>
                                      <p:to>
                                        <p:strVal val="hidden"/>
                                      </p:to>
                                    </p:set>
                                  </p:childTnLst>
                                </p:cTn>
                              </p:par>
                              <p:par>
                                <p:cTn id="1804" presetID="13" presetClass="exit" presetSubtype="32" fill="hold" grpId="3" nodeType="withEffect">
                                  <p:stCondLst>
                                    <p:cond delay="0"/>
                                  </p:stCondLst>
                                  <p:childTnLst>
                                    <p:animEffect transition="out" filter="plus(out)">
                                      <p:cBhvr>
                                        <p:cTn id="1805" dur="7000"/>
                                        <p:tgtEl>
                                          <p:spTgt spid="157"/>
                                        </p:tgtEl>
                                      </p:cBhvr>
                                    </p:animEffect>
                                    <p:set>
                                      <p:cBhvr>
                                        <p:cTn id="1806" dur="1" fill="hold">
                                          <p:stCondLst>
                                            <p:cond delay="6999"/>
                                          </p:stCondLst>
                                        </p:cTn>
                                        <p:tgtEl>
                                          <p:spTgt spid="157"/>
                                        </p:tgtEl>
                                        <p:attrNameLst>
                                          <p:attrName>style.visibility</p:attrName>
                                        </p:attrNameLst>
                                      </p:cBhvr>
                                      <p:to>
                                        <p:strVal val="hidden"/>
                                      </p:to>
                                    </p:set>
                                  </p:childTnLst>
                                </p:cTn>
                              </p:par>
                              <p:par>
                                <p:cTn id="1807" presetID="13" presetClass="exit" presetSubtype="32" fill="hold" grpId="3" nodeType="withEffect">
                                  <p:stCondLst>
                                    <p:cond delay="0"/>
                                  </p:stCondLst>
                                  <p:childTnLst>
                                    <p:animEffect transition="out" filter="plus(out)">
                                      <p:cBhvr>
                                        <p:cTn id="1808" dur="7000"/>
                                        <p:tgtEl>
                                          <p:spTgt spid="158"/>
                                        </p:tgtEl>
                                      </p:cBhvr>
                                    </p:animEffect>
                                    <p:set>
                                      <p:cBhvr>
                                        <p:cTn id="1809" dur="1" fill="hold">
                                          <p:stCondLst>
                                            <p:cond delay="6999"/>
                                          </p:stCondLst>
                                        </p:cTn>
                                        <p:tgtEl>
                                          <p:spTgt spid="158"/>
                                        </p:tgtEl>
                                        <p:attrNameLst>
                                          <p:attrName>style.visibility</p:attrName>
                                        </p:attrNameLst>
                                      </p:cBhvr>
                                      <p:to>
                                        <p:strVal val="hidden"/>
                                      </p:to>
                                    </p:set>
                                  </p:childTnLst>
                                </p:cTn>
                              </p:par>
                              <p:par>
                                <p:cTn id="1810" presetID="13" presetClass="exit" presetSubtype="32" fill="hold" grpId="3" nodeType="withEffect">
                                  <p:stCondLst>
                                    <p:cond delay="0"/>
                                  </p:stCondLst>
                                  <p:childTnLst>
                                    <p:animEffect transition="out" filter="plus(out)">
                                      <p:cBhvr>
                                        <p:cTn id="1811" dur="7000"/>
                                        <p:tgtEl>
                                          <p:spTgt spid="159"/>
                                        </p:tgtEl>
                                      </p:cBhvr>
                                    </p:animEffect>
                                    <p:set>
                                      <p:cBhvr>
                                        <p:cTn id="1812" dur="1" fill="hold">
                                          <p:stCondLst>
                                            <p:cond delay="6999"/>
                                          </p:stCondLst>
                                        </p:cTn>
                                        <p:tgtEl>
                                          <p:spTgt spid="159"/>
                                        </p:tgtEl>
                                        <p:attrNameLst>
                                          <p:attrName>style.visibility</p:attrName>
                                        </p:attrNameLst>
                                      </p:cBhvr>
                                      <p:to>
                                        <p:strVal val="hidden"/>
                                      </p:to>
                                    </p:set>
                                  </p:childTnLst>
                                </p:cTn>
                              </p:par>
                              <p:par>
                                <p:cTn id="1813" presetID="13" presetClass="exit" presetSubtype="32" fill="hold" grpId="3" nodeType="withEffect">
                                  <p:stCondLst>
                                    <p:cond delay="0"/>
                                  </p:stCondLst>
                                  <p:childTnLst>
                                    <p:animEffect transition="out" filter="plus(out)">
                                      <p:cBhvr>
                                        <p:cTn id="1814" dur="7000"/>
                                        <p:tgtEl>
                                          <p:spTgt spid="160"/>
                                        </p:tgtEl>
                                      </p:cBhvr>
                                    </p:animEffect>
                                    <p:set>
                                      <p:cBhvr>
                                        <p:cTn id="1815" dur="1" fill="hold">
                                          <p:stCondLst>
                                            <p:cond delay="6999"/>
                                          </p:stCondLst>
                                        </p:cTn>
                                        <p:tgtEl>
                                          <p:spTgt spid="160"/>
                                        </p:tgtEl>
                                        <p:attrNameLst>
                                          <p:attrName>style.visibility</p:attrName>
                                        </p:attrNameLst>
                                      </p:cBhvr>
                                      <p:to>
                                        <p:strVal val="hidden"/>
                                      </p:to>
                                    </p:set>
                                  </p:childTnLst>
                                </p:cTn>
                              </p:par>
                              <p:par>
                                <p:cTn id="1816" presetID="13" presetClass="exit" presetSubtype="32" fill="hold" grpId="3" nodeType="withEffect">
                                  <p:stCondLst>
                                    <p:cond delay="0"/>
                                  </p:stCondLst>
                                  <p:childTnLst>
                                    <p:animEffect transition="out" filter="plus(out)">
                                      <p:cBhvr>
                                        <p:cTn id="1817" dur="7000"/>
                                        <p:tgtEl>
                                          <p:spTgt spid="161"/>
                                        </p:tgtEl>
                                      </p:cBhvr>
                                    </p:animEffect>
                                    <p:set>
                                      <p:cBhvr>
                                        <p:cTn id="1818" dur="1" fill="hold">
                                          <p:stCondLst>
                                            <p:cond delay="6999"/>
                                          </p:stCondLst>
                                        </p:cTn>
                                        <p:tgtEl>
                                          <p:spTgt spid="161"/>
                                        </p:tgtEl>
                                        <p:attrNameLst>
                                          <p:attrName>style.visibility</p:attrName>
                                        </p:attrNameLst>
                                      </p:cBhvr>
                                      <p:to>
                                        <p:strVal val="hidden"/>
                                      </p:to>
                                    </p:set>
                                  </p:childTnLst>
                                </p:cTn>
                              </p:par>
                              <p:par>
                                <p:cTn id="1819" presetID="13" presetClass="exit" presetSubtype="32" fill="hold" grpId="3" nodeType="withEffect">
                                  <p:stCondLst>
                                    <p:cond delay="0"/>
                                  </p:stCondLst>
                                  <p:childTnLst>
                                    <p:animEffect transition="out" filter="plus(out)">
                                      <p:cBhvr>
                                        <p:cTn id="1820" dur="7000"/>
                                        <p:tgtEl>
                                          <p:spTgt spid="162"/>
                                        </p:tgtEl>
                                      </p:cBhvr>
                                    </p:animEffect>
                                    <p:set>
                                      <p:cBhvr>
                                        <p:cTn id="1821" dur="1" fill="hold">
                                          <p:stCondLst>
                                            <p:cond delay="6999"/>
                                          </p:stCondLst>
                                        </p:cTn>
                                        <p:tgtEl>
                                          <p:spTgt spid="162"/>
                                        </p:tgtEl>
                                        <p:attrNameLst>
                                          <p:attrName>style.visibility</p:attrName>
                                        </p:attrNameLst>
                                      </p:cBhvr>
                                      <p:to>
                                        <p:strVal val="hidden"/>
                                      </p:to>
                                    </p:set>
                                  </p:childTnLst>
                                </p:cTn>
                              </p:par>
                              <p:par>
                                <p:cTn id="1822" presetID="13" presetClass="exit" presetSubtype="32" fill="hold" grpId="3" nodeType="withEffect">
                                  <p:stCondLst>
                                    <p:cond delay="0"/>
                                  </p:stCondLst>
                                  <p:childTnLst>
                                    <p:animEffect transition="out" filter="plus(out)">
                                      <p:cBhvr>
                                        <p:cTn id="1823" dur="7000"/>
                                        <p:tgtEl>
                                          <p:spTgt spid="163"/>
                                        </p:tgtEl>
                                      </p:cBhvr>
                                    </p:animEffect>
                                    <p:set>
                                      <p:cBhvr>
                                        <p:cTn id="1824" dur="1" fill="hold">
                                          <p:stCondLst>
                                            <p:cond delay="6999"/>
                                          </p:stCondLst>
                                        </p:cTn>
                                        <p:tgtEl>
                                          <p:spTgt spid="163"/>
                                        </p:tgtEl>
                                        <p:attrNameLst>
                                          <p:attrName>style.visibility</p:attrName>
                                        </p:attrNameLst>
                                      </p:cBhvr>
                                      <p:to>
                                        <p:strVal val="hidden"/>
                                      </p:to>
                                    </p:set>
                                  </p:childTnLst>
                                </p:cTn>
                              </p:par>
                              <p:par>
                                <p:cTn id="1825" presetID="23" presetClass="entr" presetSubtype="288" fill="hold" nodeType="withEffect">
                                  <p:stCondLst>
                                    <p:cond delay="1000"/>
                                  </p:stCondLst>
                                  <p:childTnLst>
                                    <p:set>
                                      <p:cBhvr>
                                        <p:cTn id="1826" dur="1" fill="hold">
                                          <p:stCondLst>
                                            <p:cond delay="0"/>
                                          </p:stCondLst>
                                        </p:cTn>
                                        <p:tgtEl>
                                          <p:spTgt spid="164"/>
                                        </p:tgtEl>
                                        <p:attrNameLst>
                                          <p:attrName>style.visibility</p:attrName>
                                        </p:attrNameLst>
                                      </p:cBhvr>
                                      <p:to>
                                        <p:strVal val="visible"/>
                                      </p:to>
                                    </p:set>
                                    <p:anim calcmode="lin" valueType="num">
                                      <p:cBhvr>
                                        <p:cTn id="1827" dur="2500" fill="hold"/>
                                        <p:tgtEl>
                                          <p:spTgt spid="164"/>
                                        </p:tgtEl>
                                        <p:attrNameLst>
                                          <p:attrName>ppt_w</p:attrName>
                                        </p:attrNameLst>
                                      </p:cBhvr>
                                      <p:tavLst>
                                        <p:tav tm="0">
                                          <p:val>
                                            <p:strVal val="4/3*#ppt_w"/>
                                          </p:val>
                                        </p:tav>
                                        <p:tav tm="100000">
                                          <p:val>
                                            <p:strVal val="#ppt_w"/>
                                          </p:val>
                                        </p:tav>
                                      </p:tavLst>
                                    </p:anim>
                                    <p:anim calcmode="lin" valueType="num">
                                      <p:cBhvr>
                                        <p:cTn id="1828" dur="2500" fill="hold"/>
                                        <p:tgtEl>
                                          <p:spTgt spid="164"/>
                                        </p:tgtEl>
                                        <p:attrNameLst>
                                          <p:attrName>ppt_h</p:attrName>
                                        </p:attrNameLst>
                                      </p:cBhvr>
                                      <p:tavLst>
                                        <p:tav tm="0">
                                          <p:val>
                                            <p:strVal val="4/3*#ppt_h"/>
                                          </p:val>
                                        </p:tav>
                                        <p:tav tm="100000">
                                          <p:val>
                                            <p:strVal val="#ppt_h"/>
                                          </p:val>
                                        </p:tav>
                                      </p:tavLst>
                                    </p:anim>
                                  </p:childTnLst>
                                </p:cTn>
                              </p:par>
                              <p:par>
                                <p:cTn id="1829" presetID="16" presetClass="entr" presetSubtype="42" fill="hold" nodeType="withEffect">
                                  <p:stCondLst>
                                    <p:cond delay="1000"/>
                                  </p:stCondLst>
                                  <p:childTnLst>
                                    <p:set>
                                      <p:cBhvr>
                                        <p:cTn id="1830" dur="1" fill="hold">
                                          <p:stCondLst>
                                            <p:cond delay="0"/>
                                          </p:stCondLst>
                                        </p:cTn>
                                        <p:tgtEl>
                                          <p:spTgt spid="164"/>
                                        </p:tgtEl>
                                        <p:attrNameLst>
                                          <p:attrName>style.visibility</p:attrName>
                                        </p:attrNameLst>
                                      </p:cBhvr>
                                      <p:to>
                                        <p:strVal val="visible"/>
                                      </p:to>
                                    </p:set>
                                    <p:animEffect transition="in" filter="barn(outHorizontal)">
                                      <p:cBhvr>
                                        <p:cTn id="1831" dur="2500"/>
                                        <p:tgtEl>
                                          <p:spTgt spid="164"/>
                                        </p:tgtEl>
                                      </p:cBhvr>
                                    </p:animEffect>
                                  </p:childTnLst>
                                </p:cTn>
                              </p:par>
                              <p:par>
                                <p:cTn id="1832" presetID="9" presetClass="emph" presetSubtype="0" grpId="0" nodeType="withEffect">
                                  <p:stCondLst>
                                    <p:cond delay="0"/>
                                  </p:stCondLst>
                                  <p:childTnLst>
                                    <p:set>
                                      <p:cBhvr rctx="PPT">
                                        <p:cTn id="1833" dur="indefinite"/>
                                        <p:tgtEl>
                                          <p:spTgt spid="177"/>
                                        </p:tgtEl>
                                        <p:attrNameLst>
                                          <p:attrName>style.opacity</p:attrName>
                                        </p:attrNameLst>
                                      </p:cBhvr>
                                      <p:to>
                                        <p:strVal val="0"/>
                                      </p:to>
                                    </p:set>
                                    <p:animEffect filter="image" prLst="opacity: 0">
                                      <p:cBhvr rctx="IE">
                                        <p:cTn id="1834" dur="indefinite"/>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7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3" name="2 Rectángulo"/>
          <p:cNvSpPr/>
          <p:nvPr/>
        </p:nvSpPr>
        <p:spPr>
          <a:xfrm>
            <a:off x="1763688" y="123478"/>
            <a:ext cx="6984776" cy="3354765"/>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Cuidado </a:t>
            </a:r>
            <a:r>
              <a:rPr lang="es-ES" dirty="0">
                <a:solidFill>
                  <a:srgbClr val="006400"/>
                </a:solidFill>
                <a:latin typeface="Hobo Std" pitchFamily="34" charset="0"/>
              </a:rPr>
              <a:t>bucal.</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Según estudios de investigación la menta tiene cualidades germicidas y refresca rápidamente el aliento. También contribuye a la salud bucal al inhibir el crecimiento de bacterias nocivas en el interior de la boca y al limpiar la lengua y los dientes. Esta es la razón por la que la hierba a menudo se frota directamente en los dientes y encías para refrescar la boca.</a:t>
            </a:r>
          </a:p>
          <a:p>
            <a:pPr algn="ctr"/>
            <a:r>
              <a:rPr lang="es-ES" sz="1600" dirty="0" smtClean="0">
                <a:solidFill>
                  <a:srgbClr val="006400"/>
                </a:solidFill>
                <a:latin typeface="Hobo Std" pitchFamily="34" charset="0"/>
              </a:rPr>
              <a:t>En </a:t>
            </a:r>
            <a:r>
              <a:rPr lang="es-ES" sz="1600" dirty="0">
                <a:solidFill>
                  <a:srgbClr val="006400"/>
                </a:solidFill>
                <a:latin typeface="Hobo Std" pitchFamily="34" charset="0"/>
              </a:rPr>
              <a:t>los tiempos modernos, por la misma razón, es uno de los elementos más comunes en las pastas dentales, enjuagues bucales y otros productos de higiene dental. Por supuesto, la manera más fácil de obtener estos resultados es simplemente masticar las hojas</a:t>
            </a:r>
            <a:r>
              <a:rPr lang="es-ES" sz="1600" dirty="0" smtClean="0">
                <a:solidFill>
                  <a:srgbClr val="006400"/>
                </a:solidFill>
                <a:latin typeface="Hobo Std" pitchFamily="34" charset="0"/>
              </a:rPr>
              <a:t>.</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95 Grupo"/>
          <p:cNvGrpSpPr/>
          <p:nvPr/>
        </p:nvGrpSpPr>
        <p:grpSpPr>
          <a:xfrm>
            <a:off x="0" y="0"/>
            <a:ext cx="9144000" cy="5143500"/>
            <a:chOff x="0" y="0"/>
            <a:chExt cx="9144000" cy="5143500"/>
          </a:xfrm>
        </p:grpSpPr>
        <p:sp>
          <p:nvSpPr>
            <p:cNvPr id="107" name="10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3" name="9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Rectángulo"/>
          <p:cNvSpPr/>
          <p:nvPr/>
        </p:nvSpPr>
        <p:spPr>
          <a:xfrm>
            <a:off x="179512" y="29171"/>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05371" y="41878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31230" y="808388"/>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1457089" y="41878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1882948" y="29171"/>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2409437" y="-213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835296" y="38747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3261155" y="777087"/>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3687014" y="38747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4112873" y="-213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4644008" y="-469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5069867" y="38491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5495726" y="774518"/>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5921585" y="38491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347444" y="-469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73933" y="-3600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7299792" y="35360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7725651" y="743217"/>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8151510" y="353609"/>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8577369" y="-36000"/>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8577369" y="2044962"/>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8151510" y="1655354"/>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7725651" y="126574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7299792" y="1655354"/>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a:off x="6873933" y="2044962"/>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6347444" y="2076263"/>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5921585" y="168665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5495726" y="1297046"/>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5069867" y="168665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4644008" y="2076263"/>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4112873" y="2078832"/>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3687014" y="1689224"/>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3261155" y="129961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2835296" y="1689224"/>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2409437" y="2078832"/>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1882948" y="2110133"/>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1457089" y="172052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1031230" y="1330916"/>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605371" y="1720525"/>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179512" y="2110133"/>
            <a:ext cx="387119" cy="389609"/>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a:off x="8577369" y="467788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8151510" y="428356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a:off x="7725651" y="388923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a:off x="7299792" y="428356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73933" y="467788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347444" y="470956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a:off x="5921585" y="431523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5495726" y="3920918"/>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5069867" y="431523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a:off x="4644008" y="470956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a:off x="4112873" y="471216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3687014" y="431784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a:off x="3261155" y="392351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2835296" y="431784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2409437" y="471216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1882948" y="474384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a:off x="1457089" y="434951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a:off x="1031230" y="3955198"/>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05371" y="434951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a:off x="179512" y="474384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179512" y="263770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a:off x="605371" y="303203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a:off x="1031230" y="342635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1457089" y="303203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a:off x="1882948" y="263770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409437" y="260603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a:off x="2835296" y="300035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3261155" y="3394673"/>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a:off x="3687014" y="300035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4112873" y="260603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4644008" y="260342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a:off x="5069867" y="299775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a:off x="5495726" y="3392072"/>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5921585" y="299775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6347444" y="2603429"/>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6873933" y="257175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7299792" y="296607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7725651" y="3360393"/>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8151510" y="2966071"/>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a:off x="8577369" y="2571750"/>
            <a:ext cx="387119" cy="394321"/>
          </a:xfrm>
          <a:prstGeom prst="rect">
            <a:avLst/>
          </a:prstGeom>
          <a:gradFill>
            <a:gsLst>
              <a:gs pos="13000">
                <a:srgbClr val="9933FF"/>
              </a:gs>
              <a:gs pos="28766">
                <a:srgbClr val="6600FF"/>
              </a:gs>
              <a:gs pos="35000">
                <a:srgbClr val="00CC00">
                  <a:alpha val="0"/>
                </a:srgbClr>
              </a:gs>
              <a:gs pos="49000">
                <a:srgbClr val="0CA425">
                  <a:alpha val="72000"/>
                </a:srgbClr>
              </a:gs>
            </a:gsLst>
            <a:path path="circle">
              <a:fillToRect l="50000" t="50000" r="50000" b="50000"/>
            </a:path>
          </a:gradFill>
          <a:ln>
            <a:solidFill>
              <a:srgbClr val="CCFF33"/>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0" y="-77068"/>
            <a:ext cx="9144000" cy="5236046"/>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09118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2"/>
                                        </p:tgtEl>
                                        <p:attrNameLst>
                                          <p:attrName>ppt_x</p:attrName>
                                        </p:attrNameLst>
                                      </p:cBhvr>
                                      <p:tavLst>
                                        <p:tav tm="0">
                                          <p:val>
                                            <p:strVal val="ppt_x"/>
                                          </p:val>
                                        </p:tav>
                                        <p:tav tm="100000">
                                          <p:val>
                                            <p:strVal val="ppt_x"/>
                                          </p:val>
                                        </p:tav>
                                      </p:tavLst>
                                    </p:anim>
                                    <p:anim calcmode="lin" valueType="num">
                                      <p:cBhvr additive="base">
                                        <p:cTn id="15" dur="4500"/>
                                        <p:tgtEl>
                                          <p:spTgt spid="2"/>
                                        </p:tgtEl>
                                        <p:attrNameLst>
                                          <p:attrName>ppt_y</p:attrName>
                                        </p:attrNameLst>
                                      </p:cBhvr>
                                      <p:tavLst>
                                        <p:tav tm="0">
                                          <p:val>
                                            <p:strVal val="ppt_y"/>
                                          </p:val>
                                        </p:tav>
                                        <p:tav tm="100000">
                                          <p:val>
                                            <p:strVal val="1+ppt_h/2"/>
                                          </p:val>
                                        </p:tav>
                                      </p:tavLst>
                                    </p:anim>
                                    <p:set>
                                      <p:cBhvr>
                                        <p:cTn id="16" dur="1" fill="hold">
                                          <p:stCondLst>
                                            <p:cond delay="4499"/>
                                          </p:stCondLst>
                                        </p:cTn>
                                        <p:tgtEl>
                                          <p:spTgt spid="2"/>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2"/>
                                        </p:tgtEl>
                                      </p:cBhvr>
                                    </p:animEffect>
                                    <p:set>
                                      <p:cBhvr>
                                        <p:cTn id="19" dur="1" fill="hold">
                                          <p:stCondLst>
                                            <p:cond delay="5999"/>
                                          </p:stCondLst>
                                        </p:cTn>
                                        <p:tgtEl>
                                          <p:spTgt spid="2"/>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4000" fill="hold"/>
                                        <p:tgtEl>
                                          <p:spTgt spid="3"/>
                                        </p:tgtEl>
                                        <p:attrNameLst>
                                          <p:attrName>ppt_x</p:attrName>
                                        </p:attrNameLst>
                                      </p:cBhvr>
                                      <p:tavLst>
                                        <p:tav tm="0">
                                          <p:val>
                                            <p:strVal val="#ppt_x"/>
                                          </p:val>
                                        </p:tav>
                                        <p:tav tm="100000">
                                          <p:val>
                                            <p:strVal val="#ppt_x"/>
                                          </p:val>
                                        </p:tav>
                                      </p:tavLst>
                                    </p:anim>
                                    <p:anim calcmode="lin" valueType="num">
                                      <p:cBhvr additive="base">
                                        <p:cTn id="23" dur="4000" fill="hold"/>
                                        <p:tgtEl>
                                          <p:spTgt spid="3"/>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p:cTn id="26" dur="4000" fill="hold"/>
                                        <p:tgtEl>
                                          <p:spTgt spid="3"/>
                                        </p:tgtEl>
                                        <p:attrNameLst>
                                          <p:attrName>ppt_w</p:attrName>
                                        </p:attrNameLst>
                                      </p:cBhvr>
                                      <p:tavLst>
                                        <p:tav tm="0">
                                          <p:val>
                                            <p:strVal val="#ppt_w"/>
                                          </p:val>
                                        </p:tav>
                                        <p:tav tm="100000">
                                          <p:val>
                                            <p:strVal val="#ppt_w"/>
                                          </p:val>
                                        </p:tav>
                                      </p:tavLst>
                                    </p:anim>
                                    <p:anim calcmode="lin" valueType="num">
                                      <p:cBhvr>
                                        <p:cTn id="27" dur="4000" fill="hold"/>
                                        <p:tgtEl>
                                          <p:spTgt spid="3"/>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3"/>
                                        </p:tgtEl>
                                        <p:attrNameLst>
                                          <p:attrName>ppt_x</p:attrName>
                                        </p:attrNameLst>
                                      </p:cBhvr>
                                      <p:tavLst>
                                        <p:tav tm="0">
                                          <p:val>
                                            <p:strVal val="ppt_x"/>
                                          </p:val>
                                        </p:tav>
                                        <p:tav tm="100000">
                                          <p:val>
                                            <p:strVal val="ppt_x"/>
                                          </p:val>
                                        </p:tav>
                                      </p:tavLst>
                                    </p:anim>
                                    <p:anim calcmode="lin" valueType="num">
                                      <p:cBhvr additive="base">
                                        <p:cTn id="30" dur="4500"/>
                                        <p:tgtEl>
                                          <p:spTgt spid="3"/>
                                        </p:tgtEl>
                                        <p:attrNameLst>
                                          <p:attrName>ppt_y</p:attrName>
                                        </p:attrNameLst>
                                      </p:cBhvr>
                                      <p:tavLst>
                                        <p:tav tm="0">
                                          <p:val>
                                            <p:strVal val="ppt_y"/>
                                          </p:val>
                                        </p:tav>
                                        <p:tav tm="100000">
                                          <p:val>
                                            <p:strVal val="1+ppt_h/2"/>
                                          </p:val>
                                        </p:tav>
                                      </p:tavLst>
                                    </p:anim>
                                    <p:set>
                                      <p:cBhvr>
                                        <p:cTn id="31" dur="1" fill="hold">
                                          <p:stCondLst>
                                            <p:cond delay="4499"/>
                                          </p:stCondLst>
                                        </p:cTn>
                                        <p:tgtEl>
                                          <p:spTgt spid="3"/>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3"/>
                                        </p:tgtEl>
                                      </p:cBhvr>
                                    </p:animEffect>
                                    <p:set>
                                      <p:cBhvr>
                                        <p:cTn id="34" dur="1" fill="hold">
                                          <p:stCondLst>
                                            <p:cond delay="5999"/>
                                          </p:stCondLst>
                                        </p:cTn>
                                        <p:tgtEl>
                                          <p:spTgt spid="3"/>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4000" fill="hold"/>
                                        <p:tgtEl>
                                          <p:spTgt spid="4"/>
                                        </p:tgtEl>
                                        <p:attrNameLst>
                                          <p:attrName>ppt_x</p:attrName>
                                        </p:attrNameLst>
                                      </p:cBhvr>
                                      <p:tavLst>
                                        <p:tav tm="0">
                                          <p:val>
                                            <p:strVal val="#ppt_x"/>
                                          </p:val>
                                        </p:tav>
                                        <p:tav tm="100000">
                                          <p:val>
                                            <p:strVal val="#ppt_x"/>
                                          </p:val>
                                        </p:tav>
                                      </p:tavLst>
                                    </p:anim>
                                    <p:anim calcmode="lin" valueType="num">
                                      <p:cBhvr additive="base">
                                        <p:cTn id="38" dur="4000" fill="hold"/>
                                        <p:tgtEl>
                                          <p:spTgt spid="4"/>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4000" fill="hold"/>
                                        <p:tgtEl>
                                          <p:spTgt spid="4"/>
                                        </p:tgtEl>
                                        <p:attrNameLst>
                                          <p:attrName>ppt_w</p:attrName>
                                        </p:attrNameLst>
                                      </p:cBhvr>
                                      <p:tavLst>
                                        <p:tav tm="0">
                                          <p:val>
                                            <p:strVal val="#ppt_w"/>
                                          </p:val>
                                        </p:tav>
                                        <p:tav tm="100000">
                                          <p:val>
                                            <p:strVal val="#ppt_w"/>
                                          </p:val>
                                        </p:tav>
                                      </p:tavLst>
                                    </p:anim>
                                    <p:anim calcmode="lin" valueType="num">
                                      <p:cBhvr>
                                        <p:cTn id="42" dur="4000" fill="hold"/>
                                        <p:tgtEl>
                                          <p:spTgt spid="4"/>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4"/>
                                        </p:tgtEl>
                                        <p:attrNameLst>
                                          <p:attrName>ppt_x</p:attrName>
                                        </p:attrNameLst>
                                      </p:cBhvr>
                                      <p:tavLst>
                                        <p:tav tm="0">
                                          <p:val>
                                            <p:strVal val="ppt_x"/>
                                          </p:val>
                                        </p:tav>
                                        <p:tav tm="100000">
                                          <p:val>
                                            <p:strVal val="ppt_x"/>
                                          </p:val>
                                        </p:tav>
                                      </p:tavLst>
                                    </p:anim>
                                    <p:anim calcmode="lin" valueType="num">
                                      <p:cBhvr additive="base">
                                        <p:cTn id="45" dur="4500"/>
                                        <p:tgtEl>
                                          <p:spTgt spid="4"/>
                                        </p:tgtEl>
                                        <p:attrNameLst>
                                          <p:attrName>ppt_y</p:attrName>
                                        </p:attrNameLst>
                                      </p:cBhvr>
                                      <p:tavLst>
                                        <p:tav tm="0">
                                          <p:val>
                                            <p:strVal val="ppt_y"/>
                                          </p:val>
                                        </p:tav>
                                        <p:tav tm="100000">
                                          <p:val>
                                            <p:strVal val="1+ppt_h/2"/>
                                          </p:val>
                                        </p:tav>
                                      </p:tavLst>
                                    </p:anim>
                                    <p:set>
                                      <p:cBhvr>
                                        <p:cTn id="46" dur="1" fill="hold">
                                          <p:stCondLst>
                                            <p:cond delay="4499"/>
                                          </p:stCondLst>
                                        </p:cTn>
                                        <p:tgtEl>
                                          <p:spTgt spid="4"/>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4"/>
                                        </p:tgtEl>
                                      </p:cBhvr>
                                    </p:animEffect>
                                    <p:set>
                                      <p:cBhvr>
                                        <p:cTn id="49" dur="1" fill="hold">
                                          <p:stCondLst>
                                            <p:cond delay="5999"/>
                                          </p:stCondLst>
                                        </p:cTn>
                                        <p:tgtEl>
                                          <p:spTgt spid="4"/>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4000" fill="hold"/>
                                        <p:tgtEl>
                                          <p:spTgt spid="5"/>
                                        </p:tgtEl>
                                        <p:attrNameLst>
                                          <p:attrName>ppt_x</p:attrName>
                                        </p:attrNameLst>
                                      </p:cBhvr>
                                      <p:tavLst>
                                        <p:tav tm="0">
                                          <p:val>
                                            <p:strVal val="#ppt_x"/>
                                          </p:val>
                                        </p:tav>
                                        <p:tav tm="100000">
                                          <p:val>
                                            <p:strVal val="#ppt_x"/>
                                          </p:val>
                                        </p:tav>
                                      </p:tavLst>
                                    </p:anim>
                                    <p:anim calcmode="lin" valueType="num">
                                      <p:cBhvr additive="base">
                                        <p:cTn id="53" dur="4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4000" fill="hold"/>
                                        <p:tgtEl>
                                          <p:spTgt spid="5"/>
                                        </p:tgtEl>
                                        <p:attrNameLst>
                                          <p:attrName>ppt_w</p:attrName>
                                        </p:attrNameLst>
                                      </p:cBhvr>
                                      <p:tavLst>
                                        <p:tav tm="0">
                                          <p:val>
                                            <p:strVal val="#ppt_w"/>
                                          </p:val>
                                        </p:tav>
                                        <p:tav tm="100000">
                                          <p:val>
                                            <p:strVal val="#ppt_w"/>
                                          </p:val>
                                        </p:tav>
                                      </p:tavLst>
                                    </p:anim>
                                    <p:anim calcmode="lin" valueType="num">
                                      <p:cBhvr>
                                        <p:cTn id="57" dur="4000" fill="hold"/>
                                        <p:tgtEl>
                                          <p:spTgt spid="5"/>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5"/>
                                        </p:tgtEl>
                                        <p:attrNameLst>
                                          <p:attrName>ppt_x</p:attrName>
                                        </p:attrNameLst>
                                      </p:cBhvr>
                                      <p:tavLst>
                                        <p:tav tm="0">
                                          <p:val>
                                            <p:strVal val="ppt_x"/>
                                          </p:val>
                                        </p:tav>
                                        <p:tav tm="100000">
                                          <p:val>
                                            <p:strVal val="ppt_x"/>
                                          </p:val>
                                        </p:tav>
                                      </p:tavLst>
                                    </p:anim>
                                    <p:anim calcmode="lin" valueType="num">
                                      <p:cBhvr additive="base">
                                        <p:cTn id="60" dur="4500"/>
                                        <p:tgtEl>
                                          <p:spTgt spid="5"/>
                                        </p:tgtEl>
                                        <p:attrNameLst>
                                          <p:attrName>ppt_y</p:attrName>
                                        </p:attrNameLst>
                                      </p:cBhvr>
                                      <p:tavLst>
                                        <p:tav tm="0">
                                          <p:val>
                                            <p:strVal val="ppt_y"/>
                                          </p:val>
                                        </p:tav>
                                        <p:tav tm="100000">
                                          <p:val>
                                            <p:strVal val="1+ppt_h/2"/>
                                          </p:val>
                                        </p:tav>
                                      </p:tavLst>
                                    </p:anim>
                                    <p:set>
                                      <p:cBhvr>
                                        <p:cTn id="61" dur="1" fill="hold">
                                          <p:stCondLst>
                                            <p:cond delay="4499"/>
                                          </p:stCondLst>
                                        </p:cTn>
                                        <p:tgtEl>
                                          <p:spTgt spid="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5"/>
                                        </p:tgtEl>
                                      </p:cBhvr>
                                    </p:animEffect>
                                    <p:set>
                                      <p:cBhvr>
                                        <p:cTn id="64" dur="1" fill="hold">
                                          <p:stCondLst>
                                            <p:cond delay="5999"/>
                                          </p:stCondLst>
                                        </p:cTn>
                                        <p:tgtEl>
                                          <p:spTgt spid="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4000" fill="hold"/>
                                        <p:tgtEl>
                                          <p:spTgt spid="6"/>
                                        </p:tgtEl>
                                        <p:attrNameLst>
                                          <p:attrName>ppt_x</p:attrName>
                                        </p:attrNameLst>
                                      </p:cBhvr>
                                      <p:tavLst>
                                        <p:tav tm="0">
                                          <p:val>
                                            <p:strVal val="#ppt_x"/>
                                          </p:val>
                                        </p:tav>
                                        <p:tav tm="100000">
                                          <p:val>
                                            <p:strVal val="#ppt_x"/>
                                          </p:val>
                                        </p:tav>
                                      </p:tavLst>
                                    </p:anim>
                                    <p:anim calcmode="lin" valueType="num">
                                      <p:cBhvr additive="base">
                                        <p:cTn id="68" dur="4000" fill="hold"/>
                                        <p:tgtEl>
                                          <p:spTgt spid="6"/>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4000" fill="hold"/>
                                        <p:tgtEl>
                                          <p:spTgt spid="6"/>
                                        </p:tgtEl>
                                        <p:attrNameLst>
                                          <p:attrName>ppt_w</p:attrName>
                                        </p:attrNameLst>
                                      </p:cBhvr>
                                      <p:tavLst>
                                        <p:tav tm="0">
                                          <p:val>
                                            <p:strVal val="#ppt_w"/>
                                          </p:val>
                                        </p:tav>
                                        <p:tav tm="100000">
                                          <p:val>
                                            <p:strVal val="#ppt_w"/>
                                          </p:val>
                                        </p:tav>
                                      </p:tavLst>
                                    </p:anim>
                                    <p:anim calcmode="lin" valueType="num">
                                      <p:cBhvr>
                                        <p:cTn id="72" dur="4000" fill="hold"/>
                                        <p:tgtEl>
                                          <p:spTgt spid="6"/>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6"/>
                                        </p:tgtEl>
                                        <p:attrNameLst>
                                          <p:attrName>ppt_x</p:attrName>
                                        </p:attrNameLst>
                                      </p:cBhvr>
                                      <p:tavLst>
                                        <p:tav tm="0">
                                          <p:val>
                                            <p:strVal val="ppt_x"/>
                                          </p:val>
                                        </p:tav>
                                        <p:tav tm="100000">
                                          <p:val>
                                            <p:strVal val="ppt_x"/>
                                          </p:val>
                                        </p:tav>
                                      </p:tavLst>
                                    </p:anim>
                                    <p:anim calcmode="lin" valueType="num">
                                      <p:cBhvr additive="base">
                                        <p:cTn id="75" dur="4500"/>
                                        <p:tgtEl>
                                          <p:spTgt spid="6"/>
                                        </p:tgtEl>
                                        <p:attrNameLst>
                                          <p:attrName>ppt_y</p:attrName>
                                        </p:attrNameLst>
                                      </p:cBhvr>
                                      <p:tavLst>
                                        <p:tav tm="0">
                                          <p:val>
                                            <p:strVal val="ppt_y"/>
                                          </p:val>
                                        </p:tav>
                                        <p:tav tm="100000">
                                          <p:val>
                                            <p:strVal val="1+ppt_h/2"/>
                                          </p:val>
                                        </p:tav>
                                      </p:tavLst>
                                    </p:anim>
                                    <p:set>
                                      <p:cBhvr>
                                        <p:cTn id="76" dur="1" fill="hold">
                                          <p:stCondLst>
                                            <p:cond delay="4499"/>
                                          </p:stCondLst>
                                        </p:cTn>
                                        <p:tgtEl>
                                          <p:spTgt spid="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
                                        </p:tgtEl>
                                      </p:cBhvr>
                                    </p:animEffect>
                                    <p:set>
                                      <p:cBhvr>
                                        <p:cTn id="79" dur="1" fill="hold">
                                          <p:stCondLst>
                                            <p:cond delay="5999"/>
                                          </p:stCondLst>
                                        </p:cTn>
                                        <p:tgtEl>
                                          <p:spTgt spid="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4000" fill="hold"/>
                                        <p:tgtEl>
                                          <p:spTgt spid="16"/>
                                        </p:tgtEl>
                                        <p:attrNameLst>
                                          <p:attrName>ppt_x</p:attrName>
                                        </p:attrNameLst>
                                      </p:cBhvr>
                                      <p:tavLst>
                                        <p:tav tm="0">
                                          <p:val>
                                            <p:strVal val="#ppt_x"/>
                                          </p:val>
                                        </p:tav>
                                        <p:tav tm="100000">
                                          <p:val>
                                            <p:strVal val="#ppt_x"/>
                                          </p:val>
                                        </p:tav>
                                      </p:tavLst>
                                    </p:anim>
                                    <p:anim calcmode="lin" valueType="num">
                                      <p:cBhvr additive="base">
                                        <p:cTn id="83" dur="4000" fill="hold"/>
                                        <p:tgtEl>
                                          <p:spTgt spid="16"/>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16"/>
                                        </p:tgtEl>
                                        <p:attrNameLst>
                                          <p:attrName>style.visibility</p:attrName>
                                        </p:attrNameLst>
                                      </p:cBhvr>
                                      <p:to>
                                        <p:strVal val="visible"/>
                                      </p:to>
                                    </p:set>
                                    <p:anim calcmode="lin" valueType="num">
                                      <p:cBhvr>
                                        <p:cTn id="86" dur="4000" fill="hold"/>
                                        <p:tgtEl>
                                          <p:spTgt spid="16"/>
                                        </p:tgtEl>
                                        <p:attrNameLst>
                                          <p:attrName>ppt_w</p:attrName>
                                        </p:attrNameLst>
                                      </p:cBhvr>
                                      <p:tavLst>
                                        <p:tav tm="0">
                                          <p:val>
                                            <p:strVal val="#ppt_w"/>
                                          </p:val>
                                        </p:tav>
                                        <p:tav tm="100000">
                                          <p:val>
                                            <p:strVal val="#ppt_w"/>
                                          </p:val>
                                        </p:tav>
                                      </p:tavLst>
                                    </p:anim>
                                    <p:anim calcmode="lin" valueType="num">
                                      <p:cBhvr>
                                        <p:cTn id="87" dur="4000" fill="hold"/>
                                        <p:tgtEl>
                                          <p:spTgt spid="16"/>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16"/>
                                        </p:tgtEl>
                                        <p:attrNameLst>
                                          <p:attrName>ppt_x</p:attrName>
                                        </p:attrNameLst>
                                      </p:cBhvr>
                                      <p:tavLst>
                                        <p:tav tm="0">
                                          <p:val>
                                            <p:strVal val="ppt_x"/>
                                          </p:val>
                                        </p:tav>
                                        <p:tav tm="100000">
                                          <p:val>
                                            <p:strVal val="ppt_x"/>
                                          </p:val>
                                        </p:tav>
                                      </p:tavLst>
                                    </p:anim>
                                    <p:anim calcmode="lin" valueType="num">
                                      <p:cBhvr additive="base">
                                        <p:cTn id="90" dur="4500"/>
                                        <p:tgtEl>
                                          <p:spTgt spid="16"/>
                                        </p:tgtEl>
                                        <p:attrNameLst>
                                          <p:attrName>ppt_y</p:attrName>
                                        </p:attrNameLst>
                                      </p:cBhvr>
                                      <p:tavLst>
                                        <p:tav tm="0">
                                          <p:val>
                                            <p:strVal val="ppt_y"/>
                                          </p:val>
                                        </p:tav>
                                        <p:tav tm="100000">
                                          <p:val>
                                            <p:strVal val="1+ppt_h/2"/>
                                          </p:val>
                                        </p:tav>
                                      </p:tavLst>
                                    </p:anim>
                                    <p:set>
                                      <p:cBhvr>
                                        <p:cTn id="91" dur="1" fill="hold">
                                          <p:stCondLst>
                                            <p:cond delay="4499"/>
                                          </p:stCondLst>
                                        </p:cTn>
                                        <p:tgtEl>
                                          <p:spTgt spid="16"/>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6"/>
                                        </p:tgtEl>
                                      </p:cBhvr>
                                    </p:animEffect>
                                    <p:set>
                                      <p:cBhvr>
                                        <p:cTn id="94" dur="1" fill="hold">
                                          <p:stCondLst>
                                            <p:cond delay="5999"/>
                                          </p:stCondLst>
                                        </p:cTn>
                                        <p:tgtEl>
                                          <p:spTgt spid="16"/>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4000" fill="hold"/>
                                        <p:tgtEl>
                                          <p:spTgt spid="17"/>
                                        </p:tgtEl>
                                        <p:attrNameLst>
                                          <p:attrName>ppt_x</p:attrName>
                                        </p:attrNameLst>
                                      </p:cBhvr>
                                      <p:tavLst>
                                        <p:tav tm="0">
                                          <p:val>
                                            <p:strVal val="#ppt_x"/>
                                          </p:val>
                                        </p:tav>
                                        <p:tav tm="100000">
                                          <p:val>
                                            <p:strVal val="#ppt_x"/>
                                          </p:val>
                                        </p:tav>
                                      </p:tavLst>
                                    </p:anim>
                                    <p:anim calcmode="lin" valueType="num">
                                      <p:cBhvr additive="base">
                                        <p:cTn id="98" dur="4000" fill="hold"/>
                                        <p:tgtEl>
                                          <p:spTgt spid="17"/>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17"/>
                                        </p:tgtEl>
                                        <p:attrNameLst>
                                          <p:attrName>style.visibility</p:attrName>
                                        </p:attrNameLst>
                                      </p:cBhvr>
                                      <p:to>
                                        <p:strVal val="visible"/>
                                      </p:to>
                                    </p:set>
                                    <p:anim calcmode="lin" valueType="num">
                                      <p:cBhvr>
                                        <p:cTn id="101" dur="4000" fill="hold"/>
                                        <p:tgtEl>
                                          <p:spTgt spid="17"/>
                                        </p:tgtEl>
                                        <p:attrNameLst>
                                          <p:attrName>ppt_w</p:attrName>
                                        </p:attrNameLst>
                                      </p:cBhvr>
                                      <p:tavLst>
                                        <p:tav tm="0">
                                          <p:val>
                                            <p:strVal val="#ppt_w"/>
                                          </p:val>
                                        </p:tav>
                                        <p:tav tm="100000">
                                          <p:val>
                                            <p:strVal val="#ppt_w"/>
                                          </p:val>
                                        </p:tav>
                                      </p:tavLst>
                                    </p:anim>
                                    <p:anim calcmode="lin" valueType="num">
                                      <p:cBhvr>
                                        <p:cTn id="102" dur="4000" fill="hold"/>
                                        <p:tgtEl>
                                          <p:spTgt spid="17"/>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17"/>
                                        </p:tgtEl>
                                        <p:attrNameLst>
                                          <p:attrName>ppt_x</p:attrName>
                                        </p:attrNameLst>
                                      </p:cBhvr>
                                      <p:tavLst>
                                        <p:tav tm="0">
                                          <p:val>
                                            <p:strVal val="ppt_x"/>
                                          </p:val>
                                        </p:tav>
                                        <p:tav tm="100000">
                                          <p:val>
                                            <p:strVal val="ppt_x"/>
                                          </p:val>
                                        </p:tav>
                                      </p:tavLst>
                                    </p:anim>
                                    <p:anim calcmode="lin" valueType="num">
                                      <p:cBhvr additive="base">
                                        <p:cTn id="105" dur="4500"/>
                                        <p:tgtEl>
                                          <p:spTgt spid="17"/>
                                        </p:tgtEl>
                                        <p:attrNameLst>
                                          <p:attrName>ppt_y</p:attrName>
                                        </p:attrNameLst>
                                      </p:cBhvr>
                                      <p:tavLst>
                                        <p:tav tm="0">
                                          <p:val>
                                            <p:strVal val="ppt_y"/>
                                          </p:val>
                                        </p:tav>
                                        <p:tav tm="100000">
                                          <p:val>
                                            <p:strVal val="1+ppt_h/2"/>
                                          </p:val>
                                        </p:tav>
                                      </p:tavLst>
                                    </p:anim>
                                    <p:set>
                                      <p:cBhvr>
                                        <p:cTn id="106" dur="1" fill="hold">
                                          <p:stCondLst>
                                            <p:cond delay="4499"/>
                                          </p:stCondLst>
                                        </p:cTn>
                                        <p:tgtEl>
                                          <p:spTgt spid="1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17"/>
                                        </p:tgtEl>
                                      </p:cBhvr>
                                    </p:animEffect>
                                    <p:set>
                                      <p:cBhvr>
                                        <p:cTn id="109" dur="1" fill="hold">
                                          <p:stCondLst>
                                            <p:cond delay="5999"/>
                                          </p:stCondLst>
                                        </p:cTn>
                                        <p:tgtEl>
                                          <p:spTgt spid="1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4000" fill="hold"/>
                                        <p:tgtEl>
                                          <p:spTgt spid="18"/>
                                        </p:tgtEl>
                                        <p:attrNameLst>
                                          <p:attrName>ppt_x</p:attrName>
                                        </p:attrNameLst>
                                      </p:cBhvr>
                                      <p:tavLst>
                                        <p:tav tm="0">
                                          <p:val>
                                            <p:strVal val="#ppt_x"/>
                                          </p:val>
                                        </p:tav>
                                        <p:tav tm="100000">
                                          <p:val>
                                            <p:strVal val="#ppt_x"/>
                                          </p:val>
                                        </p:tav>
                                      </p:tavLst>
                                    </p:anim>
                                    <p:anim calcmode="lin" valueType="num">
                                      <p:cBhvr additive="base">
                                        <p:cTn id="113" dur="4000" fill="hold"/>
                                        <p:tgtEl>
                                          <p:spTgt spid="18"/>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 calcmode="lin" valueType="num">
                                      <p:cBhvr>
                                        <p:cTn id="116" dur="4000" fill="hold"/>
                                        <p:tgtEl>
                                          <p:spTgt spid="18"/>
                                        </p:tgtEl>
                                        <p:attrNameLst>
                                          <p:attrName>ppt_w</p:attrName>
                                        </p:attrNameLst>
                                      </p:cBhvr>
                                      <p:tavLst>
                                        <p:tav tm="0">
                                          <p:val>
                                            <p:strVal val="#ppt_w"/>
                                          </p:val>
                                        </p:tav>
                                        <p:tav tm="100000">
                                          <p:val>
                                            <p:strVal val="#ppt_w"/>
                                          </p:val>
                                        </p:tav>
                                      </p:tavLst>
                                    </p:anim>
                                    <p:anim calcmode="lin" valueType="num">
                                      <p:cBhvr>
                                        <p:cTn id="117" dur="4000" fill="hold"/>
                                        <p:tgtEl>
                                          <p:spTgt spid="18"/>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18"/>
                                        </p:tgtEl>
                                        <p:attrNameLst>
                                          <p:attrName>ppt_x</p:attrName>
                                        </p:attrNameLst>
                                      </p:cBhvr>
                                      <p:tavLst>
                                        <p:tav tm="0">
                                          <p:val>
                                            <p:strVal val="ppt_x"/>
                                          </p:val>
                                        </p:tav>
                                        <p:tav tm="100000">
                                          <p:val>
                                            <p:strVal val="ppt_x"/>
                                          </p:val>
                                        </p:tav>
                                      </p:tavLst>
                                    </p:anim>
                                    <p:anim calcmode="lin" valueType="num">
                                      <p:cBhvr additive="base">
                                        <p:cTn id="120" dur="4500"/>
                                        <p:tgtEl>
                                          <p:spTgt spid="18"/>
                                        </p:tgtEl>
                                        <p:attrNameLst>
                                          <p:attrName>ppt_y</p:attrName>
                                        </p:attrNameLst>
                                      </p:cBhvr>
                                      <p:tavLst>
                                        <p:tav tm="0">
                                          <p:val>
                                            <p:strVal val="ppt_y"/>
                                          </p:val>
                                        </p:tav>
                                        <p:tav tm="100000">
                                          <p:val>
                                            <p:strVal val="1+ppt_h/2"/>
                                          </p:val>
                                        </p:tav>
                                      </p:tavLst>
                                    </p:anim>
                                    <p:set>
                                      <p:cBhvr>
                                        <p:cTn id="121" dur="1" fill="hold">
                                          <p:stCondLst>
                                            <p:cond delay="4499"/>
                                          </p:stCondLst>
                                        </p:cTn>
                                        <p:tgtEl>
                                          <p:spTgt spid="1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18"/>
                                        </p:tgtEl>
                                      </p:cBhvr>
                                    </p:animEffect>
                                    <p:set>
                                      <p:cBhvr>
                                        <p:cTn id="124" dur="1" fill="hold">
                                          <p:stCondLst>
                                            <p:cond delay="5999"/>
                                          </p:stCondLst>
                                        </p:cTn>
                                        <p:tgtEl>
                                          <p:spTgt spid="1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additive="base">
                                        <p:cTn id="127" dur="4000" fill="hold"/>
                                        <p:tgtEl>
                                          <p:spTgt spid="19"/>
                                        </p:tgtEl>
                                        <p:attrNameLst>
                                          <p:attrName>ppt_x</p:attrName>
                                        </p:attrNameLst>
                                      </p:cBhvr>
                                      <p:tavLst>
                                        <p:tav tm="0">
                                          <p:val>
                                            <p:strVal val="#ppt_x"/>
                                          </p:val>
                                        </p:tav>
                                        <p:tav tm="100000">
                                          <p:val>
                                            <p:strVal val="#ppt_x"/>
                                          </p:val>
                                        </p:tav>
                                      </p:tavLst>
                                    </p:anim>
                                    <p:anim calcmode="lin" valueType="num">
                                      <p:cBhvr additive="base">
                                        <p:cTn id="128" dur="4000" fill="hold"/>
                                        <p:tgtEl>
                                          <p:spTgt spid="19"/>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9"/>
                                        </p:tgtEl>
                                        <p:attrNameLst>
                                          <p:attrName>style.visibility</p:attrName>
                                        </p:attrNameLst>
                                      </p:cBhvr>
                                      <p:to>
                                        <p:strVal val="visible"/>
                                      </p:to>
                                    </p:set>
                                    <p:anim calcmode="lin" valueType="num">
                                      <p:cBhvr>
                                        <p:cTn id="131" dur="4000" fill="hold"/>
                                        <p:tgtEl>
                                          <p:spTgt spid="19"/>
                                        </p:tgtEl>
                                        <p:attrNameLst>
                                          <p:attrName>ppt_w</p:attrName>
                                        </p:attrNameLst>
                                      </p:cBhvr>
                                      <p:tavLst>
                                        <p:tav tm="0">
                                          <p:val>
                                            <p:strVal val="#ppt_w"/>
                                          </p:val>
                                        </p:tav>
                                        <p:tav tm="100000">
                                          <p:val>
                                            <p:strVal val="#ppt_w"/>
                                          </p:val>
                                        </p:tav>
                                      </p:tavLst>
                                    </p:anim>
                                    <p:anim calcmode="lin" valueType="num">
                                      <p:cBhvr>
                                        <p:cTn id="132" dur="4000" fill="hold"/>
                                        <p:tgtEl>
                                          <p:spTgt spid="19"/>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19"/>
                                        </p:tgtEl>
                                        <p:attrNameLst>
                                          <p:attrName>ppt_x</p:attrName>
                                        </p:attrNameLst>
                                      </p:cBhvr>
                                      <p:tavLst>
                                        <p:tav tm="0">
                                          <p:val>
                                            <p:strVal val="ppt_x"/>
                                          </p:val>
                                        </p:tav>
                                        <p:tav tm="100000">
                                          <p:val>
                                            <p:strVal val="ppt_x"/>
                                          </p:val>
                                        </p:tav>
                                      </p:tavLst>
                                    </p:anim>
                                    <p:anim calcmode="lin" valueType="num">
                                      <p:cBhvr additive="base">
                                        <p:cTn id="135" dur="4500"/>
                                        <p:tgtEl>
                                          <p:spTgt spid="19"/>
                                        </p:tgtEl>
                                        <p:attrNameLst>
                                          <p:attrName>ppt_y</p:attrName>
                                        </p:attrNameLst>
                                      </p:cBhvr>
                                      <p:tavLst>
                                        <p:tav tm="0">
                                          <p:val>
                                            <p:strVal val="ppt_y"/>
                                          </p:val>
                                        </p:tav>
                                        <p:tav tm="100000">
                                          <p:val>
                                            <p:strVal val="1+ppt_h/2"/>
                                          </p:val>
                                        </p:tav>
                                      </p:tavLst>
                                    </p:anim>
                                    <p:set>
                                      <p:cBhvr>
                                        <p:cTn id="136" dur="1" fill="hold">
                                          <p:stCondLst>
                                            <p:cond delay="4499"/>
                                          </p:stCondLst>
                                        </p:cTn>
                                        <p:tgtEl>
                                          <p:spTgt spid="1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19"/>
                                        </p:tgtEl>
                                      </p:cBhvr>
                                    </p:animEffect>
                                    <p:set>
                                      <p:cBhvr>
                                        <p:cTn id="139" dur="1" fill="hold">
                                          <p:stCondLst>
                                            <p:cond delay="5999"/>
                                          </p:stCondLst>
                                        </p:cTn>
                                        <p:tgtEl>
                                          <p:spTgt spid="1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0"/>
                                        </p:tgtEl>
                                        <p:attrNameLst>
                                          <p:attrName>style.visibility</p:attrName>
                                        </p:attrNameLst>
                                      </p:cBhvr>
                                      <p:to>
                                        <p:strVal val="visible"/>
                                      </p:to>
                                    </p:set>
                                    <p:anim calcmode="lin" valueType="num">
                                      <p:cBhvr additive="base">
                                        <p:cTn id="142" dur="4000" fill="hold"/>
                                        <p:tgtEl>
                                          <p:spTgt spid="20"/>
                                        </p:tgtEl>
                                        <p:attrNameLst>
                                          <p:attrName>ppt_x</p:attrName>
                                        </p:attrNameLst>
                                      </p:cBhvr>
                                      <p:tavLst>
                                        <p:tav tm="0">
                                          <p:val>
                                            <p:strVal val="#ppt_x"/>
                                          </p:val>
                                        </p:tav>
                                        <p:tav tm="100000">
                                          <p:val>
                                            <p:strVal val="#ppt_x"/>
                                          </p:val>
                                        </p:tav>
                                      </p:tavLst>
                                    </p:anim>
                                    <p:anim calcmode="lin" valueType="num">
                                      <p:cBhvr additive="base">
                                        <p:cTn id="143" dur="4000" fill="hold"/>
                                        <p:tgtEl>
                                          <p:spTgt spid="20"/>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0"/>
                                        </p:tgtEl>
                                        <p:attrNameLst>
                                          <p:attrName>style.visibility</p:attrName>
                                        </p:attrNameLst>
                                      </p:cBhvr>
                                      <p:to>
                                        <p:strVal val="visible"/>
                                      </p:to>
                                    </p:set>
                                    <p:anim calcmode="lin" valueType="num">
                                      <p:cBhvr>
                                        <p:cTn id="146" dur="4000" fill="hold"/>
                                        <p:tgtEl>
                                          <p:spTgt spid="20"/>
                                        </p:tgtEl>
                                        <p:attrNameLst>
                                          <p:attrName>ppt_w</p:attrName>
                                        </p:attrNameLst>
                                      </p:cBhvr>
                                      <p:tavLst>
                                        <p:tav tm="0">
                                          <p:val>
                                            <p:strVal val="#ppt_w"/>
                                          </p:val>
                                        </p:tav>
                                        <p:tav tm="100000">
                                          <p:val>
                                            <p:strVal val="#ppt_w"/>
                                          </p:val>
                                        </p:tav>
                                      </p:tavLst>
                                    </p:anim>
                                    <p:anim calcmode="lin" valueType="num">
                                      <p:cBhvr>
                                        <p:cTn id="147" dur="4000" fill="hold"/>
                                        <p:tgtEl>
                                          <p:spTgt spid="20"/>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0"/>
                                        </p:tgtEl>
                                        <p:attrNameLst>
                                          <p:attrName>ppt_x</p:attrName>
                                        </p:attrNameLst>
                                      </p:cBhvr>
                                      <p:tavLst>
                                        <p:tav tm="0">
                                          <p:val>
                                            <p:strVal val="ppt_x"/>
                                          </p:val>
                                        </p:tav>
                                        <p:tav tm="100000">
                                          <p:val>
                                            <p:strVal val="ppt_x"/>
                                          </p:val>
                                        </p:tav>
                                      </p:tavLst>
                                    </p:anim>
                                    <p:anim calcmode="lin" valueType="num">
                                      <p:cBhvr additive="base">
                                        <p:cTn id="150" dur="4500"/>
                                        <p:tgtEl>
                                          <p:spTgt spid="20"/>
                                        </p:tgtEl>
                                        <p:attrNameLst>
                                          <p:attrName>ppt_y</p:attrName>
                                        </p:attrNameLst>
                                      </p:cBhvr>
                                      <p:tavLst>
                                        <p:tav tm="0">
                                          <p:val>
                                            <p:strVal val="ppt_y"/>
                                          </p:val>
                                        </p:tav>
                                        <p:tav tm="100000">
                                          <p:val>
                                            <p:strVal val="1+ppt_h/2"/>
                                          </p:val>
                                        </p:tav>
                                      </p:tavLst>
                                    </p:anim>
                                    <p:set>
                                      <p:cBhvr>
                                        <p:cTn id="151" dur="1" fill="hold">
                                          <p:stCondLst>
                                            <p:cond delay="4499"/>
                                          </p:stCondLst>
                                        </p:cTn>
                                        <p:tgtEl>
                                          <p:spTgt spid="2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20"/>
                                        </p:tgtEl>
                                      </p:cBhvr>
                                    </p:animEffect>
                                    <p:set>
                                      <p:cBhvr>
                                        <p:cTn id="154" dur="1" fill="hold">
                                          <p:stCondLst>
                                            <p:cond delay="5999"/>
                                          </p:stCondLst>
                                        </p:cTn>
                                        <p:tgtEl>
                                          <p:spTgt spid="2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0"/>
                                        </p:tgtEl>
                                        <p:attrNameLst>
                                          <p:attrName>style.visibility</p:attrName>
                                        </p:attrNameLst>
                                      </p:cBhvr>
                                      <p:to>
                                        <p:strVal val="visible"/>
                                      </p:to>
                                    </p:set>
                                    <p:anim calcmode="lin" valueType="num">
                                      <p:cBhvr additive="base">
                                        <p:cTn id="157" dur="4000" fill="hold"/>
                                        <p:tgtEl>
                                          <p:spTgt spid="30"/>
                                        </p:tgtEl>
                                        <p:attrNameLst>
                                          <p:attrName>ppt_x</p:attrName>
                                        </p:attrNameLst>
                                      </p:cBhvr>
                                      <p:tavLst>
                                        <p:tav tm="0">
                                          <p:val>
                                            <p:strVal val="#ppt_x"/>
                                          </p:val>
                                        </p:tav>
                                        <p:tav tm="100000">
                                          <p:val>
                                            <p:strVal val="#ppt_x"/>
                                          </p:val>
                                        </p:tav>
                                      </p:tavLst>
                                    </p:anim>
                                    <p:anim calcmode="lin" valueType="num">
                                      <p:cBhvr additive="base">
                                        <p:cTn id="158" dur="4000" fill="hold"/>
                                        <p:tgtEl>
                                          <p:spTgt spid="30"/>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30"/>
                                        </p:tgtEl>
                                        <p:attrNameLst>
                                          <p:attrName>style.visibility</p:attrName>
                                        </p:attrNameLst>
                                      </p:cBhvr>
                                      <p:to>
                                        <p:strVal val="visible"/>
                                      </p:to>
                                    </p:set>
                                    <p:anim calcmode="lin" valueType="num">
                                      <p:cBhvr>
                                        <p:cTn id="161" dur="4000" fill="hold"/>
                                        <p:tgtEl>
                                          <p:spTgt spid="30"/>
                                        </p:tgtEl>
                                        <p:attrNameLst>
                                          <p:attrName>ppt_w</p:attrName>
                                        </p:attrNameLst>
                                      </p:cBhvr>
                                      <p:tavLst>
                                        <p:tav tm="0">
                                          <p:val>
                                            <p:strVal val="#ppt_w"/>
                                          </p:val>
                                        </p:tav>
                                        <p:tav tm="100000">
                                          <p:val>
                                            <p:strVal val="#ppt_w"/>
                                          </p:val>
                                        </p:tav>
                                      </p:tavLst>
                                    </p:anim>
                                    <p:anim calcmode="lin" valueType="num">
                                      <p:cBhvr>
                                        <p:cTn id="162" dur="4000" fill="hold"/>
                                        <p:tgtEl>
                                          <p:spTgt spid="30"/>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30"/>
                                        </p:tgtEl>
                                        <p:attrNameLst>
                                          <p:attrName>ppt_x</p:attrName>
                                        </p:attrNameLst>
                                      </p:cBhvr>
                                      <p:tavLst>
                                        <p:tav tm="0">
                                          <p:val>
                                            <p:strVal val="ppt_x"/>
                                          </p:val>
                                        </p:tav>
                                        <p:tav tm="100000">
                                          <p:val>
                                            <p:strVal val="ppt_x"/>
                                          </p:val>
                                        </p:tav>
                                      </p:tavLst>
                                    </p:anim>
                                    <p:anim calcmode="lin" valueType="num">
                                      <p:cBhvr additive="base">
                                        <p:cTn id="165" dur="4500"/>
                                        <p:tgtEl>
                                          <p:spTgt spid="30"/>
                                        </p:tgtEl>
                                        <p:attrNameLst>
                                          <p:attrName>ppt_y</p:attrName>
                                        </p:attrNameLst>
                                      </p:cBhvr>
                                      <p:tavLst>
                                        <p:tav tm="0">
                                          <p:val>
                                            <p:strVal val="ppt_y"/>
                                          </p:val>
                                        </p:tav>
                                        <p:tav tm="100000">
                                          <p:val>
                                            <p:strVal val="1+ppt_h/2"/>
                                          </p:val>
                                        </p:tav>
                                      </p:tavLst>
                                    </p:anim>
                                    <p:set>
                                      <p:cBhvr>
                                        <p:cTn id="166" dur="1" fill="hold">
                                          <p:stCondLst>
                                            <p:cond delay="4499"/>
                                          </p:stCondLst>
                                        </p:cTn>
                                        <p:tgtEl>
                                          <p:spTgt spid="30"/>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0"/>
                                        </p:tgtEl>
                                      </p:cBhvr>
                                    </p:animEffect>
                                    <p:set>
                                      <p:cBhvr>
                                        <p:cTn id="169" dur="1" fill="hold">
                                          <p:stCondLst>
                                            <p:cond delay="5999"/>
                                          </p:stCondLst>
                                        </p:cTn>
                                        <p:tgtEl>
                                          <p:spTgt spid="3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1"/>
                                        </p:tgtEl>
                                        <p:attrNameLst>
                                          <p:attrName>style.visibility</p:attrName>
                                        </p:attrNameLst>
                                      </p:cBhvr>
                                      <p:to>
                                        <p:strVal val="visible"/>
                                      </p:to>
                                    </p:set>
                                    <p:anim calcmode="lin" valueType="num">
                                      <p:cBhvr additive="base">
                                        <p:cTn id="172" dur="4000" fill="hold"/>
                                        <p:tgtEl>
                                          <p:spTgt spid="31"/>
                                        </p:tgtEl>
                                        <p:attrNameLst>
                                          <p:attrName>ppt_x</p:attrName>
                                        </p:attrNameLst>
                                      </p:cBhvr>
                                      <p:tavLst>
                                        <p:tav tm="0">
                                          <p:val>
                                            <p:strVal val="#ppt_x"/>
                                          </p:val>
                                        </p:tav>
                                        <p:tav tm="100000">
                                          <p:val>
                                            <p:strVal val="#ppt_x"/>
                                          </p:val>
                                        </p:tav>
                                      </p:tavLst>
                                    </p:anim>
                                    <p:anim calcmode="lin" valueType="num">
                                      <p:cBhvr additive="base">
                                        <p:cTn id="173" dur="4000" fill="hold"/>
                                        <p:tgtEl>
                                          <p:spTgt spid="31"/>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31"/>
                                        </p:tgtEl>
                                        <p:attrNameLst>
                                          <p:attrName>style.visibility</p:attrName>
                                        </p:attrNameLst>
                                      </p:cBhvr>
                                      <p:to>
                                        <p:strVal val="visible"/>
                                      </p:to>
                                    </p:set>
                                    <p:anim calcmode="lin" valueType="num">
                                      <p:cBhvr>
                                        <p:cTn id="176" dur="4000" fill="hold"/>
                                        <p:tgtEl>
                                          <p:spTgt spid="31"/>
                                        </p:tgtEl>
                                        <p:attrNameLst>
                                          <p:attrName>ppt_w</p:attrName>
                                        </p:attrNameLst>
                                      </p:cBhvr>
                                      <p:tavLst>
                                        <p:tav tm="0">
                                          <p:val>
                                            <p:strVal val="#ppt_w"/>
                                          </p:val>
                                        </p:tav>
                                        <p:tav tm="100000">
                                          <p:val>
                                            <p:strVal val="#ppt_w"/>
                                          </p:val>
                                        </p:tav>
                                      </p:tavLst>
                                    </p:anim>
                                    <p:anim calcmode="lin" valueType="num">
                                      <p:cBhvr>
                                        <p:cTn id="177" dur="4000" fill="hold"/>
                                        <p:tgtEl>
                                          <p:spTgt spid="31"/>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31"/>
                                        </p:tgtEl>
                                        <p:attrNameLst>
                                          <p:attrName>ppt_x</p:attrName>
                                        </p:attrNameLst>
                                      </p:cBhvr>
                                      <p:tavLst>
                                        <p:tav tm="0">
                                          <p:val>
                                            <p:strVal val="ppt_x"/>
                                          </p:val>
                                        </p:tav>
                                        <p:tav tm="100000">
                                          <p:val>
                                            <p:strVal val="ppt_x"/>
                                          </p:val>
                                        </p:tav>
                                      </p:tavLst>
                                    </p:anim>
                                    <p:anim calcmode="lin" valueType="num">
                                      <p:cBhvr additive="base">
                                        <p:cTn id="180" dur="4500"/>
                                        <p:tgtEl>
                                          <p:spTgt spid="31"/>
                                        </p:tgtEl>
                                        <p:attrNameLst>
                                          <p:attrName>ppt_y</p:attrName>
                                        </p:attrNameLst>
                                      </p:cBhvr>
                                      <p:tavLst>
                                        <p:tav tm="0">
                                          <p:val>
                                            <p:strVal val="ppt_y"/>
                                          </p:val>
                                        </p:tav>
                                        <p:tav tm="100000">
                                          <p:val>
                                            <p:strVal val="1+ppt_h/2"/>
                                          </p:val>
                                        </p:tav>
                                      </p:tavLst>
                                    </p:anim>
                                    <p:set>
                                      <p:cBhvr>
                                        <p:cTn id="181" dur="1" fill="hold">
                                          <p:stCondLst>
                                            <p:cond delay="4499"/>
                                          </p:stCondLst>
                                        </p:cTn>
                                        <p:tgtEl>
                                          <p:spTgt spid="31"/>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1"/>
                                        </p:tgtEl>
                                      </p:cBhvr>
                                    </p:animEffect>
                                    <p:set>
                                      <p:cBhvr>
                                        <p:cTn id="184" dur="1" fill="hold">
                                          <p:stCondLst>
                                            <p:cond delay="5999"/>
                                          </p:stCondLst>
                                        </p:cTn>
                                        <p:tgtEl>
                                          <p:spTgt spid="31"/>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4000" fill="hold"/>
                                        <p:tgtEl>
                                          <p:spTgt spid="32"/>
                                        </p:tgtEl>
                                        <p:attrNameLst>
                                          <p:attrName>ppt_x</p:attrName>
                                        </p:attrNameLst>
                                      </p:cBhvr>
                                      <p:tavLst>
                                        <p:tav tm="0">
                                          <p:val>
                                            <p:strVal val="#ppt_x"/>
                                          </p:val>
                                        </p:tav>
                                        <p:tav tm="100000">
                                          <p:val>
                                            <p:strVal val="#ppt_x"/>
                                          </p:val>
                                        </p:tav>
                                      </p:tavLst>
                                    </p:anim>
                                    <p:anim calcmode="lin" valueType="num">
                                      <p:cBhvr additive="base">
                                        <p:cTn id="188" dur="4000" fill="hold"/>
                                        <p:tgtEl>
                                          <p:spTgt spid="32"/>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4000" fill="hold"/>
                                        <p:tgtEl>
                                          <p:spTgt spid="32"/>
                                        </p:tgtEl>
                                        <p:attrNameLst>
                                          <p:attrName>ppt_w</p:attrName>
                                        </p:attrNameLst>
                                      </p:cBhvr>
                                      <p:tavLst>
                                        <p:tav tm="0">
                                          <p:val>
                                            <p:strVal val="#ppt_w"/>
                                          </p:val>
                                        </p:tav>
                                        <p:tav tm="100000">
                                          <p:val>
                                            <p:strVal val="#ppt_w"/>
                                          </p:val>
                                        </p:tav>
                                      </p:tavLst>
                                    </p:anim>
                                    <p:anim calcmode="lin" valueType="num">
                                      <p:cBhvr>
                                        <p:cTn id="192" dur="4000" fill="hold"/>
                                        <p:tgtEl>
                                          <p:spTgt spid="32"/>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32"/>
                                        </p:tgtEl>
                                        <p:attrNameLst>
                                          <p:attrName>ppt_x</p:attrName>
                                        </p:attrNameLst>
                                      </p:cBhvr>
                                      <p:tavLst>
                                        <p:tav tm="0">
                                          <p:val>
                                            <p:strVal val="ppt_x"/>
                                          </p:val>
                                        </p:tav>
                                        <p:tav tm="100000">
                                          <p:val>
                                            <p:strVal val="ppt_x"/>
                                          </p:val>
                                        </p:tav>
                                      </p:tavLst>
                                    </p:anim>
                                    <p:anim calcmode="lin" valueType="num">
                                      <p:cBhvr additive="base">
                                        <p:cTn id="195" dur="4500"/>
                                        <p:tgtEl>
                                          <p:spTgt spid="32"/>
                                        </p:tgtEl>
                                        <p:attrNameLst>
                                          <p:attrName>ppt_y</p:attrName>
                                        </p:attrNameLst>
                                      </p:cBhvr>
                                      <p:tavLst>
                                        <p:tav tm="0">
                                          <p:val>
                                            <p:strVal val="ppt_y"/>
                                          </p:val>
                                        </p:tav>
                                        <p:tav tm="100000">
                                          <p:val>
                                            <p:strVal val="1+ppt_h/2"/>
                                          </p:val>
                                        </p:tav>
                                      </p:tavLst>
                                    </p:anim>
                                    <p:set>
                                      <p:cBhvr>
                                        <p:cTn id="196" dur="1" fill="hold">
                                          <p:stCondLst>
                                            <p:cond delay="4499"/>
                                          </p:stCondLst>
                                        </p:cTn>
                                        <p:tgtEl>
                                          <p:spTgt spid="32"/>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32"/>
                                        </p:tgtEl>
                                      </p:cBhvr>
                                    </p:animEffect>
                                    <p:set>
                                      <p:cBhvr>
                                        <p:cTn id="199" dur="1" fill="hold">
                                          <p:stCondLst>
                                            <p:cond delay="5999"/>
                                          </p:stCondLst>
                                        </p:cTn>
                                        <p:tgtEl>
                                          <p:spTgt spid="32"/>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ppt_x"/>
                                          </p:val>
                                        </p:tav>
                                        <p:tav tm="100000">
                                          <p:val>
                                            <p:strVal val="#ppt_x"/>
                                          </p:val>
                                        </p:tav>
                                      </p:tavLst>
                                    </p:anim>
                                    <p:anim calcmode="lin" valueType="num">
                                      <p:cBhvr additive="base">
                                        <p:cTn id="203" dur="4000" fill="hold"/>
                                        <p:tgtEl>
                                          <p:spTgt spid="33"/>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p:val>
                                            <p:strVal val="#ppt_w"/>
                                          </p:val>
                                        </p:tav>
                                        <p:tav tm="100000">
                                          <p:val>
                                            <p:strVal val="#ppt_w"/>
                                          </p:val>
                                        </p:tav>
                                      </p:tavLst>
                                    </p:anim>
                                    <p:anim calcmode="lin" valueType="num">
                                      <p:cBhvr>
                                        <p:cTn id="207" dur="4000" fill="hold"/>
                                        <p:tgtEl>
                                          <p:spTgt spid="33"/>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ppt_x"/>
                                          </p:val>
                                        </p:tav>
                                      </p:tavLst>
                                    </p:anim>
                                    <p:anim calcmode="lin" valueType="num">
                                      <p:cBhvr additive="base">
                                        <p:cTn id="210" dur="4500"/>
                                        <p:tgtEl>
                                          <p:spTgt spid="33"/>
                                        </p:tgtEl>
                                        <p:attrNameLst>
                                          <p:attrName>ppt_y</p:attrName>
                                        </p:attrNameLst>
                                      </p:cBhvr>
                                      <p:tavLst>
                                        <p:tav tm="0">
                                          <p:val>
                                            <p:strVal val="ppt_y"/>
                                          </p:val>
                                        </p:tav>
                                        <p:tav tm="100000">
                                          <p:val>
                                            <p:strVal val="1+ppt_h/2"/>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33"/>
                                        </p:tgtEl>
                                      </p:cBhvr>
                                    </p:animEffect>
                                    <p:set>
                                      <p:cBhvr>
                                        <p:cTn id="214" dur="1" fill="hold">
                                          <p:stCondLst>
                                            <p:cond delay="5999"/>
                                          </p:stCondLst>
                                        </p:cTn>
                                        <p:tgtEl>
                                          <p:spTgt spid="33"/>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additive="base">
                                        <p:cTn id="217" dur="4000" fill="hold"/>
                                        <p:tgtEl>
                                          <p:spTgt spid="34"/>
                                        </p:tgtEl>
                                        <p:attrNameLst>
                                          <p:attrName>ppt_x</p:attrName>
                                        </p:attrNameLst>
                                      </p:cBhvr>
                                      <p:tavLst>
                                        <p:tav tm="0">
                                          <p:val>
                                            <p:strVal val="#ppt_x"/>
                                          </p:val>
                                        </p:tav>
                                        <p:tav tm="100000">
                                          <p:val>
                                            <p:strVal val="#ppt_x"/>
                                          </p:val>
                                        </p:tav>
                                      </p:tavLst>
                                    </p:anim>
                                    <p:anim calcmode="lin" valueType="num">
                                      <p:cBhvr additive="base">
                                        <p:cTn id="218" dur="4000" fill="hold"/>
                                        <p:tgtEl>
                                          <p:spTgt spid="34"/>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34"/>
                                        </p:tgtEl>
                                        <p:attrNameLst>
                                          <p:attrName>style.visibility</p:attrName>
                                        </p:attrNameLst>
                                      </p:cBhvr>
                                      <p:to>
                                        <p:strVal val="visible"/>
                                      </p:to>
                                    </p:set>
                                    <p:anim calcmode="lin" valueType="num">
                                      <p:cBhvr>
                                        <p:cTn id="221" dur="4000" fill="hold"/>
                                        <p:tgtEl>
                                          <p:spTgt spid="34"/>
                                        </p:tgtEl>
                                        <p:attrNameLst>
                                          <p:attrName>ppt_w</p:attrName>
                                        </p:attrNameLst>
                                      </p:cBhvr>
                                      <p:tavLst>
                                        <p:tav tm="0">
                                          <p:val>
                                            <p:strVal val="#ppt_w"/>
                                          </p:val>
                                        </p:tav>
                                        <p:tav tm="100000">
                                          <p:val>
                                            <p:strVal val="#ppt_w"/>
                                          </p:val>
                                        </p:tav>
                                      </p:tavLst>
                                    </p:anim>
                                    <p:anim calcmode="lin" valueType="num">
                                      <p:cBhvr>
                                        <p:cTn id="222" dur="4000" fill="hold"/>
                                        <p:tgtEl>
                                          <p:spTgt spid="34"/>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34"/>
                                        </p:tgtEl>
                                        <p:attrNameLst>
                                          <p:attrName>ppt_x</p:attrName>
                                        </p:attrNameLst>
                                      </p:cBhvr>
                                      <p:tavLst>
                                        <p:tav tm="0">
                                          <p:val>
                                            <p:strVal val="ppt_x"/>
                                          </p:val>
                                        </p:tav>
                                        <p:tav tm="100000">
                                          <p:val>
                                            <p:strVal val="ppt_x"/>
                                          </p:val>
                                        </p:tav>
                                      </p:tavLst>
                                    </p:anim>
                                    <p:anim calcmode="lin" valueType="num">
                                      <p:cBhvr additive="base">
                                        <p:cTn id="225" dur="4500"/>
                                        <p:tgtEl>
                                          <p:spTgt spid="34"/>
                                        </p:tgtEl>
                                        <p:attrNameLst>
                                          <p:attrName>ppt_y</p:attrName>
                                        </p:attrNameLst>
                                      </p:cBhvr>
                                      <p:tavLst>
                                        <p:tav tm="0">
                                          <p:val>
                                            <p:strVal val="ppt_y"/>
                                          </p:val>
                                        </p:tav>
                                        <p:tav tm="100000">
                                          <p:val>
                                            <p:strVal val="1+ppt_h/2"/>
                                          </p:val>
                                        </p:tav>
                                      </p:tavLst>
                                    </p:anim>
                                    <p:set>
                                      <p:cBhvr>
                                        <p:cTn id="226" dur="1" fill="hold">
                                          <p:stCondLst>
                                            <p:cond delay="4499"/>
                                          </p:stCondLst>
                                        </p:cTn>
                                        <p:tgtEl>
                                          <p:spTgt spid="34"/>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34"/>
                                        </p:tgtEl>
                                      </p:cBhvr>
                                    </p:animEffect>
                                    <p:set>
                                      <p:cBhvr>
                                        <p:cTn id="229" dur="1" fill="hold">
                                          <p:stCondLst>
                                            <p:cond delay="5999"/>
                                          </p:stCondLst>
                                        </p:cTn>
                                        <p:tgtEl>
                                          <p:spTgt spid="34"/>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25"/>
                                        </p:tgtEl>
                                        <p:attrNameLst>
                                          <p:attrName>style.visibility</p:attrName>
                                        </p:attrNameLst>
                                      </p:cBhvr>
                                      <p:to>
                                        <p:strVal val="visible"/>
                                      </p:to>
                                    </p:set>
                                    <p:anim calcmode="lin" valueType="num">
                                      <p:cBhvr additive="base">
                                        <p:cTn id="232" dur="4000" fill="hold"/>
                                        <p:tgtEl>
                                          <p:spTgt spid="25"/>
                                        </p:tgtEl>
                                        <p:attrNameLst>
                                          <p:attrName>ppt_x</p:attrName>
                                        </p:attrNameLst>
                                      </p:cBhvr>
                                      <p:tavLst>
                                        <p:tav tm="0">
                                          <p:val>
                                            <p:strVal val="#ppt_x"/>
                                          </p:val>
                                        </p:tav>
                                        <p:tav tm="100000">
                                          <p:val>
                                            <p:strVal val="#ppt_x"/>
                                          </p:val>
                                        </p:tav>
                                      </p:tavLst>
                                    </p:anim>
                                    <p:anim calcmode="lin" valueType="num">
                                      <p:cBhvr additive="base">
                                        <p:cTn id="233" dur="4000" fill="hold"/>
                                        <p:tgtEl>
                                          <p:spTgt spid="25"/>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25"/>
                                        </p:tgtEl>
                                        <p:attrNameLst>
                                          <p:attrName>style.visibility</p:attrName>
                                        </p:attrNameLst>
                                      </p:cBhvr>
                                      <p:to>
                                        <p:strVal val="visible"/>
                                      </p:to>
                                    </p:set>
                                    <p:anim calcmode="lin" valueType="num">
                                      <p:cBhvr>
                                        <p:cTn id="236" dur="4000" fill="hold"/>
                                        <p:tgtEl>
                                          <p:spTgt spid="25"/>
                                        </p:tgtEl>
                                        <p:attrNameLst>
                                          <p:attrName>ppt_w</p:attrName>
                                        </p:attrNameLst>
                                      </p:cBhvr>
                                      <p:tavLst>
                                        <p:tav tm="0">
                                          <p:val>
                                            <p:strVal val="#ppt_w"/>
                                          </p:val>
                                        </p:tav>
                                        <p:tav tm="100000">
                                          <p:val>
                                            <p:strVal val="#ppt_w"/>
                                          </p:val>
                                        </p:tav>
                                      </p:tavLst>
                                    </p:anim>
                                    <p:anim calcmode="lin" valueType="num">
                                      <p:cBhvr>
                                        <p:cTn id="237" dur="4000" fill="hold"/>
                                        <p:tgtEl>
                                          <p:spTgt spid="25"/>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25"/>
                                        </p:tgtEl>
                                        <p:attrNameLst>
                                          <p:attrName>ppt_x</p:attrName>
                                        </p:attrNameLst>
                                      </p:cBhvr>
                                      <p:tavLst>
                                        <p:tav tm="0">
                                          <p:val>
                                            <p:strVal val="ppt_x"/>
                                          </p:val>
                                        </p:tav>
                                        <p:tav tm="100000">
                                          <p:val>
                                            <p:strVal val="ppt_x"/>
                                          </p:val>
                                        </p:tav>
                                      </p:tavLst>
                                    </p:anim>
                                    <p:anim calcmode="lin" valueType="num">
                                      <p:cBhvr additive="base">
                                        <p:cTn id="240" dur="4500"/>
                                        <p:tgtEl>
                                          <p:spTgt spid="25"/>
                                        </p:tgtEl>
                                        <p:attrNameLst>
                                          <p:attrName>ppt_y</p:attrName>
                                        </p:attrNameLst>
                                      </p:cBhvr>
                                      <p:tavLst>
                                        <p:tav tm="0">
                                          <p:val>
                                            <p:strVal val="ppt_y"/>
                                          </p:val>
                                        </p:tav>
                                        <p:tav tm="100000">
                                          <p:val>
                                            <p:strVal val="1+ppt_h/2"/>
                                          </p:val>
                                        </p:tav>
                                      </p:tavLst>
                                    </p:anim>
                                    <p:set>
                                      <p:cBhvr>
                                        <p:cTn id="241" dur="1" fill="hold">
                                          <p:stCondLst>
                                            <p:cond delay="4499"/>
                                          </p:stCondLst>
                                        </p:cTn>
                                        <p:tgtEl>
                                          <p:spTgt spid="2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25"/>
                                        </p:tgtEl>
                                      </p:cBhvr>
                                    </p:animEffect>
                                    <p:set>
                                      <p:cBhvr>
                                        <p:cTn id="244" dur="1" fill="hold">
                                          <p:stCondLst>
                                            <p:cond delay="5999"/>
                                          </p:stCondLst>
                                        </p:cTn>
                                        <p:tgtEl>
                                          <p:spTgt spid="2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additive="base">
                                        <p:cTn id="247" dur="4000" fill="hold"/>
                                        <p:tgtEl>
                                          <p:spTgt spid="26"/>
                                        </p:tgtEl>
                                        <p:attrNameLst>
                                          <p:attrName>ppt_x</p:attrName>
                                        </p:attrNameLst>
                                      </p:cBhvr>
                                      <p:tavLst>
                                        <p:tav tm="0">
                                          <p:val>
                                            <p:strVal val="#ppt_x"/>
                                          </p:val>
                                        </p:tav>
                                        <p:tav tm="100000">
                                          <p:val>
                                            <p:strVal val="#ppt_x"/>
                                          </p:val>
                                        </p:tav>
                                      </p:tavLst>
                                    </p:anim>
                                    <p:anim calcmode="lin" valueType="num">
                                      <p:cBhvr additive="base">
                                        <p:cTn id="248" dur="4000" fill="hold"/>
                                        <p:tgtEl>
                                          <p:spTgt spid="26"/>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26"/>
                                        </p:tgtEl>
                                        <p:attrNameLst>
                                          <p:attrName>style.visibility</p:attrName>
                                        </p:attrNameLst>
                                      </p:cBhvr>
                                      <p:to>
                                        <p:strVal val="visible"/>
                                      </p:to>
                                    </p:set>
                                    <p:anim calcmode="lin" valueType="num">
                                      <p:cBhvr>
                                        <p:cTn id="251" dur="4000" fill="hold"/>
                                        <p:tgtEl>
                                          <p:spTgt spid="26"/>
                                        </p:tgtEl>
                                        <p:attrNameLst>
                                          <p:attrName>ppt_w</p:attrName>
                                        </p:attrNameLst>
                                      </p:cBhvr>
                                      <p:tavLst>
                                        <p:tav tm="0">
                                          <p:val>
                                            <p:strVal val="#ppt_w"/>
                                          </p:val>
                                        </p:tav>
                                        <p:tav tm="100000">
                                          <p:val>
                                            <p:strVal val="#ppt_w"/>
                                          </p:val>
                                        </p:tav>
                                      </p:tavLst>
                                    </p:anim>
                                    <p:anim calcmode="lin" valueType="num">
                                      <p:cBhvr>
                                        <p:cTn id="252" dur="4000" fill="hold"/>
                                        <p:tgtEl>
                                          <p:spTgt spid="26"/>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26"/>
                                        </p:tgtEl>
                                        <p:attrNameLst>
                                          <p:attrName>ppt_x</p:attrName>
                                        </p:attrNameLst>
                                      </p:cBhvr>
                                      <p:tavLst>
                                        <p:tav tm="0">
                                          <p:val>
                                            <p:strVal val="ppt_x"/>
                                          </p:val>
                                        </p:tav>
                                        <p:tav tm="100000">
                                          <p:val>
                                            <p:strVal val="ppt_x"/>
                                          </p:val>
                                        </p:tav>
                                      </p:tavLst>
                                    </p:anim>
                                    <p:anim calcmode="lin" valueType="num">
                                      <p:cBhvr additive="base">
                                        <p:cTn id="255" dur="4500"/>
                                        <p:tgtEl>
                                          <p:spTgt spid="26"/>
                                        </p:tgtEl>
                                        <p:attrNameLst>
                                          <p:attrName>ppt_y</p:attrName>
                                        </p:attrNameLst>
                                      </p:cBhvr>
                                      <p:tavLst>
                                        <p:tav tm="0">
                                          <p:val>
                                            <p:strVal val="ppt_y"/>
                                          </p:val>
                                        </p:tav>
                                        <p:tav tm="100000">
                                          <p:val>
                                            <p:strVal val="1+ppt_h/2"/>
                                          </p:val>
                                        </p:tav>
                                      </p:tavLst>
                                    </p:anim>
                                    <p:set>
                                      <p:cBhvr>
                                        <p:cTn id="256" dur="1" fill="hold">
                                          <p:stCondLst>
                                            <p:cond delay="4499"/>
                                          </p:stCondLst>
                                        </p:cTn>
                                        <p:tgtEl>
                                          <p:spTgt spid="26"/>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26"/>
                                        </p:tgtEl>
                                      </p:cBhvr>
                                    </p:animEffect>
                                    <p:set>
                                      <p:cBhvr>
                                        <p:cTn id="259" dur="1" fill="hold">
                                          <p:stCondLst>
                                            <p:cond delay="5999"/>
                                          </p:stCondLst>
                                        </p:cTn>
                                        <p:tgtEl>
                                          <p:spTgt spid="26"/>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27"/>
                                        </p:tgtEl>
                                        <p:attrNameLst>
                                          <p:attrName>style.visibility</p:attrName>
                                        </p:attrNameLst>
                                      </p:cBhvr>
                                      <p:to>
                                        <p:strVal val="visible"/>
                                      </p:to>
                                    </p:set>
                                    <p:anim calcmode="lin" valueType="num">
                                      <p:cBhvr additive="base">
                                        <p:cTn id="262" dur="4000" fill="hold"/>
                                        <p:tgtEl>
                                          <p:spTgt spid="27"/>
                                        </p:tgtEl>
                                        <p:attrNameLst>
                                          <p:attrName>ppt_x</p:attrName>
                                        </p:attrNameLst>
                                      </p:cBhvr>
                                      <p:tavLst>
                                        <p:tav tm="0">
                                          <p:val>
                                            <p:strVal val="#ppt_x"/>
                                          </p:val>
                                        </p:tav>
                                        <p:tav tm="100000">
                                          <p:val>
                                            <p:strVal val="#ppt_x"/>
                                          </p:val>
                                        </p:tav>
                                      </p:tavLst>
                                    </p:anim>
                                    <p:anim calcmode="lin" valueType="num">
                                      <p:cBhvr additive="base">
                                        <p:cTn id="263" dur="4000" fill="hold"/>
                                        <p:tgtEl>
                                          <p:spTgt spid="27"/>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27"/>
                                        </p:tgtEl>
                                        <p:attrNameLst>
                                          <p:attrName>style.visibility</p:attrName>
                                        </p:attrNameLst>
                                      </p:cBhvr>
                                      <p:to>
                                        <p:strVal val="visible"/>
                                      </p:to>
                                    </p:set>
                                    <p:anim calcmode="lin" valueType="num">
                                      <p:cBhvr>
                                        <p:cTn id="266" dur="4000" fill="hold"/>
                                        <p:tgtEl>
                                          <p:spTgt spid="27"/>
                                        </p:tgtEl>
                                        <p:attrNameLst>
                                          <p:attrName>ppt_w</p:attrName>
                                        </p:attrNameLst>
                                      </p:cBhvr>
                                      <p:tavLst>
                                        <p:tav tm="0">
                                          <p:val>
                                            <p:strVal val="#ppt_w"/>
                                          </p:val>
                                        </p:tav>
                                        <p:tav tm="100000">
                                          <p:val>
                                            <p:strVal val="#ppt_w"/>
                                          </p:val>
                                        </p:tav>
                                      </p:tavLst>
                                    </p:anim>
                                    <p:anim calcmode="lin" valueType="num">
                                      <p:cBhvr>
                                        <p:cTn id="267" dur="4000" fill="hold"/>
                                        <p:tgtEl>
                                          <p:spTgt spid="27"/>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27"/>
                                        </p:tgtEl>
                                        <p:attrNameLst>
                                          <p:attrName>ppt_x</p:attrName>
                                        </p:attrNameLst>
                                      </p:cBhvr>
                                      <p:tavLst>
                                        <p:tav tm="0">
                                          <p:val>
                                            <p:strVal val="ppt_x"/>
                                          </p:val>
                                        </p:tav>
                                        <p:tav tm="100000">
                                          <p:val>
                                            <p:strVal val="ppt_x"/>
                                          </p:val>
                                        </p:tav>
                                      </p:tavLst>
                                    </p:anim>
                                    <p:anim calcmode="lin" valueType="num">
                                      <p:cBhvr additive="base">
                                        <p:cTn id="270" dur="4500"/>
                                        <p:tgtEl>
                                          <p:spTgt spid="27"/>
                                        </p:tgtEl>
                                        <p:attrNameLst>
                                          <p:attrName>ppt_y</p:attrName>
                                        </p:attrNameLst>
                                      </p:cBhvr>
                                      <p:tavLst>
                                        <p:tav tm="0">
                                          <p:val>
                                            <p:strVal val="ppt_y"/>
                                          </p:val>
                                        </p:tav>
                                        <p:tav tm="100000">
                                          <p:val>
                                            <p:strVal val="1+ppt_h/2"/>
                                          </p:val>
                                        </p:tav>
                                      </p:tavLst>
                                    </p:anim>
                                    <p:set>
                                      <p:cBhvr>
                                        <p:cTn id="271" dur="1" fill="hold">
                                          <p:stCondLst>
                                            <p:cond delay="4499"/>
                                          </p:stCondLst>
                                        </p:cTn>
                                        <p:tgtEl>
                                          <p:spTgt spid="27"/>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27"/>
                                        </p:tgtEl>
                                      </p:cBhvr>
                                    </p:animEffect>
                                    <p:set>
                                      <p:cBhvr>
                                        <p:cTn id="274" dur="1" fill="hold">
                                          <p:stCondLst>
                                            <p:cond delay="5999"/>
                                          </p:stCondLst>
                                        </p:cTn>
                                        <p:tgtEl>
                                          <p:spTgt spid="27"/>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8"/>
                                        </p:tgtEl>
                                        <p:attrNameLst>
                                          <p:attrName>style.visibility</p:attrName>
                                        </p:attrNameLst>
                                      </p:cBhvr>
                                      <p:to>
                                        <p:strVal val="visible"/>
                                      </p:to>
                                    </p:set>
                                    <p:anim calcmode="lin" valueType="num">
                                      <p:cBhvr additive="base">
                                        <p:cTn id="277" dur="4000" fill="hold"/>
                                        <p:tgtEl>
                                          <p:spTgt spid="28"/>
                                        </p:tgtEl>
                                        <p:attrNameLst>
                                          <p:attrName>ppt_x</p:attrName>
                                        </p:attrNameLst>
                                      </p:cBhvr>
                                      <p:tavLst>
                                        <p:tav tm="0">
                                          <p:val>
                                            <p:strVal val="#ppt_x"/>
                                          </p:val>
                                        </p:tav>
                                        <p:tav tm="100000">
                                          <p:val>
                                            <p:strVal val="#ppt_x"/>
                                          </p:val>
                                        </p:tav>
                                      </p:tavLst>
                                    </p:anim>
                                    <p:anim calcmode="lin" valueType="num">
                                      <p:cBhvr additive="base">
                                        <p:cTn id="278" dur="4000" fill="hold"/>
                                        <p:tgtEl>
                                          <p:spTgt spid="28"/>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28"/>
                                        </p:tgtEl>
                                        <p:attrNameLst>
                                          <p:attrName>style.visibility</p:attrName>
                                        </p:attrNameLst>
                                      </p:cBhvr>
                                      <p:to>
                                        <p:strVal val="visible"/>
                                      </p:to>
                                    </p:set>
                                    <p:anim calcmode="lin" valueType="num">
                                      <p:cBhvr>
                                        <p:cTn id="281" dur="4000" fill="hold"/>
                                        <p:tgtEl>
                                          <p:spTgt spid="28"/>
                                        </p:tgtEl>
                                        <p:attrNameLst>
                                          <p:attrName>ppt_w</p:attrName>
                                        </p:attrNameLst>
                                      </p:cBhvr>
                                      <p:tavLst>
                                        <p:tav tm="0">
                                          <p:val>
                                            <p:strVal val="#ppt_w"/>
                                          </p:val>
                                        </p:tav>
                                        <p:tav tm="100000">
                                          <p:val>
                                            <p:strVal val="#ppt_w"/>
                                          </p:val>
                                        </p:tav>
                                      </p:tavLst>
                                    </p:anim>
                                    <p:anim calcmode="lin" valueType="num">
                                      <p:cBhvr>
                                        <p:cTn id="282" dur="4000" fill="hold"/>
                                        <p:tgtEl>
                                          <p:spTgt spid="28"/>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28"/>
                                        </p:tgtEl>
                                        <p:attrNameLst>
                                          <p:attrName>ppt_x</p:attrName>
                                        </p:attrNameLst>
                                      </p:cBhvr>
                                      <p:tavLst>
                                        <p:tav tm="0">
                                          <p:val>
                                            <p:strVal val="ppt_x"/>
                                          </p:val>
                                        </p:tav>
                                        <p:tav tm="100000">
                                          <p:val>
                                            <p:strVal val="ppt_x"/>
                                          </p:val>
                                        </p:tav>
                                      </p:tavLst>
                                    </p:anim>
                                    <p:anim calcmode="lin" valueType="num">
                                      <p:cBhvr additive="base">
                                        <p:cTn id="285" dur="4500"/>
                                        <p:tgtEl>
                                          <p:spTgt spid="28"/>
                                        </p:tgtEl>
                                        <p:attrNameLst>
                                          <p:attrName>ppt_y</p:attrName>
                                        </p:attrNameLst>
                                      </p:cBhvr>
                                      <p:tavLst>
                                        <p:tav tm="0">
                                          <p:val>
                                            <p:strVal val="ppt_y"/>
                                          </p:val>
                                        </p:tav>
                                        <p:tav tm="100000">
                                          <p:val>
                                            <p:strVal val="1+ppt_h/2"/>
                                          </p:val>
                                        </p:tav>
                                      </p:tavLst>
                                    </p:anim>
                                    <p:set>
                                      <p:cBhvr>
                                        <p:cTn id="286" dur="1" fill="hold">
                                          <p:stCondLst>
                                            <p:cond delay="4499"/>
                                          </p:stCondLst>
                                        </p:cTn>
                                        <p:tgtEl>
                                          <p:spTgt spid="28"/>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28"/>
                                        </p:tgtEl>
                                      </p:cBhvr>
                                    </p:animEffect>
                                    <p:set>
                                      <p:cBhvr>
                                        <p:cTn id="289" dur="1" fill="hold">
                                          <p:stCondLst>
                                            <p:cond delay="5999"/>
                                          </p:stCondLst>
                                        </p:cTn>
                                        <p:tgtEl>
                                          <p:spTgt spid="28"/>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9"/>
                                        </p:tgtEl>
                                        <p:attrNameLst>
                                          <p:attrName>style.visibility</p:attrName>
                                        </p:attrNameLst>
                                      </p:cBhvr>
                                      <p:to>
                                        <p:strVal val="visible"/>
                                      </p:to>
                                    </p:set>
                                    <p:anim calcmode="lin" valueType="num">
                                      <p:cBhvr additive="base">
                                        <p:cTn id="292" dur="4000" fill="hold"/>
                                        <p:tgtEl>
                                          <p:spTgt spid="29"/>
                                        </p:tgtEl>
                                        <p:attrNameLst>
                                          <p:attrName>ppt_x</p:attrName>
                                        </p:attrNameLst>
                                      </p:cBhvr>
                                      <p:tavLst>
                                        <p:tav tm="0">
                                          <p:val>
                                            <p:strVal val="#ppt_x"/>
                                          </p:val>
                                        </p:tav>
                                        <p:tav tm="100000">
                                          <p:val>
                                            <p:strVal val="#ppt_x"/>
                                          </p:val>
                                        </p:tav>
                                      </p:tavLst>
                                    </p:anim>
                                    <p:anim calcmode="lin" valueType="num">
                                      <p:cBhvr additive="base">
                                        <p:cTn id="293" dur="4000" fill="hold"/>
                                        <p:tgtEl>
                                          <p:spTgt spid="29"/>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29"/>
                                        </p:tgtEl>
                                        <p:attrNameLst>
                                          <p:attrName>style.visibility</p:attrName>
                                        </p:attrNameLst>
                                      </p:cBhvr>
                                      <p:to>
                                        <p:strVal val="visible"/>
                                      </p:to>
                                    </p:set>
                                    <p:anim calcmode="lin" valueType="num">
                                      <p:cBhvr>
                                        <p:cTn id="296" dur="4000" fill="hold"/>
                                        <p:tgtEl>
                                          <p:spTgt spid="29"/>
                                        </p:tgtEl>
                                        <p:attrNameLst>
                                          <p:attrName>ppt_w</p:attrName>
                                        </p:attrNameLst>
                                      </p:cBhvr>
                                      <p:tavLst>
                                        <p:tav tm="0">
                                          <p:val>
                                            <p:strVal val="#ppt_w"/>
                                          </p:val>
                                        </p:tav>
                                        <p:tav tm="100000">
                                          <p:val>
                                            <p:strVal val="#ppt_w"/>
                                          </p:val>
                                        </p:tav>
                                      </p:tavLst>
                                    </p:anim>
                                    <p:anim calcmode="lin" valueType="num">
                                      <p:cBhvr>
                                        <p:cTn id="297" dur="4000" fill="hold"/>
                                        <p:tgtEl>
                                          <p:spTgt spid="29"/>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29"/>
                                        </p:tgtEl>
                                        <p:attrNameLst>
                                          <p:attrName>ppt_x</p:attrName>
                                        </p:attrNameLst>
                                      </p:cBhvr>
                                      <p:tavLst>
                                        <p:tav tm="0">
                                          <p:val>
                                            <p:strVal val="ppt_x"/>
                                          </p:val>
                                        </p:tav>
                                        <p:tav tm="100000">
                                          <p:val>
                                            <p:strVal val="ppt_x"/>
                                          </p:val>
                                        </p:tav>
                                      </p:tavLst>
                                    </p:anim>
                                    <p:anim calcmode="lin" valueType="num">
                                      <p:cBhvr additive="base">
                                        <p:cTn id="300" dur="4500"/>
                                        <p:tgtEl>
                                          <p:spTgt spid="29"/>
                                        </p:tgtEl>
                                        <p:attrNameLst>
                                          <p:attrName>ppt_y</p:attrName>
                                        </p:attrNameLst>
                                      </p:cBhvr>
                                      <p:tavLst>
                                        <p:tav tm="0">
                                          <p:val>
                                            <p:strVal val="ppt_y"/>
                                          </p:val>
                                        </p:tav>
                                        <p:tav tm="100000">
                                          <p:val>
                                            <p:strVal val="1+ppt_h/2"/>
                                          </p:val>
                                        </p:tav>
                                      </p:tavLst>
                                    </p:anim>
                                    <p:set>
                                      <p:cBhvr>
                                        <p:cTn id="301" dur="1" fill="hold">
                                          <p:stCondLst>
                                            <p:cond delay="4499"/>
                                          </p:stCondLst>
                                        </p:cTn>
                                        <p:tgtEl>
                                          <p:spTgt spid="29"/>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29"/>
                                        </p:tgtEl>
                                      </p:cBhvr>
                                    </p:animEffect>
                                    <p:set>
                                      <p:cBhvr>
                                        <p:cTn id="304" dur="1" fill="hold">
                                          <p:stCondLst>
                                            <p:cond delay="5999"/>
                                          </p:stCondLst>
                                        </p:cTn>
                                        <p:tgtEl>
                                          <p:spTgt spid="29"/>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45"/>
                                        </p:tgtEl>
                                        <p:attrNameLst>
                                          <p:attrName>style.visibility</p:attrName>
                                        </p:attrNameLst>
                                      </p:cBhvr>
                                      <p:to>
                                        <p:strVal val="visible"/>
                                      </p:to>
                                    </p:set>
                                    <p:anim calcmode="lin" valueType="num">
                                      <p:cBhvr additive="base">
                                        <p:cTn id="307" dur="4000" fill="hold"/>
                                        <p:tgtEl>
                                          <p:spTgt spid="45"/>
                                        </p:tgtEl>
                                        <p:attrNameLst>
                                          <p:attrName>ppt_x</p:attrName>
                                        </p:attrNameLst>
                                      </p:cBhvr>
                                      <p:tavLst>
                                        <p:tav tm="0">
                                          <p:val>
                                            <p:strVal val="#ppt_x"/>
                                          </p:val>
                                        </p:tav>
                                        <p:tav tm="100000">
                                          <p:val>
                                            <p:strVal val="#ppt_x"/>
                                          </p:val>
                                        </p:tav>
                                      </p:tavLst>
                                    </p:anim>
                                    <p:anim calcmode="lin" valueType="num">
                                      <p:cBhvr additive="base">
                                        <p:cTn id="308" dur="4000" fill="hold"/>
                                        <p:tgtEl>
                                          <p:spTgt spid="45"/>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45"/>
                                        </p:tgtEl>
                                        <p:attrNameLst>
                                          <p:attrName>style.visibility</p:attrName>
                                        </p:attrNameLst>
                                      </p:cBhvr>
                                      <p:to>
                                        <p:strVal val="visible"/>
                                      </p:to>
                                    </p:set>
                                    <p:anim calcmode="lin" valueType="num">
                                      <p:cBhvr>
                                        <p:cTn id="311" dur="4000" fill="hold"/>
                                        <p:tgtEl>
                                          <p:spTgt spid="45"/>
                                        </p:tgtEl>
                                        <p:attrNameLst>
                                          <p:attrName>ppt_w</p:attrName>
                                        </p:attrNameLst>
                                      </p:cBhvr>
                                      <p:tavLst>
                                        <p:tav tm="0">
                                          <p:val>
                                            <p:strVal val="#ppt_w"/>
                                          </p:val>
                                        </p:tav>
                                        <p:tav tm="100000">
                                          <p:val>
                                            <p:strVal val="#ppt_w"/>
                                          </p:val>
                                        </p:tav>
                                      </p:tavLst>
                                    </p:anim>
                                    <p:anim calcmode="lin" valueType="num">
                                      <p:cBhvr>
                                        <p:cTn id="312" dur="4000" fill="hold"/>
                                        <p:tgtEl>
                                          <p:spTgt spid="45"/>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45"/>
                                        </p:tgtEl>
                                        <p:attrNameLst>
                                          <p:attrName>ppt_x</p:attrName>
                                        </p:attrNameLst>
                                      </p:cBhvr>
                                      <p:tavLst>
                                        <p:tav tm="0">
                                          <p:val>
                                            <p:strVal val="ppt_x"/>
                                          </p:val>
                                        </p:tav>
                                        <p:tav tm="100000">
                                          <p:val>
                                            <p:strVal val="ppt_x"/>
                                          </p:val>
                                        </p:tav>
                                      </p:tavLst>
                                    </p:anim>
                                    <p:anim calcmode="lin" valueType="num">
                                      <p:cBhvr additive="base">
                                        <p:cTn id="315" dur="4500"/>
                                        <p:tgtEl>
                                          <p:spTgt spid="45"/>
                                        </p:tgtEl>
                                        <p:attrNameLst>
                                          <p:attrName>ppt_y</p:attrName>
                                        </p:attrNameLst>
                                      </p:cBhvr>
                                      <p:tavLst>
                                        <p:tav tm="0">
                                          <p:val>
                                            <p:strVal val="ppt_y"/>
                                          </p:val>
                                        </p:tav>
                                        <p:tav tm="100000">
                                          <p:val>
                                            <p:strVal val="1+ppt_h/2"/>
                                          </p:val>
                                        </p:tav>
                                      </p:tavLst>
                                    </p:anim>
                                    <p:set>
                                      <p:cBhvr>
                                        <p:cTn id="316" dur="1" fill="hold">
                                          <p:stCondLst>
                                            <p:cond delay="4499"/>
                                          </p:stCondLst>
                                        </p:cTn>
                                        <p:tgtEl>
                                          <p:spTgt spid="45"/>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45"/>
                                        </p:tgtEl>
                                      </p:cBhvr>
                                    </p:animEffect>
                                    <p:set>
                                      <p:cBhvr>
                                        <p:cTn id="319" dur="1" fill="hold">
                                          <p:stCondLst>
                                            <p:cond delay="5999"/>
                                          </p:stCondLst>
                                        </p:cTn>
                                        <p:tgtEl>
                                          <p:spTgt spid="45"/>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4"/>
                                        </p:tgtEl>
                                        <p:attrNameLst>
                                          <p:attrName>style.visibility</p:attrName>
                                        </p:attrNameLst>
                                      </p:cBhvr>
                                      <p:to>
                                        <p:strVal val="visible"/>
                                      </p:to>
                                    </p:set>
                                    <p:anim calcmode="lin" valueType="num">
                                      <p:cBhvr additive="base">
                                        <p:cTn id="322" dur="4000" fill="hold"/>
                                        <p:tgtEl>
                                          <p:spTgt spid="44"/>
                                        </p:tgtEl>
                                        <p:attrNameLst>
                                          <p:attrName>ppt_x</p:attrName>
                                        </p:attrNameLst>
                                      </p:cBhvr>
                                      <p:tavLst>
                                        <p:tav tm="0">
                                          <p:val>
                                            <p:strVal val="#ppt_x"/>
                                          </p:val>
                                        </p:tav>
                                        <p:tav tm="100000">
                                          <p:val>
                                            <p:strVal val="#ppt_x"/>
                                          </p:val>
                                        </p:tav>
                                      </p:tavLst>
                                    </p:anim>
                                    <p:anim calcmode="lin" valueType="num">
                                      <p:cBhvr additive="base">
                                        <p:cTn id="323" dur="4000" fill="hold"/>
                                        <p:tgtEl>
                                          <p:spTgt spid="44"/>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44"/>
                                        </p:tgtEl>
                                        <p:attrNameLst>
                                          <p:attrName>style.visibility</p:attrName>
                                        </p:attrNameLst>
                                      </p:cBhvr>
                                      <p:to>
                                        <p:strVal val="visible"/>
                                      </p:to>
                                    </p:set>
                                    <p:anim calcmode="lin" valueType="num">
                                      <p:cBhvr>
                                        <p:cTn id="326" dur="4000" fill="hold"/>
                                        <p:tgtEl>
                                          <p:spTgt spid="44"/>
                                        </p:tgtEl>
                                        <p:attrNameLst>
                                          <p:attrName>ppt_w</p:attrName>
                                        </p:attrNameLst>
                                      </p:cBhvr>
                                      <p:tavLst>
                                        <p:tav tm="0">
                                          <p:val>
                                            <p:strVal val="#ppt_w"/>
                                          </p:val>
                                        </p:tav>
                                        <p:tav tm="100000">
                                          <p:val>
                                            <p:strVal val="#ppt_w"/>
                                          </p:val>
                                        </p:tav>
                                      </p:tavLst>
                                    </p:anim>
                                    <p:anim calcmode="lin" valueType="num">
                                      <p:cBhvr>
                                        <p:cTn id="327" dur="4000" fill="hold"/>
                                        <p:tgtEl>
                                          <p:spTgt spid="44"/>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44"/>
                                        </p:tgtEl>
                                        <p:attrNameLst>
                                          <p:attrName>ppt_x</p:attrName>
                                        </p:attrNameLst>
                                      </p:cBhvr>
                                      <p:tavLst>
                                        <p:tav tm="0">
                                          <p:val>
                                            <p:strVal val="ppt_x"/>
                                          </p:val>
                                        </p:tav>
                                        <p:tav tm="100000">
                                          <p:val>
                                            <p:strVal val="ppt_x"/>
                                          </p:val>
                                        </p:tav>
                                      </p:tavLst>
                                    </p:anim>
                                    <p:anim calcmode="lin" valueType="num">
                                      <p:cBhvr additive="base">
                                        <p:cTn id="330" dur="4500"/>
                                        <p:tgtEl>
                                          <p:spTgt spid="44"/>
                                        </p:tgtEl>
                                        <p:attrNameLst>
                                          <p:attrName>ppt_y</p:attrName>
                                        </p:attrNameLst>
                                      </p:cBhvr>
                                      <p:tavLst>
                                        <p:tav tm="0">
                                          <p:val>
                                            <p:strVal val="ppt_y"/>
                                          </p:val>
                                        </p:tav>
                                        <p:tav tm="100000">
                                          <p:val>
                                            <p:strVal val="1+ppt_h/2"/>
                                          </p:val>
                                        </p:tav>
                                      </p:tavLst>
                                    </p:anim>
                                    <p:set>
                                      <p:cBhvr>
                                        <p:cTn id="331" dur="1" fill="hold">
                                          <p:stCondLst>
                                            <p:cond delay="4499"/>
                                          </p:stCondLst>
                                        </p:cTn>
                                        <p:tgtEl>
                                          <p:spTgt spid="44"/>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44"/>
                                        </p:tgtEl>
                                      </p:cBhvr>
                                    </p:animEffect>
                                    <p:set>
                                      <p:cBhvr>
                                        <p:cTn id="334" dur="1" fill="hold">
                                          <p:stCondLst>
                                            <p:cond delay="5999"/>
                                          </p:stCondLst>
                                        </p:cTn>
                                        <p:tgtEl>
                                          <p:spTgt spid="44"/>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43"/>
                                        </p:tgtEl>
                                        <p:attrNameLst>
                                          <p:attrName>style.visibility</p:attrName>
                                        </p:attrNameLst>
                                      </p:cBhvr>
                                      <p:to>
                                        <p:strVal val="visible"/>
                                      </p:to>
                                    </p:set>
                                    <p:anim calcmode="lin" valueType="num">
                                      <p:cBhvr additive="base">
                                        <p:cTn id="337" dur="4000" fill="hold"/>
                                        <p:tgtEl>
                                          <p:spTgt spid="43"/>
                                        </p:tgtEl>
                                        <p:attrNameLst>
                                          <p:attrName>ppt_x</p:attrName>
                                        </p:attrNameLst>
                                      </p:cBhvr>
                                      <p:tavLst>
                                        <p:tav tm="0">
                                          <p:val>
                                            <p:strVal val="#ppt_x"/>
                                          </p:val>
                                        </p:tav>
                                        <p:tav tm="100000">
                                          <p:val>
                                            <p:strVal val="#ppt_x"/>
                                          </p:val>
                                        </p:tav>
                                      </p:tavLst>
                                    </p:anim>
                                    <p:anim calcmode="lin" valueType="num">
                                      <p:cBhvr additive="base">
                                        <p:cTn id="338" dur="4000" fill="hold"/>
                                        <p:tgtEl>
                                          <p:spTgt spid="43"/>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43"/>
                                        </p:tgtEl>
                                        <p:attrNameLst>
                                          <p:attrName>style.visibility</p:attrName>
                                        </p:attrNameLst>
                                      </p:cBhvr>
                                      <p:to>
                                        <p:strVal val="visible"/>
                                      </p:to>
                                    </p:set>
                                    <p:anim calcmode="lin" valueType="num">
                                      <p:cBhvr>
                                        <p:cTn id="341" dur="4000" fill="hold"/>
                                        <p:tgtEl>
                                          <p:spTgt spid="43"/>
                                        </p:tgtEl>
                                        <p:attrNameLst>
                                          <p:attrName>ppt_w</p:attrName>
                                        </p:attrNameLst>
                                      </p:cBhvr>
                                      <p:tavLst>
                                        <p:tav tm="0">
                                          <p:val>
                                            <p:strVal val="#ppt_w"/>
                                          </p:val>
                                        </p:tav>
                                        <p:tav tm="100000">
                                          <p:val>
                                            <p:strVal val="#ppt_w"/>
                                          </p:val>
                                        </p:tav>
                                      </p:tavLst>
                                    </p:anim>
                                    <p:anim calcmode="lin" valueType="num">
                                      <p:cBhvr>
                                        <p:cTn id="342" dur="4000" fill="hold"/>
                                        <p:tgtEl>
                                          <p:spTgt spid="43"/>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43"/>
                                        </p:tgtEl>
                                        <p:attrNameLst>
                                          <p:attrName>ppt_x</p:attrName>
                                        </p:attrNameLst>
                                      </p:cBhvr>
                                      <p:tavLst>
                                        <p:tav tm="0">
                                          <p:val>
                                            <p:strVal val="ppt_x"/>
                                          </p:val>
                                        </p:tav>
                                        <p:tav tm="100000">
                                          <p:val>
                                            <p:strVal val="ppt_x"/>
                                          </p:val>
                                        </p:tav>
                                      </p:tavLst>
                                    </p:anim>
                                    <p:anim calcmode="lin" valueType="num">
                                      <p:cBhvr additive="base">
                                        <p:cTn id="345" dur="4500"/>
                                        <p:tgtEl>
                                          <p:spTgt spid="43"/>
                                        </p:tgtEl>
                                        <p:attrNameLst>
                                          <p:attrName>ppt_y</p:attrName>
                                        </p:attrNameLst>
                                      </p:cBhvr>
                                      <p:tavLst>
                                        <p:tav tm="0">
                                          <p:val>
                                            <p:strVal val="ppt_y"/>
                                          </p:val>
                                        </p:tav>
                                        <p:tav tm="100000">
                                          <p:val>
                                            <p:strVal val="1+ppt_h/2"/>
                                          </p:val>
                                        </p:tav>
                                      </p:tavLst>
                                    </p:anim>
                                    <p:set>
                                      <p:cBhvr>
                                        <p:cTn id="346" dur="1" fill="hold">
                                          <p:stCondLst>
                                            <p:cond delay="4499"/>
                                          </p:stCondLst>
                                        </p:cTn>
                                        <p:tgtEl>
                                          <p:spTgt spid="43"/>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43"/>
                                        </p:tgtEl>
                                      </p:cBhvr>
                                    </p:animEffect>
                                    <p:set>
                                      <p:cBhvr>
                                        <p:cTn id="349" dur="1" fill="hold">
                                          <p:stCondLst>
                                            <p:cond delay="5999"/>
                                          </p:stCondLst>
                                        </p:cTn>
                                        <p:tgtEl>
                                          <p:spTgt spid="43"/>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42"/>
                                        </p:tgtEl>
                                        <p:attrNameLst>
                                          <p:attrName>style.visibility</p:attrName>
                                        </p:attrNameLst>
                                      </p:cBhvr>
                                      <p:to>
                                        <p:strVal val="visible"/>
                                      </p:to>
                                    </p:set>
                                    <p:anim calcmode="lin" valueType="num">
                                      <p:cBhvr additive="base">
                                        <p:cTn id="352" dur="4000" fill="hold"/>
                                        <p:tgtEl>
                                          <p:spTgt spid="42"/>
                                        </p:tgtEl>
                                        <p:attrNameLst>
                                          <p:attrName>ppt_x</p:attrName>
                                        </p:attrNameLst>
                                      </p:cBhvr>
                                      <p:tavLst>
                                        <p:tav tm="0">
                                          <p:val>
                                            <p:strVal val="#ppt_x"/>
                                          </p:val>
                                        </p:tav>
                                        <p:tav tm="100000">
                                          <p:val>
                                            <p:strVal val="#ppt_x"/>
                                          </p:val>
                                        </p:tav>
                                      </p:tavLst>
                                    </p:anim>
                                    <p:anim calcmode="lin" valueType="num">
                                      <p:cBhvr additive="base">
                                        <p:cTn id="353" dur="4000" fill="hold"/>
                                        <p:tgtEl>
                                          <p:spTgt spid="42"/>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42"/>
                                        </p:tgtEl>
                                        <p:attrNameLst>
                                          <p:attrName>style.visibility</p:attrName>
                                        </p:attrNameLst>
                                      </p:cBhvr>
                                      <p:to>
                                        <p:strVal val="visible"/>
                                      </p:to>
                                    </p:set>
                                    <p:anim calcmode="lin" valueType="num">
                                      <p:cBhvr>
                                        <p:cTn id="356" dur="4000" fill="hold"/>
                                        <p:tgtEl>
                                          <p:spTgt spid="42"/>
                                        </p:tgtEl>
                                        <p:attrNameLst>
                                          <p:attrName>ppt_w</p:attrName>
                                        </p:attrNameLst>
                                      </p:cBhvr>
                                      <p:tavLst>
                                        <p:tav tm="0">
                                          <p:val>
                                            <p:strVal val="#ppt_w"/>
                                          </p:val>
                                        </p:tav>
                                        <p:tav tm="100000">
                                          <p:val>
                                            <p:strVal val="#ppt_w"/>
                                          </p:val>
                                        </p:tav>
                                      </p:tavLst>
                                    </p:anim>
                                    <p:anim calcmode="lin" valueType="num">
                                      <p:cBhvr>
                                        <p:cTn id="357" dur="4000" fill="hold"/>
                                        <p:tgtEl>
                                          <p:spTgt spid="42"/>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42"/>
                                        </p:tgtEl>
                                        <p:attrNameLst>
                                          <p:attrName>ppt_x</p:attrName>
                                        </p:attrNameLst>
                                      </p:cBhvr>
                                      <p:tavLst>
                                        <p:tav tm="0">
                                          <p:val>
                                            <p:strVal val="ppt_x"/>
                                          </p:val>
                                        </p:tav>
                                        <p:tav tm="100000">
                                          <p:val>
                                            <p:strVal val="ppt_x"/>
                                          </p:val>
                                        </p:tav>
                                      </p:tavLst>
                                    </p:anim>
                                    <p:anim calcmode="lin" valueType="num">
                                      <p:cBhvr additive="base">
                                        <p:cTn id="360" dur="4500"/>
                                        <p:tgtEl>
                                          <p:spTgt spid="42"/>
                                        </p:tgtEl>
                                        <p:attrNameLst>
                                          <p:attrName>ppt_y</p:attrName>
                                        </p:attrNameLst>
                                      </p:cBhvr>
                                      <p:tavLst>
                                        <p:tav tm="0">
                                          <p:val>
                                            <p:strVal val="ppt_y"/>
                                          </p:val>
                                        </p:tav>
                                        <p:tav tm="100000">
                                          <p:val>
                                            <p:strVal val="1+ppt_h/2"/>
                                          </p:val>
                                        </p:tav>
                                      </p:tavLst>
                                    </p:anim>
                                    <p:set>
                                      <p:cBhvr>
                                        <p:cTn id="361" dur="1" fill="hold">
                                          <p:stCondLst>
                                            <p:cond delay="4499"/>
                                          </p:stCondLst>
                                        </p:cTn>
                                        <p:tgtEl>
                                          <p:spTgt spid="42"/>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42"/>
                                        </p:tgtEl>
                                      </p:cBhvr>
                                    </p:animEffect>
                                    <p:set>
                                      <p:cBhvr>
                                        <p:cTn id="364" dur="1" fill="hold">
                                          <p:stCondLst>
                                            <p:cond delay="5999"/>
                                          </p:stCondLst>
                                        </p:cTn>
                                        <p:tgtEl>
                                          <p:spTgt spid="42"/>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41"/>
                                        </p:tgtEl>
                                        <p:attrNameLst>
                                          <p:attrName>style.visibility</p:attrName>
                                        </p:attrNameLst>
                                      </p:cBhvr>
                                      <p:to>
                                        <p:strVal val="visible"/>
                                      </p:to>
                                    </p:set>
                                    <p:anim calcmode="lin" valueType="num">
                                      <p:cBhvr additive="base">
                                        <p:cTn id="367" dur="4000" fill="hold"/>
                                        <p:tgtEl>
                                          <p:spTgt spid="41"/>
                                        </p:tgtEl>
                                        <p:attrNameLst>
                                          <p:attrName>ppt_x</p:attrName>
                                        </p:attrNameLst>
                                      </p:cBhvr>
                                      <p:tavLst>
                                        <p:tav tm="0">
                                          <p:val>
                                            <p:strVal val="#ppt_x"/>
                                          </p:val>
                                        </p:tav>
                                        <p:tav tm="100000">
                                          <p:val>
                                            <p:strVal val="#ppt_x"/>
                                          </p:val>
                                        </p:tav>
                                      </p:tavLst>
                                    </p:anim>
                                    <p:anim calcmode="lin" valueType="num">
                                      <p:cBhvr additive="base">
                                        <p:cTn id="368" dur="4000" fill="hold"/>
                                        <p:tgtEl>
                                          <p:spTgt spid="41"/>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4000" fill="hold"/>
                                        <p:tgtEl>
                                          <p:spTgt spid="41"/>
                                        </p:tgtEl>
                                        <p:attrNameLst>
                                          <p:attrName>ppt_w</p:attrName>
                                        </p:attrNameLst>
                                      </p:cBhvr>
                                      <p:tavLst>
                                        <p:tav tm="0">
                                          <p:val>
                                            <p:strVal val="#ppt_w"/>
                                          </p:val>
                                        </p:tav>
                                        <p:tav tm="100000">
                                          <p:val>
                                            <p:strVal val="#ppt_w"/>
                                          </p:val>
                                        </p:tav>
                                      </p:tavLst>
                                    </p:anim>
                                    <p:anim calcmode="lin" valueType="num">
                                      <p:cBhvr>
                                        <p:cTn id="372" dur="4000" fill="hold"/>
                                        <p:tgtEl>
                                          <p:spTgt spid="41"/>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41"/>
                                        </p:tgtEl>
                                        <p:attrNameLst>
                                          <p:attrName>ppt_x</p:attrName>
                                        </p:attrNameLst>
                                      </p:cBhvr>
                                      <p:tavLst>
                                        <p:tav tm="0">
                                          <p:val>
                                            <p:strVal val="ppt_x"/>
                                          </p:val>
                                        </p:tav>
                                        <p:tav tm="100000">
                                          <p:val>
                                            <p:strVal val="ppt_x"/>
                                          </p:val>
                                        </p:tav>
                                      </p:tavLst>
                                    </p:anim>
                                    <p:anim calcmode="lin" valueType="num">
                                      <p:cBhvr additive="base">
                                        <p:cTn id="375" dur="4500"/>
                                        <p:tgtEl>
                                          <p:spTgt spid="41"/>
                                        </p:tgtEl>
                                        <p:attrNameLst>
                                          <p:attrName>ppt_y</p:attrName>
                                        </p:attrNameLst>
                                      </p:cBhvr>
                                      <p:tavLst>
                                        <p:tav tm="0">
                                          <p:val>
                                            <p:strVal val="ppt_y"/>
                                          </p:val>
                                        </p:tav>
                                        <p:tav tm="100000">
                                          <p:val>
                                            <p:strVal val="1+ppt_h/2"/>
                                          </p:val>
                                        </p:tav>
                                      </p:tavLst>
                                    </p:anim>
                                    <p:set>
                                      <p:cBhvr>
                                        <p:cTn id="376" dur="1" fill="hold">
                                          <p:stCondLst>
                                            <p:cond delay="4499"/>
                                          </p:stCondLst>
                                        </p:cTn>
                                        <p:tgtEl>
                                          <p:spTgt spid="41"/>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41"/>
                                        </p:tgtEl>
                                      </p:cBhvr>
                                    </p:animEffect>
                                    <p:set>
                                      <p:cBhvr>
                                        <p:cTn id="379" dur="1" fill="hold">
                                          <p:stCondLst>
                                            <p:cond delay="5999"/>
                                          </p:stCondLst>
                                        </p:cTn>
                                        <p:tgtEl>
                                          <p:spTgt spid="41"/>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50"/>
                                        </p:tgtEl>
                                        <p:attrNameLst>
                                          <p:attrName>style.visibility</p:attrName>
                                        </p:attrNameLst>
                                      </p:cBhvr>
                                      <p:to>
                                        <p:strVal val="visible"/>
                                      </p:to>
                                    </p:set>
                                    <p:anim calcmode="lin" valueType="num">
                                      <p:cBhvr additive="base">
                                        <p:cTn id="382" dur="4000" fill="hold"/>
                                        <p:tgtEl>
                                          <p:spTgt spid="50"/>
                                        </p:tgtEl>
                                        <p:attrNameLst>
                                          <p:attrName>ppt_x</p:attrName>
                                        </p:attrNameLst>
                                      </p:cBhvr>
                                      <p:tavLst>
                                        <p:tav tm="0">
                                          <p:val>
                                            <p:strVal val="#ppt_x"/>
                                          </p:val>
                                        </p:tav>
                                        <p:tav tm="100000">
                                          <p:val>
                                            <p:strVal val="#ppt_x"/>
                                          </p:val>
                                        </p:tav>
                                      </p:tavLst>
                                    </p:anim>
                                    <p:anim calcmode="lin" valueType="num">
                                      <p:cBhvr additive="base">
                                        <p:cTn id="383" dur="4000" fill="hold"/>
                                        <p:tgtEl>
                                          <p:spTgt spid="50"/>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50"/>
                                        </p:tgtEl>
                                        <p:attrNameLst>
                                          <p:attrName>style.visibility</p:attrName>
                                        </p:attrNameLst>
                                      </p:cBhvr>
                                      <p:to>
                                        <p:strVal val="visible"/>
                                      </p:to>
                                    </p:set>
                                    <p:anim calcmode="lin" valueType="num">
                                      <p:cBhvr>
                                        <p:cTn id="386" dur="4000" fill="hold"/>
                                        <p:tgtEl>
                                          <p:spTgt spid="50"/>
                                        </p:tgtEl>
                                        <p:attrNameLst>
                                          <p:attrName>ppt_w</p:attrName>
                                        </p:attrNameLst>
                                      </p:cBhvr>
                                      <p:tavLst>
                                        <p:tav tm="0">
                                          <p:val>
                                            <p:strVal val="#ppt_w"/>
                                          </p:val>
                                        </p:tav>
                                        <p:tav tm="100000">
                                          <p:val>
                                            <p:strVal val="#ppt_w"/>
                                          </p:val>
                                        </p:tav>
                                      </p:tavLst>
                                    </p:anim>
                                    <p:anim calcmode="lin" valueType="num">
                                      <p:cBhvr>
                                        <p:cTn id="387" dur="4000" fill="hold"/>
                                        <p:tgtEl>
                                          <p:spTgt spid="50"/>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50"/>
                                        </p:tgtEl>
                                        <p:attrNameLst>
                                          <p:attrName>ppt_x</p:attrName>
                                        </p:attrNameLst>
                                      </p:cBhvr>
                                      <p:tavLst>
                                        <p:tav tm="0">
                                          <p:val>
                                            <p:strVal val="ppt_x"/>
                                          </p:val>
                                        </p:tav>
                                        <p:tav tm="100000">
                                          <p:val>
                                            <p:strVal val="ppt_x"/>
                                          </p:val>
                                        </p:tav>
                                      </p:tavLst>
                                    </p:anim>
                                    <p:anim calcmode="lin" valueType="num">
                                      <p:cBhvr additive="base">
                                        <p:cTn id="390" dur="4500"/>
                                        <p:tgtEl>
                                          <p:spTgt spid="50"/>
                                        </p:tgtEl>
                                        <p:attrNameLst>
                                          <p:attrName>ppt_y</p:attrName>
                                        </p:attrNameLst>
                                      </p:cBhvr>
                                      <p:tavLst>
                                        <p:tav tm="0">
                                          <p:val>
                                            <p:strVal val="ppt_y"/>
                                          </p:val>
                                        </p:tav>
                                        <p:tav tm="100000">
                                          <p:val>
                                            <p:strVal val="1+ppt_h/2"/>
                                          </p:val>
                                        </p:tav>
                                      </p:tavLst>
                                    </p:anim>
                                    <p:set>
                                      <p:cBhvr>
                                        <p:cTn id="391" dur="1" fill="hold">
                                          <p:stCondLst>
                                            <p:cond delay="4499"/>
                                          </p:stCondLst>
                                        </p:cTn>
                                        <p:tgtEl>
                                          <p:spTgt spid="5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50"/>
                                        </p:tgtEl>
                                      </p:cBhvr>
                                    </p:animEffect>
                                    <p:set>
                                      <p:cBhvr>
                                        <p:cTn id="394" dur="1" fill="hold">
                                          <p:stCondLst>
                                            <p:cond delay="5999"/>
                                          </p:stCondLst>
                                        </p:cTn>
                                        <p:tgtEl>
                                          <p:spTgt spid="50"/>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49"/>
                                        </p:tgtEl>
                                        <p:attrNameLst>
                                          <p:attrName>style.visibility</p:attrName>
                                        </p:attrNameLst>
                                      </p:cBhvr>
                                      <p:to>
                                        <p:strVal val="visible"/>
                                      </p:to>
                                    </p:set>
                                    <p:anim calcmode="lin" valueType="num">
                                      <p:cBhvr additive="base">
                                        <p:cTn id="397" dur="4000" fill="hold"/>
                                        <p:tgtEl>
                                          <p:spTgt spid="49"/>
                                        </p:tgtEl>
                                        <p:attrNameLst>
                                          <p:attrName>ppt_x</p:attrName>
                                        </p:attrNameLst>
                                      </p:cBhvr>
                                      <p:tavLst>
                                        <p:tav tm="0">
                                          <p:val>
                                            <p:strVal val="#ppt_x"/>
                                          </p:val>
                                        </p:tav>
                                        <p:tav tm="100000">
                                          <p:val>
                                            <p:strVal val="#ppt_x"/>
                                          </p:val>
                                        </p:tav>
                                      </p:tavLst>
                                    </p:anim>
                                    <p:anim calcmode="lin" valueType="num">
                                      <p:cBhvr additive="base">
                                        <p:cTn id="398" dur="4000" fill="hold"/>
                                        <p:tgtEl>
                                          <p:spTgt spid="49"/>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49"/>
                                        </p:tgtEl>
                                        <p:attrNameLst>
                                          <p:attrName>style.visibility</p:attrName>
                                        </p:attrNameLst>
                                      </p:cBhvr>
                                      <p:to>
                                        <p:strVal val="visible"/>
                                      </p:to>
                                    </p:set>
                                    <p:anim calcmode="lin" valueType="num">
                                      <p:cBhvr>
                                        <p:cTn id="401" dur="4000" fill="hold"/>
                                        <p:tgtEl>
                                          <p:spTgt spid="49"/>
                                        </p:tgtEl>
                                        <p:attrNameLst>
                                          <p:attrName>ppt_w</p:attrName>
                                        </p:attrNameLst>
                                      </p:cBhvr>
                                      <p:tavLst>
                                        <p:tav tm="0">
                                          <p:val>
                                            <p:strVal val="#ppt_w"/>
                                          </p:val>
                                        </p:tav>
                                        <p:tav tm="100000">
                                          <p:val>
                                            <p:strVal val="#ppt_w"/>
                                          </p:val>
                                        </p:tav>
                                      </p:tavLst>
                                    </p:anim>
                                    <p:anim calcmode="lin" valueType="num">
                                      <p:cBhvr>
                                        <p:cTn id="402" dur="4000" fill="hold"/>
                                        <p:tgtEl>
                                          <p:spTgt spid="49"/>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49"/>
                                        </p:tgtEl>
                                        <p:attrNameLst>
                                          <p:attrName>ppt_x</p:attrName>
                                        </p:attrNameLst>
                                      </p:cBhvr>
                                      <p:tavLst>
                                        <p:tav tm="0">
                                          <p:val>
                                            <p:strVal val="ppt_x"/>
                                          </p:val>
                                        </p:tav>
                                        <p:tav tm="100000">
                                          <p:val>
                                            <p:strVal val="ppt_x"/>
                                          </p:val>
                                        </p:tav>
                                      </p:tavLst>
                                    </p:anim>
                                    <p:anim calcmode="lin" valueType="num">
                                      <p:cBhvr additive="base">
                                        <p:cTn id="405" dur="4500"/>
                                        <p:tgtEl>
                                          <p:spTgt spid="49"/>
                                        </p:tgtEl>
                                        <p:attrNameLst>
                                          <p:attrName>ppt_y</p:attrName>
                                        </p:attrNameLst>
                                      </p:cBhvr>
                                      <p:tavLst>
                                        <p:tav tm="0">
                                          <p:val>
                                            <p:strVal val="ppt_y"/>
                                          </p:val>
                                        </p:tav>
                                        <p:tav tm="100000">
                                          <p:val>
                                            <p:strVal val="1+ppt_h/2"/>
                                          </p:val>
                                        </p:tav>
                                      </p:tavLst>
                                    </p:anim>
                                    <p:set>
                                      <p:cBhvr>
                                        <p:cTn id="406" dur="1" fill="hold">
                                          <p:stCondLst>
                                            <p:cond delay="4499"/>
                                          </p:stCondLst>
                                        </p:cTn>
                                        <p:tgtEl>
                                          <p:spTgt spid="49"/>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49"/>
                                        </p:tgtEl>
                                      </p:cBhvr>
                                    </p:animEffect>
                                    <p:set>
                                      <p:cBhvr>
                                        <p:cTn id="409" dur="1" fill="hold">
                                          <p:stCondLst>
                                            <p:cond delay="5999"/>
                                          </p:stCondLst>
                                        </p:cTn>
                                        <p:tgtEl>
                                          <p:spTgt spid="49"/>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48"/>
                                        </p:tgtEl>
                                        <p:attrNameLst>
                                          <p:attrName>style.visibility</p:attrName>
                                        </p:attrNameLst>
                                      </p:cBhvr>
                                      <p:to>
                                        <p:strVal val="visible"/>
                                      </p:to>
                                    </p:set>
                                    <p:anim calcmode="lin" valueType="num">
                                      <p:cBhvr additive="base">
                                        <p:cTn id="412" dur="4000" fill="hold"/>
                                        <p:tgtEl>
                                          <p:spTgt spid="48"/>
                                        </p:tgtEl>
                                        <p:attrNameLst>
                                          <p:attrName>ppt_x</p:attrName>
                                        </p:attrNameLst>
                                      </p:cBhvr>
                                      <p:tavLst>
                                        <p:tav tm="0">
                                          <p:val>
                                            <p:strVal val="#ppt_x"/>
                                          </p:val>
                                        </p:tav>
                                        <p:tav tm="100000">
                                          <p:val>
                                            <p:strVal val="#ppt_x"/>
                                          </p:val>
                                        </p:tav>
                                      </p:tavLst>
                                    </p:anim>
                                    <p:anim calcmode="lin" valueType="num">
                                      <p:cBhvr additive="base">
                                        <p:cTn id="413" dur="4000" fill="hold"/>
                                        <p:tgtEl>
                                          <p:spTgt spid="48"/>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48"/>
                                        </p:tgtEl>
                                        <p:attrNameLst>
                                          <p:attrName>style.visibility</p:attrName>
                                        </p:attrNameLst>
                                      </p:cBhvr>
                                      <p:to>
                                        <p:strVal val="visible"/>
                                      </p:to>
                                    </p:set>
                                    <p:anim calcmode="lin" valueType="num">
                                      <p:cBhvr>
                                        <p:cTn id="416" dur="4000" fill="hold"/>
                                        <p:tgtEl>
                                          <p:spTgt spid="48"/>
                                        </p:tgtEl>
                                        <p:attrNameLst>
                                          <p:attrName>ppt_w</p:attrName>
                                        </p:attrNameLst>
                                      </p:cBhvr>
                                      <p:tavLst>
                                        <p:tav tm="0">
                                          <p:val>
                                            <p:strVal val="#ppt_w"/>
                                          </p:val>
                                        </p:tav>
                                        <p:tav tm="100000">
                                          <p:val>
                                            <p:strVal val="#ppt_w"/>
                                          </p:val>
                                        </p:tav>
                                      </p:tavLst>
                                    </p:anim>
                                    <p:anim calcmode="lin" valueType="num">
                                      <p:cBhvr>
                                        <p:cTn id="417" dur="4000" fill="hold"/>
                                        <p:tgtEl>
                                          <p:spTgt spid="48"/>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48"/>
                                        </p:tgtEl>
                                        <p:attrNameLst>
                                          <p:attrName>ppt_x</p:attrName>
                                        </p:attrNameLst>
                                      </p:cBhvr>
                                      <p:tavLst>
                                        <p:tav tm="0">
                                          <p:val>
                                            <p:strVal val="ppt_x"/>
                                          </p:val>
                                        </p:tav>
                                        <p:tav tm="100000">
                                          <p:val>
                                            <p:strVal val="ppt_x"/>
                                          </p:val>
                                        </p:tav>
                                      </p:tavLst>
                                    </p:anim>
                                    <p:anim calcmode="lin" valueType="num">
                                      <p:cBhvr additive="base">
                                        <p:cTn id="420" dur="4500"/>
                                        <p:tgtEl>
                                          <p:spTgt spid="48"/>
                                        </p:tgtEl>
                                        <p:attrNameLst>
                                          <p:attrName>ppt_y</p:attrName>
                                        </p:attrNameLst>
                                      </p:cBhvr>
                                      <p:tavLst>
                                        <p:tav tm="0">
                                          <p:val>
                                            <p:strVal val="ppt_y"/>
                                          </p:val>
                                        </p:tav>
                                        <p:tav tm="100000">
                                          <p:val>
                                            <p:strVal val="1+ppt_h/2"/>
                                          </p:val>
                                        </p:tav>
                                      </p:tavLst>
                                    </p:anim>
                                    <p:set>
                                      <p:cBhvr>
                                        <p:cTn id="421" dur="1" fill="hold">
                                          <p:stCondLst>
                                            <p:cond delay="4499"/>
                                          </p:stCondLst>
                                        </p:cTn>
                                        <p:tgtEl>
                                          <p:spTgt spid="48"/>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48"/>
                                        </p:tgtEl>
                                      </p:cBhvr>
                                    </p:animEffect>
                                    <p:set>
                                      <p:cBhvr>
                                        <p:cTn id="424" dur="1" fill="hold">
                                          <p:stCondLst>
                                            <p:cond delay="5999"/>
                                          </p:stCondLst>
                                        </p:cTn>
                                        <p:tgtEl>
                                          <p:spTgt spid="48"/>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47"/>
                                        </p:tgtEl>
                                        <p:attrNameLst>
                                          <p:attrName>style.visibility</p:attrName>
                                        </p:attrNameLst>
                                      </p:cBhvr>
                                      <p:to>
                                        <p:strVal val="visible"/>
                                      </p:to>
                                    </p:set>
                                    <p:anim calcmode="lin" valueType="num">
                                      <p:cBhvr additive="base">
                                        <p:cTn id="427" dur="4000" fill="hold"/>
                                        <p:tgtEl>
                                          <p:spTgt spid="47"/>
                                        </p:tgtEl>
                                        <p:attrNameLst>
                                          <p:attrName>ppt_x</p:attrName>
                                        </p:attrNameLst>
                                      </p:cBhvr>
                                      <p:tavLst>
                                        <p:tav tm="0">
                                          <p:val>
                                            <p:strVal val="#ppt_x"/>
                                          </p:val>
                                        </p:tav>
                                        <p:tav tm="100000">
                                          <p:val>
                                            <p:strVal val="#ppt_x"/>
                                          </p:val>
                                        </p:tav>
                                      </p:tavLst>
                                    </p:anim>
                                    <p:anim calcmode="lin" valueType="num">
                                      <p:cBhvr additive="base">
                                        <p:cTn id="428" dur="4000" fill="hold"/>
                                        <p:tgtEl>
                                          <p:spTgt spid="47"/>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47"/>
                                        </p:tgtEl>
                                        <p:attrNameLst>
                                          <p:attrName>style.visibility</p:attrName>
                                        </p:attrNameLst>
                                      </p:cBhvr>
                                      <p:to>
                                        <p:strVal val="visible"/>
                                      </p:to>
                                    </p:set>
                                    <p:anim calcmode="lin" valueType="num">
                                      <p:cBhvr>
                                        <p:cTn id="431" dur="4000" fill="hold"/>
                                        <p:tgtEl>
                                          <p:spTgt spid="47"/>
                                        </p:tgtEl>
                                        <p:attrNameLst>
                                          <p:attrName>ppt_w</p:attrName>
                                        </p:attrNameLst>
                                      </p:cBhvr>
                                      <p:tavLst>
                                        <p:tav tm="0">
                                          <p:val>
                                            <p:strVal val="#ppt_w"/>
                                          </p:val>
                                        </p:tav>
                                        <p:tav tm="100000">
                                          <p:val>
                                            <p:strVal val="#ppt_w"/>
                                          </p:val>
                                        </p:tav>
                                      </p:tavLst>
                                    </p:anim>
                                    <p:anim calcmode="lin" valueType="num">
                                      <p:cBhvr>
                                        <p:cTn id="432" dur="4000" fill="hold"/>
                                        <p:tgtEl>
                                          <p:spTgt spid="47"/>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47"/>
                                        </p:tgtEl>
                                        <p:attrNameLst>
                                          <p:attrName>ppt_x</p:attrName>
                                        </p:attrNameLst>
                                      </p:cBhvr>
                                      <p:tavLst>
                                        <p:tav tm="0">
                                          <p:val>
                                            <p:strVal val="ppt_x"/>
                                          </p:val>
                                        </p:tav>
                                        <p:tav tm="100000">
                                          <p:val>
                                            <p:strVal val="ppt_x"/>
                                          </p:val>
                                        </p:tav>
                                      </p:tavLst>
                                    </p:anim>
                                    <p:anim calcmode="lin" valueType="num">
                                      <p:cBhvr additive="base">
                                        <p:cTn id="435" dur="4500"/>
                                        <p:tgtEl>
                                          <p:spTgt spid="47"/>
                                        </p:tgtEl>
                                        <p:attrNameLst>
                                          <p:attrName>ppt_y</p:attrName>
                                        </p:attrNameLst>
                                      </p:cBhvr>
                                      <p:tavLst>
                                        <p:tav tm="0">
                                          <p:val>
                                            <p:strVal val="ppt_y"/>
                                          </p:val>
                                        </p:tav>
                                        <p:tav tm="100000">
                                          <p:val>
                                            <p:strVal val="1+ppt_h/2"/>
                                          </p:val>
                                        </p:tav>
                                      </p:tavLst>
                                    </p:anim>
                                    <p:set>
                                      <p:cBhvr>
                                        <p:cTn id="436" dur="1" fill="hold">
                                          <p:stCondLst>
                                            <p:cond delay="4499"/>
                                          </p:stCondLst>
                                        </p:cTn>
                                        <p:tgtEl>
                                          <p:spTgt spid="47"/>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47"/>
                                        </p:tgtEl>
                                      </p:cBhvr>
                                    </p:animEffect>
                                    <p:set>
                                      <p:cBhvr>
                                        <p:cTn id="439" dur="1" fill="hold">
                                          <p:stCondLst>
                                            <p:cond delay="5999"/>
                                          </p:stCondLst>
                                        </p:cTn>
                                        <p:tgtEl>
                                          <p:spTgt spid="47"/>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46"/>
                                        </p:tgtEl>
                                        <p:attrNameLst>
                                          <p:attrName>style.visibility</p:attrName>
                                        </p:attrNameLst>
                                      </p:cBhvr>
                                      <p:to>
                                        <p:strVal val="visible"/>
                                      </p:to>
                                    </p:set>
                                    <p:anim calcmode="lin" valueType="num">
                                      <p:cBhvr additive="base">
                                        <p:cTn id="442" dur="4000" fill="hold"/>
                                        <p:tgtEl>
                                          <p:spTgt spid="46"/>
                                        </p:tgtEl>
                                        <p:attrNameLst>
                                          <p:attrName>ppt_x</p:attrName>
                                        </p:attrNameLst>
                                      </p:cBhvr>
                                      <p:tavLst>
                                        <p:tav tm="0">
                                          <p:val>
                                            <p:strVal val="#ppt_x"/>
                                          </p:val>
                                        </p:tav>
                                        <p:tav tm="100000">
                                          <p:val>
                                            <p:strVal val="#ppt_x"/>
                                          </p:val>
                                        </p:tav>
                                      </p:tavLst>
                                    </p:anim>
                                    <p:anim calcmode="lin" valueType="num">
                                      <p:cBhvr additive="base">
                                        <p:cTn id="443" dur="4000" fill="hold"/>
                                        <p:tgtEl>
                                          <p:spTgt spid="46"/>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46"/>
                                        </p:tgtEl>
                                        <p:attrNameLst>
                                          <p:attrName>style.visibility</p:attrName>
                                        </p:attrNameLst>
                                      </p:cBhvr>
                                      <p:to>
                                        <p:strVal val="visible"/>
                                      </p:to>
                                    </p:set>
                                    <p:anim calcmode="lin" valueType="num">
                                      <p:cBhvr>
                                        <p:cTn id="446" dur="4000" fill="hold"/>
                                        <p:tgtEl>
                                          <p:spTgt spid="46"/>
                                        </p:tgtEl>
                                        <p:attrNameLst>
                                          <p:attrName>ppt_w</p:attrName>
                                        </p:attrNameLst>
                                      </p:cBhvr>
                                      <p:tavLst>
                                        <p:tav tm="0">
                                          <p:val>
                                            <p:strVal val="#ppt_w"/>
                                          </p:val>
                                        </p:tav>
                                        <p:tav tm="100000">
                                          <p:val>
                                            <p:strVal val="#ppt_w"/>
                                          </p:val>
                                        </p:tav>
                                      </p:tavLst>
                                    </p:anim>
                                    <p:anim calcmode="lin" valueType="num">
                                      <p:cBhvr>
                                        <p:cTn id="447" dur="4000" fill="hold"/>
                                        <p:tgtEl>
                                          <p:spTgt spid="46"/>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46"/>
                                        </p:tgtEl>
                                        <p:attrNameLst>
                                          <p:attrName>ppt_x</p:attrName>
                                        </p:attrNameLst>
                                      </p:cBhvr>
                                      <p:tavLst>
                                        <p:tav tm="0">
                                          <p:val>
                                            <p:strVal val="ppt_x"/>
                                          </p:val>
                                        </p:tav>
                                        <p:tav tm="100000">
                                          <p:val>
                                            <p:strVal val="ppt_x"/>
                                          </p:val>
                                        </p:tav>
                                      </p:tavLst>
                                    </p:anim>
                                    <p:anim calcmode="lin" valueType="num">
                                      <p:cBhvr additive="base">
                                        <p:cTn id="450" dur="4500"/>
                                        <p:tgtEl>
                                          <p:spTgt spid="46"/>
                                        </p:tgtEl>
                                        <p:attrNameLst>
                                          <p:attrName>ppt_y</p:attrName>
                                        </p:attrNameLst>
                                      </p:cBhvr>
                                      <p:tavLst>
                                        <p:tav tm="0">
                                          <p:val>
                                            <p:strVal val="ppt_y"/>
                                          </p:val>
                                        </p:tav>
                                        <p:tav tm="100000">
                                          <p:val>
                                            <p:strVal val="1+ppt_h/2"/>
                                          </p:val>
                                        </p:tav>
                                      </p:tavLst>
                                    </p:anim>
                                    <p:set>
                                      <p:cBhvr>
                                        <p:cTn id="451" dur="1" fill="hold">
                                          <p:stCondLst>
                                            <p:cond delay="4499"/>
                                          </p:stCondLst>
                                        </p:cTn>
                                        <p:tgtEl>
                                          <p:spTgt spid="46"/>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46"/>
                                        </p:tgtEl>
                                      </p:cBhvr>
                                    </p:animEffect>
                                    <p:set>
                                      <p:cBhvr>
                                        <p:cTn id="454" dur="1" fill="hold">
                                          <p:stCondLst>
                                            <p:cond delay="5999"/>
                                          </p:stCondLst>
                                        </p:cTn>
                                        <p:tgtEl>
                                          <p:spTgt spid="46"/>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57"/>
                                        </p:tgtEl>
                                        <p:attrNameLst>
                                          <p:attrName>style.visibility</p:attrName>
                                        </p:attrNameLst>
                                      </p:cBhvr>
                                      <p:to>
                                        <p:strVal val="visible"/>
                                      </p:to>
                                    </p:set>
                                    <p:anim calcmode="lin" valueType="num">
                                      <p:cBhvr additive="base">
                                        <p:cTn id="457" dur="4000" fill="hold"/>
                                        <p:tgtEl>
                                          <p:spTgt spid="57"/>
                                        </p:tgtEl>
                                        <p:attrNameLst>
                                          <p:attrName>ppt_x</p:attrName>
                                        </p:attrNameLst>
                                      </p:cBhvr>
                                      <p:tavLst>
                                        <p:tav tm="0">
                                          <p:val>
                                            <p:strVal val="#ppt_x"/>
                                          </p:val>
                                        </p:tav>
                                        <p:tav tm="100000">
                                          <p:val>
                                            <p:strVal val="#ppt_x"/>
                                          </p:val>
                                        </p:tav>
                                      </p:tavLst>
                                    </p:anim>
                                    <p:anim calcmode="lin" valueType="num">
                                      <p:cBhvr additive="base">
                                        <p:cTn id="458" dur="4000" fill="hold"/>
                                        <p:tgtEl>
                                          <p:spTgt spid="57"/>
                                        </p:tgtEl>
                                        <p:attrNameLst>
                                          <p:attrName>ppt_y</p:attrName>
                                        </p:attrNameLst>
                                      </p:cBhvr>
                                      <p:tavLst>
                                        <p:tav tm="0">
                                          <p:val>
                                            <p:strVal val="0-#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57"/>
                                        </p:tgtEl>
                                        <p:attrNameLst>
                                          <p:attrName>style.visibility</p:attrName>
                                        </p:attrNameLst>
                                      </p:cBhvr>
                                      <p:to>
                                        <p:strVal val="visible"/>
                                      </p:to>
                                    </p:set>
                                    <p:anim calcmode="lin" valueType="num">
                                      <p:cBhvr>
                                        <p:cTn id="461" dur="4000" fill="hold"/>
                                        <p:tgtEl>
                                          <p:spTgt spid="57"/>
                                        </p:tgtEl>
                                        <p:attrNameLst>
                                          <p:attrName>ppt_w</p:attrName>
                                        </p:attrNameLst>
                                      </p:cBhvr>
                                      <p:tavLst>
                                        <p:tav tm="0">
                                          <p:val>
                                            <p:strVal val="#ppt_w"/>
                                          </p:val>
                                        </p:tav>
                                        <p:tav tm="100000">
                                          <p:val>
                                            <p:strVal val="#ppt_w"/>
                                          </p:val>
                                        </p:tav>
                                      </p:tavLst>
                                    </p:anim>
                                    <p:anim calcmode="lin" valueType="num">
                                      <p:cBhvr>
                                        <p:cTn id="462" dur="4000" fill="hold"/>
                                        <p:tgtEl>
                                          <p:spTgt spid="57"/>
                                        </p:tgtEl>
                                        <p:attrNameLst>
                                          <p:attrName>ppt_h</p:attrName>
                                        </p:attrNameLst>
                                      </p:cBhvr>
                                      <p:tavLst>
                                        <p:tav tm="0" fmla="#ppt_h*sin(2.5*pi*$)">
                                          <p:val>
                                            <p:fltVal val="0"/>
                                          </p:val>
                                        </p:tav>
                                        <p:tav tm="100000">
                                          <p:val>
                                            <p:fltVal val="1"/>
                                          </p:val>
                                        </p:tav>
                                      </p:tavLst>
                                    </p:anim>
                                  </p:childTnLst>
                                </p:cTn>
                              </p:par>
                              <p:par>
                                <p:cTn id="463" presetID="2" presetClass="exit" presetSubtype="4" fill="hold" grpId="2" nodeType="withEffect">
                                  <p:stCondLst>
                                    <p:cond delay="0"/>
                                  </p:stCondLst>
                                  <p:childTnLst>
                                    <p:anim calcmode="lin" valueType="num">
                                      <p:cBhvr additive="base">
                                        <p:cTn id="464" dur="4500"/>
                                        <p:tgtEl>
                                          <p:spTgt spid="57"/>
                                        </p:tgtEl>
                                        <p:attrNameLst>
                                          <p:attrName>ppt_x</p:attrName>
                                        </p:attrNameLst>
                                      </p:cBhvr>
                                      <p:tavLst>
                                        <p:tav tm="0">
                                          <p:val>
                                            <p:strVal val="ppt_x"/>
                                          </p:val>
                                        </p:tav>
                                        <p:tav tm="100000">
                                          <p:val>
                                            <p:strVal val="ppt_x"/>
                                          </p:val>
                                        </p:tav>
                                      </p:tavLst>
                                    </p:anim>
                                    <p:anim calcmode="lin" valueType="num">
                                      <p:cBhvr additive="base">
                                        <p:cTn id="465" dur="4500"/>
                                        <p:tgtEl>
                                          <p:spTgt spid="57"/>
                                        </p:tgtEl>
                                        <p:attrNameLst>
                                          <p:attrName>ppt_y</p:attrName>
                                        </p:attrNameLst>
                                      </p:cBhvr>
                                      <p:tavLst>
                                        <p:tav tm="0">
                                          <p:val>
                                            <p:strVal val="ppt_y"/>
                                          </p:val>
                                        </p:tav>
                                        <p:tav tm="100000">
                                          <p:val>
                                            <p:strVal val="1+ppt_h/2"/>
                                          </p:val>
                                        </p:tav>
                                      </p:tavLst>
                                    </p:anim>
                                    <p:set>
                                      <p:cBhvr>
                                        <p:cTn id="466" dur="1" fill="hold">
                                          <p:stCondLst>
                                            <p:cond delay="4499"/>
                                          </p:stCondLst>
                                        </p:cTn>
                                        <p:tgtEl>
                                          <p:spTgt spid="57"/>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57"/>
                                        </p:tgtEl>
                                      </p:cBhvr>
                                    </p:animEffect>
                                    <p:set>
                                      <p:cBhvr>
                                        <p:cTn id="469" dur="1" fill="hold">
                                          <p:stCondLst>
                                            <p:cond delay="5999"/>
                                          </p:stCondLst>
                                        </p:cTn>
                                        <p:tgtEl>
                                          <p:spTgt spid="57"/>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56"/>
                                        </p:tgtEl>
                                        <p:attrNameLst>
                                          <p:attrName>style.visibility</p:attrName>
                                        </p:attrNameLst>
                                      </p:cBhvr>
                                      <p:to>
                                        <p:strVal val="visible"/>
                                      </p:to>
                                    </p:set>
                                    <p:anim calcmode="lin" valueType="num">
                                      <p:cBhvr additive="base">
                                        <p:cTn id="472" dur="4000" fill="hold"/>
                                        <p:tgtEl>
                                          <p:spTgt spid="56"/>
                                        </p:tgtEl>
                                        <p:attrNameLst>
                                          <p:attrName>ppt_x</p:attrName>
                                        </p:attrNameLst>
                                      </p:cBhvr>
                                      <p:tavLst>
                                        <p:tav tm="0">
                                          <p:val>
                                            <p:strVal val="#ppt_x"/>
                                          </p:val>
                                        </p:tav>
                                        <p:tav tm="100000">
                                          <p:val>
                                            <p:strVal val="#ppt_x"/>
                                          </p:val>
                                        </p:tav>
                                      </p:tavLst>
                                    </p:anim>
                                    <p:anim calcmode="lin" valueType="num">
                                      <p:cBhvr additive="base">
                                        <p:cTn id="473" dur="4000" fill="hold"/>
                                        <p:tgtEl>
                                          <p:spTgt spid="56"/>
                                        </p:tgtEl>
                                        <p:attrNameLst>
                                          <p:attrName>ppt_y</p:attrName>
                                        </p:attrNameLst>
                                      </p:cBhvr>
                                      <p:tavLst>
                                        <p:tav tm="0">
                                          <p:val>
                                            <p:strVal val="0-#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56"/>
                                        </p:tgtEl>
                                        <p:attrNameLst>
                                          <p:attrName>style.visibility</p:attrName>
                                        </p:attrNameLst>
                                      </p:cBhvr>
                                      <p:to>
                                        <p:strVal val="visible"/>
                                      </p:to>
                                    </p:set>
                                    <p:anim calcmode="lin" valueType="num">
                                      <p:cBhvr>
                                        <p:cTn id="476" dur="4000" fill="hold"/>
                                        <p:tgtEl>
                                          <p:spTgt spid="56"/>
                                        </p:tgtEl>
                                        <p:attrNameLst>
                                          <p:attrName>ppt_w</p:attrName>
                                        </p:attrNameLst>
                                      </p:cBhvr>
                                      <p:tavLst>
                                        <p:tav tm="0">
                                          <p:val>
                                            <p:strVal val="#ppt_w"/>
                                          </p:val>
                                        </p:tav>
                                        <p:tav tm="100000">
                                          <p:val>
                                            <p:strVal val="#ppt_w"/>
                                          </p:val>
                                        </p:tav>
                                      </p:tavLst>
                                    </p:anim>
                                    <p:anim calcmode="lin" valueType="num">
                                      <p:cBhvr>
                                        <p:cTn id="477" dur="4000" fill="hold"/>
                                        <p:tgtEl>
                                          <p:spTgt spid="56"/>
                                        </p:tgtEl>
                                        <p:attrNameLst>
                                          <p:attrName>ppt_h</p:attrName>
                                        </p:attrNameLst>
                                      </p:cBhvr>
                                      <p:tavLst>
                                        <p:tav tm="0" fmla="#ppt_h*sin(2.5*pi*$)">
                                          <p:val>
                                            <p:fltVal val="0"/>
                                          </p:val>
                                        </p:tav>
                                        <p:tav tm="100000">
                                          <p:val>
                                            <p:fltVal val="1"/>
                                          </p:val>
                                        </p:tav>
                                      </p:tavLst>
                                    </p:anim>
                                  </p:childTnLst>
                                </p:cTn>
                              </p:par>
                              <p:par>
                                <p:cTn id="478" presetID="2" presetClass="exit" presetSubtype="4" fill="hold" grpId="2" nodeType="withEffect">
                                  <p:stCondLst>
                                    <p:cond delay="0"/>
                                  </p:stCondLst>
                                  <p:childTnLst>
                                    <p:anim calcmode="lin" valueType="num">
                                      <p:cBhvr additive="base">
                                        <p:cTn id="479" dur="4500"/>
                                        <p:tgtEl>
                                          <p:spTgt spid="56"/>
                                        </p:tgtEl>
                                        <p:attrNameLst>
                                          <p:attrName>ppt_x</p:attrName>
                                        </p:attrNameLst>
                                      </p:cBhvr>
                                      <p:tavLst>
                                        <p:tav tm="0">
                                          <p:val>
                                            <p:strVal val="ppt_x"/>
                                          </p:val>
                                        </p:tav>
                                        <p:tav tm="100000">
                                          <p:val>
                                            <p:strVal val="ppt_x"/>
                                          </p:val>
                                        </p:tav>
                                      </p:tavLst>
                                    </p:anim>
                                    <p:anim calcmode="lin" valueType="num">
                                      <p:cBhvr additive="base">
                                        <p:cTn id="480" dur="4500"/>
                                        <p:tgtEl>
                                          <p:spTgt spid="56"/>
                                        </p:tgtEl>
                                        <p:attrNameLst>
                                          <p:attrName>ppt_y</p:attrName>
                                        </p:attrNameLst>
                                      </p:cBhvr>
                                      <p:tavLst>
                                        <p:tav tm="0">
                                          <p:val>
                                            <p:strVal val="ppt_y"/>
                                          </p:val>
                                        </p:tav>
                                        <p:tav tm="100000">
                                          <p:val>
                                            <p:strVal val="1+ppt_h/2"/>
                                          </p:val>
                                        </p:tav>
                                      </p:tavLst>
                                    </p:anim>
                                    <p:set>
                                      <p:cBhvr>
                                        <p:cTn id="481" dur="1" fill="hold">
                                          <p:stCondLst>
                                            <p:cond delay="4499"/>
                                          </p:stCondLst>
                                        </p:cTn>
                                        <p:tgtEl>
                                          <p:spTgt spid="5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56"/>
                                        </p:tgtEl>
                                      </p:cBhvr>
                                    </p:animEffect>
                                    <p:set>
                                      <p:cBhvr>
                                        <p:cTn id="484" dur="1" fill="hold">
                                          <p:stCondLst>
                                            <p:cond delay="5999"/>
                                          </p:stCondLst>
                                        </p:cTn>
                                        <p:tgtEl>
                                          <p:spTgt spid="56"/>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additive="base">
                                        <p:cTn id="487" dur="4000" fill="hold"/>
                                        <p:tgtEl>
                                          <p:spTgt spid="55"/>
                                        </p:tgtEl>
                                        <p:attrNameLst>
                                          <p:attrName>ppt_x</p:attrName>
                                        </p:attrNameLst>
                                      </p:cBhvr>
                                      <p:tavLst>
                                        <p:tav tm="0">
                                          <p:val>
                                            <p:strVal val="#ppt_x"/>
                                          </p:val>
                                        </p:tav>
                                        <p:tav tm="100000">
                                          <p:val>
                                            <p:strVal val="#ppt_x"/>
                                          </p:val>
                                        </p:tav>
                                      </p:tavLst>
                                    </p:anim>
                                    <p:anim calcmode="lin" valueType="num">
                                      <p:cBhvr additive="base">
                                        <p:cTn id="488" dur="4000" fill="hold"/>
                                        <p:tgtEl>
                                          <p:spTgt spid="55"/>
                                        </p:tgtEl>
                                        <p:attrNameLst>
                                          <p:attrName>ppt_y</p:attrName>
                                        </p:attrNameLst>
                                      </p:cBhvr>
                                      <p:tavLst>
                                        <p:tav tm="0">
                                          <p:val>
                                            <p:strVal val="0-#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55"/>
                                        </p:tgtEl>
                                        <p:attrNameLst>
                                          <p:attrName>style.visibility</p:attrName>
                                        </p:attrNameLst>
                                      </p:cBhvr>
                                      <p:to>
                                        <p:strVal val="visible"/>
                                      </p:to>
                                    </p:set>
                                    <p:anim calcmode="lin" valueType="num">
                                      <p:cBhvr>
                                        <p:cTn id="491" dur="4000" fill="hold"/>
                                        <p:tgtEl>
                                          <p:spTgt spid="55"/>
                                        </p:tgtEl>
                                        <p:attrNameLst>
                                          <p:attrName>ppt_w</p:attrName>
                                        </p:attrNameLst>
                                      </p:cBhvr>
                                      <p:tavLst>
                                        <p:tav tm="0">
                                          <p:val>
                                            <p:strVal val="#ppt_w"/>
                                          </p:val>
                                        </p:tav>
                                        <p:tav tm="100000">
                                          <p:val>
                                            <p:strVal val="#ppt_w"/>
                                          </p:val>
                                        </p:tav>
                                      </p:tavLst>
                                    </p:anim>
                                    <p:anim calcmode="lin" valueType="num">
                                      <p:cBhvr>
                                        <p:cTn id="492" dur="4000" fill="hold"/>
                                        <p:tgtEl>
                                          <p:spTgt spid="55"/>
                                        </p:tgtEl>
                                        <p:attrNameLst>
                                          <p:attrName>ppt_h</p:attrName>
                                        </p:attrNameLst>
                                      </p:cBhvr>
                                      <p:tavLst>
                                        <p:tav tm="0" fmla="#ppt_h*sin(2.5*pi*$)">
                                          <p:val>
                                            <p:fltVal val="0"/>
                                          </p:val>
                                        </p:tav>
                                        <p:tav tm="100000">
                                          <p:val>
                                            <p:fltVal val="1"/>
                                          </p:val>
                                        </p:tav>
                                      </p:tavLst>
                                    </p:anim>
                                  </p:childTnLst>
                                </p:cTn>
                              </p:par>
                              <p:par>
                                <p:cTn id="493" presetID="2" presetClass="exit" presetSubtype="4" fill="hold" grpId="2" nodeType="withEffect">
                                  <p:stCondLst>
                                    <p:cond delay="0"/>
                                  </p:stCondLst>
                                  <p:childTnLst>
                                    <p:anim calcmode="lin" valueType="num">
                                      <p:cBhvr additive="base">
                                        <p:cTn id="494" dur="4500"/>
                                        <p:tgtEl>
                                          <p:spTgt spid="55"/>
                                        </p:tgtEl>
                                        <p:attrNameLst>
                                          <p:attrName>ppt_x</p:attrName>
                                        </p:attrNameLst>
                                      </p:cBhvr>
                                      <p:tavLst>
                                        <p:tav tm="0">
                                          <p:val>
                                            <p:strVal val="ppt_x"/>
                                          </p:val>
                                        </p:tav>
                                        <p:tav tm="100000">
                                          <p:val>
                                            <p:strVal val="ppt_x"/>
                                          </p:val>
                                        </p:tav>
                                      </p:tavLst>
                                    </p:anim>
                                    <p:anim calcmode="lin" valueType="num">
                                      <p:cBhvr additive="base">
                                        <p:cTn id="495" dur="4500"/>
                                        <p:tgtEl>
                                          <p:spTgt spid="55"/>
                                        </p:tgtEl>
                                        <p:attrNameLst>
                                          <p:attrName>ppt_y</p:attrName>
                                        </p:attrNameLst>
                                      </p:cBhvr>
                                      <p:tavLst>
                                        <p:tav tm="0">
                                          <p:val>
                                            <p:strVal val="ppt_y"/>
                                          </p:val>
                                        </p:tav>
                                        <p:tav tm="100000">
                                          <p:val>
                                            <p:strVal val="1+ppt_h/2"/>
                                          </p:val>
                                        </p:tav>
                                      </p:tavLst>
                                    </p:anim>
                                    <p:set>
                                      <p:cBhvr>
                                        <p:cTn id="496" dur="1" fill="hold">
                                          <p:stCondLst>
                                            <p:cond delay="4499"/>
                                          </p:stCondLst>
                                        </p:cTn>
                                        <p:tgtEl>
                                          <p:spTgt spid="55"/>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55"/>
                                        </p:tgtEl>
                                      </p:cBhvr>
                                    </p:animEffect>
                                    <p:set>
                                      <p:cBhvr>
                                        <p:cTn id="499" dur="1" fill="hold">
                                          <p:stCondLst>
                                            <p:cond delay="5999"/>
                                          </p:stCondLst>
                                        </p:cTn>
                                        <p:tgtEl>
                                          <p:spTgt spid="55"/>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54"/>
                                        </p:tgtEl>
                                        <p:attrNameLst>
                                          <p:attrName>style.visibility</p:attrName>
                                        </p:attrNameLst>
                                      </p:cBhvr>
                                      <p:to>
                                        <p:strVal val="visible"/>
                                      </p:to>
                                    </p:set>
                                    <p:anim calcmode="lin" valueType="num">
                                      <p:cBhvr additive="base">
                                        <p:cTn id="502" dur="4000" fill="hold"/>
                                        <p:tgtEl>
                                          <p:spTgt spid="54"/>
                                        </p:tgtEl>
                                        <p:attrNameLst>
                                          <p:attrName>ppt_x</p:attrName>
                                        </p:attrNameLst>
                                      </p:cBhvr>
                                      <p:tavLst>
                                        <p:tav tm="0">
                                          <p:val>
                                            <p:strVal val="#ppt_x"/>
                                          </p:val>
                                        </p:tav>
                                        <p:tav tm="100000">
                                          <p:val>
                                            <p:strVal val="#ppt_x"/>
                                          </p:val>
                                        </p:tav>
                                      </p:tavLst>
                                    </p:anim>
                                    <p:anim calcmode="lin" valueType="num">
                                      <p:cBhvr additive="base">
                                        <p:cTn id="503" dur="4000" fill="hold"/>
                                        <p:tgtEl>
                                          <p:spTgt spid="54"/>
                                        </p:tgtEl>
                                        <p:attrNameLst>
                                          <p:attrName>ppt_y</p:attrName>
                                        </p:attrNameLst>
                                      </p:cBhvr>
                                      <p:tavLst>
                                        <p:tav tm="0">
                                          <p:val>
                                            <p:strVal val="0-#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54"/>
                                        </p:tgtEl>
                                        <p:attrNameLst>
                                          <p:attrName>style.visibility</p:attrName>
                                        </p:attrNameLst>
                                      </p:cBhvr>
                                      <p:to>
                                        <p:strVal val="visible"/>
                                      </p:to>
                                    </p:set>
                                    <p:anim calcmode="lin" valueType="num">
                                      <p:cBhvr>
                                        <p:cTn id="506" dur="4000" fill="hold"/>
                                        <p:tgtEl>
                                          <p:spTgt spid="54"/>
                                        </p:tgtEl>
                                        <p:attrNameLst>
                                          <p:attrName>ppt_w</p:attrName>
                                        </p:attrNameLst>
                                      </p:cBhvr>
                                      <p:tavLst>
                                        <p:tav tm="0">
                                          <p:val>
                                            <p:strVal val="#ppt_w"/>
                                          </p:val>
                                        </p:tav>
                                        <p:tav tm="100000">
                                          <p:val>
                                            <p:strVal val="#ppt_w"/>
                                          </p:val>
                                        </p:tav>
                                      </p:tavLst>
                                    </p:anim>
                                    <p:anim calcmode="lin" valueType="num">
                                      <p:cBhvr>
                                        <p:cTn id="507" dur="4000" fill="hold"/>
                                        <p:tgtEl>
                                          <p:spTgt spid="54"/>
                                        </p:tgtEl>
                                        <p:attrNameLst>
                                          <p:attrName>ppt_h</p:attrName>
                                        </p:attrNameLst>
                                      </p:cBhvr>
                                      <p:tavLst>
                                        <p:tav tm="0" fmla="#ppt_h*sin(2.5*pi*$)">
                                          <p:val>
                                            <p:fltVal val="0"/>
                                          </p:val>
                                        </p:tav>
                                        <p:tav tm="100000">
                                          <p:val>
                                            <p:fltVal val="1"/>
                                          </p:val>
                                        </p:tav>
                                      </p:tavLst>
                                    </p:anim>
                                  </p:childTnLst>
                                </p:cTn>
                              </p:par>
                              <p:par>
                                <p:cTn id="508" presetID="2" presetClass="exit" presetSubtype="4" fill="hold" grpId="2" nodeType="withEffect">
                                  <p:stCondLst>
                                    <p:cond delay="0"/>
                                  </p:stCondLst>
                                  <p:childTnLst>
                                    <p:anim calcmode="lin" valueType="num">
                                      <p:cBhvr additive="base">
                                        <p:cTn id="509" dur="4500"/>
                                        <p:tgtEl>
                                          <p:spTgt spid="54"/>
                                        </p:tgtEl>
                                        <p:attrNameLst>
                                          <p:attrName>ppt_x</p:attrName>
                                        </p:attrNameLst>
                                      </p:cBhvr>
                                      <p:tavLst>
                                        <p:tav tm="0">
                                          <p:val>
                                            <p:strVal val="ppt_x"/>
                                          </p:val>
                                        </p:tav>
                                        <p:tav tm="100000">
                                          <p:val>
                                            <p:strVal val="ppt_x"/>
                                          </p:val>
                                        </p:tav>
                                      </p:tavLst>
                                    </p:anim>
                                    <p:anim calcmode="lin" valueType="num">
                                      <p:cBhvr additive="base">
                                        <p:cTn id="510" dur="4500"/>
                                        <p:tgtEl>
                                          <p:spTgt spid="54"/>
                                        </p:tgtEl>
                                        <p:attrNameLst>
                                          <p:attrName>ppt_y</p:attrName>
                                        </p:attrNameLst>
                                      </p:cBhvr>
                                      <p:tavLst>
                                        <p:tav tm="0">
                                          <p:val>
                                            <p:strVal val="ppt_y"/>
                                          </p:val>
                                        </p:tav>
                                        <p:tav tm="100000">
                                          <p:val>
                                            <p:strVal val="1+ppt_h/2"/>
                                          </p:val>
                                        </p:tav>
                                      </p:tavLst>
                                    </p:anim>
                                    <p:set>
                                      <p:cBhvr>
                                        <p:cTn id="511" dur="1" fill="hold">
                                          <p:stCondLst>
                                            <p:cond delay="4499"/>
                                          </p:stCondLst>
                                        </p:cTn>
                                        <p:tgtEl>
                                          <p:spTgt spid="54"/>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4"/>
                                        </p:tgtEl>
                                      </p:cBhvr>
                                    </p:animEffect>
                                    <p:set>
                                      <p:cBhvr>
                                        <p:cTn id="514" dur="1" fill="hold">
                                          <p:stCondLst>
                                            <p:cond delay="5999"/>
                                          </p:stCondLst>
                                        </p:cTn>
                                        <p:tgtEl>
                                          <p:spTgt spid="54"/>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53"/>
                                        </p:tgtEl>
                                        <p:attrNameLst>
                                          <p:attrName>style.visibility</p:attrName>
                                        </p:attrNameLst>
                                      </p:cBhvr>
                                      <p:to>
                                        <p:strVal val="visible"/>
                                      </p:to>
                                    </p:set>
                                    <p:anim calcmode="lin" valueType="num">
                                      <p:cBhvr additive="base">
                                        <p:cTn id="517" dur="4000" fill="hold"/>
                                        <p:tgtEl>
                                          <p:spTgt spid="53"/>
                                        </p:tgtEl>
                                        <p:attrNameLst>
                                          <p:attrName>ppt_x</p:attrName>
                                        </p:attrNameLst>
                                      </p:cBhvr>
                                      <p:tavLst>
                                        <p:tav tm="0">
                                          <p:val>
                                            <p:strVal val="#ppt_x"/>
                                          </p:val>
                                        </p:tav>
                                        <p:tav tm="100000">
                                          <p:val>
                                            <p:strVal val="#ppt_x"/>
                                          </p:val>
                                        </p:tav>
                                      </p:tavLst>
                                    </p:anim>
                                    <p:anim calcmode="lin" valueType="num">
                                      <p:cBhvr additive="base">
                                        <p:cTn id="518" dur="4000" fill="hold"/>
                                        <p:tgtEl>
                                          <p:spTgt spid="53"/>
                                        </p:tgtEl>
                                        <p:attrNameLst>
                                          <p:attrName>ppt_y</p:attrName>
                                        </p:attrNameLst>
                                      </p:cBhvr>
                                      <p:tavLst>
                                        <p:tav tm="0">
                                          <p:val>
                                            <p:strVal val="0-#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53"/>
                                        </p:tgtEl>
                                        <p:attrNameLst>
                                          <p:attrName>style.visibility</p:attrName>
                                        </p:attrNameLst>
                                      </p:cBhvr>
                                      <p:to>
                                        <p:strVal val="visible"/>
                                      </p:to>
                                    </p:set>
                                    <p:anim calcmode="lin" valueType="num">
                                      <p:cBhvr>
                                        <p:cTn id="521" dur="4000" fill="hold"/>
                                        <p:tgtEl>
                                          <p:spTgt spid="53"/>
                                        </p:tgtEl>
                                        <p:attrNameLst>
                                          <p:attrName>ppt_w</p:attrName>
                                        </p:attrNameLst>
                                      </p:cBhvr>
                                      <p:tavLst>
                                        <p:tav tm="0">
                                          <p:val>
                                            <p:strVal val="#ppt_w"/>
                                          </p:val>
                                        </p:tav>
                                        <p:tav tm="100000">
                                          <p:val>
                                            <p:strVal val="#ppt_w"/>
                                          </p:val>
                                        </p:tav>
                                      </p:tavLst>
                                    </p:anim>
                                    <p:anim calcmode="lin" valueType="num">
                                      <p:cBhvr>
                                        <p:cTn id="522" dur="4000" fill="hold"/>
                                        <p:tgtEl>
                                          <p:spTgt spid="53"/>
                                        </p:tgtEl>
                                        <p:attrNameLst>
                                          <p:attrName>ppt_h</p:attrName>
                                        </p:attrNameLst>
                                      </p:cBhvr>
                                      <p:tavLst>
                                        <p:tav tm="0" fmla="#ppt_h*sin(2.5*pi*$)">
                                          <p:val>
                                            <p:fltVal val="0"/>
                                          </p:val>
                                        </p:tav>
                                        <p:tav tm="100000">
                                          <p:val>
                                            <p:fltVal val="1"/>
                                          </p:val>
                                        </p:tav>
                                      </p:tavLst>
                                    </p:anim>
                                  </p:childTnLst>
                                </p:cTn>
                              </p:par>
                              <p:par>
                                <p:cTn id="523" presetID="2" presetClass="exit" presetSubtype="4" fill="hold" grpId="2" nodeType="withEffect">
                                  <p:stCondLst>
                                    <p:cond delay="0"/>
                                  </p:stCondLst>
                                  <p:childTnLst>
                                    <p:anim calcmode="lin" valueType="num">
                                      <p:cBhvr additive="base">
                                        <p:cTn id="524" dur="4500"/>
                                        <p:tgtEl>
                                          <p:spTgt spid="53"/>
                                        </p:tgtEl>
                                        <p:attrNameLst>
                                          <p:attrName>ppt_x</p:attrName>
                                        </p:attrNameLst>
                                      </p:cBhvr>
                                      <p:tavLst>
                                        <p:tav tm="0">
                                          <p:val>
                                            <p:strVal val="ppt_x"/>
                                          </p:val>
                                        </p:tav>
                                        <p:tav tm="100000">
                                          <p:val>
                                            <p:strVal val="ppt_x"/>
                                          </p:val>
                                        </p:tav>
                                      </p:tavLst>
                                    </p:anim>
                                    <p:anim calcmode="lin" valueType="num">
                                      <p:cBhvr additive="base">
                                        <p:cTn id="525" dur="4500"/>
                                        <p:tgtEl>
                                          <p:spTgt spid="53"/>
                                        </p:tgtEl>
                                        <p:attrNameLst>
                                          <p:attrName>ppt_y</p:attrName>
                                        </p:attrNameLst>
                                      </p:cBhvr>
                                      <p:tavLst>
                                        <p:tav tm="0">
                                          <p:val>
                                            <p:strVal val="ppt_y"/>
                                          </p:val>
                                        </p:tav>
                                        <p:tav tm="100000">
                                          <p:val>
                                            <p:strVal val="1+ppt_h/2"/>
                                          </p:val>
                                        </p:tav>
                                      </p:tavLst>
                                    </p:anim>
                                    <p:set>
                                      <p:cBhvr>
                                        <p:cTn id="526" dur="1" fill="hold">
                                          <p:stCondLst>
                                            <p:cond delay="4499"/>
                                          </p:stCondLst>
                                        </p:cTn>
                                        <p:tgtEl>
                                          <p:spTgt spid="53"/>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3"/>
                                        </p:tgtEl>
                                      </p:cBhvr>
                                    </p:animEffect>
                                    <p:set>
                                      <p:cBhvr>
                                        <p:cTn id="529" dur="1" fill="hold">
                                          <p:stCondLst>
                                            <p:cond delay="5999"/>
                                          </p:stCondLst>
                                        </p:cTn>
                                        <p:tgtEl>
                                          <p:spTgt spid="53"/>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62"/>
                                        </p:tgtEl>
                                        <p:attrNameLst>
                                          <p:attrName>style.visibility</p:attrName>
                                        </p:attrNameLst>
                                      </p:cBhvr>
                                      <p:to>
                                        <p:strVal val="visible"/>
                                      </p:to>
                                    </p:set>
                                    <p:anim calcmode="lin" valueType="num">
                                      <p:cBhvr additive="base">
                                        <p:cTn id="532" dur="4000" fill="hold"/>
                                        <p:tgtEl>
                                          <p:spTgt spid="62"/>
                                        </p:tgtEl>
                                        <p:attrNameLst>
                                          <p:attrName>ppt_x</p:attrName>
                                        </p:attrNameLst>
                                      </p:cBhvr>
                                      <p:tavLst>
                                        <p:tav tm="0">
                                          <p:val>
                                            <p:strVal val="#ppt_x"/>
                                          </p:val>
                                        </p:tav>
                                        <p:tav tm="100000">
                                          <p:val>
                                            <p:strVal val="#ppt_x"/>
                                          </p:val>
                                        </p:tav>
                                      </p:tavLst>
                                    </p:anim>
                                    <p:anim calcmode="lin" valueType="num">
                                      <p:cBhvr additive="base">
                                        <p:cTn id="533" dur="4000" fill="hold"/>
                                        <p:tgtEl>
                                          <p:spTgt spid="62"/>
                                        </p:tgtEl>
                                        <p:attrNameLst>
                                          <p:attrName>ppt_y</p:attrName>
                                        </p:attrNameLst>
                                      </p:cBhvr>
                                      <p:tavLst>
                                        <p:tav tm="0">
                                          <p:val>
                                            <p:strVal val="0-#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62"/>
                                        </p:tgtEl>
                                        <p:attrNameLst>
                                          <p:attrName>style.visibility</p:attrName>
                                        </p:attrNameLst>
                                      </p:cBhvr>
                                      <p:to>
                                        <p:strVal val="visible"/>
                                      </p:to>
                                    </p:set>
                                    <p:anim calcmode="lin" valueType="num">
                                      <p:cBhvr>
                                        <p:cTn id="536" dur="4000" fill="hold"/>
                                        <p:tgtEl>
                                          <p:spTgt spid="62"/>
                                        </p:tgtEl>
                                        <p:attrNameLst>
                                          <p:attrName>ppt_w</p:attrName>
                                        </p:attrNameLst>
                                      </p:cBhvr>
                                      <p:tavLst>
                                        <p:tav tm="0">
                                          <p:val>
                                            <p:strVal val="#ppt_w"/>
                                          </p:val>
                                        </p:tav>
                                        <p:tav tm="100000">
                                          <p:val>
                                            <p:strVal val="#ppt_w"/>
                                          </p:val>
                                        </p:tav>
                                      </p:tavLst>
                                    </p:anim>
                                    <p:anim calcmode="lin" valueType="num">
                                      <p:cBhvr>
                                        <p:cTn id="537" dur="4000" fill="hold"/>
                                        <p:tgtEl>
                                          <p:spTgt spid="62"/>
                                        </p:tgtEl>
                                        <p:attrNameLst>
                                          <p:attrName>ppt_h</p:attrName>
                                        </p:attrNameLst>
                                      </p:cBhvr>
                                      <p:tavLst>
                                        <p:tav tm="0" fmla="#ppt_h*sin(2.5*pi*$)">
                                          <p:val>
                                            <p:fltVal val="0"/>
                                          </p:val>
                                        </p:tav>
                                        <p:tav tm="100000">
                                          <p:val>
                                            <p:fltVal val="1"/>
                                          </p:val>
                                        </p:tav>
                                      </p:tavLst>
                                    </p:anim>
                                  </p:childTnLst>
                                </p:cTn>
                              </p:par>
                              <p:par>
                                <p:cTn id="538" presetID="2" presetClass="exit" presetSubtype="4" fill="hold" grpId="2" nodeType="withEffect">
                                  <p:stCondLst>
                                    <p:cond delay="0"/>
                                  </p:stCondLst>
                                  <p:childTnLst>
                                    <p:anim calcmode="lin" valueType="num">
                                      <p:cBhvr additive="base">
                                        <p:cTn id="539" dur="4500"/>
                                        <p:tgtEl>
                                          <p:spTgt spid="62"/>
                                        </p:tgtEl>
                                        <p:attrNameLst>
                                          <p:attrName>ppt_x</p:attrName>
                                        </p:attrNameLst>
                                      </p:cBhvr>
                                      <p:tavLst>
                                        <p:tav tm="0">
                                          <p:val>
                                            <p:strVal val="ppt_x"/>
                                          </p:val>
                                        </p:tav>
                                        <p:tav tm="100000">
                                          <p:val>
                                            <p:strVal val="ppt_x"/>
                                          </p:val>
                                        </p:tav>
                                      </p:tavLst>
                                    </p:anim>
                                    <p:anim calcmode="lin" valueType="num">
                                      <p:cBhvr additive="base">
                                        <p:cTn id="540" dur="4500"/>
                                        <p:tgtEl>
                                          <p:spTgt spid="62"/>
                                        </p:tgtEl>
                                        <p:attrNameLst>
                                          <p:attrName>ppt_y</p:attrName>
                                        </p:attrNameLst>
                                      </p:cBhvr>
                                      <p:tavLst>
                                        <p:tav tm="0">
                                          <p:val>
                                            <p:strVal val="ppt_y"/>
                                          </p:val>
                                        </p:tav>
                                        <p:tav tm="100000">
                                          <p:val>
                                            <p:strVal val="1+ppt_h/2"/>
                                          </p:val>
                                        </p:tav>
                                      </p:tavLst>
                                    </p:anim>
                                    <p:set>
                                      <p:cBhvr>
                                        <p:cTn id="541" dur="1" fill="hold">
                                          <p:stCondLst>
                                            <p:cond delay="4499"/>
                                          </p:stCondLst>
                                        </p:cTn>
                                        <p:tgtEl>
                                          <p:spTgt spid="6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62"/>
                                        </p:tgtEl>
                                      </p:cBhvr>
                                    </p:animEffect>
                                    <p:set>
                                      <p:cBhvr>
                                        <p:cTn id="544" dur="1" fill="hold">
                                          <p:stCondLst>
                                            <p:cond delay="5999"/>
                                          </p:stCondLst>
                                        </p:cTn>
                                        <p:tgtEl>
                                          <p:spTgt spid="62"/>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61"/>
                                        </p:tgtEl>
                                        <p:attrNameLst>
                                          <p:attrName>style.visibility</p:attrName>
                                        </p:attrNameLst>
                                      </p:cBhvr>
                                      <p:to>
                                        <p:strVal val="visible"/>
                                      </p:to>
                                    </p:set>
                                    <p:anim calcmode="lin" valueType="num">
                                      <p:cBhvr additive="base">
                                        <p:cTn id="547" dur="4000" fill="hold"/>
                                        <p:tgtEl>
                                          <p:spTgt spid="61"/>
                                        </p:tgtEl>
                                        <p:attrNameLst>
                                          <p:attrName>ppt_x</p:attrName>
                                        </p:attrNameLst>
                                      </p:cBhvr>
                                      <p:tavLst>
                                        <p:tav tm="0">
                                          <p:val>
                                            <p:strVal val="#ppt_x"/>
                                          </p:val>
                                        </p:tav>
                                        <p:tav tm="100000">
                                          <p:val>
                                            <p:strVal val="#ppt_x"/>
                                          </p:val>
                                        </p:tav>
                                      </p:tavLst>
                                    </p:anim>
                                    <p:anim calcmode="lin" valueType="num">
                                      <p:cBhvr additive="base">
                                        <p:cTn id="548" dur="4000" fill="hold"/>
                                        <p:tgtEl>
                                          <p:spTgt spid="61"/>
                                        </p:tgtEl>
                                        <p:attrNameLst>
                                          <p:attrName>ppt_y</p:attrName>
                                        </p:attrNameLst>
                                      </p:cBhvr>
                                      <p:tavLst>
                                        <p:tav tm="0">
                                          <p:val>
                                            <p:strVal val="0-#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61"/>
                                        </p:tgtEl>
                                        <p:attrNameLst>
                                          <p:attrName>style.visibility</p:attrName>
                                        </p:attrNameLst>
                                      </p:cBhvr>
                                      <p:to>
                                        <p:strVal val="visible"/>
                                      </p:to>
                                    </p:set>
                                    <p:anim calcmode="lin" valueType="num">
                                      <p:cBhvr>
                                        <p:cTn id="551" dur="4000" fill="hold"/>
                                        <p:tgtEl>
                                          <p:spTgt spid="61"/>
                                        </p:tgtEl>
                                        <p:attrNameLst>
                                          <p:attrName>ppt_w</p:attrName>
                                        </p:attrNameLst>
                                      </p:cBhvr>
                                      <p:tavLst>
                                        <p:tav tm="0">
                                          <p:val>
                                            <p:strVal val="#ppt_w"/>
                                          </p:val>
                                        </p:tav>
                                        <p:tav tm="100000">
                                          <p:val>
                                            <p:strVal val="#ppt_w"/>
                                          </p:val>
                                        </p:tav>
                                      </p:tavLst>
                                    </p:anim>
                                    <p:anim calcmode="lin" valueType="num">
                                      <p:cBhvr>
                                        <p:cTn id="552" dur="4000" fill="hold"/>
                                        <p:tgtEl>
                                          <p:spTgt spid="61"/>
                                        </p:tgtEl>
                                        <p:attrNameLst>
                                          <p:attrName>ppt_h</p:attrName>
                                        </p:attrNameLst>
                                      </p:cBhvr>
                                      <p:tavLst>
                                        <p:tav tm="0" fmla="#ppt_h*sin(2.5*pi*$)">
                                          <p:val>
                                            <p:fltVal val="0"/>
                                          </p:val>
                                        </p:tav>
                                        <p:tav tm="100000">
                                          <p:val>
                                            <p:fltVal val="1"/>
                                          </p:val>
                                        </p:tav>
                                      </p:tavLst>
                                    </p:anim>
                                  </p:childTnLst>
                                </p:cTn>
                              </p:par>
                              <p:par>
                                <p:cTn id="553" presetID="2" presetClass="exit" presetSubtype="4" fill="hold" grpId="2" nodeType="withEffect">
                                  <p:stCondLst>
                                    <p:cond delay="0"/>
                                  </p:stCondLst>
                                  <p:childTnLst>
                                    <p:anim calcmode="lin" valueType="num">
                                      <p:cBhvr additive="base">
                                        <p:cTn id="554" dur="4500"/>
                                        <p:tgtEl>
                                          <p:spTgt spid="61"/>
                                        </p:tgtEl>
                                        <p:attrNameLst>
                                          <p:attrName>ppt_x</p:attrName>
                                        </p:attrNameLst>
                                      </p:cBhvr>
                                      <p:tavLst>
                                        <p:tav tm="0">
                                          <p:val>
                                            <p:strVal val="ppt_x"/>
                                          </p:val>
                                        </p:tav>
                                        <p:tav tm="100000">
                                          <p:val>
                                            <p:strVal val="ppt_x"/>
                                          </p:val>
                                        </p:tav>
                                      </p:tavLst>
                                    </p:anim>
                                    <p:anim calcmode="lin" valueType="num">
                                      <p:cBhvr additive="base">
                                        <p:cTn id="555" dur="4500"/>
                                        <p:tgtEl>
                                          <p:spTgt spid="61"/>
                                        </p:tgtEl>
                                        <p:attrNameLst>
                                          <p:attrName>ppt_y</p:attrName>
                                        </p:attrNameLst>
                                      </p:cBhvr>
                                      <p:tavLst>
                                        <p:tav tm="0">
                                          <p:val>
                                            <p:strVal val="ppt_y"/>
                                          </p:val>
                                        </p:tav>
                                        <p:tav tm="100000">
                                          <p:val>
                                            <p:strVal val="1+ppt_h/2"/>
                                          </p:val>
                                        </p:tav>
                                      </p:tavLst>
                                    </p:anim>
                                    <p:set>
                                      <p:cBhvr>
                                        <p:cTn id="556" dur="1" fill="hold">
                                          <p:stCondLst>
                                            <p:cond delay="4499"/>
                                          </p:stCondLst>
                                        </p:cTn>
                                        <p:tgtEl>
                                          <p:spTgt spid="61"/>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61"/>
                                        </p:tgtEl>
                                      </p:cBhvr>
                                    </p:animEffect>
                                    <p:set>
                                      <p:cBhvr>
                                        <p:cTn id="559" dur="1" fill="hold">
                                          <p:stCondLst>
                                            <p:cond delay="5999"/>
                                          </p:stCondLst>
                                        </p:cTn>
                                        <p:tgtEl>
                                          <p:spTgt spid="61"/>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0-#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p:val>
                                            <p:strVal val="#ppt_w"/>
                                          </p:val>
                                        </p:tav>
                                        <p:tav tm="100000">
                                          <p:val>
                                            <p:strVal val="#ppt_w"/>
                                          </p:val>
                                        </p:tav>
                                      </p:tavLst>
                                    </p:anim>
                                    <p:anim calcmode="lin" valueType="num">
                                      <p:cBhvr>
                                        <p:cTn id="567" dur="4000" fill="hold"/>
                                        <p:tgtEl>
                                          <p:spTgt spid="60"/>
                                        </p:tgtEl>
                                        <p:attrNameLst>
                                          <p:attrName>ppt_h</p:attrName>
                                        </p:attrNameLst>
                                      </p:cBhvr>
                                      <p:tavLst>
                                        <p:tav tm="0" fmla="#ppt_h*sin(2.5*pi*$)">
                                          <p:val>
                                            <p:fltVal val="0"/>
                                          </p:val>
                                        </p:tav>
                                        <p:tav tm="100000">
                                          <p:val>
                                            <p:fltVal val="1"/>
                                          </p:val>
                                        </p:tav>
                                      </p:tavLst>
                                    </p:anim>
                                  </p:childTnLst>
                                </p:cTn>
                              </p:par>
                              <p:par>
                                <p:cTn id="568" presetID="2" presetClass="exit" presetSubtype="4"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1+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59"/>
                                        </p:tgtEl>
                                        <p:attrNameLst>
                                          <p:attrName>style.visibility</p:attrName>
                                        </p:attrNameLst>
                                      </p:cBhvr>
                                      <p:to>
                                        <p:strVal val="visible"/>
                                      </p:to>
                                    </p:set>
                                    <p:anim calcmode="lin" valueType="num">
                                      <p:cBhvr additive="base">
                                        <p:cTn id="577" dur="4000" fill="hold"/>
                                        <p:tgtEl>
                                          <p:spTgt spid="59"/>
                                        </p:tgtEl>
                                        <p:attrNameLst>
                                          <p:attrName>ppt_x</p:attrName>
                                        </p:attrNameLst>
                                      </p:cBhvr>
                                      <p:tavLst>
                                        <p:tav tm="0">
                                          <p:val>
                                            <p:strVal val="#ppt_x"/>
                                          </p:val>
                                        </p:tav>
                                        <p:tav tm="100000">
                                          <p:val>
                                            <p:strVal val="#ppt_x"/>
                                          </p:val>
                                        </p:tav>
                                      </p:tavLst>
                                    </p:anim>
                                    <p:anim calcmode="lin" valueType="num">
                                      <p:cBhvr additive="base">
                                        <p:cTn id="578" dur="4000" fill="hold"/>
                                        <p:tgtEl>
                                          <p:spTgt spid="59"/>
                                        </p:tgtEl>
                                        <p:attrNameLst>
                                          <p:attrName>ppt_y</p:attrName>
                                        </p:attrNameLst>
                                      </p:cBhvr>
                                      <p:tavLst>
                                        <p:tav tm="0">
                                          <p:val>
                                            <p:strVal val="0-#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59"/>
                                        </p:tgtEl>
                                        <p:attrNameLst>
                                          <p:attrName>style.visibility</p:attrName>
                                        </p:attrNameLst>
                                      </p:cBhvr>
                                      <p:to>
                                        <p:strVal val="visible"/>
                                      </p:to>
                                    </p:set>
                                    <p:anim calcmode="lin" valueType="num">
                                      <p:cBhvr>
                                        <p:cTn id="581" dur="4000" fill="hold"/>
                                        <p:tgtEl>
                                          <p:spTgt spid="59"/>
                                        </p:tgtEl>
                                        <p:attrNameLst>
                                          <p:attrName>ppt_w</p:attrName>
                                        </p:attrNameLst>
                                      </p:cBhvr>
                                      <p:tavLst>
                                        <p:tav tm="0">
                                          <p:val>
                                            <p:strVal val="#ppt_w"/>
                                          </p:val>
                                        </p:tav>
                                        <p:tav tm="100000">
                                          <p:val>
                                            <p:strVal val="#ppt_w"/>
                                          </p:val>
                                        </p:tav>
                                      </p:tavLst>
                                    </p:anim>
                                    <p:anim calcmode="lin" valueType="num">
                                      <p:cBhvr>
                                        <p:cTn id="582" dur="4000" fill="hold"/>
                                        <p:tgtEl>
                                          <p:spTgt spid="59"/>
                                        </p:tgtEl>
                                        <p:attrNameLst>
                                          <p:attrName>ppt_h</p:attrName>
                                        </p:attrNameLst>
                                      </p:cBhvr>
                                      <p:tavLst>
                                        <p:tav tm="0" fmla="#ppt_h*sin(2.5*pi*$)">
                                          <p:val>
                                            <p:fltVal val="0"/>
                                          </p:val>
                                        </p:tav>
                                        <p:tav tm="100000">
                                          <p:val>
                                            <p:fltVal val="1"/>
                                          </p:val>
                                        </p:tav>
                                      </p:tavLst>
                                    </p:anim>
                                  </p:childTnLst>
                                </p:cTn>
                              </p:par>
                              <p:par>
                                <p:cTn id="583" presetID="2" presetClass="exit" presetSubtype="4" fill="hold" grpId="2" nodeType="withEffect">
                                  <p:stCondLst>
                                    <p:cond delay="0"/>
                                  </p:stCondLst>
                                  <p:childTnLst>
                                    <p:anim calcmode="lin" valueType="num">
                                      <p:cBhvr additive="base">
                                        <p:cTn id="584" dur="4500"/>
                                        <p:tgtEl>
                                          <p:spTgt spid="59"/>
                                        </p:tgtEl>
                                        <p:attrNameLst>
                                          <p:attrName>ppt_x</p:attrName>
                                        </p:attrNameLst>
                                      </p:cBhvr>
                                      <p:tavLst>
                                        <p:tav tm="0">
                                          <p:val>
                                            <p:strVal val="ppt_x"/>
                                          </p:val>
                                        </p:tav>
                                        <p:tav tm="100000">
                                          <p:val>
                                            <p:strVal val="ppt_x"/>
                                          </p:val>
                                        </p:tav>
                                      </p:tavLst>
                                    </p:anim>
                                    <p:anim calcmode="lin" valueType="num">
                                      <p:cBhvr additive="base">
                                        <p:cTn id="585" dur="4500"/>
                                        <p:tgtEl>
                                          <p:spTgt spid="59"/>
                                        </p:tgtEl>
                                        <p:attrNameLst>
                                          <p:attrName>ppt_y</p:attrName>
                                        </p:attrNameLst>
                                      </p:cBhvr>
                                      <p:tavLst>
                                        <p:tav tm="0">
                                          <p:val>
                                            <p:strVal val="ppt_y"/>
                                          </p:val>
                                        </p:tav>
                                        <p:tav tm="100000">
                                          <p:val>
                                            <p:strVal val="1+ppt_h/2"/>
                                          </p:val>
                                        </p:tav>
                                      </p:tavLst>
                                    </p:anim>
                                    <p:set>
                                      <p:cBhvr>
                                        <p:cTn id="586" dur="1" fill="hold">
                                          <p:stCondLst>
                                            <p:cond delay="4499"/>
                                          </p:stCondLst>
                                        </p:cTn>
                                        <p:tgtEl>
                                          <p:spTgt spid="59"/>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9"/>
                                        </p:tgtEl>
                                      </p:cBhvr>
                                    </p:animEffect>
                                    <p:set>
                                      <p:cBhvr>
                                        <p:cTn id="589" dur="1" fill="hold">
                                          <p:stCondLst>
                                            <p:cond delay="5999"/>
                                          </p:stCondLst>
                                        </p:cTn>
                                        <p:tgtEl>
                                          <p:spTgt spid="59"/>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58"/>
                                        </p:tgtEl>
                                        <p:attrNameLst>
                                          <p:attrName>style.visibility</p:attrName>
                                        </p:attrNameLst>
                                      </p:cBhvr>
                                      <p:to>
                                        <p:strVal val="visible"/>
                                      </p:to>
                                    </p:set>
                                    <p:anim calcmode="lin" valueType="num">
                                      <p:cBhvr additive="base">
                                        <p:cTn id="592" dur="4000" fill="hold"/>
                                        <p:tgtEl>
                                          <p:spTgt spid="58"/>
                                        </p:tgtEl>
                                        <p:attrNameLst>
                                          <p:attrName>ppt_x</p:attrName>
                                        </p:attrNameLst>
                                      </p:cBhvr>
                                      <p:tavLst>
                                        <p:tav tm="0">
                                          <p:val>
                                            <p:strVal val="#ppt_x"/>
                                          </p:val>
                                        </p:tav>
                                        <p:tav tm="100000">
                                          <p:val>
                                            <p:strVal val="#ppt_x"/>
                                          </p:val>
                                        </p:tav>
                                      </p:tavLst>
                                    </p:anim>
                                    <p:anim calcmode="lin" valueType="num">
                                      <p:cBhvr additive="base">
                                        <p:cTn id="593" dur="4000" fill="hold"/>
                                        <p:tgtEl>
                                          <p:spTgt spid="58"/>
                                        </p:tgtEl>
                                        <p:attrNameLst>
                                          <p:attrName>ppt_y</p:attrName>
                                        </p:attrNameLst>
                                      </p:cBhvr>
                                      <p:tavLst>
                                        <p:tav tm="0">
                                          <p:val>
                                            <p:strVal val="0-#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58"/>
                                        </p:tgtEl>
                                        <p:attrNameLst>
                                          <p:attrName>style.visibility</p:attrName>
                                        </p:attrNameLst>
                                      </p:cBhvr>
                                      <p:to>
                                        <p:strVal val="visible"/>
                                      </p:to>
                                    </p:set>
                                    <p:anim calcmode="lin" valueType="num">
                                      <p:cBhvr>
                                        <p:cTn id="596" dur="4000" fill="hold"/>
                                        <p:tgtEl>
                                          <p:spTgt spid="58"/>
                                        </p:tgtEl>
                                        <p:attrNameLst>
                                          <p:attrName>ppt_w</p:attrName>
                                        </p:attrNameLst>
                                      </p:cBhvr>
                                      <p:tavLst>
                                        <p:tav tm="0">
                                          <p:val>
                                            <p:strVal val="#ppt_w"/>
                                          </p:val>
                                        </p:tav>
                                        <p:tav tm="100000">
                                          <p:val>
                                            <p:strVal val="#ppt_w"/>
                                          </p:val>
                                        </p:tav>
                                      </p:tavLst>
                                    </p:anim>
                                    <p:anim calcmode="lin" valueType="num">
                                      <p:cBhvr>
                                        <p:cTn id="597" dur="4000" fill="hold"/>
                                        <p:tgtEl>
                                          <p:spTgt spid="58"/>
                                        </p:tgtEl>
                                        <p:attrNameLst>
                                          <p:attrName>ppt_h</p:attrName>
                                        </p:attrNameLst>
                                      </p:cBhvr>
                                      <p:tavLst>
                                        <p:tav tm="0" fmla="#ppt_h*sin(2.5*pi*$)">
                                          <p:val>
                                            <p:fltVal val="0"/>
                                          </p:val>
                                        </p:tav>
                                        <p:tav tm="100000">
                                          <p:val>
                                            <p:fltVal val="1"/>
                                          </p:val>
                                        </p:tav>
                                      </p:tavLst>
                                    </p:anim>
                                  </p:childTnLst>
                                </p:cTn>
                              </p:par>
                              <p:par>
                                <p:cTn id="598" presetID="2" presetClass="exit" presetSubtype="4" fill="hold" grpId="2" nodeType="withEffect">
                                  <p:stCondLst>
                                    <p:cond delay="0"/>
                                  </p:stCondLst>
                                  <p:childTnLst>
                                    <p:anim calcmode="lin" valueType="num">
                                      <p:cBhvr additive="base">
                                        <p:cTn id="599" dur="4500"/>
                                        <p:tgtEl>
                                          <p:spTgt spid="58"/>
                                        </p:tgtEl>
                                        <p:attrNameLst>
                                          <p:attrName>ppt_x</p:attrName>
                                        </p:attrNameLst>
                                      </p:cBhvr>
                                      <p:tavLst>
                                        <p:tav tm="0">
                                          <p:val>
                                            <p:strVal val="ppt_x"/>
                                          </p:val>
                                        </p:tav>
                                        <p:tav tm="100000">
                                          <p:val>
                                            <p:strVal val="ppt_x"/>
                                          </p:val>
                                        </p:tav>
                                      </p:tavLst>
                                    </p:anim>
                                    <p:anim calcmode="lin" valueType="num">
                                      <p:cBhvr additive="base">
                                        <p:cTn id="600" dur="4500"/>
                                        <p:tgtEl>
                                          <p:spTgt spid="58"/>
                                        </p:tgtEl>
                                        <p:attrNameLst>
                                          <p:attrName>ppt_y</p:attrName>
                                        </p:attrNameLst>
                                      </p:cBhvr>
                                      <p:tavLst>
                                        <p:tav tm="0">
                                          <p:val>
                                            <p:strVal val="ppt_y"/>
                                          </p:val>
                                        </p:tav>
                                        <p:tav tm="100000">
                                          <p:val>
                                            <p:strVal val="1+ppt_h/2"/>
                                          </p:val>
                                        </p:tav>
                                      </p:tavLst>
                                    </p:anim>
                                    <p:set>
                                      <p:cBhvr>
                                        <p:cTn id="601" dur="1" fill="hold">
                                          <p:stCondLst>
                                            <p:cond delay="4499"/>
                                          </p:stCondLst>
                                        </p:cTn>
                                        <p:tgtEl>
                                          <p:spTgt spid="58"/>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8"/>
                                        </p:tgtEl>
                                      </p:cBhvr>
                                    </p:animEffect>
                                    <p:set>
                                      <p:cBhvr>
                                        <p:cTn id="604" dur="1" fill="hold">
                                          <p:stCondLst>
                                            <p:cond delay="5999"/>
                                          </p:stCondLst>
                                        </p:cTn>
                                        <p:tgtEl>
                                          <p:spTgt spid="58"/>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101"/>
                                        </p:tgtEl>
                                        <p:attrNameLst>
                                          <p:attrName>style.visibility</p:attrName>
                                        </p:attrNameLst>
                                      </p:cBhvr>
                                      <p:to>
                                        <p:strVal val="visible"/>
                                      </p:to>
                                    </p:set>
                                    <p:anim calcmode="lin" valueType="num">
                                      <p:cBhvr additive="base">
                                        <p:cTn id="607" dur="4000" fill="hold"/>
                                        <p:tgtEl>
                                          <p:spTgt spid="101"/>
                                        </p:tgtEl>
                                        <p:attrNameLst>
                                          <p:attrName>ppt_x</p:attrName>
                                        </p:attrNameLst>
                                      </p:cBhvr>
                                      <p:tavLst>
                                        <p:tav tm="0">
                                          <p:val>
                                            <p:strVal val="#ppt_x"/>
                                          </p:val>
                                        </p:tav>
                                        <p:tav tm="100000">
                                          <p:val>
                                            <p:strVal val="#ppt_x"/>
                                          </p:val>
                                        </p:tav>
                                      </p:tavLst>
                                    </p:anim>
                                    <p:anim calcmode="lin" valueType="num">
                                      <p:cBhvr additive="base">
                                        <p:cTn id="608" dur="4000" fill="hold"/>
                                        <p:tgtEl>
                                          <p:spTgt spid="101"/>
                                        </p:tgtEl>
                                        <p:attrNameLst>
                                          <p:attrName>ppt_y</p:attrName>
                                        </p:attrNameLst>
                                      </p:cBhvr>
                                      <p:tavLst>
                                        <p:tav tm="0">
                                          <p:val>
                                            <p:strVal val="1+#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101"/>
                                        </p:tgtEl>
                                        <p:attrNameLst>
                                          <p:attrName>style.visibility</p:attrName>
                                        </p:attrNameLst>
                                      </p:cBhvr>
                                      <p:to>
                                        <p:strVal val="visible"/>
                                      </p:to>
                                    </p:set>
                                    <p:anim calcmode="lin" valueType="num">
                                      <p:cBhvr>
                                        <p:cTn id="611" dur="4000" fill="hold"/>
                                        <p:tgtEl>
                                          <p:spTgt spid="101"/>
                                        </p:tgtEl>
                                        <p:attrNameLst>
                                          <p:attrName>ppt_w</p:attrName>
                                        </p:attrNameLst>
                                      </p:cBhvr>
                                      <p:tavLst>
                                        <p:tav tm="0">
                                          <p:val>
                                            <p:strVal val="#ppt_w"/>
                                          </p:val>
                                        </p:tav>
                                        <p:tav tm="100000">
                                          <p:val>
                                            <p:strVal val="#ppt_w"/>
                                          </p:val>
                                        </p:tav>
                                      </p:tavLst>
                                    </p:anim>
                                    <p:anim calcmode="lin" valueType="num">
                                      <p:cBhvr>
                                        <p:cTn id="612" dur="4000" fill="hold"/>
                                        <p:tgtEl>
                                          <p:spTgt spid="101"/>
                                        </p:tgtEl>
                                        <p:attrNameLst>
                                          <p:attrName>ppt_h</p:attrName>
                                        </p:attrNameLst>
                                      </p:cBhvr>
                                      <p:tavLst>
                                        <p:tav tm="0" fmla="#ppt_h*sin(2.5*pi*$)">
                                          <p:val>
                                            <p:fltVal val="0"/>
                                          </p:val>
                                        </p:tav>
                                        <p:tav tm="100000">
                                          <p:val>
                                            <p:fltVal val="1"/>
                                          </p:val>
                                        </p:tav>
                                      </p:tavLst>
                                    </p:anim>
                                  </p:childTnLst>
                                </p:cTn>
                              </p:par>
                              <p:par>
                                <p:cTn id="613" presetID="2" presetClass="exit" presetSubtype="1" fill="hold" grpId="2" nodeType="withEffect">
                                  <p:stCondLst>
                                    <p:cond delay="0"/>
                                  </p:stCondLst>
                                  <p:childTnLst>
                                    <p:anim calcmode="lin" valueType="num">
                                      <p:cBhvr additive="base">
                                        <p:cTn id="614" dur="4500"/>
                                        <p:tgtEl>
                                          <p:spTgt spid="101"/>
                                        </p:tgtEl>
                                        <p:attrNameLst>
                                          <p:attrName>ppt_x</p:attrName>
                                        </p:attrNameLst>
                                      </p:cBhvr>
                                      <p:tavLst>
                                        <p:tav tm="0">
                                          <p:val>
                                            <p:strVal val="ppt_x"/>
                                          </p:val>
                                        </p:tav>
                                        <p:tav tm="100000">
                                          <p:val>
                                            <p:strVal val="ppt_x"/>
                                          </p:val>
                                        </p:tav>
                                      </p:tavLst>
                                    </p:anim>
                                    <p:anim calcmode="lin" valueType="num">
                                      <p:cBhvr additive="base">
                                        <p:cTn id="615" dur="4500"/>
                                        <p:tgtEl>
                                          <p:spTgt spid="101"/>
                                        </p:tgtEl>
                                        <p:attrNameLst>
                                          <p:attrName>ppt_y</p:attrName>
                                        </p:attrNameLst>
                                      </p:cBhvr>
                                      <p:tavLst>
                                        <p:tav tm="0">
                                          <p:val>
                                            <p:strVal val="ppt_y"/>
                                          </p:val>
                                        </p:tav>
                                        <p:tav tm="100000">
                                          <p:val>
                                            <p:strVal val="0-ppt_h/2"/>
                                          </p:val>
                                        </p:tav>
                                      </p:tavLst>
                                    </p:anim>
                                    <p:set>
                                      <p:cBhvr>
                                        <p:cTn id="616" dur="1" fill="hold">
                                          <p:stCondLst>
                                            <p:cond delay="4499"/>
                                          </p:stCondLst>
                                        </p:cTn>
                                        <p:tgtEl>
                                          <p:spTgt spid="101"/>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101"/>
                                        </p:tgtEl>
                                      </p:cBhvr>
                                    </p:animEffect>
                                    <p:set>
                                      <p:cBhvr>
                                        <p:cTn id="619" dur="1" fill="hold">
                                          <p:stCondLst>
                                            <p:cond delay="5999"/>
                                          </p:stCondLst>
                                        </p:cTn>
                                        <p:tgtEl>
                                          <p:spTgt spid="101"/>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97"/>
                                        </p:tgtEl>
                                        <p:attrNameLst>
                                          <p:attrName>style.visibility</p:attrName>
                                        </p:attrNameLst>
                                      </p:cBhvr>
                                      <p:to>
                                        <p:strVal val="visible"/>
                                      </p:to>
                                    </p:set>
                                    <p:anim calcmode="lin" valueType="num">
                                      <p:cBhvr additive="base">
                                        <p:cTn id="622" dur="4000" fill="hold"/>
                                        <p:tgtEl>
                                          <p:spTgt spid="97"/>
                                        </p:tgtEl>
                                        <p:attrNameLst>
                                          <p:attrName>ppt_x</p:attrName>
                                        </p:attrNameLst>
                                      </p:cBhvr>
                                      <p:tavLst>
                                        <p:tav tm="0">
                                          <p:val>
                                            <p:strVal val="#ppt_x"/>
                                          </p:val>
                                        </p:tav>
                                        <p:tav tm="100000">
                                          <p:val>
                                            <p:strVal val="#ppt_x"/>
                                          </p:val>
                                        </p:tav>
                                      </p:tavLst>
                                    </p:anim>
                                    <p:anim calcmode="lin" valueType="num">
                                      <p:cBhvr additive="base">
                                        <p:cTn id="623" dur="4000" fill="hold"/>
                                        <p:tgtEl>
                                          <p:spTgt spid="97"/>
                                        </p:tgtEl>
                                        <p:attrNameLst>
                                          <p:attrName>ppt_y</p:attrName>
                                        </p:attrNameLst>
                                      </p:cBhvr>
                                      <p:tavLst>
                                        <p:tav tm="0">
                                          <p:val>
                                            <p:strVal val="1+#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97"/>
                                        </p:tgtEl>
                                        <p:attrNameLst>
                                          <p:attrName>style.visibility</p:attrName>
                                        </p:attrNameLst>
                                      </p:cBhvr>
                                      <p:to>
                                        <p:strVal val="visible"/>
                                      </p:to>
                                    </p:set>
                                    <p:anim calcmode="lin" valueType="num">
                                      <p:cBhvr>
                                        <p:cTn id="626" dur="4000" fill="hold"/>
                                        <p:tgtEl>
                                          <p:spTgt spid="97"/>
                                        </p:tgtEl>
                                        <p:attrNameLst>
                                          <p:attrName>ppt_w</p:attrName>
                                        </p:attrNameLst>
                                      </p:cBhvr>
                                      <p:tavLst>
                                        <p:tav tm="0">
                                          <p:val>
                                            <p:strVal val="#ppt_w"/>
                                          </p:val>
                                        </p:tav>
                                        <p:tav tm="100000">
                                          <p:val>
                                            <p:strVal val="#ppt_w"/>
                                          </p:val>
                                        </p:tav>
                                      </p:tavLst>
                                    </p:anim>
                                    <p:anim calcmode="lin" valueType="num">
                                      <p:cBhvr>
                                        <p:cTn id="627" dur="4000" fill="hold"/>
                                        <p:tgtEl>
                                          <p:spTgt spid="97"/>
                                        </p:tgtEl>
                                        <p:attrNameLst>
                                          <p:attrName>ppt_h</p:attrName>
                                        </p:attrNameLst>
                                      </p:cBhvr>
                                      <p:tavLst>
                                        <p:tav tm="0" fmla="#ppt_h*sin(2.5*pi*$)">
                                          <p:val>
                                            <p:fltVal val="0"/>
                                          </p:val>
                                        </p:tav>
                                        <p:tav tm="100000">
                                          <p:val>
                                            <p:fltVal val="1"/>
                                          </p:val>
                                        </p:tav>
                                      </p:tavLst>
                                    </p:anim>
                                  </p:childTnLst>
                                </p:cTn>
                              </p:par>
                              <p:par>
                                <p:cTn id="628" presetID="2" presetClass="exit" presetSubtype="1" fill="hold" grpId="2" nodeType="withEffect">
                                  <p:stCondLst>
                                    <p:cond delay="0"/>
                                  </p:stCondLst>
                                  <p:childTnLst>
                                    <p:anim calcmode="lin" valueType="num">
                                      <p:cBhvr additive="base">
                                        <p:cTn id="629" dur="4500"/>
                                        <p:tgtEl>
                                          <p:spTgt spid="97"/>
                                        </p:tgtEl>
                                        <p:attrNameLst>
                                          <p:attrName>ppt_x</p:attrName>
                                        </p:attrNameLst>
                                      </p:cBhvr>
                                      <p:tavLst>
                                        <p:tav tm="0">
                                          <p:val>
                                            <p:strVal val="ppt_x"/>
                                          </p:val>
                                        </p:tav>
                                        <p:tav tm="100000">
                                          <p:val>
                                            <p:strVal val="ppt_x"/>
                                          </p:val>
                                        </p:tav>
                                      </p:tavLst>
                                    </p:anim>
                                    <p:anim calcmode="lin" valueType="num">
                                      <p:cBhvr additive="base">
                                        <p:cTn id="630" dur="4500"/>
                                        <p:tgtEl>
                                          <p:spTgt spid="97"/>
                                        </p:tgtEl>
                                        <p:attrNameLst>
                                          <p:attrName>ppt_y</p:attrName>
                                        </p:attrNameLst>
                                      </p:cBhvr>
                                      <p:tavLst>
                                        <p:tav tm="0">
                                          <p:val>
                                            <p:strVal val="ppt_y"/>
                                          </p:val>
                                        </p:tav>
                                        <p:tav tm="100000">
                                          <p:val>
                                            <p:strVal val="0-ppt_h/2"/>
                                          </p:val>
                                        </p:tav>
                                      </p:tavLst>
                                    </p:anim>
                                    <p:set>
                                      <p:cBhvr>
                                        <p:cTn id="631" dur="1" fill="hold">
                                          <p:stCondLst>
                                            <p:cond delay="4499"/>
                                          </p:stCondLst>
                                        </p:cTn>
                                        <p:tgtEl>
                                          <p:spTgt spid="9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97"/>
                                        </p:tgtEl>
                                      </p:cBhvr>
                                    </p:animEffect>
                                    <p:set>
                                      <p:cBhvr>
                                        <p:cTn id="634" dur="1" fill="hold">
                                          <p:stCondLst>
                                            <p:cond delay="5999"/>
                                          </p:stCondLst>
                                        </p:cTn>
                                        <p:tgtEl>
                                          <p:spTgt spid="9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106"/>
                                        </p:tgtEl>
                                        <p:attrNameLst>
                                          <p:attrName>style.visibility</p:attrName>
                                        </p:attrNameLst>
                                      </p:cBhvr>
                                      <p:to>
                                        <p:strVal val="visible"/>
                                      </p:to>
                                    </p:set>
                                    <p:anim calcmode="lin" valueType="num">
                                      <p:cBhvr additive="base">
                                        <p:cTn id="637" dur="4000" fill="hold"/>
                                        <p:tgtEl>
                                          <p:spTgt spid="106"/>
                                        </p:tgtEl>
                                        <p:attrNameLst>
                                          <p:attrName>ppt_x</p:attrName>
                                        </p:attrNameLst>
                                      </p:cBhvr>
                                      <p:tavLst>
                                        <p:tav tm="0">
                                          <p:val>
                                            <p:strVal val="#ppt_x"/>
                                          </p:val>
                                        </p:tav>
                                        <p:tav tm="100000">
                                          <p:val>
                                            <p:strVal val="#ppt_x"/>
                                          </p:val>
                                        </p:tav>
                                      </p:tavLst>
                                    </p:anim>
                                    <p:anim calcmode="lin" valueType="num">
                                      <p:cBhvr additive="base">
                                        <p:cTn id="638" dur="4000" fill="hold"/>
                                        <p:tgtEl>
                                          <p:spTgt spid="106"/>
                                        </p:tgtEl>
                                        <p:attrNameLst>
                                          <p:attrName>ppt_y</p:attrName>
                                        </p:attrNameLst>
                                      </p:cBhvr>
                                      <p:tavLst>
                                        <p:tav tm="0">
                                          <p:val>
                                            <p:strVal val="1+#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106"/>
                                        </p:tgtEl>
                                        <p:attrNameLst>
                                          <p:attrName>style.visibility</p:attrName>
                                        </p:attrNameLst>
                                      </p:cBhvr>
                                      <p:to>
                                        <p:strVal val="visible"/>
                                      </p:to>
                                    </p:set>
                                    <p:anim calcmode="lin" valueType="num">
                                      <p:cBhvr>
                                        <p:cTn id="641" dur="4000" fill="hold"/>
                                        <p:tgtEl>
                                          <p:spTgt spid="106"/>
                                        </p:tgtEl>
                                        <p:attrNameLst>
                                          <p:attrName>ppt_w</p:attrName>
                                        </p:attrNameLst>
                                      </p:cBhvr>
                                      <p:tavLst>
                                        <p:tav tm="0">
                                          <p:val>
                                            <p:strVal val="#ppt_w"/>
                                          </p:val>
                                        </p:tav>
                                        <p:tav tm="100000">
                                          <p:val>
                                            <p:strVal val="#ppt_w"/>
                                          </p:val>
                                        </p:tav>
                                      </p:tavLst>
                                    </p:anim>
                                    <p:anim calcmode="lin" valueType="num">
                                      <p:cBhvr>
                                        <p:cTn id="642" dur="4000" fill="hold"/>
                                        <p:tgtEl>
                                          <p:spTgt spid="106"/>
                                        </p:tgtEl>
                                        <p:attrNameLst>
                                          <p:attrName>ppt_h</p:attrName>
                                        </p:attrNameLst>
                                      </p:cBhvr>
                                      <p:tavLst>
                                        <p:tav tm="0" fmla="#ppt_h*sin(2.5*pi*$)">
                                          <p:val>
                                            <p:fltVal val="0"/>
                                          </p:val>
                                        </p:tav>
                                        <p:tav tm="100000">
                                          <p:val>
                                            <p:fltVal val="1"/>
                                          </p:val>
                                        </p:tav>
                                      </p:tavLst>
                                    </p:anim>
                                  </p:childTnLst>
                                </p:cTn>
                              </p:par>
                              <p:par>
                                <p:cTn id="643" presetID="2" presetClass="exit" presetSubtype="1" fill="hold" grpId="2" nodeType="withEffect">
                                  <p:stCondLst>
                                    <p:cond delay="0"/>
                                  </p:stCondLst>
                                  <p:childTnLst>
                                    <p:anim calcmode="lin" valueType="num">
                                      <p:cBhvr additive="base">
                                        <p:cTn id="644" dur="4500"/>
                                        <p:tgtEl>
                                          <p:spTgt spid="106"/>
                                        </p:tgtEl>
                                        <p:attrNameLst>
                                          <p:attrName>ppt_x</p:attrName>
                                        </p:attrNameLst>
                                      </p:cBhvr>
                                      <p:tavLst>
                                        <p:tav tm="0">
                                          <p:val>
                                            <p:strVal val="ppt_x"/>
                                          </p:val>
                                        </p:tav>
                                        <p:tav tm="100000">
                                          <p:val>
                                            <p:strVal val="ppt_x"/>
                                          </p:val>
                                        </p:tav>
                                      </p:tavLst>
                                    </p:anim>
                                    <p:anim calcmode="lin" valueType="num">
                                      <p:cBhvr additive="base">
                                        <p:cTn id="645" dur="4500"/>
                                        <p:tgtEl>
                                          <p:spTgt spid="106"/>
                                        </p:tgtEl>
                                        <p:attrNameLst>
                                          <p:attrName>ppt_y</p:attrName>
                                        </p:attrNameLst>
                                      </p:cBhvr>
                                      <p:tavLst>
                                        <p:tav tm="0">
                                          <p:val>
                                            <p:strVal val="ppt_y"/>
                                          </p:val>
                                        </p:tav>
                                        <p:tav tm="100000">
                                          <p:val>
                                            <p:strVal val="0-ppt_h/2"/>
                                          </p:val>
                                        </p:tav>
                                      </p:tavLst>
                                    </p:anim>
                                    <p:set>
                                      <p:cBhvr>
                                        <p:cTn id="646" dur="1" fill="hold">
                                          <p:stCondLst>
                                            <p:cond delay="4499"/>
                                          </p:stCondLst>
                                        </p:cTn>
                                        <p:tgtEl>
                                          <p:spTgt spid="106"/>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106"/>
                                        </p:tgtEl>
                                      </p:cBhvr>
                                    </p:animEffect>
                                    <p:set>
                                      <p:cBhvr>
                                        <p:cTn id="649" dur="1" fill="hold">
                                          <p:stCondLst>
                                            <p:cond delay="5999"/>
                                          </p:stCondLst>
                                        </p:cTn>
                                        <p:tgtEl>
                                          <p:spTgt spid="106"/>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102"/>
                                        </p:tgtEl>
                                        <p:attrNameLst>
                                          <p:attrName>style.visibility</p:attrName>
                                        </p:attrNameLst>
                                      </p:cBhvr>
                                      <p:to>
                                        <p:strVal val="visible"/>
                                      </p:to>
                                    </p:set>
                                    <p:anim calcmode="lin" valueType="num">
                                      <p:cBhvr additive="base">
                                        <p:cTn id="652" dur="4000" fill="hold"/>
                                        <p:tgtEl>
                                          <p:spTgt spid="102"/>
                                        </p:tgtEl>
                                        <p:attrNameLst>
                                          <p:attrName>ppt_x</p:attrName>
                                        </p:attrNameLst>
                                      </p:cBhvr>
                                      <p:tavLst>
                                        <p:tav tm="0">
                                          <p:val>
                                            <p:strVal val="#ppt_x"/>
                                          </p:val>
                                        </p:tav>
                                        <p:tav tm="100000">
                                          <p:val>
                                            <p:strVal val="#ppt_x"/>
                                          </p:val>
                                        </p:tav>
                                      </p:tavLst>
                                    </p:anim>
                                    <p:anim calcmode="lin" valueType="num">
                                      <p:cBhvr additive="base">
                                        <p:cTn id="653" dur="4000" fill="hold"/>
                                        <p:tgtEl>
                                          <p:spTgt spid="102"/>
                                        </p:tgtEl>
                                        <p:attrNameLst>
                                          <p:attrName>ppt_y</p:attrName>
                                        </p:attrNameLst>
                                      </p:cBhvr>
                                      <p:tavLst>
                                        <p:tav tm="0">
                                          <p:val>
                                            <p:strVal val="1+#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102"/>
                                        </p:tgtEl>
                                        <p:attrNameLst>
                                          <p:attrName>style.visibility</p:attrName>
                                        </p:attrNameLst>
                                      </p:cBhvr>
                                      <p:to>
                                        <p:strVal val="visible"/>
                                      </p:to>
                                    </p:set>
                                    <p:anim calcmode="lin" valueType="num">
                                      <p:cBhvr>
                                        <p:cTn id="656" dur="4000" fill="hold"/>
                                        <p:tgtEl>
                                          <p:spTgt spid="102"/>
                                        </p:tgtEl>
                                        <p:attrNameLst>
                                          <p:attrName>ppt_w</p:attrName>
                                        </p:attrNameLst>
                                      </p:cBhvr>
                                      <p:tavLst>
                                        <p:tav tm="0">
                                          <p:val>
                                            <p:strVal val="#ppt_w"/>
                                          </p:val>
                                        </p:tav>
                                        <p:tav tm="100000">
                                          <p:val>
                                            <p:strVal val="#ppt_w"/>
                                          </p:val>
                                        </p:tav>
                                      </p:tavLst>
                                    </p:anim>
                                    <p:anim calcmode="lin" valueType="num">
                                      <p:cBhvr>
                                        <p:cTn id="657" dur="4000" fill="hold"/>
                                        <p:tgtEl>
                                          <p:spTgt spid="102"/>
                                        </p:tgtEl>
                                        <p:attrNameLst>
                                          <p:attrName>ppt_h</p:attrName>
                                        </p:attrNameLst>
                                      </p:cBhvr>
                                      <p:tavLst>
                                        <p:tav tm="0" fmla="#ppt_h*sin(2.5*pi*$)">
                                          <p:val>
                                            <p:fltVal val="0"/>
                                          </p:val>
                                        </p:tav>
                                        <p:tav tm="100000">
                                          <p:val>
                                            <p:fltVal val="1"/>
                                          </p:val>
                                        </p:tav>
                                      </p:tavLst>
                                    </p:anim>
                                  </p:childTnLst>
                                </p:cTn>
                              </p:par>
                              <p:par>
                                <p:cTn id="658" presetID="2" presetClass="exit" presetSubtype="1" fill="hold" grpId="2" nodeType="withEffect">
                                  <p:stCondLst>
                                    <p:cond delay="0"/>
                                  </p:stCondLst>
                                  <p:childTnLst>
                                    <p:anim calcmode="lin" valueType="num">
                                      <p:cBhvr additive="base">
                                        <p:cTn id="659" dur="4500"/>
                                        <p:tgtEl>
                                          <p:spTgt spid="102"/>
                                        </p:tgtEl>
                                        <p:attrNameLst>
                                          <p:attrName>ppt_x</p:attrName>
                                        </p:attrNameLst>
                                      </p:cBhvr>
                                      <p:tavLst>
                                        <p:tav tm="0">
                                          <p:val>
                                            <p:strVal val="ppt_x"/>
                                          </p:val>
                                        </p:tav>
                                        <p:tav tm="100000">
                                          <p:val>
                                            <p:strVal val="ppt_x"/>
                                          </p:val>
                                        </p:tav>
                                      </p:tavLst>
                                    </p:anim>
                                    <p:anim calcmode="lin" valueType="num">
                                      <p:cBhvr additive="base">
                                        <p:cTn id="660" dur="4500"/>
                                        <p:tgtEl>
                                          <p:spTgt spid="102"/>
                                        </p:tgtEl>
                                        <p:attrNameLst>
                                          <p:attrName>ppt_y</p:attrName>
                                        </p:attrNameLst>
                                      </p:cBhvr>
                                      <p:tavLst>
                                        <p:tav tm="0">
                                          <p:val>
                                            <p:strVal val="ppt_y"/>
                                          </p:val>
                                        </p:tav>
                                        <p:tav tm="100000">
                                          <p:val>
                                            <p:strVal val="0-ppt_h/2"/>
                                          </p:val>
                                        </p:tav>
                                      </p:tavLst>
                                    </p:anim>
                                    <p:set>
                                      <p:cBhvr>
                                        <p:cTn id="661" dur="1" fill="hold">
                                          <p:stCondLst>
                                            <p:cond delay="4499"/>
                                          </p:stCondLst>
                                        </p:cTn>
                                        <p:tgtEl>
                                          <p:spTgt spid="102"/>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102"/>
                                        </p:tgtEl>
                                      </p:cBhvr>
                                    </p:animEffect>
                                    <p:set>
                                      <p:cBhvr>
                                        <p:cTn id="664" dur="1" fill="hold">
                                          <p:stCondLst>
                                            <p:cond delay="5999"/>
                                          </p:stCondLst>
                                        </p:cTn>
                                        <p:tgtEl>
                                          <p:spTgt spid="102"/>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113"/>
                                        </p:tgtEl>
                                        <p:attrNameLst>
                                          <p:attrName>style.visibility</p:attrName>
                                        </p:attrNameLst>
                                      </p:cBhvr>
                                      <p:to>
                                        <p:strVal val="visible"/>
                                      </p:to>
                                    </p:set>
                                    <p:anim calcmode="lin" valueType="num">
                                      <p:cBhvr additive="base">
                                        <p:cTn id="667" dur="4000" fill="hold"/>
                                        <p:tgtEl>
                                          <p:spTgt spid="113"/>
                                        </p:tgtEl>
                                        <p:attrNameLst>
                                          <p:attrName>ppt_x</p:attrName>
                                        </p:attrNameLst>
                                      </p:cBhvr>
                                      <p:tavLst>
                                        <p:tav tm="0">
                                          <p:val>
                                            <p:strVal val="#ppt_x"/>
                                          </p:val>
                                        </p:tav>
                                        <p:tav tm="100000">
                                          <p:val>
                                            <p:strVal val="#ppt_x"/>
                                          </p:val>
                                        </p:tav>
                                      </p:tavLst>
                                    </p:anim>
                                    <p:anim calcmode="lin" valueType="num">
                                      <p:cBhvr additive="base">
                                        <p:cTn id="668" dur="4000" fill="hold"/>
                                        <p:tgtEl>
                                          <p:spTgt spid="113"/>
                                        </p:tgtEl>
                                        <p:attrNameLst>
                                          <p:attrName>ppt_y</p:attrName>
                                        </p:attrNameLst>
                                      </p:cBhvr>
                                      <p:tavLst>
                                        <p:tav tm="0">
                                          <p:val>
                                            <p:strVal val="1+#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113"/>
                                        </p:tgtEl>
                                        <p:attrNameLst>
                                          <p:attrName>style.visibility</p:attrName>
                                        </p:attrNameLst>
                                      </p:cBhvr>
                                      <p:to>
                                        <p:strVal val="visible"/>
                                      </p:to>
                                    </p:set>
                                    <p:anim calcmode="lin" valueType="num">
                                      <p:cBhvr>
                                        <p:cTn id="671" dur="4000" fill="hold"/>
                                        <p:tgtEl>
                                          <p:spTgt spid="113"/>
                                        </p:tgtEl>
                                        <p:attrNameLst>
                                          <p:attrName>ppt_w</p:attrName>
                                        </p:attrNameLst>
                                      </p:cBhvr>
                                      <p:tavLst>
                                        <p:tav tm="0">
                                          <p:val>
                                            <p:strVal val="#ppt_w"/>
                                          </p:val>
                                        </p:tav>
                                        <p:tav tm="100000">
                                          <p:val>
                                            <p:strVal val="#ppt_w"/>
                                          </p:val>
                                        </p:tav>
                                      </p:tavLst>
                                    </p:anim>
                                    <p:anim calcmode="lin" valueType="num">
                                      <p:cBhvr>
                                        <p:cTn id="672" dur="4000" fill="hold"/>
                                        <p:tgtEl>
                                          <p:spTgt spid="113"/>
                                        </p:tgtEl>
                                        <p:attrNameLst>
                                          <p:attrName>ppt_h</p:attrName>
                                        </p:attrNameLst>
                                      </p:cBhvr>
                                      <p:tavLst>
                                        <p:tav tm="0" fmla="#ppt_h*sin(2.5*pi*$)">
                                          <p:val>
                                            <p:fltVal val="0"/>
                                          </p:val>
                                        </p:tav>
                                        <p:tav tm="100000">
                                          <p:val>
                                            <p:fltVal val="1"/>
                                          </p:val>
                                        </p:tav>
                                      </p:tavLst>
                                    </p:anim>
                                  </p:childTnLst>
                                </p:cTn>
                              </p:par>
                              <p:par>
                                <p:cTn id="673" presetID="2" presetClass="exit" presetSubtype="1" fill="hold" grpId="2" nodeType="withEffect">
                                  <p:stCondLst>
                                    <p:cond delay="0"/>
                                  </p:stCondLst>
                                  <p:childTnLst>
                                    <p:anim calcmode="lin" valueType="num">
                                      <p:cBhvr additive="base">
                                        <p:cTn id="674" dur="4500"/>
                                        <p:tgtEl>
                                          <p:spTgt spid="113"/>
                                        </p:tgtEl>
                                        <p:attrNameLst>
                                          <p:attrName>ppt_x</p:attrName>
                                        </p:attrNameLst>
                                      </p:cBhvr>
                                      <p:tavLst>
                                        <p:tav tm="0">
                                          <p:val>
                                            <p:strVal val="ppt_x"/>
                                          </p:val>
                                        </p:tav>
                                        <p:tav tm="100000">
                                          <p:val>
                                            <p:strVal val="ppt_x"/>
                                          </p:val>
                                        </p:tav>
                                      </p:tavLst>
                                    </p:anim>
                                    <p:anim calcmode="lin" valueType="num">
                                      <p:cBhvr additive="base">
                                        <p:cTn id="675" dur="4500"/>
                                        <p:tgtEl>
                                          <p:spTgt spid="113"/>
                                        </p:tgtEl>
                                        <p:attrNameLst>
                                          <p:attrName>ppt_y</p:attrName>
                                        </p:attrNameLst>
                                      </p:cBhvr>
                                      <p:tavLst>
                                        <p:tav tm="0">
                                          <p:val>
                                            <p:strVal val="ppt_y"/>
                                          </p:val>
                                        </p:tav>
                                        <p:tav tm="100000">
                                          <p:val>
                                            <p:strVal val="0-ppt_h/2"/>
                                          </p:val>
                                        </p:tav>
                                      </p:tavLst>
                                    </p:anim>
                                    <p:set>
                                      <p:cBhvr>
                                        <p:cTn id="676" dur="1" fill="hold">
                                          <p:stCondLst>
                                            <p:cond delay="4499"/>
                                          </p:stCondLst>
                                        </p:cTn>
                                        <p:tgtEl>
                                          <p:spTgt spid="113"/>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113"/>
                                        </p:tgtEl>
                                      </p:cBhvr>
                                    </p:animEffect>
                                    <p:set>
                                      <p:cBhvr>
                                        <p:cTn id="679" dur="1" fill="hold">
                                          <p:stCondLst>
                                            <p:cond delay="5999"/>
                                          </p:stCondLst>
                                        </p:cTn>
                                        <p:tgtEl>
                                          <p:spTgt spid="113"/>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109"/>
                                        </p:tgtEl>
                                        <p:attrNameLst>
                                          <p:attrName>style.visibility</p:attrName>
                                        </p:attrNameLst>
                                      </p:cBhvr>
                                      <p:to>
                                        <p:strVal val="visible"/>
                                      </p:to>
                                    </p:set>
                                    <p:anim calcmode="lin" valueType="num">
                                      <p:cBhvr additive="base">
                                        <p:cTn id="682" dur="4000" fill="hold"/>
                                        <p:tgtEl>
                                          <p:spTgt spid="109"/>
                                        </p:tgtEl>
                                        <p:attrNameLst>
                                          <p:attrName>ppt_x</p:attrName>
                                        </p:attrNameLst>
                                      </p:cBhvr>
                                      <p:tavLst>
                                        <p:tav tm="0">
                                          <p:val>
                                            <p:strVal val="#ppt_x"/>
                                          </p:val>
                                        </p:tav>
                                        <p:tav tm="100000">
                                          <p:val>
                                            <p:strVal val="#ppt_x"/>
                                          </p:val>
                                        </p:tav>
                                      </p:tavLst>
                                    </p:anim>
                                    <p:anim calcmode="lin" valueType="num">
                                      <p:cBhvr additive="base">
                                        <p:cTn id="683" dur="4000" fill="hold"/>
                                        <p:tgtEl>
                                          <p:spTgt spid="109"/>
                                        </p:tgtEl>
                                        <p:attrNameLst>
                                          <p:attrName>ppt_y</p:attrName>
                                        </p:attrNameLst>
                                      </p:cBhvr>
                                      <p:tavLst>
                                        <p:tav tm="0">
                                          <p:val>
                                            <p:strVal val="1+#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109"/>
                                        </p:tgtEl>
                                        <p:attrNameLst>
                                          <p:attrName>style.visibility</p:attrName>
                                        </p:attrNameLst>
                                      </p:cBhvr>
                                      <p:to>
                                        <p:strVal val="visible"/>
                                      </p:to>
                                    </p:set>
                                    <p:anim calcmode="lin" valueType="num">
                                      <p:cBhvr>
                                        <p:cTn id="686" dur="4000" fill="hold"/>
                                        <p:tgtEl>
                                          <p:spTgt spid="109"/>
                                        </p:tgtEl>
                                        <p:attrNameLst>
                                          <p:attrName>ppt_w</p:attrName>
                                        </p:attrNameLst>
                                      </p:cBhvr>
                                      <p:tavLst>
                                        <p:tav tm="0">
                                          <p:val>
                                            <p:strVal val="#ppt_w"/>
                                          </p:val>
                                        </p:tav>
                                        <p:tav tm="100000">
                                          <p:val>
                                            <p:strVal val="#ppt_w"/>
                                          </p:val>
                                        </p:tav>
                                      </p:tavLst>
                                    </p:anim>
                                    <p:anim calcmode="lin" valueType="num">
                                      <p:cBhvr>
                                        <p:cTn id="687" dur="4000" fill="hold"/>
                                        <p:tgtEl>
                                          <p:spTgt spid="109"/>
                                        </p:tgtEl>
                                        <p:attrNameLst>
                                          <p:attrName>ppt_h</p:attrName>
                                        </p:attrNameLst>
                                      </p:cBhvr>
                                      <p:tavLst>
                                        <p:tav tm="0" fmla="#ppt_h*sin(2.5*pi*$)">
                                          <p:val>
                                            <p:fltVal val="0"/>
                                          </p:val>
                                        </p:tav>
                                        <p:tav tm="100000">
                                          <p:val>
                                            <p:fltVal val="1"/>
                                          </p:val>
                                        </p:tav>
                                      </p:tavLst>
                                    </p:anim>
                                  </p:childTnLst>
                                </p:cTn>
                              </p:par>
                              <p:par>
                                <p:cTn id="688" presetID="2" presetClass="exit" presetSubtype="1" fill="hold" grpId="2" nodeType="withEffect">
                                  <p:stCondLst>
                                    <p:cond delay="0"/>
                                  </p:stCondLst>
                                  <p:childTnLst>
                                    <p:anim calcmode="lin" valueType="num">
                                      <p:cBhvr additive="base">
                                        <p:cTn id="689" dur="4500"/>
                                        <p:tgtEl>
                                          <p:spTgt spid="109"/>
                                        </p:tgtEl>
                                        <p:attrNameLst>
                                          <p:attrName>ppt_x</p:attrName>
                                        </p:attrNameLst>
                                      </p:cBhvr>
                                      <p:tavLst>
                                        <p:tav tm="0">
                                          <p:val>
                                            <p:strVal val="ppt_x"/>
                                          </p:val>
                                        </p:tav>
                                        <p:tav tm="100000">
                                          <p:val>
                                            <p:strVal val="ppt_x"/>
                                          </p:val>
                                        </p:tav>
                                      </p:tavLst>
                                    </p:anim>
                                    <p:anim calcmode="lin" valueType="num">
                                      <p:cBhvr additive="base">
                                        <p:cTn id="690" dur="4500"/>
                                        <p:tgtEl>
                                          <p:spTgt spid="109"/>
                                        </p:tgtEl>
                                        <p:attrNameLst>
                                          <p:attrName>ppt_y</p:attrName>
                                        </p:attrNameLst>
                                      </p:cBhvr>
                                      <p:tavLst>
                                        <p:tav tm="0">
                                          <p:val>
                                            <p:strVal val="ppt_y"/>
                                          </p:val>
                                        </p:tav>
                                        <p:tav tm="100000">
                                          <p:val>
                                            <p:strVal val="0-ppt_h/2"/>
                                          </p:val>
                                        </p:tav>
                                      </p:tavLst>
                                    </p:anim>
                                    <p:set>
                                      <p:cBhvr>
                                        <p:cTn id="691" dur="1" fill="hold">
                                          <p:stCondLst>
                                            <p:cond delay="4499"/>
                                          </p:stCondLst>
                                        </p:cTn>
                                        <p:tgtEl>
                                          <p:spTgt spid="109"/>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109"/>
                                        </p:tgtEl>
                                      </p:cBhvr>
                                    </p:animEffect>
                                    <p:set>
                                      <p:cBhvr>
                                        <p:cTn id="694" dur="1" fill="hold">
                                          <p:stCondLst>
                                            <p:cond delay="5999"/>
                                          </p:stCondLst>
                                        </p:cTn>
                                        <p:tgtEl>
                                          <p:spTgt spid="109"/>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118"/>
                                        </p:tgtEl>
                                        <p:attrNameLst>
                                          <p:attrName>style.visibility</p:attrName>
                                        </p:attrNameLst>
                                      </p:cBhvr>
                                      <p:to>
                                        <p:strVal val="visible"/>
                                      </p:to>
                                    </p:set>
                                    <p:anim calcmode="lin" valueType="num">
                                      <p:cBhvr additive="base">
                                        <p:cTn id="697" dur="4000" fill="hold"/>
                                        <p:tgtEl>
                                          <p:spTgt spid="118"/>
                                        </p:tgtEl>
                                        <p:attrNameLst>
                                          <p:attrName>ppt_x</p:attrName>
                                        </p:attrNameLst>
                                      </p:cBhvr>
                                      <p:tavLst>
                                        <p:tav tm="0">
                                          <p:val>
                                            <p:strVal val="#ppt_x"/>
                                          </p:val>
                                        </p:tav>
                                        <p:tav tm="100000">
                                          <p:val>
                                            <p:strVal val="#ppt_x"/>
                                          </p:val>
                                        </p:tav>
                                      </p:tavLst>
                                    </p:anim>
                                    <p:anim calcmode="lin" valueType="num">
                                      <p:cBhvr additive="base">
                                        <p:cTn id="698" dur="4000" fill="hold"/>
                                        <p:tgtEl>
                                          <p:spTgt spid="118"/>
                                        </p:tgtEl>
                                        <p:attrNameLst>
                                          <p:attrName>ppt_y</p:attrName>
                                        </p:attrNameLst>
                                      </p:cBhvr>
                                      <p:tavLst>
                                        <p:tav tm="0">
                                          <p:val>
                                            <p:strVal val="1+#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118"/>
                                        </p:tgtEl>
                                        <p:attrNameLst>
                                          <p:attrName>style.visibility</p:attrName>
                                        </p:attrNameLst>
                                      </p:cBhvr>
                                      <p:to>
                                        <p:strVal val="visible"/>
                                      </p:to>
                                    </p:set>
                                    <p:anim calcmode="lin" valueType="num">
                                      <p:cBhvr>
                                        <p:cTn id="701" dur="4000" fill="hold"/>
                                        <p:tgtEl>
                                          <p:spTgt spid="118"/>
                                        </p:tgtEl>
                                        <p:attrNameLst>
                                          <p:attrName>ppt_w</p:attrName>
                                        </p:attrNameLst>
                                      </p:cBhvr>
                                      <p:tavLst>
                                        <p:tav tm="0">
                                          <p:val>
                                            <p:strVal val="#ppt_w"/>
                                          </p:val>
                                        </p:tav>
                                        <p:tav tm="100000">
                                          <p:val>
                                            <p:strVal val="#ppt_w"/>
                                          </p:val>
                                        </p:tav>
                                      </p:tavLst>
                                    </p:anim>
                                    <p:anim calcmode="lin" valueType="num">
                                      <p:cBhvr>
                                        <p:cTn id="702" dur="4000" fill="hold"/>
                                        <p:tgtEl>
                                          <p:spTgt spid="118"/>
                                        </p:tgtEl>
                                        <p:attrNameLst>
                                          <p:attrName>ppt_h</p:attrName>
                                        </p:attrNameLst>
                                      </p:cBhvr>
                                      <p:tavLst>
                                        <p:tav tm="0" fmla="#ppt_h*sin(2.5*pi*$)">
                                          <p:val>
                                            <p:fltVal val="0"/>
                                          </p:val>
                                        </p:tav>
                                        <p:tav tm="100000">
                                          <p:val>
                                            <p:fltVal val="1"/>
                                          </p:val>
                                        </p:tav>
                                      </p:tavLst>
                                    </p:anim>
                                  </p:childTnLst>
                                </p:cTn>
                              </p:par>
                              <p:par>
                                <p:cTn id="703" presetID="2" presetClass="exit" presetSubtype="1" fill="hold" grpId="2" nodeType="withEffect">
                                  <p:stCondLst>
                                    <p:cond delay="0"/>
                                  </p:stCondLst>
                                  <p:childTnLst>
                                    <p:anim calcmode="lin" valueType="num">
                                      <p:cBhvr additive="base">
                                        <p:cTn id="704" dur="4500"/>
                                        <p:tgtEl>
                                          <p:spTgt spid="118"/>
                                        </p:tgtEl>
                                        <p:attrNameLst>
                                          <p:attrName>ppt_x</p:attrName>
                                        </p:attrNameLst>
                                      </p:cBhvr>
                                      <p:tavLst>
                                        <p:tav tm="0">
                                          <p:val>
                                            <p:strVal val="ppt_x"/>
                                          </p:val>
                                        </p:tav>
                                        <p:tav tm="100000">
                                          <p:val>
                                            <p:strVal val="ppt_x"/>
                                          </p:val>
                                        </p:tav>
                                      </p:tavLst>
                                    </p:anim>
                                    <p:anim calcmode="lin" valueType="num">
                                      <p:cBhvr additive="base">
                                        <p:cTn id="705" dur="4500"/>
                                        <p:tgtEl>
                                          <p:spTgt spid="118"/>
                                        </p:tgtEl>
                                        <p:attrNameLst>
                                          <p:attrName>ppt_y</p:attrName>
                                        </p:attrNameLst>
                                      </p:cBhvr>
                                      <p:tavLst>
                                        <p:tav tm="0">
                                          <p:val>
                                            <p:strVal val="ppt_y"/>
                                          </p:val>
                                        </p:tav>
                                        <p:tav tm="100000">
                                          <p:val>
                                            <p:strVal val="0-ppt_h/2"/>
                                          </p:val>
                                        </p:tav>
                                      </p:tavLst>
                                    </p:anim>
                                    <p:set>
                                      <p:cBhvr>
                                        <p:cTn id="706" dur="1" fill="hold">
                                          <p:stCondLst>
                                            <p:cond delay="4499"/>
                                          </p:stCondLst>
                                        </p:cTn>
                                        <p:tgtEl>
                                          <p:spTgt spid="118"/>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118"/>
                                        </p:tgtEl>
                                      </p:cBhvr>
                                    </p:animEffect>
                                    <p:set>
                                      <p:cBhvr>
                                        <p:cTn id="709" dur="1" fill="hold">
                                          <p:stCondLst>
                                            <p:cond delay="5999"/>
                                          </p:stCondLst>
                                        </p:cTn>
                                        <p:tgtEl>
                                          <p:spTgt spid="118"/>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114"/>
                                        </p:tgtEl>
                                        <p:attrNameLst>
                                          <p:attrName>style.visibility</p:attrName>
                                        </p:attrNameLst>
                                      </p:cBhvr>
                                      <p:to>
                                        <p:strVal val="visible"/>
                                      </p:to>
                                    </p:set>
                                    <p:anim calcmode="lin" valueType="num">
                                      <p:cBhvr additive="base">
                                        <p:cTn id="712" dur="4000" fill="hold"/>
                                        <p:tgtEl>
                                          <p:spTgt spid="114"/>
                                        </p:tgtEl>
                                        <p:attrNameLst>
                                          <p:attrName>ppt_x</p:attrName>
                                        </p:attrNameLst>
                                      </p:cBhvr>
                                      <p:tavLst>
                                        <p:tav tm="0">
                                          <p:val>
                                            <p:strVal val="#ppt_x"/>
                                          </p:val>
                                        </p:tav>
                                        <p:tav tm="100000">
                                          <p:val>
                                            <p:strVal val="#ppt_x"/>
                                          </p:val>
                                        </p:tav>
                                      </p:tavLst>
                                    </p:anim>
                                    <p:anim calcmode="lin" valueType="num">
                                      <p:cBhvr additive="base">
                                        <p:cTn id="713" dur="4000" fill="hold"/>
                                        <p:tgtEl>
                                          <p:spTgt spid="114"/>
                                        </p:tgtEl>
                                        <p:attrNameLst>
                                          <p:attrName>ppt_y</p:attrName>
                                        </p:attrNameLst>
                                      </p:cBhvr>
                                      <p:tavLst>
                                        <p:tav tm="0">
                                          <p:val>
                                            <p:strVal val="1+#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114"/>
                                        </p:tgtEl>
                                        <p:attrNameLst>
                                          <p:attrName>style.visibility</p:attrName>
                                        </p:attrNameLst>
                                      </p:cBhvr>
                                      <p:to>
                                        <p:strVal val="visible"/>
                                      </p:to>
                                    </p:set>
                                    <p:anim calcmode="lin" valueType="num">
                                      <p:cBhvr>
                                        <p:cTn id="716" dur="4000" fill="hold"/>
                                        <p:tgtEl>
                                          <p:spTgt spid="114"/>
                                        </p:tgtEl>
                                        <p:attrNameLst>
                                          <p:attrName>ppt_w</p:attrName>
                                        </p:attrNameLst>
                                      </p:cBhvr>
                                      <p:tavLst>
                                        <p:tav tm="0">
                                          <p:val>
                                            <p:strVal val="#ppt_w"/>
                                          </p:val>
                                        </p:tav>
                                        <p:tav tm="100000">
                                          <p:val>
                                            <p:strVal val="#ppt_w"/>
                                          </p:val>
                                        </p:tav>
                                      </p:tavLst>
                                    </p:anim>
                                    <p:anim calcmode="lin" valueType="num">
                                      <p:cBhvr>
                                        <p:cTn id="717" dur="4000" fill="hold"/>
                                        <p:tgtEl>
                                          <p:spTgt spid="114"/>
                                        </p:tgtEl>
                                        <p:attrNameLst>
                                          <p:attrName>ppt_h</p:attrName>
                                        </p:attrNameLst>
                                      </p:cBhvr>
                                      <p:tavLst>
                                        <p:tav tm="0" fmla="#ppt_h*sin(2.5*pi*$)">
                                          <p:val>
                                            <p:fltVal val="0"/>
                                          </p:val>
                                        </p:tav>
                                        <p:tav tm="100000">
                                          <p:val>
                                            <p:fltVal val="1"/>
                                          </p:val>
                                        </p:tav>
                                      </p:tavLst>
                                    </p:anim>
                                  </p:childTnLst>
                                </p:cTn>
                              </p:par>
                              <p:par>
                                <p:cTn id="718" presetID="2" presetClass="exit" presetSubtype="1" fill="hold" grpId="2" nodeType="withEffect">
                                  <p:stCondLst>
                                    <p:cond delay="0"/>
                                  </p:stCondLst>
                                  <p:childTnLst>
                                    <p:anim calcmode="lin" valueType="num">
                                      <p:cBhvr additive="base">
                                        <p:cTn id="719" dur="4500"/>
                                        <p:tgtEl>
                                          <p:spTgt spid="114"/>
                                        </p:tgtEl>
                                        <p:attrNameLst>
                                          <p:attrName>ppt_x</p:attrName>
                                        </p:attrNameLst>
                                      </p:cBhvr>
                                      <p:tavLst>
                                        <p:tav tm="0">
                                          <p:val>
                                            <p:strVal val="ppt_x"/>
                                          </p:val>
                                        </p:tav>
                                        <p:tav tm="100000">
                                          <p:val>
                                            <p:strVal val="ppt_x"/>
                                          </p:val>
                                        </p:tav>
                                      </p:tavLst>
                                    </p:anim>
                                    <p:anim calcmode="lin" valueType="num">
                                      <p:cBhvr additive="base">
                                        <p:cTn id="720" dur="4500"/>
                                        <p:tgtEl>
                                          <p:spTgt spid="114"/>
                                        </p:tgtEl>
                                        <p:attrNameLst>
                                          <p:attrName>ppt_y</p:attrName>
                                        </p:attrNameLst>
                                      </p:cBhvr>
                                      <p:tavLst>
                                        <p:tav tm="0">
                                          <p:val>
                                            <p:strVal val="ppt_y"/>
                                          </p:val>
                                        </p:tav>
                                        <p:tav tm="100000">
                                          <p:val>
                                            <p:strVal val="0-ppt_h/2"/>
                                          </p:val>
                                        </p:tav>
                                      </p:tavLst>
                                    </p:anim>
                                    <p:set>
                                      <p:cBhvr>
                                        <p:cTn id="721" dur="1" fill="hold">
                                          <p:stCondLst>
                                            <p:cond delay="4499"/>
                                          </p:stCondLst>
                                        </p:cTn>
                                        <p:tgtEl>
                                          <p:spTgt spid="114"/>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114"/>
                                        </p:tgtEl>
                                      </p:cBhvr>
                                    </p:animEffect>
                                    <p:set>
                                      <p:cBhvr>
                                        <p:cTn id="724" dur="1" fill="hold">
                                          <p:stCondLst>
                                            <p:cond delay="5999"/>
                                          </p:stCondLst>
                                        </p:cTn>
                                        <p:tgtEl>
                                          <p:spTgt spid="114"/>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115"/>
                                        </p:tgtEl>
                                        <p:attrNameLst>
                                          <p:attrName>style.visibility</p:attrName>
                                        </p:attrNameLst>
                                      </p:cBhvr>
                                      <p:to>
                                        <p:strVal val="visible"/>
                                      </p:to>
                                    </p:set>
                                    <p:anim calcmode="lin" valueType="num">
                                      <p:cBhvr additive="base">
                                        <p:cTn id="727" dur="4000" fill="hold"/>
                                        <p:tgtEl>
                                          <p:spTgt spid="115"/>
                                        </p:tgtEl>
                                        <p:attrNameLst>
                                          <p:attrName>ppt_x</p:attrName>
                                        </p:attrNameLst>
                                      </p:cBhvr>
                                      <p:tavLst>
                                        <p:tav tm="0">
                                          <p:val>
                                            <p:strVal val="#ppt_x"/>
                                          </p:val>
                                        </p:tav>
                                        <p:tav tm="100000">
                                          <p:val>
                                            <p:strVal val="#ppt_x"/>
                                          </p:val>
                                        </p:tav>
                                      </p:tavLst>
                                    </p:anim>
                                    <p:anim calcmode="lin" valueType="num">
                                      <p:cBhvr additive="base">
                                        <p:cTn id="728" dur="4000" fill="hold"/>
                                        <p:tgtEl>
                                          <p:spTgt spid="115"/>
                                        </p:tgtEl>
                                        <p:attrNameLst>
                                          <p:attrName>ppt_y</p:attrName>
                                        </p:attrNameLst>
                                      </p:cBhvr>
                                      <p:tavLst>
                                        <p:tav tm="0">
                                          <p:val>
                                            <p:strVal val="1+#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115"/>
                                        </p:tgtEl>
                                        <p:attrNameLst>
                                          <p:attrName>style.visibility</p:attrName>
                                        </p:attrNameLst>
                                      </p:cBhvr>
                                      <p:to>
                                        <p:strVal val="visible"/>
                                      </p:to>
                                    </p:set>
                                    <p:anim calcmode="lin" valueType="num">
                                      <p:cBhvr>
                                        <p:cTn id="731" dur="4000" fill="hold"/>
                                        <p:tgtEl>
                                          <p:spTgt spid="115"/>
                                        </p:tgtEl>
                                        <p:attrNameLst>
                                          <p:attrName>ppt_w</p:attrName>
                                        </p:attrNameLst>
                                      </p:cBhvr>
                                      <p:tavLst>
                                        <p:tav tm="0">
                                          <p:val>
                                            <p:strVal val="#ppt_w"/>
                                          </p:val>
                                        </p:tav>
                                        <p:tav tm="100000">
                                          <p:val>
                                            <p:strVal val="#ppt_w"/>
                                          </p:val>
                                        </p:tav>
                                      </p:tavLst>
                                    </p:anim>
                                    <p:anim calcmode="lin" valueType="num">
                                      <p:cBhvr>
                                        <p:cTn id="732" dur="4000" fill="hold"/>
                                        <p:tgtEl>
                                          <p:spTgt spid="115"/>
                                        </p:tgtEl>
                                        <p:attrNameLst>
                                          <p:attrName>ppt_h</p:attrName>
                                        </p:attrNameLst>
                                      </p:cBhvr>
                                      <p:tavLst>
                                        <p:tav tm="0" fmla="#ppt_h*sin(2.5*pi*$)">
                                          <p:val>
                                            <p:fltVal val="0"/>
                                          </p:val>
                                        </p:tav>
                                        <p:tav tm="100000">
                                          <p:val>
                                            <p:fltVal val="1"/>
                                          </p:val>
                                        </p:tav>
                                      </p:tavLst>
                                    </p:anim>
                                  </p:childTnLst>
                                </p:cTn>
                              </p:par>
                              <p:par>
                                <p:cTn id="733" presetID="2" presetClass="exit" presetSubtype="1" fill="hold" grpId="2" nodeType="withEffect">
                                  <p:stCondLst>
                                    <p:cond delay="0"/>
                                  </p:stCondLst>
                                  <p:childTnLst>
                                    <p:anim calcmode="lin" valueType="num">
                                      <p:cBhvr additive="base">
                                        <p:cTn id="734" dur="4500"/>
                                        <p:tgtEl>
                                          <p:spTgt spid="115"/>
                                        </p:tgtEl>
                                        <p:attrNameLst>
                                          <p:attrName>ppt_x</p:attrName>
                                        </p:attrNameLst>
                                      </p:cBhvr>
                                      <p:tavLst>
                                        <p:tav tm="0">
                                          <p:val>
                                            <p:strVal val="ppt_x"/>
                                          </p:val>
                                        </p:tav>
                                        <p:tav tm="100000">
                                          <p:val>
                                            <p:strVal val="ppt_x"/>
                                          </p:val>
                                        </p:tav>
                                      </p:tavLst>
                                    </p:anim>
                                    <p:anim calcmode="lin" valueType="num">
                                      <p:cBhvr additive="base">
                                        <p:cTn id="735" dur="4500"/>
                                        <p:tgtEl>
                                          <p:spTgt spid="115"/>
                                        </p:tgtEl>
                                        <p:attrNameLst>
                                          <p:attrName>ppt_y</p:attrName>
                                        </p:attrNameLst>
                                      </p:cBhvr>
                                      <p:tavLst>
                                        <p:tav tm="0">
                                          <p:val>
                                            <p:strVal val="ppt_y"/>
                                          </p:val>
                                        </p:tav>
                                        <p:tav tm="100000">
                                          <p:val>
                                            <p:strVal val="0-ppt_h/2"/>
                                          </p:val>
                                        </p:tav>
                                      </p:tavLst>
                                    </p:anim>
                                    <p:set>
                                      <p:cBhvr>
                                        <p:cTn id="736" dur="1" fill="hold">
                                          <p:stCondLst>
                                            <p:cond delay="4499"/>
                                          </p:stCondLst>
                                        </p:cTn>
                                        <p:tgtEl>
                                          <p:spTgt spid="115"/>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115"/>
                                        </p:tgtEl>
                                      </p:cBhvr>
                                    </p:animEffect>
                                    <p:set>
                                      <p:cBhvr>
                                        <p:cTn id="739" dur="1" fill="hold">
                                          <p:stCondLst>
                                            <p:cond delay="5999"/>
                                          </p:stCondLst>
                                        </p:cTn>
                                        <p:tgtEl>
                                          <p:spTgt spid="115"/>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117"/>
                                        </p:tgtEl>
                                        <p:attrNameLst>
                                          <p:attrName>style.visibility</p:attrName>
                                        </p:attrNameLst>
                                      </p:cBhvr>
                                      <p:to>
                                        <p:strVal val="visible"/>
                                      </p:to>
                                    </p:set>
                                    <p:anim calcmode="lin" valueType="num">
                                      <p:cBhvr additive="base">
                                        <p:cTn id="742" dur="4000" fill="hold"/>
                                        <p:tgtEl>
                                          <p:spTgt spid="117"/>
                                        </p:tgtEl>
                                        <p:attrNameLst>
                                          <p:attrName>ppt_x</p:attrName>
                                        </p:attrNameLst>
                                      </p:cBhvr>
                                      <p:tavLst>
                                        <p:tav tm="0">
                                          <p:val>
                                            <p:strVal val="#ppt_x"/>
                                          </p:val>
                                        </p:tav>
                                        <p:tav tm="100000">
                                          <p:val>
                                            <p:strVal val="#ppt_x"/>
                                          </p:val>
                                        </p:tav>
                                      </p:tavLst>
                                    </p:anim>
                                    <p:anim calcmode="lin" valueType="num">
                                      <p:cBhvr additive="base">
                                        <p:cTn id="743" dur="4000" fill="hold"/>
                                        <p:tgtEl>
                                          <p:spTgt spid="117"/>
                                        </p:tgtEl>
                                        <p:attrNameLst>
                                          <p:attrName>ppt_y</p:attrName>
                                        </p:attrNameLst>
                                      </p:cBhvr>
                                      <p:tavLst>
                                        <p:tav tm="0">
                                          <p:val>
                                            <p:strVal val="1+#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117"/>
                                        </p:tgtEl>
                                        <p:attrNameLst>
                                          <p:attrName>style.visibility</p:attrName>
                                        </p:attrNameLst>
                                      </p:cBhvr>
                                      <p:to>
                                        <p:strVal val="visible"/>
                                      </p:to>
                                    </p:set>
                                    <p:anim calcmode="lin" valueType="num">
                                      <p:cBhvr>
                                        <p:cTn id="746" dur="4000" fill="hold"/>
                                        <p:tgtEl>
                                          <p:spTgt spid="117"/>
                                        </p:tgtEl>
                                        <p:attrNameLst>
                                          <p:attrName>ppt_w</p:attrName>
                                        </p:attrNameLst>
                                      </p:cBhvr>
                                      <p:tavLst>
                                        <p:tav tm="0">
                                          <p:val>
                                            <p:strVal val="#ppt_w"/>
                                          </p:val>
                                        </p:tav>
                                        <p:tav tm="100000">
                                          <p:val>
                                            <p:strVal val="#ppt_w"/>
                                          </p:val>
                                        </p:tav>
                                      </p:tavLst>
                                    </p:anim>
                                    <p:anim calcmode="lin" valueType="num">
                                      <p:cBhvr>
                                        <p:cTn id="747" dur="4000" fill="hold"/>
                                        <p:tgtEl>
                                          <p:spTgt spid="117"/>
                                        </p:tgtEl>
                                        <p:attrNameLst>
                                          <p:attrName>ppt_h</p:attrName>
                                        </p:attrNameLst>
                                      </p:cBhvr>
                                      <p:tavLst>
                                        <p:tav tm="0" fmla="#ppt_h*sin(2.5*pi*$)">
                                          <p:val>
                                            <p:fltVal val="0"/>
                                          </p:val>
                                        </p:tav>
                                        <p:tav tm="100000">
                                          <p:val>
                                            <p:fltVal val="1"/>
                                          </p:val>
                                        </p:tav>
                                      </p:tavLst>
                                    </p:anim>
                                  </p:childTnLst>
                                </p:cTn>
                              </p:par>
                              <p:par>
                                <p:cTn id="748" presetID="2" presetClass="exit" presetSubtype="1" fill="hold" grpId="2" nodeType="withEffect">
                                  <p:stCondLst>
                                    <p:cond delay="0"/>
                                  </p:stCondLst>
                                  <p:childTnLst>
                                    <p:anim calcmode="lin" valueType="num">
                                      <p:cBhvr additive="base">
                                        <p:cTn id="749" dur="4500"/>
                                        <p:tgtEl>
                                          <p:spTgt spid="117"/>
                                        </p:tgtEl>
                                        <p:attrNameLst>
                                          <p:attrName>ppt_x</p:attrName>
                                        </p:attrNameLst>
                                      </p:cBhvr>
                                      <p:tavLst>
                                        <p:tav tm="0">
                                          <p:val>
                                            <p:strVal val="ppt_x"/>
                                          </p:val>
                                        </p:tav>
                                        <p:tav tm="100000">
                                          <p:val>
                                            <p:strVal val="ppt_x"/>
                                          </p:val>
                                        </p:tav>
                                      </p:tavLst>
                                    </p:anim>
                                    <p:anim calcmode="lin" valueType="num">
                                      <p:cBhvr additive="base">
                                        <p:cTn id="750" dur="4500"/>
                                        <p:tgtEl>
                                          <p:spTgt spid="117"/>
                                        </p:tgtEl>
                                        <p:attrNameLst>
                                          <p:attrName>ppt_y</p:attrName>
                                        </p:attrNameLst>
                                      </p:cBhvr>
                                      <p:tavLst>
                                        <p:tav tm="0">
                                          <p:val>
                                            <p:strVal val="ppt_y"/>
                                          </p:val>
                                        </p:tav>
                                        <p:tav tm="100000">
                                          <p:val>
                                            <p:strVal val="0-ppt_h/2"/>
                                          </p:val>
                                        </p:tav>
                                      </p:tavLst>
                                    </p:anim>
                                    <p:set>
                                      <p:cBhvr>
                                        <p:cTn id="751" dur="1" fill="hold">
                                          <p:stCondLst>
                                            <p:cond delay="4499"/>
                                          </p:stCondLst>
                                        </p:cTn>
                                        <p:tgtEl>
                                          <p:spTgt spid="11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117"/>
                                        </p:tgtEl>
                                      </p:cBhvr>
                                    </p:animEffect>
                                    <p:set>
                                      <p:cBhvr>
                                        <p:cTn id="754" dur="1" fill="hold">
                                          <p:stCondLst>
                                            <p:cond delay="5999"/>
                                          </p:stCondLst>
                                        </p:cTn>
                                        <p:tgtEl>
                                          <p:spTgt spid="117"/>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110"/>
                                        </p:tgtEl>
                                        <p:attrNameLst>
                                          <p:attrName>style.visibility</p:attrName>
                                        </p:attrNameLst>
                                      </p:cBhvr>
                                      <p:to>
                                        <p:strVal val="visible"/>
                                      </p:to>
                                    </p:set>
                                    <p:anim calcmode="lin" valueType="num">
                                      <p:cBhvr additive="base">
                                        <p:cTn id="757" dur="4000" fill="hold"/>
                                        <p:tgtEl>
                                          <p:spTgt spid="110"/>
                                        </p:tgtEl>
                                        <p:attrNameLst>
                                          <p:attrName>ppt_x</p:attrName>
                                        </p:attrNameLst>
                                      </p:cBhvr>
                                      <p:tavLst>
                                        <p:tav tm="0">
                                          <p:val>
                                            <p:strVal val="#ppt_x"/>
                                          </p:val>
                                        </p:tav>
                                        <p:tav tm="100000">
                                          <p:val>
                                            <p:strVal val="#ppt_x"/>
                                          </p:val>
                                        </p:tav>
                                      </p:tavLst>
                                    </p:anim>
                                    <p:anim calcmode="lin" valueType="num">
                                      <p:cBhvr additive="base">
                                        <p:cTn id="758" dur="4000" fill="hold"/>
                                        <p:tgtEl>
                                          <p:spTgt spid="110"/>
                                        </p:tgtEl>
                                        <p:attrNameLst>
                                          <p:attrName>ppt_y</p:attrName>
                                        </p:attrNameLst>
                                      </p:cBhvr>
                                      <p:tavLst>
                                        <p:tav tm="0">
                                          <p:val>
                                            <p:strVal val="1+#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110"/>
                                        </p:tgtEl>
                                        <p:attrNameLst>
                                          <p:attrName>style.visibility</p:attrName>
                                        </p:attrNameLst>
                                      </p:cBhvr>
                                      <p:to>
                                        <p:strVal val="visible"/>
                                      </p:to>
                                    </p:set>
                                    <p:anim calcmode="lin" valueType="num">
                                      <p:cBhvr>
                                        <p:cTn id="761" dur="4000" fill="hold"/>
                                        <p:tgtEl>
                                          <p:spTgt spid="110"/>
                                        </p:tgtEl>
                                        <p:attrNameLst>
                                          <p:attrName>ppt_w</p:attrName>
                                        </p:attrNameLst>
                                      </p:cBhvr>
                                      <p:tavLst>
                                        <p:tav tm="0">
                                          <p:val>
                                            <p:strVal val="#ppt_w"/>
                                          </p:val>
                                        </p:tav>
                                        <p:tav tm="100000">
                                          <p:val>
                                            <p:strVal val="#ppt_w"/>
                                          </p:val>
                                        </p:tav>
                                      </p:tavLst>
                                    </p:anim>
                                    <p:anim calcmode="lin" valueType="num">
                                      <p:cBhvr>
                                        <p:cTn id="762" dur="4000" fill="hold"/>
                                        <p:tgtEl>
                                          <p:spTgt spid="110"/>
                                        </p:tgtEl>
                                        <p:attrNameLst>
                                          <p:attrName>ppt_h</p:attrName>
                                        </p:attrNameLst>
                                      </p:cBhvr>
                                      <p:tavLst>
                                        <p:tav tm="0" fmla="#ppt_h*sin(2.5*pi*$)">
                                          <p:val>
                                            <p:fltVal val="0"/>
                                          </p:val>
                                        </p:tav>
                                        <p:tav tm="100000">
                                          <p:val>
                                            <p:fltVal val="1"/>
                                          </p:val>
                                        </p:tav>
                                      </p:tavLst>
                                    </p:anim>
                                  </p:childTnLst>
                                </p:cTn>
                              </p:par>
                              <p:par>
                                <p:cTn id="763" presetID="2" presetClass="exit" presetSubtype="1" fill="hold" grpId="2" nodeType="withEffect">
                                  <p:stCondLst>
                                    <p:cond delay="0"/>
                                  </p:stCondLst>
                                  <p:childTnLst>
                                    <p:anim calcmode="lin" valueType="num">
                                      <p:cBhvr additive="base">
                                        <p:cTn id="764" dur="4500"/>
                                        <p:tgtEl>
                                          <p:spTgt spid="110"/>
                                        </p:tgtEl>
                                        <p:attrNameLst>
                                          <p:attrName>ppt_x</p:attrName>
                                        </p:attrNameLst>
                                      </p:cBhvr>
                                      <p:tavLst>
                                        <p:tav tm="0">
                                          <p:val>
                                            <p:strVal val="ppt_x"/>
                                          </p:val>
                                        </p:tav>
                                        <p:tav tm="100000">
                                          <p:val>
                                            <p:strVal val="ppt_x"/>
                                          </p:val>
                                        </p:tav>
                                      </p:tavLst>
                                    </p:anim>
                                    <p:anim calcmode="lin" valueType="num">
                                      <p:cBhvr additive="base">
                                        <p:cTn id="765" dur="4500"/>
                                        <p:tgtEl>
                                          <p:spTgt spid="110"/>
                                        </p:tgtEl>
                                        <p:attrNameLst>
                                          <p:attrName>ppt_y</p:attrName>
                                        </p:attrNameLst>
                                      </p:cBhvr>
                                      <p:tavLst>
                                        <p:tav tm="0">
                                          <p:val>
                                            <p:strVal val="ppt_y"/>
                                          </p:val>
                                        </p:tav>
                                        <p:tav tm="100000">
                                          <p:val>
                                            <p:strVal val="0-ppt_h/2"/>
                                          </p:val>
                                        </p:tav>
                                      </p:tavLst>
                                    </p:anim>
                                    <p:set>
                                      <p:cBhvr>
                                        <p:cTn id="766" dur="1" fill="hold">
                                          <p:stCondLst>
                                            <p:cond delay="4499"/>
                                          </p:stCondLst>
                                        </p:cTn>
                                        <p:tgtEl>
                                          <p:spTgt spid="11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110"/>
                                        </p:tgtEl>
                                      </p:cBhvr>
                                    </p:animEffect>
                                    <p:set>
                                      <p:cBhvr>
                                        <p:cTn id="769" dur="1" fill="hold">
                                          <p:stCondLst>
                                            <p:cond delay="5999"/>
                                          </p:stCondLst>
                                        </p:cTn>
                                        <p:tgtEl>
                                          <p:spTgt spid="11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112"/>
                                        </p:tgtEl>
                                        <p:attrNameLst>
                                          <p:attrName>style.visibility</p:attrName>
                                        </p:attrNameLst>
                                      </p:cBhvr>
                                      <p:to>
                                        <p:strVal val="visible"/>
                                      </p:to>
                                    </p:set>
                                    <p:anim calcmode="lin" valueType="num">
                                      <p:cBhvr additive="base">
                                        <p:cTn id="772" dur="4000" fill="hold"/>
                                        <p:tgtEl>
                                          <p:spTgt spid="112"/>
                                        </p:tgtEl>
                                        <p:attrNameLst>
                                          <p:attrName>ppt_x</p:attrName>
                                        </p:attrNameLst>
                                      </p:cBhvr>
                                      <p:tavLst>
                                        <p:tav tm="0">
                                          <p:val>
                                            <p:strVal val="#ppt_x"/>
                                          </p:val>
                                        </p:tav>
                                        <p:tav tm="100000">
                                          <p:val>
                                            <p:strVal val="#ppt_x"/>
                                          </p:val>
                                        </p:tav>
                                      </p:tavLst>
                                    </p:anim>
                                    <p:anim calcmode="lin" valueType="num">
                                      <p:cBhvr additive="base">
                                        <p:cTn id="773" dur="4000" fill="hold"/>
                                        <p:tgtEl>
                                          <p:spTgt spid="112"/>
                                        </p:tgtEl>
                                        <p:attrNameLst>
                                          <p:attrName>ppt_y</p:attrName>
                                        </p:attrNameLst>
                                      </p:cBhvr>
                                      <p:tavLst>
                                        <p:tav tm="0">
                                          <p:val>
                                            <p:strVal val="1+#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112"/>
                                        </p:tgtEl>
                                        <p:attrNameLst>
                                          <p:attrName>style.visibility</p:attrName>
                                        </p:attrNameLst>
                                      </p:cBhvr>
                                      <p:to>
                                        <p:strVal val="visible"/>
                                      </p:to>
                                    </p:set>
                                    <p:anim calcmode="lin" valueType="num">
                                      <p:cBhvr>
                                        <p:cTn id="776" dur="4000" fill="hold"/>
                                        <p:tgtEl>
                                          <p:spTgt spid="112"/>
                                        </p:tgtEl>
                                        <p:attrNameLst>
                                          <p:attrName>ppt_w</p:attrName>
                                        </p:attrNameLst>
                                      </p:cBhvr>
                                      <p:tavLst>
                                        <p:tav tm="0">
                                          <p:val>
                                            <p:strVal val="#ppt_w"/>
                                          </p:val>
                                        </p:tav>
                                        <p:tav tm="100000">
                                          <p:val>
                                            <p:strVal val="#ppt_w"/>
                                          </p:val>
                                        </p:tav>
                                      </p:tavLst>
                                    </p:anim>
                                    <p:anim calcmode="lin" valueType="num">
                                      <p:cBhvr>
                                        <p:cTn id="777" dur="4000" fill="hold"/>
                                        <p:tgtEl>
                                          <p:spTgt spid="112"/>
                                        </p:tgtEl>
                                        <p:attrNameLst>
                                          <p:attrName>ppt_h</p:attrName>
                                        </p:attrNameLst>
                                      </p:cBhvr>
                                      <p:tavLst>
                                        <p:tav tm="0" fmla="#ppt_h*sin(2.5*pi*$)">
                                          <p:val>
                                            <p:fltVal val="0"/>
                                          </p:val>
                                        </p:tav>
                                        <p:tav tm="100000">
                                          <p:val>
                                            <p:fltVal val="1"/>
                                          </p:val>
                                        </p:tav>
                                      </p:tavLst>
                                    </p:anim>
                                  </p:childTnLst>
                                </p:cTn>
                              </p:par>
                              <p:par>
                                <p:cTn id="778" presetID="2" presetClass="exit" presetSubtype="1" fill="hold" grpId="2" nodeType="withEffect">
                                  <p:stCondLst>
                                    <p:cond delay="0"/>
                                  </p:stCondLst>
                                  <p:childTnLst>
                                    <p:anim calcmode="lin" valueType="num">
                                      <p:cBhvr additive="base">
                                        <p:cTn id="779" dur="4500"/>
                                        <p:tgtEl>
                                          <p:spTgt spid="112"/>
                                        </p:tgtEl>
                                        <p:attrNameLst>
                                          <p:attrName>ppt_x</p:attrName>
                                        </p:attrNameLst>
                                      </p:cBhvr>
                                      <p:tavLst>
                                        <p:tav tm="0">
                                          <p:val>
                                            <p:strVal val="ppt_x"/>
                                          </p:val>
                                        </p:tav>
                                        <p:tav tm="100000">
                                          <p:val>
                                            <p:strVal val="ppt_x"/>
                                          </p:val>
                                        </p:tav>
                                      </p:tavLst>
                                    </p:anim>
                                    <p:anim calcmode="lin" valueType="num">
                                      <p:cBhvr additive="base">
                                        <p:cTn id="780" dur="4500"/>
                                        <p:tgtEl>
                                          <p:spTgt spid="112"/>
                                        </p:tgtEl>
                                        <p:attrNameLst>
                                          <p:attrName>ppt_y</p:attrName>
                                        </p:attrNameLst>
                                      </p:cBhvr>
                                      <p:tavLst>
                                        <p:tav tm="0">
                                          <p:val>
                                            <p:strVal val="ppt_y"/>
                                          </p:val>
                                        </p:tav>
                                        <p:tav tm="100000">
                                          <p:val>
                                            <p:strVal val="0-ppt_h/2"/>
                                          </p:val>
                                        </p:tav>
                                      </p:tavLst>
                                    </p:anim>
                                    <p:set>
                                      <p:cBhvr>
                                        <p:cTn id="781" dur="1" fill="hold">
                                          <p:stCondLst>
                                            <p:cond delay="4499"/>
                                          </p:stCondLst>
                                        </p:cTn>
                                        <p:tgtEl>
                                          <p:spTgt spid="112"/>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112"/>
                                        </p:tgtEl>
                                      </p:cBhvr>
                                    </p:animEffect>
                                    <p:set>
                                      <p:cBhvr>
                                        <p:cTn id="784" dur="1" fill="hold">
                                          <p:stCondLst>
                                            <p:cond delay="5999"/>
                                          </p:stCondLst>
                                        </p:cTn>
                                        <p:tgtEl>
                                          <p:spTgt spid="112"/>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103"/>
                                        </p:tgtEl>
                                        <p:attrNameLst>
                                          <p:attrName>style.visibility</p:attrName>
                                        </p:attrNameLst>
                                      </p:cBhvr>
                                      <p:to>
                                        <p:strVal val="visible"/>
                                      </p:to>
                                    </p:set>
                                    <p:anim calcmode="lin" valueType="num">
                                      <p:cBhvr additive="base">
                                        <p:cTn id="787" dur="4000" fill="hold"/>
                                        <p:tgtEl>
                                          <p:spTgt spid="103"/>
                                        </p:tgtEl>
                                        <p:attrNameLst>
                                          <p:attrName>ppt_x</p:attrName>
                                        </p:attrNameLst>
                                      </p:cBhvr>
                                      <p:tavLst>
                                        <p:tav tm="0">
                                          <p:val>
                                            <p:strVal val="#ppt_x"/>
                                          </p:val>
                                        </p:tav>
                                        <p:tav tm="100000">
                                          <p:val>
                                            <p:strVal val="#ppt_x"/>
                                          </p:val>
                                        </p:tav>
                                      </p:tavLst>
                                    </p:anim>
                                    <p:anim calcmode="lin" valueType="num">
                                      <p:cBhvr additive="base">
                                        <p:cTn id="788" dur="4000" fill="hold"/>
                                        <p:tgtEl>
                                          <p:spTgt spid="103"/>
                                        </p:tgtEl>
                                        <p:attrNameLst>
                                          <p:attrName>ppt_y</p:attrName>
                                        </p:attrNameLst>
                                      </p:cBhvr>
                                      <p:tavLst>
                                        <p:tav tm="0">
                                          <p:val>
                                            <p:strVal val="1+#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103"/>
                                        </p:tgtEl>
                                        <p:attrNameLst>
                                          <p:attrName>style.visibility</p:attrName>
                                        </p:attrNameLst>
                                      </p:cBhvr>
                                      <p:to>
                                        <p:strVal val="visible"/>
                                      </p:to>
                                    </p:set>
                                    <p:anim calcmode="lin" valueType="num">
                                      <p:cBhvr>
                                        <p:cTn id="791" dur="4000" fill="hold"/>
                                        <p:tgtEl>
                                          <p:spTgt spid="103"/>
                                        </p:tgtEl>
                                        <p:attrNameLst>
                                          <p:attrName>ppt_w</p:attrName>
                                        </p:attrNameLst>
                                      </p:cBhvr>
                                      <p:tavLst>
                                        <p:tav tm="0">
                                          <p:val>
                                            <p:strVal val="#ppt_w"/>
                                          </p:val>
                                        </p:tav>
                                        <p:tav tm="100000">
                                          <p:val>
                                            <p:strVal val="#ppt_w"/>
                                          </p:val>
                                        </p:tav>
                                      </p:tavLst>
                                    </p:anim>
                                    <p:anim calcmode="lin" valueType="num">
                                      <p:cBhvr>
                                        <p:cTn id="792" dur="4000" fill="hold"/>
                                        <p:tgtEl>
                                          <p:spTgt spid="103"/>
                                        </p:tgtEl>
                                        <p:attrNameLst>
                                          <p:attrName>ppt_h</p:attrName>
                                        </p:attrNameLst>
                                      </p:cBhvr>
                                      <p:tavLst>
                                        <p:tav tm="0" fmla="#ppt_h*sin(2.5*pi*$)">
                                          <p:val>
                                            <p:fltVal val="0"/>
                                          </p:val>
                                        </p:tav>
                                        <p:tav tm="100000">
                                          <p:val>
                                            <p:fltVal val="1"/>
                                          </p:val>
                                        </p:tav>
                                      </p:tavLst>
                                    </p:anim>
                                  </p:childTnLst>
                                </p:cTn>
                              </p:par>
                              <p:par>
                                <p:cTn id="793" presetID="2" presetClass="exit" presetSubtype="1" fill="hold" grpId="2" nodeType="withEffect">
                                  <p:stCondLst>
                                    <p:cond delay="0"/>
                                  </p:stCondLst>
                                  <p:childTnLst>
                                    <p:anim calcmode="lin" valueType="num">
                                      <p:cBhvr additive="base">
                                        <p:cTn id="794" dur="4500"/>
                                        <p:tgtEl>
                                          <p:spTgt spid="103"/>
                                        </p:tgtEl>
                                        <p:attrNameLst>
                                          <p:attrName>ppt_x</p:attrName>
                                        </p:attrNameLst>
                                      </p:cBhvr>
                                      <p:tavLst>
                                        <p:tav tm="0">
                                          <p:val>
                                            <p:strVal val="ppt_x"/>
                                          </p:val>
                                        </p:tav>
                                        <p:tav tm="100000">
                                          <p:val>
                                            <p:strVal val="ppt_x"/>
                                          </p:val>
                                        </p:tav>
                                      </p:tavLst>
                                    </p:anim>
                                    <p:anim calcmode="lin" valueType="num">
                                      <p:cBhvr additive="base">
                                        <p:cTn id="795" dur="4500"/>
                                        <p:tgtEl>
                                          <p:spTgt spid="103"/>
                                        </p:tgtEl>
                                        <p:attrNameLst>
                                          <p:attrName>ppt_y</p:attrName>
                                        </p:attrNameLst>
                                      </p:cBhvr>
                                      <p:tavLst>
                                        <p:tav tm="0">
                                          <p:val>
                                            <p:strVal val="ppt_y"/>
                                          </p:val>
                                        </p:tav>
                                        <p:tav tm="100000">
                                          <p:val>
                                            <p:strVal val="0-ppt_h/2"/>
                                          </p:val>
                                        </p:tav>
                                      </p:tavLst>
                                    </p:anim>
                                    <p:set>
                                      <p:cBhvr>
                                        <p:cTn id="796" dur="1" fill="hold">
                                          <p:stCondLst>
                                            <p:cond delay="4499"/>
                                          </p:stCondLst>
                                        </p:cTn>
                                        <p:tgtEl>
                                          <p:spTgt spid="103"/>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103"/>
                                        </p:tgtEl>
                                      </p:cBhvr>
                                    </p:animEffect>
                                    <p:set>
                                      <p:cBhvr>
                                        <p:cTn id="799" dur="1" fill="hold">
                                          <p:stCondLst>
                                            <p:cond delay="5999"/>
                                          </p:stCondLst>
                                        </p:cTn>
                                        <p:tgtEl>
                                          <p:spTgt spid="103"/>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105"/>
                                        </p:tgtEl>
                                        <p:attrNameLst>
                                          <p:attrName>style.visibility</p:attrName>
                                        </p:attrNameLst>
                                      </p:cBhvr>
                                      <p:to>
                                        <p:strVal val="visible"/>
                                      </p:to>
                                    </p:set>
                                    <p:anim calcmode="lin" valueType="num">
                                      <p:cBhvr additive="base">
                                        <p:cTn id="802" dur="4000" fill="hold"/>
                                        <p:tgtEl>
                                          <p:spTgt spid="105"/>
                                        </p:tgtEl>
                                        <p:attrNameLst>
                                          <p:attrName>ppt_x</p:attrName>
                                        </p:attrNameLst>
                                      </p:cBhvr>
                                      <p:tavLst>
                                        <p:tav tm="0">
                                          <p:val>
                                            <p:strVal val="#ppt_x"/>
                                          </p:val>
                                        </p:tav>
                                        <p:tav tm="100000">
                                          <p:val>
                                            <p:strVal val="#ppt_x"/>
                                          </p:val>
                                        </p:tav>
                                      </p:tavLst>
                                    </p:anim>
                                    <p:anim calcmode="lin" valueType="num">
                                      <p:cBhvr additive="base">
                                        <p:cTn id="803" dur="4000" fill="hold"/>
                                        <p:tgtEl>
                                          <p:spTgt spid="105"/>
                                        </p:tgtEl>
                                        <p:attrNameLst>
                                          <p:attrName>ppt_y</p:attrName>
                                        </p:attrNameLst>
                                      </p:cBhvr>
                                      <p:tavLst>
                                        <p:tav tm="0">
                                          <p:val>
                                            <p:strVal val="1+#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105"/>
                                        </p:tgtEl>
                                        <p:attrNameLst>
                                          <p:attrName>style.visibility</p:attrName>
                                        </p:attrNameLst>
                                      </p:cBhvr>
                                      <p:to>
                                        <p:strVal val="visible"/>
                                      </p:to>
                                    </p:set>
                                    <p:anim calcmode="lin" valueType="num">
                                      <p:cBhvr>
                                        <p:cTn id="806" dur="4000" fill="hold"/>
                                        <p:tgtEl>
                                          <p:spTgt spid="105"/>
                                        </p:tgtEl>
                                        <p:attrNameLst>
                                          <p:attrName>ppt_w</p:attrName>
                                        </p:attrNameLst>
                                      </p:cBhvr>
                                      <p:tavLst>
                                        <p:tav tm="0">
                                          <p:val>
                                            <p:strVal val="#ppt_w"/>
                                          </p:val>
                                        </p:tav>
                                        <p:tav tm="100000">
                                          <p:val>
                                            <p:strVal val="#ppt_w"/>
                                          </p:val>
                                        </p:tav>
                                      </p:tavLst>
                                    </p:anim>
                                    <p:anim calcmode="lin" valueType="num">
                                      <p:cBhvr>
                                        <p:cTn id="807" dur="4000" fill="hold"/>
                                        <p:tgtEl>
                                          <p:spTgt spid="105"/>
                                        </p:tgtEl>
                                        <p:attrNameLst>
                                          <p:attrName>ppt_h</p:attrName>
                                        </p:attrNameLst>
                                      </p:cBhvr>
                                      <p:tavLst>
                                        <p:tav tm="0" fmla="#ppt_h*sin(2.5*pi*$)">
                                          <p:val>
                                            <p:fltVal val="0"/>
                                          </p:val>
                                        </p:tav>
                                        <p:tav tm="100000">
                                          <p:val>
                                            <p:fltVal val="1"/>
                                          </p:val>
                                        </p:tav>
                                      </p:tavLst>
                                    </p:anim>
                                  </p:childTnLst>
                                </p:cTn>
                              </p:par>
                              <p:par>
                                <p:cTn id="808" presetID="2" presetClass="exit" presetSubtype="1" fill="hold" grpId="2" nodeType="withEffect">
                                  <p:stCondLst>
                                    <p:cond delay="0"/>
                                  </p:stCondLst>
                                  <p:childTnLst>
                                    <p:anim calcmode="lin" valueType="num">
                                      <p:cBhvr additive="base">
                                        <p:cTn id="809" dur="4500"/>
                                        <p:tgtEl>
                                          <p:spTgt spid="105"/>
                                        </p:tgtEl>
                                        <p:attrNameLst>
                                          <p:attrName>ppt_x</p:attrName>
                                        </p:attrNameLst>
                                      </p:cBhvr>
                                      <p:tavLst>
                                        <p:tav tm="0">
                                          <p:val>
                                            <p:strVal val="ppt_x"/>
                                          </p:val>
                                        </p:tav>
                                        <p:tav tm="100000">
                                          <p:val>
                                            <p:strVal val="ppt_x"/>
                                          </p:val>
                                        </p:tav>
                                      </p:tavLst>
                                    </p:anim>
                                    <p:anim calcmode="lin" valueType="num">
                                      <p:cBhvr additive="base">
                                        <p:cTn id="810" dur="4500"/>
                                        <p:tgtEl>
                                          <p:spTgt spid="105"/>
                                        </p:tgtEl>
                                        <p:attrNameLst>
                                          <p:attrName>ppt_y</p:attrName>
                                        </p:attrNameLst>
                                      </p:cBhvr>
                                      <p:tavLst>
                                        <p:tav tm="0">
                                          <p:val>
                                            <p:strVal val="ppt_y"/>
                                          </p:val>
                                        </p:tav>
                                        <p:tav tm="100000">
                                          <p:val>
                                            <p:strVal val="0-ppt_h/2"/>
                                          </p:val>
                                        </p:tav>
                                      </p:tavLst>
                                    </p:anim>
                                    <p:set>
                                      <p:cBhvr>
                                        <p:cTn id="811" dur="1" fill="hold">
                                          <p:stCondLst>
                                            <p:cond delay="4499"/>
                                          </p:stCondLst>
                                        </p:cTn>
                                        <p:tgtEl>
                                          <p:spTgt spid="105"/>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105"/>
                                        </p:tgtEl>
                                      </p:cBhvr>
                                    </p:animEffect>
                                    <p:set>
                                      <p:cBhvr>
                                        <p:cTn id="814" dur="1" fill="hold">
                                          <p:stCondLst>
                                            <p:cond delay="5999"/>
                                          </p:stCondLst>
                                        </p:cTn>
                                        <p:tgtEl>
                                          <p:spTgt spid="105"/>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98"/>
                                        </p:tgtEl>
                                        <p:attrNameLst>
                                          <p:attrName>style.visibility</p:attrName>
                                        </p:attrNameLst>
                                      </p:cBhvr>
                                      <p:to>
                                        <p:strVal val="visible"/>
                                      </p:to>
                                    </p:set>
                                    <p:anim calcmode="lin" valueType="num">
                                      <p:cBhvr additive="base">
                                        <p:cTn id="817" dur="4000" fill="hold"/>
                                        <p:tgtEl>
                                          <p:spTgt spid="98"/>
                                        </p:tgtEl>
                                        <p:attrNameLst>
                                          <p:attrName>ppt_x</p:attrName>
                                        </p:attrNameLst>
                                      </p:cBhvr>
                                      <p:tavLst>
                                        <p:tav tm="0">
                                          <p:val>
                                            <p:strVal val="#ppt_x"/>
                                          </p:val>
                                        </p:tav>
                                        <p:tav tm="100000">
                                          <p:val>
                                            <p:strVal val="#ppt_x"/>
                                          </p:val>
                                        </p:tav>
                                      </p:tavLst>
                                    </p:anim>
                                    <p:anim calcmode="lin" valueType="num">
                                      <p:cBhvr additive="base">
                                        <p:cTn id="818" dur="4000" fill="hold"/>
                                        <p:tgtEl>
                                          <p:spTgt spid="98"/>
                                        </p:tgtEl>
                                        <p:attrNameLst>
                                          <p:attrName>ppt_y</p:attrName>
                                        </p:attrNameLst>
                                      </p:cBhvr>
                                      <p:tavLst>
                                        <p:tav tm="0">
                                          <p:val>
                                            <p:strVal val="1+#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98"/>
                                        </p:tgtEl>
                                        <p:attrNameLst>
                                          <p:attrName>style.visibility</p:attrName>
                                        </p:attrNameLst>
                                      </p:cBhvr>
                                      <p:to>
                                        <p:strVal val="visible"/>
                                      </p:to>
                                    </p:set>
                                    <p:anim calcmode="lin" valueType="num">
                                      <p:cBhvr>
                                        <p:cTn id="821" dur="4000" fill="hold"/>
                                        <p:tgtEl>
                                          <p:spTgt spid="98"/>
                                        </p:tgtEl>
                                        <p:attrNameLst>
                                          <p:attrName>ppt_w</p:attrName>
                                        </p:attrNameLst>
                                      </p:cBhvr>
                                      <p:tavLst>
                                        <p:tav tm="0">
                                          <p:val>
                                            <p:strVal val="#ppt_w"/>
                                          </p:val>
                                        </p:tav>
                                        <p:tav tm="100000">
                                          <p:val>
                                            <p:strVal val="#ppt_w"/>
                                          </p:val>
                                        </p:tav>
                                      </p:tavLst>
                                    </p:anim>
                                    <p:anim calcmode="lin" valueType="num">
                                      <p:cBhvr>
                                        <p:cTn id="822" dur="4000" fill="hold"/>
                                        <p:tgtEl>
                                          <p:spTgt spid="98"/>
                                        </p:tgtEl>
                                        <p:attrNameLst>
                                          <p:attrName>ppt_h</p:attrName>
                                        </p:attrNameLst>
                                      </p:cBhvr>
                                      <p:tavLst>
                                        <p:tav tm="0" fmla="#ppt_h*sin(2.5*pi*$)">
                                          <p:val>
                                            <p:fltVal val="0"/>
                                          </p:val>
                                        </p:tav>
                                        <p:tav tm="100000">
                                          <p:val>
                                            <p:fltVal val="1"/>
                                          </p:val>
                                        </p:tav>
                                      </p:tavLst>
                                    </p:anim>
                                  </p:childTnLst>
                                </p:cTn>
                              </p:par>
                              <p:par>
                                <p:cTn id="823" presetID="2" presetClass="exit" presetSubtype="1" fill="hold" grpId="2" nodeType="withEffect">
                                  <p:stCondLst>
                                    <p:cond delay="0"/>
                                  </p:stCondLst>
                                  <p:childTnLst>
                                    <p:anim calcmode="lin" valueType="num">
                                      <p:cBhvr additive="base">
                                        <p:cTn id="824" dur="4500"/>
                                        <p:tgtEl>
                                          <p:spTgt spid="98"/>
                                        </p:tgtEl>
                                        <p:attrNameLst>
                                          <p:attrName>ppt_x</p:attrName>
                                        </p:attrNameLst>
                                      </p:cBhvr>
                                      <p:tavLst>
                                        <p:tav tm="0">
                                          <p:val>
                                            <p:strVal val="ppt_x"/>
                                          </p:val>
                                        </p:tav>
                                        <p:tav tm="100000">
                                          <p:val>
                                            <p:strVal val="ppt_x"/>
                                          </p:val>
                                        </p:tav>
                                      </p:tavLst>
                                    </p:anim>
                                    <p:anim calcmode="lin" valueType="num">
                                      <p:cBhvr additive="base">
                                        <p:cTn id="825" dur="4500"/>
                                        <p:tgtEl>
                                          <p:spTgt spid="98"/>
                                        </p:tgtEl>
                                        <p:attrNameLst>
                                          <p:attrName>ppt_y</p:attrName>
                                        </p:attrNameLst>
                                      </p:cBhvr>
                                      <p:tavLst>
                                        <p:tav tm="0">
                                          <p:val>
                                            <p:strVal val="ppt_y"/>
                                          </p:val>
                                        </p:tav>
                                        <p:tav tm="100000">
                                          <p:val>
                                            <p:strVal val="0-ppt_h/2"/>
                                          </p:val>
                                        </p:tav>
                                      </p:tavLst>
                                    </p:anim>
                                    <p:set>
                                      <p:cBhvr>
                                        <p:cTn id="826" dur="1" fill="hold">
                                          <p:stCondLst>
                                            <p:cond delay="4499"/>
                                          </p:stCondLst>
                                        </p:cTn>
                                        <p:tgtEl>
                                          <p:spTgt spid="9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98"/>
                                        </p:tgtEl>
                                      </p:cBhvr>
                                    </p:animEffect>
                                    <p:set>
                                      <p:cBhvr>
                                        <p:cTn id="829" dur="1" fill="hold">
                                          <p:stCondLst>
                                            <p:cond delay="5999"/>
                                          </p:stCondLst>
                                        </p:cTn>
                                        <p:tgtEl>
                                          <p:spTgt spid="9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100"/>
                                        </p:tgtEl>
                                        <p:attrNameLst>
                                          <p:attrName>style.visibility</p:attrName>
                                        </p:attrNameLst>
                                      </p:cBhvr>
                                      <p:to>
                                        <p:strVal val="visible"/>
                                      </p:to>
                                    </p:set>
                                    <p:anim calcmode="lin" valueType="num">
                                      <p:cBhvr additive="base">
                                        <p:cTn id="832" dur="4000" fill="hold"/>
                                        <p:tgtEl>
                                          <p:spTgt spid="100"/>
                                        </p:tgtEl>
                                        <p:attrNameLst>
                                          <p:attrName>ppt_x</p:attrName>
                                        </p:attrNameLst>
                                      </p:cBhvr>
                                      <p:tavLst>
                                        <p:tav tm="0">
                                          <p:val>
                                            <p:strVal val="#ppt_x"/>
                                          </p:val>
                                        </p:tav>
                                        <p:tav tm="100000">
                                          <p:val>
                                            <p:strVal val="#ppt_x"/>
                                          </p:val>
                                        </p:tav>
                                      </p:tavLst>
                                    </p:anim>
                                    <p:anim calcmode="lin" valueType="num">
                                      <p:cBhvr additive="base">
                                        <p:cTn id="833" dur="4000" fill="hold"/>
                                        <p:tgtEl>
                                          <p:spTgt spid="100"/>
                                        </p:tgtEl>
                                        <p:attrNameLst>
                                          <p:attrName>ppt_y</p:attrName>
                                        </p:attrNameLst>
                                      </p:cBhvr>
                                      <p:tavLst>
                                        <p:tav tm="0">
                                          <p:val>
                                            <p:strVal val="1+#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100"/>
                                        </p:tgtEl>
                                        <p:attrNameLst>
                                          <p:attrName>style.visibility</p:attrName>
                                        </p:attrNameLst>
                                      </p:cBhvr>
                                      <p:to>
                                        <p:strVal val="visible"/>
                                      </p:to>
                                    </p:set>
                                    <p:anim calcmode="lin" valueType="num">
                                      <p:cBhvr>
                                        <p:cTn id="836" dur="4000" fill="hold"/>
                                        <p:tgtEl>
                                          <p:spTgt spid="100"/>
                                        </p:tgtEl>
                                        <p:attrNameLst>
                                          <p:attrName>ppt_w</p:attrName>
                                        </p:attrNameLst>
                                      </p:cBhvr>
                                      <p:tavLst>
                                        <p:tav tm="0">
                                          <p:val>
                                            <p:strVal val="#ppt_w"/>
                                          </p:val>
                                        </p:tav>
                                        <p:tav tm="100000">
                                          <p:val>
                                            <p:strVal val="#ppt_w"/>
                                          </p:val>
                                        </p:tav>
                                      </p:tavLst>
                                    </p:anim>
                                    <p:anim calcmode="lin" valueType="num">
                                      <p:cBhvr>
                                        <p:cTn id="837" dur="4000" fill="hold"/>
                                        <p:tgtEl>
                                          <p:spTgt spid="100"/>
                                        </p:tgtEl>
                                        <p:attrNameLst>
                                          <p:attrName>ppt_h</p:attrName>
                                        </p:attrNameLst>
                                      </p:cBhvr>
                                      <p:tavLst>
                                        <p:tav tm="0" fmla="#ppt_h*sin(2.5*pi*$)">
                                          <p:val>
                                            <p:fltVal val="0"/>
                                          </p:val>
                                        </p:tav>
                                        <p:tav tm="100000">
                                          <p:val>
                                            <p:fltVal val="1"/>
                                          </p:val>
                                        </p:tav>
                                      </p:tavLst>
                                    </p:anim>
                                  </p:childTnLst>
                                </p:cTn>
                              </p:par>
                              <p:par>
                                <p:cTn id="838" presetID="2" presetClass="exit" presetSubtype="1" fill="hold" grpId="2" nodeType="withEffect">
                                  <p:stCondLst>
                                    <p:cond delay="0"/>
                                  </p:stCondLst>
                                  <p:childTnLst>
                                    <p:anim calcmode="lin" valueType="num">
                                      <p:cBhvr additive="base">
                                        <p:cTn id="839" dur="4500"/>
                                        <p:tgtEl>
                                          <p:spTgt spid="100"/>
                                        </p:tgtEl>
                                        <p:attrNameLst>
                                          <p:attrName>ppt_x</p:attrName>
                                        </p:attrNameLst>
                                      </p:cBhvr>
                                      <p:tavLst>
                                        <p:tav tm="0">
                                          <p:val>
                                            <p:strVal val="ppt_x"/>
                                          </p:val>
                                        </p:tav>
                                        <p:tav tm="100000">
                                          <p:val>
                                            <p:strVal val="ppt_x"/>
                                          </p:val>
                                        </p:tav>
                                      </p:tavLst>
                                    </p:anim>
                                    <p:anim calcmode="lin" valueType="num">
                                      <p:cBhvr additive="base">
                                        <p:cTn id="840" dur="4500"/>
                                        <p:tgtEl>
                                          <p:spTgt spid="100"/>
                                        </p:tgtEl>
                                        <p:attrNameLst>
                                          <p:attrName>ppt_y</p:attrName>
                                        </p:attrNameLst>
                                      </p:cBhvr>
                                      <p:tavLst>
                                        <p:tav tm="0">
                                          <p:val>
                                            <p:strVal val="ppt_y"/>
                                          </p:val>
                                        </p:tav>
                                        <p:tav tm="100000">
                                          <p:val>
                                            <p:strVal val="0-ppt_h/2"/>
                                          </p:val>
                                        </p:tav>
                                      </p:tavLst>
                                    </p:anim>
                                    <p:set>
                                      <p:cBhvr>
                                        <p:cTn id="841" dur="1" fill="hold">
                                          <p:stCondLst>
                                            <p:cond delay="4499"/>
                                          </p:stCondLst>
                                        </p:cTn>
                                        <p:tgtEl>
                                          <p:spTgt spid="10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100"/>
                                        </p:tgtEl>
                                      </p:cBhvr>
                                    </p:animEffect>
                                    <p:set>
                                      <p:cBhvr>
                                        <p:cTn id="844" dur="1" fill="hold">
                                          <p:stCondLst>
                                            <p:cond delay="5999"/>
                                          </p:stCondLst>
                                        </p:cTn>
                                        <p:tgtEl>
                                          <p:spTgt spid="10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99"/>
                                        </p:tgtEl>
                                        <p:attrNameLst>
                                          <p:attrName>style.visibility</p:attrName>
                                        </p:attrNameLst>
                                      </p:cBhvr>
                                      <p:to>
                                        <p:strVal val="visible"/>
                                      </p:to>
                                    </p:set>
                                    <p:anim calcmode="lin" valueType="num">
                                      <p:cBhvr additive="base">
                                        <p:cTn id="847" dur="4000" fill="hold"/>
                                        <p:tgtEl>
                                          <p:spTgt spid="99"/>
                                        </p:tgtEl>
                                        <p:attrNameLst>
                                          <p:attrName>ppt_x</p:attrName>
                                        </p:attrNameLst>
                                      </p:cBhvr>
                                      <p:tavLst>
                                        <p:tav tm="0">
                                          <p:val>
                                            <p:strVal val="#ppt_x"/>
                                          </p:val>
                                        </p:tav>
                                        <p:tav tm="100000">
                                          <p:val>
                                            <p:strVal val="#ppt_x"/>
                                          </p:val>
                                        </p:tav>
                                      </p:tavLst>
                                    </p:anim>
                                    <p:anim calcmode="lin" valueType="num">
                                      <p:cBhvr additive="base">
                                        <p:cTn id="848" dur="4000" fill="hold"/>
                                        <p:tgtEl>
                                          <p:spTgt spid="99"/>
                                        </p:tgtEl>
                                        <p:attrNameLst>
                                          <p:attrName>ppt_y</p:attrName>
                                        </p:attrNameLst>
                                      </p:cBhvr>
                                      <p:tavLst>
                                        <p:tav tm="0">
                                          <p:val>
                                            <p:strVal val="1+#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9"/>
                                        </p:tgtEl>
                                        <p:attrNameLst>
                                          <p:attrName>style.visibility</p:attrName>
                                        </p:attrNameLst>
                                      </p:cBhvr>
                                      <p:to>
                                        <p:strVal val="visible"/>
                                      </p:to>
                                    </p:set>
                                    <p:anim calcmode="lin" valueType="num">
                                      <p:cBhvr>
                                        <p:cTn id="851" dur="4000" fill="hold"/>
                                        <p:tgtEl>
                                          <p:spTgt spid="99"/>
                                        </p:tgtEl>
                                        <p:attrNameLst>
                                          <p:attrName>ppt_w</p:attrName>
                                        </p:attrNameLst>
                                      </p:cBhvr>
                                      <p:tavLst>
                                        <p:tav tm="0">
                                          <p:val>
                                            <p:strVal val="#ppt_w"/>
                                          </p:val>
                                        </p:tav>
                                        <p:tav tm="100000">
                                          <p:val>
                                            <p:strVal val="#ppt_w"/>
                                          </p:val>
                                        </p:tav>
                                      </p:tavLst>
                                    </p:anim>
                                    <p:anim calcmode="lin" valueType="num">
                                      <p:cBhvr>
                                        <p:cTn id="852" dur="4000" fill="hold"/>
                                        <p:tgtEl>
                                          <p:spTgt spid="99"/>
                                        </p:tgtEl>
                                        <p:attrNameLst>
                                          <p:attrName>ppt_h</p:attrName>
                                        </p:attrNameLst>
                                      </p:cBhvr>
                                      <p:tavLst>
                                        <p:tav tm="0" fmla="#ppt_h*sin(2.5*pi*$)">
                                          <p:val>
                                            <p:fltVal val="0"/>
                                          </p:val>
                                        </p:tav>
                                        <p:tav tm="100000">
                                          <p:val>
                                            <p:fltVal val="1"/>
                                          </p:val>
                                        </p:tav>
                                      </p:tavLst>
                                    </p:anim>
                                  </p:childTnLst>
                                </p:cTn>
                              </p:par>
                              <p:par>
                                <p:cTn id="853" presetID="2" presetClass="exit" presetSubtype="1" fill="hold" grpId="2" nodeType="withEffect">
                                  <p:stCondLst>
                                    <p:cond delay="0"/>
                                  </p:stCondLst>
                                  <p:childTnLst>
                                    <p:anim calcmode="lin" valueType="num">
                                      <p:cBhvr additive="base">
                                        <p:cTn id="854" dur="4500"/>
                                        <p:tgtEl>
                                          <p:spTgt spid="99"/>
                                        </p:tgtEl>
                                        <p:attrNameLst>
                                          <p:attrName>ppt_x</p:attrName>
                                        </p:attrNameLst>
                                      </p:cBhvr>
                                      <p:tavLst>
                                        <p:tav tm="0">
                                          <p:val>
                                            <p:strVal val="ppt_x"/>
                                          </p:val>
                                        </p:tav>
                                        <p:tav tm="100000">
                                          <p:val>
                                            <p:strVal val="ppt_x"/>
                                          </p:val>
                                        </p:tav>
                                      </p:tavLst>
                                    </p:anim>
                                    <p:anim calcmode="lin" valueType="num">
                                      <p:cBhvr additive="base">
                                        <p:cTn id="855" dur="4500"/>
                                        <p:tgtEl>
                                          <p:spTgt spid="99"/>
                                        </p:tgtEl>
                                        <p:attrNameLst>
                                          <p:attrName>ppt_y</p:attrName>
                                        </p:attrNameLst>
                                      </p:cBhvr>
                                      <p:tavLst>
                                        <p:tav tm="0">
                                          <p:val>
                                            <p:strVal val="ppt_y"/>
                                          </p:val>
                                        </p:tav>
                                        <p:tav tm="100000">
                                          <p:val>
                                            <p:strVal val="0-ppt_h/2"/>
                                          </p:val>
                                        </p:tav>
                                      </p:tavLst>
                                    </p:anim>
                                    <p:set>
                                      <p:cBhvr>
                                        <p:cTn id="856" dur="1" fill="hold">
                                          <p:stCondLst>
                                            <p:cond delay="4499"/>
                                          </p:stCondLst>
                                        </p:cTn>
                                        <p:tgtEl>
                                          <p:spTgt spid="99"/>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9"/>
                                        </p:tgtEl>
                                      </p:cBhvr>
                                    </p:animEffect>
                                    <p:set>
                                      <p:cBhvr>
                                        <p:cTn id="859" dur="1" fill="hold">
                                          <p:stCondLst>
                                            <p:cond delay="5999"/>
                                          </p:stCondLst>
                                        </p:cTn>
                                        <p:tgtEl>
                                          <p:spTgt spid="99"/>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104"/>
                                        </p:tgtEl>
                                        <p:attrNameLst>
                                          <p:attrName>style.visibility</p:attrName>
                                        </p:attrNameLst>
                                      </p:cBhvr>
                                      <p:to>
                                        <p:strVal val="visible"/>
                                      </p:to>
                                    </p:set>
                                    <p:anim calcmode="lin" valueType="num">
                                      <p:cBhvr additive="base">
                                        <p:cTn id="862" dur="4000" fill="hold"/>
                                        <p:tgtEl>
                                          <p:spTgt spid="104"/>
                                        </p:tgtEl>
                                        <p:attrNameLst>
                                          <p:attrName>ppt_x</p:attrName>
                                        </p:attrNameLst>
                                      </p:cBhvr>
                                      <p:tavLst>
                                        <p:tav tm="0">
                                          <p:val>
                                            <p:strVal val="#ppt_x"/>
                                          </p:val>
                                        </p:tav>
                                        <p:tav tm="100000">
                                          <p:val>
                                            <p:strVal val="#ppt_x"/>
                                          </p:val>
                                        </p:tav>
                                      </p:tavLst>
                                    </p:anim>
                                    <p:anim calcmode="lin" valueType="num">
                                      <p:cBhvr additive="base">
                                        <p:cTn id="863" dur="4000" fill="hold"/>
                                        <p:tgtEl>
                                          <p:spTgt spid="104"/>
                                        </p:tgtEl>
                                        <p:attrNameLst>
                                          <p:attrName>ppt_y</p:attrName>
                                        </p:attrNameLst>
                                      </p:cBhvr>
                                      <p:tavLst>
                                        <p:tav tm="0">
                                          <p:val>
                                            <p:strVal val="1+#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104"/>
                                        </p:tgtEl>
                                        <p:attrNameLst>
                                          <p:attrName>style.visibility</p:attrName>
                                        </p:attrNameLst>
                                      </p:cBhvr>
                                      <p:to>
                                        <p:strVal val="visible"/>
                                      </p:to>
                                    </p:set>
                                    <p:anim calcmode="lin" valueType="num">
                                      <p:cBhvr>
                                        <p:cTn id="866" dur="4000" fill="hold"/>
                                        <p:tgtEl>
                                          <p:spTgt spid="104"/>
                                        </p:tgtEl>
                                        <p:attrNameLst>
                                          <p:attrName>ppt_w</p:attrName>
                                        </p:attrNameLst>
                                      </p:cBhvr>
                                      <p:tavLst>
                                        <p:tav tm="0">
                                          <p:val>
                                            <p:strVal val="#ppt_w"/>
                                          </p:val>
                                        </p:tav>
                                        <p:tav tm="100000">
                                          <p:val>
                                            <p:strVal val="#ppt_w"/>
                                          </p:val>
                                        </p:tav>
                                      </p:tavLst>
                                    </p:anim>
                                    <p:anim calcmode="lin" valueType="num">
                                      <p:cBhvr>
                                        <p:cTn id="867" dur="4000" fill="hold"/>
                                        <p:tgtEl>
                                          <p:spTgt spid="104"/>
                                        </p:tgtEl>
                                        <p:attrNameLst>
                                          <p:attrName>ppt_h</p:attrName>
                                        </p:attrNameLst>
                                      </p:cBhvr>
                                      <p:tavLst>
                                        <p:tav tm="0" fmla="#ppt_h*sin(2.5*pi*$)">
                                          <p:val>
                                            <p:fltVal val="0"/>
                                          </p:val>
                                        </p:tav>
                                        <p:tav tm="100000">
                                          <p:val>
                                            <p:fltVal val="1"/>
                                          </p:val>
                                        </p:tav>
                                      </p:tavLst>
                                    </p:anim>
                                  </p:childTnLst>
                                </p:cTn>
                              </p:par>
                              <p:par>
                                <p:cTn id="868" presetID="2" presetClass="exit" presetSubtype="1" fill="hold" grpId="2" nodeType="withEffect">
                                  <p:stCondLst>
                                    <p:cond delay="0"/>
                                  </p:stCondLst>
                                  <p:childTnLst>
                                    <p:anim calcmode="lin" valueType="num">
                                      <p:cBhvr additive="base">
                                        <p:cTn id="869" dur="4500"/>
                                        <p:tgtEl>
                                          <p:spTgt spid="104"/>
                                        </p:tgtEl>
                                        <p:attrNameLst>
                                          <p:attrName>ppt_x</p:attrName>
                                        </p:attrNameLst>
                                      </p:cBhvr>
                                      <p:tavLst>
                                        <p:tav tm="0">
                                          <p:val>
                                            <p:strVal val="ppt_x"/>
                                          </p:val>
                                        </p:tav>
                                        <p:tav tm="100000">
                                          <p:val>
                                            <p:strVal val="ppt_x"/>
                                          </p:val>
                                        </p:tav>
                                      </p:tavLst>
                                    </p:anim>
                                    <p:anim calcmode="lin" valueType="num">
                                      <p:cBhvr additive="base">
                                        <p:cTn id="870" dur="4500"/>
                                        <p:tgtEl>
                                          <p:spTgt spid="104"/>
                                        </p:tgtEl>
                                        <p:attrNameLst>
                                          <p:attrName>ppt_y</p:attrName>
                                        </p:attrNameLst>
                                      </p:cBhvr>
                                      <p:tavLst>
                                        <p:tav tm="0">
                                          <p:val>
                                            <p:strVal val="ppt_y"/>
                                          </p:val>
                                        </p:tav>
                                        <p:tav tm="100000">
                                          <p:val>
                                            <p:strVal val="0-ppt_h/2"/>
                                          </p:val>
                                        </p:tav>
                                      </p:tavLst>
                                    </p:anim>
                                    <p:set>
                                      <p:cBhvr>
                                        <p:cTn id="871" dur="1" fill="hold">
                                          <p:stCondLst>
                                            <p:cond delay="4499"/>
                                          </p:stCondLst>
                                        </p:cTn>
                                        <p:tgtEl>
                                          <p:spTgt spid="104"/>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104"/>
                                        </p:tgtEl>
                                      </p:cBhvr>
                                    </p:animEffect>
                                    <p:set>
                                      <p:cBhvr>
                                        <p:cTn id="874" dur="1" fill="hold">
                                          <p:stCondLst>
                                            <p:cond delay="5999"/>
                                          </p:stCondLst>
                                        </p:cTn>
                                        <p:tgtEl>
                                          <p:spTgt spid="104"/>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111"/>
                                        </p:tgtEl>
                                        <p:attrNameLst>
                                          <p:attrName>style.visibility</p:attrName>
                                        </p:attrNameLst>
                                      </p:cBhvr>
                                      <p:to>
                                        <p:strVal val="visible"/>
                                      </p:to>
                                    </p:set>
                                    <p:anim calcmode="lin" valueType="num">
                                      <p:cBhvr additive="base">
                                        <p:cTn id="877" dur="4000" fill="hold"/>
                                        <p:tgtEl>
                                          <p:spTgt spid="111"/>
                                        </p:tgtEl>
                                        <p:attrNameLst>
                                          <p:attrName>ppt_x</p:attrName>
                                        </p:attrNameLst>
                                      </p:cBhvr>
                                      <p:tavLst>
                                        <p:tav tm="0">
                                          <p:val>
                                            <p:strVal val="#ppt_x"/>
                                          </p:val>
                                        </p:tav>
                                        <p:tav tm="100000">
                                          <p:val>
                                            <p:strVal val="#ppt_x"/>
                                          </p:val>
                                        </p:tav>
                                      </p:tavLst>
                                    </p:anim>
                                    <p:anim calcmode="lin" valueType="num">
                                      <p:cBhvr additive="base">
                                        <p:cTn id="878" dur="4000" fill="hold"/>
                                        <p:tgtEl>
                                          <p:spTgt spid="111"/>
                                        </p:tgtEl>
                                        <p:attrNameLst>
                                          <p:attrName>ppt_y</p:attrName>
                                        </p:attrNameLst>
                                      </p:cBhvr>
                                      <p:tavLst>
                                        <p:tav tm="0">
                                          <p:val>
                                            <p:strVal val="1+#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111"/>
                                        </p:tgtEl>
                                        <p:attrNameLst>
                                          <p:attrName>style.visibility</p:attrName>
                                        </p:attrNameLst>
                                      </p:cBhvr>
                                      <p:to>
                                        <p:strVal val="visible"/>
                                      </p:to>
                                    </p:set>
                                    <p:anim calcmode="lin" valueType="num">
                                      <p:cBhvr>
                                        <p:cTn id="881" dur="4000" fill="hold"/>
                                        <p:tgtEl>
                                          <p:spTgt spid="111"/>
                                        </p:tgtEl>
                                        <p:attrNameLst>
                                          <p:attrName>ppt_w</p:attrName>
                                        </p:attrNameLst>
                                      </p:cBhvr>
                                      <p:tavLst>
                                        <p:tav tm="0">
                                          <p:val>
                                            <p:strVal val="#ppt_w"/>
                                          </p:val>
                                        </p:tav>
                                        <p:tav tm="100000">
                                          <p:val>
                                            <p:strVal val="#ppt_w"/>
                                          </p:val>
                                        </p:tav>
                                      </p:tavLst>
                                    </p:anim>
                                    <p:anim calcmode="lin" valueType="num">
                                      <p:cBhvr>
                                        <p:cTn id="882" dur="4000" fill="hold"/>
                                        <p:tgtEl>
                                          <p:spTgt spid="111"/>
                                        </p:tgtEl>
                                        <p:attrNameLst>
                                          <p:attrName>ppt_h</p:attrName>
                                        </p:attrNameLst>
                                      </p:cBhvr>
                                      <p:tavLst>
                                        <p:tav tm="0" fmla="#ppt_h*sin(2.5*pi*$)">
                                          <p:val>
                                            <p:fltVal val="0"/>
                                          </p:val>
                                        </p:tav>
                                        <p:tav tm="100000">
                                          <p:val>
                                            <p:fltVal val="1"/>
                                          </p:val>
                                        </p:tav>
                                      </p:tavLst>
                                    </p:anim>
                                  </p:childTnLst>
                                </p:cTn>
                              </p:par>
                              <p:par>
                                <p:cTn id="883" presetID="2" presetClass="exit" presetSubtype="1" fill="hold" grpId="2" nodeType="withEffect">
                                  <p:stCondLst>
                                    <p:cond delay="0"/>
                                  </p:stCondLst>
                                  <p:childTnLst>
                                    <p:anim calcmode="lin" valueType="num">
                                      <p:cBhvr additive="base">
                                        <p:cTn id="884" dur="4500"/>
                                        <p:tgtEl>
                                          <p:spTgt spid="111"/>
                                        </p:tgtEl>
                                        <p:attrNameLst>
                                          <p:attrName>ppt_x</p:attrName>
                                        </p:attrNameLst>
                                      </p:cBhvr>
                                      <p:tavLst>
                                        <p:tav tm="0">
                                          <p:val>
                                            <p:strVal val="ppt_x"/>
                                          </p:val>
                                        </p:tav>
                                        <p:tav tm="100000">
                                          <p:val>
                                            <p:strVal val="ppt_x"/>
                                          </p:val>
                                        </p:tav>
                                      </p:tavLst>
                                    </p:anim>
                                    <p:anim calcmode="lin" valueType="num">
                                      <p:cBhvr additive="base">
                                        <p:cTn id="885" dur="4500"/>
                                        <p:tgtEl>
                                          <p:spTgt spid="111"/>
                                        </p:tgtEl>
                                        <p:attrNameLst>
                                          <p:attrName>ppt_y</p:attrName>
                                        </p:attrNameLst>
                                      </p:cBhvr>
                                      <p:tavLst>
                                        <p:tav tm="0">
                                          <p:val>
                                            <p:strVal val="ppt_y"/>
                                          </p:val>
                                        </p:tav>
                                        <p:tav tm="100000">
                                          <p:val>
                                            <p:strVal val="0-ppt_h/2"/>
                                          </p:val>
                                        </p:tav>
                                      </p:tavLst>
                                    </p:anim>
                                    <p:set>
                                      <p:cBhvr>
                                        <p:cTn id="886" dur="1" fill="hold">
                                          <p:stCondLst>
                                            <p:cond delay="4499"/>
                                          </p:stCondLst>
                                        </p:cTn>
                                        <p:tgtEl>
                                          <p:spTgt spid="111"/>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111"/>
                                        </p:tgtEl>
                                      </p:cBhvr>
                                    </p:animEffect>
                                    <p:set>
                                      <p:cBhvr>
                                        <p:cTn id="889" dur="1" fill="hold">
                                          <p:stCondLst>
                                            <p:cond delay="5999"/>
                                          </p:stCondLst>
                                        </p:cTn>
                                        <p:tgtEl>
                                          <p:spTgt spid="111"/>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116"/>
                                        </p:tgtEl>
                                        <p:attrNameLst>
                                          <p:attrName>style.visibility</p:attrName>
                                        </p:attrNameLst>
                                      </p:cBhvr>
                                      <p:to>
                                        <p:strVal val="visible"/>
                                      </p:to>
                                    </p:set>
                                    <p:anim calcmode="lin" valueType="num">
                                      <p:cBhvr additive="base">
                                        <p:cTn id="892" dur="4000" fill="hold"/>
                                        <p:tgtEl>
                                          <p:spTgt spid="116"/>
                                        </p:tgtEl>
                                        <p:attrNameLst>
                                          <p:attrName>ppt_x</p:attrName>
                                        </p:attrNameLst>
                                      </p:cBhvr>
                                      <p:tavLst>
                                        <p:tav tm="0">
                                          <p:val>
                                            <p:strVal val="#ppt_x"/>
                                          </p:val>
                                        </p:tav>
                                        <p:tav tm="100000">
                                          <p:val>
                                            <p:strVal val="#ppt_x"/>
                                          </p:val>
                                        </p:tav>
                                      </p:tavLst>
                                    </p:anim>
                                    <p:anim calcmode="lin" valueType="num">
                                      <p:cBhvr additive="base">
                                        <p:cTn id="893" dur="4000" fill="hold"/>
                                        <p:tgtEl>
                                          <p:spTgt spid="116"/>
                                        </p:tgtEl>
                                        <p:attrNameLst>
                                          <p:attrName>ppt_y</p:attrName>
                                        </p:attrNameLst>
                                      </p:cBhvr>
                                      <p:tavLst>
                                        <p:tav tm="0">
                                          <p:val>
                                            <p:strVal val="1+#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116"/>
                                        </p:tgtEl>
                                        <p:attrNameLst>
                                          <p:attrName>style.visibility</p:attrName>
                                        </p:attrNameLst>
                                      </p:cBhvr>
                                      <p:to>
                                        <p:strVal val="visible"/>
                                      </p:to>
                                    </p:set>
                                    <p:anim calcmode="lin" valueType="num">
                                      <p:cBhvr>
                                        <p:cTn id="896" dur="4000" fill="hold"/>
                                        <p:tgtEl>
                                          <p:spTgt spid="116"/>
                                        </p:tgtEl>
                                        <p:attrNameLst>
                                          <p:attrName>ppt_w</p:attrName>
                                        </p:attrNameLst>
                                      </p:cBhvr>
                                      <p:tavLst>
                                        <p:tav tm="0">
                                          <p:val>
                                            <p:strVal val="#ppt_w"/>
                                          </p:val>
                                        </p:tav>
                                        <p:tav tm="100000">
                                          <p:val>
                                            <p:strVal val="#ppt_w"/>
                                          </p:val>
                                        </p:tav>
                                      </p:tavLst>
                                    </p:anim>
                                    <p:anim calcmode="lin" valueType="num">
                                      <p:cBhvr>
                                        <p:cTn id="897" dur="4000" fill="hold"/>
                                        <p:tgtEl>
                                          <p:spTgt spid="116"/>
                                        </p:tgtEl>
                                        <p:attrNameLst>
                                          <p:attrName>ppt_h</p:attrName>
                                        </p:attrNameLst>
                                      </p:cBhvr>
                                      <p:tavLst>
                                        <p:tav tm="0" fmla="#ppt_h*sin(2.5*pi*$)">
                                          <p:val>
                                            <p:fltVal val="0"/>
                                          </p:val>
                                        </p:tav>
                                        <p:tav tm="100000">
                                          <p:val>
                                            <p:fltVal val="1"/>
                                          </p:val>
                                        </p:tav>
                                      </p:tavLst>
                                    </p:anim>
                                  </p:childTnLst>
                                </p:cTn>
                              </p:par>
                              <p:par>
                                <p:cTn id="898" presetID="2" presetClass="exit" presetSubtype="1" fill="hold" grpId="2" nodeType="withEffect">
                                  <p:stCondLst>
                                    <p:cond delay="0"/>
                                  </p:stCondLst>
                                  <p:childTnLst>
                                    <p:anim calcmode="lin" valueType="num">
                                      <p:cBhvr additive="base">
                                        <p:cTn id="899" dur="4500"/>
                                        <p:tgtEl>
                                          <p:spTgt spid="116"/>
                                        </p:tgtEl>
                                        <p:attrNameLst>
                                          <p:attrName>ppt_x</p:attrName>
                                        </p:attrNameLst>
                                      </p:cBhvr>
                                      <p:tavLst>
                                        <p:tav tm="0">
                                          <p:val>
                                            <p:strVal val="ppt_x"/>
                                          </p:val>
                                        </p:tav>
                                        <p:tav tm="100000">
                                          <p:val>
                                            <p:strVal val="ppt_x"/>
                                          </p:val>
                                        </p:tav>
                                      </p:tavLst>
                                    </p:anim>
                                    <p:anim calcmode="lin" valueType="num">
                                      <p:cBhvr additive="base">
                                        <p:cTn id="900" dur="4500"/>
                                        <p:tgtEl>
                                          <p:spTgt spid="116"/>
                                        </p:tgtEl>
                                        <p:attrNameLst>
                                          <p:attrName>ppt_y</p:attrName>
                                        </p:attrNameLst>
                                      </p:cBhvr>
                                      <p:tavLst>
                                        <p:tav tm="0">
                                          <p:val>
                                            <p:strVal val="ppt_y"/>
                                          </p:val>
                                        </p:tav>
                                        <p:tav tm="100000">
                                          <p:val>
                                            <p:strVal val="0-ppt_h/2"/>
                                          </p:val>
                                        </p:tav>
                                      </p:tavLst>
                                    </p:anim>
                                    <p:set>
                                      <p:cBhvr>
                                        <p:cTn id="901" dur="1" fill="hold">
                                          <p:stCondLst>
                                            <p:cond delay="4499"/>
                                          </p:stCondLst>
                                        </p:cTn>
                                        <p:tgtEl>
                                          <p:spTgt spid="116"/>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116"/>
                                        </p:tgtEl>
                                      </p:cBhvr>
                                    </p:animEffect>
                                    <p:set>
                                      <p:cBhvr>
                                        <p:cTn id="904" dur="1" fill="hold">
                                          <p:stCondLst>
                                            <p:cond delay="5999"/>
                                          </p:stCondLst>
                                        </p:cTn>
                                        <p:tgtEl>
                                          <p:spTgt spid="116"/>
                                        </p:tgtEl>
                                        <p:attrNameLst>
                                          <p:attrName>style.visibility</p:attrName>
                                        </p:attrNameLst>
                                      </p:cBhvr>
                                      <p:to>
                                        <p:strVal val="hidden"/>
                                      </p:to>
                                    </p:set>
                                  </p:childTnLst>
                                </p:cTn>
                              </p:par>
                              <p:par>
                                <p:cTn id="905" presetID="2" presetClass="entr" presetSubtype="4" fill="hold" grpId="0" nodeType="withEffect">
                                  <p:stCondLst>
                                    <p:cond delay="0"/>
                                  </p:stCondLst>
                                  <p:childTnLst>
                                    <p:set>
                                      <p:cBhvr>
                                        <p:cTn id="906" dur="1" fill="hold">
                                          <p:stCondLst>
                                            <p:cond delay="0"/>
                                          </p:stCondLst>
                                        </p:cTn>
                                        <p:tgtEl>
                                          <p:spTgt spid="73"/>
                                        </p:tgtEl>
                                        <p:attrNameLst>
                                          <p:attrName>style.visibility</p:attrName>
                                        </p:attrNameLst>
                                      </p:cBhvr>
                                      <p:to>
                                        <p:strVal val="visible"/>
                                      </p:to>
                                    </p:set>
                                    <p:anim calcmode="lin" valueType="num">
                                      <p:cBhvr additive="base">
                                        <p:cTn id="907" dur="4000" fill="hold"/>
                                        <p:tgtEl>
                                          <p:spTgt spid="73"/>
                                        </p:tgtEl>
                                        <p:attrNameLst>
                                          <p:attrName>ppt_x</p:attrName>
                                        </p:attrNameLst>
                                      </p:cBhvr>
                                      <p:tavLst>
                                        <p:tav tm="0">
                                          <p:val>
                                            <p:strVal val="#ppt_x"/>
                                          </p:val>
                                        </p:tav>
                                        <p:tav tm="100000">
                                          <p:val>
                                            <p:strVal val="#ppt_x"/>
                                          </p:val>
                                        </p:tav>
                                      </p:tavLst>
                                    </p:anim>
                                    <p:anim calcmode="lin" valueType="num">
                                      <p:cBhvr additive="base">
                                        <p:cTn id="908" dur="4000" fill="hold"/>
                                        <p:tgtEl>
                                          <p:spTgt spid="73"/>
                                        </p:tgtEl>
                                        <p:attrNameLst>
                                          <p:attrName>ppt_y</p:attrName>
                                        </p:attrNameLst>
                                      </p:cBhvr>
                                      <p:tavLst>
                                        <p:tav tm="0">
                                          <p:val>
                                            <p:strVal val="1+#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3"/>
                                        </p:tgtEl>
                                        <p:attrNameLst>
                                          <p:attrName>style.visibility</p:attrName>
                                        </p:attrNameLst>
                                      </p:cBhvr>
                                      <p:to>
                                        <p:strVal val="visible"/>
                                      </p:to>
                                    </p:set>
                                    <p:anim calcmode="lin" valueType="num">
                                      <p:cBhvr>
                                        <p:cTn id="911" dur="4000" fill="hold"/>
                                        <p:tgtEl>
                                          <p:spTgt spid="73"/>
                                        </p:tgtEl>
                                        <p:attrNameLst>
                                          <p:attrName>ppt_w</p:attrName>
                                        </p:attrNameLst>
                                      </p:cBhvr>
                                      <p:tavLst>
                                        <p:tav tm="0">
                                          <p:val>
                                            <p:strVal val="#ppt_w"/>
                                          </p:val>
                                        </p:tav>
                                        <p:tav tm="100000">
                                          <p:val>
                                            <p:strVal val="#ppt_w"/>
                                          </p:val>
                                        </p:tav>
                                      </p:tavLst>
                                    </p:anim>
                                    <p:anim calcmode="lin" valueType="num">
                                      <p:cBhvr>
                                        <p:cTn id="912" dur="4000" fill="hold"/>
                                        <p:tgtEl>
                                          <p:spTgt spid="73"/>
                                        </p:tgtEl>
                                        <p:attrNameLst>
                                          <p:attrName>ppt_h</p:attrName>
                                        </p:attrNameLst>
                                      </p:cBhvr>
                                      <p:tavLst>
                                        <p:tav tm="0" fmla="#ppt_h*sin(2.5*pi*$)">
                                          <p:val>
                                            <p:fltVal val="0"/>
                                          </p:val>
                                        </p:tav>
                                        <p:tav tm="100000">
                                          <p:val>
                                            <p:fltVal val="1"/>
                                          </p:val>
                                        </p:tav>
                                      </p:tavLst>
                                    </p:anim>
                                  </p:childTnLst>
                                </p:cTn>
                              </p:par>
                              <p:par>
                                <p:cTn id="913" presetID="2" presetClass="exit" presetSubtype="1" fill="hold" grpId="2" nodeType="withEffect">
                                  <p:stCondLst>
                                    <p:cond delay="0"/>
                                  </p:stCondLst>
                                  <p:childTnLst>
                                    <p:anim calcmode="lin" valueType="num">
                                      <p:cBhvr additive="base">
                                        <p:cTn id="914" dur="4500"/>
                                        <p:tgtEl>
                                          <p:spTgt spid="73"/>
                                        </p:tgtEl>
                                        <p:attrNameLst>
                                          <p:attrName>ppt_x</p:attrName>
                                        </p:attrNameLst>
                                      </p:cBhvr>
                                      <p:tavLst>
                                        <p:tav tm="0">
                                          <p:val>
                                            <p:strVal val="ppt_x"/>
                                          </p:val>
                                        </p:tav>
                                        <p:tav tm="100000">
                                          <p:val>
                                            <p:strVal val="ppt_x"/>
                                          </p:val>
                                        </p:tav>
                                      </p:tavLst>
                                    </p:anim>
                                    <p:anim calcmode="lin" valueType="num">
                                      <p:cBhvr additive="base">
                                        <p:cTn id="915" dur="4500"/>
                                        <p:tgtEl>
                                          <p:spTgt spid="73"/>
                                        </p:tgtEl>
                                        <p:attrNameLst>
                                          <p:attrName>ppt_y</p:attrName>
                                        </p:attrNameLst>
                                      </p:cBhvr>
                                      <p:tavLst>
                                        <p:tav tm="0">
                                          <p:val>
                                            <p:strVal val="ppt_y"/>
                                          </p:val>
                                        </p:tav>
                                        <p:tav tm="100000">
                                          <p:val>
                                            <p:strVal val="0-ppt_h/2"/>
                                          </p:val>
                                        </p:tav>
                                      </p:tavLst>
                                    </p:anim>
                                    <p:set>
                                      <p:cBhvr>
                                        <p:cTn id="916" dur="1" fill="hold">
                                          <p:stCondLst>
                                            <p:cond delay="4499"/>
                                          </p:stCondLst>
                                        </p:cTn>
                                        <p:tgtEl>
                                          <p:spTgt spid="73"/>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3"/>
                                        </p:tgtEl>
                                      </p:cBhvr>
                                    </p:animEffect>
                                    <p:set>
                                      <p:cBhvr>
                                        <p:cTn id="919" dur="1" fill="hold">
                                          <p:stCondLst>
                                            <p:cond delay="5999"/>
                                          </p:stCondLst>
                                        </p:cTn>
                                        <p:tgtEl>
                                          <p:spTgt spid="73"/>
                                        </p:tgtEl>
                                        <p:attrNameLst>
                                          <p:attrName>style.visibility</p:attrName>
                                        </p:attrNameLst>
                                      </p:cBhvr>
                                      <p:to>
                                        <p:strVal val="hidden"/>
                                      </p:to>
                                    </p:set>
                                  </p:childTnLst>
                                </p:cTn>
                              </p:par>
                              <p:par>
                                <p:cTn id="920" presetID="2" presetClass="entr" presetSubtype="4" fill="hold" grpId="0" nodeType="withEffect">
                                  <p:stCondLst>
                                    <p:cond delay="0"/>
                                  </p:stCondLst>
                                  <p:childTnLst>
                                    <p:set>
                                      <p:cBhvr>
                                        <p:cTn id="921" dur="1" fill="hold">
                                          <p:stCondLst>
                                            <p:cond delay="0"/>
                                          </p:stCondLst>
                                        </p:cTn>
                                        <p:tgtEl>
                                          <p:spTgt spid="78"/>
                                        </p:tgtEl>
                                        <p:attrNameLst>
                                          <p:attrName>style.visibility</p:attrName>
                                        </p:attrNameLst>
                                      </p:cBhvr>
                                      <p:to>
                                        <p:strVal val="visible"/>
                                      </p:to>
                                    </p:set>
                                    <p:anim calcmode="lin" valueType="num">
                                      <p:cBhvr additive="base">
                                        <p:cTn id="922" dur="4000" fill="hold"/>
                                        <p:tgtEl>
                                          <p:spTgt spid="78"/>
                                        </p:tgtEl>
                                        <p:attrNameLst>
                                          <p:attrName>ppt_x</p:attrName>
                                        </p:attrNameLst>
                                      </p:cBhvr>
                                      <p:tavLst>
                                        <p:tav tm="0">
                                          <p:val>
                                            <p:strVal val="#ppt_x"/>
                                          </p:val>
                                        </p:tav>
                                        <p:tav tm="100000">
                                          <p:val>
                                            <p:strVal val="#ppt_x"/>
                                          </p:val>
                                        </p:tav>
                                      </p:tavLst>
                                    </p:anim>
                                    <p:anim calcmode="lin" valueType="num">
                                      <p:cBhvr additive="base">
                                        <p:cTn id="923" dur="4000" fill="hold"/>
                                        <p:tgtEl>
                                          <p:spTgt spid="78"/>
                                        </p:tgtEl>
                                        <p:attrNameLst>
                                          <p:attrName>ppt_y</p:attrName>
                                        </p:attrNameLst>
                                      </p:cBhvr>
                                      <p:tavLst>
                                        <p:tav tm="0">
                                          <p:val>
                                            <p:strVal val="1+#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78"/>
                                        </p:tgtEl>
                                        <p:attrNameLst>
                                          <p:attrName>style.visibility</p:attrName>
                                        </p:attrNameLst>
                                      </p:cBhvr>
                                      <p:to>
                                        <p:strVal val="visible"/>
                                      </p:to>
                                    </p:set>
                                    <p:anim calcmode="lin" valueType="num">
                                      <p:cBhvr>
                                        <p:cTn id="926" dur="4000" fill="hold"/>
                                        <p:tgtEl>
                                          <p:spTgt spid="78"/>
                                        </p:tgtEl>
                                        <p:attrNameLst>
                                          <p:attrName>ppt_w</p:attrName>
                                        </p:attrNameLst>
                                      </p:cBhvr>
                                      <p:tavLst>
                                        <p:tav tm="0">
                                          <p:val>
                                            <p:strVal val="#ppt_w"/>
                                          </p:val>
                                        </p:tav>
                                        <p:tav tm="100000">
                                          <p:val>
                                            <p:strVal val="#ppt_w"/>
                                          </p:val>
                                        </p:tav>
                                      </p:tavLst>
                                    </p:anim>
                                    <p:anim calcmode="lin" valueType="num">
                                      <p:cBhvr>
                                        <p:cTn id="927" dur="4000" fill="hold"/>
                                        <p:tgtEl>
                                          <p:spTgt spid="78"/>
                                        </p:tgtEl>
                                        <p:attrNameLst>
                                          <p:attrName>ppt_h</p:attrName>
                                        </p:attrNameLst>
                                      </p:cBhvr>
                                      <p:tavLst>
                                        <p:tav tm="0" fmla="#ppt_h*sin(2.5*pi*$)">
                                          <p:val>
                                            <p:fltVal val="0"/>
                                          </p:val>
                                        </p:tav>
                                        <p:tav tm="100000">
                                          <p:val>
                                            <p:fltVal val="1"/>
                                          </p:val>
                                        </p:tav>
                                      </p:tavLst>
                                    </p:anim>
                                  </p:childTnLst>
                                </p:cTn>
                              </p:par>
                              <p:par>
                                <p:cTn id="928" presetID="2" presetClass="exit" presetSubtype="1" fill="hold" grpId="2" nodeType="withEffect">
                                  <p:stCondLst>
                                    <p:cond delay="0"/>
                                  </p:stCondLst>
                                  <p:childTnLst>
                                    <p:anim calcmode="lin" valueType="num">
                                      <p:cBhvr additive="base">
                                        <p:cTn id="929" dur="4500"/>
                                        <p:tgtEl>
                                          <p:spTgt spid="78"/>
                                        </p:tgtEl>
                                        <p:attrNameLst>
                                          <p:attrName>ppt_x</p:attrName>
                                        </p:attrNameLst>
                                      </p:cBhvr>
                                      <p:tavLst>
                                        <p:tav tm="0">
                                          <p:val>
                                            <p:strVal val="ppt_x"/>
                                          </p:val>
                                        </p:tav>
                                        <p:tav tm="100000">
                                          <p:val>
                                            <p:strVal val="ppt_x"/>
                                          </p:val>
                                        </p:tav>
                                      </p:tavLst>
                                    </p:anim>
                                    <p:anim calcmode="lin" valueType="num">
                                      <p:cBhvr additive="base">
                                        <p:cTn id="930" dur="4500"/>
                                        <p:tgtEl>
                                          <p:spTgt spid="78"/>
                                        </p:tgtEl>
                                        <p:attrNameLst>
                                          <p:attrName>ppt_y</p:attrName>
                                        </p:attrNameLst>
                                      </p:cBhvr>
                                      <p:tavLst>
                                        <p:tav tm="0">
                                          <p:val>
                                            <p:strVal val="ppt_y"/>
                                          </p:val>
                                        </p:tav>
                                        <p:tav tm="100000">
                                          <p:val>
                                            <p:strVal val="0-ppt_h/2"/>
                                          </p:val>
                                        </p:tav>
                                      </p:tavLst>
                                    </p:anim>
                                    <p:set>
                                      <p:cBhvr>
                                        <p:cTn id="931" dur="1" fill="hold">
                                          <p:stCondLst>
                                            <p:cond delay="4499"/>
                                          </p:stCondLst>
                                        </p:cTn>
                                        <p:tgtEl>
                                          <p:spTgt spid="78"/>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78"/>
                                        </p:tgtEl>
                                      </p:cBhvr>
                                    </p:animEffect>
                                    <p:set>
                                      <p:cBhvr>
                                        <p:cTn id="934" dur="1" fill="hold">
                                          <p:stCondLst>
                                            <p:cond delay="5999"/>
                                          </p:stCondLst>
                                        </p:cTn>
                                        <p:tgtEl>
                                          <p:spTgt spid="78"/>
                                        </p:tgtEl>
                                        <p:attrNameLst>
                                          <p:attrName>style.visibility</p:attrName>
                                        </p:attrNameLst>
                                      </p:cBhvr>
                                      <p:to>
                                        <p:strVal val="hidden"/>
                                      </p:to>
                                    </p:set>
                                  </p:childTnLst>
                                </p:cTn>
                              </p:par>
                              <p:par>
                                <p:cTn id="935" presetID="2" presetClass="entr" presetSubtype="4" fill="hold" grpId="0" nodeType="withEffect">
                                  <p:stCondLst>
                                    <p:cond delay="0"/>
                                  </p:stCondLst>
                                  <p:childTnLst>
                                    <p:set>
                                      <p:cBhvr>
                                        <p:cTn id="936" dur="1" fill="hold">
                                          <p:stCondLst>
                                            <p:cond delay="0"/>
                                          </p:stCondLst>
                                        </p:cTn>
                                        <p:tgtEl>
                                          <p:spTgt spid="85"/>
                                        </p:tgtEl>
                                        <p:attrNameLst>
                                          <p:attrName>style.visibility</p:attrName>
                                        </p:attrNameLst>
                                      </p:cBhvr>
                                      <p:to>
                                        <p:strVal val="visible"/>
                                      </p:to>
                                    </p:set>
                                    <p:anim calcmode="lin" valueType="num">
                                      <p:cBhvr additive="base">
                                        <p:cTn id="937" dur="4000" fill="hold"/>
                                        <p:tgtEl>
                                          <p:spTgt spid="85"/>
                                        </p:tgtEl>
                                        <p:attrNameLst>
                                          <p:attrName>ppt_x</p:attrName>
                                        </p:attrNameLst>
                                      </p:cBhvr>
                                      <p:tavLst>
                                        <p:tav tm="0">
                                          <p:val>
                                            <p:strVal val="#ppt_x"/>
                                          </p:val>
                                        </p:tav>
                                        <p:tav tm="100000">
                                          <p:val>
                                            <p:strVal val="#ppt_x"/>
                                          </p:val>
                                        </p:tav>
                                      </p:tavLst>
                                    </p:anim>
                                    <p:anim calcmode="lin" valueType="num">
                                      <p:cBhvr additive="base">
                                        <p:cTn id="938" dur="4000" fill="hold"/>
                                        <p:tgtEl>
                                          <p:spTgt spid="85"/>
                                        </p:tgtEl>
                                        <p:attrNameLst>
                                          <p:attrName>ppt_y</p:attrName>
                                        </p:attrNameLst>
                                      </p:cBhvr>
                                      <p:tavLst>
                                        <p:tav tm="0">
                                          <p:val>
                                            <p:strVal val="1+#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85"/>
                                        </p:tgtEl>
                                        <p:attrNameLst>
                                          <p:attrName>style.visibility</p:attrName>
                                        </p:attrNameLst>
                                      </p:cBhvr>
                                      <p:to>
                                        <p:strVal val="visible"/>
                                      </p:to>
                                    </p:set>
                                    <p:anim calcmode="lin" valueType="num">
                                      <p:cBhvr>
                                        <p:cTn id="941" dur="4000" fill="hold"/>
                                        <p:tgtEl>
                                          <p:spTgt spid="85"/>
                                        </p:tgtEl>
                                        <p:attrNameLst>
                                          <p:attrName>ppt_w</p:attrName>
                                        </p:attrNameLst>
                                      </p:cBhvr>
                                      <p:tavLst>
                                        <p:tav tm="0">
                                          <p:val>
                                            <p:strVal val="#ppt_w"/>
                                          </p:val>
                                        </p:tav>
                                        <p:tav tm="100000">
                                          <p:val>
                                            <p:strVal val="#ppt_w"/>
                                          </p:val>
                                        </p:tav>
                                      </p:tavLst>
                                    </p:anim>
                                    <p:anim calcmode="lin" valueType="num">
                                      <p:cBhvr>
                                        <p:cTn id="942" dur="4000" fill="hold"/>
                                        <p:tgtEl>
                                          <p:spTgt spid="85"/>
                                        </p:tgtEl>
                                        <p:attrNameLst>
                                          <p:attrName>ppt_h</p:attrName>
                                        </p:attrNameLst>
                                      </p:cBhvr>
                                      <p:tavLst>
                                        <p:tav tm="0" fmla="#ppt_h*sin(2.5*pi*$)">
                                          <p:val>
                                            <p:fltVal val="0"/>
                                          </p:val>
                                        </p:tav>
                                        <p:tav tm="100000">
                                          <p:val>
                                            <p:fltVal val="1"/>
                                          </p:val>
                                        </p:tav>
                                      </p:tavLst>
                                    </p:anim>
                                  </p:childTnLst>
                                </p:cTn>
                              </p:par>
                              <p:par>
                                <p:cTn id="943" presetID="2" presetClass="exit" presetSubtype="1" fill="hold" grpId="2" nodeType="withEffect">
                                  <p:stCondLst>
                                    <p:cond delay="0"/>
                                  </p:stCondLst>
                                  <p:childTnLst>
                                    <p:anim calcmode="lin" valueType="num">
                                      <p:cBhvr additive="base">
                                        <p:cTn id="944" dur="4500"/>
                                        <p:tgtEl>
                                          <p:spTgt spid="85"/>
                                        </p:tgtEl>
                                        <p:attrNameLst>
                                          <p:attrName>ppt_x</p:attrName>
                                        </p:attrNameLst>
                                      </p:cBhvr>
                                      <p:tavLst>
                                        <p:tav tm="0">
                                          <p:val>
                                            <p:strVal val="ppt_x"/>
                                          </p:val>
                                        </p:tav>
                                        <p:tav tm="100000">
                                          <p:val>
                                            <p:strVal val="ppt_x"/>
                                          </p:val>
                                        </p:tav>
                                      </p:tavLst>
                                    </p:anim>
                                    <p:anim calcmode="lin" valueType="num">
                                      <p:cBhvr additive="base">
                                        <p:cTn id="945" dur="4500"/>
                                        <p:tgtEl>
                                          <p:spTgt spid="85"/>
                                        </p:tgtEl>
                                        <p:attrNameLst>
                                          <p:attrName>ppt_y</p:attrName>
                                        </p:attrNameLst>
                                      </p:cBhvr>
                                      <p:tavLst>
                                        <p:tav tm="0">
                                          <p:val>
                                            <p:strVal val="ppt_y"/>
                                          </p:val>
                                        </p:tav>
                                        <p:tav tm="100000">
                                          <p:val>
                                            <p:strVal val="0-ppt_h/2"/>
                                          </p:val>
                                        </p:tav>
                                      </p:tavLst>
                                    </p:anim>
                                    <p:set>
                                      <p:cBhvr>
                                        <p:cTn id="946" dur="1" fill="hold">
                                          <p:stCondLst>
                                            <p:cond delay="4499"/>
                                          </p:stCondLst>
                                        </p:cTn>
                                        <p:tgtEl>
                                          <p:spTgt spid="85"/>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85"/>
                                        </p:tgtEl>
                                      </p:cBhvr>
                                    </p:animEffect>
                                    <p:set>
                                      <p:cBhvr>
                                        <p:cTn id="949" dur="1" fill="hold">
                                          <p:stCondLst>
                                            <p:cond delay="5999"/>
                                          </p:stCondLst>
                                        </p:cTn>
                                        <p:tgtEl>
                                          <p:spTgt spid="85"/>
                                        </p:tgtEl>
                                        <p:attrNameLst>
                                          <p:attrName>style.visibility</p:attrName>
                                        </p:attrNameLst>
                                      </p:cBhvr>
                                      <p:to>
                                        <p:strVal val="hidden"/>
                                      </p:to>
                                    </p:set>
                                  </p:childTnLst>
                                </p:cTn>
                              </p:par>
                              <p:par>
                                <p:cTn id="950" presetID="2" presetClass="entr" presetSubtype="4" fill="hold" grpId="0" nodeType="withEffect">
                                  <p:stCondLst>
                                    <p:cond delay="0"/>
                                  </p:stCondLst>
                                  <p:childTnLst>
                                    <p:set>
                                      <p:cBhvr>
                                        <p:cTn id="951" dur="1" fill="hold">
                                          <p:stCondLst>
                                            <p:cond delay="0"/>
                                          </p:stCondLst>
                                        </p:cTn>
                                        <p:tgtEl>
                                          <p:spTgt spid="90"/>
                                        </p:tgtEl>
                                        <p:attrNameLst>
                                          <p:attrName>style.visibility</p:attrName>
                                        </p:attrNameLst>
                                      </p:cBhvr>
                                      <p:to>
                                        <p:strVal val="visible"/>
                                      </p:to>
                                    </p:set>
                                    <p:anim calcmode="lin" valueType="num">
                                      <p:cBhvr additive="base">
                                        <p:cTn id="952" dur="4000" fill="hold"/>
                                        <p:tgtEl>
                                          <p:spTgt spid="90"/>
                                        </p:tgtEl>
                                        <p:attrNameLst>
                                          <p:attrName>ppt_x</p:attrName>
                                        </p:attrNameLst>
                                      </p:cBhvr>
                                      <p:tavLst>
                                        <p:tav tm="0">
                                          <p:val>
                                            <p:strVal val="#ppt_x"/>
                                          </p:val>
                                        </p:tav>
                                        <p:tav tm="100000">
                                          <p:val>
                                            <p:strVal val="#ppt_x"/>
                                          </p:val>
                                        </p:tav>
                                      </p:tavLst>
                                    </p:anim>
                                    <p:anim calcmode="lin" valueType="num">
                                      <p:cBhvr additive="base">
                                        <p:cTn id="953" dur="4000" fill="hold"/>
                                        <p:tgtEl>
                                          <p:spTgt spid="90"/>
                                        </p:tgtEl>
                                        <p:attrNameLst>
                                          <p:attrName>ppt_y</p:attrName>
                                        </p:attrNameLst>
                                      </p:cBhvr>
                                      <p:tavLst>
                                        <p:tav tm="0">
                                          <p:val>
                                            <p:strVal val="1+#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90"/>
                                        </p:tgtEl>
                                        <p:attrNameLst>
                                          <p:attrName>style.visibility</p:attrName>
                                        </p:attrNameLst>
                                      </p:cBhvr>
                                      <p:to>
                                        <p:strVal val="visible"/>
                                      </p:to>
                                    </p:set>
                                    <p:anim calcmode="lin" valueType="num">
                                      <p:cBhvr>
                                        <p:cTn id="956" dur="4000" fill="hold"/>
                                        <p:tgtEl>
                                          <p:spTgt spid="90"/>
                                        </p:tgtEl>
                                        <p:attrNameLst>
                                          <p:attrName>ppt_w</p:attrName>
                                        </p:attrNameLst>
                                      </p:cBhvr>
                                      <p:tavLst>
                                        <p:tav tm="0">
                                          <p:val>
                                            <p:strVal val="#ppt_w"/>
                                          </p:val>
                                        </p:tav>
                                        <p:tav tm="100000">
                                          <p:val>
                                            <p:strVal val="#ppt_w"/>
                                          </p:val>
                                        </p:tav>
                                      </p:tavLst>
                                    </p:anim>
                                    <p:anim calcmode="lin" valueType="num">
                                      <p:cBhvr>
                                        <p:cTn id="957" dur="4000" fill="hold"/>
                                        <p:tgtEl>
                                          <p:spTgt spid="90"/>
                                        </p:tgtEl>
                                        <p:attrNameLst>
                                          <p:attrName>ppt_h</p:attrName>
                                        </p:attrNameLst>
                                      </p:cBhvr>
                                      <p:tavLst>
                                        <p:tav tm="0" fmla="#ppt_h*sin(2.5*pi*$)">
                                          <p:val>
                                            <p:fltVal val="0"/>
                                          </p:val>
                                        </p:tav>
                                        <p:tav tm="100000">
                                          <p:val>
                                            <p:fltVal val="1"/>
                                          </p:val>
                                        </p:tav>
                                      </p:tavLst>
                                    </p:anim>
                                  </p:childTnLst>
                                </p:cTn>
                              </p:par>
                              <p:par>
                                <p:cTn id="958" presetID="2" presetClass="exit" presetSubtype="1" fill="hold" grpId="2" nodeType="withEffect">
                                  <p:stCondLst>
                                    <p:cond delay="0"/>
                                  </p:stCondLst>
                                  <p:childTnLst>
                                    <p:anim calcmode="lin" valueType="num">
                                      <p:cBhvr additive="base">
                                        <p:cTn id="959" dur="4500"/>
                                        <p:tgtEl>
                                          <p:spTgt spid="90"/>
                                        </p:tgtEl>
                                        <p:attrNameLst>
                                          <p:attrName>ppt_x</p:attrName>
                                        </p:attrNameLst>
                                      </p:cBhvr>
                                      <p:tavLst>
                                        <p:tav tm="0">
                                          <p:val>
                                            <p:strVal val="ppt_x"/>
                                          </p:val>
                                        </p:tav>
                                        <p:tav tm="100000">
                                          <p:val>
                                            <p:strVal val="ppt_x"/>
                                          </p:val>
                                        </p:tav>
                                      </p:tavLst>
                                    </p:anim>
                                    <p:anim calcmode="lin" valueType="num">
                                      <p:cBhvr additive="base">
                                        <p:cTn id="960" dur="4500"/>
                                        <p:tgtEl>
                                          <p:spTgt spid="90"/>
                                        </p:tgtEl>
                                        <p:attrNameLst>
                                          <p:attrName>ppt_y</p:attrName>
                                        </p:attrNameLst>
                                      </p:cBhvr>
                                      <p:tavLst>
                                        <p:tav tm="0">
                                          <p:val>
                                            <p:strVal val="ppt_y"/>
                                          </p:val>
                                        </p:tav>
                                        <p:tav tm="100000">
                                          <p:val>
                                            <p:strVal val="0-ppt_h/2"/>
                                          </p:val>
                                        </p:tav>
                                      </p:tavLst>
                                    </p:anim>
                                    <p:set>
                                      <p:cBhvr>
                                        <p:cTn id="961" dur="1" fill="hold">
                                          <p:stCondLst>
                                            <p:cond delay="4499"/>
                                          </p:stCondLst>
                                        </p:cTn>
                                        <p:tgtEl>
                                          <p:spTgt spid="90"/>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90"/>
                                        </p:tgtEl>
                                      </p:cBhvr>
                                    </p:animEffect>
                                    <p:set>
                                      <p:cBhvr>
                                        <p:cTn id="964" dur="1" fill="hold">
                                          <p:stCondLst>
                                            <p:cond delay="5999"/>
                                          </p:stCondLst>
                                        </p:cTn>
                                        <p:tgtEl>
                                          <p:spTgt spid="90"/>
                                        </p:tgtEl>
                                        <p:attrNameLst>
                                          <p:attrName>style.visibility</p:attrName>
                                        </p:attrNameLst>
                                      </p:cBhvr>
                                      <p:to>
                                        <p:strVal val="hidden"/>
                                      </p:to>
                                    </p:set>
                                  </p:childTnLst>
                                </p:cTn>
                              </p:par>
                              <p:par>
                                <p:cTn id="965" presetID="2" presetClass="entr" presetSubtype="4" fill="hold" grpId="0" nodeType="withEffect">
                                  <p:stCondLst>
                                    <p:cond delay="0"/>
                                  </p:stCondLst>
                                  <p:childTnLst>
                                    <p:set>
                                      <p:cBhvr>
                                        <p:cTn id="966" dur="1" fill="hold">
                                          <p:stCondLst>
                                            <p:cond delay="0"/>
                                          </p:stCondLst>
                                        </p:cTn>
                                        <p:tgtEl>
                                          <p:spTgt spid="89"/>
                                        </p:tgtEl>
                                        <p:attrNameLst>
                                          <p:attrName>style.visibility</p:attrName>
                                        </p:attrNameLst>
                                      </p:cBhvr>
                                      <p:to>
                                        <p:strVal val="visible"/>
                                      </p:to>
                                    </p:set>
                                    <p:anim calcmode="lin" valueType="num">
                                      <p:cBhvr additive="base">
                                        <p:cTn id="967" dur="4000" fill="hold"/>
                                        <p:tgtEl>
                                          <p:spTgt spid="89"/>
                                        </p:tgtEl>
                                        <p:attrNameLst>
                                          <p:attrName>ppt_x</p:attrName>
                                        </p:attrNameLst>
                                      </p:cBhvr>
                                      <p:tavLst>
                                        <p:tav tm="0">
                                          <p:val>
                                            <p:strVal val="#ppt_x"/>
                                          </p:val>
                                        </p:tav>
                                        <p:tav tm="100000">
                                          <p:val>
                                            <p:strVal val="#ppt_x"/>
                                          </p:val>
                                        </p:tav>
                                      </p:tavLst>
                                    </p:anim>
                                    <p:anim calcmode="lin" valueType="num">
                                      <p:cBhvr additive="base">
                                        <p:cTn id="968" dur="4000" fill="hold"/>
                                        <p:tgtEl>
                                          <p:spTgt spid="89"/>
                                        </p:tgtEl>
                                        <p:attrNameLst>
                                          <p:attrName>ppt_y</p:attrName>
                                        </p:attrNameLst>
                                      </p:cBhvr>
                                      <p:tavLst>
                                        <p:tav tm="0">
                                          <p:val>
                                            <p:strVal val="1+#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89"/>
                                        </p:tgtEl>
                                        <p:attrNameLst>
                                          <p:attrName>style.visibility</p:attrName>
                                        </p:attrNameLst>
                                      </p:cBhvr>
                                      <p:to>
                                        <p:strVal val="visible"/>
                                      </p:to>
                                    </p:set>
                                    <p:anim calcmode="lin" valueType="num">
                                      <p:cBhvr>
                                        <p:cTn id="971" dur="4000" fill="hold"/>
                                        <p:tgtEl>
                                          <p:spTgt spid="89"/>
                                        </p:tgtEl>
                                        <p:attrNameLst>
                                          <p:attrName>ppt_w</p:attrName>
                                        </p:attrNameLst>
                                      </p:cBhvr>
                                      <p:tavLst>
                                        <p:tav tm="0">
                                          <p:val>
                                            <p:strVal val="#ppt_w"/>
                                          </p:val>
                                        </p:tav>
                                        <p:tav tm="100000">
                                          <p:val>
                                            <p:strVal val="#ppt_w"/>
                                          </p:val>
                                        </p:tav>
                                      </p:tavLst>
                                    </p:anim>
                                    <p:anim calcmode="lin" valueType="num">
                                      <p:cBhvr>
                                        <p:cTn id="972" dur="4000" fill="hold"/>
                                        <p:tgtEl>
                                          <p:spTgt spid="89"/>
                                        </p:tgtEl>
                                        <p:attrNameLst>
                                          <p:attrName>ppt_h</p:attrName>
                                        </p:attrNameLst>
                                      </p:cBhvr>
                                      <p:tavLst>
                                        <p:tav tm="0" fmla="#ppt_h*sin(2.5*pi*$)">
                                          <p:val>
                                            <p:fltVal val="0"/>
                                          </p:val>
                                        </p:tav>
                                        <p:tav tm="100000">
                                          <p:val>
                                            <p:fltVal val="1"/>
                                          </p:val>
                                        </p:tav>
                                      </p:tavLst>
                                    </p:anim>
                                  </p:childTnLst>
                                </p:cTn>
                              </p:par>
                              <p:par>
                                <p:cTn id="973" presetID="2" presetClass="exit" presetSubtype="1" fill="hold" grpId="2" nodeType="withEffect">
                                  <p:stCondLst>
                                    <p:cond delay="0"/>
                                  </p:stCondLst>
                                  <p:childTnLst>
                                    <p:anim calcmode="lin" valueType="num">
                                      <p:cBhvr additive="base">
                                        <p:cTn id="974" dur="4500"/>
                                        <p:tgtEl>
                                          <p:spTgt spid="89"/>
                                        </p:tgtEl>
                                        <p:attrNameLst>
                                          <p:attrName>ppt_x</p:attrName>
                                        </p:attrNameLst>
                                      </p:cBhvr>
                                      <p:tavLst>
                                        <p:tav tm="0">
                                          <p:val>
                                            <p:strVal val="ppt_x"/>
                                          </p:val>
                                        </p:tav>
                                        <p:tav tm="100000">
                                          <p:val>
                                            <p:strVal val="ppt_x"/>
                                          </p:val>
                                        </p:tav>
                                      </p:tavLst>
                                    </p:anim>
                                    <p:anim calcmode="lin" valueType="num">
                                      <p:cBhvr additive="base">
                                        <p:cTn id="975" dur="4500"/>
                                        <p:tgtEl>
                                          <p:spTgt spid="89"/>
                                        </p:tgtEl>
                                        <p:attrNameLst>
                                          <p:attrName>ppt_y</p:attrName>
                                        </p:attrNameLst>
                                      </p:cBhvr>
                                      <p:tavLst>
                                        <p:tav tm="0">
                                          <p:val>
                                            <p:strVal val="ppt_y"/>
                                          </p:val>
                                        </p:tav>
                                        <p:tav tm="100000">
                                          <p:val>
                                            <p:strVal val="0-ppt_h/2"/>
                                          </p:val>
                                        </p:tav>
                                      </p:tavLst>
                                    </p:anim>
                                    <p:set>
                                      <p:cBhvr>
                                        <p:cTn id="976" dur="1" fill="hold">
                                          <p:stCondLst>
                                            <p:cond delay="4499"/>
                                          </p:stCondLst>
                                        </p:cTn>
                                        <p:tgtEl>
                                          <p:spTgt spid="89"/>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89"/>
                                        </p:tgtEl>
                                      </p:cBhvr>
                                    </p:animEffect>
                                    <p:set>
                                      <p:cBhvr>
                                        <p:cTn id="979" dur="1" fill="hold">
                                          <p:stCondLst>
                                            <p:cond delay="5999"/>
                                          </p:stCondLst>
                                        </p:cTn>
                                        <p:tgtEl>
                                          <p:spTgt spid="89"/>
                                        </p:tgtEl>
                                        <p:attrNameLst>
                                          <p:attrName>style.visibility</p:attrName>
                                        </p:attrNameLst>
                                      </p:cBhvr>
                                      <p:to>
                                        <p:strVal val="hidden"/>
                                      </p:to>
                                    </p:set>
                                  </p:childTnLst>
                                </p:cTn>
                              </p:par>
                              <p:par>
                                <p:cTn id="980" presetID="2" presetClass="entr" presetSubtype="4" fill="hold" grpId="0" nodeType="withEffect">
                                  <p:stCondLst>
                                    <p:cond delay="0"/>
                                  </p:stCondLst>
                                  <p:childTnLst>
                                    <p:set>
                                      <p:cBhvr>
                                        <p:cTn id="981" dur="1" fill="hold">
                                          <p:stCondLst>
                                            <p:cond delay="0"/>
                                          </p:stCondLst>
                                        </p:cTn>
                                        <p:tgtEl>
                                          <p:spTgt spid="91"/>
                                        </p:tgtEl>
                                        <p:attrNameLst>
                                          <p:attrName>style.visibility</p:attrName>
                                        </p:attrNameLst>
                                      </p:cBhvr>
                                      <p:to>
                                        <p:strVal val="visible"/>
                                      </p:to>
                                    </p:set>
                                    <p:anim calcmode="lin" valueType="num">
                                      <p:cBhvr additive="base">
                                        <p:cTn id="982" dur="4000" fill="hold"/>
                                        <p:tgtEl>
                                          <p:spTgt spid="91"/>
                                        </p:tgtEl>
                                        <p:attrNameLst>
                                          <p:attrName>ppt_x</p:attrName>
                                        </p:attrNameLst>
                                      </p:cBhvr>
                                      <p:tavLst>
                                        <p:tav tm="0">
                                          <p:val>
                                            <p:strVal val="#ppt_x"/>
                                          </p:val>
                                        </p:tav>
                                        <p:tav tm="100000">
                                          <p:val>
                                            <p:strVal val="#ppt_x"/>
                                          </p:val>
                                        </p:tav>
                                      </p:tavLst>
                                    </p:anim>
                                    <p:anim calcmode="lin" valueType="num">
                                      <p:cBhvr additive="base">
                                        <p:cTn id="983" dur="4000" fill="hold"/>
                                        <p:tgtEl>
                                          <p:spTgt spid="91"/>
                                        </p:tgtEl>
                                        <p:attrNameLst>
                                          <p:attrName>ppt_y</p:attrName>
                                        </p:attrNameLst>
                                      </p:cBhvr>
                                      <p:tavLst>
                                        <p:tav tm="0">
                                          <p:val>
                                            <p:strVal val="1+#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1"/>
                                        </p:tgtEl>
                                        <p:attrNameLst>
                                          <p:attrName>style.visibility</p:attrName>
                                        </p:attrNameLst>
                                      </p:cBhvr>
                                      <p:to>
                                        <p:strVal val="visible"/>
                                      </p:to>
                                    </p:set>
                                    <p:anim calcmode="lin" valueType="num">
                                      <p:cBhvr>
                                        <p:cTn id="986" dur="4000" fill="hold"/>
                                        <p:tgtEl>
                                          <p:spTgt spid="91"/>
                                        </p:tgtEl>
                                        <p:attrNameLst>
                                          <p:attrName>ppt_w</p:attrName>
                                        </p:attrNameLst>
                                      </p:cBhvr>
                                      <p:tavLst>
                                        <p:tav tm="0">
                                          <p:val>
                                            <p:strVal val="#ppt_w"/>
                                          </p:val>
                                        </p:tav>
                                        <p:tav tm="100000">
                                          <p:val>
                                            <p:strVal val="#ppt_w"/>
                                          </p:val>
                                        </p:tav>
                                      </p:tavLst>
                                    </p:anim>
                                    <p:anim calcmode="lin" valueType="num">
                                      <p:cBhvr>
                                        <p:cTn id="987" dur="4000" fill="hold"/>
                                        <p:tgtEl>
                                          <p:spTgt spid="91"/>
                                        </p:tgtEl>
                                        <p:attrNameLst>
                                          <p:attrName>ppt_h</p:attrName>
                                        </p:attrNameLst>
                                      </p:cBhvr>
                                      <p:tavLst>
                                        <p:tav tm="0" fmla="#ppt_h*sin(2.5*pi*$)">
                                          <p:val>
                                            <p:fltVal val="0"/>
                                          </p:val>
                                        </p:tav>
                                        <p:tav tm="100000">
                                          <p:val>
                                            <p:fltVal val="1"/>
                                          </p:val>
                                        </p:tav>
                                      </p:tavLst>
                                    </p:anim>
                                  </p:childTnLst>
                                </p:cTn>
                              </p:par>
                              <p:par>
                                <p:cTn id="988" presetID="2" presetClass="exit" presetSubtype="1" fill="hold" grpId="2" nodeType="withEffect">
                                  <p:stCondLst>
                                    <p:cond delay="0"/>
                                  </p:stCondLst>
                                  <p:childTnLst>
                                    <p:anim calcmode="lin" valueType="num">
                                      <p:cBhvr additive="base">
                                        <p:cTn id="989" dur="4500"/>
                                        <p:tgtEl>
                                          <p:spTgt spid="91"/>
                                        </p:tgtEl>
                                        <p:attrNameLst>
                                          <p:attrName>ppt_x</p:attrName>
                                        </p:attrNameLst>
                                      </p:cBhvr>
                                      <p:tavLst>
                                        <p:tav tm="0">
                                          <p:val>
                                            <p:strVal val="ppt_x"/>
                                          </p:val>
                                        </p:tav>
                                        <p:tav tm="100000">
                                          <p:val>
                                            <p:strVal val="ppt_x"/>
                                          </p:val>
                                        </p:tav>
                                      </p:tavLst>
                                    </p:anim>
                                    <p:anim calcmode="lin" valueType="num">
                                      <p:cBhvr additive="base">
                                        <p:cTn id="990" dur="4500"/>
                                        <p:tgtEl>
                                          <p:spTgt spid="91"/>
                                        </p:tgtEl>
                                        <p:attrNameLst>
                                          <p:attrName>ppt_y</p:attrName>
                                        </p:attrNameLst>
                                      </p:cBhvr>
                                      <p:tavLst>
                                        <p:tav tm="0">
                                          <p:val>
                                            <p:strVal val="ppt_y"/>
                                          </p:val>
                                        </p:tav>
                                        <p:tav tm="100000">
                                          <p:val>
                                            <p:strVal val="0-ppt_h/2"/>
                                          </p:val>
                                        </p:tav>
                                      </p:tavLst>
                                    </p:anim>
                                    <p:set>
                                      <p:cBhvr>
                                        <p:cTn id="991" dur="1" fill="hold">
                                          <p:stCondLst>
                                            <p:cond delay="4499"/>
                                          </p:stCondLst>
                                        </p:cTn>
                                        <p:tgtEl>
                                          <p:spTgt spid="91"/>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1"/>
                                        </p:tgtEl>
                                      </p:cBhvr>
                                    </p:animEffect>
                                    <p:set>
                                      <p:cBhvr>
                                        <p:cTn id="994" dur="1" fill="hold">
                                          <p:stCondLst>
                                            <p:cond delay="5999"/>
                                          </p:stCondLst>
                                        </p:cTn>
                                        <p:tgtEl>
                                          <p:spTgt spid="91"/>
                                        </p:tgtEl>
                                        <p:attrNameLst>
                                          <p:attrName>style.visibility</p:attrName>
                                        </p:attrNameLst>
                                      </p:cBhvr>
                                      <p:to>
                                        <p:strVal val="hidden"/>
                                      </p:to>
                                    </p:set>
                                  </p:childTnLst>
                                </p:cTn>
                              </p:par>
                              <p:par>
                                <p:cTn id="995" presetID="2" presetClass="entr" presetSubtype="4" fill="hold" grpId="0" nodeType="withEffect">
                                  <p:stCondLst>
                                    <p:cond delay="0"/>
                                  </p:stCondLst>
                                  <p:childTnLst>
                                    <p:set>
                                      <p:cBhvr>
                                        <p:cTn id="996" dur="1" fill="hold">
                                          <p:stCondLst>
                                            <p:cond delay="0"/>
                                          </p:stCondLst>
                                        </p:cTn>
                                        <p:tgtEl>
                                          <p:spTgt spid="84"/>
                                        </p:tgtEl>
                                        <p:attrNameLst>
                                          <p:attrName>style.visibility</p:attrName>
                                        </p:attrNameLst>
                                      </p:cBhvr>
                                      <p:to>
                                        <p:strVal val="visible"/>
                                      </p:to>
                                    </p:set>
                                    <p:anim calcmode="lin" valueType="num">
                                      <p:cBhvr additive="base">
                                        <p:cTn id="997" dur="4000" fill="hold"/>
                                        <p:tgtEl>
                                          <p:spTgt spid="84"/>
                                        </p:tgtEl>
                                        <p:attrNameLst>
                                          <p:attrName>ppt_x</p:attrName>
                                        </p:attrNameLst>
                                      </p:cBhvr>
                                      <p:tavLst>
                                        <p:tav tm="0">
                                          <p:val>
                                            <p:strVal val="#ppt_x"/>
                                          </p:val>
                                        </p:tav>
                                        <p:tav tm="100000">
                                          <p:val>
                                            <p:strVal val="#ppt_x"/>
                                          </p:val>
                                        </p:tav>
                                      </p:tavLst>
                                    </p:anim>
                                    <p:anim calcmode="lin" valueType="num">
                                      <p:cBhvr additive="base">
                                        <p:cTn id="998" dur="4000" fill="hold"/>
                                        <p:tgtEl>
                                          <p:spTgt spid="84"/>
                                        </p:tgtEl>
                                        <p:attrNameLst>
                                          <p:attrName>ppt_y</p:attrName>
                                        </p:attrNameLst>
                                      </p:cBhvr>
                                      <p:tavLst>
                                        <p:tav tm="0">
                                          <p:val>
                                            <p:strVal val="1+#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4"/>
                                        </p:tgtEl>
                                        <p:attrNameLst>
                                          <p:attrName>style.visibility</p:attrName>
                                        </p:attrNameLst>
                                      </p:cBhvr>
                                      <p:to>
                                        <p:strVal val="visible"/>
                                      </p:to>
                                    </p:set>
                                    <p:anim calcmode="lin" valueType="num">
                                      <p:cBhvr>
                                        <p:cTn id="1001" dur="4000" fill="hold"/>
                                        <p:tgtEl>
                                          <p:spTgt spid="84"/>
                                        </p:tgtEl>
                                        <p:attrNameLst>
                                          <p:attrName>ppt_w</p:attrName>
                                        </p:attrNameLst>
                                      </p:cBhvr>
                                      <p:tavLst>
                                        <p:tav tm="0">
                                          <p:val>
                                            <p:strVal val="#ppt_w"/>
                                          </p:val>
                                        </p:tav>
                                        <p:tav tm="100000">
                                          <p:val>
                                            <p:strVal val="#ppt_w"/>
                                          </p:val>
                                        </p:tav>
                                      </p:tavLst>
                                    </p:anim>
                                    <p:anim calcmode="lin" valueType="num">
                                      <p:cBhvr>
                                        <p:cTn id="1002" dur="4000" fill="hold"/>
                                        <p:tgtEl>
                                          <p:spTgt spid="84"/>
                                        </p:tgtEl>
                                        <p:attrNameLst>
                                          <p:attrName>ppt_h</p:attrName>
                                        </p:attrNameLst>
                                      </p:cBhvr>
                                      <p:tavLst>
                                        <p:tav tm="0" fmla="#ppt_h*sin(2.5*pi*$)">
                                          <p:val>
                                            <p:fltVal val="0"/>
                                          </p:val>
                                        </p:tav>
                                        <p:tav tm="100000">
                                          <p:val>
                                            <p:fltVal val="1"/>
                                          </p:val>
                                        </p:tav>
                                      </p:tavLst>
                                    </p:anim>
                                  </p:childTnLst>
                                </p:cTn>
                              </p:par>
                              <p:par>
                                <p:cTn id="1003" presetID="2" presetClass="exit" presetSubtype="1" fill="hold" grpId="2" nodeType="withEffect">
                                  <p:stCondLst>
                                    <p:cond delay="0"/>
                                  </p:stCondLst>
                                  <p:childTnLst>
                                    <p:anim calcmode="lin" valueType="num">
                                      <p:cBhvr additive="base">
                                        <p:cTn id="1004" dur="4500"/>
                                        <p:tgtEl>
                                          <p:spTgt spid="84"/>
                                        </p:tgtEl>
                                        <p:attrNameLst>
                                          <p:attrName>ppt_x</p:attrName>
                                        </p:attrNameLst>
                                      </p:cBhvr>
                                      <p:tavLst>
                                        <p:tav tm="0">
                                          <p:val>
                                            <p:strVal val="ppt_x"/>
                                          </p:val>
                                        </p:tav>
                                        <p:tav tm="100000">
                                          <p:val>
                                            <p:strVal val="ppt_x"/>
                                          </p:val>
                                        </p:tav>
                                      </p:tavLst>
                                    </p:anim>
                                    <p:anim calcmode="lin" valueType="num">
                                      <p:cBhvr additive="base">
                                        <p:cTn id="1005" dur="4500"/>
                                        <p:tgtEl>
                                          <p:spTgt spid="84"/>
                                        </p:tgtEl>
                                        <p:attrNameLst>
                                          <p:attrName>ppt_y</p:attrName>
                                        </p:attrNameLst>
                                      </p:cBhvr>
                                      <p:tavLst>
                                        <p:tav tm="0">
                                          <p:val>
                                            <p:strVal val="ppt_y"/>
                                          </p:val>
                                        </p:tav>
                                        <p:tav tm="100000">
                                          <p:val>
                                            <p:strVal val="0-ppt_h/2"/>
                                          </p:val>
                                        </p:tav>
                                      </p:tavLst>
                                    </p:anim>
                                    <p:set>
                                      <p:cBhvr>
                                        <p:cTn id="1006" dur="1" fill="hold">
                                          <p:stCondLst>
                                            <p:cond delay="4499"/>
                                          </p:stCondLst>
                                        </p:cTn>
                                        <p:tgtEl>
                                          <p:spTgt spid="84"/>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4"/>
                                        </p:tgtEl>
                                      </p:cBhvr>
                                    </p:animEffect>
                                    <p:set>
                                      <p:cBhvr>
                                        <p:cTn id="1009" dur="1" fill="hold">
                                          <p:stCondLst>
                                            <p:cond delay="5999"/>
                                          </p:stCondLst>
                                        </p:cTn>
                                        <p:tgtEl>
                                          <p:spTgt spid="84"/>
                                        </p:tgtEl>
                                        <p:attrNameLst>
                                          <p:attrName>style.visibility</p:attrName>
                                        </p:attrNameLst>
                                      </p:cBhvr>
                                      <p:to>
                                        <p:strVal val="hidden"/>
                                      </p:to>
                                    </p:set>
                                  </p:childTnLst>
                                </p:cTn>
                              </p:par>
                              <p:par>
                                <p:cTn id="1010" presetID="2" presetClass="entr" presetSubtype="4"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1+#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1"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0-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4" fill="hold" grpId="0" nodeType="withEffect">
                                  <p:stCondLst>
                                    <p:cond delay="0"/>
                                  </p:stCondLst>
                                  <p:childTnLst>
                                    <p:set>
                                      <p:cBhvr>
                                        <p:cTn id="1026" dur="1" fill="hold">
                                          <p:stCondLst>
                                            <p:cond delay="0"/>
                                          </p:stCondLst>
                                        </p:cTn>
                                        <p:tgtEl>
                                          <p:spTgt spid="77"/>
                                        </p:tgtEl>
                                        <p:attrNameLst>
                                          <p:attrName>style.visibility</p:attrName>
                                        </p:attrNameLst>
                                      </p:cBhvr>
                                      <p:to>
                                        <p:strVal val="visible"/>
                                      </p:to>
                                    </p:set>
                                    <p:anim calcmode="lin" valueType="num">
                                      <p:cBhvr additive="base">
                                        <p:cTn id="1027" dur="4000" fill="hold"/>
                                        <p:tgtEl>
                                          <p:spTgt spid="77"/>
                                        </p:tgtEl>
                                        <p:attrNameLst>
                                          <p:attrName>ppt_x</p:attrName>
                                        </p:attrNameLst>
                                      </p:cBhvr>
                                      <p:tavLst>
                                        <p:tav tm="0">
                                          <p:val>
                                            <p:strVal val="#ppt_x"/>
                                          </p:val>
                                        </p:tav>
                                        <p:tav tm="100000">
                                          <p:val>
                                            <p:strVal val="#ppt_x"/>
                                          </p:val>
                                        </p:tav>
                                      </p:tavLst>
                                    </p:anim>
                                    <p:anim calcmode="lin" valueType="num">
                                      <p:cBhvr additive="base">
                                        <p:cTn id="1028" dur="4000" fill="hold"/>
                                        <p:tgtEl>
                                          <p:spTgt spid="77"/>
                                        </p:tgtEl>
                                        <p:attrNameLst>
                                          <p:attrName>ppt_y</p:attrName>
                                        </p:attrNameLst>
                                      </p:cBhvr>
                                      <p:tavLst>
                                        <p:tav tm="0">
                                          <p:val>
                                            <p:strVal val="1+#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77"/>
                                        </p:tgtEl>
                                        <p:attrNameLst>
                                          <p:attrName>style.visibility</p:attrName>
                                        </p:attrNameLst>
                                      </p:cBhvr>
                                      <p:to>
                                        <p:strVal val="visible"/>
                                      </p:to>
                                    </p:set>
                                    <p:anim calcmode="lin" valueType="num">
                                      <p:cBhvr>
                                        <p:cTn id="1031" dur="4000" fill="hold"/>
                                        <p:tgtEl>
                                          <p:spTgt spid="77"/>
                                        </p:tgtEl>
                                        <p:attrNameLst>
                                          <p:attrName>ppt_w</p:attrName>
                                        </p:attrNameLst>
                                      </p:cBhvr>
                                      <p:tavLst>
                                        <p:tav tm="0">
                                          <p:val>
                                            <p:strVal val="#ppt_w"/>
                                          </p:val>
                                        </p:tav>
                                        <p:tav tm="100000">
                                          <p:val>
                                            <p:strVal val="#ppt_w"/>
                                          </p:val>
                                        </p:tav>
                                      </p:tavLst>
                                    </p:anim>
                                    <p:anim calcmode="lin" valueType="num">
                                      <p:cBhvr>
                                        <p:cTn id="1032" dur="4000" fill="hold"/>
                                        <p:tgtEl>
                                          <p:spTgt spid="77"/>
                                        </p:tgtEl>
                                        <p:attrNameLst>
                                          <p:attrName>ppt_h</p:attrName>
                                        </p:attrNameLst>
                                      </p:cBhvr>
                                      <p:tavLst>
                                        <p:tav tm="0" fmla="#ppt_h*sin(2.5*pi*$)">
                                          <p:val>
                                            <p:fltVal val="0"/>
                                          </p:val>
                                        </p:tav>
                                        <p:tav tm="100000">
                                          <p:val>
                                            <p:fltVal val="1"/>
                                          </p:val>
                                        </p:tav>
                                      </p:tavLst>
                                    </p:anim>
                                  </p:childTnLst>
                                </p:cTn>
                              </p:par>
                              <p:par>
                                <p:cTn id="1033" presetID="2" presetClass="exit" presetSubtype="1" fill="hold" grpId="2" nodeType="withEffect">
                                  <p:stCondLst>
                                    <p:cond delay="0"/>
                                  </p:stCondLst>
                                  <p:childTnLst>
                                    <p:anim calcmode="lin" valueType="num">
                                      <p:cBhvr additive="base">
                                        <p:cTn id="1034" dur="4500"/>
                                        <p:tgtEl>
                                          <p:spTgt spid="77"/>
                                        </p:tgtEl>
                                        <p:attrNameLst>
                                          <p:attrName>ppt_x</p:attrName>
                                        </p:attrNameLst>
                                      </p:cBhvr>
                                      <p:tavLst>
                                        <p:tav tm="0">
                                          <p:val>
                                            <p:strVal val="ppt_x"/>
                                          </p:val>
                                        </p:tav>
                                        <p:tav tm="100000">
                                          <p:val>
                                            <p:strVal val="ppt_x"/>
                                          </p:val>
                                        </p:tav>
                                      </p:tavLst>
                                    </p:anim>
                                    <p:anim calcmode="lin" valueType="num">
                                      <p:cBhvr additive="base">
                                        <p:cTn id="1035" dur="4500"/>
                                        <p:tgtEl>
                                          <p:spTgt spid="77"/>
                                        </p:tgtEl>
                                        <p:attrNameLst>
                                          <p:attrName>ppt_y</p:attrName>
                                        </p:attrNameLst>
                                      </p:cBhvr>
                                      <p:tavLst>
                                        <p:tav tm="0">
                                          <p:val>
                                            <p:strVal val="ppt_y"/>
                                          </p:val>
                                        </p:tav>
                                        <p:tav tm="100000">
                                          <p:val>
                                            <p:strVal val="0-ppt_h/2"/>
                                          </p:val>
                                        </p:tav>
                                      </p:tavLst>
                                    </p:anim>
                                    <p:set>
                                      <p:cBhvr>
                                        <p:cTn id="1036" dur="1" fill="hold">
                                          <p:stCondLst>
                                            <p:cond delay="4499"/>
                                          </p:stCondLst>
                                        </p:cTn>
                                        <p:tgtEl>
                                          <p:spTgt spid="77"/>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77"/>
                                        </p:tgtEl>
                                      </p:cBhvr>
                                    </p:animEffect>
                                    <p:set>
                                      <p:cBhvr>
                                        <p:cTn id="1039" dur="1" fill="hold">
                                          <p:stCondLst>
                                            <p:cond delay="5999"/>
                                          </p:stCondLst>
                                        </p:cTn>
                                        <p:tgtEl>
                                          <p:spTgt spid="77"/>
                                        </p:tgtEl>
                                        <p:attrNameLst>
                                          <p:attrName>style.visibility</p:attrName>
                                        </p:attrNameLst>
                                      </p:cBhvr>
                                      <p:to>
                                        <p:strVal val="hidden"/>
                                      </p:to>
                                    </p:set>
                                  </p:childTnLst>
                                </p:cTn>
                              </p:par>
                              <p:par>
                                <p:cTn id="1040" presetID="2" presetClass="entr" presetSubtype="4" fill="hold" grpId="0" nodeType="withEffect">
                                  <p:stCondLst>
                                    <p:cond delay="0"/>
                                  </p:stCondLst>
                                  <p:childTnLst>
                                    <p:set>
                                      <p:cBhvr>
                                        <p:cTn id="1041" dur="1" fill="hold">
                                          <p:stCondLst>
                                            <p:cond delay="0"/>
                                          </p:stCondLst>
                                        </p:cTn>
                                        <p:tgtEl>
                                          <p:spTgt spid="79"/>
                                        </p:tgtEl>
                                        <p:attrNameLst>
                                          <p:attrName>style.visibility</p:attrName>
                                        </p:attrNameLst>
                                      </p:cBhvr>
                                      <p:to>
                                        <p:strVal val="visible"/>
                                      </p:to>
                                    </p:set>
                                    <p:anim calcmode="lin" valueType="num">
                                      <p:cBhvr additive="base">
                                        <p:cTn id="1042" dur="4000" fill="hold"/>
                                        <p:tgtEl>
                                          <p:spTgt spid="79"/>
                                        </p:tgtEl>
                                        <p:attrNameLst>
                                          <p:attrName>ppt_x</p:attrName>
                                        </p:attrNameLst>
                                      </p:cBhvr>
                                      <p:tavLst>
                                        <p:tav tm="0">
                                          <p:val>
                                            <p:strVal val="#ppt_x"/>
                                          </p:val>
                                        </p:tav>
                                        <p:tav tm="100000">
                                          <p:val>
                                            <p:strVal val="#ppt_x"/>
                                          </p:val>
                                        </p:tav>
                                      </p:tavLst>
                                    </p:anim>
                                    <p:anim calcmode="lin" valueType="num">
                                      <p:cBhvr additive="base">
                                        <p:cTn id="1043" dur="4000" fill="hold"/>
                                        <p:tgtEl>
                                          <p:spTgt spid="79"/>
                                        </p:tgtEl>
                                        <p:attrNameLst>
                                          <p:attrName>ppt_y</p:attrName>
                                        </p:attrNameLst>
                                      </p:cBhvr>
                                      <p:tavLst>
                                        <p:tav tm="0">
                                          <p:val>
                                            <p:strVal val="1+#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9"/>
                                        </p:tgtEl>
                                        <p:attrNameLst>
                                          <p:attrName>style.visibility</p:attrName>
                                        </p:attrNameLst>
                                      </p:cBhvr>
                                      <p:to>
                                        <p:strVal val="visible"/>
                                      </p:to>
                                    </p:set>
                                    <p:anim calcmode="lin" valueType="num">
                                      <p:cBhvr>
                                        <p:cTn id="1046" dur="4000" fill="hold"/>
                                        <p:tgtEl>
                                          <p:spTgt spid="79"/>
                                        </p:tgtEl>
                                        <p:attrNameLst>
                                          <p:attrName>ppt_w</p:attrName>
                                        </p:attrNameLst>
                                      </p:cBhvr>
                                      <p:tavLst>
                                        <p:tav tm="0">
                                          <p:val>
                                            <p:strVal val="#ppt_w"/>
                                          </p:val>
                                        </p:tav>
                                        <p:tav tm="100000">
                                          <p:val>
                                            <p:strVal val="#ppt_w"/>
                                          </p:val>
                                        </p:tav>
                                      </p:tavLst>
                                    </p:anim>
                                    <p:anim calcmode="lin" valueType="num">
                                      <p:cBhvr>
                                        <p:cTn id="1047" dur="4000" fill="hold"/>
                                        <p:tgtEl>
                                          <p:spTgt spid="79"/>
                                        </p:tgtEl>
                                        <p:attrNameLst>
                                          <p:attrName>ppt_h</p:attrName>
                                        </p:attrNameLst>
                                      </p:cBhvr>
                                      <p:tavLst>
                                        <p:tav tm="0" fmla="#ppt_h*sin(2.5*pi*$)">
                                          <p:val>
                                            <p:fltVal val="0"/>
                                          </p:val>
                                        </p:tav>
                                        <p:tav tm="100000">
                                          <p:val>
                                            <p:fltVal val="1"/>
                                          </p:val>
                                        </p:tav>
                                      </p:tavLst>
                                    </p:anim>
                                  </p:childTnLst>
                                </p:cTn>
                              </p:par>
                              <p:par>
                                <p:cTn id="1048" presetID="2" presetClass="exit" presetSubtype="1" fill="hold" grpId="2" nodeType="withEffect">
                                  <p:stCondLst>
                                    <p:cond delay="0"/>
                                  </p:stCondLst>
                                  <p:childTnLst>
                                    <p:anim calcmode="lin" valueType="num">
                                      <p:cBhvr additive="base">
                                        <p:cTn id="1049" dur="4500"/>
                                        <p:tgtEl>
                                          <p:spTgt spid="79"/>
                                        </p:tgtEl>
                                        <p:attrNameLst>
                                          <p:attrName>ppt_x</p:attrName>
                                        </p:attrNameLst>
                                      </p:cBhvr>
                                      <p:tavLst>
                                        <p:tav tm="0">
                                          <p:val>
                                            <p:strVal val="ppt_x"/>
                                          </p:val>
                                        </p:tav>
                                        <p:tav tm="100000">
                                          <p:val>
                                            <p:strVal val="ppt_x"/>
                                          </p:val>
                                        </p:tav>
                                      </p:tavLst>
                                    </p:anim>
                                    <p:anim calcmode="lin" valueType="num">
                                      <p:cBhvr additive="base">
                                        <p:cTn id="1050" dur="4500"/>
                                        <p:tgtEl>
                                          <p:spTgt spid="79"/>
                                        </p:tgtEl>
                                        <p:attrNameLst>
                                          <p:attrName>ppt_y</p:attrName>
                                        </p:attrNameLst>
                                      </p:cBhvr>
                                      <p:tavLst>
                                        <p:tav tm="0">
                                          <p:val>
                                            <p:strVal val="ppt_y"/>
                                          </p:val>
                                        </p:tav>
                                        <p:tav tm="100000">
                                          <p:val>
                                            <p:strVal val="0-ppt_h/2"/>
                                          </p:val>
                                        </p:tav>
                                      </p:tavLst>
                                    </p:anim>
                                    <p:set>
                                      <p:cBhvr>
                                        <p:cTn id="1051" dur="1" fill="hold">
                                          <p:stCondLst>
                                            <p:cond delay="4499"/>
                                          </p:stCondLst>
                                        </p:cTn>
                                        <p:tgtEl>
                                          <p:spTgt spid="79"/>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9"/>
                                        </p:tgtEl>
                                      </p:cBhvr>
                                    </p:animEffect>
                                    <p:set>
                                      <p:cBhvr>
                                        <p:cTn id="1054" dur="1" fill="hold">
                                          <p:stCondLst>
                                            <p:cond delay="5999"/>
                                          </p:stCondLst>
                                        </p:cTn>
                                        <p:tgtEl>
                                          <p:spTgt spid="79"/>
                                        </p:tgtEl>
                                        <p:attrNameLst>
                                          <p:attrName>style.visibility</p:attrName>
                                        </p:attrNameLst>
                                      </p:cBhvr>
                                      <p:to>
                                        <p:strVal val="hidden"/>
                                      </p:to>
                                    </p:set>
                                  </p:childTnLst>
                                </p:cTn>
                              </p:par>
                              <p:par>
                                <p:cTn id="1055" presetID="2" presetClass="entr" presetSubtype="4" fill="hold" grpId="0" nodeType="withEffect">
                                  <p:stCondLst>
                                    <p:cond delay="0"/>
                                  </p:stCondLst>
                                  <p:childTnLst>
                                    <p:set>
                                      <p:cBhvr>
                                        <p:cTn id="1056" dur="1" fill="hold">
                                          <p:stCondLst>
                                            <p:cond delay="0"/>
                                          </p:stCondLst>
                                        </p:cTn>
                                        <p:tgtEl>
                                          <p:spTgt spid="72"/>
                                        </p:tgtEl>
                                        <p:attrNameLst>
                                          <p:attrName>style.visibility</p:attrName>
                                        </p:attrNameLst>
                                      </p:cBhvr>
                                      <p:to>
                                        <p:strVal val="visible"/>
                                      </p:to>
                                    </p:set>
                                    <p:anim calcmode="lin" valueType="num">
                                      <p:cBhvr additive="base">
                                        <p:cTn id="1057" dur="4000" fill="hold"/>
                                        <p:tgtEl>
                                          <p:spTgt spid="72"/>
                                        </p:tgtEl>
                                        <p:attrNameLst>
                                          <p:attrName>ppt_x</p:attrName>
                                        </p:attrNameLst>
                                      </p:cBhvr>
                                      <p:tavLst>
                                        <p:tav tm="0">
                                          <p:val>
                                            <p:strVal val="#ppt_x"/>
                                          </p:val>
                                        </p:tav>
                                        <p:tav tm="100000">
                                          <p:val>
                                            <p:strVal val="#ppt_x"/>
                                          </p:val>
                                        </p:tav>
                                      </p:tavLst>
                                    </p:anim>
                                    <p:anim calcmode="lin" valueType="num">
                                      <p:cBhvr additive="base">
                                        <p:cTn id="1058" dur="4000" fill="hold"/>
                                        <p:tgtEl>
                                          <p:spTgt spid="72"/>
                                        </p:tgtEl>
                                        <p:attrNameLst>
                                          <p:attrName>ppt_y</p:attrName>
                                        </p:attrNameLst>
                                      </p:cBhvr>
                                      <p:tavLst>
                                        <p:tav tm="0">
                                          <p:val>
                                            <p:strVal val="1+#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72"/>
                                        </p:tgtEl>
                                        <p:attrNameLst>
                                          <p:attrName>style.visibility</p:attrName>
                                        </p:attrNameLst>
                                      </p:cBhvr>
                                      <p:to>
                                        <p:strVal val="visible"/>
                                      </p:to>
                                    </p:set>
                                    <p:anim calcmode="lin" valueType="num">
                                      <p:cBhvr>
                                        <p:cTn id="1061" dur="4000" fill="hold"/>
                                        <p:tgtEl>
                                          <p:spTgt spid="72"/>
                                        </p:tgtEl>
                                        <p:attrNameLst>
                                          <p:attrName>ppt_w</p:attrName>
                                        </p:attrNameLst>
                                      </p:cBhvr>
                                      <p:tavLst>
                                        <p:tav tm="0">
                                          <p:val>
                                            <p:strVal val="#ppt_w"/>
                                          </p:val>
                                        </p:tav>
                                        <p:tav tm="100000">
                                          <p:val>
                                            <p:strVal val="#ppt_w"/>
                                          </p:val>
                                        </p:tav>
                                      </p:tavLst>
                                    </p:anim>
                                    <p:anim calcmode="lin" valueType="num">
                                      <p:cBhvr>
                                        <p:cTn id="1062" dur="4000" fill="hold"/>
                                        <p:tgtEl>
                                          <p:spTgt spid="72"/>
                                        </p:tgtEl>
                                        <p:attrNameLst>
                                          <p:attrName>ppt_h</p:attrName>
                                        </p:attrNameLst>
                                      </p:cBhvr>
                                      <p:tavLst>
                                        <p:tav tm="0" fmla="#ppt_h*sin(2.5*pi*$)">
                                          <p:val>
                                            <p:fltVal val="0"/>
                                          </p:val>
                                        </p:tav>
                                        <p:tav tm="100000">
                                          <p:val>
                                            <p:fltVal val="1"/>
                                          </p:val>
                                        </p:tav>
                                      </p:tavLst>
                                    </p:anim>
                                  </p:childTnLst>
                                </p:cTn>
                              </p:par>
                              <p:par>
                                <p:cTn id="1063" presetID="2" presetClass="exit" presetSubtype="1" fill="hold" grpId="2" nodeType="withEffect">
                                  <p:stCondLst>
                                    <p:cond delay="0"/>
                                  </p:stCondLst>
                                  <p:childTnLst>
                                    <p:anim calcmode="lin" valueType="num">
                                      <p:cBhvr additive="base">
                                        <p:cTn id="1064" dur="4500"/>
                                        <p:tgtEl>
                                          <p:spTgt spid="72"/>
                                        </p:tgtEl>
                                        <p:attrNameLst>
                                          <p:attrName>ppt_x</p:attrName>
                                        </p:attrNameLst>
                                      </p:cBhvr>
                                      <p:tavLst>
                                        <p:tav tm="0">
                                          <p:val>
                                            <p:strVal val="ppt_x"/>
                                          </p:val>
                                        </p:tav>
                                        <p:tav tm="100000">
                                          <p:val>
                                            <p:strVal val="ppt_x"/>
                                          </p:val>
                                        </p:tav>
                                      </p:tavLst>
                                    </p:anim>
                                    <p:anim calcmode="lin" valueType="num">
                                      <p:cBhvr additive="base">
                                        <p:cTn id="1065" dur="4500"/>
                                        <p:tgtEl>
                                          <p:spTgt spid="72"/>
                                        </p:tgtEl>
                                        <p:attrNameLst>
                                          <p:attrName>ppt_y</p:attrName>
                                        </p:attrNameLst>
                                      </p:cBhvr>
                                      <p:tavLst>
                                        <p:tav tm="0">
                                          <p:val>
                                            <p:strVal val="ppt_y"/>
                                          </p:val>
                                        </p:tav>
                                        <p:tav tm="100000">
                                          <p:val>
                                            <p:strVal val="0-ppt_h/2"/>
                                          </p:val>
                                        </p:tav>
                                      </p:tavLst>
                                    </p:anim>
                                    <p:set>
                                      <p:cBhvr>
                                        <p:cTn id="1066" dur="1" fill="hold">
                                          <p:stCondLst>
                                            <p:cond delay="4499"/>
                                          </p:stCondLst>
                                        </p:cTn>
                                        <p:tgtEl>
                                          <p:spTgt spid="72"/>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72"/>
                                        </p:tgtEl>
                                      </p:cBhvr>
                                    </p:animEffect>
                                    <p:set>
                                      <p:cBhvr>
                                        <p:cTn id="1069" dur="1" fill="hold">
                                          <p:stCondLst>
                                            <p:cond delay="5999"/>
                                          </p:stCondLst>
                                        </p:cTn>
                                        <p:tgtEl>
                                          <p:spTgt spid="72"/>
                                        </p:tgtEl>
                                        <p:attrNameLst>
                                          <p:attrName>style.visibility</p:attrName>
                                        </p:attrNameLst>
                                      </p:cBhvr>
                                      <p:to>
                                        <p:strVal val="hidden"/>
                                      </p:to>
                                    </p:set>
                                  </p:childTnLst>
                                </p:cTn>
                              </p:par>
                              <p:par>
                                <p:cTn id="1070" presetID="2" presetClass="entr" presetSubtype="4" fill="hold" grpId="0" nodeType="withEffect">
                                  <p:stCondLst>
                                    <p:cond delay="0"/>
                                  </p:stCondLst>
                                  <p:childTnLst>
                                    <p:set>
                                      <p:cBhvr>
                                        <p:cTn id="1071" dur="1" fill="hold">
                                          <p:stCondLst>
                                            <p:cond delay="0"/>
                                          </p:stCondLst>
                                        </p:cTn>
                                        <p:tgtEl>
                                          <p:spTgt spid="74"/>
                                        </p:tgtEl>
                                        <p:attrNameLst>
                                          <p:attrName>style.visibility</p:attrName>
                                        </p:attrNameLst>
                                      </p:cBhvr>
                                      <p:to>
                                        <p:strVal val="visible"/>
                                      </p:to>
                                    </p:set>
                                    <p:anim calcmode="lin" valueType="num">
                                      <p:cBhvr additive="base">
                                        <p:cTn id="1072" dur="4000" fill="hold"/>
                                        <p:tgtEl>
                                          <p:spTgt spid="74"/>
                                        </p:tgtEl>
                                        <p:attrNameLst>
                                          <p:attrName>ppt_x</p:attrName>
                                        </p:attrNameLst>
                                      </p:cBhvr>
                                      <p:tavLst>
                                        <p:tav tm="0">
                                          <p:val>
                                            <p:strVal val="#ppt_x"/>
                                          </p:val>
                                        </p:tav>
                                        <p:tav tm="100000">
                                          <p:val>
                                            <p:strVal val="#ppt_x"/>
                                          </p:val>
                                        </p:tav>
                                      </p:tavLst>
                                    </p:anim>
                                    <p:anim calcmode="lin" valueType="num">
                                      <p:cBhvr additive="base">
                                        <p:cTn id="1073" dur="4000" fill="hold"/>
                                        <p:tgtEl>
                                          <p:spTgt spid="74"/>
                                        </p:tgtEl>
                                        <p:attrNameLst>
                                          <p:attrName>ppt_y</p:attrName>
                                        </p:attrNameLst>
                                      </p:cBhvr>
                                      <p:tavLst>
                                        <p:tav tm="0">
                                          <p:val>
                                            <p:strVal val="1+#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74"/>
                                        </p:tgtEl>
                                        <p:attrNameLst>
                                          <p:attrName>style.visibility</p:attrName>
                                        </p:attrNameLst>
                                      </p:cBhvr>
                                      <p:to>
                                        <p:strVal val="visible"/>
                                      </p:to>
                                    </p:set>
                                    <p:anim calcmode="lin" valueType="num">
                                      <p:cBhvr>
                                        <p:cTn id="1076" dur="4000" fill="hold"/>
                                        <p:tgtEl>
                                          <p:spTgt spid="74"/>
                                        </p:tgtEl>
                                        <p:attrNameLst>
                                          <p:attrName>ppt_w</p:attrName>
                                        </p:attrNameLst>
                                      </p:cBhvr>
                                      <p:tavLst>
                                        <p:tav tm="0">
                                          <p:val>
                                            <p:strVal val="#ppt_w"/>
                                          </p:val>
                                        </p:tav>
                                        <p:tav tm="100000">
                                          <p:val>
                                            <p:strVal val="#ppt_w"/>
                                          </p:val>
                                        </p:tav>
                                      </p:tavLst>
                                    </p:anim>
                                    <p:anim calcmode="lin" valueType="num">
                                      <p:cBhvr>
                                        <p:cTn id="1077" dur="4000" fill="hold"/>
                                        <p:tgtEl>
                                          <p:spTgt spid="74"/>
                                        </p:tgtEl>
                                        <p:attrNameLst>
                                          <p:attrName>ppt_h</p:attrName>
                                        </p:attrNameLst>
                                      </p:cBhvr>
                                      <p:tavLst>
                                        <p:tav tm="0" fmla="#ppt_h*sin(2.5*pi*$)">
                                          <p:val>
                                            <p:fltVal val="0"/>
                                          </p:val>
                                        </p:tav>
                                        <p:tav tm="100000">
                                          <p:val>
                                            <p:fltVal val="1"/>
                                          </p:val>
                                        </p:tav>
                                      </p:tavLst>
                                    </p:anim>
                                  </p:childTnLst>
                                </p:cTn>
                              </p:par>
                              <p:par>
                                <p:cTn id="1078" presetID="2" presetClass="exit" presetSubtype="1" fill="hold" grpId="2" nodeType="withEffect">
                                  <p:stCondLst>
                                    <p:cond delay="0"/>
                                  </p:stCondLst>
                                  <p:childTnLst>
                                    <p:anim calcmode="lin" valueType="num">
                                      <p:cBhvr additive="base">
                                        <p:cTn id="1079" dur="4500"/>
                                        <p:tgtEl>
                                          <p:spTgt spid="74"/>
                                        </p:tgtEl>
                                        <p:attrNameLst>
                                          <p:attrName>ppt_x</p:attrName>
                                        </p:attrNameLst>
                                      </p:cBhvr>
                                      <p:tavLst>
                                        <p:tav tm="0">
                                          <p:val>
                                            <p:strVal val="ppt_x"/>
                                          </p:val>
                                        </p:tav>
                                        <p:tav tm="100000">
                                          <p:val>
                                            <p:strVal val="ppt_x"/>
                                          </p:val>
                                        </p:tav>
                                      </p:tavLst>
                                    </p:anim>
                                    <p:anim calcmode="lin" valueType="num">
                                      <p:cBhvr additive="base">
                                        <p:cTn id="1080" dur="4500"/>
                                        <p:tgtEl>
                                          <p:spTgt spid="74"/>
                                        </p:tgtEl>
                                        <p:attrNameLst>
                                          <p:attrName>ppt_y</p:attrName>
                                        </p:attrNameLst>
                                      </p:cBhvr>
                                      <p:tavLst>
                                        <p:tav tm="0">
                                          <p:val>
                                            <p:strVal val="ppt_y"/>
                                          </p:val>
                                        </p:tav>
                                        <p:tav tm="100000">
                                          <p:val>
                                            <p:strVal val="0-ppt_h/2"/>
                                          </p:val>
                                        </p:tav>
                                      </p:tavLst>
                                    </p:anim>
                                    <p:set>
                                      <p:cBhvr>
                                        <p:cTn id="1081" dur="1" fill="hold">
                                          <p:stCondLst>
                                            <p:cond delay="4499"/>
                                          </p:stCondLst>
                                        </p:cTn>
                                        <p:tgtEl>
                                          <p:spTgt spid="74"/>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74"/>
                                        </p:tgtEl>
                                      </p:cBhvr>
                                    </p:animEffect>
                                    <p:set>
                                      <p:cBhvr>
                                        <p:cTn id="1084" dur="1" fill="hold">
                                          <p:stCondLst>
                                            <p:cond delay="5999"/>
                                          </p:stCondLst>
                                        </p:cTn>
                                        <p:tgtEl>
                                          <p:spTgt spid="74"/>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75"/>
                                        </p:tgtEl>
                                        <p:attrNameLst>
                                          <p:attrName>style.visibility</p:attrName>
                                        </p:attrNameLst>
                                      </p:cBhvr>
                                      <p:to>
                                        <p:strVal val="visible"/>
                                      </p:to>
                                    </p:set>
                                    <p:anim calcmode="lin" valueType="num">
                                      <p:cBhvr additive="base">
                                        <p:cTn id="1087" dur="4000" fill="hold"/>
                                        <p:tgtEl>
                                          <p:spTgt spid="75"/>
                                        </p:tgtEl>
                                        <p:attrNameLst>
                                          <p:attrName>ppt_x</p:attrName>
                                        </p:attrNameLst>
                                      </p:cBhvr>
                                      <p:tavLst>
                                        <p:tav tm="0">
                                          <p:val>
                                            <p:strVal val="#ppt_x"/>
                                          </p:val>
                                        </p:tav>
                                        <p:tav tm="100000">
                                          <p:val>
                                            <p:strVal val="#ppt_x"/>
                                          </p:val>
                                        </p:tav>
                                      </p:tavLst>
                                    </p:anim>
                                    <p:anim calcmode="lin" valueType="num">
                                      <p:cBhvr additive="base">
                                        <p:cTn id="1088" dur="4000" fill="hold"/>
                                        <p:tgtEl>
                                          <p:spTgt spid="7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75"/>
                                        </p:tgtEl>
                                        <p:attrNameLst>
                                          <p:attrName>style.visibility</p:attrName>
                                        </p:attrNameLst>
                                      </p:cBhvr>
                                      <p:to>
                                        <p:strVal val="visible"/>
                                      </p:to>
                                    </p:set>
                                    <p:anim calcmode="lin" valueType="num">
                                      <p:cBhvr>
                                        <p:cTn id="1091" dur="4000" fill="hold"/>
                                        <p:tgtEl>
                                          <p:spTgt spid="75"/>
                                        </p:tgtEl>
                                        <p:attrNameLst>
                                          <p:attrName>ppt_w</p:attrName>
                                        </p:attrNameLst>
                                      </p:cBhvr>
                                      <p:tavLst>
                                        <p:tav tm="0">
                                          <p:val>
                                            <p:strVal val="#ppt_w"/>
                                          </p:val>
                                        </p:tav>
                                        <p:tav tm="100000">
                                          <p:val>
                                            <p:strVal val="#ppt_w"/>
                                          </p:val>
                                        </p:tav>
                                      </p:tavLst>
                                    </p:anim>
                                    <p:anim calcmode="lin" valueType="num">
                                      <p:cBhvr>
                                        <p:cTn id="1092" dur="4000" fill="hold"/>
                                        <p:tgtEl>
                                          <p:spTgt spid="7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75"/>
                                        </p:tgtEl>
                                        <p:attrNameLst>
                                          <p:attrName>ppt_x</p:attrName>
                                        </p:attrNameLst>
                                      </p:cBhvr>
                                      <p:tavLst>
                                        <p:tav tm="0">
                                          <p:val>
                                            <p:strVal val="ppt_x"/>
                                          </p:val>
                                        </p:tav>
                                        <p:tav tm="100000">
                                          <p:val>
                                            <p:strVal val="ppt_x"/>
                                          </p:val>
                                        </p:tav>
                                      </p:tavLst>
                                    </p:anim>
                                    <p:anim calcmode="lin" valueType="num">
                                      <p:cBhvr additive="base">
                                        <p:cTn id="1095" dur="4500"/>
                                        <p:tgtEl>
                                          <p:spTgt spid="75"/>
                                        </p:tgtEl>
                                        <p:attrNameLst>
                                          <p:attrName>ppt_y</p:attrName>
                                        </p:attrNameLst>
                                      </p:cBhvr>
                                      <p:tavLst>
                                        <p:tav tm="0">
                                          <p:val>
                                            <p:strVal val="ppt_y"/>
                                          </p:val>
                                        </p:tav>
                                        <p:tav tm="100000">
                                          <p:val>
                                            <p:strVal val="0-ppt_h/2"/>
                                          </p:val>
                                        </p:tav>
                                      </p:tavLst>
                                    </p:anim>
                                    <p:set>
                                      <p:cBhvr>
                                        <p:cTn id="1096" dur="1" fill="hold">
                                          <p:stCondLst>
                                            <p:cond delay="4499"/>
                                          </p:stCondLst>
                                        </p:cTn>
                                        <p:tgtEl>
                                          <p:spTgt spid="7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75"/>
                                        </p:tgtEl>
                                      </p:cBhvr>
                                    </p:animEffect>
                                    <p:set>
                                      <p:cBhvr>
                                        <p:cTn id="1099" dur="1" fill="hold">
                                          <p:stCondLst>
                                            <p:cond delay="5999"/>
                                          </p:stCondLst>
                                        </p:cTn>
                                        <p:tgtEl>
                                          <p:spTgt spid="7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71"/>
                                        </p:tgtEl>
                                        <p:attrNameLst>
                                          <p:attrName>style.visibility</p:attrName>
                                        </p:attrNameLst>
                                      </p:cBhvr>
                                      <p:to>
                                        <p:strVal val="visible"/>
                                      </p:to>
                                    </p:set>
                                    <p:anim calcmode="lin" valueType="num">
                                      <p:cBhvr additive="base">
                                        <p:cTn id="1102" dur="4000" fill="hold"/>
                                        <p:tgtEl>
                                          <p:spTgt spid="71"/>
                                        </p:tgtEl>
                                        <p:attrNameLst>
                                          <p:attrName>ppt_x</p:attrName>
                                        </p:attrNameLst>
                                      </p:cBhvr>
                                      <p:tavLst>
                                        <p:tav tm="0">
                                          <p:val>
                                            <p:strVal val="#ppt_x"/>
                                          </p:val>
                                        </p:tav>
                                        <p:tav tm="100000">
                                          <p:val>
                                            <p:strVal val="#ppt_x"/>
                                          </p:val>
                                        </p:tav>
                                      </p:tavLst>
                                    </p:anim>
                                    <p:anim calcmode="lin" valueType="num">
                                      <p:cBhvr additive="base">
                                        <p:cTn id="1103" dur="4000" fill="hold"/>
                                        <p:tgtEl>
                                          <p:spTgt spid="71"/>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71"/>
                                        </p:tgtEl>
                                        <p:attrNameLst>
                                          <p:attrName>style.visibility</p:attrName>
                                        </p:attrNameLst>
                                      </p:cBhvr>
                                      <p:to>
                                        <p:strVal val="visible"/>
                                      </p:to>
                                    </p:set>
                                    <p:anim calcmode="lin" valueType="num">
                                      <p:cBhvr>
                                        <p:cTn id="1106" dur="4000" fill="hold"/>
                                        <p:tgtEl>
                                          <p:spTgt spid="71"/>
                                        </p:tgtEl>
                                        <p:attrNameLst>
                                          <p:attrName>ppt_w</p:attrName>
                                        </p:attrNameLst>
                                      </p:cBhvr>
                                      <p:tavLst>
                                        <p:tav tm="0">
                                          <p:val>
                                            <p:strVal val="#ppt_w"/>
                                          </p:val>
                                        </p:tav>
                                        <p:tav tm="100000">
                                          <p:val>
                                            <p:strVal val="#ppt_w"/>
                                          </p:val>
                                        </p:tav>
                                      </p:tavLst>
                                    </p:anim>
                                    <p:anim calcmode="lin" valueType="num">
                                      <p:cBhvr>
                                        <p:cTn id="1107" dur="4000" fill="hold"/>
                                        <p:tgtEl>
                                          <p:spTgt spid="71"/>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71"/>
                                        </p:tgtEl>
                                        <p:attrNameLst>
                                          <p:attrName>ppt_x</p:attrName>
                                        </p:attrNameLst>
                                      </p:cBhvr>
                                      <p:tavLst>
                                        <p:tav tm="0">
                                          <p:val>
                                            <p:strVal val="ppt_x"/>
                                          </p:val>
                                        </p:tav>
                                        <p:tav tm="100000">
                                          <p:val>
                                            <p:strVal val="ppt_x"/>
                                          </p:val>
                                        </p:tav>
                                      </p:tavLst>
                                    </p:anim>
                                    <p:anim calcmode="lin" valueType="num">
                                      <p:cBhvr additive="base">
                                        <p:cTn id="1110" dur="4500"/>
                                        <p:tgtEl>
                                          <p:spTgt spid="71"/>
                                        </p:tgtEl>
                                        <p:attrNameLst>
                                          <p:attrName>ppt_y</p:attrName>
                                        </p:attrNameLst>
                                      </p:cBhvr>
                                      <p:tavLst>
                                        <p:tav tm="0">
                                          <p:val>
                                            <p:strVal val="ppt_y"/>
                                          </p:val>
                                        </p:tav>
                                        <p:tav tm="100000">
                                          <p:val>
                                            <p:strVal val="0-ppt_h/2"/>
                                          </p:val>
                                        </p:tav>
                                      </p:tavLst>
                                    </p:anim>
                                    <p:set>
                                      <p:cBhvr>
                                        <p:cTn id="1111" dur="1" fill="hold">
                                          <p:stCondLst>
                                            <p:cond delay="4499"/>
                                          </p:stCondLst>
                                        </p:cTn>
                                        <p:tgtEl>
                                          <p:spTgt spid="71"/>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71"/>
                                        </p:tgtEl>
                                      </p:cBhvr>
                                    </p:animEffect>
                                    <p:set>
                                      <p:cBhvr>
                                        <p:cTn id="1114" dur="1" fill="hold">
                                          <p:stCondLst>
                                            <p:cond delay="5999"/>
                                          </p:stCondLst>
                                        </p:cTn>
                                        <p:tgtEl>
                                          <p:spTgt spid="71"/>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80"/>
                                        </p:tgtEl>
                                        <p:attrNameLst>
                                          <p:attrName>style.visibility</p:attrName>
                                        </p:attrNameLst>
                                      </p:cBhvr>
                                      <p:to>
                                        <p:strVal val="visible"/>
                                      </p:to>
                                    </p:set>
                                    <p:anim calcmode="lin" valueType="num">
                                      <p:cBhvr additive="base">
                                        <p:cTn id="1117" dur="4000" fill="hold"/>
                                        <p:tgtEl>
                                          <p:spTgt spid="80"/>
                                        </p:tgtEl>
                                        <p:attrNameLst>
                                          <p:attrName>ppt_x</p:attrName>
                                        </p:attrNameLst>
                                      </p:cBhvr>
                                      <p:tavLst>
                                        <p:tav tm="0">
                                          <p:val>
                                            <p:strVal val="#ppt_x"/>
                                          </p:val>
                                        </p:tav>
                                        <p:tav tm="100000">
                                          <p:val>
                                            <p:strVal val="#ppt_x"/>
                                          </p:val>
                                        </p:tav>
                                      </p:tavLst>
                                    </p:anim>
                                    <p:anim calcmode="lin" valueType="num">
                                      <p:cBhvr additive="base">
                                        <p:cTn id="1118" dur="4000" fill="hold"/>
                                        <p:tgtEl>
                                          <p:spTgt spid="80"/>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80"/>
                                        </p:tgtEl>
                                        <p:attrNameLst>
                                          <p:attrName>style.visibility</p:attrName>
                                        </p:attrNameLst>
                                      </p:cBhvr>
                                      <p:to>
                                        <p:strVal val="visible"/>
                                      </p:to>
                                    </p:set>
                                    <p:anim calcmode="lin" valueType="num">
                                      <p:cBhvr>
                                        <p:cTn id="1121" dur="4000" fill="hold"/>
                                        <p:tgtEl>
                                          <p:spTgt spid="80"/>
                                        </p:tgtEl>
                                        <p:attrNameLst>
                                          <p:attrName>ppt_w</p:attrName>
                                        </p:attrNameLst>
                                      </p:cBhvr>
                                      <p:tavLst>
                                        <p:tav tm="0">
                                          <p:val>
                                            <p:strVal val="#ppt_w"/>
                                          </p:val>
                                        </p:tav>
                                        <p:tav tm="100000">
                                          <p:val>
                                            <p:strVal val="#ppt_w"/>
                                          </p:val>
                                        </p:tav>
                                      </p:tavLst>
                                    </p:anim>
                                    <p:anim calcmode="lin" valueType="num">
                                      <p:cBhvr>
                                        <p:cTn id="1122" dur="4000" fill="hold"/>
                                        <p:tgtEl>
                                          <p:spTgt spid="80"/>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80"/>
                                        </p:tgtEl>
                                        <p:attrNameLst>
                                          <p:attrName>ppt_x</p:attrName>
                                        </p:attrNameLst>
                                      </p:cBhvr>
                                      <p:tavLst>
                                        <p:tav tm="0">
                                          <p:val>
                                            <p:strVal val="ppt_x"/>
                                          </p:val>
                                        </p:tav>
                                        <p:tav tm="100000">
                                          <p:val>
                                            <p:strVal val="ppt_x"/>
                                          </p:val>
                                        </p:tav>
                                      </p:tavLst>
                                    </p:anim>
                                    <p:anim calcmode="lin" valueType="num">
                                      <p:cBhvr additive="base">
                                        <p:cTn id="1125" dur="4500"/>
                                        <p:tgtEl>
                                          <p:spTgt spid="80"/>
                                        </p:tgtEl>
                                        <p:attrNameLst>
                                          <p:attrName>ppt_y</p:attrName>
                                        </p:attrNameLst>
                                      </p:cBhvr>
                                      <p:tavLst>
                                        <p:tav tm="0">
                                          <p:val>
                                            <p:strVal val="ppt_y"/>
                                          </p:val>
                                        </p:tav>
                                        <p:tav tm="100000">
                                          <p:val>
                                            <p:strVal val="0-ppt_h/2"/>
                                          </p:val>
                                        </p:tav>
                                      </p:tavLst>
                                    </p:anim>
                                    <p:set>
                                      <p:cBhvr>
                                        <p:cTn id="1126" dur="1" fill="hold">
                                          <p:stCondLst>
                                            <p:cond delay="4499"/>
                                          </p:stCondLst>
                                        </p:cTn>
                                        <p:tgtEl>
                                          <p:spTgt spid="80"/>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80"/>
                                        </p:tgtEl>
                                      </p:cBhvr>
                                    </p:animEffect>
                                    <p:set>
                                      <p:cBhvr>
                                        <p:cTn id="1129" dur="1" fill="hold">
                                          <p:stCondLst>
                                            <p:cond delay="5999"/>
                                          </p:stCondLst>
                                        </p:cTn>
                                        <p:tgtEl>
                                          <p:spTgt spid="80"/>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76"/>
                                        </p:tgtEl>
                                        <p:attrNameLst>
                                          <p:attrName>style.visibility</p:attrName>
                                        </p:attrNameLst>
                                      </p:cBhvr>
                                      <p:to>
                                        <p:strVal val="visible"/>
                                      </p:to>
                                    </p:set>
                                    <p:anim calcmode="lin" valueType="num">
                                      <p:cBhvr additive="base">
                                        <p:cTn id="1132" dur="4000" fill="hold"/>
                                        <p:tgtEl>
                                          <p:spTgt spid="76"/>
                                        </p:tgtEl>
                                        <p:attrNameLst>
                                          <p:attrName>ppt_x</p:attrName>
                                        </p:attrNameLst>
                                      </p:cBhvr>
                                      <p:tavLst>
                                        <p:tav tm="0">
                                          <p:val>
                                            <p:strVal val="#ppt_x"/>
                                          </p:val>
                                        </p:tav>
                                        <p:tav tm="100000">
                                          <p:val>
                                            <p:strVal val="#ppt_x"/>
                                          </p:val>
                                        </p:tav>
                                      </p:tavLst>
                                    </p:anim>
                                    <p:anim calcmode="lin" valueType="num">
                                      <p:cBhvr additive="base">
                                        <p:cTn id="1133" dur="4000" fill="hold"/>
                                        <p:tgtEl>
                                          <p:spTgt spid="76"/>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76"/>
                                        </p:tgtEl>
                                        <p:attrNameLst>
                                          <p:attrName>style.visibility</p:attrName>
                                        </p:attrNameLst>
                                      </p:cBhvr>
                                      <p:to>
                                        <p:strVal val="visible"/>
                                      </p:to>
                                    </p:set>
                                    <p:anim calcmode="lin" valueType="num">
                                      <p:cBhvr>
                                        <p:cTn id="1136" dur="4000" fill="hold"/>
                                        <p:tgtEl>
                                          <p:spTgt spid="76"/>
                                        </p:tgtEl>
                                        <p:attrNameLst>
                                          <p:attrName>ppt_w</p:attrName>
                                        </p:attrNameLst>
                                      </p:cBhvr>
                                      <p:tavLst>
                                        <p:tav tm="0">
                                          <p:val>
                                            <p:strVal val="#ppt_w"/>
                                          </p:val>
                                        </p:tav>
                                        <p:tav tm="100000">
                                          <p:val>
                                            <p:strVal val="#ppt_w"/>
                                          </p:val>
                                        </p:tav>
                                      </p:tavLst>
                                    </p:anim>
                                    <p:anim calcmode="lin" valueType="num">
                                      <p:cBhvr>
                                        <p:cTn id="1137" dur="4000" fill="hold"/>
                                        <p:tgtEl>
                                          <p:spTgt spid="76"/>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76"/>
                                        </p:tgtEl>
                                        <p:attrNameLst>
                                          <p:attrName>ppt_x</p:attrName>
                                        </p:attrNameLst>
                                      </p:cBhvr>
                                      <p:tavLst>
                                        <p:tav tm="0">
                                          <p:val>
                                            <p:strVal val="ppt_x"/>
                                          </p:val>
                                        </p:tav>
                                        <p:tav tm="100000">
                                          <p:val>
                                            <p:strVal val="ppt_x"/>
                                          </p:val>
                                        </p:tav>
                                      </p:tavLst>
                                    </p:anim>
                                    <p:anim calcmode="lin" valueType="num">
                                      <p:cBhvr additive="base">
                                        <p:cTn id="1140" dur="4500"/>
                                        <p:tgtEl>
                                          <p:spTgt spid="76"/>
                                        </p:tgtEl>
                                        <p:attrNameLst>
                                          <p:attrName>ppt_y</p:attrName>
                                        </p:attrNameLst>
                                      </p:cBhvr>
                                      <p:tavLst>
                                        <p:tav tm="0">
                                          <p:val>
                                            <p:strVal val="ppt_y"/>
                                          </p:val>
                                        </p:tav>
                                        <p:tav tm="100000">
                                          <p:val>
                                            <p:strVal val="0-ppt_h/2"/>
                                          </p:val>
                                        </p:tav>
                                      </p:tavLst>
                                    </p:anim>
                                    <p:set>
                                      <p:cBhvr>
                                        <p:cTn id="1141" dur="1" fill="hold">
                                          <p:stCondLst>
                                            <p:cond delay="4499"/>
                                          </p:stCondLst>
                                        </p:cTn>
                                        <p:tgtEl>
                                          <p:spTgt spid="76"/>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76"/>
                                        </p:tgtEl>
                                      </p:cBhvr>
                                    </p:animEffect>
                                    <p:set>
                                      <p:cBhvr>
                                        <p:cTn id="1144" dur="1" fill="hold">
                                          <p:stCondLst>
                                            <p:cond delay="5999"/>
                                          </p:stCondLst>
                                        </p:cTn>
                                        <p:tgtEl>
                                          <p:spTgt spid="76"/>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87"/>
                                        </p:tgtEl>
                                        <p:attrNameLst>
                                          <p:attrName>style.visibility</p:attrName>
                                        </p:attrNameLst>
                                      </p:cBhvr>
                                      <p:to>
                                        <p:strVal val="visible"/>
                                      </p:to>
                                    </p:set>
                                    <p:anim calcmode="lin" valueType="num">
                                      <p:cBhvr additive="base">
                                        <p:cTn id="1147" dur="4000" fill="hold"/>
                                        <p:tgtEl>
                                          <p:spTgt spid="87"/>
                                        </p:tgtEl>
                                        <p:attrNameLst>
                                          <p:attrName>ppt_x</p:attrName>
                                        </p:attrNameLst>
                                      </p:cBhvr>
                                      <p:tavLst>
                                        <p:tav tm="0">
                                          <p:val>
                                            <p:strVal val="#ppt_x"/>
                                          </p:val>
                                        </p:tav>
                                        <p:tav tm="100000">
                                          <p:val>
                                            <p:strVal val="#ppt_x"/>
                                          </p:val>
                                        </p:tav>
                                      </p:tavLst>
                                    </p:anim>
                                    <p:anim calcmode="lin" valueType="num">
                                      <p:cBhvr additive="base">
                                        <p:cTn id="1148" dur="4000" fill="hold"/>
                                        <p:tgtEl>
                                          <p:spTgt spid="87"/>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87"/>
                                        </p:tgtEl>
                                        <p:attrNameLst>
                                          <p:attrName>style.visibility</p:attrName>
                                        </p:attrNameLst>
                                      </p:cBhvr>
                                      <p:to>
                                        <p:strVal val="visible"/>
                                      </p:to>
                                    </p:set>
                                    <p:anim calcmode="lin" valueType="num">
                                      <p:cBhvr>
                                        <p:cTn id="1151" dur="4000" fill="hold"/>
                                        <p:tgtEl>
                                          <p:spTgt spid="87"/>
                                        </p:tgtEl>
                                        <p:attrNameLst>
                                          <p:attrName>ppt_w</p:attrName>
                                        </p:attrNameLst>
                                      </p:cBhvr>
                                      <p:tavLst>
                                        <p:tav tm="0">
                                          <p:val>
                                            <p:strVal val="#ppt_w"/>
                                          </p:val>
                                        </p:tav>
                                        <p:tav tm="100000">
                                          <p:val>
                                            <p:strVal val="#ppt_w"/>
                                          </p:val>
                                        </p:tav>
                                      </p:tavLst>
                                    </p:anim>
                                    <p:anim calcmode="lin" valueType="num">
                                      <p:cBhvr>
                                        <p:cTn id="1152" dur="4000" fill="hold"/>
                                        <p:tgtEl>
                                          <p:spTgt spid="87"/>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87"/>
                                        </p:tgtEl>
                                        <p:attrNameLst>
                                          <p:attrName>ppt_x</p:attrName>
                                        </p:attrNameLst>
                                      </p:cBhvr>
                                      <p:tavLst>
                                        <p:tav tm="0">
                                          <p:val>
                                            <p:strVal val="ppt_x"/>
                                          </p:val>
                                        </p:tav>
                                        <p:tav tm="100000">
                                          <p:val>
                                            <p:strVal val="ppt_x"/>
                                          </p:val>
                                        </p:tav>
                                      </p:tavLst>
                                    </p:anim>
                                    <p:anim calcmode="lin" valueType="num">
                                      <p:cBhvr additive="base">
                                        <p:cTn id="1155" dur="4500"/>
                                        <p:tgtEl>
                                          <p:spTgt spid="87"/>
                                        </p:tgtEl>
                                        <p:attrNameLst>
                                          <p:attrName>ppt_y</p:attrName>
                                        </p:attrNameLst>
                                      </p:cBhvr>
                                      <p:tavLst>
                                        <p:tav tm="0">
                                          <p:val>
                                            <p:strVal val="ppt_y"/>
                                          </p:val>
                                        </p:tav>
                                        <p:tav tm="100000">
                                          <p:val>
                                            <p:strVal val="0-ppt_h/2"/>
                                          </p:val>
                                        </p:tav>
                                      </p:tavLst>
                                    </p:anim>
                                    <p:set>
                                      <p:cBhvr>
                                        <p:cTn id="1156" dur="1" fill="hold">
                                          <p:stCondLst>
                                            <p:cond delay="4499"/>
                                          </p:stCondLst>
                                        </p:cTn>
                                        <p:tgtEl>
                                          <p:spTgt spid="87"/>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87"/>
                                        </p:tgtEl>
                                      </p:cBhvr>
                                    </p:animEffect>
                                    <p:set>
                                      <p:cBhvr>
                                        <p:cTn id="1159" dur="1" fill="hold">
                                          <p:stCondLst>
                                            <p:cond delay="5999"/>
                                          </p:stCondLst>
                                        </p:cTn>
                                        <p:tgtEl>
                                          <p:spTgt spid="87"/>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83"/>
                                        </p:tgtEl>
                                        <p:attrNameLst>
                                          <p:attrName>style.visibility</p:attrName>
                                        </p:attrNameLst>
                                      </p:cBhvr>
                                      <p:to>
                                        <p:strVal val="visible"/>
                                      </p:to>
                                    </p:set>
                                    <p:anim calcmode="lin" valueType="num">
                                      <p:cBhvr additive="base">
                                        <p:cTn id="1162" dur="4000" fill="hold"/>
                                        <p:tgtEl>
                                          <p:spTgt spid="83"/>
                                        </p:tgtEl>
                                        <p:attrNameLst>
                                          <p:attrName>ppt_x</p:attrName>
                                        </p:attrNameLst>
                                      </p:cBhvr>
                                      <p:tavLst>
                                        <p:tav tm="0">
                                          <p:val>
                                            <p:strVal val="#ppt_x"/>
                                          </p:val>
                                        </p:tav>
                                        <p:tav tm="100000">
                                          <p:val>
                                            <p:strVal val="#ppt_x"/>
                                          </p:val>
                                        </p:tav>
                                      </p:tavLst>
                                    </p:anim>
                                    <p:anim calcmode="lin" valueType="num">
                                      <p:cBhvr additive="base">
                                        <p:cTn id="1163" dur="4000" fill="hold"/>
                                        <p:tgtEl>
                                          <p:spTgt spid="83"/>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83"/>
                                        </p:tgtEl>
                                        <p:attrNameLst>
                                          <p:attrName>style.visibility</p:attrName>
                                        </p:attrNameLst>
                                      </p:cBhvr>
                                      <p:to>
                                        <p:strVal val="visible"/>
                                      </p:to>
                                    </p:set>
                                    <p:anim calcmode="lin" valueType="num">
                                      <p:cBhvr>
                                        <p:cTn id="1166" dur="4000" fill="hold"/>
                                        <p:tgtEl>
                                          <p:spTgt spid="83"/>
                                        </p:tgtEl>
                                        <p:attrNameLst>
                                          <p:attrName>ppt_w</p:attrName>
                                        </p:attrNameLst>
                                      </p:cBhvr>
                                      <p:tavLst>
                                        <p:tav tm="0">
                                          <p:val>
                                            <p:strVal val="#ppt_w"/>
                                          </p:val>
                                        </p:tav>
                                        <p:tav tm="100000">
                                          <p:val>
                                            <p:strVal val="#ppt_w"/>
                                          </p:val>
                                        </p:tav>
                                      </p:tavLst>
                                    </p:anim>
                                    <p:anim calcmode="lin" valueType="num">
                                      <p:cBhvr>
                                        <p:cTn id="1167" dur="4000" fill="hold"/>
                                        <p:tgtEl>
                                          <p:spTgt spid="83"/>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83"/>
                                        </p:tgtEl>
                                        <p:attrNameLst>
                                          <p:attrName>ppt_x</p:attrName>
                                        </p:attrNameLst>
                                      </p:cBhvr>
                                      <p:tavLst>
                                        <p:tav tm="0">
                                          <p:val>
                                            <p:strVal val="ppt_x"/>
                                          </p:val>
                                        </p:tav>
                                        <p:tav tm="100000">
                                          <p:val>
                                            <p:strVal val="ppt_x"/>
                                          </p:val>
                                        </p:tav>
                                      </p:tavLst>
                                    </p:anim>
                                    <p:anim calcmode="lin" valueType="num">
                                      <p:cBhvr additive="base">
                                        <p:cTn id="1170" dur="4500"/>
                                        <p:tgtEl>
                                          <p:spTgt spid="83"/>
                                        </p:tgtEl>
                                        <p:attrNameLst>
                                          <p:attrName>ppt_y</p:attrName>
                                        </p:attrNameLst>
                                      </p:cBhvr>
                                      <p:tavLst>
                                        <p:tav tm="0">
                                          <p:val>
                                            <p:strVal val="ppt_y"/>
                                          </p:val>
                                        </p:tav>
                                        <p:tav tm="100000">
                                          <p:val>
                                            <p:strVal val="0-ppt_h/2"/>
                                          </p:val>
                                        </p:tav>
                                      </p:tavLst>
                                    </p:anim>
                                    <p:set>
                                      <p:cBhvr>
                                        <p:cTn id="1171" dur="1" fill="hold">
                                          <p:stCondLst>
                                            <p:cond delay="4499"/>
                                          </p:stCondLst>
                                        </p:cTn>
                                        <p:tgtEl>
                                          <p:spTgt spid="83"/>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83"/>
                                        </p:tgtEl>
                                      </p:cBhvr>
                                    </p:animEffect>
                                    <p:set>
                                      <p:cBhvr>
                                        <p:cTn id="1174" dur="1" fill="hold">
                                          <p:stCondLst>
                                            <p:cond delay="5999"/>
                                          </p:stCondLst>
                                        </p:cTn>
                                        <p:tgtEl>
                                          <p:spTgt spid="83"/>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2"/>
                                        </p:tgtEl>
                                        <p:attrNameLst>
                                          <p:attrName>style.visibility</p:attrName>
                                        </p:attrNameLst>
                                      </p:cBhvr>
                                      <p:to>
                                        <p:strVal val="visible"/>
                                      </p:to>
                                    </p:set>
                                    <p:anim calcmode="lin" valueType="num">
                                      <p:cBhvr additive="base">
                                        <p:cTn id="1177" dur="4000" fill="hold"/>
                                        <p:tgtEl>
                                          <p:spTgt spid="92"/>
                                        </p:tgtEl>
                                        <p:attrNameLst>
                                          <p:attrName>ppt_x</p:attrName>
                                        </p:attrNameLst>
                                      </p:cBhvr>
                                      <p:tavLst>
                                        <p:tav tm="0">
                                          <p:val>
                                            <p:strVal val="#ppt_x"/>
                                          </p:val>
                                        </p:tav>
                                        <p:tav tm="100000">
                                          <p:val>
                                            <p:strVal val="#ppt_x"/>
                                          </p:val>
                                        </p:tav>
                                      </p:tavLst>
                                    </p:anim>
                                    <p:anim calcmode="lin" valueType="num">
                                      <p:cBhvr additive="base">
                                        <p:cTn id="1178" dur="4000" fill="hold"/>
                                        <p:tgtEl>
                                          <p:spTgt spid="92"/>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2"/>
                                        </p:tgtEl>
                                        <p:attrNameLst>
                                          <p:attrName>style.visibility</p:attrName>
                                        </p:attrNameLst>
                                      </p:cBhvr>
                                      <p:to>
                                        <p:strVal val="visible"/>
                                      </p:to>
                                    </p:set>
                                    <p:anim calcmode="lin" valueType="num">
                                      <p:cBhvr>
                                        <p:cTn id="1181" dur="4000" fill="hold"/>
                                        <p:tgtEl>
                                          <p:spTgt spid="92"/>
                                        </p:tgtEl>
                                        <p:attrNameLst>
                                          <p:attrName>ppt_w</p:attrName>
                                        </p:attrNameLst>
                                      </p:cBhvr>
                                      <p:tavLst>
                                        <p:tav tm="0">
                                          <p:val>
                                            <p:strVal val="#ppt_w"/>
                                          </p:val>
                                        </p:tav>
                                        <p:tav tm="100000">
                                          <p:val>
                                            <p:strVal val="#ppt_w"/>
                                          </p:val>
                                        </p:tav>
                                      </p:tavLst>
                                    </p:anim>
                                    <p:anim calcmode="lin" valueType="num">
                                      <p:cBhvr>
                                        <p:cTn id="1182" dur="4000" fill="hold"/>
                                        <p:tgtEl>
                                          <p:spTgt spid="92"/>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2"/>
                                        </p:tgtEl>
                                        <p:attrNameLst>
                                          <p:attrName>ppt_x</p:attrName>
                                        </p:attrNameLst>
                                      </p:cBhvr>
                                      <p:tavLst>
                                        <p:tav tm="0">
                                          <p:val>
                                            <p:strVal val="ppt_x"/>
                                          </p:val>
                                        </p:tav>
                                        <p:tav tm="100000">
                                          <p:val>
                                            <p:strVal val="ppt_x"/>
                                          </p:val>
                                        </p:tav>
                                      </p:tavLst>
                                    </p:anim>
                                    <p:anim calcmode="lin" valueType="num">
                                      <p:cBhvr additive="base">
                                        <p:cTn id="1185" dur="4500"/>
                                        <p:tgtEl>
                                          <p:spTgt spid="92"/>
                                        </p:tgtEl>
                                        <p:attrNameLst>
                                          <p:attrName>ppt_y</p:attrName>
                                        </p:attrNameLst>
                                      </p:cBhvr>
                                      <p:tavLst>
                                        <p:tav tm="0">
                                          <p:val>
                                            <p:strVal val="ppt_y"/>
                                          </p:val>
                                        </p:tav>
                                        <p:tav tm="100000">
                                          <p:val>
                                            <p:strVal val="0-ppt_h/2"/>
                                          </p:val>
                                        </p:tav>
                                      </p:tavLst>
                                    </p:anim>
                                    <p:set>
                                      <p:cBhvr>
                                        <p:cTn id="1186" dur="1" fill="hold">
                                          <p:stCondLst>
                                            <p:cond delay="4499"/>
                                          </p:stCondLst>
                                        </p:cTn>
                                        <p:tgtEl>
                                          <p:spTgt spid="92"/>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2"/>
                                        </p:tgtEl>
                                      </p:cBhvr>
                                    </p:animEffect>
                                    <p:set>
                                      <p:cBhvr>
                                        <p:cTn id="1189" dur="1" fill="hold">
                                          <p:stCondLst>
                                            <p:cond delay="5999"/>
                                          </p:stCondLst>
                                        </p:cTn>
                                        <p:tgtEl>
                                          <p:spTgt spid="92"/>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88"/>
                                        </p:tgtEl>
                                        <p:attrNameLst>
                                          <p:attrName>style.visibility</p:attrName>
                                        </p:attrNameLst>
                                      </p:cBhvr>
                                      <p:to>
                                        <p:strVal val="visible"/>
                                      </p:to>
                                    </p:set>
                                    <p:anim calcmode="lin" valueType="num">
                                      <p:cBhvr additive="base">
                                        <p:cTn id="1192" dur="4000" fill="hold"/>
                                        <p:tgtEl>
                                          <p:spTgt spid="88"/>
                                        </p:tgtEl>
                                        <p:attrNameLst>
                                          <p:attrName>ppt_x</p:attrName>
                                        </p:attrNameLst>
                                      </p:cBhvr>
                                      <p:tavLst>
                                        <p:tav tm="0">
                                          <p:val>
                                            <p:strVal val="#ppt_x"/>
                                          </p:val>
                                        </p:tav>
                                        <p:tav tm="100000">
                                          <p:val>
                                            <p:strVal val="#ppt_x"/>
                                          </p:val>
                                        </p:tav>
                                      </p:tavLst>
                                    </p:anim>
                                    <p:anim calcmode="lin" valueType="num">
                                      <p:cBhvr additive="base">
                                        <p:cTn id="1193" dur="4000" fill="hold"/>
                                        <p:tgtEl>
                                          <p:spTgt spid="8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88"/>
                                        </p:tgtEl>
                                        <p:attrNameLst>
                                          <p:attrName>style.visibility</p:attrName>
                                        </p:attrNameLst>
                                      </p:cBhvr>
                                      <p:to>
                                        <p:strVal val="visible"/>
                                      </p:to>
                                    </p:set>
                                    <p:anim calcmode="lin" valueType="num">
                                      <p:cBhvr>
                                        <p:cTn id="1196" dur="4000" fill="hold"/>
                                        <p:tgtEl>
                                          <p:spTgt spid="88"/>
                                        </p:tgtEl>
                                        <p:attrNameLst>
                                          <p:attrName>ppt_w</p:attrName>
                                        </p:attrNameLst>
                                      </p:cBhvr>
                                      <p:tavLst>
                                        <p:tav tm="0">
                                          <p:val>
                                            <p:strVal val="#ppt_w"/>
                                          </p:val>
                                        </p:tav>
                                        <p:tav tm="100000">
                                          <p:val>
                                            <p:strVal val="#ppt_w"/>
                                          </p:val>
                                        </p:tav>
                                      </p:tavLst>
                                    </p:anim>
                                    <p:anim calcmode="lin" valueType="num">
                                      <p:cBhvr>
                                        <p:cTn id="1197" dur="4000" fill="hold"/>
                                        <p:tgtEl>
                                          <p:spTgt spid="8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88"/>
                                        </p:tgtEl>
                                        <p:attrNameLst>
                                          <p:attrName>ppt_x</p:attrName>
                                        </p:attrNameLst>
                                      </p:cBhvr>
                                      <p:tavLst>
                                        <p:tav tm="0">
                                          <p:val>
                                            <p:strVal val="ppt_x"/>
                                          </p:val>
                                        </p:tav>
                                        <p:tav tm="100000">
                                          <p:val>
                                            <p:strVal val="ppt_x"/>
                                          </p:val>
                                        </p:tav>
                                      </p:tavLst>
                                    </p:anim>
                                    <p:anim calcmode="lin" valueType="num">
                                      <p:cBhvr additive="base">
                                        <p:cTn id="1200" dur="4500"/>
                                        <p:tgtEl>
                                          <p:spTgt spid="88"/>
                                        </p:tgtEl>
                                        <p:attrNameLst>
                                          <p:attrName>ppt_y</p:attrName>
                                        </p:attrNameLst>
                                      </p:cBhvr>
                                      <p:tavLst>
                                        <p:tav tm="0">
                                          <p:val>
                                            <p:strVal val="ppt_y"/>
                                          </p:val>
                                        </p:tav>
                                        <p:tav tm="100000">
                                          <p:val>
                                            <p:strVal val="0-ppt_h/2"/>
                                          </p:val>
                                        </p:tav>
                                      </p:tavLst>
                                    </p:anim>
                                    <p:set>
                                      <p:cBhvr>
                                        <p:cTn id="1201" dur="1" fill="hold">
                                          <p:stCondLst>
                                            <p:cond delay="4499"/>
                                          </p:stCondLst>
                                        </p:cTn>
                                        <p:tgtEl>
                                          <p:spTgt spid="8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88"/>
                                        </p:tgtEl>
                                      </p:cBhvr>
                                    </p:animEffect>
                                    <p:set>
                                      <p:cBhvr>
                                        <p:cTn id="1204" dur="1" fill="hold">
                                          <p:stCondLst>
                                            <p:cond delay="5999"/>
                                          </p:stCondLst>
                                        </p:cTn>
                                        <p:tgtEl>
                                          <p:spTgt spid="88"/>
                                        </p:tgtEl>
                                        <p:attrNameLst>
                                          <p:attrName>style.visibility</p:attrName>
                                        </p:attrNameLst>
                                      </p:cBhvr>
                                      <p:to>
                                        <p:strVal val="hidden"/>
                                      </p:to>
                                    </p:set>
                                  </p:childTnLst>
                                </p:cTn>
                              </p:par>
                              <p:par>
                                <p:cTn id="1205" presetID="23" presetClass="entr" presetSubtype="272" fill="hold" nodeType="withEffect">
                                  <p:stCondLst>
                                    <p:cond delay="250"/>
                                  </p:stCondLst>
                                  <p:childTnLst>
                                    <p:set>
                                      <p:cBhvr>
                                        <p:cTn id="1206" dur="1" fill="hold">
                                          <p:stCondLst>
                                            <p:cond delay="0"/>
                                          </p:stCondLst>
                                        </p:cTn>
                                        <p:tgtEl>
                                          <p:spTgt spid="93"/>
                                        </p:tgtEl>
                                        <p:attrNameLst>
                                          <p:attrName>style.visibility</p:attrName>
                                        </p:attrNameLst>
                                      </p:cBhvr>
                                      <p:to>
                                        <p:strVal val="visible"/>
                                      </p:to>
                                    </p:set>
                                    <p:anim calcmode="lin" valueType="num">
                                      <p:cBhvr>
                                        <p:cTn id="1207" dur="4250" fill="hold"/>
                                        <p:tgtEl>
                                          <p:spTgt spid="93"/>
                                        </p:tgtEl>
                                        <p:attrNameLst>
                                          <p:attrName>ppt_w</p:attrName>
                                        </p:attrNameLst>
                                      </p:cBhvr>
                                      <p:tavLst>
                                        <p:tav tm="0">
                                          <p:val>
                                            <p:strVal val="2/3*#ppt_w"/>
                                          </p:val>
                                        </p:tav>
                                        <p:tav tm="100000">
                                          <p:val>
                                            <p:strVal val="#ppt_w"/>
                                          </p:val>
                                        </p:tav>
                                      </p:tavLst>
                                    </p:anim>
                                    <p:anim calcmode="lin" valueType="num">
                                      <p:cBhvr>
                                        <p:cTn id="1208" dur="4250" fill="hold"/>
                                        <p:tgtEl>
                                          <p:spTgt spid="93"/>
                                        </p:tgtEl>
                                        <p:attrNameLst>
                                          <p:attrName>ppt_h</p:attrName>
                                        </p:attrNameLst>
                                      </p:cBhvr>
                                      <p:tavLst>
                                        <p:tav tm="0">
                                          <p:val>
                                            <p:strVal val="2/3*#ppt_h"/>
                                          </p:val>
                                        </p:tav>
                                        <p:tav tm="100000">
                                          <p:val>
                                            <p:strVal val="#ppt_h"/>
                                          </p:val>
                                        </p:tav>
                                      </p:tavLst>
                                    </p:anim>
                                  </p:childTnLst>
                                </p:cTn>
                              </p:par>
                              <p:par>
                                <p:cTn id="1209" presetID="16" presetClass="entr" presetSubtype="42" fill="hold" nodeType="withEffect">
                                  <p:stCondLst>
                                    <p:cond delay="250"/>
                                  </p:stCondLst>
                                  <p:childTnLst>
                                    <p:set>
                                      <p:cBhvr>
                                        <p:cTn id="1210" dur="1" fill="hold">
                                          <p:stCondLst>
                                            <p:cond delay="0"/>
                                          </p:stCondLst>
                                        </p:cTn>
                                        <p:tgtEl>
                                          <p:spTgt spid="93"/>
                                        </p:tgtEl>
                                        <p:attrNameLst>
                                          <p:attrName>style.visibility</p:attrName>
                                        </p:attrNameLst>
                                      </p:cBhvr>
                                      <p:to>
                                        <p:strVal val="visible"/>
                                      </p:to>
                                    </p:set>
                                    <p:animEffect transition="in" filter="barn(outHorizontal)">
                                      <p:cBhvr>
                                        <p:cTn id="1211" dur="4250"/>
                                        <p:tgtEl>
                                          <p:spTgt spid="93"/>
                                        </p:tgtEl>
                                      </p:cBhvr>
                                    </p:animEffect>
                                  </p:childTnLst>
                                </p:cTn>
                              </p:par>
                              <p:par>
                                <p:cTn id="1212" presetID="6" presetClass="emph" presetSubtype="0" fill="hold" nodeType="withEffect">
                                  <p:stCondLst>
                                    <p:cond delay="0"/>
                                  </p:stCondLst>
                                  <p:childTnLst>
                                    <p:animScale>
                                      <p:cBhvr>
                                        <p:cTn id="1213" dur="4000" fill="hold"/>
                                        <p:tgtEl>
                                          <p:spTgt spid="96"/>
                                        </p:tgtEl>
                                      </p:cBhvr>
                                      <p:by x="150000" y="150000"/>
                                    </p:animScale>
                                  </p:childTnLst>
                                </p:cTn>
                              </p:par>
                              <p:par>
                                <p:cTn id="1214" presetID="9" presetClass="emph" presetSubtype="0" grpId="0" nodeType="withEffect">
                                  <p:stCondLst>
                                    <p:cond delay="0"/>
                                  </p:stCondLst>
                                  <p:childTnLst>
                                    <p:set>
                                      <p:cBhvr rctx="PPT">
                                        <p:cTn id="1215" dur="indefinite"/>
                                        <p:tgtEl>
                                          <p:spTgt spid="94"/>
                                        </p:tgtEl>
                                        <p:attrNameLst>
                                          <p:attrName>style.opacity</p:attrName>
                                        </p:attrNameLst>
                                      </p:cBhvr>
                                      <p:to>
                                        <p:strVal val="0"/>
                                      </p:to>
                                    </p:set>
                                    <p:animEffect filter="image" prLst="opacity: 0">
                                      <p:cBhvr rctx="IE">
                                        <p:cTn id="1216"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9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 name="623 Grupo"/>
          <p:cNvGrpSpPr/>
          <p:nvPr/>
        </p:nvGrpSpPr>
        <p:grpSpPr>
          <a:xfrm>
            <a:off x="0" y="4505"/>
            <a:ext cx="9170370" cy="5133104"/>
            <a:chOff x="0" y="0"/>
            <a:chExt cx="9170370" cy="5133104"/>
          </a:xfrm>
        </p:grpSpPr>
        <p:sp>
          <p:nvSpPr>
            <p:cNvPr id="625" name="624 Rectángulo"/>
            <p:cNvSpPr/>
            <p:nvPr/>
          </p:nvSpPr>
          <p:spPr>
            <a:xfrm flipH="1">
              <a:off x="0" y="2571750"/>
              <a:ext cx="9170370" cy="2561354"/>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6" name="625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7" name="626 Imagen" descr="Diapositiva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100369"/>
          <a:stretch/>
        </p:blipFill>
        <p:spPr>
          <a:xfrm>
            <a:off x="-9180000" y="13702"/>
            <a:ext cx="18334111" cy="5129798"/>
          </a:xfrm>
          <a:prstGeom prst="rect">
            <a:avLst/>
          </a:prstGeom>
          <a:noFill/>
          <a:ln>
            <a:noFill/>
          </a:ln>
        </p:spPr>
      </p:pic>
      <p:grpSp>
        <p:nvGrpSpPr>
          <p:cNvPr id="2" name="1 Grupo"/>
          <p:cNvGrpSpPr/>
          <p:nvPr/>
        </p:nvGrpSpPr>
        <p:grpSpPr>
          <a:xfrm flipH="1">
            <a:off x="179512"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 name="2 Grupo"/>
            <p:cNvGrpSpPr/>
            <p:nvPr/>
          </p:nvGrpSpPr>
          <p:grpSpPr>
            <a:xfrm>
              <a:off x="0" y="34950"/>
              <a:ext cx="2160536" cy="1765138"/>
              <a:chOff x="0" y="34950"/>
              <a:chExt cx="2160536" cy="1765138"/>
            </a:xfrm>
            <a:grpFill/>
          </p:grpSpPr>
          <p:grpSp>
            <p:nvGrpSpPr>
              <p:cNvPr id="18" name="17 Grupo"/>
              <p:cNvGrpSpPr/>
              <p:nvPr/>
            </p:nvGrpSpPr>
            <p:grpSpPr>
              <a:xfrm>
                <a:off x="0" y="34950"/>
                <a:ext cx="1116536" cy="956530"/>
                <a:chOff x="323528" y="627534"/>
                <a:chExt cx="1116536" cy="956530"/>
              </a:xfrm>
              <a:grpFill/>
            </p:grpSpPr>
            <p:sp>
              <p:nvSpPr>
                <p:cNvPr id="22" name="21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a:off x="1044000" y="843558"/>
                <a:ext cx="1116536" cy="956530"/>
                <a:chOff x="323528" y="627534"/>
                <a:chExt cx="1116536" cy="956530"/>
              </a:xfrm>
              <a:grpFill/>
            </p:grpSpPr>
            <p:sp>
              <p:nvSpPr>
                <p:cNvPr id="20" name="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a:off x="2123728" y="1635646"/>
              <a:ext cx="2160536" cy="1765138"/>
              <a:chOff x="0" y="34950"/>
              <a:chExt cx="2160536" cy="1765138"/>
            </a:xfrm>
            <a:grpFill/>
          </p:grpSpPr>
          <p:grpSp>
            <p:nvGrpSpPr>
              <p:cNvPr id="12" name="11 Grupo"/>
              <p:cNvGrpSpPr/>
              <p:nvPr/>
            </p:nvGrpSpPr>
            <p:grpSpPr>
              <a:xfrm>
                <a:off x="0" y="34950"/>
                <a:ext cx="1116536" cy="956530"/>
                <a:chOff x="323528" y="627534"/>
                <a:chExt cx="1116536" cy="956530"/>
              </a:xfrm>
              <a:grpFill/>
            </p:grpSpPr>
            <p:sp>
              <p:nvSpPr>
                <p:cNvPr id="16" name="1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a:off x="1044000" y="843558"/>
                <a:ext cx="1116536" cy="956530"/>
                <a:chOff x="323528" y="627534"/>
                <a:chExt cx="1116536" cy="956530"/>
              </a:xfrm>
              <a:grpFill/>
            </p:grpSpPr>
            <p:sp>
              <p:nvSpPr>
                <p:cNvPr id="14" name="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 name="4 Grupo"/>
            <p:cNvGrpSpPr/>
            <p:nvPr/>
          </p:nvGrpSpPr>
          <p:grpSpPr>
            <a:xfrm>
              <a:off x="4248000" y="3204000"/>
              <a:ext cx="2160536" cy="1765138"/>
              <a:chOff x="0" y="34950"/>
              <a:chExt cx="2160536" cy="1765138"/>
            </a:xfrm>
            <a:grpFill/>
          </p:grpSpPr>
          <p:grpSp>
            <p:nvGrpSpPr>
              <p:cNvPr id="6" name="5 Grupo"/>
              <p:cNvGrpSpPr/>
              <p:nvPr/>
            </p:nvGrpSpPr>
            <p:grpSpPr>
              <a:xfrm>
                <a:off x="0" y="34950"/>
                <a:ext cx="1116536" cy="956530"/>
                <a:chOff x="323528" y="627534"/>
                <a:chExt cx="1116536" cy="956530"/>
              </a:xfrm>
              <a:grpFill/>
            </p:grpSpPr>
            <p:sp>
              <p:nvSpPr>
                <p:cNvPr id="10" name="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1044000" y="843558"/>
                <a:ext cx="1116536" cy="956530"/>
                <a:chOff x="323528" y="627534"/>
                <a:chExt cx="1116536" cy="956530"/>
              </a:xfrm>
              <a:grpFill/>
            </p:grpSpPr>
            <p:sp>
              <p:nvSpPr>
                <p:cNvPr id="8" name="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 name="23 Grupo"/>
          <p:cNvGrpSpPr/>
          <p:nvPr/>
        </p:nvGrpSpPr>
        <p:grpSpPr>
          <a:xfrm flipH="1">
            <a:off x="1188000"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5" name="24 Grupo"/>
            <p:cNvGrpSpPr/>
            <p:nvPr/>
          </p:nvGrpSpPr>
          <p:grpSpPr>
            <a:xfrm>
              <a:off x="0" y="34950"/>
              <a:ext cx="2160536" cy="1765138"/>
              <a:chOff x="0" y="34950"/>
              <a:chExt cx="2160536" cy="1765138"/>
            </a:xfrm>
            <a:grpFill/>
          </p:grpSpPr>
          <p:grpSp>
            <p:nvGrpSpPr>
              <p:cNvPr id="40" name="39 Grupo"/>
              <p:cNvGrpSpPr/>
              <p:nvPr/>
            </p:nvGrpSpPr>
            <p:grpSpPr>
              <a:xfrm>
                <a:off x="0" y="34950"/>
                <a:ext cx="1116536" cy="956530"/>
                <a:chOff x="323528" y="627534"/>
                <a:chExt cx="1116536" cy="956530"/>
              </a:xfrm>
              <a:grpFill/>
            </p:grpSpPr>
            <p:sp>
              <p:nvSpPr>
                <p:cNvPr id="44" name="43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1044000" y="843558"/>
                <a:ext cx="1116536" cy="956530"/>
                <a:chOff x="323528" y="627534"/>
                <a:chExt cx="1116536" cy="956530"/>
              </a:xfrm>
              <a:grpFill/>
            </p:grpSpPr>
            <p:sp>
              <p:nvSpPr>
                <p:cNvPr id="42" name="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 name="25 Grupo"/>
            <p:cNvGrpSpPr/>
            <p:nvPr/>
          </p:nvGrpSpPr>
          <p:grpSpPr>
            <a:xfrm>
              <a:off x="2123728" y="1635646"/>
              <a:ext cx="2160536" cy="1765138"/>
              <a:chOff x="0" y="34950"/>
              <a:chExt cx="2160536" cy="1765138"/>
            </a:xfrm>
            <a:grpFill/>
          </p:grpSpPr>
          <p:grpSp>
            <p:nvGrpSpPr>
              <p:cNvPr id="34" name="33 Grupo"/>
              <p:cNvGrpSpPr/>
              <p:nvPr/>
            </p:nvGrpSpPr>
            <p:grpSpPr>
              <a:xfrm>
                <a:off x="0" y="34950"/>
                <a:ext cx="1116536" cy="956530"/>
                <a:chOff x="323528" y="627534"/>
                <a:chExt cx="1116536" cy="956530"/>
              </a:xfrm>
              <a:grpFill/>
            </p:grpSpPr>
            <p:sp>
              <p:nvSpPr>
                <p:cNvPr id="38" name="3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1044000" y="843558"/>
                <a:ext cx="1116536" cy="956530"/>
                <a:chOff x="323528" y="627534"/>
                <a:chExt cx="1116536" cy="956530"/>
              </a:xfrm>
              <a:grpFill/>
            </p:grpSpPr>
            <p:sp>
              <p:nvSpPr>
                <p:cNvPr id="36" name="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 name="26 Grupo"/>
            <p:cNvGrpSpPr/>
            <p:nvPr/>
          </p:nvGrpSpPr>
          <p:grpSpPr>
            <a:xfrm>
              <a:off x="4248000" y="3204000"/>
              <a:ext cx="2160536" cy="1765138"/>
              <a:chOff x="0" y="34950"/>
              <a:chExt cx="2160536" cy="1765138"/>
            </a:xfrm>
            <a:grpFill/>
          </p:grpSpPr>
          <p:grpSp>
            <p:nvGrpSpPr>
              <p:cNvPr id="28" name="27 Grupo"/>
              <p:cNvGrpSpPr/>
              <p:nvPr/>
            </p:nvGrpSpPr>
            <p:grpSpPr>
              <a:xfrm>
                <a:off x="0" y="34950"/>
                <a:ext cx="1116536" cy="956530"/>
                <a:chOff x="323528" y="627534"/>
                <a:chExt cx="1116536" cy="956530"/>
              </a:xfrm>
              <a:grpFill/>
            </p:grpSpPr>
            <p:sp>
              <p:nvSpPr>
                <p:cNvPr id="32" name="3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044000" y="843558"/>
                <a:ext cx="1116536" cy="956530"/>
                <a:chOff x="323528" y="627534"/>
                <a:chExt cx="1116536" cy="956530"/>
              </a:xfrm>
              <a:grpFill/>
            </p:grpSpPr>
            <p:sp>
              <p:nvSpPr>
                <p:cNvPr id="30" name="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 name="45 Grupo"/>
          <p:cNvGrpSpPr/>
          <p:nvPr/>
        </p:nvGrpSpPr>
        <p:grpSpPr>
          <a:xfrm flipH="1">
            <a:off x="2304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7" name="46 Grupo"/>
            <p:cNvGrpSpPr/>
            <p:nvPr/>
          </p:nvGrpSpPr>
          <p:grpSpPr>
            <a:xfrm>
              <a:off x="0" y="34950"/>
              <a:ext cx="2160536" cy="1765138"/>
              <a:chOff x="0" y="34950"/>
              <a:chExt cx="2160536" cy="1765138"/>
            </a:xfrm>
            <a:grpFill/>
          </p:grpSpPr>
          <p:grpSp>
            <p:nvGrpSpPr>
              <p:cNvPr id="62" name="61 Grupo"/>
              <p:cNvGrpSpPr/>
              <p:nvPr/>
            </p:nvGrpSpPr>
            <p:grpSpPr>
              <a:xfrm>
                <a:off x="0" y="34950"/>
                <a:ext cx="1116536" cy="956530"/>
                <a:chOff x="323528" y="627534"/>
                <a:chExt cx="1116536" cy="956530"/>
              </a:xfrm>
              <a:grpFill/>
            </p:grpSpPr>
            <p:sp>
              <p:nvSpPr>
                <p:cNvPr id="66" name="65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1044000" y="843558"/>
                <a:ext cx="1116536" cy="956530"/>
                <a:chOff x="323528" y="627534"/>
                <a:chExt cx="1116536" cy="956530"/>
              </a:xfrm>
              <a:grpFill/>
            </p:grpSpPr>
            <p:sp>
              <p:nvSpPr>
                <p:cNvPr id="64" name="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 name="47 Grupo"/>
            <p:cNvGrpSpPr/>
            <p:nvPr/>
          </p:nvGrpSpPr>
          <p:grpSpPr>
            <a:xfrm>
              <a:off x="2123728" y="1635646"/>
              <a:ext cx="2160536" cy="1765138"/>
              <a:chOff x="0" y="34950"/>
              <a:chExt cx="2160536" cy="1765138"/>
            </a:xfrm>
            <a:grpFill/>
          </p:grpSpPr>
          <p:grpSp>
            <p:nvGrpSpPr>
              <p:cNvPr id="56" name="55 Grupo"/>
              <p:cNvGrpSpPr/>
              <p:nvPr/>
            </p:nvGrpSpPr>
            <p:grpSpPr>
              <a:xfrm>
                <a:off x="0" y="34950"/>
                <a:ext cx="1116536" cy="956530"/>
                <a:chOff x="323528" y="627534"/>
                <a:chExt cx="1116536" cy="956530"/>
              </a:xfrm>
              <a:grpFill/>
            </p:grpSpPr>
            <p:sp>
              <p:nvSpPr>
                <p:cNvPr id="60" name="5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a:off x="1044000" y="843558"/>
                <a:ext cx="1116536" cy="956530"/>
                <a:chOff x="323528" y="627534"/>
                <a:chExt cx="1116536" cy="956530"/>
              </a:xfrm>
              <a:grpFill/>
            </p:grpSpPr>
            <p:sp>
              <p:nvSpPr>
                <p:cNvPr id="58" name="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 name="48 Grupo"/>
            <p:cNvGrpSpPr/>
            <p:nvPr/>
          </p:nvGrpSpPr>
          <p:grpSpPr>
            <a:xfrm>
              <a:off x="4248000" y="3204000"/>
              <a:ext cx="2160536" cy="1765138"/>
              <a:chOff x="0" y="34950"/>
              <a:chExt cx="2160536" cy="1765138"/>
            </a:xfrm>
            <a:grpFill/>
          </p:grpSpPr>
          <p:grpSp>
            <p:nvGrpSpPr>
              <p:cNvPr id="50" name="49 Grupo"/>
              <p:cNvGrpSpPr/>
              <p:nvPr/>
            </p:nvGrpSpPr>
            <p:grpSpPr>
              <a:xfrm>
                <a:off x="0" y="34950"/>
                <a:ext cx="1116536" cy="956530"/>
                <a:chOff x="323528" y="627534"/>
                <a:chExt cx="1116536" cy="956530"/>
              </a:xfrm>
              <a:grpFill/>
            </p:grpSpPr>
            <p:sp>
              <p:nvSpPr>
                <p:cNvPr id="54" name="5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1044000" y="843558"/>
                <a:ext cx="1116536" cy="956530"/>
                <a:chOff x="323528" y="627534"/>
                <a:chExt cx="1116536" cy="956530"/>
              </a:xfrm>
              <a:grpFill/>
            </p:grpSpPr>
            <p:sp>
              <p:nvSpPr>
                <p:cNvPr id="52" name="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68" name="67 Grupo"/>
          <p:cNvGrpSpPr/>
          <p:nvPr/>
        </p:nvGrpSpPr>
        <p:grpSpPr>
          <a:xfrm flipH="1">
            <a:off x="3311608"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69" name="68 Grupo"/>
            <p:cNvGrpSpPr/>
            <p:nvPr/>
          </p:nvGrpSpPr>
          <p:grpSpPr>
            <a:xfrm>
              <a:off x="0" y="34950"/>
              <a:ext cx="2160536" cy="1765138"/>
              <a:chOff x="0" y="34950"/>
              <a:chExt cx="2160536" cy="1765138"/>
            </a:xfrm>
            <a:grpFill/>
          </p:grpSpPr>
          <p:grpSp>
            <p:nvGrpSpPr>
              <p:cNvPr id="84" name="83 Grupo"/>
              <p:cNvGrpSpPr/>
              <p:nvPr/>
            </p:nvGrpSpPr>
            <p:grpSpPr>
              <a:xfrm>
                <a:off x="0" y="34950"/>
                <a:ext cx="1116536" cy="956530"/>
                <a:chOff x="323528" y="627534"/>
                <a:chExt cx="1116536" cy="956530"/>
              </a:xfrm>
              <a:grpFill/>
            </p:grpSpPr>
            <p:sp>
              <p:nvSpPr>
                <p:cNvPr id="88" name="87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1044000" y="843558"/>
                <a:ext cx="1116536" cy="956530"/>
                <a:chOff x="323528" y="627534"/>
                <a:chExt cx="1116536" cy="956530"/>
              </a:xfrm>
              <a:grpFill/>
            </p:grpSpPr>
            <p:sp>
              <p:nvSpPr>
                <p:cNvPr id="86" name="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0" name="69 Grupo"/>
            <p:cNvGrpSpPr/>
            <p:nvPr/>
          </p:nvGrpSpPr>
          <p:grpSpPr>
            <a:xfrm>
              <a:off x="2123728" y="1635646"/>
              <a:ext cx="2160536" cy="1765138"/>
              <a:chOff x="0" y="34950"/>
              <a:chExt cx="2160536" cy="1765138"/>
            </a:xfrm>
            <a:grpFill/>
          </p:grpSpPr>
          <p:grpSp>
            <p:nvGrpSpPr>
              <p:cNvPr id="78" name="77 Grupo"/>
              <p:cNvGrpSpPr/>
              <p:nvPr/>
            </p:nvGrpSpPr>
            <p:grpSpPr>
              <a:xfrm>
                <a:off x="0" y="34950"/>
                <a:ext cx="1116536" cy="956530"/>
                <a:chOff x="323528" y="627534"/>
                <a:chExt cx="1116536" cy="956530"/>
              </a:xfrm>
              <a:grpFill/>
            </p:grpSpPr>
            <p:sp>
              <p:nvSpPr>
                <p:cNvPr id="82" name="8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1044000" y="843558"/>
                <a:ext cx="1116536" cy="956530"/>
                <a:chOff x="323528" y="627534"/>
                <a:chExt cx="1116536" cy="956530"/>
              </a:xfrm>
              <a:grpFill/>
            </p:grpSpPr>
            <p:sp>
              <p:nvSpPr>
                <p:cNvPr id="80" name="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1" name="70 Grupo"/>
            <p:cNvGrpSpPr/>
            <p:nvPr/>
          </p:nvGrpSpPr>
          <p:grpSpPr>
            <a:xfrm>
              <a:off x="4248000" y="3204000"/>
              <a:ext cx="2160536" cy="1765138"/>
              <a:chOff x="0" y="34950"/>
              <a:chExt cx="2160536" cy="1765138"/>
            </a:xfrm>
            <a:grpFill/>
          </p:grpSpPr>
          <p:grpSp>
            <p:nvGrpSpPr>
              <p:cNvPr id="72" name="71 Grupo"/>
              <p:cNvGrpSpPr/>
              <p:nvPr/>
            </p:nvGrpSpPr>
            <p:grpSpPr>
              <a:xfrm>
                <a:off x="0" y="34950"/>
                <a:ext cx="1116536" cy="956530"/>
                <a:chOff x="323528" y="627534"/>
                <a:chExt cx="1116536" cy="956530"/>
              </a:xfrm>
              <a:grpFill/>
            </p:grpSpPr>
            <p:sp>
              <p:nvSpPr>
                <p:cNvPr id="76" name="7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1044000" y="843558"/>
                <a:ext cx="1116536" cy="956530"/>
                <a:chOff x="323528" y="627534"/>
                <a:chExt cx="1116536" cy="956530"/>
              </a:xfrm>
              <a:grpFill/>
            </p:grpSpPr>
            <p:sp>
              <p:nvSpPr>
                <p:cNvPr id="74" name="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90" name="89 Grupo"/>
          <p:cNvGrpSpPr/>
          <p:nvPr/>
        </p:nvGrpSpPr>
        <p:grpSpPr>
          <a:xfrm flipH="1">
            <a:off x="4320096"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91" name="90 Grupo"/>
            <p:cNvGrpSpPr/>
            <p:nvPr/>
          </p:nvGrpSpPr>
          <p:grpSpPr>
            <a:xfrm>
              <a:off x="0" y="34950"/>
              <a:ext cx="2160536" cy="1765138"/>
              <a:chOff x="0" y="34950"/>
              <a:chExt cx="2160536" cy="1765138"/>
            </a:xfrm>
            <a:grpFill/>
          </p:grpSpPr>
          <p:grpSp>
            <p:nvGrpSpPr>
              <p:cNvPr id="106" name="105 Grupo"/>
              <p:cNvGrpSpPr/>
              <p:nvPr/>
            </p:nvGrpSpPr>
            <p:grpSpPr>
              <a:xfrm>
                <a:off x="0" y="34950"/>
                <a:ext cx="1116536" cy="956530"/>
                <a:chOff x="323528" y="627534"/>
                <a:chExt cx="1116536" cy="956530"/>
              </a:xfrm>
              <a:grpFill/>
            </p:grpSpPr>
            <p:sp>
              <p:nvSpPr>
                <p:cNvPr id="110" name="109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a:off x="1044000" y="843558"/>
                <a:ext cx="1116536" cy="956530"/>
                <a:chOff x="323528" y="627534"/>
                <a:chExt cx="1116536" cy="956530"/>
              </a:xfrm>
              <a:grpFill/>
            </p:grpSpPr>
            <p:sp>
              <p:nvSpPr>
                <p:cNvPr id="108" name="1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2" name="91 Grupo"/>
            <p:cNvGrpSpPr/>
            <p:nvPr/>
          </p:nvGrpSpPr>
          <p:grpSpPr>
            <a:xfrm>
              <a:off x="2123728" y="1635646"/>
              <a:ext cx="2160536" cy="1765138"/>
              <a:chOff x="0" y="34950"/>
              <a:chExt cx="2160536" cy="1765138"/>
            </a:xfrm>
            <a:grpFill/>
          </p:grpSpPr>
          <p:grpSp>
            <p:nvGrpSpPr>
              <p:cNvPr id="100" name="99 Grupo"/>
              <p:cNvGrpSpPr/>
              <p:nvPr/>
            </p:nvGrpSpPr>
            <p:grpSpPr>
              <a:xfrm>
                <a:off x="0" y="34950"/>
                <a:ext cx="1116536" cy="956530"/>
                <a:chOff x="323528" y="627534"/>
                <a:chExt cx="1116536" cy="956530"/>
              </a:xfrm>
              <a:grpFill/>
            </p:grpSpPr>
            <p:sp>
              <p:nvSpPr>
                <p:cNvPr id="104" name="10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1044000" y="843558"/>
                <a:ext cx="1116536" cy="956530"/>
                <a:chOff x="323528" y="627534"/>
                <a:chExt cx="1116536" cy="956530"/>
              </a:xfrm>
              <a:grpFill/>
            </p:grpSpPr>
            <p:sp>
              <p:nvSpPr>
                <p:cNvPr id="102" name="1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3" name="92 Grupo"/>
            <p:cNvGrpSpPr/>
            <p:nvPr/>
          </p:nvGrpSpPr>
          <p:grpSpPr>
            <a:xfrm>
              <a:off x="4248000" y="3204000"/>
              <a:ext cx="2160536" cy="1765138"/>
              <a:chOff x="0" y="34950"/>
              <a:chExt cx="2160536" cy="1765138"/>
            </a:xfrm>
            <a:grpFill/>
          </p:grpSpPr>
          <p:grpSp>
            <p:nvGrpSpPr>
              <p:cNvPr id="94" name="93 Grupo"/>
              <p:cNvGrpSpPr/>
              <p:nvPr/>
            </p:nvGrpSpPr>
            <p:grpSpPr>
              <a:xfrm>
                <a:off x="0" y="34950"/>
                <a:ext cx="1116536" cy="956530"/>
                <a:chOff x="323528" y="627534"/>
                <a:chExt cx="1116536" cy="956530"/>
              </a:xfrm>
              <a:grpFill/>
            </p:grpSpPr>
            <p:sp>
              <p:nvSpPr>
                <p:cNvPr id="98" name="9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1044000" y="843558"/>
                <a:ext cx="1116536" cy="956530"/>
                <a:chOff x="323528" y="627534"/>
                <a:chExt cx="1116536" cy="956530"/>
              </a:xfrm>
              <a:grpFill/>
            </p:grpSpPr>
            <p:sp>
              <p:nvSpPr>
                <p:cNvPr id="96" name="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12" name="111 Grupo"/>
          <p:cNvGrpSpPr/>
          <p:nvPr/>
        </p:nvGrpSpPr>
        <p:grpSpPr>
          <a:xfrm flipH="1">
            <a:off x="5436096"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13" name="112 Grupo"/>
            <p:cNvGrpSpPr/>
            <p:nvPr/>
          </p:nvGrpSpPr>
          <p:grpSpPr>
            <a:xfrm>
              <a:off x="0" y="34950"/>
              <a:ext cx="2160536" cy="1765138"/>
              <a:chOff x="0" y="34950"/>
              <a:chExt cx="2160536" cy="1765138"/>
            </a:xfrm>
            <a:grpFill/>
          </p:grpSpPr>
          <p:grpSp>
            <p:nvGrpSpPr>
              <p:cNvPr id="128" name="127 Grupo"/>
              <p:cNvGrpSpPr/>
              <p:nvPr/>
            </p:nvGrpSpPr>
            <p:grpSpPr>
              <a:xfrm>
                <a:off x="0" y="34950"/>
                <a:ext cx="1116536" cy="956530"/>
                <a:chOff x="323528" y="627534"/>
                <a:chExt cx="1116536" cy="956530"/>
              </a:xfrm>
              <a:grpFill/>
            </p:grpSpPr>
            <p:sp>
              <p:nvSpPr>
                <p:cNvPr id="132" name="131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a:off x="1044000" y="843558"/>
                <a:ext cx="1116536" cy="956530"/>
                <a:chOff x="323528" y="627534"/>
                <a:chExt cx="1116536" cy="956530"/>
              </a:xfrm>
              <a:grpFill/>
            </p:grpSpPr>
            <p:sp>
              <p:nvSpPr>
                <p:cNvPr id="130" name="1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4" name="113 Grupo"/>
            <p:cNvGrpSpPr/>
            <p:nvPr/>
          </p:nvGrpSpPr>
          <p:grpSpPr>
            <a:xfrm>
              <a:off x="2123728" y="1635646"/>
              <a:ext cx="2160536" cy="1765138"/>
              <a:chOff x="0" y="34950"/>
              <a:chExt cx="2160536" cy="1765138"/>
            </a:xfrm>
            <a:grpFill/>
          </p:grpSpPr>
          <p:grpSp>
            <p:nvGrpSpPr>
              <p:cNvPr id="122" name="121 Grupo"/>
              <p:cNvGrpSpPr/>
              <p:nvPr/>
            </p:nvGrpSpPr>
            <p:grpSpPr>
              <a:xfrm>
                <a:off x="0" y="34950"/>
                <a:ext cx="1116536" cy="956530"/>
                <a:chOff x="323528" y="627534"/>
                <a:chExt cx="1116536" cy="956530"/>
              </a:xfrm>
              <a:grpFill/>
            </p:grpSpPr>
            <p:sp>
              <p:nvSpPr>
                <p:cNvPr id="126" name="12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a:off x="1044000" y="843558"/>
                <a:ext cx="1116536" cy="956530"/>
                <a:chOff x="323528" y="627534"/>
                <a:chExt cx="1116536" cy="956530"/>
              </a:xfrm>
              <a:grpFill/>
            </p:grpSpPr>
            <p:sp>
              <p:nvSpPr>
                <p:cNvPr id="124" name="12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5" name="114 Grupo"/>
            <p:cNvGrpSpPr/>
            <p:nvPr/>
          </p:nvGrpSpPr>
          <p:grpSpPr>
            <a:xfrm>
              <a:off x="4248000" y="3204000"/>
              <a:ext cx="2160536" cy="1765138"/>
              <a:chOff x="0" y="34950"/>
              <a:chExt cx="2160536" cy="1765138"/>
            </a:xfrm>
            <a:grpFill/>
          </p:grpSpPr>
          <p:grpSp>
            <p:nvGrpSpPr>
              <p:cNvPr id="116" name="115 Grupo"/>
              <p:cNvGrpSpPr/>
              <p:nvPr/>
            </p:nvGrpSpPr>
            <p:grpSpPr>
              <a:xfrm>
                <a:off x="0" y="34950"/>
                <a:ext cx="1116536" cy="956530"/>
                <a:chOff x="323528" y="627534"/>
                <a:chExt cx="1116536" cy="956530"/>
              </a:xfrm>
              <a:grpFill/>
            </p:grpSpPr>
            <p:sp>
              <p:nvSpPr>
                <p:cNvPr id="120" name="1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1044000" y="843558"/>
                <a:ext cx="1116536" cy="956530"/>
                <a:chOff x="323528" y="627534"/>
                <a:chExt cx="1116536" cy="956530"/>
              </a:xfrm>
              <a:grpFill/>
            </p:grpSpPr>
            <p:sp>
              <p:nvSpPr>
                <p:cNvPr id="118" name="1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34" name="133 Grupo"/>
          <p:cNvGrpSpPr/>
          <p:nvPr/>
        </p:nvGrpSpPr>
        <p:grpSpPr>
          <a:xfrm flipH="1">
            <a:off x="6480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35" name="134 Grupo"/>
            <p:cNvGrpSpPr/>
            <p:nvPr/>
          </p:nvGrpSpPr>
          <p:grpSpPr>
            <a:xfrm>
              <a:off x="0" y="34950"/>
              <a:ext cx="2160536" cy="1765138"/>
              <a:chOff x="0" y="34950"/>
              <a:chExt cx="2160536" cy="1765138"/>
            </a:xfrm>
            <a:grpFill/>
          </p:grpSpPr>
          <p:grpSp>
            <p:nvGrpSpPr>
              <p:cNvPr id="150" name="149 Grupo"/>
              <p:cNvGrpSpPr/>
              <p:nvPr/>
            </p:nvGrpSpPr>
            <p:grpSpPr>
              <a:xfrm>
                <a:off x="0" y="34950"/>
                <a:ext cx="1116536" cy="956530"/>
                <a:chOff x="323528" y="627534"/>
                <a:chExt cx="1116536" cy="956530"/>
              </a:xfrm>
              <a:grpFill/>
            </p:grpSpPr>
            <p:sp>
              <p:nvSpPr>
                <p:cNvPr id="154" name="153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1044000" y="843558"/>
                <a:ext cx="1116536" cy="956530"/>
                <a:chOff x="323528" y="627534"/>
                <a:chExt cx="1116536" cy="956530"/>
              </a:xfrm>
              <a:grpFill/>
            </p:grpSpPr>
            <p:sp>
              <p:nvSpPr>
                <p:cNvPr id="152" name="1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6" name="135 Grupo"/>
            <p:cNvGrpSpPr/>
            <p:nvPr/>
          </p:nvGrpSpPr>
          <p:grpSpPr>
            <a:xfrm>
              <a:off x="2123728" y="1635646"/>
              <a:ext cx="2160536" cy="1765138"/>
              <a:chOff x="0" y="34950"/>
              <a:chExt cx="2160536" cy="1765138"/>
            </a:xfrm>
            <a:grpFill/>
          </p:grpSpPr>
          <p:grpSp>
            <p:nvGrpSpPr>
              <p:cNvPr id="144" name="143 Grupo"/>
              <p:cNvGrpSpPr/>
              <p:nvPr/>
            </p:nvGrpSpPr>
            <p:grpSpPr>
              <a:xfrm>
                <a:off x="0" y="34950"/>
                <a:ext cx="1116536" cy="956530"/>
                <a:chOff x="323528" y="627534"/>
                <a:chExt cx="1116536" cy="956530"/>
              </a:xfrm>
              <a:grpFill/>
            </p:grpSpPr>
            <p:sp>
              <p:nvSpPr>
                <p:cNvPr id="148" name="14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1044000" y="843558"/>
                <a:ext cx="1116536" cy="956530"/>
                <a:chOff x="323528" y="627534"/>
                <a:chExt cx="1116536" cy="956530"/>
              </a:xfrm>
              <a:grpFill/>
            </p:grpSpPr>
            <p:sp>
              <p:nvSpPr>
                <p:cNvPr id="146" name="14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7" name="136 Grupo"/>
            <p:cNvGrpSpPr/>
            <p:nvPr/>
          </p:nvGrpSpPr>
          <p:grpSpPr>
            <a:xfrm>
              <a:off x="4248000" y="3204000"/>
              <a:ext cx="2160536" cy="1765138"/>
              <a:chOff x="0" y="34950"/>
              <a:chExt cx="2160536" cy="1765138"/>
            </a:xfrm>
            <a:grpFill/>
          </p:grpSpPr>
          <p:grpSp>
            <p:nvGrpSpPr>
              <p:cNvPr id="138" name="137 Grupo"/>
              <p:cNvGrpSpPr/>
              <p:nvPr/>
            </p:nvGrpSpPr>
            <p:grpSpPr>
              <a:xfrm>
                <a:off x="0" y="34950"/>
                <a:ext cx="1116536" cy="956530"/>
                <a:chOff x="323528" y="627534"/>
                <a:chExt cx="1116536" cy="956530"/>
              </a:xfrm>
              <a:grpFill/>
            </p:grpSpPr>
            <p:sp>
              <p:nvSpPr>
                <p:cNvPr id="142" name="1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1044000" y="843558"/>
                <a:ext cx="1116536" cy="956530"/>
                <a:chOff x="323528" y="627534"/>
                <a:chExt cx="1116536" cy="956530"/>
              </a:xfrm>
              <a:grpFill/>
            </p:grpSpPr>
            <p:sp>
              <p:nvSpPr>
                <p:cNvPr id="140" name="1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6" name="155 Grupo"/>
          <p:cNvGrpSpPr/>
          <p:nvPr/>
        </p:nvGrpSpPr>
        <p:grpSpPr>
          <a:xfrm flipH="1" flipV="1">
            <a:off x="180000"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57" name="156 Grupo"/>
            <p:cNvGrpSpPr/>
            <p:nvPr/>
          </p:nvGrpSpPr>
          <p:grpSpPr>
            <a:xfrm>
              <a:off x="0" y="34950"/>
              <a:ext cx="2160536" cy="1765138"/>
              <a:chOff x="0" y="34950"/>
              <a:chExt cx="2160536" cy="1765138"/>
            </a:xfrm>
            <a:grpFill/>
          </p:grpSpPr>
          <p:grpSp>
            <p:nvGrpSpPr>
              <p:cNvPr id="172" name="171 Grupo"/>
              <p:cNvGrpSpPr/>
              <p:nvPr/>
            </p:nvGrpSpPr>
            <p:grpSpPr>
              <a:xfrm>
                <a:off x="0" y="34950"/>
                <a:ext cx="1116536" cy="956530"/>
                <a:chOff x="323528" y="627534"/>
                <a:chExt cx="1116536" cy="956530"/>
              </a:xfrm>
              <a:grpFill/>
            </p:grpSpPr>
            <p:sp>
              <p:nvSpPr>
                <p:cNvPr id="176" name="175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1044000" y="843558"/>
                <a:ext cx="1116536" cy="956530"/>
                <a:chOff x="323528" y="627534"/>
                <a:chExt cx="1116536" cy="956530"/>
              </a:xfrm>
              <a:grpFill/>
            </p:grpSpPr>
            <p:sp>
              <p:nvSpPr>
                <p:cNvPr id="174" name="1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8" name="157 Grupo"/>
            <p:cNvGrpSpPr/>
            <p:nvPr/>
          </p:nvGrpSpPr>
          <p:grpSpPr>
            <a:xfrm>
              <a:off x="2123728" y="1635646"/>
              <a:ext cx="2160536" cy="1765138"/>
              <a:chOff x="0" y="34950"/>
              <a:chExt cx="2160536" cy="1765138"/>
            </a:xfrm>
            <a:grpFill/>
          </p:grpSpPr>
          <p:grpSp>
            <p:nvGrpSpPr>
              <p:cNvPr id="166" name="165 Grupo"/>
              <p:cNvGrpSpPr/>
              <p:nvPr/>
            </p:nvGrpSpPr>
            <p:grpSpPr>
              <a:xfrm>
                <a:off x="0" y="34950"/>
                <a:ext cx="1116536" cy="956530"/>
                <a:chOff x="323528" y="627534"/>
                <a:chExt cx="1116536" cy="956530"/>
              </a:xfrm>
              <a:grpFill/>
            </p:grpSpPr>
            <p:sp>
              <p:nvSpPr>
                <p:cNvPr id="170" name="16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044000" y="843558"/>
                <a:ext cx="1116536" cy="956530"/>
                <a:chOff x="323528" y="627534"/>
                <a:chExt cx="1116536" cy="956530"/>
              </a:xfrm>
              <a:grpFill/>
            </p:grpSpPr>
            <p:sp>
              <p:nvSpPr>
                <p:cNvPr id="168" name="16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a:off x="4248000" y="3204000"/>
              <a:ext cx="2160536" cy="1765138"/>
              <a:chOff x="0" y="34950"/>
              <a:chExt cx="2160536" cy="1765138"/>
            </a:xfrm>
            <a:grpFill/>
          </p:grpSpPr>
          <p:grpSp>
            <p:nvGrpSpPr>
              <p:cNvPr id="160" name="159 Grupo"/>
              <p:cNvGrpSpPr/>
              <p:nvPr/>
            </p:nvGrpSpPr>
            <p:grpSpPr>
              <a:xfrm>
                <a:off x="0" y="34950"/>
                <a:ext cx="1116536" cy="956530"/>
                <a:chOff x="323528" y="627534"/>
                <a:chExt cx="1116536" cy="956530"/>
              </a:xfrm>
              <a:grpFill/>
            </p:grpSpPr>
            <p:sp>
              <p:nvSpPr>
                <p:cNvPr id="164" name="1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44000" y="843558"/>
                <a:ext cx="1116536" cy="956530"/>
                <a:chOff x="323528" y="627534"/>
                <a:chExt cx="1116536" cy="956530"/>
              </a:xfrm>
              <a:grpFill/>
            </p:grpSpPr>
            <p:sp>
              <p:nvSpPr>
                <p:cNvPr id="162" name="1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78" name="177 Grupo"/>
          <p:cNvGrpSpPr/>
          <p:nvPr/>
        </p:nvGrpSpPr>
        <p:grpSpPr>
          <a:xfrm flipH="1" flipV="1">
            <a:off x="1188488"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79" name="178 Grupo"/>
            <p:cNvGrpSpPr/>
            <p:nvPr/>
          </p:nvGrpSpPr>
          <p:grpSpPr>
            <a:xfrm>
              <a:off x="0" y="34950"/>
              <a:ext cx="2160536" cy="1765138"/>
              <a:chOff x="0" y="34950"/>
              <a:chExt cx="2160536" cy="1765138"/>
            </a:xfrm>
            <a:grpFill/>
          </p:grpSpPr>
          <p:grpSp>
            <p:nvGrpSpPr>
              <p:cNvPr id="194" name="193 Grupo"/>
              <p:cNvGrpSpPr/>
              <p:nvPr/>
            </p:nvGrpSpPr>
            <p:grpSpPr>
              <a:xfrm>
                <a:off x="0" y="34950"/>
                <a:ext cx="1116536" cy="956530"/>
                <a:chOff x="323528" y="627534"/>
                <a:chExt cx="1116536" cy="956530"/>
              </a:xfrm>
              <a:grpFill/>
            </p:grpSpPr>
            <p:sp>
              <p:nvSpPr>
                <p:cNvPr id="198" name="197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1044000" y="843558"/>
                <a:ext cx="1116536" cy="956530"/>
                <a:chOff x="323528" y="627534"/>
                <a:chExt cx="1116536" cy="956530"/>
              </a:xfrm>
              <a:grpFill/>
            </p:grpSpPr>
            <p:sp>
              <p:nvSpPr>
                <p:cNvPr id="196" name="1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0" name="179 Grupo"/>
            <p:cNvGrpSpPr/>
            <p:nvPr/>
          </p:nvGrpSpPr>
          <p:grpSpPr>
            <a:xfrm>
              <a:off x="2123728" y="1635646"/>
              <a:ext cx="2160536" cy="1765138"/>
              <a:chOff x="0" y="34950"/>
              <a:chExt cx="2160536" cy="1765138"/>
            </a:xfrm>
            <a:grpFill/>
          </p:grpSpPr>
          <p:grpSp>
            <p:nvGrpSpPr>
              <p:cNvPr id="188" name="187 Grupo"/>
              <p:cNvGrpSpPr/>
              <p:nvPr/>
            </p:nvGrpSpPr>
            <p:grpSpPr>
              <a:xfrm>
                <a:off x="0" y="34950"/>
                <a:ext cx="1116536" cy="956530"/>
                <a:chOff x="323528" y="627534"/>
                <a:chExt cx="1116536" cy="956530"/>
              </a:xfrm>
              <a:grpFill/>
            </p:grpSpPr>
            <p:sp>
              <p:nvSpPr>
                <p:cNvPr id="192" name="19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a:off x="1044000" y="843558"/>
                <a:ext cx="1116536" cy="956530"/>
                <a:chOff x="323528" y="627534"/>
                <a:chExt cx="1116536" cy="956530"/>
              </a:xfrm>
              <a:grpFill/>
            </p:grpSpPr>
            <p:sp>
              <p:nvSpPr>
                <p:cNvPr id="190" name="18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a:off x="4248000" y="3204000"/>
              <a:ext cx="2160536" cy="1765138"/>
              <a:chOff x="0" y="34950"/>
              <a:chExt cx="2160536" cy="1765138"/>
            </a:xfrm>
            <a:grpFill/>
          </p:grpSpPr>
          <p:grpSp>
            <p:nvGrpSpPr>
              <p:cNvPr id="182" name="181 Grupo"/>
              <p:cNvGrpSpPr/>
              <p:nvPr/>
            </p:nvGrpSpPr>
            <p:grpSpPr>
              <a:xfrm>
                <a:off x="0" y="34950"/>
                <a:ext cx="1116536" cy="956530"/>
                <a:chOff x="323528" y="627534"/>
                <a:chExt cx="1116536" cy="956530"/>
              </a:xfrm>
              <a:grpFill/>
            </p:grpSpPr>
            <p:sp>
              <p:nvSpPr>
                <p:cNvPr id="186" name="1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1044000" y="843558"/>
                <a:ext cx="1116536" cy="956530"/>
                <a:chOff x="323528" y="627534"/>
                <a:chExt cx="1116536" cy="956530"/>
              </a:xfrm>
              <a:grpFill/>
            </p:grpSpPr>
            <p:sp>
              <p:nvSpPr>
                <p:cNvPr id="184" name="1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0" name="199 Grupo"/>
          <p:cNvGrpSpPr/>
          <p:nvPr/>
        </p:nvGrpSpPr>
        <p:grpSpPr>
          <a:xfrm flipH="1" flipV="1">
            <a:off x="2304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01" name="200 Grupo"/>
            <p:cNvGrpSpPr/>
            <p:nvPr/>
          </p:nvGrpSpPr>
          <p:grpSpPr>
            <a:xfrm>
              <a:off x="0" y="34950"/>
              <a:ext cx="2160536" cy="1765138"/>
              <a:chOff x="0" y="34950"/>
              <a:chExt cx="2160536" cy="1765138"/>
            </a:xfrm>
            <a:grpFill/>
          </p:grpSpPr>
          <p:grpSp>
            <p:nvGrpSpPr>
              <p:cNvPr id="216" name="215 Grupo"/>
              <p:cNvGrpSpPr/>
              <p:nvPr/>
            </p:nvGrpSpPr>
            <p:grpSpPr>
              <a:xfrm>
                <a:off x="0" y="34950"/>
                <a:ext cx="1116536" cy="956530"/>
                <a:chOff x="323528" y="627534"/>
                <a:chExt cx="1116536" cy="956530"/>
              </a:xfrm>
              <a:grpFill/>
            </p:grpSpPr>
            <p:sp>
              <p:nvSpPr>
                <p:cNvPr id="220" name="219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a:off x="1044000" y="843558"/>
                <a:ext cx="1116536" cy="956530"/>
                <a:chOff x="323528" y="627534"/>
                <a:chExt cx="1116536" cy="956530"/>
              </a:xfrm>
              <a:grpFill/>
            </p:grpSpPr>
            <p:sp>
              <p:nvSpPr>
                <p:cNvPr id="218" name="2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a:off x="2123728" y="1635646"/>
              <a:ext cx="2160536" cy="1765138"/>
              <a:chOff x="0" y="34950"/>
              <a:chExt cx="2160536" cy="1765138"/>
            </a:xfrm>
            <a:grpFill/>
          </p:grpSpPr>
          <p:grpSp>
            <p:nvGrpSpPr>
              <p:cNvPr id="210" name="209 Grupo"/>
              <p:cNvGrpSpPr/>
              <p:nvPr/>
            </p:nvGrpSpPr>
            <p:grpSpPr>
              <a:xfrm>
                <a:off x="0" y="34950"/>
                <a:ext cx="1116536" cy="956530"/>
                <a:chOff x="323528" y="627534"/>
                <a:chExt cx="1116536" cy="956530"/>
              </a:xfrm>
              <a:grpFill/>
            </p:grpSpPr>
            <p:sp>
              <p:nvSpPr>
                <p:cNvPr id="214" name="2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1044000" y="843558"/>
                <a:ext cx="1116536" cy="956530"/>
                <a:chOff x="323528" y="627534"/>
                <a:chExt cx="1116536" cy="956530"/>
              </a:xfrm>
              <a:grpFill/>
            </p:grpSpPr>
            <p:sp>
              <p:nvSpPr>
                <p:cNvPr id="212" name="21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3" name="202 Grupo"/>
            <p:cNvGrpSpPr/>
            <p:nvPr/>
          </p:nvGrpSpPr>
          <p:grpSpPr>
            <a:xfrm>
              <a:off x="4248000" y="3204000"/>
              <a:ext cx="2160536" cy="1765138"/>
              <a:chOff x="0" y="34950"/>
              <a:chExt cx="2160536" cy="1765138"/>
            </a:xfrm>
            <a:grpFill/>
          </p:grpSpPr>
          <p:grpSp>
            <p:nvGrpSpPr>
              <p:cNvPr id="204" name="203 Grupo"/>
              <p:cNvGrpSpPr/>
              <p:nvPr/>
            </p:nvGrpSpPr>
            <p:grpSpPr>
              <a:xfrm>
                <a:off x="0" y="34950"/>
                <a:ext cx="1116536" cy="956530"/>
                <a:chOff x="323528" y="627534"/>
                <a:chExt cx="1116536" cy="956530"/>
              </a:xfrm>
              <a:grpFill/>
            </p:grpSpPr>
            <p:sp>
              <p:nvSpPr>
                <p:cNvPr id="208" name="2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a:off x="1044000" y="843558"/>
                <a:ext cx="1116536" cy="956530"/>
                <a:chOff x="323528" y="627534"/>
                <a:chExt cx="1116536" cy="956530"/>
              </a:xfrm>
              <a:grpFill/>
            </p:grpSpPr>
            <p:sp>
              <p:nvSpPr>
                <p:cNvPr id="206" name="2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22" name="221 Grupo"/>
          <p:cNvGrpSpPr/>
          <p:nvPr/>
        </p:nvGrpSpPr>
        <p:grpSpPr>
          <a:xfrm flipH="1" flipV="1">
            <a:off x="3312096"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23" name="222 Grupo"/>
            <p:cNvGrpSpPr/>
            <p:nvPr/>
          </p:nvGrpSpPr>
          <p:grpSpPr>
            <a:xfrm>
              <a:off x="0" y="34950"/>
              <a:ext cx="2160536" cy="1765138"/>
              <a:chOff x="0" y="34950"/>
              <a:chExt cx="2160536" cy="1765138"/>
            </a:xfrm>
            <a:grpFill/>
          </p:grpSpPr>
          <p:grpSp>
            <p:nvGrpSpPr>
              <p:cNvPr id="238" name="237 Grupo"/>
              <p:cNvGrpSpPr/>
              <p:nvPr/>
            </p:nvGrpSpPr>
            <p:grpSpPr>
              <a:xfrm>
                <a:off x="0" y="34950"/>
                <a:ext cx="1116536" cy="956530"/>
                <a:chOff x="323528" y="627534"/>
                <a:chExt cx="1116536" cy="956530"/>
              </a:xfrm>
              <a:grpFill/>
            </p:grpSpPr>
            <p:sp>
              <p:nvSpPr>
                <p:cNvPr id="242" name="241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1044000" y="843558"/>
                <a:ext cx="1116536" cy="956530"/>
                <a:chOff x="323528" y="627534"/>
                <a:chExt cx="1116536" cy="956530"/>
              </a:xfrm>
              <a:grpFill/>
            </p:grpSpPr>
            <p:sp>
              <p:nvSpPr>
                <p:cNvPr id="240" name="2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4" name="223 Grupo"/>
            <p:cNvGrpSpPr/>
            <p:nvPr/>
          </p:nvGrpSpPr>
          <p:grpSpPr>
            <a:xfrm>
              <a:off x="2123728" y="1635646"/>
              <a:ext cx="2160536" cy="1765138"/>
              <a:chOff x="0" y="34950"/>
              <a:chExt cx="2160536" cy="1765138"/>
            </a:xfrm>
            <a:grpFill/>
          </p:grpSpPr>
          <p:grpSp>
            <p:nvGrpSpPr>
              <p:cNvPr id="232" name="231 Grupo"/>
              <p:cNvGrpSpPr/>
              <p:nvPr/>
            </p:nvGrpSpPr>
            <p:grpSpPr>
              <a:xfrm>
                <a:off x="0" y="34950"/>
                <a:ext cx="1116536" cy="956530"/>
                <a:chOff x="323528" y="627534"/>
                <a:chExt cx="1116536" cy="956530"/>
              </a:xfrm>
              <a:grpFill/>
            </p:grpSpPr>
            <p:sp>
              <p:nvSpPr>
                <p:cNvPr id="236" name="2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a:off x="1044000" y="843558"/>
                <a:ext cx="1116536" cy="956530"/>
                <a:chOff x="323528" y="627534"/>
                <a:chExt cx="1116536" cy="956530"/>
              </a:xfrm>
              <a:grpFill/>
            </p:grpSpPr>
            <p:sp>
              <p:nvSpPr>
                <p:cNvPr id="234" name="23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5" name="224 Grupo"/>
            <p:cNvGrpSpPr/>
            <p:nvPr/>
          </p:nvGrpSpPr>
          <p:grpSpPr>
            <a:xfrm>
              <a:off x="4248000" y="3204000"/>
              <a:ext cx="2160536" cy="1765138"/>
              <a:chOff x="0" y="34950"/>
              <a:chExt cx="2160536" cy="1765138"/>
            </a:xfrm>
            <a:grpFill/>
          </p:grpSpPr>
          <p:grpSp>
            <p:nvGrpSpPr>
              <p:cNvPr id="226" name="225 Grupo"/>
              <p:cNvGrpSpPr/>
              <p:nvPr/>
            </p:nvGrpSpPr>
            <p:grpSpPr>
              <a:xfrm>
                <a:off x="0" y="34950"/>
                <a:ext cx="1116536" cy="956530"/>
                <a:chOff x="323528" y="627534"/>
                <a:chExt cx="1116536" cy="956530"/>
              </a:xfrm>
              <a:grpFill/>
            </p:grpSpPr>
            <p:sp>
              <p:nvSpPr>
                <p:cNvPr id="230" name="2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1044000" y="843558"/>
                <a:ext cx="1116536" cy="956530"/>
                <a:chOff x="323528" y="627534"/>
                <a:chExt cx="1116536" cy="956530"/>
              </a:xfrm>
              <a:grpFill/>
            </p:grpSpPr>
            <p:sp>
              <p:nvSpPr>
                <p:cNvPr id="228" name="22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4" name="243 Grupo"/>
          <p:cNvGrpSpPr/>
          <p:nvPr/>
        </p:nvGrpSpPr>
        <p:grpSpPr>
          <a:xfrm flipH="1" flipV="1">
            <a:off x="4320584"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45" name="244 Grupo"/>
            <p:cNvGrpSpPr/>
            <p:nvPr/>
          </p:nvGrpSpPr>
          <p:grpSpPr>
            <a:xfrm>
              <a:off x="0" y="34950"/>
              <a:ext cx="2160536" cy="1765138"/>
              <a:chOff x="0" y="34950"/>
              <a:chExt cx="2160536" cy="1765138"/>
            </a:xfrm>
            <a:grpFill/>
          </p:grpSpPr>
          <p:grpSp>
            <p:nvGrpSpPr>
              <p:cNvPr id="260" name="259 Grupo"/>
              <p:cNvGrpSpPr/>
              <p:nvPr/>
            </p:nvGrpSpPr>
            <p:grpSpPr>
              <a:xfrm>
                <a:off x="0" y="34950"/>
                <a:ext cx="1116536" cy="956530"/>
                <a:chOff x="323528" y="627534"/>
                <a:chExt cx="1116536" cy="956530"/>
              </a:xfrm>
              <a:grpFill/>
            </p:grpSpPr>
            <p:sp>
              <p:nvSpPr>
                <p:cNvPr id="264" name="263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1" name="260 Grupo"/>
              <p:cNvGrpSpPr/>
              <p:nvPr/>
            </p:nvGrpSpPr>
            <p:grpSpPr>
              <a:xfrm>
                <a:off x="1044000" y="843558"/>
                <a:ext cx="1116536" cy="956530"/>
                <a:chOff x="323528" y="627534"/>
                <a:chExt cx="1116536" cy="956530"/>
              </a:xfrm>
              <a:grpFill/>
            </p:grpSpPr>
            <p:sp>
              <p:nvSpPr>
                <p:cNvPr id="262" name="2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6" name="245 Grupo"/>
            <p:cNvGrpSpPr/>
            <p:nvPr/>
          </p:nvGrpSpPr>
          <p:grpSpPr>
            <a:xfrm>
              <a:off x="2123728" y="1635646"/>
              <a:ext cx="2160536" cy="1765138"/>
              <a:chOff x="0" y="34950"/>
              <a:chExt cx="2160536" cy="1765138"/>
            </a:xfrm>
            <a:grpFill/>
          </p:grpSpPr>
          <p:grpSp>
            <p:nvGrpSpPr>
              <p:cNvPr id="254" name="253 Grupo"/>
              <p:cNvGrpSpPr/>
              <p:nvPr/>
            </p:nvGrpSpPr>
            <p:grpSpPr>
              <a:xfrm>
                <a:off x="0" y="34950"/>
                <a:ext cx="1116536" cy="956530"/>
                <a:chOff x="323528" y="627534"/>
                <a:chExt cx="1116536" cy="956530"/>
              </a:xfrm>
              <a:grpFill/>
            </p:grpSpPr>
            <p:sp>
              <p:nvSpPr>
                <p:cNvPr id="258" name="2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5" name="254 Grupo"/>
              <p:cNvGrpSpPr/>
              <p:nvPr/>
            </p:nvGrpSpPr>
            <p:grpSpPr>
              <a:xfrm>
                <a:off x="1044000" y="843558"/>
                <a:ext cx="1116536" cy="956530"/>
                <a:chOff x="323528" y="627534"/>
                <a:chExt cx="1116536" cy="956530"/>
              </a:xfrm>
              <a:grpFill/>
            </p:grpSpPr>
            <p:sp>
              <p:nvSpPr>
                <p:cNvPr id="256" name="25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7" name="246 Grupo"/>
            <p:cNvGrpSpPr/>
            <p:nvPr/>
          </p:nvGrpSpPr>
          <p:grpSpPr>
            <a:xfrm>
              <a:off x="4248000" y="3204000"/>
              <a:ext cx="2160536" cy="1765138"/>
              <a:chOff x="0" y="34950"/>
              <a:chExt cx="2160536" cy="1765138"/>
            </a:xfrm>
            <a:grpFill/>
          </p:grpSpPr>
          <p:grpSp>
            <p:nvGrpSpPr>
              <p:cNvPr id="248" name="247 Grupo"/>
              <p:cNvGrpSpPr/>
              <p:nvPr/>
            </p:nvGrpSpPr>
            <p:grpSpPr>
              <a:xfrm>
                <a:off x="0" y="34950"/>
                <a:ext cx="1116536" cy="956530"/>
                <a:chOff x="323528" y="627534"/>
                <a:chExt cx="1116536" cy="956530"/>
              </a:xfrm>
              <a:grpFill/>
            </p:grpSpPr>
            <p:sp>
              <p:nvSpPr>
                <p:cNvPr id="252" name="2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1044000" y="843558"/>
                <a:ext cx="1116536" cy="956530"/>
                <a:chOff x="323528" y="627534"/>
                <a:chExt cx="1116536" cy="956530"/>
              </a:xfrm>
              <a:grpFill/>
            </p:grpSpPr>
            <p:sp>
              <p:nvSpPr>
                <p:cNvPr id="250" name="24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flipV="1">
            <a:off x="5436584"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flipV="1">
            <a:off x="6480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flipH="1">
            <a:off x="18661"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12" name="311 Grupo"/>
            <p:cNvGrpSpPr/>
            <p:nvPr/>
          </p:nvGrpSpPr>
          <p:grpSpPr>
            <a:xfrm>
              <a:off x="0" y="34950"/>
              <a:ext cx="2160536" cy="1765138"/>
              <a:chOff x="0" y="34950"/>
              <a:chExt cx="2160536" cy="1765138"/>
            </a:xfrm>
            <a:grpFill/>
          </p:grpSpPr>
          <p:grpSp>
            <p:nvGrpSpPr>
              <p:cNvPr id="327" name="326 Grupo"/>
              <p:cNvGrpSpPr/>
              <p:nvPr/>
            </p:nvGrpSpPr>
            <p:grpSpPr>
              <a:xfrm>
                <a:off x="0" y="34950"/>
                <a:ext cx="1116536" cy="956530"/>
                <a:chOff x="323528" y="627534"/>
                <a:chExt cx="1116536" cy="956530"/>
              </a:xfrm>
              <a:grpFill/>
            </p:grpSpPr>
            <p:sp>
              <p:nvSpPr>
                <p:cNvPr id="331" name="330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a:off x="1044000" y="843558"/>
                <a:ext cx="1116536" cy="956530"/>
                <a:chOff x="323528" y="627534"/>
                <a:chExt cx="1116536" cy="956530"/>
              </a:xfrm>
              <a:grpFill/>
            </p:grpSpPr>
            <p:sp>
              <p:nvSpPr>
                <p:cNvPr id="329" name="3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2123728" y="1635646"/>
              <a:ext cx="2160536" cy="1765138"/>
              <a:chOff x="0" y="34950"/>
              <a:chExt cx="2160536" cy="1765138"/>
            </a:xfrm>
            <a:grpFill/>
          </p:grpSpPr>
          <p:grpSp>
            <p:nvGrpSpPr>
              <p:cNvPr id="321" name="320 Grupo"/>
              <p:cNvGrpSpPr/>
              <p:nvPr/>
            </p:nvGrpSpPr>
            <p:grpSpPr>
              <a:xfrm>
                <a:off x="0" y="34950"/>
                <a:ext cx="1116536" cy="956530"/>
                <a:chOff x="323528" y="627534"/>
                <a:chExt cx="1116536" cy="956530"/>
              </a:xfrm>
              <a:grpFill/>
            </p:grpSpPr>
            <p:sp>
              <p:nvSpPr>
                <p:cNvPr id="325" name="32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a:off x="1044000" y="843558"/>
                <a:ext cx="1116536" cy="956530"/>
                <a:chOff x="323528" y="627534"/>
                <a:chExt cx="1116536" cy="956530"/>
              </a:xfrm>
              <a:grpFill/>
            </p:grpSpPr>
            <p:sp>
              <p:nvSpPr>
                <p:cNvPr id="323" name="3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a:off x="4248000" y="3204000"/>
              <a:ext cx="2160536" cy="1765138"/>
              <a:chOff x="0" y="34950"/>
              <a:chExt cx="2160536" cy="1765138"/>
            </a:xfrm>
            <a:grpFill/>
          </p:grpSpPr>
          <p:grpSp>
            <p:nvGrpSpPr>
              <p:cNvPr id="315" name="314 Grupo"/>
              <p:cNvGrpSpPr/>
              <p:nvPr/>
            </p:nvGrpSpPr>
            <p:grpSpPr>
              <a:xfrm>
                <a:off x="0" y="34950"/>
                <a:ext cx="1116536" cy="956530"/>
                <a:chOff x="323528" y="627534"/>
                <a:chExt cx="1116536" cy="956530"/>
              </a:xfrm>
              <a:grpFill/>
            </p:grpSpPr>
            <p:sp>
              <p:nvSpPr>
                <p:cNvPr id="319" name="31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1044000" y="843558"/>
                <a:ext cx="1116536" cy="956530"/>
                <a:chOff x="323528" y="627534"/>
                <a:chExt cx="1116536" cy="956530"/>
              </a:xfrm>
              <a:grpFill/>
            </p:grpSpPr>
            <p:sp>
              <p:nvSpPr>
                <p:cNvPr id="317" name="3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3" name="332 Grupo"/>
          <p:cNvGrpSpPr/>
          <p:nvPr/>
        </p:nvGrpSpPr>
        <p:grpSpPr>
          <a:xfrm flipH="1">
            <a:off x="1027149"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34" name="333 Grupo"/>
            <p:cNvGrpSpPr/>
            <p:nvPr/>
          </p:nvGrpSpPr>
          <p:grpSpPr>
            <a:xfrm>
              <a:off x="0" y="34950"/>
              <a:ext cx="2160536" cy="1765138"/>
              <a:chOff x="0" y="34950"/>
              <a:chExt cx="2160536" cy="1765138"/>
            </a:xfrm>
            <a:grpFill/>
          </p:grpSpPr>
          <p:grpSp>
            <p:nvGrpSpPr>
              <p:cNvPr id="349" name="348 Grupo"/>
              <p:cNvGrpSpPr/>
              <p:nvPr/>
            </p:nvGrpSpPr>
            <p:grpSpPr>
              <a:xfrm>
                <a:off x="0" y="34950"/>
                <a:ext cx="1116536" cy="956530"/>
                <a:chOff x="323528" y="627534"/>
                <a:chExt cx="1116536" cy="956530"/>
              </a:xfrm>
              <a:grpFill/>
            </p:grpSpPr>
            <p:sp>
              <p:nvSpPr>
                <p:cNvPr id="353" name="352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a:off x="1044000" y="843558"/>
                <a:ext cx="1116536" cy="956530"/>
                <a:chOff x="323528" y="627534"/>
                <a:chExt cx="1116536" cy="956530"/>
              </a:xfrm>
              <a:grpFill/>
            </p:grpSpPr>
            <p:sp>
              <p:nvSpPr>
                <p:cNvPr id="351" name="3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2123728" y="1635646"/>
              <a:ext cx="2160536" cy="1765138"/>
              <a:chOff x="0" y="34950"/>
              <a:chExt cx="2160536" cy="1765138"/>
            </a:xfrm>
            <a:grpFill/>
          </p:grpSpPr>
          <p:grpSp>
            <p:nvGrpSpPr>
              <p:cNvPr id="343" name="342 Grupo"/>
              <p:cNvGrpSpPr/>
              <p:nvPr/>
            </p:nvGrpSpPr>
            <p:grpSpPr>
              <a:xfrm>
                <a:off x="0" y="34950"/>
                <a:ext cx="1116536" cy="956530"/>
                <a:chOff x="323528" y="627534"/>
                <a:chExt cx="1116536" cy="956530"/>
              </a:xfrm>
              <a:grpFill/>
            </p:grpSpPr>
            <p:sp>
              <p:nvSpPr>
                <p:cNvPr id="347" name="34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1044000" y="843558"/>
                <a:ext cx="1116536" cy="956530"/>
                <a:chOff x="323528" y="627534"/>
                <a:chExt cx="1116536" cy="956530"/>
              </a:xfrm>
              <a:grpFill/>
            </p:grpSpPr>
            <p:sp>
              <p:nvSpPr>
                <p:cNvPr id="345" name="3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6" name="335 Grupo"/>
            <p:cNvGrpSpPr/>
            <p:nvPr/>
          </p:nvGrpSpPr>
          <p:grpSpPr>
            <a:xfrm>
              <a:off x="4248000" y="3204000"/>
              <a:ext cx="2160536" cy="1765138"/>
              <a:chOff x="0" y="34950"/>
              <a:chExt cx="2160536" cy="1765138"/>
            </a:xfrm>
            <a:grpFill/>
          </p:grpSpPr>
          <p:grpSp>
            <p:nvGrpSpPr>
              <p:cNvPr id="337" name="336 Grupo"/>
              <p:cNvGrpSpPr/>
              <p:nvPr/>
            </p:nvGrpSpPr>
            <p:grpSpPr>
              <a:xfrm>
                <a:off x="0" y="34950"/>
                <a:ext cx="1116536" cy="956530"/>
                <a:chOff x="323528" y="627534"/>
                <a:chExt cx="1116536" cy="956530"/>
              </a:xfrm>
              <a:grpFill/>
            </p:grpSpPr>
            <p:sp>
              <p:nvSpPr>
                <p:cNvPr id="341" name="34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a:off x="1044000" y="843558"/>
                <a:ext cx="1116536" cy="956530"/>
                <a:chOff x="323528" y="627534"/>
                <a:chExt cx="1116536" cy="956530"/>
              </a:xfrm>
              <a:grpFill/>
            </p:grpSpPr>
            <p:sp>
              <p:nvSpPr>
                <p:cNvPr id="339" name="3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5" name="354 Grupo"/>
          <p:cNvGrpSpPr/>
          <p:nvPr/>
        </p:nvGrpSpPr>
        <p:grpSpPr>
          <a:xfrm flipH="1">
            <a:off x="2143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56" name="355 Grupo"/>
            <p:cNvGrpSpPr/>
            <p:nvPr/>
          </p:nvGrpSpPr>
          <p:grpSpPr>
            <a:xfrm>
              <a:off x="0" y="34950"/>
              <a:ext cx="2160536" cy="1765138"/>
              <a:chOff x="0" y="34950"/>
              <a:chExt cx="2160536" cy="1765138"/>
            </a:xfrm>
            <a:grpFill/>
          </p:grpSpPr>
          <p:grpSp>
            <p:nvGrpSpPr>
              <p:cNvPr id="371" name="370 Grupo"/>
              <p:cNvGrpSpPr/>
              <p:nvPr/>
            </p:nvGrpSpPr>
            <p:grpSpPr>
              <a:xfrm>
                <a:off x="0" y="34950"/>
                <a:ext cx="1116536" cy="956530"/>
                <a:chOff x="323528" y="627534"/>
                <a:chExt cx="1116536" cy="956530"/>
              </a:xfrm>
              <a:grpFill/>
            </p:grpSpPr>
            <p:sp>
              <p:nvSpPr>
                <p:cNvPr id="375" name="374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37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a:off x="1044000" y="843558"/>
                <a:ext cx="1116536" cy="956530"/>
                <a:chOff x="323528" y="627534"/>
                <a:chExt cx="1116536" cy="956530"/>
              </a:xfrm>
              <a:grpFill/>
            </p:grpSpPr>
            <p:sp>
              <p:nvSpPr>
                <p:cNvPr id="373" name="3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2123728" y="1635646"/>
              <a:ext cx="2160536" cy="1765138"/>
              <a:chOff x="0" y="34950"/>
              <a:chExt cx="2160536" cy="1765138"/>
            </a:xfrm>
            <a:grpFill/>
          </p:grpSpPr>
          <p:grpSp>
            <p:nvGrpSpPr>
              <p:cNvPr id="365" name="364 Grupo"/>
              <p:cNvGrpSpPr/>
              <p:nvPr/>
            </p:nvGrpSpPr>
            <p:grpSpPr>
              <a:xfrm>
                <a:off x="0" y="34950"/>
                <a:ext cx="1116536" cy="956530"/>
                <a:chOff x="323528" y="627534"/>
                <a:chExt cx="1116536" cy="956530"/>
              </a:xfrm>
              <a:grpFill/>
            </p:grpSpPr>
            <p:sp>
              <p:nvSpPr>
                <p:cNvPr id="369" name="36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a:off x="1044000" y="843558"/>
                <a:ext cx="1116536" cy="956530"/>
                <a:chOff x="323528" y="627534"/>
                <a:chExt cx="1116536" cy="956530"/>
              </a:xfrm>
              <a:grpFill/>
            </p:grpSpPr>
            <p:sp>
              <p:nvSpPr>
                <p:cNvPr id="367" name="3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8" name="357 Grupo"/>
            <p:cNvGrpSpPr/>
            <p:nvPr/>
          </p:nvGrpSpPr>
          <p:grpSpPr>
            <a:xfrm>
              <a:off x="4248000" y="3204000"/>
              <a:ext cx="2160536" cy="1765138"/>
              <a:chOff x="0" y="34950"/>
              <a:chExt cx="2160536" cy="1765138"/>
            </a:xfrm>
            <a:grpFill/>
          </p:grpSpPr>
          <p:grpSp>
            <p:nvGrpSpPr>
              <p:cNvPr id="359" name="358 Grupo"/>
              <p:cNvGrpSpPr/>
              <p:nvPr/>
            </p:nvGrpSpPr>
            <p:grpSpPr>
              <a:xfrm>
                <a:off x="0" y="34950"/>
                <a:ext cx="1116536" cy="956530"/>
                <a:chOff x="323528" y="627534"/>
                <a:chExt cx="1116536" cy="956530"/>
              </a:xfrm>
              <a:grpFill/>
            </p:grpSpPr>
            <p:sp>
              <p:nvSpPr>
                <p:cNvPr id="363" name="36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a:off x="1044000" y="843558"/>
                <a:ext cx="1116536" cy="956530"/>
                <a:chOff x="323528" y="627534"/>
                <a:chExt cx="1116536" cy="956530"/>
              </a:xfrm>
              <a:grpFill/>
            </p:grpSpPr>
            <p:sp>
              <p:nvSpPr>
                <p:cNvPr id="361" name="3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7" name="376 Grupo"/>
          <p:cNvGrpSpPr/>
          <p:nvPr/>
        </p:nvGrpSpPr>
        <p:grpSpPr>
          <a:xfrm flipH="1">
            <a:off x="3150757"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78" name="377 Grupo"/>
            <p:cNvGrpSpPr/>
            <p:nvPr/>
          </p:nvGrpSpPr>
          <p:grpSpPr>
            <a:xfrm>
              <a:off x="0" y="34950"/>
              <a:ext cx="2160536" cy="1765138"/>
              <a:chOff x="0" y="34950"/>
              <a:chExt cx="2160536" cy="1765138"/>
            </a:xfrm>
            <a:grpFill/>
          </p:grpSpPr>
          <p:grpSp>
            <p:nvGrpSpPr>
              <p:cNvPr id="393" name="392 Grupo"/>
              <p:cNvGrpSpPr/>
              <p:nvPr/>
            </p:nvGrpSpPr>
            <p:grpSpPr>
              <a:xfrm>
                <a:off x="0" y="34950"/>
                <a:ext cx="1116536" cy="956530"/>
                <a:chOff x="323528" y="627534"/>
                <a:chExt cx="1116536" cy="956530"/>
              </a:xfrm>
              <a:grpFill/>
            </p:grpSpPr>
            <p:sp>
              <p:nvSpPr>
                <p:cNvPr id="397" name="396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39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a:off x="1044000" y="843558"/>
                <a:ext cx="1116536" cy="956530"/>
                <a:chOff x="323528" y="627534"/>
                <a:chExt cx="1116536" cy="956530"/>
              </a:xfrm>
              <a:grpFill/>
            </p:grpSpPr>
            <p:sp>
              <p:nvSpPr>
                <p:cNvPr id="395" name="3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2123728" y="1635646"/>
              <a:ext cx="2160536" cy="1765138"/>
              <a:chOff x="0" y="34950"/>
              <a:chExt cx="2160536" cy="1765138"/>
            </a:xfrm>
            <a:grpFill/>
          </p:grpSpPr>
          <p:grpSp>
            <p:nvGrpSpPr>
              <p:cNvPr id="387" name="386 Grupo"/>
              <p:cNvGrpSpPr/>
              <p:nvPr/>
            </p:nvGrpSpPr>
            <p:grpSpPr>
              <a:xfrm>
                <a:off x="0" y="34950"/>
                <a:ext cx="1116536" cy="956530"/>
                <a:chOff x="323528" y="627534"/>
                <a:chExt cx="1116536" cy="956530"/>
              </a:xfrm>
              <a:grpFill/>
            </p:grpSpPr>
            <p:sp>
              <p:nvSpPr>
                <p:cNvPr id="391" name="39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a:off x="1044000" y="843558"/>
                <a:ext cx="1116536" cy="956530"/>
                <a:chOff x="323528" y="627534"/>
                <a:chExt cx="1116536" cy="956530"/>
              </a:xfrm>
              <a:grpFill/>
            </p:grpSpPr>
            <p:sp>
              <p:nvSpPr>
                <p:cNvPr id="389" name="3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0" name="379 Grupo"/>
            <p:cNvGrpSpPr/>
            <p:nvPr/>
          </p:nvGrpSpPr>
          <p:grpSpPr>
            <a:xfrm>
              <a:off x="4248000" y="3204000"/>
              <a:ext cx="2160536" cy="1765138"/>
              <a:chOff x="0" y="34950"/>
              <a:chExt cx="2160536" cy="1765138"/>
            </a:xfrm>
            <a:grpFill/>
          </p:grpSpPr>
          <p:grpSp>
            <p:nvGrpSpPr>
              <p:cNvPr id="381" name="380 Grupo"/>
              <p:cNvGrpSpPr/>
              <p:nvPr/>
            </p:nvGrpSpPr>
            <p:grpSpPr>
              <a:xfrm>
                <a:off x="0" y="34950"/>
                <a:ext cx="1116536" cy="956530"/>
                <a:chOff x="323528" y="627534"/>
                <a:chExt cx="1116536" cy="956530"/>
              </a:xfrm>
              <a:grpFill/>
            </p:grpSpPr>
            <p:sp>
              <p:nvSpPr>
                <p:cNvPr id="385" name="38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a:off x="1044000" y="843558"/>
                <a:ext cx="1116536" cy="956530"/>
                <a:chOff x="323528" y="627534"/>
                <a:chExt cx="1116536" cy="956530"/>
              </a:xfrm>
              <a:grpFill/>
            </p:grpSpPr>
            <p:sp>
              <p:nvSpPr>
                <p:cNvPr id="383" name="3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9" name="398 Grupo"/>
          <p:cNvGrpSpPr/>
          <p:nvPr/>
        </p:nvGrpSpPr>
        <p:grpSpPr>
          <a:xfrm flipH="1">
            <a:off x="4159245"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00" name="399 Grupo"/>
            <p:cNvGrpSpPr/>
            <p:nvPr/>
          </p:nvGrpSpPr>
          <p:grpSpPr>
            <a:xfrm>
              <a:off x="0" y="34950"/>
              <a:ext cx="2160536" cy="1765138"/>
              <a:chOff x="0" y="34950"/>
              <a:chExt cx="2160536" cy="1765138"/>
            </a:xfrm>
            <a:grpFill/>
          </p:grpSpPr>
          <p:grpSp>
            <p:nvGrpSpPr>
              <p:cNvPr id="415" name="414 Grupo"/>
              <p:cNvGrpSpPr/>
              <p:nvPr/>
            </p:nvGrpSpPr>
            <p:grpSpPr>
              <a:xfrm>
                <a:off x="0" y="34950"/>
                <a:ext cx="1116536" cy="956530"/>
                <a:chOff x="323528" y="627534"/>
                <a:chExt cx="1116536" cy="956530"/>
              </a:xfrm>
              <a:grpFill/>
            </p:grpSpPr>
            <p:sp>
              <p:nvSpPr>
                <p:cNvPr id="419" name="418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0" name="4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6" name="415 Grupo"/>
              <p:cNvGrpSpPr/>
              <p:nvPr/>
            </p:nvGrpSpPr>
            <p:grpSpPr>
              <a:xfrm>
                <a:off x="1044000" y="843558"/>
                <a:ext cx="1116536" cy="956530"/>
                <a:chOff x="323528" y="627534"/>
                <a:chExt cx="1116536" cy="956530"/>
              </a:xfrm>
              <a:grpFill/>
            </p:grpSpPr>
            <p:sp>
              <p:nvSpPr>
                <p:cNvPr id="417" name="4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8" name="4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2123728" y="1635646"/>
              <a:ext cx="2160536" cy="1765138"/>
              <a:chOff x="0" y="34950"/>
              <a:chExt cx="2160536" cy="1765138"/>
            </a:xfrm>
            <a:grpFill/>
          </p:grpSpPr>
          <p:grpSp>
            <p:nvGrpSpPr>
              <p:cNvPr id="409" name="408 Grupo"/>
              <p:cNvGrpSpPr/>
              <p:nvPr/>
            </p:nvGrpSpPr>
            <p:grpSpPr>
              <a:xfrm>
                <a:off x="0" y="34950"/>
                <a:ext cx="1116536" cy="956530"/>
                <a:chOff x="323528" y="627534"/>
                <a:chExt cx="1116536" cy="956530"/>
              </a:xfrm>
              <a:grpFill/>
            </p:grpSpPr>
            <p:sp>
              <p:nvSpPr>
                <p:cNvPr id="413" name="41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4" name="41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0" name="409 Grupo"/>
              <p:cNvGrpSpPr/>
              <p:nvPr/>
            </p:nvGrpSpPr>
            <p:grpSpPr>
              <a:xfrm>
                <a:off x="1044000" y="843558"/>
                <a:ext cx="1116536" cy="956530"/>
                <a:chOff x="323528" y="627534"/>
                <a:chExt cx="1116536" cy="956530"/>
              </a:xfrm>
              <a:grpFill/>
            </p:grpSpPr>
            <p:sp>
              <p:nvSpPr>
                <p:cNvPr id="411" name="4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4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2" name="401 Grupo"/>
            <p:cNvGrpSpPr/>
            <p:nvPr/>
          </p:nvGrpSpPr>
          <p:grpSpPr>
            <a:xfrm>
              <a:off x="4248000" y="3204000"/>
              <a:ext cx="2160536" cy="1765138"/>
              <a:chOff x="0" y="34950"/>
              <a:chExt cx="2160536" cy="1765138"/>
            </a:xfrm>
            <a:grpFill/>
          </p:grpSpPr>
          <p:grpSp>
            <p:nvGrpSpPr>
              <p:cNvPr id="403" name="402 Grupo"/>
              <p:cNvGrpSpPr/>
              <p:nvPr/>
            </p:nvGrpSpPr>
            <p:grpSpPr>
              <a:xfrm>
                <a:off x="0" y="34950"/>
                <a:ext cx="1116536" cy="956530"/>
                <a:chOff x="323528" y="627534"/>
                <a:chExt cx="1116536" cy="956530"/>
              </a:xfrm>
              <a:grpFill/>
            </p:grpSpPr>
            <p:sp>
              <p:nvSpPr>
                <p:cNvPr id="407" name="40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4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4" name="403 Grupo"/>
              <p:cNvGrpSpPr/>
              <p:nvPr/>
            </p:nvGrpSpPr>
            <p:grpSpPr>
              <a:xfrm>
                <a:off x="1044000" y="843558"/>
                <a:ext cx="1116536" cy="956530"/>
                <a:chOff x="323528" y="627534"/>
                <a:chExt cx="1116536" cy="956530"/>
              </a:xfrm>
              <a:grpFill/>
            </p:grpSpPr>
            <p:sp>
              <p:nvSpPr>
                <p:cNvPr id="405" name="4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6" name="4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1" name="420 Grupo"/>
          <p:cNvGrpSpPr/>
          <p:nvPr/>
        </p:nvGrpSpPr>
        <p:grpSpPr>
          <a:xfrm flipH="1">
            <a:off x="5275245"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22" name="421 Grupo"/>
            <p:cNvGrpSpPr/>
            <p:nvPr/>
          </p:nvGrpSpPr>
          <p:grpSpPr>
            <a:xfrm>
              <a:off x="0" y="34950"/>
              <a:ext cx="2160536" cy="1765138"/>
              <a:chOff x="0" y="34950"/>
              <a:chExt cx="2160536" cy="1765138"/>
            </a:xfrm>
            <a:grpFill/>
          </p:grpSpPr>
          <p:grpSp>
            <p:nvGrpSpPr>
              <p:cNvPr id="437" name="436 Grupo"/>
              <p:cNvGrpSpPr/>
              <p:nvPr/>
            </p:nvGrpSpPr>
            <p:grpSpPr>
              <a:xfrm>
                <a:off x="0" y="34950"/>
                <a:ext cx="1116536" cy="956530"/>
                <a:chOff x="323528" y="627534"/>
                <a:chExt cx="1116536" cy="956530"/>
              </a:xfrm>
              <a:grpFill/>
            </p:grpSpPr>
            <p:sp>
              <p:nvSpPr>
                <p:cNvPr id="441" name="440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2" name="4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8" name="437 Grupo"/>
              <p:cNvGrpSpPr/>
              <p:nvPr/>
            </p:nvGrpSpPr>
            <p:grpSpPr>
              <a:xfrm>
                <a:off x="1044000" y="843558"/>
                <a:ext cx="1116536" cy="956530"/>
                <a:chOff x="323528" y="627534"/>
                <a:chExt cx="1116536" cy="956530"/>
              </a:xfrm>
              <a:grpFill/>
            </p:grpSpPr>
            <p:sp>
              <p:nvSpPr>
                <p:cNvPr id="439" name="4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0" name="4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2123728" y="1635646"/>
              <a:ext cx="2160536" cy="1765138"/>
              <a:chOff x="0" y="34950"/>
              <a:chExt cx="2160536" cy="1765138"/>
            </a:xfrm>
            <a:grpFill/>
          </p:grpSpPr>
          <p:grpSp>
            <p:nvGrpSpPr>
              <p:cNvPr id="431" name="430 Grupo"/>
              <p:cNvGrpSpPr/>
              <p:nvPr/>
            </p:nvGrpSpPr>
            <p:grpSpPr>
              <a:xfrm>
                <a:off x="0" y="34950"/>
                <a:ext cx="1116536" cy="956530"/>
                <a:chOff x="323528" y="627534"/>
                <a:chExt cx="1116536" cy="956530"/>
              </a:xfrm>
              <a:grpFill/>
            </p:grpSpPr>
            <p:sp>
              <p:nvSpPr>
                <p:cNvPr id="435" name="43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6" name="43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2" name="431 Grupo"/>
              <p:cNvGrpSpPr/>
              <p:nvPr/>
            </p:nvGrpSpPr>
            <p:grpSpPr>
              <a:xfrm>
                <a:off x="1044000" y="843558"/>
                <a:ext cx="1116536" cy="956530"/>
                <a:chOff x="323528" y="627534"/>
                <a:chExt cx="1116536" cy="956530"/>
              </a:xfrm>
              <a:grpFill/>
            </p:grpSpPr>
            <p:sp>
              <p:nvSpPr>
                <p:cNvPr id="433" name="43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4" name="43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4" name="423 Grupo"/>
            <p:cNvGrpSpPr/>
            <p:nvPr/>
          </p:nvGrpSpPr>
          <p:grpSpPr>
            <a:xfrm>
              <a:off x="4248000" y="3204000"/>
              <a:ext cx="2160536" cy="1765138"/>
              <a:chOff x="0" y="34950"/>
              <a:chExt cx="2160536" cy="1765138"/>
            </a:xfrm>
            <a:grpFill/>
          </p:grpSpPr>
          <p:grpSp>
            <p:nvGrpSpPr>
              <p:cNvPr id="425" name="424 Grupo"/>
              <p:cNvGrpSpPr/>
              <p:nvPr/>
            </p:nvGrpSpPr>
            <p:grpSpPr>
              <a:xfrm>
                <a:off x="0" y="34950"/>
                <a:ext cx="1116536" cy="956530"/>
                <a:chOff x="323528" y="627534"/>
                <a:chExt cx="1116536" cy="956530"/>
              </a:xfrm>
              <a:grpFill/>
            </p:grpSpPr>
            <p:sp>
              <p:nvSpPr>
                <p:cNvPr id="429" name="4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0" name="4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6" name="425 Grupo"/>
              <p:cNvGrpSpPr/>
              <p:nvPr/>
            </p:nvGrpSpPr>
            <p:grpSpPr>
              <a:xfrm>
                <a:off x="1044000" y="843558"/>
                <a:ext cx="1116536" cy="956530"/>
                <a:chOff x="323528" y="627534"/>
                <a:chExt cx="1116536" cy="956530"/>
              </a:xfrm>
              <a:grpFill/>
            </p:grpSpPr>
            <p:sp>
              <p:nvSpPr>
                <p:cNvPr id="427" name="4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8" name="4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3" name="442 Grupo"/>
          <p:cNvGrpSpPr/>
          <p:nvPr/>
        </p:nvGrpSpPr>
        <p:grpSpPr>
          <a:xfrm flipH="1">
            <a:off x="6319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44" name="443 Grupo"/>
            <p:cNvGrpSpPr/>
            <p:nvPr/>
          </p:nvGrpSpPr>
          <p:grpSpPr>
            <a:xfrm>
              <a:off x="0" y="34950"/>
              <a:ext cx="2160536" cy="1765138"/>
              <a:chOff x="0" y="34950"/>
              <a:chExt cx="2160536" cy="1765138"/>
            </a:xfrm>
            <a:grpFill/>
          </p:grpSpPr>
          <p:grpSp>
            <p:nvGrpSpPr>
              <p:cNvPr id="459" name="458 Grupo"/>
              <p:cNvGrpSpPr/>
              <p:nvPr/>
            </p:nvGrpSpPr>
            <p:grpSpPr>
              <a:xfrm>
                <a:off x="0" y="34950"/>
                <a:ext cx="1116536" cy="956530"/>
                <a:chOff x="323528" y="627534"/>
                <a:chExt cx="1116536" cy="956530"/>
              </a:xfrm>
              <a:grpFill/>
            </p:grpSpPr>
            <p:sp>
              <p:nvSpPr>
                <p:cNvPr id="463" name="462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0" name="459 Grupo"/>
              <p:cNvGrpSpPr/>
              <p:nvPr/>
            </p:nvGrpSpPr>
            <p:grpSpPr>
              <a:xfrm>
                <a:off x="1044000" y="843558"/>
                <a:ext cx="1116536" cy="956530"/>
                <a:chOff x="323528" y="627534"/>
                <a:chExt cx="1116536" cy="956530"/>
              </a:xfrm>
              <a:grpFill/>
            </p:grpSpPr>
            <p:sp>
              <p:nvSpPr>
                <p:cNvPr id="461" name="4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5" name="444 Grupo"/>
            <p:cNvGrpSpPr/>
            <p:nvPr/>
          </p:nvGrpSpPr>
          <p:grpSpPr>
            <a:xfrm>
              <a:off x="2123728" y="1635646"/>
              <a:ext cx="2160536" cy="1765138"/>
              <a:chOff x="0" y="34950"/>
              <a:chExt cx="2160536" cy="1765138"/>
            </a:xfrm>
            <a:grpFill/>
          </p:grpSpPr>
          <p:grpSp>
            <p:nvGrpSpPr>
              <p:cNvPr id="453" name="452 Grupo"/>
              <p:cNvGrpSpPr/>
              <p:nvPr/>
            </p:nvGrpSpPr>
            <p:grpSpPr>
              <a:xfrm>
                <a:off x="0" y="34950"/>
                <a:ext cx="1116536" cy="956530"/>
                <a:chOff x="323528" y="627534"/>
                <a:chExt cx="1116536" cy="956530"/>
              </a:xfrm>
              <a:grpFill/>
            </p:grpSpPr>
            <p:sp>
              <p:nvSpPr>
                <p:cNvPr id="457" name="45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4" name="453 Grupo"/>
              <p:cNvGrpSpPr/>
              <p:nvPr/>
            </p:nvGrpSpPr>
            <p:grpSpPr>
              <a:xfrm>
                <a:off x="1044000" y="843558"/>
                <a:ext cx="1116536" cy="956530"/>
                <a:chOff x="323528" y="627534"/>
                <a:chExt cx="1116536" cy="956530"/>
              </a:xfrm>
              <a:grpFill/>
            </p:grpSpPr>
            <p:sp>
              <p:nvSpPr>
                <p:cNvPr id="455" name="45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6" name="445 Grupo"/>
            <p:cNvGrpSpPr/>
            <p:nvPr/>
          </p:nvGrpSpPr>
          <p:grpSpPr>
            <a:xfrm>
              <a:off x="4248000" y="3204000"/>
              <a:ext cx="2160536" cy="1765138"/>
              <a:chOff x="0" y="34950"/>
              <a:chExt cx="2160536" cy="1765138"/>
            </a:xfrm>
            <a:grpFill/>
          </p:grpSpPr>
          <p:grpSp>
            <p:nvGrpSpPr>
              <p:cNvPr id="447" name="446 Grupo"/>
              <p:cNvGrpSpPr/>
              <p:nvPr/>
            </p:nvGrpSpPr>
            <p:grpSpPr>
              <a:xfrm>
                <a:off x="0" y="34950"/>
                <a:ext cx="1116536" cy="956530"/>
                <a:chOff x="323528" y="627534"/>
                <a:chExt cx="1116536" cy="956530"/>
              </a:xfrm>
              <a:grpFill/>
            </p:grpSpPr>
            <p:sp>
              <p:nvSpPr>
                <p:cNvPr id="451" name="4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8" name="447 Grupo"/>
              <p:cNvGrpSpPr/>
              <p:nvPr/>
            </p:nvGrpSpPr>
            <p:grpSpPr>
              <a:xfrm>
                <a:off x="1044000" y="843558"/>
                <a:ext cx="1116536" cy="956530"/>
                <a:chOff x="323528" y="627534"/>
                <a:chExt cx="1116536" cy="956530"/>
              </a:xfrm>
              <a:grpFill/>
            </p:grpSpPr>
            <p:sp>
              <p:nvSpPr>
                <p:cNvPr id="449" name="4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0" name="4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5" name="464 Grupo"/>
          <p:cNvGrpSpPr/>
          <p:nvPr/>
        </p:nvGrpSpPr>
        <p:grpSpPr>
          <a:xfrm flipH="1" flipV="1">
            <a:off x="19149"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66" name="465 Grupo"/>
            <p:cNvGrpSpPr/>
            <p:nvPr/>
          </p:nvGrpSpPr>
          <p:grpSpPr>
            <a:xfrm>
              <a:off x="0" y="34950"/>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7" name="466 Grupo"/>
            <p:cNvGrpSpPr/>
            <p:nvPr/>
          </p:nvGrpSpPr>
          <p:grpSpPr>
            <a:xfrm>
              <a:off x="2123728" y="1635646"/>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8" name="467 Grupo"/>
            <p:cNvGrpSpPr/>
            <p:nvPr/>
          </p:nvGrpSpPr>
          <p:grpSpPr>
            <a:xfrm>
              <a:off x="4248000" y="3204000"/>
              <a:ext cx="2160536" cy="1765138"/>
              <a:chOff x="0" y="34950"/>
              <a:chExt cx="2160536" cy="1765138"/>
            </a:xfrm>
            <a:grpFill/>
          </p:grpSpPr>
          <p:grpSp>
            <p:nvGrpSpPr>
              <p:cNvPr id="469" name="468 Grupo"/>
              <p:cNvGrpSpPr/>
              <p:nvPr/>
            </p:nvGrpSpPr>
            <p:grpSpPr>
              <a:xfrm>
                <a:off x="0" y="34950"/>
                <a:ext cx="1116536" cy="956530"/>
                <a:chOff x="323528" y="627534"/>
                <a:chExt cx="1116536" cy="956530"/>
              </a:xfrm>
              <a:grpFill/>
            </p:grpSpPr>
            <p:sp>
              <p:nvSpPr>
                <p:cNvPr id="473" name="4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4" name="4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0" name="469 Grupo"/>
              <p:cNvGrpSpPr/>
              <p:nvPr/>
            </p:nvGrpSpPr>
            <p:grpSpPr>
              <a:xfrm>
                <a:off x="1044000" y="843558"/>
                <a:ext cx="1116536" cy="956530"/>
                <a:chOff x="323528" y="627534"/>
                <a:chExt cx="1116536" cy="956530"/>
              </a:xfrm>
              <a:grpFill/>
            </p:grpSpPr>
            <p:sp>
              <p:nvSpPr>
                <p:cNvPr id="471" name="4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2" name="4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87" name="486 Grupo"/>
          <p:cNvGrpSpPr/>
          <p:nvPr/>
        </p:nvGrpSpPr>
        <p:grpSpPr>
          <a:xfrm flipH="1" flipV="1">
            <a:off x="1027637"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88" name="487 Grupo"/>
            <p:cNvGrpSpPr/>
            <p:nvPr/>
          </p:nvGrpSpPr>
          <p:grpSpPr>
            <a:xfrm>
              <a:off x="0" y="34950"/>
              <a:ext cx="2160536" cy="1765138"/>
              <a:chOff x="0" y="34950"/>
              <a:chExt cx="2160536" cy="1765138"/>
            </a:xfrm>
            <a:grpFill/>
          </p:grpSpPr>
          <p:grpSp>
            <p:nvGrpSpPr>
              <p:cNvPr id="503" name="502 Grupo"/>
              <p:cNvGrpSpPr/>
              <p:nvPr/>
            </p:nvGrpSpPr>
            <p:grpSpPr>
              <a:xfrm>
                <a:off x="0" y="34950"/>
                <a:ext cx="1116536" cy="956530"/>
                <a:chOff x="323528" y="627534"/>
                <a:chExt cx="1116536" cy="956530"/>
              </a:xfrm>
              <a:grpFill/>
            </p:grpSpPr>
            <p:sp>
              <p:nvSpPr>
                <p:cNvPr id="507" name="506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8" name="5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4" name="503 Grupo"/>
              <p:cNvGrpSpPr/>
              <p:nvPr/>
            </p:nvGrpSpPr>
            <p:grpSpPr>
              <a:xfrm>
                <a:off x="1044000" y="843558"/>
                <a:ext cx="1116536" cy="956530"/>
                <a:chOff x="323528" y="627534"/>
                <a:chExt cx="1116536" cy="956530"/>
              </a:xfrm>
              <a:grpFill/>
            </p:grpSpPr>
            <p:sp>
              <p:nvSpPr>
                <p:cNvPr id="505" name="5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6" name="5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9" name="488 Grupo"/>
            <p:cNvGrpSpPr/>
            <p:nvPr/>
          </p:nvGrpSpPr>
          <p:grpSpPr>
            <a:xfrm>
              <a:off x="2123728" y="1635646"/>
              <a:ext cx="2160536" cy="1765138"/>
              <a:chOff x="0" y="34950"/>
              <a:chExt cx="2160536" cy="1765138"/>
            </a:xfrm>
            <a:grpFill/>
          </p:grpSpPr>
          <p:grpSp>
            <p:nvGrpSpPr>
              <p:cNvPr id="497" name="496 Grupo"/>
              <p:cNvGrpSpPr/>
              <p:nvPr/>
            </p:nvGrpSpPr>
            <p:grpSpPr>
              <a:xfrm>
                <a:off x="0" y="34950"/>
                <a:ext cx="1116536" cy="956530"/>
                <a:chOff x="323528" y="627534"/>
                <a:chExt cx="1116536" cy="956530"/>
              </a:xfrm>
              <a:grpFill/>
            </p:grpSpPr>
            <p:sp>
              <p:nvSpPr>
                <p:cNvPr id="501" name="50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2" name="50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8" name="497 Grupo"/>
              <p:cNvGrpSpPr/>
              <p:nvPr/>
            </p:nvGrpSpPr>
            <p:grpSpPr>
              <a:xfrm>
                <a:off x="1044000" y="843558"/>
                <a:ext cx="1116536" cy="956530"/>
                <a:chOff x="323528" y="627534"/>
                <a:chExt cx="1116536" cy="956530"/>
              </a:xfrm>
              <a:grpFill/>
            </p:grpSpPr>
            <p:sp>
              <p:nvSpPr>
                <p:cNvPr id="499" name="49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0" name="49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0" name="489 Grupo"/>
            <p:cNvGrpSpPr/>
            <p:nvPr/>
          </p:nvGrpSpPr>
          <p:grpSpPr>
            <a:xfrm>
              <a:off x="4248000" y="3204000"/>
              <a:ext cx="2160536" cy="1765138"/>
              <a:chOff x="0" y="34950"/>
              <a:chExt cx="2160536" cy="1765138"/>
            </a:xfrm>
            <a:grpFill/>
          </p:grpSpPr>
          <p:grpSp>
            <p:nvGrpSpPr>
              <p:cNvPr id="491" name="490 Grupo"/>
              <p:cNvGrpSpPr/>
              <p:nvPr/>
            </p:nvGrpSpPr>
            <p:grpSpPr>
              <a:xfrm>
                <a:off x="0" y="34950"/>
                <a:ext cx="1116536" cy="956530"/>
                <a:chOff x="323528" y="627534"/>
                <a:chExt cx="1116536" cy="956530"/>
              </a:xfrm>
              <a:grpFill/>
            </p:grpSpPr>
            <p:sp>
              <p:nvSpPr>
                <p:cNvPr id="495" name="4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6" name="4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2" name="491 Grupo"/>
              <p:cNvGrpSpPr/>
              <p:nvPr/>
            </p:nvGrpSpPr>
            <p:grpSpPr>
              <a:xfrm>
                <a:off x="1044000" y="843558"/>
                <a:ext cx="1116536" cy="956530"/>
                <a:chOff x="323528" y="627534"/>
                <a:chExt cx="1116536" cy="956530"/>
              </a:xfrm>
              <a:grpFill/>
            </p:grpSpPr>
            <p:sp>
              <p:nvSpPr>
                <p:cNvPr id="493" name="4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4" name="4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09" name="508 Grupo"/>
          <p:cNvGrpSpPr/>
          <p:nvPr/>
        </p:nvGrpSpPr>
        <p:grpSpPr>
          <a:xfrm flipH="1" flipV="1">
            <a:off x="2143637" y="2602793"/>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10" name="509 Grupo"/>
            <p:cNvGrpSpPr/>
            <p:nvPr/>
          </p:nvGrpSpPr>
          <p:grpSpPr>
            <a:xfrm>
              <a:off x="0" y="34950"/>
              <a:ext cx="2160536" cy="1765138"/>
              <a:chOff x="0" y="34950"/>
              <a:chExt cx="2160536" cy="1765138"/>
            </a:xfrm>
            <a:grpFill/>
          </p:grpSpPr>
          <p:grpSp>
            <p:nvGrpSpPr>
              <p:cNvPr id="525" name="524 Grupo"/>
              <p:cNvGrpSpPr/>
              <p:nvPr/>
            </p:nvGrpSpPr>
            <p:grpSpPr>
              <a:xfrm>
                <a:off x="0" y="34950"/>
                <a:ext cx="1116536" cy="956530"/>
                <a:chOff x="323528" y="627534"/>
                <a:chExt cx="1116536" cy="956530"/>
              </a:xfrm>
              <a:grpFill/>
            </p:grpSpPr>
            <p:sp>
              <p:nvSpPr>
                <p:cNvPr id="529" name="528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0" name="5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6" name="525 Grupo"/>
              <p:cNvGrpSpPr/>
              <p:nvPr/>
            </p:nvGrpSpPr>
            <p:grpSpPr>
              <a:xfrm>
                <a:off x="1044000" y="843558"/>
                <a:ext cx="1116536" cy="956530"/>
                <a:chOff x="323528" y="627534"/>
                <a:chExt cx="1116536" cy="956530"/>
              </a:xfrm>
              <a:grpFill/>
            </p:grpSpPr>
            <p:sp>
              <p:nvSpPr>
                <p:cNvPr id="527" name="5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1" name="510 Grupo"/>
            <p:cNvGrpSpPr/>
            <p:nvPr/>
          </p:nvGrpSpPr>
          <p:grpSpPr>
            <a:xfrm>
              <a:off x="2123728" y="1635646"/>
              <a:ext cx="2160536" cy="1765138"/>
              <a:chOff x="0" y="34950"/>
              <a:chExt cx="2160536" cy="1765138"/>
            </a:xfrm>
            <a:grpFill/>
          </p:grpSpPr>
          <p:grpSp>
            <p:nvGrpSpPr>
              <p:cNvPr id="519" name="518 Grupo"/>
              <p:cNvGrpSpPr/>
              <p:nvPr/>
            </p:nvGrpSpPr>
            <p:grpSpPr>
              <a:xfrm>
                <a:off x="0" y="34950"/>
                <a:ext cx="1116536" cy="956530"/>
                <a:chOff x="323528" y="627534"/>
                <a:chExt cx="1116536" cy="956530"/>
              </a:xfrm>
              <a:grpFill/>
            </p:grpSpPr>
            <p:sp>
              <p:nvSpPr>
                <p:cNvPr id="523" name="5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4" name="5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0" name="519 Grupo"/>
              <p:cNvGrpSpPr/>
              <p:nvPr/>
            </p:nvGrpSpPr>
            <p:grpSpPr>
              <a:xfrm>
                <a:off x="1044000" y="843558"/>
                <a:ext cx="1116536" cy="956530"/>
                <a:chOff x="323528" y="627534"/>
                <a:chExt cx="1116536" cy="956530"/>
              </a:xfrm>
              <a:grpFill/>
            </p:grpSpPr>
            <p:sp>
              <p:nvSpPr>
                <p:cNvPr id="521" name="52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2" name="511 Grupo"/>
            <p:cNvGrpSpPr/>
            <p:nvPr/>
          </p:nvGrpSpPr>
          <p:grpSpPr>
            <a:xfrm>
              <a:off x="4248000" y="3204000"/>
              <a:ext cx="2160536" cy="1765138"/>
              <a:chOff x="0" y="34950"/>
              <a:chExt cx="2160536" cy="1765138"/>
            </a:xfrm>
            <a:grpFill/>
          </p:grpSpPr>
          <p:grpSp>
            <p:nvGrpSpPr>
              <p:cNvPr id="513" name="512 Grupo"/>
              <p:cNvGrpSpPr/>
              <p:nvPr/>
            </p:nvGrpSpPr>
            <p:grpSpPr>
              <a:xfrm>
                <a:off x="0" y="34950"/>
                <a:ext cx="1116536" cy="956530"/>
                <a:chOff x="323528" y="627534"/>
                <a:chExt cx="1116536" cy="956530"/>
              </a:xfrm>
              <a:grpFill/>
            </p:grpSpPr>
            <p:sp>
              <p:nvSpPr>
                <p:cNvPr id="517" name="5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8" name="5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4" name="513 Grupo"/>
              <p:cNvGrpSpPr/>
              <p:nvPr/>
            </p:nvGrpSpPr>
            <p:grpSpPr>
              <a:xfrm>
                <a:off x="1044000" y="843558"/>
                <a:ext cx="1116536" cy="956530"/>
                <a:chOff x="323528" y="627534"/>
                <a:chExt cx="1116536" cy="956530"/>
              </a:xfrm>
              <a:grpFill/>
            </p:grpSpPr>
            <p:sp>
              <p:nvSpPr>
                <p:cNvPr id="515" name="5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6" name="5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1" name="530 Grupo"/>
          <p:cNvGrpSpPr/>
          <p:nvPr/>
        </p:nvGrpSpPr>
        <p:grpSpPr>
          <a:xfrm flipH="1" flipV="1">
            <a:off x="3151245"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32" name="531 Grupo"/>
            <p:cNvGrpSpPr/>
            <p:nvPr/>
          </p:nvGrpSpPr>
          <p:grpSpPr>
            <a:xfrm>
              <a:off x="0" y="34950"/>
              <a:ext cx="2160536" cy="1765138"/>
              <a:chOff x="0" y="34950"/>
              <a:chExt cx="2160536" cy="1765138"/>
            </a:xfrm>
            <a:grpFill/>
          </p:grpSpPr>
          <p:grpSp>
            <p:nvGrpSpPr>
              <p:cNvPr id="547" name="546 Grupo"/>
              <p:cNvGrpSpPr/>
              <p:nvPr/>
            </p:nvGrpSpPr>
            <p:grpSpPr>
              <a:xfrm>
                <a:off x="0" y="34950"/>
                <a:ext cx="1116536" cy="956530"/>
                <a:chOff x="323528" y="627534"/>
                <a:chExt cx="1116536" cy="956530"/>
              </a:xfrm>
              <a:grpFill/>
            </p:grpSpPr>
            <p:sp>
              <p:nvSpPr>
                <p:cNvPr id="551" name="550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2" name="5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8" name="547 Grupo"/>
              <p:cNvGrpSpPr/>
              <p:nvPr/>
            </p:nvGrpSpPr>
            <p:grpSpPr>
              <a:xfrm>
                <a:off x="1044000" y="843558"/>
                <a:ext cx="1116536" cy="956530"/>
                <a:chOff x="323528" y="627534"/>
                <a:chExt cx="1116536" cy="956530"/>
              </a:xfrm>
              <a:grpFill/>
            </p:grpSpPr>
            <p:sp>
              <p:nvSpPr>
                <p:cNvPr id="549" name="5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0" name="5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3" name="532 Grupo"/>
            <p:cNvGrpSpPr/>
            <p:nvPr/>
          </p:nvGrpSpPr>
          <p:grpSpPr>
            <a:xfrm>
              <a:off x="2123728" y="1635646"/>
              <a:ext cx="2160536" cy="1765138"/>
              <a:chOff x="0" y="34950"/>
              <a:chExt cx="2160536" cy="1765138"/>
            </a:xfrm>
            <a:grpFill/>
          </p:grpSpPr>
          <p:grpSp>
            <p:nvGrpSpPr>
              <p:cNvPr id="541" name="540 Grupo"/>
              <p:cNvGrpSpPr/>
              <p:nvPr/>
            </p:nvGrpSpPr>
            <p:grpSpPr>
              <a:xfrm>
                <a:off x="0" y="34950"/>
                <a:ext cx="1116536" cy="956530"/>
                <a:chOff x="323528" y="627534"/>
                <a:chExt cx="1116536" cy="956530"/>
              </a:xfrm>
              <a:grpFill/>
            </p:grpSpPr>
            <p:sp>
              <p:nvSpPr>
                <p:cNvPr id="545" name="5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6" name="5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2" name="541 Grupo"/>
              <p:cNvGrpSpPr/>
              <p:nvPr/>
            </p:nvGrpSpPr>
            <p:grpSpPr>
              <a:xfrm>
                <a:off x="1044000" y="843558"/>
                <a:ext cx="1116536" cy="956530"/>
                <a:chOff x="323528" y="627534"/>
                <a:chExt cx="1116536" cy="956530"/>
              </a:xfrm>
              <a:grpFill/>
            </p:grpSpPr>
            <p:sp>
              <p:nvSpPr>
                <p:cNvPr id="543" name="54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4" name="54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4" name="533 Grupo"/>
            <p:cNvGrpSpPr/>
            <p:nvPr/>
          </p:nvGrpSpPr>
          <p:grpSpPr>
            <a:xfrm>
              <a:off x="4248000" y="3204000"/>
              <a:ext cx="2160536" cy="1765138"/>
              <a:chOff x="0" y="34950"/>
              <a:chExt cx="2160536" cy="1765138"/>
            </a:xfrm>
            <a:grpFill/>
          </p:grpSpPr>
          <p:grpSp>
            <p:nvGrpSpPr>
              <p:cNvPr id="535" name="534 Grupo"/>
              <p:cNvGrpSpPr/>
              <p:nvPr/>
            </p:nvGrpSpPr>
            <p:grpSpPr>
              <a:xfrm>
                <a:off x="0" y="34950"/>
                <a:ext cx="1116536" cy="956530"/>
                <a:chOff x="323528" y="627534"/>
                <a:chExt cx="1116536" cy="956530"/>
              </a:xfrm>
              <a:grpFill/>
            </p:grpSpPr>
            <p:sp>
              <p:nvSpPr>
                <p:cNvPr id="539" name="5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0" name="5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6" name="535 Grupo"/>
              <p:cNvGrpSpPr/>
              <p:nvPr/>
            </p:nvGrpSpPr>
            <p:grpSpPr>
              <a:xfrm>
                <a:off x="1044000" y="843558"/>
                <a:ext cx="1116536" cy="956530"/>
                <a:chOff x="323528" y="627534"/>
                <a:chExt cx="1116536" cy="956530"/>
              </a:xfrm>
              <a:grpFill/>
            </p:grpSpPr>
            <p:sp>
              <p:nvSpPr>
                <p:cNvPr id="537" name="53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8" name="53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53" name="552 Grupo"/>
          <p:cNvGrpSpPr/>
          <p:nvPr/>
        </p:nvGrpSpPr>
        <p:grpSpPr>
          <a:xfrm flipH="1" flipV="1">
            <a:off x="4159733"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54" name="553 Grupo"/>
            <p:cNvGrpSpPr/>
            <p:nvPr/>
          </p:nvGrpSpPr>
          <p:grpSpPr>
            <a:xfrm>
              <a:off x="0" y="34950"/>
              <a:ext cx="2160536" cy="1765138"/>
              <a:chOff x="0" y="34950"/>
              <a:chExt cx="2160536" cy="1765138"/>
            </a:xfrm>
            <a:grpFill/>
          </p:grpSpPr>
          <p:grpSp>
            <p:nvGrpSpPr>
              <p:cNvPr id="569" name="568 Grupo"/>
              <p:cNvGrpSpPr/>
              <p:nvPr/>
            </p:nvGrpSpPr>
            <p:grpSpPr>
              <a:xfrm>
                <a:off x="0" y="34950"/>
                <a:ext cx="1116536" cy="956530"/>
                <a:chOff x="323528" y="627534"/>
                <a:chExt cx="1116536" cy="956530"/>
              </a:xfrm>
              <a:grpFill/>
            </p:grpSpPr>
            <p:sp>
              <p:nvSpPr>
                <p:cNvPr id="573" name="572 Elipse"/>
                <p:cNvSpPr/>
                <p:nvPr/>
              </p:nvSpPr>
              <p:spPr>
                <a:xfrm>
                  <a:off x="323528" y="627534"/>
                  <a:ext cx="576064" cy="576064"/>
                </a:xfrm>
                <a:prstGeom prst="ellipse">
                  <a:avLst/>
                </a:prstGeom>
                <a:solidFill>
                  <a:srgbClr val="FFC000"/>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0" name="569 Grupo"/>
              <p:cNvGrpSpPr/>
              <p:nvPr/>
            </p:nvGrpSpPr>
            <p:grpSpPr>
              <a:xfrm>
                <a:off x="1044000" y="843558"/>
                <a:ext cx="1116536" cy="956530"/>
                <a:chOff x="323528" y="627534"/>
                <a:chExt cx="1116536" cy="956530"/>
              </a:xfrm>
              <a:grpFill/>
            </p:grpSpPr>
            <p:sp>
              <p:nvSpPr>
                <p:cNvPr id="571" name="5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2" name="5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5" name="554 Grupo"/>
            <p:cNvGrpSpPr/>
            <p:nvPr/>
          </p:nvGrpSpPr>
          <p:grpSpPr>
            <a:xfrm>
              <a:off x="2123728" y="1635646"/>
              <a:ext cx="2160536" cy="1765138"/>
              <a:chOff x="0" y="34950"/>
              <a:chExt cx="2160536" cy="1765138"/>
            </a:xfrm>
            <a:grpFill/>
          </p:grpSpPr>
          <p:grpSp>
            <p:nvGrpSpPr>
              <p:cNvPr id="563" name="562 Grupo"/>
              <p:cNvGrpSpPr/>
              <p:nvPr/>
            </p:nvGrpSpPr>
            <p:grpSpPr>
              <a:xfrm>
                <a:off x="0" y="34950"/>
                <a:ext cx="1116536" cy="956530"/>
                <a:chOff x="323528" y="627534"/>
                <a:chExt cx="1116536" cy="956530"/>
              </a:xfrm>
              <a:grpFill/>
            </p:grpSpPr>
            <p:sp>
              <p:nvSpPr>
                <p:cNvPr id="567" name="5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4" name="563 Grupo"/>
              <p:cNvGrpSpPr/>
              <p:nvPr/>
            </p:nvGrpSpPr>
            <p:grpSpPr>
              <a:xfrm>
                <a:off x="1044000" y="843558"/>
                <a:ext cx="1116536" cy="956530"/>
                <a:chOff x="323528" y="627534"/>
                <a:chExt cx="1116536" cy="956530"/>
              </a:xfrm>
              <a:grpFill/>
            </p:grpSpPr>
            <p:sp>
              <p:nvSpPr>
                <p:cNvPr id="565" name="56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6" name="56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6" name="555 Grupo"/>
            <p:cNvGrpSpPr/>
            <p:nvPr/>
          </p:nvGrpSpPr>
          <p:grpSpPr>
            <a:xfrm>
              <a:off x="4248000" y="3204000"/>
              <a:ext cx="2160536" cy="1765138"/>
              <a:chOff x="0" y="34950"/>
              <a:chExt cx="2160536" cy="1765138"/>
            </a:xfrm>
            <a:grpFill/>
          </p:grpSpPr>
          <p:grpSp>
            <p:nvGrpSpPr>
              <p:cNvPr id="557" name="556 Grupo"/>
              <p:cNvGrpSpPr/>
              <p:nvPr/>
            </p:nvGrpSpPr>
            <p:grpSpPr>
              <a:xfrm>
                <a:off x="0" y="34950"/>
                <a:ext cx="1116536" cy="956530"/>
                <a:chOff x="323528" y="627534"/>
                <a:chExt cx="1116536" cy="956530"/>
              </a:xfrm>
              <a:grpFill/>
            </p:grpSpPr>
            <p:sp>
              <p:nvSpPr>
                <p:cNvPr id="561" name="5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8" name="557 Grupo"/>
              <p:cNvGrpSpPr/>
              <p:nvPr/>
            </p:nvGrpSpPr>
            <p:grpSpPr>
              <a:xfrm>
                <a:off x="1044000" y="843558"/>
                <a:ext cx="1116536" cy="956530"/>
                <a:chOff x="323528" y="627534"/>
                <a:chExt cx="1116536" cy="956530"/>
              </a:xfrm>
              <a:grpFill/>
            </p:grpSpPr>
            <p:sp>
              <p:nvSpPr>
                <p:cNvPr id="559" name="55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0" name="55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5" name="574 Grupo"/>
          <p:cNvGrpSpPr/>
          <p:nvPr/>
        </p:nvGrpSpPr>
        <p:grpSpPr>
          <a:xfrm flipH="1" flipV="1">
            <a:off x="5275733"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76" name="575 Grupo"/>
            <p:cNvGrpSpPr/>
            <p:nvPr/>
          </p:nvGrpSpPr>
          <p:grpSpPr>
            <a:xfrm>
              <a:off x="0" y="34950"/>
              <a:ext cx="2160536" cy="1765138"/>
              <a:chOff x="0" y="34950"/>
              <a:chExt cx="2160536" cy="1765138"/>
            </a:xfrm>
            <a:grpFill/>
          </p:grpSpPr>
          <p:grpSp>
            <p:nvGrpSpPr>
              <p:cNvPr id="591" name="590 Grupo"/>
              <p:cNvGrpSpPr/>
              <p:nvPr/>
            </p:nvGrpSpPr>
            <p:grpSpPr>
              <a:xfrm>
                <a:off x="0" y="34950"/>
                <a:ext cx="1116536" cy="956530"/>
                <a:chOff x="323528" y="627534"/>
                <a:chExt cx="1116536" cy="956530"/>
              </a:xfrm>
              <a:grpFill/>
            </p:grpSpPr>
            <p:sp>
              <p:nvSpPr>
                <p:cNvPr id="595" name="594 Elipse"/>
                <p:cNvSpPr/>
                <p:nvPr/>
              </p:nvSpPr>
              <p:spPr>
                <a:xfrm>
                  <a:off x="323528" y="627534"/>
                  <a:ext cx="576064" cy="576064"/>
                </a:xfrm>
                <a:prstGeom prst="ellipse">
                  <a:avLst/>
                </a:prstGeom>
                <a:solidFill>
                  <a:srgbClr val="CDEA1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2" name="591 Grupo"/>
              <p:cNvGrpSpPr/>
              <p:nvPr/>
            </p:nvGrpSpPr>
            <p:grpSpPr>
              <a:xfrm>
                <a:off x="1044000" y="843558"/>
                <a:ext cx="1116536" cy="956530"/>
                <a:chOff x="323528" y="627534"/>
                <a:chExt cx="1116536" cy="956530"/>
              </a:xfrm>
              <a:grpFill/>
            </p:grpSpPr>
            <p:sp>
              <p:nvSpPr>
                <p:cNvPr id="593" name="5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4" name="5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2123728" y="1635646"/>
              <a:ext cx="2160536" cy="1765138"/>
              <a:chOff x="0" y="34950"/>
              <a:chExt cx="2160536" cy="1765138"/>
            </a:xfrm>
            <a:grpFill/>
          </p:grpSpPr>
          <p:grpSp>
            <p:nvGrpSpPr>
              <p:cNvPr id="585" name="584 Grupo"/>
              <p:cNvGrpSpPr/>
              <p:nvPr/>
            </p:nvGrpSpPr>
            <p:grpSpPr>
              <a:xfrm>
                <a:off x="0" y="34950"/>
                <a:ext cx="1116536" cy="956530"/>
                <a:chOff x="323528" y="627534"/>
                <a:chExt cx="1116536" cy="956530"/>
              </a:xfrm>
              <a:grpFill/>
            </p:grpSpPr>
            <p:sp>
              <p:nvSpPr>
                <p:cNvPr id="589" name="5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6" name="585 Grupo"/>
              <p:cNvGrpSpPr/>
              <p:nvPr/>
            </p:nvGrpSpPr>
            <p:grpSpPr>
              <a:xfrm>
                <a:off x="1044000" y="843558"/>
                <a:ext cx="1116536" cy="956530"/>
                <a:chOff x="323528" y="627534"/>
                <a:chExt cx="1116536" cy="956530"/>
              </a:xfrm>
              <a:grpFill/>
            </p:grpSpPr>
            <p:sp>
              <p:nvSpPr>
                <p:cNvPr id="587" name="58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8" name="58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8" name="577 Grupo"/>
            <p:cNvGrpSpPr/>
            <p:nvPr/>
          </p:nvGrpSpPr>
          <p:grpSpPr>
            <a:xfrm>
              <a:off x="4248000" y="3204000"/>
              <a:ext cx="2160536" cy="1765138"/>
              <a:chOff x="0" y="34950"/>
              <a:chExt cx="2160536" cy="1765138"/>
            </a:xfrm>
            <a:grpFill/>
          </p:grpSpPr>
          <p:grpSp>
            <p:nvGrpSpPr>
              <p:cNvPr id="579" name="578 Grupo"/>
              <p:cNvGrpSpPr/>
              <p:nvPr/>
            </p:nvGrpSpPr>
            <p:grpSpPr>
              <a:xfrm>
                <a:off x="0" y="34950"/>
                <a:ext cx="1116536" cy="956530"/>
                <a:chOff x="323528" y="627534"/>
                <a:chExt cx="1116536" cy="956530"/>
              </a:xfrm>
              <a:grpFill/>
            </p:grpSpPr>
            <p:sp>
              <p:nvSpPr>
                <p:cNvPr id="583" name="5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4" name="5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0" name="579 Grupo"/>
              <p:cNvGrpSpPr/>
              <p:nvPr/>
            </p:nvGrpSpPr>
            <p:grpSpPr>
              <a:xfrm>
                <a:off x="1044000" y="843558"/>
                <a:ext cx="1116536" cy="956530"/>
                <a:chOff x="323528" y="627534"/>
                <a:chExt cx="1116536" cy="956530"/>
              </a:xfrm>
              <a:grpFill/>
            </p:grpSpPr>
            <p:sp>
              <p:nvSpPr>
                <p:cNvPr id="581" name="58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2" name="58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97" name="596 Grupo"/>
          <p:cNvGrpSpPr/>
          <p:nvPr/>
        </p:nvGrpSpPr>
        <p:grpSpPr>
          <a:xfrm flipH="1" flipV="1">
            <a:off x="6404118" y="257174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98" name="597 Grupo"/>
            <p:cNvGrpSpPr/>
            <p:nvPr/>
          </p:nvGrpSpPr>
          <p:grpSpPr>
            <a:xfrm>
              <a:off x="0" y="34950"/>
              <a:ext cx="2160536" cy="1765138"/>
              <a:chOff x="0" y="34950"/>
              <a:chExt cx="2160536" cy="1765138"/>
            </a:xfrm>
            <a:grpFill/>
          </p:grpSpPr>
          <p:grpSp>
            <p:nvGrpSpPr>
              <p:cNvPr id="613" name="612 Grupo"/>
              <p:cNvGrpSpPr/>
              <p:nvPr/>
            </p:nvGrpSpPr>
            <p:grpSpPr>
              <a:xfrm>
                <a:off x="0" y="34950"/>
                <a:ext cx="1116536" cy="956530"/>
                <a:chOff x="323528" y="627534"/>
                <a:chExt cx="1116536" cy="956530"/>
              </a:xfrm>
              <a:grpFill/>
            </p:grpSpPr>
            <p:sp>
              <p:nvSpPr>
                <p:cNvPr id="617" name="616 Elipse"/>
                <p:cNvSpPr/>
                <p:nvPr/>
              </p:nvSpPr>
              <p:spPr>
                <a:xfrm>
                  <a:off x="323528" y="627534"/>
                  <a:ext cx="576064" cy="576064"/>
                </a:xfrm>
                <a:prstGeom prst="ellipse">
                  <a:avLst/>
                </a:prstGeom>
                <a:solidFill>
                  <a:srgbClr val="FA064C"/>
                </a:solid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8" name="6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4" name="613 Grupo"/>
              <p:cNvGrpSpPr/>
              <p:nvPr/>
            </p:nvGrpSpPr>
            <p:grpSpPr>
              <a:xfrm>
                <a:off x="1044000" y="843558"/>
                <a:ext cx="1116536" cy="956530"/>
                <a:chOff x="323528" y="627534"/>
                <a:chExt cx="1116536" cy="956530"/>
              </a:xfrm>
              <a:grpFill/>
            </p:grpSpPr>
            <p:sp>
              <p:nvSpPr>
                <p:cNvPr id="615" name="6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6" name="6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99" name="598 Grupo"/>
            <p:cNvGrpSpPr/>
            <p:nvPr/>
          </p:nvGrpSpPr>
          <p:grpSpPr>
            <a:xfrm>
              <a:off x="2123728" y="1635646"/>
              <a:ext cx="2160536" cy="1765138"/>
              <a:chOff x="0" y="34950"/>
              <a:chExt cx="2160536" cy="1765138"/>
            </a:xfrm>
            <a:grpFill/>
          </p:grpSpPr>
          <p:grpSp>
            <p:nvGrpSpPr>
              <p:cNvPr id="607" name="606 Grupo"/>
              <p:cNvGrpSpPr/>
              <p:nvPr/>
            </p:nvGrpSpPr>
            <p:grpSpPr>
              <a:xfrm>
                <a:off x="0" y="34950"/>
                <a:ext cx="1116536" cy="956530"/>
                <a:chOff x="323528" y="627534"/>
                <a:chExt cx="1116536" cy="956530"/>
              </a:xfrm>
              <a:grpFill/>
            </p:grpSpPr>
            <p:sp>
              <p:nvSpPr>
                <p:cNvPr id="611" name="6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2" name="6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8" name="607 Grupo"/>
              <p:cNvGrpSpPr/>
              <p:nvPr/>
            </p:nvGrpSpPr>
            <p:grpSpPr>
              <a:xfrm>
                <a:off x="1044000" y="843558"/>
                <a:ext cx="1116536" cy="956530"/>
                <a:chOff x="323528" y="627534"/>
                <a:chExt cx="1116536" cy="956530"/>
              </a:xfrm>
              <a:grpFill/>
            </p:grpSpPr>
            <p:sp>
              <p:nvSpPr>
                <p:cNvPr id="609" name="60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0" name="60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0" name="599 Grupo"/>
            <p:cNvGrpSpPr/>
            <p:nvPr/>
          </p:nvGrpSpPr>
          <p:grpSpPr>
            <a:xfrm>
              <a:off x="4248000" y="3204000"/>
              <a:ext cx="2160536" cy="1765138"/>
              <a:chOff x="0" y="34950"/>
              <a:chExt cx="2160536" cy="1765138"/>
            </a:xfrm>
            <a:grpFill/>
          </p:grpSpPr>
          <p:grpSp>
            <p:nvGrpSpPr>
              <p:cNvPr id="601" name="600 Grupo"/>
              <p:cNvGrpSpPr/>
              <p:nvPr/>
            </p:nvGrpSpPr>
            <p:grpSpPr>
              <a:xfrm>
                <a:off x="0" y="34950"/>
                <a:ext cx="1116536" cy="956530"/>
                <a:chOff x="323528" y="627534"/>
                <a:chExt cx="1116536" cy="956530"/>
              </a:xfrm>
              <a:grpFill/>
            </p:grpSpPr>
            <p:sp>
              <p:nvSpPr>
                <p:cNvPr id="605" name="6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6" name="6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2" name="601 Grupo"/>
              <p:cNvGrpSpPr/>
              <p:nvPr/>
            </p:nvGrpSpPr>
            <p:grpSpPr>
              <a:xfrm>
                <a:off x="1044000" y="843558"/>
                <a:ext cx="1116536" cy="956530"/>
                <a:chOff x="323528" y="627534"/>
                <a:chExt cx="1116536" cy="956530"/>
              </a:xfrm>
              <a:grpFill/>
            </p:grpSpPr>
            <p:sp>
              <p:nvSpPr>
                <p:cNvPr id="603" name="60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623" name="622 Rectángulo"/>
          <p:cNvSpPr/>
          <p:nvPr/>
        </p:nvSpPr>
        <p:spPr>
          <a:xfrm flipH="1">
            <a:off x="-32897" y="24322"/>
            <a:ext cx="9324528"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7563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5"/>
                                        </p:tgtEl>
                                        <p:attrNameLst>
                                          <p:attrName>style.visibility</p:attrName>
                                        </p:attrNameLst>
                                      </p:cBhvr>
                                      <p:to>
                                        <p:strVal val="visible"/>
                                      </p:to>
                                    </p:set>
                                    <p:anim calcmode="lin" valueType="num">
                                      <p:cBhvr additive="base">
                                        <p:cTn id="7" dur="1750" fill="hold"/>
                                        <p:tgtEl>
                                          <p:spTgt spid="465"/>
                                        </p:tgtEl>
                                        <p:attrNameLst>
                                          <p:attrName>ppt_x</p:attrName>
                                        </p:attrNameLst>
                                      </p:cBhvr>
                                      <p:tavLst>
                                        <p:tav tm="0">
                                          <p:val>
                                            <p:strVal val="0-#ppt_w/2"/>
                                          </p:val>
                                        </p:tav>
                                        <p:tav tm="100000">
                                          <p:val>
                                            <p:strVal val="#ppt_x"/>
                                          </p:val>
                                        </p:tav>
                                      </p:tavLst>
                                    </p:anim>
                                    <p:anim calcmode="lin" valueType="num">
                                      <p:cBhvr additive="base">
                                        <p:cTn id="8" dur="1750" fill="hold"/>
                                        <p:tgtEl>
                                          <p:spTgt spid="46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1750" fill="hold"/>
                                        <p:tgtEl>
                                          <p:spTgt spid="487"/>
                                        </p:tgtEl>
                                        <p:attrNameLst>
                                          <p:attrName>ppt_x</p:attrName>
                                        </p:attrNameLst>
                                      </p:cBhvr>
                                      <p:tavLst>
                                        <p:tav tm="0">
                                          <p:val>
                                            <p:strVal val="0-#ppt_w/2"/>
                                          </p:val>
                                        </p:tav>
                                        <p:tav tm="100000">
                                          <p:val>
                                            <p:strVal val="#ppt_x"/>
                                          </p:val>
                                        </p:tav>
                                      </p:tavLst>
                                    </p:anim>
                                    <p:anim calcmode="lin" valueType="num">
                                      <p:cBhvr additive="base">
                                        <p:cTn id="12" dur="1750" fill="hold"/>
                                        <p:tgtEl>
                                          <p:spTgt spid="48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09"/>
                                        </p:tgtEl>
                                        <p:attrNameLst>
                                          <p:attrName>style.visibility</p:attrName>
                                        </p:attrNameLst>
                                      </p:cBhvr>
                                      <p:to>
                                        <p:strVal val="visible"/>
                                      </p:to>
                                    </p:set>
                                    <p:anim calcmode="lin" valueType="num">
                                      <p:cBhvr additive="base">
                                        <p:cTn id="15" dur="1750" fill="hold"/>
                                        <p:tgtEl>
                                          <p:spTgt spid="509"/>
                                        </p:tgtEl>
                                        <p:attrNameLst>
                                          <p:attrName>ppt_x</p:attrName>
                                        </p:attrNameLst>
                                      </p:cBhvr>
                                      <p:tavLst>
                                        <p:tav tm="0">
                                          <p:val>
                                            <p:strVal val="0-#ppt_w/2"/>
                                          </p:val>
                                        </p:tav>
                                        <p:tav tm="100000">
                                          <p:val>
                                            <p:strVal val="#ppt_x"/>
                                          </p:val>
                                        </p:tav>
                                      </p:tavLst>
                                    </p:anim>
                                    <p:anim calcmode="lin" valueType="num">
                                      <p:cBhvr additive="base">
                                        <p:cTn id="16" dur="1750" fill="hold"/>
                                        <p:tgtEl>
                                          <p:spTgt spid="509"/>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31"/>
                                        </p:tgtEl>
                                        <p:attrNameLst>
                                          <p:attrName>style.visibility</p:attrName>
                                        </p:attrNameLst>
                                      </p:cBhvr>
                                      <p:to>
                                        <p:strVal val="visible"/>
                                      </p:to>
                                    </p:set>
                                    <p:anim calcmode="lin" valueType="num">
                                      <p:cBhvr additive="base">
                                        <p:cTn id="19" dur="1750" fill="hold"/>
                                        <p:tgtEl>
                                          <p:spTgt spid="531"/>
                                        </p:tgtEl>
                                        <p:attrNameLst>
                                          <p:attrName>ppt_x</p:attrName>
                                        </p:attrNameLst>
                                      </p:cBhvr>
                                      <p:tavLst>
                                        <p:tav tm="0">
                                          <p:val>
                                            <p:strVal val="0-#ppt_w/2"/>
                                          </p:val>
                                        </p:tav>
                                        <p:tav tm="100000">
                                          <p:val>
                                            <p:strVal val="#ppt_x"/>
                                          </p:val>
                                        </p:tav>
                                      </p:tavLst>
                                    </p:anim>
                                    <p:anim calcmode="lin" valueType="num">
                                      <p:cBhvr additive="base">
                                        <p:cTn id="20" dur="1750" fill="hold"/>
                                        <p:tgtEl>
                                          <p:spTgt spid="531"/>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750" fill="hold"/>
                                        <p:tgtEl>
                                          <p:spTgt spid="553"/>
                                        </p:tgtEl>
                                        <p:attrNameLst>
                                          <p:attrName>ppt_x</p:attrName>
                                        </p:attrNameLst>
                                      </p:cBhvr>
                                      <p:tavLst>
                                        <p:tav tm="0">
                                          <p:val>
                                            <p:strVal val="0-#ppt_w/2"/>
                                          </p:val>
                                        </p:tav>
                                        <p:tav tm="100000">
                                          <p:val>
                                            <p:strVal val="#ppt_x"/>
                                          </p:val>
                                        </p:tav>
                                      </p:tavLst>
                                    </p:anim>
                                    <p:anim calcmode="lin" valueType="num">
                                      <p:cBhvr additive="base">
                                        <p:cTn id="24" dur="175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anim calcmode="lin" valueType="num">
                                      <p:cBhvr additive="base">
                                        <p:cTn id="27" dur="1750" fill="hold"/>
                                        <p:tgtEl>
                                          <p:spTgt spid="575"/>
                                        </p:tgtEl>
                                        <p:attrNameLst>
                                          <p:attrName>ppt_x</p:attrName>
                                        </p:attrNameLst>
                                      </p:cBhvr>
                                      <p:tavLst>
                                        <p:tav tm="0">
                                          <p:val>
                                            <p:strVal val="0-#ppt_w/2"/>
                                          </p:val>
                                        </p:tav>
                                        <p:tav tm="100000">
                                          <p:val>
                                            <p:strVal val="#ppt_x"/>
                                          </p:val>
                                        </p:tav>
                                      </p:tavLst>
                                    </p:anim>
                                    <p:anim calcmode="lin" valueType="num">
                                      <p:cBhvr additive="base">
                                        <p:cTn id="28" dur="1750" fill="hold"/>
                                        <p:tgtEl>
                                          <p:spTgt spid="575"/>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597"/>
                                        </p:tgtEl>
                                        <p:attrNameLst>
                                          <p:attrName>style.visibility</p:attrName>
                                        </p:attrNameLst>
                                      </p:cBhvr>
                                      <p:to>
                                        <p:strVal val="visible"/>
                                      </p:to>
                                    </p:set>
                                    <p:anim calcmode="lin" valueType="num">
                                      <p:cBhvr additive="base">
                                        <p:cTn id="31" dur="1750" fill="hold"/>
                                        <p:tgtEl>
                                          <p:spTgt spid="597"/>
                                        </p:tgtEl>
                                        <p:attrNameLst>
                                          <p:attrName>ppt_x</p:attrName>
                                        </p:attrNameLst>
                                      </p:cBhvr>
                                      <p:tavLst>
                                        <p:tav tm="0">
                                          <p:val>
                                            <p:strVal val="0-#ppt_w/2"/>
                                          </p:val>
                                        </p:tav>
                                        <p:tav tm="100000">
                                          <p:val>
                                            <p:strVal val="#ppt_x"/>
                                          </p:val>
                                        </p:tav>
                                      </p:tavLst>
                                    </p:anim>
                                    <p:anim calcmode="lin" valueType="num">
                                      <p:cBhvr additive="base">
                                        <p:cTn id="32" dur="1750" fill="hold"/>
                                        <p:tgtEl>
                                          <p:spTgt spid="597"/>
                                        </p:tgtEl>
                                        <p:attrNameLst>
                                          <p:attrName>ppt_y</p:attrName>
                                        </p:attrNameLst>
                                      </p:cBhvr>
                                      <p:tavLst>
                                        <p:tav tm="0">
                                          <p:val>
                                            <p:strVal val="0-#ppt_h/2"/>
                                          </p:val>
                                        </p:tav>
                                        <p:tav tm="100000">
                                          <p:val>
                                            <p:strVal val="#ppt_y"/>
                                          </p:val>
                                        </p:tav>
                                      </p:tavLst>
                                    </p:anim>
                                  </p:childTnLst>
                                </p:cTn>
                              </p:par>
                              <p:par>
                                <p:cTn id="33" presetID="2" presetClass="entr" presetSubtype="12"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 calcmode="lin" valueType="num">
                                      <p:cBhvr additive="base">
                                        <p:cTn id="35" dur="1750" fill="hold"/>
                                        <p:tgtEl>
                                          <p:spTgt spid="311"/>
                                        </p:tgtEl>
                                        <p:attrNameLst>
                                          <p:attrName>ppt_x</p:attrName>
                                        </p:attrNameLst>
                                      </p:cBhvr>
                                      <p:tavLst>
                                        <p:tav tm="0">
                                          <p:val>
                                            <p:strVal val="0-#ppt_w/2"/>
                                          </p:val>
                                        </p:tav>
                                        <p:tav tm="100000">
                                          <p:val>
                                            <p:strVal val="#ppt_x"/>
                                          </p:val>
                                        </p:tav>
                                      </p:tavLst>
                                    </p:anim>
                                    <p:anim calcmode="lin" valueType="num">
                                      <p:cBhvr additive="base">
                                        <p:cTn id="36" dur="1750" fill="hold"/>
                                        <p:tgtEl>
                                          <p:spTgt spid="311"/>
                                        </p:tgtEl>
                                        <p:attrNameLst>
                                          <p:attrName>ppt_y</p:attrName>
                                        </p:attrNameLst>
                                      </p:cBhvr>
                                      <p:tavLst>
                                        <p:tav tm="0">
                                          <p:val>
                                            <p:strVal val="1+#ppt_h/2"/>
                                          </p:val>
                                        </p:tav>
                                        <p:tav tm="100000">
                                          <p:val>
                                            <p:strVal val="#ppt_y"/>
                                          </p:val>
                                        </p:tav>
                                      </p:tavLst>
                                    </p:anim>
                                  </p:childTnLst>
                                </p:cTn>
                              </p:par>
                              <p:par>
                                <p:cTn id="37" presetID="2" presetClass="entr" presetSubtype="12" fill="hold" nodeType="withEffect">
                                  <p:stCondLst>
                                    <p:cond delay="0"/>
                                  </p:stCondLst>
                                  <p:childTnLst>
                                    <p:set>
                                      <p:cBhvr>
                                        <p:cTn id="38" dur="1" fill="hold">
                                          <p:stCondLst>
                                            <p:cond delay="0"/>
                                          </p:stCondLst>
                                        </p:cTn>
                                        <p:tgtEl>
                                          <p:spTgt spid="333"/>
                                        </p:tgtEl>
                                        <p:attrNameLst>
                                          <p:attrName>style.visibility</p:attrName>
                                        </p:attrNameLst>
                                      </p:cBhvr>
                                      <p:to>
                                        <p:strVal val="visible"/>
                                      </p:to>
                                    </p:set>
                                    <p:anim calcmode="lin" valueType="num">
                                      <p:cBhvr additive="base">
                                        <p:cTn id="39" dur="1750" fill="hold"/>
                                        <p:tgtEl>
                                          <p:spTgt spid="333"/>
                                        </p:tgtEl>
                                        <p:attrNameLst>
                                          <p:attrName>ppt_x</p:attrName>
                                        </p:attrNameLst>
                                      </p:cBhvr>
                                      <p:tavLst>
                                        <p:tav tm="0">
                                          <p:val>
                                            <p:strVal val="0-#ppt_w/2"/>
                                          </p:val>
                                        </p:tav>
                                        <p:tav tm="100000">
                                          <p:val>
                                            <p:strVal val="#ppt_x"/>
                                          </p:val>
                                        </p:tav>
                                      </p:tavLst>
                                    </p:anim>
                                    <p:anim calcmode="lin" valueType="num">
                                      <p:cBhvr additive="base">
                                        <p:cTn id="40" dur="1750" fill="hold"/>
                                        <p:tgtEl>
                                          <p:spTgt spid="333"/>
                                        </p:tgtEl>
                                        <p:attrNameLst>
                                          <p:attrName>ppt_y</p:attrName>
                                        </p:attrNameLst>
                                      </p:cBhvr>
                                      <p:tavLst>
                                        <p:tav tm="0">
                                          <p:val>
                                            <p:strVal val="1+#ppt_h/2"/>
                                          </p:val>
                                        </p:tav>
                                        <p:tav tm="100000">
                                          <p:val>
                                            <p:strVal val="#ppt_y"/>
                                          </p:val>
                                        </p:tav>
                                      </p:tavLst>
                                    </p:anim>
                                  </p:childTnLst>
                                </p:cTn>
                              </p:par>
                              <p:par>
                                <p:cTn id="41" presetID="2" presetClass="entr" presetSubtype="12" fill="hold" nodeType="withEffect">
                                  <p:stCondLst>
                                    <p:cond delay="0"/>
                                  </p:stCondLst>
                                  <p:childTnLst>
                                    <p:set>
                                      <p:cBhvr>
                                        <p:cTn id="42" dur="1" fill="hold">
                                          <p:stCondLst>
                                            <p:cond delay="0"/>
                                          </p:stCondLst>
                                        </p:cTn>
                                        <p:tgtEl>
                                          <p:spTgt spid="355"/>
                                        </p:tgtEl>
                                        <p:attrNameLst>
                                          <p:attrName>style.visibility</p:attrName>
                                        </p:attrNameLst>
                                      </p:cBhvr>
                                      <p:to>
                                        <p:strVal val="visible"/>
                                      </p:to>
                                    </p:set>
                                    <p:anim calcmode="lin" valueType="num">
                                      <p:cBhvr additive="base">
                                        <p:cTn id="43" dur="1750" fill="hold"/>
                                        <p:tgtEl>
                                          <p:spTgt spid="355"/>
                                        </p:tgtEl>
                                        <p:attrNameLst>
                                          <p:attrName>ppt_x</p:attrName>
                                        </p:attrNameLst>
                                      </p:cBhvr>
                                      <p:tavLst>
                                        <p:tav tm="0">
                                          <p:val>
                                            <p:strVal val="0-#ppt_w/2"/>
                                          </p:val>
                                        </p:tav>
                                        <p:tav tm="100000">
                                          <p:val>
                                            <p:strVal val="#ppt_x"/>
                                          </p:val>
                                        </p:tav>
                                      </p:tavLst>
                                    </p:anim>
                                    <p:anim calcmode="lin" valueType="num">
                                      <p:cBhvr additive="base">
                                        <p:cTn id="44" dur="1750" fill="hold"/>
                                        <p:tgtEl>
                                          <p:spTgt spid="355"/>
                                        </p:tgtEl>
                                        <p:attrNameLst>
                                          <p:attrName>ppt_y</p:attrName>
                                        </p:attrNameLst>
                                      </p:cBhvr>
                                      <p:tavLst>
                                        <p:tav tm="0">
                                          <p:val>
                                            <p:strVal val="1+#ppt_h/2"/>
                                          </p:val>
                                        </p:tav>
                                        <p:tav tm="100000">
                                          <p:val>
                                            <p:strVal val="#ppt_y"/>
                                          </p:val>
                                        </p:tav>
                                      </p:tavLst>
                                    </p:anim>
                                  </p:childTnLst>
                                </p:cTn>
                              </p:par>
                              <p:par>
                                <p:cTn id="45" presetID="2" presetClass="entr" presetSubtype="12" fill="hold" nodeType="withEffect">
                                  <p:stCondLst>
                                    <p:cond delay="0"/>
                                  </p:stCondLst>
                                  <p:childTnLst>
                                    <p:set>
                                      <p:cBhvr>
                                        <p:cTn id="46" dur="1" fill="hold">
                                          <p:stCondLst>
                                            <p:cond delay="0"/>
                                          </p:stCondLst>
                                        </p:cTn>
                                        <p:tgtEl>
                                          <p:spTgt spid="377"/>
                                        </p:tgtEl>
                                        <p:attrNameLst>
                                          <p:attrName>style.visibility</p:attrName>
                                        </p:attrNameLst>
                                      </p:cBhvr>
                                      <p:to>
                                        <p:strVal val="visible"/>
                                      </p:to>
                                    </p:set>
                                    <p:anim calcmode="lin" valueType="num">
                                      <p:cBhvr additive="base">
                                        <p:cTn id="47" dur="1750" fill="hold"/>
                                        <p:tgtEl>
                                          <p:spTgt spid="377"/>
                                        </p:tgtEl>
                                        <p:attrNameLst>
                                          <p:attrName>ppt_x</p:attrName>
                                        </p:attrNameLst>
                                      </p:cBhvr>
                                      <p:tavLst>
                                        <p:tav tm="0">
                                          <p:val>
                                            <p:strVal val="0-#ppt_w/2"/>
                                          </p:val>
                                        </p:tav>
                                        <p:tav tm="100000">
                                          <p:val>
                                            <p:strVal val="#ppt_x"/>
                                          </p:val>
                                        </p:tav>
                                      </p:tavLst>
                                    </p:anim>
                                    <p:anim calcmode="lin" valueType="num">
                                      <p:cBhvr additive="base">
                                        <p:cTn id="48" dur="1750" fill="hold"/>
                                        <p:tgtEl>
                                          <p:spTgt spid="377"/>
                                        </p:tgtEl>
                                        <p:attrNameLst>
                                          <p:attrName>ppt_y</p:attrName>
                                        </p:attrNameLst>
                                      </p:cBhvr>
                                      <p:tavLst>
                                        <p:tav tm="0">
                                          <p:val>
                                            <p:strVal val="1+#ppt_h/2"/>
                                          </p:val>
                                        </p:tav>
                                        <p:tav tm="100000">
                                          <p:val>
                                            <p:strVal val="#ppt_y"/>
                                          </p:val>
                                        </p:tav>
                                      </p:tavLst>
                                    </p:anim>
                                  </p:childTnLst>
                                </p:cTn>
                              </p:par>
                              <p:par>
                                <p:cTn id="49" presetID="2" presetClass="entr" presetSubtype="12" fill="hold" nodeType="withEffect">
                                  <p:stCondLst>
                                    <p:cond delay="0"/>
                                  </p:stCondLst>
                                  <p:childTnLst>
                                    <p:set>
                                      <p:cBhvr>
                                        <p:cTn id="50" dur="1" fill="hold">
                                          <p:stCondLst>
                                            <p:cond delay="0"/>
                                          </p:stCondLst>
                                        </p:cTn>
                                        <p:tgtEl>
                                          <p:spTgt spid="399"/>
                                        </p:tgtEl>
                                        <p:attrNameLst>
                                          <p:attrName>style.visibility</p:attrName>
                                        </p:attrNameLst>
                                      </p:cBhvr>
                                      <p:to>
                                        <p:strVal val="visible"/>
                                      </p:to>
                                    </p:set>
                                    <p:anim calcmode="lin" valueType="num">
                                      <p:cBhvr additive="base">
                                        <p:cTn id="51" dur="1750" fill="hold"/>
                                        <p:tgtEl>
                                          <p:spTgt spid="399"/>
                                        </p:tgtEl>
                                        <p:attrNameLst>
                                          <p:attrName>ppt_x</p:attrName>
                                        </p:attrNameLst>
                                      </p:cBhvr>
                                      <p:tavLst>
                                        <p:tav tm="0">
                                          <p:val>
                                            <p:strVal val="0-#ppt_w/2"/>
                                          </p:val>
                                        </p:tav>
                                        <p:tav tm="100000">
                                          <p:val>
                                            <p:strVal val="#ppt_x"/>
                                          </p:val>
                                        </p:tav>
                                      </p:tavLst>
                                    </p:anim>
                                    <p:anim calcmode="lin" valueType="num">
                                      <p:cBhvr additive="base">
                                        <p:cTn id="52" dur="1750" fill="hold"/>
                                        <p:tgtEl>
                                          <p:spTgt spid="399"/>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421"/>
                                        </p:tgtEl>
                                        <p:attrNameLst>
                                          <p:attrName>style.visibility</p:attrName>
                                        </p:attrNameLst>
                                      </p:cBhvr>
                                      <p:to>
                                        <p:strVal val="visible"/>
                                      </p:to>
                                    </p:set>
                                    <p:anim calcmode="lin" valueType="num">
                                      <p:cBhvr additive="base">
                                        <p:cTn id="55" dur="1750" fill="hold"/>
                                        <p:tgtEl>
                                          <p:spTgt spid="421"/>
                                        </p:tgtEl>
                                        <p:attrNameLst>
                                          <p:attrName>ppt_x</p:attrName>
                                        </p:attrNameLst>
                                      </p:cBhvr>
                                      <p:tavLst>
                                        <p:tav tm="0">
                                          <p:val>
                                            <p:strVal val="0-#ppt_w/2"/>
                                          </p:val>
                                        </p:tav>
                                        <p:tav tm="100000">
                                          <p:val>
                                            <p:strVal val="#ppt_x"/>
                                          </p:val>
                                        </p:tav>
                                      </p:tavLst>
                                    </p:anim>
                                    <p:anim calcmode="lin" valueType="num">
                                      <p:cBhvr additive="base">
                                        <p:cTn id="56" dur="1750" fill="hold"/>
                                        <p:tgtEl>
                                          <p:spTgt spid="421"/>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443"/>
                                        </p:tgtEl>
                                        <p:attrNameLst>
                                          <p:attrName>style.visibility</p:attrName>
                                        </p:attrNameLst>
                                      </p:cBhvr>
                                      <p:to>
                                        <p:strVal val="visible"/>
                                      </p:to>
                                    </p:set>
                                    <p:anim calcmode="lin" valueType="num">
                                      <p:cBhvr additive="base">
                                        <p:cTn id="59" dur="1750" fill="hold"/>
                                        <p:tgtEl>
                                          <p:spTgt spid="443"/>
                                        </p:tgtEl>
                                        <p:attrNameLst>
                                          <p:attrName>ppt_x</p:attrName>
                                        </p:attrNameLst>
                                      </p:cBhvr>
                                      <p:tavLst>
                                        <p:tav tm="0">
                                          <p:val>
                                            <p:strVal val="0-#ppt_w/2"/>
                                          </p:val>
                                        </p:tav>
                                        <p:tav tm="100000">
                                          <p:val>
                                            <p:strVal val="#ppt_x"/>
                                          </p:val>
                                        </p:tav>
                                      </p:tavLst>
                                    </p:anim>
                                    <p:anim calcmode="lin" valueType="num">
                                      <p:cBhvr additive="base">
                                        <p:cTn id="60" dur="1750" fill="hold"/>
                                        <p:tgtEl>
                                          <p:spTgt spid="443"/>
                                        </p:tgtEl>
                                        <p:attrNameLst>
                                          <p:attrName>ppt_y</p:attrName>
                                        </p:attrNameLst>
                                      </p:cBhvr>
                                      <p:tavLst>
                                        <p:tav tm="0">
                                          <p:val>
                                            <p:strVal val="1+#ppt_h/2"/>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750" fill="hold"/>
                                        <p:tgtEl>
                                          <p:spTgt spid="2"/>
                                        </p:tgtEl>
                                        <p:attrNameLst>
                                          <p:attrName>ppt_x</p:attrName>
                                        </p:attrNameLst>
                                      </p:cBhvr>
                                      <p:tavLst>
                                        <p:tav tm="0">
                                          <p:val>
                                            <p:strVal val="1+#ppt_w/2"/>
                                          </p:val>
                                        </p:tav>
                                        <p:tav tm="100000">
                                          <p:val>
                                            <p:strVal val="#ppt_x"/>
                                          </p:val>
                                        </p:tav>
                                      </p:tavLst>
                                    </p:anim>
                                    <p:anim calcmode="lin" valueType="num">
                                      <p:cBhvr additive="base">
                                        <p:cTn id="64" dur="175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1750" fill="hold"/>
                                        <p:tgtEl>
                                          <p:spTgt spid="24"/>
                                        </p:tgtEl>
                                        <p:attrNameLst>
                                          <p:attrName>ppt_x</p:attrName>
                                        </p:attrNameLst>
                                      </p:cBhvr>
                                      <p:tavLst>
                                        <p:tav tm="0">
                                          <p:val>
                                            <p:strVal val="1+#ppt_w/2"/>
                                          </p:val>
                                        </p:tav>
                                        <p:tav tm="100000">
                                          <p:val>
                                            <p:strVal val="#ppt_x"/>
                                          </p:val>
                                        </p:tav>
                                      </p:tavLst>
                                    </p:anim>
                                    <p:anim calcmode="lin" valueType="num">
                                      <p:cBhvr additive="base">
                                        <p:cTn id="68" dur="1750" fill="hold"/>
                                        <p:tgtEl>
                                          <p:spTgt spid="24"/>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1750" fill="hold"/>
                                        <p:tgtEl>
                                          <p:spTgt spid="46"/>
                                        </p:tgtEl>
                                        <p:attrNameLst>
                                          <p:attrName>ppt_x</p:attrName>
                                        </p:attrNameLst>
                                      </p:cBhvr>
                                      <p:tavLst>
                                        <p:tav tm="0">
                                          <p:val>
                                            <p:strVal val="1+#ppt_w/2"/>
                                          </p:val>
                                        </p:tav>
                                        <p:tav tm="100000">
                                          <p:val>
                                            <p:strVal val="#ppt_x"/>
                                          </p:val>
                                        </p:tav>
                                      </p:tavLst>
                                    </p:anim>
                                    <p:anim calcmode="lin" valueType="num">
                                      <p:cBhvr additive="base">
                                        <p:cTn id="72" dur="175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additive="base">
                                        <p:cTn id="75" dur="1750" fill="hold"/>
                                        <p:tgtEl>
                                          <p:spTgt spid="68"/>
                                        </p:tgtEl>
                                        <p:attrNameLst>
                                          <p:attrName>ppt_x</p:attrName>
                                        </p:attrNameLst>
                                      </p:cBhvr>
                                      <p:tavLst>
                                        <p:tav tm="0">
                                          <p:val>
                                            <p:strVal val="1+#ppt_w/2"/>
                                          </p:val>
                                        </p:tav>
                                        <p:tav tm="100000">
                                          <p:val>
                                            <p:strVal val="#ppt_x"/>
                                          </p:val>
                                        </p:tav>
                                      </p:tavLst>
                                    </p:anim>
                                    <p:anim calcmode="lin" valueType="num">
                                      <p:cBhvr additive="base">
                                        <p:cTn id="76" dur="1750" fill="hold"/>
                                        <p:tgtEl>
                                          <p:spTgt spid="68"/>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90"/>
                                        </p:tgtEl>
                                        <p:attrNameLst>
                                          <p:attrName>style.visibility</p:attrName>
                                        </p:attrNameLst>
                                      </p:cBhvr>
                                      <p:to>
                                        <p:strVal val="visible"/>
                                      </p:to>
                                    </p:set>
                                    <p:anim calcmode="lin" valueType="num">
                                      <p:cBhvr additive="base">
                                        <p:cTn id="79" dur="1750" fill="hold"/>
                                        <p:tgtEl>
                                          <p:spTgt spid="90"/>
                                        </p:tgtEl>
                                        <p:attrNameLst>
                                          <p:attrName>ppt_x</p:attrName>
                                        </p:attrNameLst>
                                      </p:cBhvr>
                                      <p:tavLst>
                                        <p:tav tm="0">
                                          <p:val>
                                            <p:strVal val="1+#ppt_w/2"/>
                                          </p:val>
                                        </p:tav>
                                        <p:tav tm="100000">
                                          <p:val>
                                            <p:strVal val="#ppt_x"/>
                                          </p:val>
                                        </p:tav>
                                      </p:tavLst>
                                    </p:anim>
                                    <p:anim calcmode="lin" valueType="num">
                                      <p:cBhvr additive="base">
                                        <p:cTn id="80" dur="1750" fill="hold"/>
                                        <p:tgtEl>
                                          <p:spTgt spid="9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additive="base">
                                        <p:cTn id="83" dur="1750" fill="hold"/>
                                        <p:tgtEl>
                                          <p:spTgt spid="112"/>
                                        </p:tgtEl>
                                        <p:attrNameLst>
                                          <p:attrName>ppt_x</p:attrName>
                                        </p:attrNameLst>
                                      </p:cBhvr>
                                      <p:tavLst>
                                        <p:tav tm="0">
                                          <p:val>
                                            <p:strVal val="1+#ppt_w/2"/>
                                          </p:val>
                                        </p:tav>
                                        <p:tav tm="100000">
                                          <p:val>
                                            <p:strVal val="#ppt_x"/>
                                          </p:val>
                                        </p:tav>
                                      </p:tavLst>
                                    </p:anim>
                                    <p:anim calcmode="lin" valueType="num">
                                      <p:cBhvr additive="base">
                                        <p:cTn id="84" dur="1750" fill="hold"/>
                                        <p:tgtEl>
                                          <p:spTgt spid="112"/>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4"/>
                                        </p:tgtEl>
                                        <p:attrNameLst>
                                          <p:attrName>style.visibility</p:attrName>
                                        </p:attrNameLst>
                                      </p:cBhvr>
                                      <p:to>
                                        <p:strVal val="visible"/>
                                      </p:to>
                                    </p:set>
                                    <p:anim calcmode="lin" valueType="num">
                                      <p:cBhvr additive="base">
                                        <p:cTn id="87" dur="1750" fill="hold"/>
                                        <p:tgtEl>
                                          <p:spTgt spid="134"/>
                                        </p:tgtEl>
                                        <p:attrNameLst>
                                          <p:attrName>ppt_x</p:attrName>
                                        </p:attrNameLst>
                                      </p:cBhvr>
                                      <p:tavLst>
                                        <p:tav tm="0">
                                          <p:val>
                                            <p:strVal val="1+#ppt_w/2"/>
                                          </p:val>
                                        </p:tav>
                                        <p:tav tm="100000">
                                          <p:val>
                                            <p:strVal val="#ppt_x"/>
                                          </p:val>
                                        </p:tav>
                                      </p:tavLst>
                                    </p:anim>
                                    <p:anim calcmode="lin" valueType="num">
                                      <p:cBhvr additive="base">
                                        <p:cTn id="88" dur="1750" fill="hold"/>
                                        <p:tgtEl>
                                          <p:spTgt spid="134"/>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156"/>
                                        </p:tgtEl>
                                        <p:attrNameLst>
                                          <p:attrName>style.visibility</p:attrName>
                                        </p:attrNameLst>
                                      </p:cBhvr>
                                      <p:to>
                                        <p:strVal val="visible"/>
                                      </p:to>
                                    </p:set>
                                    <p:anim calcmode="lin" valueType="num">
                                      <p:cBhvr additive="base">
                                        <p:cTn id="91" dur="1750" fill="hold"/>
                                        <p:tgtEl>
                                          <p:spTgt spid="156"/>
                                        </p:tgtEl>
                                        <p:attrNameLst>
                                          <p:attrName>ppt_x</p:attrName>
                                        </p:attrNameLst>
                                      </p:cBhvr>
                                      <p:tavLst>
                                        <p:tav tm="0">
                                          <p:val>
                                            <p:strVal val="1+#ppt_w/2"/>
                                          </p:val>
                                        </p:tav>
                                        <p:tav tm="100000">
                                          <p:val>
                                            <p:strVal val="#ppt_x"/>
                                          </p:val>
                                        </p:tav>
                                      </p:tavLst>
                                    </p:anim>
                                    <p:anim calcmode="lin" valueType="num">
                                      <p:cBhvr additive="base">
                                        <p:cTn id="92" dur="1750" fill="hold"/>
                                        <p:tgtEl>
                                          <p:spTgt spid="156"/>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178"/>
                                        </p:tgtEl>
                                        <p:attrNameLst>
                                          <p:attrName>style.visibility</p:attrName>
                                        </p:attrNameLst>
                                      </p:cBhvr>
                                      <p:to>
                                        <p:strVal val="visible"/>
                                      </p:to>
                                    </p:set>
                                    <p:anim calcmode="lin" valueType="num">
                                      <p:cBhvr additive="base">
                                        <p:cTn id="95" dur="1750" fill="hold"/>
                                        <p:tgtEl>
                                          <p:spTgt spid="178"/>
                                        </p:tgtEl>
                                        <p:attrNameLst>
                                          <p:attrName>ppt_x</p:attrName>
                                        </p:attrNameLst>
                                      </p:cBhvr>
                                      <p:tavLst>
                                        <p:tav tm="0">
                                          <p:val>
                                            <p:strVal val="1+#ppt_w/2"/>
                                          </p:val>
                                        </p:tav>
                                        <p:tav tm="100000">
                                          <p:val>
                                            <p:strVal val="#ppt_x"/>
                                          </p:val>
                                        </p:tav>
                                      </p:tavLst>
                                    </p:anim>
                                    <p:anim calcmode="lin" valueType="num">
                                      <p:cBhvr additive="base">
                                        <p:cTn id="96" dur="1750" fill="hold"/>
                                        <p:tgtEl>
                                          <p:spTgt spid="178"/>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200"/>
                                        </p:tgtEl>
                                        <p:attrNameLst>
                                          <p:attrName>style.visibility</p:attrName>
                                        </p:attrNameLst>
                                      </p:cBhvr>
                                      <p:to>
                                        <p:strVal val="visible"/>
                                      </p:to>
                                    </p:set>
                                    <p:anim calcmode="lin" valueType="num">
                                      <p:cBhvr additive="base">
                                        <p:cTn id="99" dur="1750" fill="hold"/>
                                        <p:tgtEl>
                                          <p:spTgt spid="200"/>
                                        </p:tgtEl>
                                        <p:attrNameLst>
                                          <p:attrName>ppt_x</p:attrName>
                                        </p:attrNameLst>
                                      </p:cBhvr>
                                      <p:tavLst>
                                        <p:tav tm="0">
                                          <p:val>
                                            <p:strVal val="1+#ppt_w/2"/>
                                          </p:val>
                                        </p:tav>
                                        <p:tav tm="100000">
                                          <p:val>
                                            <p:strVal val="#ppt_x"/>
                                          </p:val>
                                        </p:tav>
                                      </p:tavLst>
                                    </p:anim>
                                    <p:anim calcmode="lin" valueType="num">
                                      <p:cBhvr additive="base">
                                        <p:cTn id="100" dur="1750" fill="hold"/>
                                        <p:tgtEl>
                                          <p:spTgt spid="200"/>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222"/>
                                        </p:tgtEl>
                                        <p:attrNameLst>
                                          <p:attrName>style.visibility</p:attrName>
                                        </p:attrNameLst>
                                      </p:cBhvr>
                                      <p:to>
                                        <p:strVal val="visible"/>
                                      </p:to>
                                    </p:set>
                                    <p:anim calcmode="lin" valueType="num">
                                      <p:cBhvr additive="base">
                                        <p:cTn id="103" dur="1750" fill="hold"/>
                                        <p:tgtEl>
                                          <p:spTgt spid="222"/>
                                        </p:tgtEl>
                                        <p:attrNameLst>
                                          <p:attrName>ppt_x</p:attrName>
                                        </p:attrNameLst>
                                      </p:cBhvr>
                                      <p:tavLst>
                                        <p:tav tm="0">
                                          <p:val>
                                            <p:strVal val="1+#ppt_w/2"/>
                                          </p:val>
                                        </p:tav>
                                        <p:tav tm="100000">
                                          <p:val>
                                            <p:strVal val="#ppt_x"/>
                                          </p:val>
                                        </p:tav>
                                      </p:tavLst>
                                    </p:anim>
                                    <p:anim calcmode="lin" valueType="num">
                                      <p:cBhvr additive="base">
                                        <p:cTn id="104" dur="1750" fill="hold"/>
                                        <p:tgtEl>
                                          <p:spTgt spid="22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244"/>
                                        </p:tgtEl>
                                        <p:attrNameLst>
                                          <p:attrName>style.visibility</p:attrName>
                                        </p:attrNameLst>
                                      </p:cBhvr>
                                      <p:to>
                                        <p:strVal val="visible"/>
                                      </p:to>
                                    </p:set>
                                    <p:anim calcmode="lin" valueType="num">
                                      <p:cBhvr additive="base">
                                        <p:cTn id="107" dur="1750" fill="hold"/>
                                        <p:tgtEl>
                                          <p:spTgt spid="244"/>
                                        </p:tgtEl>
                                        <p:attrNameLst>
                                          <p:attrName>ppt_x</p:attrName>
                                        </p:attrNameLst>
                                      </p:cBhvr>
                                      <p:tavLst>
                                        <p:tav tm="0">
                                          <p:val>
                                            <p:strVal val="1+#ppt_w/2"/>
                                          </p:val>
                                        </p:tav>
                                        <p:tav tm="100000">
                                          <p:val>
                                            <p:strVal val="#ppt_x"/>
                                          </p:val>
                                        </p:tav>
                                      </p:tavLst>
                                    </p:anim>
                                    <p:anim calcmode="lin" valueType="num">
                                      <p:cBhvr additive="base">
                                        <p:cTn id="108" dur="1750" fill="hold"/>
                                        <p:tgtEl>
                                          <p:spTgt spid="244"/>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1750" fill="hold"/>
                                        <p:tgtEl>
                                          <p:spTgt spid="266"/>
                                        </p:tgtEl>
                                        <p:attrNameLst>
                                          <p:attrName>ppt_x</p:attrName>
                                        </p:attrNameLst>
                                      </p:cBhvr>
                                      <p:tavLst>
                                        <p:tav tm="0">
                                          <p:val>
                                            <p:strVal val="1+#ppt_w/2"/>
                                          </p:val>
                                        </p:tav>
                                        <p:tav tm="100000">
                                          <p:val>
                                            <p:strVal val="#ppt_x"/>
                                          </p:val>
                                        </p:tav>
                                      </p:tavLst>
                                    </p:anim>
                                    <p:anim calcmode="lin" valueType="num">
                                      <p:cBhvr additive="base">
                                        <p:cTn id="112" dur="1750" fill="hold"/>
                                        <p:tgtEl>
                                          <p:spTgt spid="266"/>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288"/>
                                        </p:tgtEl>
                                        <p:attrNameLst>
                                          <p:attrName>style.visibility</p:attrName>
                                        </p:attrNameLst>
                                      </p:cBhvr>
                                      <p:to>
                                        <p:strVal val="visible"/>
                                      </p:to>
                                    </p:set>
                                    <p:anim calcmode="lin" valueType="num">
                                      <p:cBhvr additive="base">
                                        <p:cTn id="115" dur="1750" fill="hold"/>
                                        <p:tgtEl>
                                          <p:spTgt spid="288"/>
                                        </p:tgtEl>
                                        <p:attrNameLst>
                                          <p:attrName>ppt_x</p:attrName>
                                        </p:attrNameLst>
                                      </p:cBhvr>
                                      <p:tavLst>
                                        <p:tav tm="0">
                                          <p:val>
                                            <p:strVal val="1+#ppt_w/2"/>
                                          </p:val>
                                        </p:tav>
                                        <p:tav tm="100000">
                                          <p:val>
                                            <p:strVal val="#ppt_x"/>
                                          </p:val>
                                        </p:tav>
                                      </p:tavLst>
                                    </p:anim>
                                    <p:anim calcmode="lin" valueType="num">
                                      <p:cBhvr additive="base">
                                        <p:cTn id="116" dur="1750" fill="hold"/>
                                        <p:tgtEl>
                                          <p:spTgt spid="288"/>
                                        </p:tgtEl>
                                        <p:attrNameLst>
                                          <p:attrName>ppt_y</p:attrName>
                                        </p:attrNameLst>
                                      </p:cBhvr>
                                      <p:tavLst>
                                        <p:tav tm="0">
                                          <p:val>
                                            <p:strVal val="#ppt_y"/>
                                          </p:val>
                                        </p:tav>
                                        <p:tav tm="100000">
                                          <p:val>
                                            <p:strVal val="#ppt_y"/>
                                          </p:val>
                                        </p:tav>
                                      </p:tavLst>
                                    </p:anim>
                                  </p:childTnLst>
                                </p:cTn>
                              </p:par>
                              <p:par>
                                <p:cTn id="117" presetID="9" presetClass="emph" presetSubtype="0" grpId="0" nodeType="withEffect">
                                  <p:stCondLst>
                                    <p:cond delay="0"/>
                                  </p:stCondLst>
                                  <p:childTnLst>
                                    <p:set>
                                      <p:cBhvr rctx="PPT">
                                        <p:cTn id="118" dur="indefinite"/>
                                        <p:tgtEl>
                                          <p:spTgt spid="623"/>
                                        </p:tgtEl>
                                        <p:attrNameLst>
                                          <p:attrName>style.opacity</p:attrName>
                                        </p:attrNameLst>
                                      </p:cBhvr>
                                      <p:to>
                                        <p:strVal val="0"/>
                                      </p:to>
                                    </p:set>
                                    <p:animEffect filter="image" prLst="opacity: 0">
                                      <p:cBhvr rctx="IE">
                                        <p:cTn id="119" dur="indefinite"/>
                                        <p:tgtEl>
                                          <p:spTgt spid="623"/>
                                        </p:tgtEl>
                                      </p:cBhvr>
                                    </p:animEffect>
                                  </p:childTnLst>
                                </p:cTn>
                              </p:par>
                            </p:childTnLst>
                          </p:cTn>
                        </p:par>
                        <p:par>
                          <p:cTn id="120" fill="hold">
                            <p:stCondLst>
                              <p:cond delay="1750"/>
                            </p:stCondLst>
                            <p:childTnLst>
                              <p:par>
                                <p:cTn id="121" presetID="2" presetClass="exit" presetSubtype="3" fill="hold" nodeType="afterEffect">
                                  <p:stCondLst>
                                    <p:cond delay="0"/>
                                  </p:stCondLst>
                                  <p:childTnLst>
                                    <p:anim calcmode="lin" valueType="num">
                                      <p:cBhvr additive="base">
                                        <p:cTn id="122" dur="2250"/>
                                        <p:tgtEl>
                                          <p:spTgt spid="311"/>
                                        </p:tgtEl>
                                        <p:attrNameLst>
                                          <p:attrName>ppt_x</p:attrName>
                                        </p:attrNameLst>
                                      </p:cBhvr>
                                      <p:tavLst>
                                        <p:tav tm="0">
                                          <p:val>
                                            <p:strVal val="ppt_x"/>
                                          </p:val>
                                        </p:tav>
                                        <p:tav tm="100000">
                                          <p:val>
                                            <p:strVal val="1+ppt_w/2"/>
                                          </p:val>
                                        </p:tav>
                                      </p:tavLst>
                                    </p:anim>
                                    <p:anim calcmode="lin" valueType="num">
                                      <p:cBhvr additive="base">
                                        <p:cTn id="123" dur="2250"/>
                                        <p:tgtEl>
                                          <p:spTgt spid="311"/>
                                        </p:tgtEl>
                                        <p:attrNameLst>
                                          <p:attrName>ppt_y</p:attrName>
                                        </p:attrNameLst>
                                      </p:cBhvr>
                                      <p:tavLst>
                                        <p:tav tm="0">
                                          <p:val>
                                            <p:strVal val="ppt_y"/>
                                          </p:val>
                                        </p:tav>
                                        <p:tav tm="100000">
                                          <p:val>
                                            <p:strVal val="0-ppt_h/2"/>
                                          </p:val>
                                        </p:tav>
                                      </p:tavLst>
                                    </p:anim>
                                    <p:set>
                                      <p:cBhvr>
                                        <p:cTn id="124" dur="1" fill="hold">
                                          <p:stCondLst>
                                            <p:cond delay="2249"/>
                                          </p:stCondLst>
                                        </p:cTn>
                                        <p:tgtEl>
                                          <p:spTgt spid="311"/>
                                        </p:tgtEl>
                                        <p:attrNameLst>
                                          <p:attrName>style.visibility</p:attrName>
                                        </p:attrNameLst>
                                      </p:cBhvr>
                                      <p:to>
                                        <p:strVal val="hidden"/>
                                      </p:to>
                                    </p:set>
                                  </p:childTnLst>
                                </p:cTn>
                              </p:par>
                              <p:par>
                                <p:cTn id="125" presetID="2" presetClass="exit" presetSubtype="3" fill="hold" nodeType="withEffect">
                                  <p:stCondLst>
                                    <p:cond delay="0"/>
                                  </p:stCondLst>
                                  <p:childTnLst>
                                    <p:anim calcmode="lin" valueType="num">
                                      <p:cBhvr additive="base">
                                        <p:cTn id="126" dur="2250"/>
                                        <p:tgtEl>
                                          <p:spTgt spid="333"/>
                                        </p:tgtEl>
                                        <p:attrNameLst>
                                          <p:attrName>ppt_x</p:attrName>
                                        </p:attrNameLst>
                                      </p:cBhvr>
                                      <p:tavLst>
                                        <p:tav tm="0">
                                          <p:val>
                                            <p:strVal val="ppt_x"/>
                                          </p:val>
                                        </p:tav>
                                        <p:tav tm="100000">
                                          <p:val>
                                            <p:strVal val="1+ppt_w/2"/>
                                          </p:val>
                                        </p:tav>
                                      </p:tavLst>
                                    </p:anim>
                                    <p:anim calcmode="lin" valueType="num">
                                      <p:cBhvr additive="base">
                                        <p:cTn id="127" dur="2250"/>
                                        <p:tgtEl>
                                          <p:spTgt spid="333"/>
                                        </p:tgtEl>
                                        <p:attrNameLst>
                                          <p:attrName>ppt_y</p:attrName>
                                        </p:attrNameLst>
                                      </p:cBhvr>
                                      <p:tavLst>
                                        <p:tav tm="0">
                                          <p:val>
                                            <p:strVal val="ppt_y"/>
                                          </p:val>
                                        </p:tav>
                                        <p:tav tm="100000">
                                          <p:val>
                                            <p:strVal val="0-ppt_h/2"/>
                                          </p:val>
                                        </p:tav>
                                      </p:tavLst>
                                    </p:anim>
                                    <p:set>
                                      <p:cBhvr>
                                        <p:cTn id="128" dur="1" fill="hold">
                                          <p:stCondLst>
                                            <p:cond delay="2249"/>
                                          </p:stCondLst>
                                        </p:cTn>
                                        <p:tgtEl>
                                          <p:spTgt spid="333"/>
                                        </p:tgtEl>
                                        <p:attrNameLst>
                                          <p:attrName>style.visibility</p:attrName>
                                        </p:attrNameLst>
                                      </p:cBhvr>
                                      <p:to>
                                        <p:strVal val="hidden"/>
                                      </p:to>
                                    </p:set>
                                  </p:childTnLst>
                                </p:cTn>
                              </p:par>
                              <p:par>
                                <p:cTn id="129" presetID="2" presetClass="exit" presetSubtype="3" fill="hold" nodeType="withEffect">
                                  <p:stCondLst>
                                    <p:cond delay="0"/>
                                  </p:stCondLst>
                                  <p:childTnLst>
                                    <p:anim calcmode="lin" valueType="num">
                                      <p:cBhvr additive="base">
                                        <p:cTn id="130" dur="2250"/>
                                        <p:tgtEl>
                                          <p:spTgt spid="355"/>
                                        </p:tgtEl>
                                        <p:attrNameLst>
                                          <p:attrName>ppt_x</p:attrName>
                                        </p:attrNameLst>
                                      </p:cBhvr>
                                      <p:tavLst>
                                        <p:tav tm="0">
                                          <p:val>
                                            <p:strVal val="ppt_x"/>
                                          </p:val>
                                        </p:tav>
                                        <p:tav tm="100000">
                                          <p:val>
                                            <p:strVal val="1+ppt_w/2"/>
                                          </p:val>
                                        </p:tav>
                                      </p:tavLst>
                                    </p:anim>
                                    <p:anim calcmode="lin" valueType="num">
                                      <p:cBhvr additive="base">
                                        <p:cTn id="131" dur="2250"/>
                                        <p:tgtEl>
                                          <p:spTgt spid="355"/>
                                        </p:tgtEl>
                                        <p:attrNameLst>
                                          <p:attrName>ppt_y</p:attrName>
                                        </p:attrNameLst>
                                      </p:cBhvr>
                                      <p:tavLst>
                                        <p:tav tm="0">
                                          <p:val>
                                            <p:strVal val="ppt_y"/>
                                          </p:val>
                                        </p:tav>
                                        <p:tav tm="100000">
                                          <p:val>
                                            <p:strVal val="0-ppt_h/2"/>
                                          </p:val>
                                        </p:tav>
                                      </p:tavLst>
                                    </p:anim>
                                    <p:set>
                                      <p:cBhvr>
                                        <p:cTn id="132" dur="1" fill="hold">
                                          <p:stCondLst>
                                            <p:cond delay="2249"/>
                                          </p:stCondLst>
                                        </p:cTn>
                                        <p:tgtEl>
                                          <p:spTgt spid="355"/>
                                        </p:tgtEl>
                                        <p:attrNameLst>
                                          <p:attrName>style.visibility</p:attrName>
                                        </p:attrNameLst>
                                      </p:cBhvr>
                                      <p:to>
                                        <p:strVal val="hidden"/>
                                      </p:to>
                                    </p:set>
                                  </p:childTnLst>
                                </p:cTn>
                              </p:par>
                              <p:par>
                                <p:cTn id="133" presetID="2" presetClass="exit" presetSubtype="3" fill="hold" nodeType="withEffect">
                                  <p:stCondLst>
                                    <p:cond delay="0"/>
                                  </p:stCondLst>
                                  <p:childTnLst>
                                    <p:anim calcmode="lin" valueType="num">
                                      <p:cBhvr additive="base">
                                        <p:cTn id="134" dur="2250"/>
                                        <p:tgtEl>
                                          <p:spTgt spid="377"/>
                                        </p:tgtEl>
                                        <p:attrNameLst>
                                          <p:attrName>ppt_x</p:attrName>
                                        </p:attrNameLst>
                                      </p:cBhvr>
                                      <p:tavLst>
                                        <p:tav tm="0">
                                          <p:val>
                                            <p:strVal val="ppt_x"/>
                                          </p:val>
                                        </p:tav>
                                        <p:tav tm="100000">
                                          <p:val>
                                            <p:strVal val="1+ppt_w/2"/>
                                          </p:val>
                                        </p:tav>
                                      </p:tavLst>
                                    </p:anim>
                                    <p:anim calcmode="lin" valueType="num">
                                      <p:cBhvr additive="base">
                                        <p:cTn id="135" dur="2250"/>
                                        <p:tgtEl>
                                          <p:spTgt spid="377"/>
                                        </p:tgtEl>
                                        <p:attrNameLst>
                                          <p:attrName>ppt_y</p:attrName>
                                        </p:attrNameLst>
                                      </p:cBhvr>
                                      <p:tavLst>
                                        <p:tav tm="0">
                                          <p:val>
                                            <p:strVal val="ppt_y"/>
                                          </p:val>
                                        </p:tav>
                                        <p:tav tm="100000">
                                          <p:val>
                                            <p:strVal val="0-ppt_h/2"/>
                                          </p:val>
                                        </p:tav>
                                      </p:tavLst>
                                    </p:anim>
                                    <p:set>
                                      <p:cBhvr>
                                        <p:cTn id="136" dur="1" fill="hold">
                                          <p:stCondLst>
                                            <p:cond delay="2249"/>
                                          </p:stCondLst>
                                        </p:cTn>
                                        <p:tgtEl>
                                          <p:spTgt spid="377"/>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2250"/>
                                        <p:tgtEl>
                                          <p:spTgt spid="399"/>
                                        </p:tgtEl>
                                        <p:attrNameLst>
                                          <p:attrName>ppt_x</p:attrName>
                                        </p:attrNameLst>
                                      </p:cBhvr>
                                      <p:tavLst>
                                        <p:tav tm="0">
                                          <p:val>
                                            <p:strVal val="ppt_x"/>
                                          </p:val>
                                        </p:tav>
                                        <p:tav tm="100000">
                                          <p:val>
                                            <p:strVal val="1+ppt_w/2"/>
                                          </p:val>
                                        </p:tav>
                                      </p:tavLst>
                                    </p:anim>
                                    <p:anim calcmode="lin" valueType="num">
                                      <p:cBhvr additive="base">
                                        <p:cTn id="139" dur="2250"/>
                                        <p:tgtEl>
                                          <p:spTgt spid="399"/>
                                        </p:tgtEl>
                                        <p:attrNameLst>
                                          <p:attrName>ppt_y</p:attrName>
                                        </p:attrNameLst>
                                      </p:cBhvr>
                                      <p:tavLst>
                                        <p:tav tm="0">
                                          <p:val>
                                            <p:strVal val="ppt_y"/>
                                          </p:val>
                                        </p:tav>
                                        <p:tav tm="100000">
                                          <p:val>
                                            <p:strVal val="0-ppt_h/2"/>
                                          </p:val>
                                        </p:tav>
                                      </p:tavLst>
                                    </p:anim>
                                    <p:set>
                                      <p:cBhvr>
                                        <p:cTn id="140" dur="1" fill="hold">
                                          <p:stCondLst>
                                            <p:cond delay="2249"/>
                                          </p:stCondLst>
                                        </p:cTn>
                                        <p:tgtEl>
                                          <p:spTgt spid="399"/>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2250"/>
                                        <p:tgtEl>
                                          <p:spTgt spid="421"/>
                                        </p:tgtEl>
                                        <p:attrNameLst>
                                          <p:attrName>ppt_x</p:attrName>
                                        </p:attrNameLst>
                                      </p:cBhvr>
                                      <p:tavLst>
                                        <p:tav tm="0">
                                          <p:val>
                                            <p:strVal val="ppt_x"/>
                                          </p:val>
                                        </p:tav>
                                        <p:tav tm="100000">
                                          <p:val>
                                            <p:strVal val="1+ppt_w/2"/>
                                          </p:val>
                                        </p:tav>
                                      </p:tavLst>
                                    </p:anim>
                                    <p:anim calcmode="lin" valueType="num">
                                      <p:cBhvr additive="base">
                                        <p:cTn id="143" dur="2250"/>
                                        <p:tgtEl>
                                          <p:spTgt spid="421"/>
                                        </p:tgtEl>
                                        <p:attrNameLst>
                                          <p:attrName>ppt_y</p:attrName>
                                        </p:attrNameLst>
                                      </p:cBhvr>
                                      <p:tavLst>
                                        <p:tav tm="0">
                                          <p:val>
                                            <p:strVal val="ppt_y"/>
                                          </p:val>
                                        </p:tav>
                                        <p:tav tm="100000">
                                          <p:val>
                                            <p:strVal val="0-ppt_h/2"/>
                                          </p:val>
                                        </p:tav>
                                      </p:tavLst>
                                    </p:anim>
                                    <p:set>
                                      <p:cBhvr>
                                        <p:cTn id="144" dur="1" fill="hold">
                                          <p:stCondLst>
                                            <p:cond delay="2249"/>
                                          </p:stCondLst>
                                        </p:cTn>
                                        <p:tgtEl>
                                          <p:spTgt spid="421"/>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2250"/>
                                        <p:tgtEl>
                                          <p:spTgt spid="443"/>
                                        </p:tgtEl>
                                        <p:attrNameLst>
                                          <p:attrName>ppt_x</p:attrName>
                                        </p:attrNameLst>
                                      </p:cBhvr>
                                      <p:tavLst>
                                        <p:tav tm="0">
                                          <p:val>
                                            <p:strVal val="ppt_x"/>
                                          </p:val>
                                        </p:tav>
                                        <p:tav tm="100000">
                                          <p:val>
                                            <p:strVal val="1+ppt_w/2"/>
                                          </p:val>
                                        </p:tav>
                                      </p:tavLst>
                                    </p:anim>
                                    <p:anim calcmode="lin" valueType="num">
                                      <p:cBhvr additive="base">
                                        <p:cTn id="147" dur="2250"/>
                                        <p:tgtEl>
                                          <p:spTgt spid="443"/>
                                        </p:tgtEl>
                                        <p:attrNameLst>
                                          <p:attrName>ppt_y</p:attrName>
                                        </p:attrNameLst>
                                      </p:cBhvr>
                                      <p:tavLst>
                                        <p:tav tm="0">
                                          <p:val>
                                            <p:strVal val="ppt_y"/>
                                          </p:val>
                                        </p:tav>
                                        <p:tav tm="100000">
                                          <p:val>
                                            <p:strVal val="0-ppt_h/2"/>
                                          </p:val>
                                        </p:tav>
                                      </p:tavLst>
                                    </p:anim>
                                    <p:set>
                                      <p:cBhvr>
                                        <p:cTn id="148" dur="1" fill="hold">
                                          <p:stCondLst>
                                            <p:cond delay="2249"/>
                                          </p:stCondLst>
                                        </p:cTn>
                                        <p:tgtEl>
                                          <p:spTgt spid="443"/>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2250"/>
                                        <p:tgtEl>
                                          <p:spTgt spid="465"/>
                                        </p:tgtEl>
                                        <p:attrNameLst>
                                          <p:attrName>ppt_x</p:attrName>
                                        </p:attrNameLst>
                                      </p:cBhvr>
                                      <p:tavLst>
                                        <p:tav tm="0">
                                          <p:val>
                                            <p:strVal val="ppt_x"/>
                                          </p:val>
                                        </p:tav>
                                        <p:tav tm="100000">
                                          <p:val>
                                            <p:strVal val="1+ppt_w/2"/>
                                          </p:val>
                                        </p:tav>
                                      </p:tavLst>
                                    </p:anim>
                                    <p:anim calcmode="lin" valueType="num">
                                      <p:cBhvr additive="base">
                                        <p:cTn id="151" dur="2250"/>
                                        <p:tgtEl>
                                          <p:spTgt spid="465"/>
                                        </p:tgtEl>
                                        <p:attrNameLst>
                                          <p:attrName>ppt_y</p:attrName>
                                        </p:attrNameLst>
                                      </p:cBhvr>
                                      <p:tavLst>
                                        <p:tav tm="0">
                                          <p:val>
                                            <p:strVal val="ppt_y"/>
                                          </p:val>
                                        </p:tav>
                                        <p:tav tm="100000">
                                          <p:val>
                                            <p:strVal val="1+ppt_h/2"/>
                                          </p:val>
                                        </p:tav>
                                      </p:tavLst>
                                    </p:anim>
                                    <p:set>
                                      <p:cBhvr>
                                        <p:cTn id="152" dur="1" fill="hold">
                                          <p:stCondLst>
                                            <p:cond delay="2249"/>
                                          </p:stCondLst>
                                        </p:cTn>
                                        <p:tgtEl>
                                          <p:spTgt spid="465"/>
                                        </p:tgtEl>
                                        <p:attrNameLst>
                                          <p:attrName>style.visibility</p:attrName>
                                        </p:attrNameLst>
                                      </p:cBhvr>
                                      <p:to>
                                        <p:strVal val="hidden"/>
                                      </p:to>
                                    </p:set>
                                  </p:childTnLst>
                                </p:cTn>
                              </p:par>
                              <p:par>
                                <p:cTn id="153" presetID="2" presetClass="exit" presetSubtype="6" fill="hold" nodeType="withEffect">
                                  <p:stCondLst>
                                    <p:cond delay="0"/>
                                  </p:stCondLst>
                                  <p:childTnLst>
                                    <p:anim calcmode="lin" valueType="num">
                                      <p:cBhvr additive="base">
                                        <p:cTn id="154" dur="2250"/>
                                        <p:tgtEl>
                                          <p:spTgt spid="487"/>
                                        </p:tgtEl>
                                        <p:attrNameLst>
                                          <p:attrName>ppt_x</p:attrName>
                                        </p:attrNameLst>
                                      </p:cBhvr>
                                      <p:tavLst>
                                        <p:tav tm="0">
                                          <p:val>
                                            <p:strVal val="ppt_x"/>
                                          </p:val>
                                        </p:tav>
                                        <p:tav tm="100000">
                                          <p:val>
                                            <p:strVal val="1+ppt_w/2"/>
                                          </p:val>
                                        </p:tav>
                                      </p:tavLst>
                                    </p:anim>
                                    <p:anim calcmode="lin" valueType="num">
                                      <p:cBhvr additive="base">
                                        <p:cTn id="155" dur="2250"/>
                                        <p:tgtEl>
                                          <p:spTgt spid="487"/>
                                        </p:tgtEl>
                                        <p:attrNameLst>
                                          <p:attrName>ppt_y</p:attrName>
                                        </p:attrNameLst>
                                      </p:cBhvr>
                                      <p:tavLst>
                                        <p:tav tm="0">
                                          <p:val>
                                            <p:strVal val="ppt_y"/>
                                          </p:val>
                                        </p:tav>
                                        <p:tav tm="100000">
                                          <p:val>
                                            <p:strVal val="1+ppt_h/2"/>
                                          </p:val>
                                        </p:tav>
                                      </p:tavLst>
                                    </p:anim>
                                    <p:set>
                                      <p:cBhvr>
                                        <p:cTn id="156" dur="1" fill="hold">
                                          <p:stCondLst>
                                            <p:cond delay="2249"/>
                                          </p:stCondLst>
                                        </p:cTn>
                                        <p:tgtEl>
                                          <p:spTgt spid="487"/>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2250"/>
                                        <p:tgtEl>
                                          <p:spTgt spid="509"/>
                                        </p:tgtEl>
                                        <p:attrNameLst>
                                          <p:attrName>ppt_x</p:attrName>
                                        </p:attrNameLst>
                                      </p:cBhvr>
                                      <p:tavLst>
                                        <p:tav tm="0">
                                          <p:val>
                                            <p:strVal val="ppt_x"/>
                                          </p:val>
                                        </p:tav>
                                        <p:tav tm="100000">
                                          <p:val>
                                            <p:strVal val="1+ppt_w/2"/>
                                          </p:val>
                                        </p:tav>
                                      </p:tavLst>
                                    </p:anim>
                                    <p:anim calcmode="lin" valueType="num">
                                      <p:cBhvr additive="base">
                                        <p:cTn id="159" dur="2250"/>
                                        <p:tgtEl>
                                          <p:spTgt spid="509"/>
                                        </p:tgtEl>
                                        <p:attrNameLst>
                                          <p:attrName>ppt_y</p:attrName>
                                        </p:attrNameLst>
                                      </p:cBhvr>
                                      <p:tavLst>
                                        <p:tav tm="0">
                                          <p:val>
                                            <p:strVal val="ppt_y"/>
                                          </p:val>
                                        </p:tav>
                                        <p:tav tm="100000">
                                          <p:val>
                                            <p:strVal val="1+ppt_h/2"/>
                                          </p:val>
                                        </p:tav>
                                      </p:tavLst>
                                    </p:anim>
                                    <p:set>
                                      <p:cBhvr>
                                        <p:cTn id="160" dur="1" fill="hold">
                                          <p:stCondLst>
                                            <p:cond delay="2249"/>
                                          </p:stCondLst>
                                        </p:cTn>
                                        <p:tgtEl>
                                          <p:spTgt spid="509"/>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2250"/>
                                        <p:tgtEl>
                                          <p:spTgt spid="531"/>
                                        </p:tgtEl>
                                        <p:attrNameLst>
                                          <p:attrName>ppt_x</p:attrName>
                                        </p:attrNameLst>
                                      </p:cBhvr>
                                      <p:tavLst>
                                        <p:tav tm="0">
                                          <p:val>
                                            <p:strVal val="ppt_x"/>
                                          </p:val>
                                        </p:tav>
                                        <p:tav tm="100000">
                                          <p:val>
                                            <p:strVal val="1+ppt_w/2"/>
                                          </p:val>
                                        </p:tav>
                                      </p:tavLst>
                                    </p:anim>
                                    <p:anim calcmode="lin" valueType="num">
                                      <p:cBhvr additive="base">
                                        <p:cTn id="163" dur="2250"/>
                                        <p:tgtEl>
                                          <p:spTgt spid="531"/>
                                        </p:tgtEl>
                                        <p:attrNameLst>
                                          <p:attrName>ppt_y</p:attrName>
                                        </p:attrNameLst>
                                      </p:cBhvr>
                                      <p:tavLst>
                                        <p:tav tm="0">
                                          <p:val>
                                            <p:strVal val="ppt_y"/>
                                          </p:val>
                                        </p:tav>
                                        <p:tav tm="100000">
                                          <p:val>
                                            <p:strVal val="1+ppt_h/2"/>
                                          </p:val>
                                        </p:tav>
                                      </p:tavLst>
                                    </p:anim>
                                    <p:set>
                                      <p:cBhvr>
                                        <p:cTn id="164" dur="1" fill="hold">
                                          <p:stCondLst>
                                            <p:cond delay="2249"/>
                                          </p:stCondLst>
                                        </p:cTn>
                                        <p:tgtEl>
                                          <p:spTgt spid="531"/>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2250"/>
                                        <p:tgtEl>
                                          <p:spTgt spid="553"/>
                                        </p:tgtEl>
                                        <p:attrNameLst>
                                          <p:attrName>ppt_x</p:attrName>
                                        </p:attrNameLst>
                                      </p:cBhvr>
                                      <p:tavLst>
                                        <p:tav tm="0">
                                          <p:val>
                                            <p:strVal val="ppt_x"/>
                                          </p:val>
                                        </p:tav>
                                        <p:tav tm="100000">
                                          <p:val>
                                            <p:strVal val="1+ppt_w/2"/>
                                          </p:val>
                                        </p:tav>
                                      </p:tavLst>
                                    </p:anim>
                                    <p:anim calcmode="lin" valueType="num">
                                      <p:cBhvr additive="base">
                                        <p:cTn id="167" dur="2250"/>
                                        <p:tgtEl>
                                          <p:spTgt spid="553"/>
                                        </p:tgtEl>
                                        <p:attrNameLst>
                                          <p:attrName>ppt_y</p:attrName>
                                        </p:attrNameLst>
                                      </p:cBhvr>
                                      <p:tavLst>
                                        <p:tav tm="0">
                                          <p:val>
                                            <p:strVal val="ppt_y"/>
                                          </p:val>
                                        </p:tav>
                                        <p:tav tm="100000">
                                          <p:val>
                                            <p:strVal val="1+ppt_h/2"/>
                                          </p:val>
                                        </p:tav>
                                      </p:tavLst>
                                    </p:anim>
                                    <p:set>
                                      <p:cBhvr>
                                        <p:cTn id="168" dur="1" fill="hold">
                                          <p:stCondLst>
                                            <p:cond delay="2249"/>
                                          </p:stCondLst>
                                        </p:cTn>
                                        <p:tgtEl>
                                          <p:spTgt spid="553"/>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2250"/>
                                        <p:tgtEl>
                                          <p:spTgt spid="575"/>
                                        </p:tgtEl>
                                        <p:attrNameLst>
                                          <p:attrName>ppt_x</p:attrName>
                                        </p:attrNameLst>
                                      </p:cBhvr>
                                      <p:tavLst>
                                        <p:tav tm="0">
                                          <p:val>
                                            <p:strVal val="ppt_x"/>
                                          </p:val>
                                        </p:tav>
                                        <p:tav tm="100000">
                                          <p:val>
                                            <p:strVal val="1+ppt_w/2"/>
                                          </p:val>
                                        </p:tav>
                                      </p:tavLst>
                                    </p:anim>
                                    <p:anim calcmode="lin" valueType="num">
                                      <p:cBhvr additive="base">
                                        <p:cTn id="171" dur="2250"/>
                                        <p:tgtEl>
                                          <p:spTgt spid="575"/>
                                        </p:tgtEl>
                                        <p:attrNameLst>
                                          <p:attrName>ppt_y</p:attrName>
                                        </p:attrNameLst>
                                      </p:cBhvr>
                                      <p:tavLst>
                                        <p:tav tm="0">
                                          <p:val>
                                            <p:strVal val="ppt_y"/>
                                          </p:val>
                                        </p:tav>
                                        <p:tav tm="100000">
                                          <p:val>
                                            <p:strVal val="1+ppt_h/2"/>
                                          </p:val>
                                        </p:tav>
                                      </p:tavLst>
                                    </p:anim>
                                    <p:set>
                                      <p:cBhvr>
                                        <p:cTn id="172" dur="1" fill="hold">
                                          <p:stCondLst>
                                            <p:cond delay="2249"/>
                                          </p:stCondLst>
                                        </p:cTn>
                                        <p:tgtEl>
                                          <p:spTgt spid="575"/>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2250"/>
                                        <p:tgtEl>
                                          <p:spTgt spid="597"/>
                                        </p:tgtEl>
                                        <p:attrNameLst>
                                          <p:attrName>ppt_x</p:attrName>
                                        </p:attrNameLst>
                                      </p:cBhvr>
                                      <p:tavLst>
                                        <p:tav tm="0">
                                          <p:val>
                                            <p:strVal val="ppt_x"/>
                                          </p:val>
                                        </p:tav>
                                        <p:tav tm="100000">
                                          <p:val>
                                            <p:strVal val="1+ppt_w/2"/>
                                          </p:val>
                                        </p:tav>
                                      </p:tavLst>
                                    </p:anim>
                                    <p:anim calcmode="lin" valueType="num">
                                      <p:cBhvr additive="base">
                                        <p:cTn id="175" dur="2250"/>
                                        <p:tgtEl>
                                          <p:spTgt spid="597"/>
                                        </p:tgtEl>
                                        <p:attrNameLst>
                                          <p:attrName>ppt_y</p:attrName>
                                        </p:attrNameLst>
                                      </p:cBhvr>
                                      <p:tavLst>
                                        <p:tav tm="0">
                                          <p:val>
                                            <p:strVal val="ppt_y"/>
                                          </p:val>
                                        </p:tav>
                                        <p:tav tm="100000">
                                          <p:val>
                                            <p:strVal val="1+ppt_h/2"/>
                                          </p:val>
                                        </p:tav>
                                      </p:tavLst>
                                    </p:anim>
                                    <p:set>
                                      <p:cBhvr>
                                        <p:cTn id="176" dur="1" fill="hold">
                                          <p:stCondLst>
                                            <p:cond delay="2249"/>
                                          </p:stCondLst>
                                        </p:cTn>
                                        <p:tgtEl>
                                          <p:spTgt spid="597"/>
                                        </p:tgtEl>
                                        <p:attrNameLst>
                                          <p:attrName>style.visibility</p:attrName>
                                        </p:attrNameLst>
                                      </p:cBhvr>
                                      <p:to>
                                        <p:strVal val="hidden"/>
                                      </p:to>
                                    </p:set>
                                  </p:childTnLst>
                                </p:cTn>
                              </p:par>
                              <p:par>
                                <p:cTn id="177" presetID="2" presetClass="exit" presetSubtype="8" fill="hold" nodeType="with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0-ppt_w/2"/>
                                          </p:val>
                                        </p:tav>
                                      </p:tavLst>
                                    </p:anim>
                                    <p:anim calcmode="lin" valueType="num">
                                      <p:cBhvr additive="base">
                                        <p:cTn id="179" dur="2250"/>
                                        <p:tgtEl>
                                          <p:spTgt spid="2"/>
                                        </p:tgtEl>
                                        <p:attrNameLst>
                                          <p:attrName>ppt_y</p:attrName>
                                        </p:attrNameLst>
                                      </p:cBhvr>
                                      <p:tavLst>
                                        <p:tav tm="0">
                                          <p:val>
                                            <p:strVal val="ppt_y"/>
                                          </p:val>
                                        </p:tav>
                                        <p:tav tm="100000">
                                          <p:val>
                                            <p:strVal val="ppt_y"/>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8" fill="hold" nodeType="withEffect">
                                  <p:stCondLst>
                                    <p:cond delay="0"/>
                                  </p:stCondLst>
                                  <p:childTnLst>
                                    <p:anim calcmode="lin" valueType="num">
                                      <p:cBhvr additive="base">
                                        <p:cTn id="182" dur="2250"/>
                                        <p:tgtEl>
                                          <p:spTgt spid="24"/>
                                        </p:tgtEl>
                                        <p:attrNameLst>
                                          <p:attrName>ppt_x</p:attrName>
                                        </p:attrNameLst>
                                      </p:cBhvr>
                                      <p:tavLst>
                                        <p:tav tm="0">
                                          <p:val>
                                            <p:strVal val="ppt_x"/>
                                          </p:val>
                                        </p:tav>
                                        <p:tav tm="100000">
                                          <p:val>
                                            <p:strVal val="0-ppt_w/2"/>
                                          </p:val>
                                        </p:tav>
                                      </p:tavLst>
                                    </p:anim>
                                    <p:anim calcmode="lin" valueType="num">
                                      <p:cBhvr additive="base">
                                        <p:cTn id="183" dur="2250"/>
                                        <p:tgtEl>
                                          <p:spTgt spid="24"/>
                                        </p:tgtEl>
                                        <p:attrNameLst>
                                          <p:attrName>ppt_y</p:attrName>
                                        </p:attrNameLst>
                                      </p:cBhvr>
                                      <p:tavLst>
                                        <p:tav tm="0">
                                          <p:val>
                                            <p:strVal val="ppt_y"/>
                                          </p:val>
                                        </p:tav>
                                        <p:tav tm="100000">
                                          <p:val>
                                            <p:strVal val="ppt_y"/>
                                          </p:val>
                                        </p:tav>
                                      </p:tavLst>
                                    </p:anim>
                                    <p:set>
                                      <p:cBhvr>
                                        <p:cTn id="184" dur="1" fill="hold">
                                          <p:stCondLst>
                                            <p:cond delay="2249"/>
                                          </p:stCondLst>
                                        </p:cTn>
                                        <p:tgtEl>
                                          <p:spTgt spid="24"/>
                                        </p:tgtEl>
                                        <p:attrNameLst>
                                          <p:attrName>style.visibility</p:attrName>
                                        </p:attrNameLst>
                                      </p:cBhvr>
                                      <p:to>
                                        <p:strVal val="hidden"/>
                                      </p:to>
                                    </p:set>
                                  </p:childTnLst>
                                </p:cTn>
                              </p:par>
                              <p:par>
                                <p:cTn id="185" presetID="2" presetClass="exit" presetSubtype="8" fill="hold" nodeType="withEffect">
                                  <p:stCondLst>
                                    <p:cond delay="0"/>
                                  </p:stCondLst>
                                  <p:childTnLst>
                                    <p:anim calcmode="lin" valueType="num">
                                      <p:cBhvr additive="base">
                                        <p:cTn id="186" dur="2250"/>
                                        <p:tgtEl>
                                          <p:spTgt spid="46"/>
                                        </p:tgtEl>
                                        <p:attrNameLst>
                                          <p:attrName>ppt_x</p:attrName>
                                        </p:attrNameLst>
                                      </p:cBhvr>
                                      <p:tavLst>
                                        <p:tav tm="0">
                                          <p:val>
                                            <p:strVal val="ppt_x"/>
                                          </p:val>
                                        </p:tav>
                                        <p:tav tm="100000">
                                          <p:val>
                                            <p:strVal val="0-ppt_w/2"/>
                                          </p:val>
                                        </p:tav>
                                      </p:tavLst>
                                    </p:anim>
                                    <p:anim calcmode="lin" valueType="num">
                                      <p:cBhvr additive="base">
                                        <p:cTn id="187" dur="2250"/>
                                        <p:tgtEl>
                                          <p:spTgt spid="46"/>
                                        </p:tgtEl>
                                        <p:attrNameLst>
                                          <p:attrName>ppt_y</p:attrName>
                                        </p:attrNameLst>
                                      </p:cBhvr>
                                      <p:tavLst>
                                        <p:tav tm="0">
                                          <p:val>
                                            <p:strVal val="ppt_y"/>
                                          </p:val>
                                        </p:tav>
                                        <p:tav tm="100000">
                                          <p:val>
                                            <p:strVal val="ppt_y"/>
                                          </p:val>
                                        </p:tav>
                                      </p:tavLst>
                                    </p:anim>
                                    <p:set>
                                      <p:cBhvr>
                                        <p:cTn id="188" dur="1" fill="hold">
                                          <p:stCondLst>
                                            <p:cond delay="2249"/>
                                          </p:stCondLst>
                                        </p:cTn>
                                        <p:tgtEl>
                                          <p:spTgt spid="46"/>
                                        </p:tgtEl>
                                        <p:attrNameLst>
                                          <p:attrName>style.visibility</p:attrName>
                                        </p:attrNameLst>
                                      </p:cBhvr>
                                      <p:to>
                                        <p:strVal val="hidden"/>
                                      </p:to>
                                    </p:set>
                                  </p:childTnLst>
                                </p:cTn>
                              </p:par>
                              <p:par>
                                <p:cTn id="189" presetID="2" presetClass="exit" presetSubtype="8" fill="hold" nodeType="withEffect">
                                  <p:stCondLst>
                                    <p:cond delay="0"/>
                                  </p:stCondLst>
                                  <p:childTnLst>
                                    <p:anim calcmode="lin" valueType="num">
                                      <p:cBhvr additive="base">
                                        <p:cTn id="190" dur="2250"/>
                                        <p:tgtEl>
                                          <p:spTgt spid="68"/>
                                        </p:tgtEl>
                                        <p:attrNameLst>
                                          <p:attrName>ppt_x</p:attrName>
                                        </p:attrNameLst>
                                      </p:cBhvr>
                                      <p:tavLst>
                                        <p:tav tm="0">
                                          <p:val>
                                            <p:strVal val="ppt_x"/>
                                          </p:val>
                                        </p:tav>
                                        <p:tav tm="100000">
                                          <p:val>
                                            <p:strVal val="0-ppt_w/2"/>
                                          </p:val>
                                        </p:tav>
                                      </p:tavLst>
                                    </p:anim>
                                    <p:anim calcmode="lin" valueType="num">
                                      <p:cBhvr additive="base">
                                        <p:cTn id="191" dur="2250"/>
                                        <p:tgtEl>
                                          <p:spTgt spid="68"/>
                                        </p:tgtEl>
                                        <p:attrNameLst>
                                          <p:attrName>ppt_y</p:attrName>
                                        </p:attrNameLst>
                                      </p:cBhvr>
                                      <p:tavLst>
                                        <p:tav tm="0">
                                          <p:val>
                                            <p:strVal val="ppt_y"/>
                                          </p:val>
                                        </p:tav>
                                        <p:tav tm="100000">
                                          <p:val>
                                            <p:strVal val="ppt_y"/>
                                          </p:val>
                                        </p:tav>
                                      </p:tavLst>
                                    </p:anim>
                                    <p:set>
                                      <p:cBhvr>
                                        <p:cTn id="192" dur="1" fill="hold">
                                          <p:stCondLst>
                                            <p:cond delay="2249"/>
                                          </p:stCondLst>
                                        </p:cTn>
                                        <p:tgtEl>
                                          <p:spTgt spid="68"/>
                                        </p:tgtEl>
                                        <p:attrNameLst>
                                          <p:attrName>style.visibility</p:attrName>
                                        </p:attrNameLst>
                                      </p:cBhvr>
                                      <p:to>
                                        <p:strVal val="hidden"/>
                                      </p:to>
                                    </p:set>
                                  </p:childTnLst>
                                </p:cTn>
                              </p:par>
                              <p:par>
                                <p:cTn id="193" presetID="2" presetClass="exit" presetSubtype="8" fill="hold" nodeType="withEffect">
                                  <p:stCondLst>
                                    <p:cond delay="0"/>
                                  </p:stCondLst>
                                  <p:childTnLst>
                                    <p:anim calcmode="lin" valueType="num">
                                      <p:cBhvr additive="base">
                                        <p:cTn id="194" dur="2250"/>
                                        <p:tgtEl>
                                          <p:spTgt spid="90"/>
                                        </p:tgtEl>
                                        <p:attrNameLst>
                                          <p:attrName>ppt_x</p:attrName>
                                        </p:attrNameLst>
                                      </p:cBhvr>
                                      <p:tavLst>
                                        <p:tav tm="0">
                                          <p:val>
                                            <p:strVal val="ppt_x"/>
                                          </p:val>
                                        </p:tav>
                                        <p:tav tm="100000">
                                          <p:val>
                                            <p:strVal val="0-ppt_w/2"/>
                                          </p:val>
                                        </p:tav>
                                      </p:tavLst>
                                    </p:anim>
                                    <p:anim calcmode="lin" valueType="num">
                                      <p:cBhvr additive="base">
                                        <p:cTn id="195" dur="2250"/>
                                        <p:tgtEl>
                                          <p:spTgt spid="90"/>
                                        </p:tgtEl>
                                        <p:attrNameLst>
                                          <p:attrName>ppt_y</p:attrName>
                                        </p:attrNameLst>
                                      </p:cBhvr>
                                      <p:tavLst>
                                        <p:tav tm="0">
                                          <p:val>
                                            <p:strVal val="ppt_y"/>
                                          </p:val>
                                        </p:tav>
                                        <p:tav tm="100000">
                                          <p:val>
                                            <p:strVal val="ppt_y"/>
                                          </p:val>
                                        </p:tav>
                                      </p:tavLst>
                                    </p:anim>
                                    <p:set>
                                      <p:cBhvr>
                                        <p:cTn id="196" dur="1" fill="hold">
                                          <p:stCondLst>
                                            <p:cond delay="2249"/>
                                          </p:stCondLst>
                                        </p:cTn>
                                        <p:tgtEl>
                                          <p:spTgt spid="90"/>
                                        </p:tgtEl>
                                        <p:attrNameLst>
                                          <p:attrName>style.visibility</p:attrName>
                                        </p:attrNameLst>
                                      </p:cBhvr>
                                      <p:to>
                                        <p:strVal val="hidden"/>
                                      </p:to>
                                    </p:set>
                                  </p:childTnLst>
                                </p:cTn>
                              </p:par>
                              <p:par>
                                <p:cTn id="197" presetID="2" presetClass="exit" presetSubtype="8" fill="hold" nodeType="withEffect">
                                  <p:stCondLst>
                                    <p:cond delay="0"/>
                                  </p:stCondLst>
                                  <p:childTnLst>
                                    <p:anim calcmode="lin" valueType="num">
                                      <p:cBhvr additive="base">
                                        <p:cTn id="198" dur="2250"/>
                                        <p:tgtEl>
                                          <p:spTgt spid="112"/>
                                        </p:tgtEl>
                                        <p:attrNameLst>
                                          <p:attrName>ppt_x</p:attrName>
                                        </p:attrNameLst>
                                      </p:cBhvr>
                                      <p:tavLst>
                                        <p:tav tm="0">
                                          <p:val>
                                            <p:strVal val="ppt_x"/>
                                          </p:val>
                                        </p:tav>
                                        <p:tav tm="100000">
                                          <p:val>
                                            <p:strVal val="0-ppt_w/2"/>
                                          </p:val>
                                        </p:tav>
                                      </p:tavLst>
                                    </p:anim>
                                    <p:anim calcmode="lin" valueType="num">
                                      <p:cBhvr additive="base">
                                        <p:cTn id="199" dur="2250"/>
                                        <p:tgtEl>
                                          <p:spTgt spid="112"/>
                                        </p:tgtEl>
                                        <p:attrNameLst>
                                          <p:attrName>ppt_y</p:attrName>
                                        </p:attrNameLst>
                                      </p:cBhvr>
                                      <p:tavLst>
                                        <p:tav tm="0">
                                          <p:val>
                                            <p:strVal val="ppt_y"/>
                                          </p:val>
                                        </p:tav>
                                        <p:tav tm="100000">
                                          <p:val>
                                            <p:strVal val="ppt_y"/>
                                          </p:val>
                                        </p:tav>
                                      </p:tavLst>
                                    </p:anim>
                                    <p:set>
                                      <p:cBhvr>
                                        <p:cTn id="200" dur="1" fill="hold">
                                          <p:stCondLst>
                                            <p:cond delay="2249"/>
                                          </p:stCondLst>
                                        </p:cTn>
                                        <p:tgtEl>
                                          <p:spTgt spid="112"/>
                                        </p:tgtEl>
                                        <p:attrNameLst>
                                          <p:attrName>style.visibility</p:attrName>
                                        </p:attrNameLst>
                                      </p:cBhvr>
                                      <p:to>
                                        <p:strVal val="hidden"/>
                                      </p:to>
                                    </p:set>
                                  </p:childTnLst>
                                </p:cTn>
                              </p:par>
                              <p:par>
                                <p:cTn id="201" presetID="2" presetClass="exit" presetSubtype="8" fill="hold" nodeType="withEffect">
                                  <p:stCondLst>
                                    <p:cond delay="0"/>
                                  </p:stCondLst>
                                  <p:childTnLst>
                                    <p:anim calcmode="lin" valueType="num">
                                      <p:cBhvr additive="base">
                                        <p:cTn id="202" dur="2250"/>
                                        <p:tgtEl>
                                          <p:spTgt spid="134"/>
                                        </p:tgtEl>
                                        <p:attrNameLst>
                                          <p:attrName>ppt_x</p:attrName>
                                        </p:attrNameLst>
                                      </p:cBhvr>
                                      <p:tavLst>
                                        <p:tav tm="0">
                                          <p:val>
                                            <p:strVal val="ppt_x"/>
                                          </p:val>
                                        </p:tav>
                                        <p:tav tm="100000">
                                          <p:val>
                                            <p:strVal val="0-ppt_w/2"/>
                                          </p:val>
                                        </p:tav>
                                      </p:tavLst>
                                    </p:anim>
                                    <p:anim calcmode="lin" valueType="num">
                                      <p:cBhvr additive="base">
                                        <p:cTn id="203" dur="2250"/>
                                        <p:tgtEl>
                                          <p:spTgt spid="134"/>
                                        </p:tgtEl>
                                        <p:attrNameLst>
                                          <p:attrName>ppt_y</p:attrName>
                                        </p:attrNameLst>
                                      </p:cBhvr>
                                      <p:tavLst>
                                        <p:tav tm="0">
                                          <p:val>
                                            <p:strVal val="ppt_y"/>
                                          </p:val>
                                        </p:tav>
                                        <p:tav tm="100000">
                                          <p:val>
                                            <p:strVal val="ppt_y"/>
                                          </p:val>
                                        </p:tav>
                                      </p:tavLst>
                                    </p:anim>
                                    <p:set>
                                      <p:cBhvr>
                                        <p:cTn id="204" dur="1" fill="hold">
                                          <p:stCondLst>
                                            <p:cond delay="2249"/>
                                          </p:stCondLst>
                                        </p:cTn>
                                        <p:tgtEl>
                                          <p:spTgt spid="134"/>
                                        </p:tgtEl>
                                        <p:attrNameLst>
                                          <p:attrName>style.visibility</p:attrName>
                                        </p:attrNameLst>
                                      </p:cBhvr>
                                      <p:to>
                                        <p:strVal val="hidden"/>
                                      </p:to>
                                    </p:set>
                                  </p:childTnLst>
                                </p:cTn>
                              </p:par>
                              <p:par>
                                <p:cTn id="205" presetID="2" presetClass="exit" presetSubtype="8" fill="hold" nodeType="withEffect">
                                  <p:stCondLst>
                                    <p:cond delay="0"/>
                                  </p:stCondLst>
                                  <p:childTnLst>
                                    <p:anim calcmode="lin" valueType="num">
                                      <p:cBhvr additive="base">
                                        <p:cTn id="206" dur="2250"/>
                                        <p:tgtEl>
                                          <p:spTgt spid="156"/>
                                        </p:tgtEl>
                                        <p:attrNameLst>
                                          <p:attrName>ppt_x</p:attrName>
                                        </p:attrNameLst>
                                      </p:cBhvr>
                                      <p:tavLst>
                                        <p:tav tm="0">
                                          <p:val>
                                            <p:strVal val="ppt_x"/>
                                          </p:val>
                                        </p:tav>
                                        <p:tav tm="100000">
                                          <p:val>
                                            <p:strVal val="0-ppt_w/2"/>
                                          </p:val>
                                        </p:tav>
                                      </p:tavLst>
                                    </p:anim>
                                    <p:anim calcmode="lin" valueType="num">
                                      <p:cBhvr additive="base">
                                        <p:cTn id="207" dur="2250"/>
                                        <p:tgtEl>
                                          <p:spTgt spid="156"/>
                                        </p:tgtEl>
                                        <p:attrNameLst>
                                          <p:attrName>ppt_y</p:attrName>
                                        </p:attrNameLst>
                                      </p:cBhvr>
                                      <p:tavLst>
                                        <p:tav tm="0">
                                          <p:val>
                                            <p:strVal val="ppt_y"/>
                                          </p:val>
                                        </p:tav>
                                        <p:tav tm="100000">
                                          <p:val>
                                            <p:strVal val="ppt_y"/>
                                          </p:val>
                                        </p:tav>
                                      </p:tavLst>
                                    </p:anim>
                                    <p:set>
                                      <p:cBhvr>
                                        <p:cTn id="208" dur="1" fill="hold">
                                          <p:stCondLst>
                                            <p:cond delay="2249"/>
                                          </p:stCondLst>
                                        </p:cTn>
                                        <p:tgtEl>
                                          <p:spTgt spid="156"/>
                                        </p:tgtEl>
                                        <p:attrNameLst>
                                          <p:attrName>style.visibility</p:attrName>
                                        </p:attrNameLst>
                                      </p:cBhvr>
                                      <p:to>
                                        <p:strVal val="hidden"/>
                                      </p:to>
                                    </p:set>
                                  </p:childTnLst>
                                </p:cTn>
                              </p:par>
                              <p:par>
                                <p:cTn id="209" presetID="2" presetClass="exit" presetSubtype="8" fill="hold" nodeType="withEffect">
                                  <p:stCondLst>
                                    <p:cond delay="0"/>
                                  </p:stCondLst>
                                  <p:childTnLst>
                                    <p:anim calcmode="lin" valueType="num">
                                      <p:cBhvr additive="base">
                                        <p:cTn id="210" dur="2250"/>
                                        <p:tgtEl>
                                          <p:spTgt spid="178"/>
                                        </p:tgtEl>
                                        <p:attrNameLst>
                                          <p:attrName>ppt_x</p:attrName>
                                        </p:attrNameLst>
                                      </p:cBhvr>
                                      <p:tavLst>
                                        <p:tav tm="0">
                                          <p:val>
                                            <p:strVal val="ppt_x"/>
                                          </p:val>
                                        </p:tav>
                                        <p:tav tm="100000">
                                          <p:val>
                                            <p:strVal val="0-ppt_w/2"/>
                                          </p:val>
                                        </p:tav>
                                      </p:tavLst>
                                    </p:anim>
                                    <p:anim calcmode="lin" valueType="num">
                                      <p:cBhvr additive="base">
                                        <p:cTn id="211" dur="2250"/>
                                        <p:tgtEl>
                                          <p:spTgt spid="178"/>
                                        </p:tgtEl>
                                        <p:attrNameLst>
                                          <p:attrName>ppt_y</p:attrName>
                                        </p:attrNameLst>
                                      </p:cBhvr>
                                      <p:tavLst>
                                        <p:tav tm="0">
                                          <p:val>
                                            <p:strVal val="ppt_y"/>
                                          </p:val>
                                        </p:tav>
                                        <p:tav tm="100000">
                                          <p:val>
                                            <p:strVal val="ppt_y"/>
                                          </p:val>
                                        </p:tav>
                                      </p:tavLst>
                                    </p:anim>
                                    <p:set>
                                      <p:cBhvr>
                                        <p:cTn id="212" dur="1" fill="hold">
                                          <p:stCondLst>
                                            <p:cond delay="2249"/>
                                          </p:stCondLst>
                                        </p:cTn>
                                        <p:tgtEl>
                                          <p:spTgt spid="178"/>
                                        </p:tgtEl>
                                        <p:attrNameLst>
                                          <p:attrName>style.visibility</p:attrName>
                                        </p:attrNameLst>
                                      </p:cBhvr>
                                      <p:to>
                                        <p:strVal val="hidden"/>
                                      </p:to>
                                    </p:set>
                                  </p:childTnLst>
                                </p:cTn>
                              </p:par>
                              <p:par>
                                <p:cTn id="213" presetID="2" presetClass="exit" presetSubtype="8" fill="hold" nodeType="withEffect">
                                  <p:stCondLst>
                                    <p:cond delay="0"/>
                                  </p:stCondLst>
                                  <p:childTnLst>
                                    <p:anim calcmode="lin" valueType="num">
                                      <p:cBhvr additive="base">
                                        <p:cTn id="214" dur="2250"/>
                                        <p:tgtEl>
                                          <p:spTgt spid="200"/>
                                        </p:tgtEl>
                                        <p:attrNameLst>
                                          <p:attrName>ppt_x</p:attrName>
                                        </p:attrNameLst>
                                      </p:cBhvr>
                                      <p:tavLst>
                                        <p:tav tm="0">
                                          <p:val>
                                            <p:strVal val="ppt_x"/>
                                          </p:val>
                                        </p:tav>
                                        <p:tav tm="100000">
                                          <p:val>
                                            <p:strVal val="0-ppt_w/2"/>
                                          </p:val>
                                        </p:tav>
                                      </p:tavLst>
                                    </p:anim>
                                    <p:anim calcmode="lin" valueType="num">
                                      <p:cBhvr additive="base">
                                        <p:cTn id="215" dur="2250"/>
                                        <p:tgtEl>
                                          <p:spTgt spid="200"/>
                                        </p:tgtEl>
                                        <p:attrNameLst>
                                          <p:attrName>ppt_y</p:attrName>
                                        </p:attrNameLst>
                                      </p:cBhvr>
                                      <p:tavLst>
                                        <p:tav tm="0">
                                          <p:val>
                                            <p:strVal val="ppt_y"/>
                                          </p:val>
                                        </p:tav>
                                        <p:tav tm="100000">
                                          <p:val>
                                            <p:strVal val="ppt_y"/>
                                          </p:val>
                                        </p:tav>
                                      </p:tavLst>
                                    </p:anim>
                                    <p:set>
                                      <p:cBhvr>
                                        <p:cTn id="216" dur="1" fill="hold">
                                          <p:stCondLst>
                                            <p:cond delay="2249"/>
                                          </p:stCondLst>
                                        </p:cTn>
                                        <p:tgtEl>
                                          <p:spTgt spid="200"/>
                                        </p:tgtEl>
                                        <p:attrNameLst>
                                          <p:attrName>style.visibility</p:attrName>
                                        </p:attrNameLst>
                                      </p:cBhvr>
                                      <p:to>
                                        <p:strVal val="hidden"/>
                                      </p:to>
                                    </p:set>
                                  </p:childTnLst>
                                </p:cTn>
                              </p:par>
                              <p:par>
                                <p:cTn id="217" presetID="2" presetClass="exit" presetSubtype="8" fill="hold" nodeType="withEffect">
                                  <p:stCondLst>
                                    <p:cond delay="0"/>
                                  </p:stCondLst>
                                  <p:childTnLst>
                                    <p:anim calcmode="lin" valueType="num">
                                      <p:cBhvr additive="base">
                                        <p:cTn id="218" dur="2250"/>
                                        <p:tgtEl>
                                          <p:spTgt spid="222"/>
                                        </p:tgtEl>
                                        <p:attrNameLst>
                                          <p:attrName>ppt_x</p:attrName>
                                        </p:attrNameLst>
                                      </p:cBhvr>
                                      <p:tavLst>
                                        <p:tav tm="0">
                                          <p:val>
                                            <p:strVal val="ppt_x"/>
                                          </p:val>
                                        </p:tav>
                                        <p:tav tm="100000">
                                          <p:val>
                                            <p:strVal val="0-ppt_w/2"/>
                                          </p:val>
                                        </p:tav>
                                      </p:tavLst>
                                    </p:anim>
                                    <p:anim calcmode="lin" valueType="num">
                                      <p:cBhvr additive="base">
                                        <p:cTn id="219" dur="2250"/>
                                        <p:tgtEl>
                                          <p:spTgt spid="222"/>
                                        </p:tgtEl>
                                        <p:attrNameLst>
                                          <p:attrName>ppt_y</p:attrName>
                                        </p:attrNameLst>
                                      </p:cBhvr>
                                      <p:tavLst>
                                        <p:tav tm="0">
                                          <p:val>
                                            <p:strVal val="ppt_y"/>
                                          </p:val>
                                        </p:tav>
                                        <p:tav tm="100000">
                                          <p:val>
                                            <p:strVal val="ppt_y"/>
                                          </p:val>
                                        </p:tav>
                                      </p:tavLst>
                                    </p:anim>
                                    <p:set>
                                      <p:cBhvr>
                                        <p:cTn id="220" dur="1" fill="hold">
                                          <p:stCondLst>
                                            <p:cond delay="2249"/>
                                          </p:stCondLst>
                                        </p:cTn>
                                        <p:tgtEl>
                                          <p:spTgt spid="222"/>
                                        </p:tgtEl>
                                        <p:attrNameLst>
                                          <p:attrName>style.visibility</p:attrName>
                                        </p:attrNameLst>
                                      </p:cBhvr>
                                      <p:to>
                                        <p:strVal val="hidden"/>
                                      </p:to>
                                    </p:set>
                                  </p:childTnLst>
                                </p:cTn>
                              </p:par>
                              <p:par>
                                <p:cTn id="221" presetID="2" presetClass="exit" presetSubtype="8" fill="hold" nodeType="withEffect">
                                  <p:stCondLst>
                                    <p:cond delay="0"/>
                                  </p:stCondLst>
                                  <p:childTnLst>
                                    <p:anim calcmode="lin" valueType="num">
                                      <p:cBhvr additive="base">
                                        <p:cTn id="222" dur="2250"/>
                                        <p:tgtEl>
                                          <p:spTgt spid="244"/>
                                        </p:tgtEl>
                                        <p:attrNameLst>
                                          <p:attrName>ppt_x</p:attrName>
                                        </p:attrNameLst>
                                      </p:cBhvr>
                                      <p:tavLst>
                                        <p:tav tm="0">
                                          <p:val>
                                            <p:strVal val="ppt_x"/>
                                          </p:val>
                                        </p:tav>
                                        <p:tav tm="100000">
                                          <p:val>
                                            <p:strVal val="0-ppt_w/2"/>
                                          </p:val>
                                        </p:tav>
                                      </p:tavLst>
                                    </p:anim>
                                    <p:anim calcmode="lin" valueType="num">
                                      <p:cBhvr additive="base">
                                        <p:cTn id="223" dur="2250"/>
                                        <p:tgtEl>
                                          <p:spTgt spid="244"/>
                                        </p:tgtEl>
                                        <p:attrNameLst>
                                          <p:attrName>ppt_y</p:attrName>
                                        </p:attrNameLst>
                                      </p:cBhvr>
                                      <p:tavLst>
                                        <p:tav tm="0">
                                          <p:val>
                                            <p:strVal val="ppt_y"/>
                                          </p:val>
                                        </p:tav>
                                        <p:tav tm="100000">
                                          <p:val>
                                            <p:strVal val="ppt_y"/>
                                          </p:val>
                                        </p:tav>
                                      </p:tavLst>
                                    </p:anim>
                                    <p:set>
                                      <p:cBhvr>
                                        <p:cTn id="224" dur="1" fill="hold">
                                          <p:stCondLst>
                                            <p:cond delay="2249"/>
                                          </p:stCondLst>
                                        </p:cTn>
                                        <p:tgtEl>
                                          <p:spTgt spid="244"/>
                                        </p:tgtEl>
                                        <p:attrNameLst>
                                          <p:attrName>style.visibility</p:attrName>
                                        </p:attrNameLst>
                                      </p:cBhvr>
                                      <p:to>
                                        <p:strVal val="hidden"/>
                                      </p:to>
                                    </p:set>
                                  </p:childTnLst>
                                </p:cTn>
                              </p:par>
                              <p:par>
                                <p:cTn id="225" presetID="2" presetClass="exit" presetSubtype="8" fill="hold" nodeType="withEffect">
                                  <p:stCondLst>
                                    <p:cond delay="0"/>
                                  </p:stCondLst>
                                  <p:childTnLst>
                                    <p:anim calcmode="lin" valueType="num">
                                      <p:cBhvr additive="base">
                                        <p:cTn id="226" dur="2250"/>
                                        <p:tgtEl>
                                          <p:spTgt spid="266"/>
                                        </p:tgtEl>
                                        <p:attrNameLst>
                                          <p:attrName>ppt_x</p:attrName>
                                        </p:attrNameLst>
                                      </p:cBhvr>
                                      <p:tavLst>
                                        <p:tav tm="0">
                                          <p:val>
                                            <p:strVal val="ppt_x"/>
                                          </p:val>
                                        </p:tav>
                                        <p:tav tm="100000">
                                          <p:val>
                                            <p:strVal val="0-ppt_w/2"/>
                                          </p:val>
                                        </p:tav>
                                      </p:tavLst>
                                    </p:anim>
                                    <p:anim calcmode="lin" valueType="num">
                                      <p:cBhvr additive="base">
                                        <p:cTn id="227" dur="2250"/>
                                        <p:tgtEl>
                                          <p:spTgt spid="266"/>
                                        </p:tgtEl>
                                        <p:attrNameLst>
                                          <p:attrName>ppt_y</p:attrName>
                                        </p:attrNameLst>
                                      </p:cBhvr>
                                      <p:tavLst>
                                        <p:tav tm="0">
                                          <p:val>
                                            <p:strVal val="ppt_y"/>
                                          </p:val>
                                        </p:tav>
                                        <p:tav tm="100000">
                                          <p:val>
                                            <p:strVal val="ppt_y"/>
                                          </p:val>
                                        </p:tav>
                                      </p:tavLst>
                                    </p:anim>
                                    <p:set>
                                      <p:cBhvr>
                                        <p:cTn id="228" dur="1" fill="hold">
                                          <p:stCondLst>
                                            <p:cond delay="2249"/>
                                          </p:stCondLst>
                                        </p:cTn>
                                        <p:tgtEl>
                                          <p:spTgt spid="266"/>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250"/>
                                        <p:tgtEl>
                                          <p:spTgt spid="288"/>
                                        </p:tgtEl>
                                        <p:attrNameLst>
                                          <p:attrName>ppt_x</p:attrName>
                                        </p:attrNameLst>
                                      </p:cBhvr>
                                      <p:tavLst>
                                        <p:tav tm="0">
                                          <p:val>
                                            <p:strVal val="ppt_x"/>
                                          </p:val>
                                        </p:tav>
                                        <p:tav tm="100000">
                                          <p:val>
                                            <p:strVal val="0-ppt_w/2"/>
                                          </p:val>
                                        </p:tav>
                                      </p:tavLst>
                                    </p:anim>
                                    <p:anim calcmode="lin" valueType="num">
                                      <p:cBhvr additive="base">
                                        <p:cTn id="231" dur="2250"/>
                                        <p:tgtEl>
                                          <p:spTgt spid="288"/>
                                        </p:tgtEl>
                                        <p:attrNameLst>
                                          <p:attrName>ppt_y</p:attrName>
                                        </p:attrNameLst>
                                      </p:cBhvr>
                                      <p:tavLst>
                                        <p:tav tm="0">
                                          <p:val>
                                            <p:strVal val="ppt_y"/>
                                          </p:val>
                                        </p:tav>
                                        <p:tav tm="100000">
                                          <p:val>
                                            <p:strVal val="ppt_y"/>
                                          </p:val>
                                        </p:tav>
                                      </p:tavLst>
                                    </p:anim>
                                    <p:set>
                                      <p:cBhvr>
                                        <p:cTn id="232" dur="1" fill="hold">
                                          <p:stCondLst>
                                            <p:cond delay="2249"/>
                                          </p:stCondLst>
                                        </p:cTn>
                                        <p:tgtEl>
                                          <p:spTgt spid="288"/>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627"/>
                                        </p:tgtEl>
                                        <p:attrNameLst>
                                          <p:attrName>style.visibility</p:attrName>
                                        </p:attrNameLst>
                                      </p:cBhvr>
                                      <p:to>
                                        <p:strVal val="visible"/>
                                      </p:to>
                                    </p:set>
                                    <p:anim calcmode="lin" valueType="num">
                                      <p:cBhvr>
                                        <p:cTn id="235" dur="2000" fill="hold"/>
                                        <p:tgtEl>
                                          <p:spTgt spid="627"/>
                                        </p:tgtEl>
                                        <p:attrNameLst>
                                          <p:attrName>ppt_w</p:attrName>
                                        </p:attrNameLst>
                                      </p:cBhvr>
                                      <p:tavLst>
                                        <p:tav tm="0">
                                          <p:val>
                                            <p:strVal val="4/3*#ppt_w"/>
                                          </p:val>
                                        </p:tav>
                                        <p:tav tm="100000">
                                          <p:val>
                                            <p:strVal val="#ppt_w"/>
                                          </p:val>
                                        </p:tav>
                                      </p:tavLst>
                                    </p:anim>
                                    <p:anim calcmode="lin" valueType="num">
                                      <p:cBhvr>
                                        <p:cTn id="236" dur="2000" fill="hold"/>
                                        <p:tgtEl>
                                          <p:spTgt spid="627"/>
                                        </p:tgtEl>
                                        <p:attrNameLst>
                                          <p:attrName>ppt_h</p:attrName>
                                        </p:attrNameLst>
                                      </p:cBhvr>
                                      <p:tavLst>
                                        <p:tav tm="0">
                                          <p:val>
                                            <p:strVal val="4/3*#ppt_h"/>
                                          </p:val>
                                        </p:tav>
                                        <p:tav tm="100000">
                                          <p:val>
                                            <p:strVal val="#ppt_h"/>
                                          </p:val>
                                        </p:tav>
                                      </p:tavLst>
                                    </p:anim>
                                  </p:childTnLst>
                                </p:cTn>
                              </p:par>
                              <p:par>
                                <p:cTn id="237" presetID="8" presetClass="entr" presetSubtype="32" fill="hold" nodeType="withEffect">
                                  <p:stCondLst>
                                    <p:cond delay="0"/>
                                  </p:stCondLst>
                                  <p:childTnLst>
                                    <p:set>
                                      <p:cBhvr>
                                        <p:cTn id="238" dur="1" fill="hold">
                                          <p:stCondLst>
                                            <p:cond delay="0"/>
                                          </p:stCondLst>
                                        </p:cTn>
                                        <p:tgtEl>
                                          <p:spTgt spid="627"/>
                                        </p:tgtEl>
                                        <p:attrNameLst>
                                          <p:attrName>style.visibility</p:attrName>
                                        </p:attrNameLst>
                                      </p:cBhvr>
                                      <p:to>
                                        <p:strVal val="visible"/>
                                      </p:to>
                                    </p:set>
                                    <p:animEffect transition="in" filter="diamond(out)">
                                      <p:cBhvr>
                                        <p:cTn id="239" dur="275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 name="217 Grupo"/>
          <p:cNvGrpSpPr/>
          <p:nvPr/>
        </p:nvGrpSpPr>
        <p:grpSpPr>
          <a:xfrm>
            <a:off x="18045" y="0"/>
            <a:ext cx="9144000" cy="5143500"/>
            <a:chOff x="0" y="0"/>
            <a:chExt cx="9144000" cy="5143500"/>
          </a:xfrm>
        </p:grpSpPr>
        <p:sp>
          <p:nvSpPr>
            <p:cNvPr id="219" name="218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74000">
                  <a:srgbClr val="5454D4">
                    <a:alpha val="97000"/>
                    <a:lumMod val="7000"/>
                  </a:srgbClr>
                </a:gs>
                <a:gs pos="92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7" name="216 Imagen" descr="Diapositiva2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7604" y="0"/>
            <a:ext cx="9196110" cy="5143500"/>
          </a:xfrm>
          <a:prstGeom prst="rect">
            <a:avLst/>
          </a:prstGeom>
          <a:noFill/>
          <a:ln>
            <a:noFill/>
          </a:ln>
        </p:spPr>
      </p:pic>
      <p:sp>
        <p:nvSpPr>
          <p:cNvPr id="2" name="1 Elipse"/>
          <p:cNvSpPr/>
          <p:nvPr/>
        </p:nvSpPr>
        <p:spPr>
          <a:xfrm rot="16200000">
            <a:off x="2134831" y="47788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a:off x="2463483" y="457771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a:off x="2804295" y="43974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a:off x="3157987" y="42178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3486640" y="401671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3827450" y="38364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4164075" y="363538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4492727" y="34342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4833538" y="325398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5187230" y="307438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5515882" y="287322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a:off x="5856693" y="2692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a:off x="6169452" y="249033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a:off x="2949461" y="477526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a:off x="3278113" y="457410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a:off x="3618924" y="439387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a:off x="3972616" y="421427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a:off x="4301269" y="40131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4642080" y="383287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4978704" y="363177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5307356" y="343060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5648167" y="325037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6001859" y="30707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6330512" y="286961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6671323" y="268938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a:off x="6984081" y="248673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a:off x="3787912" y="479580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a:off x="4116565" y="459463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a:off x="4457375" y="441440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a:off x="4811067" y="423481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a:off x="5139720" y="403364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a:off x="5480531" y="385341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a:off x="5817155" y="36523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145807" y="345114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6486618" y="32709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840310" y="309131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7168963" y="289014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509774" y="27099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822533" y="25072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a:off x="4606897" y="479580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a:off x="4935550" y="459463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a:off x="5276361" y="441440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a:off x="5630053" y="423481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a:off x="5958705" y="403364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a:off x="6299516" y="385341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a:off x="6636140" y="365230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6964793" y="345114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7305604" y="32709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7659296" y="309131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7987948" y="2890148"/>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8328759" y="270991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8641518" y="25072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H="1">
            <a:off x="2143222" y="-4648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2471873" y="1546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2812684" y="33491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166376" y="51451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495028" y="71567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3835839" y="89591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172463" y="109701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H="1">
            <a:off x="4501116" y="12981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H="1">
            <a:off x="4841927" y="14784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H="1">
            <a:off x="5195619" y="165800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H="1">
            <a:off x="5524271" y="185917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H="1">
            <a:off x="5865082" y="203940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H="1">
            <a:off x="6177841" y="224205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H="1">
            <a:off x="2957851" y="-4287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3286502" y="15829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3627313" y="33852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981005" y="51812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4309658" y="7192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650468" y="89952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987093" y="110062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H="1">
            <a:off x="5315745" y="130178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H="1">
            <a:off x="5656556" y="148202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H="1">
            <a:off x="6010248" y="166161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H="1">
            <a:off x="6338901" y="186278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H="1">
            <a:off x="6679711" y="204301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H="1">
            <a:off x="6992470" y="22456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H="1">
            <a:off x="3796302" y="-6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124953" y="1377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4465764" y="3179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819456" y="4975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5148109" y="69875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5488920" y="87898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825544" y="1080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H="1">
            <a:off x="6154196" y="12812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H="1">
            <a:off x="6495007" y="146148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H="1">
            <a:off x="6848699" y="164108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H="1">
            <a:off x="7177352" y="184224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H="1">
            <a:off x="7518163" y="20224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H="1">
            <a:off x="7830921" y="222513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H="1">
            <a:off x="4615287" y="-6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4943939" y="1377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5284749" y="3179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638442" y="49758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5967094" y="69875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307905" y="87898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6644529" y="1080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H="1">
            <a:off x="6973182" y="12812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H="1">
            <a:off x="7313992" y="146148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H="1">
            <a:off x="7667685" y="164108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H="1">
            <a:off x="7996337" y="184224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H="1">
            <a:off x="8337148" y="202248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H="1">
            <a:off x="8649907" y="222513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a:off x="6487865" y="-7980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a:off x="6159213" y="1213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a:off x="5818402" y="30159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a:off x="5464710" y="48119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a:off x="5136057" y="68235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a:off x="4795247" y="86259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a:off x="4458622" y="106369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a:off x="4129970" y="12648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a:off x="3789159" y="144509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a:off x="3435467" y="162468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a:off x="3106814" y="182585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a:off x="2766003" y="200608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a:off x="2453245" y="220873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a:off x="5673236" y="-7619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a:off x="5344583" y="12497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a:off x="5003773" y="30520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a:off x="4650080" y="48480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a:off x="4321428" y="6859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a:off x="3980617" y="86620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a:off x="3643993" y="106730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a:off x="3315340" y="1268470"/>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a:off x="2974530" y="144870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a:off x="2620837" y="162829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a:off x="2292185" y="1829464"/>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a:off x="1951374" y="200969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a:off x="1638615" y="221234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a:off x="4834785" y="-967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a:off x="4506132" y="10443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a:off x="4165321" y="28467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a:off x="3811629" y="4642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a:off x="3482977" y="66543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a:off x="3142166" y="8456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a:off x="2805542" y="10467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a:off x="2476889" y="124793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a:off x="2136078" y="142816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a:off x="1782386" y="160776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a:off x="1453735" y="180892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a:off x="1112923" y="19891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a:off x="800164" y="21918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a:off x="4015799" y="-967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a:off x="3687147" y="104439"/>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a:off x="3346336" y="28467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a:off x="2992644" y="464266"/>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a:off x="2663991" y="665433"/>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a:off x="2323181" y="84566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a:off x="1986556" y="104676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a:off x="1657904" y="1247935"/>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a:off x="1317093" y="142816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a:off x="963401" y="160776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a:off x="634748" y="1808928"/>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a:off x="293938" y="1989161"/>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a:off x="-18821" y="2191812"/>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H="1">
            <a:off x="6479476" y="474555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H="1">
            <a:off x="6150824" y="454439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H="1">
            <a:off x="5810013" y="436416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H="1">
            <a:off x="5456321" y="418456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H="1">
            <a:off x="5127668" y="398339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H="1">
            <a:off x="4786858" y="380316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H="1">
            <a:off x="4450233" y="360206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H="1">
            <a:off x="4121581" y="34008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H="1">
            <a:off x="3780770" y="322066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H="1">
            <a:off x="3427078" y="304107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H="1">
            <a:off x="3098425" y="283990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H="1">
            <a:off x="2757615" y="265967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H="1">
            <a:off x="2444856" y="245702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H="1">
            <a:off x="5664847" y="474195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H="1">
            <a:off x="5336195" y="454078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H="1">
            <a:off x="4995384" y="436055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H="1">
            <a:off x="4641692" y="418095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H="1">
            <a:off x="4313039" y="397978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H="1">
            <a:off x="3972228" y="379955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H="1">
            <a:off x="3635604" y="359845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H="1">
            <a:off x="3306951" y="339728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H="1">
            <a:off x="2966141" y="321705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H="1">
            <a:off x="2612448" y="303746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H="1">
            <a:off x="2283796" y="2836294"/>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H="1">
            <a:off x="1942985" y="265606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H="1">
            <a:off x="1630226" y="245341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H="1">
            <a:off x="4826396" y="47624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H="1">
            <a:off x="4497743" y="456131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H="1">
            <a:off x="4156933" y="43810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H="1">
            <a:off x="3803240" y="420149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H="1">
            <a:off x="3474588" y="400032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H="1">
            <a:off x="3133777" y="382009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H="1">
            <a:off x="2797153" y="3618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H="1">
            <a:off x="2468500" y="341782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H="1">
            <a:off x="2127690" y="32375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H="1">
            <a:off x="1773997" y="305799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H="1">
            <a:off x="1445345" y="285682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H="1">
            <a:off x="1104534" y="26765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H="1">
            <a:off x="791775" y="247394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H="1">
            <a:off x="4007410" y="476248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H="1">
            <a:off x="3678758" y="456131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H="1">
            <a:off x="3337947" y="438108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H="1">
            <a:off x="2984255" y="4201491"/>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H="1">
            <a:off x="2655603" y="4000325"/>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H="1">
            <a:off x="2314792" y="3820092"/>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H="1">
            <a:off x="1978167" y="36189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H="1">
            <a:off x="1649515" y="3417823"/>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H="1">
            <a:off x="1308704" y="3237590"/>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H="1">
            <a:off x="955012" y="3057996"/>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H="1">
            <a:off x="626359" y="2856829"/>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H="1">
            <a:off x="285549" y="2676597"/>
            <a:ext cx="510448"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H="1">
            <a:off x="-27211" y="2473947"/>
            <a:ext cx="510450" cy="477741"/>
          </a:xfrm>
          <a:prstGeom prst="ellipse">
            <a:avLst/>
          </a:prstGeom>
          <a:gradFill>
            <a:gsLst>
              <a:gs pos="27000">
                <a:srgbClr val="00B050">
                  <a:alpha val="24000"/>
                </a:srgbClr>
              </a:gs>
              <a:gs pos="50000">
                <a:srgbClr val="C9D4EB">
                  <a:alpha val="0"/>
                </a:srgbClr>
              </a:gs>
              <a:gs pos="35000">
                <a:srgbClr val="99FF66">
                  <a:alpha val="0"/>
                </a:srgbClr>
              </a:gs>
              <a:gs pos="74600">
                <a:srgbClr val="E4E977">
                  <a:alpha val="25000"/>
                </a:srgbClr>
              </a:gs>
            </a:gsLst>
            <a:path path="circle">
              <a:fillToRect t="100000" r="100000"/>
            </a:path>
          </a:gradFill>
          <a:ln w="3175">
            <a:solidFill>
              <a:srgbClr val="FFFF00"/>
            </a:solidFill>
          </a:ln>
          <a:effectLst>
            <a:reflection blurRad="6350" stA="52000" endA="300" endPos="350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23" name="222 Grupo"/>
          <p:cNvGrpSpPr/>
          <p:nvPr/>
        </p:nvGrpSpPr>
        <p:grpSpPr>
          <a:xfrm>
            <a:off x="0" y="123478"/>
            <a:ext cx="9144000" cy="4896544"/>
            <a:chOff x="0" y="123478"/>
            <a:chExt cx="9144000" cy="4896544"/>
          </a:xfrm>
          <a:gradFill flip="none" rotWithShape="1">
            <a:gsLst>
              <a:gs pos="0">
                <a:srgbClr val="FFFF00">
                  <a:alpha val="78000"/>
                </a:srgbClr>
              </a:gs>
              <a:gs pos="12000">
                <a:srgbClr val="FFFF00">
                  <a:alpha val="0"/>
                </a:srgbClr>
              </a:gs>
            </a:gsLst>
            <a:path path="circle">
              <a:fillToRect l="50000" t="50000" r="50000" b="50000"/>
            </a:path>
            <a:tileRect/>
          </a:gradFill>
          <a:scene3d>
            <a:camera prst="orthographicFront"/>
            <a:lightRig rig="flat" dir="t"/>
          </a:scene3d>
        </p:grpSpPr>
        <p:sp>
          <p:nvSpPr>
            <p:cNvPr id="225" name="224 Decisión"/>
            <p:cNvSpPr/>
            <p:nvPr/>
          </p:nvSpPr>
          <p:spPr>
            <a:xfrm>
              <a:off x="0" y="123478"/>
              <a:ext cx="9144000" cy="4896544"/>
            </a:xfrm>
            <a:prstGeom prst="flowChartDecision">
              <a:avLst/>
            </a:prstGeom>
            <a:grpFill/>
            <a:ln w="44450" cap="rnd" cmpd="dbl">
              <a:gradFill flip="none" rotWithShape="1">
                <a:gsLst>
                  <a:gs pos="0">
                    <a:srgbClr val="FFFF00"/>
                  </a:gs>
                  <a:gs pos="52100">
                    <a:srgbClr val="99FF33"/>
                  </a:gs>
                  <a:gs pos="100000">
                    <a:srgbClr val="FFFF00"/>
                  </a:gs>
                </a:gsLst>
                <a:lin ang="5400000" scaled="1"/>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Decisión"/>
            <p:cNvSpPr/>
            <p:nvPr/>
          </p:nvSpPr>
          <p:spPr>
            <a:xfrm>
              <a:off x="611560" y="504000"/>
              <a:ext cx="7920880" cy="4104456"/>
            </a:xfrm>
            <a:prstGeom prst="flowChartDecision">
              <a:avLst/>
            </a:prstGeom>
            <a:grpFill/>
            <a:ln w="44450" cap="rnd" cmpd="dbl">
              <a:gradFill flip="none" rotWithShape="1">
                <a:gsLst>
                  <a:gs pos="0">
                    <a:srgbClr val="FFFF00"/>
                  </a:gs>
                  <a:gs pos="52100">
                    <a:srgbClr val="99FF33"/>
                  </a:gs>
                  <a:gs pos="100000">
                    <a:srgbClr val="FFFF00"/>
                  </a:gs>
                </a:gsLst>
                <a:lin ang="5400000" scaled="1"/>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24" name="223 Rectángulo"/>
          <p:cNvSpPr/>
          <p:nvPr/>
        </p:nvSpPr>
        <p:spPr>
          <a:xfrm flipH="1">
            <a:off x="-684584" y="-236562"/>
            <a:ext cx="10441160" cy="561662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38439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8" presetClass="emph" presetSubtype="0" repeatCount="indefinite" fill="hold" grpId="1" nodeType="withEffect">
                                  <p:stCondLst>
                                    <p:cond delay="0"/>
                                  </p:stCondLst>
                                  <p:childTnLst>
                                    <p:animRot by="21600000">
                                      <p:cBhvr>
                                        <p:cTn id="838" dur="2250" fill="hold"/>
                                        <p:tgtEl>
                                          <p:spTgt spid="54"/>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55"/>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56"/>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57"/>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58"/>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59"/>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60"/>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61"/>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62"/>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63"/>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64"/>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65"/>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66"/>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67"/>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68"/>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69"/>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70"/>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71"/>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72"/>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73"/>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74"/>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75"/>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76"/>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77"/>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78"/>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79"/>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80"/>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81"/>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82"/>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83"/>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84"/>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85"/>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86"/>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87"/>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88"/>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89"/>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90"/>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91"/>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92"/>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93"/>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94"/>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95"/>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96"/>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97"/>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98"/>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99"/>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100"/>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101"/>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102"/>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103"/>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104"/>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105"/>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2250" fill="hold"/>
                                        <p:tgtEl>
                                          <p:spTgt spid="107"/>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2250" fill="hold"/>
                                        <p:tgtEl>
                                          <p:spTgt spid="108"/>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2250" fill="hold"/>
                                        <p:tgtEl>
                                          <p:spTgt spid="109"/>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2250" fill="hold"/>
                                        <p:tgtEl>
                                          <p:spTgt spid="110"/>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2250" fill="hold"/>
                                        <p:tgtEl>
                                          <p:spTgt spid="111"/>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2250" fill="hold"/>
                                        <p:tgtEl>
                                          <p:spTgt spid="112"/>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2250" fill="hold"/>
                                        <p:tgtEl>
                                          <p:spTgt spid="113"/>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2250" fill="hold"/>
                                        <p:tgtEl>
                                          <p:spTgt spid="114"/>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2250" fill="hold"/>
                                        <p:tgtEl>
                                          <p:spTgt spid="115"/>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2250" fill="hold"/>
                                        <p:tgtEl>
                                          <p:spTgt spid="116"/>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2250" fill="hold"/>
                                        <p:tgtEl>
                                          <p:spTgt spid="117"/>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2250" fill="hold"/>
                                        <p:tgtEl>
                                          <p:spTgt spid="118"/>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2250" fill="hold"/>
                                        <p:tgtEl>
                                          <p:spTgt spid="119"/>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2250" fill="hold"/>
                                        <p:tgtEl>
                                          <p:spTgt spid="120"/>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2250" fill="hold"/>
                                        <p:tgtEl>
                                          <p:spTgt spid="121"/>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2250" fill="hold"/>
                                        <p:tgtEl>
                                          <p:spTgt spid="122"/>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2250" fill="hold"/>
                                        <p:tgtEl>
                                          <p:spTgt spid="123"/>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2250" fill="hold"/>
                                        <p:tgtEl>
                                          <p:spTgt spid="124"/>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2250" fill="hold"/>
                                        <p:tgtEl>
                                          <p:spTgt spid="125"/>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2250" fill="hold"/>
                                        <p:tgtEl>
                                          <p:spTgt spid="126"/>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2250" fill="hold"/>
                                        <p:tgtEl>
                                          <p:spTgt spid="127"/>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2250" fill="hold"/>
                                        <p:tgtEl>
                                          <p:spTgt spid="128"/>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2250" fill="hold"/>
                                        <p:tgtEl>
                                          <p:spTgt spid="129"/>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2250" fill="hold"/>
                                        <p:tgtEl>
                                          <p:spTgt spid="130"/>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2250" fill="hold"/>
                                        <p:tgtEl>
                                          <p:spTgt spid="131"/>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2250" fill="hold"/>
                                        <p:tgtEl>
                                          <p:spTgt spid="132"/>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2250" fill="hold"/>
                                        <p:tgtEl>
                                          <p:spTgt spid="133"/>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2250" fill="hold"/>
                                        <p:tgtEl>
                                          <p:spTgt spid="134"/>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2250" fill="hold"/>
                                        <p:tgtEl>
                                          <p:spTgt spid="135"/>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2250" fill="hold"/>
                                        <p:tgtEl>
                                          <p:spTgt spid="136"/>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2250" fill="hold"/>
                                        <p:tgtEl>
                                          <p:spTgt spid="137"/>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2250" fill="hold"/>
                                        <p:tgtEl>
                                          <p:spTgt spid="138"/>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2250" fill="hold"/>
                                        <p:tgtEl>
                                          <p:spTgt spid="139"/>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2250" fill="hold"/>
                                        <p:tgtEl>
                                          <p:spTgt spid="140"/>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2250" fill="hold"/>
                                        <p:tgtEl>
                                          <p:spTgt spid="141"/>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2250" fill="hold"/>
                                        <p:tgtEl>
                                          <p:spTgt spid="142"/>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2250" fill="hold"/>
                                        <p:tgtEl>
                                          <p:spTgt spid="143"/>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2250" fill="hold"/>
                                        <p:tgtEl>
                                          <p:spTgt spid="144"/>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2250" fill="hold"/>
                                        <p:tgtEl>
                                          <p:spTgt spid="145"/>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2250" fill="hold"/>
                                        <p:tgtEl>
                                          <p:spTgt spid="146"/>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2250" fill="hold"/>
                                        <p:tgtEl>
                                          <p:spTgt spid="147"/>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2250" fill="hold"/>
                                        <p:tgtEl>
                                          <p:spTgt spid="148"/>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2250" fill="hold"/>
                                        <p:tgtEl>
                                          <p:spTgt spid="149"/>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2250" fill="hold"/>
                                        <p:tgtEl>
                                          <p:spTgt spid="150"/>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2250" fill="hold"/>
                                        <p:tgtEl>
                                          <p:spTgt spid="151"/>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2250" fill="hold"/>
                                        <p:tgtEl>
                                          <p:spTgt spid="152"/>
                                        </p:tgtEl>
                                        <p:attrNameLst>
                                          <p:attrName>r</p:attrName>
                                        </p:attrNameLst>
                                      </p:cBhvr>
                                    </p:animRot>
                                  </p:childTnLst>
                                </p:cTn>
                              </p:par>
                              <p:par>
                                <p:cTn id="1033" presetID="8" presetClass="emph" presetSubtype="0" repeatCount="indefinite" fill="hold" grpId="1" nodeType="withEffect">
                                  <p:stCondLst>
                                    <p:cond delay="0"/>
                                  </p:stCondLst>
                                  <p:childTnLst>
                                    <p:animRot by="-21600000">
                                      <p:cBhvr>
                                        <p:cTn id="1034" dur="2250" fill="hold"/>
                                        <p:tgtEl>
                                          <p:spTgt spid="153"/>
                                        </p:tgtEl>
                                        <p:attrNameLst>
                                          <p:attrName>r</p:attrName>
                                        </p:attrNameLst>
                                      </p:cBhvr>
                                    </p:animRot>
                                  </p:childTnLst>
                                </p:cTn>
                              </p:par>
                              <p:par>
                                <p:cTn id="1035" presetID="8" presetClass="emph" presetSubtype="0" repeatCount="indefinite" fill="hold" grpId="1" nodeType="withEffect">
                                  <p:stCondLst>
                                    <p:cond delay="0"/>
                                  </p:stCondLst>
                                  <p:childTnLst>
                                    <p:animRot by="-21600000">
                                      <p:cBhvr>
                                        <p:cTn id="1036" dur="2250" fill="hold"/>
                                        <p:tgtEl>
                                          <p:spTgt spid="154"/>
                                        </p:tgtEl>
                                        <p:attrNameLst>
                                          <p:attrName>r</p:attrName>
                                        </p:attrNameLst>
                                      </p:cBhvr>
                                    </p:animRot>
                                  </p:childTnLst>
                                </p:cTn>
                              </p:par>
                              <p:par>
                                <p:cTn id="1037" presetID="8" presetClass="emph" presetSubtype="0" repeatCount="indefinite" fill="hold" grpId="1" nodeType="withEffect">
                                  <p:stCondLst>
                                    <p:cond delay="0"/>
                                  </p:stCondLst>
                                  <p:childTnLst>
                                    <p:animRot by="-21600000">
                                      <p:cBhvr>
                                        <p:cTn id="1038" dur="2250" fill="hold"/>
                                        <p:tgtEl>
                                          <p:spTgt spid="155"/>
                                        </p:tgtEl>
                                        <p:attrNameLst>
                                          <p:attrName>r</p:attrName>
                                        </p:attrNameLst>
                                      </p:cBhvr>
                                    </p:animRot>
                                  </p:childTnLst>
                                </p:cTn>
                              </p:par>
                              <p:par>
                                <p:cTn id="1039" presetID="8" presetClass="emph" presetSubtype="0" repeatCount="indefinite" fill="hold" grpId="1" nodeType="withEffect">
                                  <p:stCondLst>
                                    <p:cond delay="0"/>
                                  </p:stCondLst>
                                  <p:childTnLst>
                                    <p:animRot by="-21600000">
                                      <p:cBhvr>
                                        <p:cTn id="1040" dur="2250" fill="hold"/>
                                        <p:tgtEl>
                                          <p:spTgt spid="156"/>
                                        </p:tgtEl>
                                        <p:attrNameLst>
                                          <p:attrName>r</p:attrName>
                                        </p:attrNameLst>
                                      </p:cBhvr>
                                    </p:animRot>
                                  </p:childTnLst>
                                </p:cTn>
                              </p:par>
                              <p:par>
                                <p:cTn id="1041" presetID="8" presetClass="emph" presetSubtype="0" repeatCount="indefinite" fill="hold" grpId="1" nodeType="withEffect">
                                  <p:stCondLst>
                                    <p:cond delay="0"/>
                                  </p:stCondLst>
                                  <p:childTnLst>
                                    <p:animRot by="-21600000">
                                      <p:cBhvr>
                                        <p:cTn id="1042" dur="2250" fill="hold"/>
                                        <p:tgtEl>
                                          <p:spTgt spid="157"/>
                                        </p:tgtEl>
                                        <p:attrNameLst>
                                          <p:attrName>r</p:attrName>
                                        </p:attrNameLst>
                                      </p:cBhvr>
                                    </p:animRot>
                                  </p:childTnLst>
                                </p:cTn>
                              </p:par>
                              <p:par>
                                <p:cTn id="1043" presetID="8" presetClass="emph" presetSubtype="0" repeatCount="indefinite" fill="hold" grpId="1" nodeType="withEffect">
                                  <p:stCondLst>
                                    <p:cond delay="0"/>
                                  </p:stCondLst>
                                  <p:childTnLst>
                                    <p:animRot by="-21600000">
                                      <p:cBhvr>
                                        <p:cTn id="1044" dur="2250" fill="hold"/>
                                        <p:tgtEl>
                                          <p:spTgt spid="158"/>
                                        </p:tgtEl>
                                        <p:attrNameLst>
                                          <p:attrName>r</p:attrName>
                                        </p:attrNameLst>
                                      </p:cBhvr>
                                    </p:animRot>
                                  </p:childTnLst>
                                </p:cTn>
                              </p:par>
                              <p:par>
                                <p:cTn id="1045" presetID="8" presetClass="emph" presetSubtype="0" repeatCount="indefinite" fill="hold" grpId="1" nodeType="withEffect">
                                  <p:stCondLst>
                                    <p:cond delay="0"/>
                                  </p:stCondLst>
                                  <p:childTnLst>
                                    <p:animRot by="-21600000">
                                      <p:cBhvr>
                                        <p:cTn id="1046" dur="2250" fill="hold"/>
                                        <p:tgtEl>
                                          <p:spTgt spid="2"/>
                                        </p:tgtEl>
                                        <p:attrNameLst>
                                          <p:attrName>r</p:attrName>
                                        </p:attrNameLst>
                                      </p:cBhvr>
                                    </p:animRot>
                                  </p:childTnLst>
                                </p:cTn>
                              </p:par>
                              <p:par>
                                <p:cTn id="1047" presetID="8" presetClass="emph" presetSubtype="0" repeatCount="indefinite" fill="hold" grpId="1" nodeType="withEffect">
                                  <p:stCondLst>
                                    <p:cond delay="0"/>
                                  </p:stCondLst>
                                  <p:childTnLst>
                                    <p:animRot by="-21600000">
                                      <p:cBhvr>
                                        <p:cTn id="1048" dur="2250" fill="hold"/>
                                        <p:tgtEl>
                                          <p:spTgt spid="3"/>
                                        </p:tgtEl>
                                        <p:attrNameLst>
                                          <p:attrName>r</p:attrName>
                                        </p:attrNameLst>
                                      </p:cBhvr>
                                    </p:animRot>
                                  </p:childTnLst>
                                </p:cTn>
                              </p:par>
                              <p:par>
                                <p:cTn id="1049" presetID="8" presetClass="emph" presetSubtype="0" repeatCount="indefinite" fill="hold" grpId="1" nodeType="withEffect">
                                  <p:stCondLst>
                                    <p:cond delay="0"/>
                                  </p:stCondLst>
                                  <p:childTnLst>
                                    <p:animRot by="-21600000">
                                      <p:cBhvr>
                                        <p:cTn id="1050" dur="2250" fill="hold"/>
                                        <p:tgtEl>
                                          <p:spTgt spid="4"/>
                                        </p:tgtEl>
                                        <p:attrNameLst>
                                          <p:attrName>r</p:attrName>
                                        </p:attrNameLst>
                                      </p:cBhvr>
                                    </p:animRot>
                                  </p:childTnLst>
                                </p:cTn>
                              </p:par>
                              <p:par>
                                <p:cTn id="1051" presetID="8" presetClass="emph" presetSubtype="0" repeatCount="indefinite" fill="hold" grpId="1" nodeType="withEffect">
                                  <p:stCondLst>
                                    <p:cond delay="0"/>
                                  </p:stCondLst>
                                  <p:childTnLst>
                                    <p:animRot by="-21600000">
                                      <p:cBhvr>
                                        <p:cTn id="1052" dur="2250" fill="hold"/>
                                        <p:tgtEl>
                                          <p:spTgt spid="5"/>
                                        </p:tgtEl>
                                        <p:attrNameLst>
                                          <p:attrName>r</p:attrName>
                                        </p:attrNameLst>
                                      </p:cBhvr>
                                    </p:animRot>
                                  </p:childTnLst>
                                </p:cTn>
                              </p:par>
                              <p:par>
                                <p:cTn id="1053" presetID="8" presetClass="emph" presetSubtype="0" repeatCount="indefinite" fill="hold" grpId="1" nodeType="withEffect">
                                  <p:stCondLst>
                                    <p:cond delay="0"/>
                                  </p:stCondLst>
                                  <p:childTnLst>
                                    <p:animRot by="-21600000">
                                      <p:cBhvr>
                                        <p:cTn id="1054" dur="2250" fill="hold"/>
                                        <p:tgtEl>
                                          <p:spTgt spid="6"/>
                                        </p:tgtEl>
                                        <p:attrNameLst>
                                          <p:attrName>r</p:attrName>
                                        </p:attrNameLst>
                                      </p:cBhvr>
                                    </p:animRot>
                                  </p:childTnLst>
                                </p:cTn>
                              </p:par>
                              <p:par>
                                <p:cTn id="1055" presetID="8" presetClass="emph" presetSubtype="0" repeatCount="indefinite" fill="hold" grpId="1" nodeType="withEffect">
                                  <p:stCondLst>
                                    <p:cond delay="0"/>
                                  </p:stCondLst>
                                  <p:childTnLst>
                                    <p:animRot by="-21600000">
                                      <p:cBhvr>
                                        <p:cTn id="1056" dur="2250" fill="hold"/>
                                        <p:tgtEl>
                                          <p:spTgt spid="7"/>
                                        </p:tgtEl>
                                        <p:attrNameLst>
                                          <p:attrName>r</p:attrName>
                                        </p:attrNameLst>
                                      </p:cBhvr>
                                    </p:animRot>
                                  </p:childTnLst>
                                </p:cTn>
                              </p:par>
                              <p:par>
                                <p:cTn id="1057" presetID="8" presetClass="emph" presetSubtype="0" repeatCount="indefinite" fill="hold" grpId="1" nodeType="withEffect">
                                  <p:stCondLst>
                                    <p:cond delay="0"/>
                                  </p:stCondLst>
                                  <p:childTnLst>
                                    <p:animRot by="-21600000">
                                      <p:cBhvr>
                                        <p:cTn id="1058" dur="2250" fill="hold"/>
                                        <p:tgtEl>
                                          <p:spTgt spid="8"/>
                                        </p:tgtEl>
                                        <p:attrNameLst>
                                          <p:attrName>r</p:attrName>
                                        </p:attrNameLst>
                                      </p:cBhvr>
                                    </p:animRot>
                                  </p:childTnLst>
                                </p:cTn>
                              </p:par>
                              <p:par>
                                <p:cTn id="1059" presetID="8" presetClass="emph" presetSubtype="0" repeatCount="indefinite" fill="hold" grpId="1" nodeType="withEffect">
                                  <p:stCondLst>
                                    <p:cond delay="0"/>
                                  </p:stCondLst>
                                  <p:childTnLst>
                                    <p:animRot by="-21600000">
                                      <p:cBhvr>
                                        <p:cTn id="1060" dur="2250" fill="hold"/>
                                        <p:tgtEl>
                                          <p:spTgt spid="9"/>
                                        </p:tgtEl>
                                        <p:attrNameLst>
                                          <p:attrName>r</p:attrName>
                                        </p:attrNameLst>
                                      </p:cBhvr>
                                    </p:animRot>
                                  </p:childTnLst>
                                </p:cTn>
                              </p:par>
                              <p:par>
                                <p:cTn id="1061" presetID="8" presetClass="emph" presetSubtype="0" repeatCount="indefinite" fill="hold" grpId="1" nodeType="withEffect">
                                  <p:stCondLst>
                                    <p:cond delay="0"/>
                                  </p:stCondLst>
                                  <p:childTnLst>
                                    <p:animRot by="-21600000">
                                      <p:cBhvr>
                                        <p:cTn id="1062" dur="2250" fill="hold"/>
                                        <p:tgtEl>
                                          <p:spTgt spid="10"/>
                                        </p:tgtEl>
                                        <p:attrNameLst>
                                          <p:attrName>r</p:attrName>
                                        </p:attrNameLst>
                                      </p:cBhvr>
                                    </p:animRot>
                                  </p:childTnLst>
                                </p:cTn>
                              </p:par>
                              <p:par>
                                <p:cTn id="1063" presetID="8" presetClass="emph" presetSubtype="0" repeatCount="indefinite" fill="hold" grpId="1" nodeType="withEffect">
                                  <p:stCondLst>
                                    <p:cond delay="0"/>
                                  </p:stCondLst>
                                  <p:childTnLst>
                                    <p:animRot by="-21600000">
                                      <p:cBhvr>
                                        <p:cTn id="1064" dur="2250" fill="hold"/>
                                        <p:tgtEl>
                                          <p:spTgt spid="11"/>
                                        </p:tgtEl>
                                        <p:attrNameLst>
                                          <p:attrName>r</p:attrName>
                                        </p:attrNameLst>
                                      </p:cBhvr>
                                    </p:animRot>
                                  </p:childTnLst>
                                </p:cTn>
                              </p:par>
                              <p:par>
                                <p:cTn id="1065" presetID="8" presetClass="emph" presetSubtype="0" repeatCount="indefinite" fill="hold" grpId="1" nodeType="withEffect">
                                  <p:stCondLst>
                                    <p:cond delay="0"/>
                                  </p:stCondLst>
                                  <p:childTnLst>
                                    <p:animRot by="-21600000">
                                      <p:cBhvr>
                                        <p:cTn id="1066" dur="2250" fill="hold"/>
                                        <p:tgtEl>
                                          <p:spTgt spid="12"/>
                                        </p:tgtEl>
                                        <p:attrNameLst>
                                          <p:attrName>r</p:attrName>
                                        </p:attrNameLst>
                                      </p:cBhvr>
                                    </p:animRot>
                                  </p:childTnLst>
                                </p:cTn>
                              </p:par>
                              <p:par>
                                <p:cTn id="1067" presetID="8" presetClass="emph" presetSubtype="0" repeatCount="indefinite" fill="hold" grpId="1" nodeType="withEffect">
                                  <p:stCondLst>
                                    <p:cond delay="0"/>
                                  </p:stCondLst>
                                  <p:childTnLst>
                                    <p:animRot by="-21600000">
                                      <p:cBhvr>
                                        <p:cTn id="1068" dur="2250" fill="hold"/>
                                        <p:tgtEl>
                                          <p:spTgt spid="13"/>
                                        </p:tgtEl>
                                        <p:attrNameLst>
                                          <p:attrName>r</p:attrName>
                                        </p:attrNameLst>
                                      </p:cBhvr>
                                    </p:animRot>
                                  </p:childTnLst>
                                </p:cTn>
                              </p:par>
                              <p:par>
                                <p:cTn id="1069" presetID="8" presetClass="emph" presetSubtype="0" repeatCount="indefinite" fill="hold" grpId="1" nodeType="withEffect">
                                  <p:stCondLst>
                                    <p:cond delay="0"/>
                                  </p:stCondLst>
                                  <p:childTnLst>
                                    <p:animRot by="-21600000">
                                      <p:cBhvr>
                                        <p:cTn id="1070" dur="2250" fill="hold"/>
                                        <p:tgtEl>
                                          <p:spTgt spid="14"/>
                                        </p:tgtEl>
                                        <p:attrNameLst>
                                          <p:attrName>r</p:attrName>
                                        </p:attrNameLst>
                                      </p:cBhvr>
                                    </p:animRot>
                                  </p:childTnLst>
                                </p:cTn>
                              </p:par>
                              <p:par>
                                <p:cTn id="1071" presetID="8" presetClass="emph" presetSubtype="0" repeatCount="indefinite" fill="hold" grpId="1" nodeType="withEffect">
                                  <p:stCondLst>
                                    <p:cond delay="0"/>
                                  </p:stCondLst>
                                  <p:childTnLst>
                                    <p:animRot by="-21600000">
                                      <p:cBhvr>
                                        <p:cTn id="1072" dur="2250" fill="hold"/>
                                        <p:tgtEl>
                                          <p:spTgt spid="15"/>
                                        </p:tgtEl>
                                        <p:attrNameLst>
                                          <p:attrName>r</p:attrName>
                                        </p:attrNameLst>
                                      </p:cBhvr>
                                    </p:animRot>
                                  </p:childTnLst>
                                </p:cTn>
                              </p:par>
                              <p:par>
                                <p:cTn id="1073" presetID="8" presetClass="emph" presetSubtype="0" repeatCount="indefinite" fill="hold" grpId="1" nodeType="withEffect">
                                  <p:stCondLst>
                                    <p:cond delay="0"/>
                                  </p:stCondLst>
                                  <p:childTnLst>
                                    <p:animRot by="-21600000">
                                      <p:cBhvr>
                                        <p:cTn id="1074" dur="2250" fill="hold"/>
                                        <p:tgtEl>
                                          <p:spTgt spid="16"/>
                                        </p:tgtEl>
                                        <p:attrNameLst>
                                          <p:attrName>r</p:attrName>
                                        </p:attrNameLst>
                                      </p:cBhvr>
                                    </p:animRot>
                                  </p:childTnLst>
                                </p:cTn>
                              </p:par>
                              <p:par>
                                <p:cTn id="1075" presetID="8" presetClass="emph" presetSubtype="0" repeatCount="indefinite" fill="hold" grpId="1" nodeType="withEffect">
                                  <p:stCondLst>
                                    <p:cond delay="0"/>
                                  </p:stCondLst>
                                  <p:childTnLst>
                                    <p:animRot by="-21600000">
                                      <p:cBhvr>
                                        <p:cTn id="1076" dur="2250" fill="hold"/>
                                        <p:tgtEl>
                                          <p:spTgt spid="17"/>
                                        </p:tgtEl>
                                        <p:attrNameLst>
                                          <p:attrName>r</p:attrName>
                                        </p:attrNameLst>
                                      </p:cBhvr>
                                    </p:animRot>
                                  </p:childTnLst>
                                </p:cTn>
                              </p:par>
                              <p:par>
                                <p:cTn id="1077" presetID="8" presetClass="emph" presetSubtype="0" repeatCount="indefinite" fill="hold" grpId="1" nodeType="withEffect">
                                  <p:stCondLst>
                                    <p:cond delay="0"/>
                                  </p:stCondLst>
                                  <p:childTnLst>
                                    <p:animRot by="-21600000">
                                      <p:cBhvr>
                                        <p:cTn id="1078" dur="2250" fill="hold"/>
                                        <p:tgtEl>
                                          <p:spTgt spid="18"/>
                                        </p:tgtEl>
                                        <p:attrNameLst>
                                          <p:attrName>r</p:attrName>
                                        </p:attrNameLst>
                                      </p:cBhvr>
                                    </p:animRot>
                                  </p:childTnLst>
                                </p:cTn>
                              </p:par>
                              <p:par>
                                <p:cTn id="1079" presetID="8" presetClass="emph" presetSubtype="0" repeatCount="indefinite" fill="hold" grpId="1" nodeType="withEffect">
                                  <p:stCondLst>
                                    <p:cond delay="0"/>
                                  </p:stCondLst>
                                  <p:childTnLst>
                                    <p:animRot by="-21600000">
                                      <p:cBhvr>
                                        <p:cTn id="1080" dur="2250" fill="hold"/>
                                        <p:tgtEl>
                                          <p:spTgt spid="19"/>
                                        </p:tgtEl>
                                        <p:attrNameLst>
                                          <p:attrName>r</p:attrName>
                                        </p:attrNameLst>
                                      </p:cBhvr>
                                    </p:animRot>
                                  </p:childTnLst>
                                </p:cTn>
                              </p:par>
                              <p:par>
                                <p:cTn id="1081" presetID="8" presetClass="emph" presetSubtype="0" repeatCount="indefinite" fill="hold" grpId="1" nodeType="withEffect">
                                  <p:stCondLst>
                                    <p:cond delay="0"/>
                                  </p:stCondLst>
                                  <p:childTnLst>
                                    <p:animRot by="-21600000">
                                      <p:cBhvr>
                                        <p:cTn id="1082" dur="2250" fill="hold"/>
                                        <p:tgtEl>
                                          <p:spTgt spid="20"/>
                                        </p:tgtEl>
                                        <p:attrNameLst>
                                          <p:attrName>r</p:attrName>
                                        </p:attrNameLst>
                                      </p:cBhvr>
                                    </p:animRot>
                                  </p:childTnLst>
                                </p:cTn>
                              </p:par>
                              <p:par>
                                <p:cTn id="1083" presetID="8" presetClass="emph" presetSubtype="0" repeatCount="indefinite" fill="hold" grpId="1" nodeType="withEffect">
                                  <p:stCondLst>
                                    <p:cond delay="0"/>
                                  </p:stCondLst>
                                  <p:childTnLst>
                                    <p:animRot by="-21600000">
                                      <p:cBhvr>
                                        <p:cTn id="1084" dur="2250" fill="hold"/>
                                        <p:tgtEl>
                                          <p:spTgt spid="21"/>
                                        </p:tgtEl>
                                        <p:attrNameLst>
                                          <p:attrName>r</p:attrName>
                                        </p:attrNameLst>
                                      </p:cBhvr>
                                    </p:animRot>
                                  </p:childTnLst>
                                </p:cTn>
                              </p:par>
                              <p:par>
                                <p:cTn id="1085" presetID="8" presetClass="emph" presetSubtype="0" repeatCount="indefinite" fill="hold" grpId="1" nodeType="withEffect">
                                  <p:stCondLst>
                                    <p:cond delay="0"/>
                                  </p:stCondLst>
                                  <p:childTnLst>
                                    <p:animRot by="-21600000">
                                      <p:cBhvr>
                                        <p:cTn id="1086" dur="2250" fill="hold"/>
                                        <p:tgtEl>
                                          <p:spTgt spid="22"/>
                                        </p:tgtEl>
                                        <p:attrNameLst>
                                          <p:attrName>r</p:attrName>
                                        </p:attrNameLst>
                                      </p:cBhvr>
                                    </p:animRot>
                                  </p:childTnLst>
                                </p:cTn>
                              </p:par>
                              <p:par>
                                <p:cTn id="1087" presetID="8" presetClass="emph" presetSubtype="0" repeatCount="indefinite" fill="hold" grpId="1" nodeType="withEffect">
                                  <p:stCondLst>
                                    <p:cond delay="0"/>
                                  </p:stCondLst>
                                  <p:childTnLst>
                                    <p:animRot by="-21600000">
                                      <p:cBhvr>
                                        <p:cTn id="1088" dur="2250" fill="hold"/>
                                        <p:tgtEl>
                                          <p:spTgt spid="23"/>
                                        </p:tgtEl>
                                        <p:attrNameLst>
                                          <p:attrName>r</p:attrName>
                                        </p:attrNameLst>
                                      </p:cBhvr>
                                    </p:animRot>
                                  </p:childTnLst>
                                </p:cTn>
                              </p:par>
                              <p:par>
                                <p:cTn id="1089" presetID="8" presetClass="emph" presetSubtype="0" repeatCount="indefinite" fill="hold" grpId="1" nodeType="withEffect">
                                  <p:stCondLst>
                                    <p:cond delay="0"/>
                                  </p:stCondLst>
                                  <p:childTnLst>
                                    <p:animRot by="-21600000">
                                      <p:cBhvr>
                                        <p:cTn id="1090" dur="2250" fill="hold"/>
                                        <p:tgtEl>
                                          <p:spTgt spid="24"/>
                                        </p:tgtEl>
                                        <p:attrNameLst>
                                          <p:attrName>r</p:attrName>
                                        </p:attrNameLst>
                                      </p:cBhvr>
                                    </p:animRot>
                                  </p:childTnLst>
                                </p:cTn>
                              </p:par>
                              <p:par>
                                <p:cTn id="1091" presetID="8" presetClass="emph" presetSubtype="0" repeatCount="indefinite" fill="hold" grpId="1" nodeType="withEffect">
                                  <p:stCondLst>
                                    <p:cond delay="0"/>
                                  </p:stCondLst>
                                  <p:childTnLst>
                                    <p:animRot by="-21600000">
                                      <p:cBhvr>
                                        <p:cTn id="1092" dur="2250" fill="hold"/>
                                        <p:tgtEl>
                                          <p:spTgt spid="25"/>
                                        </p:tgtEl>
                                        <p:attrNameLst>
                                          <p:attrName>r</p:attrName>
                                        </p:attrNameLst>
                                      </p:cBhvr>
                                    </p:animRot>
                                  </p:childTnLst>
                                </p:cTn>
                              </p:par>
                              <p:par>
                                <p:cTn id="1093" presetID="8" presetClass="emph" presetSubtype="0" repeatCount="indefinite" fill="hold" grpId="1" nodeType="withEffect">
                                  <p:stCondLst>
                                    <p:cond delay="0"/>
                                  </p:stCondLst>
                                  <p:childTnLst>
                                    <p:animRot by="-21600000">
                                      <p:cBhvr>
                                        <p:cTn id="1094" dur="2250" fill="hold"/>
                                        <p:tgtEl>
                                          <p:spTgt spid="26"/>
                                        </p:tgtEl>
                                        <p:attrNameLst>
                                          <p:attrName>r</p:attrName>
                                        </p:attrNameLst>
                                      </p:cBhvr>
                                    </p:animRot>
                                  </p:childTnLst>
                                </p:cTn>
                              </p:par>
                              <p:par>
                                <p:cTn id="1095" presetID="8" presetClass="emph" presetSubtype="0" repeatCount="indefinite" fill="hold" grpId="1" nodeType="withEffect">
                                  <p:stCondLst>
                                    <p:cond delay="0"/>
                                  </p:stCondLst>
                                  <p:childTnLst>
                                    <p:animRot by="-21600000">
                                      <p:cBhvr>
                                        <p:cTn id="1096" dur="2250" fill="hold"/>
                                        <p:tgtEl>
                                          <p:spTgt spid="27"/>
                                        </p:tgtEl>
                                        <p:attrNameLst>
                                          <p:attrName>r</p:attrName>
                                        </p:attrNameLst>
                                      </p:cBhvr>
                                    </p:animRot>
                                  </p:childTnLst>
                                </p:cTn>
                              </p:par>
                              <p:par>
                                <p:cTn id="1097" presetID="8" presetClass="emph" presetSubtype="0" repeatCount="indefinite" fill="hold" grpId="1" nodeType="withEffect">
                                  <p:stCondLst>
                                    <p:cond delay="0"/>
                                  </p:stCondLst>
                                  <p:childTnLst>
                                    <p:animRot by="-21600000">
                                      <p:cBhvr>
                                        <p:cTn id="1098" dur="2250" fill="hold"/>
                                        <p:tgtEl>
                                          <p:spTgt spid="28"/>
                                        </p:tgtEl>
                                        <p:attrNameLst>
                                          <p:attrName>r</p:attrName>
                                        </p:attrNameLst>
                                      </p:cBhvr>
                                    </p:animRot>
                                  </p:childTnLst>
                                </p:cTn>
                              </p:par>
                              <p:par>
                                <p:cTn id="1099" presetID="8" presetClass="emph" presetSubtype="0" repeatCount="indefinite" fill="hold" grpId="1" nodeType="withEffect">
                                  <p:stCondLst>
                                    <p:cond delay="0"/>
                                  </p:stCondLst>
                                  <p:childTnLst>
                                    <p:animRot by="-21600000">
                                      <p:cBhvr>
                                        <p:cTn id="1100" dur="2250" fill="hold"/>
                                        <p:tgtEl>
                                          <p:spTgt spid="29"/>
                                        </p:tgtEl>
                                        <p:attrNameLst>
                                          <p:attrName>r</p:attrName>
                                        </p:attrNameLst>
                                      </p:cBhvr>
                                    </p:animRot>
                                  </p:childTnLst>
                                </p:cTn>
                              </p:par>
                              <p:par>
                                <p:cTn id="1101" presetID="8" presetClass="emph" presetSubtype="0" repeatCount="indefinite" fill="hold" grpId="1" nodeType="withEffect">
                                  <p:stCondLst>
                                    <p:cond delay="0"/>
                                  </p:stCondLst>
                                  <p:childTnLst>
                                    <p:animRot by="-21600000">
                                      <p:cBhvr>
                                        <p:cTn id="1102" dur="2250" fill="hold"/>
                                        <p:tgtEl>
                                          <p:spTgt spid="30"/>
                                        </p:tgtEl>
                                        <p:attrNameLst>
                                          <p:attrName>r</p:attrName>
                                        </p:attrNameLst>
                                      </p:cBhvr>
                                    </p:animRot>
                                  </p:childTnLst>
                                </p:cTn>
                              </p:par>
                              <p:par>
                                <p:cTn id="1103" presetID="8" presetClass="emph" presetSubtype="0" repeatCount="indefinite" fill="hold" grpId="1" nodeType="withEffect">
                                  <p:stCondLst>
                                    <p:cond delay="0"/>
                                  </p:stCondLst>
                                  <p:childTnLst>
                                    <p:animRot by="-21600000">
                                      <p:cBhvr>
                                        <p:cTn id="1104" dur="2250" fill="hold"/>
                                        <p:tgtEl>
                                          <p:spTgt spid="31"/>
                                        </p:tgtEl>
                                        <p:attrNameLst>
                                          <p:attrName>r</p:attrName>
                                        </p:attrNameLst>
                                      </p:cBhvr>
                                    </p:animRot>
                                  </p:childTnLst>
                                </p:cTn>
                              </p:par>
                              <p:par>
                                <p:cTn id="1105" presetID="8" presetClass="emph" presetSubtype="0" repeatCount="indefinite" fill="hold" grpId="1" nodeType="withEffect">
                                  <p:stCondLst>
                                    <p:cond delay="0"/>
                                  </p:stCondLst>
                                  <p:childTnLst>
                                    <p:animRot by="-21600000">
                                      <p:cBhvr>
                                        <p:cTn id="1106" dur="2250" fill="hold"/>
                                        <p:tgtEl>
                                          <p:spTgt spid="32"/>
                                        </p:tgtEl>
                                        <p:attrNameLst>
                                          <p:attrName>r</p:attrName>
                                        </p:attrNameLst>
                                      </p:cBhvr>
                                    </p:animRot>
                                  </p:childTnLst>
                                </p:cTn>
                              </p:par>
                              <p:par>
                                <p:cTn id="1107" presetID="8" presetClass="emph" presetSubtype="0" repeatCount="indefinite" fill="hold" grpId="1" nodeType="withEffect">
                                  <p:stCondLst>
                                    <p:cond delay="0"/>
                                  </p:stCondLst>
                                  <p:childTnLst>
                                    <p:animRot by="-21600000">
                                      <p:cBhvr>
                                        <p:cTn id="1108" dur="2250" fill="hold"/>
                                        <p:tgtEl>
                                          <p:spTgt spid="33"/>
                                        </p:tgtEl>
                                        <p:attrNameLst>
                                          <p:attrName>r</p:attrName>
                                        </p:attrNameLst>
                                      </p:cBhvr>
                                    </p:animRot>
                                  </p:childTnLst>
                                </p:cTn>
                              </p:par>
                              <p:par>
                                <p:cTn id="1109" presetID="8" presetClass="emph" presetSubtype="0" repeatCount="indefinite" fill="hold" grpId="1" nodeType="withEffect">
                                  <p:stCondLst>
                                    <p:cond delay="0"/>
                                  </p:stCondLst>
                                  <p:childTnLst>
                                    <p:animRot by="-21600000">
                                      <p:cBhvr>
                                        <p:cTn id="1110" dur="2250" fill="hold"/>
                                        <p:tgtEl>
                                          <p:spTgt spid="34"/>
                                        </p:tgtEl>
                                        <p:attrNameLst>
                                          <p:attrName>r</p:attrName>
                                        </p:attrNameLst>
                                      </p:cBhvr>
                                    </p:animRot>
                                  </p:childTnLst>
                                </p:cTn>
                              </p:par>
                              <p:par>
                                <p:cTn id="1111" presetID="8" presetClass="emph" presetSubtype="0" repeatCount="indefinite" fill="hold" grpId="1" nodeType="withEffect">
                                  <p:stCondLst>
                                    <p:cond delay="0"/>
                                  </p:stCondLst>
                                  <p:childTnLst>
                                    <p:animRot by="-21600000">
                                      <p:cBhvr>
                                        <p:cTn id="1112" dur="2250" fill="hold"/>
                                        <p:tgtEl>
                                          <p:spTgt spid="35"/>
                                        </p:tgtEl>
                                        <p:attrNameLst>
                                          <p:attrName>r</p:attrName>
                                        </p:attrNameLst>
                                      </p:cBhvr>
                                    </p:animRot>
                                  </p:childTnLst>
                                </p:cTn>
                              </p:par>
                              <p:par>
                                <p:cTn id="1113" presetID="8" presetClass="emph" presetSubtype="0" repeatCount="indefinite" fill="hold" grpId="1" nodeType="withEffect">
                                  <p:stCondLst>
                                    <p:cond delay="0"/>
                                  </p:stCondLst>
                                  <p:childTnLst>
                                    <p:animRot by="-21600000">
                                      <p:cBhvr>
                                        <p:cTn id="1114" dur="2250" fill="hold"/>
                                        <p:tgtEl>
                                          <p:spTgt spid="36"/>
                                        </p:tgtEl>
                                        <p:attrNameLst>
                                          <p:attrName>r</p:attrName>
                                        </p:attrNameLst>
                                      </p:cBhvr>
                                    </p:animRot>
                                  </p:childTnLst>
                                </p:cTn>
                              </p:par>
                              <p:par>
                                <p:cTn id="1115" presetID="8" presetClass="emph" presetSubtype="0" repeatCount="indefinite" fill="hold" grpId="1" nodeType="withEffect">
                                  <p:stCondLst>
                                    <p:cond delay="0"/>
                                  </p:stCondLst>
                                  <p:childTnLst>
                                    <p:animRot by="-21600000">
                                      <p:cBhvr>
                                        <p:cTn id="1116" dur="2250" fill="hold"/>
                                        <p:tgtEl>
                                          <p:spTgt spid="37"/>
                                        </p:tgtEl>
                                        <p:attrNameLst>
                                          <p:attrName>r</p:attrName>
                                        </p:attrNameLst>
                                      </p:cBhvr>
                                    </p:animRot>
                                  </p:childTnLst>
                                </p:cTn>
                              </p:par>
                              <p:par>
                                <p:cTn id="1117" presetID="8" presetClass="emph" presetSubtype="0" repeatCount="indefinite" fill="hold" grpId="1" nodeType="withEffect">
                                  <p:stCondLst>
                                    <p:cond delay="0"/>
                                  </p:stCondLst>
                                  <p:childTnLst>
                                    <p:animRot by="-21600000">
                                      <p:cBhvr>
                                        <p:cTn id="1118" dur="2250" fill="hold"/>
                                        <p:tgtEl>
                                          <p:spTgt spid="38"/>
                                        </p:tgtEl>
                                        <p:attrNameLst>
                                          <p:attrName>r</p:attrName>
                                        </p:attrNameLst>
                                      </p:cBhvr>
                                    </p:animRot>
                                  </p:childTnLst>
                                </p:cTn>
                              </p:par>
                              <p:par>
                                <p:cTn id="1119" presetID="8" presetClass="emph" presetSubtype="0" repeatCount="indefinite" fill="hold" grpId="1" nodeType="withEffect">
                                  <p:stCondLst>
                                    <p:cond delay="0"/>
                                  </p:stCondLst>
                                  <p:childTnLst>
                                    <p:animRot by="-21600000">
                                      <p:cBhvr>
                                        <p:cTn id="1120" dur="2250" fill="hold"/>
                                        <p:tgtEl>
                                          <p:spTgt spid="39"/>
                                        </p:tgtEl>
                                        <p:attrNameLst>
                                          <p:attrName>r</p:attrName>
                                        </p:attrNameLst>
                                      </p:cBhvr>
                                    </p:animRot>
                                  </p:childTnLst>
                                </p:cTn>
                              </p:par>
                              <p:par>
                                <p:cTn id="1121" presetID="8" presetClass="emph" presetSubtype="0" repeatCount="indefinite" fill="hold" grpId="1" nodeType="withEffect">
                                  <p:stCondLst>
                                    <p:cond delay="0"/>
                                  </p:stCondLst>
                                  <p:childTnLst>
                                    <p:animRot by="-21600000">
                                      <p:cBhvr>
                                        <p:cTn id="1122" dur="2250" fill="hold"/>
                                        <p:tgtEl>
                                          <p:spTgt spid="40"/>
                                        </p:tgtEl>
                                        <p:attrNameLst>
                                          <p:attrName>r</p:attrName>
                                        </p:attrNameLst>
                                      </p:cBhvr>
                                    </p:animRot>
                                  </p:childTnLst>
                                </p:cTn>
                              </p:par>
                              <p:par>
                                <p:cTn id="1123" presetID="8" presetClass="emph" presetSubtype="0" repeatCount="indefinite" fill="hold" grpId="1" nodeType="withEffect">
                                  <p:stCondLst>
                                    <p:cond delay="0"/>
                                  </p:stCondLst>
                                  <p:childTnLst>
                                    <p:animRot by="-21600000">
                                      <p:cBhvr>
                                        <p:cTn id="1124" dur="2250" fill="hold"/>
                                        <p:tgtEl>
                                          <p:spTgt spid="41"/>
                                        </p:tgtEl>
                                        <p:attrNameLst>
                                          <p:attrName>r</p:attrName>
                                        </p:attrNameLst>
                                      </p:cBhvr>
                                    </p:animRot>
                                  </p:childTnLst>
                                </p:cTn>
                              </p:par>
                              <p:par>
                                <p:cTn id="1125" presetID="8" presetClass="emph" presetSubtype="0" repeatCount="indefinite" fill="hold" grpId="1" nodeType="withEffect">
                                  <p:stCondLst>
                                    <p:cond delay="0"/>
                                  </p:stCondLst>
                                  <p:childTnLst>
                                    <p:animRot by="-21600000">
                                      <p:cBhvr>
                                        <p:cTn id="1126" dur="2250" fill="hold"/>
                                        <p:tgtEl>
                                          <p:spTgt spid="42"/>
                                        </p:tgtEl>
                                        <p:attrNameLst>
                                          <p:attrName>r</p:attrName>
                                        </p:attrNameLst>
                                      </p:cBhvr>
                                    </p:animRot>
                                  </p:childTnLst>
                                </p:cTn>
                              </p:par>
                              <p:par>
                                <p:cTn id="1127" presetID="8" presetClass="emph" presetSubtype="0" repeatCount="indefinite" fill="hold" grpId="1" nodeType="withEffect">
                                  <p:stCondLst>
                                    <p:cond delay="0"/>
                                  </p:stCondLst>
                                  <p:childTnLst>
                                    <p:animRot by="-21600000">
                                      <p:cBhvr>
                                        <p:cTn id="1128" dur="2250" fill="hold"/>
                                        <p:tgtEl>
                                          <p:spTgt spid="43"/>
                                        </p:tgtEl>
                                        <p:attrNameLst>
                                          <p:attrName>r</p:attrName>
                                        </p:attrNameLst>
                                      </p:cBhvr>
                                    </p:animRot>
                                  </p:childTnLst>
                                </p:cTn>
                              </p:par>
                              <p:par>
                                <p:cTn id="1129" presetID="8" presetClass="emph" presetSubtype="0" repeatCount="indefinite" fill="hold" grpId="1" nodeType="withEffect">
                                  <p:stCondLst>
                                    <p:cond delay="0"/>
                                  </p:stCondLst>
                                  <p:childTnLst>
                                    <p:animRot by="-21600000">
                                      <p:cBhvr>
                                        <p:cTn id="1130" dur="2250" fill="hold"/>
                                        <p:tgtEl>
                                          <p:spTgt spid="44"/>
                                        </p:tgtEl>
                                        <p:attrNameLst>
                                          <p:attrName>r</p:attrName>
                                        </p:attrNameLst>
                                      </p:cBhvr>
                                    </p:animRot>
                                  </p:childTnLst>
                                </p:cTn>
                              </p:par>
                              <p:par>
                                <p:cTn id="1131" presetID="8" presetClass="emph" presetSubtype="0" repeatCount="indefinite" fill="hold" grpId="1" nodeType="withEffect">
                                  <p:stCondLst>
                                    <p:cond delay="0"/>
                                  </p:stCondLst>
                                  <p:childTnLst>
                                    <p:animRot by="-21600000">
                                      <p:cBhvr>
                                        <p:cTn id="1132" dur="2250" fill="hold"/>
                                        <p:tgtEl>
                                          <p:spTgt spid="45"/>
                                        </p:tgtEl>
                                        <p:attrNameLst>
                                          <p:attrName>r</p:attrName>
                                        </p:attrNameLst>
                                      </p:cBhvr>
                                    </p:animRot>
                                  </p:childTnLst>
                                </p:cTn>
                              </p:par>
                              <p:par>
                                <p:cTn id="1133" presetID="8" presetClass="emph" presetSubtype="0" repeatCount="indefinite" fill="hold" grpId="1" nodeType="withEffect">
                                  <p:stCondLst>
                                    <p:cond delay="0"/>
                                  </p:stCondLst>
                                  <p:childTnLst>
                                    <p:animRot by="-21600000">
                                      <p:cBhvr>
                                        <p:cTn id="1134" dur="2250" fill="hold"/>
                                        <p:tgtEl>
                                          <p:spTgt spid="46"/>
                                        </p:tgtEl>
                                        <p:attrNameLst>
                                          <p:attrName>r</p:attrName>
                                        </p:attrNameLst>
                                      </p:cBhvr>
                                    </p:animRot>
                                  </p:childTnLst>
                                </p:cTn>
                              </p:par>
                              <p:par>
                                <p:cTn id="1135" presetID="8" presetClass="emph" presetSubtype="0" repeatCount="indefinite" fill="hold" grpId="1" nodeType="withEffect">
                                  <p:stCondLst>
                                    <p:cond delay="0"/>
                                  </p:stCondLst>
                                  <p:childTnLst>
                                    <p:animRot by="-21600000">
                                      <p:cBhvr>
                                        <p:cTn id="1136" dur="2250" fill="hold"/>
                                        <p:tgtEl>
                                          <p:spTgt spid="47"/>
                                        </p:tgtEl>
                                        <p:attrNameLst>
                                          <p:attrName>r</p:attrName>
                                        </p:attrNameLst>
                                      </p:cBhvr>
                                    </p:animRot>
                                  </p:childTnLst>
                                </p:cTn>
                              </p:par>
                              <p:par>
                                <p:cTn id="1137" presetID="8" presetClass="emph" presetSubtype="0" repeatCount="indefinite" fill="hold" grpId="1" nodeType="withEffect">
                                  <p:stCondLst>
                                    <p:cond delay="0"/>
                                  </p:stCondLst>
                                  <p:childTnLst>
                                    <p:animRot by="-21600000">
                                      <p:cBhvr>
                                        <p:cTn id="1138" dur="2250" fill="hold"/>
                                        <p:tgtEl>
                                          <p:spTgt spid="48"/>
                                        </p:tgtEl>
                                        <p:attrNameLst>
                                          <p:attrName>r</p:attrName>
                                        </p:attrNameLst>
                                      </p:cBhvr>
                                    </p:animRot>
                                  </p:childTnLst>
                                </p:cTn>
                              </p:par>
                              <p:par>
                                <p:cTn id="1139" presetID="8" presetClass="emph" presetSubtype="0" repeatCount="indefinite" fill="hold" grpId="1" nodeType="withEffect">
                                  <p:stCondLst>
                                    <p:cond delay="0"/>
                                  </p:stCondLst>
                                  <p:childTnLst>
                                    <p:animRot by="-21600000">
                                      <p:cBhvr>
                                        <p:cTn id="1140" dur="2250" fill="hold"/>
                                        <p:tgtEl>
                                          <p:spTgt spid="49"/>
                                        </p:tgtEl>
                                        <p:attrNameLst>
                                          <p:attrName>r</p:attrName>
                                        </p:attrNameLst>
                                      </p:cBhvr>
                                    </p:animRot>
                                  </p:childTnLst>
                                </p:cTn>
                              </p:par>
                              <p:par>
                                <p:cTn id="1141" presetID="8" presetClass="emph" presetSubtype="0" repeatCount="indefinite" fill="hold" grpId="1" nodeType="withEffect">
                                  <p:stCondLst>
                                    <p:cond delay="0"/>
                                  </p:stCondLst>
                                  <p:childTnLst>
                                    <p:animRot by="-21600000">
                                      <p:cBhvr>
                                        <p:cTn id="1142" dur="2250" fill="hold"/>
                                        <p:tgtEl>
                                          <p:spTgt spid="50"/>
                                        </p:tgtEl>
                                        <p:attrNameLst>
                                          <p:attrName>r</p:attrName>
                                        </p:attrNameLst>
                                      </p:cBhvr>
                                    </p:animRot>
                                  </p:childTnLst>
                                </p:cTn>
                              </p:par>
                              <p:par>
                                <p:cTn id="1143" presetID="8" presetClass="emph" presetSubtype="0" repeatCount="indefinite" fill="hold" grpId="1" nodeType="withEffect">
                                  <p:stCondLst>
                                    <p:cond delay="0"/>
                                  </p:stCondLst>
                                  <p:childTnLst>
                                    <p:animRot by="-21600000">
                                      <p:cBhvr>
                                        <p:cTn id="1144" dur="2250" fill="hold"/>
                                        <p:tgtEl>
                                          <p:spTgt spid="51"/>
                                        </p:tgtEl>
                                        <p:attrNameLst>
                                          <p:attrName>r</p:attrName>
                                        </p:attrNameLst>
                                      </p:cBhvr>
                                    </p:animRot>
                                  </p:childTnLst>
                                </p:cTn>
                              </p:par>
                              <p:par>
                                <p:cTn id="1145" presetID="8" presetClass="emph" presetSubtype="0" repeatCount="indefinite" fill="hold" grpId="1" nodeType="withEffect">
                                  <p:stCondLst>
                                    <p:cond delay="0"/>
                                  </p:stCondLst>
                                  <p:childTnLst>
                                    <p:animRot by="-21600000">
                                      <p:cBhvr>
                                        <p:cTn id="1146" dur="2250" fill="hold"/>
                                        <p:tgtEl>
                                          <p:spTgt spid="52"/>
                                        </p:tgtEl>
                                        <p:attrNameLst>
                                          <p:attrName>r</p:attrName>
                                        </p:attrNameLst>
                                      </p:cBhvr>
                                    </p:animRot>
                                  </p:childTnLst>
                                </p:cTn>
                              </p:par>
                              <p:par>
                                <p:cTn id="1147" presetID="8" presetClass="emph" presetSubtype="0" repeatCount="indefinite" fill="hold" grpId="1" nodeType="withEffect">
                                  <p:stCondLst>
                                    <p:cond delay="0"/>
                                  </p:stCondLst>
                                  <p:childTnLst>
                                    <p:animRot by="-21600000">
                                      <p:cBhvr>
                                        <p:cTn id="1148" dur="2250" fill="hold"/>
                                        <p:tgtEl>
                                          <p:spTgt spid="53"/>
                                        </p:tgtEl>
                                        <p:attrNameLst>
                                          <p:attrName>r</p:attrName>
                                        </p:attrNameLst>
                                      </p:cBhvr>
                                    </p:animRot>
                                  </p:childTnLst>
                                </p:cTn>
                              </p:par>
                              <p:par>
                                <p:cTn id="1149" presetID="8" presetClass="emph" presetSubtype="0" repeatCount="indefinite" fill="hold" grpId="1" nodeType="withEffect">
                                  <p:stCondLst>
                                    <p:cond delay="0"/>
                                  </p:stCondLst>
                                  <p:childTnLst>
                                    <p:animRot by="21600000">
                                      <p:cBhvr>
                                        <p:cTn id="1150" dur="2250" fill="hold"/>
                                        <p:tgtEl>
                                          <p:spTgt spid="160"/>
                                        </p:tgtEl>
                                        <p:attrNameLst>
                                          <p:attrName>r</p:attrName>
                                        </p:attrNameLst>
                                      </p:cBhvr>
                                    </p:animRot>
                                  </p:childTnLst>
                                </p:cTn>
                              </p:par>
                              <p:par>
                                <p:cTn id="1151" presetID="8" presetClass="emph" presetSubtype="0" repeatCount="indefinite" fill="hold" grpId="1" nodeType="withEffect">
                                  <p:stCondLst>
                                    <p:cond delay="0"/>
                                  </p:stCondLst>
                                  <p:childTnLst>
                                    <p:animRot by="21600000">
                                      <p:cBhvr>
                                        <p:cTn id="1152" dur="2250" fill="hold"/>
                                        <p:tgtEl>
                                          <p:spTgt spid="161"/>
                                        </p:tgtEl>
                                        <p:attrNameLst>
                                          <p:attrName>r</p:attrName>
                                        </p:attrNameLst>
                                      </p:cBhvr>
                                    </p:animRot>
                                  </p:childTnLst>
                                </p:cTn>
                              </p:par>
                              <p:par>
                                <p:cTn id="1153" presetID="8" presetClass="emph" presetSubtype="0" repeatCount="indefinite" fill="hold" grpId="1" nodeType="withEffect">
                                  <p:stCondLst>
                                    <p:cond delay="0"/>
                                  </p:stCondLst>
                                  <p:childTnLst>
                                    <p:animRot by="21600000">
                                      <p:cBhvr>
                                        <p:cTn id="1154" dur="2250" fill="hold"/>
                                        <p:tgtEl>
                                          <p:spTgt spid="162"/>
                                        </p:tgtEl>
                                        <p:attrNameLst>
                                          <p:attrName>r</p:attrName>
                                        </p:attrNameLst>
                                      </p:cBhvr>
                                    </p:animRot>
                                  </p:childTnLst>
                                </p:cTn>
                              </p:par>
                              <p:par>
                                <p:cTn id="1155" presetID="8" presetClass="emph" presetSubtype="0" repeatCount="indefinite" fill="hold" grpId="1" nodeType="withEffect">
                                  <p:stCondLst>
                                    <p:cond delay="0"/>
                                  </p:stCondLst>
                                  <p:childTnLst>
                                    <p:animRot by="21600000">
                                      <p:cBhvr>
                                        <p:cTn id="1156" dur="2250" fill="hold"/>
                                        <p:tgtEl>
                                          <p:spTgt spid="163"/>
                                        </p:tgtEl>
                                        <p:attrNameLst>
                                          <p:attrName>r</p:attrName>
                                        </p:attrNameLst>
                                      </p:cBhvr>
                                    </p:animRot>
                                  </p:childTnLst>
                                </p:cTn>
                              </p:par>
                              <p:par>
                                <p:cTn id="1157" presetID="8" presetClass="emph" presetSubtype="0" repeatCount="indefinite" fill="hold" grpId="1" nodeType="withEffect">
                                  <p:stCondLst>
                                    <p:cond delay="0"/>
                                  </p:stCondLst>
                                  <p:childTnLst>
                                    <p:animRot by="21600000">
                                      <p:cBhvr>
                                        <p:cTn id="1158" dur="2250" fill="hold"/>
                                        <p:tgtEl>
                                          <p:spTgt spid="164"/>
                                        </p:tgtEl>
                                        <p:attrNameLst>
                                          <p:attrName>r</p:attrName>
                                        </p:attrNameLst>
                                      </p:cBhvr>
                                    </p:animRot>
                                  </p:childTnLst>
                                </p:cTn>
                              </p:par>
                              <p:par>
                                <p:cTn id="1159" presetID="8" presetClass="emph" presetSubtype="0" repeatCount="indefinite" fill="hold" grpId="1" nodeType="withEffect">
                                  <p:stCondLst>
                                    <p:cond delay="0"/>
                                  </p:stCondLst>
                                  <p:childTnLst>
                                    <p:animRot by="21600000">
                                      <p:cBhvr>
                                        <p:cTn id="1160" dur="2250" fill="hold"/>
                                        <p:tgtEl>
                                          <p:spTgt spid="165"/>
                                        </p:tgtEl>
                                        <p:attrNameLst>
                                          <p:attrName>r</p:attrName>
                                        </p:attrNameLst>
                                      </p:cBhvr>
                                    </p:animRot>
                                  </p:childTnLst>
                                </p:cTn>
                              </p:par>
                              <p:par>
                                <p:cTn id="1161" presetID="8" presetClass="emph" presetSubtype="0" repeatCount="indefinite" fill="hold" grpId="1" nodeType="withEffect">
                                  <p:stCondLst>
                                    <p:cond delay="0"/>
                                  </p:stCondLst>
                                  <p:childTnLst>
                                    <p:animRot by="21600000">
                                      <p:cBhvr>
                                        <p:cTn id="1162" dur="2250" fill="hold"/>
                                        <p:tgtEl>
                                          <p:spTgt spid="166"/>
                                        </p:tgtEl>
                                        <p:attrNameLst>
                                          <p:attrName>r</p:attrName>
                                        </p:attrNameLst>
                                      </p:cBhvr>
                                    </p:animRot>
                                  </p:childTnLst>
                                </p:cTn>
                              </p:par>
                              <p:par>
                                <p:cTn id="1163" presetID="8" presetClass="emph" presetSubtype="0" repeatCount="indefinite" fill="hold" grpId="1" nodeType="withEffect">
                                  <p:stCondLst>
                                    <p:cond delay="0"/>
                                  </p:stCondLst>
                                  <p:childTnLst>
                                    <p:animRot by="21600000">
                                      <p:cBhvr>
                                        <p:cTn id="1164" dur="2250" fill="hold"/>
                                        <p:tgtEl>
                                          <p:spTgt spid="167"/>
                                        </p:tgtEl>
                                        <p:attrNameLst>
                                          <p:attrName>r</p:attrName>
                                        </p:attrNameLst>
                                      </p:cBhvr>
                                    </p:animRot>
                                  </p:childTnLst>
                                </p:cTn>
                              </p:par>
                              <p:par>
                                <p:cTn id="1165" presetID="8" presetClass="emph" presetSubtype="0" repeatCount="indefinite" fill="hold" grpId="1" nodeType="withEffect">
                                  <p:stCondLst>
                                    <p:cond delay="0"/>
                                  </p:stCondLst>
                                  <p:childTnLst>
                                    <p:animRot by="21600000">
                                      <p:cBhvr>
                                        <p:cTn id="1166" dur="2250" fill="hold"/>
                                        <p:tgtEl>
                                          <p:spTgt spid="168"/>
                                        </p:tgtEl>
                                        <p:attrNameLst>
                                          <p:attrName>r</p:attrName>
                                        </p:attrNameLst>
                                      </p:cBhvr>
                                    </p:animRot>
                                  </p:childTnLst>
                                </p:cTn>
                              </p:par>
                              <p:par>
                                <p:cTn id="1167" presetID="8" presetClass="emph" presetSubtype="0" repeatCount="indefinite" fill="hold" grpId="1" nodeType="withEffect">
                                  <p:stCondLst>
                                    <p:cond delay="0"/>
                                  </p:stCondLst>
                                  <p:childTnLst>
                                    <p:animRot by="21600000">
                                      <p:cBhvr>
                                        <p:cTn id="1168" dur="2250" fill="hold"/>
                                        <p:tgtEl>
                                          <p:spTgt spid="169"/>
                                        </p:tgtEl>
                                        <p:attrNameLst>
                                          <p:attrName>r</p:attrName>
                                        </p:attrNameLst>
                                      </p:cBhvr>
                                    </p:animRot>
                                  </p:childTnLst>
                                </p:cTn>
                              </p:par>
                              <p:par>
                                <p:cTn id="1169" presetID="8" presetClass="emph" presetSubtype="0" repeatCount="indefinite" fill="hold" grpId="1" nodeType="withEffect">
                                  <p:stCondLst>
                                    <p:cond delay="0"/>
                                  </p:stCondLst>
                                  <p:childTnLst>
                                    <p:animRot by="21600000">
                                      <p:cBhvr>
                                        <p:cTn id="1170" dur="2250" fill="hold"/>
                                        <p:tgtEl>
                                          <p:spTgt spid="170"/>
                                        </p:tgtEl>
                                        <p:attrNameLst>
                                          <p:attrName>r</p:attrName>
                                        </p:attrNameLst>
                                      </p:cBhvr>
                                    </p:animRot>
                                  </p:childTnLst>
                                </p:cTn>
                              </p:par>
                              <p:par>
                                <p:cTn id="1171" presetID="8" presetClass="emph" presetSubtype="0" repeatCount="indefinite" fill="hold" grpId="1" nodeType="withEffect">
                                  <p:stCondLst>
                                    <p:cond delay="0"/>
                                  </p:stCondLst>
                                  <p:childTnLst>
                                    <p:animRot by="21600000">
                                      <p:cBhvr>
                                        <p:cTn id="1172" dur="2250" fill="hold"/>
                                        <p:tgtEl>
                                          <p:spTgt spid="171"/>
                                        </p:tgtEl>
                                        <p:attrNameLst>
                                          <p:attrName>r</p:attrName>
                                        </p:attrNameLst>
                                      </p:cBhvr>
                                    </p:animRot>
                                  </p:childTnLst>
                                </p:cTn>
                              </p:par>
                              <p:par>
                                <p:cTn id="1173" presetID="8" presetClass="emph" presetSubtype="0" repeatCount="indefinite" fill="hold" grpId="1" nodeType="withEffect">
                                  <p:stCondLst>
                                    <p:cond delay="0"/>
                                  </p:stCondLst>
                                  <p:childTnLst>
                                    <p:animRot by="21600000">
                                      <p:cBhvr>
                                        <p:cTn id="1174" dur="2250" fill="hold"/>
                                        <p:tgtEl>
                                          <p:spTgt spid="172"/>
                                        </p:tgtEl>
                                        <p:attrNameLst>
                                          <p:attrName>r</p:attrName>
                                        </p:attrNameLst>
                                      </p:cBhvr>
                                    </p:animRot>
                                  </p:childTnLst>
                                </p:cTn>
                              </p:par>
                              <p:par>
                                <p:cTn id="1175" presetID="8" presetClass="emph" presetSubtype="0" repeatCount="indefinite" fill="hold" grpId="1" nodeType="withEffect">
                                  <p:stCondLst>
                                    <p:cond delay="0"/>
                                  </p:stCondLst>
                                  <p:childTnLst>
                                    <p:animRot by="21600000">
                                      <p:cBhvr>
                                        <p:cTn id="1176" dur="2250" fill="hold"/>
                                        <p:tgtEl>
                                          <p:spTgt spid="173"/>
                                        </p:tgtEl>
                                        <p:attrNameLst>
                                          <p:attrName>r</p:attrName>
                                        </p:attrNameLst>
                                      </p:cBhvr>
                                    </p:animRot>
                                  </p:childTnLst>
                                </p:cTn>
                              </p:par>
                              <p:par>
                                <p:cTn id="1177" presetID="8" presetClass="emph" presetSubtype="0" repeatCount="indefinite" fill="hold" grpId="1" nodeType="withEffect">
                                  <p:stCondLst>
                                    <p:cond delay="0"/>
                                  </p:stCondLst>
                                  <p:childTnLst>
                                    <p:animRot by="21600000">
                                      <p:cBhvr>
                                        <p:cTn id="1178" dur="2250" fill="hold"/>
                                        <p:tgtEl>
                                          <p:spTgt spid="174"/>
                                        </p:tgtEl>
                                        <p:attrNameLst>
                                          <p:attrName>r</p:attrName>
                                        </p:attrNameLst>
                                      </p:cBhvr>
                                    </p:animRot>
                                  </p:childTnLst>
                                </p:cTn>
                              </p:par>
                              <p:par>
                                <p:cTn id="1179" presetID="8" presetClass="emph" presetSubtype="0" repeatCount="indefinite" fill="hold" grpId="1" nodeType="withEffect">
                                  <p:stCondLst>
                                    <p:cond delay="0"/>
                                  </p:stCondLst>
                                  <p:childTnLst>
                                    <p:animRot by="21600000">
                                      <p:cBhvr>
                                        <p:cTn id="1180" dur="2250" fill="hold"/>
                                        <p:tgtEl>
                                          <p:spTgt spid="175"/>
                                        </p:tgtEl>
                                        <p:attrNameLst>
                                          <p:attrName>r</p:attrName>
                                        </p:attrNameLst>
                                      </p:cBhvr>
                                    </p:animRot>
                                  </p:childTnLst>
                                </p:cTn>
                              </p:par>
                              <p:par>
                                <p:cTn id="1181" presetID="8" presetClass="emph" presetSubtype="0" repeatCount="indefinite" fill="hold" grpId="1" nodeType="withEffect">
                                  <p:stCondLst>
                                    <p:cond delay="0"/>
                                  </p:stCondLst>
                                  <p:childTnLst>
                                    <p:animRot by="21600000">
                                      <p:cBhvr>
                                        <p:cTn id="1182" dur="2250" fill="hold"/>
                                        <p:tgtEl>
                                          <p:spTgt spid="176"/>
                                        </p:tgtEl>
                                        <p:attrNameLst>
                                          <p:attrName>r</p:attrName>
                                        </p:attrNameLst>
                                      </p:cBhvr>
                                    </p:animRot>
                                  </p:childTnLst>
                                </p:cTn>
                              </p:par>
                              <p:par>
                                <p:cTn id="1183" presetID="8" presetClass="emph" presetSubtype="0" repeatCount="indefinite" fill="hold" grpId="1" nodeType="withEffect">
                                  <p:stCondLst>
                                    <p:cond delay="0"/>
                                  </p:stCondLst>
                                  <p:childTnLst>
                                    <p:animRot by="21600000">
                                      <p:cBhvr>
                                        <p:cTn id="1184" dur="2250" fill="hold"/>
                                        <p:tgtEl>
                                          <p:spTgt spid="177"/>
                                        </p:tgtEl>
                                        <p:attrNameLst>
                                          <p:attrName>r</p:attrName>
                                        </p:attrNameLst>
                                      </p:cBhvr>
                                    </p:animRot>
                                  </p:childTnLst>
                                </p:cTn>
                              </p:par>
                              <p:par>
                                <p:cTn id="1185" presetID="8" presetClass="emph" presetSubtype="0" repeatCount="indefinite" fill="hold" grpId="1" nodeType="withEffect">
                                  <p:stCondLst>
                                    <p:cond delay="0"/>
                                  </p:stCondLst>
                                  <p:childTnLst>
                                    <p:animRot by="21600000">
                                      <p:cBhvr>
                                        <p:cTn id="1186" dur="2250" fill="hold"/>
                                        <p:tgtEl>
                                          <p:spTgt spid="178"/>
                                        </p:tgtEl>
                                        <p:attrNameLst>
                                          <p:attrName>r</p:attrName>
                                        </p:attrNameLst>
                                      </p:cBhvr>
                                    </p:animRot>
                                  </p:childTnLst>
                                </p:cTn>
                              </p:par>
                              <p:par>
                                <p:cTn id="1187" presetID="8" presetClass="emph" presetSubtype="0" repeatCount="indefinite" fill="hold" grpId="1" nodeType="withEffect">
                                  <p:stCondLst>
                                    <p:cond delay="0"/>
                                  </p:stCondLst>
                                  <p:childTnLst>
                                    <p:animRot by="21600000">
                                      <p:cBhvr>
                                        <p:cTn id="1188" dur="2250" fill="hold"/>
                                        <p:tgtEl>
                                          <p:spTgt spid="179"/>
                                        </p:tgtEl>
                                        <p:attrNameLst>
                                          <p:attrName>r</p:attrName>
                                        </p:attrNameLst>
                                      </p:cBhvr>
                                    </p:animRot>
                                  </p:childTnLst>
                                </p:cTn>
                              </p:par>
                              <p:par>
                                <p:cTn id="1189" presetID="8" presetClass="emph" presetSubtype="0" repeatCount="indefinite" fill="hold" grpId="1" nodeType="withEffect">
                                  <p:stCondLst>
                                    <p:cond delay="0"/>
                                  </p:stCondLst>
                                  <p:childTnLst>
                                    <p:animRot by="21600000">
                                      <p:cBhvr>
                                        <p:cTn id="1190" dur="2250" fill="hold"/>
                                        <p:tgtEl>
                                          <p:spTgt spid="180"/>
                                        </p:tgtEl>
                                        <p:attrNameLst>
                                          <p:attrName>r</p:attrName>
                                        </p:attrNameLst>
                                      </p:cBhvr>
                                    </p:animRot>
                                  </p:childTnLst>
                                </p:cTn>
                              </p:par>
                              <p:par>
                                <p:cTn id="1191" presetID="8" presetClass="emph" presetSubtype="0" repeatCount="indefinite" fill="hold" grpId="1" nodeType="withEffect">
                                  <p:stCondLst>
                                    <p:cond delay="0"/>
                                  </p:stCondLst>
                                  <p:childTnLst>
                                    <p:animRot by="21600000">
                                      <p:cBhvr>
                                        <p:cTn id="1192" dur="2250" fill="hold"/>
                                        <p:tgtEl>
                                          <p:spTgt spid="181"/>
                                        </p:tgtEl>
                                        <p:attrNameLst>
                                          <p:attrName>r</p:attrName>
                                        </p:attrNameLst>
                                      </p:cBhvr>
                                    </p:animRot>
                                  </p:childTnLst>
                                </p:cTn>
                              </p:par>
                              <p:par>
                                <p:cTn id="1193" presetID="8" presetClass="emph" presetSubtype="0" repeatCount="indefinite" fill="hold" grpId="1" nodeType="withEffect">
                                  <p:stCondLst>
                                    <p:cond delay="0"/>
                                  </p:stCondLst>
                                  <p:childTnLst>
                                    <p:animRot by="21600000">
                                      <p:cBhvr>
                                        <p:cTn id="1194" dur="2250" fill="hold"/>
                                        <p:tgtEl>
                                          <p:spTgt spid="182"/>
                                        </p:tgtEl>
                                        <p:attrNameLst>
                                          <p:attrName>r</p:attrName>
                                        </p:attrNameLst>
                                      </p:cBhvr>
                                    </p:animRot>
                                  </p:childTnLst>
                                </p:cTn>
                              </p:par>
                              <p:par>
                                <p:cTn id="1195" presetID="8" presetClass="emph" presetSubtype="0" repeatCount="indefinite" fill="hold" grpId="1" nodeType="withEffect">
                                  <p:stCondLst>
                                    <p:cond delay="0"/>
                                  </p:stCondLst>
                                  <p:childTnLst>
                                    <p:animRot by="21600000">
                                      <p:cBhvr>
                                        <p:cTn id="1196" dur="2250" fill="hold"/>
                                        <p:tgtEl>
                                          <p:spTgt spid="183"/>
                                        </p:tgtEl>
                                        <p:attrNameLst>
                                          <p:attrName>r</p:attrName>
                                        </p:attrNameLst>
                                      </p:cBhvr>
                                    </p:animRot>
                                  </p:childTnLst>
                                </p:cTn>
                              </p:par>
                              <p:par>
                                <p:cTn id="1197" presetID="8" presetClass="emph" presetSubtype="0" repeatCount="indefinite" fill="hold" grpId="1" nodeType="withEffect">
                                  <p:stCondLst>
                                    <p:cond delay="0"/>
                                  </p:stCondLst>
                                  <p:childTnLst>
                                    <p:animRot by="21600000">
                                      <p:cBhvr>
                                        <p:cTn id="1198" dur="2250" fill="hold"/>
                                        <p:tgtEl>
                                          <p:spTgt spid="184"/>
                                        </p:tgtEl>
                                        <p:attrNameLst>
                                          <p:attrName>r</p:attrName>
                                        </p:attrNameLst>
                                      </p:cBhvr>
                                    </p:animRot>
                                  </p:childTnLst>
                                </p:cTn>
                              </p:par>
                              <p:par>
                                <p:cTn id="1199" presetID="8" presetClass="emph" presetSubtype="0" repeatCount="indefinite" fill="hold" grpId="1" nodeType="withEffect">
                                  <p:stCondLst>
                                    <p:cond delay="0"/>
                                  </p:stCondLst>
                                  <p:childTnLst>
                                    <p:animRot by="21600000">
                                      <p:cBhvr>
                                        <p:cTn id="1200" dur="2250" fill="hold"/>
                                        <p:tgtEl>
                                          <p:spTgt spid="185"/>
                                        </p:tgtEl>
                                        <p:attrNameLst>
                                          <p:attrName>r</p:attrName>
                                        </p:attrNameLst>
                                      </p:cBhvr>
                                    </p:animRot>
                                  </p:childTnLst>
                                </p:cTn>
                              </p:par>
                              <p:par>
                                <p:cTn id="1201" presetID="8" presetClass="emph" presetSubtype="0" repeatCount="indefinite" fill="hold" grpId="1" nodeType="withEffect">
                                  <p:stCondLst>
                                    <p:cond delay="0"/>
                                  </p:stCondLst>
                                  <p:childTnLst>
                                    <p:animRot by="21600000">
                                      <p:cBhvr>
                                        <p:cTn id="1202" dur="2250" fill="hold"/>
                                        <p:tgtEl>
                                          <p:spTgt spid="186"/>
                                        </p:tgtEl>
                                        <p:attrNameLst>
                                          <p:attrName>r</p:attrName>
                                        </p:attrNameLst>
                                      </p:cBhvr>
                                    </p:animRot>
                                  </p:childTnLst>
                                </p:cTn>
                              </p:par>
                              <p:par>
                                <p:cTn id="1203" presetID="8" presetClass="emph" presetSubtype="0" repeatCount="indefinite" fill="hold" grpId="1" nodeType="withEffect">
                                  <p:stCondLst>
                                    <p:cond delay="0"/>
                                  </p:stCondLst>
                                  <p:childTnLst>
                                    <p:animRot by="21600000">
                                      <p:cBhvr>
                                        <p:cTn id="1204" dur="2250" fill="hold"/>
                                        <p:tgtEl>
                                          <p:spTgt spid="187"/>
                                        </p:tgtEl>
                                        <p:attrNameLst>
                                          <p:attrName>r</p:attrName>
                                        </p:attrNameLst>
                                      </p:cBhvr>
                                    </p:animRot>
                                  </p:childTnLst>
                                </p:cTn>
                              </p:par>
                              <p:par>
                                <p:cTn id="1205" presetID="8" presetClass="emph" presetSubtype="0" repeatCount="indefinite" fill="hold" grpId="1" nodeType="withEffect">
                                  <p:stCondLst>
                                    <p:cond delay="0"/>
                                  </p:stCondLst>
                                  <p:childTnLst>
                                    <p:animRot by="21600000">
                                      <p:cBhvr>
                                        <p:cTn id="1206" dur="2250" fill="hold"/>
                                        <p:tgtEl>
                                          <p:spTgt spid="188"/>
                                        </p:tgtEl>
                                        <p:attrNameLst>
                                          <p:attrName>r</p:attrName>
                                        </p:attrNameLst>
                                      </p:cBhvr>
                                    </p:animRot>
                                  </p:childTnLst>
                                </p:cTn>
                              </p:par>
                              <p:par>
                                <p:cTn id="1207" presetID="8" presetClass="emph" presetSubtype="0" repeatCount="indefinite" fill="hold" grpId="1" nodeType="withEffect">
                                  <p:stCondLst>
                                    <p:cond delay="0"/>
                                  </p:stCondLst>
                                  <p:childTnLst>
                                    <p:animRot by="21600000">
                                      <p:cBhvr>
                                        <p:cTn id="1208" dur="2250" fill="hold"/>
                                        <p:tgtEl>
                                          <p:spTgt spid="189"/>
                                        </p:tgtEl>
                                        <p:attrNameLst>
                                          <p:attrName>r</p:attrName>
                                        </p:attrNameLst>
                                      </p:cBhvr>
                                    </p:animRot>
                                  </p:childTnLst>
                                </p:cTn>
                              </p:par>
                              <p:par>
                                <p:cTn id="1209" presetID="8" presetClass="emph" presetSubtype="0" repeatCount="indefinite" fill="hold" grpId="1" nodeType="withEffect">
                                  <p:stCondLst>
                                    <p:cond delay="0"/>
                                  </p:stCondLst>
                                  <p:childTnLst>
                                    <p:animRot by="21600000">
                                      <p:cBhvr>
                                        <p:cTn id="1210" dur="2250" fill="hold"/>
                                        <p:tgtEl>
                                          <p:spTgt spid="190"/>
                                        </p:tgtEl>
                                        <p:attrNameLst>
                                          <p:attrName>r</p:attrName>
                                        </p:attrNameLst>
                                      </p:cBhvr>
                                    </p:animRot>
                                  </p:childTnLst>
                                </p:cTn>
                              </p:par>
                              <p:par>
                                <p:cTn id="1211" presetID="8" presetClass="emph" presetSubtype="0" repeatCount="indefinite" fill="hold" grpId="1" nodeType="withEffect">
                                  <p:stCondLst>
                                    <p:cond delay="0"/>
                                  </p:stCondLst>
                                  <p:childTnLst>
                                    <p:animRot by="21600000">
                                      <p:cBhvr>
                                        <p:cTn id="1212" dur="2250" fill="hold"/>
                                        <p:tgtEl>
                                          <p:spTgt spid="191"/>
                                        </p:tgtEl>
                                        <p:attrNameLst>
                                          <p:attrName>r</p:attrName>
                                        </p:attrNameLst>
                                      </p:cBhvr>
                                    </p:animRot>
                                  </p:childTnLst>
                                </p:cTn>
                              </p:par>
                              <p:par>
                                <p:cTn id="1213" presetID="8" presetClass="emph" presetSubtype="0" repeatCount="indefinite" fill="hold" grpId="1" nodeType="withEffect">
                                  <p:stCondLst>
                                    <p:cond delay="0"/>
                                  </p:stCondLst>
                                  <p:childTnLst>
                                    <p:animRot by="21600000">
                                      <p:cBhvr>
                                        <p:cTn id="1214" dur="2250" fill="hold"/>
                                        <p:tgtEl>
                                          <p:spTgt spid="192"/>
                                        </p:tgtEl>
                                        <p:attrNameLst>
                                          <p:attrName>r</p:attrName>
                                        </p:attrNameLst>
                                      </p:cBhvr>
                                    </p:animRot>
                                  </p:childTnLst>
                                </p:cTn>
                              </p:par>
                              <p:par>
                                <p:cTn id="1215" presetID="8" presetClass="emph" presetSubtype="0" repeatCount="indefinite" fill="hold" grpId="1" nodeType="withEffect">
                                  <p:stCondLst>
                                    <p:cond delay="0"/>
                                  </p:stCondLst>
                                  <p:childTnLst>
                                    <p:animRot by="21600000">
                                      <p:cBhvr>
                                        <p:cTn id="1216" dur="2250" fill="hold"/>
                                        <p:tgtEl>
                                          <p:spTgt spid="193"/>
                                        </p:tgtEl>
                                        <p:attrNameLst>
                                          <p:attrName>r</p:attrName>
                                        </p:attrNameLst>
                                      </p:cBhvr>
                                    </p:animRot>
                                  </p:childTnLst>
                                </p:cTn>
                              </p:par>
                              <p:par>
                                <p:cTn id="1217" presetID="8" presetClass="emph" presetSubtype="0" repeatCount="indefinite" fill="hold" grpId="1" nodeType="withEffect">
                                  <p:stCondLst>
                                    <p:cond delay="0"/>
                                  </p:stCondLst>
                                  <p:childTnLst>
                                    <p:animRot by="21600000">
                                      <p:cBhvr>
                                        <p:cTn id="1218" dur="2250" fill="hold"/>
                                        <p:tgtEl>
                                          <p:spTgt spid="194"/>
                                        </p:tgtEl>
                                        <p:attrNameLst>
                                          <p:attrName>r</p:attrName>
                                        </p:attrNameLst>
                                      </p:cBhvr>
                                    </p:animRot>
                                  </p:childTnLst>
                                </p:cTn>
                              </p:par>
                              <p:par>
                                <p:cTn id="1219" presetID="8" presetClass="emph" presetSubtype="0" repeatCount="indefinite" fill="hold" grpId="1" nodeType="withEffect">
                                  <p:stCondLst>
                                    <p:cond delay="0"/>
                                  </p:stCondLst>
                                  <p:childTnLst>
                                    <p:animRot by="21600000">
                                      <p:cBhvr>
                                        <p:cTn id="1220" dur="2250" fill="hold"/>
                                        <p:tgtEl>
                                          <p:spTgt spid="195"/>
                                        </p:tgtEl>
                                        <p:attrNameLst>
                                          <p:attrName>r</p:attrName>
                                        </p:attrNameLst>
                                      </p:cBhvr>
                                    </p:animRot>
                                  </p:childTnLst>
                                </p:cTn>
                              </p:par>
                              <p:par>
                                <p:cTn id="1221" presetID="8" presetClass="emph" presetSubtype="0" repeatCount="indefinite" fill="hold" grpId="1" nodeType="withEffect">
                                  <p:stCondLst>
                                    <p:cond delay="0"/>
                                  </p:stCondLst>
                                  <p:childTnLst>
                                    <p:animRot by="21600000">
                                      <p:cBhvr>
                                        <p:cTn id="1222" dur="2250" fill="hold"/>
                                        <p:tgtEl>
                                          <p:spTgt spid="196"/>
                                        </p:tgtEl>
                                        <p:attrNameLst>
                                          <p:attrName>r</p:attrName>
                                        </p:attrNameLst>
                                      </p:cBhvr>
                                    </p:animRot>
                                  </p:childTnLst>
                                </p:cTn>
                              </p:par>
                              <p:par>
                                <p:cTn id="1223" presetID="8" presetClass="emph" presetSubtype="0" repeatCount="indefinite" fill="hold" grpId="1" nodeType="withEffect">
                                  <p:stCondLst>
                                    <p:cond delay="0"/>
                                  </p:stCondLst>
                                  <p:childTnLst>
                                    <p:animRot by="21600000">
                                      <p:cBhvr>
                                        <p:cTn id="1224" dur="2250" fill="hold"/>
                                        <p:tgtEl>
                                          <p:spTgt spid="197"/>
                                        </p:tgtEl>
                                        <p:attrNameLst>
                                          <p:attrName>r</p:attrName>
                                        </p:attrNameLst>
                                      </p:cBhvr>
                                    </p:animRot>
                                  </p:childTnLst>
                                </p:cTn>
                              </p:par>
                              <p:par>
                                <p:cTn id="1225" presetID="8" presetClass="emph" presetSubtype="0" repeatCount="indefinite" fill="hold" grpId="1" nodeType="withEffect">
                                  <p:stCondLst>
                                    <p:cond delay="0"/>
                                  </p:stCondLst>
                                  <p:childTnLst>
                                    <p:animRot by="21600000">
                                      <p:cBhvr>
                                        <p:cTn id="1226" dur="2250" fill="hold"/>
                                        <p:tgtEl>
                                          <p:spTgt spid="198"/>
                                        </p:tgtEl>
                                        <p:attrNameLst>
                                          <p:attrName>r</p:attrName>
                                        </p:attrNameLst>
                                      </p:cBhvr>
                                    </p:animRot>
                                  </p:childTnLst>
                                </p:cTn>
                              </p:par>
                              <p:par>
                                <p:cTn id="1227" presetID="8" presetClass="emph" presetSubtype="0" repeatCount="indefinite" fill="hold" grpId="1" nodeType="withEffect">
                                  <p:stCondLst>
                                    <p:cond delay="0"/>
                                  </p:stCondLst>
                                  <p:childTnLst>
                                    <p:animRot by="21600000">
                                      <p:cBhvr>
                                        <p:cTn id="1228" dur="2250" fill="hold"/>
                                        <p:tgtEl>
                                          <p:spTgt spid="199"/>
                                        </p:tgtEl>
                                        <p:attrNameLst>
                                          <p:attrName>r</p:attrName>
                                        </p:attrNameLst>
                                      </p:cBhvr>
                                    </p:animRot>
                                  </p:childTnLst>
                                </p:cTn>
                              </p:par>
                              <p:par>
                                <p:cTn id="1229" presetID="8" presetClass="emph" presetSubtype="0" repeatCount="indefinite" fill="hold" grpId="1" nodeType="withEffect">
                                  <p:stCondLst>
                                    <p:cond delay="0"/>
                                  </p:stCondLst>
                                  <p:childTnLst>
                                    <p:animRot by="21600000">
                                      <p:cBhvr>
                                        <p:cTn id="1230" dur="2250" fill="hold"/>
                                        <p:tgtEl>
                                          <p:spTgt spid="200"/>
                                        </p:tgtEl>
                                        <p:attrNameLst>
                                          <p:attrName>r</p:attrName>
                                        </p:attrNameLst>
                                      </p:cBhvr>
                                    </p:animRot>
                                  </p:childTnLst>
                                </p:cTn>
                              </p:par>
                              <p:par>
                                <p:cTn id="1231" presetID="8" presetClass="emph" presetSubtype="0" repeatCount="indefinite" fill="hold" grpId="1" nodeType="withEffect">
                                  <p:stCondLst>
                                    <p:cond delay="0"/>
                                  </p:stCondLst>
                                  <p:childTnLst>
                                    <p:animRot by="21600000">
                                      <p:cBhvr>
                                        <p:cTn id="1232" dur="2250" fill="hold"/>
                                        <p:tgtEl>
                                          <p:spTgt spid="201"/>
                                        </p:tgtEl>
                                        <p:attrNameLst>
                                          <p:attrName>r</p:attrName>
                                        </p:attrNameLst>
                                      </p:cBhvr>
                                    </p:animRot>
                                  </p:childTnLst>
                                </p:cTn>
                              </p:par>
                              <p:par>
                                <p:cTn id="1233" presetID="8" presetClass="emph" presetSubtype="0" repeatCount="indefinite" fill="hold" grpId="1" nodeType="withEffect">
                                  <p:stCondLst>
                                    <p:cond delay="0"/>
                                  </p:stCondLst>
                                  <p:childTnLst>
                                    <p:animRot by="21600000">
                                      <p:cBhvr>
                                        <p:cTn id="1234" dur="2250" fill="hold"/>
                                        <p:tgtEl>
                                          <p:spTgt spid="202"/>
                                        </p:tgtEl>
                                        <p:attrNameLst>
                                          <p:attrName>r</p:attrName>
                                        </p:attrNameLst>
                                      </p:cBhvr>
                                    </p:animRot>
                                  </p:childTnLst>
                                </p:cTn>
                              </p:par>
                              <p:par>
                                <p:cTn id="1235" presetID="8" presetClass="emph" presetSubtype="0" repeatCount="indefinite" fill="hold" grpId="1" nodeType="withEffect">
                                  <p:stCondLst>
                                    <p:cond delay="0"/>
                                  </p:stCondLst>
                                  <p:childTnLst>
                                    <p:animRot by="21600000">
                                      <p:cBhvr>
                                        <p:cTn id="1236" dur="2250" fill="hold"/>
                                        <p:tgtEl>
                                          <p:spTgt spid="203"/>
                                        </p:tgtEl>
                                        <p:attrNameLst>
                                          <p:attrName>r</p:attrName>
                                        </p:attrNameLst>
                                      </p:cBhvr>
                                    </p:animRot>
                                  </p:childTnLst>
                                </p:cTn>
                              </p:par>
                              <p:par>
                                <p:cTn id="1237" presetID="8" presetClass="emph" presetSubtype="0" repeatCount="indefinite" fill="hold" grpId="1" nodeType="withEffect">
                                  <p:stCondLst>
                                    <p:cond delay="0"/>
                                  </p:stCondLst>
                                  <p:childTnLst>
                                    <p:animRot by="21600000">
                                      <p:cBhvr>
                                        <p:cTn id="1238" dur="2250" fill="hold"/>
                                        <p:tgtEl>
                                          <p:spTgt spid="204"/>
                                        </p:tgtEl>
                                        <p:attrNameLst>
                                          <p:attrName>r</p:attrName>
                                        </p:attrNameLst>
                                      </p:cBhvr>
                                    </p:animRot>
                                  </p:childTnLst>
                                </p:cTn>
                              </p:par>
                              <p:par>
                                <p:cTn id="1239" presetID="8" presetClass="emph" presetSubtype="0" repeatCount="indefinite" fill="hold" grpId="1" nodeType="withEffect">
                                  <p:stCondLst>
                                    <p:cond delay="0"/>
                                  </p:stCondLst>
                                  <p:childTnLst>
                                    <p:animRot by="21600000">
                                      <p:cBhvr>
                                        <p:cTn id="1240" dur="2250" fill="hold"/>
                                        <p:tgtEl>
                                          <p:spTgt spid="205"/>
                                        </p:tgtEl>
                                        <p:attrNameLst>
                                          <p:attrName>r</p:attrName>
                                        </p:attrNameLst>
                                      </p:cBhvr>
                                    </p:animRot>
                                  </p:childTnLst>
                                </p:cTn>
                              </p:par>
                              <p:par>
                                <p:cTn id="1241" presetID="8" presetClass="emph" presetSubtype="0" repeatCount="indefinite" fill="hold" grpId="1" nodeType="withEffect">
                                  <p:stCondLst>
                                    <p:cond delay="0"/>
                                  </p:stCondLst>
                                  <p:childTnLst>
                                    <p:animRot by="21600000">
                                      <p:cBhvr>
                                        <p:cTn id="1242" dur="2250" fill="hold"/>
                                        <p:tgtEl>
                                          <p:spTgt spid="206"/>
                                        </p:tgtEl>
                                        <p:attrNameLst>
                                          <p:attrName>r</p:attrName>
                                        </p:attrNameLst>
                                      </p:cBhvr>
                                    </p:animRot>
                                  </p:childTnLst>
                                </p:cTn>
                              </p:par>
                              <p:par>
                                <p:cTn id="1243" presetID="8" presetClass="emph" presetSubtype="0" repeatCount="indefinite" fill="hold" grpId="1" nodeType="withEffect">
                                  <p:stCondLst>
                                    <p:cond delay="0"/>
                                  </p:stCondLst>
                                  <p:childTnLst>
                                    <p:animRot by="21600000">
                                      <p:cBhvr>
                                        <p:cTn id="1244" dur="2250" fill="hold"/>
                                        <p:tgtEl>
                                          <p:spTgt spid="207"/>
                                        </p:tgtEl>
                                        <p:attrNameLst>
                                          <p:attrName>r</p:attrName>
                                        </p:attrNameLst>
                                      </p:cBhvr>
                                    </p:animRot>
                                  </p:childTnLst>
                                </p:cTn>
                              </p:par>
                              <p:par>
                                <p:cTn id="1245" presetID="8" presetClass="emph" presetSubtype="0" repeatCount="indefinite" fill="hold" grpId="1" nodeType="withEffect">
                                  <p:stCondLst>
                                    <p:cond delay="0"/>
                                  </p:stCondLst>
                                  <p:childTnLst>
                                    <p:animRot by="21600000">
                                      <p:cBhvr>
                                        <p:cTn id="1246" dur="2250" fill="hold"/>
                                        <p:tgtEl>
                                          <p:spTgt spid="208"/>
                                        </p:tgtEl>
                                        <p:attrNameLst>
                                          <p:attrName>r</p:attrName>
                                        </p:attrNameLst>
                                      </p:cBhvr>
                                    </p:animRot>
                                  </p:childTnLst>
                                </p:cTn>
                              </p:par>
                              <p:par>
                                <p:cTn id="1247" presetID="8" presetClass="emph" presetSubtype="0" repeatCount="indefinite" fill="hold" grpId="1" nodeType="withEffect">
                                  <p:stCondLst>
                                    <p:cond delay="0"/>
                                  </p:stCondLst>
                                  <p:childTnLst>
                                    <p:animRot by="21600000">
                                      <p:cBhvr>
                                        <p:cTn id="1248" dur="2250" fill="hold"/>
                                        <p:tgtEl>
                                          <p:spTgt spid="209"/>
                                        </p:tgtEl>
                                        <p:attrNameLst>
                                          <p:attrName>r</p:attrName>
                                        </p:attrNameLst>
                                      </p:cBhvr>
                                    </p:animRot>
                                  </p:childTnLst>
                                </p:cTn>
                              </p:par>
                              <p:par>
                                <p:cTn id="1249" presetID="8" presetClass="emph" presetSubtype="0" repeatCount="indefinite" fill="hold" grpId="1" nodeType="withEffect">
                                  <p:stCondLst>
                                    <p:cond delay="0"/>
                                  </p:stCondLst>
                                  <p:childTnLst>
                                    <p:animRot by="21600000">
                                      <p:cBhvr>
                                        <p:cTn id="1250" dur="2250" fill="hold"/>
                                        <p:tgtEl>
                                          <p:spTgt spid="210"/>
                                        </p:tgtEl>
                                        <p:attrNameLst>
                                          <p:attrName>r</p:attrName>
                                        </p:attrNameLst>
                                      </p:cBhvr>
                                    </p:animRot>
                                  </p:childTnLst>
                                </p:cTn>
                              </p:par>
                              <p:par>
                                <p:cTn id="1251" presetID="8" presetClass="emph" presetSubtype="0" repeatCount="indefinite" fill="hold" grpId="1" nodeType="withEffect">
                                  <p:stCondLst>
                                    <p:cond delay="0"/>
                                  </p:stCondLst>
                                  <p:childTnLst>
                                    <p:animRot by="21600000">
                                      <p:cBhvr>
                                        <p:cTn id="1252" dur="2250" fill="hold"/>
                                        <p:tgtEl>
                                          <p:spTgt spid="159"/>
                                        </p:tgtEl>
                                        <p:attrNameLst>
                                          <p:attrName>r</p:attrName>
                                        </p:attrNameLst>
                                      </p:cBhvr>
                                    </p:animRot>
                                  </p:childTnLst>
                                </p:cTn>
                              </p:par>
                              <p:par>
                                <p:cTn id="1253" presetID="9" presetClass="emph" presetSubtype="0" grpId="0" nodeType="withEffect">
                                  <p:stCondLst>
                                    <p:cond delay="0"/>
                                  </p:stCondLst>
                                  <p:childTnLst>
                                    <p:set>
                                      <p:cBhvr rctx="PPT">
                                        <p:cTn id="1254" dur="indefinite"/>
                                        <p:tgtEl>
                                          <p:spTgt spid="224"/>
                                        </p:tgtEl>
                                        <p:attrNameLst>
                                          <p:attrName>style.opacity</p:attrName>
                                        </p:attrNameLst>
                                      </p:cBhvr>
                                      <p:to>
                                        <p:strVal val="0"/>
                                      </p:to>
                                    </p:set>
                                    <p:animEffect filter="image" prLst="opacity: 0">
                                      <p:cBhvr rctx="IE">
                                        <p:cTn id="1255" dur="indefinite"/>
                                        <p:tgtEl>
                                          <p:spTgt spid="224"/>
                                        </p:tgtEl>
                                      </p:cBhvr>
                                    </p:animEffect>
                                  </p:childTnLst>
                                </p:cTn>
                              </p:par>
                              <p:par>
                                <p:cTn id="1256" presetID="23" presetClass="entr" presetSubtype="16" fill="hold" nodeType="withEffect">
                                  <p:stCondLst>
                                    <p:cond delay="0"/>
                                  </p:stCondLst>
                                  <p:childTnLst>
                                    <p:set>
                                      <p:cBhvr>
                                        <p:cTn id="1257" dur="1" fill="hold">
                                          <p:stCondLst>
                                            <p:cond delay="0"/>
                                          </p:stCondLst>
                                        </p:cTn>
                                        <p:tgtEl>
                                          <p:spTgt spid="223"/>
                                        </p:tgtEl>
                                        <p:attrNameLst>
                                          <p:attrName>style.visibility</p:attrName>
                                        </p:attrNameLst>
                                      </p:cBhvr>
                                      <p:to>
                                        <p:strVal val="visible"/>
                                      </p:to>
                                    </p:set>
                                    <p:anim calcmode="lin" valueType="num">
                                      <p:cBhvr>
                                        <p:cTn id="1258" dur="2250" fill="hold"/>
                                        <p:tgtEl>
                                          <p:spTgt spid="223"/>
                                        </p:tgtEl>
                                        <p:attrNameLst>
                                          <p:attrName>ppt_w</p:attrName>
                                        </p:attrNameLst>
                                      </p:cBhvr>
                                      <p:tavLst>
                                        <p:tav tm="0">
                                          <p:val>
                                            <p:fltVal val="0"/>
                                          </p:val>
                                        </p:tav>
                                        <p:tav tm="100000">
                                          <p:val>
                                            <p:strVal val="#ppt_w"/>
                                          </p:val>
                                        </p:tav>
                                      </p:tavLst>
                                    </p:anim>
                                    <p:anim calcmode="lin" valueType="num">
                                      <p:cBhvr>
                                        <p:cTn id="1259" dur="2250" fill="hold"/>
                                        <p:tgtEl>
                                          <p:spTgt spid="223"/>
                                        </p:tgtEl>
                                        <p:attrNameLst>
                                          <p:attrName>ppt_h</p:attrName>
                                        </p:attrNameLst>
                                      </p:cBhvr>
                                      <p:tavLst>
                                        <p:tav tm="0">
                                          <p:val>
                                            <p:fltVal val="0"/>
                                          </p:val>
                                        </p:tav>
                                        <p:tav tm="100000">
                                          <p:val>
                                            <p:strVal val="#ppt_h"/>
                                          </p:val>
                                        </p:tav>
                                      </p:tavLst>
                                    </p:anim>
                                  </p:childTnLst>
                                </p:cTn>
                              </p:par>
                            </p:childTnLst>
                          </p:cTn>
                        </p:par>
                        <p:par>
                          <p:cTn id="1260" fill="hold">
                            <p:stCondLst>
                              <p:cond delay="2250"/>
                            </p:stCondLst>
                            <p:childTnLst>
                              <p:par>
                                <p:cTn id="1261" presetID="2" presetClass="exit" presetSubtype="6" fill="hold" grpId="2" nodeType="afterEffect">
                                  <p:stCondLst>
                                    <p:cond delay="0"/>
                                  </p:stCondLst>
                                  <p:childTnLst>
                                    <p:anim calcmode="lin" valueType="num">
                                      <p:cBhvr additive="base">
                                        <p:cTn id="1262" dur="2250"/>
                                        <p:tgtEl>
                                          <p:spTgt spid="54"/>
                                        </p:tgtEl>
                                        <p:attrNameLst>
                                          <p:attrName>ppt_x</p:attrName>
                                        </p:attrNameLst>
                                      </p:cBhvr>
                                      <p:tavLst>
                                        <p:tav tm="0">
                                          <p:val>
                                            <p:strVal val="ppt_x"/>
                                          </p:val>
                                        </p:tav>
                                        <p:tav tm="100000">
                                          <p:val>
                                            <p:strVal val="1+ppt_w/2"/>
                                          </p:val>
                                        </p:tav>
                                      </p:tavLst>
                                    </p:anim>
                                    <p:anim calcmode="lin" valueType="num">
                                      <p:cBhvr additive="base">
                                        <p:cTn id="1263" dur="2250"/>
                                        <p:tgtEl>
                                          <p:spTgt spid="54"/>
                                        </p:tgtEl>
                                        <p:attrNameLst>
                                          <p:attrName>ppt_y</p:attrName>
                                        </p:attrNameLst>
                                      </p:cBhvr>
                                      <p:tavLst>
                                        <p:tav tm="0">
                                          <p:val>
                                            <p:strVal val="ppt_y"/>
                                          </p:val>
                                        </p:tav>
                                        <p:tav tm="100000">
                                          <p:val>
                                            <p:strVal val="1+ppt_h/2"/>
                                          </p:val>
                                        </p:tav>
                                      </p:tavLst>
                                    </p:anim>
                                    <p:set>
                                      <p:cBhvr>
                                        <p:cTn id="1264" dur="1" fill="hold">
                                          <p:stCondLst>
                                            <p:cond delay="2249"/>
                                          </p:stCondLst>
                                        </p:cTn>
                                        <p:tgtEl>
                                          <p:spTgt spid="54"/>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5"/>
                                        </p:tgtEl>
                                        <p:attrNameLst>
                                          <p:attrName>ppt_x</p:attrName>
                                        </p:attrNameLst>
                                      </p:cBhvr>
                                      <p:tavLst>
                                        <p:tav tm="0">
                                          <p:val>
                                            <p:strVal val="ppt_x"/>
                                          </p:val>
                                        </p:tav>
                                        <p:tav tm="100000">
                                          <p:val>
                                            <p:strVal val="1+ppt_w/2"/>
                                          </p:val>
                                        </p:tav>
                                      </p:tavLst>
                                    </p:anim>
                                    <p:anim calcmode="lin" valueType="num">
                                      <p:cBhvr additive="base">
                                        <p:cTn id="1267" dur="2250"/>
                                        <p:tgtEl>
                                          <p:spTgt spid="55"/>
                                        </p:tgtEl>
                                        <p:attrNameLst>
                                          <p:attrName>ppt_y</p:attrName>
                                        </p:attrNameLst>
                                      </p:cBhvr>
                                      <p:tavLst>
                                        <p:tav tm="0">
                                          <p:val>
                                            <p:strVal val="ppt_y"/>
                                          </p:val>
                                        </p:tav>
                                        <p:tav tm="100000">
                                          <p:val>
                                            <p:strVal val="1+ppt_h/2"/>
                                          </p:val>
                                        </p:tav>
                                      </p:tavLst>
                                    </p:anim>
                                    <p:set>
                                      <p:cBhvr>
                                        <p:cTn id="1268" dur="1" fill="hold">
                                          <p:stCondLst>
                                            <p:cond delay="2249"/>
                                          </p:stCondLst>
                                        </p:cTn>
                                        <p:tgtEl>
                                          <p:spTgt spid="55"/>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6"/>
                                        </p:tgtEl>
                                        <p:attrNameLst>
                                          <p:attrName>ppt_x</p:attrName>
                                        </p:attrNameLst>
                                      </p:cBhvr>
                                      <p:tavLst>
                                        <p:tav tm="0">
                                          <p:val>
                                            <p:strVal val="ppt_x"/>
                                          </p:val>
                                        </p:tav>
                                        <p:tav tm="100000">
                                          <p:val>
                                            <p:strVal val="1+ppt_w/2"/>
                                          </p:val>
                                        </p:tav>
                                      </p:tavLst>
                                    </p:anim>
                                    <p:anim calcmode="lin" valueType="num">
                                      <p:cBhvr additive="base">
                                        <p:cTn id="1271" dur="2250"/>
                                        <p:tgtEl>
                                          <p:spTgt spid="56"/>
                                        </p:tgtEl>
                                        <p:attrNameLst>
                                          <p:attrName>ppt_y</p:attrName>
                                        </p:attrNameLst>
                                      </p:cBhvr>
                                      <p:tavLst>
                                        <p:tav tm="0">
                                          <p:val>
                                            <p:strVal val="ppt_y"/>
                                          </p:val>
                                        </p:tav>
                                        <p:tav tm="100000">
                                          <p:val>
                                            <p:strVal val="1+ppt_h/2"/>
                                          </p:val>
                                        </p:tav>
                                      </p:tavLst>
                                    </p:anim>
                                    <p:set>
                                      <p:cBhvr>
                                        <p:cTn id="1272" dur="1" fill="hold">
                                          <p:stCondLst>
                                            <p:cond delay="2249"/>
                                          </p:stCondLst>
                                        </p:cTn>
                                        <p:tgtEl>
                                          <p:spTgt spid="56"/>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7"/>
                                        </p:tgtEl>
                                        <p:attrNameLst>
                                          <p:attrName>ppt_x</p:attrName>
                                        </p:attrNameLst>
                                      </p:cBhvr>
                                      <p:tavLst>
                                        <p:tav tm="0">
                                          <p:val>
                                            <p:strVal val="ppt_x"/>
                                          </p:val>
                                        </p:tav>
                                        <p:tav tm="100000">
                                          <p:val>
                                            <p:strVal val="1+ppt_w/2"/>
                                          </p:val>
                                        </p:tav>
                                      </p:tavLst>
                                    </p:anim>
                                    <p:anim calcmode="lin" valueType="num">
                                      <p:cBhvr additive="base">
                                        <p:cTn id="1275" dur="2250"/>
                                        <p:tgtEl>
                                          <p:spTgt spid="57"/>
                                        </p:tgtEl>
                                        <p:attrNameLst>
                                          <p:attrName>ppt_y</p:attrName>
                                        </p:attrNameLst>
                                      </p:cBhvr>
                                      <p:tavLst>
                                        <p:tav tm="0">
                                          <p:val>
                                            <p:strVal val="ppt_y"/>
                                          </p:val>
                                        </p:tav>
                                        <p:tav tm="100000">
                                          <p:val>
                                            <p:strVal val="1+ppt_h/2"/>
                                          </p:val>
                                        </p:tav>
                                      </p:tavLst>
                                    </p:anim>
                                    <p:set>
                                      <p:cBhvr>
                                        <p:cTn id="1276" dur="1" fill="hold">
                                          <p:stCondLst>
                                            <p:cond delay="2249"/>
                                          </p:stCondLst>
                                        </p:cTn>
                                        <p:tgtEl>
                                          <p:spTgt spid="57"/>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8"/>
                                        </p:tgtEl>
                                        <p:attrNameLst>
                                          <p:attrName>ppt_x</p:attrName>
                                        </p:attrNameLst>
                                      </p:cBhvr>
                                      <p:tavLst>
                                        <p:tav tm="0">
                                          <p:val>
                                            <p:strVal val="ppt_x"/>
                                          </p:val>
                                        </p:tav>
                                        <p:tav tm="100000">
                                          <p:val>
                                            <p:strVal val="1+ppt_w/2"/>
                                          </p:val>
                                        </p:tav>
                                      </p:tavLst>
                                    </p:anim>
                                    <p:anim calcmode="lin" valueType="num">
                                      <p:cBhvr additive="base">
                                        <p:cTn id="1279" dur="2250"/>
                                        <p:tgtEl>
                                          <p:spTgt spid="58"/>
                                        </p:tgtEl>
                                        <p:attrNameLst>
                                          <p:attrName>ppt_y</p:attrName>
                                        </p:attrNameLst>
                                      </p:cBhvr>
                                      <p:tavLst>
                                        <p:tav tm="0">
                                          <p:val>
                                            <p:strVal val="ppt_y"/>
                                          </p:val>
                                        </p:tav>
                                        <p:tav tm="100000">
                                          <p:val>
                                            <p:strVal val="1+ppt_h/2"/>
                                          </p:val>
                                        </p:tav>
                                      </p:tavLst>
                                    </p:anim>
                                    <p:set>
                                      <p:cBhvr>
                                        <p:cTn id="1280" dur="1" fill="hold">
                                          <p:stCondLst>
                                            <p:cond delay="2249"/>
                                          </p:stCondLst>
                                        </p:cTn>
                                        <p:tgtEl>
                                          <p:spTgt spid="58"/>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59"/>
                                        </p:tgtEl>
                                        <p:attrNameLst>
                                          <p:attrName>ppt_x</p:attrName>
                                        </p:attrNameLst>
                                      </p:cBhvr>
                                      <p:tavLst>
                                        <p:tav tm="0">
                                          <p:val>
                                            <p:strVal val="ppt_x"/>
                                          </p:val>
                                        </p:tav>
                                        <p:tav tm="100000">
                                          <p:val>
                                            <p:strVal val="1+ppt_w/2"/>
                                          </p:val>
                                        </p:tav>
                                      </p:tavLst>
                                    </p:anim>
                                    <p:anim calcmode="lin" valueType="num">
                                      <p:cBhvr additive="base">
                                        <p:cTn id="1283" dur="2250"/>
                                        <p:tgtEl>
                                          <p:spTgt spid="59"/>
                                        </p:tgtEl>
                                        <p:attrNameLst>
                                          <p:attrName>ppt_y</p:attrName>
                                        </p:attrNameLst>
                                      </p:cBhvr>
                                      <p:tavLst>
                                        <p:tav tm="0">
                                          <p:val>
                                            <p:strVal val="ppt_y"/>
                                          </p:val>
                                        </p:tav>
                                        <p:tav tm="100000">
                                          <p:val>
                                            <p:strVal val="1+ppt_h/2"/>
                                          </p:val>
                                        </p:tav>
                                      </p:tavLst>
                                    </p:anim>
                                    <p:set>
                                      <p:cBhvr>
                                        <p:cTn id="1284" dur="1" fill="hold">
                                          <p:stCondLst>
                                            <p:cond delay="2249"/>
                                          </p:stCondLst>
                                        </p:cTn>
                                        <p:tgtEl>
                                          <p:spTgt spid="59"/>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0"/>
                                        </p:tgtEl>
                                        <p:attrNameLst>
                                          <p:attrName>ppt_x</p:attrName>
                                        </p:attrNameLst>
                                      </p:cBhvr>
                                      <p:tavLst>
                                        <p:tav tm="0">
                                          <p:val>
                                            <p:strVal val="ppt_x"/>
                                          </p:val>
                                        </p:tav>
                                        <p:tav tm="100000">
                                          <p:val>
                                            <p:strVal val="1+ppt_w/2"/>
                                          </p:val>
                                        </p:tav>
                                      </p:tavLst>
                                    </p:anim>
                                    <p:anim calcmode="lin" valueType="num">
                                      <p:cBhvr additive="base">
                                        <p:cTn id="1287" dur="2250"/>
                                        <p:tgtEl>
                                          <p:spTgt spid="60"/>
                                        </p:tgtEl>
                                        <p:attrNameLst>
                                          <p:attrName>ppt_y</p:attrName>
                                        </p:attrNameLst>
                                      </p:cBhvr>
                                      <p:tavLst>
                                        <p:tav tm="0">
                                          <p:val>
                                            <p:strVal val="ppt_y"/>
                                          </p:val>
                                        </p:tav>
                                        <p:tav tm="100000">
                                          <p:val>
                                            <p:strVal val="1+ppt_h/2"/>
                                          </p:val>
                                        </p:tav>
                                      </p:tavLst>
                                    </p:anim>
                                    <p:set>
                                      <p:cBhvr>
                                        <p:cTn id="1288" dur="1" fill="hold">
                                          <p:stCondLst>
                                            <p:cond delay="2249"/>
                                          </p:stCondLst>
                                        </p:cTn>
                                        <p:tgtEl>
                                          <p:spTgt spid="60"/>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1"/>
                                        </p:tgtEl>
                                        <p:attrNameLst>
                                          <p:attrName>ppt_x</p:attrName>
                                        </p:attrNameLst>
                                      </p:cBhvr>
                                      <p:tavLst>
                                        <p:tav tm="0">
                                          <p:val>
                                            <p:strVal val="ppt_x"/>
                                          </p:val>
                                        </p:tav>
                                        <p:tav tm="100000">
                                          <p:val>
                                            <p:strVal val="1+ppt_w/2"/>
                                          </p:val>
                                        </p:tav>
                                      </p:tavLst>
                                    </p:anim>
                                    <p:anim calcmode="lin" valueType="num">
                                      <p:cBhvr additive="base">
                                        <p:cTn id="1291" dur="2250"/>
                                        <p:tgtEl>
                                          <p:spTgt spid="61"/>
                                        </p:tgtEl>
                                        <p:attrNameLst>
                                          <p:attrName>ppt_y</p:attrName>
                                        </p:attrNameLst>
                                      </p:cBhvr>
                                      <p:tavLst>
                                        <p:tav tm="0">
                                          <p:val>
                                            <p:strVal val="ppt_y"/>
                                          </p:val>
                                        </p:tav>
                                        <p:tav tm="100000">
                                          <p:val>
                                            <p:strVal val="1+ppt_h/2"/>
                                          </p:val>
                                        </p:tav>
                                      </p:tavLst>
                                    </p:anim>
                                    <p:set>
                                      <p:cBhvr>
                                        <p:cTn id="1292" dur="1" fill="hold">
                                          <p:stCondLst>
                                            <p:cond delay="2249"/>
                                          </p:stCondLst>
                                        </p:cTn>
                                        <p:tgtEl>
                                          <p:spTgt spid="61"/>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2"/>
                                        </p:tgtEl>
                                        <p:attrNameLst>
                                          <p:attrName>ppt_x</p:attrName>
                                        </p:attrNameLst>
                                      </p:cBhvr>
                                      <p:tavLst>
                                        <p:tav tm="0">
                                          <p:val>
                                            <p:strVal val="ppt_x"/>
                                          </p:val>
                                        </p:tav>
                                        <p:tav tm="100000">
                                          <p:val>
                                            <p:strVal val="1+ppt_w/2"/>
                                          </p:val>
                                        </p:tav>
                                      </p:tavLst>
                                    </p:anim>
                                    <p:anim calcmode="lin" valueType="num">
                                      <p:cBhvr additive="base">
                                        <p:cTn id="1295" dur="2250"/>
                                        <p:tgtEl>
                                          <p:spTgt spid="62"/>
                                        </p:tgtEl>
                                        <p:attrNameLst>
                                          <p:attrName>ppt_y</p:attrName>
                                        </p:attrNameLst>
                                      </p:cBhvr>
                                      <p:tavLst>
                                        <p:tav tm="0">
                                          <p:val>
                                            <p:strVal val="ppt_y"/>
                                          </p:val>
                                        </p:tav>
                                        <p:tav tm="100000">
                                          <p:val>
                                            <p:strVal val="1+ppt_h/2"/>
                                          </p:val>
                                        </p:tav>
                                      </p:tavLst>
                                    </p:anim>
                                    <p:set>
                                      <p:cBhvr>
                                        <p:cTn id="1296" dur="1" fill="hold">
                                          <p:stCondLst>
                                            <p:cond delay="2249"/>
                                          </p:stCondLst>
                                        </p:cTn>
                                        <p:tgtEl>
                                          <p:spTgt spid="62"/>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3"/>
                                        </p:tgtEl>
                                        <p:attrNameLst>
                                          <p:attrName>ppt_x</p:attrName>
                                        </p:attrNameLst>
                                      </p:cBhvr>
                                      <p:tavLst>
                                        <p:tav tm="0">
                                          <p:val>
                                            <p:strVal val="ppt_x"/>
                                          </p:val>
                                        </p:tav>
                                        <p:tav tm="100000">
                                          <p:val>
                                            <p:strVal val="1+ppt_w/2"/>
                                          </p:val>
                                        </p:tav>
                                      </p:tavLst>
                                    </p:anim>
                                    <p:anim calcmode="lin" valueType="num">
                                      <p:cBhvr additive="base">
                                        <p:cTn id="1299" dur="2250"/>
                                        <p:tgtEl>
                                          <p:spTgt spid="63"/>
                                        </p:tgtEl>
                                        <p:attrNameLst>
                                          <p:attrName>ppt_y</p:attrName>
                                        </p:attrNameLst>
                                      </p:cBhvr>
                                      <p:tavLst>
                                        <p:tav tm="0">
                                          <p:val>
                                            <p:strVal val="ppt_y"/>
                                          </p:val>
                                        </p:tav>
                                        <p:tav tm="100000">
                                          <p:val>
                                            <p:strVal val="1+ppt_h/2"/>
                                          </p:val>
                                        </p:tav>
                                      </p:tavLst>
                                    </p:anim>
                                    <p:set>
                                      <p:cBhvr>
                                        <p:cTn id="1300" dur="1" fill="hold">
                                          <p:stCondLst>
                                            <p:cond delay="2249"/>
                                          </p:stCondLst>
                                        </p:cTn>
                                        <p:tgtEl>
                                          <p:spTgt spid="63"/>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4"/>
                                        </p:tgtEl>
                                        <p:attrNameLst>
                                          <p:attrName>ppt_x</p:attrName>
                                        </p:attrNameLst>
                                      </p:cBhvr>
                                      <p:tavLst>
                                        <p:tav tm="0">
                                          <p:val>
                                            <p:strVal val="ppt_x"/>
                                          </p:val>
                                        </p:tav>
                                        <p:tav tm="100000">
                                          <p:val>
                                            <p:strVal val="1+ppt_w/2"/>
                                          </p:val>
                                        </p:tav>
                                      </p:tavLst>
                                    </p:anim>
                                    <p:anim calcmode="lin" valueType="num">
                                      <p:cBhvr additive="base">
                                        <p:cTn id="1303" dur="2250"/>
                                        <p:tgtEl>
                                          <p:spTgt spid="64"/>
                                        </p:tgtEl>
                                        <p:attrNameLst>
                                          <p:attrName>ppt_y</p:attrName>
                                        </p:attrNameLst>
                                      </p:cBhvr>
                                      <p:tavLst>
                                        <p:tav tm="0">
                                          <p:val>
                                            <p:strVal val="ppt_y"/>
                                          </p:val>
                                        </p:tav>
                                        <p:tav tm="100000">
                                          <p:val>
                                            <p:strVal val="1+ppt_h/2"/>
                                          </p:val>
                                        </p:tav>
                                      </p:tavLst>
                                    </p:anim>
                                    <p:set>
                                      <p:cBhvr>
                                        <p:cTn id="1304" dur="1" fill="hold">
                                          <p:stCondLst>
                                            <p:cond delay="2249"/>
                                          </p:stCondLst>
                                        </p:cTn>
                                        <p:tgtEl>
                                          <p:spTgt spid="64"/>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5"/>
                                        </p:tgtEl>
                                        <p:attrNameLst>
                                          <p:attrName>ppt_x</p:attrName>
                                        </p:attrNameLst>
                                      </p:cBhvr>
                                      <p:tavLst>
                                        <p:tav tm="0">
                                          <p:val>
                                            <p:strVal val="ppt_x"/>
                                          </p:val>
                                        </p:tav>
                                        <p:tav tm="100000">
                                          <p:val>
                                            <p:strVal val="1+ppt_w/2"/>
                                          </p:val>
                                        </p:tav>
                                      </p:tavLst>
                                    </p:anim>
                                    <p:anim calcmode="lin" valueType="num">
                                      <p:cBhvr additive="base">
                                        <p:cTn id="1307" dur="2250"/>
                                        <p:tgtEl>
                                          <p:spTgt spid="65"/>
                                        </p:tgtEl>
                                        <p:attrNameLst>
                                          <p:attrName>ppt_y</p:attrName>
                                        </p:attrNameLst>
                                      </p:cBhvr>
                                      <p:tavLst>
                                        <p:tav tm="0">
                                          <p:val>
                                            <p:strVal val="ppt_y"/>
                                          </p:val>
                                        </p:tav>
                                        <p:tav tm="100000">
                                          <p:val>
                                            <p:strVal val="1+ppt_h/2"/>
                                          </p:val>
                                        </p:tav>
                                      </p:tavLst>
                                    </p:anim>
                                    <p:set>
                                      <p:cBhvr>
                                        <p:cTn id="1308" dur="1" fill="hold">
                                          <p:stCondLst>
                                            <p:cond delay="2249"/>
                                          </p:stCondLst>
                                        </p:cTn>
                                        <p:tgtEl>
                                          <p:spTgt spid="65"/>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6"/>
                                        </p:tgtEl>
                                        <p:attrNameLst>
                                          <p:attrName>ppt_x</p:attrName>
                                        </p:attrNameLst>
                                      </p:cBhvr>
                                      <p:tavLst>
                                        <p:tav tm="0">
                                          <p:val>
                                            <p:strVal val="ppt_x"/>
                                          </p:val>
                                        </p:tav>
                                        <p:tav tm="100000">
                                          <p:val>
                                            <p:strVal val="1+ppt_w/2"/>
                                          </p:val>
                                        </p:tav>
                                      </p:tavLst>
                                    </p:anim>
                                    <p:anim calcmode="lin" valueType="num">
                                      <p:cBhvr additive="base">
                                        <p:cTn id="1311" dur="2250"/>
                                        <p:tgtEl>
                                          <p:spTgt spid="66"/>
                                        </p:tgtEl>
                                        <p:attrNameLst>
                                          <p:attrName>ppt_y</p:attrName>
                                        </p:attrNameLst>
                                      </p:cBhvr>
                                      <p:tavLst>
                                        <p:tav tm="0">
                                          <p:val>
                                            <p:strVal val="ppt_y"/>
                                          </p:val>
                                        </p:tav>
                                        <p:tav tm="100000">
                                          <p:val>
                                            <p:strVal val="1+ppt_h/2"/>
                                          </p:val>
                                        </p:tav>
                                      </p:tavLst>
                                    </p:anim>
                                    <p:set>
                                      <p:cBhvr>
                                        <p:cTn id="1312" dur="1" fill="hold">
                                          <p:stCondLst>
                                            <p:cond delay="2249"/>
                                          </p:stCondLst>
                                        </p:cTn>
                                        <p:tgtEl>
                                          <p:spTgt spid="66"/>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7"/>
                                        </p:tgtEl>
                                        <p:attrNameLst>
                                          <p:attrName>ppt_x</p:attrName>
                                        </p:attrNameLst>
                                      </p:cBhvr>
                                      <p:tavLst>
                                        <p:tav tm="0">
                                          <p:val>
                                            <p:strVal val="ppt_x"/>
                                          </p:val>
                                        </p:tav>
                                        <p:tav tm="100000">
                                          <p:val>
                                            <p:strVal val="1+ppt_w/2"/>
                                          </p:val>
                                        </p:tav>
                                      </p:tavLst>
                                    </p:anim>
                                    <p:anim calcmode="lin" valueType="num">
                                      <p:cBhvr additive="base">
                                        <p:cTn id="1315" dur="2250"/>
                                        <p:tgtEl>
                                          <p:spTgt spid="67"/>
                                        </p:tgtEl>
                                        <p:attrNameLst>
                                          <p:attrName>ppt_y</p:attrName>
                                        </p:attrNameLst>
                                      </p:cBhvr>
                                      <p:tavLst>
                                        <p:tav tm="0">
                                          <p:val>
                                            <p:strVal val="ppt_y"/>
                                          </p:val>
                                        </p:tav>
                                        <p:tav tm="100000">
                                          <p:val>
                                            <p:strVal val="1+ppt_h/2"/>
                                          </p:val>
                                        </p:tav>
                                      </p:tavLst>
                                    </p:anim>
                                    <p:set>
                                      <p:cBhvr>
                                        <p:cTn id="1316" dur="1" fill="hold">
                                          <p:stCondLst>
                                            <p:cond delay="2249"/>
                                          </p:stCondLst>
                                        </p:cTn>
                                        <p:tgtEl>
                                          <p:spTgt spid="67"/>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8"/>
                                        </p:tgtEl>
                                        <p:attrNameLst>
                                          <p:attrName>ppt_x</p:attrName>
                                        </p:attrNameLst>
                                      </p:cBhvr>
                                      <p:tavLst>
                                        <p:tav tm="0">
                                          <p:val>
                                            <p:strVal val="ppt_x"/>
                                          </p:val>
                                        </p:tav>
                                        <p:tav tm="100000">
                                          <p:val>
                                            <p:strVal val="1+ppt_w/2"/>
                                          </p:val>
                                        </p:tav>
                                      </p:tavLst>
                                    </p:anim>
                                    <p:anim calcmode="lin" valueType="num">
                                      <p:cBhvr additive="base">
                                        <p:cTn id="1319" dur="2250"/>
                                        <p:tgtEl>
                                          <p:spTgt spid="68"/>
                                        </p:tgtEl>
                                        <p:attrNameLst>
                                          <p:attrName>ppt_y</p:attrName>
                                        </p:attrNameLst>
                                      </p:cBhvr>
                                      <p:tavLst>
                                        <p:tav tm="0">
                                          <p:val>
                                            <p:strVal val="ppt_y"/>
                                          </p:val>
                                        </p:tav>
                                        <p:tav tm="100000">
                                          <p:val>
                                            <p:strVal val="1+ppt_h/2"/>
                                          </p:val>
                                        </p:tav>
                                      </p:tavLst>
                                    </p:anim>
                                    <p:set>
                                      <p:cBhvr>
                                        <p:cTn id="1320" dur="1" fill="hold">
                                          <p:stCondLst>
                                            <p:cond delay="2249"/>
                                          </p:stCondLst>
                                        </p:cTn>
                                        <p:tgtEl>
                                          <p:spTgt spid="68"/>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69"/>
                                        </p:tgtEl>
                                        <p:attrNameLst>
                                          <p:attrName>ppt_x</p:attrName>
                                        </p:attrNameLst>
                                      </p:cBhvr>
                                      <p:tavLst>
                                        <p:tav tm="0">
                                          <p:val>
                                            <p:strVal val="ppt_x"/>
                                          </p:val>
                                        </p:tav>
                                        <p:tav tm="100000">
                                          <p:val>
                                            <p:strVal val="1+ppt_w/2"/>
                                          </p:val>
                                        </p:tav>
                                      </p:tavLst>
                                    </p:anim>
                                    <p:anim calcmode="lin" valueType="num">
                                      <p:cBhvr additive="base">
                                        <p:cTn id="1323" dur="2250"/>
                                        <p:tgtEl>
                                          <p:spTgt spid="69"/>
                                        </p:tgtEl>
                                        <p:attrNameLst>
                                          <p:attrName>ppt_y</p:attrName>
                                        </p:attrNameLst>
                                      </p:cBhvr>
                                      <p:tavLst>
                                        <p:tav tm="0">
                                          <p:val>
                                            <p:strVal val="ppt_y"/>
                                          </p:val>
                                        </p:tav>
                                        <p:tav tm="100000">
                                          <p:val>
                                            <p:strVal val="1+ppt_h/2"/>
                                          </p:val>
                                        </p:tav>
                                      </p:tavLst>
                                    </p:anim>
                                    <p:set>
                                      <p:cBhvr>
                                        <p:cTn id="1324" dur="1" fill="hold">
                                          <p:stCondLst>
                                            <p:cond delay="2249"/>
                                          </p:stCondLst>
                                        </p:cTn>
                                        <p:tgtEl>
                                          <p:spTgt spid="69"/>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0"/>
                                        </p:tgtEl>
                                        <p:attrNameLst>
                                          <p:attrName>ppt_x</p:attrName>
                                        </p:attrNameLst>
                                      </p:cBhvr>
                                      <p:tavLst>
                                        <p:tav tm="0">
                                          <p:val>
                                            <p:strVal val="ppt_x"/>
                                          </p:val>
                                        </p:tav>
                                        <p:tav tm="100000">
                                          <p:val>
                                            <p:strVal val="1+ppt_w/2"/>
                                          </p:val>
                                        </p:tav>
                                      </p:tavLst>
                                    </p:anim>
                                    <p:anim calcmode="lin" valueType="num">
                                      <p:cBhvr additive="base">
                                        <p:cTn id="1327" dur="2250"/>
                                        <p:tgtEl>
                                          <p:spTgt spid="70"/>
                                        </p:tgtEl>
                                        <p:attrNameLst>
                                          <p:attrName>ppt_y</p:attrName>
                                        </p:attrNameLst>
                                      </p:cBhvr>
                                      <p:tavLst>
                                        <p:tav tm="0">
                                          <p:val>
                                            <p:strVal val="ppt_y"/>
                                          </p:val>
                                        </p:tav>
                                        <p:tav tm="100000">
                                          <p:val>
                                            <p:strVal val="1+ppt_h/2"/>
                                          </p:val>
                                        </p:tav>
                                      </p:tavLst>
                                    </p:anim>
                                    <p:set>
                                      <p:cBhvr>
                                        <p:cTn id="1328" dur="1" fill="hold">
                                          <p:stCondLst>
                                            <p:cond delay="2249"/>
                                          </p:stCondLst>
                                        </p:cTn>
                                        <p:tgtEl>
                                          <p:spTgt spid="70"/>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1"/>
                                        </p:tgtEl>
                                        <p:attrNameLst>
                                          <p:attrName>ppt_x</p:attrName>
                                        </p:attrNameLst>
                                      </p:cBhvr>
                                      <p:tavLst>
                                        <p:tav tm="0">
                                          <p:val>
                                            <p:strVal val="ppt_x"/>
                                          </p:val>
                                        </p:tav>
                                        <p:tav tm="100000">
                                          <p:val>
                                            <p:strVal val="1+ppt_w/2"/>
                                          </p:val>
                                        </p:tav>
                                      </p:tavLst>
                                    </p:anim>
                                    <p:anim calcmode="lin" valueType="num">
                                      <p:cBhvr additive="base">
                                        <p:cTn id="1331" dur="2250"/>
                                        <p:tgtEl>
                                          <p:spTgt spid="71"/>
                                        </p:tgtEl>
                                        <p:attrNameLst>
                                          <p:attrName>ppt_y</p:attrName>
                                        </p:attrNameLst>
                                      </p:cBhvr>
                                      <p:tavLst>
                                        <p:tav tm="0">
                                          <p:val>
                                            <p:strVal val="ppt_y"/>
                                          </p:val>
                                        </p:tav>
                                        <p:tav tm="100000">
                                          <p:val>
                                            <p:strVal val="1+ppt_h/2"/>
                                          </p:val>
                                        </p:tav>
                                      </p:tavLst>
                                    </p:anim>
                                    <p:set>
                                      <p:cBhvr>
                                        <p:cTn id="1332" dur="1" fill="hold">
                                          <p:stCondLst>
                                            <p:cond delay="2249"/>
                                          </p:stCondLst>
                                        </p:cTn>
                                        <p:tgtEl>
                                          <p:spTgt spid="71"/>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2"/>
                                        </p:tgtEl>
                                        <p:attrNameLst>
                                          <p:attrName>ppt_x</p:attrName>
                                        </p:attrNameLst>
                                      </p:cBhvr>
                                      <p:tavLst>
                                        <p:tav tm="0">
                                          <p:val>
                                            <p:strVal val="ppt_x"/>
                                          </p:val>
                                        </p:tav>
                                        <p:tav tm="100000">
                                          <p:val>
                                            <p:strVal val="1+ppt_w/2"/>
                                          </p:val>
                                        </p:tav>
                                      </p:tavLst>
                                    </p:anim>
                                    <p:anim calcmode="lin" valueType="num">
                                      <p:cBhvr additive="base">
                                        <p:cTn id="1335" dur="2250"/>
                                        <p:tgtEl>
                                          <p:spTgt spid="72"/>
                                        </p:tgtEl>
                                        <p:attrNameLst>
                                          <p:attrName>ppt_y</p:attrName>
                                        </p:attrNameLst>
                                      </p:cBhvr>
                                      <p:tavLst>
                                        <p:tav tm="0">
                                          <p:val>
                                            <p:strVal val="ppt_y"/>
                                          </p:val>
                                        </p:tav>
                                        <p:tav tm="100000">
                                          <p:val>
                                            <p:strVal val="1+ppt_h/2"/>
                                          </p:val>
                                        </p:tav>
                                      </p:tavLst>
                                    </p:anim>
                                    <p:set>
                                      <p:cBhvr>
                                        <p:cTn id="1336" dur="1" fill="hold">
                                          <p:stCondLst>
                                            <p:cond delay="2249"/>
                                          </p:stCondLst>
                                        </p:cTn>
                                        <p:tgtEl>
                                          <p:spTgt spid="72"/>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3"/>
                                        </p:tgtEl>
                                        <p:attrNameLst>
                                          <p:attrName>ppt_x</p:attrName>
                                        </p:attrNameLst>
                                      </p:cBhvr>
                                      <p:tavLst>
                                        <p:tav tm="0">
                                          <p:val>
                                            <p:strVal val="ppt_x"/>
                                          </p:val>
                                        </p:tav>
                                        <p:tav tm="100000">
                                          <p:val>
                                            <p:strVal val="1+ppt_w/2"/>
                                          </p:val>
                                        </p:tav>
                                      </p:tavLst>
                                    </p:anim>
                                    <p:anim calcmode="lin" valueType="num">
                                      <p:cBhvr additive="base">
                                        <p:cTn id="1339" dur="2250"/>
                                        <p:tgtEl>
                                          <p:spTgt spid="73"/>
                                        </p:tgtEl>
                                        <p:attrNameLst>
                                          <p:attrName>ppt_y</p:attrName>
                                        </p:attrNameLst>
                                      </p:cBhvr>
                                      <p:tavLst>
                                        <p:tav tm="0">
                                          <p:val>
                                            <p:strVal val="ppt_y"/>
                                          </p:val>
                                        </p:tav>
                                        <p:tav tm="100000">
                                          <p:val>
                                            <p:strVal val="1+ppt_h/2"/>
                                          </p:val>
                                        </p:tav>
                                      </p:tavLst>
                                    </p:anim>
                                    <p:set>
                                      <p:cBhvr>
                                        <p:cTn id="1340" dur="1" fill="hold">
                                          <p:stCondLst>
                                            <p:cond delay="2249"/>
                                          </p:stCondLst>
                                        </p:cTn>
                                        <p:tgtEl>
                                          <p:spTgt spid="73"/>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4"/>
                                        </p:tgtEl>
                                        <p:attrNameLst>
                                          <p:attrName>ppt_x</p:attrName>
                                        </p:attrNameLst>
                                      </p:cBhvr>
                                      <p:tavLst>
                                        <p:tav tm="0">
                                          <p:val>
                                            <p:strVal val="ppt_x"/>
                                          </p:val>
                                        </p:tav>
                                        <p:tav tm="100000">
                                          <p:val>
                                            <p:strVal val="1+ppt_w/2"/>
                                          </p:val>
                                        </p:tav>
                                      </p:tavLst>
                                    </p:anim>
                                    <p:anim calcmode="lin" valueType="num">
                                      <p:cBhvr additive="base">
                                        <p:cTn id="1343" dur="2250"/>
                                        <p:tgtEl>
                                          <p:spTgt spid="74"/>
                                        </p:tgtEl>
                                        <p:attrNameLst>
                                          <p:attrName>ppt_y</p:attrName>
                                        </p:attrNameLst>
                                      </p:cBhvr>
                                      <p:tavLst>
                                        <p:tav tm="0">
                                          <p:val>
                                            <p:strVal val="ppt_y"/>
                                          </p:val>
                                        </p:tav>
                                        <p:tav tm="100000">
                                          <p:val>
                                            <p:strVal val="1+ppt_h/2"/>
                                          </p:val>
                                        </p:tav>
                                      </p:tavLst>
                                    </p:anim>
                                    <p:set>
                                      <p:cBhvr>
                                        <p:cTn id="1344" dur="1" fill="hold">
                                          <p:stCondLst>
                                            <p:cond delay="2249"/>
                                          </p:stCondLst>
                                        </p:cTn>
                                        <p:tgtEl>
                                          <p:spTgt spid="74"/>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5"/>
                                        </p:tgtEl>
                                        <p:attrNameLst>
                                          <p:attrName>ppt_x</p:attrName>
                                        </p:attrNameLst>
                                      </p:cBhvr>
                                      <p:tavLst>
                                        <p:tav tm="0">
                                          <p:val>
                                            <p:strVal val="ppt_x"/>
                                          </p:val>
                                        </p:tav>
                                        <p:tav tm="100000">
                                          <p:val>
                                            <p:strVal val="1+ppt_w/2"/>
                                          </p:val>
                                        </p:tav>
                                      </p:tavLst>
                                    </p:anim>
                                    <p:anim calcmode="lin" valueType="num">
                                      <p:cBhvr additive="base">
                                        <p:cTn id="1347" dur="2250"/>
                                        <p:tgtEl>
                                          <p:spTgt spid="75"/>
                                        </p:tgtEl>
                                        <p:attrNameLst>
                                          <p:attrName>ppt_y</p:attrName>
                                        </p:attrNameLst>
                                      </p:cBhvr>
                                      <p:tavLst>
                                        <p:tav tm="0">
                                          <p:val>
                                            <p:strVal val="ppt_y"/>
                                          </p:val>
                                        </p:tav>
                                        <p:tav tm="100000">
                                          <p:val>
                                            <p:strVal val="1+ppt_h/2"/>
                                          </p:val>
                                        </p:tav>
                                      </p:tavLst>
                                    </p:anim>
                                    <p:set>
                                      <p:cBhvr>
                                        <p:cTn id="1348" dur="1" fill="hold">
                                          <p:stCondLst>
                                            <p:cond delay="2249"/>
                                          </p:stCondLst>
                                        </p:cTn>
                                        <p:tgtEl>
                                          <p:spTgt spid="75"/>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6"/>
                                        </p:tgtEl>
                                        <p:attrNameLst>
                                          <p:attrName>ppt_x</p:attrName>
                                        </p:attrNameLst>
                                      </p:cBhvr>
                                      <p:tavLst>
                                        <p:tav tm="0">
                                          <p:val>
                                            <p:strVal val="ppt_x"/>
                                          </p:val>
                                        </p:tav>
                                        <p:tav tm="100000">
                                          <p:val>
                                            <p:strVal val="1+ppt_w/2"/>
                                          </p:val>
                                        </p:tav>
                                      </p:tavLst>
                                    </p:anim>
                                    <p:anim calcmode="lin" valueType="num">
                                      <p:cBhvr additive="base">
                                        <p:cTn id="1351" dur="2250"/>
                                        <p:tgtEl>
                                          <p:spTgt spid="76"/>
                                        </p:tgtEl>
                                        <p:attrNameLst>
                                          <p:attrName>ppt_y</p:attrName>
                                        </p:attrNameLst>
                                      </p:cBhvr>
                                      <p:tavLst>
                                        <p:tav tm="0">
                                          <p:val>
                                            <p:strVal val="ppt_y"/>
                                          </p:val>
                                        </p:tav>
                                        <p:tav tm="100000">
                                          <p:val>
                                            <p:strVal val="1+ppt_h/2"/>
                                          </p:val>
                                        </p:tav>
                                      </p:tavLst>
                                    </p:anim>
                                    <p:set>
                                      <p:cBhvr>
                                        <p:cTn id="1352" dur="1" fill="hold">
                                          <p:stCondLst>
                                            <p:cond delay="2249"/>
                                          </p:stCondLst>
                                        </p:cTn>
                                        <p:tgtEl>
                                          <p:spTgt spid="76"/>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7"/>
                                        </p:tgtEl>
                                        <p:attrNameLst>
                                          <p:attrName>ppt_x</p:attrName>
                                        </p:attrNameLst>
                                      </p:cBhvr>
                                      <p:tavLst>
                                        <p:tav tm="0">
                                          <p:val>
                                            <p:strVal val="ppt_x"/>
                                          </p:val>
                                        </p:tav>
                                        <p:tav tm="100000">
                                          <p:val>
                                            <p:strVal val="1+ppt_w/2"/>
                                          </p:val>
                                        </p:tav>
                                      </p:tavLst>
                                    </p:anim>
                                    <p:anim calcmode="lin" valueType="num">
                                      <p:cBhvr additive="base">
                                        <p:cTn id="1355" dur="2250"/>
                                        <p:tgtEl>
                                          <p:spTgt spid="77"/>
                                        </p:tgtEl>
                                        <p:attrNameLst>
                                          <p:attrName>ppt_y</p:attrName>
                                        </p:attrNameLst>
                                      </p:cBhvr>
                                      <p:tavLst>
                                        <p:tav tm="0">
                                          <p:val>
                                            <p:strVal val="ppt_y"/>
                                          </p:val>
                                        </p:tav>
                                        <p:tav tm="100000">
                                          <p:val>
                                            <p:strVal val="1+ppt_h/2"/>
                                          </p:val>
                                        </p:tav>
                                      </p:tavLst>
                                    </p:anim>
                                    <p:set>
                                      <p:cBhvr>
                                        <p:cTn id="1356" dur="1" fill="hold">
                                          <p:stCondLst>
                                            <p:cond delay="2249"/>
                                          </p:stCondLst>
                                        </p:cTn>
                                        <p:tgtEl>
                                          <p:spTgt spid="77"/>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8"/>
                                        </p:tgtEl>
                                        <p:attrNameLst>
                                          <p:attrName>ppt_x</p:attrName>
                                        </p:attrNameLst>
                                      </p:cBhvr>
                                      <p:tavLst>
                                        <p:tav tm="0">
                                          <p:val>
                                            <p:strVal val="ppt_x"/>
                                          </p:val>
                                        </p:tav>
                                        <p:tav tm="100000">
                                          <p:val>
                                            <p:strVal val="1+ppt_w/2"/>
                                          </p:val>
                                        </p:tav>
                                      </p:tavLst>
                                    </p:anim>
                                    <p:anim calcmode="lin" valueType="num">
                                      <p:cBhvr additive="base">
                                        <p:cTn id="1359" dur="2250"/>
                                        <p:tgtEl>
                                          <p:spTgt spid="78"/>
                                        </p:tgtEl>
                                        <p:attrNameLst>
                                          <p:attrName>ppt_y</p:attrName>
                                        </p:attrNameLst>
                                      </p:cBhvr>
                                      <p:tavLst>
                                        <p:tav tm="0">
                                          <p:val>
                                            <p:strVal val="ppt_y"/>
                                          </p:val>
                                        </p:tav>
                                        <p:tav tm="100000">
                                          <p:val>
                                            <p:strVal val="1+ppt_h/2"/>
                                          </p:val>
                                        </p:tav>
                                      </p:tavLst>
                                    </p:anim>
                                    <p:set>
                                      <p:cBhvr>
                                        <p:cTn id="1360" dur="1" fill="hold">
                                          <p:stCondLst>
                                            <p:cond delay="2249"/>
                                          </p:stCondLst>
                                        </p:cTn>
                                        <p:tgtEl>
                                          <p:spTgt spid="78"/>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79"/>
                                        </p:tgtEl>
                                        <p:attrNameLst>
                                          <p:attrName>ppt_x</p:attrName>
                                        </p:attrNameLst>
                                      </p:cBhvr>
                                      <p:tavLst>
                                        <p:tav tm="0">
                                          <p:val>
                                            <p:strVal val="ppt_x"/>
                                          </p:val>
                                        </p:tav>
                                        <p:tav tm="100000">
                                          <p:val>
                                            <p:strVal val="1+ppt_w/2"/>
                                          </p:val>
                                        </p:tav>
                                      </p:tavLst>
                                    </p:anim>
                                    <p:anim calcmode="lin" valueType="num">
                                      <p:cBhvr additive="base">
                                        <p:cTn id="1363" dur="2250"/>
                                        <p:tgtEl>
                                          <p:spTgt spid="79"/>
                                        </p:tgtEl>
                                        <p:attrNameLst>
                                          <p:attrName>ppt_y</p:attrName>
                                        </p:attrNameLst>
                                      </p:cBhvr>
                                      <p:tavLst>
                                        <p:tav tm="0">
                                          <p:val>
                                            <p:strVal val="ppt_y"/>
                                          </p:val>
                                        </p:tav>
                                        <p:tav tm="100000">
                                          <p:val>
                                            <p:strVal val="1+ppt_h/2"/>
                                          </p:val>
                                        </p:tav>
                                      </p:tavLst>
                                    </p:anim>
                                    <p:set>
                                      <p:cBhvr>
                                        <p:cTn id="1364" dur="1" fill="hold">
                                          <p:stCondLst>
                                            <p:cond delay="2249"/>
                                          </p:stCondLst>
                                        </p:cTn>
                                        <p:tgtEl>
                                          <p:spTgt spid="79"/>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0"/>
                                        </p:tgtEl>
                                        <p:attrNameLst>
                                          <p:attrName>ppt_x</p:attrName>
                                        </p:attrNameLst>
                                      </p:cBhvr>
                                      <p:tavLst>
                                        <p:tav tm="0">
                                          <p:val>
                                            <p:strVal val="ppt_x"/>
                                          </p:val>
                                        </p:tav>
                                        <p:tav tm="100000">
                                          <p:val>
                                            <p:strVal val="1+ppt_w/2"/>
                                          </p:val>
                                        </p:tav>
                                      </p:tavLst>
                                    </p:anim>
                                    <p:anim calcmode="lin" valueType="num">
                                      <p:cBhvr additive="base">
                                        <p:cTn id="1367" dur="2250"/>
                                        <p:tgtEl>
                                          <p:spTgt spid="80"/>
                                        </p:tgtEl>
                                        <p:attrNameLst>
                                          <p:attrName>ppt_y</p:attrName>
                                        </p:attrNameLst>
                                      </p:cBhvr>
                                      <p:tavLst>
                                        <p:tav tm="0">
                                          <p:val>
                                            <p:strVal val="ppt_y"/>
                                          </p:val>
                                        </p:tav>
                                        <p:tav tm="100000">
                                          <p:val>
                                            <p:strVal val="1+ppt_h/2"/>
                                          </p:val>
                                        </p:tav>
                                      </p:tavLst>
                                    </p:anim>
                                    <p:set>
                                      <p:cBhvr>
                                        <p:cTn id="1368" dur="1" fill="hold">
                                          <p:stCondLst>
                                            <p:cond delay="2249"/>
                                          </p:stCondLst>
                                        </p:cTn>
                                        <p:tgtEl>
                                          <p:spTgt spid="80"/>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1"/>
                                        </p:tgtEl>
                                        <p:attrNameLst>
                                          <p:attrName>ppt_x</p:attrName>
                                        </p:attrNameLst>
                                      </p:cBhvr>
                                      <p:tavLst>
                                        <p:tav tm="0">
                                          <p:val>
                                            <p:strVal val="ppt_x"/>
                                          </p:val>
                                        </p:tav>
                                        <p:tav tm="100000">
                                          <p:val>
                                            <p:strVal val="1+ppt_w/2"/>
                                          </p:val>
                                        </p:tav>
                                      </p:tavLst>
                                    </p:anim>
                                    <p:anim calcmode="lin" valueType="num">
                                      <p:cBhvr additive="base">
                                        <p:cTn id="1371" dur="2250"/>
                                        <p:tgtEl>
                                          <p:spTgt spid="81"/>
                                        </p:tgtEl>
                                        <p:attrNameLst>
                                          <p:attrName>ppt_y</p:attrName>
                                        </p:attrNameLst>
                                      </p:cBhvr>
                                      <p:tavLst>
                                        <p:tav tm="0">
                                          <p:val>
                                            <p:strVal val="ppt_y"/>
                                          </p:val>
                                        </p:tav>
                                        <p:tav tm="100000">
                                          <p:val>
                                            <p:strVal val="1+ppt_h/2"/>
                                          </p:val>
                                        </p:tav>
                                      </p:tavLst>
                                    </p:anim>
                                    <p:set>
                                      <p:cBhvr>
                                        <p:cTn id="1372" dur="1" fill="hold">
                                          <p:stCondLst>
                                            <p:cond delay="2249"/>
                                          </p:stCondLst>
                                        </p:cTn>
                                        <p:tgtEl>
                                          <p:spTgt spid="81"/>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2"/>
                                        </p:tgtEl>
                                        <p:attrNameLst>
                                          <p:attrName>ppt_x</p:attrName>
                                        </p:attrNameLst>
                                      </p:cBhvr>
                                      <p:tavLst>
                                        <p:tav tm="0">
                                          <p:val>
                                            <p:strVal val="ppt_x"/>
                                          </p:val>
                                        </p:tav>
                                        <p:tav tm="100000">
                                          <p:val>
                                            <p:strVal val="1+ppt_w/2"/>
                                          </p:val>
                                        </p:tav>
                                      </p:tavLst>
                                    </p:anim>
                                    <p:anim calcmode="lin" valueType="num">
                                      <p:cBhvr additive="base">
                                        <p:cTn id="1375" dur="2250"/>
                                        <p:tgtEl>
                                          <p:spTgt spid="82"/>
                                        </p:tgtEl>
                                        <p:attrNameLst>
                                          <p:attrName>ppt_y</p:attrName>
                                        </p:attrNameLst>
                                      </p:cBhvr>
                                      <p:tavLst>
                                        <p:tav tm="0">
                                          <p:val>
                                            <p:strVal val="ppt_y"/>
                                          </p:val>
                                        </p:tav>
                                        <p:tav tm="100000">
                                          <p:val>
                                            <p:strVal val="1+ppt_h/2"/>
                                          </p:val>
                                        </p:tav>
                                      </p:tavLst>
                                    </p:anim>
                                    <p:set>
                                      <p:cBhvr>
                                        <p:cTn id="1376" dur="1" fill="hold">
                                          <p:stCondLst>
                                            <p:cond delay="2249"/>
                                          </p:stCondLst>
                                        </p:cTn>
                                        <p:tgtEl>
                                          <p:spTgt spid="82"/>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3"/>
                                        </p:tgtEl>
                                        <p:attrNameLst>
                                          <p:attrName>ppt_x</p:attrName>
                                        </p:attrNameLst>
                                      </p:cBhvr>
                                      <p:tavLst>
                                        <p:tav tm="0">
                                          <p:val>
                                            <p:strVal val="ppt_x"/>
                                          </p:val>
                                        </p:tav>
                                        <p:tav tm="100000">
                                          <p:val>
                                            <p:strVal val="1+ppt_w/2"/>
                                          </p:val>
                                        </p:tav>
                                      </p:tavLst>
                                    </p:anim>
                                    <p:anim calcmode="lin" valueType="num">
                                      <p:cBhvr additive="base">
                                        <p:cTn id="1379" dur="2250"/>
                                        <p:tgtEl>
                                          <p:spTgt spid="83"/>
                                        </p:tgtEl>
                                        <p:attrNameLst>
                                          <p:attrName>ppt_y</p:attrName>
                                        </p:attrNameLst>
                                      </p:cBhvr>
                                      <p:tavLst>
                                        <p:tav tm="0">
                                          <p:val>
                                            <p:strVal val="ppt_y"/>
                                          </p:val>
                                        </p:tav>
                                        <p:tav tm="100000">
                                          <p:val>
                                            <p:strVal val="1+ppt_h/2"/>
                                          </p:val>
                                        </p:tav>
                                      </p:tavLst>
                                    </p:anim>
                                    <p:set>
                                      <p:cBhvr>
                                        <p:cTn id="1380" dur="1" fill="hold">
                                          <p:stCondLst>
                                            <p:cond delay="2249"/>
                                          </p:stCondLst>
                                        </p:cTn>
                                        <p:tgtEl>
                                          <p:spTgt spid="83"/>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4"/>
                                        </p:tgtEl>
                                        <p:attrNameLst>
                                          <p:attrName>ppt_x</p:attrName>
                                        </p:attrNameLst>
                                      </p:cBhvr>
                                      <p:tavLst>
                                        <p:tav tm="0">
                                          <p:val>
                                            <p:strVal val="ppt_x"/>
                                          </p:val>
                                        </p:tav>
                                        <p:tav tm="100000">
                                          <p:val>
                                            <p:strVal val="1+ppt_w/2"/>
                                          </p:val>
                                        </p:tav>
                                      </p:tavLst>
                                    </p:anim>
                                    <p:anim calcmode="lin" valueType="num">
                                      <p:cBhvr additive="base">
                                        <p:cTn id="1383" dur="2250"/>
                                        <p:tgtEl>
                                          <p:spTgt spid="84"/>
                                        </p:tgtEl>
                                        <p:attrNameLst>
                                          <p:attrName>ppt_y</p:attrName>
                                        </p:attrNameLst>
                                      </p:cBhvr>
                                      <p:tavLst>
                                        <p:tav tm="0">
                                          <p:val>
                                            <p:strVal val="ppt_y"/>
                                          </p:val>
                                        </p:tav>
                                        <p:tav tm="100000">
                                          <p:val>
                                            <p:strVal val="1+ppt_h/2"/>
                                          </p:val>
                                        </p:tav>
                                      </p:tavLst>
                                    </p:anim>
                                    <p:set>
                                      <p:cBhvr>
                                        <p:cTn id="1384" dur="1" fill="hold">
                                          <p:stCondLst>
                                            <p:cond delay="2249"/>
                                          </p:stCondLst>
                                        </p:cTn>
                                        <p:tgtEl>
                                          <p:spTgt spid="84"/>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5"/>
                                        </p:tgtEl>
                                        <p:attrNameLst>
                                          <p:attrName>ppt_x</p:attrName>
                                        </p:attrNameLst>
                                      </p:cBhvr>
                                      <p:tavLst>
                                        <p:tav tm="0">
                                          <p:val>
                                            <p:strVal val="ppt_x"/>
                                          </p:val>
                                        </p:tav>
                                        <p:tav tm="100000">
                                          <p:val>
                                            <p:strVal val="1+ppt_w/2"/>
                                          </p:val>
                                        </p:tav>
                                      </p:tavLst>
                                    </p:anim>
                                    <p:anim calcmode="lin" valueType="num">
                                      <p:cBhvr additive="base">
                                        <p:cTn id="1387" dur="2250"/>
                                        <p:tgtEl>
                                          <p:spTgt spid="85"/>
                                        </p:tgtEl>
                                        <p:attrNameLst>
                                          <p:attrName>ppt_y</p:attrName>
                                        </p:attrNameLst>
                                      </p:cBhvr>
                                      <p:tavLst>
                                        <p:tav tm="0">
                                          <p:val>
                                            <p:strVal val="ppt_y"/>
                                          </p:val>
                                        </p:tav>
                                        <p:tav tm="100000">
                                          <p:val>
                                            <p:strVal val="1+ppt_h/2"/>
                                          </p:val>
                                        </p:tav>
                                      </p:tavLst>
                                    </p:anim>
                                    <p:set>
                                      <p:cBhvr>
                                        <p:cTn id="1388" dur="1" fill="hold">
                                          <p:stCondLst>
                                            <p:cond delay="2249"/>
                                          </p:stCondLst>
                                        </p:cTn>
                                        <p:tgtEl>
                                          <p:spTgt spid="85"/>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6"/>
                                        </p:tgtEl>
                                        <p:attrNameLst>
                                          <p:attrName>ppt_x</p:attrName>
                                        </p:attrNameLst>
                                      </p:cBhvr>
                                      <p:tavLst>
                                        <p:tav tm="0">
                                          <p:val>
                                            <p:strVal val="ppt_x"/>
                                          </p:val>
                                        </p:tav>
                                        <p:tav tm="100000">
                                          <p:val>
                                            <p:strVal val="1+ppt_w/2"/>
                                          </p:val>
                                        </p:tav>
                                      </p:tavLst>
                                    </p:anim>
                                    <p:anim calcmode="lin" valueType="num">
                                      <p:cBhvr additive="base">
                                        <p:cTn id="1391" dur="2250"/>
                                        <p:tgtEl>
                                          <p:spTgt spid="86"/>
                                        </p:tgtEl>
                                        <p:attrNameLst>
                                          <p:attrName>ppt_y</p:attrName>
                                        </p:attrNameLst>
                                      </p:cBhvr>
                                      <p:tavLst>
                                        <p:tav tm="0">
                                          <p:val>
                                            <p:strVal val="ppt_y"/>
                                          </p:val>
                                        </p:tav>
                                        <p:tav tm="100000">
                                          <p:val>
                                            <p:strVal val="1+ppt_h/2"/>
                                          </p:val>
                                        </p:tav>
                                      </p:tavLst>
                                    </p:anim>
                                    <p:set>
                                      <p:cBhvr>
                                        <p:cTn id="1392" dur="1" fill="hold">
                                          <p:stCondLst>
                                            <p:cond delay="2249"/>
                                          </p:stCondLst>
                                        </p:cTn>
                                        <p:tgtEl>
                                          <p:spTgt spid="86"/>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7"/>
                                        </p:tgtEl>
                                        <p:attrNameLst>
                                          <p:attrName>ppt_x</p:attrName>
                                        </p:attrNameLst>
                                      </p:cBhvr>
                                      <p:tavLst>
                                        <p:tav tm="0">
                                          <p:val>
                                            <p:strVal val="ppt_x"/>
                                          </p:val>
                                        </p:tav>
                                        <p:tav tm="100000">
                                          <p:val>
                                            <p:strVal val="1+ppt_w/2"/>
                                          </p:val>
                                        </p:tav>
                                      </p:tavLst>
                                    </p:anim>
                                    <p:anim calcmode="lin" valueType="num">
                                      <p:cBhvr additive="base">
                                        <p:cTn id="1395" dur="2250"/>
                                        <p:tgtEl>
                                          <p:spTgt spid="87"/>
                                        </p:tgtEl>
                                        <p:attrNameLst>
                                          <p:attrName>ppt_y</p:attrName>
                                        </p:attrNameLst>
                                      </p:cBhvr>
                                      <p:tavLst>
                                        <p:tav tm="0">
                                          <p:val>
                                            <p:strVal val="ppt_y"/>
                                          </p:val>
                                        </p:tav>
                                        <p:tav tm="100000">
                                          <p:val>
                                            <p:strVal val="1+ppt_h/2"/>
                                          </p:val>
                                        </p:tav>
                                      </p:tavLst>
                                    </p:anim>
                                    <p:set>
                                      <p:cBhvr>
                                        <p:cTn id="1396" dur="1" fill="hold">
                                          <p:stCondLst>
                                            <p:cond delay="2249"/>
                                          </p:stCondLst>
                                        </p:cTn>
                                        <p:tgtEl>
                                          <p:spTgt spid="87"/>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8"/>
                                        </p:tgtEl>
                                        <p:attrNameLst>
                                          <p:attrName>ppt_x</p:attrName>
                                        </p:attrNameLst>
                                      </p:cBhvr>
                                      <p:tavLst>
                                        <p:tav tm="0">
                                          <p:val>
                                            <p:strVal val="ppt_x"/>
                                          </p:val>
                                        </p:tav>
                                        <p:tav tm="100000">
                                          <p:val>
                                            <p:strVal val="1+ppt_w/2"/>
                                          </p:val>
                                        </p:tav>
                                      </p:tavLst>
                                    </p:anim>
                                    <p:anim calcmode="lin" valueType="num">
                                      <p:cBhvr additive="base">
                                        <p:cTn id="1399" dur="2250"/>
                                        <p:tgtEl>
                                          <p:spTgt spid="88"/>
                                        </p:tgtEl>
                                        <p:attrNameLst>
                                          <p:attrName>ppt_y</p:attrName>
                                        </p:attrNameLst>
                                      </p:cBhvr>
                                      <p:tavLst>
                                        <p:tav tm="0">
                                          <p:val>
                                            <p:strVal val="ppt_y"/>
                                          </p:val>
                                        </p:tav>
                                        <p:tav tm="100000">
                                          <p:val>
                                            <p:strVal val="1+ppt_h/2"/>
                                          </p:val>
                                        </p:tav>
                                      </p:tavLst>
                                    </p:anim>
                                    <p:set>
                                      <p:cBhvr>
                                        <p:cTn id="1400" dur="1" fill="hold">
                                          <p:stCondLst>
                                            <p:cond delay="2249"/>
                                          </p:stCondLst>
                                        </p:cTn>
                                        <p:tgtEl>
                                          <p:spTgt spid="88"/>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89"/>
                                        </p:tgtEl>
                                        <p:attrNameLst>
                                          <p:attrName>ppt_x</p:attrName>
                                        </p:attrNameLst>
                                      </p:cBhvr>
                                      <p:tavLst>
                                        <p:tav tm="0">
                                          <p:val>
                                            <p:strVal val="ppt_x"/>
                                          </p:val>
                                        </p:tav>
                                        <p:tav tm="100000">
                                          <p:val>
                                            <p:strVal val="1+ppt_w/2"/>
                                          </p:val>
                                        </p:tav>
                                      </p:tavLst>
                                    </p:anim>
                                    <p:anim calcmode="lin" valueType="num">
                                      <p:cBhvr additive="base">
                                        <p:cTn id="1403" dur="2250"/>
                                        <p:tgtEl>
                                          <p:spTgt spid="89"/>
                                        </p:tgtEl>
                                        <p:attrNameLst>
                                          <p:attrName>ppt_y</p:attrName>
                                        </p:attrNameLst>
                                      </p:cBhvr>
                                      <p:tavLst>
                                        <p:tav tm="0">
                                          <p:val>
                                            <p:strVal val="ppt_y"/>
                                          </p:val>
                                        </p:tav>
                                        <p:tav tm="100000">
                                          <p:val>
                                            <p:strVal val="1+ppt_h/2"/>
                                          </p:val>
                                        </p:tav>
                                      </p:tavLst>
                                    </p:anim>
                                    <p:set>
                                      <p:cBhvr>
                                        <p:cTn id="1404" dur="1" fill="hold">
                                          <p:stCondLst>
                                            <p:cond delay="2249"/>
                                          </p:stCondLst>
                                        </p:cTn>
                                        <p:tgtEl>
                                          <p:spTgt spid="89"/>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0"/>
                                        </p:tgtEl>
                                        <p:attrNameLst>
                                          <p:attrName>ppt_x</p:attrName>
                                        </p:attrNameLst>
                                      </p:cBhvr>
                                      <p:tavLst>
                                        <p:tav tm="0">
                                          <p:val>
                                            <p:strVal val="ppt_x"/>
                                          </p:val>
                                        </p:tav>
                                        <p:tav tm="100000">
                                          <p:val>
                                            <p:strVal val="1+ppt_w/2"/>
                                          </p:val>
                                        </p:tav>
                                      </p:tavLst>
                                    </p:anim>
                                    <p:anim calcmode="lin" valueType="num">
                                      <p:cBhvr additive="base">
                                        <p:cTn id="1407" dur="2250"/>
                                        <p:tgtEl>
                                          <p:spTgt spid="90"/>
                                        </p:tgtEl>
                                        <p:attrNameLst>
                                          <p:attrName>ppt_y</p:attrName>
                                        </p:attrNameLst>
                                      </p:cBhvr>
                                      <p:tavLst>
                                        <p:tav tm="0">
                                          <p:val>
                                            <p:strVal val="ppt_y"/>
                                          </p:val>
                                        </p:tav>
                                        <p:tav tm="100000">
                                          <p:val>
                                            <p:strVal val="1+ppt_h/2"/>
                                          </p:val>
                                        </p:tav>
                                      </p:tavLst>
                                    </p:anim>
                                    <p:set>
                                      <p:cBhvr>
                                        <p:cTn id="1408" dur="1" fill="hold">
                                          <p:stCondLst>
                                            <p:cond delay="2249"/>
                                          </p:stCondLst>
                                        </p:cTn>
                                        <p:tgtEl>
                                          <p:spTgt spid="90"/>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1"/>
                                        </p:tgtEl>
                                        <p:attrNameLst>
                                          <p:attrName>ppt_x</p:attrName>
                                        </p:attrNameLst>
                                      </p:cBhvr>
                                      <p:tavLst>
                                        <p:tav tm="0">
                                          <p:val>
                                            <p:strVal val="ppt_x"/>
                                          </p:val>
                                        </p:tav>
                                        <p:tav tm="100000">
                                          <p:val>
                                            <p:strVal val="1+ppt_w/2"/>
                                          </p:val>
                                        </p:tav>
                                      </p:tavLst>
                                    </p:anim>
                                    <p:anim calcmode="lin" valueType="num">
                                      <p:cBhvr additive="base">
                                        <p:cTn id="1411" dur="2250"/>
                                        <p:tgtEl>
                                          <p:spTgt spid="91"/>
                                        </p:tgtEl>
                                        <p:attrNameLst>
                                          <p:attrName>ppt_y</p:attrName>
                                        </p:attrNameLst>
                                      </p:cBhvr>
                                      <p:tavLst>
                                        <p:tav tm="0">
                                          <p:val>
                                            <p:strVal val="ppt_y"/>
                                          </p:val>
                                        </p:tav>
                                        <p:tav tm="100000">
                                          <p:val>
                                            <p:strVal val="1+ppt_h/2"/>
                                          </p:val>
                                        </p:tav>
                                      </p:tavLst>
                                    </p:anim>
                                    <p:set>
                                      <p:cBhvr>
                                        <p:cTn id="1412" dur="1" fill="hold">
                                          <p:stCondLst>
                                            <p:cond delay="2249"/>
                                          </p:stCondLst>
                                        </p:cTn>
                                        <p:tgtEl>
                                          <p:spTgt spid="91"/>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2"/>
                                        </p:tgtEl>
                                        <p:attrNameLst>
                                          <p:attrName>ppt_x</p:attrName>
                                        </p:attrNameLst>
                                      </p:cBhvr>
                                      <p:tavLst>
                                        <p:tav tm="0">
                                          <p:val>
                                            <p:strVal val="ppt_x"/>
                                          </p:val>
                                        </p:tav>
                                        <p:tav tm="100000">
                                          <p:val>
                                            <p:strVal val="1+ppt_w/2"/>
                                          </p:val>
                                        </p:tav>
                                      </p:tavLst>
                                    </p:anim>
                                    <p:anim calcmode="lin" valueType="num">
                                      <p:cBhvr additive="base">
                                        <p:cTn id="1415" dur="2250"/>
                                        <p:tgtEl>
                                          <p:spTgt spid="92"/>
                                        </p:tgtEl>
                                        <p:attrNameLst>
                                          <p:attrName>ppt_y</p:attrName>
                                        </p:attrNameLst>
                                      </p:cBhvr>
                                      <p:tavLst>
                                        <p:tav tm="0">
                                          <p:val>
                                            <p:strVal val="ppt_y"/>
                                          </p:val>
                                        </p:tav>
                                        <p:tav tm="100000">
                                          <p:val>
                                            <p:strVal val="1+ppt_h/2"/>
                                          </p:val>
                                        </p:tav>
                                      </p:tavLst>
                                    </p:anim>
                                    <p:set>
                                      <p:cBhvr>
                                        <p:cTn id="1416" dur="1" fill="hold">
                                          <p:stCondLst>
                                            <p:cond delay="2249"/>
                                          </p:stCondLst>
                                        </p:cTn>
                                        <p:tgtEl>
                                          <p:spTgt spid="92"/>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3"/>
                                        </p:tgtEl>
                                        <p:attrNameLst>
                                          <p:attrName>ppt_x</p:attrName>
                                        </p:attrNameLst>
                                      </p:cBhvr>
                                      <p:tavLst>
                                        <p:tav tm="0">
                                          <p:val>
                                            <p:strVal val="ppt_x"/>
                                          </p:val>
                                        </p:tav>
                                        <p:tav tm="100000">
                                          <p:val>
                                            <p:strVal val="1+ppt_w/2"/>
                                          </p:val>
                                        </p:tav>
                                      </p:tavLst>
                                    </p:anim>
                                    <p:anim calcmode="lin" valueType="num">
                                      <p:cBhvr additive="base">
                                        <p:cTn id="1419" dur="2250"/>
                                        <p:tgtEl>
                                          <p:spTgt spid="93"/>
                                        </p:tgtEl>
                                        <p:attrNameLst>
                                          <p:attrName>ppt_y</p:attrName>
                                        </p:attrNameLst>
                                      </p:cBhvr>
                                      <p:tavLst>
                                        <p:tav tm="0">
                                          <p:val>
                                            <p:strVal val="ppt_y"/>
                                          </p:val>
                                        </p:tav>
                                        <p:tav tm="100000">
                                          <p:val>
                                            <p:strVal val="1+ppt_h/2"/>
                                          </p:val>
                                        </p:tav>
                                      </p:tavLst>
                                    </p:anim>
                                    <p:set>
                                      <p:cBhvr>
                                        <p:cTn id="1420" dur="1" fill="hold">
                                          <p:stCondLst>
                                            <p:cond delay="2249"/>
                                          </p:stCondLst>
                                        </p:cTn>
                                        <p:tgtEl>
                                          <p:spTgt spid="93"/>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4"/>
                                        </p:tgtEl>
                                        <p:attrNameLst>
                                          <p:attrName>ppt_x</p:attrName>
                                        </p:attrNameLst>
                                      </p:cBhvr>
                                      <p:tavLst>
                                        <p:tav tm="0">
                                          <p:val>
                                            <p:strVal val="ppt_x"/>
                                          </p:val>
                                        </p:tav>
                                        <p:tav tm="100000">
                                          <p:val>
                                            <p:strVal val="1+ppt_w/2"/>
                                          </p:val>
                                        </p:tav>
                                      </p:tavLst>
                                    </p:anim>
                                    <p:anim calcmode="lin" valueType="num">
                                      <p:cBhvr additive="base">
                                        <p:cTn id="1423" dur="2250"/>
                                        <p:tgtEl>
                                          <p:spTgt spid="94"/>
                                        </p:tgtEl>
                                        <p:attrNameLst>
                                          <p:attrName>ppt_y</p:attrName>
                                        </p:attrNameLst>
                                      </p:cBhvr>
                                      <p:tavLst>
                                        <p:tav tm="0">
                                          <p:val>
                                            <p:strVal val="ppt_y"/>
                                          </p:val>
                                        </p:tav>
                                        <p:tav tm="100000">
                                          <p:val>
                                            <p:strVal val="1+ppt_h/2"/>
                                          </p:val>
                                        </p:tav>
                                      </p:tavLst>
                                    </p:anim>
                                    <p:set>
                                      <p:cBhvr>
                                        <p:cTn id="1424" dur="1" fill="hold">
                                          <p:stCondLst>
                                            <p:cond delay="2249"/>
                                          </p:stCondLst>
                                        </p:cTn>
                                        <p:tgtEl>
                                          <p:spTgt spid="94"/>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5"/>
                                        </p:tgtEl>
                                        <p:attrNameLst>
                                          <p:attrName>ppt_x</p:attrName>
                                        </p:attrNameLst>
                                      </p:cBhvr>
                                      <p:tavLst>
                                        <p:tav tm="0">
                                          <p:val>
                                            <p:strVal val="ppt_x"/>
                                          </p:val>
                                        </p:tav>
                                        <p:tav tm="100000">
                                          <p:val>
                                            <p:strVal val="1+ppt_w/2"/>
                                          </p:val>
                                        </p:tav>
                                      </p:tavLst>
                                    </p:anim>
                                    <p:anim calcmode="lin" valueType="num">
                                      <p:cBhvr additive="base">
                                        <p:cTn id="1427" dur="2250"/>
                                        <p:tgtEl>
                                          <p:spTgt spid="95"/>
                                        </p:tgtEl>
                                        <p:attrNameLst>
                                          <p:attrName>ppt_y</p:attrName>
                                        </p:attrNameLst>
                                      </p:cBhvr>
                                      <p:tavLst>
                                        <p:tav tm="0">
                                          <p:val>
                                            <p:strVal val="ppt_y"/>
                                          </p:val>
                                        </p:tav>
                                        <p:tav tm="100000">
                                          <p:val>
                                            <p:strVal val="1+ppt_h/2"/>
                                          </p:val>
                                        </p:tav>
                                      </p:tavLst>
                                    </p:anim>
                                    <p:set>
                                      <p:cBhvr>
                                        <p:cTn id="1428" dur="1" fill="hold">
                                          <p:stCondLst>
                                            <p:cond delay="2249"/>
                                          </p:stCondLst>
                                        </p:cTn>
                                        <p:tgtEl>
                                          <p:spTgt spid="95"/>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6"/>
                                        </p:tgtEl>
                                        <p:attrNameLst>
                                          <p:attrName>ppt_x</p:attrName>
                                        </p:attrNameLst>
                                      </p:cBhvr>
                                      <p:tavLst>
                                        <p:tav tm="0">
                                          <p:val>
                                            <p:strVal val="ppt_x"/>
                                          </p:val>
                                        </p:tav>
                                        <p:tav tm="100000">
                                          <p:val>
                                            <p:strVal val="1+ppt_w/2"/>
                                          </p:val>
                                        </p:tav>
                                      </p:tavLst>
                                    </p:anim>
                                    <p:anim calcmode="lin" valueType="num">
                                      <p:cBhvr additive="base">
                                        <p:cTn id="1431" dur="2250"/>
                                        <p:tgtEl>
                                          <p:spTgt spid="96"/>
                                        </p:tgtEl>
                                        <p:attrNameLst>
                                          <p:attrName>ppt_y</p:attrName>
                                        </p:attrNameLst>
                                      </p:cBhvr>
                                      <p:tavLst>
                                        <p:tav tm="0">
                                          <p:val>
                                            <p:strVal val="ppt_y"/>
                                          </p:val>
                                        </p:tav>
                                        <p:tav tm="100000">
                                          <p:val>
                                            <p:strVal val="1+ppt_h/2"/>
                                          </p:val>
                                        </p:tav>
                                      </p:tavLst>
                                    </p:anim>
                                    <p:set>
                                      <p:cBhvr>
                                        <p:cTn id="1432" dur="1" fill="hold">
                                          <p:stCondLst>
                                            <p:cond delay="2249"/>
                                          </p:stCondLst>
                                        </p:cTn>
                                        <p:tgtEl>
                                          <p:spTgt spid="96"/>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7"/>
                                        </p:tgtEl>
                                        <p:attrNameLst>
                                          <p:attrName>ppt_x</p:attrName>
                                        </p:attrNameLst>
                                      </p:cBhvr>
                                      <p:tavLst>
                                        <p:tav tm="0">
                                          <p:val>
                                            <p:strVal val="ppt_x"/>
                                          </p:val>
                                        </p:tav>
                                        <p:tav tm="100000">
                                          <p:val>
                                            <p:strVal val="1+ppt_w/2"/>
                                          </p:val>
                                        </p:tav>
                                      </p:tavLst>
                                    </p:anim>
                                    <p:anim calcmode="lin" valueType="num">
                                      <p:cBhvr additive="base">
                                        <p:cTn id="1435" dur="2250"/>
                                        <p:tgtEl>
                                          <p:spTgt spid="97"/>
                                        </p:tgtEl>
                                        <p:attrNameLst>
                                          <p:attrName>ppt_y</p:attrName>
                                        </p:attrNameLst>
                                      </p:cBhvr>
                                      <p:tavLst>
                                        <p:tav tm="0">
                                          <p:val>
                                            <p:strVal val="ppt_y"/>
                                          </p:val>
                                        </p:tav>
                                        <p:tav tm="100000">
                                          <p:val>
                                            <p:strVal val="1+ppt_h/2"/>
                                          </p:val>
                                        </p:tav>
                                      </p:tavLst>
                                    </p:anim>
                                    <p:set>
                                      <p:cBhvr>
                                        <p:cTn id="1436" dur="1" fill="hold">
                                          <p:stCondLst>
                                            <p:cond delay="2249"/>
                                          </p:stCondLst>
                                        </p:cTn>
                                        <p:tgtEl>
                                          <p:spTgt spid="97"/>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8"/>
                                        </p:tgtEl>
                                        <p:attrNameLst>
                                          <p:attrName>ppt_x</p:attrName>
                                        </p:attrNameLst>
                                      </p:cBhvr>
                                      <p:tavLst>
                                        <p:tav tm="0">
                                          <p:val>
                                            <p:strVal val="ppt_x"/>
                                          </p:val>
                                        </p:tav>
                                        <p:tav tm="100000">
                                          <p:val>
                                            <p:strVal val="1+ppt_w/2"/>
                                          </p:val>
                                        </p:tav>
                                      </p:tavLst>
                                    </p:anim>
                                    <p:anim calcmode="lin" valueType="num">
                                      <p:cBhvr additive="base">
                                        <p:cTn id="1439" dur="2250"/>
                                        <p:tgtEl>
                                          <p:spTgt spid="98"/>
                                        </p:tgtEl>
                                        <p:attrNameLst>
                                          <p:attrName>ppt_y</p:attrName>
                                        </p:attrNameLst>
                                      </p:cBhvr>
                                      <p:tavLst>
                                        <p:tav tm="0">
                                          <p:val>
                                            <p:strVal val="ppt_y"/>
                                          </p:val>
                                        </p:tav>
                                        <p:tav tm="100000">
                                          <p:val>
                                            <p:strVal val="1+ppt_h/2"/>
                                          </p:val>
                                        </p:tav>
                                      </p:tavLst>
                                    </p:anim>
                                    <p:set>
                                      <p:cBhvr>
                                        <p:cTn id="1440" dur="1" fill="hold">
                                          <p:stCondLst>
                                            <p:cond delay="2249"/>
                                          </p:stCondLst>
                                        </p:cTn>
                                        <p:tgtEl>
                                          <p:spTgt spid="98"/>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99"/>
                                        </p:tgtEl>
                                        <p:attrNameLst>
                                          <p:attrName>ppt_x</p:attrName>
                                        </p:attrNameLst>
                                      </p:cBhvr>
                                      <p:tavLst>
                                        <p:tav tm="0">
                                          <p:val>
                                            <p:strVal val="ppt_x"/>
                                          </p:val>
                                        </p:tav>
                                        <p:tav tm="100000">
                                          <p:val>
                                            <p:strVal val="1+ppt_w/2"/>
                                          </p:val>
                                        </p:tav>
                                      </p:tavLst>
                                    </p:anim>
                                    <p:anim calcmode="lin" valueType="num">
                                      <p:cBhvr additive="base">
                                        <p:cTn id="1443" dur="2250"/>
                                        <p:tgtEl>
                                          <p:spTgt spid="99"/>
                                        </p:tgtEl>
                                        <p:attrNameLst>
                                          <p:attrName>ppt_y</p:attrName>
                                        </p:attrNameLst>
                                      </p:cBhvr>
                                      <p:tavLst>
                                        <p:tav tm="0">
                                          <p:val>
                                            <p:strVal val="ppt_y"/>
                                          </p:val>
                                        </p:tav>
                                        <p:tav tm="100000">
                                          <p:val>
                                            <p:strVal val="1+ppt_h/2"/>
                                          </p:val>
                                        </p:tav>
                                      </p:tavLst>
                                    </p:anim>
                                    <p:set>
                                      <p:cBhvr>
                                        <p:cTn id="1444" dur="1" fill="hold">
                                          <p:stCondLst>
                                            <p:cond delay="2249"/>
                                          </p:stCondLst>
                                        </p:cTn>
                                        <p:tgtEl>
                                          <p:spTgt spid="99"/>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0"/>
                                        </p:tgtEl>
                                        <p:attrNameLst>
                                          <p:attrName>ppt_x</p:attrName>
                                        </p:attrNameLst>
                                      </p:cBhvr>
                                      <p:tavLst>
                                        <p:tav tm="0">
                                          <p:val>
                                            <p:strVal val="ppt_x"/>
                                          </p:val>
                                        </p:tav>
                                        <p:tav tm="100000">
                                          <p:val>
                                            <p:strVal val="1+ppt_w/2"/>
                                          </p:val>
                                        </p:tav>
                                      </p:tavLst>
                                    </p:anim>
                                    <p:anim calcmode="lin" valueType="num">
                                      <p:cBhvr additive="base">
                                        <p:cTn id="1447" dur="2250"/>
                                        <p:tgtEl>
                                          <p:spTgt spid="100"/>
                                        </p:tgtEl>
                                        <p:attrNameLst>
                                          <p:attrName>ppt_y</p:attrName>
                                        </p:attrNameLst>
                                      </p:cBhvr>
                                      <p:tavLst>
                                        <p:tav tm="0">
                                          <p:val>
                                            <p:strVal val="ppt_y"/>
                                          </p:val>
                                        </p:tav>
                                        <p:tav tm="100000">
                                          <p:val>
                                            <p:strVal val="1+ppt_h/2"/>
                                          </p:val>
                                        </p:tav>
                                      </p:tavLst>
                                    </p:anim>
                                    <p:set>
                                      <p:cBhvr>
                                        <p:cTn id="1448" dur="1" fill="hold">
                                          <p:stCondLst>
                                            <p:cond delay="2249"/>
                                          </p:stCondLst>
                                        </p:cTn>
                                        <p:tgtEl>
                                          <p:spTgt spid="100"/>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1"/>
                                        </p:tgtEl>
                                        <p:attrNameLst>
                                          <p:attrName>ppt_x</p:attrName>
                                        </p:attrNameLst>
                                      </p:cBhvr>
                                      <p:tavLst>
                                        <p:tav tm="0">
                                          <p:val>
                                            <p:strVal val="ppt_x"/>
                                          </p:val>
                                        </p:tav>
                                        <p:tav tm="100000">
                                          <p:val>
                                            <p:strVal val="1+ppt_w/2"/>
                                          </p:val>
                                        </p:tav>
                                      </p:tavLst>
                                    </p:anim>
                                    <p:anim calcmode="lin" valueType="num">
                                      <p:cBhvr additive="base">
                                        <p:cTn id="1451" dur="2250"/>
                                        <p:tgtEl>
                                          <p:spTgt spid="101"/>
                                        </p:tgtEl>
                                        <p:attrNameLst>
                                          <p:attrName>ppt_y</p:attrName>
                                        </p:attrNameLst>
                                      </p:cBhvr>
                                      <p:tavLst>
                                        <p:tav tm="0">
                                          <p:val>
                                            <p:strVal val="ppt_y"/>
                                          </p:val>
                                        </p:tav>
                                        <p:tav tm="100000">
                                          <p:val>
                                            <p:strVal val="1+ppt_h/2"/>
                                          </p:val>
                                        </p:tav>
                                      </p:tavLst>
                                    </p:anim>
                                    <p:set>
                                      <p:cBhvr>
                                        <p:cTn id="1452" dur="1" fill="hold">
                                          <p:stCondLst>
                                            <p:cond delay="2249"/>
                                          </p:stCondLst>
                                        </p:cTn>
                                        <p:tgtEl>
                                          <p:spTgt spid="101"/>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2"/>
                                        </p:tgtEl>
                                        <p:attrNameLst>
                                          <p:attrName>ppt_x</p:attrName>
                                        </p:attrNameLst>
                                      </p:cBhvr>
                                      <p:tavLst>
                                        <p:tav tm="0">
                                          <p:val>
                                            <p:strVal val="ppt_x"/>
                                          </p:val>
                                        </p:tav>
                                        <p:tav tm="100000">
                                          <p:val>
                                            <p:strVal val="1+ppt_w/2"/>
                                          </p:val>
                                        </p:tav>
                                      </p:tavLst>
                                    </p:anim>
                                    <p:anim calcmode="lin" valueType="num">
                                      <p:cBhvr additive="base">
                                        <p:cTn id="1455" dur="2250"/>
                                        <p:tgtEl>
                                          <p:spTgt spid="102"/>
                                        </p:tgtEl>
                                        <p:attrNameLst>
                                          <p:attrName>ppt_y</p:attrName>
                                        </p:attrNameLst>
                                      </p:cBhvr>
                                      <p:tavLst>
                                        <p:tav tm="0">
                                          <p:val>
                                            <p:strVal val="ppt_y"/>
                                          </p:val>
                                        </p:tav>
                                        <p:tav tm="100000">
                                          <p:val>
                                            <p:strVal val="1+ppt_h/2"/>
                                          </p:val>
                                        </p:tav>
                                      </p:tavLst>
                                    </p:anim>
                                    <p:set>
                                      <p:cBhvr>
                                        <p:cTn id="1456" dur="1" fill="hold">
                                          <p:stCondLst>
                                            <p:cond delay="2249"/>
                                          </p:stCondLst>
                                        </p:cTn>
                                        <p:tgtEl>
                                          <p:spTgt spid="102"/>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3"/>
                                        </p:tgtEl>
                                        <p:attrNameLst>
                                          <p:attrName>ppt_x</p:attrName>
                                        </p:attrNameLst>
                                      </p:cBhvr>
                                      <p:tavLst>
                                        <p:tav tm="0">
                                          <p:val>
                                            <p:strVal val="ppt_x"/>
                                          </p:val>
                                        </p:tav>
                                        <p:tav tm="100000">
                                          <p:val>
                                            <p:strVal val="1+ppt_w/2"/>
                                          </p:val>
                                        </p:tav>
                                      </p:tavLst>
                                    </p:anim>
                                    <p:anim calcmode="lin" valueType="num">
                                      <p:cBhvr additive="base">
                                        <p:cTn id="1459" dur="2250"/>
                                        <p:tgtEl>
                                          <p:spTgt spid="103"/>
                                        </p:tgtEl>
                                        <p:attrNameLst>
                                          <p:attrName>ppt_y</p:attrName>
                                        </p:attrNameLst>
                                      </p:cBhvr>
                                      <p:tavLst>
                                        <p:tav tm="0">
                                          <p:val>
                                            <p:strVal val="ppt_y"/>
                                          </p:val>
                                        </p:tav>
                                        <p:tav tm="100000">
                                          <p:val>
                                            <p:strVal val="1+ppt_h/2"/>
                                          </p:val>
                                        </p:tav>
                                      </p:tavLst>
                                    </p:anim>
                                    <p:set>
                                      <p:cBhvr>
                                        <p:cTn id="1460" dur="1" fill="hold">
                                          <p:stCondLst>
                                            <p:cond delay="2249"/>
                                          </p:stCondLst>
                                        </p:cTn>
                                        <p:tgtEl>
                                          <p:spTgt spid="103"/>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4"/>
                                        </p:tgtEl>
                                        <p:attrNameLst>
                                          <p:attrName>ppt_x</p:attrName>
                                        </p:attrNameLst>
                                      </p:cBhvr>
                                      <p:tavLst>
                                        <p:tav tm="0">
                                          <p:val>
                                            <p:strVal val="ppt_x"/>
                                          </p:val>
                                        </p:tav>
                                        <p:tav tm="100000">
                                          <p:val>
                                            <p:strVal val="1+ppt_w/2"/>
                                          </p:val>
                                        </p:tav>
                                      </p:tavLst>
                                    </p:anim>
                                    <p:anim calcmode="lin" valueType="num">
                                      <p:cBhvr additive="base">
                                        <p:cTn id="1463" dur="2250"/>
                                        <p:tgtEl>
                                          <p:spTgt spid="104"/>
                                        </p:tgtEl>
                                        <p:attrNameLst>
                                          <p:attrName>ppt_y</p:attrName>
                                        </p:attrNameLst>
                                      </p:cBhvr>
                                      <p:tavLst>
                                        <p:tav tm="0">
                                          <p:val>
                                            <p:strVal val="ppt_y"/>
                                          </p:val>
                                        </p:tav>
                                        <p:tav tm="100000">
                                          <p:val>
                                            <p:strVal val="1+ppt_h/2"/>
                                          </p:val>
                                        </p:tav>
                                      </p:tavLst>
                                    </p:anim>
                                    <p:set>
                                      <p:cBhvr>
                                        <p:cTn id="1464" dur="1" fill="hold">
                                          <p:stCondLst>
                                            <p:cond delay="2249"/>
                                          </p:stCondLst>
                                        </p:cTn>
                                        <p:tgtEl>
                                          <p:spTgt spid="104"/>
                                        </p:tgtEl>
                                        <p:attrNameLst>
                                          <p:attrName>style.visibility</p:attrName>
                                        </p:attrNameLst>
                                      </p:cBhvr>
                                      <p:to>
                                        <p:strVal val="hidden"/>
                                      </p:to>
                                    </p:set>
                                  </p:childTnLst>
                                </p:cTn>
                              </p:par>
                              <p:par>
                                <p:cTn id="1465" presetID="2" presetClass="exit" presetSubtype="6" fill="hold" grpId="2" nodeType="withEffect">
                                  <p:stCondLst>
                                    <p:cond delay="0"/>
                                  </p:stCondLst>
                                  <p:childTnLst>
                                    <p:anim calcmode="lin" valueType="num">
                                      <p:cBhvr additive="base">
                                        <p:cTn id="1466" dur="2250"/>
                                        <p:tgtEl>
                                          <p:spTgt spid="105"/>
                                        </p:tgtEl>
                                        <p:attrNameLst>
                                          <p:attrName>ppt_x</p:attrName>
                                        </p:attrNameLst>
                                      </p:cBhvr>
                                      <p:tavLst>
                                        <p:tav tm="0">
                                          <p:val>
                                            <p:strVal val="ppt_x"/>
                                          </p:val>
                                        </p:tav>
                                        <p:tav tm="100000">
                                          <p:val>
                                            <p:strVal val="1+ppt_w/2"/>
                                          </p:val>
                                        </p:tav>
                                      </p:tavLst>
                                    </p:anim>
                                    <p:anim calcmode="lin" valueType="num">
                                      <p:cBhvr additive="base">
                                        <p:cTn id="1467" dur="2250"/>
                                        <p:tgtEl>
                                          <p:spTgt spid="105"/>
                                        </p:tgtEl>
                                        <p:attrNameLst>
                                          <p:attrName>ppt_y</p:attrName>
                                        </p:attrNameLst>
                                      </p:cBhvr>
                                      <p:tavLst>
                                        <p:tav tm="0">
                                          <p:val>
                                            <p:strVal val="ppt_y"/>
                                          </p:val>
                                        </p:tav>
                                        <p:tav tm="100000">
                                          <p:val>
                                            <p:strVal val="1+ppt_h/2"/>
                                          </p:val>
                                        </p:tav>
                                      </p:tavLst>
                                    </p:anim>
                                    <p:set>
                                      <p:cBhvr>
                                        <p:cTn id="1468" dur="1" fill="hold">
                                          <p:stCondLst>
                                            <p:cond delay="2249"/>
                                          </p:stCondLst>
                                        </p:cTn>
                                        <p:tgtEl>
                                          <p:spTgt spid="105"/>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2"/>
                                        </p:tgtEl>
                                        <p:attrNameLst>
                                          <p:attrName>ppt_x</p:attrName>
                                        </p:attrNameLst>
                                      </p:cBhvr>
                                      <p:tavLst>
                                        <p:tav tm="0">
                                          <p:val>
                                            <p:strVal val="ppt_x"/>
                                          </p:val>
                                        </p:tav>
                                        <p:tav tm="100000">
                                          <p:val>
                                            <p:strVal val="1+ppt_w/2"/>
                                          </p:val>
                                        </p:tav>
                                      </p:tavLst>
                                    </p:anim>
                                    <p:anim calcmode="lin" valueType="num">
                                      <p:cBhvr additive="base">
                                        <p:cTn id="1471" dur="2250"/>
                                        <p:tgtEl>
                                          <p:spTgt spid="2"/>
                                        </p:tgtEl>
                                        <p:attrNameLst>
                                          <p:attrName>ppt_y</p:attrName>
                                        </p:attrNameLst>
                                      </p:cBhvr>
                                      <p:tavLst>
                                        <p:tav tm="0">
                                          <p:val>
                                            <p:strVal val="ppt_y"/>
                                          </p:val>
                                        </p:tav>
                                        <p:tav tm="100000">
                                          <p:val>
                                            <p:strVal val="0-ppt_h/2"/>
                                          </p:val>
                                        </p:tav>
                                      </p:tavLst>
                                    </p:anim>
                                    <p:set>
                                      <p:cBhvr>
                                        <p:cTn id="1472" dur="1" fill="hold">
                                          <p:stCondLst>
                                            <p:cond delay="2249"/>
                                          </p:stCondLst>
                                        </p:cTn>
                                        <p:tgtEl>
                                          <p:spTgt spid="2"/>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3"/>
                                        </p:tgtEl>
                                        <p:attrNameLst>
                                          <p:attrName>ppt_x</p:attrName>
                                        </p:attrNameLst>
                                      </p:cBhvr>
                                      <p:tavLst>
                                        <p:tav tm="0">
                                          <p:val>
                                            <p:strVal val="ppt_x"/>
                                          </p:val>
                                        </p:tav>
                                        <p:tav tm="100000">
                                          <p:val>
                                            <p:strVal val="1+ppt_w/2"/>
                                          </p:val>
                                        </p:tav>
                                      </p:tavLst>
                                    </p:anim>
                                    <p:anim calcmode="lin" valueType="num">
                                      <p:cBhvr additive="base">
                                        <p:cTn id="1475" dur="2250"/>
                                        <p:tgtEl>
                                          <p:spTgt spid="3"/>
                                        </p:tgtEl>
                                        <p:attrNameLst>
                                          <p:attrName>ppt_y</p:attrName>
                                        </p:attrNameLst>
                                      </p:cBhvr>
                                      <p:tavLst>
                                        <p:tav tm="0">
                                          <p:val>
                                            <p:strVal val="ppt_y"/>
                                          </p:val>
                                        </p:tav>
                                        <p:tav tm="100000">
                                          <p:val>
                                            <p:strVal val="0-ppt_h/2"/>
                                          </p:val>
                                        </p:tav>
                                      </p:tavLst>
                                    </p:anim>
                                    <p:set>
                                      <p:cBhvr>
                                        <p:cTn id="1476" dur="1" fill="hold">
                                          <p:stCondLst>
                                            <p:cond delay="2249"/>
                                          </p:stCondLst>
                                        </p:cTn>
                                        <p:tgtEl>
                                          <p:spTgt spid="3"/>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4"/>
                                        </p:tgtEl>
                                        <p:attrNameLst>
                                          <p:attrName>ppt_x</p:attrName>
                                        </p:attrNameLst>
                                      </p:cBhvr>
                                      <p:tavLst>
                                        <p:tav tm="0">
                                          <p:val>
                                            <p:strVal val="ppt_x"/>
                                          </p:val>
                                        </p:tav>
                                        <p:tav tm="100000">
                                          <p:val>
                                            <p:strVal val="1+ppt_w/2"/>
                                          </p:val>
                                        </p:tav>
                                      </p:tavLst>
                                    </p:anim>
                                    <p:anim calcmode="lin" valueType="num">
                                      <p:cBhvr additive="base">
                                        <p:cTn id="1479" dur="2250"/>
                                        <p:tgtEl>
                                          <p:spTgt spid="4"/>
                                        </p:tgtEl>
                                        <p:attrNameLst>
                                          <p:attrName>ppt_y</p:attrName>
                                        </p:attrNameLst>
                                      </p:cBhvr>
                                      <p:tavLst>
                                        <p:tav tm="0">
                                          <p:val>
                                            <p:strVal val="ppt_y"/>
                                          </p:val>
                                        </p:tav>
                                        <p:tav tm="100000">
                                          <p:val>
                                            <p:strVal val="0-ppt_h/2"/>
                                          </p:val>
                                        </p:tav>
                                      </p:tavLst>
                                    </p:anim>
                                    <p:set>
                                      <p:cBhvr>
                                        <p:cTn id="1480" dur="1" fill="hold">
                                          <p:stCondLst>
                                            <p:cond delay="2249"/>
                                          </p:stCondLst>
                                        </p:cTn>
                                        <p:tgtEl>
                                          <p:spTgt spid="4"/>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5"/>
                                        </p:tgtEl>
                                        <p:attrNameLst>
                                          <p:attrName>ppt_x</p:attrName>
                                        </p:attrNameLst>
                                      </p:cBhvr>
                                      <p:tavLst>
                                        <p:tav tm="0">
                                          <p:val>
                                            <p:strVal val="ppt_x"/>
                                          </p:val>
                                        </p:tav>
                                        <p:tav tm="100000">
                                          <p:val>
                                            <p:strVal val="1+ppt_w/2"/>
                                          </p:val>
                                        </p:tav>
                                      </p:tavLst>
                                    </p:anim>
                                    <p:anim calcmode="lin" valueType="num">
                                      <p:cBhvr additive="base">
                                        <p:cTn id="1483" dur="2250"/>
                                        <p:tgtEl>
                                          <p:spTgt spid="5"/>
                                        </p:tgtEl>
                                        <p:attrNameLst>
                                          <p:attrName>ppt_y</p:attrName>
                                        </p:attrNameLst>
                                      </p:cBhvr>
                                      <p:tavLst>
                                        <p:tav tm="0">
                                          <p:val>
                                            <p:strVal val="ppt_y"/>
                                          </p:val>
                                        </p:tav>
                                        <p:tav tm="100000">
                                          <p:val>
                                            <p:strVal val="0-ppt_h/2"/>
                                          </p:val>
                                        </p:tav>
                                      </p:tavLst>
                                    </p:anim>
                                    <p:set>
                                      <p:cBhvr>
                                        <p:cTn id="1484" dur="1" fill="hold">
                                          <p:stCondLst>
                                            <p:cond delay="2249"/>
                                          </p:stCondLst>
                                        </p:cTn>
                                        <p:tgtEl>
                                          <p:spTgt spid="5"/>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6"/>
                                        </p:tgtEl>
                                        <p:attrNameLst>
                                          <p:attrName>ppt_x</p:attrName>
                                        </p:attrNameLst>
                                      </p:cBhvr>
                                      <p:tavLst>
                                        <p:tav tm="0">
                                          <p:val>
                                            <p:strVal val="ppt_x"/>
                                          </p:val>
                                        </p:tav>
                                        <p:tav tm="100000">
                                          <p:val>
                                            <p:strVal val="1+ppt_w/2"/>
                                          </p:val>
                                        </p:tav>
                                      </p:tavLst>
                                    </p:anim>
                                    <p:anim calcmode="lin" valueType="num">
                                      <p:cBhvr additive="base">
                                        <p:cTn id="1487" dur="2250"/>
                                        <p:tgtEl>
                                          <p:spTgt spid="6"/>
                                        </p:tgtEl>
                                        <p:attrNameLst>
                                          <p:attrName>ppt_y</p:attrName>
                                        </p:attrNameLst>
                                      </p:cBhvr>
                                      <p:tavLst>
                                        <p:tav tm="0">
                                          <p:val>
                                            <p:strVal val="ppt_y"/>
                                          </p:val>
                                        </p:tav>
                                        <p:tav tm="100000">
                                          <p:val>
                                            <p:strVal val="0-ppt_h/2"/>
                                          </p:val>
                                        </p:tav>
                                      </p:tavLst>
                                    </p:anim>
                                    <p:set>
                                      <p:cBhvr>
                                        <p:cTn id="1488" dur="1" fill="hold">
                                          <p:stCondLst>
                                            <p:cond delay="2249"/>
                                          </p:stCondLst>
                                        </p:cTn>
                                        <p:tgtEl>
                                          <p:spTgt spid="6"/>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7"/>
                                        </p:tgtEl>
                                        <p:attrNameLst>
                                          <p:attrName>ppt_x</p:attrName>
                                        </p:attrNameLst>
                                      </p:cBhvr>
                                      <p:tavLst>
                                        <p:tav tm="0">
                                          <p:val>
                                            <p:strVal val="ppt_x"/>
                                          </p:val>
                                        </p:tav>
                                        <p:tav tm="100000">
                                          <p:val>
                                            <p:strVal val="1+ppt_w/2"/>
                                          </p:val>
                                        </p:tav>
                                      </p:tavLst>
                                    </p:anim>
                                    <p:anim calcmode="lin" valueType="num">
                                      <p:cBhvr additive="base">
                                        <p:cTn id="1491" dur="2250"/>
                                        <p:tgtEl>
                                          <p:spTgt spid="7"/>
                                        </p:tgtEl>
                                        <p:attrNameLst>
                                          <p:attrName>ppt_y</p:attrName>
                                        </p:attrNameLst>
                                      </p:cBhvr>
                                      <p:tavLst>
                                        <p:tav tm="0">
                                          <p:val>
                                            <p:strVal val="ppt_y"/>
                                          </p:val>
                                        </p:tav>
                                        <p:tav tm="100000">
                                          <p:val>
                                            <p:strVal val="0-ppt_h/2"/>
                                          </p:val>
                                        </p:tav>
                                      </p:tavLst>
                                    </p:anim>
                                    <p:set>
                                      <p:cBhvr>
                                        <p:cTn id="1492" dur="1" fill="hold">
                                          <p:stCondLst>
                                            <p:cond delay="2249"/>
                                          </p:stCondLst>
                                        </p:cTn>
                                        <p:tgtEl>
                                          <p:spTgt spid="7"/>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8"/>
                                        </p:tgtEl>
                                        <p:attrNameLst>
                                          <p:attrName>ppt_x</p:attrName>
                                        </p:attrNameLst>
                                      </p:cBhvr>
                                      <p:tavLst>
                                        <p:tav tm="0">
                                          <p:val>
                                            <p:strVal val="ppt_x"/>
                                          </p:val>
                                        </p:tav>
                                        <p:tav tm="100000">
                                          <p:val>
                                            <p:strVal val="1+ppt_w/2"/>
                                          </p:val>
                                        </p:tav>
                                      </p:tavLst>
                                    </p:anim>
                                    <p:anim calcmode="lin" valueType="num">
                                      <p:cBhvr additive="base">
                                        <p:cTn id="1495" dur="2250"/>
                                        <p:tgtEl>
                                          <p:spTgt spid="8"/>
                                        </p:tgtEl>
                                        <p:attrNameLst>
                                          <p:attrName>ppt_y</p:attrName>
                                        </p:attrNameLst>
                                      </p:cBhvr>
                                      <p:tavLst>
                                        <p:tav tm="0">
                                          <p:val>
                                            <p:strVal val="ppt_y"/>
                                          </p:val>
                                        </p:tav>
                                        <p:tav tm="100000">
                                          <p:val>
                                            <p:strVal val="0-ppt_h/2"/>
                                          </p:val>
                                        </p:tav>
                                      </p:tavLst>
                                    </p:anim>
                                    <p:set>
                                      <p:cBhvr>
                                        <p:cTn id="1496" dur="1" fill="hold">
                                          <p:stCondLst>
                                            <p:cond delay="2249"/>
                                          </p:stCondLst>
                                        </p:cTn>
                                        <p:tgtEl>
                                          <p:spTgt spid="8"/>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9"/>
                                        </p:tgtEl>
                                        <p:attrNameLst>
                                          <p:attrName>ppt_x</p:attrName>
                                        </p:attrNameLst>
                                      </p:cBhvr>
                                      <p:tavLst>
                                        <p:tav tm="0">
                                          <p:val>
                                            <p:strVal val="ppt_x"/>
                                          </p:val>
                                        </p:tav>
                                        <p:tav tm="100000">
                                          <p:val>
                                            <p:strVal val="1+ppt_w/2"/>
                                          </p:val>
                                        </p:tav>
                                      </p:tavLst>
                                    </p:anim>
                                    <p:anim calcmode="lin" valueType="num">
                                      <p:cBhvr additive="base">
                                        <p:cTn id="1499" dur="2250"/>
                                        <p:tgtEl>
                                          <p:spTgt spid="9"/>
                                        </p:tgtEl>
                                        <p:attrNameLst>
                                          <p:attrName>ppt_y</p:attrName>
                                        </p:attrNameLst>
                                      </p:cBhvr>
                                      <p:tavLst>
                                        <p:tav tm="0">
                                          <p:val>
                                            <p:strVal val="ppt_y"/>
                                          </p:val>
                                        </p:tav>
                                        <p:tav tm="100000">
                                          <p:val>
                                            <p:strVal val="0-ppt_h/2"/>
                                          </p:val>
                                        </p:tav>
                                      </p:tavLst>
                                    </p:anim>
                                    <p:set>
                                      <p:cBhvr>
                                        <p:cTn id="1500" dur="1" fill="hold">
                                          <p:stCondLst>
                                            <p:cond delay="2249"/>
                                          </p:stCondLst>
                                        </p:cTn>
                                        <p:tgtEl>
                                          <p:spTgt spid="9"/>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0"/>
                                        </p:tgtEl>
                                        <p:attrNameLst>
                                          <p:attrName>ppt_x</p:attrName>
                                        </p:attrNameLst>
                                      </p:cBhvr>
                                      <p:tavLst>
                                        <p:tav tm="0">
                                          <p:val>
                                            <p:strVal val="ppt_x"/>
                                          </p:val>
                                        </p:tav>
                                        <p:tav tm="100000">
                                          <p:val>
                                            <p:strVal val="1+ppt_w/2"/>
                                          </p:val>
                                        </p:tav>
                                      </p:tavLst>
                                    </p:anim>
                                    <p:anim calcmode="lin" valueType="num">
                                      <p:cBhvr additive="base">
                                        <p:cTn id="1503" dur="2250"/>
                                        <p:tgtEl>
                                          <p:spTgt spid="10"/>
                                        </p:tgtEl>
                                        <p:attrNameLst>
                                          <p:attrName>ppt_y</p:attrName>
                                        </p:attrNameLst>
                                      </p:cBhvr>
                                      <p:tavLst>
                                        <p:tav tm="0">
                                          <p:val>
                                            <p:strVal val="ppt_y"/>
                                          </p:val>
                                        </p:tav>
                                        <p:tav tm="100000">
                                          <p:val>
                                            <p:strVal val="0-ppt_h/2"/>
                                          </p:val>
                                        </p:tav>
                                      </p:tavLst>
                                    </p:anim>
                                    <p:set>
                                      <p:cBhvr>
                                        <p:cTn id="1504" dur="1" fill="hold">
                                          <p:stCondLst>
                                            <p:cond delay="2249"/>
                                          </p:stCondLst>
                                        </p:cTn>
                                        <p:tgtEl>
                                          <p:spTgt spid="10"/>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1"/>
                                        </p:tgtEl>
                                        <p:attrNameLst>
                                          <p:attrName>ppt_x</p:attrName>
                                        </p:attrNameLst>
                                      </p:cBhvr>
                                      <p:tavLst>
                                        <p:tav tm="0">
                                          <p:val>
                                            <p:strVal val="ppt_x"/>
                                          </p:val>
                                        </p:tav>
                                        <p:tav tm="100000">
                                          <p:val>
                                            <p:strVal val="1+ppt_w/2"/>
                                          </p:val>
                                        </p:tav>
                                      </p:tavLst>
                                    </p:anim>
                                    <p:anim calcmode="lin" valueType="num">
                                      <p:cBhvr additive="base">
                                        <p:cTn id="1507" dur="2250"/>
                                        <p:tgtEl>
                                          <p:spTgt spid="11"/>
                                        </p:tgtEl>
                                        <p:attrNameLst>
                                          <p:attrName>ppt_y</p:attrName>
                                        </p:attrNameLst>
                                      </p:cBhvr>
                                      <p:tavLst>
                                        <p:tav tm="0">
                                          <p:val>
                                            <p:strVal val="ppt_y"/>
                                          </p:val>
                                        </p:tav>
                                        <p:tav tm="100000">
                                          <p:val>
                                            <p:strVal val="0-ppt_h/2"/>
                                          </p:val>
                                        </p:tav>
                                      </p:tavLst>
                                    </p:anim>
                                    <p:set>
                                      <p:cBhvr>
                                        <p:cTn id="1508" dur="1" fill="hold">
                                          <p:stCondLst>
                                            <p:cond delay="2249"/>
                                          </p:stCondLst>
                                        </p:cTn>
                                        <p:tgtEl>
                                          <p:spTgt spid="11"/>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2"/>
                                        </p:tgtEl>
                                        <p:attrNameLst>
                                          <p:attrName>ppt_x</p:attrName>
                                        </p:attrNameLst>
                                      </p:cBhvr>
                                      <p:tavLst>
                                        <p:tav tm="0">
                                          <p:val>
                                            <p:strVal val="ppt_x"/>
                                          </p:val>
                                        </p:tav>
                                        <p:tav tm="100000">
                                          <p:val>
                                            <p:strVal val="1+ppt_w/2"/>
                                          </p:val>
                                        </p:tav>
                                      </p:tavLst>
                                    </p:anim>
                                    <p:anim calcmode="lin" valueType="num">
                                      <p:cBhvr additive="base">
                                        <p:cTn id="1511" dur="2250"/>
                                        <p:tgtEl>
                                          <p:spTgt spid="12"/>
                                        </p:tgtEl>
                                        <p:attrNameLst>
                                          <p:attrName>ppt_y</p:attrName>
                                        </p:attrNameLst>
                                      </p:cBhvr>
                                      <p:tavLst>
                                        <p:tav tm="0">
                                          <p:val>
                                            <p:strVal val="ppt_y"/>
                                          </p:val>
                                        </p:tav>
                                        <p:tav tm="100000">
                                          <p:val>
                                            <p:strVal val="0-ppt_h/2"/>
                                          </p:val>
                                        </p:tav>
                                      </p:tavLst>
                                    </p:anim>
                                    <p:set>
                                      <p:cBhvr>
                                        <p:cTn id="1512" dur="1" fill="hold">
                                          <p:stCondLst>
                                            <p:cond delay="2249"/>
                                          </p:stCondLst>
                                        </p:cTn>
                                        <p:tgtEl>
                                          <p:spTgt spid="12"/>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3"/>
                                        </p:tgtEl>
                                        <p:attrNameLst>
                                          <p:attrName>ppt_x</p:attrName>
                                        </p:attrNameLst>
                                      </p:cBhvr>
                                      <p:tavLst>
                                        <p:tav tm="0">
                                          <p:val>
                                            <p:strVal val="ppt_x"/>
                                          </p:val>
                                        </p:tav>
                                        <p:tav tm="100000">
                                          <p:val>
                                            <p:strVal val="1+ppt_w/2"/>
                                          </p:val>
                                        </p:tav>
                                      </p:tavLst>
                                    </p:anim>
                                    <p:anim calcmode="lin" valueType="num">
                                      <p:cBhvr additive="base">
                                        <p:cTn id="1515" dur="2250"/>
                                        <p:tgtEl>
                                          <p:spTgt spid="13"/>
                                        </p:tgtEl>
                                        <p:attrNameLst>
                                          <p:attrName>ppt_y</p:attrName>
                                        </p:attrNameLst>
                                      </p:cBhvr>
                                      <p:tavLst>
                                        <p:tav tm="0">
                                          <p:val>
                                            <p:strVal val="ppt_y"/>
                                          </p:val>
                                        </p:tav>
                                        <p:tav tm="100000">
                                          <p:val>
                                            <p:strVal val="0-ppt_h/2"/>
                                          </p:val>
                                        </p:tav>
                                      </p:tavLst>
                                    </p:anim>
                                    <p:set>
                                      <p:cBhvr>
                                        <p:cTn id="1516" dur="1" fill="hold">
                                          <p:stCondLst>
                                            <p:cond delay="2249"/>
                                          </p:stCondLst>
                                        </p:cTn>
                                        <p:tgtEl>
                                          <p:spTgt spid="13"/>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4"/>
                                        </p:tgtEl>
                                        <p:attrNameLst>
                                          <p:attrName>ppt_x</p:attrName>
                                        </p:attrNameLst>
                                      </p:cBhvr>
                                      <p:tavLst>
                                        <p:tav tm="0">
                                          <p:val>
                                            <p:strVal val="ppt_x"/>
                                          </p:val>
                                        </p:tav>
                                        <p:tav tm="100000">
                                          <p:val>
                                            <p:strVal val="1+ppt_w/2"/>
                                          </p:val>
                                        </p:tav>
                                      </p:tavLst>
                                    </p:anim>
                                    <p:anim calcmode="lin" valueType="num">
                                      <p:cBhvr additive="base">
                                        <p:cTn id="1519" dur="2250"/>
                                        <p:tgtEl>
                                          <p:spTgt spid="14"/>
                                        </p:tgtEl>
                                        <p:attrNameLst>
                                          <p:attrName>ppt_y</p:attrName>
                                        </p:attrNameLst>
                                      </p:cBhvr>
                                      <p:tavLst>
                                        <p:tav tm="0">
                                          <p:val>
                                            <p:strVal val="ppt_y"/>
                                          </p:val>
                                        </p:tav>
                                        <p:tav tm="100000">
                                          <p:val>
                                            <p:strVal val="0-ppt_h/2"/>
                                          </p:val>
                                        </p:tav>
                                      </p:tavLst>
                                    </p:anim>
                                    <p:set>
                                      <p:cBhvr>
                                        <p:cTn id="1520" dur="1" fill="hold">
                                          <p:stCondLst>
                                            <p:cond delay="2249"/>
                                          </p:stCondLst>
                                        </p:cTn>
                                        <p:tgtEl>
                                          <p:spTgt spid="14"/>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5"/>
                                        </p:tgtEl>
                                        <p:attrNameLst>
                                          <p:attrName>ppt_x</p:attrName>
                                        </p:attrNameLst>
                                      </p:cBhvr>
                                      <p:tavLst>
                                        <p:tav tm="0">
                                          <p:val>
                                            <p:strVal val="ppt_x"/>
                                          </p:val>
                                        </p:tav>
                                        <p:tav tm="100000">
                                          <p:val>
                                            <p:strVal val="1+ppt_w/2"/>
                                          </p:val>
                                        </p:tav>
                                      </p:tavLst>
                                    </p:anim>
                                    <p:anim calcmode="lin" valueType="num">
                                      <p:cBhvr additive="base">
                                        <p:cTn id="1523" dur="2250"/>
                                        <p:tgtEl>
                                          <p:spTgt spid="15"/>
                                        </p:tgtEl>
                                        <p:attrNameLst>
                                          <p:attrName>ppt_y</p:attrName>
                                        </p:attrNameLst>
                                      </p:cBhvr>
                                      <p:tavLst>
                                        <p:tav tm="0">
                                          <p:val>
                                            <p:strVal val="ppt_y"/>
                                          </p:val>
                                        </p:tav>
                                        <p:tav tm="100000">
                                          <p:val>
                                            <p:strVal val="0-ppt_h/2"/>
                                          </p:val>
                                        </p:tav>
                                      </p:tavLst>
                                    </p:anim>
                                    <p:set>
                                      <p:cBhvr>
                                        <p:cTn id="1524" dur="1" fill="hold">
                                          <p:stCondLst>
                                            <p:cond delay="2249"/>
                                          </p:stCondLst>
                                        </p:cTn>
                                        <p:tgtEl>
                                          <p:spTgt spid="15"/>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6"/>
                                        </p:tgtEl>
                                        <p:attrNameLst>
                                          <p:attrName>ppt_x</p:attrName>
                                        </p:attrNameLst>
                                      </p:cBhvr>
                                      <p:tavLst>
                                        <p:tav tm="0">
                                          <p:val>
                                            <p:strVal val="ppt_x"/>
                                          </p:val>
                                        </p:tav>
                                        <p:tav tm="100000">
                                          <p:val>
                                            <p:strVal val="1+ppt_w/2"/>
                                          </p:val>
                                        </p:tav>
                                      </p:tavLst>
                                    </p:anim>
                                    <p:anim calcmode="lin" valueType="num">
                                      <p:cBhvr additive="base">
                                        <p:cTn id="1527" dur="2250"/>
                                        <p:tgtEl>
                                          <p:spTgt spid="16"/>
                                        </p:tgtEl>
                                        <p:attrNameLst>
                                          <p:attrName>ppt_y</p:attrName>
                                        </p:attrNameLst>
                                      </p:cBhvr>
                                      <p:tavLst>
                                        <p:tav tm="0">
                                          <p:val>
                                            <p:strVal val="ppt_y"/>
                                          </p:val>
                                        </p:tav>
                                        <p:tav tm="100000">
                                          <p:val>
                                            <p:strVal val="0-ppt_h/2"/>
                                          </p:val>
                                        </p:tav>
                                      </p:tavLst>
                                    </p:anim>
                                    <p:set>
                                      <p:cBhvr>
                                        <p:cTn id="1528" dur="1" fill="hold">
                                          <p:stCondLst>
                                            <p:cond delay="2249"/>
                                          </p:stCondLst>
                                        </p:cTn>
                                        <p:tgtEl>
                                          <p:spTgt spid="16"/>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7"/>
                                        </p:tgtEl>
                                        <p:attrNameLst>
                                          <p:attrName>ppt_x</p:attrName>
                                        </p:attrNameLst>
                                      </p:cBhvr>
                                      <p:tavLst>
                                        <p:tav tm="0">
                                          <p:val>
                                            <p:strVal val="ppt_x"/>
                                          </p:val>
                                        </p:tav>
                                        <p:tav tm="100000">
                                          <p:val>
                                            <p:strVal val="1+ppt_w/2"/>
                                          </p:val>
                                        </p:tav>
                                      </p:tavLst>
                                    </p:anim>
                                    <p:anim calcmode="lin" valueType="num">
                                      <p:cBhvr additive="base">
                                        <p:cTn id="1531" dur="2250"/>
                                        <p:tgtEl>
                                          <p:spTgt spid="17"/>
                                        </p:tgtEl>
                                        <p:attrNameLst>
                                          <p:attrName>ppt_y</p:attrName>
                                        </p:attrNameLst>
                                      </p:cBhvr>
                                      <p:tavLst>
                                        <p:tav tm="0">
                                          <p:val>
                                            <p:strVal val="ppt_y"/>
                                          </p:val>
                                        </p:tav>
                                        <p:tav tm="100000">
                                          <p:val>
                                            <p:strVal val="0-ppt_h/2"/>
                                          </p:val>
                                        </p:tav>
                                      </p:tavLst>
                                    </p:anim>
                                    <p:set>
                                      <p:cBhvr>
                                        <p:cTn id="1532" dur="1" fill="hold">
                                          <p:stCondLst>
                                            <p:cond delay="2249"/>
                                          </p:stCondLst>
                                        </p:cTn>
                                        <p:tgtEl>
                                          <p:spTgt spid="17"/>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8"/>
                                        </p:tgtEl>
                                        <p:attrNameLst>
                                          <p:attrName>ppt_x</p:attrName>
                                        </p:attrNameLst>
                                      </p:cBhvr>
                                      <p:tavLst>
                                        <p:tav tm="0">
                                          <p:val>
                                            <p:strVal val="ppt_x"/>
                                          </p:val>
                                        </p:tav>
                                        <p:tav tm="100000">
                                          <p:val>
                                            <p:strVal val="1+ppt_w/2"/>
                                          </p:val>
                                        </p:tav>
                                      </p:tavLst>
                                    </p:anim>
                                    <p:anim calcmode="lin" valueType="num">
                                      <p:cBhvr additive="base">
                                        <p:cTn id="1535" dur="2250"/>
                                        <p:tgtEl>
                                          <p:spTgt spid="18"/>
                                        </p:tgtEl>
                                        <p:attrNameLst>
                                          <p:attrName>ppt_y</p:attrName>
                                        </p:attrNameLst>
                                      </p:cBhvr>
                                      <p:tavLst>
                                        <p:tav tm="0">
                                          <p:val>
                                            <p:strVal val="ppt_y"/>
                                          </p:val>
                                        </p:tav>
                                        <p:tav tm="100000">
                                          <p:val>
                                            <p:strVal val="0-ppt_h/2"/>
                                          </p:val>
                                        </p:tav>
                                      </p:tavLst>
                                    </p:anim>
                                    <p:set>
                                      <p:cBhvr>
                                        <p:cTn id="1536" dur="1" fill="hold">
                                          <p:stCondLst>
                                            <p:cond delay="2249"/>
                                          </p:stCondLst>
                                        </p:cTn>
                                        <p:tgtEl>
                                          <p:spTgt spid="18"/>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19"/>
                                        </p:tgtEl>
                                        <p:attrNameLst>
                                          <p:attrName>ppt_x</p:attrName>
                                        </p:attrNameLst>
                                      </p:cBhvr>
                                      <p:tavLst>
                                        <p:tav tm="0">
                                          <p:val>
                                            <p:strVal val="ppt_x"/>
                                          </p:val>
                                        </p:tav>
                                        <p:tav tm="100000">
                                          <p:val>
                                            <p:strVal val="1+ppt_w/2"/>
                                          </p:val>
                                        </p:tav>
                                      </p:tavLst>
                                    </p:anim>
                                    <p:anim calcmode="lin" valueType="num">
                                      <p:cBhvr additive="base">
                                        <p:cTn id="1539" dur="2250"/>
                                        <p:tgtEl>
                                          <p:spTgt spid="19"/>
                                        </p:tgtEl>
                                        <p:attrNameLst>
                                          <p:attrName>ppt_y</p:attrName>
                                        </p:attrNameLst>
                                      </p:cBhvr>
                                      <p:tavLst>
                                        <p:tav tm="0">
                                          <p:val>
                                            <p:strVal val="ppt_y"/>
                                          </p:val>
                                        </p:tav>
                                        <p:tav tm="100000">
                                          <p:val>
                                            <p:strVal val="0-ppt_h/2"/>
                                          </p:val>
                                        </p:tav>
                                      </p:tavLst>
                                    </p:anim>
                                    <p:set>
                                      <p:cBhvr>
                                        <p:cTn id="1540" dur="1" fill="hold">
                                          <p:stCondLst>
                                            <p:cond delay="2249"/>
                                          </p:stCondLst>
                                        </p:cTn>
                                        <p:tgtEl>
                                          <p:spTgt spid="19"/>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0"/>
                                        </p:tgtEl>
                                        <p:attrNameLst>
                                          <p:attrName>ppt_x</p:attrName>
                                        </p:attrNameLst>
                                      </p:cBhvr>
                                      <p:tavLst>
                                        <p:tav tm="0">
                                          <p:val>
                                            <p:strVal val="ppt_x"/>
                                          </p:val>
                                        </p:tav>
                                        <p:tav tm="100000">
                                          <p:val>
                                            <p:strVal val="1+ppt_w/2"/>
                                          </p:val>
                                        </p:tav>
                                      </p:tavLst>
                                    </p:anim>
                                    <p:anim calcmode="lin" valueType="num">
                                      <p:cBhvr additive="base">
                                        <p:cTn id="1543" dur="2250"/>
                                        <p:tgtEl>
                                          <p:spTgt spid="20"/>
                                        </p:tgtEl>
                                        <p:attrNameLst>
                                          <p:attrName>ppt_y</p:attrName>
                                        </p:attrNameLst>
                                      </p:cBhvr>
                                      <p:tavLst>
                                        <p:tav tm="0">
                                          <p:val>
                                            <p:strVal val="ppt_y"/>
                                          </p:val>
                                        </p:tav>
                                        <p:tav tm="100000">
                                          <p:val>
                                            <p:strVal val="0-ppt_h/2"/>
                                          </p:val>
                                        </p:tav>
                                      </p:tavLst>
                                    </p:anim>
                                    <p:set>
                                      <p:cBhvr>
                                        <p:cTn id="1544" dur="1" fill="hold">
                                          <p:stCondLst>
                                            <p:cond delay="2249"/>
                                          </p:stCondLst>
                                        </p:cTn>
                                        <p:tgtEl>
                                          <p:spTgt spid="20"/>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1"/>
                                        </p:tgtEl>
                                        <p:attrNameLst>
                                          <p:attrName>ppt_x</p:attrName>
                                        </p:attrNameLst>
                                      </p:cBhvr>
                                      <p:tavLst>
                                        <p:tav tm="0">
                                          <p:val>
                                            <p:strVal val="ppt_x"/>
                                          </p:val>
                                        </p:tav>
                                        <p:tav tm="100000">
                                          <p:val>
                                            <p:strVal val="1+ppt_w/2"/>
                                          </p:val>
                                        </p:tav>
                                      </p:tavLst>
                                    </p:anim>
                                    <p:anim calcmode="lin" valueType="num">
                                      <p:cBhvr additive="base">
                                        <p:cTn id="1547" dur="2250"/>
                                        <p:tgtEl>
                                          <p:spTgt spid="21"/>
                                        </p:tgtEl>
                                        <p:attrNameLst>
                                          <p:attrName>ppt_y</p:attrName>
                                        </p:attrNameLst>
                                      </p:cBhvr>
                                      <p:tavLst>
                                        <p:tav tm="0">
                                          <p:val>
                                            <p:strVal val="ppt_y"/>
                                          </p:val>
                                        </p:tav>
                                        <p:tav tm="100000">
                                          <p:val>
                                            <p:strVal val="0-ppt_h/2"/>
                                          </p:val>
                                        </p:tav>
                                      </p:tavLst>
                                    </p:anim>
                                    <p:set>
                                      <p:cBhvr>
                                        <p:cTn id="1548" dur="1" fill="hold">
                                          <p:stCondLst>
                                            <p:cond delay="2249"/>
                                          </p:stCondLst>
                                        </p:cTn>
                                        <p:tgtEl>
                                          <p:spTgt spid="21"/>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2"/>
                                        </p:tgtEl>
                                        <p:attrNameLst>
                                          <p:attrName>ppt_x</p:attrName>
                                        </p:attrNameLst>
                                      </p:cBhvr>
                                      <p:tavLst>
                                        <p:tav tm="0">
                                          <p:val>
                                            <p:strVal val="ppt_x"/>
                                          </p:val>
                                        </p:tav>
                                        <p:tav tm="100000">
                                          <p:val>
                                            <p:strVal val="1+ppt_w/2"/>
                                          </p:val>
                                        </p:tav>
                                      </p:tavLst>
                                    </p:anim>
                                    <p:anim calcmode="lin" valueType="num">
                                      <p:cBhvr additive="base">
                                        <p:cTn id="1551" dur="2250"/>
                                        <p:tgtEl>
                                          <p:spTgt spid="22"/>
                                        </p:tgtEl>
                                        <p:attrNameLst>
                                          <p:attrName>ppt_y</p:attrName>
                                        </p:attrNameLst>
                                      </p:cBhvr>
                                      <p:tavLst>
                                        <p:tav tm="0">
                                          <p:val>
                                            <p:strVal val="ppt_y"/>
                                          </p:val>
                                        </p:tav>
                                        <p:tav tm="100000">
                                          <p:val>
                                            <p:strVal val="0-ppt_h/2"/>
                                          </p:val>
                                        </p:tav>
                                      </p:tavLst>
                                    </p:anim>
                                    <p:set>
                                      <p:cBhvr>
                                        <p:cTn id="1552" dur="1" fill="hold">
                                          <p:stCondLst>
                                            <p:cond delay="2249"/>
                                          </p:stCondLst>
                                        </p:cTn>
                                        <p:tgtEl>
                                          <p:spTgt spid="22"/>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3"/>
                                        </p:tgtEl>
                                        <p:attrNameLst>
                                          <p:attrName>ppt_x</p:attrName>
                                        </p:attrNameLst>
                                      </p:cBhvr>
                                      <p:tavLst>
                                        <p:tav tm="0">
                                          <p:val>
                                            <p:strVal val="ppt_x"/>
                                          </p:val>
                                        </p:tav>
                                        <p:tav tm="100000">
                                          <p:val>
                                            <p:strVal val="1+ppt_w/2"/>
                                          </p:val>
                                        </p:tav>
                                      </p:tavLst>
                                    </p:anim>
                                    <p:anim calcmode="lin" valueType="num">
                                      <p:cBhvr additive="base">
                                        <p:cTn id="1555" dur="2250"/>
                                        <p:tgtEl>
                                          <p:spTgt spid="23"/>
                                        </p:tgtEl>
                                        <p:attrNameLst>
                                          <p:attrName>ppt_y</p:attrName>
                                        </p:attrNameLst>
                                      </p:cBhvr>
                                      <p:tavLst>
                                        <p:tav tm="0">
                                          <p:val>
                                            <p:strVal val="ppt_y"/>
                                          </p:val>
                                        </p:tav>
                                        <p:tav tm="100000">
                                          <p:val>
                                            <p:strVal val="0-ppt_h/2"/>
                                          </p:val>
                                        </p:tav>
                                      </p:tavLst>
                                    </p:anim>
                                    <p:set>
                                      <p:cBhvr>
                                        <p:cTn id="1556" dur="1" fill="hold">
                                          <p:stCondLst>
                                            <p:cond delay="2249"/>
                                          </p:stCondLst>
                                        </p:cTn>
                                        <p:tgtEl>
                                          <p:spTgt spid="23"/>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4"/>
                                        </p:tgtEl>
                                        <p:attrNameLst>
                                          <p:attrName>ppt_x</p:attrName>
                                        </p:attrNameLst>
                                      </p:cBhvr>
                                      <p:tavLst>
                                        <p:tav tm="0">
                                          <p:val>
                                            <p:strVal val="ppt_x"/>
                                          </p:val>
                                        </p:tav>
                                        <p:tav tm="100000">
                                          <p:val>
                                            <p:strVal val="1+ppt_w/2"/>
                                          </p:val>
                                        </p:tav>
                                      </p:tavLst>
                                    </p:anim>
                                    <p:anim calcmode="lin" valueType="num">
                                      <p:cBhvr additive="base">
                                        <p:cTn id="1559" dur="2250"/>
                                        <p:tgtEl>
                                          <p:spTgt spid="24"/>
                                        </p:tgtEl>
                                        <p:attrNameLst>
                                          <p:attrName>ppt_y</p:attrName>
                                        </p:attrNameLst>
                                      </p:cBhvr>
                                      <p:tavLst>
                                        <p:tav tm="0">
                                          <p:val>
                                            <p:strVal val="ppt_y"/>
                                          </p:val>
                                        </p:tav>
                                        <p:tav tm="100000">
                                          <p:val>
                                            <p:strVal val="0-ppt_h/2"/>
                                          </p:val>
                                        </p:tav>
                                      </p:tavLst>
                                    </p:anim>
                                    <p:set>
                                      <p:cBhvr>
                                        <p:cTn id="1560" dur="1" fill="hold">
                                          <p:stCondLst>
                                            <p:cond delay="2249"/>
                                          </p:stCondLst>
                                        </p:cTn>
                                        <p:tgtEl>
                                          <p:spTgt spid="24"/>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5"/>
                                        </p:tgtEl>
                                        <p:attrNameLst>
                                          <p:attrName>ppt_x</p:attrName>
                                        </p:attrNameLst>
                                      </p:cBhvr>
                                      <p:tavLst>
                                        <p:tav tm="0">
                                          <p:val>
                                            <p:strVal val="ppt_x"/>
                                          </p:val>
                                        </p:tav>
                                        <p:tav tm="100000">
                                          <p:val>
                                            <p:strVal val="1+ppt_w/2"/>
                                          </p:val>
                                        </p:tav>
                                      </p:tavLst>
                                    </p:anim>
                                    <p:anim calcmode="lin" valueType="num">
                                      <p:cBhvr additive="base">
                                        <p:cTn id="1563" dur="2250"/>
                                        <p:tgtEl>
                                          <p:spTgt spid="25"/>
                                        </p:tgtEl>
                                        <p:attrNameLst>
                                          <p:attrName>ppt_y</p:attrName>
                                        </p:attrNameLst>
                                      </p:cBhvr>
                                      <p:tavLst>
                                        <p:tav tm="0">
                                          <p:val>
                                            <p:strVal val="ppt_y"/>
                                          </p:val>
                                        </p:tav>
                                        <p:tav tm="100000">
                                          <p:val>
                                            <p:strVal val="0-ppt_h/2"/>
                                          </p:val>
                                        </p:tav>
                                      </p:tavLst>
                                    </p:anim>
                                    <p:set>
                                      <p:cBhvr>
                                        <p:cTn id="1564" dur="1" fill="hold">
                                          <p:stCondLst>
                                            <p:cond delay="2249"/>
                                          </p:stCondLst>
                                        </p:cTn>
                                        <p:tgtEl>
                                          <p:spTgt spid="25"/>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6"/>
                                        </p:tgtEl>
                                        <p:attrNameLst>
                                          <p:attrName>ppt_x</p:attrName>
                                        </p:attrNameLst>
                                      </p:cBhvr>
                                      <p:tavLst>
                                        <p:tav tm="0">
                                          <p:val>
                                            <p:strVal val="ppt_x"/>
                                          </p:val>
                                        </p:tav>
                                        <p:tav tm="100000">
                                          <p:val>
                                            <p:strVal val="1+ppt_w/2"/>
                                          </p:val>
                                        </p:tav>
                                      </p:tavLst>
                                    </p:anim>
                                    <p:anim calcmode="lin" valueType="num">
                                      <p:cBhvr additive="base">
                                        <p:cTn id="1567" dur="2250"/>
                                        <p:tgtEl>
                                          <p:spTgt spid="26"/>
                                        </p:tgtEl>
                                        <p:attrNameLst>
                                          <p:attrName>ppt_y</p:attrName>
                                        </p:attrNameLst>
                                      </p:cBhvr>
                                      <p:tavLst>
                                        <p:tav tm="0">
                                          <p:val>
                                            <p:strVal val="ppt_y"/>
                                          </p:val>
                                        </p:tav>
                                        <p:tav tm="100000">
                                          <p:val>
                                            <p:strVal val="0-ppt_h/2"/>
                                          </p:val>
                                        </p:tav>
                                      </p:tavLst>
                                    </p:anim>
                                    <p:set>
                                      <p:cBhvr>
                                        <p:cTn id="1568" dur="1" fill="hold">
                                          <p:stCondLst>
                                            <p:cond delay="2249"/>
                                          </p:stCondLst>
                                        </p:cTn>
                                        <p:tgtEl>
                                          <p:spTgt spid="26"/>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7"/>
                                        </p:tgtEl>
                                        <p:attrNameLst>
                                          <p:attrName>ppt_x</p:attrName>
                                        </p:attrNameLst>
                                      </p:cBhvr>
                                      <p:tavLst>
                                        <p:tav tm="0">
                                          <p:val>
                                            <p:strVal val="ppt_x"/>
                                          </p:val>
                                        </p:tav>
                                        <p:tav tm="100000">
                                          <p:val>
                                            <p:strVal val="1+ppt_w/2"/>
                                          </p:val>
                                        </p:tav>
                                      </p:tavLst>
                                    </p:anim>
                                    <p:anim calcmode="lin" valueType="num">
                                      <p:cBhvr additive="base">
                                        <p:cTn id="1571" dur="2250"/>
                                        <p:tgtEl>
                                          <p:spTgt spid="27"/>
                                        </p:tgtEl>
                                        <p:attrNameLst>
                                          <p:attrName>ppt_y</p:attrName>
                                        </p:attrNameLst>
                                      </p:cBhvr>
                                      <p:tavLst>
                                        <p:tav tm="0">
                                          <p:val>
                                            <p:strVal val="ppt_y"/>
                                          </p:val>
                                        </p:tav>
                                        <p:tav tm="100000">
                                          <p:val>
                                            <p:strVal val="0-ppt_h/2"/>
                                          </p:val>
                                        </p:tav>
                                      </p:tavLst>
                                    </p:anim>
                                    <p:set>
                                      <p:cBhvr>
                                        <p:cTn id="1572" dur="1" fill="hold">
                                          <p:stCondLst>
                                            <p:cond delay="2249"/>
                                          </p:stCondLst>
                                        </p:cTn>
                                        <p:tgtEl>
                                          <p:spTgt spid="27"/>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8"/>
                                        </p:tgtEl>
                                        <p:attrNameLst>
                                          <p:attrName>ppt_x</p:attrName>
                                        </p:attrNameLst>
                                      </p:cBhvr>
                                      <p:tavLst>
                                        <p:tav tm="0">
                                          <p:val>
                                            <p:strVal val="ppt_x"/>
                                          </p:val>
                                        </p:tav>
                                        <p:tav tm="100000">
                                          <p:val>
                                            <p:strVal val="1+ppt_w/2"/>
                                          </p:val>
                                        </p:tav>
                                      </p:tavLst>
                                    </p:anim>
                                    <p:anim calcmode="lin" valueType="num">
                                      <p:cBhvr additive="base">
                                        <p:cTn id="1575" dur="2250"/>
                                        <p:tgtEl>
                                          <p:spTgt spid="28"/>
                                        </p:tgtEl>
                                        <p:attrNameLst>
                                          <p:attrName>ppt_y</p:attrName>
                                        </p:attrNameLst>
                                      </p:cBhvr>
                                      <p:tavLst>
                                        <p:tav tm="0">
                                          <p:val>
                                            <p:strVal val="ppt_y"/>
                                          </p:val>
                                        </p:tav>
                                        <p:tav tm="100000">
                                          <p:val>
                                            <p:strVal val="0-ppt_h/2"/>
                                          </p:val>
                                        </p:tav>
                                      </p:tavLst>
                                    </p:anim>
                                    <p:set>
                                      <p:cBhvr>
                                        <p:cTn id="1576" dur="1" fill="hold">
                                          <p:stCondLst>
                                            <p:cond delay="2249"/>
                                          </p:stCondLst>
                                        </p:cTn>
                                        <p:tgtEl>
                                          <p:spTgt spid="28"/>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29"/>
                                        </p:tgtEl>
                                        <p:attrNameLst>
                                          <p:attrName>ppt_x</p:attrName>
                                        </p:attrNameLst>
                                      </p:cBhvr>
                                      <p:tavLst>
                                        <p:tav tm="0">
                                          <p:val>
                                            <p:strVal val="ppt_x"/>
                                          </p:val>
                                        </p:tav>
                                        <p:tav tm="100000">
                                          <p:val>
                                            <p:strVal val="1+ppt_w/2"/>
                                          </p:val>
                                        </p:tav>
                                      </p:tavLst>
                                    </p:anim>
                                    <p:anim calcmode="lin" valueType="num">
                                      <p:cBhvr additive="base">
                                        <p:cTn id="1579" dur="2250"/>
                                        <p:tgtEl>
                                          <p:spTgt spid="29"/>
                                        </p:tgtEl>
                                        <p:attrNameLst>
                                          <p:attrName>ppt_y</p:attrName>
                                        </p:attrNameLst>
                                      </p:cBhvr>
                                      <p:tavLst>
                                        <p:tav tm="0">
                                          <p:val>
                                            <p:strVal val="ppt_y"/>
                                          </p:val>
                                        </p:tav>
                                        <p:tav tm="100000">
                                          <p:val>
                                            <p:strVal val="0-ppt_h/2"/>
                                          </p:val>
                                        </p:tav>
                                      </p:tavLst>
                                    </p:anim>
                                    <p:set>
                                      <p:cBhvr>
                                        <p:cTn id="1580" dur="1" fill="hold">
                                          <p:stCondLst>
                                            <p:cond delay="2249"/>
                                          </p:stCondLst>
                                        </p:cTn>
                                        <p:tgtEl>
                                          <p:spTgt spid="29"/>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0"/>
                                        </p:tgtEl>
                                        <p:attrNameLst>
                                          <p:attrName>ppt_x</p:attrName>
                                        </p:attrNameLst>
                                      </p:cBhvr>
                                      <p:tavLst>
                                        <p:tav tm="0">
                                          <p:val>
                                            <p:strVal val="ppt_x"/>
                                          </p:val>
                                        </p:tav>
                                        <p:tav tm="100000">
                                          <p:val>
                                            <p:strVal val="1+ppt_w/2"/>
                                          </p:val>
                                        </p:tav>
                                      </p:tavLst>
                                    </p:anim>
                                    <p:anim calcmode="lin" valueType="num">
                                      <p:cBhvr additive="base">
                                        <p:cTn id="1583" dur="2250"/>
                                        <p:tgtEl>
                                          <p:spTgt spid="30"/>
                                        </p:tgtEl>
                                        <p:attrNameLst>
                                          <p:attrName>ppt_y</p:attrName>
                                        </p:attrNameLst>
                                      </p:cBhvr>
                                      <p:tavLst>
                                        <p:tav tm="0">
                                          <p:val>
                                            <p:strVal val="ppt_y"/>
                                          </p:val>
                                        </p:tav>
                                        <p:tav tm="100000">
                                          <p:val>
                                            <p:strVal val="0-ppt_h/2"/>
                                          </p:val>
                                        </p:tav>
                                      </p:tavLst>
                                    </p:anim>
                                    <p:set>
                                      <p:cBhvr>
                                        <p:cTn id="1584" dur="1" fill="hold">
                                          <p:stCondLst>
                                            <p:cond delay="2249"/>
                                          </p:stCondLst>
                                        </p:cTn>
                                        <p:tgtEl>
                                          <p:spTgt spid="30"/>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1"/>
                                        </p:tgtEl>
                                        <p:attrNameLst>
                                          <p:attrName>ppt_x</p:attrName>
                                        </p:attrNameLst>
                                      </p:cBhvr>
                                      <p:tavLst>
                                        <p:tav tm="0">
                                          <p:val>
                                            <p:strVal val="ppt_x"/>
                                          </p:val>
                                        </p:tav>
                                        <p:tav tm="100000">
                                          <p:val>
                                            <p:strVal val="1+ppt_w/2"/>
                                          </p:val>
                                        </p:tav>
                                      </p:tavLst>
                                    </p:anim>
                                    <p:anim calcmode="lin" valueType="num">
                                      <p:cBhvr additive="base">
                                        <p:cTn id="1587" dur="2250"/>
                                        <p:tgtEl>
                                          <p:spTgt spid="31"/>
                                        </p:tgtEl>
                                        <p:attrNameLst>
                                          <p:attrName>ppt_y</p:attrName>
                                        </p:attrNameLst>
                                      </p:cBhvr>
                                      <p:tavLst>
                                        <p:tav tm="0">
                                          <p:val>
                                            <p:strVal val="ppt_y"/>
                                          </p:val>
                                        </p:tav>
                                        <p:tav tm="100000">
                                          <p:val>
                                            <p:strVal val="0-ppt_h/2"/>
                                          </p:val>
                                        </p:tav>
                                      </p:tavLst>
                                    </p:anim>
                                    <p:set>
                                      <p:cBhvr>
                                        <p:cTn id="1588" dur="1" fill="hold">
                                          <p:stCondLst>
                                            <p:cond delay="2249"/>
                                          </p:stCondLst>
                                        </p:cTn>
                                        <p:tgtEl>
                                          <p:spTgt spid="31"/>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2"/>
                                        </p:tgtEl>
                                        <p:attrNameLst>
                                          <p:attrName>ppt_x</p:attrName>
                                        </p:attrNameLst>
                                      </p:cBhvr>
                                      <p:tavLst>
                                        <p:tav tm="0">
                                          <p:val>
                                            <p:strVal val="ppt_x"/>
                                          </p:val>
                                        </p:tav>
                                        <p:tav tm="100000">
                                          <p:val>
                                            <p:strVal val="1+ppt_w/2"/>
                                          </p:val>
                                        </p:tav>
                                      </p:tavLst>
                                    </p:anim>
                                    <p:anim calcmode="lin" valueType="num">
                                      <p:cBhvr additive="base">
                                        <p:cTn id="1591" dur="2250"/>
                                        <p:tgtEl>
                                          <p:spTgt spid="32"/>
                                        </p:tgtEl>
                                        <p:attrNameLst>
                                          <p:attrName>ppt_y</p:attrName>
                                        </p:attrNameLst>
                                      </p:cBhvr>
                                      <p:tavLst>
                                        <p:tav tm="0">
                                          <p:val>
                                            <p:strVal val="ppt_y"/>
                                          </p:val>
                                        </p:tav>
                                        <p:tav tm="100000">
                                          <p:val>
                                            <p:strVal val="0-ppt_h/2"/>
                                          </p:val>
                                        </p:tav>
                                      </p:tavLst>
                                    </p:anim>
                                    <p:set>
                                      <p:cBhvr>
                                        <p:cTn id="1592" dur="1" fill="hold">
                                          <p:stCondLst>
                                            <p:cond delay="2249"/>
                                          </p:stCondLst>
                                        </p:cTn>
                                        <p:tgtEl>
                                          <p:spTgt spid="32"/>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3"/>
                                        </p:tgtEl>
                                        <p:attrNameLst>
                                          <p:attrName>ppt_x</p:attrName>
                                        </p:attrNameLst>
                                      </p:cBhvr>
                                      <p:tavLst>
                                        <p:tav tm="0">
                                          <p:val>
                                            <p:strVal val="ppt_x"/>
                                          </p:val>
                                        </p:tav>
                                        <p:tav tm="100000">
                                          <p:val>
                                            <p:strVal val="1+ppt_w/2"/>
                                          </p:val>
                                        </p:tav>
                                      </p:tavLst>
                                    </p:anim>
                                    <p:anim calcmode="lin" valueType="num">
                                      <p:cBhvr additive="base">
                                        <p:cTn id="1595" dur="2250"/>
                                        <p:tgtEl>
                                          <p:spTgt spid="33"/>
                                        </p:tgtEl>
                                        <p:attrNameLst>
                                          <p:attrName>ppt_y</p:attrName>
                                        </p:attrNameLst>
                                      </p:cBhvr>
                                      <p:tavLst>
                                        <p:tav tm="0">
                                          <p:val>
                                            <p:strVal val="ppt_y"/>
                                          </p:val>
                                        </p:tav>
                                        <p:tav tm="100000">
                                          <p:val>
                                            <p:strVal val="0-ppt_h/2"/>
                                          </p:val>
                                        </p:tav>
                                      </p:tavLst>
                                    </p:anim>
                                    <p:set>
                                      <p:cBhvr>
                                        <p:cTn id="1596" dur="1" fill="hold">
                                          <p:stCondLst>
                                            <p:cond delay="2249"/>
                                          </p:stCondLst>
                                        </p:cTn>
                                        <p:tgtEl>
                                          <p:spTgt spid="33"/>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4"/>
                                        </p:tgtEl>
                                        <p:attrNameLst>
                                          <p:attrName>ppt_x</p:attrName>
                                        </p:attrNameLst>
                                      </p:cBhvr>
                                      <p:tavLst>
                                        <p:tav tm="0">
                                          <p:val>
                                            <p:strVal val="ppt_x"/>
                                          </p:val>
                                        </p:tav>
                                        <p:tav tm="100000">
                                          <p:val>
                                            <p:strVal val="1+ppt_w/2"/>
                                          </p:val>
                                        </p:tav>
                                      </p:tavLst>
                                    </p:anim>
                                    <p:anim calcmode="lin" valueType="num">
                                      <p:cBhvr additive="base">
                                        <p:cTn id="1599" dur="2250"/>
                                        <p:tgtEl>
                                          <p:spTgt spid="34"/>
                                        </p:tgtEl>
                                        <p:attrNameLst>
                                          <p:attrName>ppt_y</p:attrName>
                                        </p:attrNameLst>
                                      </p:cBhvr>
                                      <p:tavLst>
                                        <p:tav tm="0">
                                          <p:val>
                                            <p:strVal val="ppt_y"/>
                                          </p:val>
                                        </p:tav>
                                        <p:tav tm="100000">
                                          <p:val>
                                            <p:strVal val="0-ppt_h/2"/>
                                          </p:val>
                                        </p:tav>
                                      </p:tavLst>
                                    </p:anim>
                                    <p:set>
                                      <p:cBhvr>
                                        <p:cTn id="1600" dur="1" fill="hold">
                                          <p:stCondLst>
                                            <p:cond delay="2249"/>
                                          </p:stCondLst>
                                        </p:cTn>
                                        <p:tgtEl>
                                          <p:spTgt spid="34"/>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5"/>
                                        </p:tgtEl>
                                        <p:attrNameLst>
                                          <p:attrName>ppt_x</p:attrName>
                                        </p:attrNameLst>
                                      </p:cBhvr>
                                      <p:tavLst>
                                        <p:tav tm="0">
                                          <p:val>
                                            <p:strVal val="ppt_x"/>
                                          </p:val>
                                        </p:tav>
                                        <p:tav tm="100000">
                                          <p:val>
                                            <p:strVal val="1+ppt_w/2"/>
                                          </p:val>
                                        </p:tav>
                                      </p:tavLst>
                                    </p:anim>
                                    <p:anim calcmode="lin" valueType="num">
                                      <p:cBhvr additive="base">
                                        <p:cTn id="1603" dur="2250"/>
                                        <p:tgtEl>
                                          <p:spTgt spid="35"/>
                                        </p:tgtEl>
                                        <p:attrNameLst>
                                          <p:attrName>ppt_y</p:attrName>
                                        </p:attrNameLst>
                                      </p:cBhvr>
                                      <p:tavLst>
                                        <p:tav tm="0">
                                          <p:val>
                                            <p:strVal val="ppt_y"/>
                                          </p:val>
                                        </p:tav>
                                        <p:tav tm="100000">
                                          <p:val>
                                            <p:strVal val="0-ppt_h/2"/>
                                          </p:val>
                                        </p:tav>
                                      </p:tavLst>
                                    </p:anim>
                                    <p:set>
                                      <p:cBhvr>
                                        <p:cTn id="1604" dur="1" fill="hold">
                                          <p:stCondLst>
                                            <p:cond delay="2249"/>
                                          </p:stCondLst>
                                        </p:cTn>
                                        <p:tgtEl>
                                          <p:spTgt spid="35"/>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6"/>
                                        </p:tgtEl>
                                        <p:attrNameLst>
                                          <p:attrName>ppt_x</p:attrName>
                                        </p:attrNameLst>
                                      </p:cBhvr>
                                      <p:tavLst>
                                        <p:tav tm="0">
                                          <p:val>
                                            <p:strVal val="ppt_x"/>
                                          </p:val>
                                        </p:tav>
                                        <p:tav tm="100000">
                                          <p:val>
                                            <p:strVal val="1+ppt_w/2"/>
                                          </p:val>
                                        </p:tav>
                                      </p:tavLst>
                                    </p:anim>
                                    <p:anim calcmode="lin" valueType="num">
                                      <p:cBhvr additive="base">
                                        <p:cTn id="1607" dur="2250"/>
                                        <p:tgtEl>
                                          <p:spTgt spid="36"/>
                                        </p:tgtEl>
                                        <p:attrNameLst>
                                          <p:attrName>ppt_y</p:attrName>
                                        </p:attrNameLst>
                                      </p:cBhvr>
                                      <p:tavLst>
                                        <p:tav tm="0">
                                          <p:val>
                                            <p:strVal val="ppt_y"/>
                                          </p:val>
                                        </p:tav>
                                        <p:tav tm="100000">
                                          <p:val>
                                            <p:strVal val="0-ppt_h/2"/>
                                          </p:val>
                                        </p:tav>
                                      </p:tavLst>
                                    </p:anim>
                                    <p:set>
                                      <p:cBhvr>
                                        <p:cTn id="1608" dur="1" fill="hold">
                                          <p:stCondLst>
                                            <p:cond delay="2249"/>
                                          </p:stCondLst>
                                        </p:cTn>
                                        <p:tgtEl>
                                          <p:spTgt spid="36"/>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7"/>
                                        </p:tgtEl>
                                        <p:attrNameLst>
                                          <p:attrName>ppt_x</p:attrName>
                                        </p:attrNameLst>
                                      </p:cBhvr>
                                      <p:tavLst>
                                        <p:tav tm="0">
                                          <p:val>
                                            <p:strVal val="ppt_x"/>
                                          </p:val>
                                        </p:tav>
                                        <p:tav tm="100000">
                                          <p:val>
                                            <p:strVal val="1+ppt_w/2"/>
                                          </p:val>
                                        </p:tav>
                                      </p:tavLst>
                                    </p:anim>
                                    <p:anim calcmode="lin" valueType="num">
                                      <p:cBhvr additive="base">
                                        <p:cTn id="1611" dur="2250"/>
                                        <p:tgtEl>
                                          <p:spTgt spid="37"/>
                                        </p:tgtEl>
                                        <p:attrNameLst>
                                          <p:attrName>ppt_y</p:attrName>
                                        </p:attrNameLst>
                                      </p:cBhvr>
                                      <p:tavLst>
                                        <p:tav tm="0">
                                          <p:val>
                                            <p:strVal val="ppt_y"/>
                                          </p:val>
                                        </p:tav>
                                        <p:tav tm="100000">
                                          <p:val>
                                            <p:strVal val="0-ppt_h/2"/>
                                          </p:val>
                                        </p:tav>
                                      </p:tavLst>
                                    </p:anim>
                                    <p:set>
                                      <p:cBhvr>
                                        <p:cTn id="1612" dur="1" fill="hold">
                                          <p:stCondLst>
                                            <p:cond delay="2249"/>
                                          </p:stCondLst>
                                        </p:cTn>
                                        <p:tgtEl>
                                          <p:spTgt spid="37"/>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8"/>
                                        </p:tgtEl>
                                        <p:attrNameLst>
                                          <p:attrName>ppt_x</p:attrName>
                                        </p:attrNameLst>
                                      </p:cBhvr>
                                      <p:tavLst>
                                        <p:tav tm="0">
                                          <p:val>
                                            <p:strVal val="ppt_x"/>
                                          </p:val>
                                        </p:tav>
                                        <p:tav tm="100000">
                                          <p:val>
                                            <p:strVal val="1+ppt_w/2"/>
                                          </p:val>
                                        </p:tav>
                                      </p:tavLst>
                                    </p:anim>
                                    <p:anim calcmode="lin" valueType="num">
                                      <p:cBhvr additive="base">
                                        <p:cTn id="1615" dur="2250"/>
                                        <p:tgtEl>
                                          <p:spTgt spid="38"/>
                                        </p:tgtEl>
                                        <p:attrNameLst>
                                          <p:attrName>ppt_y</p:attrName>
                                        </p:attrNameLst>
                                      </p:cBhvr>
                                      <p:tavLst>
                                        <p:tav tm="0">
                                          <p:val>
                                            <p:strVal val="ppt_y"/>
                                          </p:val>
                                        </p:tav>
                                        <p:tav tm="100000">
                                          <p:val>
                                            <p:strVal val="0-ppt_h/2"/>
                                          </p:val>
                                        </p:tav>
                                      </p:tavLst>
                                    </p:anim>
                                    <p:set>
                                      <p:cBhvr>
                                        <p:cTn id="1616" dur="1" fill="hold">
                                          <p:stCondLst>
                                            <p:cond delay="2249"/>
                                          </p:stCondLst>
                                        </p:cTn>
                                        <p:tgtEl>
                                          <p:spTgt spid="38"/>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39"/>
                                        </p:tgtEl>
                                        <p:attrNameLst>
                                          <p:attrName>ppt_x</p:attrName>
                                        </p:attrNameLst>
                                      </p:cBhvr>
                                      <p:tavLst>
                                        <p:tav tm="0">
                                          <p:val>
                                            <p:strVal val="ppt_x"/>
                                          </p:val>
                                        </p:tav>
                                        <p:tav tm="100000">
                                          <p:val>
                                            <p:strVal val="1+ppt_w/2"/>
                                          </p:val>
                                        </p:tav>
                                      </p:tavLst>
                                    </p:anim>
                                    <p:anim calcmode="lin" valueType="num">
                                      <p:cBhvr additive="base">
                                        <p:cTn id="1619" dur="2250"/>
                                        <p:tgtEl>
                                          <p:spTgt spid="39"/>
                                        </p:tgtEl>
                                        <p:attrNameLst>
                                          <p:attrName>ppt_y</p:attrName>
                                        </p:attrNameLst>
                                      </p:cBhvr>
                                      <p:tavLst>
                                        <p:tav tm="0">
                                          <p:val>
                                            <p:strVal val="ppt_y"/>
                                          </p:val>
                                        </p:tav>
                                        <p:tav tm="100000">
                                          <p:val>
                                            <p:strVal val="0-ppt_h/2"/>
                                          </p:val>
                                        </p:tav>
                                      </p:tavLst>
                                    </p:anim>
                                    <p:set>
                                      <p:cBhvr>
                                        <p:cTn id="1620" dur="1" fill="hold">
                                          <p:stCondLst>
                                            <p:cond delay="2249"/>
                                          </p:stCondLst>
                                        </p:cTn>
                                        <p:tgtEl>
                                          <p:spTgt spid="39"/>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0"/>
                                        </p:tgtEl>
                                        <p:attrNameLst>
                                          <p:attrName>ppt_x</p:attrName>
                                        </p:attrNameLst>
                                      </p:cBhvr>
                                      <p:tavLst>
                                        <p:tav tm="0">
                                          <p:val>
                                            <p:strVal val="ppt_x"/>
                                          </p:val>
                                        </p:tav>
                                        <p:tav tm="100000">
                                          <p:val>
                                            <p:strVal val="1+ppt_w/2"/>
                                          </p:val>
                                        </p:tav>
                                      </p:tavLst>
                                    </p:anim>
                                    <p:anim calcmode="lin" valueType="num">
                                      <p:cBhvr additive="base">
                                        <p:cTn id="1623" dur="2250"/>
                                        <p:tgtEl>
                                          <p:spTgt spid="40"/>
                                        </p:tgtEl>
                                        <p:attrNameLst>
                                          <p:attrName>ppt_y</p:attrName>
                                        </p:attrNameLst>
                                      </p:cBhvr>
                                      <p:tavLst>
                                        <p:tav tm="0">
                                          <p:val>
                                            <p:strVal val="ppt_y"/>
                                          </p:val>
                                        </p:tav>
                                        <p:tav tm="100000">
                                          <p:val>
                                            <p:strVal val="0-ppt_h/2"/>
                                          </p:val>
                                        </p:tav>
                                      </p:tavLst>
                                    </p:anim>
                                    <p:set>
                                      <p:cBhvr>
                                        <p:cTn id="1624" dur="1" fill="hold">
                                          <p:stCondLst>
                                            <p:cond delay="2249"/>
                                          </p:stCondLst>
                                        </p:cTn>
                                        <p:tgtEl>
                                          <p:spTgt spid="40"/>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1"/>
                                        </p:tgtEl>
                                        <p:attrNameLst>
                                          <p:attrName>ppt_x</p:attrName>
                                        </p:attrNameLst>
                                      </p:cBhvr>
                                      <p:tavLst>
                                        <p:tav tm="0">
                                          <p:val>
                                            <p:strVal val="ppt_x"/>
                                          </p:val>
                                        </p:tav>
                                        <p:tav tm="100000">
                                          <p:val>
                                            <p:strVal val="1+ppt_w/2"/>
                                          </p:val>
                                        </p:tav>
                                      </p:tavLst>
                                    </p:anim>
                                    <p:anim calcmode="lin" valueType="num">
                                      <p:cBhvr additive="base">
                                        <p:cTn id="1627" dur="2250"/>
                                        <p:tgtEl>
                                          <p:spTgt spid="41"/>
                                        </p:tgtEl>
                                        <p:attrNameLst>
                                          <p:attrName>ppt_y</p:attrName>
                                        </p:attrNameLst>
                                      </p:cBhvr>
                                      <p:tavLst>
                                        <p:tav tm="0">
                                          <p:val>
                                            <p:strVal val="ppt_y"/>
                                          </p:val>
                                        </p:tav>
                                        <p:tav tm="100000">
                                          <p:val>
                                            <p:strVal val="0-ppt_h/2"/>
                                          </p:val>
                                        </p:tav>
                                      </p:tavLst>
                                    </p:anim>
                                    <p:set>
                                      <p:cBhvr>
                                        <p:cTn id="1628" dur="1" fill="hold">
                                          <p:stCondLst>
                                            <p:cond delay="2249"/>
                                          </p:stCondLst>
                                        </p:cTn>
                                        <p:tgtEl>
                                          <p:spTgt spid="41"/>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2"/>
                                        </p:tgtEl>
                                        <p:attrNameLst>
                                          <p:attrName>ppt_x</p:attrName>
                                        </p:attrNameLst>
                                      </p:cBhvr>
                                      <p:tavLst>
                                        <p:tav tm="0">
                                          <p:val>
                                            <p:strVal val="ppt_x"/>
                                          </p:val>
                                        </p:tav>
                                        <p:tav tm="100000">
                                          <p:val>
                                            <p:strVal val="1+ppt_w/2"/>
                                          </p:val>
                                        </p:tav>
                                      </p:tavLst>
                                    </p:anim>
                                    <p:anim calcmode="lin" valueType="num">
                                      <p:cBhvr additive="base">
                                        <p:cTn id="1631" dur="2250"/>
                                        <p:tgtEl>
                                          <p:spTgt spid="42"/>
                                        </p:tgtEl>
                                        <p:attrNameLst>
                                          <p:attrName>ppt_y</p:attrName>
                                        </p:attrNameLst>
                                      </p:cBhvr>
                                      <p:tavLst>
                                        <p:tav tm="0">
                                          <p:val>
                                            <p:strVal val="ppt_y"/>
                                          </p:val>
                                        </p:tav>
                                        <p:tav tm="100000">
                                          <p:val>
                                            <p:strVal val="0-ppt_h/2"/>
                                          </p:val>
                                        </p:tav>
                                      </p:tavLst>
                                    </p:anim>
                                    <p:set>
                                      <p:cBhvr>
                                        <p:cTn id="1632" dur="1" fill="hold">
                                          <p:stCondLst>
                                            <p:cond delay="2249"/>
                                          </p:stCondLst>
                                        </p:cTn>
                                        <p:tgtEl>
                                          <p:spTgt spid="42"/>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3"/>
                                        </p:tgtEl>
                                        <p:attrNameLst>
                                          <p:attrName>ppt_x</p:attrName>
                                        </p:attrNameLst>
                                      </p:cBhvr>
                                      <p:tavLst>
                                        <p:tav tm="0">
                                          <p:val>
                                            <p:strVal val="ppt_x"/>
                                          </p:val>
                                        </p:tav>
                                        <p:tav tm="100000">
                                          <p:val>
                                            <p:strVal val="1+ppt_w/2"/>
                                          </p:val>
                                        </p:tav>
                                      </p:tavLst>
                                    </p:anim>
                                    <p:anim calcmode="lin" valueType="num">
                                      <p:cBhvr additive="base">
                                        <p:cTn id="1635" dur="2250"/>
                                        <p:tgtEl>
                                          <p:spTgt spid="43"/>
                                        </p:tgtEl>
                                        <p:attrNameLst>
                                          <p:attrName>ppt_y</p:attrName>
                                        </p:attrNameLst>
                                      </p:cBhvr>
                                      <p:tavLst>
                                        <p:tav tm="0">
                                          <p:val>
                                            <p:strVal val="ppt_y"/>
                                          </p:val>
                                        </p:tav>
                                        <p:tav tm="100000">
                                          <p:val>
                                            <p:strVal val="0-ppt_h/2"/>
                                          </p:val>
                                        </p:tav>
                                      </p:tavLst>
                                    </p:anim>
                                    <p:set>
                                      <p:cBhvr>
                                        <p:cTn id="1636" dur="1" fill="hold">
                                          <p:stCondLst>
                                            <p:cond delay="2249"/>
                                          </p:stCondLst>
                                        </p:cTn>
                                        <p:tgtEl>
                                          <p:spTgt spid="43"/>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4"/>
                                        </p:tgtEl>
                                        <p:attrNameLst>
                                          <p:attrName>ppt_x</p:attrName>
                                        </p:attrNameLst>
                                      </p:cBhvr>
                                      <p:tavLst>
                                        <p:tav tm="0">
                                          <p:val>
                                            <p:strVal val="ppt_x"/>
                                          </p:val>
                                        </p:tav>
                                        <p:tav tm="100000">
                                          <p:val>
                                            <p:strVal val="1+ppt_w/2"/>
                                          </p:val>
                                        </p:tav>
                                      </p:tavLst>
                                    </p:anim>
                                    <p:anim calcmode="lin" valueType="num">
                                      <p:cBhvr additive="base">
                                        <p:cTn id="1639" dur="2250"/>
                                        <p:tgtEl>
                                          <p:spTgt spid="44"/>
                                        </p:tgtEl>
                                        <p:attrNameLst>
                                          <p:attrName>ppt_y</p:attrName>
                                        </p:attrNameLst>
                                      </p:cBhvr>
                                      <p:tavLst>
                                        <p:tav tm="0">
                                          <p:val>
                                            <p:strVal val="ppt_y"/>
                                          </p:val>
                                        </p:tav>
                                        <p:tav tm="100000">
                                          <p:val>
                                            <p:strVal val="0-ppt_h/2"/>
                                          </p:val>
                                        </p:tav>
                                      </p:tavLst>
                                    </p:anim>
                                    <p:set>
                                      <p:cBhvr>
                                        <p:cTn id="1640" dur="1" fill="hold">
                                          <p:stCondLst>
                                            <p:cond delay="2249"/>
                                          </p:stCondLst>
                                        </p:cTn>
                                        <p:tgtEl>
                                          <p:spTgt spid="44"/>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5"/>
                                        </p:tgtEl>
                                        <p:attrNameLst>
                                          <p:attrName>ppt_x</p:attrName>
                                        </p:attrNameLst>
                                      </p:cBhvr>
                                      <p:tavLst>
                                        <p:tav tm="0">
                                          <p:val>
                                            <p:strVal val="ppt_x"/>
                                          </p:val>
                                        </p:tav>
                                        <p:tav tm="100000">
                                          <p:val>
                                            <p:strVal val="1+ppt_w/2"/>
                                          </p:val>
                                        </p:tav>
                                      </p:tavLst>
                                    </p:anim>
                                    <p:anim calcmode="lin" valueType="num">
                                      <p:cBhvr additive="base">
                                        <p:cTn id="1643" dur="2250"/>
                                        <p:tgtEl>
                                          <p:spTgt spid="45"/>
                                        </p:tgtEl>
                                        <p:attrNameLst>
                                          <p:attrName>ppt_y</p:attrName>
                                        </p:attrNameLst>
                                      </p:cBhvr>
                                      <p:tavLst>
                                        <p:tav tm="0">
                                          <p:val>
                                            <p:strVal val="ppt_y"/>
                                          </p:val>
                                        </p:tav>
                                        <p:tav tm="100000">
                                          <p:val>
                                            <p:strVal val="0-ppt_h/2"/>
                                          </p:val>
                                        </p:tav>
                                      </p:tavLst>
                                    </p:anim>
                                    <p:set>
                                      <p:cBhvr>
                                        <p:cTn id="1644" dur="1" fill="hold">
                                          <p:stCondLst>
                                            <p:cond delay="2249"/>
                                          </p:stCondLst>
                                        </p:cTn>
                                        <p:tgtEl>
                                          <p:spTgt spid="45"/>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6"/>
                                        </p:tgtEl>
                                        <p:attrNameLst>
                                          <p:attrName>ppt_x</p:attrName>
                                        </p:attrNameLst>
                                      </p:cBhvr>
                                      <p:tavLst>
                                        <p:tav tm="0">
                                          <p:val>
                                            <p:strVal val="ppt_x"/>
                                          </p:val>
                                        </p:tav>
                                        <p:tav tm="100000">
                                          <p:val>
                                            <p:strVal val="1+ppt_w/2"/>
                                          </p:val>
                                        </p:tav>
                                      </p:tavLst>
                                    </p:anim>
                                    <p:anim calcmode="lin" valueType="num">
                                      <p:cBhvr additive="base">
                                        <p:cTn id="1647" dur="2250"/>
                                        <p:tgtEl>
                                          <p:spTgt spid="46"/>
                                        </p:tgtEl>
                                        <p:attrNameLst>
                                          <p:attrName>ppt_y</p:attrName>
                                        </p:attrNameLst>
                                      </p:cBhvr>
                                      <p:tavLst>
                                        <p:tav tm="0">
                                          <p:val>
                                            <p:strVal val="ppt_y"/>
                                          </p:val>
                                        </p:tav>
                                        <p:tav tm="100000">
                                          <p:val>
                                            <p:strVal val="0-ppt_h/2"/>
                                          </p:val>
                                        </p:tav>
                                      </p:tavLst>
                                    </p:anim>
                                    <p:set>
                                      <p:cBhvr>
                                        <p:cTn id="1648" dur="1" fill="hold">
                                          <p:stCondLst>
                                            <p:cond delay="2249"/>
                                          </p:stCondLst>
                                        </p:cTn>
                                        <p:tgtEl>
                                          <p:spTgt spid="46"/>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7"/>
                                        </p:tgtEl>
                                        <p:attrNameLst>
                                          <p:attrName>ppt_x</p:attrName>
                                        </p:attrNameLst>
                                      </p:cBhvr>
                                      <p:tavLst>
                                        <p:tav tm="0">
                                          <p:val>
                                            <p:strVal val="ppt_x"/>
                                          </p:val>
                                        </p:tav>
                                        <p:tav tm="100000">
                                          <p:val>
                                            <p:strVal val="1+ppt_w/2"/>
                                          </p:val>
                                        </p:tav>
                                      </p:tavLst>
                                    </p:anim>
                                    <p:anim calcmode="lin" valueType="num">
                                      <p:cBhvr additive="base">
                                        <p:cTn id="1651" dur="2250"/>
                                        <p:tgtEl>
                                          <p:spTgt spid="47"/>
                                        </p:tgtEl>
                                        <p:attrNameLst>
                                          <p:attrName>ppt_y</p:attrName>
                                        </p:attrNameLst>
                                      </p:cBhvr>
                                      <p:tavLst>
                                        <p:tav tm="0">
                                          <p:val>
                                            <p:strVal val="ppt_y"/>
                                          </p:val>
                                        </p:tav>
                                        <p:tav tm="100000">
                                          <p:val>
                                            <p:strVal val="0-ppt_h/2"/>
                                          </p:val>
                                        </p:tav>
                                      </p:tavLst>
                                    </p:anim>
                                    <p:set>
                                      <p:cBhvr>
                                        <p:cTn id="1652" dur="1" fill="hold">
                                          <p:stCondLst>
                                            <p:cond delay="2249"/>
                                          </p:stCondLst>
                                        </p:cTn>
                                        <p:tgtEl>
                                          <p:spTgt spid="47"/>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8"/>
                                        </p:tgtEl>
                                        <p:attrNameLst>
                                          <p:attrName>ppt_x</p:attrName>
                                        </p:attrNameLst>
                                      </p:cBhvr>
                                      <p:tavLst>
                                        <p:tav tm="0">
                                          <p:val>
                                            <p:strVal val="ppt_x"/>
                                          </p:val>
                                        </p:tav>
                                        <p:tav tm="100000">
                                          <p:val>
                                            <p:strVal val="1+ppt_w/2"/>
                                          </p:val>
                                        </p:tav>
                                      </p:tavLst>
                                    </p:anim>
                                    <p:anim calcmode="lin" valueType="num">
                                      <p:cBhvr additive="base">
                                        <p:cTn id="1655" dur="2250"/>
                                        <p:tgtEl>
                                          <p:spTgt spid="48"/>
                                        </p:tgtEl>
                                        <p:attrNameLst>
                                          <p:attrName>ppt_y</p:attrName>
                                        </p:attrNameLst>
                                      </p:cBhvr>
                                      <p:tavLst>
                                        <p:tav tm="0">
                                          <p:val>
                                            <p:strVal val="ppt_y"/>
                                          </p:val>
                                        </p:tav>
                                        <p:tav tm="100000">
                                          <p:val>
                                            <p:strVal val="0-ppt_h/2"/>
                                          </p:val>
                                        </p:tav>
                                      </p:tavLst>
                                    </p:anim>
                                    <p:set>
                                      <p:cBhvr>
                                        <p:cTn id="1656" dur="1" fill="hold">
                                          <p:stCondLst>
                                            <p:cond delay="2249"/>
                                          </p:stCondLst>
                                        </p:cTn>
                                        <p:tgtEl>
                                          <p:spTgt spid="48"/>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49"/>
                                        </p:tgtEl>
                                        <p:attrNameLst>
                                          <p:attrName>ppt_x</p:attrName>
                                        </p:attrNameLst>
                                      </p:cBhvr>
                                      <p:tavLst>
                                        <p:tav tm="0">
                                          <p:val>
                                            <p:strVal val="ppt_x"/>
                                          </p:val>
                                        </p:tav>
                                        <p:tav tm="100000">
                                          <p:val>
                                            <p:strVal val="1+ppt_w/2"/>
                                          </p:val>
                                        </p:tav>
                                      </p:tavLst>
                                    </p:anim>
                                    <p:anim calcmode="lin" valueType="num">
                                      <p:cBhvr additive="base">
                                        <p:cTn id="1659" dur="2250"/>
                                        <p:tgtEl>
                                          <p:spTgt spid="49"/>
                                        </p:tgtEl>
                                        <p:attrNameLst>
                                          <p:attrName>ppt_y</p:attrName>
                                        </p:attrNameLst>
                                      </p:cBhvr>
                                      <p:tavLst>
                                        <p:tav tm="0">
                                          <p:val>
                                            <p:strVal val="ppt_y"/>
                                          </p:val>
                                        </p:tav>
                                        <p:tav tm="100000">
                                          <p:val>
                                            <p:strVal val="0-ppt_h/2"/>
                                          </p:val>
                                        </p:tav>
                                      </p:tavLst>
                                    </p:anim>
                                    <p:set>
                                      <p:cBhvr>
                                        <p:cTn id="1660" dur="1" fill="hold">
                                          <p:stCondLst>
                                            <p:cond delay="2249"/>
                                          </p:stCondLst>
                                        </p:cTn>
                                        <p:tgtEl>
                                          <p:spTgt spid="49"/>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0"/>
                                        </p:tgtEl>
                                        <p:attrNameLst>
                                          <p:attrName>ppt_x</p:attrName>
                                        </p:attrNameLst>
                                      </p:cBhvr>
                                      <p:tavLst>
                                        <p:tav tm="0">
                                          <p:val>
                                            <p:strVal val="ppt_x"/>
                                          </p:val>
                                        </p:tav>
                                        <p:tav tm="100000">
                                          <p:val>
                                            <p:strVal val="1+ppt_w/2"/>
                                          </p:val>
                                        </p:tav>
                                      </p:tavLst>
                                    </p:anim>
                                    <p:anim calcmode="lin" valueType="num">
                                      <p:cBhvr additive="base">
                                        <p:cTn id="1663" dur="2250"/>
                                        <p:tgtEl>
                                          <p:spTgt spid="50"/>
                                        </p:tgtEl>
                                        <p:attrNameLst>
                                          <p:attrName>ppt_y</p:attrName>
                                        </p:attrNameLst>
                                      </p:cBhvr>
                                      <p:tavLst>
                                        <p:tav tm="0">
                                          <p:val>
                                            <p:strVal val="ppt_y"/>
                                          </p:val>
                                        </p:tav>
                                        <p:tav tm="100000">
                                          <p:val>
                                            <p:strVal val="0-ppt_h/2"/>
                                          </p:val>
                                        </p:tav>
                                      </p:tavLst>
                                    </p:anim>
                                    <p:set>
                                      <p:cBhvr>
                                        <p:cTn id="1664" dur="1" fill="hold">
                                          <p:stCondLst>
                                            <p:cond delay="2249"/>
                                          </p:stCondLst>
                                        </p:cTn>
                                        <p:tgtEl>
                                          <p:spTgt spid="50"/>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1"/>
                                        </p:tgtEl>
                                        <p:attrNameLst>
                                          <p:attrName>ppt_x</p:attrName>
                                        </p:attrNameLst>
                                      </p:cBhvr>
                                      <p:tavLst>
                                        <p:tav tm="0">
                                          <p:val>
                                            <p:strVal val="ppt_x"/>
                                          </p:val>
                                        </p:tav>
                                        <p:tav tm="100000">
                                          <p:val>
                                            <p:strVal val="1+ppt_w/2"/>
                                          </p:val>
                                        </p:tav>
                                      </p:tavLst>
                                    </p:anim>
                                    <p:anim calcmode="lin" valueType="num">
                                      <p:cBhvr additive="base">
                                        <p:cTn id="1667" dur="2250"/>
                                        <p:tgtEl>
                                          <p:spTgt spid="51"/>
                                        </p:tgtEl>
                                        <p:attrNameLst>
                                          <p:attrName>ppt_y</p:attrName>
                                        </p:attrNameLst>
                                      </p:cBhvr>
                                      <p:tavLst>
                                        <p:tav tm="0">
                                          <p:val>
                                            <p:strVal val="ppt_y"/>
                                          </p:val>
                                        </p:tav>
                                        <p:tav tm="100000">
                                          <p:val>
                                            <p:strVal val="0-ppt_h/2"/>
                                          </p:val>
                                        </p:tav>
                                      </p:tavLst>
                                    </p:anim>
                                    <p:set>
                                      <p:cBhvr>
                                        <p:cTn id="1668" dur="1" fill="hold">
                                          <p:stCondLst>
                                            <p:cond delay="2249"/>
                                          </p:stCondLst>
                                        </p:cTn>
                                        <p:tgtEl>
                                          <p:spTgt spid="51"/>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2"/>
                                        </p:tgtEl>
                                        <p:attrNameLst>
                                          <p:attrName>ppt_x</p:attrName>
                                        </p:attrNameLst>
                                      </p:cBhvr>
                                      <p:tavLst>
                                        <p:tav tm="0">
                                          <p:val>
                                            <p:strVal val="ppt_x"/>
                                          </p:val>
                                        </p:tav>
                                        <p:tav tm="100000">
                                          <p:val>
                                            <p:strVal val="1+ppt_w/2"/>
                                          </p:val>
                                        </p:tav>
                                      </p:tavLst>
                                    </p:anim>
                                    <p:anim calcmode="lin" valueType="num">
                                      <p:cBhvr additive="base">
                                        <p:cTn id="1671" dur="2250"/>
                                        <p:tgtEl>
                                          <p:spTgt spid="52"/>
                                        </p:tgtEl>
                                        <p:attrNameLst>
                                          <p:attrName>ppt_y</p:attrName>
                                        </p:attrNameLst>
                                      </p:cBhvr>
                                      <p:tavLst>
                                        <p:tav tm="0">
                                          <p:val>
                                            <p:strVal val="ppt_y"/>
                                          </p:val>
                                        </p:tav>
                                        <p:tav tm="100000">
                                          <p:val>
                                            <p:strVal val="0-ppt_h/2"/>
                                          </p:val>
                                        </p:tav>
                                      </p:tavLst>
                                    </p:anim>
                                    <p:set>
                                      <p:cBhvr>
                                        <p:cTn id="1672" dur="1" fill="hold">
                                          <p:stCondLst>
                                            <p:cond delay="2249"/>
                                          </p:stCondLst>
                                        </p:cTn>
                                        <p:tgtEl>
                                          <p:spTgt spid="52"/>
                                        </p:tgtEl>
                                        <p:attrNameLst>
                                          <p:attrName>style.visibility</p:attrName>
                                        </p:attrNameLst>
                                      </p:cBhvr>
                                      <p:to>
                                        <p:strVal val="hidden"/>
                                      </p:to>
                                    </p:set>
                                  </p:childTnLst>
                                </p:cTn>
                              </p:par>
                              <p:par>
                                <p:cTn id="1673" presetID="2" presetClass="exit" presetSubtype="3" fill="hold" grpId="2" nodeType="withEffect">
                                  <p:stCondLst>
                                    <p:cond delay="0"/>
                                  </p:stCondLst>
                                  <p:childTnLst>
                                    <p:anim calcmode="lin" valueType="num">
                                      <p:cBhvr additive="base">
                                        <p:cTn id="1674" dur="2250"/>
                                        <p:tgtEl>
                                          <p:spTgt spid="53"/>
                                        </p:tgtEl>
                                        <p:attrNameLst>
                                          <p:attrName>ppt_x</p:attrName>
                                        </p:attrNameLst>
                                      </p:cBhvr>
                                      <p:tavLst>
                                        <p:tav tm="0">
                                          <p:val>
                                            <p:strVal val="ppt_x"/>
                                          </p:val>
                                        </p:tav>
                                        <p:tav tm="100000">
                                          <p:val>
                                            <p:strVal val="1+ppt_w/2"/>
                                          </p:val>
                                        </p:tav>
                                      </p:tavLst>
                                    </p:anim>
                                    <p:anim calcmode="lin" valueType="num">
                                      <p:cBhvr additive="base">
                                        <p:cTn id="1675" dur="2250"/>
                                        <p:tgtEl>
                                          <p:spTgt spid="53"/>
                                        </p:tgtEl>
                                        <p:attrNameLst>
                                          <p:attrName>ppt_y</p:attrName>
                                        </p:attrNameLst>
                                      </p:cBhvr>
                                      <p:tavLst>
                                        <p:tav tm="0">
                                          <p:val>
                                            <p:strVal val="ppt_y"/>
                                          </p:val>
                                        </p:tav>
                                        <p:tav tm="100000">
                                          <p:val>
                                            <p:strVal val="0-ppt_h/2"/>
                                          </p:val>
                                        </p:tav>
                                      </p:tavLst>
                                    </p:anim>
                                    <p:set>
                                      <p:cBhvr>
                                        <p:cTn id="1676" dur="1" fill="hold">
                                          <p:stCondLst>
                                            <p:cond delay="2249"/>
                                          </p:stCondLst>
                                        </p:cTn>
                                        <p:tgtEl>
                                          <p:spTgt spid="53"/>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7"/>
                                        </p:tgtEl>
                                        <p:attrNameLst>
                                          <p:attrName>ppt_x</p:attrName>
                                        </p:attrNameLst>
                                      </p:cBhvr>
                                      <p:tavLst>
                                        <p:tav tm="0">
                                          <p:val>
                                            <p:strVal val="ppt_x"/>
                                          </p:val>
                                        </p:tav>
                                        <p:tav tm="100000">
                                          <p:val>
                                            <p:strVal val="0-ppt_w/2"/>
                                          </p:val>
                                        </p:tav>
                                      </p:tavLst>
                                    </p:anim>
                                    <p:anim calcmode="lin" valueType="num">
                                      <p:cBhvr additive="base">
                                        <p:cTn id="1679" dur="2250"/>
                                        <p:tgtEl>
                                          <p:spTgt spid="107"/>
                                        </p:tgtEl>
                                        <p:attrNameLst>
                                          <p:attrName>ppt_y</p:attrName>
                                        </p:attrNameLst>
                                      </p:cBhvr>
                                      <p:tavLst>
                                        <p:tav tm="0">
                                          <p:val>
                                            <p:strVal val="ppt_y"/>
                                          </p:val>
                                        </p:tav>
                                        <p:tav tm="100000">
                                          <p:val>
                                            <p:strVal val="1+ppt_h/2"/>
                                          </p:val>
                                        </p:tav>
                                      </p:tavLst>
                                    </p:anim>
                                    <p:set>
                                      <p:cBhvr>
                                        <p:cTn id="1680" dur="1" fill="hold">
                                          <p:stCondLst>
                                            <p:cond delay="2249"/>
                                          </p:stCondLst>
                                        </p:cTn>
                                        <p:tgtEl>
                                          <p:spTgt spid="107"/>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8"/>
                                        </p:tgtEl>
                                        <p:attrNameLst>
                                          <p:attrName>ppt_x</p:attrName>
                                        </p:attrNameLst>
                                      </p:cBhvr>
                                      <p:tavLst>
                                        <p:tav tm="0">
                                          <p:val>
                                            <p:strVal val="ppt_x"/>
                                          </p:val>
                                        </p:tav>
                                        <p:tav tm="100000">
                                          <p:val>
                                            <p:strVal val="0-ppt_w/2"/>
                                          </p:val>
                                        </p:tav>
                                      </p:tavLst>
                                    </p:anim>
                                    <p:anim calcmode="lin" valueType="num">
                                      <p:cBhvr additive="base">
                                        <p:cTn id="1683" dur="2250"/>
                                        <p:tgtEl>
                                          <p:spTgt spid="108"/>
                                        </p:tgtEl>
                                        <p:attrNameLst>
                                          <p:attrName>ppt_y</p:attrName>
                                        </p:attrNameLst>
                                      </p:cBhvr>
                                      <p:tavLst>
                                        <p:tav tm="0">
                                          <p:val>
                                            <p:strVal val="ppt_y"/>
                                          </p:val>
                                        </p:tav>
                                        <p:tav tm="100000">
                                          <p:val>
                                            <p:strVal val="1+ppt_h/2"/>
                                          </p:val>
                                        </p:tav>
                                      </p:tavLst>
                                    </p:anim>
                                    <p:set>
                                      <p:cBhvr>
                                        <p:cTn id="1684" dur="1" fill="hold">
                                          <p:stCondLst>
                                            <p:cond delay="2249"/>
                                          </p:stCondLst>
                                        </p:cTn>
                                        <p:tgtEl>
                                          <p:spTgt spid="108"/>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09"/>
                                        </p:tgtEl>
                                        <p:attrNameLst>
                                          <p:attrName>ppt_x</p:attrName>
                                        </p:attrNameLst>
                                      </p:cBhvr>
                                      <p:tavLst>
                                        <p:tav tm="0">
                                          <p:val>
                                            <p:strVal val="ppt_x"/>
                                          </p:val>
                                        </p:tav>
                                        <p:tav tm="100000">
                                          <p:val>
                                            <p:strVal val="0-ppt_w/2"/>
                                          </p:val>
                                        </p:tav>
                                      </p:tavLst>
                                    </p:anim>
                                    <p:anim calcmode="lin" valueType="num">
                                      <p:cBhvr additive="base">
                                        <p:cTn id="1687" dur="2250"/>
                                        <p:tgtEl>
                                          <p:spTgt spid="109"/>
                                        </p:tgtEl>
                                        <p:attrNameLst>
                                          <p:attrName>ppt_y</p:attrName>
                                        </p:attrNameLst>
                                      </p:cBhvr>
                                      <p:tavLst>
                                        <p:tav tm="0">
                                          <p:val>
                                            <p:strVal val="ppt_y"/>
                                          </p:val>
                                        </p:tav>
                                        <p:tav tm="100000">
                                          <p:val>
                                            <p:strVal val="1+ppt_h/2"/>
                                          </p:val>
                                        </p:tav>
                                      </p:tavLst>
                                    </p:anim>
                                    <p:set>
                                      <p:cBhvr>
                                        <p:cTn id="1688" dur="1" fill="hold">
                                          <p:stCondLst>
                                            <p:cond delay="2249"/>
                                          </p:stCondLst>
                                        </p:cTn>
                                        <p:tgtEl>
                                          <p:spTgt spid="109"/>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0"/>
                                        </p:tgtEl>
                                        <p:attrNameLst>
                                          <p:attrName>ppt_x</p:attrName>
                                        </p:attrNameLst>
                                      </p:cBhvr>
                                      <p:tavLst>
                                        <p:tav tm="0">
                                          <p:val>
                                            <p:strVal val="ppt_x"/>
                                          </p:val>
                                        </p:tav>
                                        <p:tav tm="100000">
                                          <p:val>
                                            <p:strVal val="0-ppt_w/2"/>
                                          </p:val>
                                        </p:tav>
                                      </p:tavLst>
                                    </p:anim>
                                    <p:anim calcmode="lin" valueType="num">
                                      <p:cBhvr additive="base">
                                        <p:cTn id="1691" dur="2250"/>
                                        <p:tgtEl>
                                          <p:spTgt spid="110"/>
                                        </p:tgtEl>
                                        <p:attrNameLst>
                                          <p:attrName>ppt_y</p:attrName>
                                        </p:attrNameLst>
                                      </p:cBhvr>
                                      <p:tavLst>
                                        <p:tav tm="0">
                                          <p:val>
                                            <p:strVal val="ppt_y"/>
                                          </p:val>
                                        </p:tav>
                                        <p:tav tm="100000">
                                          <p:val>
                                            <p:strVal val="1+ppt_h/2"/>
                                          </p:val>
                                        </p:tav>
                                      </p:tavLst>
                                    </p:anim>
                                    <p:set>
                                      <p:cBhvr>
                                        <p:cTn id="1692" dur="1" fill="hold">
                                          <p:stCondLst>
                                            <p:cond delay="2249"/>
                                          </p:stCondLst>
                                        </p:cTn>
                                        <p:tgtEl>
                                          <p:spTgt spid="110"/>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1"/>
                                        </p:tgtEl>
                                        <p:attrNameLst>
                                          <p:attrName>ppt_x</p:attrName>
                                        </p:attrNameLst>
                                      </p:cBhvr>
                                      <p:tavLst>
                                        <p:tav tm="0">
                                          <p:val>
                                            <p:strVal val="ppt_x"/>
                                          </p:val>
                                        </p:tav>
                                        <p:tav tm="100000">
                                          <p:val>
                                            <p:strVal val="0-ppt_w/2"/>
                                          </p:val>
                                        </p:tav>
                                      </p:tavLst>
                                    </p:anim>
                                    <p:anim calcmode="lin" valueType="num">
                                      <p:cBhvr additive="base">
                                        <p:cTn id="1695" dur="2250"/>
                                        <p:tgtEl>
                                          <p:spTgt spid="111"/>
                                        </p:tgtEl>
                                        <p:attrNameLst>
                                          <p:attrName>ppt_y</p:attrName>
                                        </p:attrNameLst>
                                      </p:cBhvr>
                                      <p:tavLst>
                                        <p:tav tm="0">
                                          <p:val>
                                            <p:strVal val="ppt_y"/>
                                          </p:val>
                                        </p:tav>
                                        <p:tav tm="100000">
                                          <p:val>
                                            <p:strVal val="1+ppt_h/2"/>
                                          </p:val>
                                        </p:tav>
                                      </p:tavLst>
                                    </p:anim>
                                    <p:set>
                                      <p:cBhvr>
                                        <p:cTn id="1696" dur="1" fill="hold">
                                          <p:stCondLst>
                                            <p:cond delay="2249"/>
                                          </p:stCondLst>
                                        </p:cTn>
                                        <p:tgtEl>
                                          <p:spTgt spid="111"/>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2"/>
                                        </p:tgtEl>
                                        <p:attrNameLst>
                                          <p:attrName>ppt_x</p:attrName>
                                        </p:attrNameLst>
                                      </p:cBhvr>
                                      <p:tavLst>
                                        <p:tav tm="0">
                                          <p:val>
                                            <p:strVal val="ppt_x"/>
                                          </p:val>
                                        </p:tav>
                                        <p:tav tm="100000">
                                          <p:val>
                                            <p:strVal val="0-ppt_w/2"/>
                                          </p:val>
                                        </p:tav>
                                      </p:tavLst>
                                    </p:anim>
                                    <p:anim calcmode="lin" valueType="num">
                                      <p:cBhvr additive="base">
                                        <p:cTn id="1699" dur="2250"/>
                                        <p:tgtEl>
                                          <p:spTgt spid="112"/>
                                        </p:tgtEl>
                                        <p:attrNameLst>
                                          <p:attrName>ppt_y</p:attrName>
                                        </p:attrNameLst>
                                      </p:cBhvr>
                                      <p:tavLst>
                                        <p:tav tm="0">
                                          <p:val>
                                            <p:strVal val="ppt_y"/>
                                          </p:val>
                                        </p:tav>
                                        <p:tav tm="100000">
                                          <p:val>
                                            <p:strVal val="1+ppt_h/2"/>
                                          </p:val>
                                        </p:tav>
                                      </p:tavLst>
                                    </p:anim>
                                    <p:set>
                                      <p:cBhvr>
                                        <p:cTn id="1700" dur="1" fill="hold">
                                          <p:stCondLst>
                                            <p:cond delay="2249"/>
                                          </p:stCondLst>
                                        </p:cTn>
                                        <p:tgtEl>
                                          <p:spTgt spid="112"/>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3"/>
                                        </p:tgtEl>
                                        <p:attrNameLst>
                                          <p:attrName>ppt_x</p:attrName>
                                        </p:attrNameLst>
                                      </p:cBhvr>
                                      <p:tavLst>
                                        <p:tav tm="0">
                                          <p:val>
                                            <p:strVal val="ppt_x"/>
                                          </p:val>
                                        </p:tav>
                                        <p:tav tm="100000">
                                          <p:val>
                                            <p:strVal val="0-ppt_w/2"/>
                                          </p:val>
                                        </p:tav>
                                      </p:tavLst>
                                    </p:anim>
                                    <p:anim calcmode="lin" valueType="num">
                                      <p:cBhvr additive="base">
                                        <p:cTn id="1703" dur="2250"/>
                                        <p:tgtEl>
                                          <p:spTgt spid="113"/>
                                        </p:tgtEl>
                                        <p:attrNameLst>
                                          <p:attrName>ppt_y</p:attrName>
                                        </p:attrNameLst>
                                      </p:cBhvr>
                                      <p:tavLst>
                                        <p:tav tm="0">
                                          <p:val>
                                            <p:strVal val="ppt_y"/>
                                          </p:val>
                                        </p:tav>
                                        <p:tav tm="100000">
                                          <p:val>
                                            <p:strVal val="1+ppt_h/2"/>
                                          </p:val>
                                        </p:tav>
                                      </p:tavLst>
                                    </p:anim>
                                    <p:set>
                                      <p:cBhvr>
                                        <p:cTn id="1704" dur="1" fill="hold">
                                          <p:stCondLst>
                                            <p:cond delay="2249"/>
                                          </p:stCondLst>
                                        </p:cTn>
                                        <p:tgtEl>
                                          <p:spTgt spid="113"/>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4"/>
                                        </p:tgtEl>
                                        <p:attrNameLst>
                                          <p:attrName>ppt_x</p:attrName>
                                        </p:attrNameLst>
                                      </p:cBhvr>
                                      <p:tavLst>
                                        <p:tav tm="0">
                                          <p:val>
                                            <p:strVal val="ppt_x"/>
                                          </p:val>
                                        </p:tav>
                                        <p:tav tm="100000">
                                          <p:val>
                                            <p:strVal val="0-ppt_w/2"/>
                                          </p:val>
                                        </p:tav>
                                      </p:tavLst>
                                    </p:anim>
                                    <p:anim calcmode="lin" valueType="num">
                                      <p:cBhvr additive="base">
                                        <p:cTn id="1707" dur="2250"/>
                                        <p:tgtEl>
                                          <p:spTgt spid="114"/>
                                        </p:tgtEl>
                                        <p:attrNameLst>
                                          <p:attrName>ppt_y</p:attrName>
                                        </p:attrNameLst>
                                      </p:cBhvr>
                                      <p:tavLst>
                                        <p:tav tm="0">
                                          <p:val>
                                            <p:strVal val="ppt_y"/>
                                          </p:val>
                                        </p:tav>
                                        <p:tav tm="100000">
                                          <p:val>
                                            <p:strVal val="1+ppt_h/2"/>
                                          </p:val>
                                        </p:tav>
                                      </p:tavLst>
                                    </p:anim>
                                    <p:set>
                                      <p:cBhvr>
                                        <p:cTn id="1708" dur="1" fill="hold">
                                          <p:stCondLst>
                                            <p:cond delay="2249"/>
                                          </p:stCondLst>
                                        </p:cTn>
                                        <p:tgtEl>
                                          <p:spTgt spid="114"/>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5"/>
                                        </p:tgtEl>
                                        <p:attrNameLst>
                                          <p:attrName>ppt_x</p:attrName>
                                        </p:attrNameLst>
                                      </p:cBhvr>
                                      <p:tavLst>
                                        <p:tav tm="0">
                                          <p:val>
                                            <p:strVal val="ppt_x"/>
                                          </p:val>
                                        </p:tav>
                                        <p:tav tm="100000">
                                          <p:val>
                                            <p:strVal val="0-ppt_w/2"/>
                                          </p:val>
                                        </p:tav>
                                      </p:tavLst>
                                    </p:anim>
                                    <p:anim calcmode="lin" valueType="num">
                                      <p:cBhvr additive="base">
                                        <p:cTn id="1711" dur="2250"/>
                                        <p:tgtEl>
                                          <p:spTgt spid="115"/>
                                        </p:tgtEl>
                                        <p:attrNameLst>
                                          <p:attrName>ppt_y</p:attrName>
                                        </p:attrNameLst>
                                      </p:cBhvr>
                                      <p:tavLst>
                                        <p:tav tm="0">
                                          <p:val>
                                            <p:strVal val="ppt_y"/>
                                          </p:val>
                                        </p:tav>
                                        <p:tav tm="100000">
                                          <p:val>
                                            <p:strVal val="1+ppt_h/2"/>
                                          </p:val>
                                        </p:tav>
                                      </p:tavLst>
                                    </p:anim>
                                    <p:set>
                                      <p:cBhvr>
                                        <p:cTn id="1712" dur="1" fill="hold">
                                          <p:stCondLst>
                                            <p:cond delay="2249"/>
                                          </p:stCondLst>
                                        </p:cTn>
                                        <p:tgtEl>
                                          <p:spTgt spid="115"/>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6"/>
                                        </p:tgtEl>
                                        <p:attrNameLst>
                                          <p:attrName>ppt_x</p:attrName>
                                        </p:attrNameLst>
                                      </p:cBhvr>
                                      <p:tavLst>
                                        <p:tav tm="0">
                                          <p:val>
                                            <p:strVal val="ppt_x"/>
                                          </p:val>
                                        </p:tav>
                                        <p:tav tm="100000">
                                          <p:val>
                                            <p:strVal val="0-ppt_w/2"/>
                                          </p:val>
                                        </p:tav>
                                      </p:tavLst>
                                    </p:anim>
                                    <p:anim calcmode="lin" valueType="num">
                                      <p:cBhvr additive="base">
                                        <p:cTn id="1715" dur="2250"/>
                                        <p:tgtEl>
                                          <p:spTgt spid="116"/>
                                        </p:tgtEl>
                                        <p:attrNameLst>
                                          <p:attrName>ppt_y</p:attrName>
                                        </p:attrNameLst>
                                      </p:cBhvr>
                                      <p:tavLst>
                                        <p:tav tm="0">
                                          <p:val>
                                            <p:strVal val="ppt_y"/>
                                          </p:val>
                                        </p:tav>
                                        <p:tav tm="100000">
                                          <p:val>
                                            <p:strVal val="1+ppt_h/2"/>
                                          </p:val>
                                        </p:tav>
                                      </p:tavLst>
                                    </p:anim>
                                    <p:set>
                                      <p:cBhvr>
                                        <p:cTn id="1716" dur="1" fill="hold">
                                          <p:stCondLst>
                                            <p:cond delay="2249"/>
                                          </p:stCondLst>
                                        </p:cTn>
                                        <p:tgtEl>
                                          <p:spTgt spid="116"/>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7"/>
                                        </p:tgtEl>
                                        <p:attrNameLst>
                                          <p:attrName>ppt_x</p:attrName>
                                        </p:attrNameLst>
                                      </p:cBhvr>
                                      <p:tavLst>
                                        <p:tav tm="0">
                                          <p:val>
                                            <p:strVal val="ppt_x"/>
                                          </p:val>
                                        </p:tav>
                                        <p:tav tm="100000">
                                          <p:val>
                                            <p:strVal val="0-ppt_w/2"/>
                                          </p:val>
                                        </p:tav>
                                      </p:tavLst>
                                    </p:anim>
                                    <p:anim calcmode="lin" valueType="num">
                                      <p:cBhvr additive="base">
                                        <p:cTn id="1719" dur="2250"/>
                                        <p:tgtEl>
                                          <p:spTgt spid="117"/>
                                        </p:tgtEl>
                                        <p:attrNameLst>
                                          <p:attrName>ppt_y</p:attrName>
                                        </p:attrNameLst>
                                      </p:cBhvr>
                                      <p:tavLst>
                                        <p:tav tm="0">
                                          <p:val>
                                            <p:strVal val="ppt_y"/>
                                          </p:val>
                                        </p:tav>
                                        <p:tav tm="100000">
                                          <p:val>
                                            <p:strVal val="1+ppt_h/2"/>
                                          </p:val>
                                        </p:tav>
                                      </p:tavLst>
                                    </p:anim>
                                    <p:set>
                                      <p:cBhvr>
                                        <p:cTn id="1720" dur="1" fill="hold">
                                          <p:stCondLst>
                                            <p:cond delay="2249"/>
                                          </p:stCondLst>
                                        </p:cTn>
                                        <p:tgtEl>
                                          <p:spTgt spid="117"/>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8"/>
                                        </p:tgtEl>
                                        <p:attrNameLst>
                                          <p:attrName>ppt_x</p:attrName>
                                        </p:attrNameLst>
                                      </p:cBhvr>
                                      <p:tavLst>
                                        <p:tav tm="0">
                                          <p:val>
                                            <p:strVal val="ppt_x"/>
                                          </p:val>
                                        </p:tav>
                                        <p:tav tm="100000">
                                          <p:val>
                                            <p:strVal val="0-ppt_w/2"/>
                                          </p:val>
                                        </p:tav>
                                      </p:tavLst>
                                    </p:anim>
                                    <p:anim calcmode="lin" valueType="num">
                                      <p:cBhvr additive="base">
                                        <p:cTn id="1723" dur="2250"/>
                                        <p:tgtEl>
                                          <p:spTgt spid="118"/>
                                        </p:tgtEl>
                                        <p:attrNameLst>
                                          <p:attrName>ppt_y</p:attrName>
                                        </p:attrNameLst>
                                      </p:cBhvr>
                                      <p:tavLst>
                                        <p:tav tm="0">
                                          <p:val>
                                            <p:strVal val="ppt_y"/>
                                          </p:val>
                                        </p:tav>
                                        <p:tav tm="100000">
                                          <p:val>
                                            <p:strVal val="1+ppt_h/2"/>
                                          </p:val>
                                        </p:tav>
                                      </p:tavLst>
                                    </p:anim>
                                    <p:set>
                                      <p:cBhvr>
                                        <p:cTn id="1724" dur="1" fill="hold">
                                          <p:stCondLst>
                                            <p:cond delay="2249"/>
                                          </p:stCondLst>
                                        </p:cTn>
                                        <p:tgtEl>
                                          <p:spTgt spid="118"/>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19"/>
                                        </p:tgtEl>
                                        <p:attrNameLst>
                                          <p:attrName>ppt_x</p:attrName>
                                        </p:attrNameLst>
                                      </p:cBhvr>
                                      <p:tavLst>
                                        <p:tav tm="0">
                                          <p:val>
                                            <p:strVal val="ppt_x"/>
                                          </p:val>
                                        </p:tav>
                                        <p:tav tm="100000">
                                          <p:val>
                                            <p:strVal val="0-ppt_w/2"/>
                                          </p:val>
                                        </p:tav>
                                      </p:tavLst>
                                    </p:anim>
                                    <p:anim calcmode="lin" valueType="num">
                                      <p:cBhvr additive="base">
                                        <p:cTn id="1727" dur="2250"/>
                                        <p:tgtEl>
                                          <p:spTgt spid="119"/>
                                        </p:tgtEl>
                                        <p:attrNameLst>
                                          <p:attrName>ppt_y</p:attrName>
                                        </p:attrNameLst>
                                      </p:cBhvr>
                                      <p:tavLst>
                                        <p:tav tm="0">
                                          <p:val>
                                            <p:strVal val="ppt_y"/>
                                          </p:val>
                                        </p:tav>
                                        <p:tav tm="100000">
                                          <p:val>
                                            <p:strVal val="1+ppt_h/2"/>
                                          </p:val>
                                        </p:tav>
                                      </p:tavLst>
                                    </p:anim>
                                    <p:set>
                                      <p:cBhvr>
                                        <p:cTn id="1728" dur="1" fill="hold">
                                          <p:stCondLst>
                                            <p:cond delay="2249"/>
                                          </p:stCondLst>
                                        </p:cTn>
                                        <p:tgtEl>
                                          <p:spTgt spid="119"/>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0"/>
                                        </p:tgtEl>
                                        <p:attrNameLst>
                                          <p:attrName>ppt_x</p:attrName>
                                        </p:attrNameLst>
                                      </p:cBhvr>
                                      <p:tavLst>
                                        <p:tav tm="0">
                                          <p:val>
                                            <p:strVal val="ppt_x"/>
                                          </p:val>
                                        </p:tav>
                                        <p:tav tm="100000">
                                          <p:val>
                                            <p:strVal val="0-ppt_w/2"/>
                                          </p:val>
                                        </p:tav>
                                      </p:tavLst>
                                    </p:anim>
                                    <p:anim calcmode="lin" valueType="num">
                                      <p:cBhvr additive="base">
                                        <p:cTn id="1731" dur="2250"/>
                                        <p:tgtEl>
                                          <p:spTgt spid="120"/>
                                        </p:tgtEl>
                                        <p:attrNameLst>
                                          <p:attrName>ppt_y</p:attrName>
                                        </p:attrNameLst>
                                      </p:cBhvr>
                                      <p:tavLst>
                                        <p:tav tm="0">
                                          <p:val>
                                            <p:strVal val="ppt_y"/>
                                          </p:val>
                                        </p:tav>
                                        <p:tav tm="100000">
                                          <p:val>
                                            <p:strVal val="1+ppt_h/2"/>
                                          </p:val>
                                        </p:tav>
                                      </p:tavLst>
                                    </p:anim>
                                    <p:set>
                                      <p:cBhvr>
                                        <p:cTn id="1732" dur="1" fill="hold">
                                          <p:stCondLst>
                                            <p:cond delay="2249"/>
                                          </p:stCondLst>
                                        </p:cTn>
                                        <p:tgtEl>
                                          <p:spTgt spid="120"/>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1"/>
                                        </p:tgtEl>
                                        <p:attrNameLst>
                                          <p:attrName>ppt_x</p:attrName>
                                        </p:attrNameLst>
                                      </p:cBhvr>
                                      <p:tavLst>
                                        <p:tav tm="0">
                                          <p:val>
                                            <p:strVal val="ppt_x"/>
                                          </p:val>
                                        </p:tav>
                                        <p:tav tm="100000">
                                          <p:val>
                                            <p:strVal val="0-ppt_w/2"/>
                                          </p:val>
                                        </p:tav>
                                      </p:tavLst>
                                    </p:anim>
                                    <p:anim calcmode="lin" valueType="num">
                                      <p:cBhvr additive="base">
                                        <p:cTn id="1735" dur="2250"/>
                                        <p:tgtEl>
                                          <p:spTgt spid="121"/>
                                        </p:tgtEl>
                                        <p:attrNameLst>
                                          <p:attrName>ppt_y</p:attrName>
                                        </p:attrNameLst>
                                      </p:cBhvr>
                                      <p:tavLst>
                                        <p:tav tm="0">
                                          <p:val>
                                            <p:strVal val="ppt_y"/>
                                          </p:val>
                                        </p:tav>
                                        <p:tav tm="100000">
                                          <p:val>
                                            <p:strVal val="1+ppt_h/2"/>
                                          </p:val>
                                        </p:tav>
                                      </p:tavLst>
                                    </p:anim>
                                    <p:set>
                                      <p:cBhvr>
                                        <p:cTn id="1736" dur="1" fill="hold">
                                          <p:stCondLst>
                                            <p:cond delay="2249"/>
                                          </p:stCondLst>
                                        </p:cTn>
                                        <p:tgtEl>
                                          <p:spTgt spid="121"/>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2"/>
                                        </p:tgtEl>
                                        <p:attrNameLst>
                                          <p:attrName>ppt_x</p:attrName>
                                        </p:attrNameLst>
                                      </p:cBhvr>
                                      <p:tavLst>
                                        <p:tav tm="0">
                                          <p:val>
                                            <p:strVal val="ppt_x"/>
                                          </p:val>
                                        </p:tav>
                                        <p:tav tm="100000">
                                          <p:val>
                                            <p:strVal val="0-ppt_w/2"/>
                                          </p:val>
                                        </p:tav>
                                      </p:tavLst>
                                    </p:anim>
                                    <p:anim calcmode="lin" valueType="num">
                                      <p:cBhvr additive="base">
                                        <p:cTn id="1739" dur="2250"/>
                                        <p:tgtEl>
                                          <p:spTgt spid="122"/>
                                        </p:tgtEl>
                                        <p:attrNameLst>
                                          <p:attrName>ppt_y</p:attrName>
                                        </p:attrNameLst>
                                      </p:cBhvr>
                                      <p:tavLst>
                                        <p:tav tm="0">
                                          <p:val>
                                            <p:strVal val="ppt_y"/>
                                          </p:val>
                                        </p:tav>
                                        <p:tav tm="100000">
                                          <p:val>
                                            <p:strVal val="1+ppt_h/2"/>
                                          </p:val>
                                        </p:tav>
                                      </p:tavLst>
                                    </p:anim>
                                    <p:set>
                                      <p:cBhvr>
                                        <p:cTn id="1740" dur="1" fill="hold">
                                          <p:stCondLst>
                                            <p:cond delay="2249"/>
                                          </p:stCondLst>
                                        </p:cTn>
                                        <p:tgtEl>
                                          <p:spTgt spid="122"/>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3"/>
                                        </p:tgtEl>
                                        <p:attrNameLst>
                                          <p:attrName>ppt_x</p:attrName>
                                        </p:attrNameLst>
                                      </p:cBhvr>
                                      <p:tavLst>
                                        <p:tav tm="0">
                                          <p:val>
                                            <p:strVal val="ppt_x"/>
                                          </p:val>
                                        </p:tav>
                                        <p:tav tm="100000">
                                          <p:val>
                                            <p:strVal val="0-ppt_w/2"/>
                                          </p:val>
                                        </p:tav>
                                      </p:tavLst>
                                    </p:anim>
                                    <p:anim calcmode="lin" valueType="num">
                                      <p:cBhvr additive="base">
                                        <p:cTn id="1743" dur="2250"/>
                                        <p:tgtEl>
                                          <p:spTgt spid="123"/>
                                        </p:tgtEl>
                                        <p:attrNameLst>
                                          <p:attrName>ppt_y</p:attrName>
                                        </p:attrNameLst>
                                      </p:cBhvr>
                                      <p:tavLst>
                                        <p:tav tm="0">
                                          <p:val>
                                            <p:strVal val="ppt_y"/>
                                          </p:val>
                                        </p:tav>
                                        <p:tav tm="100000">
                                          <p:val>
                                            <p:strVal val="1+ppt_h/2"/>
                                          </p:val>
                                        </p:tav>
                                      </p:tavLst>
                                    </p:anim>
                                    <p:set>
                                      <p:cBhvr>
                                        <p:cTn id="1744" dur="1" fill="hold">
                                          <p:stCondLst>
                                            <p:cond delay="2249"/>
                                          </p:stCondLst>
                                        </p:cTn>
                                        <p:tgtEl>
                                          <p:spTgt spid="123"/>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4"/>
                                        </p:tgtEl>
                                        <p:attrNameLst>
                                          <p:attrName>ppt_x</p:attrName>
                                        </p:attrNameLst>
                                      </p:cBhvr>
                                      <p:tavLst>
                                        <p:tav tm="0">
                                          <p:val>
                                            <p:strVal val="ppt_x"/>
                                          </p:val>
                                        </p:tav>
                                        <p:tav tm="100000">
                                          <p:val>
                                            <p:strVal val="0-ppt_w/2"/>
                                          </p:val>
                                        </p:tav>
                                      </p:tavLst>
                                    </p:anim>
                                    <p:anim calcmode="lin" valueType="num">
                                      <p:cBhvr additive="base">
                                        <p:cTn id="1747" dur="2250"/>
                                        <p:tgtEl>
                                          <p:spTgt spid="124"/>
                                        </p:tgtEl>
                                        <p:attrNameLst>
                                          <p:attrName>ppt_y</p:attrName>
                                        </p:attrNameLst>
                                      </p:cBhvr>
                                      <p:tavLst>
                                        <p:tav tm="0">
                                          <p:val>
                                            <p:strVal val="ppt_y"/>
                                          </p:val>
                                        </p:tav>
                                        <p:tav tm="100000">
                                          <p:val>
                                            <p:strVal val="1+ppt_h/2"/>
                                          </p:val>
                                        </p:tav>
                                      </p:tavLst>
                                    </p:anim>
                                    <p:set>
                                      <p:cBhvr>
                                        <p:cTn id="1748" dur="1" fill="hold">
                                          <p:stCondLst>
                                            <p:cond delay="2249"/>
                                          </p:stCondLst>
                                        </p:cTn>
                                        <p:tgtEl>
                                          <p:spTgt spid="124"/>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5"/>
                                        </p:tgtEl>
                                        <p:attrNameLst>
                                          <p:attrName>ppt_x</p:attrName>
                                        </p:attrNameLst>
                                      </p:cBhvr>
                                      <p:tavLst>
                                        <p:tav tm="0">
                                          <p:val>
                                            <p:strVal val="ppt_x"/>
                                          </p:val>
                                        </p:tav>
                                        <p:tav tm="100000">
                                          <p:val>
                                            <p:strVal val="0-ppt_w/2"/>
                                          </p:val>
                                        </p:tav>
                                      </p:tavLst>
                                    </p:anim>
                                    <p:anim calcmode="lin" valueType="num">
                                      <p:cBhvr additive="base">
                                        <p:cTn id="1751" dur="2250"/>
                                        <p:tgtEl>
                                          <p:spTgt spid="125"/>
                                        </p:tgtEl>
                                        <p:attrNameLst>
                                          <p:attrName>ppt_y</p:attrName>
                                        </p:attrNameLst>
                                      </p:cBhvr>
                                      <p:tavLst>
                                        <p:tav tm="0">
                                          <p:val>
                                            <p:strVal val="ppt_y"/>
                                          </p:val>
                                        </p:tav>
                                        <p:tav tm="100000">
                                          <p:val>
                                            <p:strVal val="1+ppt_h/2"/>
                                          </p:val>
                                        </p:tav>
                                      </p:tavLst>
                                    </p:anim>
                                    <p:set>
                                      <p:cBhvr>
                                        <p:cTn id="1752" dur="1" fill="hold">
                                          <p:stCondLst>
                                            <p:cond delay="2249"/>
                                          </p:stCondLst>
                                        </p:cTn>
                                        <p:tgtEl>
                                          <p:spTgt spid="125"/>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6"/>
                                        </p:tgtEl>
                                        <p:attrNameLst>
                                          <p:attrName>ppt_x</p:attrName>
                                        </p:attrNameLst>
                                      </p:cBhvr>
                                      <p:tavLst>
                                        <p:tav tm="0">
                                          <p:val>
                                            <p:strVal val="ppt_x"/>
                                          </p:val>
                                        </p:tav>
                                        <p:tav tm="100000">
                                          <p:val>
                                            <p:strVal val="0-ppt_w/2"/>
                                          </p:val>
                                        </p:tav>
                                      </p:tavLst>
                                    </p:anim>
                                    <p:anim calcmode="lin" valueType="num">
                                      <p:cBhvr additive="base">
                                        <p:cTn id="1755" dur="2250"/>
                                        <p:tgtEl>
                                          <p:spTgt spid="126"/>
                                        </p:tgtEl>
                                        <p:attrNameLst>
                                          <p:attrName>ppt_y</p:attrName>
                                        </p:attrNameLst>
                                      </p:cBhvr>
                                      <p:tavLst>
                                        <p:tav tm="0">
                                          <p:val>
                                            <p:strVal val="ppt_y"/>
                                          </p:val>
                                        </p:tav>
                                        <p:tav tm="100000">
                                          <p:val>
                                            <p:strVal val="1+ppt_h/2"/>
                                          </p:val>
                                        </p:tav>
                                      </p:tavLst>
                                    </p:anim>
                                    <p:set>
                                      <p:cBhvr>
                                        <p:cTn id="1756" dur="1" fill="hold">
                                          <p:stCondLst>
                                            <p:cond delay="2249"/>
                                          </p:stCondLst>
                                        </p:cTn>
                                        <p:tgtEl>
                                          <p:spTgt spid="126"/>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7"/>
                                        </p:tgtEl>
                                        <p:attrNameLst>
                                          <p:attrName>ppt_x</p:attrName>
                                        </p:attrNameLst>
                                      </p:cBhvr>
                                      <p:tavLst>
                                        <p:tav tm="0">
                                          <p:val>
                                            <p:strVal val="ppt_x"/>
                                          </p:val>
                                        </p:tav>
                                        <p:tav tm="100000">
                                          <p:val>
                                            <p:strVal val="0-ppt_w/2"/>
                                          </p:val>
                                        </p:tav>
                                      </p:tavLst>
                                    </p:anim>
                                    <p:anim calcmode="lin" valueType="num">
                                      <p:cBhvr additive="base">
                                        <p:cTn id="1759" dur="2250"/>
                                        <p:tgtEl>
                                          <p:spTgt spid="127"/>
                                        </p:tgtEl>
                                        <p:attrNameLst>
                                          <p:attrName>ppt_y</p:attrName>
                                        </p:attrNameLst>
                                      </p:cBhvr>
                                      <p:tavLst>
                                        <p:tav tm="0">
                                          <p:val>
                                            <p:strVal val="ppt_y"/>
                                          </p:val>
                                        </p:tav>
                                        <p:tav tm="100000">
                                          <p:val>
                                            <p:strVal val="1+ppt_h/2"/>
                                          </p:val>
                                        </p:tav>
                                      </p:tavLst>
                                    </p:anim>
                                    <p:set>
                                      <p:cBhvr>
                                        <p:cTn id="1760" dur="1" fill="hold">
                                          <p:stCondLst>
                                            <p:cond delay="2249"/>
                                          </p:stCondLst>
                                        </p:cTn>
                                        <p:tgtEl>
                                          <p:spTgt spid="127"/>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8"/>
                                        </p:tgtEl>
                                        <p:attrNameLst>
                                          <p:attrName>ppt_x</p:attrName>
                                        </p:attrNameLst>
                                      </p:cBhvr>
                                      <p:tavLst>
                                        <p:tav tm="0">
                                          <p:val>
                                            <p:strVal val="ppt_x"/>
                                          </p:val>
                                        </p:tav>
                                        <p:tav tm="100000">
                                          <p:val>
                                            <p:strVal val="0-ppt_w/2"/>
                                          </p:val>
                                        </p:tav>
                                      </p:tavLst>
                                    </p:anim>
                                    <p:anim calcmode="lin" valueType="num">
                                      <p:cBhvr additive="base">
                                        <p:cTn id="1763" dur="2250"/>
                                        <p:tgtEl>
                                          <p:spTgt spid="128"/>
                                        </p:tgtEl>
                                        <p:attrNameLst>
                                          <p:attrName>ppt_y</p:attrName>
                                        </p:attrNameLst>
                                      </p:cBhvr>
                                      <p:tavLst>
                                        <p:tav tm="0">
                                          <p:val>
                                            <p:strVal val="ppt_y"/>
                                          </p:val>
                                        </p:tav>
                                        <p:tav tm="100000">
                                          <p:val>
                                            <p:strVal val="1+ppt_h/2"/>
                                          </p:val>
                                        </p:tav>
                                      </p:tavLst>
                                    </p:anim>
                                    <p:set>
                                      <p:cBhvr>
                                        <p:cTn id="1764" dur="1" fill="hold">
                                          <p:stCondLst>
                                            <p:cond delay="2249"/>
                                          </p:stCondLst>
                                        </p:cTn>
                                        <p:tgtEl>
                                          <p:spTgt spid="128"/>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29"/>
                                        </p:tgtEl>
                                        <p:attrNameLst>
                                          <p:attrName>ppt_x</p:attrName>
                                        </p:attrNameLst>
                                      </p:cBhvr>
                                      <p:tavLst>
                                        <p:tav tm="0">
                                          <p:val>
                                            <p:strVal val="ppt_x"/>
                                          </p:val>
                                        </p:tav>
                                        <p:tav tm="100000">
                                          <p:val>
                                            <p:strVal val="0-ppt_w/2"/>
                                          </p:val>
                                        </p:tav>
                                      </p:tavLst>
                                    </p:anim>
                                    <p:anim calcmode="lin" valueType="num">
                                      <p:cBhvr additive="base">
                                        <p:cTn id="1767" dur="2250"/>
                                        <p:tgtEl>
                                          <p:spTgt spid="129"/>
                                        </p:tgtEl>
                                        <p:attrNameLst>
                                          <p:attrName>ppt_y</p:attrName>
                                        </p:attrNameLst>
                                      </p:cBhvr>
                                      <p:tavLst>
                                        <p:tav tm="0">
                                          <p:val>
                                            <p:strVal val="ppt_y"/>
                                          </p:val>
                                        </p:tav>
                                        <p:tav tm="100000">
                                          <p:val>
                                            <p:strVal val="1+ppt_h/2"/>
                                          </p:val>
                                        </p:tav>
                                      </p:tavLst>
                                    </p:anim>
                                    <p:set>
                                      <p:cBhvr>
                                        <p:cTn id="1768" dur="1" fill="hold">
                                          <p:stCondLst>
                                            <p:cond delay="2249"/>
                                          </p:stCondLst>
                                        </p:cTn>
                                        <p:tgtEl>
                                          <p:spTgt spid="129"/>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0"/>
                                        </p:tgtEl>
                                        <p:attrNameLst>
                                          <p:attrName>ppt_x</p:attrName>
                                        </p:attrNameLst>
                                      </p:cBhvr>
                                      <p:tavLst>
                                        <p:tav tm="0">
                                          <p:val>
                                            <p:strVal val="ppt_x"/>
                                          </p:val>
                                        </p:tav>
                                        <p:tav tm="100000">
                                          <p:val>
                                            <p:strVal val="0-ppt_w/2"/>
                                          </p:val>
                                        </p:tav>
                                      </p:tavLst>
                                    </p:anim>
                                    <p:anim calcmode="lin" valueType="num">
                                      <p:cBhvr additive="base">
                                        <p:cTn id="1771" dur="2250"/>
                                        <p:tgtEl>
                                          <p:spTgt spid="130"/>
                                        </p:tgtEl>
                                        <p:attrNameLst>
                                          <p:attrName>ppt_y</p:attrName>
                                        </p:attrNameLst>
                                      </p:cBhvr>
                                      <p:tavLst>
                                        <p:tav tm="0">
                                          <p:val>
                                            <p:strVal val="ppt_y"/>
                                          </p:val>
                                        </p:tav>
                                        <p:tav tm="100000">
                                          <p:val>
                                            <p:strVal val="1+ppt_h/2"/>
                                          </p:val>
                                        </p:tav>
                                      </p:tavLst>
                                    </p:anim>
                                    <p:set>
                                      <p:cBhvr>
                                        <p:cTn id="1772" dur="1" fill="hold">
                                          <p:stCondLst>
                                            <p:cond delay="2249"/>
                                          </p:stCondLst>
                                        </p:cTn>
                                        <p:tgtEl>
                                          <p:spTgt spid="130"/>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1"/>
                                        </p:tgtEl>
                                        <p:attrNameLst>
                                          <p:attrName>ppt_x</p:attrName>
                                        </p:attrNameLst>
                                      </p:cBhvr>
                                      <p:tavLst>
                                        <p:tav tm="0">
                                          <p:val>
                                            <p:strVal val="ppt_x"/>
                                          </p:val>
                                        </p:tav>
                                        <p:tav tm="100000">
                                          <p:val>
                                            <p:strVal val="0-ppt_w/2"/>
                                          </p:val>
                                        </p:tav>
                                      </p:tavLst>
                                    </p:anim>
                                    <p:anim calcmode="lin" valueType="num">
                                      <p:cBhvr additive="base">
                                        <p:cTn id="1775" dur="2250"/>
                                        <p:tgtEl>
                                          <p:spTgt spid="131"/>
                                        </p:tgtEl>
                                        <p:attrNameLst>
                                          <p:attrName>ppt_y</p:attrName>
                                        </p:attrNameLst>
                                      </p:cBhvr>
                                      <p:tavLst>
                                        <p:tav tm="0">
                                          <p:val>
                                            <p:strVal val="ppt_y"/>
                                          </p:val>
                                        </p:tav>
                                        <p:tav tm="100000">
                                          <p:val>
                                            <p:strVal val="1+ppt_h/2"/>
                                          </p:val>
                                        </p:tav>
                                      </p:tavLst>
                                    </p:anim>
                                    <p:set>
                                      <p:cBhvr>
                                        <p:cTn id="1776" dur="1" fill="hold">
                                          <p:stCondLst>
                                            <p:cond delay="2249"/>
                                          </p:stCondLst>
                                        </p:cTn>
                                        <p:tgtEl>
                                          <p:spTgt spid="131"/>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2"/>
                                        </p:tgtEl>
                                        <p:attrNameLst>
                                          <p:attrName>ppt_x</p:attrName>
                                        </p:attrNameLst>
                                      </p:cBhvr>
                                      <p:tavLst>
                                        <p:tav tm="0">
                                          <p:val>
                                            <p:strVal val="ppt_x"/>
                                          </p:val>
                                        </p:tav>
                                        <p:tav tm="100000">
                                          <p:val>
                                            <p:strVal val="0-ppt_w/2"/>
                                          </p:val>
                                        </p:tav>
                                      </p:tavLst>
                                    </p:anim>
                                    <p:anim calcmode="lin" valueType="num">
                                      <p:cBhvr additive="base">
                                        <p:cTn id="1779" dur="2250"/>
                                        <p:tgtEl>
                                          <p:spTgt spid="132"/>
                                        </p:tgtEl>
                                        <p:attrNameLst>
                                          <p:attrName>ppt_y</p:attrName>
                                        </p:attrNameLst>
                                      </p:cBhvr>
                                      <p:tavLst>
                                        <p:tav tm="0">
                                          <p:val>
                                            <p:strVal val="ppt_y"/>
                                          </p:val>
                                        </p:tav>
                                        <p:tav tm="100000">
                                          <p:val>
                                            <p:strVal val="1+ppt_h/2"/>
                                          </p:val>
                                        </p:tav>
                                      </p:tavLst>
                                    </p:anim>
                                    <p:set>
                                      <p:cBhvr>
                                        <p:cTn id="1780" dur="1" fill="hold">
                                          <p:stCondLst>
                                            <p:cond delay="2249"/>
                                          </p:stCondLst>
                                        </p:cTn>
                                        <p:tgtEl>
                                          <p:spTgt spid="132"/>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3"/>
                                        </p:tgtEl>
                                        <p:attrNameLst>
                                          <p:attrName>ppt_x</p:attrName>
                                        </p:attrNameLst>
                                      </p:cBhvr>
                                      <p:tavLst>
                                        <p:tav tm="0">
                                          <p:val>
                                            <p:strVal val="ppt_x"/>
                                          </p:val>
                                        </p:tav>
                                        <p:tav tm="100000">
                                          <p:val>
                                            <p:strVal val="0-ppt_w/2"/>
                                          </p:val>
                                        </p:tav>
                                      </p:tavLst>
                                    </p:anim>
                                    <p:anim calcmode="lin" valueType="num">
                                      <p:cBhvr additive="base">
                                        <p:cTn id="1783" dur="2250"/>
                                        <p:tgtEl>
                                          <p:spTgt spid="133"/>
                                        </p:tgtEl>
                                        <p:attrNameLst>
                                          <p:attrName>ppt_y</p:attrName>
                                        </p:attrNameLst>
                                      </p:cBhvr>
                                      <p:tavLst>
                                        <p:tav tm="0">
                                          <p:val>
                                            <p:strVal val="ppt_y"/>
                                          </p:val>
                                        </p:tav>
                                        <p:tav tm="100000">
                                          <p:val>
                                            <p:strVal val="1+ppt_h/2"/>
                                          </p:val>
                                        </p:tav>
                                      </p:tavLst>
                                    </p:anim>
                                    <p:set>
                                      <p:cBhvr>
                                        <p:cTn id="1784" dur="1" fill="hold">
                                          <p:stCondLst>
                                            <p:cond delay="2249"/>
                                          </p:stCondLst>
                                        </p:cTn>
                                        <p:tgtEl>
                                          <p:spTgt spid="133"/>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4"/>
                                        </p:tgtEl>
                                        <p:attrNameLst>
                                          <p:attrName>ppt_x</p:attrName>
                                        </p:attrNameLst>
                                      </p:cBhvr>
                                      <p:tavLst>
                                        <p:tav tm="0">
                                          <p:val>
                                            <p:strVal val="ppt_x"/>
                                          </p:val>
                                        </p:tav>
                                        <p:tav tm="100000">
                                          <p:val>
                                            <p:strVal val="0-ppt_w/2"/>
                                          </p:val>
                                        </p:tav>
                                      </p:tavLst>
                                    </p:anim>
                                    <p:anim calcmode="lin" valueType="num">
                                      <p:cBhvr additive="base">
                                        <p:cTn id="1787" dur="2250"/>
                                        <p:tgtEl>
                                          <p:spTgt spid="134"/>
                                        </p:tgtEl>
                                        <p:attrNameLst>
                                          <p:attrName>ppt_y</p:attrName>
                                        </p:attrNameLst>
                                      </p:cBhvr>
                                      <p:tavLst>
                                        <p:tav tm="0">
                                          <p:val>
                                            <p:strVal val="ppt_y"/>
                                          </p:val>
                                        </p:tav>
                                        <p:tav tm="100000">
                                          <p:val>
                                            <p:strVal val="1+ppt_h/2"/>
                                          </p:val>
                                        </p:tav>
                                      </p:tavLst>
                                    </p:anim>
                                    <p:set>
                                      <p:cBhvr>
                                        <p:cTn id="1788" dur="1" fill="hold">
                                          <p:stCondLst>
                                            <p:cond delay="2249"/>
                                          </p:stCondLst>
                                        </p:cTn>
                                        <p:tgtEl>
                                          <p:spTgt spid="134"/>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5"/>
                                        </p:tgtEl>
                                        <p:attrNameLst>
                                          <p:attrName>ppt_x</p:attrName>
                                        </p:attrNameLst>
                                      </p:cBhvr>
                                      <p:tavLst>
                                        <p:tav tm="0">
                                          <p:val>
                                            <p:strVal val="ppt_x"/>
                                          </p:val>
                                        </p:tav>
                                        <p:tav tm="100000">
                                          <p:val>
                                            <p:strVal val="0-ppt_w/2"/>
                                          </p:val>
                                        </p:tav>
                                      </p:tavLst>
                                    </p:anim>
                                    <p:anim calcmode="lin" valueType="num">
                                      <p:cBhvr additive="base">
                                        <p:cTn id="1791" dur="2250"/>
                                        <p:tgtEl>
                                          <p:spTgt spid="135"/>
                                        </p:tgtEl>
                                        <p:attrNameLst>
                                          <p:attrName>ppt_y</p:attrName>
                                        </p:attrNameLst>
                                      </p:cBhvr>
                                      <p:tavLst>
                                        <p:tav tm="0">
                                          <p:val>
                                            <p:strVal val="ppt_y"/>
                                          </p:val>
                                        </p:tav>
                                        <p:tav tm="100000">
                                          <p:val>
                                            <p:strVal val="1+ppt_h/2"/>
                                          </p:val>
                                        </p:tav>
                                      </p:tavLst>
                                    </p:anim>
                                    <p:set>
                                      <p:cBhvr>
                                        <p:cTn id="1792" dur="1" fill="hold">
                                          <p:stCondLst>
                                            <p:cond delay="2249"/>
                                          </p:stCondLst>
                                        </p:cTn>
                                        <p:tgtEl>
                                          <p:spTgt spid="135"/>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6"/>
                                        </p:tgtEl>
                                        <p:attrNameLst>
                                          <p:attrName>ppt_x</p:attrName>
                                        </p:attrNameLst>
                                      </p:cBhvr>
                                      <p:tavLst>
                                        <p:tav tm="0">
                                          <p:val>
                                            <p:strVal val="ppt_x"/>
                                          </p:val>
                                        </p:tav>
                                        <p:tav tm="100000">
                                          <p:val>
                                            <p:strVal val="0-ppt_w/2"/>
                                          </p:val>
                                        </p:tav>
                                      </p:tavLst>
                                    </p:anim>
                                    <p:anim calcmode="lin" valueType="num">
                                      <p:cBhvr additive="base">
                                        <p:cTn id="1795" dur="2250"/>
                                        <p:tgtEl>
                                          <p:spTgt spid="136"/>
                                        </p:tgtEl>
                                        <p:attrNameLst>
                                          <p:attrName>ppt_y</p:attrName>
                                        </p:attrNameLst>
                                      </p:cBhvr>
                                      <p:tavLst>
                                        <p:tav tm="0">
                                          <p:val>
                                            <p:strVal val="ppt_y"/>
                                          </p:val>
                                        </p:tav>
                                        <p:tav tm="100000">
                                          <p:val>
                                            <p:strVal val="1+ppt_h/2"/>
                                          </p:val>
                                        </p:tav>
                                      </p:tavLst>
                                    </p:anim>
                                    <p:set>
                                      <p:cBhvr>
                                        <p:cTn id="1796" dur="1" fill="hold">
                                          <p:stCondLst>
                                            <p:cond delay="2249"/>
                                          </p:stCondLst>
                                        </p:cTn>
                                        <p:tgtEl>
                                          <p:spTgt spid="136"/>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7"/>
                                        </p:tgtEl>
                                        <p:attrNameLst>
                                          <p:attrName>ppt_x</p:attrName>
                                        </p:attrNameLst>
                                      </p:cBhvr>
                                      <p:tavLst>
                                        <p:tav tm="0">
                                          <p:val>
                                            <p:strVal val="ppt_x"/>
                                          </p:val>
                                        </p:tav>
                                        <p:tav tm="100000">
                                          <p:val>
                                            <p:strVal val="0-ppt_w/2"/>
                                          </p:val>
                                        </p:tav>
                                      </p:tavLst>
                                    </p:anim>
                                    <p:anim calcmode="lin" valueType="num">
                                      <p:cBhvr additive="base">
                                        <p:cTn id="1799" dur="2250"/>
                                        <p:tgtEl>
                                          <p:spTgt spid="137"/>
                                        </p:tgtEl>
                                        <p:attrNameLst>
                                          <p:attrName>ppt_y</p:attrName>
                                        </p:attrNameLst>
                                      </p:cBhvr>
                                      <p:tavLst>
                                        <p:tav tm="0">
                                          <p:val>
                                            <p:strVal val="ppt_y"/>
                                          </p:val>
                                        </p:tav>
                                        <p:tav tm="100000">
                                          <p:val>
                                            <p:strVal val="1+ppt_h/2"/>
                                          </p:val>
                                        </p:tav>
                                      </p:tavLst>
                                    </p:anim>
                                    <p:set>
                                      <p:cBhvr>
                                        <p:cTn id="1800" dur="1" fill="hold">
                                          <p:stCondLst>
                                            <p:cond delay="2249"/>
                                          </p:stCondLst>
                                        </p:cTn>
                                        <p:tgtEl>
                                          <p:spTgt spid="137"/>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8"/>
                                        </p:tgtEl>
                                        <p:attrNameLst>
                                          <p:attrName>ppt_x</p:attrName>
                                        </p:attrNameLst>
                                      </p:cBhvr>
                                      <p:tavLst>
                                        <p:tav tm="0">
                                          <p:val>
                                            <p:strVal val="ppt_x"/>
                                          </p:val>
                                        </p:tav>
                                        <p:tav tm="100000">
                                          <p:val>
                                            <p:strVal val="0-ppt_w/2"/>
                                          </p:val>
                                        </p:tav>
                                      </p:tavLst>
                                    </p:anim>
                                    <p:anim calcmode="lin" valueType="num">
                                      <p:cBhvr additive="base">
                                        <p:cTn id="1803" dur="2250"/>
                                        <p:tgtEl>
                                          <p:spTgt spid="138"/>
                                        </p:tgtEl>
                                        <p:attrNameLst>
                                          <p:attrName>ppt_y</p:attrName>
                                        </p:attrNameLst>
                                      </p:cBhvr>
                                      <p:tavLst>
                                        <p:tav tm="0">
                                          <p:val>
                                            <p:strVal val="ppt_y"/>
                                          </p:val>
                                        </p:tav>
                                        <p:tav tm="100000">
                                          <p:val>
                                            <p:strVal val="1+ppt_h/2"/>
                                          </p:val>
                                        </p:tav>
                                      </p:tavLst>
                                    </p:anim>
                                    <p:set>
                                      <p:cBhvr>
                                        <p:cTn id="1804" dur="1" fill="hold">
                                          <p:stCondLst>
                                            <p:cond delay="2249"/>
                                          </p:stCondLst>
                                        </p:cTn>
                                        <p:tgtEl>
                                          <p:spTgt spid="138"/>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39"/>
                                        </p:tgtEl>
                                        <p:attrNameLst>
                                          <p:attrName>ppt_x</p:attrName>
                                        </p:attrNameLst>
                                      </p:cBhvr>
                                      <p:tavLst>
                                        <p:tav tm="0">
                                          <p:val>
                                            <p:strVal val="ppt_x"/>
                                          </p:val>
                                        </p:tav>
                                        <p:tav tm="100000">
                                          <p:val>
                                            <p:strVal val="0-ppt_w/2"/>
                                          </p:val>
                                        </p:tav>
                                      </p:tavLst>
                                    </p:anim>
                                    <p:anim calcmode="lin" valueType="num">
                                      <p:cBhvr additive="base">
                                        <p:cTn id="1807" dur="2250"/>
                                        <p:tgtEl>
                                          <p:spTgt spid="139"/>
                                        </p:tgtEl>
                                        <p:attrNameLst>
                                          <p:attrName>ppt_y</p:attrName>
                                        </p:attrNameLst>
                                      </p:cBhvr>
                                      <p:tavLst>
                                        <p:tav tm="0">
                                          <p:val>
                                            <p:strVal val="ppt_y"/>
                                          </p:val>
                                        </p:tav>
                                        <p:tav tm="100000">
                                          <p:val>
                                            <p:strVal val="1+ppt_h/2"/>
                                          </p:val>
                                        </p:tav>
                                      </p:tavLst>
                                    </p:anim>
                                    <p:set>
                                      <p:cBhvr>
                                        <p:cTn id="1808" dur="1" fill="hold">
                                          <p:stCondLst>
                                            <p:cond delay="2249"/>
                                          </p:stCondLst>
                                        </p:cTn>
                                        <p:tgtEl>
                                          <p:spTgt spid="139"/>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0"/>
                                        </p:tgtEl>
                                        <p:attrNameLst>
                                          <p:attrName>ppt_x</p:attrName>
                                        </p:attrNameLst>
                                      </p:cBhvr>
                                      <p:tavLst>
                                        <p:tav tm="0">
                                          <p:val>
                                            <p:strVal val="ppt_x"/>
                                          </p:val>
                                        </p:tav>
                                        <p:tav tm="100000">
                                          <p:val>
                                            <p:strVal val="0-ppt_w/2"/>
                                          </p:val>
                                        </p:tav>
                                      </p:tavLst>
                                    </p:anim>
                                    <p:anim calcmode="lin" valueType="num">
                                      <p:cBhvr additive="base">
                                        <p:cTn id="1811" dur="2250"/>
                                        <p:tgtEl>
                                          <p:spTgt spid="140"/>
                                        </p:tgtEl>
                                        <p:attrNameLst>
                                          <p:attrName>ppt_y</p:attrName>
                                        </p:attrNameLst>
                                      </p:cBhvr>
                                      <p:tavLst>
                                        <p:tav tm="0">
                                          <p:val>
                                            <p:strVal val="ppt_y"/>
                                          </p:val>
                                        </p:tav>
                                        <p:tav tm="100000">
                                          <p:val>
                                            <p:strVal val="1+ppt_h/2"/>
                                          </p:val>
                                        </p:tav>
                                      </p:tavLst>
                                    </p:anim>
                                    <p:set>
                                      <p:cBhvr>
                                        <p:cTn id="1812" dur="1" fill="hold">
                                          <p:stCondLst>
                                            <p:cond delay="2249"/>
                                          </p:stCondLst>
                                        </p:cTn>
                                        <p:tgtEl>
                                          <p:spTgt spid="140"/>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1"/>
                                        </p:tgtEl>
                                        <p:attrNameLst>
                                          <p:attrName>ppt_x</p:attrName>
                                        </p:attrNameLst>
                                      </p:cBhvr>
                                      <p:tavLst>
                                        <p:tav tm="0">
                                          <p:val>
                                            <p:strVal val="ppt_x"/>
                                          </p:val>
                                        </p:tav>
                                        <p:tav tm="100000">
                                          <p:val>
                                            <p:strVal val="0-ppt_w/2"/>
                                          </p:val>
                                        </p:tav>
                                      </p:tavLst>
                                    </p:anim>
                                    <p:anim calcmode="lin" valueType="num">
                                      <p:cBhvr additive="base">
                                        <p:cTn id="1815" dur="2250"/>
                                        <p:tgtEl>
                                          <p:spTgt spid="141"/>
                                        </p:tgtEl>
                                        <p:attrNameLst>
                                          <p:attrName>ppt_y</p:attrName>
                                        </p:attrNameLst>
                                      </p:cBhvr>
                                      <p:tavLst>
                                        <p:tav tm="0">
                                          <p:val>
                                            <p:strVal val="ppt_y"/>
                                          </p:val>
                                        </p:tav>
                                        <p:tav tm="100000">
                                          <p:val>
                                            <p:strVal val="1+ppt_h/2"/>
                                          </p:val>
                                        </p:tav>
                                      </p:tavLst>
                                    </p:anim>
                                    <p:set>
                                      <p:cBhvr>
                                        <p:cTn id="1816" dur="1" fill="hold">
                                          <p:stCondLst>
                                            <p:cond delay="2249"/>
                                          </p:stCondLst>
                                        </p:cTn>
                                        <p:tgtEl>
                                          <p:spTgt spid="141"/>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2"/>
                                        </p:tgtEl>
                                        <p:attrNameLst>
                                          <p:attrName>ppt_x</p:attrName>
                                        </p:attrNameLst>
                                      </p:cBhvr>
                                      <p:tavLst>
                                        <p:tav tm="0">
                                          <p:val>
                                            <p:strVal val="ppt_x"/>
                                          </p:val>
                                        </p:tav>
                                        <p:tav tm="100000">
                                          <p:val>
                                            <p:strVal val="0-ppt_w/2"/>
                                          </p:val>
                                        </p:tav>
                                      </p:tavLst>
                                    </p:anim>
                                    <p:anim calcmode="lin" valueType="num">
                                      <p:cBhvr additive="base">
                                        <p:cTn id="1819" dur="2250"/>
                                        <p:tgtEl>
                                          <p:spTgt spid="142"/>
                                        </p:tgtEl>
                                        <p:attrNameLst>
                                          <p:attrName>ppt_y</p:attrName>
                                        </p:attrNameLst>
                                      </p:cBhvr>
                                      <p:tavLst>
                                        <p:tav tm="0">
                                          <p:val>
                                            <p:strVal val="ppt_y"/>
                                          </p:val>
                                        </p:tav>
                                        <p:tav tm="100000">
                                          <p:val>
                                            <p:strVal val="1+ppt_h/2"/>
                                          </p:val>
                                        </p:tav>
                                      </p:tavLst>
                                    </p:anim>
                                    <p:set>
                                      <p:cBhvr>
                                        <p:cTn id="1820" dur="1" fill="hold">
                                          <p:stCondLst>
                                            <p:cond delay="2249"/>
                                          </p:stCondLst>
                                        </p:cTn>
                                        <p:tgtEl>
                                          <p:spTgt spid="142"/>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3"/>
                                        </p:tgtEl>
                                        <p:attrNameLst>
                                          <p:attrName>ppt_x</p:attrName>
                                        </p:attrNameLst>
                                      </p:cBhvr>
                                      <p:tavLst>
                                        <p:tav tm="0">
                                          <p:val>
                                            <p:strVal val="ppt_x"/>
                                          </p:val>
                                        </p:tav>
                                        <p:tav tm="100000">
                                          <p:val>
                                            <p:strVal val="0-ppt_w/2"/>
                                          </p:val>
                                        </p:tav>
                                      </p:tavLst>
                                    </p:anim>
                                    <p:anim calcmode="lin" valueType="num">
                                      <p:cBhvr additive="base">
                                        <p:cTn id="1823" dur="2250"/>
                                        <p:tgtEl>
                                          <p:spTgt spid="143"/>
                                        </p:tgtEl>
                                        <p:attrNameLst>
                                          <p:attrName>ppt_y</p:attrName>
                                        </p:attrNameLst>
                                      </p:cBhvr>
                                      <p:tavLst>
                                        <p:tav tm="0">
                                          <p:val>
                                            <p:strVal val="ppt_y"/>
                                          </p:val>
                                        </p:tav>
                                        <p:tav tm="100000">
                                          <p:val>
                                            <p:strVal val="1+ppt_h/2"/>
                                          </p:val>
                                        </p:tav>
                                      </p:tavLst>
                                    </p:anim>
                                    <p:set>
                                      <p:cBhvr>
                                        <p:cTn id="1824" dur="1" fill="hold">
                                          <p:stCondLst>
                                            <p:cond delay="2249"/>
                                          </p:stCondLst>
                                        </p:cTn>
                                        <p:tgtEl>
                                          <p:spTgt spid="143"/>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4"/>
                                        </p:tgtEl>
                                        <p:attrNameLst>
                                          <p:attrName>ppt_x</p:attrName>
                                        </p:attrNameLst>
                                      </p:cBhvr>
                                      <p:tavLst>
                                        <p:tav tm="0">
                                          <p:val>
                                            <p:strVal val="ppt_x"/>
                                          </p:val>
                                        </p:tav>
                                        <p:tav tm="100000">
                                          <p:val>
                                            <p:strVal val="0-ppt_w/2"/>
                                          </p:val>
                                        </p:tav>
                                      </p:tavLst>
                                    </p:anim>
                                    <p:anim calcmode="lin" valueType="num">
                                      <p:cBhvr additive="base">
                                        <p:cTn id="1827" dur="2250"/>
                                        <p:tgtEl>
                                          <p:spTgt spid="144"/>
                                        </p:tgtEl>
                                        <p:attrNameLst>
                                          <p:attrName>ppt_y</p:attrName>
                                        </p:attrNameLst>
                                      </p:cBhvr>
                                      <p:tavLst>
                                        <p:tav tm="0">
                                          <p:val>
                                            <p:strVal val="ppt_y"/>
                                          </p:val>
                                        </p:tav>
                                        <p:tav tm="100000">
                                          <p:val>
                                            <p:strVal val="1+ppt_h/2"/>
                                          </p:val>
                                        </p:tav>
                                      </p:tavLst>
                                    </p:anim>
                                    <p:set>
                                      <p:cBhvr>
                                        <p:cTn id="1828" dur="1" fill="hold">
                                          <p:stCondLst>
                                            <p:cond delay="2249"/>
                                          </p:stCondLst>
                                        </p:cTn>
                                        <p:tgtEl>
                                          <p:spTgt spid="144"/>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5"/>
                                        </p:tgtEl>
                                        <p:attrNameLst>
                                          <p:attrName>ppt_x</p:attrName>
                                        </p:attrNameLst>
                                      </p:cBhvr>
                                      <p:tavLst>
                                        <p:tav tm="0">
                                          <p:val>
                                            <p:strVal val="ppt_x"/>
                                          </p:val>
                                        </p:tav>
                                        <p:tav tm="100000">
                                          <p:val>
                                            <p:strVal val="0-ppt_w/2"/>
                                          </p:val>
                                        </p:tav>
                                      </p:tavLst>
                                    </p:anim>
                                    <p:anim calcmode="lin" valueType="num">
                                      <p:cBhvr additive="base">
                                        <p:cTn id="1831" dur="2250"/>
                                        <p:tgtEl>
                                          <p:spTgt spid="145"/>
                                        </p:tgtEl>
                                        <p:attrNameLst>
                                          <p:attrName>ppt_y</p:attrName>
                                        </p:attrNameLst>
                                      </p:cBhvr>
                                      <p:tavLst>
                                        <p:tav tm="0">
                                          <p:val>
                                            <p:strVal val="ppt_y"/>
                                          </p:val>
                                        </p:tav>
                                        <p:tav tm="100000">
                                          <p:val>
                                            <p:strVal val="1+ppt_h/2"/>
                                          </p:val>
                                        </p:tav>
                                      </p:tavLst>
                                    </p:anim>
                                    <p:set>
                                      <p:cBhvr>
                                        <p:cTn id="1832" dur="1" fill="hold">
                                          <p:stCondLst>
                                            <p:cond delay="2249"/>
                                          </p:stCondLst>
                                        </p:cTn>
                                        <p:tgtEl>
                                          <p:spTgt spid="145"/>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6"/>
                                        </p:tgtEl>
                                        <p:attrNameLst>
                                          <p:attrName>ppt_x</p:attrName>
                                        </p:attrNameLst>
                                      </p:cBhvr>
                                      <p:tavLst>
                                        <p:tav tm="0">
                                          <p:val>
                                            <p:strVal val="ppt_x"/>
                                          </p:val>
                                        </p:tav>
                                        <p:tav tm="100000">
                                          <p:val>
                                            <p:strVal val="0-ppt_w/2"/>
                                          </p:val>
                                        </p:tav>
                                      </p:tavLst>
                                    </p:anim>
                                    <p:anim calcmode="lin" valueType="num">
                                      <p:cBhvr additive="base">
                                        <p:cTn id="1835" dur="2250"/>
                                        <p:tgtEl>
                                          <p:spTgt spid="146"/>
                                        </p:tgtEl>
                                        <p:attrNameLst>
                                          <p:attrName>ppt_y</p:attrName>
                                        </p:attrNameLst>
                                      </p:cBhvr>
                                      <p:tavLst>
                                        <p:tav tm="0">
                                          <p:val>
                                            <p:strVal val="ppt_y"/>
                                          </p:val>
                                        </p:tav>
                                        <p:tav tm="100000">
                                          <p:val>
                                            <p:strVal val="1+ppt_h/2"/>
                                          </p:val>
                                        </p:tav>
                                      </p:tavLst>
                                    </p:anim>
                                    <p:set>
                                      <p:cBhvr>
                                        <p:cTn id="1836" dur="1" fill="hold">
                                          <p:stCondLst>
                                            <p:cond delay="2249"/>
                                          </p:stCondLst>
                                        </p:cTn>
                                        <p:tgtEl>
                                          <p:spTgt spid="146"/>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7"/>
                                        </p:tgtEl>
                                        <p:attrNameLst>
                                          <p:attrName>ppt_x</p:attrName>
                                        </p:attrNameLst>
                                      </p:cBhvr>
                                      <p:tavLst>
                                        <p:tav tm="0">
                                          <p:val>
                                            <p:strVal val="ppt_x"/>
                                          </p:val>
                                        </p:tav>
                                        <p:tav tm="100000">
                                          <p:val>
                                            <p:strVal val="0-ppt_w/2"/>
                                          </p:val>
                                        </p:tav>
                                      </p:tavLst>
                                    </p:anim>
                                    <p:anim calcmode="lin" valueType="num">
                                      <p:cBhvr additive="base">
                                        <p:cTn id="1839" dur="2250"/>
                                        <p:tgtEl>
                                          <p:spTgt spid="147"/>
                                        </p:tgtEl>
                                        <p:attrNameLst>
                                          <p:attrName>ppt_y</p:attrName>
                                        </p:attrNameLst>
                                      </p:cBhvr>
                                      <p:tavLst>
                                        <p:tav tm="0">
                                          <p:val>
                                            <p:strVal val="ppt_y"/>
                                          </p:val>
                                        </p:tav>
                                        <p:tav tm="100000">
                                          <p:val>
                                            <p:strVal val="1+ppt_h/2"/>
                                          </p:val>
                                        </p:tav>
                                      </p:tavLst>
                                    </p:anim>
                                    <p:set>
                                      <p:cBhvr>
                                        <p:cTn id="1840" dur="1" fill="hold">
                                          <p:stCondLst>
                                            <p:cond delay="2249"/>
                                          </p:stCondLst>
                                        </p:cTn>
                                        <p:tgtEl>
                                          <p:spTgt spid="147"/>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8"/>
                                        </p:tgtEl>
                                        <p:attrNameLst>
                                          <p:attrName>ppt_x</p:attrName>
                                        </p:attrNameLst>
                                      </p:cBhvr>
                                      <p:tavLst>
                                        <p:tav tm="0">
                                          <p:val>
                                            <p:strVal val="ppt_x"/>
                                          </p:val>
                                        </p:tav>
                                        <p:tav tm="100000">
                                          <p:val>
                                            <p:strVal val="0-ppt_w/2"/>
                                          </p:val>
                                        </p:tav>
                                      </p:tavLst>
                                    </p:anim>
                                    <p:anim calcmode="lin" valueType="num">
                                      <p:cBhvr additive="base">
                                        <p:cTn id="1843" dur="2250"/>
                                        <p:tgtEl>
                                          <p:spTgt spid="148"/>
                                        </p:tgtEl>
                                        <p:attrNameLst>
                                          <p:attrName>ppt_y</p:attrName>
                                        </p:attrNameLst>
                                      </p:cBhvr>
                                      <p:tavLst>
                                        <p:tav tm="0">
                                          <p:val>
                                            <p:strVal val="ppt_y"/>
                                          </p:val>
                                        </p:tav>
                                        <p:tav tm="100000">
                                          <p:val>
                                            <p:strVal val="1+ppt_h/2"/>
                                          </p:val>
                                        </p:tav>
                                      </p:tavLst>
                                    </p:anim>
                                    <p:set>
                                      <p:cBhvr>
                                        <p:cTn id="1844" dur="1" fill="hold">
                                          <p:stCondLst>
                                            <p:cond delay="2249"/>
                                          </p:stCondLst>
                                        </p:cTn>
                                        <p:tgtEl>
                                          <p:spTgt spid="148"/>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49"/>
                                        </p:tgtEl>
                                        <p:attrNameLst>
                                          <p:attrName>ppt_x</p:attrName>
                                        </p:attrNameLst>
                                      </p:cBhvr>
                                      <p:tavLst>
                                        <p:tav tm="0">
                                          <p:val>
                                            <p:strVal val="ppt_x"/>
                                          </p:val>
                                        </p:tav>
                                        <p:tav tm="100000">
                                          <p:val>
                                            <p:strVal val="0-ppt_w/2"/>
                                          </p:val>
                                        </p:tav>
                                      </p:tavLst>
                                    </p:anim>
                                    <p:anim calcmode="lin" valueType="num">
                                      <p:cBhvr additive="base">
                                        <p:cTn id="1847" dur="2250"/>
                                        <p:tgtEl>
                                          <p:spTgt spid="149"/>
                                        </p:tgtEl>
                                        <p:attrNameLst>
                                          <p:attrName>ppt_y</p:attrName>
                                        </p:attrNameLst>
                                      </p:cBhvr>
                                      <p:tavLst>
                                        <p:tav tm="0">
                                          <p:val>
                                            <p:strVal val="ppt_y"/>
                                          </p:val>
                                        </p:tav>
                                        <p:tav tm="100000">
                                          <p:val>
                                            <p:strVal val="1+ppt_h/2"/>
                                          </p:val>
                                        </p:tav>
                                      </p:tavLst>
                                    </p:anim>
                                    <p:set>
                                      <p:cBhvr>
                                        <p:cTn id="1848" dur="1" fill="hold">
                                          <p:stCondLst>
                                            <p:cond delay="2249"/>
                                          </p:stCondLst>
                                        </p:cTn>
                                        <p:tgtEl>
                                          <p:spTgt spid="149"/>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0"/>
                                        </p:tgtEl>
                                        <p:attrNameLst>
                                          <p:attrName>ppt_x</p:attrName>
                                        </p:attrNameLst>
                                      </p:cBhvr>
                                      <p:tavLst>
                                        <p:tav tm="0">
                                          <p:val>
                                            <p:strVal val="ppt_x"/>
                                          </p:val>
                                        </p:tav>
                                        <p:tav tm="100000">
                                          <p:val>
                                            <p:strVal val="0-ppt_w/2"/>
                                          </p:val>
                                        </p:tav>
                                      </p:tavLst>
                                    </p:anim>
                                    <p:anim calcmode="lin" valueType="num">
                                      <p:cBhvr additive="base">
                                        <p:cTn id="1851" dur="2250"/>
                                        <p:tgtEl>
                                          <p:spTgt spid="150"/>
                                        </p:tgtEl>
                                        <p:attrNameLst>
                                          <p:attrName>ppt_y</p:attrName>
                                        </p:attrNameLst>
                                      </p:cBhvr>
                                      <p:tavLst>
                                        <p:tav tm="0">
                                          <p:val>
                                            <p:strVal val="ppt_y"/>
                                          </p:val>
                                        </p:tav>
                                        <p:tav tm="100000">
                                          <p:val>
                                            <p:strVal val="1+ppt_h/2"/>
                                          </p:val>
                                        </p:tav>
                                      </p:tavLst>
                                    </p:anim>
                                    <p:set>
                                      <p:cBhvr>
                                        <p:cTn id="1852" dur="1" fill="hold">
                                          <p:stCondLst>
                                            <p:cond delay="2249"/>
                                          </p:stCondLst>
                                        </p:cTn>
                                        <p:tgtEl>
                                          <p:spTgt spid="150"/>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1"/>
                                        </p:tgtEl>
                                        <p:attrNameLst>
                                          <p:attrName>ppt_x</p:attrName>
                                        </p:attrNameLst>
                                      </p:cBhvr>
                                      <p:tavLst>
                                        <p:tav tm="0">
                                          <p:val>
                                            <p:strVal val="ppt_x"/>
                                          </p:val>
                                        </p:tav>
                                        <p:tav tm="100000">
                                          <p:val>
                                            <p:strVal val="0-ppt_w/2"/>
                                          </p:val>
                                        </p:tav>
                                      </p:tavLst>
                                    </p:anim>
                                    <p:anim calcmode="lin" valueType="num">
                                      <p:cBhvr additive="base">
                                        <p:cTn id="1855" dur="2250"/>
                                        <p:tgtEl>
                                          <p:spTgt spid="151"/>
                                        </p:tgtEl>
                                        <p:attrNameLst>
                                          <p:attrName>ppt_y</p:attrName>
                                        </p:attrNameLst>
                                      </p:cBhvr>
                                      <p:tavLst>
                                        <p:tav tm="0">
                                          <p:val>
                                            <p:strVal val="ppt_y"/>
                                          </p:val>
                                        </p:tav>
                                        <p:tav tm="100000">
                                          <p:val>
                                            <p:strVal val="1+ppt_h/2"/>
                                          </p:val>
                                        </p:tav>
                                      </p:tavLst>
                                    </p:anim>
                                    <p:set>
                                      <p:cBhvr>
                                        <p:cTn id="1856" dur="1" fill="hold">
                                          <p:stCondLst>
                                            <p:cond delay="2249"/>
                                          </p:stCondLst>
                                        </p:cTn>
                                        <p:tgtEl>
                                          <p:spTgt spid="151"/>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2"/>
                                        </p:tgtEl>
                                        <p:attrNameLst>
                                          <p:attrName>ppt_x</p:attrName>
                                        </p:attrNameLst>
                                      </p:cBhvr>
                                      <p:tavLst>
                                        <p:tav tm="0">
                                          <p:val>
                                            <p:strVal val="ppt_x"/>
                                          </p:val>
                                        </p:tav>
                                        <p:tav tm="100000">
                                          <p:val>
                                            <p:strVal val="0-ppt_w/2"/>
                                          </p:val>
                                        </p:tav>
                                      </p:tavLst>
                                    </p:anim>
                                    <p:anim calcmode="lin" valueType="num">
                                      <p:cBhvr additive="base">
                                        <p:cTn id="1859" dur="2250"/>
                                        <p:tgtEl>
                                          <p:spTgt spid="152"/>
                                        </p:tgtEl>
                                        <p:attrNameLst>
                                          <p:attrName>ppt_y</p:attrName>
                                        </p:attrNameLst>
                                      </p:cBhvr>
                                      <p:tavLst>
                                        <p:tav tm="0">
                                          <p:val>
                                            <p:strVal val="ppt_y"/>
                                          </p:val>
                                        </p:tav>
                                        <p:tav tm="100000">
                                          <p:val>
                                            <p:strVal val="1+ppt_h/2"/>
                                          </p:val>
                                        </p:tav>
                                      </p:tavLst>
                                    </p:anim>
                                    <p:set>
                                      <p:cBhvr>
                                        <p:cTn id="1860" dur="1" fill="hold">
                                          <p:stCondLst>
                                            <p:cond delay="2249"/>
                                          </p:stCondLst>
                                        </p:cTn>
                                        <p:tgtEl>
                                          <p:spTgt spid="152"/>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3"/>
                                        </p:tgtEl>
                                        <p:attrNameLst>
                                          <p:attrName>ppt_x</p:attrName>
                                        </p:attrNameLst>
                                      </p:cBhvr>
                                      <p:tavLst>
                                        <p:tav tm="0">
                                          <p:val>
                                            <p:strVal val="ppt_x"/>
                                          </p:val>
                                        </p:tav>
                                        <p:tav tm="100000">
                                          <p:val>
                                            <p:strVal val="0-ppt_w/2"/>
                                          </p:val>
                                        </p:tav>
                                      </p:tavLst>
                                    </p:anim>
                                    <p:anim calcmode="lin" valueType="num">
                                      <p:cBhvr additive="base">
                                        <p:cTn id="1863" dur="2250"/>
                                        <p:tgtEl>
                                          <p:spTgt spid="153"/>
                                        </p:tgtEl>
                                        <p:attrNameLst>
                                          <p:attrName>ppt_y</p:attrName>
                                        </p:attrNameLst>
                                      </p:cBhvr>
                                      <p:tavLst>
                                        <p:tav tm="0">
                                          <p:val>
                                            <p:strVal val="ppt_y"/>
                                          </p:val>
                                        </p:tav>
                                        <p:tav tm="100000">
                                          <p:val>
                                            <p:strVal val="1+ppt_h/2"/>
                                          </p:val>
                                        </p:tav>
                                      </p:tavLst>
                                    </p:anim>
                                    <p:set>
                                      <p:cBhvr>
                                        <p:cTn id="1864" dur="1" fill="hold">
                                          <p:stCondLst>
                                            <p:cond delay="2249"/>
                                          </p:stCondLst>
                                        </p:cTn>
                                        <p:tgtEl>
                                          <p:spTgt spid="153"/>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4"/>
                                        </p:tgtEl>
                                        <p:attrNameLst>
                                          <p:attrName>ppt_x</p:attrName>
                                        </p:attrNameLst>
                                      </p:cBhvr>
                                      <p:tavLst>
                                        <p:tav tm="0">
                                          <p:val>
                                            <p:strVal val="ppt_x"/>
                                          </p:val>
                                        </p:tav>
                                        <p:tav tm="100000">
                                          <p:val>
                                            <p:strVal val="0-ppt_w/2"/>
                                          </p:val>
                                        </p:tav>
                                      </p:tavLst>
                                    </p:anim>
                                    <p:anim calcmode="lin" valueType="num">
                                      <p:cBhvr additive="base">
                                        <p:cTn id="1867" dur="2250"/>
                                        <p:tgtEl>
                                          <p:spTgt spid="154"/>
                                        </p:tgtEl>
                                        <p:attrNameLst>
                                          <p:attrName>ppt_y</p:attrName>
                                        </p:attrNameLst>
                                      </p:cBhvr>
                                      <p:tavLst>
                                        <p:tav tm="0">
                                          <p:val>
                                            <p:strVal val="ppt_y"/>
                                          </p:val>
                                        </p:tav>
                                        <p:tav tm="100000">
                                          <p:val>
                                            <p:strVal val="1+ppt_h/2"/>
                                          </p:val>
                                        </p:tav>
                                      </p:tavLst>
                                    </p:anim>
                                    <p:set>
                                      <p:cBhvr>
                                        <p:cTn id="1868" dur="1" fill="hold">
                                          <p:stCondLst>
                                            <p:cond delay="2249"/>
                                          </p:stCondLst>
                                        </p:cTn>
                                        <p:tgtEl>
                                          <p:spTgt spid="154"/>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5"/>
                                        </p:tgtEl>
                                        <p:attrNameLst>
                                          <p:attrName>ppt_x</p:attrName>
                                        </p:attrNameLst>
                                      </p:cBhvr>
                                      <p:tavLst>
                                        <p:tav tm="0">
                                          <p:val>
                                            <p:strVal val="ppt_x"/>
                                          </p:val>
                                        </p:tav>
                                        <p:tav tm="100000">
                                          <p:val>
                                            <p:strVal val="0-ppt_w/2"/>
                                          </p:val>
                                        </p:tav>
                                      </p:tavLst>
                                    </p:anim>
                                    <p:anim calcmode="lin" valueType="num">
                                      <p:cBhvr additive="base">
                                        <p:cTn id="1871" dur="2250"/>
                                        <p:tgtEl>
                                          <p:spTgt spid="155"/>
                                        </p:tgtEl>
                                        <p:attrNameLst>
                                          <p:attrName>ppt_y</p:attrName>
                                        </p:attrNameLst>
                                      </p:cBhvr>
                                      <p:tavLst>
                                        <p:tav tm="0">
                                          <p:val>
                                            <p:strVal val="ppt_y"/>
                                          </p:val>
                                        </p:tav>
                                        <p:tav tm="100000">
                                          <p:val>
                                            <p:strVal val="1+ppt_h/2"/>
                                          </p:val>
                                        </p:tav>
                                      </p:tavLst>
                                    </p:anim>
                                    <p:set>
                                      <p:cBhvr>
                                        <p:cTn id="1872" dur="1" fill="hold">
                                          <p:stCondLst>
                                            <p:cond delay="2249"/>
                                          </p:stCondLst>
                                        </p:cTn>
                                        <p:tgtEl>
                                          <p:spTgt spid="155"/>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6"/>
                                        </p:tgtEl>
                                        <p:attrNameLst>
                                          <p:attrName>ppt_x</p:attrName>
                                        </p:attrNameLst>
                                      </p:cBhvr>
                                      <p:tavLst>
                                        <p:tav tm="0">
                                          <p:val>
                                            <p:strVal val="ppt_x"/>
                                          </p:val>
                                        </p:tav>
                                        <p:tav tm="100000">
                                          <p:val>
                                            <p:strVal val="0-ppt_w/2"/>
                                          </p:val>
                                        </p:tav>
                                      </p:tavLst>
                                    </p:anim>
                                    <p:anim calcmode="lin" valueType="num">
                                      <p:cBhvr additive="base">
                                        <p:cTn id="1875" dur="2250"/>
                                        <p:tgtEl>
                                          <p:spTgt spid="156"/>
                                        </p:tgtEl>
                                        <p:attrNameLst>
                                          <p:attrName>ppt_y</p:attrName>
                                        </p:attrNameLst>
                                      </p:cBhvr>
                                      <p:tavLst>
                                        <p:tav tm="0">
                                          <p:val>
                                            <p:strVal val="ppt_y"/>
                                          </p:val>
                                        </p:tav>
                                        <p:tav tm="100000">
                                          <p:val>
                                            <p:strVal val="1+ppt_h/2"/>
                                          </p:val>
                                        </p:tav>
                                      </p:tavLst>
                                    </p:anim>
                                    <p:set>
                                      <p:cBhvr>
                                        <p:cTn id="1876" dur="1" fill="hold">
                                          <p:stCondLst>
                                            <p:cond delay="2249"/>
                                          </p:stCondLst>
                                        </p:cTn>
                                        <p:tgtEl>
                                          <p:spTgt spid="156"/>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7"/>
                                        </p:tgtEl>
                                        <p:attrNameLst>
                                          <p:attrName>ppt_x</p:attrName>
                                        </p:attrNameLst>
                                      </p:cBhvr>
                                      <p:tavLst>
                                        <p:tav tm="0">
                                          <p:val>
                                            <p:strVal val="ppt_x"/>
                                          </p:val>
                                        </p:tav>
                                        <p:tav tm="100000">
                                          <p:val>
                                            <p:strVal val="0-ppt_w/2"/>
                                          </p:val>
                                        </p:tav>
                                      </p:tavLst>
                                    </p:anim>
                                    <p:anim calcmode="lin" valueType="num">
                                      <p:cBhvr additive="base">
                                        <p:cTn id="1879" dur="2250"/>
                                        <p:tgtEl>
                                          <p:spTgt spid="157"/>
                                        </p:tgtEl>
                                        <p:attrNameLst>
                                          <p:attrName>ppt_y</p:attrName>
                                        </p:attrNameLst>
                                      </p:cBhvr>
                                      <p:tavLst>
                                        <p:tav tm="0">
                                          <p:val>
                                            <p:strVal val="ppt_y"/>
                                          </p:val>
                                        </p:tav>
                                        <p:tav tm="100000">
                                          <p:val>
                                            <p:strVal val="1+ppt_h/2"/>
                                          </p:val>
                                        </p:tav>
                                      </p:tavLst>
                                    </p:anim>
                                    <p:set>
                                      <p:cBhvr>
                                        <p:cTn id="1880" dur="1" fill="hold">
                                          <p:stCondLst>
                                            <p:cond delay="2249"/>
                                          </p:stCondLst>
                                        </p:cTn>
                                        <p:tgtEl>
                                          <p:spTgt spid="157"/>
                                        </p:tgtEl>
                                        <p:attrNameLst>
                                          <p:attrName>style.visibility</p:attrName>
                                        </p:attrNameLst>
                                      </p:cBhvr>
                                      <p:to>
                                        <p:strVal val="hidden"/>
                                      </p:to>
                                    </p:set>
                                  </p:childTnLst>
                                </p:cTn>
                              </p:par>
                              <p:par>
                                <p:cTn id="1881" presetID="2" presetClass="exit" presetSubtype="12" fill="hold" grpId="2" nodeType="withEffect">
                                  <p:stCondLst>
                                    <p:cond delay="0"/>
                                  </p:stCondLst>
                                  <p:childTnLst>
                                    <p:anim calcmode="lin" valueType="num">
                                      <p:cBhvr additive="base">
                                        <p:cTn id="1882" dur="2250"/>
                                        <p:tgtEl>
                                          <p:spTgt spid="158"/>
                                        </p:tgtEl>
                                        <p:attrNameLst>
                                          <p:attrName>ppt_x</p:attrName>
                                        </p:attrNameLst>
                                      </p:cBhvr>
                                      <p:tavLst>
                                        <p:tav tm="0">
                                          <p:val>
                                            <p:strVal val="ppt_x"/>
                                          </p:val>
                                        </p:tav>
                                        <p:tav tm="100000">
                                          <p:val>
                                            <p:strVal val="0-ppt_w/2"/>
                                          </p:val>
                                        </p:tav>
                                      </p:tavLst>
                                    </p:anim>
                                    <p:anim calcmode="lin" valueType="num">
                                      <p:cBhvr additive="base">
                                        <p:cTn id="1883" dur="2250"/>
                                        <p:tgtEl>
                                          <p:spTgt spid="158"/>
                                        </p:tgtEl>
                                        <p:attrNameLst>
                                          <p:attrName>ppt_y</p:attrName>
                                        </p:attrNameLst>
                                      </p:cBhvr>
                                      <p:tavLst>
                                        <p:tav tm="0">
                                          <p:val>
                                            <p:strVal val="ppt_y"/>
                                          </p:val>
                                        </p:tav>
                                        <p:tav tm="100000">
                                          <p:val>
                                            <p:strVal val="1+ppt_h/2"/>
                                          </p:val>
                                        </p:tav>
                                      </p:tavLst>
                                    </p:anim>
                                    <p:set>
                                      <p:cBhvr>
                                        <p:cTn id="1884" dur="1" fill="hold">
                                          <p:stCondLst>
                                            <p:cond delay="2249"/>
                                          </p:stCondLst>
                                        </p:cTn>
                                        <p:tgtEl>
                                          <p:spTgt spid="158"/>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0"/>
                                        </p:tgtEl>
                                        <p:attrNameLst>
                                          <p:attrName>ppt_x</p:attrName>
                                        </p:attrNameLst>
                                      </p:cBhvr>
                                      <p:tavLst>
                                        <p:tav tm="0">
                                          <p:val>
                                            <p:strVal val="ppt_x"/>
                                          </p:val>
                                        </p:tav>
                                        <p:tav tm="100000">
                                          <p:val>
                                            <p:strVal val="0-ppt_w/2"/>
                                          </p:val>
                                        </p:tav>
                                      </p:tavLst>
                                    </p:anim>
                                    <p:anim calcmode="lin" valueType="num">
                                      <p:cBhvr additive="base">
                                        <p:cTn id="1887" dur="2250"/>
                                        <p:tgtEl>
                                          <p:spTgt spid="160"/>
                                        </p:tgtEl>
                                        <p:attrNameLst>
                                          <p:attrName>ppt_y</p:attrName>
                                        </p:attrNameLst>
                                      </p:cBhvr>
                                      <p:tavLst>
                                        <p:tav tm="0">
                                          <p:val>
                                            <p:strVal val="ppt_y"/>
                                          </p:val>
                                        </p:tav>
                                        <p:tav tm="100000">
                                          <p:val>
                                            <p:strVal val="0-ppt_h/2"/>
                                          </p:val>
                                        </p:tav>
                                      </p:tavLst>
                                    </p:anim>
                                    <p:set>
                                      <p:cBhvr>
                                        <p:cTn id="1888" dur="1" fill="hold">
                                          <p:stCondLst>
                                            <p:cond delay="2249"/>
                                          </p:stCondLst>
                                        </p:cTn>
                                        <p:tgtEl>
                                          <p:spTgt spid="160"/>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1"/>
                                        </p:tgtEl>
                                        <p:attrNameLst>
                                          <p:attrName>ppt_x</p:attrName>
                                        </p:attrNameLst>
                                      </p:cBhvr>
                                      <p:tavLst>
                                        <p:tav tm="0">
                                          <p:val>
                                            <p:strVal val="ppt_x"/>
                                          </p:val>
                                        </p:tav>
                                        <p:tav tm="100000">
                                          <p:val>
                                            <p:strVal val="0-ppt_w/2"/>
                                          </p:val>
                                        </p:tav>
                                      </p:tavLst>
                                    </p:anim>
                                    <p:anim calcmode="lin" valueType="num">
                                      <p:cBhvr additive="base">
                                        <p:cTn id="1891" dur="2250"/>
                                        <p:tgtEl>
                                          <p:spTgt spid="161"/>
                                        </p:tgtEl>
                                        <p:attrNameLst>
                                          <p:attrName>ppt_y</p:attrName>
                                        </p:attrNameLst>
                                      </p:cBhvr>
                                      <p:tavLst>
                                        <p:tav tm="0">
                                          <p:val>
                                            <p:strVal val="ppt_y"/>
                                          </p:val>
                                        </p:tav>
                                        <p:tav tm="100000">
                                          <p:val>
                                            <p:strVal val="0-ppt_h/2"/>
                                          </p:val>
                                        </p:tav>
                                      </p:tavLst>
                                    </p:anim>
                                    <p:set>
                                      <p:cBhvr>
                                        <p:cTn id="1892" dur="1" fill="hold">
                                          <p:stCondLst>
                                            <p:cond delay="2249"/>
                                          </p:stCondLst>
                                        </p:cTn>
                                        <p:tgtEl>
                                          <p:spTgt spid="161"/>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2"/>
                                        </p:tgtEl>
                                        <p:attrNameLst>
                                          <p:attrName>ppt_x</p:attrName>
                                        </p:attrNameLst>
                                      </p:cBhvr>
                                      <p:tavLst>
                                        <p:tav tm="0">
                                          <p:val>
                                            <p:strVal val="ppt_x"/>
                                          </p:val>
                                        </p:tav>
                                        <p:tav tm="100000">
                                          <p:val>
                                            <p:strVal val="0-ppt_w/2"/>
                                          </p:val>
                                        </p:tav>
                                      </p:tavLst>
                                    </p:anim>
                                    <p:anim calcmode="lin" valueType="num">
                                      <p:cBhvr additive="base">
                                        <p:cTn id="1895" dur="2250"/>
                                        <p:tgtEl>
                                          <p:spTgt spid="162"/>
                                        </p:tgtEl>
                                        <p:attrNameLst>
                                          <p:attrName>ppt_y</p:attrName>
                                        </p:attrNameLst>
                                      </p:cBhvr>
                                      <p:tavLst>
                                        <p:tav tm="0">
                                          <p:val>
                                            <p:strVal val="ppt_y"/>
                                          </p:val>
                                        </p:tav>
                                        <p:tav tm="100000">
                                          <p:val>
                                            <p:strVal val="0-ppt_h/2"/>
                                          </p:val>
                                        </p:tav>
                                      </p:tavLst>
                                    </p:anim>
                                    <p:set>
                                      <p:cBhvr>
                                        <p:cTn id="1896" dur="1" fill="hold">
                                          <p:stCondLst>
                                            <p:cond delay="2249"/>
                                          </p:stCondLst>
                                        </p:cTn>
                                        <p:tgtEl>
                                          <p:spTgt spid="162"/>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3"/>
                                        </p:tgtEl>
                                        <p:attrNameLst>
                                          <p:attrName>ppt_x</p:attrName>
                                        </p:attrNameLst>
                                      </p:cBhvr>
                                      <p:tavLst>
                                        <p:tav tm="0">
                                          <p:val>
                                            <p:strVal val="ppt_x"/>
                                          </p:val>
                                        </p:tav>
                                        <p:tav tm="100000">
                                          <p:val>
                                            <p:strVal val="0-ppt_w/2"/>
                                          </p:val>
                                        </p:tav>
                                      </p:tavLst>
                                    </p:anim>
                                    <p:anim calcmode="lin" valueType="num">
                                      <p:cBhvr additive="base">
                                        <p:cTn id="1899" dur="2250"/>
                                        <p:tgtEl>
                                          <p:spTgt spid="163"/>
                                        </p:tgtEl>
                                        <p:attrNameLst>
                                          <p:attrName>ppt_y</p:attrName>
                                        </p:attrNameLst>
                                      </p:cBhvr>
                                      <p:tavLst>
                                        <p:tav tm="0">
                                          <p:val>
                                            <p:strVal val="ppt_y"/>
                                          </p:val>
                                        </p:tav>
                                        <p:tav tm="100000">
                                          <p:val>
                                            <p:strVal val="0-ppt_h/2"/>
                                          </p:val>
                                        </p:tav>
                                      </p:tavLst>
                                    </p:anim>
                                    <p:set>
                                      <p:cBhvr>
                                        <p:cTn id="1900" dur="1" fill="hold">
                                          <p:stCondLst>
                                            <p:cond delay="2249"/>
                                          </p:stCondLst>
                                        </p:cTn>
                                        <p:tgtEl>
                                          <p:spTgt spid="163"/>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4"/>
                                        </p:tgtEl>
                                        <p:attrNameLst>
                                          <p:attrName>ppt_x</p:attrName>
                                        </p:attrNameLst>
                                      </p:cBhvr>
                                      <p:tavLst>
                                        <p:tav tm="0">
                                          <p:val>
                                            <p:strVal val="ppt_x"/>
                                          </p:val>
                                        </p:tav>
                                        <p:tav tm="100000">
                                          <p:val>
                                            <p:strVal val="0-ppt_w/2"/>
                                          </p:val>
                                        </p:tav>
                                      </p:tavLst>
                                    </p:anim>
                                    <p:anim calcmode="lin" valueType="num">
                                      <p:cBhvr additive="base">
                                        <p:cTn id="1903" dur="2250"/>
                                        <p:tgtEl>
                                          <p:spTgt spid="164"/>
                                        </p:tgtEl>
                                        <p:attrNameLst>
                                          <p:attrName>ppt_y</p:attrName>
                                        </p:attrNameLst>
                                      </p:cBhvr>
                                      <p:tavLst>
                                        <p:tav tm="0">
                                          <p:val>
                                            <p:strVal val="ppt_y"/>
                                          </p:val>
                                        </p:tav>
                                        <p:tav tm="100000">
                                          <p:val>
                                            <p:strVal val="0-ppt_h/2"/>
                                          </p:val>
                                        </p:tav>
                                      </p:tavLst>
                                    </p:anim>
                                    <p:set>
                                      <p:cBhvr>
                                        <p:cTn id="1904" dur="1" fill="hold">
                                          <p:stCondLst>
                                            <p:cond delay="2249"/>
                                          </p:stCondLst>
                                        </p:cTn>
                                        <p:tgtEl>
                                          <p:spTgt spid="164"/>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5"/>
                                        </p:tgtEl>
                                        <p:attrNameLst>
                                          <p:attrName>ppt_x</p:attrName>
                                        </p:attrNameLst>
                                      </p:cBhvr>
                                      <p:tavLst>
                                        <p:tav tm="0">
                                          <p:val>
                                            <p:strVal val="ppt_x"/>
                                          </p:val>
                                        </p:tav>
                                        <p:tav tm="100000">
                                          <p:val>
                                            <p:strVal val="0-ppt_w/2"/>
                                          </p:val>
                                        </p:tav>
                                      </p:tavLst>
                                    </p:anim>
                                    <p:anim calcmode="lin" valueType="num">
                                      <p:cBhvr additive="base">
                                        <p:cTn id="1907" dur="2250"/>
                                        <p:tgtEl>
                                          <p:spTgt spid="165"/>
                                        </p:tgtEl>
                                        <p:attrNameLst>
                                          <p:attrName>ppt_y</p:attrName>
                                        </p:attrNameLst>
                                      </p:cBhvr>
                                      <p:tavLst>
                                        <p:tav tm="0">
                                          <p:val>
                                            <p:strVal val="ppt_y"/>
                                          </p:val>
                                        </p:tav>
                                        <p:tav tm="100000">
                                          <p:val>
                                            <p:strVal val="0-ppt_h/2"/>
                                          </p:val>
                                        </p:tav>
                                      </p:tavLst>
                                    </p:anim>
                                    <p:set>
                                      <p:cBhvr>
                                        <p:cTn id="1908" dur="1" fill="hold">
                                          <p:stCondLst>
                                            <p:cond delay="2249"/>
                                          </p:stCondLst>
                                        </p:cTn>
                                        <p:tgtEl>
                                          <p:spTgt spid="165"/>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6"/>
                                        </p:tgtEl>
                                        <p:attrNameLst>
                                          <p:attrName>ppt_x</p:attrName>
                                        </p:attrNameLst>
                                      </p:cBhvr>
                                      <p:tavLst>
                                        <p:tav tm="0">
                                          <p:val>
                                            <p:strVal val="ppt_x"/>
                                          </p:val>
                                        </p:tav>
                                        <p:tav tm="100000">
                                          <p:val>
                                            <p:strVal val="0-ppt_w/2"/>
                                          </p:val>
                                        </p:tav>
                                      </p:tavLst>
                                    </p:anim>
                                    <p:anim calcmode="lin" valueType="num">
                                      <p:cBhvr additive="base">
                                        <p:cTn id="1911" dur="2250"/>
                                        <p:tgtEl>
                                          <p:spTgt spid="166"/>
                                        </p:tgtEl>
                                        <p:attrNameLst>
                                          <p:attrName>ppt_y</p:attrName>
                                        </p:attrNameLst>
                                      </p:cBhvr>
                                      <p:tavLst>
                                        <p:tav tm="0">
                                          <p:val>
                                            <p:strVal val="ppt_y"/>
                                          </p:val>
                                        </p:tav>
                                        <p:tav tm="100000">
                                          <p:val>
                                            <p:strVal val="0-ppt_h/2"/>
                                          </p:val>
                                        </p:tav>
                                      </p:tavLst>
                                    </p:anim>
                                    <p:set>
                                      <p:cBhvr>
                                        <p:cTn id="1912" dur="1" fill="hold">
                                          <p:stCondLst>
                                            <p:cond delay="2249"/>
                                          </p:stCondLst>
                                        </p:cTn>
                                        <p:tgtEl>
                                          <p:spTgt spid="166"/>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7"/>
                                        </p:tgtEl>
                                        <p:attrNameLst>
                                          <p:attrName>ppt_x</p:attrName>
                                        </p:attrNameLst>
                                      </p:cBhvr>
                                      <p:tavLst>
                                        <p:tav tm="0">
                                          <p:val>
                                            <p:strVal val="ppt_x"/>
                                          </p:val>
                                        </p:tav>
                                        <p:tav tm="100000">
                                          <p:val>
                                            <p:strVal val="0-ppt_w/2"/>
                                          </p:val>
                                        </p:tav>
                                      </p:tavLst>
                                    </p:anim>
                                    <p:anim calcmode="lin" valueType="num">
                                      <p:cBhvr additive="base">
                                        <p:cTn id="1915" dur="2250"/>
                                        <p:tgtEl>
                                          <p:spTgt spid="167"/>
                                        </p:tgtEl>
                                        <p:attrNameLst>
                                          <p:attrName>ppt_y</p:attrName>
                                        </p:attrNameLst>
                                      </p:cBhvr>
                                      <p:tavLst>
                                        <p:tav tm="0">
                                          <p:val>
                                            <p:strVal val="ppt_y"/>
                                          </p:val>
                                        </p:tav>
                                        <p:tav tm="100000">
                                          <p:val>
                                            <p:strVal val="0-ppt_h/2"/>
                                          </p:val>
                                        </p:tav>
                                      </p:tavLst>
                                    </p:anim>
                                    <p:set>
                                      <p:cBhvr>
                                        <p:cTn id="1916" dur="1" fill="hold">
                                          <p:stCondLst>
                                            <p:cond delay="2249"/>
                                          </p:stCondLst>
                                        </p:cTn>
                                        <p:tgtEl>
                                          <p:spTgt spid="167"/>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8"/>
                                        </p:tgtEl>
                                        <p:attrNameLst>
                                          <p:attrName>ppt_x</p:attrName>
                                        </p:attrNameLst>
                                      </p:cBhvr>
                                      <p:tavLst>
                                        <p:tav tm="0">
                                          <p:val>
                                            <p:strVal val="ppt_x"/>
                                          </p:val>
                                        </p:tav>
                                        <p:tav tm="100000">
                                          <p:val>
                                            <p:strVal val="0-ppt_w/2"/>
                                          </p:val>
                                        </p:tav>
                                      </p:tavLst>
                                    </p:anim>
                                    <p:anim calcmode="lin" valueType="num">
                                      <p:cBhvr additive="base">
                                        <p:cTn id="1919" dur="2250"/>
                                        <p:tgtEl>
                                          <p:spTgt spid="168"/>
                                        </p:tgtEl>
                                        <p:attrNameLst>
                                          <p:attrName>ppt_y</p:attrName>
                                        </p:attrNameLst>
                                      </p:cBhvr>
                                      <p:tavLst>
                                        <p:tav tm="0">
                                          <p:val>
                                            <p:strVal val="ppt_y"/>
                                          </p:val>
                                        </p:tav>
                                        <p:tav tm="100000">
                                          <p:val>
                                            <p:strVal val="0-ppt_h/2"/>
                                          </p:val>
                                        </p:tav>
                                      </p:tavLst>
                                    </p:anim>
                                    <p:set>
                                      <p:cBhvr>
                                        <p:cTn id="1920" dur="1" fill="hold">
                                          <p:stCondLst>
                                            <p:cond delay="2249"/>
                                          </p:stCondLst>
                                        </p:cTn>
                                        <p:tgtEl>
                                          <p:spTgt spid="168"/>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69"/>
                                        </p:tgtEl>
                                        <p:attrNameLst>
                                          <p:attrName>ppt_x</p:attrName>
                                        </p:attrNameLst>
                                      </p:cBhvr>
                                      <p:tavLst>
                                        <p:tav tm="0">
                                          <p:val>
                                            <p:strVal val="ppt_x"/>
                                          </p:val>
                                        </p:tav>
                                        <p:tav tm="100000">
                                          <p:val>
                                            <p:strVal val="0-ppt_w/2"/>
                                          </p:val>
                                        </p:tav>
                                      </p:tavLst>
                                    </p:anim>
                                    <p:anim calcmode="lin" valueType="num">
                                      <p:cBhvr additive="base">
                                        <p:cTn id="1923" dur="2250"/>
                                        <p:tgtEl>
                                          <p:spTgt spid="169"/>
                                        </p:tgtEl>
                                        <p:attrNameLst>
                                          <p:attrName>ppt_y</p:attrName>
                                        </p:attrNameLst>
                                      </p:cBhvr>
                                      <p:tavLst>
                                        <p:tav tm="0">
                                          <p:val>
                                            <p:strVal val="ppt_y"/>
                                          </p:val>
                                        </p:tav>
                                        <p:tav tm="100000">
                                          <p:val>
                                            <p:strVal val="0-ppt_h/2"/>
                                          </p:val>
                                        </p:tav>
                                      </p:tavLst>
                                    </p:anim>
                                    <p:set>
                                      <p:cBhvr>
                                        <p:cTn id="1924" dur="1" fill="hold">
                                          <p:stCondLst>
                                            <p:cond delay="2249"/>
                                          </p:stCondLst>
                                        </p:cTn>
                                        <p:tgtEl>
                                          <p:spTgt spid="169"/>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0"/>
                                        </p:tgtEl>
                                        <p:attrNameLst>
                                          <p:attrName>ppt_x</p:attrName>
                                        </p:attrNameLst>
                                      </p:cBhvr>
                                      <p:tavLst>
                                        <p:tav tm="0">
                                          <p:val>
                                            <p:strVal val="ppt_x"/>
                                          </p:val>
                                        </p:tav>
                                        <p:tav tm="100000">
                                          <p:val>
                                            <p:strVal val="0-ppt_w/2"/>
                                          </p:val>
                                        </p:tav>
                                      </p:tavLst>
                                    </p:anim>
                                    <p:anim calcmode="lin" valueType="num">
                                      <p:cBhvr additive="base">
                                        <p:cTn id="1927" dur="2250"/>
                                        <p:tgtEl>
                                          <p:spTgt spid="170"/>
                                        </p:tgtEl>
                                        <p:attrNameLst>
                                          <p:attrName>ppt_y</p:attrName>
                                        </p:attrNameLst>
                                      </p:cBhvr>
                                      <p:tavLst>
                                        <p:tav tm="0">
                                          <p:val>
                                            <p:strVal val="ppt_y"/>
                                          </p:val>
                                        </p:tav>
                                        <p:tav tm="100000">
                                          <p:val>
                                            <p:strVal val="0-ppt_h/2"/>
                                          </p:val>
                                        </p:tav>
                                      </p:tavLst>
                                    </p:anim>
                                    <p:set>
                                      <p:cBhvr>
                                        <p:cTn id="1928" dur="1" fill="hold">
                                          <p:stCondLst>
                                            <p:cond delay="2249"/>
                                          </p:stCondLst>
                                        </p:cTn>
                                        <p:tgtEl>
                                          <p:spTgt spid="170"/>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1"/>
                                        </p:tgtEl>
                                        <p:attrNameLst>
                                          <p:attrName>ppt_x</p:attrName>
                                        </p:attrNameLst>
                                      </p:cBhvr>
                                      <p:tavLst>
                                        <p:tav tm="0">
                                          <p:val>
                                            <p:strVal val="ppt_x"/>
                                          </p:val>
                                        </p:tav>
                                        <p:tav tm="100000">
                                          <p:val>
                                            <p:strVal val="0-ppt_w/2"/>
                                          </p:val>
                                        </p:tav>
                                      </p:tavLst>
                                    </p:anim>
                                    <p:anim calcmode="lin" valueType="num">
                                      <p:cBhvr additive="base">
                                        <p:cTn id="1931" dur="2250"/>
                                        <p:tgtEl>
                                          <p:spTgt spid="171"/>
                                        </p:tgtEl>
                                        <p:attrNameLst>
                                          <p:attrName>ppt_y</p:attrName>
                                        </p:attrNameLst>
                                      </p:cBhvr>
                                      <p:tavLst>
                                        <p:tav tm="0">
                                          <p:val>
                                            <p:strVal val="ppt_y"/>
                                          </p:val>
                                        </p:tav>
                                        <p:tav tm="100000">
                                          <p:val>
                                            <p:strVal val="0-ppt_h/2"/>
                                          </p:val>
                                        </p:tav>
                                      </p:tavLst>
                                    </p:anim>
                                    <p:set>
                                      <p:cBhvr>
                                        <p:cTn id="1932" dur="1" fill="hold">
                                          <p:stCondLst>
                                            <p:cond delay="2249"/>
                                          </p:stCondLst>
                                        </p:cTn>
                                        <p:tgtEl>
                                          <p:spTgt spid="171"/>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2"/>
                                        </p:tgtEl>
                                        <p:attrNameLst>
                                          <p:attrName>ppt_x</p:attrName>
                                        </p:attrNameLst>
                                      </p:cBhvr>
                                      <p:tavLst>
                                        <p:tav tm="0">
                                          <p:val>
                                            <p:strVal val="ppt_x"/>
                                          </p:val>
                                        </p:tav>
                                        <p:tav tm="100000">
                                          <p:val>
                                            <p:strVal val="0-ppt_w/2"/>
                                          </p:val>
                                        </p:tav>
                                      </p:tavLst>
                                    </p:anim>
                                    <p:anim calcmode="lin" valueType="num">
                                      <p:cBhvr additive="base">
                                        <p:cTn id="1935" dur="2250"/>
                                        <p:tgtEl>
                                          <p:spTgt spid="172"/>
                                        </p:tgtEl>
                                        <p:attrNameLst>
                                          <p:attrName>ppt_y</p:attrName>
                                        </p:attrNameLst>
                                      </p:cBhvr>
                                      <p:tavLst>
                                        <p:tav tm="0">
                                          <p:val>
                                            <p:strVal val="ppt_y"/>
                                          </p:val>
                                        </p:tav>
                                        <p:tav tm="100000">
                                          <p:val>
                                            <p:strVal val="0-ppt_h/2"/>
                                          </p:val>
                                        </p:tav>
                                      </p:tavLst>
                                    </p:anim>
                                    <p:set>
                                      <p:cBhvr>
                                        <p:cTn id="1936" dur="1" fill="hold">
                                          <p:stCondLst>
                                            <p:cond delay="2249"/>
                                          </p:stCondLst>
                                        </p:cTn>
                                        <p:tgtEl>
                                          <p:spTgt spid="172"/>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3"/>
                                        </p:tgtEl>
                                        <p:attrNameLst>
                                          <p:attrName>ppt_x</p:attrName>
                                        </p:attrNameLst>
                                      </p:cBhvr>
                                      <p:tavLst>
                                        <p:tav tm="0">
                                          <p:val>
                                            <p:strVal val="ppt_x"/>
                                          </p:val>
                                        </p:tav>
                                        <p:tav tm="100000">
                                          <p:val>
                                            <p:strVal val="0-ppt_w/2"/>
                                          </p:val>
                                        </p:tav>
                                      </p:tavLst>
                                    </p:anim>
                                    <p:anim calcmode="lin" valueType="num">
                                      <p:cBhvr additive="base">
                                        <p:cTn id="1939" dur="2250"/>
                                        <p:tgtEl>
                                          <p:spTgt spid="173"/>
                                        </p:tgtEl>
                                        <p:attrNameLst>
                                          <p:attrName>ppt_y</p:attrName>
                                        </p:attrNameLst>
                                      </p:cBhvr>
                                      <p:tavLst>
                                        <p:tav tm="0">
                                          <p:val>
                                            <p:strVal val="ppt_y"/>
                                          </p:val>
                                        </p:tav>
                                        <p:tav tm="100000">
                                          <p:val>
                                            <p:strVal val="0-ppt_h/2"/>
                                          </p:val>
                                        </p:tav>
                                      </p:tavLst>
                                    </p:anim>
                                    <p:set>
                                      <p:cBhvr>
                                        <p:cTn id="1940" dur="1" fill="hold">
                                          <p:stCondLst>
                                            <p:cond delay="2249"/>
                                          </p:stCondLst>
                                        </p:cTn>
                                        <p:tgtEl>
                                          <p:spTgt spid="173"/>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4"/>
                                        </p:tgtEl>
                                        <p:attrNameLst>
                                          <p:attrName>ppt_x</p:attrName>
                                        </p:attrNameLst>
                                      </p:cBhvr>
                                      <p:tavLst>
                                        <p:tav tm="0">
                                          <p:val>
                                            <p:strVal val="ppt_x"/>
                                          </p:val>
                                        </p:tav>
                                        <p:tav tm="100000">
                                          <p:val>
                                            <p:strVal val="0-ppt_w/2"/>
                                          </p:val>
                                        </p:tav>
                                      </p:tavLst>
                                    </p:anim>
                                    <p:anim calcmode="lin" valueType="num">
                                      <p:cBhvr additive="base">
                                        <p:cTn id="1943" dur="2250"/>
                                        <p:tgtEl>
                                          <p:spTgt spid="174"/>
                                        </p:tgtEl>
                                        <p:attrNameLst>
                                          <p:attrName>ppt_y</p:attrName>
                                        </p:attrNameLst>
                                      </p:cBhvr>
                                      <p:tavLst>
                                        <p:tav tm="0">
                                          <p:val>
                                            <p:strVal val="ppt_y"/>
                                          </p:val>
                                        </p:tav>
                                        <p:tav tm="100000">
                                          <p:val>
                                            <p:strVal val="0-ppt_h/2"/>
                                          </p:val>
                                        </p:tav>
                                      </p:tavLst>
                                    </p:anim>
                                    <p:set>
                                      <p:cBhvr>
                                        <p:cTn id="1944" dur="1" fill="hold">
                                          <p:stCondLst>
                                            <p:cond delay="2249"/>
                                          </p:stCondLst>
                                        </p:cTn>
                                        <p:tgtEl>
                                          <p:spTgt spid="174"/>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5"/>
                                        </p:tgtEl>
                                        <p:attrNameLst>
                                          <p:attrName>ppt_x</p:attrName>
                                        </p:attrNameLst>
                                      </p:cBhvr>
                                      <p:tavLst>
                                        <p:tav tm="0">
                                          <p:val>
                                            <p:strVal val="ppt_x"/>
                                          </p:val>
                                        </p:tav>
                                        <p:tav tm="100000">
                                          <p:val>
                                            <p:strVal val="0-ppt_w/2"/>
                                          </p:val>
                                        </p:tav>
                                      </p:tavLst>
                                    </p:anim>
                                    <p:anim calcmode="lin" valueType="num">
                                      <p:cBhvr additive="base">
                                        <p:cTn id="1947" dur="2250"/>
                                        <p:tgtEl>
                                          <p:spTgt spid="175"/>
                                        </p:tgtEl>
                                        <p:attrNameLst>
                                          <p:attrName>ppt_y</p:attrName>
                                        </p:attrNameLst>
                                      </p:cBhvr>
                                      <p:tavLst>
                                        <p:tav tm="0">
                                          <p:val>
                                            <p:strVal val="ppt_y"/>
                                          </p:val>
                                        </p:tav>
                                        <p:tav tm="100000">
                                          <p:val>
                                            <p:strVal val="0-ppt_h/2"/>
                                          </p:val>
                                        </p:tav>
                                      </p:tavLst>
                                    </p:anim>
                                    <p:set>
                                      <p:cBhvr>
                                        <p:cTn id="1948" dur="1" fill="hold">
                                          <p:stCondLst>
                                            <p:cond delay="2249"/>
                                          </p:stCondLst>
                                        </p:cTn>
                                        <p:tgtEl>
                                          <p:spTgt spid="175"/>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6"/>
                                        </p:tgtEl>
                                        <p:attrNameLst>
                                          <p:attrName>ppt_x</p:attrName>
                                        </p:attrNameLst>
                                      </p:cBhvr>
                                      <p:tavLst>
                                        <p:tav tm="0">
                                          <p:val>
                                            <p:strVal val="ppt_x"/>
                                          </p:val>
                                        </p:tav>
                                        <p:tav tm="100000">
                                          <p:val>
                                            <p:strVal val="0-ppt_w/2"/>
                                          </p:val>
                                        </p:tav>
                                      </p:tavLst>
                                    </p:anim>
                                    <p:anim calcmode="lin" valueType="num">
                                      <p:cBhvr additive="base">
                                        <p:cTn id="1951" dur="2250"/>
                                        <p:tgtEl>
                                          <p:spTgt spid="176"/>
                                        </p:tgtEl>
                                        <p:attrNameLst>
                                          <p:attrName>ppt_y</p:attrName>
                                        </p:attrNameLst>
                                      </p:cBhvr>
                                      <p:tavLst>
                                        <p:tav tm="0">
                                          <p:val>
                                            <p:strVal val="ppt_y"/>
                                          </p:val>
                                        </p:tav>
                                        <p:tav tm="100000">
                                          <p:val>
                                            <p:strVal val="0-ppt_h/2"/>
                                          </p:val>
                                        </p:tav>
                                      </p:tavLst>
                                    </p:anim>
                                    <p:set>
                                      <p:cBhvr>
                                        <p:cTn id="1952" dur="1" fill="hold">
                                          <p:stCondLst>
                                            <p:cond delay="2249"/>
                                          </p:stCondLst>
                                        </p:cTn>
                                        <p:tgtEl>
                                          <p:spTgt spid="176"/>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7"/>
                                        </p:tgtEl>
                                        <p:attrNameLst>
                                          <p:attrName>ppt_x</p:attrName>
                                        </p:attrNameLst>
                                      </p:cBhvr>
                                      <p:tavLst>
                                        <p:tav tm="0">
                                          <p:val>
                                            <p:strVal val="ppt_x"/>
                                          </p:val>
                                        </p:tav>
                                        <p:tav tm="100000">
                                          <p:val>
                                            <p:strVal val="0-ppt_w/2"/>
                                          </p:val>
                                        </p:tav>
                                      </p:tavLst>
                                    </p:anim>
                                    <p:anim calcmode="lin" valueType="num">
                                      <p:cBhvr additive="base">
                                        <p:cTn id="1955" dur="2250"/>
                                        <p:tgtEl>
                                          <p:spTgt spid="177"/>
                                        </p:tgtEl>
                                        <p:attrNameLst>
                                          <p:attrName>ppt_y</p:attrName>
                                        </p:attrNameLst>
                                      </p:cBhvr>
                                      <p:tavLst>
                                        <p:tav tm="0">
                                          <p:val>
                                            <p:strVal val="ppt_y"/>
                                          </p:val>
                                        </p:tav>
                                        <p:tav tm="100000">
                                          <p:val>
                                            <p:strVal val="0-ppt_h/2"/>
                                          </p:val>
                                        </p:tav>
                                      </p:tavLst>
                                    </p:anim>
                                    <p:set>
                                      <p:cBhvr>
                                        <p:cTn id="1956" dur="1" fill="hold">
                                          <p:stCondLst>
                                            <p:cond delay="2249"/>
                                          </p:stCondLst>
                                        </p:cTn>
                                        <p:tgtEl>
                                          <p:spTgt spid="177"/>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8"/>
                                        </p:tgtEl>
                                        <p:attrNameLst>
                                          <p:attrName>ppt_x</p:attrName>
                                        </p:attrNameLst>
                                      </p:cBhvr>
                                      <p:tavLst>
                                        <p:tav tm="0">
                                          <p:val>
                                            <p:strVal val="ppt_x"/>
                                          </p:val>
                                        </p:tav>
                                        <p:tav tm="100000">
                                          <p:val>
                                            <p:strVal val="0-ppt_w/2"/>
                                          </p:val>
                                        </p:tav>
                                      </p:tavLst>
                                    </p:anim>
                                    <p:anim calcmode="lin" valueType="num">
                                      <p:cBhvr additive="base">
                                        <p:cTn id="1959" dur="2250"/>
                                        <p:tgtEl>
                                          <p:spTgt spid="178"/>
                                        </p:tgtEl>
                                        <p:attrNameLst>
                                          <p:attrName>ppt_y</p:attrName>
                                        </p:attrNameLst>
                                      </p:cBhvr>
                                      <p:tavLst>
                                        <p:tav tm="0">
                                          <p:val>
                                            <p:strVal val="ppt_y"/>
                                          </p:val>
                                        </p:tav>
                                        <p:tav tm="100000">
                                          <p:val>
                                            <p:strVal val="0-ppt_h/2"/>
                                          </p:val>
                                        </p:tav>
                                      </p:tavLst>
                                    </p:anim>
                                    <p:set>
                                      <p:cBhvr>
                                        <p:cTn id="1960" dur="1" fill="hold">
                                          <p:stCondLst>
                                            <p:cond delay="2249"/>
                                          </p:stCondLst>
                                        </p:cTn>
                                        <p:tgtEl>
                                          <p:spTgt spid="178"/>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79"/>
                                        </p:tgtEl>
                                        <p:attrNameLst>
                                          <p:attrName>ppt_x</p:attrName>
                                        </p:attrNameLst>
                                      </p:cBhvr>
                                      <p:tavLst>
                                        <p:tav tm="0">
                                          <p:val>
                                            <p:strVal val="ppt_x"/>
                                          </p:val>
                                        </p:tav>
                                        <p:tav tm="100000">
                                          <p:val>
                                            <p:strVal val="0-ppt_w/2"/>
                                          </p:val>
                                        </p:tav>
                                      </p:tavLst>
                                    </p:anim>
                                    <p:anim calcmode="lin" valueType="num">
                                      <p:cBhvr additive="base">
                                        <p:cTn id="1963" dur="2250"/>
                                        <p:tgtEl>
                                          <p:spTgt spid="179"/>
                                        </p:tgtEl>
                                        <p:attrNameLst>
                                          <p:attrName>ppt_y</p:attrName>
                                        </p:attrNameLst>
                                      </p:cBhvr>
                                      <p:tavLst>
                                        <p:tav tm="0">
                                          <p:val>
                                            <p:strVal val="ppt_y"/>
                                          </p:val>
                                        </p:tav>
                                        <p:tav tm="100000">
                                          <p:val>
                                            <p:strVal val="0-ppt_h/2"/>
                                          </p:val>
                                        </p:tav>
                                      </p:tavLst>
                                    </p:anim>
                                    <p:set>
                                      <p:cBhvr>
                                        <p:cTn id="1964" dur="1" fill="hold">
                                          <p:stCondLst>
                                            <p:cond delay="2249"/>
                                          </p:stCondLst>
                                        </p:cTn>
                                        <p:tgtEl>
                                          <p:spTgt spid="179"/>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0"/>
                                        </p:tgtEl>
                                        <p:attrNameLst>
                                          <p:attrName>ppt_x</p:attrName>
                                        </p:attrNameLst>
                                      </p:cBhvr>
                                      <p:tavLst>
                                        <p:tav tm="0">
                                          <p:val>
                                            <p:strVal val="ppt_x"/>
                                          </p:val>
                                        </p:tav>
                                        <p:tav tm="100000">
                                          <p:val>
                                            <p:strVal val="0-ppt_w/2"/>
                                          </p:val>
                                        </p:tav>
                                      </p:tavLst>
                                    </p:anim>
                                    <p:anim calcmode="lin" valueType="num">
                                      <p:cBhvr additive="base">
                                        <p:cTn id="1967" dur="2250"/>
                                        <p:tgtEl>
                                          <p:spTgt spid="180"/>
                                        </p:tgtEl>
                                        <p:attrNameLst>
                                          <p:attrName>ppt_y</p:attrName>
                                        </p:attrNameLst>
                                      </p:cBhvr>
                                      <p:tavLst>
                                        <p:tav tm="0">
                                          <p:val>
                                            <p:strVal val="ppt_y"/>
                                          </p:val>
                                        </p:tav>
                                        <p:tav tm="100000">
                                          <p:val>
                                            <p:strVal val="0-ppt_h/2"/>
                                          </p:val>
                                        </p:tav>
                                      </p:tavLst>
                                    </p:anim>
                                    <p:set>
                                      <p:cBhvr>
                                        <p:cTn id="1968" dur="1" fill="hold">
                                          <p:stCondLst>
                                            <p:cond delay="2249"/>
                                          </p:stCondLst>
                                        </p:cTn>
                                        <p:tgtEl>
                                          <p:spTgt spid="180"/>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1"/>
                                        </p:tgtEl>
                                        <p:attrNameLst>
                                          <p:attrName>ppt_x</p:attrName>
                                        </p:attrNameLst>
                                      </p:cBhvr>
                                      <p:tavLst>
                                        <p:tav tm="0">
                                          <p:val>
                                            <p:strVal val="ppt_x"/>
                                          </p:val>
                                        </p:tav>
                                        <p:tav tm="100000">
                                          <p:val>
                                            <p:strVal val="0-ppt_w/2"/>
                                          </p:val>
                                        </p:tav>
                                      </p:tavLst>
                                    </p:anim>
                                    <p:anim calcmode="lin" valueType="num">
                                      <p:cBhvr additive="base">
                                        <p:cTn id="1971" dur="2250"/>
                                        <p:tgtEl>
                                          <p:spTgt spid="181"/>
                                        </p:tgtEl>
                                        <p:attrNameLst>
                                          <p:attrName>ppt_y</p:attrName>
                                        </p:attrNameLst>
                                      </p:cBhvr>
                                      <p:tavLst>
                                        <p:tav tm="0">
                                          <p:val>
                                            <p:strVal val="ppt_y"/>
                                          </p:val>
                                        </p:tav>
                                        <p:tav tm="100000">
                                          <p:val>
                                            <p:strVal val="0-ppt_h/2"/>
                                          </p:val>
                                        </p:tav>
                                      </p:tavLst>
                                    </p:anim>
                                    <p:set>
                                      <p:cBhvr>
                                        <p:cTn id="1972" dur="1" fill="hold">
                                          <p:stCondLst>
                                            <p:cond delay="2249"/>
                                          </p:stCondLst>
                                        </p:cTn>
                                        <p:tgtEl>
                                          <p:spTgt spid="181"/>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2"/>
                                        </p:tgtEl>
                                        <p:attrNameLst>
                                          <p:attrName>ppt_x</p:attrName>
                                        </p:attrNameLst>
                                      </p:cBhvr>
                                      <p:tavLst>
                                        <p:tav tm="0">
                                          <p:val>
                                            <p:strVal val="ppt_x"/>
                                          </p:val>
                                        </p:tav>
                                        <p:tav tm="100000">
                                          <p:val>
                                            <p:strVal val="0-ppt_w/2"/>
                                          </p:val>
                                        </p:tav>
                                      </p:tavLst>
                                    </p:anim>
                                    <p:anim calcmode="lin" valueType="num">
                                      <p:cBhvr additive="base">
                                        <p:cTn id="1975" dur="2250"/>
                                        <p:tgtEl>
                                          <p:spTgt spid="182"/>
                                        </p:tgtEl>
                                        <p:attrNameLst>
                                          <p:attrName>ppt_y</p:attrName>
                                        </p:attrNameLst>
                                      </p:cBhvr>
                                      <p:tavLst>
                                        <p:tav tm="0">
                                          <p:val>
                                            <p:strVal val="ppt_y"/>
                                          </p:val>
                                        </p:tav>
                                        <p:tav tm="100000">
                                          <p:val>
                                            <p:strVal val="0-ppt_h/2"/>
                                          </p:val>
                                        </p:tav>
                                      </p:tavLst>
                                    </p:anim>
                                    <p:set>
                                      <p:cBhvr>
                                        <p:cTn id="1976" dur="1" fill="hold">
                                          <p:stCondLst>
                                            <p:cond delay="2249"/>
                                          </p:stCondLst>
                                        </p:cTn>
                                        <p:tgtEl>
                                          <p:spTgt spid="182"/>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3"/>
                                        </p:tgtEl>
                                        <p:attrNameLst>
                                          <p:attrName>ppt_x</p:attrName>
                                        </p:attrNameLst>
                                      </p:cBhvr>
                                      <p:tavLst>
                                        <p:tav tm="0">
                                          <p:val>
                                            <p:strVal val="ppt_x"/>
                                          </p:val>
                                        </p:tav>
                                        <p:tav tm="100000">
                                          <p:val>
                                            <p:strVal val="0-ppt_w/2"/>
                                          </p:val>
                                        </p:tav>
                                      </p:tavLst>
                                    </p:anim>
                                    <p:anim calcmode="lin" valueType="num">
                                      <p:cBhvr additive="base">
                                        <p:cTn id="1979" dur="2250"/>
                                        <p:tgtEl>
                                          <p:spTgt spid="183"/>
                                        </p:tgtEl>
                                        <p:attrNameLst>
                                          <p:attrName>ppt_y</p:attrName>
                                        </p:attrNameLst>
                                      </p:cBhvr>
                                      <p:tavLst>
                                        <p:tav tm="0">
                                          <p:val>
                                            <p:strVal val="ppt_y"/>
                                          </p:val>
                                        </p:tav>
                                        <p:tav tm="100000">
                                          <p:val>
                                            <p:strVal val="0-ppt_h/2"/>
                                          </p:val>
                                        </p:tav>
                                      </p:tavLst>
                                    </p:anim>
                                    <p:set>
                                      <p:cBhvr>
                                        <p:cTn id="1980" dur="1" fill="hold">
                                          <p:stCondLst>
                                            <p:cond delay="2249"/>
                                          </p:stCondLst>
                                        </p:cTn>
                                        <p:tgtEl>
                                          <p:spTgt spid="183"/>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4"/>
                                        </p:tgtEl>
                                        <p:attrNameLst>
                                          <p:attrName>ppt_x</p:attrName>
                                        </p:attrNameLst>
                                      </p:cBhvr>
                                      <p:tavLst>
                                        <p:tav tm="0">
                                          <p:val>
                                            <p:strVal val="ppt_x"/>
                                          </p:val>
                                        </p:tav>
                                        <p:tav tm="100000">
                                          <p:val>
                                            <p:strVal val="0-ppt_w/2"/>
                                          </p:val>
                                        </p:tav>
                                      </p:tavLst>
                                    </p:anim>
                                    <p:anim calcmode="lin" valueType="num">
                                      <p:cBhvr additive="base">
                                        <p:cTn id="1983" dur="2250"/>
                                        <p:tgtEl>
                                          <p:spTgt spid="184"/>
                                        </p:tgtEl>
                                        <p:attrNameLst>
                                          <p:attrName>ppt_y</p:attrName>
                                        </p:attrNameLst>
                                      </p:cBhvr>
                                      <p:tavLst>
                                        <p:tav tm="0">
                                          <p:val>
                                            <p:strVal val="ppt_y"/>
                                          </p:val>
                                        </p:tav>
                                        <p:tav tm="100000">
                                          <p:val>
                                            <p:strVal val="0-ppt_h/2"/>
                                          </p:val>
                                        </p:tav>
                                      </p:tavLst>
                                    </p:anim>
                                    <p:set>
                                      <p:cBhvr>
                                        <p:cTn id="1984" dur="1" fill="hold">
                                          <p:stCondLst>
                                            <p:cond delay="2249"/>
                                          </p:stCondLst>
                                        </p:cTn>
                                        <p:tgtEl>
                                          <p:spTgt spid="184"/>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5"/>
                                        </p:tgtEl>
                                        <p:attrNameLst>
                                          <p:attrName>ppt_x</p:attrName>
                                        </p:attrNameLst>
                                      </p:cBhvr>
                                      <p:tavLst>
                                        <p:tav tm="0">
                                          <p:val>
                                            <p:strVal val="ppt_x"/>
                                          </p:val>
                                        </p:tav>
                                        <p:tav tm="100000">
                                          <p:val>
                                            <p:strVal val="0-ppt_w/2"/>
                                          </p:val>
                                        </p:tav>
                                      </p:tavLst>
                                    </p:anim>
                                    <p:anim calcmode="lin" valueType="num">
                                      <p:cBhvr additive="base">
                                        <p:cTn id="1987" dur="2250"/>
                                        <p:tgtEl>
                                          <p:spTgt spid="185"/>
                                        </p:tgtEl>
                                        <p:attrNameLst>
                                          <p:attrName>ppt_y</p:attrName>
                                        </p:attrNameLst>
                                      </p:cBhvr>
                                      <p:tavLst>
                                        <p:tav tm="0">
                                          <p:val>
                                            <p:strVal val="ppt_y"/>
                                          </p:val>
                                        </p:tav>
                                        <p:tav tm="100000">
                                          <p:val>
                                            <p:strVal val="0-ppt_h/2"/>
                                          </p:val>
                                        </p:tav>
                                      </p:tavLst>
                                    </p:anim>
                                    <p:set>
                                      <p:cBhvr>
                                        <p:cTn id="1988" dur="1" fill="hold">
                                          <p:stCondLst>
                                            <p:cond delay="2249"/>
                                          </p:stCondLst>
                                        </p:cTn>
                                        <p:tgtEl>
                                          <p:spTgt spid="185"/>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6"/>
                                        </p:tgtEl>
                                        <p:attrNameLst>
                                          <p:attrName>ppt_x</p:attrName>
                                        </p:attrNameLst>
                                      </p:cBhvr>
                                      <p:tavLst>
                                        <p:tav tm="0">
                                          <p:val>
                                            <p:strVal val="ppt_x"/>
                                          </p:val>
                                        </p:tav>
                                        <p:tav tm="100000">
                                          <p:val>
                                            <p:strVal val="0-ppt_w/2"/>
                                          </p:val>
                                        </p:tav>
                                      </p:tavLst>
                                    </p:anim>
                                    <p:anim calcmode="lin" valueType="num">
                                      <p:cBhvr additive="base">
                                        <p:cTn id="1991" dur="2250"/>
                                        <p:tgtEl>
                                          <p:spTgt spid="186"/>
                                        </p:tgtEl>
                                        <p:attrNameLst>
                                          <p:attrName>ppt_y</p:attrName>
                                        </p:attrNameLst>
                                      </p:cBhvr>
                                      <p:tavLst>
                                        <p:tav tm="0">
                                          <p:val>
                                            <p:strVal val="ppt_y"/>
                                          </p:val>
                                        </p:tav>
                                        <p:tav tm="100000">
                                          <p:val>
                                            <p:strVal val="0-ppt_h/2"/>
                                          </p:val>
                                        </p:tav>
                                      </p:tavLst>
                                    </p:anim>
                                    <p:set>
                                      <p:cBhvr>
                                        <p:cTn id="1992" dur="1" fill="hold">
                                          <p:stCondLst>
                                            <p:cond delay="2249"/>
                                          </p:stCondLst>
                                        </p:cTn>
                                        <p:tgtEl>
                                          <p:spTgt spid="186"/>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7"/>
                                        </p:tgtEl>
                                        <p:attrNameLst>
                                          <p:attrName>ppt_x</p:attrName>
                                        </p:attrNameLst>
                                      </p:cBhvr>
                                      <p:tavLst>
                                        <p:tav tm="0">
                                          <p:val>
                                            <p:strVal val="ppt_x"/>
                                          </p:val>
                                        </p:tav>
                                        <p:tav tm="100000">
                                          <p:val>
                                            <p:strVal val="0-ppt_w/2"/>
                                          </p:val>
                                        </p:tav>
                                      </p:tavLst>
                                    </p:anim>
                                    <p:anim calcmode="lin" valueType="num">
                                      <p:cBhvr additive="base">
                                        <p:cTn id="1995" dur="2250"/>
                                        <p:tgtEl>
                                          <p:spTgt spid="187"/>
                                        </p:tgtEl>
                                        <p:attrNameLst>
                                          <p:attrName>ppt_y</p:attrName>
                                        </p:attrNameLst>
                                      </p:cBhvr>
                                      <p:tavLst>
                                        <p:tav tm="0">
                                          <p:val>
                                            <p:strVal val="ppt_y"/>
                                          </p:val>
                                        </p:tav>
                                        <p:tav tm="100000">
                                          <p:val>
                                            <p:strVal val="0-ppt_h/2"/>
                                          </p:val>
                                        </p:tav>
                                      </p:tavLst>
                                    </p:anim>
                                    <p:set>
                                      <p:cBhvr>
                                        <p:cTn id="1996" dur="1" fill="hold">
                                          <p:stCondLst>
                                            <p:cond delay="2249"/>
                                          </p:stCondLst>
                                        </p:cTn>
                                        <p:tgtEl>
                                          <p:spTgt spid="187"/>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8"/>
                                        </p:tgtEl>
                                        <p:attrNameLst>
                                          <p:attrName>ppt_x</p:attrName>
                                        </p:attrNameLst>
                                      </p:cBhvr>
                                      <p:tavLst>
                                        <p:tav tm="0">
                                          <p:val>
                                            <p:strVal val="ppt_x"/>
                                          </p:val>
                                        </p:tav>
                                        <p:tav tm="100000">
                                          <p:val>
                                            <p:strVal val="0-ppt_w/2"/>
                                          </p:val>
                                        </p:tav>
                                      </p:tavLst>
                                    </p:anim>
                                    <p:anim calcmode="lin" valueType="num">
                                      <p:cBhvr additive="base">
                                        <p:cTn id="1999" dur="2250"/>
                                        <p:tgtEl>
                                          <p:spTgt spid="188"/>
                                        </p:tgtEl>
                                        <p:attrNameLst>
                                          <p:attrName>ppt_y</p:attrName>
                                        </p:attrNameLst>
                                      </p:cBhvr>
                                      <p:tavLst>
                                        <p:tav tm="0">
                                          <p:val>
                                            <p:strVal val="ppt_y"/>
                                          </p:val>
                                        </p:tav>
                                        <p:tav tm="100000">
                                          <p:val>
                                            <p:strVal val="0-ppt_h/2"/>
                                          </p:val>
                                        </p:tav>
                                      </p:tavLst>
                                    </p:anim>
                                    <p:set>
                                      <p:cBhvr>
                                        <p:cTn id="2000" dur="1" fill="hold">
                                          <p:stCondLst>
                                            <p:cond delay="2249"/>
                                          </p:stCondLst>
                                        </p:cTn>
                                        <p:tgtEl>
                                          <p:spTgt spid="188"/>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89"/>
                                        </p:tgtEl>
                                        <p:attrNameLst>
                                          <p:attrName>ppt_x</p:attrName>
                                        </p:attrNameLst>
                                      </p:cBhvr>
                                      <p:tavLst>
                                        <p:tav tm="0">
                                          <p:val>
                                            <p:strVal val="ppt_x"/>
                                          </p:val>
                                        </p:tav>
                                        <p:tav tm="100000">
                                          <p:val>
                                            <p:strVal val="0-ppt_w/2"/>
                                          </p:val>
                                        </p:tav>
                                      </p:tavLst>
                                    </p:anim>
                                    <p:anim calcmode="lin" valueType="num">
                                      <p:cBhvr additive="base">
                                        <p:cTn id="2003" dur="2250"/>
                                        <p:tgtEl>
                                          <p:spTgt spid="189"/>
                                        </p:tgtEl>
                                        <p:attrNameLst>
                                          <p:attrName>ppt_y</p:attrName>
                                        </p:attrNameLst>
                                      </p:cBhvr>
                                      <p:tavLst>
                                        <p:tav tm="0">
                                          <p:val>
                                            <p:strVal val="ppt_y"/>
                                          </p:val>
                                        </p:tav>
                                        <p:tav tm="100000">
                                          <p:val>
                                            <p:strVal val="0-ppt_h/2"/>
                                          </p:val>
                                        </p:tav>
                                      </p:tavLst>
                                    </p:anim>
                                    <p:set>
                                      <p:cBhvr>
                                        <p:cTn id="2004" dur="1" fill="hold">
                                          <p:stCondLst>
                                            <p:cond delay="2249"/>
                                          </p:stCondLst>
                                        </p:cTn>
                                        <p:tgtEl>
                                          <p:spTgt spid="189"/>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0"/>
                                        </p:tgtEl>
                                        <p:attrNameLst>
                                          <p:attrName>ppt_x</p:attrName>
                                        </p:attrNameLst>
                                      </p:cBhvr>
                                      <p:tavLst>
                                        <p:tav tm="0">
                                          <p:val>
                                            <p:strVal val="ppt_x"/>
                                          </p:val>
                                        </p:tav>
                                        <p:tav tm="100000">
                                          <p:val>
                                            <p:strVal val="0-ppt_w/2"/>
                                          </p:val>
                                        </p:tav>
                                      </p:tavLst>
                                    </p:anim>
                                    <p:anim calcmode="lin" valueType="num">
                                      <p:cBhvr additive="base">
                                        <p:cTn id="2007" dur="2250"/>
                                        <p:tgtEl>
                                          <p:spTgt spid="190"/>
                                        </p:tgtEl>
                                        <p:attrNameLst>
                                          <p:attrName>ppt_y</p:attrName>
                                        </p:attrNameLst>
                                      </p:cBhvr>
                                      <p:tavLst>
                                        <p:tav tm="0">
                                          <p:val>
                                            <p:strVal val="ppt_y"/>
                                          </p:val>
                                        </p:tav>
                                        <p:tav tm="100000">
                                          <p:val>
                                            <p:strVal val="0-ppt_h/2"/>
                                          </p:val>
                                        </p:tav>
                                      </p:tavLst>
                                    </p:anim>
                                    <p:set>
                                      <p:cBhvr>
                                        <p:cTn id="2008" dur="1" fill="hold">
                                          <p:stCondLst>
                                            <p:cond delay="2249"/>
                                          </p:stCondLst>
                                        </p:cTn>
                                        <p:tgtEl>
                                          <p:spTgt spid="190"/>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1"/>
                                        </p:tgtEl>
                                        <p:attrNameLst>
                                          <p:attrName>ppt_x</p:attrName>
                                        </p:attrNameLst>
                                      </p:cBhvr>
                                      <p:tavLst>
                                        <p:tav tm="0">
                                          <p:val>
                                            <p:strVal val="ppt_x"/>
                                          </p:val>
                                        </p:tav>
                                        <p:tav tm="100000">
                                          <p:val>
                                            <p:strVal val="0-ppt_w/2"/>
                                          </p:val>
                                        </p:tav>
                                      </p:tavLst>
                                    </p:anim>
                                    <p:anim calcmode="lin" valueType="num">
                                      <p:cBhvr additive="base">
                                        <p:cTn id="2011" dur="2250"/>
                                        <p:tgtEl>
                                          <p:spTgt spid="191"/>
                                        </p:tgtEl>
                                        <p:attrNameLst>
                                          <p:attrName>ppt_y</p:attrName>
                                        </p:attrNameLst>
                                      </p:cBhvr>
                                      <p:tavLst>
                                        <p:tav tm="0">
                                          <p:val>
                                            <p:strVal val="ppt_y"/>
                                          </p:val>
                                        </p:tav>
                                        <p:tav tm="100000">
                                          <p:val>
                                            <p:strVal val="0-ppt_h/2"/>
                                          </p:val>
                                        </p:tav>
                                      </p:tavLst>
                                    </p:anim>
                                    <p:set>
                                      <p:cBhvr>
                                        <p:cTn id="2012" dur="1" fill="hold">
                                          <p:stCondLst>
                                            <p:cond delay="2249"/>
                                          </p:stCondLst>
                                        </p:cTn>
                                        <p:tgtEl>
                                          <p:spTgt spid="191"/>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2"/>
                                        </p:tgtEl>
                                        <p:attrNameLst>
                                          <p:attrName>ppt_x</p:attrName>
                                        </p:attrNameLst>
                                      </p:cBhvr>
                                      <p:tavLst>
                                        <p:tav tm="0">
                                          <p:val>
                                            <p:strVal val="ppt_x"/>
                                          </p:val>
                                        </p:tav>
                                        <p:tav tm="100000">
                                          <p:val>
                                            <p:strVal val="0-ppt_w/2"/>
                                          </p:val>
                                        </p:tav>
                                      </p:tavLst>
                                    </p:anim>
                                    <p:anim calcmode="lin" valueType="num">
                                      <p:cBhvr additive="base">
                                        <p:cTn id="2015" dur="2250"/>
                                        <p:tgtEl>
                                          <p:spTgt spid="192"/>
                                        </p:tgtEl>
                                        <p:attrNameLst>
                                          <p:attrName>ppt_y</p:attrName>
                                        </p:attrNameLst>
                                      </p:cBhvr>
                                      <p:tavLst>
                                        <p:tav tm="0">
                                          <p:val>
                                            <p:strVal val="ppt_y"/>
                                          </p:val>
                                        </p:tav>
                                        <p:tav tm="100000">
                                          <p:val>
                                            <p:strVal val="0-ppt_h/2"/>
                                          </p:val>
                                        </p:tav>
                                      </p:tavLst>
                                    </p:anim>
                                    <p:set>
                                      <p:cBhvr>
                                        <p:cTn id="2016" dur="1" fill="hold">
                                          <p:stCondLst>
                                            <p:cond delay="2249"/>
                                          </p:stCondLst>
                                        </p:cTn>
                                        <p:tgtEl>
                                          <p:spTgt spid="192"/>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3"/>
                                        </p:tgtEl>
                                        <p:attrNameLst>
                                          <p:attrName>ppt_x</p:attrName>
                                        </p:attrNameLst>
                                      </p:cBhvr>
                                      <p:tavLst>
                                        <p:tav tm="0">
                                          <p:val>
                                            <p:strVal val="ppt_x"/>
                                          </p:val>
                                        </p:tav>
                                        <p:tav tm="100000">
                                          <p:val>
                                            <p:strVal val="0-ppt_w/2"/>
                                          </p:val>
                                        </p:tav>
                                      </p:tavLst>
                                    </p:anim>
                                    <p:anim calcmode="lin" valueType="num">
                                      <p:cBhvr additive="base">
                                        <p:cTn id="2019" dur="2250"/>
                                        <p:tgtEl>
                                          <p:spTgt spid="193"/>
                                        </p:tgtEl>
                                        <p:attrNameLst>
                                          <p:attrName>ppt_y</p:attrName>
                                        </p:attrNameLst>
                                      </p:cBhvr>
                                      <p:tavLst>
                                        <p:tav tm="0">
                                          <p:val>
                                            <p:strVal val="ppt_y"/>
                                          </p:val>
                                        </p:tav>
                                        <p:tav tm="100000">
                                          <p:val>
                                            <p:strVal val="0-ppt_h/2"/>
                                          </p:val>
                                        </p:tav>
                                      </p:tavLst>
                                    </p:anim>
                                    <p:set>
                                      <p:cBhvr>
                                        <p:cTn id="2020" dur="1" fill="hold">
                                          <p:stCondLst>
                                            <p:cond delay="2249"/>
                                          </p:stCondLst>
                                        </p:cTn>
                                        <p:tgtEl>
                                          <p:spTgt spid="193"/>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4"/>
                                        </p:tgtEl>
                                        <p:attrNameLst>
                                          <p:attrName>ppt_x</p:attrName>
                                        </p:attrNameLst>
                                      </p:cBhvr>
                                      <p:tavLst>
                                        <p:tav tm="0">
                                          <p:val>
                                            <p:strVal val="ppt_x"/>
                                          </p:val>
                                        </p:tav>
                                        <p:tav tm="100000">
                                          <p:val>
                                            <p:strVal val="0-ppt_w/2"/>
                                          </p:val>
                                        </p:tav>
                                      </p:tavLst>
                                    </p:anim>
                                    <p:anim calcmode="lin" valueType="num">
                                      <p:cBhvr additive="base">
                                        <p:cTn id="2023" dur="2250"/>
                                        <p:tgtEl>
                                          <p:spTgt spid="194"/>
                                        </p:tgtEl>
                                        <p:attrNameLst>
                                          <p:attrName>ppt_y</p:attrName>
                                        </p:attrNameLst>
                                      </p:cBhvr>
                                      <p:tavLst>
                                        <p:tav tm="0">
                                          <p:val>
                                            <p:strVal val="ppt_y"/>
                                          </p:val>
                                        </p:tav>
                                        <p:tav tm="100000">
                                          <p:val>
                                            <p:strVal val="0-ppt_h/2"/>
                                          </p:val>
                                        </p:tav>
                                      </p:tavLst>
                                    </p:anim>
                                    <p:set>
                                      <p:cBhvr>
                                        <p:cTn id="2024" dur="1" fill="hold">
                                          <p:stCondLst>
                                            <p:cond delay="2249"/>
                                          </p:stCondLst>
                                        </p:cTn>
                                        <p:tgtEl>
                                          <p:spTgt spid="194"/>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5"/>
                                        </p:tgtEl>
                                        <p:attrNameLst>
                                          <p:attrName>ppt_x</p:attrName>
                                        </p:attrNameLst>
                                      </p:cBhvr>
                                      <p:tavLst>
                                        <p:tav tm="0">
                                          <p:val>
                                            <p:strVal val="ppt_x"/>
                                          </p:val>
                                        </p:tav>
                                        <p:tav tm="100000">
                                          <p:val>
                                            <p:strVal val="0-ppt_w/2"/>
                                          </p:val>
                                        </p:tav>
                                      </p:tavLst>
                                    </p:anim>
                                    <p:anim calcmode="lin" valueType="num">
                                      <p:cBhvr additive="base">
                                        <p:cTn id="2027" dur="2250"/>
                                        <p:tgtEl>
                                          <p:spTgt spid="195"/>
                                        </p:tgtEl>
                                        <p:attrNameLst>
                                          <p:attrName>ppt_y</p:attrName>
                                        </p:attrNameLst>
                                      </p:cBhvr>
                                      <p:tavLst>
                                        <p:tav tm="0">
                                          <p:val>
                                            <p:strVal val="ppt_y"/>
                                          </p:val>
                                        </p:tav>
                                        <p:tav tm="100000">
                                          <p:val>
                                            <p:strVal val="0-ppt_h/2"/>
                                          </p:val>
                                        </p:tav>
                                      </p:tavLst>
                                    </p:anim>
                                    <p:set>
                                      <p:cBhvr>
                                        <p:cTn id="2028" dur="1" fill="hold">
                                          <p:stCondLst>
                                            <p:cond delay="2249"/>
                                          </p:stCondLst>
                                        </p:cTn>
                                        <p:tgtEl>
                                          <p:spTgt spid="195"/>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6"/>
                                        </p:tgtEl>
                                        <p:attrNameLst>
                                          <p:attrName>ppt_x</p:attrName>
                                        </p:attrNameLst>
                                      </p:cBhvr>
                                      <p:tavLst>
                                        <p:tav tm="0">
                                          <p:val>
                                            <p:strVal val="ppt_x"/>
                                          </p:val>
                                        </p:tav>
                                        <p:tav tm="100000">
                                          <p:val>
                                            <p:strVal val="0-ppt_w/2"/>
                                          </p:val>
                                        </p:tav>
                                      </p:tavLst>
                                    </p:anim>
                                    <p:anim calcmode="lin" valueType="num">
                                      <p:cBhvr additive="base">
                                        <p:cTn id="2031" dur="2250"/>
                                        <p:tgtEl>
                                          <p:spTgt spid="196"/>
                                        </p:tgtEl>
                                        <p:attrNameLst>
                                          <p:attrName>ppt_y</p:attrName>
                                        </p:attrNameLst>
                                      </p:cBhvr>
                                      <p:tavLst>
                                        <p:tav tm="0">
                                          <p:val>
                                            <p:strVal val="ppt_y"/>
                                          </p:val>
                                        </p:tav>
                                        <p:tav tm="100000">
                                          <p:val>
                                            <p:strVal val="0-ppt_h/2"/>
                                          </p:val>
                                        </p:tav>
                                      </p:tavLst>
                                    </p:anim>
                                    <p:set>
                                      <p:cBhvr>
                                        <p:cTn id="2032" dur="1" fill="hold">
                                          <p:stCondLst>
                                            <p:cond delay="2249"/>
                                          </p:stCondLst>
                                        </p:cTn>
                                        <p:tgtEl>
                                          <p:spTgt spid="196"/>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7"/>
                                        </p:tgtEl>
                                        <p:attrNameLst>
                                          <p:attrName>ppt_x</p:attrName>
                                        </p:attrNameLst>
                                      </p:cBhvr>
                                      <p:tavLst>
                                        <p:tav tm="0">
                                          <p:val>
                                            <p:strVal val="ppt_x"/>
                                          </p:val>
                                        </p:tav>
                                        <p:tav tm="100000">
                                          <p:val>
                                            <p:strVal val="0-ppt_w/2"/>
                                          </p:val>
                                        </p:tav>
                                      </p:tavLst>
                                    </p:anim>
                                    <p:anim calcmode="lin" valueType="num">
                                      <p:cBhvr additive="base">
                                        <p:cTn id="2035" dur="2250"/>
                                        <p:tgtEl>
                                          <p:spTgt spid="197"/>
                                        </p:tgtEl>
                                        <p:attrNameLst>
                                          <p:attrName>ppt_y</p:attrName>
                                        </p:attrNameLst>
                                      </p:cBhvr>
                                      <p:tavLst>
                                        <p:tav tm="0">
                                          <p:val>
                                            <p:strVal val="ppt_y"/>
                                          </p:val>
                                        </p:tav>
                                        <p:tav tm="100000">
                                          <p:val>
                                            <p:strVal val="0-ppt_h/2"/>
                                          </p:val>
                                        </p:tav>
                                      </p:tavLst>
                                    </p:anim>
                                    <p:set>
                                      <p:cBhvr>
                                        <p:cTn id="2036" dur="1" fill="hold">
                                          <p:stCondLst>
                                            <p:cond delay="2249"/>
                                          </p:stCondLst>
                                        </p:cTn>
                                        <p:tgtEl>
                                          <p:spTgt spid="197"/>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8"/>
                                        </p:tgtEl>
                                        <p:attrNameLst>
                                          <p:attrName>ppt_x</p:attrName>
                                        </p:attrNameLst>
                                      </p:cBhvr>
                                      <p:tavLst>
                                        <p:tav tm="0">
                                          <p:val>
                                            <p:strVal val="ppt_x"/>
                                          </p:val>
                                        </p:tav>
                                        <p:tav tm="100000">
                                          <p:val>
                                            <p:strVal val="0-ppt_w/2"/>
                                          </p:val>
                                        </p:tav>
                                      </p:tavLst>
                                    </p:anim>
                                    <p:anim calcmode="lin" valueType="num">
                                      <p:cBhvr additive="base">
                                        <p:cTn id="2039" dur="2250"/>
                                        <p:tgtEl>
                                          <p:spTgt spid="198"/>
                                        </p:tgtEl>
                                        <p:attrNameLst>
                                          <p:attrName>ppt_y</p:attrName>
                                        </p:attrNameLst>
                                      </p:cBhvr>
                                      <p:tavLst>
                                        <p:tav tm="0">
                                          <p:val>
                                            <p:strVal val="ppt_y"/>
                                          </p:val>
                                        </p:tav>
                                        <p:tav tm="100000">
                                          <p:val>
                                            <p:strVal val="0-ppt_h/2"/>
                                          </p:val>
                                        </p:tav>
                                      </p:tavLst>
                                    </p:anim>
                                    <p:set>
                                      <p:cBhvr>
                                        <p:cTn id="2040" dur="1" fill="hold">
                                          <p:stCondLst>
                                            <p:cond delay="2249"/>
                                          </p:stCondLst>
                                        </p:cTn>
                                        <p:tgtEl>
                                          <p:spTgt spid="198"/>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199"/>
                                        </p:tgtEl>
                                        <p:attrNameLst>
                                          <p:attrName>ppt_x</p:attrName>
                                        </p:attrNameLst>
                                      </p:cBhvr>
                                      <p:tavLst>
                                        <p:tav tm="0">
                                          <p:val>
                                            <p:strVal val="ppt_x"/>
                                          </p:val>
                                        </p:tav>
                                        <p:tav tm="100000">
                                          <p:val>
                                            <p:strVal val="0-ppt_w/2"/>
                                          </p:val>
                                        </p:tav>
                                      </p:tavLst>
                                    </p:anim>
                                    <p:anim calcmode="lin" valueType="num">
                                      <p:cBhvr additive="base">
                                        <p:cTn id="2043" dur="2250"/>
                                        <p:tgtEl>
                                          <p:spTgt spid="199"/>
                                        </p:tgtEl>
                                        <p:attrNameLst>
                                          <p:attrName>ppt_y</p:attrName>
                                        </p:attrNameLst>
                                      </p:cBhvr>
                                      <p:tavLst>
                                        <p:tav tm="0">
                                          <p:val>
                                            <p:strVal val="ppt_y"/>
                                          </p:val>
                                        </p:tav>
                                        <p:tav tm="100000">
                                          <p:val>
                                            <p:strVal val="0-ppt_h/2"/>
                                          </p:val>
                                        </p:tav>
                                      </p:tavLst>
                                    </p:anim>
                                    <p:set>
                                      <p:cBhvr>
                                        <p:cTn id="2044" dur="1" fill="hold">
                                          <p:stCondLst>
                                            <p:cond delay="2249"/>
                                          </p:stCondLst>
                                        </p:cTn>
                                        <p:tgtEl>
                                          <p:spTgt spid="199"/>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0"/>
                                        </p:tgtEl>
                                        <p:attrNameLst>
                                          <p:attrName>ppt_x</p:attrName>
                                        </p:attrNameLst>
                                      </p:cBhvr>
                                      <p:tavLst>
                                        <p:tav tm="0">
                                          <p:val>
                                            <p:strVal val="ppt_x"/>
                                          </p:val>
                                        </p:tav>
                                        <p:tav tm="100000">
                                          <p:val>
                                            <p:strVal val="0-ppt_w/2"/>
                                          </p:val>
                                        </p:tav>
                                      </p:tavLst>
                                    </p:anim>
                                    <p:anim calcmode="lin" valueType="num">
                                      <p:cBhvr additive="base">
                                        <p:cTn id="2047" dur="2250"/>
                                        <p:tgtEl>
                                          <p:spTgt spid="200"/>
                                        </p:tgtEl>
                                        <p:attrNameLst>
                                          <p:attrName>ppt_y</p:attrName>
                                        </p:attrNameLst>
                                      </p:cBhvr>
                                      <p:tavLst>
                                        <p:tav tm="0">
                                          <p:val>
                                            <p:strVal val="ppt_y"/>
                                          </p:val>
                                        </p:tav>
                                        <p:tav tm="100000">
                                          <p:val>
                                            <p:strVal val="0-ppt_h/2"/>
                                          </p:val>
                                        </p:tav>
                                      </p:tavLst>
                                    </p:anim>
                                    <p:set>
                                      <p:cBhvr>
                                        <p:cTn id="2048" dur="1" fill="hold">
                                          <p:stCondLst>
                                            <p:cond delay="2249"/>
                                          </p:stCondLst>
                                        </p:cTn>
                                        <p:tgtEl>
                                          <p:spTgt spid="200"/>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1"/>
                                        </p:tgtEl>
                                        <p:attrNameLst>
                                          <p:attrName>ppt_x</p:attrName>
                                        </p:attrNameLst>
                                      </p:cBhvr>
                                      <p:tavLst>
                                        <p:tav tm="0">
                                          <p:val>
                                            <p:strVal val="ppt_x"/>
                                          </p:val>
                                        </p:tav>
                                        <p:tav tm="100000">
                                          <p:val>
                                            <p:strVal val="0-ppt_w/2"/>
                                          </p:val>
                                        </p:tav>
                                      </p:tavLst>
                                    </p:anim>
                                    <p:anim calcmode="lin" valueType="num">
                                      <p:cBhvr additive="base">
                                        <p:cTn id="2051" dur="2250"/>
                                        <p:tgtEl>
                                          <p:spTgt spid="201"/>
                                        </p:tgtEl>
                                        <p:attrNameLst>
                                          <p:attrName>ppt_y</p:attrName>
                                        </p:attrNameLst>
                                      </p:cBhvr>
                                      <p:tavLst>
                                        <p:tav tm="0">
                                          <p:val>
                                            <p:strVal val="ppt_y"/>
                                          </p:val>
                                        </p:tav>
                                        <p:tav tm="100000">
                                          <p:val>
                                            <p:strVal val="0-ppt_h/2"/>
                                          </p:val>
                                        </p:tav>
                                      </p:tavLst>
                                    </p:anim>
                                    <p:set>
                                      <p:cBhvr>
                                        <p:cTn id="2052" dur="1" fill="hold">
                                          <p:stCondLst>
                                            <p:cond delay="2249"/>
                                          </p:stCondLst>
                                        </p:cTn>
                                        <p:tgtEl>
                                          <p:spTgt spid="201"/>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2"/>
                                        </p:tgtEl>
                                        <p:attrNameLst>
                                          <p:attrName>ppt_x</p:attrName>
                                        </p:attrNameLst>
                                      </p:cBhvr>
                                      <p:tavLst>
                                        <p:tav tm="0">
                                          <p:val>
                                            <p:strVal val="ppt_x"/>
                                          </p:val>
                                        </p:tav>
                                        <p:tav tm="100000">
                                          <p:val>
                                            <p:strVal val="0-ppt_w/2"/>
                                          </p:val>
                                        </p:tav>
                                      </p:tavLst>
                                    </p:anim>
                                    <p:anim calcmode="lin" valueType="num">
                                      <p:cBhvr additive="base">
                                        <p:cTn id="2055" dur="2250"/>
                                        <p:tgtEl>
                                          <p:spTgt spid="202"/>
                                        </p:tgtEl>
                                        <p:attrNameLst>
                                          <p:attrName>ppt_y</p:attrName>
                                        </p:attrNameLst>
                                      </p:cBhvr>
                                      <p:tavLst>
                                        <p:tav tm="0">
                                          <p:val>
                                            <p:strVal val="ppt_y"/>
                                          </p:val>
                                        </p:tav>
                                        <p:tav tm="100000">
                                          <p:val>
                                            <p:strVal val="0-ppt_h/2"/>
                                          </p:val>
                                        </p:tav>
                                      </p:tavLst>
                                    </p:anim>
                                    <p:set>
                                      <p:cBhvr>
                                        <p:cTn id="2056" dur="1" fill="hold">
                                          <p:stCondLst>
                                            <p:cond delay="2249"/>
                                          </p:stCondLst>
                                        </p:cTn>
                                        <p:tgtEl>
                                          <p:spTgt spid="202"/>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3"/>
                                        </p:tgtEl>
                                        <p:attrNameLst>
                                          <p:attrName>ppt_x</p:attrName>
                                        </p:attrNameLst>
                                      </p:cBhvr>
                                      <p:tavLst>
                                        <p:tav tm="0">
                                          <p:val>
                                            <p:strVal val="ppt_x"/>
                                          </p:val>
                                        </p:tav>
                                        <p:tav tm="100000">
                                          <p:val>
                                            <p:strVal val="0-ppt_w/2"/>
                                          </p:val>
                                        </p:tav>
                                      </p:tavLst>
                                    </p:anim>
                                    <p:anim calcmode="lin" valueType="num">
                                      <p:cBhvr additive="base">
                                        <p:cTn id="2059" dur="2250"/>
                                        <p:tgtEl>
                                          <p:spTgt spid="203"/>
                                        </p:tgtEl>
                                        <p:attrNameLst>
                                          <p:attrName>ppt_y</p:attrName>
                                        </p:attrNameLst>
                                      </p:cBhvr>
                                      <p:tavLst>
                                        <p:tav tm="0">
                                          <p:val>
                                            <p:strVal val="ppt_y"/>
                                          </p:val>
                                        </p:tav>
                                        <p:tav tm="100000">
                                          <p:val>
                                            <p:strVal val="0-ppt_h/2"/>
                                          </p:val>
                                        </p:tav>
                                      </p:tavLst>
                                    </p:anim>
                                    <p:set>
                                      <p:cBhvr>
                                        <p:cTn id="2060" dur="1" fill="hold">
                                          <p:stCondLst>
                                            <p:cond delay="2249"/>
                                          </p:stCondLst>
                                        </p:cTn>
                                        <p:tgtEl>
                                          <p:spTgt spid="203"/>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4"/>
                                        </p:tgtEl>
                                        <p:attrNameLst>
                                          <p:attrName>ppt_x</p:attrName>
                                        </p:attrNameLst>
                                      </p:cBhvr>
                                      <p:tavLst>
                                        <p:tav tm="0">
                                          <p:val>
                                            <p:strVal val="ppt_x"/>
                                          </p:val>
                                        </p:tav>
                                        <p:tav tm="100000">
                                          <p:val>
                                            <p:strVal val="0-ppt_w/2"/>
                                          </p:val>
                                        </p:tav>
                                      </p:tavLst>
                                    </p:anim>
                                    <p:anim calcmode="lin" valueType="num">
                                      <p:cBhvr additive="base">
                                        <p:cTn id="2063" dur="2250"/>
                                        <p:tgtEl>
                                          <p:spTgt spid="204"/>
                                        </p:tgtEl>
                                        <p:attrNameLst>
                                          <p:attrName>ppt_y</p:attrName>
                                        </p:attrNameLst>
                                      </p:cBhvr>
                                      <p:tavLst>
                                        <p:tav tm="0">
                                          <p:val>
                                            <p:strVal val="ppt_y"/>
                                          </p:val>
                                        </p:tav>
                                        <p:tav tm="100000">
                                          <p:val>
                                            <p:strVal val="0-ppt_h/2"/>
                                          </p:val>
                                        </p:tav>
                                      </p:tavLst>
                                    </p:anim>
                                    <p:set>
                                      <p:cBhvr>
                                        <p:cTn id="2064" dur="1" fill="hold">
                                          <p:stCondLst>
                                            <p:cond delay="2249"/>
                                          </p:stCondLst>
                                        </p:cTn>
                                        <p:tgtEl>
                                          <p:spTgt spid="204"/>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5"/>
                                        </p:tgtEl>
                                        <p:attrNameLst>
                                          <p:attrName>ppt_x</p:attrName>
                                        </p:attrNameLst>
                                      </p:cBhvr>
                                      <p:tavLst>
                                        <p:tav tm="0">
                                          <p:val>
                                            <p:strVal val="ppt_x"/>
                                          </p:val>
                                        </p:tav>
                                        <p:tav tm="100000">
                                          <p:val>
                                            <p:strVal val="0-ppt_w/2"/>
                                          </p:val>
                                        </p:tav>
                                      </p:tavLst>
                                    </p:anim>
                                    <p:anim calcmode="lin" valueType="num">
                                      <p:cBhvr additive="base">
                                        <p:cTn id="2067" dur="2250"/>
                                        <p:tgtEl>
                                          <p:spTgt spid="205"/>
                                        </p:tgtEl>
                                        <p:attrNameLst>
                                          <p:attrName>ppt_y</p:attrName>
                                        </p:attrNameLst>
                                      </p:cBhvr>
                                      <p:tavLst>
                                        <p:tav tm="0">
                                          <p:val>
                                            <p:strVal val="ppt_y"/>
                                          </p:val>
                                        </p:tav>
                                        <p:tav tm="100000">
                                          <p:val>
                                            <p:strVal val="0-ppt_h/2"/>
                                          </p:val>
                                        </p:tav>
                                      </p:tavLst>
                                    </p:anim>
                                    <p:set>
                                      <p:cBhvr>
                                        <p:cTn id="2068" dur="1" fill="hold">
                                          <p:stCondLst>
                                            <p:cond delay="2249"/>
                                          </p:stCondLst>
                                        </p:cTn>
                                        <p:tgtEl>
                                          <p:spTgt spid="205"/>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6"/>
                                        </p:tgtEl>
                                        <p:attrNameLst>
                                          <p:attrName>ppt_x</p:attrName>
                                        </p:attrNameLst>
                                      </p:cBhvr>
                                      <p:tavLst>
                                        <p:tav tm="0">
                                          <p:val>
                                            <p:strVal val="ppt_x"/>
                                          </p:val>
                                        </p:tav>
                                        <p:tav tm="100000">
                                          <p:val>
                                            <p:strVal val="0-ppt_w/2"/>
                                          </p:val>
                                        </p:tav>
                                      </p:tavLst>
                                    </p:anim>
                                    <p:anim calcmode="lin" valueType="num">
                                      <p:cBhvr additive="base">
                                        <p:cTn id="2071" dur="2250"/>
                                        <p:tgtEl>
                                          <p:spTgt spid="206"/>
                                        </p:tgtEl>
                                        <p:attrNameLst>
                                          <p:attrName>ppt_y</p:attrName>
                                        </p:attrNameLst>
                                      </p:cBhvr>
                                      <p:tavLst>
                                        <p:tav tm="0">
                                          <p:val>
                                            <p:strVal val="ppt_y"/>
                                          </p:val>
                                        </p:tav>
                                        <p:tav tm="100000">
                                          <p:val>
                                            <p:strVal val="0-ppt_h/2"/>
                                          </p:val>
                                        </p:tav>
                                      </p:tavLst>
                                    </p:anim>
                                    <p:set>
                                      <p:cBhvr>
                                        <p:cTn id="2072" dur="1" fill="hold">
                                          <p:stCondLst>
                                            <p:cond delay="2249"/>
                                          </p:stCondLst>
                                        </p:cTn>
                                        <p:tgtEl>
                                          <p:spTgt spid="206"/>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7"/>
                                        </p:tgtEl>
                                        <p:attrNameLst>
                                          <p:attrName>ppt_x</p:attrName>
                                        </p:attrNameLst>
                                      </p:cBhvr>
                                      <p:tavLst>
                                        <p:tav tm="0">
                                          <p:val>
                                            <p:strVal val="ppt_x"/>
                                          </p:val>
                                        </p:tav>
                                        <p:tav tm="100000">
                                          <p:val>
                                            <p:strVal val="0-ppt_w/2"/>
                                          </p:val>
                                        </p:tav>
                                      </p:tavLst>
                                    </p:anim>
                                    <p:anim calcmode="lin" valueType="num">
                                      <p:cBhvr additive="base">
                                        <p:cTn id="2075" dur="2250"/>
                                        <p:tgtEl>
                                          <p:spTgt spid="207"/>
                                        </p:tgtEl>
                                        <p:attrNameLst>
                                          <p:attrName>ppt_y</p:attrName>
                                        </p:attrNameLst>
                                      </p:cBhvr>
                                      <p:tavLst>
                                        <p:tav tm="0">
                                          <p:val>
                                            <p:strVal val="ppt_y"/>
                                          </p:val>
                                        </p:tav>
                                        <p:tav tm="100000">
                                          <p:val>
                                            <p:strVal val="0-ppt_h/2"/>
                                          </p:val>
                                        </p:tav>
                                      </p:tavLst>
                                    </p:anim>
                                    <p:set>
                                      <p:cBhvr>
                                        <p:cTn id="2076" dur="1" fill="hold">
                                          <p:stCondLst>
                                            <p:cond delay="2249"/>
                                          </p:stCondLst>
                                        </p:cTn>
                                        <p:tgtEl>
                                          <p:spTgt spid="207"/>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8"/>
                                        </p:tgtEl>
                                        <p:attrNameLst>
                                          <p:attrName>ppt_x</p:attrName>
                                        </p:attrNameLst>
                                      </p:cBhvr>
                                      <p:tavLst>
                                        <p:tav tm="0">
                                          <p:val>
                                            <p:strVal val="ppt_x"/>
                                          </p:val>
                                        </p:tav>
                                        <p:tav tm="100000">
                                          <p:val>
                                            <p:strVal val="0-ppt_w/2"/>
                                          </p:val>
                                        </p:tav>
                                      </p:tavLst>
                                    </p:anim>
                                    <p:anim calcmode="lin" valueType="num">
                                      <p:cBhvr additive="base">
                                        <p:cTn id="2079" dur="2250"/>
                                        <p:tgtEl>
                                          <p:spTgt spid="208"/>
                                        </p:tgtEl>
                                        <p:attrNameLst>
                                          <p:attrName>ppt_y</p:attrName>
                                        </p:attrNameLst>
                                      </p:cBhvr>
                                      <p:tavLst>
                                        <p:tav tm="0">
                                          <p:val>
                                            <p:strVal val="ppt_y"/>
                                          </p:val>
                                        </p:tav>
                                        <p:tav tm="100000">
                                          <p:val>
                                            <p:strVal val="0-ppt_h/2"/>
                                          </p:val>
                                        </p:tav>
                                      </p:tavLst>
                                    </p:anim>
                                    <p:set>
                                      <p:cBhvr>
                                        <p:cTn id="2080" dur="1" fill="hold">
                                          <p:stCondLst>
                                            <p:cond delay="2249"/>
                                          </p:stCondLst>
                                        </p:cTn>
                                        <p:tgtEl>
                                          <p:spTgt spid="208"/>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09"/>
                                        </p:tgtEl>
                                        <p:attrNameLst>
                                          <p:attrName>ppt_x</p:attrName>
                                        </p:attrNameLst>
                                      </p:cBhvr>
                                      <p:tavLst>
                                        <p:tav tm="0">
                                          <p:val>
                                            <p:strVal val="ppt_x"/>
                                          </p:val>
                                        </p:tav>
                                        <p:tav tm="100000">
                                          <p:val>
                                            <p:strVal val="0-ppt_w/2"/>
                                          </p:val>
                                        </p:tav>
                                      </p:tavLst>
                                    </p:anim>
                                    <p:anim calcmode="lin" valueType="num">
                                      <p:cBhvr additive="base">
                                        <p:cTn id="2083" dur="2250"/>
                                        <p:tgtEl>
                                          <p:spTgt spid="209"/>
                                        </p:tgtEl>
                                        <p:attrNameLst>
                                          <p:attrName>ppt_y</p:attrName>
                                        </p:attrNameLst>
                                      </p:cBhvr>
                                      <p:tavLst>
                                        <p:tav tm="0">
                                          <p:val>
                                            <p:strVal val="ppt_y"/>
                                          </p:val>
                                        </p:tav>
                                        <p:tav tm="100000">
                                          <p:val>
                                            <p:strVal val="0-ppt_h/2"/>
                                          </p:val>
                                        </p:tav>
                                      </p:tavLst>
                                    </p:anim>
                                    <p:set>
                                      <p:cBhvr>
                                        <p:cTn id="2084" dur="1" fill="hold">
                                          <p:stCondLst>
                                            <p:cond delay="2249"/>
                                          </p:stCondLst>
                                        </p:cTn>
                                        <p:tgtEl>
                                          <p:spTgt spid="209"/>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210"/>
                                        </p:tgtEl>
                                        <p:attrNameLst>
                                          <p:attrName>ppt_x</p:attrName>
                                        </p:attrNameLst>
                                      </p:cBhvr>
                                      <p:tavLst>
                                        <p:tav tm="0">
                                          <p:val>
                                            <p:strVal val="ppt_x"/>
                                          </p:val>
                                        </p:tav>
                                        <p:tav tm="100000">
                                          <p:val>
                                            <p:strVal val="0-ppt_w/2"/>
                                          </p:val>
                                        </p:tav>
                                      </p:tavLst>
                                    </p:anim>
                                    <p:anim calcmode="lin" valueType="num">
                                      <p:cBhvr additive="base">
                                        <p:cTn id="2087" dur="2250"/>
                                        <p:tgtEl>
                                          <p:spTgt spid="210"/>
                                        </p:tgtEl>
                                        <p:attrNameLst>
                                          <p:attrName>ppt_y</p:attrName>
                                        </p:attrNameLst>
                                      </p:cBhvr>
                                      <p:tavLst>
                                        <p:tav tm="0">
                                          <p:val>
                                            <p:strVal val="ppt_y"/>
                                          </p:val>
                                        </p:tav>
                                        <p:tav tm="100000">
                                          <p:val>
                                            <p:strVal val="0-ppt_h/2"/>
                                          </p:val>
                                        </p:tav>
                                      </p:tavLst>
                                    </p:anim>
                                    <p:set>
                                      <p:cBhvr>
                                        <p:cTn id="2088" dur="1" fill="hold">
                                          <p:stCondLst>
                                            <p:cond delay="2249"/>
                                          </p:stCondLst>
                                        </p:cTn>
                                        <p:tgtEl>
                                          <p:spTgt spid="210"/>
                                        </p:tgtEl>
                                        <p:attrNameLst>
                                          <p:attrName>style.visibility</p:attrName>
                                        </p:attrNameLst>
                                      </p:cBhvr>
                                      <p:to>
                                        <p:strVal val="hidden"/>
                                      </p:to>
                                    </p:set>
                                  </p:childTnLst>
                                </p:cTn>
                              </p:par>
                              <p:par>
                                <p:cTn id="2089" presetID="2" presetClass="exit" presetSubtype="9" fill="hold" grpId="2" nodeType="withEffect">
                                  <p:stCondLst>
                                    <p:cond delay="0"/>
                                  </p:stCondLst>
                                  <p:childTnLst>
                                    <p:anim calcmode="lin" valueType="num">
                                      <p:cBhvr additive="base">
                                        <p:cTn id="2090" dur="2250"/>
                                        <p:tgtEl>
                                          <p:spTgt spid="159"/>
                                        </p:tgtEl>
                                        <p:attrNameLst>
                                          <p:attrName>ppt_x</p:attrName>
                                        </p:attrNameLst>
                                      </p:cBhvr>
                                      <p:tavLst>
                                        <p:tav tm="0">
                                          <p:val>
                                            <p:strVal val="ppt_x"/>
                                          </p:val>
                                        </p:tav>
                                        <p:tav tm="100000">
                                          <p:val>
                                            <p:strVal val="0-ppt_w/2"/>
                                          </p:val>
                                        </p:tav>
                                      </p:tavLst>
                                    </p:anim>
                                    <p:anim calcmode="lin" valueType="num">
                                      <p:cBhvr additive="base">
                                        <p:cTn id="2091" dur="2250"/>
                                        <p:tgtEl>
                                          <p:spTgt spid="159"/>
                                        </p:tgtEl>
                                        <p:attrNameLst>
                                          <p:attrName>ppt_y</p:attrName>
                                        </p:attrNameLst>
                                      </p:cBhvr>
                                      <p:tavLst>
                                        <p:tav tm="0">
                                          <p:val>
                                            <p:strVal val="ppt_y"/>
                                          </p:val>
                                        </p:tav>
                                        <p:tav tm="100000">
                                          <p:val>
                                            <p:strVal val="0-ppt_h/2"/>
                                          </p:val>
                                        </p:tav>
                                      </p:tavLst>
                                    </p:anim>
                                    <p:set>
                                      <p:cBhvr>
                                        <p:cTn id="2092" dur="1" fill="hold">
                                          <p:stCondLst>
                                            <p:cond delay="2249"/>
                                          </p:stCondLst>
                                        </p:cTn>
                                        <p:tgtEl>
                                          <p:spTgt spid="159"/>
                                        </p:tgtEl>
                                        <p:attrNameLst>
                                          <p:attrName>style.visibility</p:attrName>
                                        </p:attrNameLst>
                                      </p:cBhvr>
                                      <p:to>
                                        <p:strVal val="hidden"/>
                                      </p:to>
                                    </p:set>
                                  </p:childTnLst>
                                </p:cTn>
                              </p:par>
                              <p:par>
                                <p:cTn id="2093" presetID="23" presetClass="exit" presetSubtype="32" fill="hold" nodeType="withEffect">
                                  <p:stCondLst>
                                    <p:cond delay="0"/>
                                  </p:stCondLst>
                                  <p:childTnLst>
                                    <p:anim calcmode="lin" valueType="num">
                                      <p:cBhvr>
                                        <p:cTn id="2094" dur="2250"/>
                                        <p:tgtEl>
                                          <p:spTgt spid="223"/>
                                        </p:tgtEl>
                                        <p:attrNameLst>
                                          <p:attrName>ppt_w</p:attrName>
                                        </p:attrNameLst>
                                      </p:cBhvr>
                                      <p:tavLst>
                                        <p:tav tm="0">
                                          <p:val>
                                            <p:strVal val="ppt_w"/>
                                          </p:val>
                                        </p:tav>
                                        <p:tav tm="100000">
                                          <p:val>
                                            <p:fltVal val="0"/>
                                          </p:val>
                                        </p:tav>
                                      </p:tavLst>
                                    </p:anim>
                                    <p:anim calcmode="lin" valueType="num">
                                      <p:cBhvr>
                                        <p:cTn id="2095" dur="2250"/>
                                        <p:tgtEl>
                                          <p:spTgt spid="223"/>
                                        </p:tgtEl>
                                        <p:attrNameLst>
                                          <p:attrName>ppt_h</p:attrName>
                                        </p:attrNameLst>
                                      </p:cBhvr>
                                      <p:tavLst>
                                        <p:tav tm="0">
                                          <p:val>
                                            <p:strVal val="ppt_h"/>
                                          </p:val>
                                        </p:tav>
                                        <p:tav tm="100000">
                                          <p:val>
                                            <p:fltVal val="0"/>
                                          </p:val>
                                        </p:tav>
                                      </p:tavLst>
                                    </p:anim>
                                    <p:set>
                                      <p:cBhvr>
                                        <p:cTn id="2096" dur="1" fill="hold">
                                          <p:stCondLst>
                                            <p:cond delay="2249"/>
                                          </p:stCondLst>
                                        </p:cTn>
                                        <p:tgtEl>
                                          <p:spTgt spid="223"/>
                                        </p:tgtEl>
                                        <p:attrNameLst>
                                          <p:attrName>style.visibility</p:attrName>
                                        </p:attrNameLst>
                                      </p:cBhvr>
                                      <p:to>
                                        <p:strVal val="hidden"/>
                                      </p:to>
                                    </p:set>
                                  </p:childTnLst>
                                </p:cTn>
                              </p:par>
                              <p:par>
                                <p:cTn id="2097" presetID="23" presetClass="entr" presetSubtype="272" fill="hold" nodeType="withEffect">
                                  <p:stCondLst>
                                    <p:cond delay="0"/>
                                  </p:stCondLst>
                                  <p:childTnLst>
                                    <p:set>
                                      <p:cBhvr>
                                        <p:cTn id="2098" dur="1" fill="hold">
                                          <p:stCondLst>
                                            <p:cond delay="0"/>
                                          </p:stCondLst>
                                        </p:cTn>
                                        <p:tgtEl>
                                          <p:spTgt spid="217"/>
                                        </p:tgtEl>
                                        <p:attrNameLst>
                                          <p:attrName>style.visibility</p:attrName>
                                        </p:attrNameLst>
                                      </p:cBhvr>
                                      <p:to>
                                        <p:strVal val="visible"/>
                                      </p:to>
                                    </p:set>
                                    <p:anim calcmode="lin" valueType="num">
                                      <p:cBhvr>
                                        <p:cTn id="2099" dur="2250" fill="hold"/>
                                        <p:tgtEl>
                                          <p:spTgt spid="217"/>
                                        </p:tgtEl>
                                        <p:attrNameLst>
                                          <p:attrName>ppt_w</p:attrName>
                                        </p:attrNameLst>
                                      </p:cBhvr>
                                      <p:tavLst>
                                        <p:tav tm="0">
                                          <p:val>
                                            <p:strVal val="2/3*#ppt_w"/>
                                          </p:val>
                                        </p:tav>
                                        <p:tav tm="100000">
                                          <p:val>
                                            <p:strVal val="#ppt_w"/>
                                          </p:val>
                                        </p:tav>
                                      </p:tavLst>
                                    </p:anim>
                                    <p:anim calcmode="lin" valueType="num">
                                      <p:cBhvr>
                                        <p:cTn id="2100" dur="2250" fill="hold"/>
                                        <p:tgtEl>
                                          <p:spTgt spid="217"/>
                                        </p:tgtEl>
                                        <p:attrNameLst>
                                          <p:attrName>ppt_h</p:attrName>
                                        </p:attrNameLst>
                                      </p:cBhvr>
                                      <p:tavLst>
                                        <p:tav tm="0">
                                          <p:val>
                                            <p:strVal val="2/3*#ppt_h"/>
                                          </p:val>
                                        </p:tav>
                                        <p:tav tm="100000">
                                          <p:val>
                                            <p:strVal val="#ppt_h"/>
                                          </p:val>
                                        </p:tav>
                                      </p:tavLst>
                                    </p:anim>
                                  </p:childTnLst>
                                </p:cTn>
                              </p:par>
                              <p:par>
                                <p:cTn id="2101" presetID="4" presetClass="entr" presetSubtype="32" fill="hold" nodeType="withEffect">
                                  <p:stCondLst>
                                    <p:cond delay="0"/>
                                  </p:stCondLst>
                                  <p:childTnLst>
                                    <p:set>
                                      <p:cBhvr>
                                        <p:cTn id="2102" dur="1" fill="hold">
                                          <p:stCondLst>
                                            <p:cond delay="0"/>
                                          </p:stCondLst>
                                        </p:cTn>
                                        <p:tgtEl>
                                          <p:spTgt spid="217"/>
                                        </p:tgtEl>
                                        <p:attrNameLst>
                                          <p:attrName>style.visibility</p:attrName>
                                        </p:attrNameLst>
                                      </p:cBhvr>
                                      <p:to>
                                        <p:strVal val="visible"/>
                                      </p:to>
                                    </p:set>
                                    <p:animEffect transition="in" filter="box(out)">
                                      <p:cBhvr>
                                        <p:cTn id="2103" dur="225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24"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616" y="0"/>
            <a:ext cx="9144000" cy="5143500"/>
          </a:xfrm>
          <a:prstGeom prst="rect">
            <a:avLst/>
          </a:prstGeom>
        </p:spPr>
      </p:pic>
      <p:sp>
        <p:nvSpPr>
          <p:cNvPr id="3" name="2 Rectángulo"/>
          <p:cNvSpPr/>
          <p:nvPr/>
        </p:nvSpPr>
        <p:spPr>
          <a:xfrm>
            <a:off x="1835696" y="195486"/>
            <a:ext cx="6408712" cy="2862322"/>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Tratamiento </a:t>
            </a:r>
            <a:r>
              <a:rPr lang="es-ES" dirty="0">
                <a:solidFill>
                  <a:srgbClr val="006400"/>
                </a:solidFill>
                <a:latin typeface="Hobo Std" pitchFamily="34" charset="0"/>
              </a:rPr>
              <a:t>de las náuseas.</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Las hojas de menta, especialmente las recién molidas, le ayudan a lidiar con las náuseas y el dolor de cabeza. El aroma fuerte y refrescante de la menta es un remedio rápido y eficaz para las náuseas.</a:t>
            </a:r>
          </a:p>
          <a:p>
            <a:pPr algn="ctr"/>
            <a:r>
              <a:rPr lang="es-ES" sz="1600" dirty="0" smtClean="0">
                <a:solidFill>
                  <a:srgbClr val="006400"/>
                </a:solidFill>
                <a:latin typeface="Hobo Std" pitchFamily="34" charset="0"/>
              </a:rPr>
              <a:t>Use </a:t>
            </a:r>
            <a:r>
              <a:rPr lang="es-ES" sz="1600" dirty="0">
                <a:solidFill>
                  <a:srgbClr val="006400"/>
                </a:solidFill>
                <a:latin typeface="Hobo Std" pitchFamily="34" charset="0"/>
              </a:rPr>
              <a:t>aceite de menta o cualquier otro producto que tenga un sabor a menta y sus problemas estomacales se aliviarán. De hecho, muchas personas llevan consigo aceite mentolado o productos con sabor a menta en todo momento para evitar las </a:t>
            </a:r>
            <a:r>
              <a:rPr lang="es-ES" sz="1600" dirty="0" smtClean="0">
                <a:solidFill>
                  <a:srgbClr val="006400"/>
                </a:solidFill>
                <a:latin typeface="Hobo Std" pitchFamily="34" charset="0"/>
              </a:rPr>
              <a:t>náuseas</a:t>
            </a:r>
            <a:r>
              <a:rPr lang="es-ES" sz="1600" dirty="0">
                <a:solidFill>
                  <a:srgbClr val="006400"/>
                </a:solidFill>
                <a:latin typeface="Hobo Std" pitchFamily="34" charset="0"/>
              </a:rPr>
              <a:t>.</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25 Grupo"/>
          <p:cNvGrpSpPr/>
          <p:nvPr/>
        </p:nvGrpSpPr>
        <p:grpSpPr>
          <a:xfrm>
            <a:off x="0" y="0"/>
            <a:ext cx="9144000" cy="5143500"/>
            <a:chOff x="0" y="0"/>
            <a:chExt cx="9144000" cy="5143500"/>
          </a:xfrm>
        </p:grpSpPr>
        <p:sp>
          <p:nvSpPr>
            <p:cNvPr id="27" name="26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lumMod val="24000"/>
                    <a:lumOff val="76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lumMod val="24000"/>
                    <a:lumOff val="76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lumMod val="24000"/>
                    <a:lumOff val="76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lumMod val="24000"/>
                    <a:lumOff val="76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63526" cy="5143500"/>
          </a:xfrm>
          <a:prstGeom prst="rect">
            <a:avLst/>
          </a:prstGeom>
        </p:spPr>
      </p:pic>
      <p:sp>
        <p:nvSpPr>
          <p:cNvPr id="4" name="Forma libre 25"/>
          <p:cNvSpPr/>
          <p:nvPr/>
        </p:nvSpPr>
        <p:spPr>
          <a:xfrm>
            <a:off x="33356" y="-2160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5"/>
          <p:cNvSpPr/>
          <p:nvPr/>
        </p:nvSpPr>
        <p:spPr>
          <a:xfrm>
            <a:off x="1220980" y="55552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5"/>
          <p:cNvSpPr/>
          <p:nvPr/>
        </p:nvSpPr>
        <p:spPr>
          <a:xfrm>
            <a:off x="2517124" y="120359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5"/>
          <p:cNvSpPr/>
          <p:nvPr/>
        </p:nvSpPr>
        <p:spPr>
          <a:xfrm flipH="1">
            <a:off x="5994144" y="60699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5"/>
          <p:cNvSpPr/>
          <p:nvPr/>
        </p:nvSpPr>
        <p:spPr>
          <a:xfrm flipH="1">
            <a:off x="4698000" y="125506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5"/>
          <p:cNvSpPr/>
          <p:nvPr/>
        </p:nvSpPr>
        <p:spPr>
          <a:xfrm rot="10800000">
            <a:off x="7161133" y="3404759"/>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5"/>
          <p:cNvSpPr/>
          <p:nvPr/>
        </p:nvSpPr>
        <p:spPr>
          <a:xfrm rot="10800000">
            <a:off x="5997592" y="283924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25"/>
          <p:cNvSpPr/>
          <p:nvPr/>
        </p:nvSpPr>
        <p:spPr>
          <a:xfrm rot="10800000">
            <a:off x="4701448" y="219117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5"/>
          <p:cNvSpPr/>
          <p:nvPr/>
        </p:nvSpPr>
        <p:spPr>
          <a:xfrm rot="10800000" flipH="1">
            <a:off x="36804" y="35593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5"/>
          <p:cNvSpPr/>
          <p:nvPr/>
        </p:nvSpPr>
        <p:spPr>
          <a:xfrm rot="10800000" flipH="1">
            <a:off x="1224428" y="278777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5"/>
          <p:cNvSpPr/>
          <p:nvPr/>
        </p:nvSpPr>
        <p:spPr>
          <a:xfrm rot="10800000" flipH="1">
            <a:off x="2520572" y="213970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5"/>
          <p:cNvSpPr/>
          <p:nvPr/>
        </p:nvSpPr>
        <p:spPr>
          <a:xfrm flipH="1">
            <a:off x="7181768" y="-16455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alpha val="8200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w="19050">
            <a:solidFill>
              <a:schemeClr val="accent6">
                <a:lumMod val="20000"/>
                <a:lumOff val="80000"/>
              </a:schemeClr>
            </a:solidFill>
          </a:ln>
          <a:effectLst/>
          <a:scene3d>
            <a:camera prst="orthographicFront"/>
            <a:lightRig rig="flood" dir="t">
              <a:rot lat="0" lon="0" rev="3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4" name="23 Rectángulo"/>
          <p:cNvSpPr/>
          <p:nvPr/>
        </p:nvSpPr>
        <p:spPr>
          <a:xfrm flipH="1">
            <a:off x="0" y="-236562"/>
            <a:ext cx="9263771" cy="5688632"/>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90618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500" fill="hold"/>
                                        <p:tgtEl>
                                          <p:spTgt spid="4"/>
                                        </p:tgtEl>
                                        <p:attrNameLst>
                                          <p:attrName>ppt_x</p:attrName>
                                        </p:attrNameLst>
                                      </p:cBhvr>
                                      <p:tavLst>
                                        <p:tav tm="0">
                                          <p:val>
                                            <p:strVal val="1+#ppt_w/2"/>
                                          </p:val>
                                        </p:tav>
                                        <p:tav tm="100000">
                                          <p:val>
                                            <p:strVal val="#ppt_x"/>
                                          </p:val>
                                        </p:tav>
                                      </p:tavLst>
                                    </p:anim>
                                    <p:anim calcmode="lin" valueType="num">
                                      <p:cBhvr additive="base">
                                        <p:cTn id="8" dur="3500" fill="hold"/>
                                        <p:tgtEl>
                                          <p:spTgt spid="4"/>
                                        </p:tgtEl>
                                        <p:attrNameLst>
                                          <p:attrName>ppt_y</p:attrName>
                                        </p:attrNameLst>
                                      </p:cBhvr>
                                      <p:tavLst>
                                        <p:tav tm="0">
                                          <p:val>
                                            <p:strVal val="1+#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3500" fill="hold"/>
                                        <p:tgtEl>
                                          <p:spTgt spid="4"/>
                                        </p:tgtEl>
                                        <p:attrNameLst>
                                          <p:attrName>ppt_w</p:attrName>
                                        </p:attrNameLst>
                                      </p:cBhvr>
                                      <p:tavLst>
                                        <p:tav tm="0" fmla="#ppt_w*sin(2.5*pi*$)">
                                          <p:val>
                                            <p:fltVal val="0"/>
                                          </p:val>
                                        </p:tav>
                                        <p:tav tm="100000">
                                          <p:val>
                                            <p:fltVal val="1"/>
                                          </p:val>
                                        </p:tav>
                                      </p:tavLst>
                                    </p:anim>
                                    <p:anim calcmode="lin" valueType="num">
                                      <p:cBhvr>
                                        <p:cTn id="12" dur="3500" fill="hold"/>
                                        <p:tgtEl>
                                          <p:spTgt spid="4"/>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grpId="2" nodeType="withEffect">
                                  <p:stCondLst>
                                    <p:cond delay="0"/>
                                  </p:stCondLst>
                                  <p:childTnLst>
                                    <p:animRot by="-21600000">
                                      <p:cBhvr>
                                        <p:cTn id="14" dur="3500" fill="hold"/>
                                        <p:tgtEl>
                                          <p:spTgt spid="4"/>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3500"/>
                                        <p:tgtEl>
                                          <p:spTgt spid="4"/>
                                        </p:tgtEl>
                                        <p:attrNameLst>
                                          <p:attrName>ppt_x</p:attrName>
                                        </p:attrNameLst>
                                      </p:cBhvr>
                                      <p:tavLst>
                                        <p:tav tm="0">
                                          <p:val>
                                            <p:strVal val="ppt_x"/>
                                          </p:val>
                                        </p:tav>
                                        <p:tav tm="100000">
                                          <p:val>
                                            <p:strVal val="1+ppt_w/2"/>
                                          </p:val>
                                        </p:tav>
                                      </p:tavLst>
                                    </p:anim>
                                    <p:anim calcmode="lin" valueType="num">
                                      <p:cBhvr additive="base">
                                        <p:cTn id="17" dur="3500"/>
                                        <p:tgtEl>
                                          <p:spTgt spid="4"/>
                                        </p:tgtEl>
                                        <p:attrNameLst>
                                          <p:attrName>ppt_y</p:attrName>
                                        </p:attrNameLst>
                                      </p:cBhvr>
                                      <p:tavLst>
                                        <p:tav tm="0">
                                          <p:val>
                                            <p:strVal val="ppt_y"/>
                                          </p:val>
                                        </p:tav>
                                        <p:tav tm="100000">
                                          <p:val>
                                            <p:strVal val="1+ppt_h/2"/>
                                          </p:val>
                                        </p:tav>
                                      </p:tavLst>
                                    </p:anim>
                                    <p:set>
                                      <p:cBhvr>
                                        <p:cTn id="18" dur="1" fill="hold">
                                          <p:stCondLst>
                                            <p:cond delay="34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3500" fill="hold"/>
                                        <p:tgtEl>
                                          <p:spTgt spid="5"/>
                                        </p:tgtEl>
                                        <p:attrNameLst>
                                          <p:attrName>ppt_x</p:attrName>
                                        </p:attrNameLst>
                                      </p:cBhvr>
                                      <p:tavLst>
                                        <p:tav tm="0">
                                          <p:val>
                                            <p:strVal val="1+#ppt_w/2"/>
                                          </p:val>
                                        </p:tav>
                                        <p:tav tm="100000">
                                          <p:val>
                                            <p:strVal val="#ppt_x"/>
                                          </p:val>
                                        </p:tav>
                                      </p:tavLst>
                                    </p:anim>
                                    <p:anim calcmode="lin" valueType="num">
                                      <p:cBhvr additive="base">
                                        <p:cTn id="22" dur="350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10" fill="hold" grpId="1"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500" fill="hold"/>
                                        <p:tgtEl>
                                          <p:spTgt spid="5"/>
                                        </p:tgtEl>
                                        <p:attrNameLst>
                                          <p:attrName>ppt_w</p:attrName>
                                        </p:attrNameLst>
                                      </p:cBhvr>
                                      <p:tavLst>
                                        <p:tav tm="0" fmla="#ppt_w*sin(2.5*pi*$)">
                                          <p:val>
                                            <p:fltVal val="0"/>
                                          </p:val>
                                        </p:tav>
                                        <p:tav tm="100000">
                                          <p:val>
                                            <p:fltVal val="1"/>
                                          </p:val>
                                        </p:tav>
                                      </p:tavLst>
                                    </p:anim>
                                    <p:anim calcmode="lin" valueType="num">
                                      <p:cBhvr>
                                        <p:cTn id="26" dur="3500" fill="hold"/>
                                        <p:tgtEl>
                                          <p:spTgt spid="5"/>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grpId="2" nodeType="withEffect">
                                  <p:stCondLst>
                                    <p:cond delay="0"/>
                                  </p:stCondLst>
                                  <p:childTnLst>
                                    <p:animRot by="-21600000">
                                      <p:cBhvr>
                                        <p:cTn id="28" dur="3500" fill="hold"/>
                                        <p:tgtEl>
                                          <p:spTgt spid="5"/>
                                        </p:tgtEl>
                                        <p:attrNameLst>
                                          <p:attrName>r</p:attrName>
                                        </p:attrNameLst>
                                      </p:cBhvr>
                                    </p:animRot>
                                  </p:childTnLst>
                                </p:cTn>
                              </p:par>
                              <p:par>
                                <p:cTn id="29" presetID="2" presetClass="exit" presetSubtype="6" fill="hold" grpId="3" nodeType="withEffect">
                                  <p:stCondLst>
                                    <p:cond delay="0"/>
                                  </p:stCondLst>
                                  <p:childTnLst>
                                    <p:anim calcmode="lin" valueType="num">
                                      <p:cBhvr additive="base">
                                        <p:cTn id="30" dur="3500"/>
                                        <p:tgtEl>
                                          <p:spTgt spid="5"/>
                                        </p:tgtEl>
                                        <p:attrNameLst>
                                          <p:attrName>ppt_x</p:attrName>
                                        </p:attrNameLst>
                                      </p:cBhvr>
                                      <p:tavLst>
                                        <p:tav tm="0">
                                          <p:val>
                                            <p:strVal val="ppt_x"/>
                                          </p:val>
                                        </p:tav>
                                        <p:tav tm="100000">
                                          <p:val>
                                            <p:strVal val="1+ppt_w/2"/>
                                          </p:val>
                                        </p:tav>
                                      </p:tavLst>
                                    </p:anim>
                                    <p:anim calcmode="lin" valueType="num">
                                      <p:cBhvr additive="base">
                                        <p:cTn id="31" dur="3500"/>
                                        <p:tgtEl>
                                          <p:spTgt spid="5"/>
                                        </p:tgtEl>
                                        <p:attrNameLst>
                                          <p:attrName>ppt_y</p:attrName>
                                        </p:attrNameLst>
                                      </p:cBhvr>
                                      <p:tavLst>
                                        <p:tav tm="0">
                                          <p:val>
                                            <p:strVal val="ppt_y"/>
                                          </p:val>
                                        </p:tav>
                                        <p:tav tm="100000">
                                          <p:val>
                                            <p:strVal val="1+ppt_h/2"/>
                                          </p:val>
                                        </p:tav>
                                      </p:tavLst>
                                    </p:anim>
                                    <p:set>
                                      <p:cBhvr>
                                        <p:cTn id="32" dur="1" fill="hold">
                                          <p:stCondLst>
                                            <p:cond delay="3499"/>
                                          </p:stCondLst>
                                        </p:cTn>
                                        <p:tgtEl>
                                          <p:spTgt spid="5"/>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3500" fill="hold"/>
                                        <p:tgtEl>
                                          <p:spTgt spid="6"/>
                                        </p:tgtEl>
                                        <p:attrNameLst>
                                          <p:attrName>ppt_x</p:attrName>
                                        </p:attrNameLst>
                                      </p:cBhvr>
                                      <p:tavLst>
                                        <p:tav tm="0">
                                          <p:val>
                                            <p:strVal val="1+#ppt_w/2"/>
                                          </p:val>
                                        </p:tav>
                                        <p:tav tm="100000">
                                          <p:val>
                                            <p:strVal val="#ppt_x"/>
                                          </p:val>
                                        </p:tav>
                                      </p:tavLst>
                                    </p:anim>
                                    <p:anim calcmode="lin" valueType="num">
                                      <p:cBhvr additive="base">
                                        <p:cTn id="36" dur="3500" fill="hold"/>
                                        <p:tgtEl>
                                          <p:spTgt spid="6"/>
                                        </p:tgtEl>
                                        <p:attrNameLst>
                                          <p:attrName>ppt_y</p:attrName>
                                        </p:attrNameLst>
                                      </p:cBhvr>
                                      <p:tavLst>
                                        <p:tav tm="0">
                                          <p:val>
                                            <p:strVal val="1+#ppt_h/2"/>
                                          </p:val>
                                        </p:tav>
                                        <p:tav tm="100000">
                                          <p:val>
                                            <p:strVal val="#ppt_y"/>
                                          </p:val>
                                        </p:tav>
                                      </p:tavLst>
                                    </p:anim>
                                  </p:childTnLst>
                                </p:cTn>
                              </p:par>
                              <p:par>
                                <p:cTn id="37" presetID="19" presetClass="entr" presetSubtype="10" fill="hold" grpId="1" nodeType="with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p:cTn id="39" dur="3500" fill="hold"/>
                                        <p:tgtEl>
                                          <p:spTgt spid="6"/>
                                        </p:tgtEl>
                                        <p:attrNameLst>
                                          <p:attrName>ppt_w</p:attrName>
                                        </p:attrNameLst>
                                      </p:cBhvr>
                                      <p:tavLst>
                                        <p:tav tm="0" fmla="#ppt_w*sin(2.5*pi*$)">
                                          <p:val>
                                            <p:fltVal val="0"/>
                                          </p:val>
                                        </p:tav>
                                        <p:tav tm="100000">
                                          <p:val>
                                            <p:fltVal val="1"/>
                                          </p:val>
                                        </p:tav>
                                      </p:tavLst>
                                    </p:anim>
                                    <p:anim calcmode="lin" valueType="num">
                                      <p:cBhvr>
                                        <p:cTn id="40" dur="3500" fill="hold"/>
                                        <p:tgtEl>
                                          <p:spTgt spid="6"/>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grpId="2" nodeType="withEffect">
                                  <p:stCondLst>
                                    <p:cond delay="0"/>
                                  </p:stCondLst>
                                  <p:childTnLst>
                                    <p:animRot by="-21600000">
                                      <p:cBhvr>
                                        <p:cTn id="42" dur="3500" fill="hold"/>
                                        <p:tgtEl>
                                          <p:spTgt spid="6"/>
                                        </p:tgtEl>
                                        <p:attrNameLst>
                                          <p:attrName>r</p:attrName>
                                        </p:attrNameLst>
                                      </p:cBhvr>
                                    </p:animRot>
                                  </p:childTnLst>
                                </p:cTn>
                              </p:par>
                              <p:par>
                                <p:cTn id="43" presetID="2" presetClass="exit" presetSubtype="6" fill="hold" grpId="3" nodeType="withEffect">
                                  <p:stCondLst>
                                    <p:cond delay="0"/>
                                  </p:stCondLst>
                                  <p:childTnLst>
                                    <p:anim calcmode="lin" valueType="num">
                                      <p:cBhvr additive="base">
                                        <p:cTn id="44" dur="3500"/>
                                        <p:tgtEl>
                                          <p:spTgt spid="6"/>
                                        </p:tgtEl>
                                        <p:attrNameLst>
                                          <p:attrName>ppt_x</p:attrName>
                                        </p:attrNameLst>
                                      </p:cBhvr>
                                      <p:tavLst>
                                        <p:tav tm="0">
                                          <p:val>
                                            <p:strVal val="ppt_x"/>
                                          </p:val>
                                        </p:tav>
                                        <p:tav tm="100000">
                                          <p:val>
                                            <p:strVal val="1+ppt_w/2"/>
                                          </p:val>
                                        </p:tav>
                                      </p:tavLst>
                                    </p:anim>
                                    <p:anim calcmode="lin" valueType="num">
                                      <p:cBhvr additive="base">
                                        <p:cTn id="45" dur="3500"/>
                                        <p:tgtEl>
                                          <p:spTgt spid="6"/>
                                        </p:tgtEl>
                                        <p:attrNameLst>
                                          <p:attrName>ppt_y</p:attrName>
                                        </p:attrNameLst>
                                      </p:cBhvr>
                                      <p:tavLst>
                                        <p:tav tm="0">
                                          <p:val>
                                            <p:strVal val="ppt_y"/>
                                          </p:val>
                                        </p:tav>
                                        <p:tav tm="100000">
                                          <p:val>
                                            <p:strVal val="1+ppt_h/2"/>
                                          </p:val>
                                        </p:tav>
                                      </p:tavLst>
                                    </p:anim>
                                    <p:set>
                                      <p:cBhvr>
                                        <p:cTn id="46" dur="1" fill="hold">
                                          <p:stCondLst>
                                            <p:cond delay="3499"/>
                                          </p:stCondLst>
                                        </p:cTn>
                                        <p:tgtEl>
                                          <p:spTgt spid="6"/>
                                        </p:tgtEl>
                                        <p:attrNameLst>
                                          <p:attrName>style.visibility</p:attrName>
                                        </p:attrNameLst>
                                      </p:cBhvr>
                                      <p:to>
                                        <p:strVal val="hidden"/>
                                      </p:to>
                                    </p:set>
                                  </p:childTnLst>
                                </p:cTn>
                              </p:par>
                              <p:par>
                                <p:cTn id="47" presetID="2" presetClass="entr" presetSubtype="3"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3500" fill="hold"/>
                                        <p:tgtEl>
                                          <p:spTgt spid="13"/>
                                        </p:tgtEl>
                                        <p:attrNameLst>
                                          <p:attrName>ppt_x</p:attrName>
                                        </p:attrNameLst>
                                      </p:cBhvr>
                                      <p:tavLst>
                                        <p:tav tm="0">
                                          <p:val>
                                            <p:strVal val="1+#ppt_w/2"/>
                                          </p:val>
                                        </p:tav>
                                        <p:tav tm="100000">
                                          <p:val>
                                            <p:strVal val="#ppt_x"/>
                                          </p:val>
                                        </p:tav>
                                      </p:tavLst>
                                    </p:anim>
                                    <p:anim calcmode="lin" valueType="num">
                                      <p:cBhvr additive="base">
                                        <p:cTn id="50" dur="3500" fill="hold"/>
                                        <p:tgtEl>
                                          <p:spTgt spid="13"/>
                                        </p:tgtEl>
                                        <p:attrNameLst>
                                          <p:attrName>ppt_y</p:attrName>
                                        </p:attrNameLst>
                                      </p:cBhvr>
                                      <p:tavLst>
                                        <p:tav tm="0">
                                          <p:val>
                                            <p:strVal val="0-#ppt_h/2"/>
                                          </p:val>
                                        </p:tav>
                                        <p:tav tm="100000">
                                          <p:val>
                                            <p:strVal val="#ppt_y"/>
                                          </p:val>
                                        </p:tav>
                                      </p:tavLst>
                                    </p:anim>
                                  </p:childTnLst>
                                </p:cTn>
                              </p:par>
                              <p:par>
                                <p:cTn id="51" presetID="19" presetClass="entr" presetSubtype="10"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3500" fill="hold"/>
                                        <p:tgtEl>
                                          <p:spTgt spid="13"/>
                                        </p:tgtEl>
                                        <p:attrNameLst>
                                          <p:attrName>ppt_w</p:attrName>
                                        </p:attrNameLst>
                                      </p:cBhvr>
                                      <p:tavLst>
                                        <p:tav tm="0" fmla="#ppt_w*sin(2.5*pi*$)">
                                          <p:val>
                                            <p:fltVal val="0"/>
                                          </p:val>
                                        </p:tav>
                                        <p:tav tm="100000">
                                          <p:val>
                                            <p:fltVal val="1"/>
                                          </p:val>
                                        </p:tav>
                                      </p:tavLst>
                                    </p:anim>
                                    <p:anim calcmode="lin" valueType="num">
                                      <p:cBhvr>
                                        <p:cTn id="54" dur="3500" fill="hold"/>
                                        <p:tgtEl>
                                          <p:spTgt spid="13"/>
                                        </p:tgtEl>
                                        <p:attrNameLst>
                                          <p:attrName>ppt_h</p:attrName>
                                        </p:attrNameLst>
                                      </p:cBhvr>
                                      <p:tavLst>
                                        <p:tav tm="0">
                                          <p:val>
                                            <p:strVal val="#ppt_h"/>
                                          </p:val>
                                        </p:tav>
                                        <p:tav tm="100000">
                                          <p:val>
                                            <p:strVal val="#ppt_h"/>
                                          </p:val>
                                        </p:tav>
                                      </p:tavLst>
                                    </p:anim>
                                  </p:childTnLst>
                                </p:cTn>
                              </p:par>
                              <p:par>
                                <p:cTn id="55" presetID="8" presetClass="emph" presetSubtype="0" fill="hold" grpId="2" nodeType="withEffect">
                                  <p:stCondLst>
                                    <p:cond delay="0"/>
                                  </p:stCondLst>
                                  <p:childTnLst>
                                    <p:animRot by="21600000">
                                      <p:cBhvr>
                                        <p:cTn id="56" dur="3500" fill="hold"/>
                                        <p:tgtEl>
                                          <p:spTgt spid="13"/>
                                        </p:tgtEl>
                                        <p:attrNameLst>
                                          <p:attrName>r</p:attrName>
                                        </p:attrNameLst>
                                      </p:cBhvr>
                                    </p:animRot>
                                  </p:childTnLst>
                                </p:cTn>
                              </p:par>
                              <p:par>
                                <p:cTn id="57" presetID="2" presetClass="exit" presetSubtype="3" fill="hold" grpId="3" nodeType="withEffect">
                                  <p:stCondLst>
                                    <p:cond delay="0"/>
                                  </p:stCondLst>
                                  <p:childTnLst>
                                    <p:anim calcmode="lin" valueType="num">
                                      <p:cBhvr additive="base">
                                        <p:cTn id="58" dur="3500"/>
                                        <p:tgtEl>
                                          <p:spTgt spid="13"/>
                                        </p:tgtEl>
                                        <p:attrNameLst>
                                          <p:attrName>ppt_x</p:attrName>
                                        </p:attrNameLst>
                                      </p:cBhvr>
                                      <p:tavLst>
                                        <p:tav tm="0">
                                          <p:val>
                                            <p:strVal val="ppt_x"/>
                                          </p:val>
                                        </p:tav>
                                        <p:tav tm="100000">
                                          <p:val>
                                            <p:strVal val="1+ppt_w/2"/>
                                          </p:val>
                                        </p:tav>
                                      </p:tavLst>
                                    </p:anim>
                                    <p:anim calcmode="lin" valueType="num">
                                      <p:cBhvr additive="base">
                                        <p:cTn id="59" dur="3500"/>
                                        <p:tgtEl>
                                          <p:spTgt spid="13"/>
                                        </p:tgtEl>
                                        <p:attrNameLst>
                                          <p:attrName>ppt_y</p:attrName>
                                        </p:attrNameLst>
                                      </p:cBhvr>
                                      <p:tavLst>
                                        <p:tav tm="0">
                                          <p:val>
                                            <p:strVal val="ppt_y"/>
                                          </p:val>
                                        </p:tav>
                                        <p:tav tm="100000">
                                          <p:val>
                                            <p:strVal val="0-ppt_h/2"/>
                                          </p:val>
                                        </p:tav>
                                      </p:tavLst>
                                    </p:anim>
                                    <p:set>
                                      <p:cBhvr>
                                        <p:cTn id="60" dur="1" fill="hold">
                                          <p:stCondLst>
                                            <p:cond delay="3499"/>
                                          </p:stCondLst>
                                        </p:cTn>
                                        <p:tgtEl>
                                          <p:spTgt spid="13"/>
                                        </p:tgtEl>
                                        <p:attrNameLst>
                                          <p:attrName>style.visibility</p:attrName>
                                        </p:attrNameLst>
                                      </p:cBhvr>
                                      <p:to>
                                        <p:strVal val="hidden"/>
                                      </p:to>
                                    </p:set>
                                  </p:childTnLst>
                                </p:cTn>
                              </p:par>
                              <p:par>
                                <p:cTn id="61" presetID="2" presetClass="entr" presetSubtype="3"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3500" fill="hold"/>
                                        <p:tgtEl>
                                          <p:spTgt spid="14"/>
                                        </p:tgtEl>
                                        <p:attrNameLst>
                                          <p:attrName>ppt_x</p:attrName>
                                        </p:attrNameLst>
                                      </p:cBhvr>
                                      <p:tavLst>
                                        <p:tav tm="0">
                                          <p:val>
                                            <p:strVal val="1+#ppt_w/2"/>
                                          </p:val>
                                        </p:tav>
                                        <p:tav tm="100000">
                                          <p:val>
                                            <p:strVal val="#ppt_x"/>
                                          </p:val>
                                        </p:tav>
                                      </p:tavLst>
                                    </p:anim>
                                    <p:anim calcmode="lin" valueType="num">
                                      <p:cBhvr additive="base">
                                        <p:cTn id="64" dur="3500" fill="hold"/>
                                        <p:tgtEl>
                                          <p:spTgt spid="14"/>
                                        </p:tgtEl>
                                        <p:attrNameLst>
                                          <p:attrName>ppt_y</p:attrName>
                                        </p:attrNameLst>
                                      </p:cBhvr>
                                      <p:tavLst>
                                        <p:tav tm="0">
                                          <p:val>
                                            <p:strVal val="0-#ppt_h/2"/>
                                          </p:val>
                                        </p:tav>
                                        <p:tav tm="100000">
                                          <p:val>
                                            <p:strVal val="#ppt_y"/>
                                          </p:val>
                                        </p:tav>
                                      </p:tavLst>
                                    </p:anim>
                                  </p:childTnLst>
                                </p:cTn>
                              </p:par>
                              <p:par>
                                <p:cTn id="65" presetID="19" presetClass="entr" presetSubtype="10"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3500" fill="hold"/>
                                        <p:tgtEl>
                                          <p:spTgt spid="14"/>
                                        </p:tgtEl>
                                        <p:attrNameLst>
                                          <p:attrName>ppt_w</p:attrName>
                                        </p:attrNameLst>
                                      </p:cBhvr>
                                      <p:tavLst>
                                        <p:tav tm="0" fmla="#ppt_w*sin(2.5*pi*$)">
                                          <p:val>
                                            <p:fltVal val="0"/>
                                          </p:val>
                                        </p:tav>
                                        <p:tav tm="100000">
                                          <p:val>
                                            <p:fltVal val="1"/>
                                          </p:val>
                                        </p:tav>
                                      </p:tavLst>
                                    </p:anim>
                                    <p:anim calcmode="lin" valueType="num">
                                      <p:cBhvr>
                                        <p:cTn id="68" dur="3500" fill="hold"/>
                                        <p:tgtEl>
                                          <p:spTgt spid="14"/>
                                        </p:tgtEl>
                                        <p:attrNameLst>
                                          <p:attrName>ppt_h</p:attrName>
                                        </p:attrNameLst>
                                      </p:cBhvr>
                                      <p:tavLst>
                                        <p:tav tm="0">
                                          <p:val>
                                            <p:strVal val="#ppt_h"/>
                                          </p:val>
                                        </p:tav>
                                        <p:tav tm="100000">
                                          <p:val>
                                            <p:strVal val="#ppt_h"/>
                                          </p:val>
                                        </p:tav>
                                      </p:tavLst>
                                    </p:anim>
                                  </p:childTnLst>
                                </p:cTn>
                              </p:par>
                              <p:par>
                                <p:cTn id="69" presetID="8" presetClass="emph" presetSubtype="0" fill="hold" grpId="2" nodeType="withEffect">
                                  <p:stCondLst>
                                    <p:cond delay="0"/>
                                  </p:stCondLst>
                                  <p:childTnLst>
                                    <p:animRot by="21600000">
                                      <p:cBhvr>
                                        <p:cTn id="70" dur="3500" fill="hold"/>
                                        <p:tgtEl>
                                          <p:spTgt spid="14"/>
                                        </p:tgtEl>
                                        <p:attrNameLst>
                                          <p:attrName>r</p:attrName>
                                        </p:attrNameLst>
                                      </p:cBhvr>
                                    </p:animRot>
                                  </p:childTnLst>
                                </p:cTn>
                              </p:par>
                              <p:par>
                                <p:cTn id="71" presetID="2" presetClass="exit" presetSubtype="3" fill="hold" grpId="3" nodeType="withEffect">
                                  <p:stCondLst>
                                    <p:cond delay="0"/>
                                  </p:stCondLst>
                                  <p:childTnLst>
                                    <p:anim calcmode="lin" valueType="num">
                                      <p:cBhvr additive="base">
                                        <p:cTn id="72" dur="3500"/>
                                        <p:tgtEl>
                                          <p:spTgt spid="14"/>
                                        </p:tgtEl>
                                        <p:attrNameLst>
                                          <p:attrName>ppt_x</p:attrName>
                                        </p:attrNameLst>
                                      </p:cBhvr>
                                      <p:tavLst>
                                        <p:tav tm="0">
                                          <p:val>
                                            <p:strVal val="ppt_x"/>
                                          </p:val>
                                        </p:tav>
                                        <p:tav tm="100000">
                                          <p:val>
                                            <p:strVal val="1+ppt_w/2"/>
                                          </p:val>
                                        </p:tav>
                                      </p:tavLst>
                                    </p:anim>
                                    <p:anim calcmode="lin" valueType="num">
                                      <p:cBhvr additive="base">
                                        <p:cTn id="73" dur="3500"/>
                                        <p:tgtEl>
                                          <p:spTgt spid="14"/>
                                        </p:tgtEl>
                                        <p:attrNameLst>
                                          <p:attrName>ppt_y</p:attrName>
                                        </p:attrNameLst>
                                      </p:cBhvr>
                                      <p:tavLst>
                                        <p:tav tm="0">
                                          <p:val>
                                            <p:strVal val="ppt_y"/>
                                          </p:val>
                                        </p:tav>
                                        <p:tav tm="100000">
                                          <p:val>
                                            <p:strVal val="0-ppt_h/2"/>
                                          </p:val>
                                        </p:tav>
                                      </p:tavLst>
                                    </p:anim>
                                    <p:set>
                                      <p:cBhvr>
                                        <p:cTn id="74" dur="1" fill="hold">
                                          <p:stCondLst>
                                            <p:cond delay="3499"/>
                                          </p:stCondLst>
                                        </p:cTn>
                                        <p:tgtEl>
                                          <p:spTgt spid="14"/>
                                        </p:tgtEl>
                                        <p:attrNameLst>
                                          <p:attrName>style.visibility</p:attrName>
                                        </p:attrNameLst>
                                      </p:cBhvr>
                                      <p:to>
                                        <p:strVal val="hidden"/>
                                      </p:to>
                                    </p:set>
                                  </p:childTnLst>
                                </p:cTn>
                              </p:par>
                              <p:par>
                                <p:cTn id="75" presetID="2" presetClass="entr" presetSubtype="3"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1+#ppt_w/2"/>
                                          </p:val>
                                        </p:tav>
                                        <p:tav tm="100000">
                                          <p:val>
                                            <p:strVal val="#ppt_x"/>
                                          </p:val>
                                        </p:tav>
                                      </p:tavLst>
                                    </p:anim>
                                    <p:anim calcmode="lin" valueType="num">
                                      <p:cBhvr additive="base">
                                        <p:cTn id="78" dur="3500" fill="hold"/>
                                        <p:tgtEl>
                                          <p:spTgt spid="15"/>
                                        </p:tgtEl>
                                        <p:attrNameLst>
                                          <p:attrName>ppt_y</p:attrName>
                                        </p:attrNameLst>
                                      </p:cBhvr>
                                      <p:tavLst>
                                        <p:tav tm="0">
                                          <p:val>
                                            <p:strVal val="0-#ppt_h/2"/>
                                          </p:val>
                                        </p:tav>
                                        <p:tav tm="100000">
                                          <p:val>
                                            <p:strVal val="#ppt_y"/>
                                          </p:val>
                                        </p:tav>
                                      </p:tavLst>
                                    </p:anim>
                                  </p:childTnLst>
                                </p:cTn>
                              </p:par>
                              <p:par>
                                <p:cTn id="79" presetID="19"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3500" fill="hold"/>
                                        <p:tgtEl>
                                          <p:spTgt spid="15"/>
                                        </p:tgtEl>
                                        <p:attrNameLst>
                                          <p:attrName>ppt_w</p:attrName>
                                        </p:attrNameLst>
                                      </p:cBhvr>
                                      <p:tavLst>
                                        <p:tav tm="0" fmla="#ppt_w*sin(2.5*pi*$)">
                                          <p:val>
                                            <p:fltVal val="0"/>
                                          </p:val>
                                        </p:tav>
                                        <p:tav tm="100000">
                                          <p:val>
                                            <p:fltVal val="1"/>
                                          </p:val>
                                        </p:tav>
                                      </p:tavLst>
                                    </p:anim>
                                    <p:anim calcmode="lin" valueType="num">
                                      <p:cBhvr>
                                        <p:cTn id="82" dur="3500" fill="hold"/>
                                        <p:tgtEl>
                                          <p:spTgt spid="15"/>
                                        </p:tgtEl>
                                        <p:attrNameLst>
                                          <p:attrName>ppt_h</p:attrName>
                                        </p:attrNameLst>
                                      </p:cBhvr>
                                      <p:tavLst>
                                        <p:tav tm="0">
                                          <p:val>
                                            <p:strVal val="#ppt_h"/>
                                          </p:val>
                                        </p:tav>
                                        <p:tav tm="100000">
                                          <p:val>
                                            <p:strVal val="#ppt_h"/>
                                          </p:val>
                                        </p:tav>
                                      </p:tavLst>
                                    </p:anim>
                                  </p:childTnLst>
                                </p:cTn>
                              </p:par>
                              <p:par>
                                <p:cTn id="83" presetID="8" presetClass="emph" presetSubtype="0" fill="hold" grpId="2" nodeType="withEffect">
                                  <p:stCondLst>
                                    <p:cond delay="0"/>
                                  </p:stCondLst>
                                  <p:childTnLst>
                                    <p:animRot by="21600000">
                                      <p:cBhvr>
                                        <p:cTn id="84" dur="3500" fill="hold"/>
                                        <p:tgtEl>
                                          <p:spTgt spid="15"/>
                                        </p:tgtEl>
                                        <p:attrNameLst>
                                          <p:attrName>r</p:attrName>
                                        </p:attrNameLst>
                                      </p:cBhvr>
                                    </p:animRot>
                                  </p:childTnLst>
                                </p:cTn>
                              </p:par>
                              <p:par>
                                <p:cTn id="85" presetID="2" presetClass="exit" presetSubtype="3" fill="hold" grpId="3" nodeType="withEffect">
                                  <p:stCondLst>
                                    <p:cond delay="0"/>
                                  </p:stCondLst>
                                  <p:childTnLst>
                                    <p:anim calcmode="lin" valueType="num">
                                      <p:cBhvr additive="base">
                                        <p:cTn id="86" dur="3500"/>
                                        <p:tgtEl>
                                          <p:spTgt spid="15"/>
                                        </p:tgtEl>
                                        <p:attrNameLst>
                                          <p:attrName>ppt_x</p:attrName>
                                        </p:attrNameLst>
                                      </p:cBhvr>
                                      <p:tavLst>
                                        <p:tav tm="0">
                                          <p:val>
                                            <p:strVal val="ppt_x"/>
                                          </p:val>
                                        </p:tav>
                                        <p:tav tm="100000">
                                          <p:val>
                                            <p:strVal val="1+ppt_w/2"/>
                                          </p:val>
                                        </p:tav>
                                      </p:tavLst>
                                    </p:anim>
                                    <p:anim calcmode="lin" valueType="num">
                                      <p:cBhvr additive="base">
                                        <p:cTn id="87" dur="3500"/>
                                        <p:tgtEl>
                                          <p:spTgt spid="15"/>
                                        </p:tgtEl>
                                        <p:attrNameLst>
                                          <p:attrName>ppt_y</p:attrName>
                                        </p:attrNameLst>
                                      </p:cBhvr>
                                      <p:tavLst>
                                        <p:tav tm="0">
                                          <p:val>
                                            <p:strVal val="ppt_y"/>
                                          </p:val>
                                        </p:tav>
                                        <p:tav tm="100000">
                                          <p:val>
                                            <p:strVal val="0-ppt_h/2"/>
                                          </p:val>
                                        </p:tav>
                                      </p:tavLst>
                                    </p:anim>
                                    <p:set>
                                      <p:cBhvr>
                                        <p:cTn id="88" dur="1" fill="hold">
                                          <p:stCondLst>
                                            <p:cond delay="3499"/>
                                          </p:stCondLst>
                                        </p:cTn>
                                        <p:tgtEl>
                                          <p:spTgt spid="1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3500" fill="hold"/>
                                        <p:tgtEl>
                                          <p:spTgt spid="9"/>
                                        </p:tgtEl>
                                        <p:attrNameLst>
                                          <p:attrName>ppt_x</p:attrName>
                                        </p:attrNameLst>
                                      </p:cBhvr>
                                      <p:tavLst>
                                        <p:tav tm="0">
                                          <p:val>
                                            <p:strVal val="0-#ppt_w/2"/>
                                          </p:val>
                                        </p:tav>
                                        <p:tav tm="100000">
                                          <p:val>
                                            <p:strVal val="#ppt_x"/>
                                          </p:val>
                                        </p:tav>
                                      </p:tavLst>
                                    </p:anim>
                                    <p:anim calcmode="lin" valueType="num">
                                      <p:cBhvr additive="base">
                                        <p:cTn id="92" dur="3500" fill="hold"/>
                                        <p:tgtEl>
                                          <p:spTgt spid="9"/>
                                        </p:tgtEl>
                                        <p:attrNameLst>
                                          <p:attrName>ppt_y</p:attrName>
                                        </p:attrNameLst>
                                      </p:cBhvr>
                                      <p:tavLst>
                                        <p:tav tm="0">
                                          <p:val>
                                            <p:strVal val="1+#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3500" fill="hold"/>
                                        <p:tgtEl>
                                          <p:spTgt spid="9"/>
                                        </p:tgtEl>
                                        <p:attrNameLst>
                                          <p:attrName>ppt_w</p:attrName>
                                        </p:attrNameLst>
                                      </p:cBhvr>
                                      <p:tavLst>
                                        <p:tav tm="0" fmla="#ppt_w*sin(2.5*pi*$)">
                                          <p:val>
                                            <p:fltVal val="0"/>
                                          </p:val>
                                        </p:tav>
                                        <p:tav tm="100000">
                                          <p:val>
                                            <p:fltVal val="1"/>
                                          </p:val>
                                        </p:tav>
                                      </p:tavLst>
                                    </p:anim>
                                    <p:anim calcmode="lin" valueType="num">
                                      <p:cBhvr>
                                        <p:cTn id="96" dur="35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fill="hold" grpId="2"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12" fill="hold" grpId="3" nodeType="withEffect">
                                  <p:stCondLst>
                                    <p:cond delay="0"/>
                                  </p:stCondLst>
                                  <p:childTnLst>
                                    <p:anim calcmode="lin" valueType="num">
                                      <p:cBhvr additive="base">
                                        <p:cTn id="100" dur="3500"/>
                                        <p:tgtEl>
                                          <p:spTgt spid="9"/>
                                        </p:tgtEl>
                                        <p:attrNameLst>
                                          <p:attrName>ppt_x</p:attrName>
                                        </p:attrNameLst>
                                      </p:cBhvr>
                                      <p:tavLst>
                                        <p:tav tm="0">
                                          <p:val>
                                            <p:strVal val="ppt_x"/>
                                          </p:val>
                                        </p:tav>
                                        <p:tav tm="100000">
                                          <p:val>
                                            <p:strVal val="0-ppt_w/2"/>
                                          </p:val>
                                        </p:tav>
                                      </p:tavLst>
                                    </p:anim>
                                    <p:anim calcmode="lin" valueType="num">
                                      <p:cBhvr additive="base">
                                        <p:cTn id="101" dur="3500"/>
                                        <p:tgtEl>
                                          <p:spTgt spid="9"/>
                                        </p:tgtEl>
                                        <p:attrNameLst>
                                          <p:attrName>ppt_y</p:attrName>
                                        </p:attrNameLst>
                                      </p:cBhvr>
                                      <p:tavLst>
                                        <p:tav tm="0">
                                          <p:val>
                                            <p:strVal val="ppt_y"/>
                                          </p:val>
                                        </p:tav>
                                        <p:tav tm="100000">
                                          <p:val>
                                            <p:strVal val="1+ppt_h/2"/>
                                          </p:val>
                                        </p:tav>
                                      </p:tavLst>
                                    </p:anim>
                                    <p:set>
                                      <p:cBhvr>
                                        <p:cTn id="102" dur="1" fill="hold">
                                          <p:stCondLst>
                                            <p:cond delay="3499"/>
                                          </p:stCondLst>
                                        </p:cTn>
                                        <p:tgtEl>
                                          <p:spTgt spid="9"/>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3500" fill="hold"/>
                                        <p:tgtEl>
                                          <p:spTgt spid="8"/>
                                        </p:tgtEl>
                                        <p:attrNameLst>
                                          <p:attrName>ppt_x</p:attrName>
                                        </p:attrNameLst>
                                      </p:cBhvr>
                                      <p:tavLst>
                                        <p:tav tm="0">
                                          <p:val>
                                            <p:strVal val="0-#ppt_w/2"/>
                                          </p:val>
                                        </p:tav>
                                        <p:tav tm="100000">
                                          <p:val>
                                            <p:strVal val="#ppt_x"/>
                                          </p:val>
                                        </p:tav>
                                      </p:tavLst>
                                    </p:anim>
                                    <p:anim calcmode="lin" valueType="num">
                                      <p:cBhvr additive="base">
                                        <p:cTn id="106" dur="3500" fill="hold"/>
                                        <p:tgtEl>
                                          <p:spTgt spid="8"/>
                                        </p:tgtEl>
                                        <p:attrNameLst>
                                          <p:attrName>ppt_y</p:attrName>
                                        </p:attrNameLst>
                                      </p:cBhvr>
                                      <p:tavLst>
                                        <p:tav tm="0">
                                          <p:val>
                                            <p:strVal val="1+#ppt_h/2"/>
                                          </p:val>
                                        </p:tav>
                                        <p:tav tm="100000">
                                          <p:val>
                                            <p:strVal val="#ppt_y"/>
                                          </p:val>
                                        </p:tav>
                                      </p:tavLst>
                                    </p:anim>
                                  </p:childTnLst>
                                </p:cTn>
                              </p:par>
                              <p:par>
                                <p:cTn id="107" presetID="19" presetClass="entr" presetSubtype="10" fill="hold" grpId="1" nodeType="withEffect">
                                  <p:stCondLst>
                                    <p:cond delay="0"/>
                                  </p:stCondLst>
                                  <p:childTnLst>
                                    <p:set>
                                      <p:cBhvr>
                                        <p:cTn id="108" dur="1" fill="hold">
                                          <p:stCondLst>
                                            <p:cond delay="0"/>
                                          </p:stCondLst>
                                        </p:cTn>
                                        <p:tgtEl>
                                          <p:spTgt spid="8"/>
                                        </p:tgtEl>
                                        <p:attrNameLst>
                                          <p:attrName>style.visibility</p:attrName>
                                        </p:attrNameLst>
                                      </p:cBhvr>
                                      <p:to>
                                        <p:strVal val="visible"/>
                                      </p:to>
                                    </p:set>
                                    <p:anim calcmode="lin" valueType="num">
                                      <p:cBhvr>
                                        <p:cTn id="109" dur="3500" fill="hold"/>
                                        <p:tgtEl>
                                          <p:spTgt spid="8"/>
                                        </p:tgtEl>
                                        <p:attrNameLst>
                                          <p:attrName>ppt_w</p:attrName>
                                        </p:attrNameLst>
                                      </p:cBhvr>
                                      <p:tavLst>
                                        <p:tav tm="0" fmla="#ppt_w*sin(2.5*pi*$)">
                                          <p:val>
                                            <p:fltVal val="0"/>
                                          </p:val>
                                        </p:tav>
                                        <p:tav tm="100000">
                                          <p:val>
                                            <p:fltVal val="1"/>
                                          </p:val>
                                        </p:tav>
                                      </p:tavLst>
                                    </p:anim>
                                    <p:anim calcmode="lin" valueType="num">
                                      <p:cBhvr>
                                        <p:cTn id="110" dur="3500" fill="hold"/>
                                        <p:tgtEl>
                                          <p:spTgt spid="8"/>
                                        </p:tgtEl>
                                        <p:attrNameLst>
                                          <p:attrName>ppt_h</p:attrName>
                                        </p:attrNameLst>
                                      </p:cBhvr>
                                      <p:tavLst>
                                        <p:tav tm="0">
                                          <p:val>
                                            <p:strVal val="#ppt_h"/>
                                          </p:val>
                                        </p:tav>
                                        <p:tav tm="100000">
                                          <p:val>
                                            <p:strVal val="#ppt_h"/>
                                          </p:val>
                                        </p:tav>
                                      </p:tavLst>
                                    </p:anim>
                                  </p:childTnLst>
                                </p:cTn>
                              </p:par>
                              <p:par>
                                <p:cTn id="111" presetID="8" presetClass="emph" presetSubtype="0" fill="hold" grpId="2" nodeType="withEffect">
                                  <p:stCondLst>
                                    <p:cond delay="0"/>
                                  </p:stCondLst>
                                  <p:childTnLst>
                                    <p:animRot by="21600000">
                                      <p:cBhvr>
                                        <p:cTn id="112" dur="3500" fill="hold"/>
                                        <p:tgtEl>
                                          <p:spTgt spid="8"/>
                                        </p:tgtEl>
                                        <p:attrNameLst>
                                          <p:attrName>r</p:attrName>
                                        </p:attrNameLst>
                                      </p:cBhvr>
                                    </p:animRot>
                                  </p:childTnLst>
                                </p:cTn>
                              </p:par>
                              <p:par>
                                <p:cTn id="113" presetID="2" presetClass="exit" presetSubtype="12" fill="hold" grpId="3" nodeType="withEffect">
                                  <p:stCondLst>
                                    <p:cond delay="0"/>
                                  </p:stCondLst>
                                  <p:childTnLst>
                                    <p:anim calcmode="lin" valueType="num">
                                      <p:cBhvr additive="base">
                                        <p:cTn id="114" dur="3500"/>
                                        <p:tgtEl>
                                          <p:spTgt spid="8"/>
                                        </p:tgtEl>
                                        <p:attrNameLst>
                                          <p:attrName>ppt_x</p:attrName>
                                        </p:attrNameLst>
                                      </p:cBhvr>
                                      <p:tavLst>
                                        <p:tav tm="0">
                                          <p:val>
                                            <p:strVal val="ppt_x"/>
                                          </p:val>
                                        </p:tav>
                                        <p:tav tm="100000">
                                          <p:val>
                                            <p:strVal val="0-ppt_w/2"/>
                                          </p:val>
                                        </p:tav>
                                      </p:tavLst>
                                    </p:anim>
                                    <p:anim calcmode="lin" valueType="num">
                                      <p:cBhvr additive="base">
                                        <p:cTn id="115" dur="3500"/>
                                        <p:tgtEl>
                                          <p:spTgt spid="8"/>
                                        </p:tgtEl>
                                        <p:attrNameLst>
                                          <p:attrName>ppt_y</p:attrName>
                                        </p:attrNameLst>
                                      </p:cBhvr>
                                      <p:tavLst>
                                        <p:tav tm="0">
                                          <p:val>
                                            <p:strVal val="ppt_y"/>
                                          </p:val>
                                        </p:tav>
                                        <p:tav tm="100000">
                                          <p:val>
                                            <p:strVal val="1+ppt_h/2"/>
                                          </p:val>
                                        </p:tav>
                                      </p:tavLst>
                                    </p:anim>
                                    <p:set>
                                      <p:cBhvr>
                                        <p:cTn id="116" dur="1" fill="hold">
                                          <p:stCondLst>
                                            <p:cond delay="3499"/>
                                          </p:stCondLst>
                                        </p:cTn>
                                        <p:tgtEl>
                                          <p:spTgt spid="8"/>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additive="base">
                                        <p:cTn id="119" dur="3500" fill="hold"/>
                                        <p:tgtEl>
                                          <p:spTgt spid="12"/>
                                        </p:tgtEl>
                                        <p:attrNameLst>
                                          <p:attrName>ppt_x</p:attrName>
                                        </p:attrNameLst>
                                      </p:cBhvr>
                                      <p:tavLst>
                                        <p:tav tm="0">
                                          <p:val>
                                            <p:strVal val="0-#ppt_w/2"/>
                                          </p:val>
                                        </p:tav>
                                        <p:tav tm="100000">
                                          <p:val>
                                            <p:strVal val="#ppt_x"/>
                                          </p:val>
                                        </p:tav>
                                      </p:tavLst>
                                    </p:anim>
                                    <p:anim calcmode="lin" valueType="num">
                                      <p:cBhvr additive="base">
                                        <p:cTn id="120" dur="3500" fill="hold"/>
                                        <p:tgtEl>
                                          <p:spTgt spid="12"/>
                                        </p:tgtEl>
                                        <p:attrNameLst>
                                          <p:attrName>ppt_y</p:attrName>
                                        </p:attrNameLst>
                                      </p:cBhvr>
                                      <p:tavLst>
                                        <p:tav tm="0">
                                          <p:val>
                                            <p:strVal val="0-#ppt_h/2"/>
                                          </p:val>
                                        </p:tav>
                                        <p:tav tm="100000">
                                          <p:val>
                                            <p:strVal val="#ppt_y"/>
                                          </p:val>
                                        </p:tav>
                                      </p:tavLst>
                                    </p:anim>
                                  </p:childTnLst>
                                </p:cTn>
                              </p:par>
                              <p:par>
                                <p:cTn id="121" presetID="19" presetClass="entr" presetSubtype="10" fill="hold" grpId="1" nodeType="withEffect">
                                  <p:stCondLst>
                                    <p:cond delay="0"/>
                                  </p:stCondLst>
                                  <p:childTnLst>
                                    <p:set>
                                      <p:cBhvr>
                                        <p:cTn id="122" dur="1" fill="hold">
                                          <p:stCondLst>
                                            <p:cond delay="0"/>
                                          </p:stCondLst>
                                        </p:cTn>
                                        <p:tgtEl>
                                          <p:spTgt spid="12"/>
                                        </p:tgtEl>
                                        <p:attrNameLst>
                                          <p:attrName>style.visibility</p:attrName>
                                        </p:attrNameLst>
                                      </p:cBhvr>
                                      <p:to>
                                        <p:strVal val="visible"/>
                                      </p:to>
                                    </p:set>
                                    <p:anim calcmode="lin" valueType="num">
                                      <p:cBhvr>
                                        <p:cTn id="123" dur="3500" fill="hold"/>
                                        <p:tgtEl>
                                          <p:spTgt spid="12"/>
                                        </p:tgtEl>
                                        <p:attrNameLst>
                                          <p:attrName>ppt_w</p:attrName>
                                        </p:attrNameLst>
                                      </p:cBhvr>
                                      <p:tavLst>
                                        <p:tav tm="0" fmla="#ppt_w*sin(2.5*pi*$)">
                                          <p:val>
                                            <p:fltVal val="0"/>
                                          </p:val>
                                        </p:tav>
                                        <p:tav tm="100000">
                                          <p:val>
                                            <p:fltVal val="1"/>
                                          </p:val>
                                        </p:tav>
                                      </p:tavLst>
                                    </p:anim>
                                    <p:anim calcmode="lin" valueType="num">
                                      <p:cBhvr>
                                        <p:cTn id="124" dur="3500" fill="hold"/>
                                        <p:tgtEl>
                                          <p:spTgt spid="12"/>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grpId="2" nodeType="withEffect">
                                  <p:stCondLst>
                                    <p:cond delay="0"/>
                                  </p:stCondLst>
                                  <p:childTnLst>
                                    <p:animRot by="-21600000">
                                      <p:cBhvr>
                                        <p:cTn id="126" dur="3500" fill="hold"/>
                                        <p:tgtEl>
                                          <p:spTgt spid="12"/>
                                        </p:tgtEl>
                                        <p:attrNameLst>
                                          <p:attrName>r</p:attrName>
                                        </p:attrNameLst>
                                      </p:cBhvr>
                                    </p:animRot>
                                  </p:childTnLst>
                                </p:cTn>
                              </p:par>
                              <p:par>
                                <p:cTn id="127" presetID="2" presetClass="exit" presetSubtype="9" fill="hold" grpId="3" nodeType="withEffect">
                                  <p:stCondLst>
                                    <p:cond delay="0"/>
                                  </p:stCondLst>
                                  <p:childTnLst>
                                    <p:anim calcmode="lin" valueType="num">
                                      <p:cBhvr additive="base">
                                        <p:cTn id="128" dur="3500"/>
                                        <p:tgtEl>
                                          <p:spTgt spid="12"/>
                                        </p:tgtEl>
                                        <p:attrNameLst>
                                          <p:attrName>ppt_x</p:attrName>
                                        </p:attrNameLst>
                                      </p:cBhvr>
                                      <p:tavLst>
                                        <p:tav tm="0">
                                          <p:val>
                                            <p:strVal val="ppt_x"/>
                                          </p:val>
                                        </p:tav>
                                        <p:tav tm="100000">
                                          <p:val>
                                            <p:strVal val="0-ppt_w/2"/>
                                          </p:val>
                                        </p:tav>
                                      </p:tavLst>
                                    </p:anim>
                                    <p:anim calcmode="lin" valueType="num">
                                      <p:cBhvr additive="base">
                                        <p:cTn id="129" dur="3500"/>
                                        <p:tgtEl>
                                          <p:spTgt spid="12"/>
                                        </p:tgtEl>
                                        <p:attrNameLst>
                                          <p:attrName>ppt_y</p:attrName>
                                        </p:attrNameLst>
                                      </p:cBhvr>
                                      <p:tavLst>
                                        <p:tav tm="0">
                                          <p:val>
                                            <p:strVal val="ppt_y"/>
                                          </p:val>
                                        </p:tav>
                                        <p:tav tm="100000">
                                          <p:val>
                                            <p:strVal val="0-ppt_h/2"/>
                                          </p:val>
                                        </p:tav>
                                      </p:tavLst>
                                    </p:anim>
                                    <p:set>
                                      <p:cBhvr>
                                        <p:cTn id="130" dur="1" fill="hold">
                                          <p:stCondLst>
                                            <p:cond delay="3499"/>
                                          </p:stCondLst>
                                        </p:cTn>
                                        <p:tgtEl>
                                          <p:spTgt spid="12"/>
                                        </p:tgtEl>
                                        <p:attrNameLst>
                                          <p:attrName>style.visibility</p:attrName>
                                        </p:attrNameLst>
                                      </p:cBhvr>
                                      <p:to>
                                        <p:strVal val="hidden"/>
                                      </p:to>
                                    </p:set>
                                  </p:childTnLst>
                                </p:cTn>
                              </p:par>
                              <p:par>
                                <p:cTn id="131" presetID="2" presetClass="entr" presetSubtype="9" fill="hold" grpId="0" nodeType="withEffect">
                                  <p:stCondLst>
                                    <p:cond delay="0"/>
                                  </p:stCondLst>
                                  <p:childTnLst>
                                    <p:set>
                                      <p:cBhvr>
                                        <p:cTn id="132" dur="1" fill="hold">
                                          <p:stCondLst>
                                            <p:cond delay="0"/>
                                          </p:stCondLst>
                                        </p:cTn>
                                        <p:tgtEl>
                                          <p:spTgt spid="11"/>
                                        </p:tgtEl>
                                        <p:attrNameLst>
                                          <p:attrName>style.visibility</p:attrName>
                                        </p:attrNameLst>
                                      </p:cBhvr>
                                      <p:to>
                                        <p:strVal val="visible"/>
                                      </p:to>
                                    </p:set>
                                    <p:anim calcmode="lin" valueType="num">
                                      <p:cBhvr additive="base">
                                        <p:cTn id="133" dur="3500" fill="hold"/>
                                        <p:tgtEl>
                                          <p:spTgt spid="11"/>
                                        </p:tgtEl>
                                        <p:attrNameLst>
                                          <p:attrName>ppt_x</p:attrName>
                                        </p:attrNameLst>
                                      </p:cBhvr>
                                      <p:tavLst>
                                        <p:tav tm="0">
                                          <p:val>
                                            <p:strVal val="0-#ppt_w/2"/>
                                          </p:val>
                                        </p:tav>
                                        <p:tav tm="100000">
                                          <p:val>
                                            <p:strVal val="#ppt_x"/>
                                          </p:val>
                                        </p:tav>
                                      </p:tavLst>
                                    </p:anim>
                                    <p:anim calcmode="lin" valueType="num">
                                      <p:cBhvr additive="base">
                                        <p:cTn id="134" dur="3500" fill="hold"/>
                                        <p:tgtEl>
                                          <p:spTgt spid="11"/>
                                        </p:tgtEl>
                                        <p:attrNameLst>
                                          <p:attrName>ppt_y</p:attrName>
                                        </p:attrNameLst>
                                      </p:cBhvr>
                                      <p:tavLst>
                                        <p:tav tm="0">
                                          <p:val>
                                            <p:strVal val="0-#ppt_h/2"/>
                                          </p:val>
                                        </p:tav>
                                        <p:tav tm="100000">
                                          <p:val>
                                            <p:strVal val="#ppt_y"/>
                                          </p:val>
                                        </p:tav>
                                      </p:tavLst>
                                    </p:anim>
                                  </p:childTnLst>
                                </p:cTn>
                              </p:par>
                              <p:par>
                                <p:cTn id="135" presetID="19" presetClass="entr" presetSubtype="10" fill="hold" grpId="1" nodeType="withEffect">
                                  <p:stCondLst>
                                    <p:cond delay="0"/>
                                  </p:stCondLst>
                                  <p:childTnLst>
                                    <p:set>
                                      <p:cBhvr>
                                        <p:cTn id="136" dur="1" fill="hold">
                                          <p:stCondLst>
                                            <p:cond delay="0"/>
                                          </p:stCondLst>
                                        </p:cTn>
                                        <p:tgtEl>
                                          <p:spTgt spid="11"/>
                                        </p:tgtEl>
                                        <p:attrNameLst>
                                          <p:attrName>style.visibility</p:attrName>
                                        </p:attrNameLst>
                                      </p:cBhvr>
                                      <p:to>
                                        <p:strVal val="visible"/>
                                      </p:to>
                                    </p:set>
                                    <p:anim calcmode="lin" valueType="num">
                                      <p:cBhvr>
                                        <p:cTn id="137" dur="3500" fill="hold"/>
                                        <p:tgtEl>
                                          <p:spTgt spid="11"/>
                                        </p:tgtEl>
                                        <p:attrNameLst>
                                          <p:attrName>ppt_w</p:attrName>
                                        </p:attrNameLst>
                                      </p:cBhvr>
                                      <p:tavLst>
                                        <p:tav tm="0" fmla="#ppt_w*sin(2.5*pi*$)">
                                          <p:val>
                                            <p:fltVal val="0"/>
                                          </p:val>
                                        </p:tav>
                                        <p:tav tm="100000">
                                          <p:val>
                                            <p:fltVal val="1"/>
                                          </p:val>
                                        </p:tav>
                                      </p:tavLst>
                                    </p:anim>
                                    <p:anim calcmode="lin" valueType="num">
                                      <p:cBhvr>
                                        <p:cTn id="138" dur="3500" fill="hold"/>
                                        <p:tgtEl>
                                          <p:spTgt spid="11"/>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grpId="2" nodeType="withEffect">
                                  <p:stCondLst>
                                    <p:cond delay="0"/>
                                  </p:stCondLst>
                                  <p:childTnLst>
                                    <p:animRot by="-21600000">
                                      <p:cBhvr>
                                        <p:cTn id="140" dur="3500" fill="hold"/>
                                        <p:tgtEl>
                                          <p:spTgt spid="11"/>
                                        </p:tgtEl>
                                        <p:attrNameLst>
                                          <p:attrName>r</p:attrName>
                                        </p:attrNameLst>
                                      </p:cBhvr>
                                    </p:animRot>
                                  </p:childTnLst>
                                </p:cTn>
                              </p:par>
                              <p:par>
                                <p:cTn id="141" presetID="2" presetClass="exit" presetSubtype="9" fill="hold" grpId="3" nodeType="withEffect">
                                  <p:stCondLst>
                                    <p:cond delay="0"/>
                                  </p:stCondLst>
                                  <p:childTnLst>
                                    <p:anim calcmode="lin" valueType="num">
                                      <p:cBhvr additive="base">
                                        <p:cTn id="142" dur="3500"/>
                                        <p:tgtEl>
                                          <p:spTgt spid="11"/>
                                        </p:tgtEl>
                                        <p:attrNameLst>
                                          <p:attrName>ppt_x</p:attrName>
                                        </p:attrNameLst>
                                      </p:cBhvr>
                                      <p:tavLst>
                                        <p:tav tm="0">
                                          <p:val>
                                            <p:strVal val="ppt_x"/>
                                          </p:val>
                                        </p:tav>
                                        <p:tav tm="100000">
                                          <p:val>
                                            <p:strVal val="0-ppt_w/2"/>
                                          </p:val>
                                        </p:tav>
                                      </p:tavLst>
                                    </p:anim>
                                    <p:anim calcmode="lin" valueType="num">
                                      <p:cBhvr additive="base">
                                        <p:cTn id="143" dur="3500"/>
                                        <p:tgtEl>
                                          <p:spTgt spid="11"/>
                                        </p:tgtEl>
                                        <p:attrNameLst>
                                          <p:attrName>ppt_y</p:attrName>
                                        </p:attrNameLst>
                                      </p:cBhvr>
                                      <p:tavLst>
                                        <p:tav tm="0">
                                          <p:val>
                                            <p:strVal val="ppt_y"/>
                                          </p:val>
                                        </p:tav>
                                        <p:tav tm="100000">
                                          <p:val>
                                            <p:strVal val="0-ppt_h/2"/>
                                          </p:val>
                                        </p:tav>
                                      </p:tavLst>
                                    </p:anim>
                                    <p:set>
                                      <p:cBhvr>
                                        <p:cTn id="144" dur="1" fill="hold">
                                          <p:stCondLst>
                                            <p:cond delay="3499"/>
                                          </p:stCondLst>
                                        </p:cTn>
                                        <p:tgtEl>
                                          <p:spTgt spid="11"/>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10"/>
                                        </p:tgtEl>
                                        <p:attrNameLst>
                                          <p:attrName>style.visibility</p:attrName>
                                        </p:attrNameLst>
                                      </p:cBhvr>
                                      <p:to>
                                        <p:strVal val="visible"/>
                                      </p:to>
                                    </p:set>
                                    <p:anim calcmode="lin" valueType="num">
                                      <p:cBhvr additive="base">
                                        <p:cTn id="147" dur="3500" fill="hold"/>
                                        <p:tgtEl>
                                          <p:spTgt spid="10"/>
                                        </p:tgtEl>
                                        <p:attrNameLst>
                                          <p:attrName>ppt_x</p:attrName>
                                        </p:attrNameLst>
                                      </p:cBhvr>
                                      <p:tavLst>
                                        <p:tav tm="0">
                                          <p:val>
                                            <p:strVal val="0-#ppt_w/2"/>
                                          </p:val>
                                        </p:tav>
                                        <p:tav tm="100000">
                                          <p:val>
                                            <p:strVal val="#ppt_x"/>
                                          </p:val>
                                        </p:tav>
                                      </p:tavLst>
                                    </p:anim>
                                    <p:anim calcmode="lin" valueType="num">
                                      <p:cBhvr additive="base">
                                        <p:cTn id="148" dur="3500" fill="hold"/>
                                        <p:tgtEl>
                                          <p:spTgt spid="10"/>
                                        </p:tgtEl>
                                        <p:attrNameLst>
                                          <p:attrName>ppt_y</p:attrName>
                                        </p:attrNameLst>
                                      </p:cBhvr>
                                      <p:tavLst>
                                        <p:tav tm="0">
                                          <p:val>
                                            <p:strVal val="0-#ppt_h/2"/>
                                          </p:val>
                                        </p:tav>
                                        <p:tav tm="100000">
                                          <p:val>
                                            <p:strVal val="#ppt_y"/>
                                          </p:val>
                                        </p:tav>
                                      </p:tavLst>
                                    </p:anim>
                                  </p:childTnLst>
                                </p:cTn>
                              </p:par>
                              <p:par>
                                <p:cTn id="149" presetID="19" presetClass="entr" presetSubtype="10" fill="hold" grpId="1"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p:cTn id="151" dur="3500" fill="hold"/>
                                        <p:tgtEl>
                                          <p:spTgt spid="10"/>
                                        </p:tgtEl>
                                        <p:attrNameLst>
                                          <p:attrName>ppt_w</p:attrName>
                                        </p:attrNameLst>
                                      </p:cBhvr>
                                      <p:tavLst>
                                        <p:tav tm="0" fmla="#ppt_w*sin(2.5*pi*$)">
                                          <p:val>
                                            <p:fltVal val="0"/>
                                          </p:val>
                                        </p:tav>
                                        <p:tav tm="100000">
                                          <p:val>
                                            <p:fltVal val="1"/>
                                          </p:val>
                                        </p:tav>
                                      </p:tavLst>
                                    </p:anim>
                                    <p:anim calcmode="lin" valueType="num">
                                      <p:cBhvr>
                                        <p:cTn id="152" dur="3500" fill="hold"/>
                                        <p:tgtEl>
                                          <p:spTgt spid="10"/>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grpId="2" nodeType="withEffect">
                                  <p:stCondLst>
                                    <p:cond delay="0"/>
                                  </p:stCondLst>
                                  <p:childTnLst>
                                    <p:animRot by="-21600000">
                                      <p:cBhvr>
                                        <p:cTn id="154" dur="3500" fill="hold"/>
                                        <p:tgtEl>
                                          <p:spTgt spid="10"/>
                                        </p:tgtEl>
                                        <p:attrNameLst>
                                          <p:attrName>r</p:attrName>
                                        </p:attrNameLst>
                                      </p:cBhvr>
                                    </p:animRot>
                                  </p:childTnLst>
                                </p:cTn>
                              </p:par>
                              <p:par>
                                <p:cTn id="155" presetID="2" presetClass="exit" presetSubtype="9" fill="hold" grpId="3" nodeType="withEffect">
                                  <p:stCondLst>
                                    <p:cond delay="0"/>
                                  </p:stCondLst>
                                  <p:childTnLst>
                                    <p:anim calcmode="lin" valueType="num">
                                      <p:cBhvr additive="base">
                                        <p:cTn id="156" dur="3500"/>
                                        <p:tgtEl>
                                          <p:spTgt spid="10"/>
                                        </p:tgtEl>
                                        <p:attrNameLst>
                                          <p:attrName>ppt_x</p:attrName>
                                        </p:attrNameLst>
                                      </p:cBhvr>
                                      <p:tavLst>
                                        <p:tav tm="0">
                                          <p:val>
                                            <p:strVal val="ppt_x"/>
                                          </p:val>
                                        </p:tav>
                                        <p:tav tm="100000">
                                          <p:val>
                                            <p:strVal val="0-ppt_w/2"/>
                                          </p:val>
                                        </p:tav>
                                      </p:tavLst>
                                    </p:anim>
                                    <p:anim calcmode="lin" valueType="num">
                                      <p:cBhvr additive="base">
                                        <p:cTn id="157" dur="3500"/>
                                        <p:tgtEl>
                                          <p:spTgt spid="10"/>
                                        </p:tgtEl>
                                        <p:attrNameLst>
                                          <p:attrName>ppt_y</p:attrName>
                                        </p:attrNameLst>
                                      </p:cBhvr>
                                      <p:tavLst>
                                        <p:tav tm="0">
                                          <p:val>
                                            <p:strVal val="ppt_y"/>
                                          </p:val>
                                        </p:tav>
                                        <p:tav tm="100000">
                                          <p:val>
                                            <p:strVal val="0-ppt_h/2"/>
                                          </p:val>
                                        </p:tav>
                                      </p:tavLst>
                                    </p:anim>
                                    <p:set>
                                      <p:cBhvr>
                                        <p:cTn id="158" dur="1" fill="hold">
                                          <p:stCondLst>
                                            <p:cond delay="3499"/>
                                          </p:stCondLst>
                                        </p:cTn>
                                        <p:tgtEl>
                                          <p:spTgt spid="10"/>
                                        </p:tgtEl>
                                        <p:attrNameLst>
                                          <p:attrName>style.visibility</p:attrName>
                                        </p:attrNameLst>
                                      </p:cBhvr>
                                      <p:to>
                                        <p:strVal val="hidden"/>
                                      </p:to>
                                    </p:set>
                                  </p:childTnLst>
                                </p:cTn>
                              </p:par>
                              <p:par>
                                <p:cTn id="159" presetID="2" presetClass="entr" presetSubtype="12" fill="hold" grpId="0" nodeType="withEffect">
                                  <p:stCondLst>
                                    <p:cond delay="0"/>
                                  </p:stCondLst>
                                  <p:childTnLst>
                                    <p:set>
                                      <p:cBhvr>
                                        <p:cTn id="160" dur="1" fill="hold">
                                          <p:stCondLst>
                                            <p:cond delay="0"/>
                                          </p:stCondLst>
                                        </p:cTn>
                                        <p:tgtEl>
                                          <p:spTgt spid="16"/>
                                        </p:tgtEl>
                                        <p:attrNameLst>
                                          <p:attrName>style.visibility</p:attrName>
                                        </p:attrNameLst>
                                      </p:cBhvr>
                                      <p:to>
                                        <p:strVal val="visible"/>
                                      </p:to>
                                    </p:set>
                                    <p:anim calcmode="lin" valueType="num">
                                      <p:cBhvr additive="base">
                                        <p:cTn id="161" dur="3500" fill="hold"/>
                                        <p:tgtEl>
                                          <p:spTgt spid="16"/>
                                        </p:tgtEl>
                                        <p:attrNameLst>
                                          <p:attrName>ppt_x</p:attrName>
                                        </p:attrNameLst>
                                      </p:cBhvr>
                                      <p:tavLst>
                                        <p:tav tm="0">
                                          <p:val>
                                            <p:strVal val="0-#ppt_w/2"/>
                                          </p:val>
                                        </p:tav>
                                        <p:tav tm="100000">
                                          <p:val>
                                            <p:strVal val="#ppt_x"/>
                                          </p:val>
                                        </p:tav>
                                      </p:tavLst>
                                    </p:anim>
                                    <p:anim calcmode="lin" valueType="num">
                                      <p:cBhvr additive="base">
                                        <p:cTn id="162" dur="3500" fill="hold"/>
                                        <p:tgtEl>
                                          <p:spTgt spid="16"/>
                                        </p:tgtEl>
                                        <p:attrNameLst>
                                          <p:attrName>ppt_y</p:attrName>
                                        </p:attrNameLst>
                                      </p:cBhvr>
                                      <p:tavLst>
                                        <p:tav tm="0">
                                          <p:val>
                                            <p:strVal val="1+#ppt_h/2"/>
                                          </p:val>
                                        </p:tav>
                                        <p:tav tm="100000">
                                          <p:val>
                                            <p:strVal val="#ppt_y"/>
                                          </p:val>
                                        </p:tav>
                                      </p:tavLst>
                                    </p:anim>
                                  </p:childTnLst>
                                </p:cTn>
                              </p:par>
                              <p:par>
                                <p:cTn id="163" presetID="19" presetClass="entr" presetSubtype="10" fill="hold" grpId="1" nodeType="withEffect">
                                  <p:stCondLst>
                                    <p:cond delay="0"/>
                                  </p:stCondLst>
                                  <p:childTnLst>
                                    <p:set>
                                      <p:cBhvr>
                                        <p:cTn id="164" dur="1" fill="hold">
                                          <p:stCondLst>
                                            <p:cond delay="0"/>
                                          </p:stCondLst>
                                        </p:cTn>
                                        <p:tgtEl>
                                          <p:spTgt spid="16"/>
                                        </p:tgtEl>
                                        <p:attrNameLst>
                                          <p:attrName>style.visibility</p:attrName>
                                        </p:attrNameLst>
                                      </p:cBhvr>
                                      <p:to>
                                        <p:strVal val="visible"/>
                                      </p:to>
                                    </p:set>
                                    <p:anim calcmode="lin" valueType="num">
                                      <p:cBhvr>
                                        <p:cTn id="165" dur="3500" fill="hold"/>
                                        <p:tgtEl>
                                          <p:spTgt spid="16"/>
                                        </p:tgtEl>
                                        <p:attrNameLst>
                                          <p:attrName>ppt_w</p:attrName>
                                        </p:attrNameLst>
                                      </p:cBhvr>
                                      <p:tavLst>
                                        <p:tav tm="0" fmla="#ppt_w*sin(2.5*pi*$)">
                                          <p:val>
                                            <p:fltVal val="0"/>
                                          </p:val>
                                        </p:tav>
                                        <p:tav tm="100000">
                                          <p:val>
                                            <p:fltVal val="1"/>
                                          </p:val>
                                        </p:tav>
                                      </p:tavLst>
                                    </p:anim>
                                    <p:anim calcmode="lin" valueType="num">
                                      <p:cBhvr>
                                        <p:cTn id="166" dur="3500" fill="hold"/>
                                        <p:tgtEl>
                                          <p:spTgt spid="16"/>
                                        </p:tgtEl>
                                        <p:attrNameLst>
                                          <p:attrName>ppt_h</p:attrName>
                                        </p:attrNameLst>
                                      </p:cBhvr>
                                      <p:tavLst>
                                        <p:tav tm="0">
                                          <p:val>
                                            <p:strVal val="#ppt_h"/>
                                          </p:val>
                                        </p:tav>
                                        <p:tav tm="100000">
                                          <p:val>
                                            <p:strVal val="#ppt_h"/>
                                          </p:val>
                                        </p:tav>
                                      </p:tavLst>
                                    </p:anim>
                                  </p:childTnLst>
                                </p:cTn>
                              </p:par>
                              <p:par>
                                <p:cTn id="167" presetID="8" presetClass="emph" presetSubtype="0" fill="hold" grpId="2" nodeType="withEffect">
                                  <p:stCondLst>
                                    <p:cond delay="0"/>
                                  </p:stCondLst>
                                  <p:childTnLst>
                                    <p:animRot by="21600000">
                                      <p:cBhvr>
                                        <p:cTn id="168" dur="3500" fill="hold"/>
                                        <p:tgtEl>
                                          <p:spTgt spid="16"/>
                                        </p:tgtEl>
                                        <p:attrNameLst>
                                          <p:attrName>r</p:attrName>
                                        </p:attrNameLst>
                                      </p:cBhvr>
                                    </p:animRot>
                                  </p:childTnLst>
                                </p:cTn>
                              </p:par>
                              <p:par>
                                <p:cTn id="169" presetID="2" presetClass="exit" presetSubtype="12" fill="hold" grpId="3" nodeType="withEffect">
                                  <p:stCondLst>
                                    <p:cond delay="0"/>
                                  </p:stCondLst>
                                  <p:childTnLst>
                                    <p:anim calcmode="lin" valueType="num">
                                      <p:cBhvr additive="base">
                                        <p:cTn id="170" dur="3500"/>
                                        <p:tgtEl>
                                          <p:spTgt spid="16"/>
                                        </p:tgtEl>
                                        <p:attrNameLst>
                                          <p:attrName>ppt_x</p:attrName>
                                        </p:attrNameLst>
                                      </p:cBhvr>
                                      <p:tavLst>
                                        <p:tav tm="0">
                                          <p:val>
                                            <p:strVal val="ppt_x"/>
                                          </p:val>
                                        </p:tav>
                                        <p:tav tm="100000">
                                          <p:val>
                                            <p:strVal val="0-ppt_w/2"/>
                                          </p:val>
                                        </p:tav>
                                      </p:tavLst>
                                    </p:anim>
                                    <p:anim calcmode="lin" valueType="num">
                                      <p:cBhvr additive="base">
                                        <p:cTn id="171" dur="3500"/>
                                        <p:tgtEl>
                                          <p:spTgt spid="16"/>
                                        </p:tgtEl>
                                        <p:attrNameLst>
                                          <p:attrName>ppt_y</p:attrName>
                                        </p:attrNameLst>
                                      </p:cBhvr>
                                      <p:tavLst>
                                        <p:tav tm="0">
                                          <p:val>
                                            <p:strVal val="ppt_y"/>
                                          </p:val>
                                        </p:tav>
                                        <p:tav tm="100000">
                                          <p:val>
                                            <p:strVal val="1+ppt_h/2"/>
                                          </p:val>
                                        </p:tav>
                                      </p:tavLst>
                                    </p:anim>
                                    <p:set>
                                      <p:cBhvr>
                                        <p:cTn id="172" dur="1" fill="hold">
                                          <p:stCondLst>
                                            <p:cond delay="3499"/>
                                          </p:stCondLst>
                                        </p:cTn>
                                        <p:tgtEl>
                                          <p:spTgt spid="16"/>
                                        </p:tgtEl>
                                        <p:attrNameLst>
                                          <p:attrName>style.visibility</p:attrName>
                                        </p:attrNameLst>
                                      </p:cBhvr>
                                      <p:to>
                                        <p:strVal val="hidden"/>
                                      </p:to>
                                    </p:set>
                                  </p:childTnLst>
                                </p:cTn>
                              </p:par>
                              <p:par>
                                <p:cTn id="173" presetID="23" presetClass="entr" presetSubtype="272" fill="hold" nodeType="withEffect">
                                  <p:stCondLst>
                                    <p:cond delay="500"/>
                                  </p:stCondLst>
                                  <p:childTnLst>
                                    <p:set>
                                      <p:cBhvr>
                                        <p:cTn id="174" dur="1" fill="hold">
                                          <p:stCondLst>
                                            <p:cond delay="0"/>
                                          </p:stCondLst>
                                        </p:cTn>
                                        <p:tgtEl>
                                          <p:spTgt spid="25"/>
                                        </p:tgtEl>
                                        <p:attrNameLst>
                                          <p:attrName>style.visibility</p:attrName>
                                        </p:attrNameLst>
                                      </p:cBhvr>
                                      <p:to>
                                        <p:strVal val="visible"/>
                                      </p:to>
                                    </p:set>
                                    <p:anim calcmode="lin" valueType="num">
                                      <p:cBhvr>
                                        <p:cTn id="175" dur="3000" fill="hold"/>
                                        <p:tgtEl>
                                          <p:spTgt spid="25"/>
                                        </p:tgtEl>
                                        <p:attrNameLst>
                                          <p:attrName>ppt_w</p:attrName>
                                        </p:attrNameLst>
                                      </p:cBhvr>
                                      <p:tavLst>
                                        <p:tav tm="0">
                                          <p:val>
                                            <p:strVal val="2/3*#ppt_w"/>
                                          </p:val>
                                        </p:tav>
                                        <p:tav tm="100000">
                                          <p:val>
                                            <p:strVal val="#ppt_w"/>
                                          </p:val>
                                        </p:tav>
                                      </p:tavLst>
                                    </p:anim>
                                    <p:anim calcmode="lin" valueType="num">
                                      <p:cBhvr>
                                        <p:cTn id="176" dur="3000" fill="hold"/>
                                        <p:tgtEl>
                                          <p:spTgt spid="25"/>
                                        </p:tgtEl>
                                        <p:attrNameLst>
                                          <p:attrName>ppt_h</p:attrName>
                                        </p:attrNameLst>
                                      </p:cBhvr>
                                      <p:tavLst>
                                        <p:tav tm="0">
                                          <p:val>
                                            <p:strVal val="2/3*#ppt_h"/>
                                          </p:val>
                                        </p:tav>
                                        <p:tav tm="100000">
                                          <p:val>
                                            <p:strVal val="#ppt_h"/>
                                          </p:val>
                                        </p:tav>
                                      </p:tavLst>
                                    </p:anim>
                                  </p:childTnLst>
                                </p:cTn>
                              </p:par>
                              <p:par>
                                <p:cTn id="177" presetID="8" presetClass="entr" presetSubtype="32" fill="hold" nodeType="withEffect">
                                  <p:stCondLst>
                                    <p:cond delay="500"/>
                                  </p:stCondLst>
                                  <p:childTnLst>
                                    <p:set>
                                      <p:cBhvr>
                                        <p:cTn id="178" dur="1" fill="hold">
                                          <p:stCondLst>
                                            <p:cond delay="0"/>
                                          </p:stCondLst>
                                        </p:cTn>
                                        <p:tgtEl>
                                          <p:spTgt spid="25"/>
                                        </p:tgtEl>
                                        <p:attrNameLst>
                                          <p:attrName>style.visibility</p:attrName>
                                        </p:attrNameLst>
                                      </p:cBhvr>
                                      <p:to>
                                        <p:strVal val="visible"/>
                                      </p:to>
                                    </p:set>
                                    <p:animEffect transition="in" filter="diamond(out)">
                                      <p:cBhvr>
                                        <p:cTn id="179" dur="3000"/>
                                        <p:tgtEl>
                                          <p:spTgt spid="25"/>
                                        </p:tgtEl>
                                      </p:cBhvr>
                                    </p:animEffect>
                                  </p:childTnLst>
                                </p:cTn>
                              </p:par>
                              <p:par>
                                <p:cTn id="180" presetID="9" presetClass="emph" presetSubtype="0" grpId="0" nodeType="withEffect">
                                  <p:stCondLst>
                                    <p:cond delay="0"/>
                                  </p:stCondLst>
                                  <p:childTnLst>
                                    <p:set>
                                      <p:cBhvr rctx="PPT">
                                        <p:cTn id="181" dur="indefinite"/>
                                        <p:tgtEl>
                                          <p:spTgt spid="24"/>
                                        </p:tgtEl>
                                        <p:attrNameLst>
                                          <p:attrName>style.opacity</p:attrName>
                                        </p:attrNameLst>
                                      </p:cBhvr>
                                      <p:to>
                                        <p:strVal val="0"/>
                                      </p:to>
                                    </p:set>
                                    <p:animEffect filter="image" prLst="opacity: 0">
                                      <p:cBhvr rctx="IE">
                                        <p:cTn id="182" dur="indefinite"/>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24"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a:off x="-26368" y="0"/>
            <a:ext cx="9144000" cy="5143500"/>
            <a:chOff x="0" y="0"/>
            <a:chExt cx="9144000" cy="5143500"/>
          </a:xfrm>
        </p:grpSpPr>
        <p:sp>
          <p:nvSpPr>
            <p:cNvPr id="128" name="127 Rectángulo"/>
            <p:cNvSpPr/>
            <p:nvPr/>
          </p:nvSpPr>
          <p:spPr>
            <a:xfrm rot="10800000">
              <a:off x="0" y="0"/>
              <a:ext cx="4572000" cy="5143500"/>
            </a:xfrm>
            <a:prstGeom prst="rect">
              <a:avLst/>
            </a:prstGeom>
            <a:gradFill flip="none" rotWithShape="1">
              <a:gsLst>
                <a:gs pos="24000">
                  <a:srgbClr val="1A1245">
                    <a:lumMod val="24000"/>
                  </a:srgbClr>
                </a:gs>
                <a:gs pos="100000">
                  <a:srgbClr val="C00000">
                    <a:lumMod val="4000"/>
                  </a:srgbClr>
                </a:gs>
                <a:gs pos="68000">
                  <a:srgbClr val="5454D4">
                    <a:alpha val="97000"/>
                    <a:lumMod val="7000"/>
                  </a:srgbClr>
                </a:gs>
                <a:gs pos="83000">
                  <a:srgbClr val="66FFFF">
                    <a:lumMod val="0"/>
                    <a:lumOff val="100000"/>
                  </a:srgbClr>
                </a:gs>
              </a:gsLst>
              <a:path path="circle">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flipH="1">
              <a:off x="4572000" y="0"/>
              <a:ext cx="4572000" cy="5143500"/>
            </a:xfrm>
            <a:prstGeom prst="rect">
              <a:avLst/>
            </a:prstGeom>
            <a:gradFill flip="none" rotWithShape="1">
              <a:gsLst>
                <a:gs pos="24000">
                  <a:srgbClr val="1A1245">
                    <a:lumMod val="24000"/>
                  </a:srgbClr>
                </a:gs>
                <a:gs pos="100000">
                  <a:srgbClr val="C00000">
                    <a:lumMod val="4000"/>
                  </a:srgbClr>
                </a:gs>
                <a:gs pos="68000">
                  <a:srgbClr val="5454D4">
                    <a:alpha val="97000"/>
                    <a:lumMod val="7000"/>
                  </a:srgbClr>
                </a:gs>
                <a:gs pos="83000">
                  <a:srgbClr val="66FFFF">
                    <a:lumMod val="0"/>
                    <a:lumOff val="100000"/>
                  </a:srgbClr>
                </a:gs>
              </a:gsLst>
              <a:path path="circle">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6" name="115 Imagen" descr="Diapositiva5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1491"/>
          <a:stretch/>
        </p:blipFill>
        <p:spPr>
          <a:xfrm>
            <a:off x="0" y="-5220102"/>
            <a:ext cx="9144000" cy="10363602"/>
          </a:xfrm>
          <a:prstGeom prst="rect">
            <a:avLst/>
          </a:prstGeom>
          <a:noFill/>
          <a:ln>
            <a:noFill/>
          </a:ln>
        </p:spPr>
      </p:pic>
      <p:sp>
        <p:nvSpPr>
          <p:cNvPr id="2" name="1 Rectángulo"/>
          <p:cNvSpPr/>
          <p:nvPr/>
        </p:nvSpPr>
        <p:spPr>
          <a:xfrm rot="7974326">
            <a:off x="3439984" y="919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7974326">
            <a:off x="3455658" y="40264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7974326">
            <a:off x="3444683" y="839868"/>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7974326">
            <a:off x="3439984" y="125359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7974326">
            <a:off x="3455658" y="164704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7974326">
            <a:off x="3444683" y="208426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7974326">
            <a:off x="3433709" y="2521482"/>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7974326">
            <a:off x="3429010" y="293520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74326">
            <a:off x="3444683" y="332865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74326">
            <a:off x="3433709" y="376587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74326">
            <a:off x="2495960" y="750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74326">
            <a:off x="2511633" y="40095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74326">
            <a:off x="2500659" y="83817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74326">
            <a:off x="2495960" y="125189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7974326">
            <a:off x="2511633" y="1645348"/>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974326">
            <a:off x="2500659" y="208256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974326">
            <a:off x="2489685" y="251978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974326">
            <a:off x="2484985" y="293351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974326">
            <a:off x="3371955" y="4144752"/>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974326">
            <a:off x="2500659" y="332696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974326">
            <a:off x="2489685" y="376418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7974326">
            <a:off x="1637360" y="123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7974326">
            <a:off x="1653033" y="394682"/>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7974326">
            <a:off x="1642059" y="83190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7974326">
            <a:off x="1637360" y="124562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7974326">
            <a:off x="1653033" y="163907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7974326">
            <a:off x="1642059" y="207629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7974326">
            <a:off x="1631085" y="251351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7974326">
            <a:off x="1626386" y="292723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7974326">
            <a:off x="2427930" y="4143056"/>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7974326">
            <a:off x="1642059" y="332069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7974326">
            <a:off x="1631085" y="375790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7974326">
            <a:off x="693335" y="-46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7974326">
            <a:off x="709009" y="39298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7974326">
            <a:off x="698034" y="83020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7974326">
            <a:off x="693335" y="124393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7974326">
            <a:off x="709009" y="163738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7974326">
            <a:off x="698034" y="207460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7974326">
            <a:off x="687060" y="251182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7974326">
            <a:off x="682361" y="292554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7974326">
            <a:off x="1569331" y="4136784"/>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7974326">
            <a:off x="698034" y="331899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7974326">
            <a:off x="687060" y="375621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7974326">
            <a:off x="-40490" y="-32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7974326">
            <a:off x="-24817" y="393122"/>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7974326">
            <a:off x="-35791" y="83034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7974326">
            <a:off x="-40490" y="124406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7974326">
            <a:off x="625306" y="4135089"/>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7974326">
            <a:off x="-24817" y="163751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7974326">
            <a:off x="-35791" y="207473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7974326">
            <a:off x="-46765" y="251195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7974326">
            <a:off x="-51464" y="292567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7974326">
            <a:off x="-35791" y="331913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7974326">
            <a:off x="-46766" y="3756349"/>
            <a:ext cx="1260360"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7974326">
            <a:off x="-108520" y="4135225"/>
            <a:ext cx="1331102"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570640" flipH="1">
            <a:off x="4397399" y="966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570640" flipH="1">
            <a:off x="4381726" y="40311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570640" flipH="1">
            <a:off x="4392700" y="840332"/>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3570640" flipH="1">
            <a:off x="4397399" y="125405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570640" flipH="1">
            <a:off x="4381726" y="164750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570640" flipH="1">
            <a:off x="4392700" y="208472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570640" flipH="1">
            <a:off x="4403674" y="252194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570640" flipH="1">
            <a:off x="4408373" y="293567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570640" flipH="1">
            <a:off x="4392700" y="332912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570640" flipH="1">
            <a:off x="4403674" y="376634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570640" flipH="1">
            <a:off x="5341424" y="796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570640" flipH="1">
            <a:off x="5325751" y="40141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570640" flipH="1">
            <a:off x="5336725" y="838637"/>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570640" flipH="1">
            <a:off x="5341424" y="125236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570640" flipH="1">
            <a:off x="5325751" y="1645812"/>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570640" flipH="1">
            <a:off x="5336725" y="208303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570640" flipH="1">
            <a:off x="5347699" y="2520251"/>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570640" flipH="1">
            <a:off x="5352398" y="293397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570640" flipH="1">
            <a:off x="4394687" y="4145216"/>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570640" flipH="1">
            <a:off x="5336725" y="332742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570640" flipH="1">
            <a:off x="5347699" y="376464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570640" flipH="1">
            <a:off x="6200023" y="169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570640" flipH="1">
            <a:off x="6184350" y="39514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570640" flipH="1">
            <a:off x="6195324" y="83236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570640" flipH="1">
            <a:off x="6200023" y="124609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570640" flipH="1">
            <a:off x="6184350" y="163954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570640" flipH="1">
            <a:off x="6195324" y="207675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570640" flipH="1">
            <a:off x="6206298" y="251397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570640" flipH="1">
            <a:off x="6210997" y="292770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570640" flipH="1">
            <a:off x="5338711" y="4143520"/>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570640" flipH="1">
            <a:off x="6195324" y="332115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570640" flipH="1">
            <a:off x="6206298" y="375837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570640" flipH="1">
            <a:off x="7144048" y="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570640" flipH="1">
            <a:off x="7128375" y="39345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3570640" flipH="1">
            <a:off x="7139349" y="83067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3570640" flipH="1">
            <a:off x="7144048" y="124439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3570640" flipH="1">
            <a:off x="7128375" y="163784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3570640" flipH="1">
            <a:off x="7139349" y="207506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3570640" flipH="1">
            <a:off x="7150323" y="251228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3570640" flipH="1">
            <a:off x="7155022" y="2926008"/>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3570640" flipH="1">
            <a:off x="6197311" y="4137248"/>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3570640" flipH="1">
            <a:off x="7139349" y="3319458"/>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3570640" flipH="1">
            <a:off x="7150323" y="3756678"/>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3570640" flipH="1">
            <a:off x="7877873" y="13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3570640" flipH="1">
            <a:off x="7862200" y="393586"/>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3570640" flipH="1">
            <a:off x="7873174" y="830805"/>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3570640" flipH="1">
            <a:off x="7877873" y="124453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3570640" flipH="1">
            <a:off x="7141336" y="4135553"/>
            <a:ext cx="1331100"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13570640" flipH="1">
            <a:off x="7862200" y="1637980"/>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13570640" flipH="1">
            <a:off x="7873174" y="207519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13570640" flipH="1">
            <a:off x="7884149" y="2512419"/>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3570640" flipH="1">
            <a:off x="7888848" y="2926143"/>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3570640" flipH="1">
            <a:off x="7873174" y="3319594"/>
            <a:ext cx="1260358"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13570640" flipH="1">
            <a:off x="7884148" y="3756813"/>
            <a:ext cx="1260360" cy="592722"/>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13570640" flipH="1">
            <a:off x="7875160" y="4135689"/>
            <a:ext cx="1331102" cy="586773"/>
          </a:xfrm>
          <a:prstGeom prst="rect">
            <a:avLst/>
          </a:prstGeom>
          <a:gradFill flip="none" rotWithShape="1">
            <a:gsLst>
              <a:gs pos="56000">
                <a:srgbClr val="66FF33"/>
              </a:gs>
              <a:gs pos="35000">
                <a:srgbClr val="FF66FF"/>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flipH="1">
            <a:off x="-38100" y="-308570"/>
            <a:ext cx="9252520" cy="56101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29239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1+#ppt_w/2"/>
                                          </p:val>
                                        </p:tav>
                                        <p:tav tm="100000">
                                          <p:val>
                                            <p:strVal val="#ppt_x"/>
                                          </p:val>
                                        </p:tav>
                                      </p:tavLst>
                                    </p:anim>
                                    <p:anim calcmode="lin" valueType="num">
                                      <p:cBhvr additive="base">
                                        <p:cTn id="12" dur="2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1+#ppt_w/2"/>
                                          </p:val>
                                        </p:tav>
                                        <p:tav tm="100000">
                                          <p:val>
                                            <p:strVal val="#ppt_x"/>
                                          </p:val>
                                        </p:tav>
                                      </p:tavLst>
                                    </p:anim>
                                    <p:anim calcmode="lin" valueType="num">
                                      <p:cBhvr additive="base">
                                        <p:cTn id="16" dur="25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500" fill="hold"/>
                                        <p:tgtEl>
                                          <p:spTgt spid="5"/>
                                        </p:tgtEl>
                                        <p:attrNameLst>
                                          <p:attrName>ppt_x</p:attrName>
                                        </p:attrNameLst>
                                      </p:cBhvr>
                                      <p:tavLst>
                                        <p:tav tm="0">
                                          <p:val>
                                            <p:strVal val="1+#ppt_w/2"/>
                                          </p:val>
                                        </p:tav>
                                        <p:tav tm="100000">
                                          <p:val>
                                            <p:strVal val="#ppt_x"/>
                                          </p:val>
                                        </p:tav>
                                      </p:tavLst>
                                    </p:anim>
                                    <p:anim calcmode="lin" valueType="num">
                                      <p:cBhvr additive="base">
                                        <p:cTn id="20" dur="250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500" fill="hold"/>
                                        <p:tgtEl>
                                          <p:spTgt spid="6"/>
                                        </p:tgtEl>
                                        <p:attrNameLst>
                                          <p:attrName>ppt_x</p:attrName>
                                        </p:attrNameLst>
                                      </p:cBhvr>
                                      <p:tavLst>
                                        <p:tav tm="0">
                                          <p:val>
                                            <p:strVal val="1+#ppt_w/2"/>
                                          </p:val>
                                        </p:tav>
                                        <p:tav tm="100000">
                                          <p:val>
                                            <p:strVal val="#ppt_x"/>
                                          </p:val>
                                        </p:tav>
                                      </p:tavLst>
                                    </p:anim>
                                    <p:anim calcmode="lin" valueType="num">
                                      <p:cBhvr additive="base">
                                        <p:cTn id="24" dur="250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1+#ppt_w/2"/>
                                          </p:val>
                                        </p:tav>
                                        <p:tav tm="100000">
                                          <p:val>
                                            <p:strVal val="#ppt_x"/>
                                          </p:val>
                                        </p:tav>
                                      </p:tavLst>
                                    </p:anim>
                                    <p:anim calcmode="lin" valueType="num">
                                      <p:cBhvr additive="base">
                                        <p:cTn id="28" dur="250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500" fill="hold"/>
                                        <p:tgtEl>
                                          <p:spTgt spid="8"/>
                                        </p:tgtEl>
                                        <p:attrNameLst>
                                          <p:attrName>ppt_x</p:attrName>
                                        </p:attrNameLst>
                                      </p:cBhvr>
                                      <p:tavLst>
                                        <p:tav tm="0">
                                          <p:val>
                                            <p:strVal val="1+#ppt_w/2"/>
                                          </p:val>
                                        </p:tav>
                                        <p:tav tm="100000">
                                          <p:val>
                                            <p:strVal val="#ppt_x"/>
                                          </p:val>
                                        </p:tav>
                                      </p:tavLst>
                                    </p:anim>
                                    <p:anim calcmode="lin" valueType="num">
                                      <p:cBhvr additive="base">
                                        <p:cTn id="32" dur="250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500" fill="hold"/>
                                        <p:tgtEl>
                                          <p:spTgt spid="9"/>
                                        </p:tgtEl>
                                        <p:attrNameLst>
                                          <p:attrName>ppt_x</p:attrName>
                                        </p:attrNameLst>
                                      </p:cBhvr>
                                      <p:tavLst>
                                        <p:tav tm="0">
                                          <p:val>
                                            <p:strVal val="1+#ppt_w/2"/>
                                          </p:val>
                                        </p:tav>
                                        <p:tav tm="100000">
                                          <p:val>
                                            <p:strVal val="#ppt_x"/>
                                          </p:val>
                                        </p:tav>
                                      </p:tavLst>
                                    </p:anim>
                                    <p:anim calcmode="lin" valueType="num">
                                      <p:cBhvr additive="base">
                                        <p:cTn id="36" dur="250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500" fill="hold"/>
                                        <p:tgtEl>
                                          <p:spTgt spid="10"/>
                                        </p:tgtEl>
                                        <p:attrNameLst>
                                          <p:attrName>ppt_x</p:attrName>
                                        </p:attrNameLst>
                                      </p:cBhvr>
                                      <p:tavLst>
                                        <p:tav tm="0">
                                          <p:val>
                                            <p:strVal val="1+#ppt_w/2"/>
                                          </p:val>
                                        </p:tav>
                                        <p:tav tm="100000">
                                          <p:val>
                                            <p:strVal val="#ppt_x"/>
                                          </p:val>
                                        </p:tav>
                                      </p:tavLst>
                                    </p:anim>
                                    <p:anim calcmode="lin" valueType="num">
                                      <p:cBhvr additive="base">
                                        <p:cTn id="40" dur="250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500" fill="hold"/>
                                        <p:tgtEl>
                                          <p:spTgt spid="11"/>
                                        </p:tgtEl>
                                        <p:attrNameLst>
                                          <p:attrName>ppt_x</p:attrName>
                                        </p:attrNameLst>
                                      </p:cBhvr>
                                      <p:tavLst>
                                        <p:tav tm="0">
                                          <p:val>
                                            <p:strVal val="1+#ppt_w/2"/>
                                          </p:val>
                                        </p:tav>
                                        <p:tav tm="100000">
                                          <p:val>
                                            <p:strVal val="#ppt_x"/>
                                          </p:val>
                                        </p:tav>
                                      </p:tavLst>
                                    </p:anim>
                                    <p:anim calcmode="lin" valueType="num">
                                      <p:cBhvr additive="base">
                                        <p:cTn id="44" dur="250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0" fill="hold"/>
                                        <p:tgtEl>
                                          <p:spTgt spid="12"/>
                                        </p:tgtEl>
                                        <p:attrNameLst>
                                          <p:attrName>ppt_x</p:attrName>
                                        </p:attrNameLst>
                                      </p:cBhvr>
                                      <p:tavLst>
                                        <p:tav tm="0">
                                          <p:val>
                                            <p:strVal val="1+#ppt_w/2"/>
                                          </p:val>
                                        </p:tav>
                                        <p:tav tm="100000">
                                          <p:val>
                                            <p:strVal val="#ppt_x"/>
                                          </p:val>
                                        </p:tav>
                                      </p:tavLst>
                                    </p:anim>
                                    <p:anim calcmode="lin" valueType="num">
                                      <p:cBhvr additive="base">
                                        <p:cTn id="48" dur="250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2500" fill="hold"/>
                                        <p:tgtEl>
                                          <p:spTgt spid="13"/>
                                        </p:tgtEl>
                                        <p:attrNameLst>
                                          <p:attrName>ppt_x</p:attrName>
                                        </p:attrNameLst>
                                      </p:cBhvr>
                                      <p:tavLst>
                                        <p:tav tm="0">
                                          <p:val>
                                            <p:strVal val="1+#ppt_w/2"/>
                                          </p:val>
                                        </p:tav>
                                        <p:tav tm="100000">
                                          <p:val>
                                            <p:strVal val="#ppt_x"/>
                                          </p:val>
                                        </p:tav>
                                      </p:tavLst>
                                    </p:anim>
                                    <p:anim calcmode="lin" valueType="num">
                                      <p:cBhvr additive="base">
                                        <p:cTn id="52" dur="250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2500" fill="hold"/>
                                        <p:tgtEl>
                                          <p:spTgt spid="14"/>
                                        </p:tgtEl>
                                        <p:attrNameLst>
                                          <p:attrName>ppt_x</p:attrName>
                                        </p:attrNameLst>
                                      </p:cBhvr>
                                      <p:tavLst>
                                        <p:tav tm="0">
                                          <p:val>
                                            <p:strVal val="1+#ppt_w/2"/>
                                          </p:val>
                                        </p:tav>
                                        <p:tav tm="100000">
                                          <p:val>
                                            <p:strVal val="#ppt_x"/>
                                          </p:val>
                                        </p:tav>
                                      </p:tavLst>
                                    </p:anim>
                                    <p:anim calcmode="lin" valueType="num">
                                      <p:cBhvr additive="base">
                                        <p:cTn id="56" dur="250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2500" fill="hold"/>
                                        <p:tgtEl>
                                          <p:spTgt spid="15"/>
                                        </p:tgtEl>
                                        <p:attrNameLst>
                                          <p:attrName>ppt_x</p:attrName>
                                        </p:attrNameLst>
                                      </p:cBhvr>
                                      <p:tavLst>
                                        <p:tav tm="0">
                                          <p:val>
                                            <p:strVal val="1+#ppt_w/2"/>
                                          </p:val>
                                        </p:tav>
                                        <p:tav tm="100000">
                                          <p:val>
                                            <p:strVal val="#ppt_x"/>
                                          </p:val>
                                        </p:tav>
                                      </p:tavLst>
                                    </p:anim>
                                    <p:anim calcmode="lin" valueType="num">
                                      <p:cBhvr additive="base">
                                        <p:cTn id="60" dur="250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2500" fill="hold"/>
                                        <p:tgtEl>
                                          <p:spTgt spid="16"/>
                                        </p:tgtEl>
                                        <p:attrNameLst>
                                          <p:attrName>ppt_x</p:attrName>
                                        </p:attrNameLst>
                                      </p:cBhvr>
                                      <p:tavLst>
                                        <p:tav tm="0">
                                          <p:val>
                                            <p:strVal val="1+#ppt_w/2"/>
                                          </p:val>
                                        </p:tav>
                                        <p:tav tm="100000">
                                          <p:val>
                                            <p:strVal val="#ppt_x"/>
                                          </p:val>
                                        </p:tav>
                                      </p:tavLst>
                                    </p:anim>
                                    <p:anim calcmode="lin" valueType="num">
                                      <p:cBhvr additive="base">
                                        <p:cTn id="64" dur="25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0" fill="hold"/>
                                        <p:tgtEl>
                                          <p:spTgt spid="17"/>
                                        </p:tgtEl>
                                        <p:attrNameLst>
                                          <p:attrName>ppt_x</p:attrName>
                                        </p:attrNameLst>
                                      </p:cBhvr>
                                      <p:tavLst>
                                        <p:tav tm="0">
                                          <p:val>
                                            <p:strVal val="1+#ppt_w/2"/>
                                          </p:val>
                                        </p:tav>
                                        <p:tav tm="100000">
                                          <p:val>
                                            <p:strVal val="#ppt_x"/>
                                          </p:val>
                                        </p:tav>
                                      </p:tavLst>
                                    </p:anim>
                                    <p:anim calcmode="lin" valueType="num">
                                      <p:cBhvr additive="base">
                                        <p:cTn id="68" dur="25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2500" fill="hold"/>
                                        <p:tgtEl>
                                          <p:spTgt spid="18"/>
                                        </p:tgtEl>
                                        <p:attrNameLst>
                                          <p:attrName>ppt_x</p:attrName>
                                        </p:attrNameLst>
                                      </p:cBhvr>
                                      <p:tavLst>
                                        <p:tav tm="0">
                                          <p:val>
                                            <p:strVal val="1+#ppt_w/2"/>
                                          </p:val>
                                        </p:tav>
                                        <p:tav tm="100000">
                                          <p:val>
                                            <p:strVal val="#ppt_x"/>
                                          </p:val>
                                        </p:tav>
                                      </p:tavLst>
                                    </p:anim>
                                    <p:anim calcmode="lin" valueType="num">
                                      <p:cBhvr additive="base">
                                        <p:cTn id="72" dur="2500" fill="hold"/>
                                        <p:tgtEl>
                                          <p:spTgt spid="1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2500" fill="hold"/>
                                        <p:tgtEl>
                                          <p:spTgt spid="19"/>
                                        </p:tgtEl>
                                        <p:attrNameLst>
                                          <p:attrName>ppt_x</p:attrName>
                                        </p:attrNameLst>
                                      </p:cBhvr>
                                      <p:tavLst>
                                        <p:tav tm="0">
                                          <p:val>
                                            <p:strVal val="1+#ppt_w/2"/>
                                          </p:val>
                                        </p:tav>
                                        <p:tav tm="100000">
                                          <p:val>
                                            <p:strVal val="#ppt_x"/>
                                          </p:val>
                                        </p:tav>
                                      </p:tavLst>
                                    </p:anim>
                                    <p:anim calcmode="lin" valueType="num">
                                      <p:cBhvr additive="base">
                                        <p:cTn id="76" dur="2500" fill="hold"/>
                                        <p:tgtEl>
                                          <p:spTgt spid="19"/>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500" fill="hold"/>
                                        <p:tgtEl>
                                          <p:spTgt spid="20"/>
                                        </p:tgtEl>
                                        <p:attrNameLst>
                                          <p:attrName>ppt_x</p:attrName>
                                        </p:attrNameLst>
                                      </p:cBhvr>
                                      <p:tavLst>
                                        <p:tav tm="0">
                                          <p:val>
                                            <p:strVal val="1+#ppt_w/2"/>
                                          </p:val>
                                        </p:tav>
                                        <p:tav tm="100000">
                                          <p:val>
                                            <p:strVal val="#ppt_x"/>
                                          </p:val>
                                        </p:tav>
                                      </p:tavLst>
                                    </p:anim>
                                    <p:anim calcmode="lin" valueType="num">
                                      <p:cBhvr additive="base">
                                        <p:cTn id="80" dur="2500" fill="hold"/>
                                        <p:tgtEl>
                                          <p:spTgt spid="2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2500" fill="hold"/>
                                        <p:tgtEl>
                                          <p:spTgt spid="21"/>
                                        </p:tgtEl>
                                        <p:attrNameLst>
                                          <p:attrName>ppt_x</p:attrName>
                                        </p:attrNameLst>
                                      </p:cBhvr>
                                      <p:tavLst>
                                        <p:tav tm="0">
                                          <p:val>
                                            <p:strVal val="1+#ppt_w/2"/>
                                          </p:val>
                                        </p:tav>
                                        <p:tav tm="100000">
                                          <p:val>
                                            <p:strVal val="#ppt_x"/>
                                          </p:val>
                                        </p:tav>
                                      </p:tavLst>
                                    </p:anim>
                                    <p:anim calcmode="lin" valueType="num">
                                      <p:cBhvr additive="base">
                                        <p:cTn id="84" dur="2500" fill="hold"/>
                                        <p:tgtEl>
                                          <p:spTgt spid="21"/>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2500" fill="hold"/>
                                        <p:tgtEl>
                                          <p:spTgt spid="22"/>
                                        </p:tgtEl>
                                        <p:attrNameLst>
                                          <p:attrName>ppt_x</p:attrName>
                                        </p:attrNameLst>
                                      </p:cBhvr>
                                      <p:tavLst>
                                        <p:tav tm="0">
                                          <p:val>
                                            <p:strVal val="1+#ppt_w/2"/>
                                          </p:val>
                                        </p:tav>
                                        <p:tav tm="100000">
                                          <p:val>
                                            <p:strVal val="#ppt_x"/>
                                          </p:val>
                                        </p:tav>
                                      </p:tavLst>
                                    </p:anim>
                                    <p:anim calcmode="lin" valueType="num">
                                      <p:cBhvr additive="base">
                                        <p:cTn id="88" dur="2500" fill="hold"/>
                                        <p:tgtEl>
                                          <p:spTgt spid="22"/>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2500" fill="hold"/>
                                        <p:tgtEl>
                                          <p:spTgt spid="23"/>
                                        </p:tgtEl>
                                        <p:attrNameLst>
                                          <p:attrName>ppt_x</p:attrName>
                                        </p:attrNameLst>
                                      </p:cBhvr>
                                      <p:tavLst>
                                        <p:tav tm="0">
                                          <p:val>
                                            <p:strVal val="1+#ppt_w/2"/>
                                          </p:val>
                                        </p:tav>
                                        <p:tav tm="100000">
                                          <p:val>
                                            <p:strVal val="#ppt_x"/>
                                          </p:val>
                                        </p:tav>
                                      </p:tavLst>
                                    </p:anim>
                                    <p:anim calcmode="lin" valueType="num">
                                      <p:cBhvr additive="base">
                                        <p:cTn id="92" dur="2500" fill="hold"/>
                                        <p:tgtEl>
                                          <p:spTgt spid="2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500" fill="hold"/>
                                        <p:tgtEl>
                                          <p:spTgt spid="24"/>
                                        </p:tgtEl>
                                        <p:attrNameLst>
                                          <p:attrName>ppt_x</p:attrName>
                                        </p:attrNameLst>
                                      </p:cBhvr>
                                      <p:tavLst>
                                        <p:tav tm="0">
                                          <p:val>
                                            <p:strVal val="1+#ppt_w/2"/>
                                          </p:val>
                                        </p:tav>
                                        <p:tav tm="100000">
                                          <p:val>
                                            <p:strVal val="#ppt_x"/>
                                          </p:val>
                                        </p:tav>
                                      </p:tavLst>
                                    </p:anim>
                                    <p:anim calcmode="lin" valueType="num">
                                      <p:cBhvr additive="base">
                                        <p:cTn id="96" dur="250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2500" fill="hold"/>
                                        <p:tgtEl>
                                          <p:spTgt spid="25"/>
                                        </p:tgtEl>
                                        <p:attrNameLst>
                                          <p:attrName>ppt_x</p:attrName>
                                        </p:attrNameLst>
                                      </p:cBhvr>
                                      <p:tavLst>
                                        <p:tav tm="0">
                                          <p:val>
                                            <p:strVal val="1+#ppt_w/2"/>
                                          </p:val>
                                        </p:tav>
                                        <p:tav tm="100000">
                                          <p:val>
                                            <p:strVal val="#ppt_x"/>
                                          </p:val>
                                        </p:tav>
                                      </p:tavLst>
                                    </p:anim>
                                    <p:anim calcmode="lin" valueType="num">
                                      <p:cBhvr additive="base">
                                        <p:cTn id="100" dur="2500" fill="hold"/>
                                        <p:tgtEl>
                                          <p:spTgt spid="2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2500" fill="hold"/>
                                        <p:tgtEl>
                                          <p:spTgt spid="26"/>
                                        </p:tgtEl>
                                        <p:attrNameLst>
                                          <p:attrName>ppt_x</p:attrName>
                                        </p:attrNameLst>
                                      </p:cBhvr>
                                      <p:tavLst>
                                        <p:tav tm="0">
                                          <p:val>
                                            <p:strVal val="1+#ppt_w/2"/>
                                          </p:val>
                                        </p:tav>
                                        <p:tav tm="100000">
                                          <p:val>
                                            <p:strVal val="#ppt_x"/>
                                          </p:val>
                                        </p:tav>
                                      </p:tavLst>
                                    </p:anim>
                                    <p:anim calcmode="lin" valueType="num">
                                      <p:cBhvr additive="base">
                                        <p:cTn id="104" dur="2500" fill="hold"/>
                                        <p:tgtEl>
                                          <p:spTgt spid="2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2500" fill="hold"/>
                                        <p:tgtEl>
                                          <p:spTgt spid="27"/>
                                        </p:tgtEl>
                                        <p:attrNameLst>
                                          <p:attrName>ppt_x</p:attrName>
                                        </p:attrNameLst>
                                      </p:cBhvr>
                                      <p:tavLst>
                                        <p:tav tm="0">
                                          <p:val>
                                            <p:strVal val="1+#ppt_w/2"/>
                                          </p:val>
                                        </p:tav>
                                        <p:tav tm="100000">
                                          <p:val>
                                            <p:strVal val="#ppt_x"/>
                                          </p:val>
                                        </p:tav>
                                      </p:tavLst>
                                    </p:anim>
                                    <p:anim calcmode="lin" valueType="num">
                                      <p:cBhvr additive="base">
                                        <p:cTn id="108" dur="2500" fill="hold"/>
                                        <p:tgtEl>
                                          <p:spTgt spid="2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8"/>
                                        </p:tgtEl>
                                        <p:attrNameLst>
                                          <p:attrName>style.visibility</p:attrName>
                                        </p:attrNameLst>
                                      </p:cBhvr>
                                      <p:to>
                                        <p:strVal val="visible"/>
                                      </p:to>
                                    </p:set>
                                    <p:anim calcmode="lin" valueType="num">
                                      <p:cBhvr additive="base">
                                        <p:cTn id="111" dur="2500" fill="hold"/>
                                        <p:tgtEl>
                                          <p:spTgt spid="28"/>
                                        </p:tgtEl>
                                        <p:attrNameLst>
                                          <p:attrName>ppt_x</p:attrName>
                                        </p:attrNameLst>
                                      </p:cBhvr>
                                      <p:tavLst>
                                        <p:tav tm="0">
                                          <p:val>
                                            <p:strVal val="1+#ppt_w/2"/>
                                          </p:val>
                                        </p:tav>
                                        <p:tav tm="100000">
                                          <p:val>
                                            <p:strVal val="#ppt_x"/>
                                          </p:val>
                                        </p:tav>
                                      </p:tavLst>
                                    </p:anim>
                                    <p:anim calcmode="lin" valueType="num">
                                      <p:cBhvr additive="base">
                                        <p:cTn id="112" dur="2500" fill="hold"/>
                                        <p:tgtEl>
                                          <p:spTgt spid="2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29"/>
                                        </p:tgtEl>
                                        <p:attrNameLst>
                                          <p:attrName>style.visibility</p:attrName>
                                        </p:attrNameLst>
                                      </p:cBhvr>
                                      <p:to>
                                        <p:strVal val="visible"/>
                                      </p:to>
                                    </p:set>
                                    <p:anim calcmode="lin" valueType="num">
                                      <p:cBhvr additive="base">
                                        <p:cTn id="115" dur="2500" fill="hold"/>
                                        <p:tgtEl>
                                          <p:spTgt spid="29"/>
                                        </p:tgtEl>
                                        <p:attrNameLst>
                                          <p:attrName>ppt_x</p:attrName>
                                        </p:attrNameLst>
                                      </p:cBhvr>
                                      <p:tavLst>
                                        <p:tav tm="0">
                                          <p:val>
                                            <p:strVal val="1+#ppt_w/2"/>
                                          </p:val>
                                        </p:tav>
                                        <p:tav tm="100000">
                                          <p:val>
                                            <p:strVal val="#ppt_x"/>
                                          </p:val>
                                        </p:tav>
                                      </p:tavLst>
                                    </p:anim>
                                    <p:anim calcmode="lin" valueType="num">
                                      <p:cBhvr additive="base">
                                        <p:cTn id="116" dur="2500" fill="hold"/>
                                        <p:tgtEl>
                                          <p:spTgt spid="2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2500" fill="hold"/>
                                        <p:tgtEl>
                                          <p:spTgt spid="30"/>
                                        </p:tgtEl>
                                        <p:attrNameLst>
                                          <p:attrName>ppt_x</p:attrName>
                                        </p:attrNameLst>
                                      </p:cBhvr>
                                      <p:tavLst>
                                        <p:tav tm="0">
                                          <p:val>
                                            <p:strVal val="1+#ppt_w/2"/>
                                          </p:val>
                                        </p:tav>
                                        <p:tav tm="100000">
                                          <p:val>
                                            <p:strVal val="#ppt_x"/>
                                          </p:val>
                                        </p:tav>
                                      </p:tavLst>
                                    </p:anim>
                                    <p:anim calcmode="lin" valueType="num">
                                      <p:cBhvr additive="base">
                                        <p:cTn id="120" dur="2500" fill="hold"/>
                                        <p:tgtEl>
                                          <p:spTgt spid="3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2500" fill="hold"/>
                                        <p:tgtEl>
                                          <p:spTgt spid="31"/>
                                        </p:tgtEl>
                                        <p:attrNameLst>
                                          <p:attrName>ppt_x</p:attrName>
                                        </p:attrNameLst>
                                      </p:cBhvr>
                                      <p:tavLst>
                                        <p:tav tm="0">
                                          <p:val>
                                            <p:strVal val="1+#ppt_w/2"/>
                                          </p:val>
                                        </p:tav>
                                        <p:tav tm="100000">
                                          <p:val>
                                            <p:strVal val="#ppt_x"/>
                                          </p:val>
                                        </p:tav>
                                      </p:tavLst>
                                    </p:anim>
                                    <p:anim calcmode="lin" valueType="num">
                                      <p:cBhvr additive="base">
                                        <p:cTn id="124" dur="2500" fill="hold"/>
                                        <p:tgtEl>
                                          <p:spTgt spid="3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2500" fill="hold"/>
                                        <p:tgtEl>
                                          <p:spTgt spid="32"/>
                                        </p:tgtEl>
                                        <p:attrNameLst>
                                          <p:attrName>ppt_x</p:attrName>
                                        </p:attrNameLst>
                                      </p:cBhvr>
                                      <p:tavLst>
                                        <p:tav tm="0">
                                          <p:val>
                                            <p:strVal val="1+#ppt_w/2"/>
                                          </p:val>
                                        </p:tav>
                                        <p:tav tm="100000">
                                          <p:val>
                                            <p:strVal val="#ppt_x"/>
                                          </p:val>
                                        </p:tav>
                                      </p:tavLst>
                                    </p:anim>
                                    <p:anim calcmode="lin" valueType="num">
                                      <p:cBhvr additive="base">
                                        <p:cTn id="128" dur="2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2500" fill="hold"/>
                                        <p:tgtEl>
                                          <p:spTgt spid="33"/>
                                        </p:tgtEl>
                                        <p:attrNameLst>
                                          <p:attrName>ppt_x</p:attrName>
                                        </p:attrNameLst>
                                      </p:cBhvr>
                                      <p:tavLst>
                                        <p:tav tm="0">
                                          <p:val>
                                            <p:strVal val="1+#ppt_w/2"/>
                                          </p:val>
                                        </p:tav>
                                        <p:tav tm="100000">
                                          <p:val>
                                            <p:strVal val="#ppt_x"/>
                                          </p:val>
                                        </p:tav>
                                      </p:tavLst>
                                    </p:anim>
                                    <p:anim calcmode="lin" valueType="num">
                                      <p:cBhvr additive="base">
                                        <p:cTn id="132" dur="2500" fill="hold"/>
                                        <p:tgtEl>
                                          <p:spTgt spid="33"/>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4"/>
                                        </p:tgtEl>
                                        <p:attrNameLst>
                                          <p:attrName>style.visibility</p:attrName>
                                        </p:attrNameLst>
                                      </p:cBhvr>
                                      <p:to>
                                        <p:strVal val="visible"/>
                                      </p:to>
                                    </p:set>
                                    <p:anim calcmode="lin" valueType="num">
                                      <p:cBhvr additive="base">
                                        <p:cTn id="135" dur="2500" fill="hold"/>
                                        <p:tgtEl>
                                          <p:spTgt spid="34"/>
                                        </p:tgtEl>
                                        <p:attrNameLst>
                                          <p:attrName>ppt_x</p:attrName>
                                        </p:attrNameLst>
                                      </p:cBhvr>
                                      <p:tavLst>
                                        <p:tav tm="0">
                                          <p:val>
                                            <p:strVal val="1+#ppt_w/2"/>
                                          </p:val>
                                        </p:tav>
                                        <p:tav tm="100000">
                                          <p:val>
                                            <p:strVal val="#ppt_x"/>
                                          </p:val>
                                        </p:tav>
                                      </p:tavLst>
                                    </p:anim>
                                    <p:anim calcmode="lin" valueType="num">
                                      <p:cBhvr additive="base">
                                        <p:cTn id="136" dur="2500" fill="hold"/>
                                        <p:tgtEl>
                                          <p:spTgt spid="34"/>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additive="base">
                                        <p:cTn id="139" dur="2500" fill="hold"/>
                                        <p:tgtEl>
                                          <p:spTgt spid="35"/>
                                        </p:tgtEl>
                                        <p:attrNameLst>
                                          <p:attrName>ppt_x</p:attrName>
                                        </p:attrNameLst>
                                      </p:cBhvr>
                                      <p:tavLst>
                                        <p:tav tm="0">
                                          <p:val>
                                            <p:strVal val="1+#ppt_w/2"/>
                                          </p:val>
                                        </p:tav>
                                        <p:tav tm="100000">
                                          <p:val>
                                            <p:strVal val="#ppt_x"/>
                                          </p:val>
                                        </p:tav>
                                      </p:tavLst>
                                    </p:anim>
                                    <p:anim calcmode="lin" valueType="num">
                                      <p:cBhvr additive="base">
                                        <p:cTn id="140" dur="2500" fill="hold"/>
                                        <p:tgtEl>
                                          <p:spTgt spid="35"/>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6"/>
                                        </p:tgtEl>
                                        <p:attrNameLst>
                                          <p:attrName>style.visibility</p:attrName>
                                        </p:attrNameLst>
                                      </p:cBhvr>
                                      <p:to>
                                        <p:strVal val="visible"/>
                                      </p:to>
                                    </p:set>
                                    <p:anim calcmode="lin" valueType="num">
                                      <p:cBhvr additive="base">
                                        <p:cTn id="143" dur="2500" fill="hold"/>
                                        <p:tgtEl>
                                          <p:spTgt spid="36"/>
                                        </p:tgtEl>
                                        <p:attrNameLst>
                                          <p:attrName>ppt_x</p:attrName>
                                        </p:attrNameLst>
                                      </p:cBhvr>
                                      <p:tavLst>
                                        <p:tav tm="0">
                                          <p:val>
                                            <p:strVal val="1+#ppt_w/2"/>
                                          </p:val>
                                        </p:tav>
                                        <p:tav tm="100000">
                                          <p:val>
                                            <p:strVal val="#ppt_x"/>
                                          </p:val>
                                        </p:tav>
                                      </p:tavLst>
                                    </p:anim>
                                    <p:anim calcmode="lin" valueType="num">
                                      <p:cBhvr additive="base">
                                        <p:cTn id="144" dur="2500" fill="hold"/>
                                        <p:tgtEl>
                                          <p:spTgt spid="36"/>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7"/>
                                        </p:tgtEl>
                                        <p:attrNameLst>
                                          <p:attrName>style.visibility</p:attrName>
                                        </p:attrNameLst>
                                      </p:cBhvr>
                                      <p:to>
                                        <p:strVal val="visible"/>
                                      </p:to>
                                    </p:set>
                                    <p:anim calcmode="lin" valueType="num">
                                      <p:cBhvr additive="base">
                                        <p:cTn id="147" dur="2500" fill="hold"/>
                                        <p:tgtEl>
                                          <p:spTgt spid="37"/>
                                        </p:tgtEl>
                                        <p:attrNameLst>
                                          <p:attrName>ppt_x</p:attrName>
                                        </p:attrNameLst>
                                      </p:cBhvr>
                                      <p:tavLst>
                                        <p:tav tm="0">
                                          <p:val>
                                            <p:strVal val="1+#ppt_w/2"/>
                                          </p:val>
                                        </p:tav>
                                        <p:tav tm="100000">
                                          <p:val>
                                            <p:strVal val="#ppt_x"/>
                                          </p:val>
                                        </p:tav>
                                      </p:tavLst>
                                    </p:anim>
                                    <p:anim calcmode="lin" valueType="num">
                                      <p:cBhvr additive="base">
                                        <p:cTn id="148" dur="2500" fill="hold"/>
                                        <p:tgtEl>
                                          <p:spTgt spid="37"/>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8"/>
                                        </p:tgtEl>
                                        <p:attrNameLst>
                                          <p:attrName>style.visibility</p:attrName>
                                        </p:attrNameLst>
                                      </p:cBhvr>
                                      <p:to>
                                        <p:strVal val="visible"/>
                                      </p:to>
                                    </p:set>
                                    <p:anim calcmode="lin" valueType="num">
                                      <p:cBhvr additive="base">
                                        <p:cTn id="151" dur="2500" fill="hold"/>
                                        <p:tgtEl>
                                          <p:spTgt spid="38"/>
                                        </p:tgtEl>
                                        <p:attrNameLst>
                                          <p:attrName>ppt_x</p:attrName>
                                        </p:attrNameLst>
                                      </p:cBhvr>
                                      <p:tavLst>
                                        <p:tav tm="0">
                                          <p:val>
                                            <p:strVal val="1+#ppt_w/2"/>
                                          </p:val>
                                        </p:tav>
                                        <p:tav tm="100000">
                                          <p:val>
                                            <p:strVal val="#ppt_x"/>
                                          </p:val>
                                        </p:tav>
                                      </p:tavLst>
                                    </p:anim>
                                    <p:anim calcmode="lin" valueType="num">
                                      <p:cBhvr additive="base">
                                        <p:cTn id="152" dur="2500" fill="hold"/>
                                        <p:tgtEl>
                                          <p:spTgt spid="38"/>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39"/>
                                        </p:tgtEl>
                                        <p:attrNameLst>
                                          <p:attrName>style.visibility</p:attrName>
                                        </p:attrNameLst>
                                      </p:cBhvr>
                                      <p:to>
                                        <p:strVal val="visible"/>
                                      </p:to>
                                    </p:set>
                                    <p:anim calcmode="lin" valueType="num">
                                      <p:cBhvr additive="base">
                                        <p:cTn id="155" dur="2500" fill="hold"/>
                                        <p:tgtEl>
                                          <p:spTgt spid="39"/>
                                        </p:tgtEl>
                                        <p:attrNameLst>
                                          <p:attrName>ppt_x</p:attrName>
                                        </p:attrNameLst>
                                      </p:cBhvr>
                                      <p:tavLst>
                                        <p:tav tm="0">
                                          <p:val>
                                            <p:strVal val="1+#ppt_w/2"/>
                                          </p:val>
                                        </p:tav>
                                        <p:tav tm="100000">
                                          <p:val>
                                            <p:strVal val="#ppt_x"/>
                                          </p:val>
                                        </p:tav>
                                      </p:tavLst>
                                    </p:anim>
                                    <p:anim calcmode="lin" valueType="num">
                                      <p:cBhvr additive="base">
                                        <p:cTn id="156" dur="2500" fill="hold"/>
                                        <p:tgtEl>
                                          <p:spTgt spid="39"/>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0"/>
                                        </p:tgtEl>
                                        <p:attrNameLst>
                                          <p:attrName>style.visibility</p:attrName>
                                        </p:attrNameLst>
                                      </p:cBhvr>
                                      <p:to>
                                        <p:strVal val="visible"/>
                                      </p:to>
                                    </p:set>
                                    <p:anim calcmode="lin" valueType="num">
                                      <p:cBhvr additive="base">
                                        <p:cTn id="159" dur="2500" fill="hold"/>
                                        <p:tgtEl>
                                          <p:spTgt spid="40"/>
                                        </p:tgtEl>
                                        <p:attrNameLst>
                                          <p:attrName>ppt_x</p:attrName>
                                        </p:attrNameLst>
                                      </p:cBhvr>
                                      <p:tavLst>
                                        <p:tav tm="0">
                                          <p:val>
                                            <p:strVal val="1+#ppt_w/2"/>
                                          </p:val>
                                        </p:tav>
                                        <p:tav tm="100000">
                                          <p:val>
                                            <p:strVal val="#ppt_x"/>
                                          </p:val>
                                        </p:tav>
                                      </p:tavLst>
                                    </p:anim>
                                    <p:anim calcmode="lin" valueType="num">
                                      <p:cBhvr additive="base">
                                        <p:cTn id="160" dur="2500" fill="hold"/>
                                        <p:tgtEl>
                                          <p:spTgt spid="40"/>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1"/>
                                        </p:tgtEl>
                                        <p:attrNameLst>
                                          <p:attrName>style.visibility</p:attrName>
                                        </p:attrNameLst>
                                      </p:cBhvr>
                                      <p:to>
                                        <p:strVal val="visible"/>
                                      </p:to>
                                    </p:set>
                                    <p:anim calcmode="lin" valueType="num">
                                      <p:cBhvr additive="base">
                                        <p:cTn id="163" dur="2500" fill="hold"/>
                                        <p:tgtEl>
                                          <p:spTgt spid="41"/>
                                        </p:tgtEl>
                                        <p:attrNameLst>
                                          <p:attrName>ppt_x</p:attrName>
                                        </p:attrNameLst>
                                      </p:cBhvr>
                                      <p:tavLst>
                                        <p:tav tm="0">
                                          <p:val>
                                            <p:strVal val="1+#ppt_w/2"/>
                                          </p:val>
                                        </p:tav>
                                        <p:tav tm="100000">
                                          <p:val>
                                            <p:strVal val="#ppt_x"/>
                                          </p:val>
                                        </p:tav>
                                      </p:tavLst>
                                    </p:anim>
                                    <p:anim calcmode="lin" valueType="num">
                                      <p:cBhvr additive="base">
                                        <p:cTn id="164" dur="2500" fill="hold"/>
                                        <p:tgtEl>
                                          <p:spTgt spid="41"/>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0" fill="hold"/>
                                        <p:tgtEl>
                                          <p:spTgt spid="42"/>
                                        </p:tgtEl>
                                        <p:attrNameLst>
                                          <p:attrName>ppt_x</p:attrName>
                                        </p:attrNameLst>
                                      </p:cBhvr>
                                      <p:tavLst>
                                        <p:tav tm="0">
                                          <p:val>
                                            <p:strVal val="1+#ppt_w/2"/>
                                          </p:val>
                                        </p:tav>
                                        <p:tav tm="100000">
                                          <p:val>
                                            <p:strVal val="#ppt_x"/>
                                          </p:val>
                                        </p:tav>
                                      </p:tavLst>
                                    </p:anim>
                                    <p:anim calcmode="lin" valueType="num">
                                      <p:cBhvr additive="base">
                                        <p:cTn id="168" dur="2500" fill="hold"/>
                                        <p:tgtEl>
                                          <p:spTgt spid="42"/>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3"/>
                                        </p:tgtEl>
                                        <p:attrNameLst>
                                          <p:attrName>style.visibility</p:attrName>
                                        </p:attrNameLst>
                                      </p:cBhvr>
                                      <p:to>
                                        <p:strVal val="visible"/>
                                      </p:to>
                                    </p:set>
                                    <p:anim calcmode="lin" valueType="num">
                                      <p:cBhvr additive="base">
                                        <p:cTn id="171" dur="2500" fill="hold"/>
                                        <p:tgtEl>
                                          <p:spTgt spid="43"/>
                                        </p:tgtEl>
                                        <p:attrNameLst>
                                          <p:attrName>ppt_x</p:attrName>
                                        </p:attrNameLst>
                                      </p:cBhvr>
                                      <p:tavLst>
                                        <p:tav tm="0">
                                          <p:val>
                                            <p:strVal val="1+#ppt_w/2"/>
                                          </p:val>
                                        </p:tav>
                                        <p:tav tm="100000">
                                          <p:val>
                                            <p:strVal val="#ppt_x"/>
                                          </p:val>
                                        </p:tav>
                                      </p:tavLst>
                                    </p:anim>
                                    <p:anim calcmode="lin" valueType="num">
                                      <p:cBhvr additive="base">
                                        <p:cTn id="172" dur="2500" fill="hold"/>
                                        <p:tgtEl>
                                          <p:spTgt spid="43"/>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500" fill="hold"/>
                                        <p:tgtEl>
                                          <p:spTgt spid="44"/>
                                        </p:tgtEl>
                                        <p:attrNameLst>
                                          <p:attrName>ppt_x</p:attrName>
                                        </p:attrNameLst>
                                      </p:cBhvr>
                                      <p:tavLst>
                                        <p:tav tm="0">
                                          <p:val>
                                            <p:strVal val="1+#ppt_w/2"/>
                                          </p:val>
                                        </p:tav>
                                        <p:tav tm="100000">
                                          <p:val>
                                            <p:strVal val="#ppt_x"/>
                                          </p:val>
                                        </p:tav>
                                      </p:tavLst>
                                    </p:anim>
                                    <p:anim calcmode="lin" valueType="num">
                                      <p:cBhvr additive="base">
                                        <p:cTn id="176" dur="2500" fill="hold"/>
                                        <p:tgtEl>
                                          <p:spTgt spid="44"/>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5"/>
                                        </p:tgtEl>
                                        <p:attrNameLst>
                                          <p:attrName>style.visibility</p:attrName>
                                        </p:attrNameLst>
                                      </p:cBhvr>
                                      <p:to>
                                        <p:strVal val="visible"/>
                                      </p:to>
                                    </p:set>
                                    <p:anim calcmode="lin" valueType="num">
                                      <p:cBhvr additive="base">
                                        <p:cTn id="179" dur="2500" fill="hold"/>
                                        <p:tgtEl>
                                          <p:spTgt spid="45"/>
                                        </p:tgtEl>
                                        <p:attrNameLst>
                                          <p:attrName>ppt_x</p:attrName>
                                        </p:attrNameLst>
                                      </p:cBhvr>
                                      <p:tavLst>
                                        <p:tav tm="0">
                                          <p:val>
                                            <p:strVal val="1+#ppt_w/2"/>
                                          </p:val>
                                        </p:tav>
                                        <p:tav tm="100000">
                                          <p:val>
                                            <p:strVal val="#ppt_x"/>
                                          </p:val>
                                        </p:tav>
                                      </p:tavLst>
                                    </p:anim>
                                    <p:anim calcmode="lin" valueType="num">
                                      <p:cBhvr additive="base">
                                        <p:cTn id="180" dur="2500" fill="hold"/>
                                        <p:tgtEl>
                                          <p:spTgt spid="45"/>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46"/>
                                        </p:tgtEl>
                                        <p:attrNameLst>
                                          <p:attrName>style.visibility</p:attrName>
                                        </p:attrNameLst>
                                      </p:cBhvr>
                                      <p:to>
                                        <p:strVal val="visible"/>
                                      </p:to>
                                    </p:set>
                                    <p:anim calcmode="lin" valueType="num">
                                      <p:cBhvr additive="base">
                                        <p:cTn id="183" dur="2500" fill="hold"/>
                                        <p:tgtEl>
                                          <p:spTgt spid="46"/>
                                        </p:tgtEl>
                                        <p:attrNameLst>
                                          <p:attrName>ppt_x</p:attrName>
                                        </p:attrNameLst>
                                      </p:cBhvr>
                                      <p:tavLst>
                                        <p:tav tm="0">
                                          <p:val>
                                            <p:strVal val="1+#ppt_w/2"/>
                                          </p:val>
                                        </p:tav>
                                        <p:tav tm="100000">
                                          <p:val>
                                            <p:strVal val="#ppt_x"/>
                                          </p:val>
                                        </p:tav>
                                      </p:tavLst>
                                    </p:anim>
                                    <p:anim calcmode="lin" valueType="num">
                                      <p:cBhvr additive="base">
                                        <p:cTn id="184" dur="2500" fill="hold"/>
                                        <p:tgtEl>
                                          <p:spTgt spid="46"/>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additive="base">
                                        <p:cTn id="187" dur="2500" fill="hold"/>
                                        <p:tgtEl>
                                          <p:spTgt spid="47"/>
                                        </p:tgtEl>
                                        <p:attrNameLst>
                                          <p:attrName>ppt_x</p:attrName>
                                        </p:attrNameLst>
                                      </p:cBhvr>
                                      <p:tavLst>
                                        <p:tav tm="0">
                                          <p:val>
                                            <p:strVal val="1+#ppt_w/2"/>
                                          </p:val>
                                        </p:tav>
                                        <p:tav tm="100000">
                                          <p:val>
                                            <p:strVal val="#ppt_x"/>
                                          </p:val>
                                        </p:tav>
                                      </p:tavLst>
                                    </p:anim>
                                    <p:anim calcmode="lin" valueType="num">
                                      <p:cBhvr additive="base">
                                        <p:cTn id="188" dur="2500" fill="hold"/>
                                        <p:tgtEl>
                                          <p:spTgt spid="47"/>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stCondLst>
                                    <p:cond delay="0"/>
                                  </p:stCondLst>
                                  <p:childTnLst>
                                    <p:set>
                                      <p:cBhvr>
                                        <p:cTn id="190" dur="1" fill="hold">
                                          <p:stCondLst>
                                            <p:cond delay="0"/>
                                          </p:stCondLst>
                                        </p:cTn>
                                        <p:tgtEl>
                                          <p:spTgt spid="48"/>
                                        </p:tgtEl>
                                        <p:attrNameLst>
                                          <p:attrName>style.visibility</p:attrName>
                                        </p:attrNameLst>
                                      </p:cBhvr>
                                      <p:to>
                                        <p:strVal val="visible"/>
                                      </p:to>
                                    </p:set>
                                    <p:anim calcmode="lin" valueType="num">
                                      <p:cBhvr additive="base">
                                        <p:cTn id="191" dur="2500" fill="hold"/>
                                        <p:tgtEl>
                                          <p:spTgt spid="48"/>
                                        </p:tgtEl>
                                        <p:attrNameLst>
                                          <p:attrName>ppt_x</p:attrName>
                                        </p:attrNameLst>
                                      </p:cBhvr>
                                      <p:tavLst>
                                        <p:tav tm="0">
                                          <p:val>
                                            <p:strVal val="1+#ppt_w/2"/>
                                          </p:val>
                                        </p:tav>
                                        <p:tav tm="100000">
                                          <p:val>
                                            <p:strVal val="#ppt_x"/>
                                          </p:val>
                                        </p:tav>
                                      </p:tavLst>
                                    </p:anim>
                                    <p:anim calcmode="lin" valueType="num">
                                      <p:cBhvr additive="base">
                                        <p:cTn id="192" dur="2500" fill="hold"/>
                                        <p:tgtEl>
                                          <p:spTgt spid="48"/>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stCondLst>
                                    <p:cond delay="0"/>
                                  </p:stCondLst>
                                  <p:childTnLst>
                                    <p:set>
                                      <p:cBhvr>
                                        <p:cTn id="194" dur="1" fill="hold">
                                          <p:stCondLst>
                                            <p:cond delay="0"/>
                                          </p:stCondLst>
                                        </p:cTn>
                                        <p:tgtEl>
                                          <p:spTgt spid="49"/>
                                        </p:tgtEl>
                                        <p:attrNameLst>
                                          <p:attrName>style.visibility</p:attrName>
                                        </p:attrNameLst>
                                      </p:cBhvr>
                                      <p:to>
                                        <p:strVal val="visible"/>
                                      </p:to>
                                    </p:set>
                                    <p:anim calcmode="lin" valueType="num">
                                      <p:cBhvr additive="base">
                                        <p:cTn id="195" dur="2500" fill="hold"/>
                                        <p:tgtEl>
                                          <p:spTgt spid="49"/>
                                        </p:tgtEl>
                                        <p:attrNameLst>
                                          <p:attrName>ppt_x</p:attrName>
                                        </p:attrNameLst>
                                      </p:cBhvr>
                                      <p:tavLst>
                                        <p:tav tm="0">
                                          <p:val>
                                            <p:strVal val="1+#ppt_w/2"/>
                                          </p:val>
                                        </p:tav>
                                        <p:tav tm="100000">
                                          <p:val>
                                            <p:strVal val="#ppt_x"/>
                                          </p:val>
                                        </p:tav>
                                      </p:tavLst>
                                    </p:anim>
                                    <p:anim calcmode="lin" valueType="num">
                                      <p:cBhvr additive="base">
                                        <p:cTn id="196" dur="2500" fill="hold"/>
                                        <p:tgtEl>
                                          <p:spTgt spid="49"/>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stCondLst>
                                    <p:cond delay="0"/>
                                  </p:stCondLst>
                                  <p:childTnLst>
                                    <p:set>
                                      <p:cBhvr>
                                        <p:cTn id="198" dur="1" fill="hold">
                                          <p:stCondLst>
                                            <p:cond delay="0"/>
                                          </p:stCondLst>
                                        </p:cTn>
                                        <p:tgtEl>
                                          <p:spTgt spid="50"/>
                                        </p:tgtEl>
                                        <p:attrNameLst>
                                          <p:attrName>style.visibility</p:attrName>
                                        </p:attrNameLst>
                                      </p:cBhvr>
                                      <p:to>
                                        <p:strVal val="visible"/>
                                      </p:to>
                                    </p:set>
                                    <p:anim calcmode="lin" valueType="num">
                                      <p:cBhvr additive="base">
                                        <p:cTn id="199" dur="2500" fill="hold"/>
                                        <p:tgtEl>
                                          <p:spTgt spid="50"/>
                                        </p:tgtEl>
                                        <p:attrNameLst>
                                          <p:attrName>ppt_x</p:attrName>
                                        </p:attrNameLst>
                                      </p:cBhvr>
                                      <p:tavLst>
                                        <p:tav tm="0">
                                          <p:val>
                                            <p:strVal val="1+#ppt_w/2"/>
                                          </p:val>
                                        </p:tav>
                                        <p:tav tm="100000">
                                          <p:val>
                                            <p:strVal val="#ppt_x"/>
                                          </p:val>
                                        </p:tav>
                                      </p:tavLst>
                                    </p:anim>
                                    <p:anim calcmode="lin" valueType="num">
                                      <p:cBhvr additive="base">
                                        <p:cTn id="200" dur="2500" fill="hold"/>
                                        <p:tgtEl>
                                          <p:spTgt spid="50"/>
                                        </p:tgtEl>
                                        <p:attrNameLst>
                                          <p:attrName>ppt_y</p:attrName>
                                        </p:attrNameLst>
                                      </p:cBhvr>
                                      <p:tavLst>
                                        <p:tav tm="0">
                                          <p:val>
                                            <p:strVal val="#ppt_y"/>
                                          </p:val>
                                        </p:tav>
                                        <p:tav tm="100000">
                                          <p:val>
                                            <p:strVal val="#ppt_y"/>
                                          </p:val>
                                        </p:tav>
                                      </p:tavLst>
                                    </p:anim>
                                  </p:childTnLst>
                                </p:cTn>
                              </p:par>
                              <p:par>
                                <p:cTn id="201" presetID="2" presetClass="entr" presetSubtype="2" fill="hold" grpId="0" nodeType="withEffect">
                                  <p:stCondLst>
                                    <p:cond delay="0"/>
                                  </p:stCondLst>
                                  <p:childTnLst>
                                    <p:set>
                                      <p:cBhvr>
                                        <p:cTn id="202" dur="1" fill="hold">
                                          <p:stCondLst>
                                            <p:cond delay="0"/>
                                          </p:stCondLst>
                                        </p:cTn>
                                        <p:tgtEl>
                                          <p:spTgt spid="51"/>
                                        </p:tgtEl>
                                        <p:attrNameLst>
                                          <p:attrName>style.visibility</p:attrName>
                                        </p:attrNameLst>
                                      </p:cBhvr>
                                      <p:to>
                                        <p:strVal val="visible"/>
                                      </p:to>
                                    </p:set>
                                    <p:anim calcmode="lin" valueType="num">
                                      <p:cBhvr additive="base">
                                        <p:cTn id="203" dur="2500" fill="hold"/>
                                        <p:tgtEl>
                                          <p:spTgt spid="51"/>
                                        </p:tgtEl>
                                        <p:attrNameLst>
                                          <p:attrName>ppt_x</p:attrName>
                                        </p:attrNameLst>
                                      </p:cBhvr>
                                      <p:tavLst>
                                        <p:tav tm="0">
                                          <p:val>
                                            <p:strVal val="1+#ppt_w/2"/>
                                          </p:val>
                                        </p:tav>
                                        <p:tav tm="100000">
                                          <p:val>
                                            <p:strVal val="#ppt_x"/>
                                          </p:val>
                                        </p:tav>
                                      </p:tavLst>
                                    </p:anim>
                                    <p:anim calcmode="lin" valueType="num">
                                      <p:cBhvr additive="base">
                                        <p:cTn id="204" dur="2500" fill="hold"/>
                                        <p:tgtEl>
                                          <p:spTgt spid="51"/>
                                        </p:tgtEl>
                                        <p:attrNameLst>
                                          <p:attrName>ppt_y</p:attrName>
                                        </p:attrNameLst>
                                      </p:cBhvr>
                                      <p:tavLst>
                                        <p:tav tm="0">
                                          <p:val>
                                            <p:strVal val="#ppt_y"/>
                                          </p:val>
                                        </p:tav>
                                        <p:tav tm="100000">
                                          <p:val>
                                            <p:strVal val="#ppt_y"/>
                                          </p:val>
                                        </p:tav>
                                      </p:tavLst>
                                    </p:anim>
                                  </p:childTnLst>
                                </p:cTn>
                              </p:par>
                              <p:par>
                                <p:cTn id="205" presetID="2" presetClass="entr" presetSubtype="2" fill="hold" grpId="0" nodeType="withEffect">
                                  <p:stCondLst>
                                    <p:cond delay="0"/>
                                  </p:stCondLst>
                                  <p:childTnLst>
                                    <p:set>
                                      <p:cBhvr>
                                        <p:cTn id="206" dur="1" fill="hold">
                                          <p:stCondLst>
                                            <p:cond delay="0"/>
                                          </p:stCondLst>
                                        </p:cTn>
                                        <p:tgtEl>
                                          <p:spTgt spid="52"/>
                                        </p:tgtEl>
                                        <p:attrNameLst>
                                          <p:attrName>style.visibility</p:attrName>
                                        </p:attrNameLst>
                                      </p:cBhvr>
                                      <p:to>
                                        <p:strVal val="visible"/>
                                      </p:to>
                                    </p:set>
                                    <p:anim calcmode="lin" valueType="num">
                                      <p:cBhvr additive="base">
                                        <p:cTn id="207" dur="2500" fill="hold"/>
                                        <p:tgtEl>
                                          <p:spTgt spid="52"/>
                                        </p:tgtEl>
                                        <p:attrNameLst>
                                          <p:attrName>ppt_x</p:attrName>
                                        </p:attrNameLst>
                                      </p:cBhvr>
                                      <p:tavLst>
                                        <p:tav tm="0">
                                          <p:val>
                                            <p:strVal val="1+#ppt_w/2"/>
                                          </p:val>
                                        </p:tav>
                                        <p:tav tm="100000">
                                          <p:val>
                                            <p:strVal val="#ppt_x"/>
                                          </p:val>
                                        </p:tav>
                                      </p:tavLst>
                                    </p:anim>
                                    <p:anim calcmode="lin" valueType="num">
                                      <p:cBhvr additive="base">
                                        <p:cTn id="208" dur="2500" fill="hold"/>
                                        <p:tgtEl>
                                          <p:spTgt spid="52"/>
                                        </p:tgtEl>
                                        <p:attrNameLst>
                                          <p:attrName>ppt_y</p:attrName>
                                        </p:attrNameLst>
                                      </p:cBhvr>
                                      <p:tavLst>
                                        <p:tav tm="0">
                                          <p:val>
                                            <p:strVal val="#ppt_y"/>
                                          </p:val>
                                        </p:tav>
                                        <p:tav tm="100000">
                                          <p:val>
                                            <p:strVal val="#ppt_y"/>
                                          </p:val>
                                        </p:tav>
                                      </p:tavLst>
                                    </p:anim>
                                  </p:childTnLst>
                                </p:cTn>
                              </p:par>
                              <p:par>
                                <p:cTn id="209" presetID="2" presetClass="entr" presetSubtype="2" fill="hold" grpId="0" nodeType="withEffect">
                                  <p:stCondLst>
                                    <p:cond delay="0"/>
                                  </p:stCondLst>
                                  <p:childTnLst>
                                    <p:set>
                                      <p:cBhvr>
                                        <p:cTn id="210" dur="1" fill="hold">
                                          <p:stCondLst>
                                            <p:cond delay="0"/>
                                          </p:stCondLst>
                                        </p:cTn>
                                        <p:tgtEl>
                                          <p:spTgt spid="53"/>
                                        </p:tgtEl>
                                        <p:attrNameLst>
                                          <p:attrName>style.visibility</p:attrName>
                                        </p:attrNameLst>
                                      </p:cBhvr>
                                      <p:to>
                                        <p:strVal val="visible"/>
                                      </p:to>
                                    </p:set>
                                    <p:anim calcmode="lin" valueType="num">
                                      <p:cBhvr additive="base">
                                        <p:cTn id="211" dur="2500" fill="hold"/>
                                        <p:tgtEl>
                                          <p:spTgt spid="53"/>
                                        </p:tgtEl>
                                        <p:attrNameLst>
                                          <p:attrName>ppt_x</p:attrName>
                                        </p:attrNameLst>
                                      </p:cBhvr>
                                      <p:tavLst>
                                        <p:tav tm="0">
                                          <p:val>
                                            <p:strVal val="1+#ppt_w/2"/>
                                          </p:val>
                                        </p:tav>
                                        <p:tav tm="100000">
                                          <p:val>
                                            <p:strVal val="#ppt_x"/>
                                          </p:val>
                                        </p:tav>
                                      </p:tavLst>
                                    </p:anim>
                                    <p:anim calcmode="lin" valueType="num">
                                      <p:cBhvr additive="base">
                                        <p:cTn id="212" dur="2500" fill="hold"/>
                                        <p:tgtEl>
                                          <p:spTgt spid="53"/>
                                        </p:tgtEl>
                                        <p:attrNameLst>
                                          <p:attrName>ppt_y</p:attrName>
                                        </p:attrNameLst>
                                      </p:cBhvr>
                                      <p:tavLst>
                                        <p:tav tm="0">
                                          <p:val>
                                            <p:strVal val="#ppt_y"/>
                                          </p:val>
                                        </p:tav>
                                        <p:tav tm="100000">
                                          <p:val>
                                            <p:strVal val="#ppt_y"/>
                                          </p:val>
                                        </p:tav>
                                      </p:tavLst>
                                    </p:anim>
                                  </p:childTnLst>
                                </p:cTn>
                              </p:par>
                              <p:par>
                                <p:cTn id="213" presetID="2" presetClass="entr" presetSubtype="2" fill="hold" grpId="0" nodeType="withEffect">
                                  <p:stCondLst>
                                    <p:cond delay="0"/>
                                  </p:stCondLst>
                                  <p:childTnLst>
                                    <p:set>
                                      <p:cBhvr>
                                        <p:cTn id="214" dur="1" fill="hold">
                                          <p:stCondLst>
                                            <p:cond delay="0"/>
                                          </p:stCondLst>
                                        </p:cTn>
                                        <p:tgtEl>
                                          <p:spTgt spid="54"/>
                                        </p:tgtEl>
                                        <p:attrNameLst>
                                          <p:attrName>style.visibility</p:attrName>
                                        </p:attrNameLst>
                                      </p:cBhvr>
                                      <p:to>
                                        <p:strVal val="visible"/>
                                      </p:to>
                                    </p:set>
                                    <p:anim calcmode="lin" valueType="num">
                                      <p:cBhvr additive="base">
                                        <p:cTn id="215" dur="2500" fill="hold"/>
                                        <p:tgtEl>
                                          <p:spTgt spid="54"/>
                                        </p:tgtEl>
                                        <p:attrNameLst>
                                          <p:attrName>ppt_x</p:attrName>
                                        </p:attrNameLst>
                                      </p:cBhvr>
                                      <p:tavLst>
                                        <p:tav tm="0">
                                          <p:val>
                                            <p:strVal val="1+#ppt_w/2"/>
                                          </p:val>
                                        </p:tav>
                                        <p:tav tm="100000">
                                          <p:val>
                                            <p:strVal val="#ppt_x"/>
                                          </p:val>
                                        </p:tav>
                                      </p:tavLst>
                                    </p:anim>
                                    <p:anim calcmode="lin" valueType="num">
                                      <p:cBhvr additive="base">
                                        <p:cTn id="216" dur="2500" fill="hold"/>
                                        <p:tgtEl>
                                          <p:spTgt spid="54"/>
                                        </p:tgtEl>
                                        <p:attrNameLst>
                                          <p:attrName>ppt_y</p:attrName>
                                        </p:attrNameLst>
                                      </p:cBhvr>
                                      <p:tavLst>
                                        <p:tav tm="0">
                                          <p:val>
                                            <p:strVal val="#ppt_y"/>
                                          </p:val>
                                        </p:tav>
                                        <p:tav tm="100000">
                                          <p:val>
                                            <p:strVal val="#ppt_y"/>
                                          </p:val>
                                        </p:tav>
                                      </p:tavLst>
                                    </p:anim>
                                  </p:childTnLst>
                                </p:cTn>
                              </p:par>
                              <p:par>
                                <p:cTn id="217" presetID="2" presetClass="entr" presetSubtype="2" fill="hold" grpId="0" nodeType="withEffect">
                                  <p:stCondLst>
                                    <p:cond delay="0"/>
                                  </p:stCondLst>
                                  <p:childTnLst>
                                    <p:set>
                                      <p:cBhvr>
                                        <p:cTn id="218" dur="1" fill="hold">
                                          <p:stCondLst>
                                            <p:cond delay="0"/>
                                          </p:stCondLst>
                                        </p:cTn>
                                        <p:tgtEl>
                                          <p:spTgt spid="55"/>
                                        </p:tgtEl>
                                        <p:attrNameLst>
                                          <p:attrName>style.visibility</p:attrName>
                                        </p:attrNameLst>
                                      </p:cBhvr>
                                      <p:to>
                                        <p:strVal val="visible"/>
                                      </p:to>
                                    </p:set>
                                    <p:anim calcmode="lin" valueType="num">
                                      <p:cBhvr additive="base">
                                        <p:cTn id="219" dur="2500" fill="hold"/>
                                        <p:tgtEl>
                                          <p:spTgt spid="55"/>
                                        </p:tgtEl>
                                        <p:attrNameLst>
                                          <p:attrName>ppt_x</p:attrName>
                                        </p:attrNameLst>
                                      </p:cBhvr>
                                      <p:tavLst>
                                        <p:tav tm="0">
                                          <p:val>
                                            <p:strVal val="1+#ppt_w/2"/>
                                          </p:val>
                                        </p:tav>
                                        <p:tav tm="100000">
                                          <p:val>
                                            <p:strVal val="#ppt_x"/>
                                          </p:val>
                                        </p:tav>
                                      </p:tavLst>
                                    </p:anim>
                                    <p:anim calcmode="lin" valueType="num">
                                      <p:cBhvr additive="base">
                                        <p:cTn id="220" dur="2500" fill="hold"/>
                                        <p:tgtEl>
                                          <p:spTgt spid="55"/>
                                        </p:tgtEl>
                                        <p:attrNameLst>
                                          <p:attrName>ppt_y</p:attrName>
                                        </p:attrNameLst>
                                      </p:cBhvr>
                                      <p:tavLst>
                                        <p:tav tm="0">
                                          <p:val>
                                            <p:strVal val="#ppt_y"/>
                                          </p:val>
                                        </p:tav>
                                        <p:tav tm="100000">
                                          <p:val>
                                            <p:strVal val="#ppt_y"/>
                                          </p:val>
                                        </p:tav>
                                      </p:tavLst>
                                    </p:anim>
                                  </p:childTnLst>
                                </p:cTn>
                              </p:par>
                              <p:par>
                                <p:cTn id="221" presetID="2" presetClass="entr" presetSubtype="2" fill="hold" grpId="0" nodeType="withEffect">
                                  <p:stCondLst>
                                    <p:cond delay="0"/>
                                  </p:stCondLst>
                                  <p:childTnLst>
                                    <p:set>
                                      <p:cBhvr>
                                        <p:cTn id="222" dur="1" fill="hold">
                                          <p:stCondLst>
                                            <p:cond delay="0"/>
                                          </p:stCondLst>
                                        </p:cTn>
                                        <p:tgtEl>
                                          <p:spTgt spid="56"/>
                                        </p:tgtEl>
                                        <p:attrNameLst>
                                          <p:attrName>style.visibility</p:attrName>
                                        </p:attrNameLst>
                                      </p:cBhvr>
                                      <p:to>
                                        <p:strVal val="visible"/>
                                      </p:to>
                                    </p:set>
                                    <p:anim calcmode="lin" valueType="num">
                                      <p:cBhvr additive="base">
                                        <p:cTn id="223" dur="2500" fill="hold"/>
                                        <p:tgtEl>
                                          <p:spTgt spid="56"/>
                                        </p:tgtEl>
                                        <p:attrNameLst>
                                          <p:attrName>ppt_x</p:attrName>
                                        </p:attrNameLst>
                                      </p:cBhvr>
                                      <p:tavLst>
                                        <p:tav tm="0">
                                          <p:val>
                                            <p:strVal val="1+#ppt_w/2"/>
                                          </p:val>
                                        </p:tav>
                                        <p:tav tm="100000">
                                          <p:val>
                                            <p:strVal val="#ppt_x"/>
                                          </p:val>
                                        </p:tav>
                                      </p:tavLst>
                                    </p:anim>
                                    <p:anim calcmode="lin" valueType="num">
                                      <p:cBhvr additive="base">
                                        <p:cTn id="224" dur="2500" fill="hold"/>
                                        <p:tgtEl>
                                          <p:spTgt spid="56"/>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500" fill="hold"/>
                                        <p:tgtEl>
                                          <p:spTgt spid="2"/>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3"/>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4"/>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5"/>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6"/>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7"/>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8"/>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9"/>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10"/>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11"/>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12"/>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13"/>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14"/>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15"/>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16"/>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17"/>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18"/>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19"/>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20"/>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21"/>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22"/>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23"/>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24"/>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25"/>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26"/>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27"/>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28"/>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29"/>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30"/>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31"/>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32"/>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33"/>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34"/>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35"/>
                                        </p:tgtEl>
                                        <p:attrNameLst>
                                          <p:attrName>r</p:attrName>
                                        </p:attrNameLst>
                                      </p:cBhvr>
                                    </p:animRot>
                                  </p:childTnLst>
                                </p:cTn>
                              </p:par>
                              <p:par>
                                <p:cTn id="293" presetID="8" presetClass="emph" presetSubtype="0" fill="hold" grpId="1" nodeType="withEffect">
                                  <p:stCondLst>
                                    <p:cond delay="0"/>
                                  </p:stCondLst>
                                  <p:childTnLst>
                                    <p:animRot by="21600000">
                                      <p:cBhvr>
                                        <p:cTn id="294" dur="2500" fill="hold"/>
                                        <p:tgtEl>
                                          <p:spTgt spid="36"/>
                                        </p:tgtEl>
                                        <p:attrNameLst>
                                          <p:attrName>r</p:attrName>
                                        </p:attrNameLst>
                                      </p:cBhvr>
                                    </p:animRot>
                                  </p:childTnLst>
                                </p:cTn>
                              </p:par>
                              <p:par>
                                <p:cTn id="295" presetID="8" presetClass="emph" presetSubtype="0" fill="hold" grpId="1" nodeType="withEffect">
                                  <p:stCondLst>
                                    <p:cond delay="0"/>
                                  </p:stCondLst>
                                  <p:childTnLst>
                                    <p:animRot by="21600000">
                                      <p:cBhvr>
                                        <p:cTn id="296" dur="2500" fill="hold"/>
                                        <p:tgtEl>
                                          <p:spTgt spid="37"/>
                                        </p:tgtEl>
                                        <p:attrNameLst>
                                          <p:attrName>r</p:attrName>
                                        </p:attrNameLst>
                                      </p:cBhvr>
                                    </p:animRot>
                                  </p:childTnLst>
                                </p:cTn>
                              </p:par>
                              <p:par>
                                <p:cTn id="297" presetID="8" presetClass="emph" presetSubtype="0" fill="hold" grpId="1" nodeType="withEffect">
                                  <p:stCondLst>
                                    <p:cond delay="0"/>
                                  </p:stCondLst>
                                  <p:childTnLst>
                                    <p:animRot by="21600000">
                                      <p:cBhvr>
                                        <p:cTn id="298" dur="2500" fill="hold"/>
                                        <p:tgtEl>
                                          <p:spTgt spid="38"/>
                                        </p:tgtEl>
                                        <p:attrNameLst>
                                          <p:attrName>r</p:attrName>
                                        </p:attrNameLst>
                                      </p:cBhvr>
                                    </p:animRot>
                                  </p:childTnLst>
                                </p:cTn>
                              </p:par>
                              <p:par>
                                <p:cTn id="299" presetID="8" presetClass="emph" presetSubtype="0" fill="hold" grpId="1" nodeType="withEffect">
                                  <p:stCondLst>
                                    <p:cond delay="0"/>
                                  </p:stCondLst>
                                  <p:childTnLst>
                                    <p:animRot by="21600000">
                                      <p:cBhvr>
                                        <p:cTn id="300" dur="2500" fill="hold"/>
                                        <p:tgtEl>
                                          <p:spTgt spid="39"/>
                                        </p:tgtEl>
                                        <p:attrNameLst>
                                          <p:attrName>r</p:attrName>
                                        </p:attrNameLst>
                                      </p:cBhvr>
                                    </p:animRot>
                                  </p:childTnLst>
                                </p:cTn>
                              </p:par>
                              <p:par>
                                <p:cTn id="301" presetID="8" presetClass="emph" presetSubtype="0" fill="hold" grpId="1" nodeType="withEffect">
                                  <p:stCondLst>
                                    <p:cond delay="0"/>
                                  </p:stCondLst>
                                  <p:childTnLst>
                                    <p:animRot by="21600000">
                                      <p:cBhvr>
                                        <p:cTn id="302" dur="2500" fill="hold"/>
                                        <p:tgtEl>
                                          <p:spTgt spid="40"/>
                                        </p:tgtEl>
                                        <p:attrNameLst>
                                          <p:attrName>r</p:attrName>
                                        </p:attrNameLst>
                                      </p:cBhvr>
                                    </p:animRot>
                                  </p:childTnLst>
                                </p:cTn>
                              </p:par>
                              <p:par>
                                <p:cTn id="303" presetID="8" presetClass="emph" presetSubtype="0" fill="hold" grpId="1" nodeType="withEffect">
                                  <p:stCondLst>
                                    <p:cond delay="0"/>
                                  </p:stCondLst>
                                  <p:childTnLst>
                                    <p:animRot by="21600000">
                                      <p:cBhvr>
                                        <p:cTn id="304" dur="2500" fill="hold"/>
                                        <p:tgtEl>
                                          <p:spTgt spid="41"/>
                                        </p:tgtEl>
                                        <p:attrNameLst>
                                          <p:attrName>r</p:attrName>
                                        </p:attrNameLst>
                                      </p:cBhvr>
                                    </p:animRot>
                                  </p:childTnLst>
                                </p:cTn>
                              </p:par>
                              <p:par>
                                <p:cTn id="305" presetID="8" presetClass="emph" presetSubtype="0" fill="hold" grpId="1" nodeType="withEffect">
                                  <p:stCondLst>
                                    <p:cond delay="0"/>
                                  </p:stCondLst>
                                  <p:childTnLst>
                                    <p:animRot by="21600000">
                                      <p:cBhvr>
                                        <p:cTn id="306" dur="2500" fill="hold"/>
                                        <p:tgtEl>
                                          <p:spTgt spid="42"/>
                                        </p:tgtEl>
                                        <p:attrNameLst>
                                          <p:attrName>r</p:attrName>
                                        </p:attrNameLst>
                                      </p:cBhvr>
                                    </p:animRot>
                                  </p:childTnLst>
                                </p:cTn>
                              </p:par>
                              <p:par>
                                <p:cTn id="307" presetID="8" presetClass="emph" presetSubtype="0" fill="hold" grpId="1" nodeType="withEffect">
                                  <p:stCondLst>
                                    <p:cond delay="0"/>
                                  </p:stCondLst>
                                  <p:childTnLst>
                                    <p:animRot by="21600000">
                                      <p:cBhvr>
                                        <p:cTn id="308" dur="2500" fill="hold"/>
                                        <p:tgtEl>
                                          <p:spTgt spid="43"/>
                                        </p:tgtEl>
                                        <p:attrNameLst>
                                          <p:attrName>r</p:attrName>
                                        </p:attrNameLst>
                                      </p:cBhvr>
                                    </p:animRot>
                                  </p:childTnLst>
                                </p:cTn>
                              </p:par>
                              <p:par>
                                <p:cTn id="309" presetID="8" presetClass="emph" presetSubtype="0" fill="hold" grpId="1" nodeType="withEffect">
                                  <p:stCondLst>
                                    <p:cond delay="0"/>
                                  </p:stCondLst>
                                  <p:childTnLst>
                                    <p:animRot by="21600000">
                                      <p:cBhvr>
                                        <p:cTn id="310" dur="2500" fill="hold"/>
                                        <p:tgtEl>
                                          <p:spTgt spid="44"/>
                                        </p:tgtEl>
                                        <p:attrNameLst>
                                          <p:attrName>r</p:attrName>
                                        </p:attrNameLst>
                                      </p:cBhvr>
                                    </p:animRot>
                                  </p:childTnLst>
                                </p:cTn>
                              </p:par>
                              <p:par>
                                <p:cTn id="311" presetID="8" presetClass="emph" presetSubtype="0" fill="hold" grpId="1" nodeType="withEffect">
                                  <p:stCondLst>
                                    <p:cond delay="0"/>
                                  </p:stCondLst>
                                  <p:childTnLst>
                                    <p:animRot by="21600000">
                                      <p:cBhvr>
                                        <p:cTn id="312" dur="2500" fill="hold"/>
                                        <p:tgtEl>
                                          <p:spTgt spid="45"/>
                                        </p:tgtEl>
                                        <p:attrNameLst>
                                          <p:attrName>r</p:attrName>
                                        </p:attrNameLst>
                                      </p:cBhvr>
                                    </p:animRot>
                                  </p:childTnLst>
                                </p:cTn>
                              </p:par>
                              <p:par>
                                <p:cTn id="313" presetID="8" presetClass="emph" presetSubtype="0" fill="hold" grpId="1" nodeType="withEffect">
                                  <p:stCondLst>
                                    <p:cond delay="0"/>
                                  </p:stCondLst>
                                  <p:childTnLst>
                                    <p:animRot by="21600000">
                                      <p:cBhvr>
                                        <p:cTn id="314" dur="2500" fill="hold"/>
                                        <p:tgtEl>
                                          <p:spTgt spid="46"/>
                                        </p:tgtEl>
                                        <p:attrNameLst>
                                          <p:attrName>r</p:attrName>
                                        </p:attrNameLst>
                                      </p:cBhvr>
                                    </p:animRot>
                                  </p:childTnLst>
                                </p:cTn>
                              </p:par>
                              <p:par>
                                <p:cTn id="315" presetID="8" presetClass="emph" presetSubtype="0" fill="hold" grpId="1" nodeType="withEffect">
                                  <p:stCondLst>
                                    <p:cond delay="0"/>
                                  </p:stCondLst>
                                  <p:childTnLst>
                                    <p:animRot by="21600000">
                                      <p:cBhvr>
                                        <p:cTn id="316" dur="2500" fill="hold"/>
                                        <p:tgtEl>
                                          <p:spTgt spid="47"/>
                                        </p:tgtEl>
                                        <p:attrNameLst>
                                          <p:attrName>r</p:attrName>
                                        </p:attrNameLst>
                                      </p:cBhvr>
                                    </p:animRot>
                                  </p:childTnLst>
                                </p:cTn>
                              </p:par>
                              <p:par>
                                <p:cTn id="317" presetID="8" presetClass="emph" presetSubtype="0" fill="hold" grpId="1" nodeType="withEffect">
                                  <p:stCondLst>
                                    <p:cond delay="0"/>
                                  </p:stCondLst>
                                  <p:childTnLst>
                                    <p:animRot by="21600000">
                                      <p:cBhvr>
                                        <p:cTn id="318" dur="2500" fill="hold"/>
                                        <p:tgtEl>
                                          <p:spTgt spid="48"/>
                                        </p:tgtEl>
                                        <p:attrNameLst>
                                          <p:attrName>r</p:attrName>
                                        </p:attrNameLst>
                                      </p:cBhvr>
                                    </p:animRot>
                                  </p:childTnLst>
                                </p:cTn>
                              </p:par>
                              <p:par>
                                <p:cTn id="319" presetID="8" presetClass="emph" presetSubtype="0" fill="hold" grpId="1" nodeType="withEffect">
                                  <p:stCondLst>
                                    <p:cond delay="0"/>
                                  </p:stCondLst>
                                  <p:childTnLst>
                                    <p:animRot by="21600000">
                                      <p:cBhvr>
                                        <p:cTn id="320" dur="2500" fill="hold"/>
                                        <p:tgtEl>
                                          <p:spTgt spid="49"/>
                                        </p:tgtEl>
                                        <p:attrNameLst>
                                          <p:attrName>r</p:attrName>
                                        </p:attrNameLst>
                                      </p:cBhvr>
                                    </p:animRot>
                                  </p:childTnLst>
                                </p:cTn>
                              </p:par>
                              <p:par>
                                <p:cTn id="321" presetID="8" presetClass="emph" presetSubtype="0" fill="hold" grpId="1" nodeType="withEffect">
                                  <p:stCondLst>
                                    <p:cond delay="0"/>
                                  </p:stCondLst>
                                  <p:childTnLst>
                                    <p:animRot by="21600000">
                                      <p:cBhvr>
                                        <p:cTn id="322" dur="2500" fill="hold"/>
                                        <p:tgtEl>
                                          <p:spTgt spid="50"/>
                                        </p:tgtEl>
                                        <p:attrNameLst>
                                          <p:attrName>r</p:attrName>
                                        </p:attrNameLst>
                                      </p:cBhvr>
                                    </p:animRot>
                                  </p:childTnLst>
                                </p:cTn>
                              </p:par>
                              <p:par>
                                <p:cTn id="323" presetID="8" presetClass="emph" presetSubtype="0" fill="hold" grpId="1" nodeType="withEffect">
                                  <p:stCondLst>
                                    <p:cond delay="0"/>
                                  </p:stCondLst>
                                  <p:childTnLst>
                                    <p:animRot by="21600000">
                                      <p:cBhvr>
                                        <p:cTn id="324" dur="2500" fill="hold"/>
                                        <p:tgtEl>
                                          <p:spTgt spid="51"/>
                                        </p:tgtEl>
                                        <p:attrNameLst>
                                          <p:attrName>r</p:attrName>
                                        </p:attrNameLst>
                                      </p:cBhvr>
                                    </p:animRot>
                                  </p:childTnLst>
                                </p:cTn>
                              </p:par>
                              <p:par>
                                <p:cTn id="325" presetID="8" presetClass="emph" presetSubtype="0" fill="hold" grpId="1" nodeType="withEffect">
                                  <p:stCondLst>
                                    <p:cond delay="0"/>
                                  </p:stCondLst>
                                  <p:childTnLst>
                                    <p:animRot by="21600000">
                                      <p:cBhvr>
                                        <p:cTn id="326" dur="2500" fill="hold"/>
                                        <p:tgtEl>
                                          <p:spTgt spid="52"/>
                                        </p:tgtEl>
                                        <p:attrNameLst>
                                          <p:attrName>r</p:attrName>
                                        </p:attrNameLst>
                                      </p:cBhvr>
                                    </p:animRot>
                                  </p:childTnLst>
                                </p:cTn>
                              </p:par>
                              <p:par>
                                <p:cTn id="327" presetID="8" presetClass="emph" presetSubtype="0" fill="hold" grpId="1" nodeType="withEffect">
                                  <p:stCondLst>
                                    <p:cond delay="0"/>
                                  </p:stCondLst>
                                  <p:childTnLst>
                                    <p:animRot by="21600000">
                                      <p:cBhvr>
                                        <p:cTn id="328" dur="2500" fill="hold"/>
                                        <p:tgtEl>
                                          <p:spTgt spid="53"/>
                                        </p:tgtEl>
                                        <p:attrNameLst>
                                          <p:attrName>r</p:attrName>
                                        </p:attrNameLst>
                                      </p:cBhvr>
                                    </p:animRot>
                                  </p:childTnLst>
                                </p:cTn>
                              </p:par>
                              <p:par>
                                <p:cTn id="329" presetID="8" presetClass="emph" presetSubtype="0" fill="hold" grpId="1" nodeType="withEffect">
                                  <p:stCondLst>
                                    <p:cond delay="0"/>
                                  </p:stCondLst>
                                  <p:childTnLst>
                                    <p:animRot by="21600000">
                                      <p:cBhvr>
                                        <p:cTn id="330" dur="2500" fill="hold"/>
                                        <p:tgtEl>
                                          <p:spTgt spid="54"/>
                                        </p:tgtEl>
                                        <p:attrNameLst>
                                          <p:attrName>r</p:attrName>
                                        </p:attrNameLst>
                                      </p:cBhvr>
                                    </p:animRot>
                                  </p:childTnLst>
                                </p:cTn>
                              </p:par>
                              <p:par>
                                <p:cTn id="331" presetID="8" presetClass="emph" presetSubtype="0" fill="hold" grpId="1" nodeType="withEffect">
                                  <p:stCondLst>
                                    <p:cond delay="0"/>
                                  </p:stCondLst>
                                  <p:childTnLst>
                                    <p:animRot by="21600000">
                                      <p:cBhvr>
                                        <p:cTn id="332" dur="2500" fill="hold"/>
                                        <p:tgtEl>
                                          <p:spTgt spid="55"/>
                                        </p:tgtEl>
                                        <p:attrNameLst>
                                          <p:attrName>r</p:attrName>
                                        </p:attrNameLst>
                                      </p:cBhvr>
                                    </p:animRot>
                                  </p:childTnLst>
                                </p:cTn>
                              </p:par>
                              <p:par>
                                <p:cTn id="333" presetID="8" presetClass="emph" presetSubtype="0" fill="hold" grpId="1" nodeType="withEffect">
                                  <p:stCondLst>
                                    <p:cond delay="0"/>
                                  </p:stCondLst>
                                  <p:childTnLst>
                                    <p:animRot by="21600000">
                                      <p:cBhvr>
                                        <p:cTn id="334" dur="2500" fill="hold"/>
                                        <p:tgtEl>
                                          <p:spTgt spid="56"/>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500" fill="hold"/>
                                        <p:tgtEl>
                                          <p:spTgt spid="59"/>
                                        </p:tgtEl>
                                        <p:attrNameLst>
                                          <p:attrName>ppt_x</p:attrName>
                                        </p:attrNameLst>
                                      </p:cBhvr>
                                      <p:tavLst>
                                        <p:tav tm="0">
                                          <p:val>
                                            <p:strVal val="0-#ppt_w/2"/>
                                          </p:val>
                                        </p:tav>
                                        <p:tav tm="100000">
                                          <p:val>
                                            <p:strVal val="#ppt_x"/>
                                          </p:val>
                                        </p:tav>
                                      </p:tavLst>
                                    </p:anim>
                                    <p:anim calcmode="lin" valueType="num">
                                      <p:cBhvr additive="base">
                                        <p:cTn id="338" dur="2500" fill="hold"/>
                                        <p:tgtEl>
                                          <p:spTgt spid="59"/>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additive="base">
                                        <p:cTn id="341" dur="2500" fill="hold"/>
                                        <p:tgtEl>
                                          <p:spTgt spid="60"/>
                                        </p:tgtEl>
                                        <p:attrNameLst>
                                          <p:attrName>ppt_x</p:attrName>
                                        </p:attrNameLst>
                                      </p:cBhvr>
                                      <p:tavLst>
                                        <p:tav tm="0">
                                          <p:val>
                                            <p:strVal val="0-#ppt_w/2"/>
                                          </p:val>
                                        </p:tav>
                                        <p:tav tm="100000">
                                          <p:val>
                                            <p:strVal val="#ppt_x"/>
                                          </p:val>
                                        </p:tav>
                                      </p:tavLst>
                                    </p:anim>
                                    <p:anim calcmode="lin" valueType="num">
                                      <p:cBhvr additive="base">
                                        <p:cTn id="342" dur="2500" fill="hold"/>
                                        <p:tgtEl>
                                          <p:spTgt spid="60"/>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61"/>
                                        </p:tgtEl>
                                        <p:attrNameLst>
                                          <p:attrName>style.visibility</p:attrName>
                                        </p:attrNameLst>
                                      </p:cBhvr>
                                      <p:to>
                                        <p:strVal val="visible"/>
                                      </p:to>
                                    </p:set>
                                    <p:anim calcmode="lin" valueType="num">
                                      <p:cBhvr additive="base">
                                        <p:cTn id="345" dur="2500" fill="hold"/>
                                        <p:tgtEl>
                                          <p:spTgt spid="61"/>
                                        </p:tgtEl>
                                        <p:attrNameLst>
                                          <p:attrName>ppt_x</p:attrName>
                                        </p:attrNameLst>
                                      </p:cBhvr>
                                      <p:tavLst>
                                        <p:tav tm="0">
                                          <p:val>
                                            <p:strVal val="0-#ppt_w/2"/>
                                          </p:val>
                                        </p:tav>
                                        <p:tav tm="100000">
                                          <p:val>
                                            <p:strVal val="#ppt_x"/>
                                          </p:val>
                                        </p:tav>
                                      </p:tavLst>
                                    </p:anim>
                                    <p:anim calcmode="lin" valueType="num">
                                      <p:cBhvr additive="base">
                                        <p:cTn id="346" dur="2500" fill="hold"/>
                                        <p:tgtEl>
                                          <p:spTgt spid="61"/>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62"/>
                                        </p:tgtEl>
                                        <p:attrNameLst>
                                          <p:attrName>style.visibility</p:attrName>
                                        </p:attrNameLst>
                                      </p:cBhvr>
                                      <p:to>
                                        <p:strVal val="visible"/>
                                      </p:to>
                                    </p:set>
                                    <p:anim calcmode="lin" valueType="num">
                                      <p:cBhvr additive="base">
                                        <p:cTn id="349" dur="2500" fill="hold"/>
                                        <p:tgtEl>
                                          <p:spTgt spid="62"/>
                                        </p:tgtEl>
                                        <p:attrNameLst>
                                          <p:attrName>ppt_x</p:attrName>
                                        </p:attrNameLst>
                                      </p:cBhvr>
                                      <p:tavLst>
                                        <p:tav tm="0">
                                          <p:val>
                                            <p:strVal val="0-#ppt_w/2"/>
                                          </p:val>
                                        </p:tav>
                                        <p:tav tm="100000">
                                          <p:val>
                                            <p:strVal val="#ppt_x"/>
                                          </p:val>
                                        </p:tav>
                                      </p:tavLst>
                                    </p:anim>
                                    <p:anim calcmode="lin" valueType="num">
                                      <p:cBhvr additive="base">
                                        <p:cTn id="350" dur="2500" fill="hold"/>
                                        <p:tgtEl>
                                          <p:spTgt spid="62"/>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63"/>
                                        </p:tgtEl>
                                        <p:attrNameLst>
                                          <p:attrName>style.visibility</p:attrName>
                                        </p:attrNameLst>
                                      </p:cBhvr>
                                      <p:to>
                                        <p:strVal val="visible"/>
                                      </p:to>
                                    </p:set>
                                    <p:anim calcmode="lin" valueType="num">
                                      <p:cBhvr additive="base">
                                        <p:cTn id="353" dur="2500" fill="hold"/>
                                        <p:tgtEl>
                                          <p:spTgt spid="63"/>
                                        </p:tgtEl>
                                        <p:attrNameLst>
                                          <p:attrName>ppt_x</p:attrName>
                                        </p:attrNameLst>
                                      </p:cBhvr>
                                      <p:tavLst>
                                        <p:tav tm="0">
                                          <p:val>
                                            <p:strVal val="0-#ppt_w/2"/>
                                          </p:val>
                                        </p:tav>
                                        <p:tav tm="100000">
                                          <p:val>
                                            <p:strVal val="#ppt_x"/>
                                          </p:val>
                                        </p:tav>
                                      </p:tavLst>
                                    </p:anim>
                                    <p:anim calcmode="lin" valueType="num">
                                      <p:cBhvr additive="base">
                                        <p:cTn id="354" dur="2500" fill="hold"/>
                                        <p:tgtEl>
                                          <p:spTgt spid="63"/>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4"/>
                                        </p:tgtEl>
                                        <p:attrNameLst>
                                          <p:attrName>style.visibility</p:attrName>
                                        </p:attrNameLst>
                                      </p:cBhvr>
                                      <p:to>
                                        <p:strVal val="visible"/>
                                      </p:to>
                                    </p:set>
                                    <p:anim calcmode="lin" valueType="num">
                                      <p:cBhvr additive="base">
                                        <p:cTn id="357" dur="2500" fill="hold"/>
                                        <p:tgtEl>
                                          <p:spTgt spid="64"/>
                                        </p:tgtEl>
                                        <p:attrNameLst>
                                          <p:attrName>ppt_x</p:attrName>
                                        </p:attrNameLst>
                                      </p:cBhvr>
                                      <p:tavLst>
                                        <p:tav tm="0">
                                          <p:val>
                                            <p:strVal val="0-#ppt_w/2"/>
                                          </p:val>
                                        </p:tav>
                                        <p:tav tm="100000">
                                          <p:val>
                                            <p:strVal val="#ppt_x"/>
                                          </p:val>
                                        </p:tav>
                                      </p:tavLst>
                                    </p:anim>
                                    <p:anim calcmode="lin" valueType="num">
                                      <p:cBhvr additive="base">
                                        <p:cTn id="358" dur="2500" fill="hold"/>
                                        <p:tgtEl>
                                          <p:spTgt spid="64"/>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5"/>
                                        </p:tgtEl>
                                        <p:attrNameLst>
                                          <p:attrName>style.visibility</p:attrName>
                                        </p:attrNameLst>
                                      </p:cBhvr>
                                      <p:to>
                                        <p:strVal val="visible"/>
                                      </p:to>
                                    </p:set>
                                    <p:anim calcmode="lin" valueType="num">
                                      <p:cBhvr additive="base">
                                        <p:cTn id="361" dur="2500" fill="hold"/>
                                        <p:tgtEl>
                                          <p:spTgt spid="65"/>
                                        </p:tgtEl>
                                        <p:attrNameLst>
                                          <p:attrName>ppt_x</p:attrName>
                                        </p:attrNameLst>
                                      </p:cBhvr>
                                      <p:tavLst>
                                        <p:tav tm="0">
                                          <p:val>
                                            <p:strVal val="0-#ppt_w/2"/>
                                          </p:val>
                                        </p:tav>
                                        <p:tav tm="100000">
                                          <p:val>
                                            <p:strVal val="#ppt_x"/>
                                          </p:val>
                                        </p:tav>
                                      </p:tavLst>
                                    </p:anim>
                                    <p:anim calcmode="lin" valueType="num">
                                      <p:cBhvr additive="base">
                                        <p:cTn id="362" dur="2500" fill="hold"/>
                                        <p:tgtEl>
                                          <p:spTgt spid="65"/>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6"/>
                                        </p:tgtEl>
                                        <p:attrNameLst>
                                          <p:attrName>style.visibility</p:attrName>
                                        </p:attrNameLst>
                                      </p:cBhvr>
                                      <p:to>
                                        <p:strVal val="visible"/>
                                      </p:to>
                                    </p:set>
                                    <p:anim calcmode="lin" valueType="num">
                                      <p:cBhvr additive="base">
                                        <p:cTn id="365" dur="2500" fill="hold"/>
                                        <p:tgtEl>
                                          <p:spTgt spid="66"/>
                                        </p:tgtEl>
                                        <p:attrNameLst>
                                          <p:attrName>ppt_x</p:attrName>
                                        </p:attrNameLst>
                                      </p:cBhvr>
                                      <p:tavLst>
                                        <p:tav tm="0">
                                          <p:val>
                                            <p:strVal val="0-#ppt_w/2"/>
                                          </p:val>
                                        </p:tav>
                                        <p:tav tm="100000">
                                          <p:val>
                                            <p:strVal val="#ppt_x"/>
                                          </p:val>
                                        </p:tav>
                                      </p:tavLst>
                                    </p:anim>
                                    <p:anim calcmode="lin" valueType="num">
                                      <p:cBhvr additive="base">
                                        <p:cTn id="366" dur="2500" fill="hold"/>
                                        <p:tgtEl>
                                          <p:spTgt spid="66"/>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7"/>
                                        </p:tgtEl>
                                        <p:attrNameLst>
                                          <p:attrName>style.visibility</p:attrName>
                                        </p:attrNameLst>
                                      </p:cBhvr>
                                      <p:to>
                                        <p:strVal val="visible"/>
                                      </p:to>
                                    </p:set>
                                    <p:anim calcmode="lin" valueType="num">
                                      <p:cBhvr additive="base">
                                        <p:cTn id="369" dur="2500" fill="hold"/>
                                        <p:tgtEl>
                                          <p:spTgt spid="67"/>
                                        </p:tgtEl>
                                        <p:attrNameLst>
                                          <p:attrName>ppt_x</p:attrName>
                                        </p:attrNameLst>
                                      </p:cBhvr>
                                      <p:tavLst>
                                        <p:tav tm="0">
                                          <p:val>
                                            <p:strVal val="0-#ppt_w/2"/>
                                          </p:val>
                                        </p:tav>
                                        <p:tav tm="100000">
                                          <p:val>
                                            <p:strVal val="#ppt_x"/>
                                          </p:val>
                                        </p:tav>
                                      </p:tavLst>
                                    </p:anim>
                                    <p:anim calcmode="lin" valueType="num">
                                      <p:cBhvr additive="base">
                                        <p:cTn id="370" dur="2500" fill="hold"/>
                                        <p:tgtEl>
                                          <p:spTgt spid="67"/>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8"/>
                                        </p:tgtEl>
                                        <p:attrNameLst>
                                          <p:attrName>style.visibility</p:attrName>
                                        </p:attrNameLst>
                                      </p:cBhvr>
                                      <p:to>
                                        <p:strVal val="visible"/>
                                      </p:to>
                                    </p:set>
                                    <p:anim calcmode="lin" valueType="num">
                                      <p:cBhvr additive="base">
                                        <p:cTn id="373" dur="2500" fill="hold"/>
                                        <p:tgtEl>
                                          <p:spTgt spid="68"/>
                                        </p:tgtEl>
                                        <p:attrNameLst>
                                          <p:attrName>ppt_x</p:attrName>
                                        </p:attrNameLst>
                                      </p:cBhvr>
                                      <p:tavLst>
                                        <p:tav tm="0">
                                          <p:val>
                                            <p:strVal val="0-#ppt_w/2"/>
                                          </p:val>
                                        </p:tav>
                                        <p:tav tm="100000">
                                          <p:val>
                                            <p:strVal val="#ppt_x"/>
                                          </p:val>
                                        </p:tav>
                                      </p:tavLst>
                                    </p:anim>
                                    <p:anim calcmode="lin" valueType="num">
                                      <p:cBhvr additive="base">
                                        <p:cTn id="374" dur="2500" fill="hold"/>
                                        <p:tgtEl>
                                          <p:spTgt spid="68"/>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9"/>
                                        </p:tgtEl>
                                        <p:attrNameLst>
                                          <p:attrName>style.visibility</p:attrName>
                                        </p:attrNameLst>
                                      </p:cBhvr>
                                      <p:to>
                                        <p:strVal val="visible"/>
                                      </p:to>
                                    </p:set>
                                    <p:anim calcmode="lin" valueType="num">
                                      <p:cBhvr additive="base">
                                        <p:cTn id="377" dur="2500" fill="hold"/>
                                        <p:tgtEl>
                                          <p:spTgt spid="69"/>
                                        </p:tgtEl>
                                        <p:attrNameLst>
                                          <p:attrName>ppt_x</p:attrName>
                                        </p:attrNameLst>
                                      </p:cBhvr>
                                      <p:tavLst>
                                        <p:tav tm="0">
                                          <p:val>
                                            <p:strVal val="0-#ppt_w/2"/>
                                          </p:val>
                                        </p:tav>
                                        <p:tav tm="100000">
                                          <p:val>
                                            <p:strVal val="#ppt_x"/>
                                          </p:val>
                                        </p:tav>
                                      </p:tavLst>
                                    </p:anim>
                                    <p:anim calcmode="lin" valueType="num">
                                      <p:cBhvr additive="base">
                                        <p:cTn id="378" dur="2500" fill="hold"/>
                                        <p:tgtEl>
                                          <p:spTgt spid="69"/>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70"/>
                                        </p:tgtEl>
                                        <p:attrNameLst>
                                          <p:attrName>style.visibility</p:attrName>
                                        </p:attrNameLst>
                                      </p:cBhvr>
                                      <p:to>
                                        <p:strVal val="visible"/>
                                      </p:to>
                                    </p:set>
                                    <p:anim calcmode="lin" valueType="num">
                                      <p:cBhvr additive="base">
                                        <p:cTn id="381" dur="2500" fill="hold"/>
                                        <p:tgtEl>
                                          <p:spTgt spid="70"/>
                                        </p:tgtEl>
                                        <p:attrNameLst>
                                          <p:attrName>ppt_x</p:attrName>
                                        </p:attrNameLst>
                                      </p:cBhvr>
                                      <p:tavLst>
                                        <p:tav tm="0">
                                          <p:val>
                                            <p:strVal val="0-#ppt_w/2"/>
                                          </p:val>
                                        </p:tav>
                                        <p:tav tm="100000">
                                          <p:val>
                                            <p:strVal val="#ppt_x"/>
                                          </p:val>
                                        </p:tav>
                                      </p:tavLst>
                                    </p:anim>
                                    <p:anim calcmode="lin" valueType="num">
                                      <p:cBhvr additive="base">
                                        <p:cTn id="382" dur="2500" fill="hold"/>
                                        <p:tgtEl>
                                          <p:spTgt spid="70"/>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71"/>
                                        </p:tgtEl>
                                        <p:attrNameLst>
                                          <p:attrName>style.visibility</p:attrName>
                                        </p:attrNameLst>
                                      </p:cBhvr>
                                      <p:to>
                                        <p:strVal val="visible"/>
                                      </p:to>
                                    </p:set>
                                    <p:anim calcmode="lin" valueType="num">
                                      <p:cBhvr additive="base">
                                        <p:cTn id="385" dur="2500" fill="hold"/>
                                        <p:tgtEl>
                                          <p:spTgt spid="71"/>
                                        </p:tgtEl>
                                        <p:attrNameLst>
                                          <p:attrName>ppt_x</p:attrName>
                                        </p:attrNameLst>
                                      </p:cBhvr>
                                      <p:tavLst>
                                        <p:tav tm="0">
                                          <p:val>
                                            <p:strVal val="0-#ppt_w/2"/>
                                          </p:val>
                                        </p:tav>
                                        <p:tav tm="100000">
                                          <p:val>
                                            <p:strVal val="#ppt_x"/>
                                          </p:val>
                                        </p:tav>
                                      </p:tavLst>
                                    </p:anim>
                                    <p:anim calcmode="lin" valueType="num">
                                      <p:cBhvr additive="base">
                                        <p:cTn id="386" dur="2500" fill="hold"/>
                                        <p:tgtEl>
                                          <p:spTgt spid="71"/>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72"/>
                                        </p:tgtEl>
                                        <p:attrNameLst>
                                          <p:attrName>style.visibility</p:attrName>
                                        </p:attrNameLst>
                                      </p:cBhvr>
                                      <p:to>
                                        <p:strVal val="visible"/>
                                      </p:to>
                                    </p:set>
                                    <p:anim calcmode="lin" valueType="num">
                                      <p:cBhvr additive="base">
                                        <p:cTn id="389" dur="2500" fill="hold"/>
                                        <p:tgtEl>
                                          <p:spTgt spid="72"/>
                                        </p:tgtEl>
                                        <p:attrNameLst>
                                          <p:attrName>ppt_x</p:attrName>
                                        </p:attrNameLst>
                                      </p:cBhvr>
                                      <p:tavLst>
                                        <p:tav tm="0">
                                          <p:val>
                                            <p:strVal val="0-#ppt_w/2"/>
                                          </p:val>
                                        </p:tav>
                                        <p:tav tm="100000">
                                          <p:val>
                                            <p:strVal val="#ppt_x"/>
                                          </p:val>
                                        </p:tav>
                                      </p:tavLst>
                                    </p:anim>
                                    <p:anim calcmode="lin" valueType="num">
                                      <p:cBhvr additive="base">
                                        <p:cTn id="390" dur="2500" fill="hold"/>
                                        <p:tgtEl>
                                          <p:spTgt spid="72"/>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73"/>
                                        </p:tgtEl>
                                        <p:attrNameLst>
                                          <p:attrName>style.visibility</p:attrName>
                                        </p:attrNameLst>
                                      </p:cBhvr>
                                      <p:to>
                                        <p:strVal val="visible"/>
                                      </p:to>
                                    </p:set>
                                    <p:anim calcmode="lin" valueType="num">
                                      <p:cBhvr additive="base">
                                        <p:cTn id="393" dur="2500" fill="hold"/>
                                        <p:tgtEl>
                                          <p:spTgt spid="73"/>
                                        </p:tgtEl>
                                        <p:attrNameLst>
                                          <p:attrName>ppt_x</p:attrName>
                                        </p:attrNameLst>
                                      </p:cBhvr>
                                      <p:tavLst>
                                        <p:tav tm="0">
                                          <p:val>
                                            <p:strVal val="0-#ppt_w/2"/>
                                          </p:val>
                                        </p:tav>
                                        <p:tav tm="100000">
                                          <p:val>
                                            <p:strVal val="#ppt_x"/>
                                          </p:val>
                                        </p:tav>
                                      </p:tavLst>
                                    </p:anim>
                                    <p:anim calcmode="lin" valueType="num">
                                      <p:cBhvr additive="base">
                                        <p:cTn id="394" dur="2500" fill="hold"/>
                                        <p:tgtEl>
                                          <p:spTgt spid="73"/>
                                        </p:tgtEl>
                                        <p:attrNameLst>
                                          <p:attrName>ppt_y</p:attrName>
                                        </p:attrNameLst>
                                      </p:cBhvr>
                                      <p:tavLst>
                                        <p:tav tm="0">
                                          <p:val>
                                            <p:strVal val="#ppt_y"/>
                                          </p:val>
                                        </p:tav>
                                        <p:tav tm="100000">
                                          <p:val>
                                            <p:strVal val="#ppt_y"/>
                                          </p:val>
                                        </p:tav>
                                      </p:tavLst>
                                    </p:anim>
                                  </p:childTnLst>
                                </p:cTn>
                              </p:par>
                              <p:par>
                                <p:cTn id="395" presetID="2" presetClass="entr" presetSubtype="8" fill="hold" grpId="0" nodeType="withEffect">
                                  <p:stCondLst>
                                    <p:cond delay="0"/>
                                  </p:stCondLst>
                                  <p:childTnLst>
                                    <p:set>
                                      <p:cBhvr>
                                        <p:cTn id="396" dur="1" fill="hold">
                                          <p:stCondLst>
                                            <p:cond delay="0"/>
                                          </p:stCondLst>
                                        </p:cTn>
                                        <p:tgtEl>
                                          <p:spTgt spid="74"/>
                                        </p:tgtEl>
                                        <p:attrNameLst>
                                          <p:attrName>style.visibility</p:attrName>
                                        </p:attrNameLst>
                                      </p:cBhvr>
                                      <p:to>
                                        <p:strVal val="visible"/>
                                      </p:to>
                                    </p:set>
                                    <p:anim calcmode="lin" valueType="num">
                                      <p:cBhvr additive="base">
                                        <p:cTn id="397" dur="2500" fill="hold"/>
                                        <p:tgtEl>
                                          <p:spTgt spid="74"/>
                                        </p:tgtEl>
                                        <p:attrNameLst>
                                          <p:attrName>ppt_x</p:attrName>
                                        </p:attrNameLst>
                                      </p:cBhvr>
                                      <p:tavLst>
                                        <p:tav tm="0">
                                          <p:val>
                                            <p:strVal val="0-#ppt_w/2"/>
                                          </p:val>
                                        </p:tav>
                                        <p:tav tm="100000">
                                          <p:val>
                                            <p:strVal val="#ppt_x"/>
                                          </p:val>
                                        </p:tav>
                                      </p:tavLst>
                                    </p:anim>
                                    <p:anim calcmode="lin" valueType="num">
                                      <p:cBhvr additive="base">
                                        <p:cTn id="398" dur="2500" fill="hold"/>
                                        <p:tgtEl>
                                          <p:spTgt spid="74"/>
                                        </p:tgtEl>
                                        <p:attrNameLst>
                                          <p:attrName>ppt_y</p:attrName>
                                        </p:attrNameLst>
                                      </p:cBhvr>
                                      <p:tavLst>
                                        <p:tav tm="0">
                                          <p:val>
                                            <p:strVal val="#ppt_y"/>
                                          </p:val>
                                        </p:tav>
                                        <p:tav tm="100000">
                                          <p:val>
                                            <p:strVal val="#ppt_y"/>
                                          </p:val>
                                        </p:tav>
                                      </p:tavLst>
                                    </p:anim>
                                  </p:childTnLst>
                                </p:cTn>
                              </p:par>
                              <p:par>
                                <p:cTn id="399" presetID="2" presetClass="entr" presetSubtype="8" fill="hold" grpId="0" nodeType="withEffect">
                                  <p:stCondLst>
                                    <p:cond delay="0"/>
                                  </p:stCondLst>
                                  <p:childTnLst>
                                    <p:set>
                                      <p:cBhvr>
                                        <p:cTn id="400" dur="1" fill="hold">
                                          <p:stCondLst>
                                            <p:cond delay="0"/>
                                          </p:stCondLst>
                                        </p:cTn>
                                        <p:tgtEl>
                                          <p:spTgt spid="75"/>
                                        </p:tgtEl>
                                        <p:attrNameLst>
                                          <p:attrName>style.visibility</p:attrName>
                                        </p:attrNameLst>
                                      </p:cBhvr>
                                      <p:to>
                                        <p:strVal val="visible"/>
                                      </p:to>
                                    </p:set>
                                    <p:anim calcmode="lin" valueType="num">
                                      <p:cBhvr additive="base">
                                        <p:cTn id="401" dur="2500" fill="hold"/>
                                        <p:tgtEl>
                                          <p:spTgt spid="75"/>
                                        </p:tgtEl>
                                        <p:attrNameLst>
                                          <p:attrName>ppt_x</p:attrName>
                                        </p:attrNameLst>
                                      </p:cBhvr>
                                      <p:tavLst>
                                        <p:tav tm="0">
                                          <p:val>
                                            <p:strVal val="0-#ppt_w/2"/>
                                          </p:val>
                                        </p:tav>
                                        <p:tav tm="100000">
                                          <p:val>
                                            <p:strVal val="#ppt_x"/>
                                          </p:val>
                                        </p:tav>
                                      </p:tavLst>
                                    </p:anim>
                                    <p:anim calcmode="lin" valueType="num">
                                      <p:cBhvr additive="base">
                                        <p:cTn id="402" dur="2500" fill="hold"/>
                                        <p:tgtEl>
                                          <p:spTgt spid="75"/>
                                        </p:tgtEl>
                                        <p:attrNameLst>
                                          <p:attrName>ppt_y</p:attrName>
                                        </p:attrNameLst>
                                      </p:cBhvr>
                                      <p:tavLst>
                                        <p:tav tm="0">
                                          <p:val>
                                            <p:strVal val="#ppt_y"/>
                                          </p:val>
                                        </p:tav>
                                        <p:tav tm="100000">
                                          <p:val>
                                            <p:strVal val="#ppt_y"/>
                                          </p:val>
                                        </p:tav>
                                      </p:tavLst>
                                    </p:anim>
                                  </p:childTnLst>
                                </p:cTn>
                              </p:par>
                              <p:par>
                                <p:cTn id="403" presetID="2" presetClass="entr" presetSubtype="8" fill="hold" grpId="0" nodeType="withEffect">
                                  <p:stCondLst>
                                    <p:cond delay="0"/>
                                  </p:stCondLst>
                                  <p:childTnLst>
                                    <p:set>
                                      <p:cBhvr>
                                        <p:cTn id="404" dur="1" fill="hold">
                                          <p:stCondLst>
                                            <p:cond delay="0"/>
                                          </p:stCondLst>
                                        </p:cTn>
                                        <p:tgtEl>
                                          <p:spTgt spid="76"/>
                                        </p:tgtEl>
                                        <p:attrNameLst>
                                          <p:attrName>style.visibility</p:attrName>
                                        </p:attrNameLst>
                                      </p:cBhvr>
                                      <p:to>
                                        <p:strVal val="visible"/>
                                      </p:to>
                                    </p:set>
                                    <p:anim calcmode="lin" valueType="num">
                                      <p:cBhvr additive="base">
                                        <p:cTn id="405" dur="2500" fill="hold"/>
                                        <p:tgtEl>
                                          <p:spTgt spid="76"/>
                                        </p:tgtEl>
                                        <p:attrNameLst>
                                          <p:attrName>ppt_x</p:attrName>
                                        </p:attrNameLst>
                                      </p:cBhvr>
                                      <p:tavLst>
                                        <p:tav tm="0">
                                          <p:val>
                                            <p:strVal val="0-#ppt_w/2"/>
                                          </p:val>
                                        </p:tav>
                                        <p:tav tm="100000">
                                          <p:val>
                                            <p:strVal val="#ppt_x"/>
                                          </p:val>
                                        </p:tav>
                                      </p:tavLst>
                                    </p:anim>
                                    <p:anim calcmode="lin" valueType="num">
                                      <p:cBhvr additive="base">
                                        <p:cTn id="406" dur="2500" fill="hold"/>
                                        <p:tgtEl>
                                          <p:spTgt spid="76"/>
                                        </p:tgtEl>
                                        <p:attrNameLst>
                                          <p:attrName>ppt_y</p:attrName>
                                        </p:attrNameLst>
                                      </p:cBhvr>
                                      <p:tavLst>
                                        <p:tav tm="0">
                                          <p:val>
                                            <p:strVal val="#ppt_y"/>
                                          </p:val>
                                        </p:tav>
                                        <p:tav tm="100000">
                                          <p:val>
                                            <p:strVal val="#ppt_y"/>
                                          </p:val>
                                        </p:tav>
                                      </p:tavLst>
                                    </p:anim>
                                  </p:childTnLst>
                                </p:cTn>
                              </p:par>
                              <p:par>
                                <p:cTn id="407" presetID="2" presetClass="entr" presetSubtype="8"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500" fill="hold"/>
                                        <p:tgtEl>
                                          <p:spTgt spid="77"/>
                                        </p:tgtEl>
                                        <p:attrNameLst>
                                          <p:attrName>ppt_x</p:attrName>
                                        </p:attrNameLst>
                                      </p:cBhvr>
                                      <p:tavLst>
                                        <p:tav tm="0">
                                          <p:val>
                                            <p:strVal val="0-#ppt_w/2"/>
                                          </p:val>
                                        </p:tav>
                                        <p:tav tm="100000">
                                          <p:val>
                                            <p:strVal val="#ppt_x"/>
                                          </p:val>
                                        </p:tav>
                                      </p:tavLst>
                                    </p:anim>
                                    <p:anim calcmode="lin" valueType="num">
                                      <p:cBhvr additive="base">
                                        <p:cTn id="410" dur="2500" fill="hold"/>
                                        <p:tgtEl>
                                          <p:spTgt spid="77"/>
                                        </p:tgtEl>
                                        <p:attrNameLst>
                                          <p:attrName>ppt_y</p:attrName>
                                        </p:attrNameLst>
                                      </p:cBhvr>
                                      <p:tavLst>
                                        <p:tav tm="0">
                                          <p:val>
                                            <p:strVal val="#ppt_y"/>
                                          </p:val>
                                        </p:tav>
                                        <p:tav tm="100000">
                                          <p:val>
                                            <p:strVal val="#ppt_y"/>
                                          </p:val>
                                        </p:tav>
                                      </p:tavLst>
                                    </p:anim>
                                  </p:childTnLst>
                                </p:cTn>
                              </p:par>
                              <p:par>
                                <p:cTn id="411" presetID="2" presetClass="entr" presetSubtype="8" fill="hold" grpId="0" nodeType="withEffect">
                                  <p:stCondLst>
                                    <p:cond delay="0"/>
                                  </p:stCondLst>
                                  <p:childTnLst>
                                    <p:set>
                                      <p:cBhvr>
                                        <p:cTn id="412" dur="1" fill="hold">
                                          <p:stCondLst>
                                            <p:cond delay="0"/>
                                          </p:stCondLst>
                                        </p:cTn>
                                        <p:tgtEl>
                                          <p:spTgt spid="78"/>
                                        </p:tgtEl>
                                        <p:attrNameLst>
                                          <p:attrName>style.visibility</p:attrName>
                                        </p:attrNameLst>
                                      </p:cBhvr>
                                      <p:to>
                                        <p:strVal val="visible"/>
                                      </p:to>
                                    </p:set>
                                    <p:anim calcmode="lin" valueType="num">
                                      <p:cBhvr additive="base">
                                        <p:cTn id="413" dur="2500" fill="hold"/>
                                        <p:tgtEl>
                                          <p:spTgt spid="78"/>
                                        </p:tgtEl>
                                        <p:attrNameLst>
                                          <p:attrName>ppt_x</p:attrName>
                                        </p:attrNameLst>
                                      </p:cBhvr>
                                      <p:tavLst>
                                        <p:tav tm="0">
                                          <p:val>
                                            <p:strVal val="0-#ppt_w/2"/>
                                          </p:val>
                                        </p:tav>
                                        <p:tav tm="100000">
                                          <p:val>
                                            <p:strVal val="#ppt_x"/>
                                          </p:val>
                                        </p:tav>
                                      </p:tavLst>
                                    </p:anim>
                                    <p:anim calcmode="lin" valueType="num">
                                      <p:cBhvr additive="base">
                                        <p:cTn id="414" dur="2500" fill="hold"/>
                                        <p:tgtEl>
                                          <p:spTgt spid="78"/>
                                        </p:tgtEl>
                                        <p:attrNameLst>
                                          <p:attrName>ppt_y</p:attrName>
                                        </p:attrNameLst>
                                      </p:cBhvr>
                                      <p:tavLst>
                                        <p:tav tm="0">
                                          <p:val>
                                            <p:strVal val="#ppt_y"/>
                                          </p:val>
                                        </p:tav>
                                        <p:tav tm="100000">
                                          <p:val>
                                            <p:strVal val="#ppt_y"/>
                                          </p:val>
                                        </p:tav>
                                      </p:tavLst>
                                    </p:anim>
                                  </p:childTnLst>
                                </p:cTn>
                              </p:par>
                              <p:par>
                                <p:cTn id="415" presetID="2" presetClass="entr" presetSubtype="8" fill="hold" grpId="0" nodeType="withEffect">
                                  <p:stCondLst>
                                    <p:cond delay="0"/>
                                  </p:stCondLst>
                                  <p:childTnLst>
                                    <p:set>
                                      <p:cBhvr>
                                        <p:cTn id="416" dur="1" fill="hold">
                                          <p:stCondLst>
                                            <p:cond delay="0"/>
                                          </p:stCondLst>
                                        </p:cTn>
                                        <p:tgtEl>
                                          <p:spTgt spid="79"/>
                                        </p:tgtEl>
                                        <p:attrNameLst>
                                          <p:attrName>style.visibility</p:attrName>
                                        </p:attrNameLst>
                                      </p:cBhvr>
                                      <p:to>
                                        <p:strVal val="visible"/>
                                      </p:to>
                                    </p:set>
                                    <p:anim calcmode="lin" valueType="num">
                                      <p:cBhvr additive="base">
                                        <p:cTn id="417" dur="2500" fill="hold"/>
                                        <p:tgtEl>
                                          <p:spTgt spid="79"/>
                                        </p:tgtEl>
                                        <p:attrNameLst>
                                          <p:attrName>ppt_x</p:attrName>
                                        </p:attrNameLst>
                                      </p:cBhvr>
                                      <p:tavLst>
                                        <p:tav tm="0">
                                          <p:val>
                                            <p:strVal val="0-#ppt_w/2"/>
                                          </p:val>
                                        </p:tav>
                                        <p:tav tm="100000">
                                          <p:val>
                                            <p:strVal val="#ppt_x"/>
                                          </p:val>
                                        </p:tav>
                                      </p:tavLst>
                                    </p:anim>
                                    <p:anim calcmode="lin" valueType="num">
                                      <p:cBhvr additive="base">
                                        <p:cTn id="418" dur="2500" fill="hold"/>
                                        <p:tgtEl>
                                          <p:spTgt spid="79"/>
                                        </p:tgtEl>
                                        <p:attrNameLst>
                                          <p:attrName>ppt_y</p:attrName>
                                        </p:attrNameLst>
                                      </p:cBhvr>
                                      <p:tavLst>
                                        <p:tav tm="0">
                                          <p:val>
                                            <p:strVal val="#ppt_y"/>
                                          </p:val>
                                        </p:tav>
                                        <p:tav tm="100000">
                                          <p:val>
                                            <p:strVal val="#ppt_y"/>
                                          </p:val>
                                        </p:tav>
                                      </p:tavLst>
                                    </p:anim>
                                  </p:childTnLst>
                                </p:cTn>
                              </p:par>
                              <p:par>
                                <p:cTn id="419" presetID="2" presetClass="entr" presetSubtype="8" fill="hold" grpId="0" nodeType="withEffect">
                                  <p:stCondLst>
                                    <p:cond delay="0"/>
                                  </p:stCondLst>
                                  <p:childTnLst>
                                    <p:set>
                                      <p:cBhvr>
                                        <p:cTn id="420" dur="1" fill="hold">
                                          <p:stCondLst>
                                            <p:cond delay="0"/>
                                          </p:stCondLst>
                                        </p:cTn>
                                        <p:tgtEl>
                                          <p:spTgt spid="80"/>
                                        </p:tgtEl>
                                        <p:attrNameLst>
                                          <p:attrName>style.visibility</p:attrName>
                                        </p:attrNameLst>
                                      </p:cBhvr>
                                      <p:to>
                                        <p:strVal val="visible"/>
                                      </p:to>
                                    </p:set>
                                    <p:anim calcmode="lin" valueType="num">
                                      <p:cBhvr additive="base">
                                        <p:cTn id="421" dur="2500" fill="hold"/>
                                        <p:tgtEl>
                                          <p:spTgt spid="80"/>
                                        </p:tgtEl>
                                        <p:attrNameLst>
                                          <p:attrName>ppt_x</p:attrName>
                                        </p:attrNameLst>
                                      </p:cBhvr>
                                      <p:tavLst>
                                        <p:tav tm="0">
                                          <p:val>
                                            <p:strVal val="0-#ppt_w/2"/>
                                          </p:val>
                                        </p:tav>
                                        <p:tav tm="100000">
                                          <p:val>
                                            <p:strVal val="#ppt_x"/>
                                          </p:val>
                                        </p:tav>
                                      </p:tavLst>
                                    </p:anim>
                                    <p:anim calcmode="lin" valueType="num">
                                      <p:cBhvr additive="base">
                                        <p:cTn id="422" dur="2500" fill="hold"/>
                                        <p:tgtEl>
                                          <p:spTgt spid="80"/>
                                        </p:tgtEl>
                                        <p:attrNameLst>
                                          <p:attrName>ppt_y</p:attrName>
                                        </p:attrNameLst>
                                      </p:cBhvr>
                                      <p:tavLst>
                                        <p:tav tm="0">
                                          <p:val>
                                            <p:strVal val="#ppt_y"/>
                                          </p:val>
                                        </p:tav>
                                        <p:tav tm="100000">
                                          <p:val>
                                            <p:strVal val="#ppt_y"/>
                                          </p:val>
                                        </p:tav>
                                      </p:tavLst>
                                    </p:anim>
                                  </p:childTnLst>
                                </p:cTn>
                              </p:par>
                              <p:par>
                                <p:cTn id="423" presetID="2" presetClass="entr" presetSubtype="8" fill="hold" grpId="0" nodeType="withEffect">
                                  <p:stCondLst>
                                    <p:cond delay="0"/>
                                  </p:stCondLst>
                                  <p:childTnLst>
                                    <p:set>
                                      <p:cBhvr>
                                        <p:cTn id="424" dur="1" fill="hold">
                                          <p:stCondLst>
                                            <p:cond delay="0"/>
                                          </p:stCondLst>
                                        </p:cTn>
                                        <p:tgtEl>
                                          <p:spTgt spid="81"/>
                                        </p:tgtEl>
                                        <p:attrNameLst>
                                          <p:attrName>style.visibility</p:attrName>
                                        </p:attrNameLst>
                                      </p:cBhvr>
                                      <p:to>
                                        <p:strVal val="visible"/>
                                      </p:to>
                                    </p:set>
                                    <p:anim calcmode="lin" valueType="num">
                                      <p:cBhvr additive="base">
                                        <p:cTn id="425" dur="2500" fill="hold"/>
                                        <p:tgtEl>
                                          <p:spTgt spid="81"/>
                                        </p:tgtEl>
                                        <p:attrNameLst>
                                          <p:attrName>ppt_x</p:attrName>
                                        </p:attrNameLst>
                                      </p:cBhvr>
                                      <p:tavLst>
                                        <p:tav tm="0">
                                          <p:val>
                                            <p:strVal val="0-#ppt_w/2"/>
                                          </p:val>
                                        </p:tav>
                                        <p:tav tm="100000">
                                          <p:val>
                                            <p:strVal val="#ppt_x"/>
                                          </p:val>
                                        </p:tav>
                                      </p:tavLst>
                                    </p:anim>
                                    <p:anim calcmode="lin" valueType="num">
                                      <p:cBhvr additive="base">
                                        <p:cTn id="426" dur="2500" fill="hold"/>
                                        <p:tgtEl>
                                          <p:spTgt spid="81"/>
                                        </p:tgtEl>
                                        <p:attrNameLst>
                                          <p:attrName>ppt_y</p:attrName>
                                        </p:attrNameLst>
                                      </p:cBhvr>
                                      <p:tavLst>
                                        <p:tav tm="0">
                                          <p:val>
                                            <p:strVal val="#ppt_y"/>
                                          </p:val>
                                        </p:tav>
                                        <p:tav tm="100000">
                                          <p:val>
                                            <p:strVal val="#ppt_y"/>
                                          </p:val>
                                        </p:tav>
                                      </p:tavLst>
                                    </p:anim>
                                  </p:childTnLst>
                                </p:cTn>
                              </p:par>
                              <p:par>
                                <p:cTn id="427" presetID="2" presetClass="entr" presetSubtype="8" fill="hold" grpId="0" nodeType="withEffect">
                                  <p:stCondLst>
                                    <p:cond delay="0"/>
                                  </p:stCondLst>
                                  <p:childTnLst>
                                    <p:set>
                                      <p:cBhvr>
                                        <p:cTn id="428" dur="1" fill="hold">
                                          <p:stCondLst>
                                            <p:cond delay="0"/>
                                          </p:stCondLst>
                                        </p:cTn>
                                        <p:tgtEl>
                                          <p:spTgt spid="82"/>
                                        </p:tgtEl>
                                        <p:attrNameLst>
                                          <p:attrName>style.visibility</p:attrName>
                                        </p:attrNameLst>
                                      </p:cBhvr>
                                      <p:to>
                                        <p:strVal val="visible"/>
                                      </p:to>
                                    </p:set>
                                    <p:anim calcmode="lin" valueType="num">
                                      <p:cBhvr additive="base">
                                        <p:cTn id="429" dur="2500" fill="hold"/>
                                        <p:tgtEl>
                                          <p:spTgt spid="82"/>
                                        </p:tgtEl>
                                        <p:attrNameLst>
                                          <p:attrName>ppt_x</p:attrName>
                                        </p:attrNameLst>
                                      </p:cBhvr>
                                      <p:tavLst>
                                        <p:tav tm="0">
                                          <p:val>
                                            <p:strVal val="0-#ppt_w/2"/>
                                          </p:val>
                                        </p:tav>
                                        <p:tav tm="100000">
                                          <p:val>
                                            <p:strVal val="#ppt_x"/>
                                          </p:val>
                                        </p:tav>
                                      </p:tavLst>
                                    </p:anim>
                                    <p:anim calcmode="lin" valueType="num">
                                      <p:cBhvr additive="base">
                                        <p:cTn id="430" dur="2500" fill="hold"/>
                                        <p:tgtEl>
                                          <p:spTgt spid="82"/>
                                        </p:tgtEl>
                                        <p:attrNameLst>
                                          <p:attrName>ppt_y</p:attrName>
                                        </p:attrNameLst>
                                      </p:cBhvr>
                                      <p:tavLst>
                                        <p:tav tm="0">
                                          <p:val>
                                            <p:strVal val="#ppt_y"/>
                                          </p:val>
                                        </p:tav>
                                        <p:tav tm="100000">
                                          <p:val>
                                            <p:strVal val="#ppt_y"/>
                                          </p:val>
                                        </p:tav>
                                      </p:tavLst>
                                    </p:anim>
                                  </p:childTnLst>
                                </p:cTn>
                              </p:par>
                              <p:par>
                                <p:cTn id="431" presetID="2" presetClass="entr" presetSubtype="8" fill="hold" grpId="0" nodeType="withEffect">
                                  <p:stCondLst>
                                    <p:cond delay="0"/>
                                  </p:stCondLst>
                                  <p:childTnLst>
                                    <p:set>
                                      <p:cBhvr>
                                        <p:cTn id="432" dur="1" fill="hold">
                                          <p:stCondLst>
                                            <p:cond delay="0"/>
                                          </p:stCondLst>
                                        </p:cTn>
                                        <p:tgtEl>
                                          <p:spTgt spid="83"/>
                                        </p:tgtEl>
                                        <p:attrNameLst>
                                          <p:attrName>style.visibility</p:attrName>
                                        </p:attrNameLst>
                                      </p:cBhvr>
                                      <p:to>
                                        <p:strVal val="visible"/>
                                      </p:to>
                                    </p:set>
                                    <p:anim calcmode="lin" valueType="num">
                                      <p:cBhvr additive="base">
                                        <p:cTn id="433" dur="2500" fill="hold"/>
                                        <p:tgtEl>
                                          <p:spTgt spid="83"/>
                                        </p:tgtEl>
                                        <p:attrNameLst>
                                          <p:attrName>ppt_x</p:attrName>
                                        </p:attrNameLst>
                                      </p:cBhvr>
                                      <p:tavLst>
                                        <p:tav tm="0">
                                          <p:val>
                                            <p:strVal val="0-#ppt_w/2"/>
                                          </p:val>
                                        </p:tav>
                                        <p:tav tm="100000">
                                          <p:val>
                                            <p:strVal val="#ppt_x"/>
                                          </p:val>
                                        </p:tav>
                                      </p:tavLst>
                                    </p:anim>
                                    <p:anim calcmode="lin" valueType="num">
                                      <p:cBhvr additive="base">
                                        <p:cTn id="434" dur="2500" fill="hold"/>
                                        <p:tgtEl>
                                          <p:spTgt spid="83"/>
                                        </p:tgtEl>
                                        <p:attrNameLst>
                                          <p:attrName>ppt_y</p:attrName>
                                        </p:attrNameLst>
                                      </p:cBhvr>
                                      <p:tavLst>
                                        <p:tav tm="0">
                                          <p:val>
                                            <p:strVal val="#ppt_y"/>
                                          </p:val>
                                        </p:tav>
                                        <p:tav tm="100000">
                                          <p:val>
                                            <p:strVal val="#ppt_y"/>
                                          </p:val>
                                        </p:tav>
                                      </p:tavLst>
                                    </p:anim>
                                  </p:childTnLst>
                                </p:cTn>
                              </p:par>
                              <p:par>
                                <p:cTn id="435" presetID="2" presetClass="entr" presetSubtype="8" fill="hold" grpId="0" nodeType="withEffect">
                                  <p:stCondLst>
                                    <p:cond delay="0"/>
                                  </p:stCondLst>
                                  <p:childTnLst>
                                    <p:set>
                                      <p:cBhvr>
                                        <p:cTn id="436" dur="1" fill="hold">
                                          <p:stCondLst>
                                            <p:cond delay="0"/>
                                          </p:stCondLst>
                                        </p:cTn>
                                        <p:tgtEl>
                                          <p:spTgt spid="84"/>
                                        </p:tgtEl>
                                        <p:attrNameLst>
                                          <p:attrName>style.visibility</p:attrName>
                                        </p:attrNameLst>
                                      </p:cBhvr>
                                      <p:to>
                                        <p:strVal val="visible"/>
                                      </p:to>
                                    </p:set>
                                    <p:anim calcmode="lin" valueType="num">
                                      <p:cBhvr additive="base">
                                        <p:cTn id="437" dur="2500" fill="hold"/>
                                        <p:tgtEl>
                                          <p:spTgt spid="84"/>
                                        </p:tgtEl>
                                        <p:attrNameLst>
                                          <p:attrName>ppt_x</p:attrName>
                                        </p:attrNameLst>
                                      </p:cBhvr>
                                      <p:tavLst>
                                        <p:tav tm="0">
                                          <p:val>
                                            <p:strVal val="0-#ppt_w/2"/>
                                          </p:val>
                                        </p:tav>
                                        <p:tav tm="100000">
                                          <p:val>
                                            <p:strVal val="#ppt_x"/>
                                          </p:val>
                                        </p:tav>
                                      </p:tavLst>
                                    </p:anim>
                                    <p:anim calcmode="lin" valueType="num">
                                      <p:cBhvr additive="base">
                                        <p:cTn id="438" dur="2500" fill="hold"/>
                                        <p:tgtEl>
                                          <p:spTgt spid="84"/>
                                        </p:tgtEl>
                                        <p:attrNameLst>
                                          <p:attrName>ppt_y</p:attrName>
                                        </p:attrNameLst>
                                      </p:cBhvr>
                                      <p:tavLst>
                                        <p:tav tm="0">
                                          <p:val>
                                            <p:strVal val="#ppt_y"/>
                                          </p:val>
                                        </p:tav>
                                        <p:tav tm="100000">
                                          <p:val>
                                            <p:strVal val="#ppt_y"/>
                                          </p:val>
                                        </p:tav>
                                      </p:tavLst>
                                    </p:anim>
                                  </p:childTnLst>
                                </p:cTn>
                              </p:par>
                              <p:par>
                                <p:cTn id="439" presetID="2" presetClass="entr" presetSubtype="8" fill="hold" grpId="0" nodeType="withEffect">
                                  <p:stCondLst>
                                    <p:cond delay="0"/>
                                  </p:stCondLst>
                                  <p:childTnLst>
                                    <p:set>
                                      <p:cBhvr>
                                        <p:cTn id="440" dur="1" fill="hold">
                                          <p:stCondLst>
                                            <p:cond delay="0"/>
                                          </p:stCondLst>
                                        </p:cTn>
                                        <p:tgtEl>
                                          <p:spTgt spid="85"/>
                                        </p:tgtEl>
                                        <p:attrNameLst>
                                          <p:attrName>style.visibility</p:attrName>
                                        </p:attrNameLst>
                                      </p:cBhvr>
                                      <p:to>
                                        <p:strVal val="visible"/>
                                      </p:to>
                                    </p:set>
                                    <p:anim calcmode="lin" valueType="num">
                                      <p:cBhvr additive="base">
                                        <p:cTn id="441" dur="2500" fill="hold"/>
                                        <p:tgtEl>
                                          <p:spTgt spid="85"/>
                                        </p:tgtEl>
                                        <p:attrNameLst>
                                          <p:attrName>ppt_x</p:attrName>
                                        </p:attrNameLst>
                                      </p:cBhvr>
                                      <p:tavLst>
                                        <p:tav tm="0">
                                          <p:val>
                                            <p:strVal val="0-#ppt_w/2"/>
                                          </p:val>
                                        </p:tav>
                                        <p:tav tm="100000">
                                          <p:val>
                                            <p:strVal val="#ppt_x"/>
                                          </p:val>
                                        </p:tav>
                                      </p:tavLst>
                                    </p:anim>
                                    <p:anim calcmode="lin" valueType="num">
                                      <p:cBhvr additive="base">
                                        <p:cTn id="442" dur="2500" fill="hold"/>
                                        <p:tgtEl>
                                          <p:spTgt spid="85"/>
                                        </p:tgtEl>
                                        <p:attrNameLst>
                                          <p:attrName>ppt_y</p:attrName>
                                        </p:attrNameLst>
                                      </p:cBhvr>
                                      <p:tavLst>
                                        <p:tav tm="0">
                                          <p:val>
                                            <p:strVal val="#ppt_y"/>
                                          </p:val>
                                        </p:tav>
                                        <p:tav tm="100000">
                                          <p:val>
                                            <p:strVal val="#ppt_y"/>
                                          </p:val>
                                        </p:tav>
                                      </p:tavLst>
                                    </p:anim>
                                  </p:childTnLst>
                                </p:cTn>
                              </p:par>
                              <p:par>
                                <p:cTn id="443" presetID="2" presetClass="entr" presetSubtype="8" fill="hold" grpId="0" nodeType="withEffect">
                                  <p:stCondLst>
                                    <p:cond delay="0"/>
                                  </p:stCondLst>
                                  <p:childTnLst>
                                    <p:set>
                                      <p:cBhvr>
                                        <p:cTn id="444" dur="1" fill="hold">
                                          <p:stCondLst>
                                            <p:cond delay="0"/>
                                          </p:stCondLst>
                                        </p:cTn>
                                        <p:tgtEl>
                                          <p:spTgt spid="86"/>
                                        </p:tgtEl>
                                        <p:attrNameLst>
                                          <p:attrName>style.visibility</p:attrName>
                                        </p:attrNameLst>
                                      </p:cBhvr>
                                      <p:to>
                                        <p:strVal val="visible"/>
                                      </p:to>
                                    </p:set>
                                    <p:anim calcmode="lin" valueType="num">
                                      <p:cBhvr additive="base">
                                        <p:cTn id="445" dur="2500" fill="hold"/>
                                        <p:tgtEl>
                                          <p:spTgt spid="86"/>
                                        </p:tgtEl>
                                        <p:attrNameLst>
                                          <p:attrName>ppt_x</p:attrName>
                                        </p:attrNameLst>
                                      </p:cBhvr>
                                      <p:tavLst>
                                        <p:tav tm="0">
                                          <p:val>
                                            <p:strVal val="0-#ppt_w/2"/>
                                          </p:val>
                                        </p:tav>
                                        <p:tav tm="100000">
                                          <p:val>
                                            <p:strVal val="#ppt_x"/>
                                          </p:val>
                                        </p:tav>
                                      </p:tavLst>
                                    </p:anim>
                                    <p:anim calcmode="lin" valueType="num">
                                      <p:cBhvr additive="base">
                                        <p:cTn id="446" dur="2500" fill="hold"/>
                                        <p:tgtEl>
                                          <p:spTgt spid="86"/>
                                        </p:tgtEl>
                                        <p:attrNameLst>
                                          <p:attrName>ppt_y</p:attrName>
                                        </p:attrNameLst>
                                      </p:cBhvr>
                                      <p:tavLst>
                                        <p:tav tm="0">
                                          <p:val>
                                            <p:strVal val="#ppt_y"/>
                                          </p:val>
                                        </p:tav>
                                        <p:tav tm="100000">
                                          <p:val>
                                            <p:strVal val="#ppt_y"/>
                                          </p:val>
                                        </p:tav>
                                      </p:tavLst>
                                    </p:anim>
                                  </p:childTnLst>
                                </p:cTn>
                              </p:par>
                              <p:par>
                                <p:cTn id="447" presetID="2" presetClass="entr" presetSubtype="8" fill="hold" grpId="0" nodeType="withEffect">
                                  <p:stCondLst>
                                    <p:cond delay="0"/>
                                  </p:stCondLst>
                                  <p:childTnLst>
                                    <p:set>
                                      <p:cBhvr>
                                        <p:cTn id="448" dur="1" fill="hold">
                                          <p:stCondLst>
                                            <p:cond delay="0"/>
                                          </p:stCondLst>
                                        </p:cTn>
                                        <p:tgtEl>
                                          <p:spTgt spid="87"/>
                                        </p:tgtEl>
                                        <p:attrNameLst>
                                          <p:attrName>style.visibility</p:attrName>
                                        </p:attrNameLst>
                                      </p:cBhvr>
                                      <p:to>
                                        <p:strVal val="visible"/>
                                      </p:to>
                                    </p:set>
                                    <p:anim calcmode="lin" valueType="num">
                                      <p:cBhvr additive="base">
                                        <p:cTn id="449" dur="2500" fill="hold"/>
                                        <p:tgtEl>
                                          <p:spTgt spid="87"/>
                                        </p:tgtEl>
                                        <p:attrNameLst>
                                          <p:attrName>ppt_x</p:attrName>
                                        </p:attrNameLst>
                                      </p:cBhvr>
                                      <p:tavLst>
                                        <p:tav tm="0">
                                          <p:val>
                                            <p:strVal val="0-#ppt_w/2"/>
                                          </p:val>
                                        </p:tav>
                                        <p:tav tm="100000">
                                          <p:val>
                                            <p:strVal val="#ppt_x"/>
                                          </p:val>
                                        </p:tav>
                                      </p:tavLst>
                                    </p:anim>
                                    <p:anim calcmode="lin" valueType="num">
                                      <p:cBhvr additive="base">
                                        <p:cTn id="450" dur="2500" fill="hold"/>
                                        <p:tgtEl>
                                          <p:spTgt spid="87"/>
                                        </p:tgtEl>
                                        <p:attrNameLst>
                                          <p:attrName>ppt_y</p:attrName>
                                        </p:attrNameLst>
                                      </p:cBhvr>
                                      <p:tavLst>
                                        <p:tav tm="0">
                                          <p:val>
                                            <p:strVal val="#ppt_y"/>
                                          </p:val>
                                        </p:tav>
                                        <p:tav tm="100000">
                                          <p:val>
                                            <p:strVal val="#ppt_y"/>
                                          </p:val>
                                        </p:tav>
                                      </p:tavLst>
                                    </p:anim>
                                  </p:childTnLst>
                                </p:cTn>
                              </p:par>
                              <p:par>
                                <p:cTn id="451" presetID="2" presetClass="entr" presetSubtype="8" fill="hold" grpId="0" nodeType="withEffect">
                                  <p:stCondLst>
                                    <p:cond delay="0"/>
                                  </p:stCondLst>
                                  <p:childTnLst>
                                    <p:set>
                                      <p:cBhvr>
                                        <p:cTn id="452" dur="1" fill="hold">
                                          <p:stCondLst>
                                            <p:cond delay="0"/>
                                          </p:stCondLst>
                                        </p:cTn>
                                        <p:tgtEl>
                                          <p:spTgt spid="88"/>
                                        </p:tgtEl>
                                        <p:attrNameLst>
                                          <p:attrName>style.visibility</p:attrName>
                                        </p:attrNameLst>
                                      </p:cBhvr>
                                      <p:to>
                                        <p:strVal val="visible"/>
                                      </p:to>
                                    </p:set>
                                    <p:anim calcmode="lin" valueType="num">
                                      <p:cBhvr additive="base">
                                        <p:cTn id="453" dur="2500" fill="hold"/>
                                        <p:tgtEl>
                                          <p:spTgt spid="88"/>
                                        </p:tgtEl>
                                        <p:attrNameLst>
                                          <p:attrName>ppt_x</p:attrName>
                                        </p:attrNameLst>
                                      </p:cBhvr>
                                      <p:tavLst>
                                        <p:tav tm="0">
                                          <p:val>
                                            <p:strVal val="0-#ppt_w/2"/>
                                          </p:val>
                                        </p:tav>
                                        <p:tav tm="100000">
                                          <p:val>
                                            <p:strVal val="#ppt_x"/>
                                          </p:val>
                                        </p:tav>
                                      </p:tavLst>
                                    </p:anim>
                                    <p:anim calcmode="lin" valueType="num">
                                      <p:cBhvr additive="base">
                                        <p:cTn id="454" dur="2500" fill="hold"/>
                                        <p:tgtEl>
                                          <p:spTgt spid="88"/>
                                        </p:tgtEl>
                                        <p:attrNameLst>
                                          <p:attrName>ppt_y</p:attrName>
                                        </p:attrNameLst>
                                      </p:cBhvr>
                                      <p:tavLst>
                                        <p:tav tm="0">
                                          <p:val>
                                            <p:strVal val="#ppt_y"/>
                                          </p:val>
                                        </p:tav>
                                        <p:tav tm="100000">
                                          <p:val>
                                            <p:strVal val="#ppt_y"/>
                                          </p:val>
                                        </p:tav>
                                      </p:tavLst>
                                    </p:anim>
                                  </p:childTnLst>
                                </p:cTn>
                              </p:par>
                              <p:par>
                                <p:cTn id="455" presetID="2" presetClass="entr" presetSubtype="8" fill="hold" grpId="0" nodeType="withEffect">
                                  <p:stCondLst>
                                    <p:cond delay="0"/>
                                  </p:stCondLst>
                                  <p:childTnLst>
                                    <p:set>
                                      <p:cBhvr>
                                        <p:cTn id="456" dur="1" fill="hold">
                                          <p:stCondLst>
                                            <p:cond delay="0"/>
                                          </p:stCondLst>
                                        </p:cTn>
                                        <p:tgtEl>
                                          <p:spTgt spid="89"/>
                                        </p:tgtEl>
                                        <p:attrNameLst>
                                          <p:attrName>style.visibility</p:attrName>
                                        </p:attrNameLst>
                                      </p:cBhvr>
                                      <p:to>
                                        <p:strVal val="visible"/>
                                      </p:to>
                                    </p:set>
                                    <p:anim calcmode="lin" valueType="num">
                                      <p:cBhvr additive="base">
                                        <p:cTn id="457" dur="2500" fill="hold"/>
                                        <p:tgtEl>
                                          <p:spTgt spid="89"/>
                                        </p:tgtEl>
                                        <p:attrNameLst>
                                          <p:attrName>ppt_x</p:attrName>
                                        </p:attrNameLst>
                                      </p:cBhvr>
                                      <p:tavLst>
                                        <p:tav tm="0">
                                          <p:val>
                                            <p:strVal val="0-#ppt_w/2"/>
                                          </p:val>
                                        </p:tav>
                                        <p:tav tm="100000">
                                          <p:val>
                                            <p:strVal val="#ppt_x"/>
                                          </p:val>
                                        </p:tav>
                                      </p:tavLst>
                                    </p:anim>
                                    <p:anim calcmode="lin" valueType="num">
                                      <p:cBhvr additive="base">
                                        <p:cTn id="458" dur="2500" fill="hold"/>
                                        <p:tgtEl>
                                          <p:spTgt spid="89"/>
                                        </p:tgtEl>
                                        <p:attrNameLst>
                                          <p:attrName>ppt_y</p:attrName>
                                        </p:attrNameLst>
                                      </p:cBhvr>
                                      <p:tavLst>
                                        <p:tav tm="0">
                                          <p:val>
                                            <p:strVal val="#ppt_y"/>
                                          </p:val>
                                        </p:tav>
                                        <p:tav tm="100000">
                                          <p:val>
                                            <p:strVal val="#ppt_y"/>
                                          </p:val>
                                        </p:tav>
                                      </p:tavLst>
                                    </p:anim>
                                  </p:childTnLst>
                                </p:cTn>
                              </p:par>
                              <p:par>
                                <p:cTn id="459" presetID="2" presetClass="entr" presetSubtype="8" fill="hold" grpId="0" nodeType="withEffect">
                                  <p:stCondLst>
                                    <p:cond delay="0"/>
                                  </p:stCondLst>
                                  <p:childTnLst>
                                    <p:set>
                                      <p:cBhvr>
                                        <p:cTn id="460" dur="1" fill="hold">
                                          <p:stCondLst>
                                            <p:cond delay="0"/>
                                          </p:stCondLst>
                                        </p:cTn>
                                        <p:tgtEl>
                                          <p:spTgt spid="90"/>
                                        </p:tgtEl>
                                        <p:attrNameLst>
                                          <p:attrName>style.visibility</p:attrName>
                                        </p:attrNameLst>
                                      </p:cBhvr>
                                      <p:to>
                                        <p:strVal val="visible"/>
                                      </p:to>
                                    </p:set>
                                    <p:anim calcmode="lin" valueType="num">
                                      <p:cBhvr additive="base">
                                        <p:cTn id="461" dur="2500" fill="hold"/>
                                        <p:tgtEl>
                                          <p:spTgt spid="90"/>
                                        </p:tgtEl>
                                        <p:attrNameLst>
                                          <p:attrName>ppt_x</p:attrName>
                                        </p:attrNameLst>
                                      </p:cBhvr>
                                      <p:tavLst>
                                        <p:tav tm="0">
                                          <p:val>
                                            <p:strVal val="0-#ppt_w/2"/>
                                          </p:val>
                                        </p:tav>
                                        <p:tav tm="100000">
                                          <p:val>
                                            <p:strVal val="#ppt_x"/>
                                          </p:val>
                                        </p:tav>
                                      </p:tavLst>
                                    </p:anim>
                                    <p:anim calcmode="lin" valueType="num">
                                      <p:cBhvr additive="base">
                                        <p:cTn id="462" dur="2500" fill="hold"/>
                                        <p:tgtEl>
                                          <p:spTgt spid="90"/>
                                        </p:tgtEl>
                                        <p:attrNameLst>
                                          <p:attrName>ppt_y</p:attrName>
                                        </p:attrNameLst>
                                      </p:cBhvr>
                                      <p:tavLst>
                                        <p:tav tm="0">
                                          <p:val>
                                            <p:strVal val="#ppt_y"/>
                                          </p:val>
                                        </p:tav>
                                        <p:tav tm="100000">
                                          <p:val>
                                            <p:strVal val="#ppt_y"/>
                                          </p:val>
                                        </p:tav>
                                      </p:tavLst>
                                    </p:anim>
                                  </p:childTnLst>
                                </p:cTn>
                              </p:par>
                              <p:par>
                                <p:cTn id="463" presetID="2" presetClass="entr" presetSubtype="8" fill="hold" grpId="0" nodeType="withEffect">
                                  <p:stCondLst>
                                    <p:cond delay="0"/>
                                  </p:stCondLst>
                                  <p:childTnLst>
                                    <p:set>
                                      <p:cBhvr>
                                        <p:cTn id="464" dur="1" fill="hold">
                                          <p:stCondLst>
                                            <p:cond delay="0"/>
                                          </p:stCondLst>
                                        </p:cTn>
                                        <p:tgtEl>
                                          <p:spTgt spid="91"/>
                                        </p:tgtEl>
                                        <p:attrNameLst>
                                          <p:attrName>style.visibility</p:attrName>
                                        </p:attrNameLst>
                                      </p:cBhvr>
                                      <p:to>
                                        <p:strVal val="visible"/>
                                      </p:to>
                                    </p:set>
                                    <p:anim calcmode="lin" valueType="num">
                                      <p:cBhvr additive="base">
                                        <p:cTn id="465" dur="2500" fill="hold"/>
                                        <p:tgtEl>
                                          <p:spTgt spid="91"/>
                                        </p:tgtEl>
                                        <p:attrNameLst>
                                          <p:attrName>ppt_x</p:attrName>
                                        </p:attrNameLst>
                                      </p:cBhvr>
                                      <p:tavLst>
                                        <p:tav tm="0">
                                          <p:val>
                                            <p:strVal val="0-#ppt_w/2"/>
                                          </p:val>
                                        </p:tav>
                                        <p:tav tm="100000">
                                          <p:val>
                                            <p:strVal val="#ppt_x"/>
                                          </p:val>
                                        </p:tav>
                                      </p:tavLst>
                                    </p:anim>
                                    <p:anim calcmode="lin" valueType="num">
                                      <p:cBhvr additive="base">
                                        <p:cTn id="466" dur="2500" fill="hold"/>
                                        <p:tgtEl>
                                          <p:spTgt spid="91"/>
                                        </p:tgtEl>
                                        <p:attrNameLst>
                                          <p:attrName>ppt_y</p:attrName>
                                        </p:attrNameLst>
                                      </p:cBhvr>
                                      <p:tavLst>
                                        <p:tav tm="0">
                                          <p:val>
                                            <p:strVal val="#ppt_y"/>
                                          </p:val>
                                        </p:tav>
                                        <p:tav tm="100000">
                                          <p:val>
                                            <p:strVal val="#ppt_y"/>
                                          </p:val>
                                        </p:tav>
                                      </p:tavLst>
                                    </p:anim>
                                  </p:childTnLst>
                                </p:cTn>
                              </p:par>
                              <p:par>
                                <p:cTn id="467" presetID="2" presetClass="entr" presetSubtype="8" fill="hold" grpId="0" nodeType="withEffect">
                                  <p:stCondLst>
                                    <p:cond delay="0"/>
                                  </p:stCondLst>
                                  <p:childTnLst>
                                    <p:set>
                                      <p:cBhvr>
                                        <p:cTn id="468" dur="1" fill="hold">
                                          <p:stCondLst>
                                            <p:cond delay="0"/>
                                          </p:stCondLst>
                                        </p:cTn>
                                        <p:tgtEl>
                                          <p:spTgt spid="92"/>
                                        </p:tgtEl>
                                        <p:attrNameLst>
                                          <p:attrName>style.visibility</p:attrName>
                                        </p:attrNameLst>
                                      </p:cBhvr>
                                      <p:to>
                                        <p:strVal val="visible"/>
                                      </p:to>
                                    </p:set>
                                    <p:anim calcmode="lin" valueType="num">
                                      <p:cBhvr additive="base">
                                        <p:cTn id="469" dur="2500" fill="hold"/>
                                        <p:tgtEl>
                                          <p:spTgt spid="92"/>
                                        </p:tgtEl>
                                        <p:attrNameLst>
                                          <p:attrName>ppt_x</p:attrName>
                                        </p:attrNameLst>
                                      </p:cBhvr>
                                      <p:tavLst>
                                        <p:tav tm="0">
                                          <p:val>
                                            <p:strVal val="0-#ppt_w/2"/>
                                          </p:val>
                                        </p:tav>
                                        <p:tav tm="100000">
                                          <p:val>
                                            <p:strVal val="#ppt_x"/>
                                          </p:val>
                                        </p:tav>
                                      </p:tavLst>
                                    </p:anim>
                                    <p:anim calcmode="lin" valueType="num">
                                      <p:cBhvr additive="base">
                                        <p:cTn id="470" dur="2500" fill="hold"/>
                                        <p:tgtEl>
                                          <p:spTgt spid="92"/>
                                        </p:tgtEl>
                                        <p:attrNameLst>
                                          <p:attrName>ppt_y</p:attrName>
                                        </p:attrNameLst>
                                      </p:cBhvr>
                                      <p:tavLst>
                                        <p:tav tm="0">
                                          <p:val>
                                            <p:strVal val="#ppt_y"/>
                                          </p:val>
                                        </p:tav>
                                        <p:tav tm="100000">
                                          <p:val>
                                            <p:strVal val="#ppt_y"/>
                                          </p:val>
                                        </p:tav>
                                      </p:tavLst>
                                    </p:anim>
                                  </p:childTnLst>
                                </p:cTn>
                              </p:par>
                              <p:par>
                                <p:cTn id="471" presetID="2" presetClass="entr" presetSubtype="8" fill="hold" grpId="0" nodeType="withEffect">
                                  <p:stCondLst>
                                    <p:cond delay="0"/>
                                  </p:stCondLst>
                                  <p:childTnLst>
                                    <p:set>
                                      <p:cBhvr>
                                        <p:cTn id="472" dur="1" fill="hold">
                                          <p:stCondLst>
                                            <p:cond delay="0"/>
                                          </p:stCondLst>
                                        </p:cTn>
                                        <p:tgtEl>
                                          <p:spTgt spid="93"/>
                                        </p:tgtEl>
                                        <p:attrNameLst>
                                          <p:attrName>style.visibility</p:attrName>
                                        </p:attrNameLst>
                                      </p:cBhvr>
                                      <p:to>
                                        <p:strVal val="visible"/>
                                      </p:to>
                                    </p:set>
                                    <p:anim calcmode="lin" valueType="num">
                                      <p:cBhvr additive="base">
                                        <p:cTn id="473" dur="2500" fill="hold"/>
                                        <p:tgtEl>
                                          <p:spTgt spid="93"/>
                                        </p:tgtEl>
                                        <p:attrNameLst>
                                          <p:attrName>ppt_x</p:attrName>
                                        </p:attrNameLst>
                                      </p:cBhvr>
                                      <p:tavLst>
                                        <p:tav tm="0">
                                          <p:val>
                                            <p:strVal val="0-#ppt_w/2"/>
                                          </p:val>
                                        </p:tav>
                                        <p:tav tm="100000">
                                          <p:val>
                                            <p:strVal val="#ppt_x"/>
                                          </p:val>
                                        </p:tav>
                                      </p:tavLst>
                                    </p:anim>
                                    <p:anim calcmode="lin" valueType="num">
                                      <p:cBhvr additive="base">
                                        <p:cTn id="474" dur="2500" fill="hold"/>
                                        <p:tgtEl>
                                          <p:spTgt spid="93"/>
                                        </p:tgtEl>
                                        <p:attrNameLst>
                                          <p:attrName>ppt_y</p:attrName>
                                        </p:attrNameLst>
                                      </p:cBhvr>
                                      <p:tavLst>
                                        <p:tav tm="0">
                                          <p:val>
                                            <p:strVal val="#ppt_y"/>
                                          </p:val>
                                        </p:tav>
                                        <p:tav tm="100000">
                                          <p:val>
                                            <p:strVal val="#ppt_y"/>
                                          </p:val>
                                        </p:tav>
                                      </p:tavLst>
                                    </p:anim>
                                  </p:childTnLst>
                                </p:cTn>
                              </p:par>
                              <p:par>
                                <p:cTn id="475" presetID="2" presetClass="entr" presetSubtype="8" fill="hold" grpId="0" nodeType="withEffect">
                                  <p:stCondLst>
                                    <p:cond delay="0"/>
                                  </p:stCondLst>
                                  <p:childTnLst>
                                    <p:set>
                                      <p:cBhvr>
                                        <p:cTn id="476" dur="1" fill="hold">
                                          <p:stCondLst>
                                            <p:cond delay="0"/>
                                          </p:stCondLst>
                                        </p:cTn>
                                        <p:tgtEl>
                                          <p:spTgt spid="94"/>
                                        </p:tgtEl>
                                        <p:attrNameLst>
                                          <p:attrName>style.visibility</p:attrName>
                                        </p:attrNameLst>
                                      </p:cBhvr>
                                      <p:to>
                                        <p:strVal val="visible"/>
                                      </p:to>
                                    </p:set>
                                    <p:anim calcmode="lin" valueType="num">
                                      <p:cBhvr additive="base">
                                        <p:cTn id="477" dur="2500" fill="hold"/>
                                        <p:tgtEl>
                                          <p:spTgt spid="94"/>
                                        </p:tgtEl>
                                        <p:attrNameLst>
                                          <p:attrName>ppt_x</p:attrName>
                                        </p:attrNameLst>
                                      </p:cBhvr>
                                      <p:tavLst>
                                        <p:tav tm="0">
                                          <p:val>
                                            <p:strVal val="0-#ppt_w/2"/>
                                          </p:val>
                                        </p:tav>
                                        <p:tav tm="100000">
                                          <p:val>
                                            <p:strVal val="#ppt_x"/>
                                          </p:val>
                                        </p:tav>
                                      </p:tavLst>
                                    </p:anim>
                                    <p:anim calcmode="lin" valueType="num">
                                      <p:cBhvr additive="base">
                                        <p:cTn id="478" dur="2500" fill="hold"/>
                                        <p:tgtEl>
                                          <p:spTgt spid="94"/>
                                        </p:tgtEl>
                                        <p:attrNameLst>
                                          <p:attrName>ppt_y</p:attrName>
                                        </p:attrNameLst>
                                      </p:cBhvr>
                                      <p:tavLst>
                                        <p:tav tm="0">
                                          <p:val>
                                            <p:strVal val="#ppt_y"/>
                                          </p:val>
                                        </p:tav>
                                        <p:tav tm="100000">
                                          <p:val>
                                            <p:strVal val="#ppt_y"/>
                                          </p:val>
                                        </p:tav>
                                      </p:tavLst>
                                    </p:anim>
                                  </p:childTnLst>
                                </p:cTn>
                              </p:par>
                              <p:par>
                                <p:cTn id="479" presetID="2" presetClass="entr" presetSubtype="8" fill="hold" grpId="0" nodeType="withEffect">
                                  <p:stCondLst>
                                    <p:cond delay="0"/>
                                  </p:stCondLst>
                                  <p:childTnLst>
                                    <p:set>
                                      <p:cBhvr>
                                        <p:cTn id="480" dur="1" fill="hold">
                                          <p:stCondLst>
                                            <p:cond delay="0"/>
                                          </p:stCondLst>
                                        </p:cTn>
                                        <p:tgtEl>
                                          <p:spTgt spid="95"/>
                                        </p:tgtEl>
                                        <p:attrNameLst>
                                          <p:attrName>style.visibility</p:attrName>
                                        </p:attrNameLst>
                                      </p:cBhvr>
                                      <p:to>
                                        <p:strVal val="visible"/>
                                      </p:to>
                                    </p:set>
                                    <p:anim calcmode="lin" valueType="num">
                                      <p:cBhvr additive="base">
                                        <p:cTn id="481" dur="2500" fill="hold"/>
                                        <p:tgtEl>
                                          <p:spTgt spid="95"/>
                                        </p:tgtEl>
                                        <p:attrNameLst>
                                          <p:attrName>ppt_x</p:attrName>
                                        </p:attrNameLst>
                                      </p:cBhvr>
                                      <p:tavLst>
                                        <p:tav tm="0">
                                          <p:val>
                                            <p:strVal val="0-#ppt_w/2"/>
                                          </p:val>
                                        </p:tav>
                                        <p:tav tm="100000">
                                          <p:val>
                                            <p:strVal val="#ppt_x"/>
                                          </p:val>
                                        </p:tav>
                                      </p:tavLst>
                                    </p:anim>
                                    <p:anim calcmode="lin" valueType="num">
                                      <p:cBhvr additive="base">
                                        <p:cTn id="482" dur="2500" fill="hold"/>
                                        <p:tgtEl>
                                          <p:spTgt spid="95"/>
                                        </p:tgtEl>
                                        <p:attrNameLst>
                                          <p:attrName>ppt_y</p:attrName>
                                        </p:attrNameLst>
                                      </p:cBhvr>
                                      <p:tavLst>
                                        <p:tav tm="0">
                                          <p:val>
                                            <p:strVal val="#ppt_y"/>
                                          </p:val>
                                        </p:tav>
                                        <p:tav tm="100000">
                                          <p:val>
                                            <p:strVal val="#ppt_y"/>
                                          </p:val>
                                        </p:tav>
                                      </p:tavLst>
                                    </p:anim>
                                  </p:childTnLst>
                                </p:cTn>
                              </p:par>
                              <p:par>
                                <p:cTn id="483" presetID="2" presetClass="entr" presetSubtype="8" fill="hold" grpId="0" nodeType="withEffect">
                                  <p:stCondLst>
                                    <p:cond delay="0"/>
                                  </p:stCondLst>
                                  <p:childTnLst>
                                    <p:set>
                                      <p:cBhvr>
                                        <p:cTn id="484" dur="1" fill="hold">
                                          <p:stCondLst>
                                            <p:cond delay="0"/>
                                          </p:stCondLst>
                                        </p:cTn>
                                        <p:tgtEl>
                                          <p:spTgt spid="96"/>
                                        </p:tgtEl>
                                        <p:attrNameLst>
                                          <p:attrName>style.visibility</p:attrName>
                                        </p:attrNameLst>
                                      </p:cBhvr>
                                      <p:to>
                                        <p:strVal val="visible"/>
                                      </p:to>
                                    </p:set>
                                    <p:anim calcmode="lin" valueType="num">
                                      <p:cBhvr additive="base">
                                        <p:cTn id="485" dur="2500" fill="hold"/>
                                        <p:tgtEl>
                                          <p:spTgt spid="96"/>
                                        </p:tgtEl>
                                        <p:attrNameLst>
                                          <p:attrName>ppt_x</p:attrName>
                                        </p:attrNameLst>
                                      </p:cBhvr>
                                      <p:tavLst>
                                        <p:tav tm="0">
                                          <p:val>
                                            <p:strVal val="0-#ppt_w/2"/>
                                          </p:val>
                                        </p:tav>
                                        <p:tav tm="100000">
                                          <p:val>
                                            <p:strVal val="#ppt_x"/>
                                          </p:val>
                                        </p:tav>
                                      </p:tavLst>
                                    </p:anim>
                                    <p:anim calcmode="lin" valueType="num">
                                      <p:cBhvr additive="base">
                                        <p:cTn id="486" dur="2500" fill="hold"/>
                                        <p:tgtEl>
                                          <p:spTgt spid="96"/>
                                        </p:tgtEl>
                                        <p:attrNameLst>
                                          <p:attrName>ppt_y</p:attrName>
                                        </p:attrNameLst>
                                      </p:cBhvr>
                                      <p:tavLst>
                                        <p:tav tm="0">
                                          <p:val>
                                            <p:strVal val="#ppt_y"/>
                                          </p:val>
                                        </p:tav>
                                        <p:tav tm="100000">
                                          <p:val>
                                            <p:strVal val="#ppt_y"/>
                                          </p:val>
                                        </p:tav>
                                      </p:tavLst>
                                    </p:anim>
                                  </p:childTnLst>
                                </p:cTn>
                              </p:par>
                              <p:par>
                                <p:cTn id="487" presetID="2" presetClass="entr" presetSubtype="8" fill="hold" grpId="0" nodeType="withEffect">
                                  <p:stCondLst>
                                    <p:cond delay="0"/>
                                  </p:stCondLst>
                                  <p:childTnLst>
                                    <p:set>
                                      <p:cBhvr>
                                        <p:cTn id="488" dur="1" fill="hold">
                                          <p:stCondLst>
                                            <p:cond delay="0"/>
                                          </p:stCondLst>
                                        </p:cTn>
                                        <p:tgtEl>
                                          <p:spTgt spid="97"/>
                                        </p:tgtEl>
                                        <p:attrNameLst>
                                          <p:attrName>style.visibility</p:attrName>
                                        </p:attrNameLst>
                                      </p:cBhvr>
                                      <p:to>
                                        <p:strVal val="visible"/>
                                      </p:to>
                                    </p:set>
                                    <p:anim calcmode="lin" valueType="num">
                                      <p:cBhvr additive="base">
                                        <p:cTn id="489" dur="2500" fill="hold"/>
                                        <p:tgtEl>
                                          <p:spTgt spid="97"/>
                                        </p:tgtEl>
                                        <p:attrNameLst>
                                          <p:attrName>ppt_x</p:attrName>
                                        </p:attrNameLst>
                                      </p:cBhvr>
                                      <p:tavLst>
                                        <p:tav tm="0">
                                          <p:val>
                                            <p:strVal val="0-#ppt_w/2"/>
                                          </p:val>
                                        </p:tav>
                                        <p:tav tm="100000">
                                          <p:val>
                                            <p:strVal val="#ppt_x"/>
                                          </p:val>
                                        </p:tav>
                                      </p:tavLst>
                                    </p:anim>
                                    <p:anim calcmode="lin" valueType="num">
                                      <p:cBhvr additive="base">
                                        <p:cTn id="490" dur="2500" fill="hold"/>
                                        <p:tgtEl>
                                          <p:spTgt spid="97"/>
                                        </p:tgtEl>
                                        <p:attrNameLst>
                                          <p:attrName>ppt_y</p:attrName>
                                        </p:attrNameLst>
                                      </p:cBhvr>
                                      <p:tavLst>
                                        <p:tav tm="0">
                                          <p:val>
                                            <p:strVal val="#ppt_y"/>
                                          </p:val>
                                        </p:tav>
                                        <p:tav tm="100000">
                                          <p:val>
                                            <p:strVal val="#ppt_y"/>
                                          </p:val>
                                        </p:tav>
                                      </p:tavLst>
                                    </p:anim>
                                  </p:childTnLst>
                                </p:cTn>
                              </p:par>
                              <p:par>
                                <p:cTn id="491" presetID="2" presetClass="entr" presetSubtype="8" fill="hold" grpId="0" nodeType="withEffect">
                                  <p:stCondLst>
                                    <p:cond delay="0"/>
                                  </p:stCondLst>
                                  <p:childTnLst>
                                    <p:set>
                                      <p:cBhvr>
                                        <p:cTn id="492" dur="1" fill="hold">
                                          <p:stCondLst>
                                            <p:cond delay="0"/>
                                          </p:stCondLst>
                                        </p:cTn>
                                        <p:tgtEl>
                                          <p:spTgt spid="98"/>
                                        </p:tgtEl>
                                        <p:attrNameLst>
                                          <p:attrName>style.visibility</p:attrName>
                                        </p:attrNameLst>
                                      </p:cBhvr>
                                      <p:to>
                                        <p:strVal val="visible"/>
                                      </p:to>
                                    </p:set>
                                    <p:anim calcmode="lin" valueType="num">
                                      <p:cBhvr additive="base">
                                        <p:cTn id="493" dur="2500" fill="hold"/>
                                        <p:tgtEl>
                                          <p:spTgt spid="98"/>
                                        </p:tgtEl>
                                        <p:attrNameLst>
                                          <p:attrName>ppt_x</p:attrName>
                                        </p:attrNameLst>
                                      </p:cBhvr>
                                      <p:tavLst>
                                        <p:tav tm="0">
                                          <p:val>
                                            <p:strVal val="0-#ppt_w/2"/>
                                          </p:val>
                                        </p:tav>
                                        <p:tav tm="100000">
                                          <p:val>
                                            <p:strVal val="#ppt_x"/>
                                          </p:val>
                                        </p:tav>
                                      </p:tavLst>
                                    </p:anim>
                                    <p:anim calcmode="lin" valueType="num">
                                      <p:cBhvr additive="base">
                                        <p:cTn id="494" dur="2500" fill="hold"/>
                                        <p:tgtEl>
                                          <p:spTgt spid="98"/>
                                        </p:tgtEl>
                                        <p:attrNameLst>
                                          <p:attrName>ppt_y</p:attrName>
                                        </p:attrNameLst>
                                      </p:cBhvr>
                                      <p:tavLst>
                                        <p:tav tm="0">
                                          <p:val>
                                            <p:strVal val="#ppt_y"/>
                                          </p:val>
                                        </p:tav>
                                        <p:tav tm="100000">
                                          <p:val>
                                            <p:strVal val="#ppt_y"/>
                                          </p:val>
                                        </p:tav>
                                      </p:tavLst>
                                    </p:anim>
                                  </p:childTnLst>
                                </p:cTn>
                              </p:par>
                              <p:par>
                                <p:cTn id="495" presetID="2" presetClass="entr" presetSubtype="8" fill="hold" grpId="0" nodeType="withEffect">
                                  <p:stCondLst>
                                    <p:cond delay="0"/>
                                  </p:stCondLst>
                                  <p:childTnLst>
                                    <p:set>
                                      <p:cBhvr>
                                        <p:cTn id="496" dur="1" fill="hold">
                                          <p:stCondLst>
                                            <p:cond delay="0"/>
                                          </p:stCondLst>
                                        </p:cTn>
                                        <p:tgtEl>
                                          <p:spTgt spid="99"/>
                                        </p:tgtEl>
                                        <p:attrNameLst>
                                          <p:attrName>style.visibility</p:attrName>
                                        </p:attrNameLst>
                                      </p:cBhvr>
                                      <p:to>
                                        <p:strVal val="visible"/>
                                      </p:to>
                                    </p:set>
                                    <p:anim calcmode="lin" valueType="num">
                                      <p:cBhvr additive="base">
                                        <p:cTn id="497" dur="2500" fill="hold"/>
                                        <p:tgtEl>
                                          <p:spTgt spid="99"/>
                                        </p:tgtEl>
                                        <p:attrNameLst>
                                          <p:attrName>ppt_x</p:attrName>
                                        </p:attrNameLst>
                                      </p:cBhvr>
                                      <p:tavLst>
                                        <p:tav tm="0">
                                          <p:val>
                                            <p:strVal val="0-#ppt_w/2"/>
                                          </p:val>
                                        </p:tav>
                                        <p:tav tm="100000">
                                          <p:val>
                                            <p:strVal val="#ppt_x"/>
                                          </p:val>
                                        </p:tav>
                                      </p:tavLst>
                                    </p:anim>
                                    <p:anim calcmode="lin" valueType="num">
                                      <p:cBhvr additive="base">
                                        <p:cTn id="498" dur="2500" fill="hold"/>
                                        <p:tgtEl>
                                          <p:spTgt spid="99"/>
                                        </p:tgtEl>
                                        <p:attrNameLst>
                                          <p:attrName>ppt_y</p:attrName>
                                        </p:attrNameLst>
                                      </p:cBhvr>
                                      <p:tavLst>
                                        <p:tav tm="0">
                                          <p:val>
                                            <p:strVal val="#ppt_y"/>
                                          </p:val>
                                        </p:tav>
                                        <p:tav tm="100000">
                                          <p:val>
                                            <p:strVal val="#ppt_y"/>
                                          </p:val>
                                        </p:tav>
                                      </p:tavLst>
                                    </p:anim>
                                  </p:childTnLst>
                                </p:cTn>
                              </p:par>
                              <p:par>
                                <p:cTn id="499" presetID="2" presetClass="entr" presetSubtype="8" fill="hold" grpId="0" nodeType="withEffect">
                                  <p:stCondLst>
                                    <p:cond delay="0"/>
                                  </p:stCondLst>
                                  <p:childTnLst>
                                    <p:set>
                                      <p:cBhvr>
                                        <p:cTn id="500" dur="1" fill="hold">
                                          <p:stCondLst>
                                            <p:cond delay="0"/>
                                          </p:stCondLst>
                                        </p:cTn>
                                        <p:tgtEl>
                                          <p:spTgt spid="100"/>
                                        </p:tgtEl>
                                        <p:attrNameLst>
                                          <p:attrName>style.visibility</p:attrName>
                                        </p:attrNameLst>
                                      </p:cBhvr>
                                      <p:to>
                                        <p:strVal val="visible"/>
                                      </p:to>
                                    </p:set>
                                    <p:anim calcmode="lin" valueType="num">
                                      <p:cBhvr additive="base">
                                        <p:cTn id="501" dur="2500" fill="hold"/>
                                        <p:tgtEl>
                                          <p:spTgt spid="100"/>
                                        </p:tgtEl>
                                        <p:attrNameLst>
                                          <p:attrName>ppt_x</p:attrName>
                                        </p:attrNameLst>
                                      </p:cBhvr>
                                      <p:tavLst>
                                        <p:tav tm="0">
                                          <p:val>
                                            <p:strVal val="0-#ppt_w/2"/>
                                          </p:val>
                                        </p:tav>
                                        <p:tav tm="100000">
                                          <p:val>
                                            <p:strVal val="#ppt_x"/>
                                          </p:val>
                                        </p:tav>
                                      </p:tavLst>
                                    </p:anim>
                                    <p:anim calcmode="lin" valueType="num">
                                      <p:cBhvr additive="base">
                                        <p:cTn id="502" dur="2500" fill="hold"/>
                                        <p:tgtEl>
                                          <p:spTgt spid="100"/>
                                        </p:tgtEl>
                                        <p:attrNameLst>
                                          <p:attrName>ppt_y</p:attrName>
                                        </p:attrNameLst>
                                      </p:cBhvr>
                                      <p:tavLst>
                                        <p:tav tm="0">
                                          <p:val>
                                            <p:strVal val="#ppt_y"/>
                                          </p:val>
                                        </p:tav>
                                        <p:tav tm="100000">
                                          <p:val>
                                            <p:strVal val="#ppt_y"/>
                                          </p:val>
                                        </p:tav>
                                      </p:tavLst>
                                    </p:anim>
                                  </p:childTnLst>
                                </p:cTn>
                              </p:par>
                              <p:par>
                                <p:cTn id="503" presetID="2" presetClass="entr" presetSubtype="8" fill="hold" grpId="0" nodeType="withEffect">
                                  <p:stCondLst>
                                    <p:cond delay="0"/>
                                  </p:stCondLst>
                                  <p:childTnLst>
                                    <p:set>
                                      <p:cBhvr>
                                        <p:cTn id="504" dur="1" fill="hold">
                                          <p:stCondLst>
                                            <p:cond delay="0"/>
                                          </p:stCondLst>
                                        </p:cTn>
                                        <p:tgtEl>
                                          <p:spTgt spid="101"/>
                                        </p:tgtEl>
                                        <p:attrNameLst>
                                          <p:attrName>style.visibility</p:attrName>
                                        </p:attrNameLst>
                                      </p:cBhvr>
                                      <p:to>
                                        <p:strVal val="visible"/>
                                      </p:to>
                                    </p:set>
                                    <p:anim calcmode="lin" valueType="num">
                                      <p:cBhvr additive="base">
                                        <p:cTn id="505" dur="2500" fill="hold"/>
                                        <p:tgtEl>
                                          <p:spTgt spid="101"/>
                                        </p:tgtEl>
                                        <p:attrNameLst>
                                          <p:attrName>ppt_x</p:attrName>
                                        </p:attrNameLst>
                                      </p:cBhvr>
                                      <p:tavLst>
                                        <p:tav tm="0">
                                          <p:val>
                                            <p:strVal val="0-#ppt_w/2"/>
                                          </p:val>
                                        </p:tav>
                                        <p:tav tm="100000">
                                          <p:val>
                                            <p:strVal val="#ppt_x"/>
                                          </p:val>
                                        </p:tav>
                                      </p:tavLst>
                                    </p:anim>
                                    <p:anim calcmode="lin" valueType="num">
                                      <p:cBhvr additive="base">
                                        <p:cTn id="506" dur="2500" fill="hold"/>
                                        <p:tgtEl>
                                          <p:spTgt spid="101"/>
                                        </p:tgtEl>
                                        <p:attrNameLst>
                                          <p:attrName>ppt_y</p:attrName>
                                        </p:attrNameLst>
                                      </p:cBhvr>
                                      <p:tavLst>
                                        <p:tav tm="0">
                                          <p:val>
                                            <p:strVal val="#ppt_y"/>
                                          </p:val>
                                        </p:tav>
                                        <p:tav tm="100000">
                                          <p:val>
                                            <p:strVal val="#ppt_y"/>
                                          </p:val>
                                        </p:tav>
                                      </p:tavLst>
                                    </p:anim>
                                  </p:childTnLst>
                                </p:cTn>
                              </p:par>
                              <p:par>
                                <p:cTn id="507" presetID="2" presetClass="entr" presetSubtype="8" fill="hold" grpId="0" nodeType="withEffect">
                                  <p:stCondLst>
                                    <p:cond delay="0"/>
                                  </p:stCondLst>
                                  <p:childTnLst>
                                    <p:set>
                                      <p:cBhvr>
                                        <p:cTn id="508" dur="1" fill="hold">
                                          <p:stCondLst>
                                            <p:cond delay="0"/>
                                          </p:stCondLst>
                                        </p:cTn>
                                        <p:tgtEl>
                                          <p:spTgt spid="102"/>
                                        </p:tgtEl>
                                        <p:attrNameLst>
                                          <p:attrName>style.visibility</p:attrName>
                                        </p:attrNameLst>
                                      </p:cBhvr>
                                      <p:to>
                                        <p:strVal val="visible"/>
                                      </p:to>
                                    </p:set>
                                    <p:anim calcmode="lin" valueType="num">
                                      <p:cBhvr additive="base">
                                        <p:cTn id="509" dur="2500" fill="hold"/>
                                        <p:tgtEl>
                                          <p:spTgt spid="102"/>
                                        </p:tgtEl>
                                        <p:attrNameLst>
                                          <p:attrName>ppt_x</p:attrName>
                                        </p:attrNameLst>
                                      </p:cBhvr>
                                      <p:tavLst>
                                        <p:tav tm="0">
                                          <p:val>
                                            <p:strVal val="0-#ppt_w/2"/>
                                          </p:val>
                                        </p:tav>
                                        <p:tav tm="100000">
                                          <p:val>
                                            <p:strVal val="#ppt_x"/>
                                          </p:val>
                                        </p:tav>
                                      </p:tavLst>
                                    </p:anim>
                                    <p:anim calcmode="lin" valueType="num">
                                      <p:cBhvr additive="base">
                                        <p:cTn id="510" dur="2500" fill="hold"/>
                                        <p:tgtEl>
                                          <p:spTgt spid="102"/>
                                        </p:tgtEl>
                                        <p:attrNameLst>
                                          <p:attrName>ppt_y</p:attrName>
                                        </p:attrNameLst>
                                      </p:cBhvr>
                                      <p:tavLst>
                                        <p:tav tm="0">
                                          <p:val>
                                            <p:strVal val="#ppt_y"/>
                                          </p:val>
                                        </p:tav>
                                        <p:tav tm="100000">
                                          <p:val>
                                            <p:strVal val="#ppt_y"/>
                                          </p:val>
                                        </p:tav>
                                      </p:tavLst>
                                    </p:anim>
                                  </p:childTnLst>
                                </p:cTn>
                              </p:par>
                              <p:par>
                                <p:cTn id="511" presetID="2" presetClass="entr" presetSubtype="8" fill="hold" grpId="0" nodeType="withEffect">
                                  <p:stCondLst>
                                    <p:cond delay="0"/>
                                  </p:stCondLst>
                                  <p:childTnLst>
                                    <p:set>
                                      <p:cBhvr>
                                        <p:cTn id="512" dur="1" fill="hold">
                                          <p:stCondLst>
                                            <p:cond delay="0"/>
                                          </p:stCondLst>
                                        </p:cTn>
                                        <p:tgtEl>
                                          <p:spTgt spid="103"/>
                                        </p:tgtEl>
                                        <p:attrNameLst>
                                          <p:attrName>style.visibility</p:attrName>
                                        </p:attrNameLst>
                                      </p:cBhvr>
                                      <p:to>
                                        <p:strVal val="visible"/>
                                      </p:to>
                                    </p:set>
                                    <p:anim calcmode="lin" valueType="num">
                                      <p:cBhvr additive="base">
                                        <p:cTn id="513" dur="2500" fill="hold"/>
                                        <p:tgtEl>
                                          <p:spTgt spid="103"/>
                                        </p:tgtEl>
                                        <p:attrNameLst>
                                          <p:attrName>ppt_x</p:attrName>
                                        </p:attrNameLst>
                                      </p:cBhvr>
                                      <p:tavLst>
                                        <p:tav tm="0">
                                          <p:val>
                                            <p:strVal val="0-#ppt_w/2"/>
                                          </p:val>
                                        </p:tav>
                                        <p:tav tm="100000">
                                          <p:val>
                                            <p:strVal val="#ppt_x"/>
                                          </p:val>
                                        </p:tav>
                                      </p:tavLst>
                                    </p:anim>
                                    <p:anim calcmode="lin" valueType="num">
                                      <p:cBhvr additive="base">
                                        <p:cTn id="514" dur="2500" fill="hold"/>
                                        <p:tgtEl>
                                          <p:spTgt spid="103"/>
                                        </p:tgtEl>
                                        <p:attrNameLst>
                                          <p:attrName>ppt_y</p:attrName>
                                        </p:attrNameLst>
                                      </p:cBhvr>
                                      <p:tavLst>
                                        <p:tav tm="0">
                                          <p:val>
                                            <p:strVal val="#ppt_y"/>
                                          </p:val>
                                        </p:tav>
                                        <p:tav tm="100000">
                                          <p:val>
                                            <p:strVal val="#ppt_y"/>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04"/>
                                        </p:tgtEl>
                                        <p:attrNameLst>
                                          <p:attrName>style.visibility</p:attrName>
                                        </p:attrNameLst>
                                      </p:cBhvr>
                                      <p:to>
                                        <p:strVal val="visible"/>
                                      </p:to>
                                    </p:set>
                                    <p:anim calcmode="lin" valueType="num">
                                      <p:cBhvr additive="base">
                                        <p:cTn id="517" dur="2500" fill="hold"/>
                                        <p:tgtEl>
                                          <p:spTgt spid="104"/>
                                        </p:tgtEl>
                                        <p:attrNameLst>
                                          <p:attrName>ppt_x</p:attrName>
                                        </p:attrNameLst>
                                      </p:cBhvr>
                                      <p:tavLst>
                                        <p:tav tm="0">
                                          <p:val>
                                            <p:strVal val="0-#ppt_w/2"/>
                                          </p:val>
                                        </p:tav>
                                        <p:tav tm="100000">
                                          <p:val>
                                            <p:strVal val="#ppt_x"/>
                                          </p:val>
                                        </p:tav>
                                      </p:tavLst>
                                    </p:anim>
                                    <p:anim calcmode="lin" valueType="num">
                                      <p:cBhvr additive="base">
                                        <p:cTn id="518" dur="2500" fill="hold"/>
                                        <p:tgtEl>
                                          <p:spTgt spid="104"/>
                                        </p:tgtEl>
                                        <p:attrNameLst>
                                          <p:attrName>ppt_y</p:attrName>
                                        </p:attrNameLst>
                                      </p:cBhvr>
                                      <p:tavLst>
                                        <p:tav tm="0">
                                          <p:val>
                                            <p:strVal val="#ppt_y"/>
                                          </p:val>
                                        </p:tav>
                                        <p:tav tm="100000">
                                          <p:val>
                                            <p:strVal val="#ppt_y"/>
                                          </p:val>
                                        </p:tav>
                                      </p:tavLst>
                                    </p:anim>
                                  </p:childTnLst>
                                </p:cTn>
                              </p:par>
                              <p:par>
                                <p:cTn id="519" presetID="2" presetClass="entr" presetSubtype="8" fill="hold" grpId="0" nodeType="withEffect">
                                  <p:stCondLst>
                                    <p:cond delay="0"/>
                                  </p:stCondLst>
                                  <p:childTnLst>
                                    <p:set>
                                      <p:cBhvr>
                                        <p:cTn id="520" dur="1" fill="hold">
                                          <p:stCondLst>
                                            <p:cond delay="0"/>
                                          </p:stCondLst>
                                        </p:cTn>
                                        <p:tgtEl>
                                          <p:spTgt spid="105"/>
                                        </p:tgtEl>
                                        <p:attrNameLst>
                                          <p:attrName>style.visibility</p:attrName>
                                        </p:attrNameLst>
                                      </p:cBhvr>
                                      <p:to>
                                        <p:strVal val="visible"/>
                                      </p:to>
                                    </p:set>
                                    <p:anim calcmode="lin" valueType="num">
                                      <p:cBhvr additive="base">
                                        <p:cTn id="521" dur="2500" fill="hold"/>
                                        <p:tgtEl>
                                          <p:spTgt spid="105"/>
                                        </p:tgtEl>
                                        <p:attrNameLst>
                                          <p:attrName>ppt_x</p:attrName>
                                        </p:attrNameLst>
                                      </p:cBhvr>
                                      <p:tavLst>
                                        <p:tav tm="0">
                                          <p:val>
                                            <p:strVal val="0-#ppt_w/2"/>
                                          </p:val>
                                        </p:tav>
                                        <p:tav tm="100000">
                                          <p:val>
                                            <p:strVal val="#ppt_x"/>
                                          </p:val>
                                        </p:tav>
                                      </p:tavLst>
                                    </p:anim>
                                    <p:anim calcmode="lin" valueType="num">
                                      <p:cBhvr additive="base">
                                        <p:cTn id="522" dur="2500" fill="hold"/>
                                        <p:tgtEl>
                                          <p:spTgt spid="105"/>
                                        </p:tgtEl>
                                        <p:attrNameLst>
                                          <p:attrName>ppt_y</p:attrName>
                                        </p:attrNameLst>
                                      </p:cBhvr>
                                      <p:tavLst>
                                        <p:tav tm="0">
                                          <p:val>
                                            <p:strVal val="#ppt_y"/>
                                          </p:val>
                                        </p:tav>
                                        <p:tav tm="100000">
                                          <p:val>
                                            <p:strVal val="#ppt_y"/>
                                          </p:val>
                                        </p:tav>
                                      </p:tavLst>
                                    </p:anim>
                                  </p:childTnLst>
                                </p:cTn>
                              </p:par>
                              <p:par>
                                <p:cTn id="523" presetID="2" presetClass="entr" presetSubtype="8" fill="hold" grpId="0" nodeType="withEffect">
                                  <p:stCondLst>
                                    <p:cond delay="0"/>
                                  </p:stCondLst>
                                  <p:childTnLst>
                                    <p:set>
                                      <p:cBhvr>
                                        <p:cTn id="524" dur="1" fill="hold">
                                          <p:stCondLst>
                                            <p:cond delay="0"/>
                                          </p:stCondLst>
                                        </p:cTn>
                                        <p:tgtEl>
                                          <p:spTgt spid="106"/>
                                        </p:tgtEl>
                                        <p:attrNameLst>
                                          <p:attrName>style.visibility</p:attrName>
                                        </p:attrNameLst>
                                      </p:cBhvr>
                                      <p:to>
                                        <p:strVal val="visible"/>
                                      </p:to>
                                    </p:set>
                                    <p:anim calcmode="lin" valueType="num">
                                      <p:cBhvr additive="base">
                                        <p:cTn id="525" dur="2500" fill="hold"/>
                                        <p:tgtEl>
                                          <p:spTgt spid="106"/>
                                        </p:tgtEl>
                                        <p:attrNameLst>
                                          <p:attrName>ppt_x</p:attrName>
                                        </p:attrNameLst>
                                      </p:cBhvr>
                                      <p:tavLst>
                                        <p:tav tm="0">
                                          <p:val>
                                            <p:strVal val="0-#ppt_w/2"/>
                                          </p:val>
                                        </p:tav>
                                        <p:tav tm="100000">
                                          <p:val>
                                            <p:strVal val="#ppt_x"/>
                                          </p:val>
                                        </p:tav>
                                      </p:tavLst>
                                    </p:anim>
                                    <p:anim calcmode="lin" valueType="num">
                                      <p:cBhvr additive="base">
                                        <p:cTn id="526" dur="2500" fill="hold"/>
                                        <p:tgtEl>
                                          <p:spTgt spid="106"/>
                                        </p:tgtEl>
                                        <p:attrNameLst>
                                          <p:attrName>ppt_y</p:attrName>
                                        </p:attrNameLst>
                                      </p:cBhvr>
                                      <p:tavLst>
                                        <p:tav tm="0">
                                          <p:val>
                                            <p:strVal val="#ppt_y"/>
                                          </p:val>
                                        </p:tav>
                                        <p:tav tm="100000">
                                          <p:val>
                                            <p:strVal val="#ppt_y"/>
                                          </p:val>
                                        </p:tav>
                                      </p:tavLst>
                                    </p:anim>
                                  </p:childTnLst>
                                </p:cTn>
                              </p:par>
                              <p:par>
                                <p:cTn id="527" presetID="2" presetClass="entr" presetSubtype="8" fill="hold" grpId="0" nodeType="withEffect">
                                  <p:stCondLst>
                                    <p:cond delay="0"/>
                                  </p:stCondLst>
                                  <p:childTnLst>
                                    <p:set>
                                      <p:cBhvr>
                                        <p:cTn id="528" dur="1" fill="hold">
                                          <p:stCondLst>
                                            <p:cond delay="0"/>
                                          </p:stCondLst>
                                        </p:cTn>
                                        <p:tgtEl>
                                          <p:spTgt spid="107"/>
                                        </p:tgtEl>
                                        <p:attrNameLst>
                                          <p:attrName>style.visibility</p:attrName>
                                        </p:attrNameLst>
                                      </p:cBhvr>
                                      <p:to>
                                        <p:strVal val="visible"/>
                                      </p:to>
                                    </p:set>
                                    <p:anim calcmode="lin" valueType="num">
                                      <p:cBhvr additive="base">
                                        <p:cTn id="529" dur="2500" fill="hold"/>
                                        <p:tgtEl>
                                          <p:spTgt spid="107"/>
                                        </p:tgtEl>
                                        <p:attrNameLst>
                                          <p:attrName>ppt_x</p:attrName>
                                        </p:attrNameLst>
                                      </p:cBhvr>
                                      <p:tavLst>
                                        <p:tav tm="0">
                                          <p:val>
                                            <p:strVal val="0-#ppt_w/2"/>
                                          </p:val>
                                        </p:tav>
                                        <p:tav tm="100000">
                                          <p:val>
                                            <p:strVal val="#ppt_x"/>
                                          </p:val>
                                        </p:tav>
                                      </p:tavLst>
                                    </p:anim>
                                    <p:anim calcmode="lin" valueType="num">
                                      <p:cBhvr additive="base">
                                        <p:cTn id="530" dur="2500" fill="hold"/>
                                        <p:tgtEl>
                                          <p:spTgt spid="107"/>
                                        </p:tgtEl>
                                        <p:attrNameLst>
                                          <p:attrName>ppt_y</p:attrName>
                                        </p:attrNameLst>
                                      </p:cBhvr>
                                      <p:tavLst>
                                        <p:tav tm="0">
                                          <p:val>
                                            <p:strVal val="#ppt_y"/>
                                          </p:val>
                                        </p:tav>
                                        <p:tav tm="100000">
                                          <p:val>
                                            <p:strVal val="#ppt_y"/>
                                          </p:val>
                                        </p:tav>
                                      </p:tavLst>
                                    </p:anim>
                                  </p:childTnLst>
                                </p:cTn>
                              </p:par>
                              <p:par>
                                <p:cTn id="531" presetID="2" presetClass="entr" presetSubtype="8" fill="hold" grpId="0" nodeType="withEffect">
                                  <p:stCondLst>
                                    <p:cond delay="0"/>
                                  </p:stCondLst>
                                  <p:childTnLst>
                                    <p:set>
                                      <p:cBhvr>
                                        <p:cTn id="532" dur="1" fill="hold">
                                          <p:stCondLst>
                                            <p:cond delay="0"/>
                                          </p:stCondLst>
                                        </p:cTn>
                                        <p:tgtEl>
                                          <p:spTgt spid="108"/>
                                        </p:tgtEl>
                                        <p:attrNameLst>
                                          <p:attrName>style.visibility</p:attrName>
                                        </p:attrNameLst>
                                      </p:cBhvr>
                                      <p:to>
                                        <p:strVal val="visible"/>
                                      </p:to>
                                    </p:set>
                                    <p:anim calcmode="lin" valueType="num">
                                      <p:cBhvr additive="base">
                                        <p:cTn id="533" dur="2500" fill="hold"/>
                                        <p:tgtEl>
                                          <p:spTgt spid="108"/>
                                        </p:tgtEl>
                                        <p:attrNameLst>
                                          <p:attrName>ppt_x</p:attrName>
                                        </p:attrNameLst>
                                      </p:cBhvr>
                                      <p:tavLst>
                                        <p:tav tm="0">
                                          <p:val>
                                            <p:strVal val="0-#ppt_w/2"/>
                                          </p:val>
                                        </p:tav>
                                        <p:tav tm="100000">
                                          <p:val>
                                            <p:strVal val="#ppt_x"/>
                                          </p:val>
                                        </p:tav>
                                      </p:tavLst>
                                    </p:anim>
                                    <p:anim calcmode="lin" valueType="num">
                                      <p:cBhvr additive="base">
                                        <p:cTn id="534" dur="2500" fill="hold"/>
                                        <p:tgtEl>
                                          <p:spTgt spid="108"/>
                                        </p:tgtEl>
                                        <p:attrNameLst>
                                          <p:attrName>ppt_y</p:attrName>
                                        </p:attrNameLst>
                                      </p:cBhvr>
                                      <p:tavLst>
                                        <p:tav tm="0">
                                          <p:val>
                                            <p:strVal val="#ppt_y"/>
                                          </p:val>
                                        </p:tav>
                                        <p:tav tm="100000">
                                          <p:val>
                                            <p:strVal val="#ppt_y"/>
                                          </p:val>
                                        </p:tav>
                                      </p:tavLst>
                                    </p:anim>
                                  </p:childTnLst>
                                </p:cTn>
                              </p:par>
                              <p:par>
                                <p:cTn id="535" presetID="2" presetClass="entr" presetSubtype="8" fill="hold" grpId="0" nodeType="withEffect">
                                  <p:stCondLst>
                                    <p:cond delay="0"/>
                                  </p:stCondLst>
                                  <p:childTnLst>
                                    <p:set>
                                      <p:cBhvr>
                                        <p:cTn id="536" dur="1" fill="hold">
                                          <p:stCondLst>
                                            <p:cond delay="0"/>
                                          </p:stCondLst>
                                        </p:cTn>
                                        <p:tgtEl>
                                          <p:spTgt spid="109"/>
                                        </p:tgtEl>
                                        <p:attrNameLst>
                                          <p:attrName>style.visibility</p:attrName>
                                        </p:attrNameLst>
                                      </p:cBhvr>
                                      <p:to>
                                        <p:strVal val="visible"/>
                                      </p:to>
                                    </p:set>
                                    <p:anim calcmode="lin" valueType="num">
                                      <p:cBhvr additive="base">
                                        <p:cTn id="537" dur="2500" fill="hold"/>
                                        <p:tgtEl>
                                          <p:spTgt spid="109"/>
                                        </p:tgtEl>
                                        <p:attrNameLst>
                                          <p:attrName>ppt_x</p:attrName>
                                        </p:attrNameLst>
                                      </p:cBhvr>
                                      <p:tavLst>
                                        <p:tav tm="0">
                                          <p:val>
                                            <p:strVal val="0-#ppt_w/2"/>
                                          </p:val>
                                        </p:tav>
                                        <p:tav tm="100000">
                                          <p:val>
                                            <p:strVal val="#ppt_x"/>
                                          </p:val>
                                        </p:tav>
                                      </p:tavLst>
                                    </p:anim>
                                    <p:anim calcmode="lin" valueType="num">
                                      <p:cBhvr additive="base">
                                        <p:cTn id="538" dur="2500" fill="hold"/>
                                        <p:tgtEl>
                                          <p:spTgt spid="109"/>
                                        </p:tgtEl>
                                        <p:attrNameLst>
                                          <p:attrName>ppt_y</p:attrName>
                                        </p:attrNameLst>
                                      </p:cBhvr>
                                      <p:tavLst>
                                        <p:tav tm="0">
                                          <p:val>
                                            <p:strVal val="#ppt_y"/>
                                          </p:val>
                                        </p:tav>
                                        <p:tav tm="100000">
                                          <p:val>
                                            <p:strVal val="#ppt_y"/>
                                          </p:val>
                                        </p:tav>
                                      </p:tavLst>
                                    </p:anim>
                                  </p:childTnLst>
                                </p:cTn>
                              </p:par>
                              <p:par>
                                <p:cTn id="539" presetID="2" presetClass="entr" presetSubtype="8" fill="hold" grpId="0" nodeType="withEffect">
                                  <p:stCondLst>
                                    <p:cond delay="0"/>
                                  </p:stCondLst>
                                  <p:childTnLst>
                                    <p:set>
                                      <p:cBhvr>
                                        <p:cTn id="540" dur="1" fill="hold">
                                          <p:stCondLst>
                                            <p:cond delay="0"/>
                                          </p:stCondLst>
                                        </p:cTn>
                                        <p:tgtEl>
                                          <p:spTgt spid="110"/>
                                        </p:tgtEl>
                                        <p:attrNameLst>
                                          <p:attrName>style.visibility</p:attrName>
                                        </p:attrNameLst>
                                      </p:cBhvr>
                                      <p:to>
                                        <p:strVal val="visible"/>
                                      </p:to>
                                    </p:set>
                                    <p:anim calcmode="lin" valueType="num">
                                      <p:cBhvr additive="base">
                                        <p:cTn id="541" dur="2500" fill="hold"/>
                                        <p:tgtEl>
                                          <p:spTgt spid="110"/>
                                        </p:tgtEl>
                                        <p:attrNameLst>
                                          <p:attrName>ppt_x</p:attrName>
                                        </p:attrNameLst>
                                      </p:cBhvr>
                                      <p:tavLst>
                                        <p:tav tm="0">
                                          <p:val>
                                            <p:strVal val="0-#ppt_w/2"/>
                                          </p:val>
                                        </p:tav>
                                        <p:tav tm="100000">
                                          <p:val>
                                            <p:strVal val="#ppt_x"/>
                                          </p:val>
                                        </p:tav>
                                      </p:tavLst>
                                    </p:anim>
                                    <p:anim calcmode="lin" valueType="num">
                                      <p:cBhvr additive="base">
                                        <p:cTn id="542" dur="2500" fill="hold"/>
                                        <p:tgtEl>
                                          <p:spTgt spid="110"/>
                                        </p:tgtEl>
                                        <p:attrNameLst>
                                          <p:attrName>ppt_y</p:attrName>
                                        </p:attrNameLst>
                                      </p:cBhvr>
                                      <p:tavLst>
                                        <p:tav tm="0">
                                          <p:val>
                                            <p:strVal val="#ppt_y"/>
                                          </p:val>
                                        </p:tav>
                                        <p:tav tm="100000">
                                          <p:val>
                                            <p:strVal val="#ppt_y"/>
                                          </p:val>
                                        </p:tav>
                                      </p:tavLst>
                                    </p:anim>
                                  </p:childTnLst>
                                </p:cTn>
                              </p:par>
                              <p:par>
                                <p:cTn id="543" presetID="2" presetClass="entr" presetSubtype="8" fill="hold" grpId="0" nodeType="withEffect">
                                  <p:stCondLst>
                                    <p:cond delay="0"/>
                                  </p:stCondLst>
                                  <p:childTnLst>
                                    <p:set>
                                      <p:cBhvr>
                                        <p:cTn id="544" dur="1" fill="hold">
                                          <p:stCondLst>
                                            <p:cond delay="0"/>
                                          </p:stCondLst>
                                        </p:cTn>
                                        <p:tgtEl>
                                          <p:spTgt spid="111"/>
                                        </p:tgtEl>
                                        <p:attrNameLst>
                                          <p:attrName>style.visibility</p:attrName>
                                        </p:attrNameLst>
                                      </p:cBhvr>
                                      <p:to>
                                        <p:strVal val="visible"/>
                                      </p:to>
                                    </p:set>
                                    <p:anim calcmode="lin" valueType="num">
                                      <p:cBhvr additive="base">
                                        <p:cTn id="545" dur="2500" fill="hold"/>
                                        <p:tgtEl>
                                          <p:spTgt spid="111"/>
                                        </p:tgtEl>
                                        <p:attrNameLst>
                                          <p:attrName>ppt_x</p:attrName>
                                        </p:attrNameLst>
                                      </p:cBhvr>
                                      <p:tavLst>
                                        <p:tav tm="0">
                                          <p:val>
                                            <p:strVal val="0-#ppt_w/2"/>
                                          </p:val>
                                        </p:tav>
                                        <p:tav tm="100000">
                                          <p:val>
                                            <p:strVal val="#ppt_x"/>
                                          </p:val>
                                        </p:tav>
                                      </p:tavLst>
                                    </p:anim>
                                    <p:anim calcmode="lin" valueType="num">
                                      <p:cBhvr additive="base">
                                        <p:cTn id="546" dur="2500" fill="hold"/>
                                        <p:tgtEl>
                                          <p:spTgt spid="111"/>
                                        </p:tgtEl>
                                        <p:attrNameLst>
                                          <p:attrName>ppt_y</p:attrName>
                                        </p:attrNameLst>
                                      </p:cBhvr>
                                      <p:tavLst>
                                        <p:tav tm="0">
                                          <p:val>
                                            <p:strVal val="#ppt_y"/>
                                          </p:val>
                                        </p:tav>
                                        <p:tav tm="100000">
                                          <p:val>
                                            <p:strVal val="#ppt_y"/>
                                          </p:val>
                                        </p:tav>
                                      </p:tavLst>
                                    </p:anim>
                                  </p:childTnLst>
                                </p:cTn>
                              </p:par>
                              <p:par>
                                <p:cTn id="547" presetID="2" presetClass="entr" presetSubtype="8" fill="hold" grpId="0" nodeType="withEffect">
                                  <p:stCondLst>
                                    <p:cond delay="0"/>
                                  </p:stCondLst>
                                  <p:childTnLst>
                                    <p:set>
                                      <p:cBhvr>
                                        <p:cTn id="548" dur="1" fill="hold">
                                          <p:stCondLst>
                                            <p:cond delay="0"/>
                                          </p:stCondLst>
                                        </p:cTn>
                                        <p:tgtEl>
                                          <p:spTgt spid="112"/>
                                        </p:tgtEl>
                                        <p:attrNameLst>
                                          <p:attrName>style.visibility</p:attrName>
                                        </p:attrNameLst>
                                      </p:cBhvr>
                                      <p:to>
                                        <p:strVal val="visible"/>
                                      </p:to>
                                    </p:set>
                                    <p:anim calcmode="lin" valueType="num">
                                      <p:cBhvr additive="base">
                                        <p:cTn id="549" dur="2500" fill="hold"/>
                                        <p:tgtEl>
                                          <p:spTgt spid="112"/>
                                        </p:tgtEl>
                                        <p:attrNameLst>
                                          <p:attrName>ppt_x</p:attrName>
                                        </p:attrNameLst>
                                      </p:cBhvr>
                                      <p:tavLst>
                                        <p:tav tm="0">
                                          <p:val>
                                            <p:strVal val="0-#ppt_w/2"/>
                                          </p:val>
                                        </p:tav>
                                        <p:tav tm="100000">
                                          <p:val>
                                            <p:strVal val="#ppt_x"/>
                                          </p:val>
                                        </p:tav>
                                      </p:tavLst>
                                    </p:anim>
                                    <p:anim calcmode="lin" valueType="num">
                                      <p:cBhvr additive="base">
                                        <p:cTn id="550" dur="2500" fill="hold"/>
                                        <p:tgtEl>
                                          <p:spTgt spid="112"/>
                                        </p:tgtEl>
                                        <p:attrNameLst>
                                          <p:attrName>ppt_y</p:attrName>
                                        </p:attrNameLst>
                                      </p:cBhvr>
                                      <p:tavLst>
                                        <p:tav tm="0">
                                          <p:val>
                                            <p:strVal val="#ppt_y"/>
                                          </p:val>
                                        </p:tav>
                                        <p:tav tm="100000">
                                          <p:val>
                                            <p:strVal val="#ppt_y"/>
                                          </p:val>
                                        </p:tav>
                                      </p:tavLst>
                                    </p:anim>
                                  </p:childTnLst>
                                </p:cTn>
                              </p:par>
                              <p:par>
                                <p:cTn id="551" presetID="2" presetClass="entr" presetSubtype="8" fill="hold" grpId="0" nodeType="withEffect">
                                  <p:stCondLst>
                                    <p:cond delay="0"/>
                                  </p:stCondLst>
                                  <p:childTnLst>
                                    <p:set>
                                      <p:cBhvr>
                                        <p:cTn id="552" dur="1" fill="hold">
                                          <p:stCondLst>
                                            <p:cond delay="0"/>
                                          </p:stCondLst>
                                        </p:cTn>
                                        <p:tgtEl>
                                          <p:spTgt spid="113"/>
                                        </p:tgtEl>
                                        <p:attrNameLst>
                                          <p:attrName>style.visibility</p:attrName>
                                        </p:attrNameLst>
                                      </p:cBhvr>
                                      <p:to>
                                        <p:strVal val="visible"/>
                                      </p:to>
                                    </p:set>
                                    <p:anim calcmode="lin" valueType="num">
                                      <p:cBhvr additive="base">
                                        <p:cTn id="553" dur="2500" fill="hold"/>
                                        <p:tgtEl>
                                          <p:spTgt spid="113"/>
                                        </p:tgtEl>
                                        <p:attrNameLst>
                                          <p:attrName>ppt_x</p:attrName>
                                        </p:attrNameLst>
                                      </p:cBhvr>
                                      <p:tavLst>
                                        <p:tav tm="0">
                                          <p:val>
                                            <p:strVal val="0-#ppt_w/2"/>
                                          </p:val>
                                        </p:tav>
                                        <p:tav tm="100000">
                                          <p:val>
                                            <p:strVal val="#ppt_x"/>
                                          </p:val>
                                        </p:tav>
                                      </p:tavLst>
                                    </p:anim>
                                    <p:anim calcmode="lin" valueType="num">
                                      <p:cBhvr additive="base">
                                        <p:cTn id="554" dur="2500" fill="hold"/>
                                        <p:tgtEl>
                                          <p:spTgt spid="113"/>
                                        </p:tgtEl>
                                        <p:attrNameLst>
                                          <p:attrName>ppt_y</p:attrName>
                                        </p:attrNameLst>
                                      </p:cBhvr>
                                      <p:tavLst>
                                        <p:tav tm="0">
                                          <p:val>
                                            <p:strVal val="#ppt_y"/>
                                          </p:val>
                                        </p:tav>
                                        <p:tav tm="100000">
                                          <p:val>
                                            <p:strVal val="#ppt_y"/>
                                          </p:val>
                                        </p:tav>
                                      </p:tavLst>
                                    </p:anim>
                                  </p:childTnLst>
                                </p:cTn>
                              </p:par>
                              <p:par>
                                <p:cTn id="555" presetID="8" presetClass="emph" presetSubtype="0" fill="hold" grpId="1" nodeType="withEffect">
                                  <p:stCondLst>
                                    <p:cond delay="0"/>
                                  </p:stCondLst>
                                  <p:childTnLst>
                                    <p:animRot by="-21600000">
                                      <p:cBhvr>
                                        <p:cTn id="556" dur="2500" fill="hold"/>
                                        <p:tgtEl>
                                          <p:spTgt spid="59"/>
                                        </p:tgtEl>
                                        <p:attrNameLst>
                                          <p:attrName>r</p:attrName>
                                        </p:attrNameLst>
                                      </p:cBhvr>
                                    </p:animRot>
                                  </p:childTnLst>
                                </p:cTn>
                              </p:par>
                              <p:par>
                                <p:cTn id="557" presetID="8" presetClass="emph" presetSubtype="0" fill="hold" grpId="1" nodeType="withEffect">
                                  <p:stCondLst>
                                    <p:cond delay="0"/>
                                  </p:stCondLst>
                                  <p:childTnLst>
                                    <p:animRot by="-21600000">
                                      <p:cBhvr>
                                        <p:cTn id="558" dur="2500" fill="hold"/>
                                        <p:tgtEl>
                                          <p:spTgt spid="60"/>
                                        </p:tgtEl>
                                        <p:attrNameLst>
                                          <p:attrName>r</p:attrName>
                                        </p:attrNameLst>
                                      </p:cBhvr>
                                    </p:animRot>
                                  </p:childTnLst>
                                </p:cTn>
                              </p:par>
                              <p:par>
                                <p:cTn id="559" presetID="8" presetClass="emph" presetSubtype="0" fill="hold" grpId="1" nodeType="withEffect">
                                  <p:stCondLst>
                                    <p:cond delay="0"/>
                                  </p:stCondLst>
                                  <p:childTnLst>
                                    <p:animRot by="-21600000">
                                      <p:cBhvr>
                                        <p:cTn id="560" dur="2500" fill="hold"/>
                                        <p:tgtEl>
                                          <p:spTgt spid="61"/>
                                        </p:tgtEl>
                                        <p:attrNameLst>
                                          <p:attrName>r</p:attrName>
                                        </p:attrNameLst>
                                      </p:cBhvr>
                                    </p:animRot>
                                  </p:childTnLst>
                                </p:cTn>
                              </p:par>
                              <p:par>
                                <p:cTn id="561" presetID="8" presetClass="emph" presetSubtype="0" fill="hold" grpId="1" nodeType="withEffect">
                                  <p:stCondLst>
                                    <p:cond delay="0"/>
                                  </p:stCondLst>
                                  <p:childTnLst>
                                    <p:animRot by="-21600000">
                                      <p:cBhvr>
                                        <p:cTn id="562" dur="2500" fill="hold"/>
                                        <p:tgtEl>
                                          <p:spTgt spid="62"/>
                                        </p:tgtEl>
                                        <p:attrNameLst>
                                          <p:attrName>r</p:attrName>
                                        </p:attrNameLst>
                                      </p:cBhvr>
                                    </p:animRot>
                                  </p:childTnLst>
                                </p:cTn>
                              </p:par>
                              <p:par>
                                <p:cTn id="563" presetID="8" presetClass="emph" presetSubtype="0" fill="hold" grpId="1" nodeType="withEffect">
                                  <p:stCondLst>
                                    <p:cond delay="0"/>
                                  </p:stCondLst>
                                  <p:childTnLst>
                                    <p:animRot by="-21600000">
                                      <p:cBhvr>
                                        <p:cTn id="564" dur="2500" fill="hold"/>
                                        <p:tgtEl>
                                          <p:spTgt spid="63"/>
                                        </p:tgtEl>
                                        <p:attrNameLst>
                                          <p:attrName>r</p:attrName>
                                        </p:attrNameLst>
                                      </p:cBhvr>
                                    </p:animRot>
                                  </p:childTnLst>
                                </p:cTn>
                              </p:par>
                              <p:par>
                                <p:cTn id="565" presetID="8" presetClass="emph" presetSubtype="0" fill="hold" grpId="1" nodeType="withEffect">
                                  <p:stCondLst>
                                    <p:cond delay="0"/>
                                  </p:stCondLst>
                                  <p:childTnLst>
                                    <p:animRot by="-21600000">
                                      <p:cBhvr>
                                        <p:cTn id="566" dur="2500" fill="hold"/>
                                        <p:tgtEl>
                                          <p:spTgt spid="64"/>
                                        </p:tgtEl>
                                        <p:attrNameLst>
                                          <p:attrName>r</p:attrName>
                                        </p:attrNameLst>
                                      </p:cBhvr>
                                    </p:animRot>
                                  </p:childTnLst>
                                </p:cTn>
                              </p:par>
                              <p:par>
                                <p:cTn id="567" presetID="8" presetClass="emph" presetSubtype="0" fill="hold" grpId="1" nodeType="withEffect">
                                  <p:stCondLst>
                                    <p:cond delay="0"/>
                                  </p:stCondLst>
                                  <p:childTnLst>
                                    <p:animRot by="-21600000">
                                      <p:cBhvr>
                                        <p:cTn id="568" dur="2500" fill="hold"/>
                                        <p:tgtEl>
                                          <p:spTgt spid="65"/>
                                        </p:tgtEl>
                                        <p:attrNameLst>
                                          <p:attrName>r</p:attrName>
                                        </p:attrNameLst>
                                      </p:cBhvr>
                                    </p:animRot>
                                  </p:childTnLst>
                                </p:cTn>
                              </p:par>
                              <p:par>
                                <p:cTn id="569" presetID="8" presetClass="emph" presetSubtype="0" fill="hold" grpId="1" nodeType="withEffect">
                                  <p:stCondLst>
                                    <p:cond delay="0"/>
                                  </p:stCondLst>
                                  <p:childTnLst>
                                    <p:animRot by="-21600000">
                                      <p:cBhvr>
                                        <p:cTn id="570" dur="2500" fill="hold"/>
                                        <p:tgtEl>
                                          <p:spTgt spid="66"/>
                                        </p:tgtEl>
                                        <p:attrNameLst>
                                          <p:attrName>r</p:attrName>
                                        </p:attrNameLst>
                                      </p:cBhvr>
                                    </p:animRot>
                                  </p:childTnLst>
                                </p:cTn>
                              </p:par>
                              <p:par>
                                <p:cTn id="571" presetID="8" presetClass="emph" presetSubtype="0" fill="hold" grpId="1" nodeType="withEffect">
                                  <p:stCondLst>
                                    <p:cond delay="0"/>
                                  </p:stCondLst>
                                  <p:childTnLst>
                                    <p:animRot by="-21600000">
                                      <p:cBhvr>
                                        <p:cTn id="572" dur="2500" fill="hold"/>
                                        <p:tgtEl>
                                          <p:spTgt spid="67"/>
                                        </p:tgtEl>
                                        <p:attrNameLst>
                                          <p:attrName>r</p:attrName>
                                        </p:attrNameLst>
                                      </p:cBhvr>
                                    </p:animRot>
                                  </p:childTnLst>
                                </p:cTn>
                              </p:par>
                              <p:par>
                                <p:cTn id="573" presetID="8" presetClass="emph" presetSubtype="0" fill="hold" grpId="1" nodeType="withEffect">
                                  <p:stCondLst>
                                    <p:cond delay="0"/>
                                  </p:stCondLst>
                                  <p:childTnLst>
                                    <p:animRot by="-21600000">
                                      <p:cBhvr>
                                        <p:cTn id="574" dur="2500" fill="hold"/>
                                        <p:tgtEl>
                                          <p:spTgt spid="68"/>
                                        </p:tgtEl>
                                        <p:attrNameLst>
                                          <p:attrName>r</p:attrName>
                                        </p:attrNameLst>
                                      </p:cBhvr>
                                    </p:animRot>
                                  </p:childTnLst>
                                </p:cTn>
                              </p:par>
                              <p:par>
                                <p:cTn id="575" presetID="8" presetClass="emph" presetSubtype="0" fill="hold" grpId="1" nodeType="withEffect">
                                  <p:stCondLst>
                                    <p:cond delay="0"/>
                                  </p:stCondLst>
                                  <p:childTnLst>
                                    <p:animRot by="-21600000">
                                      <p:cBhvr>
                                        <p:cTn id="576" dur="2500" fill="hold"/>
                                        <p:tgtEl>
                                          <p:spTgt spid="69"/>
                                        </p:tgtEl>
                                        <p:attrNameLst>
                                          <p:attrName>r</p:attrName>
                                        </p:attrNameLst>
                                      </p:cBhvr>
                                    </p:animRot>
                                  </p:childTnLst>
                                </p:cTn>
                              </p:par>
                              <p:par>
                                <p:cTn id="577" presetID="8" presetClass="emph" presetSubtype="0" fill="hold" grpId="1" nodeType="withEffect">
                                  <p:stCondLst>
                                    <p:cond delay="0"/>
                                  </p:stCondLst>
                                  <p:childTnLst>
                                    <p:animRot by="-21600000">
                                      <p:cBhvr>
                                        <p:cTn id="578" dur="2500" fill="hold"/>
                                        <p:tgtEl>
                                          <p:spTgt spid="70"/>
                                        </p:tgtEl>
                                        <p:attrNameLst>
                                          <p:attrName>r</p:attrName>
                                        </p:attrNameLst>
                                      </p:cBhvr>
                                    </p:animRot>
                                  </p:childTnLst>
                                </p:cTn>
                              </p:par>
                              <p:par>
                                <p:cTn id="579" presetID="8" presetClass="emph" presetSubtype="0" fill="hold" grpId="1" nodeType="withEffect">
                                  <p:stCondLst>
                                    <p:cond delay="0"/>
                                  </p:stCondLst>
                                  <p:childTnLst>
                                    <p:animRot by="-21600000">
                                      <p:cBhvr>
                                        <p:cTn id="580" dur="2500" fill="hold"/>
                                        <p:tgtEl>
                                          <p:spTgt spid="71"/>
                                        </p:tgtEl>
                                        <p:attrNameLst>
                                          <p:attrName>r</p:attrName>
                                        </p:attrNameLst>
                                      </p:cBhvr>
                                    </p:animRot>
                                  </p:childTnLst>
                                </p:cTn>
                              </p:par>
                              <p:par>
                                <p:cTn id="581" presetID="8" presetClass="emph" presetSubtype="0" fill="hold" grpId="1" nodeType="withEffect">
                                  <p:stCondLst>
                                    <p:cond delay="0"/>
                                  </p:stCondLst>
                                  <p:childTnLst>
                                    <p:animRot by="-21600000">
                                      <p:cBhvr>
                                        <p:cTn id="582" dur="2500" fill="hold"/>
                                        <p:tgtEl>
                                          <p:spTgt spid="72"/>
                                        </p:tgtEl>
                                        <p:attrNameLst>
                                          <p:attrName>r</p:attrName>
                                        </p:attrNameLst>
                                      </p:cBhvr>
                                    </p:animRot>
                                  </p:childTnLst>
                                </p:cTn>
                              </p:par>
                              <p:par>
                                <p:cTn id="583" presetID="8" presetClass="emph" presetSubtype="0" fill="hold" grpId="1" nodeType="withEffect">
                                  <p:stCondLst>
                                    <p:cond delay="0"/>
                                  </p:stCondLst>
                                  <p:childTnLst>
                                    <p:animRot by="-21600000">
                                      <p:cBhvr>
                                        <p:cTn id="584" dur="2500" fill="hold"/>
                                        <p:tgtEl>
                                          <p:spTgt spid="73"/>
                                        </p:tgtEl>
                                        <p:attrNameLst>
                                          <p:attrName>r</p:attrName>
                                        </p:attrNameLst>
                                      </p:cBhvr>
                                    </p:animRot>
                                  </p:childTnLst>
                                </p:cTn>
                              </p:par>
                              <p:par>
                                <p:cTn id="585" presetID="8" presetClass="emph" presetSubtype="0" fill="hold" grpId="1" nodeType="withEffect">
                                  <p:stCondLst>
                                    <p:cond delay="0"/>
                                  </p:stCondLst>
                                  <p:childTnLst>
                                    <p:animRot by="-21600000">
                                      <p:cBhvr>
                                        <p:cTn id="586" dur="2500" fill="hold"/>
                                        <p:tgtEl>
                                          <p:spTgt spid="74"/>
                                        </p:tgtEl>
                                        <p:attrNameLst>
                                          <p:attrName>r</p:attrName>
                                        </p:attrNameLst>
                                      </p:cBhvr>
                                    </p:animRot>
                                  </p:childTnLst>
                                </p:cTn>
                              </p:par>
                              <p:par>
                                <p:cTn id="587" presetID="8" presetClass="emph" presetSubtype="0" fill="hold" grpId="1" nodeType="withEffect">
                                  <p:stCondLst>
                                    <p:cond delay="0"/>
                                  </p:stCondLst>
                                  <p:childTnLst>
                                    <p:animRot by="-21600000">
                                      <p:cBhvr>
                                        <p:cTn id="588" dur="2500" fill="hold"/>
                                        <p:tgtEl>
                                          <p:spTgt spid="75"/>
                                        </p:tgtEl>
                                        <p:attrNameLst>
                                          <p:attrName>r</p:attrName>
                                        </p:attrNameLst>
                                      </p:cBhvr>
                                    </p:animRot>
                                  </p:childTnLst>
                                </p:cTn>
                              </p:par>
                              <p:par>
                                <p:cTn id="589" presetID="8" presetClass="emph" presetSubtype="0" fill="hold" grpId="1" nodeType="withEffect">
                                  <p:stCondLst>
                                    <p:cond delay="0"/>
                                  </p:stCondLst>
                                  <p:childTnLst>
                                    <p:animRot by="-21600000">
                                      <p:cBhvr>
                                        <p:cTn id="590" dur="2500" fill="hold"/>
                                        <p:tgtEl>
                                          <p:spTgt spid="76"/>
                                        </p:tgtEl>
                                        <p:attrNameLst>
                                          <p:attrName>r</p:attrName>
                                        </p:attrNameLst>
                                      </p:cBhvr>
                                    </p:animRot>
                                  </p:childTnLst>
                                </p:cTn>
                              </p:par>
                              <p:par>
                                <p:cTn id="591" presetID="8" presetClass="emph" presetSubtype="0" fill="hold" grpId="1" nodeType="withEffect">
                                  <p:stCondLst>
                                    <p:cond delay="0"/>
                                  </p:stCondLst>
                                  <p:childTnLst>
                                    <p:animRot by="-21600000">
                                      <p:cBhvr>
                                        <p:cTn id="592" dur="2500" fill="hold"/>
                                        <p:tgtEl>
                                          <p:spTgt spid="77"/>
                                        </p:tgtEl>
                                        <p:attrNameLst>
                                          <p:attrName>r</p:attrName>
                                        </p:attrNameLst>
                                      </p:cBhvr>
                                    </p:animRot>
                                  </p:childTnLst>
                                </p:cTn>
                              </p:par>
                              <p:par>
                                <p:cTn id="593" presetID="8" presetClass="emph" presetSubtype="0" fill="hold" grpId="1" nodeType="withEffect">
                                  <p:stCondLst>
                                    <p:cond delay="0"/>
                                  </p:stCondLst>
                                  <p:childTnLst>
                                    <p:animRot by="-21600000">
                                      <p:cBhvr>
                                        <p:cTn id="594" dur="2500" fill="hold"/>
                                        <p:tgtEl>
                                          <p:spTgt spid="78"/>
                                        </p:tgtEl>
                                        <p:attrNameLst>
                                          <p:attrName>r</p:attrName>
                                        </p:attrNameLst>
                                      </p:cBhvr>
                                    </p:animRot>
                                  </p:childTnLst>
                                </p:cTn>
                              </p:par>
                              <p:par>
                                <p:cTn id="595" presetID="8" presetClass="emph" presetSubtype="0" fill="hold" grpId="1" nodeType="withEffect">
                                  <p:stCondLst>
                                    <p:cond delay="0"/>
                                  </p:stCondLst>
                                  <p:childTnLst>
                                    <p:animRot by="-21600000">
                                      <p:cBhvr>
                                        <p:cTn id="596" dur="2500" fill="hold"/>
                                        <p:tgtEl>
                                          <p:spTgt spid="79"/>
                                        </p:tgtEl>
                                        <p:attrNameLst>
                                          <p:attrName>r</p:attrName>
                                        </p:attrNameLst>
                                      </p:cBhvr>
                                    </p:animRot>
                                  </p:childTnLst>
                                </p:cTn>
                              </p:par>
                              <p:par>
                                <p:cTn id="597" presetID="8" presetClass="emph" presetSubtype="0" fill="hold" grpId="1" nodeType="withEffect">
                                  <p:stCondLst>
                                    <p:cond delay="0"/>
                                  </p:stCondLst>
                                  <p:childTnLst>
                                    <p:animRot by="-21600000">
                                      <p:cBhvr>
                                        <p:cTn id="598" dur="2500" fill="hold"/>
                                        <p:tgtEl>
                                          <p:spTgt spid="80"/>
                                        </p:tgtEl>
                                        <p:attrNameLst>
                                          <p:attrName>r</p:attrName>
                                        </p:attrNameLst>
                                      </p:cBhvr>
                                    </p:animRot>
                                  </p:childTnLst>
                                </p:cTn>
                              </p:par>
                              <p:par>
                                <p:cTn id="599" presetID="8" presetClass="emph" presetSubtype="0" fill="hold" grpId="1" nodeType="withEffect">
                                  <p:stCondLst>
                                    <p:cond delay="0"/>
                                  </p:stCondLst>
                                  <p:childTnLst>
                                    <p:animRot by="-21600000">
                                      <p:cBhvr>
                                        <p:cTn id="600" dur="2500" fill="hold"/>
                                        <p:tgtEl>
                                          <p:spTgt spid="81"/>
                                        </p:tgtEl>
                                        <p:attrNameLst>
                                          <p:attrName>r</p:attrName>
                                        </p:attrNameLst>
                                      </p:cBhvr>
                                    </p:animRot>
                                  </p:childTnLst>
                                </p:cTn>
                              </p:par>
                              <p:par>
                                <p:cTn id="601" presetID="8" presetClass="emph" presetSubtype="0" fill="hold" grpId="1" nodeType="withEffect">
                                  <p:stCondLst>
                                    <p:cond delay="0"/>
                                  </p:stCondLst>
                                  <p:childTnLst>
                                    <p:animRot by="-21600000">
                                      <p:cBhvr>
                                        <p:cTn id="602" dur="2500" fill="hold"/>
                                        <p:tgtEl>
                                          <p:spTgt spid="82"/>
                                        </p:tgtEl>
                                        <p:attrNameLst>
                                          <p:attrName>r</p:attrName>
                                        </p:attrNameLst>
                                      </p:cBhvr>
                                    </p:animRot>
                                  </p:childTnLst>
                                </p:cTn>
                              </p:par>
                              <p:par>
                                <p:cTn id="603" presetID="8" presetClass="emph" presetSubtype="0" fill="hold" grpId="1" nodeType="withEffect">
                                  <p:stCondLst>
                                    <p:cond delay="0"/>
                                  </p:stCondLst>
                                  <p:childTnLst>
                                    <p:animRot by="-21600000">
                                      <p:cBhvr>
                                        <p:cTn id="604" dur="2500" fill="hold"/>
                                        <p:tgtEl>
                                          <p:spTgt spid="83"/>
                                        </p:tgtEl>
                                        <p:attrNameLst>
                                          <p:attrName>r</p:attrName>
                                        </p:attrNameLst>
                                      </p:cBhvr>
                                    </p:animRot>
                                  </p:childTnLst>
                                </p:cTn>
                              </p:par>
                              <p:par>
                                <p:cTn id="605" presetID="8" presetClass="emph" presetSubtype="0" fill="hold" grpId="1" nodeType="withEffect">
                                  <p:stCondLst>
                                    <p:cond delay="0"/>
                                  </p:stCondLst>
                                  <p:childTnLst>
                                    <p:animRot by="-21600000">
                                      <p:cBhvr>
                                        <p:cTn id="606" dur="2500" fill="hold"/>
                                        <p:tgtEl>
                                          <p:spTgt spid="84"/>
                                        </p:tgtEl>
                                        <p:attrNameLst>
                                          <p:attrName>r</p:attrName>
                                        </p:attrNameLst>
                                      </p:cBhvr>
                                    </p:animRot>
                                  </p:childTnLst>
                                </p:cTn>
                              </p:par>
                              <p:par>
                                <p:cTn id="607" presetID="8" presetClass="emph" presetSubtype="0" fill="hold" grpId="1" nodeType="withEffect">
                                  <p:stCondLst>
                                    <p:cond delay="0"/>
                                  </p:stCondLst>
                                  <p:childTnLst>
                                    <p:animRot by="-21600000">
                                      <p:cBhvr>
                                        <p:cTn id="608" dur="2500" fill="hold"/>
                                        <p:tgtEl>
                                          <p:spTgt spid="85"/>
                                        </p:tgtEl>
                                        <p:attrNameLst>
                                          <p:attrName>r</p:attrName>
                                        </p:attrNameLst>
                                      </p:cBhvr>
                                    </p:animRot>
                                  </p:childTnLst>
                                </p:cTn>
                              </p:par>
                              <p:par>
                                <p:cTn id="609" presetID="8" presetClass="emph" presetSubtype="0" fill="hold" grpId="1" nodeType="withEffect">
                                  <p:stCondLst>
                                    <p:cond delay="0"/>
                                  </p:stCondLst>
                                  <p:childTnLst>
                                    <p:animRot by="-21600000">
                                      <p:cBhvr>
                                        <p:cTn id="610" dur="2500" fill="hold"/>
                                        <p:tgtEl>
                                          <p:spTgt spid="86"/>
                                        </p:tgtEl>
                                        <p:attrNameLst>
                                          <p:attrName>r</p:attrName>
                                        </p:attrNameLst>
                                      </p:cBhvr>
                                    </p:animRot>
                                  </p:childTnLst>
                                </p:cTn>
                              </p:par>
                              <p:par>
                                <p:cTn id="611" presetID="8" presetClass="emph" presetSubtype="0" fill="hold" grpId="1" nodeType="withEffect">
                                  <p:stCondLst>
                                    <p:cond delay="0"/>
                                  </p:stCondLst>
                                  <p:childTnLst>
                                    <p:animRot by="-21600000">
                                      <p:cBhvr>
                                        <p:cTn id="612" dur="2500" fill="hold"/>
                                        <p:tgtEl>
                                          <p:spTgt spid="87"/>
                                        </p:tgtEl>
                                        <p:attrNameLst>
                                          <p:attrName>r</p:attrName>
                                        </p:attrNameLst>
                                      </p:cBhvr>
                                    </p:animRot>
                                  </p:childTnLst>
                                </p:cTn>
                              </p:par>
                              <p:par>
                                <p:cTn id="613" presetID="8" presetClass="emph" presetSubtype="0" fill="hold" grpId="1" nodeType="withEffect">
                                  <p:stCondLst>
                                    <p:cond delay="0"/>
                                  </p:stCondLst>
                                  <p:childTnLst>
                                    <p:animRot by="-21600000">
                                      <p:cBhvr>
                                        <p:cTn id="614" dur="2500" fill="hold"/>
                                        <p:tgtEl>
                                          <p:spTgt spid="88"/>
                                        </p:tgtEl>
                                        <p:attrNameLst>
                                          <p:attrName>r</p:attrName>
                                        </p:attrNameLst>
                                      </p:cBhvr>
                                    </p:animRot>
                                  </p:childTnLst>
                                </p:cTn>
                              </p:par>
                              <p:par>
                                <p:cTn id="615" presetID="8" presetClass="emph" presetSubtype="0" fill="hold" grpId="1" nodeType="withEffect">
                                  <p:stCondLst>
                                    <p:cond delay="0"/>
                                  </p:stCondLst>
                                  <p:childTnLst>
                                    <p:animRot by="-21600000">
                                      <p:cBhvr>
                                        <p:cTn id="616" dur="2500" fill="hold"/>
                                        <p:tgtEl>
                                          <p:spTgt spid="89"/>
                                        </p:tgtEl>
                                        <p:attrNameLst>
                                          <p:attrName>r</p:attrName>
                                        </p:attrNameLst>
                                      </p:cBhvr>
                                    </p:animRot>
                                  </p:childTnLst>
                                </p:cTn>
                              </p:par>
                              <p:par>
                                <p:cTn id="617" presetID="8" presetClass="emph" presetSubtype="0" fill="hold" grpId="1" nodeType="withEffect">
                                  <p:stCondLst>
                                    <p:cond delay="0"/>
                                  </p:stCondLst>
                                  <p:childTnLst>
                                    <p:animRot by="-21600000">
                                      <p:cBhvr>
                                        <p:cTn id="618" dur="2500" fill="hold"/>
                                        <p:tgtEl>
                                          <p:spTgt spid="90"/>
                                        </p:tgtEl>
                                        <p:attrNameLst>
                                          <p:attrName>r</p:attrName>
                                        </p:attrNameLst>
                                      </p:cBhvr>
                                    </p:animRot>
                                  </p:childTnLst>
                                </p:cTn>
                              </p:par>
                              <p:par>
                                <p:cTn id="619" presetID="8" presetClass="emph" presetSubtype="0" fill="hold" grpId="1" nodeType="withEffect">
                                  <p:stCondLst>
                                    <p:cond delay="0"/>
                                  </p:stCondLst>
                                  <p:childTnLst>
                                    <p:animRot by="-21600000">
                                      <p:cBhvr>
                                        <p:cTn id="620" dur="2500" fill="hold"/>
                                        <p:tgtEl>
                                          <p:spTgt spid="91"/>
                                        </p:tgtEl>
                                        <p:attrNameLst>
                                          <p:attrName>r</p:attrName>
                                        </p:attrNameLst>
                                      </p:cBhvr>
                                    </p:animRot>
                                  </p:childTnLst>
                                </p:cTn>
                              </p:par>
                              <p:par>
                                <p:cTn id="621" presetID="8" presetClass="emph" presetSubtype="0" fill="hold" grpId="1" nodeType="withEffect">
                                  <p:stCondLst>
                                    <p:cond delay="0"/>
                                  </p:stCondLst>
                                  <p:childTnLst>
                                    <p:animRot by="-21600000">
                                      <p:cBhvr>
                                        <p:cTn id="622" dur="2500" fill="hold"/>
                                        <p:tgtEl>
                                          <p:spTgt spid="92"/>
                                        </p:tgtEl>
                                        <p:attrNameLst>
                                          <p:attrName>r</p:attrName>
                                        </p:attrNameLst>
                                      </p:cBhvr>
                                    </p:animRot>
                                  </p:childTnLst>
                                </p:cTn>
                              </p:par>
                              <p:par>
                                <p:cTn id="623" presetID="8" presetClass="emph" presetSubtype="0" fill="hold" grpId="1" nodeType="withEffect">
                                  <p:stCondLst>
                                    <p:cond delay="0"/>
                                  </p:stCondLst>
                                  <p:childTnLst>
                                    <p:animRot by="-21600000">
                                      <p:cBhvr>
                                        <p:cTn id="624" dur="2500" fill="hold"/>
                                        <p:tgtEl>
                                          <p:spTgt spid="93"/>
                                        </p:tgtEl>
                                        <p:attrNameLst>
                                          <p:attrName>r</p:attrName>
                                        </p:attrNameLst>
                                      </p:cBhvr>
                                    </p:animRot>
                                  </p:childTnLst>
                                </p:cTn>
                              </p:par>
                              <p:par>
                                <p:cTn id="625" presetID="8" presetClass="emph" presetSubtype="0" fill="hold" grpId="1" nodeType="withEffect">
                                  <p:stCondLst>
                                    <p:cond delay="0"/>
                                  </p:stCondLst>
                                  <p:childTnLst>
                                    <p:animRot by="-21600000">
                                      <p:cBhvr>
                                        <p:cTn id="626" dur="2500" fill="hold"/>
                                        <p:tgtEl>
                                          <p:spTgt spid="94"/>
                                        </p:tgtEl>
                                        <p:attrNameLst>
                                          <p:attrName>r</p:attrName>
                                        </p:attrNameLst>
                                      </p:cBhvr>
                                    </p:animRot>
                                  </p:childTnLst>
                                </p:cTn>
                              </p:par>
                              <p:par>
                                <p:cTn id="627" presetID="8" presetClass="emph" presetSubtype="0" fill="hold" grpId="1" nodeType="withEffect">
                                  <p:stCondLst>
                                    <p:cond delay="0"/>
                                  </p:stCondLst>
                                  <p:childTnLst>
                                    <p:animRot by="-21600000">
                                      <p:cBhvr>
                                        <p:cTn id="628" dur="2500" fill="hold"/>
                                        <p:tgtEl>
                                          <p:spTgt spid="95"/>
                                        </p:tgtEl>
                                        <p:attrNameLst>
                                          <p:attrName>r</p:attrName>
                                        </p:attrNameLst>
                                      </p:cBhvr>
                                    </p:animRot>
                                  </p:childTnLst>
                                </p:cTn>
                              </p:par>
                              <p:par>
                                <p:cTn id="629" presetID="8" presetClass="emph" presetSubtype="0" fill="hold" grpId="1" nodeType="withEffect">
                                  <p:stCondLst>
                                    <p:cond delay="0"/>
                                  </p:stCondLst>
                                  <p:childTnLst>
                                    <p:animRot by="-21600000">
                                      <p:cBhvr>
                                        <p:cTn id="630" dur="2500" fill="hold"/>
                                        <p:tgtEl>
                                          <p:spTgt spid="96"/>
                                        </p:tgtEl>
                                        <p:attrNameLst>
                                          <p:attrName>r</p:attrName>
                                        </p:attrNameLst>
                                      </p:cBhvr>
                                    </p:animRot>
                                  </p:childTnLst>
                                </p:cTn>
                              </p:par>
                              <p:par>
                                <p:cTn id="631" presetID="8" presetClass="emph" presetSubtype="0" fill="hold" grpId="1" nodeType="withEffect">
                                  <p:stCondLst>
                                    <p:cond delay="0"/>
                                  </p:stCondLst>
                                  <p:childTnLst>
                                    <p:animRot by="-21600000">
                                      <p:cBhvr>
                                        <p:cTn id="632" dur="2500" fill="hold"/>
                                        <p:tgtEl>
                                          <p:spTgt spid="97"/>
                                        </p:tgtEl>
                                        <p:attrNameLst>
                                          <p:attrName>r</p:attrName>
                                        </p:attrNameLst>
                                      </p:cBhvr>
                                    </p:animRot>
                                  </p:childTnLst>
                                </p:cTn>
                              </p:par>
                              <p:par>
                                <p:cTn id="633" presetID="8" presetClass="emph" presetSubtype="0" fill="hold" grpId="1" nodeType="withEffect">
                                  <p:stCondLst>
                                    <p:cond delay="0"/>
                                  </p:stCondLst>
                                  <p:childTnLst>
                                    <p:animRot by="-21600000">
                                      <p:cBhvr>
                                        <p:cTn id="634" dur="2500" fill="hold"/>
                                        <p:tgtEl>
                                          <p:spTgt spid="98"/>
                                        </p:tgtEl>
                                        <p:attrNameLst>
                                          <p:attrName>r</p:attrName>
                                        </p:attrNameLst>
                                      </p:cBhvr>
                                    </p:animRot>
                                  </p:childTnLst>
                                </p:cTn>
                              </p:par>
                              <p:par>
                                <p:cTn id="635" presetID="8" presetClass="emph" presetSubtype="0" fill="hold" grpId="1" nodeType="withEffect">
                                  <p:stCondLst>
                                    <p:cond delay="0"/>
                                  </p:stCondLst>
                                  <p:childTnLst>
                                    <p:animRot by="-21600000">
                                      <p:cBhvr>
                                        <p:cTn id="636" dur="2500" fill="hold"/>
                                        <p:tgtEl>
                                          <p:spTgt spid="99"/>
                                        </p:tgtEl>
                                        <p:attrNameLst>
                                          <p:attrName>r</p:attrName>
                                        </p:attrNameLst>
                                      </p:cBhvr>
                                    </p:animRot>
                                  </p:childTnLst>
                                </p:cTn>
                              </p:par>
                              <p:par>
                                <p:cTn id="637" presetID="8" presetClass="emph" presetSubtype="0" fill="hold" grpId="1" nodeType="withEffect">
                                  <p:stCondLst>
                                    <p:cond delay="0"/>
                                  </p:stCondLst>
                                  <p:childTnLst>
                                    <p:animRot by="-21600000">
                                      <p:cBhvr>
                                        <p:cTn id="638" dur="2500" fill="hold"/>
                                        <p:tgtEl>
                                          <p:spTgt spid="100"/>
                                        </p:tgtEl>
                                        <p:attrNameLst>
                                          <p:attrName>r</p:attrName>
                                        </p:attrNameLst>
                                      </p:cBhvr>
                                    </p:animRot>
                                  </p:childTnLst>
                                </p:cTn>
                              </p:par>
                              <p:par>
                                <p:cTn id="639" presetID="8" presetClass="emph" presetSubtype="0" fill="hold" grpId="1" nodeType="withEffect">
                                  <p:stCondLst>
                                    <p:cond delay="0"/>
                                  </p:stCondLst>
                                  <p:childTnLst>
                                    <p:animRot by="-21600000">
                                      <p:cBhvr>
                                        <p:cTn id="640" dur="2500" fill="hold"/>
                                        <p:tgtEl>
                                          <p:spTgt spid="101"/>
                                        </p:tgtEl>
                                        <p:attrNameLst>
                                          <p:attrName>r</p:attrName>
                                        </p:attrNameLst>
                                      </p:cBhvr>
                                    </p:animRot>
                                  </p:childTnLst>
                                </p:cTn>
                              </p:par>
                              <p:par>
                                <p:cTn id="641" presetID="8" presetClass="emph" presetSubtype="0" fill="hold" grpId="1" nodeType="withEffect">
                                  <p:stCondLst>
                                    <p:cond delay="0"/>
                                  </p:stCondLst>
                                  <p:childTnLst>
                                    <p:animRot by="-21600000">
                                      <p:cBhvr>
                                        <p:cTn id="642" dur="2500" fill="hold"/>
                                        <p:tgtEl>
                                          <p:spTgt spid="102"/>
                                        </p:tgtEl>
                                        <p:attrNameLst>
                                          <p:attrName>r</p:attrName>
                                        </p:attrNameLst>
                                      </p:cBhvr>
                                    </p:animRot>
                                  </p:childTnLst>
                                </p:cTn>
                              </p:par>
                              <p:par>
                                <p:cTn id="643" presetID="8" presetClass="emph" presetSubtype="0" fill="hold" grpId="1" nodeType="withEffect">
                                  <p:stCondLst>
                                    <p:cond delay="0"/>
                                  </p:stCondLst>
                                  <p:childTnLst>
                                    <p:animRot by="-21600000">
                                      <p:cBhvr>
                                        <p:cTn id="644" dur="2500" fill="hold"/>
                                        <p:tgtEl>
                                          <p:spTgt spid="103"/>
                                        </p:tgtEl>
                                        <p:attrNameLst>
                                          <p:attrName>r</p:attrName>
                                        </p:attrNameLst>
                                      </p:cBhvr>
                                    </p:animRot>
                                  </p:childTnLst>
                                </p:cTn>
                              </p:par>
                              <p:par>
                                <p:cTn id="645" presetID="8" presetClass="emph" presetSubtype="0" fill="hold" grpId="1" nodeType="withEffect">
                                  <p:stCondLst>
                                    <p:cond delay="0"/>
                                  </p:stCondLst>
                                  <p:childTnLst>
                                    <p:animRot by="-21600000">
                                      <p:cBhvr>
                                        <p:cTn id="646" dur="2500" fill="hold"/>
                                        <p:tgtEl>
                                          <p:spTgt spid="104"/>
                                        </p:tgtEl>
                                        <p:attrNameLst>
                                          <p:attrName>r</p:attrName>
                                        </p:attrNameLst>
                                      </p:cBhvr>
                                    </p:animRot>
                                  </p:childTnLst>
                                </p:cTn>
                              </p:par>
                              <p:par>
                                <p:cTn id="647" presetID="8" presetClass="emph" presetSubtype="0" fill="hold" grpId="1" nodeType="withEffect">
                                  <p:stCondLst>
                                    <p:cond delay="0"/>
                                  </p:stCondLst>
                                  <p:childTnLst>
                                    <p:animRot by="-21600000">
                                      <p:cBhvr>
                                        <p:cTn id="648" dur="2500" fill="hold"/>
                                        <p:tgtEl>
                                          <p:spTgt spid="105"/>
                                        </p:tgtEl>
                                        <p:attrNameLst>
                                          <p:attrName>r</p:attrName>
                                        </p:attrNameLst>
                                      </p:cBhvr>
                                    </p:animRot>
                                  </p:childTnLst>
                                </p:cTn>
                              </p:par>
                              <p:par>
                                <p:cTn id="649" presetID="8" presetClass="emph" presetSubtype="0" fill="hold" grpId="1" nodeType="withEffect">
                                  <p:stCondLst>
                                    <p:cond delay="0"/>
                                  </p:stCondLst>
                                  <p:childTnLst>
                                    <p:animRot by="-21600000">
                                      <p:cBhvr>
                                        <p:cTn id="650" dur="2500" fill="hold"/>
                                        <p:tgtEl>
                                          <p:spTgt spid="106"/>
                                        </p:tgtEl>
                                        <p:attrNameLst>
                                          <p:attrName>r</p:attrName>
                                        </p:attrNameLst>
                                      </p:cBhvr>
                                    </p:animRot>
                                  </p:childTnLst>
                                </p:cTn>
                              </p:par>
                              <p:par>
                                <p:cTn id="651" presetID="8" presetClass="emph" presetSubtype="0" fill="hold" grpId="1" nodeType="withEffect">
                                  <p:stCondLst>
                                    <p:cond delay="0"/>
                                  </p:stCondLst>
                                  <p:childTnLst>
                                    <p:animRot by="-21600000">
                                      <p:cBhvr>
                                        <p:cTn id="652" dur="2500" fill="hold"/>
                                        <p:tgtEl>
                                          <p:spTgt spid="107"/>
                                        </p:tgtEl>
                                        <p:attrNameLst>
                                          <p:attrName>r</p:attrName>
                                        </p:attrNameLst>
                                      </p:cBhvr>
                                    </p:animRot>
                                  </p:childTnLst>
                                </p:cTn>
                              </p:par>
                              <p:par>
                                <p:cTn id="653" presetID="8" presetClass="emph" presetSubtype="0" fill="hold" grpId="1" nodeType="withEffect">
                                  <p:stCondLst>
                                    <p:cond delay="0"/>
                                  </p:stCondLst>
                                  <p:childTnLst>
                                    <p:animRot by="-21600000">
                                      <p:cBhvr>
                                        <p:cTn id="654" dur="2500" fill="hold"/>
                                        <p:tgtEl>
                                          <p:spTgt spid="108"/>
                                        </p:tgtEl>
                                        <p:attrNameLst>
                                          <p:attrName>r</p:attrName>
                                        </p:attrNameLst>
                                      </p:cBhvr>
                                    </p:animRot>
                                  </p:childTnLst>
                                </p:cTn>
                              </p:par>
                              <p:par>
                                <p:cTn id="655" presetID="8" presetClass="emph" presetSubtype="0" fill="hold" grpId="1" nodeType="withEffect">
                                  <p:stCondLst>
                                    <p:cond delay="0"/>
                                  </p:stCondLst>
                                  <p:childTnLst>
                                    <p:animRot by="-21600000">
                                      <p:cBhvr>
                                        <p:cTn id="656" dur="2500" fill="hold"/>
                                        <p:tgtEl>
                                          <p:spTgt spid="109"/>
                                        </p:tgtEl>
                                        <p:attrNameLst>
                                          <p:attrName>r</p:attrName>
                                        </p:attrNameLst>
                                      </p:cBhvr>
                                    </p:animRot>
                                  </p:childTnLst>
                                </p:cTn>
                              </p:par>
                              <p:par>
                                <p:cTn id="657" presetID="8" presetClass="emph" presetSubtype="0" fill="hold" grpId="1" nodeType="withEffect">
                                  <p:stCondLst>
                                    <p:cond delay="0"/>
                                  </p:stCondLst>
                                  <p:childTnLst>
                                    <p:animRot by="-21600000">
                                      <p:cBhvr>
                                        <p:cTn id="658" dur="2500" fill="hold"/>
                                        <p:tgtEl>
                                          <p:spTgt spid="110"/>
                                        </p:tgtEl>
                                        <p:attrNameLst>
                                          <p:attrName>r</p:attrName>
                                        </p:attrNameLst>
                                      </p:cBhvr>
                                    </p:animRot>
                                  </p:childTnLst>
                                </p:cTn>
                              </p:par>
                              <p:par>
                                <p:cTn id="659" presetID="8" presetClass="emph" presetSubtype="0" fill="hold" grpId="1" nodeType="withEffect">
                                  <p:stCondLst>
                                    <p:cond delay="0"/>
                                  </p:stCondLst>
                                  <p:childTnLst>
                                    <p:animRot by="-21600000">
                                      <p:cBhvr>
                                        <p:cTn id="660" dur="2500" fill="hold"/>
                                        <p:tgtEl>
                                          <p:spTgt spid="111"/>
                                        </p:tgtEl>
                                        <p:attrNameLst>
                                          <p:attrName>r</p:attrName>
                                        </p:attrNameLst>
                                      </p:cBhvr>
                                    </p:animRot>
                                  </p:childTnLst>
                                </p:cTn>
                              </p:par>
                              <p:par>
                                <p:cTn id="661" presetID="8" presetClass="emph" presetSubtype="0" fill="hold" grpId="1" nodeType="withEffect">
                                  <p:stCondLst>
                                    <p:cond delay="0"/>
                                  </p:stCondLst>
                                  <p:childTnLst>
                                    <p:animRot by="-21600000">
                                      <p:cBhvr>
                                        <p:cTn id="662" dur="2500" fill="hold"/>
                                        <p:tgtEl>
                                          <p:spTgt spid="112"/>
                                        </p:tgtEl>
                                        <p:attrNameLst>
                                          <p:attrName>r</p:attrName>
                                        </p:attrNameLst>
                                      </p:cBhvr>
                                    </p:animRot>
                                  </p:childTnLst>
                                </p:cTn>
                              </p:par>
                              <p:par>
                                <p:cTn id="663" presetID="8" presetClass="emph" presetSubtype="0" fill="hold" grpId="1" nodeType="withEffect">
                                  <p:stCondLst>
                                    <p:cond delay="0"/>
                                  </p:stCondLst>
                                  <p:childTnLst>
                                    <p:animRot by="-21600000">
                                      <p:cBhvr>
                                        <p:cTn id="664" dur="2500" fill="hold"/>
                                        <p:tgtEl>
                                          <p:spTgt spid="113"/>
                                        </p:tgtEl>
                                        <p:attrNameLst>
                                          <p:attrName>r</p:attrName>
                                        </p:attrNameLst>
                                      </p:cBhvr>
                                    </p:animRot>
                                  </p:childTnLst>
                                </p:cTn>
                              </p:par>
                              <p:par>
                                <p:cTn id="665" presetID="9" presetClass="emph" presetSubtype="0" grpId="0" nodeType="withEffect">
                                  <p:stCondLst>
                                    <p:cond delay="0"/>
                                  </p:stCondLst>
                                  <p:childTnLst>
                                    <p:set>
                                      <p:cBhvr rctx="PPT">
                                        <p:cTn id="666" dur="indefinite"/>
                                        <p:tgtEl>
                                          <p:spTgt spid="117"/>
                                        </p:tgtEl>
                                        <p:attrNameLst>
                                          <p:attrName>style.opacity</p:attrName>
                                        </p:attrNameLst>
                                      </p:cBhvr>
                                      <p:to>
                                        <p:strVal val="0"/>
                                      </p:to>
                                    </p:set>
                                    <p:animEffect filter="image" prLst="opacity: 0">
                                      <p:cBhvr rctx="IE">
                                        <p:cTn id="667" dur="indefinite"/>
                                        <p:tgtEl>
                                          <p:spTgt spid="117"/>
                                        </p:tgtEl>
                                      </p:cBhvr>
                                    </p:animEffect>
                                  </p:childTnLst>
                                </p:cTn>
                              </p:par>
                            </p:childTnLst>
                          </p:cTn>
                        </p:par>
                        <p:par>
                          <p:cTn id="668" fill="hold">
                            <p:stCondLst>
                              <p:cond delay="2500"/>
                            </p:stCondLst>
                            <p:childTnLst>
                              <p:par>
                                <p:cTn id="669" presetID="2" presetClass="exit" presetSubtype="12" fill="hold" grpId="2" nodeType="afterEffect">
                                  <p:stCondLst>
                                    <p:cond delay="0"/>
                                  </p:stCondLst>
                                  <p:childTnLst>
                                    <p:anim calcmode="lin" valueType="num">
                                      <p:cBhvr additive="base">
                                        <p:cTn id="670" dur="3000"/>
                                        <p:tgtEl>
                                          <p:spTgt spid="59"/>
                                        </p:tgtEl>
                                        <p:attrNameLst>
                                          <p:attrName>ppt_x</p:attrName>
                                        </p:attrNameLst>
                                      </p:cBhvr>
                                      <p:tavLst>
                                        <p:tav tm="0">
                                          <p:val>
                                            <p:strVal val="ppt_x"/>
                                          </p:val>
                                        </p:tav>
                                        <p:tav tm="100000">
                                          <p:val>
                                            <p:strVal val="0-ppt_w/2"/>
                                          </p:val>
                                        </p:tav>
                                      </p:tavLst>
                                    </p:anim>
                                    <p:anim calcmode="lin" valueType="num">
                                      <p:cBhvr additive="base">
                                        <p:cTn id="671" dur="3000"/>
                                        <p:tgtEl>
                                          <p:spTgt spid="59"/>
                                        </p:tgtEl>
                                        <p:attrNameLst>
                                          <p:attrName>ppt_y</p:attrName>
                                        </p:attrNameLst>
                                      </p:cBhvr>
                                      <p:tavLst>
                                        <p:tav tm="0">
                                          <p:val>
                                            <p:strVal val="ppt_y"/>
                                          </p:val>
                                        </p:tav>
                                        <p:tav tm="100000">
                                          <p:val>
                                            <p:strVal val="1+ppt_h/2"/>
                                          </p:val>
                                        </p:tav>
                                      </p:tavLst>
                                    </p:anim>
                                    <p:set>
                                      <p:cBhvr>
                                        <p:cTn id="672" dur="1" fill="hold">
                                          <p:stCondLst>
                                            <p:cond delay="2999"/>
                                          </p:stCondLst>
                                        </p:cTn>
                                        <p:tgtEl>
                                          <p:spTgt spid="59"/>
                                        </p:tgtEl>
                                        <p:attrNameLst>
                                          <p:attrName>style.visibility</p:attrName>
                                        </p:attrNameLst>
                                      </p:cBhvr>
                                      <p:to>
                                        <p:strVal val="hidden"/>
                                      </p:to>
                                    </p:set>
                                  </p:childTnLst>
                                </p:cTn>
                              </p:par>
                              <p:par>
                                <p:cTn id="673" presetID="2" presetClass="exit" presetSubtype="12" fill="hold" grpId="2" nodeType="withEffect">
                                  <p:stCondLst>
                                    <p:cond delay="0"/>
                                  </p:stCondLst>
                                  <p:childTnLst>
                                    <p:anim calcmode="lin" valueType="num">
                                      <p:cBhvr additive="base">
                                        <p:cTn id="674" dur="3000"/>
                                        <p:tgtEl>
                                          <p:spTgt spid="60"/>
                                        </p:tgtEl>
                                        <p:attrNameLst>
                                          <p:attrName>ppt_x</p:attrName>
                                        </p:attrNameLst>
                                      </p:cBhvr>
                                      <p:tavLst>
                                        <p:tav tm="0">
                                          <p:val>
                                            <p:strVal val="ppt_x"/>
                                          </p:val>
                                        </p:tav>
                                        <p:tav tm="100000">
                                          <p:val>
                                            <p:strVal val="0-ppt_w/2"/>
                                          </p:val>
                                        </p:tav>
                                      </p:tavLst>
                                    </p:anim>
                                    <p:anim calcmode="lin" valueType="num">
                                      <p:cBhvr additive="base">
                                        <p:cTn id="675" dur="3000"/>
                                        <p:tgtEl>
                                          <p:spTgt spid="60"/>
                                        </p:tgtEl>
                                        <p:attrNameLst>
                                          <p:attrName>ppt_y</p:attrName>
                                        </p:attrNameLst>
                                      </p:cBhvr>
                                      <p:tavLst>
                                        <p:tav tm="0">
                                          <p:val>
                                            <p:strVal val="ppt_y"/>
                                          </p:val>
                                        </p:tav>
                                        <p:tav tm="100000">
                                          <p:val>
                                            <p:strVal val="1+ppt_h/2"/>
                                          </p:val>
                                        </p:tav>
                                      </p:tavLst>
                                    </p:anim>
                                    <p:set>
                                      <p:cBhvr>
                                        <p:cTn id="676" dur="1" fill="hold">
                                          <p:stCondLst>
                                            <p:cond delay="2999"/>
                                          </p:stCondLst>
                                        </p:cTn>
                                        <p:tgtEl>
                                          <p:spTgt spid="60"/>
                                        </p:tgtEl>
                                        <p:attrNameLst>
                                          <p:attrName>style.visibility</p:attrName>
                                        </p:attrNameLst>
                                      </p:cBhvr>
                                      <p:to>
                                        <p:strVal val="hidden"/>
                                      </p:to>
                                    </p:set>
                                  </p:childTnLst>
                                </p:cTn>
                              </p:par>
                              <p:par>
                                <p:cTn id="677" presetID="2" presetClass="exit" presetSubtype="12" fill="hold" grpId="2" nodeType="withEffect">
                                  <p:stCondLst>
                                    <p:cond delay="0"/>
                                  </p:stCondLst>
                                  <p:childTnLst>
                                    <p:anim calcmode="lin" valueType="num">
                                      <p:cBhvr additive="base">
                                        <p:cTn id="678" dur="3000"/>
                                        <p:tgtEl>
                                          <p:spTgt spid="61"/>
                                        </p:tgtEl>
                                        <p:attrNameLst>
                                          <p:attrName>ppt_x</p:attrName>
                                        </p:attrNameLst>
                                      </p:cBhvr>
                                      <p:tavLst>
                                        <p:tav tm="0">
                                          <p:val>
                                            <p:strVal val="ppt_x"/>
                                          </p:val>
                                        </p:tav>
                                        <p:tav tm="100000">
                                          <p:val>
                                            <p:strVal val="0-ppt_w/2"/>
                                          </p:val>
                                        </p:tav>
                                      </p:tavLst>
                                    </p:anim>
                                    <p:anim calcmode="lin" valueType="num">
                                      <p:cBhvr additive="base">
                                        <p:cTn id="679" dur="3000"/>
                                        <p:tgtEl>
                                          <p:spTgt spid="61"/>
                                        </p:tgtEl>
                                        <p:attrNameLst>
                                          <p:attrName>ppt_y</p:attrName>
                                        </p:attrNameLst>
                                      </p:cBhvr>
                                      <p:tavLst>
                                        <p:tav tm="0">
                                          <p:val>
                                            <p:strVal val="ppt_y"/>
                                          </p:val>
                                        </p:tav>
                                        <p:tav tm="100000">
                                          <p:val>
                                            <p:strVal val="1+ppt_h/2"/>
                                          </p:val>
                                        </p:tav>
                                      </p:tavLst>
                                    </p:anim>
                                    <p:set>
                                      <p:cBhvr>
                                        <p:cTn id="680" dur="1" fill="hold">
                                          <p:stCondLst>
                                            <p:cond delay="2999"/>
                                          </p:stCondLst>
                                        </p:cTn>
                                        <p:tgtEl>
                                          <p:spTgt spid="61"/>
                                        </p:tgtEl>
                                        <p:attrNameLst>
                                          <p:attrName>style.visibility</p:attrName>
                                        </p:attrNameLst>
                                      </p:cBhvr>
                                      <p:to>
                                        <p:strVal val="hidden"/>
                                      </p:to>
                                    </p:set>
                                  </p:childTnLst>
                                </p:cTn>
                              </p:par>
                              <p:par>
                                <p:cTn id="681" presetID="2" presetClass="exit" presetSubtype="12" fill="hold" grpId="2" nodeType="withEffect">
                                  <p:stCondLst>
                                    <p:cond delay="0"/>
                                  </p:stCondLst>
                                  <p:childTnLst>
                                    <p:anim calcmode="lin" valueType="num">
                                      <p:cBhvr additive="base">
                                        <p:cTn id="682" dur="3000"/>
                                        <p:tgtEl>
                                          <p:spTgt spid="62"/>
                                        </p:tgtEl>
                                        <p:attrNameLst>
                                          <p:attrName>ppt_x</p:attrName>
                                        </p:attrNameLst>
                                      </p:cBhvr>
                                      <p:tavLst>
                                        <p:tav tm="0">
                                          <p:val>
                                            <p:strVal val="ppt_x"/>
                                          </p:val>
                                        </p:tav>
                                        <p:tav tm="100000">
                                          <p:val>
                                            <p:strVal val="0-ppt_w/2"/>
                                          </p:val>
                                        </p:tav>
                                      </p:tavLst>
                                    </p:anim>
                                    <p:anim calcmode="lin" valueType="num">
                                      <p:cBhvr additive="base">
                                        <p:cTn id="683" dur="3000"/>
                                        <p:tgtEl>
                                          <p:spTgt spid="62"/>
                                        </p:tgtEl>
                                        <p:attrNameLst>
                                          <p:attrName>ppt_y</p:attrName>
                                        </p:attrNameLst>
                                      </p:cBhvr>
                                      <p:tavLst>
                                        <p:tav tm="0">
                                          <p:val>
                                            <p:strVal val="ppt_y"/>
                                          </p:val>
                                        </p:tav>
                                        <p:tav tm="100000">
                                          <p:val>
                                            <p:strVal val="1+ppt_h/2"/>
                                          </p:val>
                                        </p:tav>
                                      </p:tavLst>
                                    </p:anim>
                                    <p:set>
                                      <p:cBhvr>
                                        <p:cTn id="684" dur="1" fill="hold">
                                          <p:stCondLst>
                                            <p:cond delay="2999"/>
                                          </p:stCondLst>
                                        </p:cTn>
                                        <p:tgtEl>
                                          <p:spTgt spid="62"/>
                                        </p:tgtEl>
                                        <p:attrNameLst>
                                          <p:attrName>style.visibility</p:attrName>
                                        </p:attrNameLst>
                                      </p:cBhvr>
                                      <p:to>
                                        <p:strVal val="hidden"/>
                                      </p:to>
                                    </p:set>
                                  </p:childTnLst>
                                </p:cTn>
                              </p:par>
                              <p:par>
                                <p:cTn id="685" presetID="2" presetClass="exit" presetSubtype="12" fill="hold" grpId="2" nodeType="withEffect">
                                  <p:stCondLst>
                                    <p:cond delay="0"/>
                                  </p:stCondLst>
                                  <p:childTnLst>
                                    <p:anim calcmode="lin" valueType="num">
                                      <p:cBhvr additive="base">
                                        <p:cTn id="686" dur="3000"/>
                                        <p:tgtEl>
                                          <p:spTgt spid="63"/>
                                        </p:tgtEl>
                                        <p:attrNameLst>
                                          <p:attrName>ppt_x</p:attrName>
                                        </p:attrNameLst>
                                      </p:cBhvr>
                                      <p:tavLst>
                                        <p:tav tm="0">
                                          <p:val>
                                            <p:strVal val="ppt_x"/>
                                          </p:val>
                                        </p:tav>
                                        <p:tav tm="100000">
                                          <p:val>
                                            <p:strVal val="0-ppt_w/2"/>
                                          </p:val>
                                        </p:tav>
                                      </p:tavLst>
                                    </p:anim>
                                    <p:anim calcmode="lin" valueType="num">
                                      <p:cBhvr additive="base">
                                        <p:cTn id="687" dur="3000"/>
                                        <p:tgtEl>
                                          <p:spTgt spid="63"/>
                                        </p:tgtEl>
                                        <p:attrNameLst>
                                          <p:attrName>ppt_y</p:attrName>
                                        </p:attrNameLst>
                                      </p:cBhvr>
                                      <p:tavLst>
                                        <p:tav tm="0">
                                          <p:val>
                                            <p:strVal val="ppt_y"/>
                                          </p:val>
                                        </p:tav>
                                        <p:tav tm="100000">
                                          <p:val>
                                            <p:strVal val="1+ppt_h/2"/>
                                          </p:val>
                                        </p:tav>
                                      </p:tavLst>
                                    </p:anim>
                                    <p:set>
                                      <p:cBhvr>
                                        <p:cTn id="688" dur="1" fill="hold">
                                          <p:stCondLst>
                                            <p:cond delay="2999"/>
                                          </p:stCondLst>
                                        </p:cTn>
                                        <p:tgtEl>
                                          <p:spTgt spid="63"/>
                                        </p:tgtEl>
                                        <p:attrNameLst>
                                          <p:attrName>style.visibility</p:attrName>
                                        </p:attrNameLst>
                                      </p:cBhvr>
                                      <p:to>
                                        <p:strVal val="hidden"/>
                                      </p:to>
                                    </p:set>
                                  </p:childTnLst>
                                </p:cTn>
                              </p:par>
                              <p:par>
                                <p:cTn id="689" presetID="2" presetClass="exit" presetSubtype="12" fill="hold" grpId="2" nodeType="withEffect">
                                  <p:stCondLst>
                                    <p:cond delay="0"/>
                                  </p:stCondLst>
                                  <p:childTnLst>
                                    <p:anim calcmode="lin" valueType="num">
                                      <p:cBhvr additive="base">
                                        <p:cTn id="690" dur="3000"/>
                                        <p:tgtEl>
                                          <p:spTgt spid="64"/>
                                        </p:tgtEl>
                                        <p:attrNameLst>
                                          <p:attrName>ppt_x</p:attrName>
                                        </p:attrNameLst>
                                      </p:cBhvr>
                                      <p:tavLst>
                                        <p:tav tm="0">
                                          <p:val>
                                            <p:strVal val="ppt_x"/>
                                          </p:val>
                                        </p:tav>
                                        <p:tav tm="100000">
                                          <p:val>
                                            <p:strVal val="0-ppt_w/2"/>
                                          </p:val>
                                        </p:tav>
                                      </p:tavLst>
                                    </p:anim>
                                    <p:anim calcmode="lin" valueType="num">
                                      <p:cBhvr additive="base">
                                        <p:cTn id="691" dur="3000"/>
                                        <p:tgtEl>
                                          <p:spTgt spid="64"/>
                                        </p:tgtEl>
                                        <p:attrNameLst>
                                          <p:attrName>ppt_y</p:attrName>
                                        </p:attrNameLst>
                                      </p:cBhvr>
                                      <p:tavLst>
                                        <p:tav tm="0">
                                          <p:val>
                                            <p:strVal val="ppt_y"/>
                                          </p:val>
                                        </p:tav>
                                        <p:tav tm="100000">
                                          <p:val>
                                            <p:strVal val="1+ppt_h/2"/>
                                          </p:val>
                                        </p:tav>
                                      </p:tavLst>
                                    </p:anim>
                                    <p:set>
                                      <p:cBhvr>
                                        <p:cTn id="692" dur="1" fill="hold">
                                          <p:stCondLst>
                                            <p:cond delay="2999"/>
                                          </p:stCondLst>
                                        </p:cTn>
                                        <p:tgtEl>
                                          <p:spTgt spid="64"/>
                                        </p:tgtEl>
                                        <p:attrNameLst>
                                          <p:attrName>style.visibility</p:attrName>
                                        </p:attrNameLst>
                                      </p:cBhvr>
                                      <p:to>
                                        <p:strVal val="hidden"/>
                                      </p:to>
                                    </p:set>
                                  </p:childTnLst>
                                </p:cTn>
                              </p:par>
                              <p:par>
                                <p:cTn id="693" presetID="2" presetClass="exit" presetSubtype="12" fill="hold" grpId="2" nodeType="withEffect">
                                  <p:stCondLst>
                                    <p:cond delay="0"/>
                                  </p:stCondLst>
                                  <p:childTnLst>
                                    <p:anim calcmode="lin" valueType="num">
                                      <p:cBhvr additive="base">
                                        <p:cTn id="694" dur="3000"/>
                                        <p:tgtEl>
                                          <p:spTgt spid="65"/>
                                        </p:tgtEl>
                                        <p:attrNameLst>
                                          <p:attrName>ppt_x</p:attrName>
                                        </p:attrNameLst>
                                      </p:cBhvr>
                                      <p:tavLst>
                                        <p:tav tm="0">
                                          <p:val>
                                            <p:strVal val="ppt_x"/>
                                          </p:val>
                                        </p:tav>
                                        <p:tav tm="100000">
                                          <p:val>
                                            <p:strVal val="0-ppt_w/2"/>
                                          </p:val>
                                        </p:tav>
                                      </p:tavLst>
                                    </p:anim>
                                    <p:anim calcmode="lin" valueType="num">
                                      <p:cBhvr additive="base">
                                        <p:cTn id="695" dur="3000"/>
                                        <p:tgtEl>
                                          <p:spTgt spid="65"/>
                                        </p:tgtEl>
                                        <p:attrNameLst>
                                          <p:attrName>ppt_y</p:attrName>
                                        </p:attrNameLst>
                                      </p:cBhvr>
                                      <p:tavLst>
                                        <p:tav tm="0">
                                          <p:val>
                                            <p:strVal val="ppt_y"/>
                                          </p:val>
                                        </p:tav>
                                        <p:tav tm="100000">
                                          <p:val>
                                            <p:strVal val="1+ppt_h/2"/>
                                          </p:val>
                                        </p:tav>
                                      </p:tavLst>
                                    </p:anim>
                                    <p:set>
                                      <p:cBhvr>
                                        <p:cTn id="696" dur="1" fill="hold">
                                          <p:stCondLst>
                                            <p:cond delay="2999"/>
                                          </p:stCondLst>
                                        </p:cTn>
                                        <p:tgtEl>
                                          <p:spTgt spid="65"/>
                                        </p:tgtEl>
                                        <p:attrNameLst>
                                          <p:attrName>style.visibility</p:attrName>
                                        </p:attrNameLst>
                                      </p:cBhvr>
                                      <p:to>
                                        <p:strVal val="hidden"/>
                                      </p:to>
                                    </p:set>
                                  </p:childTnLst>
                                </p:cTn>
                              </p:par>
                              <p:par>
                                <p:cTn id="697" presetID="2" presetClass="exit" presetSubtype="12" fill="hold" grpId="2" nodeType="withEffect">
                                  <p:stCondLst>
                                    <p:cond delay="0"/>
                                  </p:stCondLst>
                                  <p:childTnLst>
                                    <p:anim calcmode="lin" valueType="num">
                                      <p:cBhvr additive="base">
                                        <p:cTn id="698" dur="3000"/>
                                        <p:tgtEl>
                                          <p:spTgt spid="66"/>
                                        </p:tgtEl>
                                        <p:attrNameLst>
                                          <p:attrName>ppt_x</p:attrName>
                                        </p:attrNameLst>
                                      </p:cBhvr>
                                      <p:tavLst>
                                        <p:tav tm="0">
                                          <p:val>
                                            <p:strVal val="ppt_x"/>
                                          </p:val>
                                        </p:tav>
                                        <p:tav tm="100000">
                                          <p:val>
                                            <p:strVal val="0-ppt_w/2"/>
                                          </p:val>
                                        </p:tav>
                                      </p:tavLst>
                                    </p:anim>
                                    <p:anim calcmode="lin" valueType="num">
                                      <p:cBhvr additive="base">
                                        <p:cTn id="699" dur="3000"/>
                                        <p:tgtEl>
                                          <p:spTgt spid="66"/>
                                        </p:tgtEl>
                                        <p:attrNameLst>
                                          <p:attrName>ppt_y</p:attrName>
                                        </p:attrNameLst>
                                      </p:cBhvr>
                                      <p:tavLst>
                                        <p:tav tm="0">
                                          <p:val>
                                            <p:strVal val="ppt_y"/>
                                          </p:val>
                                        </p:tav>
                                        <p:tav tm="100000">
                                          <p:val>
                                            <p:strVal val="1+ppt_h/2"/>
                                          </p:val>
                                        </p:tav>
                                      </p:tavLst>
                                    </p:anim>
                                    <p:set>
                                      <p:cBhvr>
                                        <p:cTn id="700" dur="1" fill="hold">
                                          <p:stCondLst>
                                            <p:cond delay="2999"/>
                                          </p:stCondLst>
                                        </p:cTn>
                                        <p:tgtEl>
                                          <p:spTgt spid="66"/>
                                        </p:tgtEl>
                                        <p:attrNameLst>
                                          <p:attrName>style.visibility</p:attrName>
                                        </p:attrNameLst>
                                      </p:cBhvr>
                                      <p:to>
                                        <p:strVal val="hidden"/>
                                      </p:to>
                                    </p:set>
                                  </p:childTnLst>
                                </p:cTn>
                              </p:par>
                              <p:par>
                                <p:cTn id="701" presetID="2" presetClass="exit" presetSubtype="12" fill="hold" grpId="2" nodeType="withEffect">
                                  <p:stCondLst>
                                    <p:cond delay="0"/>
                                  </p:stCondLst>
                                  <p:childTnLst>
                                    <p:anim calcmode="lin" valueType="num">
                                      <p:cBhvr additive="base">
                                        <p:cTn id="702" dur="3000"/>
                                        <p:tgtEl>
                                          <p:spTgt spid="67"/>
                                        </p:tgtEl>
                                        <p:attrNameLst>
                                          <p:attrName>ppt_x</p:attrName>
                                        </p:attrNameLst>
                                      </p:cBhvr>
                                      <p:tavLst>
                                        <p:tav tm="0">
                                          <p:val>
                                            <p:strVal val="ppt_x"/>
                                          </p:val>
                                        </p:tav>
                                        <p:tav tm="100000">
                                          <p:val>
                                            <p:strVal val="0-ppt_w/2"/>
                                          </p:val>
                                        </p:tav>
                                      </p:tavLst>
                                    </p:anim>
                                    <p:anim calcmode="lin" valueType="num">
                                      <p:cBhvr additive="base">
                                        <p:cTn id="703" dur="3000"/>
                                        <p:tgtEl>
                                          <p:spTgt spid="67"/>
                                        </p:tgtEl>
                                        <p:attrNameLst>
                                          <p:attrName>ppt_y</p:attrName>
                                        </p:attrNameLst>
                                      </p:cBhvr>
                                      <p:tavLst>
                                        <p:tav tm="0">
                                          <p:val>
                                            <p:strVal val="ppt_y"/>
                                          </p:val>
                                        </p:tav>
                                        <p:tav tm="100000">
                                          <p:val>
                                            <p:strVal val="1+ppt_h/2"/>
                                          </p:val>
                                        </p:tav>
                                      </p:tavLst>
                                    </p:anim>
                                    <p:set>
                                      <p:cBhvr>
                                        <p:cTn id="704" dur="1" fill="hold">
                                          <p:stCondLst>
                                            <p:cond delay="2999"/>
                                          </p:stCondLst>
                                        </p:cTn>
                                        <p:tgtEl>
                                          <p:spTgt spid="67"/>
                                        </p:tgtEl>
                                        <p:attrNameLst>
                                          <p:attrName>style.visibility</p:attrName>
                                        </p:attrNameLst>
                                      </p:cBhvr>
                                      <p:to>
                                        <p:strVal val="hidden"/>
                                      </p:to>
                                    </p:set>
                                  </p:childTnLst>
                                </p:cTn>
                              </p:par>
                              <p:par>
                                <p:cTn id="705" presetID="2" presetClass="exit" presetSubtype="12" fill="hold" grpId="2" nodeType="withEffect">
                                  <p:stCondLst>
                                    <p:cond delay="0"/>
                                  </p:stCondLst>
                                  <p:childTnLst>
                                    <p:anim calcmode="lin" valueType="num">
                                      <p:cBhvr additive="base">
                                        <p:cTn id="706" dur="3000"/>
                                        <p:tgtEl>
                                          <p:spTgt spid="68"/>
                                        </p:tgtEl>
                                        <p:attrNameLst>
                                          <p:attrName>ppt_x</p:attrName>
                                        </p:attrNameLst>
                                      </p:cBhvr>
                                      <p:tavLst>
                                        <p:tav tm="0">
                                          <p:val>
                                            <p:strVal val="ppt_x"/>
                                          </p:val>
                                        </p:tav>
                                        <p:tav tm="100000">
                                          <p:val>
                                            <p:strVal val="0-ppt_w/2"/>
                                          </p:val>
                                        </p:tav>
                                      </p:tavLst>
                                    </p:anim>
                                    <p:anim calcmode="lin" valueType="num">
                                      <p:cBhvr additive="base">
                                        <p:cTn id="707" dur="3000"/>
                                        <p:tgtEl>
                                          <p:spTgt spid="68"/>
                                        </p:tgtEl>
                                        <p:attrNameLst>
                                          <p:attrName>ppt_y</p:attrName>
                                        </p:attrNameLst>
                                      </p:cBhvr>
                                      <p:tavLst>
                                        <p:tav tm="0">
                                          <p:val>
                                            <p:strVal val="ppt_y"/>
                                          </p:val>
                                        </p:tav>
                                        <p:tav tm="100000">
                                          <p:val>
                                            <p:strVal val="1+ppt_h/2"/>
                                          </p:val>
                                        </p:tav>
                                      </p:tavLst>
                                    </p:anim>
                                    <p:set>
                                      <p:cBhvr>
                                        <p:cTn id="708" dur="1" fill="hold">
                                          <p:stCondLst>
                                            <p:cond delay="2999"/>
                                          </p:stCondLst>
                                        </p:cTn>
                                        <p:tgtEl>
                                          <p:spTgt spid="68"/>
                                        </p:tgtEl>
                                        <p:attrNameLst>
                                          <p:attrName>style.visibility</p:attrName>
                                        </p:attrNameLst>
                                      </p:cBhvr>
                                      <p:to>
                                        <p:strVal val="hidden"/>
                                      </p:to>
                                    </p:set>
                                  </p:childTnLst>
                                </p:cTn>
                              </p:par>
                              <p:par>
                                <p:cTn id="709" presetID="2" presetClass="exit" presetSubtype="12" fill="hold" grpId="2" nodeType="withEffect">
                                  <p:stCondLst>
                                    <p:cond delay="0"/>
                                  </p:stCondLst>
                                  <p:childTnLst>
                                    <p:anim calcmode="lin" valueType="num">
                                      <p:cBhvr additive="base">
                                        <p:cTn id="710" dur="3000"/>
                                        <p:tgtEl>
                                          <p:spTgt spid="69"/>
                                        </p:tgtEl>
                                        <p:attrNameLst>
                                          <p:attrName>ppt_x</p:attrName>
                                        </p:attrNameLst>
                                      </p:cBhvr>
                                      <p:tavLst>
                                        <p:tav tm="0">
                                          <p:val>
                                            <p:strVal val="ppt_x"/>
                                          </p:val>
                                        </p:tav>
                                        <p:tav tm="100000">
                                          <p:val>
                                            <p:strVal val="0-ppt_w/2"/>
                                          </p:val>
                                        </p:tav>
                                      </p:tavLst>
                                    </p:anim>
                                    <p:anim calcmode="lin" valueType="num">
                                      <p:cBhvr additive="base">
                                        <p:cTn id="711" dur="3000"/>
                                        <p:tgtEl>
                                          <p:spTgt spid="69"/>
                                        </p:tgtEl>
                                        <p:attrNameLst>
                                          <p:attrName>ppt_y</p:attrName>
                                        </p:attrNameLst>
                                      </p:cBhvr>
                                      <p:tavLst>
                                        <p:tav tm="0">
                                          <p:val>
                                            <p:strVal val="ppt_y"/>
                                          </p:val>
                                        </p:tav>
                                        <p:tav tm="100000">
                                          <p:val>
                                            <p:strVal val="1+ppt_h/2"/>
                                          </p:val>
                                        </p:tav>
                                      </p:tavLst>
                                    </p:anim>
                                    <p:set>
                                      <p:cBhvr>
                                        <p:cTn id="712" dur="1" fill="hold">
                                          <p:stCondLst>
                                            <p:cond delay="2999"/>
                                          </p:stCondLst>
                                        </p:cTn>
                                        <p:tgtEl>
                                          <p:spTgt spid="69"/>
                                        </p:tgtEl>
                                        <p:attrNameLst>
                                          <p:attrName>style.visibility</p:attrName>
                                        </p:attrNameLst>
                                      </p:cBhvr>
                                      <p:to>
                                        <p:strVal val="hidden"/>
                                      </p:to>
                                    </p:set>
                                  </p:childTnLst>
                                </p:cTn>
                              </p:par>
                              <p:par>
                                <p:cTn id="713" presetID="2" presetClass="exit" presetSubtype="12" fill="hold" grpId="2" nodeType="withEffect">
                                  <p:stCondLst>
                                    <p:cond delay="0"/>
                                  </p:stCondLst>
                                  <p:childTnLst>
                                    <p:anim calcmode="lin" valueType="num">
                                      <p:cBhvr additive="base">
                                        <p:cTn id="714" dur="3000"/>
                                        <p:tgtEl>
                                          <p:spTgt spid="70"/>
                                        </p:tgtEl>
                                        <p:attrNameLst>
                                          <p:attrName>ppt_x</p:attrName>
                                        </p:attrNameLst>
                                      </p:cBhvr>
                                      <p:tavLst>
                                        <p:tav tm="0">
                                          <p:val>
                                            <p:strVal val="ppt_x"/>
                                          </p:val>
                                        </p:tav>
                                        <p:tav tm="100000">
                                          <p:val>
                                            <p:strVal val="0-ppt_w/2"/>
                                          </p:val>
                                        </p:tav>
                                      </p:tavLst>
                                    </p:anim>
                                    <p:anim calcmode="lin" valueType="num">
                                      <p:cBhvr additive="base">
                                        <p:cTn id="715" dur="3000"/>
                                        <p:tgtEl>
                                          <p:spTgt spid="70"/>
                                        </p:tgtEl>
                                        <p:attrNameLst>
                                          <p:attrName>ppt_y</p:attrName>
                                        </p:attrNameLst>
                                      </p:cBhvr>
                                      <p:tavLst>
                                        <p:tav tm="0">
                                          <p:val>
                                            <p:strVal val="ppt_y"/>
                                          </p:val>
                                        </p:tav>
                                        <p:tav tm="100000">
                                          <p:val>
                                            <p:strVal val="1+ppt_h/2"/>
                                          </p:val>
                                        </p:tav>
                                      </p:tavLst>
                                    </p:anim>
                                    <p:set>
                                      <p:cBhvr>
                                        <p:cTn id="716" dur="1" fill="hold">
                                          <p:stCondLst>
                                            <p:cond delay="2999"/>
                                          </p:stCondLst>
                                        </p:cTn>
                                        <p:tgtEl>
                                          <p:spTgt spid="70"/>
                                        </p:tgtEl>
                                        <p:attrNameLst>
                                          <p:attrName>style.visibility</p:attrName>
                                        </p:attrNameLst>
                                      </p:cBhvr>
                                      <p:to>
                                        <p:strVal val="hidden"/>
                                      </p:to>
                                    </p:set>
                                  </p:childTnLst>
                                </p:cTn>
                              </p:par>
                              <p:par>
                                <p:cTn id="717" presetID="2" presetClass="exit" presetSubtype="12" fill="hold" grpId="2" nodeType="withEffect">
                                  <p:stCondLst>
                                    <p:cond delay="0"/>
                                  </p:stCondLst>
                                  <p:childTnLst>
                                    <p:anim calcmode="lin" valueType="num">
                                      <p:cBhvr additive="base">
                                        <p:cTn id="718" dur="3000"/>
                                        <p:tgtEl>
                                          <p:spTgt spid="71"/>
                                        </p:tgtEl>
                                        <p:attrNameLst>
                                          <p:attrName>ppt_x</p:attrName>
                                        </p:attrNameLst>
                                      </p:cBhvr>
                                      <p:tavLst>
                                        <p:tav tm="0">
                                          <p:val>
                                            <p:strVal val="ppt_x"/>
                                          </p:val>
                                        </p:tav>
                                        <p:tav tm="100000">
                                          <p:val>
                                            <p:strVal val="0-ppt_w/2"/>
                                          </p:val>
                                        </p:tav>
                                      </p:tavLst>
                                    </p:anim>
                                    <p:anim calcmode="lin" valueType="num">
                                      <p:cBhvr additive="base">
                                        <p:cTn id="719" dur="3000"/>
                                        <p:tgtEl>
                                          <p:spTgt spid="71"/>
                                        </p:tgtEl>
                                        <p:attrNameLst>
                                          <p:attrName>ppt_y</p:attrName>
                                        </p:attrNameLst>
                                      </p:cBhvr>
                                      <p:tavLst>
                                        <p:tav tm="0">
                                          <p:val>
                                            <p:strVal val="ppt_y"/>
                                          </p:val>
                                        </p:tav>
                                        <p:tav tm="100000">
                                          <p:val>
                                            <p:strVal val="1+ppt_h/2"/>
                                          </p:val>
                                        </p:tav>
                                      </p:tavLst>
                                    </p:anim>
                                    <p:set>
                                      <p:cBhvr>
                                        <p:cTn id="720" dur="1" fill="hold">
                                          <p:stCondLst>
                                            <p:cond delay="2999"/>
                                          </p:stCondLst>
                                        </p:cTn>
                                        <p:tgtEl>
                                          <p:spTgt spid="71"/>
                                        </p:tgtEl>
                                        <p:attrNameLst>
                                          <p:attrName>style.visibility</p:attrName>
                                        </p:attrNameLst>
                                      </p:cBhvr>
                                      <p:to>
                                        <p:strVal val="hidden"/>
                                      </p:to>
                                    </p:set>
                                  </p:childTnLst>
                                </p:cTn>
                              </p:par>
                              <p:par>
                                <p:cTn id="721" presetID="2" presetClass="exit" presetSubtype="12" fill="hold" grpId="2" nodeType="withEffect">
                                  <p:stCondLst>
                                    <p:cond delay="0"/>
                                  </p:stCondLst>
                                  <p:childTnLst>
                                    <p:anim calcmode="lin" valueType="num">
                                      <p:cBhvr additive="base">
                                        <p:cTn id="722" dur="3000"/>
                                        <p:tgtEl>
                                          <p:spTgt spid="72"/>
                                        </p:tgtEl>
                                        <p:attrNameLst>
                                          <p:attrName>ppt_x</p:attrName>
                                        </p:attrNameLst>
                                      </p:cBhvr>
                                      <p:tavLst>
                                        <p:tav tm="0">
                                          <p:val>
                                            <p:strVal val="ppt_x"/>
                                          </p:val>
                                        </p:tav>
                                        <p:tav tm="100000">
                                          <p:val>
                                            <p:strVal val="0-ppt_w/2"/>
                                          </p:val>
                                        </p:tav>
                                      </p:tavLst>
                                    </p:anim>
                                    <p:anim calcmode="lin" valueType="num">
                                      <p:cBhvr additive="base">
                                        <p:cTn id="723" dur="3000"/>
                                        <p:tgtEl>
                                          <p:spTgt spid="72"/>
                                        </p:tgtEl>
                                        <p:attrNameLst>
                                          <p:attrName>ppt_y</p:attrName>
                                        </p:attrNameLst>
                                      </p:cBhvr>
                                      <p:tavLst>
                                        <p:tav tm="0">
                                          <p:val>
                                            <p:strVal val="ppt_y"/>
                                          </p:val>
                                        </p:tav>
                                        <p:tav tm="100000">
                                          <p:val>
                                            <p:strVal val="1+ppt_h/2"/>
                                          </p:val>
                                        </p:tav>
                                      </p:tavLst>
                                    </p:anim>
                                    <p:set>
                                      <p:cBhvr>
                                        <p:cTn id="724" dur="1" fill="hold">
                                          <p:stCondLst>
                                            <p:cond delay="2999"/>
                                          </p:stCondLst>
                                        </p:cTn>
                                        <p:tgtEl>
                                          <p:spTgt spid="72"/>
                                        </p:tgtEl>
                                        <p:attrNameLst>
                                          <p:attrName>style.visibility</p:attrName>
                                        </p:attrNameLst>
                                      </p:cBhvr>
                                      <p:to>
                                        <p:strVal val="hidden"/>
                                      </p:to>
                                    </p:set>
                                  </p:childTnLst>
                                </p:cTn>
                              </p:par>
                              <p:par>
                                <p:cTn id="725" presetID="2" presetClass="exit" presetSubtype="12" fill="hold" grpId="2" nodeType="withEffect">
                                  <p:stCondLst>
                                    <p:cond delay="0"/>
                                  </p:stCondLst>
                                  <p:childTnLst>
                                    <p:anim calcmode="lin" valueType="num">
                                      <p:cBhvr additive="base">
                                        <p:cTn id="726" dur="3000"/>
                                        <p:tgtEl>
                                          <p:spTgt spid="73"/>
                                        </p:tgtEl>
                                        <p:attrNameLst>
                                          <p:attrName>ppt_x</p:attrName>
                                        </p:attrNameLst>
                                      </p:cBhvr>
                                      <p:tavLst>
                                        <p:tav tm="0">
                                          <p:val>
                                            <p:strVal val="ppt_x"/>
                                          </p:val>
                                        </p:tav>
                                        <p:tav tm="100000">
                                          <p:val>
                                            <p:strVal val="0-ppt_w/2"/>
                                          </p:val>
                                        </p:tav>
                                      </p:tavLst>
                                    </p:anim>
                                    <p:anim calcmode="lin" valueType="num">
                                      <p:cBhvr additive="base">
                                        <p:cTn id="727" dur="3000"/>
                                        <p:tgtEl>
                                          <p:spTgt spid="73"/>
                                        </p:tgtEl>
                                        <p:attrNameLst>
                                          <p:attrName>ppt_y</p:attrName>
                                        </p:attrNameLst>
                                      </p:cBhvr>
                                      <p:tavLst>
                                        <p:tav tm="0">
                                          <p:val>
                                            <p:strVal val="ppt_y"/>
                                          </p:val>
                                        </p:tav>
                                        <p:tav tm="100000">
                                          <p:val>
                                            <p:strVal val="1+ppt_h/2"/>
                                          </p:val>
                                        </p:tav>
                                      </p:tavLst>
                                    </p:anim>
                                    <p:set>
                                      <p:cBhvr>
                                        <p:cTn id="728" dur="1" fill="hold">
                                          <p:stCondLst>
                                            <p:cond delay="2999"/>
                                          </p:stCondLst>
                                        </p:cTn>
                                        <p:tgtEl>
                                          <p:spTgt spid="73"/>
                                        </p:tgtEl>
                                        <p:attrNameLst>
                                          <p:attrName>style.visibility</p:attrName>
                                        </p:attrNameLst>
                                      </p:cBhvr>
                                      <p:to>
                                        <p:strVal val="hidden"/>
                                      </p:to>
                                    </p:set>
                                  </p:childTnLst>
                                </p:cTn>
                              </p:par>
                              <p:par>
                                <p:cTn id="729" presetID="2" presetClass="exit" presetSubtype="12" fill="hold" grpId="2" nodeType="withEffect">
                                  <p:stCondLst>
                                    <p:cond delay="0"/>
                                  </p:stCondLst>
                                  <p:childTnLst>
                                    <p:anim calcmode="lin" valueType="num">
                                      <p:cBhvr additive="base">
                                        <p:cTn id="730" dur="3000"/>
                                        <p:tgtEl>
                                          <p:spTgt spid="74"/>
                                        </p:tgtEl>
                                        <p:attrNameLst>
                                          <p:attrName>ppt_x</p:attrName>
                                        </p:attrNameLst>
                                      </p:cBhvr>
                                      <p:tavLst>
                                        <p:tav tm="0">
                                          <p:val>
                                            <p:strVal val="ppt_x"/>
                                          </p:val>
                                        </p:tav>
                                        <p:tav tm="100000">
                                          <p:val>
                                            <p:strVal val="0-ppt_w/2"/>
                                          </p:val>
                                        </p:tav>
                                      </p:tavLst>
                                    </p:anim>
                                    <p:anim calcmode="lin" valueType="num">
                                      <p:cBhvr additive="base">
                                        <p:cTn id="731" dur="3000"/>
                                        <p:tgtEl>
                                          <p:spTgt spid="74"/>
                                        </p:tgtEl>
                                        <p:attrNameLst>
                                          <p:attrName>ppt_y</p:attrName>
                                        </p:attrNameLst>
                                      </p:cBhvr>
                                      <p:tavLst>
                                        <p:tav tm="0">
                                          <p:val>
                                            <p:strVal val="ppt_y"/>
                                          </p:val>
                                        </p:tav>
                                        <p:tav tm="100000">
                                          <p:val>
                                            <p:strVal val="1+ppt_h/2"/>
                                          </p:val>
                                        </p:tav>
                                      </p:tavLst>
                                    </p:anim>
                                    <p:set>
                                      <p:cBhvr>
                                        <p:cTn id="732" dur="1" fill="hold">
                                          <p:stCondLst>
                                            <p:cond delay="2999"/>
                                          </p:stCondLst>
                                        </p:cTn>
                                        <p:tgtEl>
                                          <p:spTgt spid="74"/>
                                        </p:tgtEl>
                                        <p:attrNameLst>
                                          <p:attrName>style.visibility</p:attrName>
                                        </p:attrNameLst>
                                      </p:cBhvr>
                                      <p:to>
                                        <p:strVal val="hidden"/>
                                      </p:to>
                                    </p:set>
                                  </p:childTnLst>
                                </p:cTn>
                              </p:par>
                              <p:par>
                                <p:cTn id="733" presetID="2" presetClass="exit" presetSubtype="12" fill="hold" grpId="2" nodeType="withEffect">
                                  <p:stCondLst>
                                    <p:cond delay="0"/>
                                  </p:stCondLst>
                                  <p:childTnLst>
                                    <p:anim calcmode="lin" valueType="num">
                                      <p:cBhvr additive="base">
                                        <p:cTn id="734" dur="3000"/>
                                        <p:tgtEl>
                                          <p:spTgt spid="75"/>
                                        </p:tgtEl>
                                        <p:attrNameLst>
                                          <p:attrName>ppt_x</p:attrName>
                                        </p:attrNameLst>
                                      </p:cBhvr>
                                      <p:tavLst>
                                        <p:tav tm="0">
                                          <p:val>
                                            <p:strVal val="ppt_x"/>
                                          </p:val>
                                        </p:tav>
                                        <p:tav tm="100000">
                                          <p:val>
                                            <p:strVal val="0-ppt_w/2"/>
                                          </p:val>
                                        </p:tav>
                                      </p:tavLst>
                                    </p:anim>
                                    <p:anim calcmode="lin" valueType="num">
                                      <p:cBhvr additive="base">
                                        <p:cTn id="735" dur="3000"/>
                                        <p:tgtEl>
                                          <p:spTgt spid="75"/>
                                        </p:tgtEl>
                                        <p:attrNameLst>
                                          <p:attrName>ppt_y</p:attrName>
                                        </p:attrNameLst>
                                      </p:cBhvr>
                                      <p:tavLst>
                                        <p:tav tm="0">
                                          <p:val>
                                            <p:strVal val="ppt_y"/>
                                          </p:val>
                                        </p:tav>
                                        <p:tav tm="100000">
                                          <p:val>
                                            <p:strVal val="1+ppt_h/2"/>
                                          </p:val>
                                        </p:tav>
                                      </p:tavLst>
                                    </p:anim>
                                    <p:set>
                                      <p:cBhvr>
                                        <p:cTn id="736" dur="1" fill="hold">
                                          <p:stCondLst>
                                            <p:cond delay="2999"/>
                                          </p:stCondLst>
                                        </p:cTn>
                                        <p:tgtEl>
                                          <p:spTgt spid="75"/>
                                        </p:tgtEl>
                                        <p:attrNameLst>
                                          <p:attrName>style.visibility</p:attrName>
                                        </p:attrNameLst>
                                      </p:cBhvr>
                                      <p:to>
                                        <p:strVal val="hidden"/>
                                      </p:to>
                                    </p:set>
                                  </p:childTnLst>
                                </p:cTn>
                              </p:par>
                              <p:par>
                                <p:cTn id="737" presetID="2" presetClass="exit" presetSubtype="12" fill="hold" grpId="2" nodeType="withEffect">
                                  <p:stCondLst>
                                    <p:cond delay="0"/>
                                  </p:stCondLst>
                                  <p:childTnLst>
                                    <p:anim calcmode="lin" valueType="num">
                                      <p:cBhvr additive="base">
                                        <p:cTn id="738" dur="3000"/>
                                        <p:tgtEl>
                                          <p:spTgt spid="76"/>
                                        </p:tgtEl>
                                        <p:attrNameLst>
                                          <p:attrName>ppt_x</p:attrName>
                                        </p:attrNameLst>
                                      </p:cBhvr>
                                      <p:tavLst>
                                        <p:tav tm="0">
                                          <p:val>
                                            <p:strVal val="ppt_x"/>
                                          </p:val>
                                        </p:tav>
                                        <p:tav tm="100000">
                                          <p:val>
                                            <p:strVal val="0-ppt_w/2"/>
                                          </p:val>
                                        </p:tav>
                                      </p:tavLst>
                                    </p:anim>
                                    <p:anim calcmode="lin" valueType="num">
                                      <p:cBhvr additive="base">
                                        <p:cTn id="739" dur="3000"/>
                                        <p:tgtEl>
                                          <p:spTgt spid="76"/>
                                        </p:tgtEl>
                                        <p:attrNameLst>
                                          <p:attrName>ppt_y</p:attrName>
                                        </p:attrNameLst>
                                      </p:cBhvr>
                                      <p:tavLst>
                                        <p:tav tm="0">
                                          <p:val>
                                            <p:strVal val="ppt_y"/>
                                          </p:val>
                                        </p:tav>
                                        <p:tav tm="100000">
                                          <p:val>
                                            <p:strVal val="1+ppt_h/2"/>
                                          </p:val>
                                        </p:tav>
                                      </p:tavLst>
                                    </p:anim>
                                    <p:set>
                                      <p:cBhvr>
                                        <p:cTn id="740" dur="1" fill="hold">
                                          <p:stCondLst>
                                            <p:cond delay="2999"/>
                                          </p:stCondLst>
                                        </p:cTn>
                                        <p:tgtEl>
                                          <p:spTgt spid="76"/>
                                        </p:tgtEl>
                                        <p:attrNameLst>
                                          <p:attrName>style.visibility</p:attrName>
                                        </p:attrNameLst>
                                      </p:cBhvr>
                                      <p:to>
                                        <p:strVal val="hidden"/>
                                      </p:to>
                                    </p:set>
                                  </p:childTnLst>
                                </p:cTn>
                              </p:par>
                              <p:par>
                                <p:cTn id="741" presetID="2" presetClass="exit" presetSubtype="12" fill="hold" grpId="2" nodeType="withEffect">
                                  <p:stCondLst>
                                    <p:cond delay="0"/>
                                  </p:stCondLst>
                                  <p:childTnLst>
                                    <p:anim calcmode="lin" valueType="num">
                                      <p:cBhvr additive="base">
                                        <p:cTn id="742" dur="3000"/>
                                        <p:tgtEl>
                                          <p:spTgt spid="77"/>
                                        </p:tgtEl>
                                        <p:attrNameLst>
                                          <p:attrName>ppt_x</p:attrName>
                                        </p:attrNameLst>
                                      </p:cBhvr>
                                      <p:tavLst>
                                        <p:tav tm="0">
                                          <p:val>
                                            <p:strVal val="ppt_x"/>
                                          </p:val>
                                        </p:tav>
                                        <p:tav tm="100000">
                                          <p:val>
                                            <p:strVal val="0-ppt_w/2"/>
                                          </p:val>
                                        </p:tav>
                                      </p:tavLst>
                                    </p:anim>
                                    <p:anim calcmode="lin" valueType="num">
                                      <p:cBhvr additive="base">
                                        <p:cTn id="743" dur="3000"/>
                                        <p:tgtEl>
                                          <p:spTgt spid="77"/>
                                        </p:tgtEl>
                                        <p:attrNameLst>
                                          <p:attrName>ppt_y</p:attrName>
                                        </p:attrNameLst>
                                      </p:cBhvr>
                                      <p:tavLst>
                                        <p:tav tm="0">
                                          <p:val>
                                            <p:strVal val="ppt_y"/>
                                          </p:val>
                                        </p:tav>
                                        <p:tav tm="100000">
                                          <p:val>
                                            <p:strVal val="1+ppt_h/2"/>
                                          </p:val>
                                        </p:tav>
                                      </p:tavLst>
                                    </p:anim>
                                    <p:set>
                                      <p:cBhvr>
                                        <p:cTn id="744" dur="1" fill="hold">
                                          <p:stCondLst>
                                            <p:cond delay="2999"/>
                                          </p:stCondLst>
                                        </p:cTn>
                                        <p:tgtEl>
                                          <p:spTgt spid="77"/>
                                        </p:tgtEl>
                                        <p:attrNameLst>
                                          <p:attrName>style.visibility</p:attrName>
                                        </p:attrNameLst>
                                      </p:cBhvr>
                                      <p:to>
                                        <p:strVal val="hidden"/>
                                      </p:to>
                                    </p:set>
                                  </p:childTnLst>
                                </p:cTn>
                              </p:par>
                              <p:par>
                                <p:cTn id="745" presetID="2" presetClass="exit" presetSubtype="12" fill="hold" grpId="2" nodeType="withEffect">
                                  <p:stCondLst>
                                    <p:cond delay="0"/>
                                  </p:stCondLst>
                                  <p:childTnLst>
                                    <p:anim calcmode="lin" valueType="num">
                                      <p:cBhvr additive="base">
                                        <p:cTn id="746" dur="3000"/>
                                        <p:tgtEl>
                                          <p:spTgt spid="78"/>
                                        </p:tgtEl>
                                        <p:attrNameLst>
                                          <p:attrName>ppt_x</p:attrName>
                                        </p:attrNameLst>
                                      </p:cBhvr>
                                      <p:tavLst>
                                        <p:tav tm="0">
                                          <p:val>
                                            <p:strVal val="ppt_x"/>
                                          </p:val>
                                        </p:tav>
                                        <p:tav tm="100000">
                                          <p:val>
                                            <p:strVal val="0-ppt_w/2"/>
                                          </p:val>
                                        </p:tav>
                                      </p:tavLst>
                                    </p:anim>
                                    <p:anim calcmode="lin" valueType="num">
                                      <p:cBhvr additive="base">
                                        <p:cTn id="747" dur="3000"/>
                                        <p:tgtEl>
                                          <p:spTgt spid="78"/>
                                        </p:tgtEl>
                                        <p:attrNameLst>
                                          <p:attrName>ppt_y</p:attrName>
                                        </p:attrNameLst>
                                      </p:cBhvr>
                                      <p:tavLst>
                                        <p:tav tm="0">
                                          <p:val>
                                            <p:strVal val="ppt_y"/>
                                          </p:val>
                                        </p:tav>
                                        <p:tav tm="100000">
                                          <p:val>
                                            <p:strVal val="1+ppt_h/2"/>
                                          </p:val>
                                        </p:tav>
                                      </p:tavLst>
                                    </p:anim>
                                    <p:set>
                                      <p:cBhvr>
                                        <p:cTn id="748" dur="1" fill="hold">
                                          <p:stCondLst>
                                            <p:cond delay="2999"/>
                                          </p:stCondLst>
                                        </p:cTn>
                                        <p:tgtEl>
                                          <p:spTgt spid="78"/>
                                        </p:tgtEl>
                                        <p:attrNameLst>
                                          <p:attrName>style.visibility</p:attrName>
                                        </p:attrNameLst>
                                      </p:cBhvr>
                                      <p:to>
                                        <p:strVal val="hidden"/>
                                      </p:to>
                                    </p:set>
                                  </p:childTnLst>
                                </p:cTn>
                              </p:par>
                              <p:par>
                                <p:cTn id="749" presetID="2" presetClass="exit" presetSubtype="12" fill="hold" grpId="2" nodeType="withEffect">
                                  <p:stCondLst>
                                    <p:cond delay="0"/>
                                  </p:stCondLst>
                                  <p:childTnLst>
                                    <p:anim calcmode="lin" valueType="num">
                                      <p:cBhvr additive="base">
                                        <p:cTn id="750" dur="3000"/>
                                        <p:tgtEl>
                                          <p:spTgt spid="79"/>
                                        </p:tgtEl>
                                        <p:attrNameLst>
                                          <p:attrName>ppt_x</p:attrName>
                                        </p:attrNameLst>
                                      </p:cBhvr>
                                      <p:tavLst>
                                        <p:tav tm="0">
                                          <p:val>
                                            <p:strVal val="ppt_x"/>
                                          </p:val>
                                        </p:tav>
                                        <p:tav tm="100000">
                                          <p:val>
                                            <p:strVal val="0-ppt_w/2"/>
                                          </p:val>
                                        </p:tav>
                                      </p:tavLst>
                                    </p:anim>
                                    <p:anim calcmode="lin" valueType="num">
                                      <p:cBhvr additive="base">
                                        <p:cTn id="751" dur="3000"/>
                                        <p:tgtEl>
                                          <p:spTgt spid="79"/>
                                        </p:tgtEl>
                                        <p:attrNameLst>
                                          <p:attrName>ppt_y</p:attrName>
                                        </p:attrNameLst>
                                      </p:cBhvr>
                                      <p:tavLst>
                                        <p:tav tm="0">
                                          <p:val>
                                            <p:strVal val="ppt_y"/>
                                          </p:val>
                                        </p:tav>
                                        <p:tav tm="100000">
                                          <p:val>
                                            <p:strVal val="1+ppt_h/2"/>
                                          </p:val>
                                        </p:tav>
                                      </p:tavLst>
                                    </p:anim>
                                    <p:set>
                                      <p:cBhvr>
                                        <p:cTn id="752" dur="1" fill="hold">
                                          <p:stCondLst>
                                            <p:cond delay="2999"/>
                                          </p:stCondLst>
                                        </p:cTn>
                                        <p:tgtEl>
                                          <p:spTgt spid="79"/>
                                        </p:tgtEl>
                                        <p:attrNameLst>
                                          <p:attrName>style.visibility</p:attrName>
                                        </p:attrNameLst>
                                      </p:cBhvr>
                                      <p:to>
                                        <p:strVal val="hidden"/>
                                      </p:to>
                                    </p:set>
                                  </p:childTnLst>
                                </p:cTn>
                              </p:par>
                              <p:par>
                                <p:cTn id="753" presetID="2" presetClass="exit" presetSubtype="12" fill="hold" grpId="2" nodeType="withEffect">
                                  <p:stCondLst>
                                    <p:cond delay="0"/>
                                  </p:stCondLst>
                                  <p:childTnLst>
                                    <p:anim calcmode="lin" valueType="num">
                                      <p:cBhvr additive="base">
                                        <p:cTn id="754" dur="3000"/>
                                        <p:tgtEl>
                                          <p:spTgt spid="80"/>
                                        </p:tgtEl>
                                        <p:attrNameLst>
                                          <p:attrName>ppt_x</p:attrName>
                                        </p:attrNameLst>
                                      </p:cBhvr>
                                      <p:tavLst>
                                        <p:tav tm="0">
                                          <p:val>
                                            <p:strVal val="ppt_x"/>
                                          </p:val>
                                        </p:tav>
                                        <p:tav tm="100000">
                                          <p:val>
                                            <p:strVal val="0-ppt_w/2"/>
                                          </p:val>
                                        </p:tav>
                                      </p:tavLst>
                                    </p:anim>
                                    <p:anim calcmode="lin" valueType="num">
                                      <p:cBhvr additive="base">
                                        <p:cTn id="755" dur="3000"/>
                                        <p:tgtEl>
                                          <p:spTgt spid="80"/>
                                        </p:tgtEl>
                                        <p:attrNameLst>
                                          <p:attrName>ppt_y</p:attrName>
                                        </p:attrNameLst>
                                      </p:cBhvr>
                                      <p:tavLst>
                                        <p:tav tm="0">
                                          <p:val>
                                            <p:strVal val="ppt_y"/>
                                          </p:val>
                                        </p:tav>
                                        <p:tav tm="100000">
                                          <p:val>
                                            <p:strVal val="1+ppt_h/2"/>
                                          </p:val>
                                        </p:tav>
                                      </p:tavLst>
                                    </p:anim>
                                    <p:set>
                                      <p:cBhvr>
                                        <p:cTn id="756" dur="1" fill="hold">
                                          <p:stCondLst>
                                            <p:cond delay="2999"/>
                                          </p:stCondLst>
                                        </p:cTn>
                                        <p:tgtEl>
                                          <p:spTgt spid="80"/>
                                        </p:tgtEl>
                                        <p:attrNameLst>
                                          <p:attrName>style.visibility</p:attrName>
                                        </p:attrNameLst>
                                      </p:cBhvr>
                                      <p:to>
                                        <p:strVal val="hidden"/>
                                      </p:to>
                                    </p:set>
                                  </p:childTnLst>
                                </p:cTn>
                              </p:par>
                              <p:par>
                                <p:cTn id="757" presetID="2" presetClass="exit" presetSubtype="12" fill="hold" grpId="2" nodeType="withEffect">
                                  <p:stCondLst>
                                    <p:cond delay="0"/>
                                  </p:stCondLst>
                                  <p:childTnLst>
                                    <p:anim calcmode="lin" valueType="num">
                                      <p:cBhvr additive="base">
                                        <p:cTn id="758" dur="3000"/>
                                        <p:tgtEl>
                                          <p:spTgt spid="81"/>
                                        </p:tgtEl>
                                        <p:attrNameLst>
                                          <p:attrName>ppt_x</p:attrName>
                                        </p:attrNameLst>
                                      </p:cBhvr>
                                      <p:tavLst>
                                        <p:tav tm="0">
                                          <p:val>
                                            <p:strVal val="ppt_x"/>
                                          </p:val>
                                        </p:tav>
                                        <p:tav tm="100000">
                                          <p:val>
                                            <p:strVal val="0-ppt_w/2"/>
                                          </p:val>
                                        </p:tav>
                                      </p:tavLst>
                                    </p:anim>
                                    <p:anim calcmode="lin" valueType="num">
                                      <p:cBhvr additive="base">
                                        <p:cTn id="759" dur="3000"/>
                                        <p:tgtEl>
                                          <p:spTgt spid="81"/>
                                        </p:tgtEl>
                                        <p:attrNameLst>
                                          <p:attrName>ppt_y</p:attrName>
                                        </p:attrNameLst>
                                      </p:cBhvr>
                                      <p:tavLst>
                                        <p:tav tm="0">
                                          <p:val>
                                            <p:strVal val="ppt_y"/>
                                          </p:val>
                                        </p:tav>
                                        <p:tav tm="100000">
                                          <p:val>
                                            <p:strVal val="1+ppt_h/2"/>
                                          </p:val>
                                        </p:tav>
                                      </p:tavLst>
                                    </p:anim>
                                    <p:set>
                                      <p:cBhvr>
                                        <p:cTn id="760" dur="1" fill="hold">
                                          <p:stCondLst>
                                            <p:cond delay="2999"/>
                                          </p:stCondLst>
                                        </p:cTn>
                                        <p:tgtEl>
                                          <p:spTgt spid="81"/>
                                        </p:tgtEl>
                                        <p:attrNameLst>
                                          <p:attrName>style.visibility</p:attrName>
                                        </p:attrNameLst>
                                      </p:cBhvr>
                                      <p:to>
                                        <p:strVal val="hidden"/>
                                      </p:to>
                                    </p:set>
                                  </p:childTnLst>
                                </p:cTn>
                              </p:par>
                              <p:par>
                                <p:cTn id="761" presetID="2" presetClass="exit" presetSubtype="12" fill="hold" grpId="2" nodeType="withEffect">
                                  <p:stCondLst>
                                    <p:cond delay="0"/>
                                  </p:stCondLst>
                                  <p:childTnLst>
                                    <p:anim calcmode="lin" valueType="num">
                                      <p:cBhvr additive="base">
                                        <p:cTn id="762" dur="3000"/>
                                        <p:tgtEl>
                                          <p:spTgt spid="82"/>
                                        </p:tgtEl>
                                        <p:attrNameLst>
                                          <p:attrName>ppt_x</p:attrName>
                                        </p:attrNameLst>
                                      </p:cBhvr>
                                      <p:tavLst>
                                        <p:tav tm="0">
                                          <p:val>
                                            <p:strVal val="ppt_x"/>
                                          </p:val>
                                        </p:tav>
                                        <p:tav tm="100000">
                                          <p:val>
                                            <p:strVal val="0-ppt_w/2"/>
                                          </p:val>
                                        </p:tav>
                                      </p:tavLst>
                                    </p:anim>
                                    <p:anim calcmode="lin" valueType="num">
                                      <p:cBhvr additive="base">
                                        <p:cTn id="763" dur="3000"/>
                                        <p:tgtEl>
                                          <p:spTgt spid="82"/>
                                        </p:tgtEl>
                                        <p:attrNameLst>
                                          <p:attrName>ppt_y</p:attrName>
                                        </p:attrNameLst>
                                      </p:cBhvr>
                                      <p:tavLst>
                                        <p:tav tm="0">
                                          <p:val>
                                            <p:strVal val="ppt_y"/>
                                          </p:val>
                                        </p:tav>
                                        <p:tav tm="100000">
                                          <p:val>
                                            <p:strVal val="1+ppt_h/2"/>
                                          </p:val>
                                        </p:tav>
                                      </p:tavLst>
                                    </p:anim>
                                    <p:set>
                                      <p:cBhvr>
                                        <p:cTn id="764" dur="1" fill="hold">
                                          <p:stCondLst>
                                            <p:cond delay="2999"/>
                                          </p:stCondLst>
                                        </p:cTn>
                                        <p:tgtEl>
                                          <p:spTgt spid="82"/>
                                        </p:tgtEl>
                                        <p:attrNameLst>
                                          <p:attrName>style.visibility</p:attrName>
                                        </p:attrNameLst>
                                      </p:cBhvr>
                                      <p:to>
                                        <p:strVal val="hidden"/>
                                      </p:to>
                                    </p:set>
                                  </p:childTnLst>
                                </p:cTn>
                              </p:par>
                              <p:par>
                                <p:cTn id="765" presetID="2" presetClass="exit" presetSubtype="12" fill="hold" grpId="2" nodeType="withEffect">
                                  <p:stCondLst>
                                    <p:cond delay="0"/>
                                  </p:stCondLst>
                                  <p:childTnLst>
                                    <p:anim calcmode="lin" valueType="num">
                                      <p:cBhvr additive="base">
                                        <p:cTn id="766" dur="3000"/>
                                        <p:tgtEl>
                                          <p:spTgt spid="83"/>
                                        </p:tgtEl>
                                        <p:attrNameLst>
                                          <p:attrName>ppt_x</p:attrName>
                                        </p:attrNameLst>
                                      </p:cBhvr>
                                      <p:tavLst>
                                        <p:tav tm="0">
                                          <p:val>
                                            <p:strVal val="ppt_x"/>
                                          </p:val>
                                        </p:tav>
                                        <p:tav tm="100000">
                                          <p:val>
                                            <p:strVal val="0-ppt_w/2"/>
                                          </p:val>
                                        </p:tav>
                                      </p:tavLst>
                                    </p:anim>
                                    <p:anim calcmode="lin" valueType="num">
                                      <p:cBhvr additive="base">
                                        <p:cTn id="767" dur="3000"/>
                                        <p:tgtEl>
                                          <p:spTgt spid="83"/>
                                        </p:tgtEl>
                                        <p:attrNameLst>
                                          <p:attrName>ppt_y</p:attrName>
                                        </p:attrNameLst>
                                      </p:cBhvr>
                                      <p:tavLst>
                                        <p:tav tm="0">
                                          <p:val>
                                            <p:strVal val="ppt_y"/>
                                          </p:val>
                                        </p:tav>
                                        <p:tav tm="100000">
                                          <p:val>
                                            <p:strVal val="1+ppt_h/2"/>
                                          </p:val>
                                        </p:tav>
                                      </p:tavLst>
                                    </p:anim>
                                    <p:set>
                                      <p:cBhvr>
                                        <p:cTn id="768" dur="1" fill="hold">
                                          <p:stCondLst>
                                            <p:cond delay="2999"/>
                                          </p:stCondLst>
                                        </p:cTn>
                                        <p:tgtEl>
                                          <p:spTgt spid="83"/>
                                        </p:tgtEl>
                                        <p:attrNameLst>
                                          <p:attrName>style.visibility</p:attrName>
                                        </p:attrNameLst>
                                      </p:cBhvr>
                                      <p:to>
                                        <p:strVal val="hidden"/>
                                      </p:to>
                                    </p:set>
                                  </p:childTnLst>
                                </p:cTn>
                              </p:par>
                              <p:par>
                                <p:cTn id="769" presetID="2" presetClass="exit" presetSubtype="12" fill="hold" grpId="2" nodeType="withEffect">
                                  <p:stCondLst>
                                    <p:cond delay="0"/>
                                  </p:stCondLst>
                                  <p:childTnLst>
                                    <p:anim calcmode="lin" valueType="num">
                                      <p:cBhvr additive="base">
                                        <p:cTn id="770" dur="3000"/>
                                        <p:tgtEl>
                                          <p:spTgt spid="84"/>
                                        </p:tgtEl>
                                        <p:attrNameLst>
                                          <p:attrName>ppt_x</p:attrName>
                                        </p:attrNameLst>
                                      </p:cBhvr>
                                      <p:tavLst>
                                        <p:tav tm="0">
                                          <p:val>
                                            <p:strVal val="ppt_x"/>
                                          </p:val>
                                        </p:tav>
                                        <p:tav tm="100000">
                                          <p:val>
                                            <p:strVal val="0-ppt_w/2"/>
                                          </p:val>
                                        </p:tav>
                                      </p:tavLst>
                                    </p:anim>
                                    <p:anim calcmode="lin" valueType="num">
                                      <p:cBhvr additive="base">
                                        <p:cTn id="771" dur="3000"/>
                                        <p:tgtEl>
                                          <p:spTgt spid="84"/>
                                        </p:tgtEl>
                                        <p:attrNameLst>
                                          <p:attrName>ppt_y</p:attrName>
                                        </p:attrNameLst>
                                      </p:cBhvr>
                                      <p:tavLst>
                                        <p:tav tm="0">
                                          <p:val>
                                            <p:strVal val="ppt_y"/>
                                          </p:val>
                                        </p:tav>
                                        <p:tav tm="100000">
                                          <p:val>
                                            <p:strVal val="1+ppt_h/2"/>
                                          </p:val>
                                        </p:tav>
                                      </p:tavLst>
                                    </p:anim>
                                    <p:set>
                                      <p:cBhvr>
                                        <p:cTn id="772" dur="1" fill="hold">
                                          <p:stCondLst>
                                            <p:cond delay="2999"/>
                                          </p:stCondLst>
                                        </p:cTn>
                                        <p:tgtEl>
                                          <p:spTgt spid="84"/>
                                        </p:tgtEl>
                                        <p:attrNameLst>
                                          <p:attrName>style.visibility</p:attrName>
                                        </p:attrNameLst>
                                      </p:cBhvr>
                                      <p:to>
                                        <p:strVal val="hidden"/>
                                      </p:to>
                                    </p:set>
                                  </p:childTnLst>
                                </p:cTn>
                              </p:par>
                              <p:par>
                                <p:cTn id="773" presetID="2" presetClass="exit" presetSubtype="12" fill="hold" grpId="2" nodeType="withEffect">
                                  <p:stCondLst>
                                    <p:cond delay="0"/>
                                  </p:stCondLst>
                                  <p:childTnLst>
                                    <p:anim calcmode="lin" valueType="num">
                                      <p:cBhvr additive="base">
                                        <p:cTn id="774" dur="3000"/>
                                        <p:tgtEl>
                                          <p:spTgt spid="85"/>
                                        </p:tgtEl>
                                        <p:attrNameLst>
                                          <p:attrName>ppt_x</p:attrName>
                                        </p:attrNameLst>
                                      </p:cBhvr>
                                      <p:tavLst>
                                        <p:tav tm="0">
                                          <p:val>
                                            <p:strVal val="ppt_x"/>
                                          </p:val>
                                        </p:tav>
                                        <p:tav tm="100000">
                                          <p:val>
                                            <p:strVal val="0-ppt_w/2"/>
                                          </p:val>
                                        </p:tav>
                                      </p:tavLst>
                                    </p:anim>
                                    <p:anim calcmode="lin" valueType="num">
                                      <p:cBhvr additive="base">
                                        <p:cTn id="775" dur="3000"/>
                                        <p:tgtEl>
                                          <p:spTgt spid="85"/>
                                        </p:tgtEl>
                                        <p:attrNameLst>
                                          <p:attrName>ppt_y</p:attrName>
                                        </p:attrNameLst>
                                      </p:cBhvr>
                                      <p:tavLst>
                                        <p:tav tm="0">
                                          <p:val>
                                            <p:strVal val="ppt_y"/>
                                          </p:val>
                                        </p:tav>
                                        <p:tav tm="100000">
                                          <p:val>
                                            <p:strVal val="1+ppt_h/2"/>
                                          </p:val>
                                        </p:tav>
                                      </p:tavLst>
                                    </p:anim>
                                    <p:set>
                                      <p:cBhvr>
                                        <p:cTn id="776" dur="1" fill="hold">
                                          <p:stCondLst>
                                            <p:cond delay="2999"/>
                                          </p:stCondLst>
                                        </p:cTn>
                                        <p:tgtEl>
                                          <p:spTgt spid="85"/>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3000"/>
                                        <p:tgtEl>
                                          <p:spTgt spid="86"/>
                                        </p:tgtEl>
                                        <p:attrNameLst>
                                          <p:attrName>ppt_x</p:attrName>
                                        </p:attrNameLst>
                                      </p:cBhvr>
                                      <p:tavLst>
                                        <p:tav tm="0">
                                          <p:val>
                                            <p:strVal val="ppt_x"/>
                                          </p:val>
                                        </p:tav>
                                        <p:tav tm="100000">
                                          <p:val>
                                            <p:strVal val="0-ppt_w/2"/>
                                          </p:val>
                                        </p:tav>
                                      </p:tavLst>
                                    </p:anim>
                                    <p:anim calcmode="lin" valueType="num">
                                      <p:cBhvr additive="base">
                                        <p:cTn id="779" dur="3000"/>
                                        <p:tgtEl>
                                          <p:spTgt spid="86"/>
                                        </p:tgtEl>
                                        <p:attrNameLst>
                                          <p:attrName>ppt_y</p:attrName>
                                        </p:attrNameLst>
                                      </p:cBhvr>
                                      <p:tavLst>
                                        <p:tav tm="0">
                                          <p:val>
                                            <p:strVal val="ppt_y"/>
                                          </p:val>
                                        </p:tav>
                                        <p:tav tm="100000">
                                          <p:val>
                                            <p:strVal val="1+ppt_h/2"/>
                                          </p:val>
                                        </p:tav>
                                      </p:tavLst>
                                    </p:anim>
                                    <p:set>
                                      <p:cBhvr>
                                        <p:cTn id="780" dur="1" fill="hold">
                                          <p:stCondLst>
                                            <p:cond delay="2999"/>
                                          </p:stCondLst>
                                        </p:cTn>
                                        <p:tgtEl>
                                          <p:spTgt spid="86"/>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3000"/>
                                        <p:tgtEl>
                                          <p:spTgt spid="87"/>
                                        </p:tgtEl>
                                        <p:attrNameLst>
                                          <p:attrName>ppt_x</p:attrName>
                                        </p:attrNameLst>
                                      </p:cBhvr>
                                      <p:tavLst>
                                        <p:tav tm="0">
                                          <p:val>
                                            <p:strVal val="ppt_x"/>
                                          </p:val>
                                        </p:tav>
                                        <p:tav tm="100000">
                                          <p:val>
                                            <p:strVal val="0-ppt_w/2"/>
                                          </p:val>
                                        </p:tav>
                                      </p:tavLst>
                                    </p:anim>
                                    <p:anim calcmode="lin" valueType="num">
                                      <p:cBhvr additive="base">
                                        <p:cTn id="783" dur="3000"/>
                                        <p:tgtEl>
                                          <p:spTgt spid="87"/>
                                        </p:tgtEl>
                                        <p:attrNameLst>
                                          <p:attrName>ppt_y</p:attrName>
                                        </p:attrNameLst>
                                      </p:cBhvr>
                                      <p:tavLst>
                                        <p:tav tm="0">
                                          <p:val>
                                            <p:strVal val="ppt_y"/>
                                          </p:val>
                                        </p:tav>
                                        <p:tav tm="100000">
                                          <p:val>
                                            <p:strVal val="1+ppt_h/2"/>
                                          </p:val>
                                        </p:tav>
                                      </p:tavLst>
                                    </p:anim>
                                    <p:set>
                                      <p:cBhvr>
                                        <p:cTn id="784" dur="1" fill="hold">
                                          <p:stCondLst>
                                            <p:cond delay="2999"/>
                                          </p:stCondLst>
                                        </p:cTn>
                                        <p:tgtEl>
                                          <p:spTgt spid="87"/>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3000"/>
                                        <p:tgtEl>
                                          <p:spTgt spid="88"/>
                                        </p:tgtEl>
                                        <p:attrNameLst>
                                          <p:attrName>ppt_x</p:attrName>
                                        </p:attrNameLst>
                                      </p:cBhvr>
                                      <p:tavLst>
                                        <p:tav tm="0">
                                          <p:val>
                                            <p:strVal val="ppt_x"/>
                                          </p:val>
                                        </p:tav>
                                        <p:tav tm="100000">
                                          <p:val>
                                            <p:strVal val="0-ppt_w/2"/>
                                          </p:val>
                                        </p:tav>
                                      </p:tavLst>
                                    </p:anim>
                                    <p:anim calcmode="lin" valueType="num">
                                      <p:cBhvr additive="base">
                                        <p:cTn id="787" dur="3000"/>
                                        <p:tgtEl>
                                          <p:spTgt spid="88"/>
                                        </p:tgtEl>
                                        <p:attrNameLst>
                                          <p:attrName>ppt_y</p:attrName>
                                        </p:attrNameLst>
                                      </p:cBhvr>
                                      <p:tavLst>
                                        <p:tav tm="0">
                                          <p:val>
                                            <p:strVal val="ppt_y"/>
                                          </p:val>
                                        </p:tav>
                                        <p:tav tm="100000">
                                          <p:val>
                                            <p:strVal val="1+ppt_h/2"/>
                                          </p:val>
                                        </p:tav>
                                      </p:tavLst>
                                    </p:anim>
                                    <p:set>
                                      <p:cBhvr>
                                        <p:cTn id="788" dur="1" fill="hold">
                                          <p:stCondLst>
                                            <p:cond delay="2999"/>
                                          </p:stCondLst>
                                        </p:cTn>
                                        <p:tgtEl>
                                          <p:spTgt spid="88"/>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3000"/>
                                        <p:tgtEl>
                                          <p:spTgt spid="89"/>
                                        </p:tgtEl>
                                        <p:attrNameLst>
                                          <p:attrName>ppt_x</p:attrName>
                                        </p:attrNameLst>
                                      </p:cBhvr>
                                      <p:tavLst>
                                        <p:tav tm="0">
                                          <p:val>
                                            <p:strVal val="ppt_x"/>
                                          </p:val>
                                        </p:tav>
                                        <p:tav tm="100000">
                                          <p:val>
                                            <p:strVal val="0-ppt_w/2"/>
                                          </p:val>
                                        </p:tav>
                                      </p:tavLst>
                                    </p:anim>
                                    <p:anim calcmode="lin" valueType="num">
                                      <p:cBhvr additive="base">
                                        <p:cTn id="791" dur="3000"/>
                                        <p:tgtEl>
                                          <p:spTgt spid="89"/>
                                        </p:tgtEl>
                                        <p:attrNameLst>
                                          <p:attrName>ppt_y</p:attrName>
                                        </p:attrNameLst>
                                      </p:cBhvr>
                                      <p:tavLst>
                                        <p:tav tm="0">
                                          <p:val>
                                            <p:strVal val="ppt_y"/>
                                          </p:val>
                                        </p:tav>
                                        <p:tav tm="100000">
                                          <p:val>
                                            <p:strVal val="1+ppt_h/2"/>
                                          </p:val>
                                        </p:tav>
                                      </p:tavLst>
                                    </p:anim>
                                    <p:set>
                                      <p:cBhvr>
                                        <p:cTn id="792" dur="1" fill="hold">
                                          <p:stCondLst>
                                            <p:cond delay="2999"/>
                                          </p:stCondLst>
                                        </p:cTn>
                                        <p:tgtEl>
                                          <p:spTgt spid="89"/>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3000"/>
                                        <p:tgtEl>
                                          <p:spTgt spid="90"/>
                                        </p:tgtEl>
                                        <p:attrNameLst>
                                          <p:attrName>ppt_x</p:attrName>
                                        </p:attrNameLst>
                                      </p:cBhvr>
                                      <p:tavLst>
                                        <p:tav tm="0">
                                          <p:val>
                                            <p:strVal val="ppt_x"/>
                                          </p:val>
                                        </p:tav>
                                        <p:tav tm="100000">
                                          <p:val>
                                            <p:strVal val="0-ppt_w/2"/>
                                          </p:val>
                                        </p:tav>
                                      </p:tavLst>
                                    </p:anim>
                                    <p:anim calcmode="lin" valueType="num">
                                      <p:cBhvr additive="base">
                                        <p:cTn id="795" dur="3000"/>
                                        <p:tgtEl>
                                          <p:spTgt spid="90"/>
                                        </p:tgtEl>
                                        <p:attrNameLst>
                                          <p:attrName>ppt_y</p:attrName>
                                        </p:attrNameLst>
                                      </p:cBhvr>
                                      <p:tavLst>
                                        <p:tav tm="0">
                                          <p:val>
                                            <p:strVal val="ppt_y"/>
                                          </p:val>
                                        </p:tav>
                                        <p:tav tm="100000">
                                          <p:val>
                                            <p:strVal val="1+ppt_h/2"/>
                                          </p:val>
                                        </p:tav>
                                      </p:tavLst>
                                    </p:anim>
                                    <p:set>
                                      <p:cBhvr>
                                        <p:cTn id="796" dur="1" fill="hold">
                                          <p:stCondLst>
                                            <p:cond delay="2999"/>
                                          </p:stCondLst>
                                        </p:cTn>
                                        <p:tgtEl>
                                          <p:spTgt spid="90"/>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3000"/>
                                        <p:tgtEl>
                                          <p:spTgt spid="91"/>
                                        </p:tgtEl>
                                        <p:attrNameLst>
                                          <p:attrName>ppt_x</p:attrName>
                                        </p:attrNameLst>
                                      </p:cBhvr>
                                      <p:tavLst>
                                        <p:tav tm="0">
                                          <p:val>
                                            <p:strVal val="ppt_x"/>
                                          </p:val>
                                        </p:tav>
                                        <p:tav tm="100000">
                                          <p:val>
                                            <p:strVal val="0-ppt_w/2"/>
                                          </p:val>
                                        </p:tav>
                                      </p:tavLst>
                                    </p:anim>
                                    <p:anim calcmode="lin" valueType="num">
                                      <p:cBhvr additive="base">
                                        <p:cTn id="799" dur="3000"/>
                                        <p:tgtEl>
                                          <p:spTgt spid="91"/>
                                        </p:tgtEl>
                                        <p:attrNameLst>
                                          <p:attrName>ppt_y</p:attrName>
                                        </p:attrNameLst>
                                      </p:cBhvr>
                                      <p:tavLst>
                                        <p:tav tm="0">
                                          <p:val>
                                            <p:strVal val="ppt_y"/>
                                          </p:val>
                                        </p:tav>
                                        <p:tav tm="100000">
                                          <p:val>
                                            <p:strVal val="1+ppt_h/2"/>
                                          </p:val>
                                        </p:tav>
                                      </p:tavLst>
                                    </p:anim>
                                    <p:set>
                                      <p:cBhvr>
                                        <p:cTn id="800" dur="1" fill="hold">
                                          <p:stCondLst>
                                            <p:cond delay="2999"/>
                                          </p:stCondLst>
                                        </p:cTn>
                                        <p:tgtEl>
                                          <p:spTgt spid="91"/>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3000"/>
                                        <p:tgtEl>
                                          <p:spTgt spid="92"/>
                                        </p:tgtEl>
                                        <p:attrNameLst>
                                          <p:attrName>ppt_x</p:attrName>
                                        </p:attrNameLst>
                                      </p:cBhvr>
                                      <p:tavLst>
                                        <p:tav tm="0">
                                          <p:val>
                                            <p:strVal val="ppt_x"/>
                                          </p:val>
                                        </p:tav>
                                        <p:tav tm="100000">
                                          <p:val>
                                            <p:strVal val="0-ppt_w/2"/>
                                          </p:val>
                                        </p:tav>
                                      </p:tavLst>
                                    </p:anim>
                                    <p:anim calcmode="lin" valueType="num">
                                      <p:cBhvr additive="base">
                                        <p:cTn id="803" dur="3000"/>
                                        <p:tgtEl>
                                          <p:spTgt spid="92"/>
                                        </p:tgtEl>
                                        <p:attrNameLst>
                                          <p:attrName>ppt_y</p:attrName>
                                        </p:attrNameLst>
                                      </p:cBhvr>
                                      <p:tavLst>
                                        <p:tav tm="0">
                                          <p:val>
                                            <p:strVal val="ppt_y"/>
                                          </p:val>
                                        </p:tav>
                                        <p:tav tm="100000">
                                          <p:val>
                                            <p:strVal val="1+ppt_h/2"/>
                                          </p:val>
                                        </p:tav>
                                      </p:tavLst>
                                    </p:anim>
                                    <p:set>
                                      <p:cBhvr>
                                        <p:cTn id="804" dur="1" fill="hold">
                                          <p:stCondLst>
                                            <p:cond delay="2999"/>
                                          </p:stCondLst>
                                        </p:cTn>
                                        <p:tgtEl>
                                          <p:spTgt spid="92"/>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3000"/>
                                        <p:tgtEl>
                                          <p:spTgt spid="93"/>
                                        </p:tgtEl>
                                        <p:attrNameLst>
                                          <p:attrName>ppt_x</p:attrName>
                                        </p:attrNameLst>
                                      </p:cBhvr>
                                      <p:tavLst>
                                        <p:tav tm="0">
                                          <p:val>
                                            <p:strVal val="ppt_x"/>
                                          </p:val>
                                        </p:tav>
                                        <p:tav tm="100000">
                                          <p:val>
                                            <p:strVal val="0-ppt_w/2"/>
                                          </p:val>
                                        </p:tav>
                                      </p:tavLst>
                                    </p:anim>
                                    <p:anim calcmode="lin" valueType="num">
                                      <p:cBhvr additive="base">
                                        <p:cTn id="807" dur="3000"/>
                                        <p:tgtEl>
                                          <p:spTgt spid="93"/>
                                        </p:tgtEl>
                                        <p:attrNameLst>
                                          <p:attrName>ppt_y</p:attrName>
                                        </p:attrNameLst>
                                      </p:cBhvr>
                                      <p:tavLst>
                                        <p:tav tm="0">
                                          <p:val>
                                            <p:strVal val="ppt_y"/>
                                          </p:val>
                                        </p:tav>
                                        <p:tav tm="100000">
                                          <p:val>
                                            <p:strVal val="1+ppt_h/2"/>
                                          </p:val>
                                        </p:tav>
                                      </p:tavLst>
                                    </p:anim>
                                    <p:set>
                                      <p:cBhvr>
                                        <p:cTn id="808" dur="1" fill="hold">
                                          <p:stCondLst>
                                            <p:cond delay="2999"/>
                                          </p:stCondLst>
                                        </p:cTn>
                                        <p:tgtEl>
                                          <p:spTgt spid="93"/>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3000"/>
                                        <p:tgtEl>
                                          <p:spTgt spid="94"/>
                                        </p:tgtEl>
                                        <p:attrNameLst>
                                          <p:attrName>ppt_x</p:attrName>
                                        </p:attrNameLst>
                                      </p:cBhvr>
                                      <p:tavLst>
                                        <p:tav tm="0">
                                          <p:val>
                                            <p:strVal val="ppt_x"/>
                                          </p:val>
                                        </p:tav>
                                        <p:tav tm="100000">
                                          <p:val>
                                            <p:strVal val="0-ppt_w/2"/>
                                          </p:val>
                                        </p:tav>
                                      </p:tavLst>
                                    </p:anim>
                                    <p:anim calcmode="lin" valueType="num">
                                      <p:cBhvr additive="base">
                                        <p:cTn id="811" dur="3000"/>
                                        <p:tgtEl>
                                          <p:spTgt spid="94"/>
                                        </p:tgtEl>
                                        <p:attrNameLst>
                                          <p:attrName>ppt_y</p:attrName>
                                        </p:attrNameLst>
                                      </p:cBhvr>
                                      <p:tavLst>
                                        <p:tav tm="0">
                                          <p:val>
                                            <p:strVal val="ppt_y"/>
                                          </p:val>
                                        </p:tav>
                                        <p:tav tm="100000">
                                          <p:val>
                                            <p:strVal val="1+ppt_h/2"/>
                                          </p:val>
                                        </p:tav>
                                      </p:tavLst>
                                    </p:anim>
                                    <p:set>
                                      <p:cBhvr>
                                        <p:cTn id="812" dur="1" fill="hold">
                                          <p:stCondLst>
                                            <p:cond delay="2999"/>
                                          </p:stCondLst>
                                        </p:cTn>
                                        <p:tgtEl>
                                          <p:spTgt spid="94"/>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3000"/>
                                        <p:tgtEl>
                                          <p:spTgt spid="95"/>
                                        </p:tgtEl>
                                        <p:attrNameLst>
                                          <p:attrName>ppt_x</p:attrName>
                                        </p:attrNameLst>
                                      </p:cBhvr>
                                      <p:tavLst>
                                        <p:tav tm="0">
                                          <p:val>
                                            <p:strVal val="ppt_x"/>
                                          </p:val>
                                        </p:tav>
                                        <p:tav tm="100000">
                                          <p:val>
                                            <p:strVal val="0-ppt_w/2"/>
                                          </p:val>
                                        </p:tav>
                                      </p:tavLst>
                                    </p:anim>
                                    <p:anim calcmode="lin" valueType="num">
                                      <p:cBhvr additive="base">
                                        <p:cTn id="815" dur="3000"/>
                                        <p:tgtEl>
                                          <p:spTgt spid="95"/>
                                        </p:tgtEl>
                                        <p:attrNameLst>
                                          <p:attrName>ppt_y</p:attrName>
                                        </p:attrNameLst>
                                      </p:cBhvr>
                                      <p:tavLst>
                                        <p:tav tm="0">
                                          <p:val>
                                            <p:strVal val="ppt_y"/>
                                          </p:val>
                                        </p:tav>
                                        <p:tav tm="100000">
                                          <p:val>
                                            <p:strVal val="1+ppt_h/2"/>
                                          </p:val>
                                        </p:tav>
                                      </p:tavLst>
                                    </p:anim>
                                    <p:set>
                                      <p:cBhvr>
                                        <p:cTn id="816" dur="1" fill="hold">
                                          <p:stCondLst>
                                            <p:cond delay="2999"/>
                                          </p:stCondLst>
                                        </p:cTn>
                                        <p:tgtEl>
                                          <p:spTgt spid="95"/>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3000"/>
                                        <p:tgtEl>
                                          <p:spTgt spid="96"/>
                                        </p:tgtEl>
                                        <p:attrNameLst>
                                          <p:attrName>ppt_x</p:attrName>
                                        </p:attrNameLst>
                                      </p:cBhvr>
                                      <p:tavLst>
                                        <p:tav tm="0">
                                          <p:val>
                                            <p:strVal val="ppt_x"/>
                                          </p:val>
                                        </p:tav>
                                        <p:tav tm="100000">
                                          <p:val>
                                            <p:strVal val="0-ppt_w/2"/>
                                          </p:val>
                                        </p:tav>
                                      </p:tavLst>
                                    </p:anim>
                                    <p:anim calcmode="lin" valueType="num">
                                      <p:cBhvr additive="base">
                                        <p:cTn id="819" dur="3000"/>
                                        <p:tgtEl>
                                          <p:spTgt spid="96"/>
                                        </p:tgtEl>
                                        <p:attrNameLst>
                                          <p:attrName>ppt_y</p:attrName>
                                        </p:attrNameLst>
                                      </p:cBhvr>
                                      <p:tavLst>
                                        <p:tav tm="0">
                                          <p:val>
                                            <p:strVal val="ppt_y"/>
                                          </p:val>
                                        </p:tav>
                                        <p:tav tm="100000">
                                          <p:val>
                                            <p:strVal val="1+ppt_h/2"/>
                                          </p:val>
                                        </p:tav>
                                      </p:tavLst>
                                    </p:anim>
                                    <p:set>
                                      <p:cBhvr>
                                        <p:cTn id="820" dur="1" fill="hold">
                                          <p:stCondLst>
                                            <p:cond delay="2999"/>
                                          </p:stCondLst>
                                        </p:cTn>
                                        <p:tgtEl>
                                          <p:spTgt spid="96"/>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3000"/>
                                        <p:tgtEl>
                                          <p:spTgt spid="97"/>
                                        </p:tgtEl>
                                        <p:attrNameLst>
                                          <p:attrName>ppt_x</p:attrName>
                                        </p:attrNameLst>
                                      </p:cBhvr>
                                      <p:tavLst>
                                        <p:tav tm="0">
                                          <p:val>
                                            <p:strVal val="ppt_x"/>
                                          </p:val>
                                        </p:tav>
                                        <p:tav tm="100000">
                                          <p:val>
                                            <p:strVal val="0-ppt_w/2"/>
                                          </p:val>
                                        </p:tav>
                                      </p:tavLst>
                                    </p:anim>
                                    <p:anim calcmode="lin" valueType="num">
                                      <p:cBhvr additive="base">
                                        <p:cTn id="823" dur="3000"/>
                                        <p:tgtEl>
                                          <p:spTgt spid="97"/>
                                        </p:tgtEl>
                                        <p:attrNameLst>
                                          <p:attrName>ppt_y</p:attrName>
                                        </p:attrNameLst>
                                      </p:cBhvr>
                                      <p:tavLst>
                                        <p:tav tm="0">
                                          <p:val>
                                            <p:strVal val="ppt_y"/>
                                          </p:val>
                                        </p:tav>
                                        <p:tav tm="100000">
                                          <p:val>
                                            <p:strVal val="1+ppt_h/2"/>
                                          </p:val>
                                        </p:tav>
                                      </p:tavLst>
                                    </p:anim>
                                    <p:set>
                                      <p:cBhvr>
                                        <p:cTn id="824" dur="1" fill="hold">
                                          <p:stCondLst>
                                            <p:cond delay="2999"/>
                                          </p:stCondLst>
                                        </p:cTn>
                                        <p:tgtEl>
                                          <p:spTgt spid="97"/>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3000"/>
                                        <p:tgtEl>
                                          <p:spTgt spid="98"/>
                                        </p:tgtEl>
                                        <p:attrNameLst>
                                          <p:attrName>ppt_x</p:attrName>
                                        </p:attrNameLst>
                                      </p:cBhvr>
                                      <p:tavLst>
                                        <p:tav tm="0">
                                          <p:val>
                                            <p:strVal val="ppt_x"/>
                                          </p:val>
                                        </p:tav>
                                        <p:tav tm="100000">
                                          <p:val>
                                            <p:strVal val="0-ppt_w/2"/>
                                          </p:val>
                                        </p:tav>
                                      </p:tavLst>
                                    </p:anim>
                                    <p:anim calcmode="lin" valueType="num">
                                      <p:cBhvr additive="base">
                                        <p:cTn id="827" dur="3000"/>
                                        <p:tgtEl>
                                          <p:spTgt spid="98"/>
                                        </p:tgtEl>
                                        <p:attrNameLst>
                                          <p:attrName>ppt_y</p:attrName>
                                        </p:attrNameLst>
                                      </p:cBhvr>
                                      <p:tavLst>
                                        <p:tav tm="0">
                                          <p:val>
                                            <p:strVal val="ppt_y"/>
                                          </p:val>
                                        </p:tav>
                                        <p:tav tm="100000">
                                          <p:val>
                                            <p:strVal val="1+ppt_h/2"/>
                                          </p:val>
                                        </p:tav>
                                      </p:tavLst>
                                    </p:anim>
                                    <p:set>
                                      <p:cBhvr>
                                        <p:cTn id="828" dur="1" fill="hold">
                                          <p:stCondLst>
                                            <p:cond delay="2999"/>
                                          </p:stCondLst>
                                        </p:cTn>
                                        <p:tgtEl>
                                          <p:spTgt spid="98"/>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3000"/>
                                        <p:tgtEl>
                                          <p:spTgt spid="99"/>
                                        </p:tgtEl>
                                        <p:attrNameLst>
                                          <p:attrName>ppt_x</p:attrName>
                                        </p:attrNameLst>
                                      </p:cBhvr>
                                      <p:tavLst>
                                        <p:tav tm="0">
                                          <p:val>
                                            <p:strVal val="ppt_x"/>
                                          </p:val>
                                        </p:tav>
                                        <p:tav tm="100000">
                                          <p:val>
                                            <p:strVal val="0-ppt_w/2"/>
                                          </p:val>
                                        </p:tav>
                                      </p:tavLst>
                                    </p:anim>
                                    <p:anim calcmode="lin" valueType="num">
                                      <p:cBhvr additive="base">
                                        <p:cTn id="831" dur="3000"/>
                                        <p:tgtEl>
                                          <p:spTgt spid="99"/>
                                        </p:tgtEl>
                                        <p:attrNameLst>
                                          <p:attrName>ppt_y</p:attrName>
                                        </p:attrNameLst>
                                      </p:cBhvr>
                                      <p:tavLst>
                                        <p:tav tm="0">
                                          <p:val>
                                            <p:strVal val="ppt_y"/>
                                          </p:val>
                                        </p:tav>
                                        <p:tav tm="100000">
                                          <p:val>
                                            <p:strVal val="1+ppt_h/2"/>
                                          </p:val>
                                        </p:tav>
                                      </p:tavLst>
                                    </p:anim>
                                    <p:set>
                                      <p:cBhvr>
                                        <p:cTn id="832" dur="1" fill="hold">
                                          <p:stCondLst>
                                            <p:cond delay="2999"/>
                                          </p:stCondLst>
                                        </p:cTn>
                                        <p:tgtEl>
                                          <p:spTgt spid="99"/>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3000"/>
                                        <p:tgtEl>
                                          <p:spTgt spid="100"/>
                                        </p:tgtEl>
                                        <p:attrNameLst>
                                          <p:attrName>ppt_x</p:attrName>
                                        </p:attrNameLst>
                                      </p:cBhvr>
                                      <p:tavLst>
                                        <p:tav tm="0">
                                          <p:val>
                                            <p:strVal val="ppt_x"/>
                                          </p:val>
                                        </p:tav>
                                        <p:tav tm="100000">
                                          <p:val>
                                            <p:strVal val="0-ppt_w/2"/>
                                          </p:val>
                                        </p:tav>
                                      </p:tavLst>
                                    </p:anim>
                                    <p:anim calcmode="lin" valueType="num">
                                      <p:cBhvr additive="base">
                                        <p:cTn id="835" dur="3000"/>
                                        <p:tgtEl>
                                          <p:spTgt spid="100"/>
                                        </p:tgtEl>
                                        <p:attrNameLst>
                                          <p:attrName>ppt_y</p:attrName>
                                        </p:attrNameLst>
                                      </p:cBhvr>
                                      <p:tavLst>
                                        <p:tav tm="0">
                                          <p:val>
                                            <p:strVal val="ppt_y"/>
                                          </p:val>
                                        </p:tav>
                                        <p:tav tm="100000">
                                          <p:val>
                                            <p:strVal val="1+ppt_h/2"/>
                                          </p:val>
                                        </p:tav>
                                      </p:tavLst>
                                    </p:anim>
                                    <p:set>
                                      <p:cBhvr>
                                        <p:cTn id="836" dur="1" fill="hold">
                                          <p:stCondLst>
                                            <p:cond delay="2999"/>
                                          </p:stCondLst>
                                        </p:cTn>
                                        <p:tgtEl>
                                          <p:spTgt spid="100"/>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3000"/>
                                        <p:tgtEl>
                                          <p:spTgt spid="101"/>
                                        </p:tgtEl>
                                        <p:attrNameLst>
                                          <p:attrName>ppt_x</p:attrName>
                                        </p:attrNameLst>
                                      </p:cBhvr>
                                      <p:tavLst>
                                        <p:tav tm="0">
                                          <p:val>
                                            <p:strVal val="ppt_x"/>
                                          </p:val>
                                        </p:tav>
                                        <p:tav tm="100000">
                                          <p:val>
                                            <p:strVal val="0-ppt_w/2"/>
                                          </p:val>
                                        </p:tav>
                                      </p:tavLst>
                                    </p:anim>
                                    <p:anim calcmode="lin" valueType="num">
                                      <p:cBhvr additive="base">
                                        <p:cTn id="839" dur="3000"/>
                                        <p:tgtEl>
                                          <p:spTgt spid="101"/>
                                        </p:tgtEl>
                                        <p:attrNameLst>
                                          <p:attrName>ppt_y</p:attrName>
                                        </p:attrNameLst>
                                      </p:cBhvr>
                                      <p:tavLst>
                                        <p:tav tm="0">
                                          <p:val>
                                            <p:strVal val="ppt_y"/>
                                          </p:val>
                                        </p:tav>
                                        <p:tav tm="100000">
                                          <p:val>
                                            <p:strVal val="1+ppt_h/2"/>
                                          </p:val>
                                        </p:tav>
                                      </p:tavLst>
                                    </p:anim>
                                    <p:set>
                                      <p:cBhvr>
                                        <p:cTn id="840" dur="1" fill="hold">
                                          <p:stCondLst>
                                            <p:cond delay="2999"/>
                                          </p:stCondLst>
                                        </p:cTn>
                                        <p:tgtEl>
                                          <p:spTgt spid="101"/>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3000"/>
                                        <p:tgtEl>
                                          <p:spTgt spid="102"/>
                                        </p:tgtEl>
                                        <p:attrNameLst>
                                          <p:attrName>ppt_x</p:attrName>
                                        </p:attrNameLst>
                                      </p:cBhvr>
                                      <p:tavLst>
                                        <p:tav tm="0">
                                          <p:val>
                                            <p:strVal val="ppt_x"/>
                                          </p:val>
                                        </p:tav>
                                        <p:tav tm="100000">
                                          <p:val>
                                            <p:strVal val="0-ppt_w/2"/>
                                          </p:val>
                                        </p:tav>
                                      </p:tavLst>
                                    </p:anim>
                                    <p:anim calcmode="lin" valueType="num">
                                      <p:cBhvr additive="base">
                                        <p:cTn id="843" dur="3000"/>
                                        <p:tgtEl>
                                          <p:spTgt spid="102"/>
                                        </p:tgtEl>
                                        <p:attrNameLst>
                                          <p:attrName>ppt_y</p:attrName>
                                        </p:attrNameLst>
                                      </p:cBhvr>
                                      <p:tavLst>
                                        <p:tav tm="0">
                                          <p:val>
                                            <p:strVal val="ppt_y"/>
                                          </p:val>
                                        </p:tav>
                                        <p:tav tm="100000">
                                          <p:val>
                                            <p:strVal val="1+ppt_h/2"/>
                                          </p:val>
                                        </p:tav>
                                      </p:tavLst>
                                    </p:anim>
                                    <p:set>
                                      <p:cBhvr>
                                        <p:cTn id="844" dur="1" fill="hold">
                                          <p:stCondLst>
                                            <p:cond delay="2999"/>
                                          </p:stCondLst>
                                        </p:cTn>
                                        <p:tgtEl>
                                          <p:spTgt spid="102"/>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3000"/>
                                        <p:tgtEl>
                                          <p:spTgt spid="103"/>
                                        </p:tgtEl>
                                        <p:attrNameLst>
                                          <p:attrName>ppt_x</p:attrName>
                                        </p:attrNameLst>
                                      </p:cBhvr>
                                      <p:tavLst>
                                        <p:tav tm="0">
                                          <p:val>
                                            <p:strVal val="ppt_x"/>
                                          </p:val>
                                        </p:tav>
                                        <p:tav tm="100000">
                                          <p:val>
                                            <p:strVal val="0-ppt_w/2"/>
                                          </p:val>
                                        </p:tav>
                                      </p:tavLst>
                                    </p:anim>
                                    <p:anim calcmode="lin" valueType="num">
                                      <p:cBhvr additive="base">
                                        <p:cTn id="847" dur="3000"/>
                                        <p:tgtEl>
                                          <p:spTgt spid="103"/>
                                        </p:tgtEl>
                                        <p:attrNameLst>
                                          <p:attrName>ppt_y</p:attrName>
                                        </p:attrNameLst>
                                      </p:cBhvr>
                                      <p:tavLst>
                                        <p:tav tm="0">
                                          <p:val>
                                            <p:strVal val="ppt_y"/>
                                          </p:val>
                                        </p:tav>
                                        <p:tav tm="100000">
                                          <p:val>
                                            <p:strVal val="1+ppt_h/2"/>
                                          </p:val>
                                        </p:tav>
                                      </p:tavLst>
                                    </p:anim>
                                    <p:set>
                                      <p:cBhvr>
                                        <p:cTn id="848" dur="1" fill="hold">
                                          <p:stCondLst>
                                            <p:cond delay="2999"/>
                                          </p:stCondLst>
                                        </p:cTn>
                                        <p:tgtEl>
                                          <p:spTgt spid="103"/>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3000"/>
                                        <p:tgtEl>
                                          <p:spTgt spid="104"/>
                                        </p:tgtEl>
                                        <p:attrNameLst>
                                          <p:attrName>ppt_x</p:attrName>
                                        </p:attrNameLst>
                                      </p:cBhvr>
                                      <p:tavLst>
                                        <p:tav tm="0">
                                          <p:val>
                                            <p:strVal val="ppt_x"/>
                                          </p:val>
                                        </p:tav>
                                        <p:tav tm="100000">
                                          <p:val>
                                            <p:strVal val="0-ppt_w/2"/>
                                          </p:val>
                                        </p:tav>
                                      </p:tavLst>
                                    </p:anim>
                                    <p:anim calcmode="lin" valueType="num">
                                      <p:cBhvr additive="base">
                                        <p:cTn id="851" dur="3000"/>
                                        <p:tgtEl>
                                          <p:spTgt spid="104"/>
                                        </p:tgtEl>
                                        <p:attrNameLst>
                                          <p:attrName>ppt_y</p:attrName>
                                        </p:attrNameLst>
                                      </p:cBhvr>
                                      <p:tavLst>
                                        <p:tav tm="0">
                                          <p:val>
                                            <p:strVal val="ppt_y"/>
                                          </p:val>
                                        </p:tav>
                                        <p:tav tm="100000">
                                          <p:val>
                                            <p:strVal val="1+ppt_h/2"/>
                                          </p:val>
                                        </p:tav>
                                      </p:tavLst>
                                    </p:anim>
                                    <p:set>
                                      <p:cBhvr>
                                        <p:cTn id="852" dur="1" fill="hold">
                                          <p:stCondLst>
                                            <p:cond delay="2999"/>
                                          </p:stCondLst>
                                        </p:cTn>
                                        <p:tgtEl>
                                          <p:spTgt spid="104"/>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3000"/>
                                        <p:tgtEl>
                                          <p:spTgt spid="105"/>
                                        </p:tgtEl>
                                        <p:attrNameLst>
                                          <p:attrName>ppt_x</p:attrName>
                                        </p:attrNameLst>
                                      </p:cBhvr>
                                      <p:tavLst>
                                        <p:tav tm="0">
                                          <p:val>
                                            <p:strVal val="ppt_x"/>
                                          </p:val>
                                        </p:tav>
                                        <p:tav tm="100000">
                                          <p:val>
                                            <p:strVal val="0-ppt_w/2"/>
                                          </p:val>
                                        </p:tav>
                                      </p:tavLst>
                                    </p:anim>
                                    <p:anim calcmode="lin" valueType="num">
                                      <p:cBhvr additive="base">
                                        <p:cTn id="855" dur="3000"/>
                                        <p:tgtEl>
                                          <p:spTgt spid="105"/>
                                        </p:tgtEl>
                                        <p:attrNameLst>
                                          <p:attrName>ppt_y</p:attrName>
                                        </p:attrNameLst>
                                      </p:cBhvr>
                                      <p:tavLst>
                                        <p:tav tm="0">
                                          <p:val>
                                            <p:strVal val="ppt_y"/>
                                          </p:val>
                                        </p:tav>
                                        <p:tav tm="100000">
                                          <p:val>
                                            <p:strVal val="1+ppt_h/2"/>
                                          </p:val>
                                        </p:tav>
                                      </p:tavLst>
                                    </p:anim>
                                    <p:set>
                                      <p:cBhvr>
                                        <p:cTn id="856" dur="1" fill="hold">
                                          <p:stCondLst>
                                            <p:cond delay="2999"/>
                                          </p:stCondLst>
                                        </p:cTn>
                                        <p:tgtEl>
                                          <p:spTgt spid="105"/>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3000"/>
                                        <p:tgtEl>
                                          <p:spTgt spid="106"/>
                                        </p:tgtEl>
                                        <p:attrNameLst>
                                          <p:attrName>ppt_x</p:attrName>
                                        </p:attrNameLst>
                                      </p:cBhvr>
                                      <p:tavLst>
                                        <p:tav tm="0">
                                          <p:val>
                                            <p:strVal val="ppt_x"/>
                                          </p:val>
                                        </p:tav>
                                        <p:tav tm="100000">
                                          <p:val>
                                            <p:strVal val="0-ppt_w/2"/>
                                          </p:val>
                                        </p:tav>
                                      </p:tavLst>
                                    </p:anim>
                                    <p:anim calcmode="lin" valueType="num">
                                      <p:cBhvr additive="base">
                                        <p:cTn id="859" dur="3000"/>
                                        <p:tgtEl>
                                          <p:spTgt spid="106"/>
                                        </p:tgtEl>
                                        <p:attrNameLst>
                                          <p:attrName>ppt_y</p:attrName>
                                        </p:attrNameLst>
                                      </p:cBhvr>
                                      <p:tavLst>
                                        <p:tav tm="0">
                                          <p:val>
                                            <p:strVal val="ppt_y"/>
                                          </p:val>
                                        </p:tav>
                                        <p:tav tm="100000">
                                          <p:val>
                                            <p:strVal val="1+ppt_h/2"/>
                                          </p:val>
                                        </p:tav>
                                      </p:tavLst>
                                    </p:anim>
                                    <p:set>
                                      <p:cBhvr>
                                        <p:cTn id="860" dur="1" fill="hold">
                                          <p:stCondLst>
                                            <p:cond delay="2999"/>
                                          </p:stCondLst>
                                        </p:cTn>
                                        <p:tgtEl>
                                          <p:spTgt spid="106"/>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3000"/>
                                        <p:tgtEl>
                                          <p:spTgt spid="107"/>
                                        </p:tgtEl>
                                        <p:attrNameLst>
                                          <p:attrName>ppt_x</p:attrName>
                                        </p:attrNameLst>
                                      </p:cBhvr>
                                      <p:tavLst>
                                        <p:tav tm="0">
                                          <p:val>
                                            <p:strVal val="ppt_x"/>
                                          </p:val>
                                        </p:tav>
                                        <p:tav tm="100000">
                                          <p:val>
                                            <p:strVal val="0-ppt_w/2"/>
                                          </p:val>
                                        </p:tav>
                                      </p:tavLst>
                                    </p:anim>
                                    <p:anim calcmode="lin" valueType="num">
                                      <p:cBhvr additive="base">
                                        <p:cTn id="863" dur="3000"/>
                                        <p:tgtEl>
                                          <p:spTgt spid="107"/>
                                        </p:tgtEl>
                                        <p:attrNameLst>
                                          <p:attrName>ppt_y</p:attrName>
                                        </p:attrNameLst>
                                      </p:cBhvr>
                                      <p:tavLst>
                                        <p:tav tm="0">
                                          <p:val>
                                            <p:strVal val="ppt_y"/>
                                          </p:val>
                                        </p:tav>
                                        <p:tav tm="100000">
                                          <p:val>
                                            <p:strVal val="1+ppt_h/2"/>
                                          </p:val>
                                        </p:tav>
                                      </p:tavLst>
                                    </p:anim>
                                    <p:set>
                                      <p:cBhvr>
                                        <p:cTn id="864" dur="1" fill="hold">
                                          <p:stCondLst>
                                            <p:cond delay="2999"/>
                                          </p:stCondLst>
                                        </p:cTn>
                                        <p:tgtEl>
                                          <p:spTgt spid="107"/>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3000"/>
                                        <p:tgtEl>
                                          <p:spTgt spid="108"/>
                                        </p:tgtEl>
                                        <p:attrNameLst>
                                          <p:attrName>ppt_x</p:attrName>
                                        </p:attrNameLst>
                                      </p:cBhvr>
                                      <p:tavLst>
                                        <p:tav tm="0">
                                          <p:val>
                                            <p:strVal val="ppt_x"/>
                                          </p:val>
                                        </p:tav>
                                        <p:tav tm="100000">
                                          <p:val>
                                            <p:strVal val="0-ppt_w/2"/>
                                          </p:val>
                                        </p:tav>
                                      </p:tavLst>
                                    </p:anim>
                                    <p:anim calcmode="lin" valueType="num">
                                      <p:cBhvr additive="base">
                                        <p:cTn id="867" dur="3000"/>
                                        <p:tgtEl>
                                          <p:spTgt spid="108"/>
                                        </p:tgtEl>
                                        <p:attrNameLst>
                                          <p:attrName>ppt_y</p:attrName>
                                        </p:attrNameLst>
                                      </p:cBhvr>
                                      <p:tavLst>
                                        <p:tav tm="0">
                                          <p:val>
                                            <p:strVal val="ppt_y"/>
                                          </p:val>
                                        </p:tav>
                                        <p:tav tm="100000">
                                          <p:val>
                                            <p:strVal val="1+ppt_h/2"/>
                                          </p:val>
                                        </p:tav>
                                      </p:tavLst>
                                    </p:anim>
                                    <p:set>
                                      <p:cBhvr>
                                        <p:cTn id="868" dur="1" fill="hold">
                                          <p:stCondLst>
                                            <p:cond delay="2999"/>
                                          </p:stCondLst>
                                        </p:cTn>
                                        <p:tgtEl>
                                          <p:spTgt spid="108"/>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3000"/>
                                        <p:tgtEl>
                                          <p:spTgt spid="109"/>
                                        </p:tgtEl>
                                        <p:attrNameLst>
                                          <p:attrName>ppt_x</p:attrName>
                                        </p:attrNameLst>
                                      </p:cBhvr>
                                      <p:tavLst>
                                        <p:tav tm="0">
                                          <p:val>
                                            <p:strVal val="ppt_x"/>
                                          </p:val>
                                        </p:tav>
                                        <p:tav tm="100000">
                                          <p:val>
                                            <p:strVal val="0-ppt_w/2"/>
                                          </p:val>
                                        </p:tav>
                                      </p:tavLst>
                                    </p:anim>
                                    <p:anim calcmode="lin" valueType="num">
                                      <p:cBhvr additive="base">
                                        <p:cTn id="871" dur="3000"/>
                                        <p:tgtEl>
                                          <p:spTgt spid="109"/>
                                        </p:tgtEl>
                                        <p:attrNameLst>
                                          <p:attrName>ppt_y</p:attrName>
                                        </p:attrNameLst>
                                      </p:cBhvr>
                                      <p:tavLst>
                                        <p:tav tm="0">
                                          <p:val>
                                            <p:strVal val="ppt_y"/>
                                          </p:val>
                                        </p:tav>
                                        <p:tav tm="100000">
                                          <p:val>
                                            <p:strVal val="1+ppt_h/2"/>
                                          </p:val>
                                        </p:tav>
                                      </p:tavLst>
                                    </p:anim>
                                    <p:set>
                                      <p:cBhvr>
                                        <p:cTn id="872" dur="1" fill="hold">
                                          <p:stCondLst>
                                            <p:cond delay="2999"/>
                                          </p:stCondLst>
                                        </p:cTn>
                                        <p:tgtEl>
                                          <p:spTgt spid="109"/>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3000"/>
                                        <p:tgtEl>
                                          <p:spTgt spid="110"/>
                                        </p:tgtEl>
                                        <p:attrNameLst>
                                          <p:attrName>ppt_x</p:attrName>
                                        </p:attrNameLst>
                                      </p:cBhvr>
                                      <p:tavLst>
                                        <p:tav tm="0">
                                          <p:val>
                                            <p:strVal val="ppt_x"/>
                                          </p:val>
                                        </p:tav>
                                        <p:tav tm="100000">
                                          <p:val>
                                            <p:strVal val="0-ppt_w/2"/>
                                          </p:val>
                                        </p:tav>
                                      </p:tavLst>
                                    </p:anim>
                                    <p:anim calcmode="lin" valueType="num">
                                      <p:cBhvr additive="base">
                                        <p:cTn id="875" dur="3000"/>
                                        <p:tgtEl>
                                          <p:spTgt spid="110"/>
                                        </p:tgtEl>
                                        <p:attrNameLst>
                                          <p:attrName>ppt_y</p:attrName>
                                        </p:attrNameLst>
                                      </p:cBhvr>
                                      <p:tavLst>
                                        <p:tav tm="0">
                                          <p:val>
                                            <p:strVal val="ppt_y"/>
                                          </p:val>
                                        </p:tav>
                                        <p:tav tm="100000">
                                          <p:val>
                                            <p:strVal val="1+ppt_h/2"/>
                                          </p:val>
                                        </p:tav>
                                      </p:tavLst>
                                    </p:anim>
                                    <p:set>
                                      <p:cBhvr>
                                        <p:cTn id="876" dur="1" fill="hold">
                                          <p:stCondLst>
                                            <p:cond delay="2999"/>
                                          </p:stCondLst>
                                        </p:cTn>
                                        <p:tgtEl>
                                          <p:spTgt spid="110"/>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3000"/>
                                        <p:tgtEl>
                                          <p:spTgt spid="111"/>
                                        </p:tgtEl>
                                        <p:attrNameLst>
                                          <p:attrName>ppt_x</p:attrName>
                                        </p:attrNameLst>
                                      </p:cBhvr>
                                      <p:tavLst>
                                        <p:tav tm="0">
                                          <p:val>
                                            <p:strVal val="ppt_x"/>
                                          </p:val>
                                        </p:tav>
                                        <p:tav tm="100000">
                                          <p:val>
                                            <p:strVal val="0-ppt_w/2"/>
                                          </p:val>
                                        </p:tav>
                                      </p:tavLst>
                                    </p:anim>
                                    <p:anim calcmode="lin" valueType="num">
                                      <p:cBhvr additive="base">
                                        <p:cTn id="879" dur="3000"/>
                                        <p:tgtEl>
                                          <p:spTgt spid="111"/>
                                        </p:tgtEl>
                                        <p:attrNameLst>
                                          <p:attrName>ppt_y</p:attrName>
                                        </p:attrNameLst>
                                      </p:cBhvr>
                                      <p:tavLst>
                                        <p:tav tm="0">
                                          <p:val>
                                            <p:strVal val="ppt_y"/>
                                          </p:val>
                                        </p:tav>
                                        <p:tav tm="100000">
                                          <p:val>
                                            <p:strVal val="1+ppt_h/2"/>
                                          </p:val>
                                        </p:tav>
                                      </p:tavLst>
                                    </p:anim>
                                    <p:set>
                                      <p:cBhvr>
                                        <p:cTn id="880" dur="1" fill="hold">
                                          <p:stCondLst>
                                            <p:cond delay="2999"/>
                                          </p:stCondLst>
                                        </p:cTn>
                                        <p:tgtEl>
                                          <p:spTgt spid="111"/>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3000"/>
                                        <p:tgtEl>
                                          <p:spTgt spid="112"/>
                                        </p:tgtEl>
                                        <p:attrNameLst>
                                          <p:attrName>ppt_x</p:attrName>
                                        </p:attrNameLst>
                                      </p:cBhvr>
                                      <p:tavLst>
                                        <p:tav tm="0">
                                          <p:val>
                                            <p:strVal val="ppt_x"/>
                                          </p:val>
                                        </p:tav>
                                        <p:tav tm="100000">
                                          <p:val>
                                            <p:strVal val="0-ppt_w/2"/>
                                          </p:val>
                                        </p:tav>
                                      </p:tavLst>
                                    </p:anim>
                                    <p:anim calcmode="lin" valueType="num">
                                      <p:cBhvr additive="base">
                                        <p:cTn id="883" dur="3000"/>
                                        <p:tgtEl>
                                          <p:spTgt spid="112"/>
                                        </p:tgtEl>
                                        <p:attrNameLst>
                                          <p:attrName>ppt_y</p:attrName>
                                        </p:attrNameLst>
                                      </p:cBhvr>
                                      <p:tavLst>
                                        <p:tav tm="0">
                                          <p:val>
                                            <p:strVal val="ppt_y"/>
                                          </p:val>
                                        </p:tav>
                                        <p:tav tm="100000">
                                          <p:val>
                                            <p:strVal val="1+ppt_h/2"/>
                                          </p:val>
                                        </p:tav>
                                      </p:tavLst>
                                    </p:anim>
                                    <p:set>
                                      <p:cBhvr>
                                        <p:cTn id="884" dur="1" fill="hold">
                                          <p:stCondLst>
                                            <p:cond delay="2999"/>
                                          </p:stCondLst>
                                        </p:cTn>
                                        <p:tgtEl>
                                          <p:spTgt spid="112"/>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3000"/>
                                        <p:tgtEl>
                                          <p:spTgt spid="113"/>
                                        </p:tgtEl>
                                        <p:attrNameLst>
                                          <p:attrName>ppt_x</p:attrName>
                                        </p:attrNameLst>
                                      </p:cBhvr>
                                      <p:tavLst>
                                        <p:tav tm="0">
                                          <p:val>
                                            <p:strVal val="ppt_x"/>
                                          </p:val>
                                        </p:tav>
                                        <p:tav tm="100000">
                                          <p:val>
                                            <p:strVal val="0-ppt_w/2"/>
                                          </p:val>
                                        </p:tav>
                                      </p:tavLst>
                                    </p:anim>
                                    <p:anim calcmode="lin" valueType="num">
                                      <p:cBhvr additive="base">
                                        <p:cTn id="887" dur="3000"/>
                                        <p:tgtEl>
                                          <p:spTgt spid="113"/>
                                        </p:tgtEl>
                                        <p:attrNameLst>
                                          <p:attrName>ppt_y</p:attrName>
                                        </p:attrNameLst>
                                      </p:cBhvr>
                                      <p:tavLst>
                                        <p:tav tm="0">
                                          <p:val>
                                            <p:strVal val="ppt_y"/>
                                          </p:val>
                                        </p:tav>
                                        <p:tav tm="100000">
                                          <p:val>
                                            <p:strVal val="1+ppt_h/2"/>
                                          </p:val>
                                        </p:tav>
                                      </p:tavLst>
                                    </p:anim>
                                    <p:set>
                                      <p:cBhvr>
                                        <p:cTn id="888" dur="1" fill="hold">
                                          <p:stCondLst>
                                            <p:cond delay="2999"/>
                                          </p:stCondLst>
                                        </p:cTn>
                                        <p:tgtEl>
                                          <p:spTgt spid="113"/>
                                        </p:tgtEl>
                                        <p:attrNameLst>
                                          <p:attrName>style.visibility</p:attrName>
                                        </p:attrNameLst>
                                      </p:cBhvr>
                                      <p:to>
                                        <p:strVal val="hidden"/>
                                      </p:to>
                                    </p:set>
                                  </p:childTnLst>
                                </p:cTn>
                              </p:par>
                              <p:par>
                                <p:cTn id="889" presetID="19" presetClass="exit" presetSubtype="10" fill="hold" grpId="3" nodeType="withEffect">
                                  <p:stCondLst>
                                    <p:cond delay="0"/>
                                  </p:stCondLst>
                                  <p:childTnLst>
                                    <p:anim calcmode="lin" valueType="num">
                                      <p:cBhvr>
                                        <p:cTn id="890" dur="4000"/>
                                        <p:tgtEl>
                                          <p:spTgt spid="59"/>
                                        </p:tgtEl>
                                        <p:attrNameLst>
                                          <p:attrName>ppt_h</p:attrName>
                                        </p:attrNameLst>
                                      </p:cBhvr>
                                      <p:tavLst>
                                        <p:tav tm="0">
                                          <p:val>
                                            <p:strVal val="ppt_h"/>
                                          </p:val>
                                        </p:tav>
                                        <p:tav tm="100000">
                                          <p:val>
                                            <p:strVal val="ppt_h"/>
                                          </p:val>
                                        </p:tav>
                                      </p:tavLst>
                                    </p:anim>
                                    <p:anim calcmode="lin" valueType="num">
                                      <p:cBhvr>
                                        <p:cTn id="891" dur="4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2" dur="1" fill="hold">
                                          <p:stCondLst>
                                            <p:cond delay="3999"/>
                                          </p:stCondLst>
                                        </p:cTn>
                                        <p:tgtEl>
                                          <p:spTgt spid="59"/>
                                        </p:tgtEl>
                                        <p:attrNameLst>
                                          <p:attrName>style.visibility</p:attrName>
                                        </p:attrNameLst>
                                      </p:cBhvr>
                                      <p:to>
                                        <p:strVal val="hidden"/>
                                      </p:to>
                                    </p:set>
                                  </p:childTnLst>
                                </p:cTn>
                              </p:par>
                              <p:par>
                                <p:cTn id="893" presetID="19" presetClass="exit" presetSubtype="10" fill="hold" grpId="3" nodeType="withEffect">
                                  <p:stCondLst>
                                    <p:cond delay="0"/>
                                  </p:stCondLst>
                                  <p:childTnLst>
                                    <p:anim calcmode="lin" valueType="num">
                                      <p:cBhvr>
                                        <p:cTn id="894" dur="4000"/>
                                        <p:tgtEl>
                                          <p:spTgt spid="60"/>
                                        </p:tgtEl>
                                        <p:attrNameLst>
                                          <p:attrName>ppt_h</p:attrName>
                                        </p:attrNameLst>
                                      </p:cBhvr>
                                      <p:tavLst>
                                        <p:tav tm="0">
                                          <p:val>
                                            <p:strVal val="ppt_h"/>
                                          </p:val>
                                        </p:tav>
                                        <p:tav tm="100000">
                                          <p:val>
                                            <p:strVal val="ppt_h"/>
                                          </p:val>
                                        </p:tav>
                                      </p:tavLst>
                                    </p:anim>
                                    <p:anim calcmode="lin" valueType="num">
                                      <p:cBhvr>
                                        <p:cTn id="895" dur="4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6" dur="1" fill="hold">
                                          <p:stCondLst>
                                            <p:cond delay="3999"/>
                                          </p:stCondLst>
                                        </p:cTn>
                                        <p:tgtEl>
                                          <p:spTgt spid="60"/>
                                        </p:tgtEl>
                                        <p:attrNameLst>
                                          <p:attrName>style.visibility</p:attrName>
                                        </p:attrNameLst>
                                      </p:cBhvr>
                                      <p:to>
                                        <p:strVal val="hidden"/>
                                      </p:to>
                                    </p:set>
                                  </p:childTnLst>
                                </p:cTn>
                              </p:par>
                              <p:par>
                                <p:cTn id="897" presetID="19" presetClass="exit" presetSubtype="10" fill="hold" grpId="3" nodeType="withEffect">
                                  <p:stCondLst>
                                    <p:cond delay="0"/>
                                  </p:stCondLst>
                                  <p:childTnLst>
                                    <p:anim calcmode="lin" valueType="num">
                                      <p:cBhvr>
                                        <p:cTn id="898" dur="4000"/>
                                        <p:tgtEl>
                                          <p:spTgt spid="61"/>
                                        </p:tgtEl>
                                        <p:attrNameLst>
                                          <p:attrName>ppt_h</p:attrName>
                                        </p:attrNameLst>
                                      </p:cBhvr>
                                      <p:tavLst>
                                        <p:tav tm="0">
                                          <p:val>
                                            <p:strVal val="ppt_h"/>
                                          </p:val>
                                        </p:tav>
                                        <p:tav tm="100000">
                                          <p:val>
                                            <p:strVal val="ppt_h"/>
                                          </p:val>
                                        </p:tav>
                                      </p:tavLst>
                                    </p:anim>
                                    <p:anim calcmode="lin" valueType="num">
                                      <p:cBhvr>
                                        <p:cTn id="899" dur="4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3999"/>
                                          </p:stCondLst>
                                        </p:cTn>
                                        <p:tgtEl>
                                          <p:spTgt spid="61"/>
                                        </p:tgtEl>
                                        <p:attrNameLst>
                                          <p:attrName>style.visibility</p:attrName>
                                        </p:attrNameLst>
                                      </p:cBhvr>
                                      <p:to>
                                        <p:strVal val="hidden"/>
                                      </p:to>
                                    </p:set>
                                  </p:childTnLst>
                                </p:cTn>
                              </p:par>
                              <p:par>
                                <p:cTn id="901" presetID="19" presetClass="exit" presetSubtype="10" fill="hold" grpId="3" nodeType="withEffect">
                                  <p:stCondLst>
                                    <p:cond delay="0"/>
                                  </p:stCondLst>
                                  <p:childTnLst>
                                    <p:anim calcmode="lin" valueType="num">
                                      <p:cBhvr>
                                        <p:cTn id="902" dur="4000"/>
                                        <p:tgtEl>
                                          <p:spTgt spid="62"/>
                                        </p:tgtEl>
                                        <p:attrNameLst>
                                          <p:attrName>ppt_h</p:attrName>
                                        </p:attrNameLst>
                                      </p:cBhvr>
                                      <p:tavLst>
                                        <p:tav tm="0">
                                          <p:val>
                                            <p:strVal val="ppt_h"/>
                                          </p:val>
                                        </p:tav>
                                        <p:tav tm="100000">
                                          <p:val>
                                            <p:strVal val="ppt_h"/>
                                          </p:val>
                                        </p:tav>
                                      </p:tavLst>
                                    </p:anim>
                                    <p:anim calcmode="lin" valueType="num">
                                      <p:cBhvr>
                                        <p:cTn id="903" dur="4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4" dur="1" fill="hold">
                                          <p:stCondLst>
                                            <p:cond delay="3999"/>
                                          </p:stCondLst>
                                        </p:cTn>
                                        <p:tgtEl>
                                          <p:spTgt spid="62"/>
                                        </p:tgtEl>
                                        <p:attrNameLst>
                                          <p:attrName>style.visibility</p:attrName>
                                        </p:attrNameLst>
                                      </p:cBhvr>
                                      <p:to>
                                        <p:strVal val="hidden"/>
                                      </p:to>
                                    </p:set>
                                  </p:childTnLst>
                                </p:cTn>
                              </p:par>
                              <p:par>
                                <p:cTn id="905" presetID="19" presetClass="exit" presetSubtype="10" fill="hold" grpId="3" nodeType="withEffect">
                                  <p:stCondLst>
                                    <p:cond delay="0"/>
                                  </p:stCondLst>
                                  <p:childTnLst>
                                    <p:anim calcmode="lin" valueType="num">
                                      <p:cBhvr>
                                        <p:cTn id="906" dur="4000"/>
                                        <p:tgtEl>
                                          <p:spTgt spid="63"/>
                                        </p:tgtEl>
                                        <p:attrNameLst>
                                          <p:attrName>ppt_h</p:attrName>
                                        </p:attrNameLst>
                                      </p:cBhvr>
                                      <p:tavLst>
                                        <p:tav tm="0">
                                          <p:val>
                                            <p:strVal val="ppt_h"/>
                                          </p:val>
                                        </p:tav>
                                        <p:tav tm="100000">
                                          <p:val>
                                            <p:strVal val="ppt_h"/>
                                          </p:val>
                                        </p:tav>
                                      </p:tavLst>
                                    </p:anim>
                                    <p:anim calcmode="lin" valueType="num">
                                      <p:cBhvr>
                                        <p:cTn id="907" dur="4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8" dur="1" fill="hold">
                                          <p:stCondLst>
                                            <p:cond delay="3999"/>
                                          </p:stCondLst>
                                        </p:cTn>
                                        <p:tgtEl>
                                          <p:spTgt spid="63"/>
                                        </p:tgtEl>
                                        <p:attrNameLst>
                                          <p:attrName>style.visibility</p:attrName>
                                        </p:attrNameLst>
                                      </p:cBhvr>
                                      <p:to>
                                        <p:strVal val="hidden"/>
                                      </p:to>
                                    </p:set>
                                  </p:childTnLst>
                                </p:cTn>
                              </p:par>
                              <p:par>
                                <p:cTn id="909" presetID="19" presetClass="exit" presetSubtype="10" fill="hold" grpId="3" nodeType="withEffect">
                                  <p:stCondLst>
                                    <p:cond delay="0"/>
                                  </p:stCondLst>
                                  <p:childTnLst>
                                    <p:anim calcmode="lin" valueType="num">
                                      <p:cBhvr>
                                        <p:cTn id="910" dur="4000"/>
                                        <p:tgtEl>
                                          <p:spTgt spid="64"/>
                                        </p:tgtEl>
                                        <p:attrNameLst>
                                          <p:attrName>ppt_h</p:attrName>
                                        </p:attrNameLst>
                                      </p:cBhvr>
                                      <p:tavLst>
                                        <p:tav tm="0">
                                          <p:val>
                                            <p:strVal val="ppt_h"/>
                                          </p:val>
                                        </p:tav>
                                        <p:tav tm="100000">
                                          <p:val>
                                            <p:strVal val="ppt_h"/>
                                          </p:val>
                                        </p:tav>
                                      </p:tavLst>
                                    </p:anim>
                                    <p:anim calcmode="lin" valueType="num">
                                      <p:cBhvr>
                                        <p:cTn id="911" dur="4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2" dur="1" fill="hold">
                                          <p:stCondLst>
                                            <p:cond delay="3999"/>
                                          </p:stCondLst>
                                        </p:cTn>
                                        <p:tgtEl>
                                          <p:spTgt spid="64"/>
                                        </p:tgtEl>
                                        <p:attrNameLst>
                                          <p:attrName>style.visibility</p:attrName>
                                        </p:attrNameLst>
                                      </p:cBhvr>
                                      <p:to>
                                        <p:strVal val="hidden"/>
                                      </p:to>
                                    </p:set>
                                  </p:childTnLst>
                                </p:cTn>
                              </p:par>
                              <p:par>
                                <p:cTn id="913" presetID="19" presetClass="exit" presetSubtype="10" fill="hold" grpId="3" nodeType="withEffect">
                                  <p:stCondLst>
                                    <p:cond delay="0"/>
                                  </p:stCondLst>
                                  <p:childTnLst>
                                    <p:anim calcmode="lin" valueType="num">
                                      <p:cBhvr>
                                        <p:cTn id="914" dur="4000"/>
                                        <p:tgtEl>
                                          <p:spTgt spid="65"/>
                                        </p:tgtEl>
                                        <p:attrNameLst>
                                          <p:attrName>ppt_h</p:attrName>
                                        </p:attrNameLst>
                                      </p:cBhvr>
                                      <p:tavLst>
                                        <p:tav tm="0">
                                          <p:val>
                                            <p:strVal val="ppt_h"/>
                                          </p:val>
                                        </p:tav>
                                        <p:tav tm="100000">
                                          <p:val>
                                            <p:strVal val="ppt_h"/>
                                          </p:val>
                                        </p:tav>
                                      </p:tavLst>
                                    </p:anim>
                                    <p:anim calcmode="lin" valueType="num">
                                      <p:cBhvr>
                                        <p:cTn id="915" dur="4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6" dur="1" fill="hold">
                                          <p:stCondLst>
                                            <p:cond delay="3999"/>
                                          </p:stCondLst>
                                        </p:cTn>
                                        <p:tgtEl>
                                          <p:spTgt spid="65"/>
                                        </p:tgtEl>
                                        <p:attrNameLst>
                                          <p:attrName>style.visibility</p:attrName>
                                        </p:attrNameLst>
                                      </p:cBhvr>
                                      <p:to>
                                        <p:strVal val="hidden"/>
                                      </p:to>
                                    </p:set>
                                  </p:childTnLst>
                                </p:cTn>
                              </p:par>
                              <p:par>
                                <p:cTn id="917" presetID="19" presetClass="exit" presetSubtype="10" fill="hold" grpId="3" nodeType="withEffect">
                                  <p:stCondLst>
                                    <p:cond delay="0"/>
                                  </p:stCondLst>
                                  <p:childTnLst>
                                    <p:anim calcmode="lin" valueType="num">
                                      <p:cBhvr>
                                        <p:cTn id="918" dur="4000"/>
                                        <p:tgtEl>
                                          <p:spTgt spid="66"/>
                                        </p:tgtEl>
                                        <p:attrNameLst>
                                          <p:attrName>ppt_h</p:attrName>
                                        </p:attrNameLst>
                                      </p:cBhvr>
                                      <p:tavLst>
                                        <p:tav tm="0">
                                          <p:val>
                                            <p:strVal val="ppt_h"/>
                                          </p:val>
                                        </p:tav>
                                        <p:tav tm="100000">
                                          <p:val>
                                            <p:strVal val="ppt_h"/>
                                          </p:val>
                                        </p:tav>
                                      </p:tavLst>
                                    </p:anim>
                                    <p:anim calcmode="lin" valueType="num">
                                      <p:cBhvr>
                                        <p:cTn id="919" dur="4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0" dur="1" fill="hold">
                                          <p:stCondLst>
                                            <p:cond delay="3999"/>
                                          </p:stCondLst>
                                        </p:cTn>
                                        <p:tgtEl>
                                          <p:spTgt spid="66"/>
                                        </p:tgtEl>
                                        <p:attrNameLst>
                                          <p:attrName>style.visibility</p:attrName>
                                        </p:attrNameLst>
                                      </p:cBhvr>
                                      <p:to>
                                        <p:strVal val="hidden"/>
                                      </p:to>
                                    </p:set>
                                  </p:childTnLst>
                                </p:cTn>
                              </p:par>
                              <p:par>
                                <p:cTn id="921" presetID="19" presetClass="exit" presetSubtype="10" fill="hold" grpId="3" nodeType="withEffect">
                                  <p:stCondLst>
                                    <p:cond delay="0"/>
                                  </p:stCondLst>
                                  <p:childTnLst>
                                    <p:anim calcmode="lin" valueType="num">
                                      <p:cBhvr>
                                        <p:cTn id="922" dur="4000"/>
                                        <p:tgtEl>
                                          <p:spTgt spid="67"/>
                                        </p:tgtEl>
                                        <p:attrNameLst>
                                          <p:attrName>ppt_h</p:attrName>
                                        </p:attrNameLst>
                                      </p:cBhvr>
                                      <p:tavLst>
                                        <p:tav tm="0">
                                          <p:val>
                                            <p:strVal val="ppt_h"/>
                                          </p:val>
                                        </p:tav>
                                        <p:tav tm="100000">
                                          <p:val>
                                            <p:strVal val="ppt_h"/>
                                          </p:val>
                                        </p:tav>
                                      </p:tavLst>
                                    </p:anim>
                                    <p:anim calcmode="lin" valueType="num">
                                      <p:cBhvr>
                                        <p:cTn id="923" dur="4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4" dur="1" fill="hold">
                                          <p:stCondLst>
                                            <p:cond delay="3999"/>
                                          </p:stCondLst>
                                        </p:cTn>
                                        <p:tgtEl>
                                          <p:spTgt spid="67"/>
                                        </p:tgtEl>
                                        <p:attrNameLst>
                                          <p:attrName>style.visibility</p:attrName>
                                        </p:attrNameLst>
                                      </p:cBhvr>
                                      <p:to>
                                        <p:strVal val="hidden"/>
                                      </p:to>
                                    </p:set>
                                  </p:childTnLst>
                                </p:cTn>
                              </p:par>
                              <p:par>
                                <p:cTn id="925" presetID="19" presetClass="exit" presetSubtype="10" fill="hold" grpId="3" nodeType="withEffect">
                                  <p:stCondLst>
                                    <p:cond delay="0"/>
                                  </p:stCondLst>
                                  <p:childTnLst>
                                    <p:anim calcmode="lin" valueType="num">
                                      <p:cBhvr>
                                        <p:cTn id="926" dur="4000"/>
                                        <p:tgtEl>
                                          <p:spTgt spid="68"/>
                                        </p:tgtEl>
                                        <p:attrNameLst>
                                          <p:attrName>ppt_h</p:attrName>
                                        </p:attrNameLst>
                                      </p:cBhvr>
                                      <p:tavLst>
                                        <p:tav tm="0">
                                          <p:val>
                                            <p:strVal val="ppt_h"/>
                                          </p:val>
                                        </p:tav>
                                        <p:tav tm="100000">
                                          <p:val>
                                            <p:strVal val="ppt_h"/>
                                          </p:val>
                                        </p:tav>
                                      </p:tavLst>
                                    </p:anim>
                                    <p:anim calcmode="lin" valueType="num">
                                      <p:cBhvr>
                                        <p:cTn id="927" dur="4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8" dur="1" fill="hold">
                                          <p:stCondLst>
                                            <p:cond delay="3999"/>
                                          </p:stCondLst>
                                        </p:cTn>
                                        <p:tgtEl>
                                          <p:spTgt spid="68"/>
                                        </p:tgtEl>
                                        <p:attrNameLst>
                                          <p:attrName>style.visibility</p:attrName>
                                        </p:attrNameLst>
                                      </p:cBhvr>
                                      <p:to>
                                        <p:strVal val="hidden"/>
                                      </p:to>
                                    </p:set>
                                  </p:childTnLst>
                                </p:cTn>
                              </p:par>
                              <p:par>
                                <p:cTn id="929" presetID="19" presetClass="exit" presetSubtype="10" fill="hold" grpId="3" nodeType="withEffect">
                                  <p:stCondLst>
                                    <p:cond delay="0"/>
                                  </p:stCondLst>
                                  <p:childTnLst>
                                    <p:anim calcmode="lin" valueType="num">
                                      <p:cBhvr>
                                        <p:cTn id="930" dur="4000"/>
                                        <p:tgtEl>
                                          <p:spTgt spid="69"/>
                                        </p:tgtEl>
                                        <p:attrNameLst>
                                          <p:attrName>ppt_h</p:attrName>
                                        </p:attrNameLst>
                                      </p:cBhvr>
                                      <p:tavLst>
                                        <p:tav tm="0">
                                          <p:val>
                                            <p:strVal val="ppt_h"/>
                                          </p:val>
                                        </p:tav>
                                        <p:tav tm="100000">
                                          <p:val>
                                            <p:strVal val="ppt_h"/>
                                          </p:val>
                                        </p:tav>
                                      </p:tavLst>
                                    </p:anim>
                                    <p:anim calcmode="lin" valueType="num">
                                      <p:cBhvr>
                                        <p:cTn id="931" dur="4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2" dur="1" fill="hold">
                                          <p:stCondLst>
                                            <p:cond delay="3999"/>
                                          </p:stCondLst>
                                        </p:cTn>
                                        <p:tgtEl>
                                          <p:spTgt spid="69"/>
                                        </p:tgtEl>
                                        <p:attrNameLst>
                                          <p:attrName>style.visibility</p:attrName>
                                        </p:attrNameLst>
                                      </p:cBhvr>
                                      <p:to>
                                        <p:strVal val="hidden"/>
                                      </p:to>
                                    </p:set>
                                  </p:childTnLst>
                                </p:cTn>
                              </p:par>
                              <p:par>
                                <p:cTn id="933" presetID="19" presetClass="exit" presetSubtype="10" fill="hold" grpId="3" nodeType="withEffect">
                                  <p:stCondLst>
                                    <p:cond delay="0"/>
                                  </p:stCondLst>
                                  <p:childTnLst>
                                    <p:anim calcmode="lin" valueType="num">
                                      <p:cBhvr>
                                        <p:cTn id="934" dur="4000"/>
                                        <p:tgtEl>
                                          <p:spTgt spid="70"/>
                                        </p:tgtEl>
                                        <p:attrNameLst>
                                          <p:attrName>ppt_h</p:attrName>
                                        </p:attrNameLst>
                                      </p:cBhvr>
                                      <p:tavLst>
                                        <p:tav tm="0">
                                          <p:val>
                                            <p:strVal val="ppt_h"/>
                                          </p:val>
                                        </p:tav>
                                        <p:tav tm="100000">
                                          <p:val>
                                            <p:strVal val="ppt_h"/>
                                          </p:val>
                                        </p:tav>
                                      </p:tavLst>
                                    </p:anim>
                                    <p:anim calcmode="lin" valueType="num">
                                      <p:cBhvr>
                                        <p:cTn id="935" dur="4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6" dur="1" fill="hold">
                                          <p:stCondLst>
                                            <p:cond delay="3999"/>
                                          </p:stCondLst>
                                        </p:cTn>
                                        <p:tgtEl>
                                          <p:spTgt spid="70"/>
                                        </p:tgtEl>
                                        <p:attrNameLst>
                                          <p:attrName>style.visibility</p:attrName>
                                        </p:attrNameLst>
                                      </p:cBhvr>
                                      <p:to>
                                        <p:strVal val="hidden"/>
                                      </p:to>
                                    </p:set>
                                  </p:childTnLst>
                                </p:cTn>
                              </p:par>
                              <p:par>
                                <p:cTn id="937" presetID="19" presetClass="exit" presetSubtype="10" fill="hold" grpId="3" nodeType="withEffect">
                                  <p:stCondLst>
                                    <p:cond delay="0"/>
                                  </p:stCondLst>
                                  <p:childTnLst>
                                    <p:anim calcmode="lin" valueType="num">
                                      <p:cBhvr>
                                        <p:cTn id="938" dur="4000"/>
                                        <p:tgtEl>
                                          <p:spTgt spid="71"/>
                                        </p:tgtEl>
                                        <p:attrNameLst>
                                          <p:attrName>ppt_h</p:attrName>
                                        </p:attrNameLst>
                                      </p:cBhvr>
                                      <p:tavLst>
                                        <p:tav tm="0">
                                          <p:val>
                                            <p:strVal val="ppt_h"/>
                                          </p:val>
                                        </p:tav>
                                        <p:tav tm="100000">
                                          <p:val>
                                            <p:strVal val="ppt_h"/>
                                          </p:val>
                                        </p:tav>
                                      </p:tavLst>
                                    </p:anim>
                                    <p:anim calcmode="lin" valueType="num">
                                      <p:cBhvr>
                                        <p:cTn id="939" dur="4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0" dur="1" fill="hold">
                                          <p:stCondLst>
                                            <p:cond delay="3999"/>
                                          </p:stCondLst>
                                        </p:cTn>
                                        <p:tgtEl>
                                          <p:spTgt spid="71"/>
                                        </p:tgtEl>
                                        <p:attrNameLst>
                                          <p:attrName>style.visibility</p:attrName>
                                        </p:attrNameLst>
                                      </p:cBhvr>
                                      <p:to>
                                        <p:strVal val="hidden"/>
                                      </p:to>
                                    </p:set>
                                  </p:childTnLst>
                                </p:cTn>
                              </p:par>
                              <p:par>
                                <p:cTn id="941" presetID="19" presetClass="exit" presetSubtype="10" fill="hold" grpId="3" nodeType="withEffect">
                                  <p:stCondLst>
                                    <p:cond delay="0"/>
                                  </p:stCondLst>
                                  <p:childTnLst>
                                    <p:anim calcmode="lin" valueType="num">
                                      <p:cBhvr>
                                        <p:cTn id="942" dur="4000"/>
                                        <p:tgtEl>
                                          <p:spTgt spid="72"/>
                                        </p:tgtEl>
                                        <p:attrNameLst>
                                          <p:attrName>ppt_h</p:attrName>
                                        </p:attrNameLst>
                                      </p:cBhvr>
                                      <p:tavLst>
                                        <p:tav tm="0">
                                          <p:val>
                                            <p:strVal val="ppt_h"/>
                                          </p:val>
                                        </p:tav>
                                        <p:tav tm="100000">
                                          <p:val>
                                            <p:strVal val="ppt_h"/>
                                          </p:val>
                                        </p:tav>
                                      </p:tavLst>
                                    </p:anim>
                                    <p:anim calcmode="lin" valueType="num">
                                      <p:cBhvr>
                                        <p:cTn id="943" dur="4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3999"/>
                                          </p:stCondLst>
                                        </p:cTn>
                                        <p:tgtEl>
                                          <p:spTgt spid="72"/>
                                        </p:tgtEl>
                                        <p:attrNameLst>
                                          <p:attrName>style.visibility</p:attrName>
                                        </p:attrNameLst>
                                      </p:cBhvr>
                                      <p:to>
                                        <p:strVal val="hidden"/>
                                      </p:to>
                                    </p:set>
                                  </p:childTnLst>
                                </p:cTn>
                              </p:par>
                              <p:par>
                                <p:cTn id="945" presetID="19" presetClass="exit" presetSubtype="10" fill="hold" grpId="3" nodeType="withEffect">
                                  <p:stCondLst>
                                    <p:cond delay="0"/>
                                  </p:stCondLst>
                                  <p:childTnLst>
                                    <p:anim calcmode="lin" valueType="num">
                                      <p:cBhvr>
                                        <p:cTn id="946" dur="4000"/>
                                        <p:tgtEl>
                                          <p:spTgt spid="73"/>
                                        </p:tgtEl>
                                        <p:attrNameLst>
                                          <p:attrName>ppt_h</p:attrName>
                                        </p:attrNameLst>
                                      </p:cBhvr>
                                      <p:tavLst>
                                        <p:tav tm="0">
                                          <p:val>
                                            <p:strVal val="ppt_h"/>
                                          </p:val>
                                        </p:tav>
                                        <p:tav tm="100000">
                                          <p:val>
                                            <p:strVal val="ppt_h"/>
                                          </p:val>
                                        </p:tav>
                                      </p:tavLst>
                                    </p:anim>
                                    <p:anim calcmode="lin" valueType="num">
                                      <p:cBhvr>
                                        <p:cTn id="947" dur="4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8" dur="1" fill="hold">
                                          <p:stCondLst>
                                            <p:cond delay="3999"/>
                                          </p:stCondLst>
                                        </p:cTn>
                                        <p:tgtEl>
                                          <p:spTgt spid="73"/>
                                        </p:tgtEl>
                                        <p:attrNameLst>
                                          <p:attrName>style.visibility</p:attrName>
                                        </p:attrNameLst>
                                      </p:cBhvr>
                                      <p:to>
                                        <p:strVal val="hidden"/>
                                      </p:to>
                                    </p:set>
                                  </p:childTnLst>
                                </p:cTn>
                              </p:par>
                              <p:par>
                                <p:cTn id="949" presetID="19" presetClass="exit" presetSubtype="10" fill="hold" grpId="3" nodeType="withEffect">
                                  <p:stCondLst>
                                    <p:cond delay="0"/>
                                  </p:stCondLst>
                                  <p:childTnLst>
                                    <p:anim calcmode="lin" valueType="num">
                                      <p:cBhvr>
                                        <p:cTn id="950" dur="4000"/>
                                        <p:tgtEl>
                                          <p:spTgt spid="74"/>
                                        </p:tgtEl>
                                        <p:attrNameLst>
                                          <p:attrName>ppt_h</p:attrName>
                                        </p:attrNameLst>
                                      </p:cBhvr>
                                      <p:tavLst>
                                        <p:tav tm="0">
                                          <p:val>
                                            <p:strVal val="ppt_h"/>
                                          </p:val>
                                        </p:tav>
                                        <p:tav tm="100000">
                                          <p:val>
                                            <p:strVal val="ppt_h"/>
                                          </p:val>
                                        </p:tav>
                                      </p:tavLst>
                                    </p:anim>
                                    <p:anim calcmode="lin" valueType="num">
                                      <p:cBhvr>
                                        <p:cTn id="951" dur="4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2" dur="1" fill="hold">
                                          <p:stCondLst>
                                            <p:cond delay="3999"/>
                                          </p:stCondLst>
                                        </p:cTn>
                                        <p:tgtEl>
                                          <p:spTgt spid="74"/>
                                        </p:tgtEl>
                                        <p:attrNameLst>
                                          <p:attrName>style.visibility</p:attrName>
                                        </p:attrNameLst>
                                      </p:cBhvr>
                                      <p:to>
                                        <p:strVal val="hidden"/>
                                      </p:to>
                                    </p:set>
                                  </p:childTnLst>
                                </p:cTn>
                              </p:par>
                              <p:par>
                                <p:cTn id="953" presetID="19" presetClass="exit" presetSubtype="10" fill="hold" grpId="3" nodeType="withEffect">
                                  <p:stCondLst>
                                    <p:cond delay="0"/>
                                  </p:stCondLst>
                                  <p:childTnLst>
                                    <p:anim calcmode="lin" valueType="num">
                                      <p:cBhvr>
                                        <p:cTn id="954" dur="4000"/>
                                        <p:tgtEl>
                                          <p:spTgt spid="75"/>
                                        </p:tgtEl>
                                        <p:attrNameLst>
                                          <p:attrName>ppt_h</p:attrName>
                                        </p:attrNameLst>
                                      </p:cBhvr>
                                      <p:tavLst>
                                        <p:tav tm="0">
                                          <p:val>
                                            <p:strVal val="ppt_h"/>
                                          </p:val>
                                        </p:tav>
                                        <p:tav tm="100000">
                                          <p:val>
                                            <p:strVal val="ppt_h"/>
                                          </p:val>
                                        </p:tav>
                                      </p:tavLst>
                                    </p:anim>
                                    <p:anim calcmode="lin" valueType="num">
                                      <p:cBhvr>
                                        <p:cTn id="955" dur="4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6" dur="1" fill="hold">
                                          <p:stCondLst>
                                            <p:cond delay="3999"/>
                                          </p:stCondLst>
                                        </p:cTn>
                                        <p:tgtEl>
                                          <p:spTgt spid="75"/>
                                        </p:tgtEl>
                                        <p:attrNameLst>
                                          <p:attrName>style.visibility</p:attrName>
                                        </p:attrNameLst>
                                      </p:cBhvr>
                                      <p:to>
                                        <p:strVal val="hidden"/>
                                      </p:to>
                                    </p:set>
                                  </p:childTnLst>
                                </p:cTn>
                              </p:par>
                              <p:par>
                                <p:cTn id="957" presetID="19" presetClass="exit" presetSubtype="10" fill="hold" grpId="3" nodeType="withEffect">
                                  <p:stCondLst>
                                    <p:cond delay="0"/>
                                  </p:stCondLst>
                                  <p:childTnLst>
                                    <p:anim calcmode="lin" valueType="num">
                                      <p:cBhvr>
                                        <p:cTn id="958" dur="4000"/>
                                        <p:tgtEl>
                                          <p:spTgt spid="76"/>
                                        </p:tgtEl>
                                        <p:attrNameLst>
                                          <p:attrName>ppt_h</p:attrName>
                                        </p:attrNameLst>
                                      </p:cBhvr>
                                      <p:tavLst>
                                        <p:tav tm="0">
                                          <p:val>
                                            <p:strVal val="ppt_h"/>
                                          </p:val>
                                        </p:tav>
                                        <p:tav tm="100000">
                                          <p:val>
                                            <p:strVal val="ppt_h"/>
                                          </p:val>
                                        </p:tav>
                                      </p:tavLst>
                                    </p:anim>
                                    <p:anim calcmode="lin" valueType="num">
                                      <p:cBhvr>
                                        <p:cTn id="959" dur="4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0" dur="1" fill="hold">
                                          <p:stCondLst>
                                            <p:cond delay="3999"/>
                                          </p:stCondLst>
                                        </p:cTn>
                                        <p:tgtEl>
                                          <p:spTgt spid="76"/>
                                        </p:tgtEl>
                                        <p:attrNameLst>
                                          <p:attrName>style.visibility</p:attrName>
                                        </p:attrNameLst>
                                      </p:cBhvr>
                                      <p:to>
                                        <p:strVal val="hidden"/>
                                      </p:to>
                                    </p:set>
                                  </p:childTnLst>
                                </p:cTn>
                              </p:par>
                              <p:par>
                                <p:cTn id="961" presetID="19" presetClass="exit" presetSubtype="10" fill="hold" grpId="3" nodeType="withEffect">
                                  <p:stCondLst>
                                    <p:cond delay="0"/>
                                  </p:stCondLst>
                                  <p:childTnLst>
                                    <p:anim calcmode="lin" valueType="num">
                                      <p:cBhvr>
                                        <p:cTn id="962" dur="4000"/>
                                        <p:tgtEl>
                                          <p:spTgt spid="77"/>
                                        </p:tgtEl>
                                        <p:attrNameLst>
                                          <p:attrName>ppt_h</p:attrName>
                                        </p:attrNameLst>
                                      </p:cBhvr>
                                      <p:tavLst>
                                        <p:tav tm="0">
                                          <p:val>
                                            <p:strVal val="ppt_h"/>
                                          </p:val>
                                        </p:tav>
                                        <p:tav tm="100000">
                                          <p:val>
                                            <p:strVal val="ppt_h"/>
                                          </p:val>
                                        </p:tav>
                                      </p:tavLst>
                                    </p:anim>
                                    <p:anim calcmode="lin" valueType="num">
                                      <p:cBhvr>
                                        <p:cTn id="963" dur="4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4" dur="1" fill="hold">
                                          <p:stCondLst>
                                            <p:cond delay="3999"/>
                                          </p:stCondLst>
                                        </p:cTn>
                                        <p:tgtEl>
                                          <p:spTgt spid="77"/>
                                        </p:tgtEl>
                                        <p:attrNameLst>
                                          <p:attrName>style.visibility</p:attrName>
                                        </p:attrNameLst>
                                      </p:cBhvr>
                                      <p:to>
                                        <p:strVal val="hidden"/>
                                      </p:to>
                                    </p:set>
                                  </p:childTnLst>
                                </p:cTn>
                              </p:par>
                              <p:par>
                                <p:cTn id="965" presetID="19" presetClass="exit" presetSubtype="10" fill="hold" grpId="3" nodeType="withEffect">
                                  <p:stCondLst>
                                    <p:cond delay="0"/>
                                  </p:stCondLst>
                                  <p:childTnLst>
                                    <p:anim calcmode="lin" valueType="num">
                                      <p:cBhvr>
                                        <p:cTn id="966" dur="4000"/>
                                        <p:tgtEl>
                                          <p:spTgt spid="78"/>
                                        </p:tgtEl>
                                        <p:attrNameLst>
                                          <p:attrName>ppt_h</p:attrName>
                                        </p:attrNameLst>
                                      </p:cBhvr>
                                      <p:tavLst>
                                        <p:tav tm="0">
                                          <p:val>
                                            <p:strVal val="ppt_h"/>
                                          </p:val>
                                        </p:tav>
                                        <p:tav tm="100000">
                                          <p:val>
                                            <p:strVal val="ppt_h"/>
                                          </p:val>
                                        </p:tav>
                                      </p:tavLst>
                                    </p:anim>
                                    <p:anim calcmode="lin" valueType="num">
                                      <p:cBhvr>
                                        <p:cTn id="967" dur="4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8" dur="1" fill="hold">
                                          <p:stCondLst>
                                            <p:cond delay="3999"/>
                                          </p:stCondLst>
                                        </p:cTn>
                                        <p:tgtEl>
                                          <p:spTgt spid="78"/>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4000"/>
                                        <p:tgtEl>
                                          <p:spTgt spid="79"/>
                                        </p:tgtEl>
                                        <p:attrNameLst>
                                          <p:attrName>ppt_h</p:attrName>
                                        </p:attrNameLst>
                                      </p:cBhvr>
                                      <p:tavLst>
                                        <p:tav tm="0">
                                          <p:val>
                                            <p:strVal val="ppt_h"/>
                                          </p:val>
                                        </p:tav>
                                        <p:tav tm="100000">
                                          <p:val>
                                            <p:strVal val="ppt_h"/>
                                          </p:val>
                                        </p:tav>
                                      </p:tavLst>
                                    </p:anim>
                                    <p:anim calcmode="lin" valueType="num">
                                      <p:cBhvr>
                                        <p:cTn id="971" dur="4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3999"/>
                                          </p:stCondLst>
                                        </p:cTn>
                                        <p:tgtEl>
                                          <p:spTgt spid="79"/>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4000"/>
                                        <p:tgtEl>
                                          <p:spTgt spid="80"/>
                                        </p:tgtEl>
                                        <p:attrNameLst>
                                          <p:attrName>ppt_h</p:attrName>
                                        </p:attrNameLst>
                                      </p:cBhvr>
                                      <p:tavLst>
                                        <p:tav tm="0">
                                          <p:val>
                                            <p:strVal val="ppt_h"/>
                                          </p:val>
                                        </p:tav>
                                        <p:tav tm="100000">
                                          <p:val>
                                            <p:strVal val="ppt_h"/>
                                          </p:val>
                                        </p:tav>
                                      </p:tavLst>
                                    </p:anim>
                                    <p:anim calcmode="lin" valueType="num">
                                      <p:cBhvr>
                                        <p:cTn id="975" dur="4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3999"/>
                                          </p:stCondLst>
                                        </p:cTn>
                                        <p:tgtEl>
                                          <p:spTgt spid="80"/>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4000"/>
                                        <p:tgtEl>
                                          <p:spTgt spid="81"/>
                                        </p:tgtEl>
                                        <p:attrNameLst>
                                          <p:attrName>ppt_h</p:attrName>
                                        </p:attrNameLst>
                                      </p:cBhvr>
                                      <p:tavLst>
                                        <p:tav tm="0">
                                          <p:val>
                                            <p:strVal val="ppt_h"/>
                                          </p:val>
                                        </p:tav>
                                        <p:tav tm="100000">
                                          <p:val>
                                            <p:strVal val="ppt_h"/>
                                          </p:val>
                                        </p:tav>
                                      </p:tavLst>
                                    </p:anim>
                                    <p:anim calcmode="lin" valueType="num">
                                      <p:cBhvr>
                                        <p:cTn id="979" dur="4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3999"/>
                                          </p:stCondLst>
                                        </p:cTn>
                                        <p:tgtEl>
                                          <p:spTgt spid="81"/>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4000"/>
                                        <p:tgtEl>
                                          <p:spTgt spid="82"/>
                                        </p:tgtEl>
                                        <p:attrNameLst>
                                          <p:attrName>ppt_h</p:attrName>
                                        </p:attrNameLst>
                                      </p:cBhvr>
                                      <p:tavLst>
                                        <p:tav tm="0">
                                          <p:val>
                                            <p:strVal val="ppt_h"/>
                                          </p:val>
                                        </p:tav>
                                        <p:tav tm="100000">
                                          <p:val>
                                            <p:strVal val="ppt_h"/>
                                          </p:val>
                                        </p:tav>
                                      </p:tavLst>
                                    </p:anim>
                                    <p:anim calcmode="lin" valueType="num">
                                      <p:cBhvr>
                                        <p:cTn id="983" dur="4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3999"/>
                                          </p:stCondLst>
                                        </p:cTn>
                                        <p:tgtEl>
                                          <p:spTgt spid="82"/>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4000"/>
                                        <p:tgtEl>
                                          <p:spTgt spid="83"/>
                                        </p:tgtEl>
                                        <p:attrNameLst>
                                          <p:attrName>ppt_h</p:attrName>
                                        </p:attrNameLst>
                                      </p:cBhvr>
                                      <p:tavLst>
                                        <p:tav tm="0">
                                          <p:val>
                                            <p:strVal val="ppt_h"/>
                                          </p:val>
                                        </p:tav>
                                        <p:tav tm="100000">
                                          <p:val>
                                            <p:strVal val="ppt_h"/>
                                          </p:val>
                                        </p:tav>
                                      </p:tavLst>
                                    </p:anim>
                                    <p:anim calcmode="lin" valueType="num">
                                      <p:cBhvr>
                                        <p:cTn id="987" dur="4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3999"/>
                                          </p:stCondLst>
                                        </p:cTn>
                                        <p:tgtEl>
                                          <p:spTgt spid="83"/>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4000"/>
                                        <p:tgtEl>
                                          <p:spTgt spid="84"/>
                                        </p:tgtEl>
                                        <p:attrNameLst>
                                          <p:attrName>ppt_h</p:attrName>
                                        </p:attrNameLst>
                                      </p:cBhvr>
                                      <p:tavLst>
                                        <p:tav tm="0">
                                          <p:val>
                                            <p:strVal val="ppt_h"/>
                                          </p:val>
                                        </p:tav>
                                        <p:tav tm="100000">
                                          <p:val>
                                            <p:strVal val="ppt_h"/>
                                          </p:val>
                                        </p:tav>
                                      </p:tavLst>
                                    </p:anim>
                                    <p:anim calcmode="lin" valueType="num">
                                      <p:cBhvr>
                                        <p:cTn id="991" dur="4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3999"/>
                                          </p:stCondLst>
                                        </p:cTn>
                                        <p:tgtEl>
                                          <p:spTgt spid="84"/>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4000"/>
                                        <p:tgtEl>
                                          <p:spTgt spid="85"/>
                                        </p:tgtEl>
                                        <p:attrNameLst>
                                          <p:attrName>ppt_h</p:attrName>
                                        </p:attrNameLst>
                                      </p:cBhvr>
                                      <p:tavLst>
                                        <p:tav tm="0">
                                          <p:val>
                                            <p:strVal val="ppt_h"/>
                                          </p:val>
                                        </p:tav>
                                        <p:tav tm="100000">
                                          <p:val>
                                            <p:strVal val="ppt_h"/>
                                          </p:val>
                                        </p:tav>
                                      </p:tavLst>
                                    </p:anim>
                                    <p:anim calcmode="lin" valueType="num">
                                      <p:cBhvr>
                                        <p:cTn id="995" dur="4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3999"/>
                                          </p:stCondLst>
                                        </p:cTn>
                                        <p:tgtEl>
                                          <p:spTgt spid="85"/>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4000"/>
                                        <p:tgtEl>
                                          <p:spTgt spid="86"/>
                                        </p:tgtEl>
                                        <p:attrNameLst>
                                          <p:attrName>ppt_h</p:attrName>
                                        </p:attrNameLst>
                                      </p:cBhvr>
                                      <p:tavLst>
                                        <p:tav tm="0">
                                          <p:val>
                                            <p:strVal val="ppt_h"/>
                                          </p:val>
                                        </p:tav>
                                        <p:tav tm="100000">
                                          <p:val>
                                            <p:strVal val="ppt_h"/>
                                          </p:val>
                                        </p:tav>
                                      </p:tavLst>
                                    </p:anim>
                                    <p:anim calcmode="lin" valueType="num">
                                      <p:cBhvr>
                                        <p:cTn id="999" dur="4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3999"/>
                                          </p:stCondLst>
                                        </p:cTn>
                                        <p:tgtEl>
                                          <p:spTgt spid="86"/>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4000"/>
                                        <p:tgtEl>
                                          <p:spTgt spid="87"/>
                                        </p:tgtEl>
                                        <p:attrNameLst>
                                          <p:attrName>ppt_h</p:attrName>
                                        </p:attrNameLst>
                                      </p:cBhvr>
                                      <p:tavLst>
                                        <p:tav tm="0">
                                          <p:val>
                                            <p:strVal val="ppt_h"/>
                                          </p:val>
                                        </p:tav>
                                        <p:tav tm="100000">
                                          <p:val>
                                            <p:strVal val="ppt_h"/>
                                          </p:val>
                                        </p:tav>
                                      </p:tavLst>
                                    </p:anim>
                                    <p:anim calcmode="lin" valueType="num">
                                      <p:cBhvr>
                                        <p:cTn id="1003" dur="4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3999"/>
                                          </p:stCondLst>
                                        </p:cTn>
                                        <p:tgtEl>
                                          <p:spTgt spid="87"/>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4000"/>
                                        <p:tgtEl>
                                          <p:spTgt spid="88"/>
                                        </p:tgtEl>
                                        <p:attrNameLst>
                                          <p:attrName>ppt_h</p:attrName>
                                        </p:attrNameLst>
                                      </p:cBhvr>
                                      <p:tavLst>
                                        <p:tav tm="0">
                                          <p:val>
                                            <p:strVal val="ppt_h"/>
                                          </p:val>
                                        </p:tav>
                                        <p:tav tm="100000">
                                          <p:val>
                                            <p:strVal val="ppt_h"/>
                                          </p:val>
                                        </p:tav>
                                      </p:tavLst>
                                    </p:anim>
                                    <p:anim calcmode="lin" valueType="num">
                                      <p:cBhvr>
                                        <p:cTn id="1007" dur="4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3999"/>
                                          </p:stCondLst>
                                        </p:cTn>
                                        <p:tgtEl>
                                          <p:spTgt spid="88"/>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4000"/>
                                        <p:tgtEl>
                                          <p:spTgt spid="89"/>
                                        </p:tgtEl>
                                        <p:attrNameLst>
                                          <p:attrName>ppt_h</p:attrName>
                                        </p:attrNameLst>
                                      </p:cBhvr>
                                      <p:tavLst>
                                        <p:tav tm="0">
                                          <p:val>
                                            <p:strVal val="ppt_h"/>
                                          </p:val>
                                        </p:tav>
                                        <p:tav tm="100000">
                                          <p:val>
                                            <p:strVal val="ppt_h"/>
                                          </p:val>
                                        </p:tav>
                                      </p:tavLst>
                                    </p:anim>
                                    <p:anim calcmode="lin" valueType="num">
                                      <p:cBhvr>
                                        <p:cTn id="1011" dur="4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3999"/>
                                          </p:stCondLst>
                                        </p:cTn>
                                        <p:tgtEl>
                                          <p:spTgt spid="89"/>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4000"/>
                                        <p:tgtEl>
                                          <p:spTgt spid="90"/>
                                        </p:tgtEl>
                                        <p:attrNameLst>
                                          <p:attrName>ppt_h</p:attrName>
                                        </p:attrNameLst>
                                      </p:cBhvr>
                                      <p:tavLst>
                                        <p:tav tm="0">
                                          <p:val>
                                            <p:strVal val="ppt_h"/>
                                          </p:val>
                                        </p:tav>
                                        <p:tav tm="100000">
                                          <p:val>
                                            <p:strVal val="ppt_h"/>
                                          </p:val>
                                        </p:tav>
                                      </p:tavLst>
                                    </p:anim>
                                    <p:anim calcmode="lin" valueType="num">
                                      <p:cBhvr>
                                        <p:cTn id="1015" dur="4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3999"/>
                                          </p:stCondLst>
                                        </p:cTn>
                                        <p:tgtEl>
                                          <p:spTgt spid="90"/>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4000"/>
                                        <p:tgtEl>
                                          <p:spTgt spid="91"/>
                                        </p:tgtEl>
                                        <p:attrNameLst>
                                          <p:attrName>ppt_h</p:attrName>
                                        </p:attrNameLst>
                                      </p:cBhvr>
                                      <p:tavLst>
                                        <p:tav tm="0">
                                          <p:val>
                                            <p:strVal val="ppt_h"/>
                                          </p:val>
                                        </p:tav>
                                        <p:tav tm="100000">
                                          <p:val>
                                            <p:strVal val="ppt_h"/>
                                          </p:val>
                                        </p:tav>
                                      </p:tavLst>
                                    </p:anim>
                                    <p:anim calcmode="lin" valueType="num">
                                      <p:cBhvr>
                                        <p:cTn id="1019" dur="4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3999"/>
                                          </p:stCondLst>
                                        </p:cTn>
                                        <p:tgtEl>
                                          <p:spTgt spid="91"/>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4000"/>
                                        <p:tgtEl>
                                          <p:spTgt spid="92"/>
                                        </p:tgtEl>
                                        <p:attrNameLst>
                                          <p:attrName>ppt_h</p:attrName>
                                        </p:attrNameLst>
                                      </p:cBhvr>
                                      <p:tavLst>
                                        <p:tav tm="0">
                                          <p:val>
                                            <p:strVal val="ppt_h"/>
                                          </p:val>
                                        </p:tav>
                                        <p:tav tm="100000">
                                          <p:val>
                                            <p:strVal val="ppt_h"/>
                                          </p:val>
                                        </p:tav>
                                      </p:tavLst>
                                    </p:anim>
                                    <p:anim calcmode="lin" valueType="num">
                                      <p:cBhvr>
                                        <p:cTn id="1023" dur="4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3999"/>
                                          </p:stCondLst>
                                        </p:cTn>
                                        <p:tgtEl>
                                          <p:spTgt spid="92"/>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4000"/>
                                        <p:tgtEl>
                                          <p:spTgt spid="93"/>
                                        </p:tgtEl>
                                        <p:attrNameLst>
                                          <p:attrName>ppt_h</p:attrName>
                                        </p:attrNameLst>
                                      </p:cBhvr>
                                      <p:tavLst>
                                        <p:tav tm="0">
                                          <p:val>
                                            <p:strVal val="ppt_h"/>
                                          </p:val>
                                        </p:tav>
                                        <p:tav tm="100000">
                                          <p:val>
                                            <p:strVal val="ppt_h"/>
                                          </p:val>
                                        </p:tav>
                                      </p:tavLst>
                                    </p:anim>
                                    <p:anim calcmode="lin" valueType="num">
                                      <p:cBhvr>
                                        <p:cTn id="1027" dur="4000"/>
                                        <p:tgtEl>
                                          <p:spTgt spid="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3999"/>
                                          </p:stCondLst>
                                        </p:cTn>
                                        <p:tgtEl>
                                          <p:spTgt spid="9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4000"/>
                                        <p:tgtEl>
                                          <p:spTgt spid="94"/>
                                        </p:tgtEl>
                                        <p:attrNameLst>
                                          <p:attrName>ppt_h</p:attrName>
                                        </p:attrNameLst>
                                      </p:cBhvr>
                                      <p:tavLst>
                                        <p:tav tm="0">
                                          <p:val>
                                            <p:strVal val="ppt_h"/>
                                          </p:val>
                                        </p:tav>
                                        <p:tav tm="100000">
                                          <p:val>
                                            <p:strVal val="ppt_h"/>
                                          </p:val>
                                        </p:tav>
                                      </p:tavLst>
                                    </p:anim>
                                    <p:anim calcmode="lin" valueType="num">
                                      <p:cBhvr>
                                        <p:cTn id="1031" dur="4000"/>
                                        <p:tgtEl>
                                          <p:spTgt spid="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3999"/>
                                          </p:stCondLst>
                                        </p:cTn>
                                        <p:tgtEl>
                                          <p:spTgt spid="9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4000"/>
                                        <p:tgtEl>
                                          <p:spTgt spid="95"/>
                                        </p:tgtEl>
                                        <p:attrNameLst>
                                          <p:attrName>ppt_h</p:attrName>
                                        </p:attrNameLst>
                                      </p:cBhvr>
                                      <p:tavLst>
                                        <p:tav tm="0">
                                          <p:val>
                                            <p:strVal val="ppt_h"/>
                                          </p:val>
                                        </p:tav>
                                        <p:tav tm="100000">
                                          <p:val>
                                            <p:strVal val="ppt_h"/>
                                          </p:val>
                                        </p:tav>
                                      </p:tavLst>
                                    </p:anim>
                                    <p:anim calcmode="lin" valueType="num">
                                      <p:cBhvr>
                                        <p:cTn id="1035" dur="400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3999"/>
                                          </p:stCondLst>
                                        </p:cTn>
                                        <p:tgtEl>
                                          <p:spTgt spid="95"/>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4000"/>
                                        <p:tgtEl>
                                          <p:spTgt spid="96"/>
                                        </p:tgtEl>
                                        <p:attrNameLst>
                                          <p:attrName>ppt_h</p:attrName>
                                        </p:attrNameLst>
                                      </p:cBhvr>
                                      <p:tavLst>
                                        <p:tav tm="0">
                                          <p:val>
                                            <p:strVal val="ppt_h"/>
                                          </p:val>
                                        </p:tav>
                                        <p:tav tm="100000">
                                          <p:val>
                                            <p:strVal val="ppt_h"/>
                                          </p:val>
                                        </p:tav>
                                      </p:tavLst>
                                    </p:anim>
                                    <p:anim calcmode="lin" valueType="num">
                                      <p:cBhvr>
                                        <p:cTn id="1039" dur="4000"/>
                                        <p:tgtEl>
                                          <p:spTgt spid="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3999"/>
                                          </p:stCondLst>
                                        </p:cTn>
                                        <p:tgtEl>
                                          <p:spTgt spid="96"/>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4000"/>
                                        <p:tgtEl>
                                          <p:spTgt spid="97"/>
                                        </p:tgtEl>
                                        <p:attrNameLst>
                                          <p:attrName>ppt_h</p:attrName>
                                        </p:attrNameLst>
                                      </p:cBhvr>
                                      <p:tavLst>
                                        <p:tav tm="0">
                                          <p:val>
                                            <p:strVal val="ppt_h"/>
                                          </p:val>
                                        </p:tav>
                                        <p:tav tm="100000">
                                          <p:val>
                                            <p:strVal val="ppt_h"/>
                                          </p:val>
                                        </p:tav>
                                      </p:tavLst>
                                    </p:anim>
                                    <p:anim calcmode="lin" valueType="num">
                                      <p:cBhvr>
                                        <p:cTn id="1043" dur="40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3999"/>
                                          </p:stCondLst>
                                        </p:cTn>
                                        <p:tgtEl>
                                          <p:spTgt spid="9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4000"/>
                                        <p:tgtEl>
                                          <p:spTgt spid="98"/>
                                        </p:tgtEl>
                                        <p:attrNameLst>
                                          <p:attrName>ppt_h</p:attrName>
                                        </p:attrNameLst>
                                      </p:cBhvr>
                                      <p:tavLst>
                                        <p:tav tm="0">
                                          <p:val>
                                            <p:strVal val="ppt_h"/>
                                          </p:val>
                                        </p:tav>
                                        <p:tav tm="100000">
                                          <p:val>
                                            <p:strVal val="ppt_h"/>
                                          </p:val>
                                        </p:tav>
                                      </p:tavLst>
                                    </p:anim>
                                    <p:anim calcmode="lin" valueType="num">
                                      <p:cBhvr>
                                        <p:cTn id="1047" dur="40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3999"/>
                                          </p:stCondLst>
                                        </p:cTn>
                                        <p:tgtEl>
                                          <p:spTgt spid="9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4000"/>
                                        <p:tgtEl>
                                          <p:spTgt spid="99"/>
                                        </p:tgtEl>
                                        <p:attrNameLst>
                                          <p:attrName>ppt_h</p:attrName>
                                        </p:attrNameLst>
                                      </p:cBhvr>
                                      <p:tavLst>
                                        <p:tav tm="0">
                                          <p:val>
                                            <p:strVal val="ppt_h"/>
                                          </p:val>
                                        </p:tav>
                                        <p:tav tm="100000">
                                          <p:val>
                                            <p:strVal val="ppt_h"/>
                                          </p:val>
                                        </p:tav>
                                      </p:tavLst>
                                    </p:anim>
                                    <p:anim calcmode="lin" valueType="num">
                                      <p:cBhvr>
                                        <p:cTn id="1051" dur="40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3999"/>
                                          </p:stCondLst>
                                        </p:cTn>
                                        <p:tgtEl>
                                          <p:spTgt spid="99"/>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4000"/>
                                        <p:tgtEl>
                                          <p:spTgt spid="100"/>
                                        </p:tgtEl>
                                        <p:attrNameLst>
                                          <p:attrName>ppt_h</p:attrName>
                                        </p:attrNameLst>
                                      </p:cBhvr>
                                      <p:tavLst>
                                        <p:tav tm="0">
                                          <p:val>
                                            <p:strVal val="ppt_h"/>
                                          </p:val>
                                        </p:tav>
                                        <p:tav tm="100000">
                                          <p:val>
                                            <p:strVal val="ppt_h"/>
                                          </p:val>
                                        </p:tav>
                                      </p:tavLst>
                                    </p:anim>
                                    <p:anim calcmode="lin" valueType="num">
                                      <p:cBhvr>
                                        <p:cTn id="1055" dur="40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3999"/>
                                          </p:stCondLst>
                                        </p:cTn>
                                        <p:tgtEl>
                                          <p:spTgt spid="100"/>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4000"/>
                                        <p:tgtEl>
                                          <p:spTgt spid="101"/>
                                        </p:tgtEl>
                                        <p:attrNameLst>
                                          <p:attrName>ppt_h</p:attrName>
                                        </p:attrNameLst>
                                      </p:cBhvr>
                                      <p:tavLst>
                                        <p:tav tm="0">
                                          <p:val>
                                            <p:strVal val="ppt_h"/>
                                          </p:val>
                                        </p:tav>
                                        <p:tav tm="100000">
                                          <p:val>
                                            <p:strVal val="ppt_h"/>
                                          </p:val>
                                        </p:tav>
                                      </p:tavLst>
                                    </p:anim>
                                    <p:anim calcmode="lin" valueType="num">
                                      <p:cBhvr>
                                        <p:cTn id="1059" dur="400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3999"/>
                                          </p:stCondLst>
                                        </p:cTn>
                                        <p:tgtEl>
                                          <p:spTgt spid="10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4000"/>
                                        <p:tgtEl>
                                          <p:spTgt spid="102"/>
                                        </p:tgtEl>
                                        <p:attrNameLst>
                                          <p:attrName>ppt_h</p:attrName>
                                        </p:attrNameLst>
                                      </p:cBhvr>
                                      <p:tavLst>
                                        <p:tav tm="0">
                                          <p:val>
                                            <p:strVal val="ppt_h"/>
                                          </p:val>
                                        </p:tav>
                                        <p:tav tm="100000">
                                          <p:val>
                                            <p:strVal val="ppt_h"/>
                                          </p:val>
                                        </p:tav>
                                      </p:tavLst>
                                    </p:anim>
                                    <p:anim calcmode="lin" valueType="num">
                                      <p:cBhvr>
                                        <p:cTn id="1063" dur="4000"/>
                                        <p:tgtEl>
                                          <p:spTgt spid="1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3999"/>
                                          </p:stCondLst>
                                        </p:cTn>
                                        <p:tgtEl>
                                          <p:spTgt spid="10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4000"/>
                                        <p:tgtEl>
                                          <p:spTgt spid="103"/>
                                        </p:tgtEl>
                                        <p:attrNameLst>
                                          <p:attrName>ppt_h</p:attrName>
                                        </p:attrNameLst>
                                      </p:cBhvr>
                                      <p:tavLst>
                                        <p:tav tm="0">
                                          <p:val>
                                            <p:strVal val="ppt_h"/>
                                          </p:val>
                                        </p:tav>
                                        <p:tav tm="100000">
                                          <p:val>
                                            <p:strVal val="ppt_h"/>
                                          </p:val>
                                        </p:tav>
                                      </p:tavLst>
                                    </p:anim>
                                    <p:anim calcmode="lin" valueType="num">
                                      <p:cBhvr>
                                        <p:cTn id="1067" dur="40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3999"/>
                                          </p:stCondLst>
                                        </p:cTn>
                                        <p:tgtEl>
                                          <p:spTgt spid="103"/>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4000"/>
                                        <p:tgtEl>
                                          <p:spTgt spid="104"/>
                                        </p:tgtEl>
                                        <p:attrNameLst>
                                          <p:attrName>ppt_h</p:attrName>
                                        </p:attrNameLst>
                                      </p:cBhvr>
                                      <p:tavLst>
                                        <p:tav tm="0">
                                          <p:val>
                                            <p:strVal val="ppt_h"/>
                                          </p:val>
                                        </p:tav>
                                        <p:tav tm="100000">
                                          <p:val>
                                            <p:strVal val="ppt_h"/>
                                          </p:val>
                                        </p:tav>
                                      </p:tavLst>
                                    </p:anim>
                                    <p:anim calcmode="lin" valueType="num">
                                      <p:cBhvr>
                                        <p:cTn id="1071" dur="40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3999"/>
                                          </p:stCondLst>
                                        </p:cTn>
                                        <p:tgtEl>
                                          <p:spTgt spid="104"/>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4000"/>
                                        <p:tgtEl>
                                          <p:spTgt spid="105"/>
                                        </p:tgtEl>
                                        <p:attrNameLst>
                                          <p:attrName>ppt_h</p:attrName>
                                        </p:attrNameLst>
                                      </p:cBhvr>
                                      <p:tavLst>
                                        <p:tav tm="0">
                                          <p:val>
                                            <p:strVal val="ppt_h"/>
                                          </p:val>
                                        </p:tav>
                                        <p:tav tm="100000">
                                          <p:val>
                                            <p:strVal val="ppt_h"/>
                                          </p:val>
                                        </p:tav>
                                      </p:tavLst>
                                    </p:anim>
                                    <p:anim calcmode="lin" valueType="num">
                                      <p:cBhvr>
                                        <p:cTn id="1075" dur="40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3999"/>
                                          </p:stCondLst>
                                        </p:cTn>
                                        <p:tgtEl>
                                          <p:spTgt spid="10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4000"/>
                                        <p:tgtEl>
                                          <p:spTgt spid="106"/>
                                        </p:tgtEl>
                                        <p:attrNameLst>
                                          <p:attrName>ppt_h</p:attrName>
                                        </p:attrNameLst>
                                      </p:cBhvr>
                                      <p:tavLst>
                                        <p:tav tm="0">
                                          <p:val>
                                            <p:strVal val="ppt_h"/>
                                          </p:val>
                                        </p:tav>
                                        <p:tav tm="100000">
                                          <p:val>
                                            <p:strVal val="ppt_h"/>
                                          </p:val>
                                        </p:tav>
                                      </p:tavLst>
                                    </p:anim>
                                    <p:anim calcmode="lin" valueType="num">
                                      <p:cBhvr>
                                        <p:cTn id="1079" dur="40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3999"/>
                                          </p:stCondLst>
                                        </p:cTn>
                                        <p:tgtEl>
                                          <p:spTgt spid="10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4000"/>
                                        <p:tgtEl>
                                          <p:spTgt spid="107"/>
                                        </p:tgtEl>
                                        <p:attrNameLst>
                                          <p:attrName>ppt_h</p:attrName>
                                        </p:attrNameLst>
                                      </p:cBhvr>
                                      <p:tavLst>
                                        <p:tav tm="0">
                                          <p:val>
                                            <p:strVal val="ppt_h"/>
                                          </p:val>
                                        </p:tav>
                                        <p:tav tm="100000">
                                          <p:val>
                                            <p:strVal val="ppt_h"/>
                                          </p:val>
                                        </p:tav>
                                      </p:tavLst>
                                    </p:anim>
                                    <p:anim calcmode="lin" valueType="num">
                                      <p:cBhvr>
                                        <p:cTn id="1083" dur="40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3999"/>
                                          </p:stCondLst>
                                        </p:cTn>
                                        <p:tgtEl>
                                          <p:spTgt spid="107"/>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4000"/>
                                        <p:tgtEl>
                                          <p:spTgt spid="108"/>
                                        </p:tgtEl>
                                        <p:attrNameLst>
                                          <p:attrName>ppt_h</p:attrName>
                                        </p:attrNameLst>
                                      </p:cBhvr>
                                      <p:tavLst>
                                        <p:tav tm="0">
                                          <p:val>
                                            <p:strVal val="ppt_h"/>
                                          </p:val>
                                        </p:tav>
                                        <p:tav tm="100000">
                                          <p:val>
                                            <p:strVal val="ppt_h"/>
                                          </p:val>
                                        </p:tav>
                                      </p:tavLst>
                                    </p:anim>
                                    <p:anim calcmode="lin" valueType="num">
                                      <p:cBhvr>
                                        <p:cTn id="1087" dur="4000"/>
                                        <p:tgtEl>
                                          <p:spTgt spid="1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3999"/>
                                          </p:stCondLst>
                                        </p:cTn>
                                        <p:tgtEl>
                                          <p:spTgt spid="108"/>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4000"/>
                                        <p:tgtEl>
                                          <p:spTgt spid="109"/>
                                        </p:tgtEl>
                                        <p:attrNameLst>
                                          <p:attrName>ppt_h</p:attrName>
                                        </p:attrNameLst>
                                      </p:cBhvr>
                                      <p:tavLst>
                                        <p:tav tm="0">
                                          <p:val>
                                            <p:strVal val="ppt_h"/>
                                          </p:val>
                                        </p:tav>
                                        <p:tav tm="100000">
                                          <p:val>
                                            <p:strVal val="ppt_h"/>
                                          </p:val>
                                        </p:tav>
                                      </p:tavLst>
                                    </p:anim>
                                    <p:anim calcmode="lin" valueType="num">
                                      <p:cBhvr>
                                        <p:cTn id="1091" dur="40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3999"/>
                                          </p:stCondLst>
                                        </p:cTn>
                                        <p:tgtEl>
                                          <p:spTgt spid="10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4000"/>
                                        <p:tgtEl>
                                          <p:spTgt spid="110"/>
                                        </p:tgtEl>
                                        <p:attrNameLst>
                                          <p:attrName>ppt_h</p:attrName>
                                        </p:attrNameLst>
                                      </p:cBhvr>
                                      <p:tavLst>
                                        <p:tav tm="0">
                                          <p:val>
                                            <p:strVal val="ppt_h"/>
                                          </p:val>
                                        </p:tav>
                                        <p:tav tm="100000">
                                          <p:val>
                                            <p:strVal val="ppt_h"/>
                                          </p:val>
                                        </p:tav>
                                      </p:tavLst>
                                    </p:anim>
                                    <p:anim calcmode="lin" valueType="num">
                                      <p:cBhvr>
                                        <p:cTn id="1095" dur="40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3999"/>
                                          </p:stCondLst>
                                        </p:cTn>
                                        <p:tgtEl>
                                          <p:spTgt spid="11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4000"/>
                                        <p:tgtEl>
                                          <p:spTgt spid="111"/>
                                        </p:tgtEl>
                                        <p:attrNameLst>
                                          <p:attrName>ppt_h</p:attrName>
                                        </p:attrNameLst>
                                      </p:cBhvr>
                                      <p:tavLst>
                                        <p:tav tm="0">
                                          <p:val>
                                            <p:strVal val="ppt_h"/>
                                          </p:val>
                                        </p:tav>
                                        <p:tav tm="100000">
                                          <p:val>
                                            <p:strVal val="ppt_h"/>
                                          </p:val>
                                        </p:tav>
                                      </p:tavLst>
                                    </p:anim>
                                    <p:anim calcmode="lin" valueType="num">
                                      <p:cBhvr>
                                        <p:cTn id="1099" dur="40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3999"/>
                                          </p:stCondLst>
                                        </p:cTn>
                                        <p:tgtEl>
                                          <p:spTgt spid="111"/>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4000"/>
                                        <p:tgtEl>
                                          <p:spTgt spid="112"/>
                                        </p:tgtEl>
                                        <p:attrNameLst>
                                          <p:attrName>ppt_h</p:attrName>
                                        </p:attrNameLst>
                                      </p:cBhvr>
                                      <p:tavLst>
                                        <p:tav tm="0">
                                          <p:val>
                                            <p:strVal val="ppt_h"/>
                                          </p:val>
                                        </p:tav>
                                        <p:tav tm="100000">
                                          <p:val>
                                            <p:strVal val="ppt_h"/>
                                          </p:val>
                                        </p:tav>
                                      </p:tavLst>
                                    </p:anim>
                                    <p:anim calcmode="lin" valueType="num">
                                      <p:cBhvr>
                                        <p:cTn id="1103" dur="40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3999"/>
                                          </p:stCondLst>
                                        </p:cTn>
                                        <p:tgtEl>
                                          <p:spTgt spid="112"/>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4000"/>
                                        <p:tgtEl>
                                          <p:spTgt spid="113"/>
                                        </p:tgtEl>
                                        <p:attrNameLst>
                                          <p:attrName>ppt_h</p:attrName>
                                        </p:attrNameLst>
                                      </p:cBhvr>
                                      <p:tavLst>
                                        <p:tav tm="0">
                                          <p:val>
                                            <p:strVal val="ppt_h"/>
                                          </p:val>
                                        </p:tav>
                                        <p:tav tm="100000">
                                          <p:val>
                                            <p:strVal val="ppt_h"/>
                                          </p:val>
                                        </p:tav>
                                      </p:tavLst>
                                    </p:anim>
                                    <p:anim calcmode="lin" valueType="num">
                                      <p:cBhvr>
                                        <p:cTn id="1107" dur="400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3999"/>
                                          </p:stCondLst>
                                        </p:cTn>
                                        <p:tgtEl>
                                          <p:spTgt spid="113"/>
                                        </p:tgtEl>
                                        <p:attrNameLst>
                                          <p:attrName>style.visibility</p:attrName>
                                        </p:attrNameLst>
                                      </p:cBhvr>
                                      <p:to>
                                        <p:strVal val="hidden"/>
                                      </p:to>
                                    </p:set>
                                  </p:childTnLst>
                                </p:cTn>
                              </p:par>
                              <p:par>
                                <p:cTn id="1109" presetID="2" presetClass="exit" presetSubtype="6" fill="hold" grpId="2" nodeType="withEffect">
                                  <p:stCondLst>
                                    <p:cond delay="0"/>
                                  </p:stCondLst>
                                  <p:childTnLst>
                                    <p:anim calcmode="lin" valueType="num">
                                      <p:cBhvr additive="base">
                                        <p:cTn id="1110" dur="3000"/>
                                        <p:tgtEl>
                                          <p:spTgt spid="2"/>
                                        </p:tgtEl>
                                        <p:attrNameLst>
                                          <p:attrName>ppt_x</p:attrName>
                                        </p:attrNameLst>
                                      </p:cBhvr>
                                      <p:tavLst>
                                        <p:tav tm="0">
                                          <p:val>
                                            <p:strVal val="ppt_x"/>
                                          </p:val>
                                        </p:tav>
                                        <p:tav tm="100000">
                                          <p:val>
                                            <p:strVal val="1+ppt_w/2"/>
                                          </p:val>
                                        </p:tav>
                                      </p:tavLst>
                                    </p:anim>
                                    <p:anim calcmode="lin" valueType="num">
                                      <p:cBhvr additive="base">
                                        <p:cTn id="1111" dur="3000"/>
                                        <p:tgtEl>
                                          <p:spTgt spid="2"/>
                                        </p:tgtEl>
                                        <p:attrNameLst>
                                          <p:attrName>ppt_y</p:attrName>
                                        </p:attrNameLst>
                                      </p:cBhvr>
                                      <p:tavLst>
                                        <p:tav tm="0">
                                          <p:val>
                                            <p:strVal val="ppt_y"/>
                                          </p:val>
                                        </p:tav>
                                        <p:tav tm="100000">
                                          <p:val>
                                            <p:strVal val="1+ppt_h/2"/>
                                          </p:val>
                                        </p:tav>
                                      </p:tavLst>
                                    </p:anim>
                                    <p:set>
                                      <p:cBhvr>
                                        <p:cTn id="1112" dur="1" fill="hold">
                                          <p:stCondLst>
                                            <p:cond delay="2999"/>
                                          </p:stCondLst>
                                        </p:cTn>
                                        <p:tgtEl>
                                          <p:spTgt spid="2"/>
                                        </p:tgtEl>
                                        <p:attrNameLst>
                                          <p:attrName>style.visibility</p:attrName>
                                        </p:attrNameLst>
                                      </p:cBhvr>
                                      <p:to>
                                        <p:strVal val="hidden"/>
                                      </p:to>
                                    </p:set>
                                  </p:childTnLst>
                                </p:cTn>
                              </p:par>
                              <p:par>
                                <p:cTn id="1113" presetID="2" presetClass="exit" presetSubtype="6" fill="hold" grpId="2" nodeType="withEffect">
                                  <p:stCondLst>
                                    <p:cond delay="0"/>
                                  </p:stCondLst>
                                  <p:childTnLst>
                                    <p:anim calcmode="lin" valueType="num">
                                      <p:cBhvr additive="base">
                                        <p:cTn id="1114" dur="3000"/>
                                        <p:tgtEl>
                                          <p:spTgt spid="3"/>
                                        </p:tgtEl>
                                        <p:attrNameLst>
                                          <p:attrName>ppt_x</p:attrName>
                                        </p:attrNameLst>
                                      </p:cBhvr>
                                      <p:tavLst>
                                        <p:tav tm="0">
                                          <p:val>
                                            <p:strVal val="ppt_x"/>
                                          </p:val>
                                        </p:tav>
                                        <p:tav tm="100000">
                                          <p:val>
                                            <p:strVal val="1+ppt_w/2"/>
                                          </p:val>
                                        </p:tav>
                                      </p:tavLst>
                                    </p:anim>
                                    <p:anim calcmode="lin" valueType="num">
                                      <p:cBhvr additive="base">
                                        <p:cTn id="1115" dur="3000"/>
                                        <p:tgtEl>
                                          <p:spTgt spid="3"/>
                                        </p:tgtEl>
                                        <p:attrNameLst>
                                          <p:attrName>ppt_y</p:attrName>
                                        </p:attrNameLst>
                                      </p:cBhvr>
                                      <p:tavLst>
                                        <p:tav tm="0">
                                          <p:val>
                                            <p:strVal val="ppt_y"/>
                                          </p:val>
                                        </p:tav>
                                        <p:tav tm="100000">
                                          <p:val>
                                            <p:strVal val="1+ppt_h/2"/>
                                          </p:val>
                                        </p:tav>
                                      </p:tavLst>
                                    </p:anim>
                                    <p:set>
                                      <p:cBhvr>
                                        <p:cTn id="1116" dur="1" fill="hold">
                                          <p:stCondLst>
                                            <p:cond delay="2999"/>
                                          </p:stCondLst>
                                        </p:cTn>
                                        <p:tgtEl>
                                          <p:spTgt spid="3"/>
                                        </p:tgtEl>
                                        <p:attrNameLst>
                                          <p:attrName>style.visibility</p:attrName>
                                        </p:attrNameLst>
                                      </p:cBhvr>
                                      <p:to>
                                        <p:strVal val="hidden"/>
                                      </p:to>
                                    </p:set>
                                  </p:childTnLst>
                                </p:cTn>
                              </p:par>
                              <p:par>
                                <p:cTn id="1117" presetID="2" presetClass="exit" presetSubtype="6" fill="hold" grpId="2" nodeType="withEffect">
                                  <p:stCondLst>
                                    <p:cond delay="0"/>
                                  </p:stCondLst>
                                  <p:childTnLst>
                                    <p:anim calcmode="lin" valueType="num">
                                      <p:cBhvr additive="base">
                                        <p:cTn id="1118" dur="3000"/>
                                        <p:tgtEl>
                                          <p:spTgt spid="4"/>
                                        </p:tgtEl>
                                        <p:attrNameLst>
                                          <p:attrName>ppt_x</p:attrName>
                                        </p:attrNameLst>
                                      </p:cBhvr>
                                      <p:tavLst>
                                        <p:tav tm="0">
                                          <p:val>
                                            <p:strVal val="ppt_x"/>
                                          </p:val>
                                        </p:tav>
                                        <p:tav tm="100000">
                                          <p:val>
                                            <p:strVal val="1+ppt_w/2"/>
                                          </p:val>
                                        </p:tav>
                                      </p:tavLst>
                                    </p:anim>
                                    <p:anim calcmode="lin" valueType="num">
                                      <p:cBhvr additive="base">
                                        <p:cTn id="1119" dur="3000"/>
                                        <p:tgtEl>
                                          <p:spTgt spid="4"/>
                                        </p:tgtEl>
                                        <p:attrNameLst>
                                          <p:attrName>ppt_y</p:attrName>
                                        </p:attrNameLst>
                                      </p:cBhvr>
                                      <p:tavLst>
                                        <p:tav tm="0">
                                          <p:val>
                                            <p:strVal val="ppt_y"/>
                                          </p:val>
                                        </p:tav>
                                        <p:tav tm="100000">
                                          <p:val>
                                            <p:strVal val="1+ppt_h/2"/>
                                          </p:val>
                                        </p:tav>
                                      </p:tavLst>
                                    </p:anim>
                                    <p:set>
                                      <p:cBhvr>
                                        <p:cTn id="1120" dur="1" fill="hold">
                                          <p:stCondLst>
                                            <p:cond delay="2999"/>
                                          </p:stCondLst>
                                        </p:cTn>
                                        <p:tgtEl>
                                          <p:spTgt spid="4"/>
                                        </p:tgtEl>
                                        <p:attrNameLst>
                                          <p:attrName>style.visibility</p:attrName>
                                        </p:attrNameLst>
                                      </p:cBhvr>
                                      <p:to>
                                        <p:strVal val="hidden"/>
                                      </p:to>
                                    </p:set>
                                  </p:childTnLst>
                                </p:cTn>
                              </p:par>
                              <p:par>
                                <p:cTn id="1121" presetID="2" presetClass="exit" presetSubtype="6" fill="hold" grpId="2" nodeType="withEffect">
                                  <p:stCondLst>
                                    <p:cond delay="0"/>
                                  </p:stCondLst>
                                  <p:childTnLst>
                                    <p:anim calcmode="lin" valueType="num">
                                      <p:cBhvr additive="base">
                                        <p:cTn id="1122" dur="3000"/>
                                        <p:tgtEl>
                                          <p:spTgt spid="5"/>
                                        </p:tgtEl>
                                        <p:attrNameLst>
                                          <p:attrName>ppt_x</p:attrName>
                                        </p:attrNameLst>
                                      </p:cBhvr>
                                      <p:tavLst>
                                        <p:tav tm="0">
                                          <p:val>
                                            <p:strVal val="ppt_x"/>
                                          </p:val>
                                        </p:tav>
                                        <p:tav tm="100000">
                                          <p:val>
                                            <p:strVal val="1+ppt_w/2"/>
                                          </p:val>
                                        </p:tav>
                                      </p:tavLst>
                                    </p:anim>
                                    <p:anim calcmode="lin" valueType="num">
                                      <p:cBhvr additive="base">
                                        <p:cTn id="1123" dur="3000"/>
                                        <p:tgtEl>
                                          <p:spTgt spid="5"/>
                                        </p:tgtEl>
                                        <p:attrNameLst>
                                          <p:attrName>ppt_y</p:attrName>
                                        </p:attrNameLst>
                                      </p:cBhvr>
                                      <p:tavLst>
                                        <p:tav tm="0">
                                          <p:val>
                                            <p:strVal val="ppt_y"/>
                                          </p:val>
                                        </p:tav>
                                        <p:tav tm="100000">
                                          <p:val>
                                            <p:strVal val="1+ppt_h/2"/>
                                          </p:val>
                                        </p:tav>
                                      </p:tavLst>
                                    </p:anim>
                                    <p:set>
                                      <p:cBhvr>
                                        <p:cTn id="1124" dur="1" fill="hold">
                                          <p:stCondLst>
                                            <p:cond delay="2999"/>
                                          </p:stCondLst>
                                        </p:cTn>
                                        <p:tgtEl>
                                          <p:spTgt spid="5"/>
                                        </p:tgtEl>
                                        <p:attrNameLst>
                                          <p:attrName>style.visibility</p:attrName>
                                        </p:attrNameLst>
                                      </p:cBhvr>
                                      <p:to>
                                        <p:strVal val="hidden"/>
                                      </p:to>
                                    </p:set>
                                  </p:childTnLst>
                                </p:cTn>
                              </p:par>
                              <p:par>
                                <p:cTn id="1125" presetID="2" presetClass="exit" presetSubtype="6" fill="hold" grpId="2" nodeType="withEffect">
                                  <p:stCondLst>
                                    <p:cond delay="0"/>
                                  </p:stCondLst>
                                  <p:childTnLst>
                                    <p:anim calcmode="lin" valueType="num">
                                      <p:cBhvr additive="base">
                                        <p:cTn id="1126" dur="3000"/>
                                        <p:tgtEl>
                                          <p:spTgt spid="6"/>
                                        </p:tgtEl>
                                        <p:attrNameLst>
                                          <p:attrName>ppt_x</p:attrName>
                                        </p:attrNameLst>
                                      </p:cBhvr>
                                      <p:tavLst>
                                        <p:tav tm="0">
                                          <p:val>
                                            <p:strVal val="ppt_x"/>
                                          </p:val>
                                        </p:tav>
                                        <p:tav tm="100000">
                                          <p:val>
                                            <p:strVal val="1+ppt_w/2"/>
                                          </p:val>
                                        </p:tav>
                                      </p:tavLst>
                                    </p:anim>
                                    <p:anim calcmode="lin" valueType="num">
                                      <p:cBhvr additive="base">
                                        <p:cTn id="1127" dur="3000"/>
                                        <p:tgtEl>
                                          <p:spTgt spid="6"/>
                                        </p:tgtEl>
                                        <p:attrNameLst>
                                          <p:attrName>ppt_y</p:attrName>
                                        </p:attrNameLst>
                                      </p:cBhvr>
                                      <p:tavLst>
                                        <p:tav tm="0">
                                          <p:val>
                                            <p:strVal val="ppt_y"/>
                                          </p:val>
                                        </p:tav>
                                        <p:tav tm="100000">
                                          <p:val>
                                            <p:strVal val="1+ppt_h/2"/>
                                          </p:val>
                                        </p:tav>
                                      </p:tavLst>
                                    </p:anim>
                                    <p:set>
                                      <p:cBhvr>
                                        <p:cTn id="1128" dur="1" fill="hold">
                                          <p:stCondLst>
                                            <p:cond delay="2999"/>
                                          </p:stCondLst>
                                        </p:cTn>
                                        <p:tgtEl>
                                          <p:spTgt spid="6"/>
                                        </p:tgtEl>
                                        <p:attrNameLst>
                                          <p:attrName>style.visibility</p:attrName>
                                        </p:attrNameLst>
                                      </p:cBhvr>
                                      <p:to>
                                        <p:strVal val="hidden"/>
                                      </p:to>
                                    </p:set>
                                  </p:childTnLst>
                                </p:cTn>
                              </p:par>
                              <p:par>
                                <p:cTn id="1129" presetID="2" presetClass="exit" presetSubtype="6" fill="hold" grpId="2" nodeType="withEffect">
                                  <p:stCondLst>
                                    <p:cond delay="0"/>
                                  </p:stCondLst>
                                  <p:childTnLst>
                                    <p:anim calcmode="lin" valueType="num">
                                      <p:cBhvr additive="base">
                                        <p:cTn id="1130" dur="3000"/>
                                        <p:tgtEl>
                                          <p:spTgt spid="7"/>
                                        </p:tgtEl>
                                        <p:attrNameLst>
                                          <p:attrName>ppt_x</p:attrName>
                                        </p:attrNameLst>
                                      </p:cBhvr>
                                      <p:tavLst>
                                        <p:tav tm="0">
                                          <p:val>
                                            <p:strVal val="ppt_x"/>
                                          </p:val>
                                        </p:tav>
                                        <p:tav tm="100000">
                                          <p:val>
                                            <p:strVal val="1+ppt_w/2"/>
                                          </p:val>
                                        </p:tav>
                                      </p:tavLst>
                                    </p:anim>
                                    <p:anim calcmode="lin" valueType="num">
                                      <p:cBhvr additive="base">
                                        <p:cTn id="1131" dur="3000"/>
                                        <p:tgtEl>
                                          <p:spTgt spid="7"/>
                                        </p:tgtEl>
                                        <p:attrNameLst>
                                          <p:attrName>ppt_y</p:attrName>
                                        </p:attrNameLst>
                                      </p:cBhvr>
                                      <p:tavLst>
                                        <p:tav tm="0">
                                          <p:val>
                                            <p:strVal val="ppt_y"/>
                                          </p:val>
                                        </p:tav>
                                        <p:tav tm="100000">
                                          <p:val>
                                            <p:strVal val="1+ppt_h/2"/>
                                          </p:val>
                                        </p:tav>
                                      </p:tavLst>
                                    </p:anim>
                                    <p:set>
                                      <p:cBhvr>
                                        <p:cTn id="1132" dur="1" fill="hold">
                                          <p:stCondLst>
                                            <p:cond delay="2999"/>
                                          </p:stCondLst>
                                        </p:cTn>
                                        <p:tgtEl>
                                          <p:spTgt spid="7"/>
                                        </p:tgtEl>
                                        <p:attrNameLst>
                                          <p:attrName>style.visibility</p:attrName>
                                        </p:attrNameLst>
                                      </p:cBhvr>
                                      <p:to>
                                        <p:strVal val="hidden"/>
                                      </p:to>
                                    </p:set>
                                  </p:childTnLst>
                                </p:cTn>
                              </p:par>
                              <p:par>
                                <p:cTn id="1133" presetID="2" presetClass="exit" presetSubtype="6" fill="hold" grpId="2" nodeType="withEffect">
                                  <p:stCondLst>
                                    <p:cond delay="0"/>
                                  </p:stCondLst>
                                  <p:childTnLst>
                                    <p:anim calcmode="lin" valueType="num">
                                      <p:cBhvr additive="base">
                                        <p:cTn id="1134" dur="3000"/>
                                        <p:tgtEl>
                                          <p:spTgt spid="8"/>
                                        </p:tgtEl>
                                        <p:attrNameLst>
                                          <p:attrName>ppt_x</p:attrName>
                                        </p:attrNameLst>
                                      </p:cBhvr>
                                      <p:tavLst>
                                        <p:tav tm="0">
                                          <p:val>
                                            <p:strVal val="ppt_x"/>
                                          </p:val>
                                        </p:tav>
                                        <p:tav tm="100000">
                                          <p:val>
                                            <p:strVal val="1+ppt_w/2"/>
                                          </p:val>
                                        </p:tav>
                                      </p:tavLst>
                                    </p:anim>
                                    <p:anim calcmode="lin" valueType="num">
                                      <p:cBhvr additive="base">
                                        <p:cTn id="1135" dur="3000"/>
                                        <p:tgtEl>
                                          <p:spTgt spid="8"/>
                                        </p:tgtEl>
                                        <p:attrNameLst>
                                          <p:attrName>ppt_y</p:attrName>
                                        </p:attrNameLst>
                                      </p:cBhvr>
                                      <p:tavLst>
                                        <p:tav tm="0">
                                          <p:val>
                                            <p:strVal val="ppt_y"/>
                                          </p:val>
                                        </p:tav>
                                        <p:tav tm="100000">
                                          <p:val>
                                            <p:strVal val="1+ppt_h/2"/>
                                          </p:val>
                                        </p:tav>
                                      </p:tavLst>
                                    </p:anim>
                                    <p:set>
                                      <p:cBhvr>
                                        <p:cTn id="1136" dur="1" fill="hold">
                                          <p:stCondLst>
                                            <p:cond delay="2999"/>
                                          </p:stCondLst>
                                        </p:cTn>
                                        <p:tgtEl>
                                          <p:spTgt spid="8"/>
                                        </p:tgtEl>
                                        <p:attrNameLst>
                                          <p:attrName>style.visibility</p:attrName>
                                        </p:attrNameLst>
                                      </p:cBhvr>
                                      <p:to>
                                        <p:strVal val="hidden"/>
                                      </p:to>
                                    </p:set>
                                  </p:childTnLst>
                                </p:cTn>
                              </p:par>
                              <p:par>
                                <p:cTn id="1137" presetID="2" presetClass="exit" presetSubtype="6" fill="hold" grpId="2" nodeType="withEffect">
                                  <p:stCondLst>
                                    <p:cond delay="0"/>
                                  </p:stCondLst>
                                  <p:childTnLst>
                                    <p:anim calcmode="lin" valueType="num">
                                      <p:cBhvr additive="base">
                                        <p:cTn id="1138" dur="3000"/>
                                        <p:tgtEl>
                                          <p:spTgt spid="9"/>
                                        </p:tgtEl>
                                        <p:attrNameLst>
                                          <p:attrName>ppt_x</p:attrName>
                                        </p:attrNameLst>
                                      </p:cBhvr>
                                      <p:tavLst>
                                        <p:tav tm="0">
                                          <p:val>
                                            <p:strVal val="ppt_x"/>
                                          </p:val>
                                        </p:tav>
                                        <p:tav tm="100000">
                                          <p:val>
                                            <p:strVal val="1+ppt_w/2"/>
                                          </p:val>
                                        </p:tav>
                                      </p:tavLst>
                                    </p:anim>
                                    <p:anim calcmode="lin" valueType="num">
                                      <p:cBhvr additive="base">
                                        <p:cTn id="1139" dur="3000"/>
                                        <p:tgtEl>
                                          <p:spTgt spid="9"/>
                                        </p:tgtEl>
                                        <p:attrNameLst>
                                          <p:attrName>ppt_y</p:attrName>
                                        </p:attrNameLst>
                                      </p:cBhvr>
                                      <p:tavLst>
                                        <p:tav tm="0">
                                          <p:val>
                                            <p:strVal val="ppt_y"/>
                                          </p:val>
                                        </p:tav>
                                        <p:tav tm="100000">
                                          <p:val>
                                            <p:strVal val="1+ppt_h/2"/>
                                          </p:val>
                                        </p:tav>
                                      </p:tavLst>
                                    </p:anim>
                                    <p:set>
                                      <p:cBhvr>
                                        <p:cTn id="1140" dur="1" fill="hold">
                                          <p:stCondLst>
                                            <p:cond delay="2999"/>
                                          </p:stCondLst>
                                        </p:cTn>
                                        <p:tgtEl>
                                          <p:spTgt spid="9"/>
                                        </p:tgtEl>
                                        <p:attrNameLst>
                                          <p:attrName>style.visibility</p:attrName>
                                        </p:attrNameLst>
                                      </p:cBhvr>
                                      <p:to>
                                        <p:strVal val="hidden"/>
                                      </p:to>
                                    </p:set>
                                  </p:childTnLst>
                                </p:cTn>
                              </p:par>
                              <p:par>
                                <p:cTn id="1141" presetID="2" presetClass="exit" presetSubtype="6" fill="hold" grpId="2" nodeType="withEffect">
                                  <p:stCondLst>
                                    <p:cond delay="0"/>
                                  </p:stCondLst>
                                  <p:childTnLst>
                                    <p:anim calcmode="lin" valueType="num">
                                      <p:cBhvr additive="base">
                                        <p:cTn id="1142" dur="3000"/>
                                        <p:tgtEl>
                                          <p:spTgt spid="10"/>
                                        </p:tgtEl>
                                        <p:attrNameLst>
                                          <p:attrName>ppt_x</p:attrName>
                                        </p:attrNameLst>
                                      </p:cBhvr>
                                      <p:tavLst>
                                        <p:tav tm="0">
                                          <p:val>
                                            <p:strVal val="ppt_x"/>
                                          </p:val>
                                        </p:tav>
                                        <p:tav tm="100000">
                                          <p:val>
                                            <p:strVal val="1+ppt_w/2"/>
                                          </p:val>
                                        </p:tav>
                                      </p:tavLst>
                                    </p:anim>
                                    <p:anim calcmode="lin" valueType="num">
                                      <p:cBhvr additive="base">
                                        <p:cTn id="1143" dur="3000"/>
                                        <p:tgtEl>
                                          <p:spTgt spid="10"/>
                                        </p:tgtEl>
                                        <p:attrNameLst>
                                          <p:attrName>ppt_y</p:attrName>
                                        </p:attrNameLst>
                                      </p:cBhvr>
                                      <p:tavLst>
                                        <p:tav tm="0">
                                          <p:val>
                                            <p:strVal val="ppt_y"/>
                                          </p:val>
                                        </p:tav>
                                        <p:tav tm="100000">
                                          <p:val>
                                            <p:strVal val="1+ppt_h/2"/>
                                          </p:val>
                                        </p:tav>
                                      </p:tavLst>
                                    </p:anim>
                                    <p:set>
                                      <p:cBhvr>
                                        <p:cTn id="1144" dur="1" fill="hold">
                                          <p:stCondLst>
                                            <p:cond delay="2999"/>
                                          </p:stCondLst>
                                        </p:cTn>
                                        <p:tgtEl>
                                          <p:spTgt spid="10"/>
                                        </p:tgtEl>
                                        <p:attrNameLst>
                                          <p:attrName>style.visibility</p:attrName>
                                        </p:attrNameLst>
                                      </p:cBhvr>
                                      <p:to>
                                        <p:strVal val="hidden"/>
                                      </p:to>
                                    </p:set>
                                  </p:childTnLst>
                                </p:cTn>
                              </p:par>
                              <p:par>
                                <p:cTn id="1145" presetID="2" presetClass="exit" presetSubtype="6" fill="hold" grpId="2" nodeType="withEffect">
                                  <p:stCondLst>
                                    <p:cond delay="0"/>
                                  </p:stCondLst>
                                  <p:childTnLst>
                                    <p:anim calcmode="lin" valueType="num">
                                      <p:cBhvr additive="base">
                                        <p:cTn id="1146" dur="3000"/>
                                        <p:tgtEl>
                                          <p:spTgt spid="11"/>
                                        </p:tgtEl>
                                        <p:attrNameLst>
                                          <p:attrName>ppt_x</p:attrName>
                                        </p:attrNameLst>
                                      </p:cBhvr>
                                      <p:tavLst>
                                        <p:tav tm="0">
                                          <p:val>
                                            <p:strVal val="ppt_x"/>
                                          </p:val>
                                        </p:tav>
                                        <p:tav tm="100000">
                                          <p:val>
                                            <p:strVal val="1+ppt_w/2"/>
                                          </p:val>
                                        </p:tav>
                                      </p:tavLst>
                                    </p:anim>
                                    <p:anim calcmode="lin" valueType="num">
                                      <p:cBhvr additive="base">
                                        <p:cTn id="1147" dur="3000"/>
                                        <p:tgtEl>
                                          <p:spTgt spid="11"/>
                                        </p:tgtEl>
                                        <p:attrNameLst>
                                          <p:attrName>ppt_y</p:attrName>
                                        </p:attrNameLst>
                                      </p:cBhvr>
                                      <p:tavLst>
                                        <p:tav tm="0">
                                          <p:val>
                                            <p:strVal val="ppt_y"/>
                                          </p:val>
                                        </p:tav>
                                        <p:tav tm="100000">
                                          <p:val>
                                            <p:strVal val="1+ppt_h/2"/>
                                          </p:val>
                                        </p:tav>
                                      </p:tavLst>
                                    </p:anim>
                                    <p:set>
                                      <p:cBhvr>
                                        <p:cTn id="1148" dur="1" fill="hold">
                                          <p:stCondLst>
                                            <p:cond delay="2999"/>
                                          </p:stCondLst>
                                        </p:cTn>
                                        <p:tgtEl>
                                          <p:spTgt spid="11"/>
                                        </p:tgtEl>
                                        <p:attrNameLst>
                                          <p:attrName>style.visibility</p:attrName>
                                        </p:attrNameLst>
                                      </p:cBhvr>
                                      <p:to>
                                        <p:strVal val="hidden"/>
                                      </p:to>
                                    </p:set>
                                  </p:childTnLst>
                                </p:cTn>
                              </p:par>
                              <p:par>
                                <p:cTn id="1149" presetID="2" presetClass="exit" presetSubtype="6" fill="hold" grpId="2" nodeType="withEffect">
                                  <p:stCondLst>
                                    <p:cond delay="0"/>
                                  </p:stCondLst>
                                  <p:childTnLst>
                                    <p:anim calcmode="lin" valueType="num">
                                      <p:cBhvr additive="base">
                                        <p:cTn id="1150" dur="3000"/>
                                        <p:tgtEl>
                                          <p:spTgt spid="12"/>
                                        </p:tgtEl>
                                        <p:attrNameLst>
                                          <p:attrName>ppt_x</p:attrName>
                                        </p:attrNameLst>
                                      </p:cBhvr>
                                      <p:tavLst>
                                        <p:tav tm="0">
                                          <p:val>
                                            <p:strVal val="ppt_x"/>
                                          </p:val>
                                        </p:tav>
                                        <p:tav tm="100000">
                                          <p:val>
                                            <p:strVal val="1+ppt_w/2"/>
                                          </p:val>
                                        </p:tav>
                                      </p:tavLst>
                                    </p:anim>
                                    <p:anim calcmode="lin" valueType="num">
                                      <p:cBhvr additive="base">
                                        <p:cTn id="1151" dur="3000"/>
                                        <p:tgtEl>
                                          <p:spTgt spid="12"/>
                                        </p:tgtEl>
                                        <p:attrNameLst>
                                          <p:attrName>ppt_y</p:attrName>
                                        </p:attrNameLst>
                                      </p:cBhvr>
                                      <p:tavLst>
                                        <p:tav tm="0">
                                          <p:val>
                                            <p:strVal val="ppt_y"/>
                                          </p:val>
                                        </p:tav>
                                        <p:tav tm="100000">
                                          <p:val>
                                            <p:strVal val="1+ppt_h/2"/>
                                          </p:val>
                                        </p:tav>
                                      </p:tavLst>
                                    </p:anim>
                                    <p:set>
                                      <p:cBhvr>
                                        <p:cTn id="1152" dur="1" fill="hold">
                                          <p:stCondLst>
                                            <p:cond delay="2999"/>
                                          </p:stCondLst>
                                        </p:cTn>
                                        <p:tgtEl>
                                          <p:spTgt spid="12"/>
                                        </p:tgtEl>
                                        <p:attrNameLst>
                                          <p:attrName>style.visibility</p:attrName>
                                        </p:attrNameLst>
                                      </p:cBhvr>
                                      <p:to>
                                        <p:strVal val="hidden"/>
                                      </p:to>
                                    </p:set>
                                  </p:childTnLst>
                                </p:cTn>
                              </p:par>
                              <p:par>
                                <p:cTn id="1153" presetID="2" presetClass="exit" presetSubtype="6" fill="hold" grpId="2" nodeType="withEffect">
                                  <p:stCondLst>
                                    <p:cond delay="0"/>
                                  </p:stCondLst>
                                  <p:childTnLst>
                                    <p:anim calcmode="lin" valueType="num">
                                      <p:cBhvr additive="base">
                                        <p:cTn id="1154" dur="3000"/>
                                        <p:tgtEl>
                                          <p:spTgt spid="13"/>
                                        </p:tgtEl>
                                        <p:attrNameLst>
                                          <p:attrName>ppt_x</p:attrName>
                                        </p:attrNameLst>
                                      </p:cBhvr>
                                      <p:tavLst>
                                        <p:tav tm="0">
                                          <p:val>
                                            <p:strVal val="ppt_x"/>
                                          </p:val>
                                        </p:tav>
                                        <p:tav tm="100000">
                                          <p:val>
                                            <p:strVal val="1+ppt_w/2"/>
                                          </p:val>
                                        </p:tav>
                                      </p:tavLst>
                                    </p:anim>
                                    <p:anim calcmode="lin" valueType="num">
                                      <p:cBhvr additive="base">
                                        <p:cTn id="1155" dur="3000"/>
                                        <p:tgtEl>
                                          <p:spTgt spid="13"/>
                                        </p:tgtEl>
                                        <p:attrNameLst>
                                          <p:attrName>ppt_y</p:attrName>
                                        </p:attrNameLst>
                                      </p:cBhvr>
                                      <p:tavLst>
                                        <p:tav tm="0">
                                          <p:val>
                                            <p:strVal val="ppt_y"/>
                                          </p:val>
                                        </p:tav>
                                        <p:tav tm="100000">
                                          <p:val>
                                            <p:strVal val="1+ppt_h/2"/>
                                          </p:val>
                                        </p:tav>
                                      </p:tavLst>
                                    </p:anim>
                                    <p:set>
                                      <p:cBhvr>
                                        <p:cTn id="1156" dur="1" fill="hold">
                                          <p:stCondLst>
                                            <p:cond delay="2999"/>
                                          </p:stCondLst>
                                        </p:cTn>
                                        <p:tgtEl>
                                          <p:spTgt spid="13"/>
                                        </p:tgtEl>
                                        <p:attrNameLst>
                                          <p:attrName>style.visibility</p:attrName>
                                        </p:attrNameLst>
                                      </p:cBhvr>
                                      <p:to>
                                        <p:strVal val="hidden"/>
                                      </p:to>
                                    </p:set>
                                  </p:childTnLst>
                                </p:cTn>
                              </p:par>
                              <p:par>
                                <p:cTn id="1157" presetID="2" presetClass="exit" presetSubtype="6" fill="hold" grpId="2" nodeType="withEffect">
                                  <p:stCondLst>
                                    <p:cond delay="0"/>
                                  </p:stCondLst>
                                  <p:childTnLst>
                                    <p:anim calcmode="lin" valueType="num">
                                      <p:cBhvr additive="base">
                                        <p:cTn id="1158" dur="3000"/>
                                        <p:tgtEl>
                                          <p:spTgt spid="14"/>
                                        </p:tgtEl>
                                        <p:attrNameLst>
                                          <p:attrName>ppt_x</p:attrName>
                                        </p:attrNameLst>
                                      </p:cBhvr>
                                      <p:tavLst>
                                        <p:tav tm="0">
                                          <p:val>
                                            <p:strVal val="ppt_x"/>
                                          </p:val>
                                        </p:tav>
                                        <p:tav tm="100000">
                                          <p:val>
                                            <p:strVal val="1+ppt_w/2"/>
                                          </p:val>
                                        </p:tav>
                                      </p:tavLst>
                                    </p:anim>
                                    <p:anim calcmode="lin" valueType="num">
                                      <p:cBhvr additive="base">
                                        <p:cTn id="1159" dur="3000"/>
                                        <p:tgtEl>
                                          <p:spTgt spid="14"/>
                                        </p:tgtEl>
                                        <p:attrNameLst>
                                          <p:attrName>ppt_y</p:attrName>
                                        </p:attrNameLst>
                                      </p:cBhvr>
                                      <p:tavLst>
                                        <p:tav tm="0">
                                          <p:val>
                                            <p:strVal val="ppt_y"/>
                                          </p:val>
                                        </p:tav>
                                        <p:tav tm="100000">
                                          <p:val>
                                            <p:strVal val="1+ppt_h/2"/>
                                          </p:val>
                                        </p:tav>
                                      </p:tavLst>
                                    </p:anim>
                                    <p:set>
                                      <p:cBhvr>
                                        <p:cTn id="1160" dur="1" fill="hold">
                                          <p:stCondLst>
                                            <p:cond delay="2999"/>
                                          </p:stCondLst>
                                        </p:cTn>
                                        <p:tgtEl>
                                          <p:spTgt spid="14"/>
                                        </p:tgtEl>
                                        <p:attrNameLst>
                                          <p:attrName>style.visibility</p:attrName>
                                        </p:attrNameLst>
                                      </p:cBhvr>
                                      <p:to>
                                        <p:strVal val="hidden"/>
                                      </p:to>
                                    </p:set>
                                  </p:childTnLst>
                                </p:cTn>
                              </p:par>
                              <p:par>
                                <p:cTn id="1161" presetID="2" presetClass="exit" presetSubtype="6" fill="hold" grpId="2" nodeType="withEffect">
                                  <p:stCondLst>
                                    <p:cond delay="0"/>
                                  </p:stCondLst>
                                  <p:childTnLst>
                                    <p:anim calcmode="lin" valueType="num">
                                      <p:cBhvr additive="base">
                                        <p:cTn id="1162" dur="3000"/>
                                        <p:tgtEl>
                                          <p:spTgt spid="15"/>
                                        </p:tgtEl>
                                        <p:attrNameLst>
                                          <p:attrName>ppt_x</p:attrName>
                                        </p:attrNameLst>
                                      </p:cBhvr>
                                      <p:tavLst>
                                        <p:tav tm="0">
                                          <p:val>
                                            <p:strVal val="ppt_x"/>
                                          </p:val>
                                        </p:tav>
                                        <p:tav tm="100000">
                                          <p:val>
                                            <p:strVal val="1+ppt_w/2"/>
                                          </p:val>
                                        </p:tav>
                                      </p:tavLst>
                                    </p:anim>
                                    <p:anim calcmode="lin" valueType="num">
                                      <p:cBhvr additive="base">
                                        <p:cTn id="1163" dur="3000"/>
                                        <p:tgtEl>
                                          <p:spTgt spid="15"/>
                                        </p:tgtEl>
                                        <p:attrNameLst>
                                          <p:attrName>ppt_y</p:attrName>
                                        </p:attrNameLst>
                                      </p:cBhvr>
                                      <p:tavLst>
                                        <p:tav tm="0">
                                          <p:val>
                                            <p:strVal val="ppt_y"/>
                                          </p:val>
                                        </p:tav>
                                        <p:tav tm="100000">
                                          <p:val>
                                            <p:strVal val="1+ppt_h/2"/>
                                          </p:val>
                                        </p:tav>
                                      </p:tavLst>
                                    </p:anim>
                                    <p:set>
                                      <p:cBhvr>
                                        <p:cTn id="1164" dur="1" fill="hold">
                                          <p:stCondLst>
                                            <p:cond delay="2999"/>
                                          </p:stCondLst>
                                        </p:cTn>
                                        <p:tgtEl>
                                          <p:spTgt spid="15"/>
                                        </p:tgtEl>
                                        <p:attrNameLst>
                                          <p:attrName>style.visibility</p:attrName>
                                        </p:attrNameLst>
                                      </p:cBhvr>
                                      <p:to>
                                        <p:strVal val="hidden"/>
                                      </p:to>
                                    </p:set>
                                  </p:childTnLst>
                                </p:cTn>
                              </p:par>
                              <p:par>
                                <p:cTn id="1165" presetID="2" presetClass="exit" presetSubtype="6" fill="hold" grpId="2" nodeType="withEffect">
                                  <p:stCondLst>
                                    <p:cond delay="0"/>
                                  </p:stCondLst>
                                  <p:childTnLst>
                                    <p:anim calcmode="lin" valueType="num">
                                      <p:cBhvr additive="base">
                                        <p:cTn id="1166" dur="3000"/>
                                        <p:tgtEl>
                                          <p:spTgt spid="16"/>
                                        </p:tgtEl>
                                        <p:attrNameLst>
                                          <p:attrName>ppt_x</p:attrName>
                                        </p:attrNameLst>
                                      </p:cBhvr>
                                      <p:tavLst>
                                        <p:tav tm="0">
                                          <p:val>
                                            <p:strVal val="ppt_x"/>
                                          </p:val>
                                        </p:tav>
                                        <p:tav tm="100000">
                                          <p:val>
                                            <p:strVal val="1+ppt_w/2"/>
                                          </p:val>
                                        </p:tav>
                                      </p:tavLst>
                                    </p:anim>
                                    <p:anim calcmode="lin" valueType="num">
                                      <p:cBhvr additive="base">
                                        <p:cTn id="1167" dur="3000"/>
                                        <p:tgtEl>
                                          <p:spTgt spid="16"/>
                                        </p:tgtEl>
                                        <p:attrNameLst>
                                          <p:attrName>ppt_y</p:attrName>
                                        </p:attrNameLst>
                                      </p:cBhvr>
                                      <p:tavLst>
                                        <p:tav tm="0">
                                          <p:val>
                                            <p:strVal val="ppt_y"/>
                                          </p:val>
                                        </p:tav>
                                        <p:tav tm="100000">
                                          <p:val>
                                            <p:strVal val="1+ppt_h/2"/>
                                          </p:val>
                                        </p:tav>
                                      </p:tavLst>
                                    </p:anim>
                                    <p:set>
                                      <p:cBhvr>
                                        <p:cTn id="1168" dur="1" fill="hold">
                                          <p:stCondLst>
                                            <p:cond delay="2999"/>
                                          </p:stCondLst>
                                        </p:cTn>
                                        <p:tgtEl>
                                          <p:spTgt spid="16"/>
                                        </p:tgtEl>
                                        <p:attrNameLst>
                                          <p:attrName>style.visibility</p:attrName>
                                        </p:attrNameLst>
                                      </p:cBhvr>
                                      <p:to>
                                        <p:strVal val="hidden"/>
                                      </p:to>
                                    </p:set>
                                  </p:childTnLst>
                                </p:cTn>
                              </p:par>
                              <p:par>
                                <p:cTn id="1169" presetID="2" presetClass="exit" presetSubtype="6" fill="hold" grpId="2" nodeType="withEffect">
                                  <p:stCondLst>
                                    <p:cond delay="0"/>
                                  </p:stCondLst>
                                  <p:childTnLst>
                                    <p:anim calcmode="lin" valueType="num">
                                      <p:cBhvr additive="base">
                                        <p:cTn id="1170" dur="3000"/>
                                        <p:tgtEl>
                                          <p:spTgt spid="17"/>
                                        </p:tgtEl>
                                        <p:attrNameLst>
                                          <p:attrName>ppt_x</p:attrName>
                                        </p:attrNameLst>
                                      </p:cBhvr>
                                      <p:tavLst>
                                        <p:tav tm="0">
                                          <p:val>
                                            <p:strVal val="ppt_x"/>
                                          </p:val>
                                        </p:tav>
                                        <p:tav tm="100000">
                                          <p:val>
                                            <p:strVal val="1+ppt_w/2"/>
                                          </p:val>
                                        </p:tav>
                                      </p:tavLst>
                                    </p:anim>
                                    <p:anim calcmode="lin" valueType="num">
                                      <p:cBhvr additive="base">
                                        <p:cTn id="1171" dur="3000"/>
                                        <p:tgtEl>
                                          <p:spTgt spid="17"/>
                                        </p:tgtEl>
                                        <p:attrNameLst>
                                          <p:attrName>ppt_y</p:attrName>
                                        </p:attrNameLst>
                                      </p:cBhvr>
                                      <p:tavLst>
                                        <p:tav tm="0">
                                          <p:val>
                                            <p:strVal val="ppt_y"/>
                                          </p:val>
                                        </p:tav>
                                        <p:tav tm="100000">
                                          <p:val>
                                            <p:strVal val="1+ppt_h/2"/>
                                          </p:val>
                                        </p:tav>
                                      </p:tavLst>
                                    </p:anim>
                                    <p:set>
                                      <p:cBhvr>
                                        <p:cTn id="1172" dur="1" fill="hold">
                                          <p:stCondLst>
                                            <p:cond delay="2999"/>
                                          </p:stCondLst>
                                        </p:cTn>
                                        <p:tgtEl>
                                          <p:spTgt spid="17"/>
                                        </p:tgtEl>
                                        <p:attrNameLst>
                                          <p:attrName>style.visibility</p:attrName>
                                        </p:attrNameLst>
                                      </p:cBhvr>
                                      <p:to>
                                        <p:strVal val="hidden"/>
                                      </p:to>
                                    </p:set>
                                  </p:childTnLst>
                                </p:cTn>
                              </p:par>
                              <p:par>
                                <p:cTn id="1173" presetID="2" presetClass="exit" presetSubtype="6" fill="hold" grpId="2" nodeType="withEffect">
                                  <p:stCondLst>
                                    <p:cond delay="0"/>
                                  </p:stCondLst>
                                  <p:childTnLst>
                                    <p:anim calcmode="lin" valueType="num">
                                      <p:cBhvr additive="base">
                                        <p:cTn id="1174" dur="3000"/>
                                        <p:tgtEl>
                                          <p:spTgt spid="18"/>
                                        </p:tgtEl>
                                        <p:attrNameLst>
                                          <p:attrName>ppt_x</p:attrName>
                                        </p:attrNameLst>
                                      </p:cBhvr>
                                      <p:tavLst>
                                        <p:tav tm="0">
                                          <p:val>
                                            <p:strVal val="ppt_x"/>
                                          </p:val>
                                        </p:tav>
                                        <p:tav tm="100000">
                                          <p:val>
                                            <p:strVal val="1+ppt_w/2"/>
                                          </p:val>
                                        </p:tav>
                                      </p:tavLst>
                                    </p:anim>
                                    <p:anim calcmode="lin" valueType="num">
                                      <p:cBhvr additive="base">
                                        <p:cTn id="1175" dur="3000"/>
                                        <p:tgtEl>
                                          <p:spTgt spid="18"/>
                                        </p:tgtEl>
                                        <p:attrNameLst>
                                          <p:attrName>ppt_y</p:attrName>
                                        </p:attrNameLst>
                                      </p:cBhvr>
                                      <p:tavLst>
                                        <p:tav tm="0">
                                          <p:val>
                                            <p:strVal val="ppt_y"/>
                                          </p:val>
                                        </p:tav>
                                        <p:tav tm="100000">
                                          <p:val>
                                            <p:strVal val="1+ppt_h/2"/>
                                          </p:val>
                                        </p:tav>
                                      </p:tavLst>
                                    </p:anim>
                                    <p:set>
                                      <p:cBhvr>
                                        <p:cTn id="1176" dur="1" fill="hold">
                                          <p:stCondLst>
                                            <p:cond delay="2999"/>
                                          </p:stCondLst>
                                        </p:cTn>
                                        <p:tgtEl>
                                          <p:spTgt spid="18"/>
                                        </p:tgtEl>
                                        <p:attrNameLst>
                                          <p:attrName>style.visibility</p:attrName>
                                        </p:attrNameLst>
                                      </p:cBhvr>
                                      <p:to>
                                        <p:strVal val="hidden"/>
                                      </p:to>
                                    </p:set>
                                  </p:childTnLst>
                                </p:cTn>
                              </p:par>
                              <p:par>
                                <p:cTn id="1177" presetID="2" presetClass="exit" presetSubtype="6" fill="hold" grpId="2" nodeType="withEffect">
                                  <p:stCondLst>
                                    <p:cond delay="0"/>
                                  </p:stCondLst>
                                  <p:childTnLst>
                                    <p:anim calcmode="lin" valueType="num">
                                      <p:cBhvr additive="base">
                                        <p:cTn id="1178" dur="3000"/>
                                        <p:tgtEl>
                                          <p:spTgt spid="19"/>
                                        </p:tgtEl>
                                        <p:attrNameLst>
                                          <p:attrName>ppt_x</p:attrName>
                                        </p:attrNameLst>
                                      </p:cBhvr>
                                      <p:tavLst>
                                        <p:tav tm="0">
                                          <p:val>
                                            <p:strVal val="ppt_x"/>
                                          </p:val>
                                        </p:tav>
                                        <p:tav tm="100000">
                                          <p:val>
                                            <p:strVal val="1+ppt_w/2"/>
                                          </p:val>
                                        </p:tav>
                                      </p:tavLst>
                                    </p:anim>
                                    <p:anim calcmode="lin" valueType="num">
                                      <p:cBhvr additive="base">
                                        <p:cTn id="1179" dur="3000"/>
                                        <p:tgtEl>
                                          <p:spTgt spid="19"/>
                                        </p:tgtEl>
                                        <p:attrNameLst>
                                          <p:attrName>ppt_y</p:attrName>
                                        </p:attrNameLst>
                                      </p:cBhvr>
                                      <p:tavLst>
                                        <p:tav tm="0">
                                          <p:val>
                                            <p:strVal val="ppt_y"/>
                                          </p:val>
                                        </p:tav>
                                        <p:tav tm="100000">
                                          <p:val>
                                            <p:strVal val="1+ppt_h/2"/>
                                          </p:val>
                                        </p:tav>
                                      </p:tavLst>
                                    </p:anim>
                                    <p:set>
                                      <p:cBhvr>
                                        <p:cTn id="1180" dur="1" fill="hold">
                                          <p:stCondLst>
                                            <p:cond delay="2999"/>
                                          </p:stCondLst>
                                        </p:cTn>
                                        <p:tgtEl>
                                          <p:spTgt spid="19"/>
                                        </p:tgtEl>
                                        <p:attrNameLst>
                                          <p:attrName>style.visibility</p:attrName>
                                        </p:attrNameLst>
                                      </p:cBhvr>
                                      <p:to>
                                        <p:strVal val="hidden"/>
                                      </p:to>
                                    </p:set>
                                  </p:childTnLst>
                                </p:cTn>
                              </p:par>
                              <p:par>
                                <p:cTn id="1181" presetID="2" presetClass="exit" presetSubtype="6" fill="hold" grpId="2" nodeType="withEffect">
                                  <p:stCondLst>
                                    <p:cond delay="0"/>
                                  </p:stCondLst>
                                  <p:childTnLst>
                                    <p:anim calcmode="lin" valueType="num">
                                      <p:cBhvr additive="base">
                                        <p:cTn id="1182" dur="3000"/>
                                        <p:tgtEl>
                                          <p:spTgt spid="20"/>
                                        </p:tgtEl>
                                        <p:attrNameLst>
                                          <p:attrName>ppt_x</p:attrName>
                                        </p:attrNameLst>
                                      </p:cBhvr>
                                      <p:tavLst>
                                        <p:tav tm="0">
                                          <p:val>
                                            <p:strVal val="ppt_x"/>
                                          </p:val>
                                        </p:tav>
                                        <p:tav tm="100000">
                                          <p:val>
                                            <p:strVal val="1+ppt_w/2"/>
                                          </p:val>
                                        </p:tav>
                                      </p:tavLst>
                                    </p:anim>
                                    <p:anim calcmode="lin" valueType="num">
                                      <p:cBhvr additive="base">
                                        <p:cTn id="1183" dur="3000"/>
                                        <p:tgtEl>
                                          <p:spTgt spid="20"/>
                                        </p:tgtEl>
                                        <p:attrNameLst>
                                          <p:attrName>ppt_y</p:attrName>
                                        </p:attrNameLst>
                                      </p:cBhvr>
                                      <p:tavLst>
                                        <p:tav tm="0">
                                          <p:val>
                                            <p:strVal val="ppt_y"/>
                                          </p:val>
                                        </p:tav>
                                        <p:tav tm="100000">
                                          <p:val>
                                            <p:strVal val="1+ppt_h/2"/>
                                          </p:val>
                                        </p:tav>
                                      </p:tavLst>
                                    </p:anim>
                                    <p:set>
                                      <p:cBhvr>
                                        <p:cTn id="1184" dur="1" fill="hold">
                                          <p:stCondLst>
                                            <p:cond delay="2999"/>
                                          </p:stCondLst>
                                        </p:cTn>
                                        <p:tgtEl>
                                          <p:spTgt spid="20"/>
                                        </p:tgtEl>
                                        <p:attrNameLst>
                                          <p:attrName>style.visibility</p:attrName>
                                        </p:attrNameLst>
                                      </p:cBhvr>
                                      <p:to>
                                        <p:strVal val="hidden"/>
                                      </p:to>
                                    </p:set>
                                  </p:childTnLst>
                                </p:cTn>
                              </p:par>
                              <p:par>
                                <p:cTn id="1185" presetID="2" presetClass="exit" presetSubtype="6" fill="hold" grpId="2" nodeType="withEffect">
                                  <p:stCondLst>
                                    <p:cond delay="0"/>
                                  </p:stCondLst>
                                  <p:childTnLst>
                                    <p:anim calcmode="lin" valueType="num">
                                      <p:cBhvr additive="base">
                                        <p:cTn id="1186" dur="3000"/>
                                        <p:tgtEl>
                                          <p:spTgt spid="21"/>
                                        </p:tgtEl>
                                        <p:attrNameLst>
                                          <p:attrName>ppt_x</p:attrName>
                                        </p:attrNameLst>
                                      </p:cBhvr>
                                      <p:tavLst>
                                        <p:tav tm="0">
                                          <p:val>
                                            <p:strVal val="ppt_x"/>
                                          </p:val>
                                        </p:tav>
                                        <p:tav tm="100000">
                                          <p:val>
                                            <p:strVal val="1+ppt_w/2"/>
                                          </p:val>
                                        </p:tav>
                                      </p:tavLst>
                                    </p:anim>
                                    <p:anim calcmode="lin" valueType="num">
                                      <p:cBhvr additive="base">
                                        <p:cTn id="1187" dur="3000"/>
                                        <p:tgtEl>
                                          <p:spTgt spid="21"/>
                                        </p:tgtEl>
                                        <p:attrNameLst>
                                          <p:attrName>ppt_y</p:attrName>
                                        </p:attrNameLst>
                                      </p:cBhvr>
                                      <p:tavLst>
                                        <p:tav tm="0">
                                          <p:val>
                                            <p:strVal val="ppt_y"/>
                                          </p:val>
                                        </p:tav>
                                        <p:tav tm="100000">
                                          <p:val>
                                            <p:strVal val="1+ppt_h/2"/>
                                          </p:val>
                                        </p:tav>
                                      </p:tavLst>
                                    </p:anim>
                                    <p:set>
                                      <p:cBhvr>
                                        <p:cTn id="1188" dur="1" fill="hold">
                                          <p:stCondLst>
                                            <p:cond delay="2999"/>
                                          </p:stCondLst>
                                        </p:cTn>
                                        <p:tgtEl>
                                          <p:spTgt spid="21"/>
                                        </p:tgtEl>
                                        <p:attrNameLst>
                                          <p:attrName>style.visibility</p:attrName>
                                        </p:attrNameLst>
                                      </p:cBhvr>
                                      <p:to>
                                        <p:strVal val="hidden"/>
                                      </p:to>
                                    </p:set>
                                  </p:childTnLst>
                                </p:cTn>
                              </p:par>
                              <p:par>
                                <p:cTn id="1189" presetID="2" presetClass="exit" presetSubtype="6" fill="hold" grpId="2" nodeType="withEffect">
                                  <p:stCondLst>
                                    <p:cond delay="0"/>
                                  </p:stCondLst>
                                  <p:childTnLst>
                                    <p:anim calcmode="lin" valueType="num">
                                      <p:cBhvr additive="base">
                                        <p:cTn id="1190" dur="3000"/>
                                        <p:tgtEl>
                                          <p:spTgt spid="22"/>
                                        </p:tgtEl>
                                        <p:attrNameLst>
                                          <p:attrName>ppt_x</p:attrName>
                                        </p:attrNameLst>
                                      </p:cBhvr>
                                      <p:tavLst>
                                        <p:tav tm="0">
                                          <p:val>
                                            <p:strVal val="ppt_x"/>
                                          </p:val>
                                        </p:tav>
                                        <p:tav tm="100000">
                                          <p:val>
                                            <p:strVal val="1+ppt_w/2"/>
                                          </p:val>
                                        </p:tav>
                                      </p:tavLst>
                                    </p:anim>
                                    <p:anim calcmode="lin" valueType="num">
                                      <p:cBhvr additive="base">
                                        <p:cTn id="1191" dur="3000"/>
                                        <p:tgtEl>
                                          <p:spTgt spid="22"/>
                                        </p:tgtEl>
                                        <p:attrNameLst>
                                          <p:attrName>ppt_y</p:attrName>
                                        </p:attrNameLst>
                                      </p:cBhvr>
                                      <p:tavLst>
                                        <p:tav tm="0">
                                          <p:val>
                                            <p:strVal val="ppt_y"/>
                                          </p:val>
                                        </p:tav>
                                        <p:tav tm="100000">
                                          <p:val>
                                            <p:strVal val="1+ppt_h/2"/>
                                          </p:val>
                                        </p:tav>
                                      </p:tavLst>
                                    </p:anim>
                                    <p:set>
                                      <p:cBhvr>
                                        <p:cTn id="1192" dur="1" fill="hold">
                                          <p:stCondLst>
                                            <p:cond delay="2999"/>
                                          </p:stCondLst>
                                        </p:cTn>
                                        <p:tgtEl>
                                          <p:spTgt spid="22"/>
                                        </p:tgtEl>
                                        <p:attrNameLst>
                                          <p:attrName>style.visibility</p:attrName>
                                        </p:attrNameLst>
                                      </p:cBhvr>
                                      <p:to>
                                        <p:strVal val="hidden"/>
                                      </p:to>
                                    </p:set>
                                  </p:childTnLst>
                                </p:cTn>
                              </p:par>
                              <p:par>
                                <p:cTn id="1193" presetID="2" presetClass="exit" presetSubtype="6" fill="hold" grpId="2" nodeType="withEffect">
                                  <p:stCondLst>
                                    <p:cond delay="0"/>
                                  </p:stCondLst>
                                  <p:childTnLst>
                                    <p:anim calcmode="lin" valueType="num">
                                      <p:cBhvr additive="base">
                                        <p:cTn id="1194" dur="3000"/>
                                        <p:tgtEl>
                                          <p:spTgt spid="23"/>
                                        </p:tgtEl>
                                        <p:attrNameLst>
                                          <p:attrName>ppt_x</p:attrName>
                                        </p:attrNameLst>
                                      </p:cBhvr>
                                      <p:tavLst>
                                        <p:tav tm="0">
                                          <p:val>
                                            <p:strVal val="ppt_x"/>
                                          </p:val>
                                        </p:tav>
                                        <p:tav tm="100000">
                                          <p:val>
                                            <p:strVal val="1+ppt_w/2"/>
                                          </p:val>
                                        </p:tav>
                                      </p:tavLst>
                                    </p:anim>
                                    <p:anim calcmode="lin" valueType="num">
                                      <p:cBhvr additive="base">
                                        <p:cTn id="1195" dur="3000"/>
                                        <p:tgtEl>
                                          <p:spTgt spid="23"/>
                                        </p:tgtEl>
                                        <p:attrNameLst>
                                          <p:attrName>ppt_y</p:attrName>
                                        </p:attrNameLst>
                                      </p:cBhvr>
                                      <p:tavLst>
                                        <p:tav tm="0">
                                          <p:val>
                                            <p:strVal val="ppt_y"/>
                                          </p:val>
                                        </p:tav>
                                        <p:tav tm="100000">
                                          <p:val>
                                            <p:strVal val="1+ppt_h/2"/>
                                          </p:val>
                                        </p:tav>
                                      </p:tavLst>
                                    </p:anim>
                                    <p:set>
                                      <p:cBhvr>
                                        <p:cTn id="1196" dur="1" fill="hold">
                                          <p:stCondLst>
                                            <p:cond delay="2999"/>
                                          </p:stCondLst>
                                        </p:cTn>
                                        <p:tgtEl>
                                          <p:spTgt spid="23"/>
                                        </p:tgtEl>
                                        <p:attrNameLst>
                                          <p:attrName>style.visibility</p:attrName>
                                        </p:attrNameLst>
                                      </p:cBhvr>
                                      <p:to>
                                        <p:strVal val="hidden"/>
                                      </p:to>
                                    </p:set>
                                  </p:childTnLst>
                                </p:cTn>
                              </p:par>
                              <p:par>
                                <p:cTn id="1197" presetID="2" presetClass="exit" presetSubtype="6" fill="hold" grpId="2" nodeType="withEffect">
                                  <p:stCondLst>
                                    <p:cond delay="0"/>
                                  </p:stCondLst>
                                  <p:childTnLst>
                                    <p:anim calcmode="lin" valueType="num">
                                      <p:cBhvr additive="base">
                                        <p:cTn id="1198" dur="3000"/>
                                        <p:tgtEl>
                                          <p:spTgt spid="24"/>
                                        </p:tgtEl>
                                        <p:attrNameLst>
                                          <p:attrName>ppt_x</p:attrName>
                                        </p:attrNameLst>
                                      </p:cBhvr>
                                      <p:tavLst>
                                        <p:tav tm="0">
                                          <p:val>
                                            <p:strVal val="ppt_x"/>
                                          </p:val>
                                        </p:tav>
                                        <p:tav tm="100000">
                                          <p:val>
                                            <p:strVal val="1+ppt_w/2"/>
                                          </p:val>
                                        </p:tav>
                                      </p:tavLst>
                                    </p:anim>
                                    <p:anim calcmode="lin" valueType="num">
                                      <p:cBhvr additive="base">
                                        <p:cTn id="1199" dur="3000"/>
                                        <p:tgtEl>
                                          <p:spTgt spid="24"/>
                                        </p:tgtEl>
                                        <p:attrNameLst>
                                          <p:attrName>ppt_y</p:attrName>
                                        </p:attrNameLst>
                                      </p:cBhvr>
                                      <p:tavLst>
                                        <p:tav tm="0">
                                          <p:val>
                                            <p:strVal val="ppt_y"/>
                                          </p:val>
                                        </p:tav>
                                        <p:tav tm="100000">
                                          <p:val>
                                            <p:strVal val="1+ppt_h/2"/>
                                          </p:val>
                                        </p:tav>
                                      </p:tavLst>
                                    </p:anim>
                                    <p:set>
                                      <p:cBhvr>
                                        <p:cTn id="1200" dur="1" fill="hold">
                                          <p:stCondLst>
                                            <p:cond delay="2999"/>
                                          </p:stCondLst>
                                        </p:cTn>
                                        <p:tgtEl>
                                          <p:spTgt spid="24"/>
                                        </p:tgtEl>
                                        <p:attrNameLst>
                                          <p:attrName>style.visibility</p:attrName>
                                        </p:attrNameLst>
                                      </p:cBhvr>
                                      <p:to>
                                        <p:strVal val="hidden"/>
                                      </p:to>
                                    </p:set>
                                  </p:childTnLst>
                                </p:cTn>
                              </p:par>
                              <p:par>
                                <p:cTn id="1201" presetID="2" presetClass="exit" presetSubtype="6" fill="hold" grpId="2" nodeType="withEffect">
                                  <p:stCondLst>
                                    <p:cond delay="0"/>
                                  </p:stCondLst>
                                  <p:childTnLst>
                                    <p:anim calcmode="lin" valueType="num">
                                      <p:cBhvr additive="base">
                                        <p:cTn id="1202" dur="3000"/>
                                        <p:tgtEl>
                                          <p:spTgt spid="25"/>
                                        </p:tgtEl>
                                        <p:attrNameLst>
                                          <p:attrName>ppt_x</p:attrName>
                                        </p:attrNameLst>
                                      </p:cBhvr>
                                      <p:tavLst>
                                        <p:tav tm="0">
                                          <p:val>
                                            <p:strVal val="ppt_x"/>
                                          </p:val>
                                        </p:tav>
                                        <p:tav tm="100000">
                                          <p:val>
                                            <p:strVal val="1+ppt_w/2"/>
                                          </p:val>
                                        </p:tav>
                                      </p:tavLst>
                                    </p:anim>
                                    <p:anim calcmode="lin" valueType="num">
                                      <p:cBhvr additive="base">
                                        <p:cTn id="1203" dur="3000"/>
                                        <p:tgtEl>
                                          <p:spTgt spid="25"/>
                                        </p:tgtEl>
                                        <p:attrNameLst>
                                          <p:attrName>ppt_y</p:attrName>
                                        </p:attrNameLst>
                                      </p:cBhvr>
                                      <p:tavLst>
                                        <p:tav tm="0">
                                          <p:val>
                                            <p:strVal val="ppt_y"/>
                                          </p:val>
                                        </p:tav>
                                        <p:tav tm="100000">
                                          <p:val>
                                            <p:strVal val="1+ppt_h/2"/>
                                          </p:val>
                                        </p:tav>
                                      </p:tavLst>
                                    </p:anim>
                                    <p:set>
                                      <p:cBhvr>
                                        <p:cTn id="1204" dur="1" fill="hold">
                                          <p:stCondLst>
                                            <p:cond delay="2999"/>
                                          </p:stCondLst>
                                        </p:cTn>
                                        <p:tgtEl>
                                          <p:spTgt spid="25"/>
                                        </p:tgtEl>
                                        <p:attrNameLst>
                                          <p:attrName>style.visibility</p:attrName>
                                        </p:attrNameLst>
                                      </p:cBhvr>
                                      <p:to>
                                        <p:strVal val="hidden"/>
                                      </p:to>
                                    </p:set>
                                  </p:childTnLst>
                                </p:cTn>
                              </p:par>
                              <p:par>
                                <p:cTn id="1205" presetID="2" presetClass="exit" presetSubtype="6" fill="hold" grpId="2" nodeType="withEffect">
                                  <p:stCondLst>
                                    <p:cond delay="0"/>
                                  </p:stCondLst>
                                  <p:childTnLst>
                                    <p:anim calcmode="lin" valueType="num">
                                      <p:cBhvr additive="base">
                                        <p:cTn id="1206" dur="3000"/>
                                        <p:tgtEl>
                                          <p:spTgt spid="26"/>
                                        </p:tgtEl>
                                        <p:attrNameLst>
                                          <p:attrName>ppt_x</p:attrName>
                                        </p:attrNameLst>
                                      </p:cBhvr>
                                      <p:tavLst>
                                        <p:tav tm="0">
                                          <p:val>
                                            <p:strVal val="ppt_x"/>
                                          </p:val>
                                        </p:tav>
                                        <p:tav tm="100000">
                                          <p:val>
                                            <p:strVal val="1+ppt_w/2"/>
                                          </p:val>
                                        </p:tav>
                                      </p:tavLst>
                                    </p:anim>
                                    <p:anim calcmode="lin" valueType="num">
                                      <p:cBhvr additive="base">
                                        <p:cTn id="1207" dur="3000"/>
                                        <p:tgtEl>
                                          <p:spTgt spid="26"/>
                                        </p:tgtEl>
                                        <p:attrNameLst>
                                          <p:attrName>ppt_y</p:attrName>
                                        </p:attrNameLst>
                                      </p:cBhvr>
                                      <p:tavLst>
                                        <p:tav tm="0">
                                          <p:val>
                                            <p:strVal val="ppt_y"/>
                                          </p:val>
                                        </p:tav>
                                        <p:tav tm="100000">
                                          <p:val>
                                            <p:strVal val="1+ppt_h/2"/>
                                          </p:val>
                                        </p:tav>
                                      </p:tavLst>
                                    </p:anim>
                                    <p:set>
                                      <p:cBhvr>
                                        <p:cTn id="1208" dur="1" fill="hold">
                                          <p:stCondLst>
                                            <p:cond delay="2999"/>
                                          </p:stCondLst>
                                        </p:cTn>
                                        <p:tgtEl>
                                          <p:spTgt spid="26"/>
                                        </p:tgtEl>
                                        <p:attrNameLst>
                                          <p:attrName>style.visibility</p:attrName>
                                        </p:attrNameLst>
                                      </p:cBhvr>
                                      <p:to>
                                        <p:strVal val="hidden"/>
                                      </p:to>
                                    </p:set>
                                  </p:childTnLst>
                                </p:cTn>
                              </p:par>
                              <p:par>
                                <p:cTn id="1209" presetID="2" presetClass="exit" presetSubtype="6" fill="hold" grpId="2" nodeType="withEffect">
                                  <p:stCondLst>
                                    <p:cond delay="0"/>
                                  </p:stCondLst>
                                  <p:childTnLst>
                                    <p:anim calcmode="lin" valueType="num">
                                      <p:cBhvr additive="base">
                                        <p:cTn id="1210" dur="3000"/>
                                        <p:tgtEl>
                                          <p:spTgt spid="27"/>
                                        </p:tgtEl>
                                        <p:attrNameLst>
                                          <p:attrName>ppt_x</p:attrName>
                                        </p:attrNameLst>
                                      </p:cBhvr>
                                      <p:tavLst>
                                        <p:tav tm="0">
                                          <p:val>
                                            <p:strVal val="ppt_x"/>
                                          </p:val>
                                        </p:tav>
                                        <p:tav tm="100000">
                                          <p:val>
                                            <p:strVal val="1+ppt_w/2"/>
                                          </p:val>
                                        </p:tav>
                                      </p:tavLst>
                                    </p:anim>
                                    <p:anim calcmode="lin" valueType="num">
                                      <p:cBhvr additive="base">
                                        <p:cTn id="1211" dur="3000"/>
                                        <p:tgtEl>
                                          <p:spTgt spid="27"/>
                                        </p:tgtEl>
                                        <p:attrNameLst>
                                          <p:attrName>ppt_y</p:attrName>
                                        </p:attrNameLst>
                                      </p:cBhvr>
                                      <p:tavLst>
                                        <p:tav tm="0">
                                          <p:val>
                                            <p:strVal val="ppt_y"/>
                                          </p:val>
                                        </p:tav>
                                        <p:tav tm="100000">
                                          <p:val>
                                            <p:strVal val="1+ppt_h/2"/>
                                          </p:val>
                                        </p:tav>
                                      </p:tavLst>
                                    </p:anim>
                                    <p:set>
                                      <p:cBhvr>
                                        <p:cTn id="1212" dur="1" fill="hold">
                                          <p:stCondLst>
                                            <p:cond delay="2999"/>
                                          </p:stCondLst>
                                        </p:cTn>
                                        <p:tgtEl>
                                          <p:spTgt spid="27"/>
                                        </p:tgtEl>
                                        <p:attrNameLst>
                                          <p:attrName>style.visibility</p:attrName>
                                        </p:attrNameLst>
                                      </p:cBhvr>
                                      <p:to>
                                        <p:strVal val="hidden"/>
                                      </p:to>
                                    </p:set>
                                  </p:childTnLst>
                                </p:cTn>
                              </p:par>
                              <p:par>
                                <p:cTn id="1213" presetID="2" presetClass="exit" presetSubtype="6" fill="hold" grpId="2" nodeType="withEffect">
                                  <p:stCondLst>
                                    <p:cond delay="0"/>
                                  </p:stCondLst>
                                  <p:childTnLst>
                                    <p:anim calcmode="lin" valueType="num">
                                      <p:cBhvr additive="base">
                                        <p:cTn id="1214" dur="3000"/>
                                        <p:tgtEl>
                                          <p:spTgt spid="28"/>
                                        </p:tgtEl>
                                        <p:attrNameLst>
                                          <p:attrName>ppt_x</p:attrName>
                                        </p:attrNameLst>
                                      </p:cBhvr>
                                      <p:tavLst>
                                        <p:tav tm="0">
                                          <p:val>
                                            <p:strVal val="ppt_x"/>
                                          </p:val>
                                        </p:tav>
                                        <p:tav tm="100000">
                                          <p:val>
                                            <p:strVal val="1+ppt_w/2"/>
                                          </p:val>
                                        </p:tav>
                                      </p:tavLst>
                                    </p:anim>
                                    <p:anim calcmode="lin" valueType="num">
                                      <p:cBhvr additive="base">
                                        <p:cTn id="1215" dur="3000"/>
                                        <p:tgtEl>
                                          <p:spTgt spid="28"/>
                                        </p:tgtEl>
                                        <p:attrNameLst>
                                          <p:attrName>ppt_y</p:attrName>
                                        </p:attrNameLst>
                                      </p:cBhvr>
                                      <p:tavLst>
                                        <p:tav tm="0">
                                          <p:val>
                                            <p:strVal val="ppt_y"/>
                                          </p:val>
                                        </p:tav>
                                        <p:tav tm="100000">
                                          <p:val>
                                            <p:strVal val="1+ppt_h/2"/>
                                          </p:val>
                                        </p:tav>
                                      </p:tavLst>
                                    </p:anim>
                                    <p:set>
                                      <p:cBhvr>
                                        <p:cTn id="1216" dur="1" fill="hold">
                                          <p:stCondLst>
                                            <p:cond delay="2999"/>
                                          </p:stCondLst>
                                        </p:cTn>
                                        <p:tgtEl>
                                          <p:spTgt spid="28"/>
                                        </p:tgtEl>
                                        <p:attrNameLst>
                                          <p:attrName>style.visibility</p:attrName>
                                        </p:attrNameLst>
                                      </p:cBhvr>
                                      <p:to>
                                        <p:strVal val="hidden"/>
                                      </p:to>
                                    </p:set>
                                  </p:childTnLst>
                                </p:cTn>
                              </p:par>
                              <p:par>
                                <p:cTn id="1217" presetID="2" presetClass="exit" presetSubtype="6" fill="hold" grpId="2" nodeType="withEffect">
                                  <p:stCondLst>
                                    <p:cond delay="0"/>
                                  </p:stCondLst>
                                  <p:childTnLst>
                                    <p:anim calcmode="lin" valueType="num">
                                      <p:cBhvr additive="base">
                                        <p:cTn id="1218" dur="3000"/>
                                        <p:tgtEl>
                                          <p:spTgt spid="29"/>
                                        </p:tgtEl>
                                        <p:attrNameLst>
                                          <p:attrName>ppt_x</p:attrName>
                                        </p:attrNameLst>
                                      </p:cBhvr>
                                      <p:tavLst>
                                        <p:tav tm="0">
                                          <p:val>
                                            <p:strVal val="ppt_x"/>
                                          </p:val>
                                        </p:tav>
                                        <p:tav tm="100000">
                                          <p:val>
                                            <p:strVal val="1+ppt_w/2"/>
                                          </p:val>
                                        </p:tav>
                                      </p:tavLst>
                                    </p:anim>
                                    <p:anim calcmode="lin" valueType="num">
                                      <p:cBhvr additive="base">
                                        <p:cTn id="1219" dur="3000"/>
                                        <p:tgtEl>
                                          <p:spTgt spid="29"/>
                                        </p:tgtEl>
                                        <p:attrNameLst>
                                          <p:attrName>ppt_y</p:attrName>
                                        </p:attrNameLst>
                                      </p:cBhvr>
                                      <p:tavLst>
                                        <p:tav tm="0">
                                          <p:val>
                                            <p:strVal val="ppt_y"/>
                                          </p:val>
                                        </p:tav>
                                        <p:tav tm="100000">
                                          <p:val>
                                            <p:strVal val="1+ppt_h/2"/>
                                          </p:val>
                                        </p:tav>
                                      </p:tavLst>
                                    </p:anim>
                                    <p:set>
                                      <p:cBhvr>
                                        <p:cTn id="1220" dur="1" fill="hold">
                                          <p:stCondLst>
                                            <p:cond delay="2999"/>
                                          </p:stCondLst>
                                        </p:cTn>
                                        <p:tgtEl>
                                          <p:spTgt spid="29"/>
                                        </p:tgtEl>
                                        <p:attrNameLst>
                                          <p:attrName>style.visibility</p:attrName>
                                        </p:attrNameLst>
                                      </p:cBhvr>
                                      <p:to>
                                        <p:strVal val="hidden"/>
                                      </p:to>
                                    </p:set>
                                  </p:childTnLst>
                                </p:cTn>
                              </p:par>
                              <p:par>
                                <p:cTn id="1221" presetID="2" presetClass="exit" presetSubtype="6" fill="hold" grpId="2" nodeType="withEffect">
                                  <p:stCondLst>
                                    <p:cond delay="0"/>
                                  </p:stCondLst>
                                  <p:childTnLst>
                                    <p:anim calcmode="lin" valueType="num">
                                      <p:cBhvr additive="base">
                                        <p:cTn id="1222" dur="3000"/>
                                        <p:tgtEl>
                                          <p:spTgt spid="30"/>
                                        </p:tgtEl>
                                        <p:attrNameLst>
                                          <p:attrName>ppt_x</p:attrName>
                                        </p:attrNameLst>
                                      </p:cBhvr>
                                      <p:tavLst>
                                        <p:tav tm="0">
                                          <p:val>
                                            <p:strVal val="ppt_x"/>
                                          </p:val>
                                        </p:tav>
                                        <p:tav tm="100000">
                                          <p:val>
                                            <p:strVal val="1+ppt_w/2"/>
                                          </p:val>
                                        </p:tav>
                                      </p:tavLst>
                                    </p:anim>
                                    <p:anim calcmode="lin" valueType="num">
                                      <p:cBhvr additive="base">
                                        <p:cTn id="1223" dur="3000"/>
                                        <p:tgtEl>
                                          <p:spTgt spid="30"/>
                                        </p:tgtEl>
                                        <p:attrNameLst>
                                          <p:attrName>ppt_y</p:attrName>
                                        </p:attrNameLst>
                                      </p:cBhvr>
                                      <p:tavLst>
                                        <p:tav tm="0">
                                          <p:val>
                                            <p:strVal val="ppt_y"/>
                                          </p:val>
                                        </p:tav>
                                        <p:tav tm="100000">
                                          <p:val>
                                            <p:strVal val="1+ppt_h/2"/>
                                          </p:val>
                                        </p:tav>
                                      </p:tavLst>
                                    </p:anim>
                                    <p:set>
                                      <p:cBhvr>
                                        <p:cTn id="1224" dur="1" fill="hold">
                                          <p:stCondLst>
                                            <p:cond delay="2999"/>
                                          </p:stCondLst>
                                        </p:cTn>
                                        <p:tgtEl>
                                          <p:spTgt spid="30"/>
                                        </p:tgtEl>
                                        <p:attrNameLst>
                                          <p:attrName>style.visibility</p:attrName>
                                        </p:attrNameLst>
                                      </p:cBhvr>
                                      <p:to>
                                        <p:strVal val="hidden"/>
                                      </p:to>
                                    </p:set>
                                  </p:childTnLst>
                                </p:cTn>
                              </p:par>
                              <p:par>
                                <p:cTn id="1225" presetID="2" presetClass="exit" presetSubtype="6" fill="hold" grpId="2" nodeType="withEffect">
                                  <p:stCondLst>
                                    <p:cond delay="0"/>
                                  </p:stCondLst>
                                  <p:childTnLst>
                                    <p:anim calcmode="lin" valueType="num">
                                      <p:cBhvr additive="base">
                                        <p:cTn id="1226" dur="3000"/>
                                        <p:tgtEl>
                                          <p:spTgt spid="31"/>
                                        </p:tgtEl>
                                        <p:attrNameLst>
                                          <p:attrName>ppt_x</p:attrName>
                                        </p:attrNameLst>
                                      </p:cBhvr>
                                      <p:tavLst>
                                        <p:tav tm="0">
                                          <p:val>
                                            <p:strVal val="ppt_x"/>
                                          </p:val>
                                        </p:tav>
                                        <p:tav tm="100000">
                                          <p:val>
                                            <p:strVal val="1+ppt_w/2"/>
                                          </p:val>
                                        </p:tav>
                                      </p:tavLst>
                                    </p:anim>
                                    <p:anim calcmode="lin" valueType="num">
                                      <p:cBhvr additive="base">
                                        <p:cTn id="1227" dur="3000"/>
                                        <p:tgtEl>
                                          <p:spTgt spid="31"/>
                                        </p:tgtEl>
                                        <p:attrNameLst>
                                          <p:attrName>ppt_y</p:attrName>
                                        </p:attrNameLst>
                                      </p:cBhvr>
                                      <p:tavLst>
                                        <p:tav tm="0">
                                          <p:val>
                                            <p:strVal val="ppt_y"/>
                                          </p:val>
                                        </p:tav>
                                        <p:tav tm="100000">
                                          <p:val>
                                            <p:strVal val="1+ppt_h/2"/>
                                          </p:val>
                                        </p:tav>
                                      </p:tavLst>
                                    </p:anim>
                                    <p:set>
                                      <p:cBhvr>
                                        <p:cTn id="1228" dur="1" fill="hold">
                                          <p:stCondLst>
                                            <p:cond delay="2999"/>
                                          </p:stCondLst>
                                        </p:cTn>
                                        <p:tgtEl>
                                          <p:spTgt spid="31"/>
                                        </p:tgtEl>
                                        <p:attrNameLst>
                                          <p:attrName>style.visibility</p:attrName>
                                        </p:attrNameLst>
                                      </p:cBhvr>
                                      <p:to>
                                        <p:strVal val="hidden"/>
                                      </p:to>
                                    </p:set>
                                  </p:childTnLst>
                                </p:cTn>
                              </p:par>
                              <p:par>
                                <p:cTn id="1229" presetID="2" presetClass="exit" presetSubtype="6" fill="hold" grpId="2" nodeType="withEffect">
                                  <p:stCondLst>
                                    <p:cond delay="0"/>
                                  </p:stCondLst>
                                  <p:childTnLst>
                                    <p:anim calcmode="lin" valueType="num">
                                      <p:cBhvr additive="base">
                                        <p:cTn id="1230" dur="3000"/>
                                        <p:tgtEl>
                                          <p:spTgt spid="32"/>
                                        </p:tgtEl>
                                        <p:attrNameLst>
                                          <p:attrName>ppt_x</p:attrName>
                                        </p:attrNameLst>
                                      </p:cBhvr>
                                      <p:tavLst>
                                        <p:tav tm="0">
                                          <p:val>
                                            <p:strVal val="ppt_x"/>
                                          </p:val>
                                        </p:tav>
                                        <p:tav tm="100000">
                                          <p:val>
                                            <p:strVal val="1+ppt_w/2"/>
                                          </p:val>
                                        </p:tav>
                                      </p:tavLst>
                                    </p:anim>
                                    <p:anim calcmode="lin" valueType="num">
                                      <p:cBhvr additive="base">
                                        <p:cTn id="1231" dur="3000"/>
                                        <p:tgtEl>
                                          <p:spTgt spid="32"/>
                                        </p:tgtEl>
                                        <p:attrNameLst>
                                          <p:attrName>ppt_y</p:attrName>
                                        </p:attrNameLst>
                                      </p:cBhvr>
                                      <p:tavLst>
                                        <p:tav tm="0">
                                          <p:val>
                                            <p:strVal val="ppt_y"/>
                                          </p:val>
                                        </p:tav>
                                        <p:tav tm="100000">
                                          <p:val>
                                            <p:strVal val="1+ppt_h/2"/>
                                          </p:val>
                                        </p:tav>
                                      </p:tavLst>
                                    </p:anim>
                                    <p:set>
                                      <p:cBhvr>
                                        <p:cTn id="1232" dur="1" fill="hold">
                                          <p:stCondLst>
                                            <p:cond delay="2999"/>
                                          </p:stCondLst>
                                        </p:cTn>
                                        <p:tgtEl>
                                          <p:spTgt spid="32"/>
                                        </p:tgtEl>
                                        <p:attrNameLst>
                                          <p:attrName>style.visibility</p:attrName>
                                        </p:attrNameLst>
                                      </p:cBhvr>
                                      <p:to>
                                        <p:strVal val="hidden"/>
                                      </p:to>
                                    </p:set>
                                  </p:childTnLst>
                                </p:cTn>
                              </p:par>
                              <p:par>
                                <p:cTn id="1233" presetID="2" presetClass="exit" presetSubtype="6" fill="hold" grpId="2" nodeType="withEffect">
                                  <p:stCondLst>
                                    <p:cond delay="0"/>
                                  </p:stCondLst>
                                  <p:childTnLst>
                                    <p:anim calcmode="lin" valueType="num">
                                      <p:cBhvr additive="base">
                                        <p:cTn id="1234" dur="3000"/>
                                        <p:tgtEl>
                                          <p:spTgt spid="33"/>
                                        </p:tgtEl>
                                        <p:attrNameLst>
                                          <p:attrName>ppt_x</p:attrName>
                                        </p:attrNameLst>
                                      </p:cBhvr>
                                      <p:tavLst>
                                        <p:tav tm="0">
                                          <p:val>
                                            <p:strVal val="ppt_x"/>
                                          </p:val>
                                        </p:tav>
                                        <p:tav tm="100000">
                                          <p:val>
                                            <p:strVal val="1+ppt_w/2"/>
                                          </p:val>
                                        </p:tav>
                                      </p:tavLst>
                                    </p:anim>
                                    <p:anim calcmode="lin" valueType="num">
                                      <p:cBhvr additive="base">
                                        <p:cTn id="1235" dur="3000"/>
                                        <p:tgtEl>
                                          <p:spTgt spid="33"/>
                                        </p:tgtEl>
                                        <p:attrNameLst>
                                          <p:attrName>ppt_y</p:attrName>
                                        </p:attrNameLst>
                                      </p:cBhvr>
                                      <p:tavLst>
                                        <p:tav tm="0">
                                          <p:val>
                                            <p:strVal val="ppt_y"/>
                                          </p:val>
                                        </p:tav>
                                        <p:tav tm="100000">
                                          <p:val>
                                            <p:strVal val="1+ppt_h/2"/>
                                          </p:val>
                                        </p:tav>
                                      </p:tavLst>
                                    </p:anim>
                                    <p:set>
                                      <p:cBhvr>
                                        <p:cTn id="1236" dur="1" fill="hold">
                                          <p:stCondLst>
                                            <p:cond delay="2999"/>
                                          </p:stCondLst>
                                        </p:cTn>
                                        <p:tgtEl>
                                          <p:spTgt spid="33"/>
                                        </p:tgtEl>
                                        <p:attrNameLst>
                                          <p:attrName>style.visibility</p:attrName>
                                        </p:attrNameLst>
                                      </p:cBhvr>
                                      <p:to>
                                        <p:strVal val="hidden"/>
                                      </p:to>
                                    </p:set>
                                  </p:childTnLst>
                                </p:cTn>
                              </p:par>
                              <p:par>
                                <p:cTn id="1237" presetID="2" presetClass="exit" presetSubtype="6" fill="hold" grpId="2" nodeType="withEffect">
                                  <p:stCondLst>
                                    <p:cond delay="0"/>
                                  </p:stCondLst>
                                  <p:childTnLst>
                                    <p:anim calcmode="lin" valueType="num">
                                      <p:cBhvr additive="base">
                                        <p:cTn id="1238" dur="3000"/>
                                        <p:tgtEl>
                                          <p:spTgt spid="34"/>
                                        </p:tgtEl>
                                        <p:attrNameLst>
                                          <p:attrName>ppt_x</p:attrName>
                                        </p:attrNameLst>
                                      </p:cBhvr>
                                      <p:tavLst>
                                        <p:tav tm="0">
                                          <p:val>
                                            <p:strVal val="ppt_x"/>
                                          </p:val>
                                        </p:tav>
                                        <p:tav tm="100000">
                                          <p:val>
                                            <p:strVal val="1+ppt_w/2"/>
                                          </p:val>
                                        </p:tav>
                                      </p:tavLst>
                                    </p:anim>
                                    <p:anim calcmode="lin" valueType="num">
                                      <p:cBhvr additive="base">
                                        <p:cTn id="1239" dur="3000"/>
                                        <p:tgtEl>
                                          <p:spTgt spid="34"/>
                                        </p:tgtEl>
                                        <p:attrNameLst>
                                          <p:attrName>ppt_y</p:attrName>
                                        </p:attrNameLst>
                                      </p:cBhvr>
                                      <p:tavLst>
                                        <p:tav tm="0">
                                          <p:val>
                                            <p:strVal val="ppt_y"/>
                                          </p:val>
                                        </p:tav>
                                        <p:tav tm="100000">
                                          <p:val>
                                            <p:strVal val="1+ppt_h/2"/>
                                          </p:val>
                                        </p:tav>
                                      </p:tavLst>
                                    </p:anim>
                                    <p:set>
                                      <p:cBhvr>
                                        <p:cTn id="1240" dur="1" fill="hold">
                                          <p:stCondLst>
                                            <p:cond delay="2999"/>
                                          </p:stCondLst>
                                        </p:cTn>
                                        <p:tgtEl>
                                          <p:spTgt spid="34"/>
                                        </p:tgtEl>
                                        <p:attrNameLst>
                                          <p:attrName>style.visibility</p:attrName>
                                        </p:attrNameLst>
                                      </p:cBhvr>
                                      <p:to>
                                        <p:strVal val="hidden"/>
                                      </p:to>
                                    </p:set>
                                  </p:childTnLst>
                                </p:cTn>
                              </p:par>
                              <p:par>
                                <p:cTn id="1241" presetID="2" presetClass="exit" presetSubtype="6" fill="hold" grpId="2" nodeType="withEffect">
                                  <p:stCondLst>
                                    <p:cond delay="0"/>
                                  </p:stCondLst>
                                  <p:childTnLst>
                                    <p:anim calcmode="lin" valueType="num">
                                      <p:cBhvr additive="base">
                                        <p:cTn id="1242" dur="3000"/>
                                        <p:tgtEl>
                                          <p:spTgt spid="35"/>
                                        </p:tgtEl>
                                        <p:attrNameLst>
                                          <p:attrName>ppt_x</p:attrName>
                                        </p:attrNameLst>
                                      </p:cBhvr>
                                      <p:tavLst>
                                        <p:tav tm="0">
                                          <p:val>
                                            <p:strVal val="ppt_x"/>
                                          </p:val>
                                        </p:tav>
                                        <p:tav tm="100000">
                                          <p:val>
                                            <p:strVal val="1+ppt_w/2"/>
                                          </p:val>
                                        </p:tav>
                                      </p:tavLst>
                                    </p:anim>
                                    <p:anim calcmode="lin" valueType="num">
                                      <p:cBhvr additive="base">
                                        <p:cTn id="1243" dur="3000"/>
                                        <p:tgtEl>
                                          <p:spTgt spid="35"/>
                                        </p:tgtEl>
                                        <p:attrNameLst>
                                          <p:attrName>ppt_y</p:attrName>
                                        </p:attrNameLst>
                                      </p:cBhvr>
                                      <p:tavLst>
                                        <p:tav tm="0">
                                          <p:val>
                                            <p:strVal val="ppt_y"/>
                                          </p:val>
                                        </p:tav>
                                        <p:tav tm="100000">
                                          <p:val>
                                            <p:strVal val="1+ppt_h/2"/>
                                          </p:val>
                                        </p:tav>
                                      </p:tavLst>
                                    </p:anim>
                                    <p:set>
                                      <p:cBhvr>
                                        <p:cTn id="1244" dur="1" fill="hold">
                                          <p:stCondLst>
                                            <p:cond delay="2999"/>
                                          </p:stCondLst>
                                        </p:cTn>
                                        <p:tgtEl>
                                          <p:spTgt spid="35"/>
                                        </p:tgtEl>
                                        <p:attrNameLst>
                                          <p:attrName>style.visibility</p:attrName>
                                        </p:attrNameLst>
                                      </p:cBhvr>
                                      <p:to>
                                        <p:strVal val="hidden"/>
                                      </p:to>
                                    </p:set>
                                  </p:childTnLst>
                                </p:cTn>
                              </p:par>
                              <p:par>
                                <p:cTn id="1245" presetID="2" presetClass="exit" presetSubtype="6" fill="hold" grpId="2" nodeType="withEffect">
                                  <p:stCondLst>
                                    <p:cond delay="0"/>
                                  </p:stCondLst>
                                  <p:childTnLst>
                                    <p:anim calcmode="lin" valueType="num">
                                      <p:cBhvr additive="base">
                                        <p:cTn id="1246" dur="3000"/>
                                        <p:tgtEl>
                                          <p:spTgt spid="36"/>
                                        </p:tgtEl>
                                        <p:attrNameLst>
                                          <p:attrName>ppt_x</p:attrName>
                                        </p:attrNameLst>
                                      </p:cBhvr>
                                      <p:tavLst>
                                        <p:tav tm="0">
                                          <p:val>
                                            <p:strVal val="ppt_x"/>
                                          </p:val>
                                        </p:tav>
                                        <p:tav tm="100000">
                                          <p:val>
                                            <p:strVal val="1+ppt_w/2"/>
                                          </p:val>
                                        </p:tav>
                                      </p:tavLst>
                                    </p:anim>
                                    <p:anim calcmode="lin" valueType="num">
                                      <p:cBhvr additive="base">
                                        <p:cTn id="1247" dur="3000"/>
                                        <p:tgtEl>
                                          <p:spTgt spid="36"/>
                                        </p:tgtEl>
                                        <p:attrNameLst>
                                          <p:attrName>ppt_y</p:attrName>
                                        </p:attrNameLst>
                                      </p:cBhvr>
                                      <p:tavLst>
                                        <p:tav tm="0">
                                          <p:val>
                                            <p:strVal val="ppt_y"/>
                                          </p:val>
                                        </p:tav>
                                        <p:tav tm="100000">
                                          <p:val>
                                            <p:strVal val="1+ppt_h/2"/>
                                          </p:val>
                                        </p:tav>
                                      </p:tavLst>
                                    </p:anim>
                                    <p:set>
                                      <p:cBhvr>
                                        <p:cTn id="1248" dur="1" fill="hold">
                                          <p:stCondLst>
                                            <p:cond delay="2999"/>
                                          </p:stCondLst>
                                        </p:cTn>
                                        <p:tgtEl>
                                          <p:spTgt spid="36"/>
                                        </p:tgtEl>
                                        <p:attrNameLst>
                                          <p:attrName>style.visibility</p:attrName>
                                        </p:attrNameLst>
                                      </p:cBhvr>
                                      <p:to>
                                        <p:strVal val="hidden"/>
                                      </p:to>
                                    </p:set>
                                  </p:childTnLst>
                                </p:cTn>
                              </p:par>
                              <p:par>
                                <p:cTn id="1249" presetID="2" presetClass="exit" presetSubtype="6" fill="hold" grpId="2" nodeType="withEffect">
                                  <p:stCondLst>
                                    <p:cond delay="0"/>
                                  </p:stCondLst>
                                  <p:childTnLst>
                                    <p:anim calcmode="lin" valueType="num">
                                      <p:cBhvr additive="base">
                                        <p:cTn id="1250" dur="3000"/>
                                        <p:tgtEl>
                                          <p:spTgt spid="37"/>
                                        </p:tgtEl>
                                        <p:attrNameLst>
                                          <p:attrName>ppt_x</p:attrName>
                                        </p:attrNameLst>
                                      </p:cBhvr>
                                      <p:tavLst>
                                        <p:tav tm="0">
                                          <p:val>
                                            <p:strVal val="ppt_x"/>
                                          </p:val>
                                        </p:tav>
                                        <p:tav tm="100000">
                                          <p:val>
                                            <p:strVal val="1+ppt_w/2"/>
                                          </p:val>
                                        </p:tav>
                                      </p:tavLst>
                                    </p:anim>
                                    <p:anim calcmode="lin" valueType="num">
                                      <p:cBhvr additive="base">
                                        <p:cTn id="1251" dur="3000"/>
                                        <p:tgtEl>
                                          <p:spTgt spid="37"/>
                                        </p:tgtEl>
                                        <p:attrNameLst>
                                          <p:attrName>ppt_y</p:attrName>
                                        </p:attrNameLst>
                                      </p:cBhvr>
                                      <p:tavLst>
                                        <p:tav tm="0">
                                          <p:val>
                                            <p:strVal val="ppt_y"/>
                                          </p:val>
                                        </p:tav>
                                        <p:tav tm="100000">
                                          <p:val>
                                            <p:strVal val="1+ppt_h/2"/>
                                          </p:val>
                                        </p:tav>
                                      </p:tavLst>
                                    </p:anim>
                                    <p:set>
                                      <p:cBhvr>
                                        <p:cTn id="1252" dur="1" fill="hold">
                                          <p:stCondLst>
                                            <p:cond delay="2999"/>
                                          </p:stCondLst>
                                        </p:cTn>
                                        <p:tgtEl>
                                          <p:spTgt spid="37"/>
                                        </p:tgtEl>
                                        <p:attrNameLst>
                                          <p:attrName>style.visibility</p:attrName>
                                        </p:attrNameLst>
                                      </p:cBhvr>
                                      <p:to>
                                        <p:strVal val="hidden"/>
                                      </p:to>
                                    </p:set>
                                  </p:childTnLst>
                                </p:cTn>
                              </p:par>
                              <p:par>
                                <p:cTn id="1253" presetID="2" presetClass="exit" presetSubtype="6" fill="hold" grpId="2" nodeType="withEffect">
                                  <p:stCondLst>
                                    <p:cond delay="0"/>
                                  </p:stCondLst>
                                  <p:childTnLst>
                                    <p:anim calcmode="lin" valueType="num">
                                      <p:cBhvr additive="base">
                                        <p:cTn id="1254" dur="3000"/>
                                        <p:tgtEl>
                                          <p:spTgt spid="38"/>
                                        </p:tgtEl>
                                        <p:attrNameLst>
                                          <p:attrName>ppt_x</p:attrName>
                                        </p:attrNameLst>
                                      </p:cBhvr>
                                      <p:tavLst>
                                        <p:tav tm="0">
                                          <p:val>
                                            <p:strVal val="ppt_x"/>
                                          </p:val>
                                        </p:tav>
                                        <p:tav tm="100000">
                                          <p:val>
                                            <p:strVal val="1+ppt_w/2"/>
                                          </p:val>
                                        </p:tav>
                                      </p:tavLst>
                                    </p:anim>
                                    <p:anim calcmode="lin" valueType="num">
                                      <p:cBhvr additive="base">
                                        <p:cTn id="1255" dur="3000"/>
                                        <p:tgtEl>
                                          <p:spTgt spid="38"/>
                                        </p:tgtEl>
                                        <p:attrNameLst>
                                          <p:attrName>ppt_y</p:attrName>
                                        </p:attrNameLst>
                                      </p:cBhvr>
                                      <p:tavLst>
                                        <p:tav tm="0">
                                          <p:val>
                                            <p:strVal val="ppt_y"/>
                                          </p:val>
                                        </p:tav>
                                        <p:tav tm="100000">
                                          <p:val>
                                            <p:strVal val="1+ppt_h/2"/>
                                          </p:val>
                                        </p:tav>
                                      </p:tavLst>
                                    </p:anim>
                                    <p:set>
                                      <p:cBhvr>
                                        <p:cTn id="1256" dur="1" fill="hold">
                                          <p:stCondLst>
                                            <p:cond delay="2999"/>
                                          </p:stCondLst>
                                        </p:cTn>
                                        <p:tgtEl>
                                          <p:spTgt spid="38"/>
                                        </p:tgtEl>
                                        <p:attrNameLst>
                                          <p:attrName>style.visibility</p:attrName>
                                        </p:attrNameLst>
                                      </p:cBhvr>
                                      <p:to>
                                        <p:strVal val="hidden"/>
                                      </p:to>
                                    </p:set>
                                  </p:childTnLst>
                                </p:cTn>
                              </p:par>
                              <p:par>
                                <p:cTn id="1257" presetID="2" presetClass="exit" presetSubtype="6" fill="hold" grpId="2" nodeType="withEffect">
                                  <p:stCondLst>
                                    <p:cond delay="0"/>
                                  </p:stCondLst>
                                  <p:childTnLst>
                                    <p:anim calcmode="lin" valueType="num">
                                      <p:cBhvr additive="base">
                                        <p:cTn id="1258" dur="3000"/>
                                        <p:tgtEl>
                                          <p:spTgt spid="39"/>
                                        </p:tgtEl>
                                        <p:attrNameLst>
                                          <p:attrName>ppt_x</p:attrName>
                                        </p:attrNameLst>
                                      </p:cBhvr>
                                      <p:tavLst>
                                        <p:tav tm="0">
                                          <p:val>
                                            <p:strVal val="ppt_x"/>
                                          </p:val>
                                        </p:tav>
                                        <p:tav tm="100000">
                                          <p:val>
                                            <p:strVal val="1+ppt_w/2"/>
                                          </p:val>
                                        </p:tav>
                                      </p:tavLst>
                                    </p:anim>
                                    <p:anim calcmode="lin" valueType="num">
                                      <p:cBhvr additive="base">
                                        <p:cTn id="1259" dur="3000"/>
                                        <p:tgtEl>
                                          <p:spTgt spid="39"/>
                                        </p:tgtEl>
                                        <p:attrNameLst>
                                          <p:attrName>ppt_y</p:attrName>
                                        </p:attrNameLst>
                                      </p:cBhvr>
                                      <p:tavLst>
                                        <p:tav tm="0">
                                          <p:val>
                                            <p:strVal val="ppt_y"/>
                                          </p:val>
                                        </p:tav>
                                        <p:tav tm="100000">
                                          <p:val>
                                            <p:strVal val="1+ppt_h/2"/>
                                          </p:val>
                                        </p:tav>
                                      </p:tavLst>
                                    </p:anim>
                                    <p:set>
                                      <p:cBhvr>
                                        <p:cTn id="1260" dur="1" fill="hold">
                                          <p:stCondLst>
                                            <p:cond delay="2999"/>
                                          </p:stCondLst>
                                        </p:cTn>
                                        <p:tgtEl>
                                          <p:spTgt spid="39"/>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3000"/>
                                        <p:tgtEl>
                                          <p:spTgt spid="40"/>
                                        </p:tgtEl>
                                        <p:attrNameLst>
                                          <p:attrName>ppt_x</p:attrName>
                                        </p:attrNameLst>
                                      </p:cBhvr>
                                      <p:tavLst>
                                        <p:tav tm="0">
                                          <p:val>
                                            <p:strVal val="ppt_x"/>
                                          </p:val>
                                        </p:tav>
                                        <p:tav tm="100000">
                                          <p:val>
                                            <p:strVal val="1+ppt_w/2"/>
                                          </p:val>
                                        </p:tav>
                                      </p:tavLst>
                                    </p:anim>
                                    <p:anim calcmode="lin" valueType="num">
                                      <p:cBhvr additive="base">
                                        <p:cTn id="1263" dur="3000"/>
                                        <p:tgtEl>
                                          <p:spTgt spid="40"/>
                                        </p:tgtEl>
                                        <p:attrNameLst>
                                          <p:attrName>ppt_y</p:attrName>
                                        </p:attrNameLst>
                                      </p:cBhvr>
                                      <p:tavLst>
                                        <p:tav tm="0">
                                          <p:val>
                                            <p:strVal val="ppt_y"/>
                                          </p:val>
                                        </p:tav>
                                        <p:tav tm="100000">
                                          <p:val>
                                            <p:strVal val="1+ppt_h/2"/>
                                          </p:val>
                                        </p:tav>
                                      </p:tavLst>
                                    </p:anim>
                                    <p:set>
                                      <p:cBhvr>
                                        <p:cTn id="1264" dur="1" fill="hold">
                                          <p:stCondLst>
                                            <p:cond delay="2999"/>
                                          </p:stCondLst>
                                        </p:cTn>
                                        <p:tgtEl>
                                          <p:spTgt spid="40"/>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3000"/>
                                        <p:tgtEl>
                                          <p:spTgt spid="41"/>
                                        </p:tgtEl>
                                        <p:attrNameLst>
                                          <p:attrName>ppt_x</p:attrName>
                                        </p:attrNameLst>
                                      </p:cBhvr>
                                      <p:tavLst>
                                        <p:tav tm="0">
                                          <p:val>
                                            <p:strVal val="ppt_x"/>
                                          </p:val>
                                        </p:tav>
                                        <p:tav tm="100000">
                                          <p:val>
                                            <p:strVal val="1+ppt_w/2"/>
                                          </p:val>
                                        </p:tav>
                                      </p:tavLst>
                                    </p:anim>
                                    <p:anim calcmode="lin" valueType="num">
                                      <p:cBhvr additive="base">
                                        <p:cTn id="1267" dur="3000"/>
                                        <p:tgtEl>
                                          <p:spTgt spid="41"/>
                                        </p:tgtEl>
                                        <p:attrNameLst>
                                          <p:attrName>ppt_y</p:attrName>
                                        </p:attrNameLst>
                                      </p:cBhvr>
                                      <p:tavLst>
                                        <p:tav tm="0">
                                          <p:val>
                                            <p:strVal val="ppt_y"/>
                                          </p:val>
                                        </p:tav>
                                        <p:tav tm="100000">
                                          <p:val>
                                            <p:strVal val="1+ppt_h/2"/>
                                          </p:val>
                                        </p:tav>
                                      </p:tavLst>
                                    </p:anim>
                                    <p:set>
                                      <p:cBhvr>
                                        <p:cTn id="1268" dur="1" fill="hold">
                                          <p:stCondLst>
                                            <p:cond delay="2999"/>
                                          </p:stCondLst>
                                        </p:cTn>
                                        <p:tgtEl>
                                          <p:spTgt spid="41"/>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3000"/>
                                        <p:tgtEl>
                                          <p:spTgt spid="42"/>
                                        </p:tgtEl>
                                        <p:attrNameLst>
                                          <p:attrName>ppt_x</p:attrName>
                                        </p:attrNameLst>
                                      </p:cBhvr>
                                      <p:tavLst>
                                        <p:tav tm="0">
                                          <p:val>
                                            <p:strVal val="ppt_x"/>
                                          </p:val>
                                        </p:tav>
                                        <p:tav tm="100000">
                                          <p:val>
                                            <p:strVal val="1+ppt_w/2"/>
                                          </p:val>
                                        </p:tav>
                                      </p:tavLst>
                                    </p:anim>
                                    <p:anim calcmode="lin" valueType="num">
                                      <p:cBhvr additive="base">
                                        <p:cTn id="1271" dur="3000"/>
                                        <p:tgtEl>
                                          <p:spTgt spid="42"/>
                                        </p:tgtEl>
                                        <p:attrNameLst>
                                          <p:attrName>ppt_y</p:attrName>
                                        </p:attrNameLst>
                                      </p:cBhvr>
                                      <p:tavLst>
                                        <p:tav tm="0">
                                          <p:val>
                                            <p:strVal val="ppt_y"/>
                                          </p:val>
                                        </p:tav>
                                        <p:tav tm="100000">
                                          <p:val>
                                            <p:strVal val="1+ppt_h/2"/>
                                          </p:val>
                                        </p:tav>
                                      </p:tavLst>
                                    </p:anim>
                                    <p:set>
                                      <p:cBhvr>
                                        <p:cTn id="1272" dur="1" fill="hold">
                                          <p:stCondLst>
                                            <p:cond delay="2999"/>
                                          </p:stCondLst>
                                        </p:cTn>
                                        <p:tgtEl>
                                          <p:spTgt spid="42"/>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3000"/>
                                        <p:tgtEl>
                                          <p:spTgt spid="43"/>
                                        </p:tgtEl>
                                        <p:attrNameLst>
                                          <p:attrName>ppt_x</p:attrName>
                                        </p:attrNameLst>
                                      </p:cBhvr>
                                      <p:tavLst>
                                        <p:tav tm="0">
                                          <p:val>
                                            <p:strVal val="ppt_x"/>
                                          </p:val>
                                        </p:tav>
                                        <p:tav tm="100000">
                                          <p:val>
                                            <p:strVal val="1+ppt_w/2"/>
                                          </p:val>
                                        </p:tav>
                                      </p:tavLst>
                                    </p:anim>
                                    <p:anim calcmode="lin" valueType="num">
                                      <p:cBhvr additive="base">
                                        <p:cTn id="1275" dur="3000"/>
                                        <p:tgtEl>
                                          <p:spTgt spid="43"/>
                                        </p:tgtEl>
                                        <p:attrNameLst>
                                          <p:attrName>ppt_y</p:attrName>
                                        </p:attrNameLst>
                                      </p:cBhvr>
                                      <p:tavLst>
                                        <p:tav tm="0">
                                          <p:val>
                                            <p:strVal val="ppt_y"/>
                                          </p:val>
                                        </p:tav>
                                        <p:tav tm="100000">
                                          <p:val>
                                            <p:strVal val="1+ppt_h/2"/>
                                          </p:val>
                                        </p:tav>
                                      </p:tavLst>
                                    </p:anim>
                                    <p:set>
                                      <p:cBhvr>
                                        <p:cTn id="1276" dur="1" fill="hold">
                                          <p:stCondLst>
                                            <p:cond delay="2999"/>
                                          </p:stCondLst>
                                        </p:cTn>
                                        <p:tgtEl>
                                          <p:spTgt spid="43"/>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3000"/>
                                        <p:tgtEl>
                                          <p:spTgt spid="44"/>
                                        </p:tgtEl>
                                        <p:attrNameLst>
                                          <p:attrName>ppt_x</p:attrName>
                                        </p:attrNameLst>
                                      </p:cBhvr>
                                      <p:tavLst>
                                        <p:tav tm="0">
                                          <p:val>
                                            <p:strVal val="ppt_x"/>
                                          </p:val>
                                        </p:tav>
                                        <p:tav tm="100000">
                                          <p:val>
                                            <p:strVal val="1+ppt_w/2"/>
                                          </p:val>
                                        </p:tav>
                                      </p:tavLst>
                                    </p:anim>
                                    <p:anim calcmode="lin" valueType="num">
                                      <p:cBhvr additive="base">
                                        <p:cTn id="1279" dur="3000"/>
                                        <p:tgtEl>
                                          <p:spTgt spid="44"/>
                                        </p:tgtEl>
                                        <p:attrNameLst>
                                          <p:attrName>ppt_y</p:attrName>
                                        </p:attrNameLst>
                                      </p:cBhvr>
                                      <p:tavLst>
                                        <p:tav tm="0">
                                          <p:val>
                                            <p:strVal val="ppt_y"/>
                                          </p:val>
                                        </p:tav>
                                        <p:tav tm="100000">
                                          <p:val>
                                            <p:strVal val="1+ppt_h/2"/>
                                          </p:val>
                                        </p:tav>
                                      </p:tavLst>
                                    </p:anim>
                                    <p:set>
                                      <p:cBhvr>
                                        <p:cTn id="1280" dur="1" fill="hold">
                                          <p:stCondLst>
                                            <p:cond delay="2999"/>
                                          </p:stCondLst>
                                        </p:cTn>
                                        <p:tgtEl>
                                          <p:spTgt spid="44"/>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3000"/>
                                        <p:tgtEl>
                                          <p:spTgt spid="45"/>
                                        </p:tgtEl>
                                        <p:attrNameLst>
                                          <p:attrName>ppt_x</p:attrName>
                                        </p:attrNameLst>
                                      </p:cBhvr>
                                      <p:tavLst>
                                        <p:tav tm="0">
                                          <p:val>
                                            <p:strVal val="ppt_x"/>
                                          </p:val>
                                        </p:tav>
                                        <p:tav tm="100000">
                                          <p:val>
                                            <p:strVal val="1+ppt_w/2"/>
                                          </p:val>
                                        </p:tav>
                                      </p:tavLst>
                                    </p:anim>
                                    <p:anim calcmode="lin" valueType="num">
                                      <p:cBhvr additive="base">
                                        <p:cTn id="1283" dur="3000"/>
                                        <p:tgtEl>
                                          <p:spTgt spid="45"/>
                                        </p:tgtEl>
                                        <p:attrNameLst>
                                          <p:attrName>ppt_y</p:attrName>
                                        </p:attrNameLst>
                                      </p:cBhvr>
                                      <p:tavLst>
                                        <p:tav tm="0">
                                          <p:val>
                                            <p:strVal val="ppt_y"/>
                                          </p:val>
                                        </p:tav>
                                        <p:tav tm="100000">
                                          <p:val>
                                            <p:strVal val="1+ppt_h/2"/>
                                          </p:val>
                                        </p:tav>
                                      </p:tavLst>
                                    </p:anim>
                                    <p:set>
                                      <p:cBhvr>
                                        <p:cTn id="1284" dur="1" fill="hold">
                                          <p:stCondLst>
                                            <p:cond delay="2999"/>
                                          </p:stCondLst>
                                        </p:cTn>
                                        <p:tgtEl>
                                          <p:spTgt spid="45"/>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3000"/>
                                        <p:tgtEl>
                                          <p:spTgt spid="46"/>
                                        </p:tgtEl>
                                        <p:attrNameLst>
                                          <p:attrName>ppt_x</p:attrName>
                                        </p:attrNameLst>
                                      </p:cBhvr>
                                      <p:tavLst>
                                        <p:tav tm="0">
                                          <p:val>
                                            <p:strVal val="ppt_x"/>
                                          </p:val>
                                        </p:tav>
                                        <p:tav tm="100000">
                                          <p:val>
                                            <p:strVal val="1+ppt_w/2"/>
                                          </p:val>
                                        </p:tav>
                                      </p:tavLst>
                                    </p:anim>
                                    <p:anim calcmode="lin" valueType="num">
                                      <p:cBhvr additive="base">
                                        <p:cTn id="1287" dur="3000"/>
                                        <p:tgtEl>
                                          <p:spTgt spid="46"/>
                                        </p:tgtEl>
                                        <p:attrNameLst>
                                          <p:attrName>ppt_y</p:attrName>
                                        </p:attrNameLst>
                                      </p:cBhvr>
                                      <p:tavLst>
                                        <p:tav tm="0">
                                          <p:val>
                                            <p:strVal val="ppt_y"/>
                                          </p:val>
                                        </p:tav>
                                        <p:tav tm="100000">
                                          <p:val>
                                            <p:strVal val="1+ppt_h/2"/>
                                          </p:val>
                                        </p:tav>
                                      </p:tavLst>
                                    </p:anim>
                                    <p:set>
                                      <p:cBhvr>
                                        <p:cTn id="1288" dur="1" fill="hold">
                                          <p:stCondLst>
                                            <p:cond delay="2999"/>
                                          </p:stCondLst>
                                        </p:cTn>
                                        <p:tgtEl>
                                          <p:spTgt spid="46"/>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3000"/>
                                        <p:tgtEl>
                                          <p:spTgt spid="47"/>
                                        </p:tgtEl>
                                        <p:attrNameLst>
                                          <p:attrName>ppt_x</p:attrName>
                                        </p:attrNameLst>
                                      </p:cBhvr>
                                      <p:tavLst>
                                        <p:tav tm="0">
                                          <p:val>
                                            <p:strVal val="ppt_x"/>
                                          </p:val>
                                        </p:tav>
                                        <p:tav tm="100000">
                                          <p:val>
                                            <p:strVal val="1+ppt_w/2"/>
                                          </p:val>
                                        </p:tav>
                                      </p:tavLst>
                                    </p:anim>
                                    <p:anim calcmode="lin" valueType="num">
                                      <p:cBhvr additive="base">
                                        <p:cTn id="1291" dur="3000"/>
                                        <p:tgtEl>
                                          <p:spTgt spid="47"/>
                                        </p:tgtEl>
                                        <p:attrNameLst>
                                          <p:attrName>ppt_y</p:attrName>
                                        </p:attrNameLst>
                                      </p:cBhvr>
                                      <p:tavLst>
                                        <p:tav tm="0">
                                          <p:val>
                                            <p:strVal val="ppt_y"/>
                                          </p:val>
                                        </p:tav>
                                        <p:tav tm="100000">
                                          <p:val>
                                            <p:strVal val="1+ppt_h/2"/>
                                          </p:val>
                                        </p:tav>
                                      </p:tavLst>
                                    </p:anim>
                                    <p:set>
                                      <p:cBhvr>
                                        <p:cTn id="1292" dur="1" fill="hold">
                                          <p:stCondLst>
                                            <p:cond delay="2999"/>
                                          </p:stCondLst>
                                        </p:cTn>
                                        <p:tgtEl>
                                          <p:spTgt spid="47"/>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3000"/>
                                        <p:tgtEl>
                                          <p:spTgt spid="48"/>
                                        </p:tgtEl>
                                        <p:attrNameLst>
                                          <p:attrName>ppt_x</p:attrName>
                                        </p:attrNameLst>
                                      </p:cBhvr>
                                      <p:tavLst>
                                        <p:tav tm="0">
                                          <p:val>
                                            <p:strVal val="ppt_x"/>
                                          </p:val>
                                        </p:tav>
                                        <p:tav tm="100000">
                                          <p:val>
                                            <p:strVal val="1+ppt_w/2"/>
                                          </p:val>
                                        </p:tav>
                                      </p:tavLst>
                                    </p:anim>
                                    <p:anim calcmode="lin" valueType="num">
                                      <p:cBhvr additive="base">
                                        <p:cTn id="1295" dur="3000"/>
                                        <p:tgtEl>
                                          <p:spTgt spid="48"/>
                                        </p:tgtEl>
                                        <p:attrNameLst>
                                          <p:attrName>ppt_y</p:attrName>
                                        </p:attrNameLst>
                                      </p:cBhvr>
                                      <p:tavLst>
                                        <p:tav tm="0">
                                          <p:val>
                                            <p:strVal val="ppt_y"/>
                                          </p:val>
                                        </p:tav>
                                        <p:tav tm="100000">
                                          <p:val>
                                            <p:strVal val="1+ppt_h/2"/>
                                          </p:val>
                                        </p:tav>
                                      </p:tavLst>
                                    </p:anim>
                                    <p:set>
                                      <p:cBhvr>
                                        <p:cTn id="1296" dur="1" fill="hold">
                                          <p:stCondLst>
                                            <p:cond delay="2999"/>
                                          </p:stCondLst>
                                        </p:cTn>
                                        <p:tgtEl>
                                          <p:spTgt spid="48"/>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3000"/>
                                        <p:tgtEl>
                                          <p:spTgt spid="49"/>
                                        </p:tgtEl>
                                        <p:attrNameLst>
                                          <p:attrName>ppt_x</p:attrName>
                                        </p:attrNameLst>
                                      </p:cBhvr>
                                      <p:tavLst>
                                        <p:tav tm="0">
                                          <p:val>
                                            <p:strVal val="ppt_x"/>
                                          </p:val>
                                        </p:tav>
                                        <p:tav tm="100000">
                                          <p:val>
                                            <p:strVal val="1+ppt_w/2"/>
                                          </p:val>
                                        </p:tav>
                                      </p:tavLst>
                                    </p:anim>
                                    <p:anim calcmode="lin" valueType="num">
                                      <p:cBhvr additive="base">
                                        <p:cTn id="1299" dur="3000"/>
                                        <p:tgtEl>
                                          <p:spTgt spid="49"/>
                                        </p:tgtEl>
                                        <p:attrNameLst>
                                          <p:attrName>ppt_y</p:attrName>
                                        </p:attrNameLst>
                                      </p:cBhvr>
                                      <p:tavLst>
                                        <p:tav tm="0">
                                          <p:val>
                                            <p:strVal val="ppt_y"/>
                                          </p:val>
                                        </p:tav>
                                        <p:tav tm="100000">
                                          <p:val>
                                            <p:strVal val="1+ppt_h/2"/>
                                          </p:val>
                                        </p:tav>
                                      </p:tavLst>
                                    </p:anim>
                                    <p:set>
                                      <p:cBhvr>
                                        <p:cTn id="1300" dur="1" fill="hold">
                                          <p:stCondLst>
                                            <p:cond delay="2999"/>
                                          </p:stCondLst>
                                        </p:cTn>
                                        <p:tgtEl>
                                          <p:spTgt spid="49"/>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3000"/>
                                        <p:tgtEl>
                                          <p:spTgt spid="50"/>
                                        </p:tgtEl>
                                        <p:attrNameLst>
                                          <p:attrName>ppt_x</p:attrName>
                                        </p:attrNameLst>
                                      </p:cBhvr>
                                      <p:tavLst>
                                        <p:tav tm="0">
                                          <p:val>
                                            <p:strVal val="ppt_x"/>
                                          </p:val>
                                        </p:tav>
                                        <p:tav tm="100000">
                                          <p:val>
                                            <p:strVal val="1+ppt_w/2"/>
                                          </p:val>
                                        </p:tav>
                                      </p:tavLst>
                                    </p:anim>
                                    <p:anim calcmode="lin" valueType="num">
                                      <p:cBhvr additive="base">
                                        <p:cTn id="1303" dur="3000"/>
                                        <p:tgtEl>
                                          <p:spTgt spid="50"/>
                                        </p:tgtEl>
                                        <p:attrNameLst>
                                          <p:attrName>ppt_y</p:attrName>
                                        </p:attrNameLst>
                                      </p:cBhvr>
                                      <p:tavLst>
                                        <p:tav tm="0">
                                          <p:val>
                                            <p:strVal val="ppt_y"/>
                                          </p:val>
                                        </p:tav>
                                        <p:tav tm="100000">
                                          <p:val>
                                            <p:strVal val="1+ppt_h/2"/>
                                          </p:val>
                                        </p:tav>
                                      </p:tavLst>
                                    </p:anim>
                                    <p:set>
                                      <p:cBhvr>
                                        <p:cTn id="1304" dur="1" fill="hold">
                                          <p:stCondLst>
                                            <p:cond delay="2999"/>
                                          </p:stCondLst>
                                        </p:cTn>
                                        <p:tgtEl>
                                          <p:spTgt spid="50"/>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3000"/>
                                        <p:tgtEl>
                                          <p:spTgt spid="51"/>
                                        </p:tgtEl>
                                        <p:attrNameLst>
                                          <p:attrName>ppt_x</p:attrName>
                                        </p:attrNameLst>
                                      </p:cBhvr>
                                      <p:tavLst>
                                        <p:tav tm="0">
                                          <p:val>
                                            <p:strVal val="ppt_x"/>
                                          </p:val>
                                        </p:tav>
                                        <p:tav tm="100000">
                                          <p:val>
                                            <p:strVal val="1+ppt_w/2"/>
                                          </p:val>
                                        </p:tav>
                                      </p:tavLst>
                                    </p:anim>
                                    <p:anim calcmode="lin" valueType="num">
                                      <p:cBhvr additive="base">
                                        <p:cTn id="1307" dur="3000"/>
                                        <p:tgtEl>
                                          <p:spTgt spid="51"/>
                                        </p:tgtEl>
                                        <p:attrNameLst>
                                          <p:attrName>ppt_y</p:attrName>
                                        </p:attrNameLst>
                                      </p:cBhvr>
                                      <p:tavLst>
                                        <p:tav tm="0">
                                          <p:val>
                                            <p:strVal val="ppt_y"/>
                                          </p:val>
                                        </p:tav>
                                        <p:tav tm="100000">
                                          <p:val>
                                            <p:strVal val="1+ppt_h/2"/>
                                          </p:val>
                                        </p:tav>
                                      </p:tavLst>
                                    </p:anim>
                                    <p:set>
                                      <p:cBhvr>
                                        <p:cTn id="1308" dur="1" fill="hold">
                                          <p:stCondLst>
                                            <p:cond delay="2999"/>
                                          </p:stCondLst>
                                        </p:cTn>
                                        <p:tgtEl>
                                          <p:spTgt spid="51"/>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3000"/>
                                        <p:tgtEl>
                                          <p:spTgt spid="52"/>
                                        </p:tgtEl>
                                        <p:attrNameLst>
                                          <p:attrName>ppt_x</p:attrName>
                                        </p:attrNameLst>
                                      </p:cBhvr>
                                      <p:tavLst>
                                        <p:tav tm="0">
                                          <p:val>
                                            <p:strVal val="ppt_x"/>
                                          </p:val>
                                        </p:tav>
                                        <p:tav tm="100000">
                                          <p:val>
                                            <p:strVal val="1+ppt_w/2"/>
                                          </p:val>
                                        </p:tav>
                                      </p:tavLst>
                                    </p:anim>
                                    <p:anim calcmode="lin" valueType="num">
                                      <p:cBhvr additive="base">
                                        <p:cTn id="1311" dur="3000"/>
                                        <p:tgtEl>
                                          <p:spTgt spid="52"/>
                                        </p:tgtEl>
                                        <p:attrNameLst>
                                          <p:attrName>ppt_y</p:attrName>
                                        </p:attrNameLst>
                                      </p:cBhvr>
                                      <p:tavLst>
                                        <p:tav tm="0">
                                          <p:val>
                                            <p:strVal val="ppt_y"/>
                                          </p:val>
                                        </p:tav>
                                        <p:tav tm="100000">
                                          <p:val>
                                            <p:strVal val="1+ppt_h/2"/>
                                          </p:val>
                                        </p:tav>
                                      </p:tavLst>
                                    </p:anim>
                                    <p:set>
                                      <p:cBhvr>
                                        <p:cTn id="1312" dur="1" fill="hold">
                                          <p:stCondLst>
                                            <p:cond delay="2999"/>
                                          </p:stCondLst>
                                        </p:cTn>
                                        <p:tgtEl>
                                          <p:spTgt spid="52"/>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3000"/>
                                        <p:tgtEl>
                                          <p:spTgt spid="53"/>
                                        </p:tgtEl>
                                        <p:attrNameLst>
                                          <p:attrName>ppt_x</p:attrName>
                                        </p:attrNameLst>
                                      </p:cBhvr>
                                      <p:tavLst>
                                        <p:tav tm="0">
                                          <p:val>
                                            <p:strVal val="ppt_x"/>
                                          </p:val>
                                        </p:tav>
                                        <p:tav tm="100000">
                                          <p:val>
                                            <p:strVal val="1+ppt_w/2"/>
                                          </p:val>
                                        </p:tav>
                                      </p:tavLst>
                                    </p:anim>
                                    <p:anim calcmode="lin" valueType="num">
                                      <p:cBhvr additive="base">
                                        <p:cTn id="1315" dur="3000"/>
                                        <p:tgtEl>
                                          <p:spTgt spid="53"/>
                                        </p:tgtEl>
                                        <p:attrNameLst>
                                          <p:attrName>ppt_y</p:attrName>
                                        </p:attrNameLst>
                                      </p:cBhvr>
                                      <p:tavLst>
                                        <p:tav tm="0">
                                          <p:val>
                                            <p:strVal val="ppt_y"/>
                                          </p:val>
                                        </p:tav>
                                        <p:tav tm="100000">
                                          <p:val>
                                            <p:strVal val="1+ppt_h/2"/>
                                          </p:val>
                                        </p:tav>
                                      </p:tavLst>
                                    </p:anim>
                                    <p:set>
                                      <p:cBhvr>
                                        <p:cTn id="1316" dur="1" fill="hold">
                                          <p:stCondLst>
                                            <p:cond delay="2999"/>
                                          </p:stCondLst>
                                        </p:cTn>
                                        <p:tgtEl>
                                          <p:spTgt spid="53"/>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3000"/>
                                        <p:tgtEl>
                                          <p:spTgt spid="54"/>
                                        </p:tgtEl>
                                        <p:attrNameLst>
                                          <p:attrName>ppt_x</p:attrName>
                                        </p:attrNameLst>
                                      </p:cBhvr>
                                      <p:tavLst>
                                        <p:tav tm="0">
                                          <p:val>
                                            <p:strVal val="ppt_x"/>
                                          </p:val>
                                        </p:tav>
                                        <p:tav tm="100000">
                                          <p:val>
                                            <p:strVal val="1+ppt_w/2"/>
                                          </p:val>
                                        </p:tav>
                                      </p:tavLst>
                                    </p:anim>
                                    <p:anim calcmode="lin" valueType="num">
                                      <p:cBhvr additive="base">
                                        <p:cTn id="1319" dur="3000"/>
                                        <p:tgtEl>
                                          <p:spTgt spid="54"/>
                                        </p:tgtEl>
                                        <p:attrNameLst>
                                          <p:attrName>ppt_y</p:attrName>
                                        </p:attrNameLst>
                                      </p:cBhvr>
                                      <p:tavLst>
                                        <p:tav tm="0">
                                          <p:val>
                                            <p:strVal val="ppt_y"/>
                                          </p:val>
                                        </p:tav>
                                        <p:tav tm="100000">
                                          <p:val>
                                            <p:strVal val="1+ppt_h/2"/>
                                          </p:val>
                                        </p:tav>
                                      </p:tavLst>
                                    </p:anim>
                                    <p:set>
                                      <p:cBhvr>
                                        <p:cTn id="1320" dur="1" fill="hold">
                                          <p:stCondLst>
                                            <p:cond delay="2999"/>
                                          </p:stCondLst>
                                        </p:cTn>
                                        <p:tgtEl>
                                          <p:spTgt spid="54"/>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3000"/>
                                        <p:tgtEl>
                                          <p:spTgt spid="55"/>
                                        </p:tgtEl>
                                        <p:attrNameLst>
                                          <p:attrName>ppt_x</p:attrName>
                                        </p:attrNameLst>
                                      </p:cBhvr>
                                      <p:tavLst>
                                        <p:tav tm="0">
                                          <p:val>
                                            <p:strVal val="ppt_x"/>
                                          </p:val>
                                        </p:tav>
                                        <p:tav tm="100000">
                                          <p:val>
                                            <p:strVal val="1+ppt_w/2"/>
                                          </p:val>
                                        </p:tav>
                                      </p:tavLst>
                                    </p:anim>
                                    <p:anim calcmode="lin" valueType="num">
                                      <p:cBhvr additive="base">
                                        <p:cTn id="1323" dur="3000"/>
                                        <p:tgtEl>
                                          <p:spTgt spid="55"/>
                                        </p:tgtEl>
                                        <p:attrNameLst>
                                          <p:attrName>ppt_y</p:attrName>
                                        </p:attrNameLst>
                                      </p:cBhvr>
                                      <p:tavLst>
                                        <p:tav tm="0">
                                          <p:val>
                                            <p:strVal val="ppt_y"/>
                                          </p:val>
                                        </p:tav>
                                        <p:tav tm="100000">
                                          <p:val>
                                            <p:strVal val="1+ppt_h/2"/>
                                          </p:val>
                                        </p:tav>
                                      </p:tavLst>
                                    </p:anim>
                                    <p:set>
                                      <p:cBhvr>
                                        <p:cTn id="1324" dur="1" fill="hold">
                                          <p:stCondLst>
                                            <p:cond delay="2999"/>
                                          </p:stCondLst>
                                        </p:cTn>
                                        <p:tgtEl>
                                          <p:spTgt spid="55"/>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3000"/>
                                        <p:tgtEl>
                                          <p:spTgt spid="56"/>
                                        </p:tgtEl>
                                        <p:attrNameLst>
                                          <p:attrName>ppt_x</p:attrName>
                                        </p:attrNameLst>
                                      </p:cBhvr>
                                      <p:tavLst>
                                        <p:tav tm="0">
                                          <p:val>
                                            <p:strVal val="ppt_x"/>
                                          </p:val>
                                        </p:tav>
                                        <p:tav tm="100000">
                                          <p:val>
                                            <p:strVal val="1+ppt_w/2"/>
                                          </p:val>
                                        </p:tav>
                                      </p:tavLst>
                                    </p:anim>
                                    <p:anim calcmode="lin" valueType="num">
                                      <p:cBhvr additive="base">
                                        <p:cTn id="1327" dur="3000"/>
                                        <p:tgtEl>
                                          <p:spTgt spid="56"/>
                                        </p:tgtEl>
                                        <p:attrNameLst>
                                          <p:attrName>ppt_y</p:attrName>
                                        </p:attrNameLst>
                                      </p:cBhvr>
                                      <p:tavLst>
                                        <p:tav tm="0">
                                          <p:val>
                                            <p:strVal val="ppt_y"/>
                                          </p:val>
                                        </p:tav>
                                        <p:tav tm="100000">
                                          <p:val>
                                            <p:strVal val="1+ppt_h/2"/>
                                          </p:val>
                                        </p:tav>
                                      </p:tavLst>
                                    </p:anim>
                                    <p:set>
                                      <p:cBhvr>
                                        <p:cTn id="1328" dur="1" fill="hold">
                                          <p:stCondLst>
                                            <p:cond delay="2999"/>
                                          </p:stCondLst>
                                        </p:cTn>
                                        <p:tgtEl>
                                          <p:spTgt spid="56"/>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4000"/>
                                        <p:tgtEl>
                                          <p:spTgt spid="2"/>
                                        </p:tgtEl>
                                        <p:attrNameLst>
                                          <p:attrName>ppt_h</p:attrName>
                                        </p:attrNameLst>
                                      </p:cBhvr>
                                      <p:tavLst>
                                        <p:tav tm="0">
                                          <p:val>
                                            <p:strVal val="ppt_h"/>
                                          </p:val>
                                        </p:tav>
                                        <p:tav tm="100000">
                                          <p:val>
                                            <p:strVal val="ppt_h"/>
                                          </p:val>
                                        </p:tav>
                                      </p:tavLst>
                                    </p:anim>
                                    <p:anim calcmode="lin" valueType="num">
                                      <p:cBhvr>
                                        <p:cTn id="1331" dur="4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3999"/>
                                          </p:stCondLst>
                                        </p:cTn>
                                        <p:tgtEl>
                                          <p:spTgt spid="2"/>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4000"/>
                                        <p:tgtEl>
                                          <p:spTgt spid="3"/>
                                        </p:tgtEl>
                                        <p:attrNameLst>
                                          <p:attrName>ppt_h</p:attrName>
                                        </p:attrNameLst>
                                      </p:cBhvr>
                                      <p:tavLst>
                                        <p:tav tm="0">
                                          <p:val>
                                            <p:strVal val="ppt_h"/>
                                          </p:val>
                                        </p:tav>
                                        <p:tav tm="100000">
                                          <p:val>
                                            <p:strVal val="ppt_h"/>
                                          </p:val>
                                        </p:tav>
                                      </p:tavLst>
                                    </p:anim>
                                    <p:anim calcmode="lin" valueType="num">
                                      <p:cBhvr>
                                        <p:cTn id="1335" dur="4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3999"/>
                                          </p:stCondLst>
                                        </p:cTn>
                                        <p:tgtEl>
                                          <p:spTgt spid="3"/>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4000"/>
                                        <p:tgtEl>
                                          <p:spTgt spid="4"/>
                                        </p:tgtEl>
                                        <p:attrNameLst>
                                          <p:attrName>ppt_h</p:attrName>
                                        </p:attrNameLst>
                                      </p:cBhvr>
                                      <p:tavLst>
                                        <p:tav tm="0">
                                          <p:val>
                                            <p:strVal val="ppt_h"/>
                                          </p:val>
                                        </p:tav>
                                        <p:tav tm="100000">
                                          <p:val>
                                            <p:strVal val="ppt_h"/>
                                          </p:val>
                                        </p:tav>
                                      </p:tavLst>
                                    </p:anim>
                                    <p:anim calcmode="lin" valueType="num">
                                      <p:cBhvr>
                                        <p:cTn id="1339" dur="4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3999"/>
                                          </p:stCondLst>
                                        </p:cTn>
                                        <p:tgtEl>
                                          <p:spTgt spid="4"/>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4000"/>
                                        <p:tgtEl>
                                          <p:spTgt spid="5"/>
                                        </p:tgtEl>
                                        <p:attrNameLst>
                                          <p:attrName>ppt_h</p:attrName>
                                        </p:attrNameLst>
                                      </p:cBhvr>
                                      <p:tavLst>
                                        <p:tav tm="0">
                                          <p:val>
                                            <p:strVal val="ppt_h"/>
                                          </p:val>
                                        </p:tav>
                                        <p:tav tm="100000">
                                          <p:val>
                                            <p:strVal val="ppt_h"/>
                                          </p:val>
                                        </p:tav>
                                      </p:tavLst>
                                    </p:anim>
                                    <p:anim calcmode="lin" valueType="num">
                                      <p:cBhvr>
                                        <p:cTn id="1343" dur="4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3999"/>
                                          </p:stCondLst>
                                        </p:cTn>
                                        <p:tgtEl>
                                          <p:spTgt spid="5"/>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4000"/>
                                        <p:tgtEl>
                                          <p:spTgt spid="6"/>
                                        </p:tgtEl>
                                        <p:attrNameLst>
                                          <p:attrName>ppt_h</p:attrName>
                                        </p:attrNameLst>
                                      </p:cBhvr>
                                      <p:tavLst>
                                        <p:tav tm="0">
                                          <p:val>
                                            <p:strVal val="ppt_h"/>
                                          </p:val>
                                        </p:tav>
                                        <p:tav tm="100000">
                                          <p:val>
                                            <p:strVal val="ppt_h"/>
                                          </p:val>
                                        </p:tav>
                                      </p:tavLst>
                                    </p:anim>
                                    <p:anim calcmode="lin" valueType="num">
                                      <p:cBhvr>
                                        <p:cTn id="1347" dur="4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3999"/>
                                          </p:stCondLst>
                                        </p:cTn>
                                        <p:tgtEl>
                                          <p:spTgt spid="6"/>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4000"/>
                                        <p:tgtEl>
                                          <p:spTgt spid="7"/>
                                        </p:tgtEl>
                                        <p:attrNameLst>
                                          <p:attrName>ppt_h</p:attrName>
                                        </p:attrNameLst>
                                      </p:cBhvr>
                                      <p:tavLst>
                                        <p:tav tm="0">
                                          <p:val>
                                            <p:strVal val="ppt_h"/>
                                          </p:val>
                                        </p:tav>
                                        <p:tav tm="100000">
                                          <p:val>
                                            <p:strVal val="ppt_h"/>
                                          </p:val>
                                        </p:tav>
                                      </p:tavLst>
                                    </p:anim>
                                    <p:anim calcmode="lin" valueType="num">
                                      <p:cBhvr>
                                        <p:cTn id="1351" dur="4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3999"/>
                                          </p:stCondLst>
                                        </p:cTn>
                                        <p:tgtEl>
                                          <p:spTgt spid="7"/>
                                        </p:tgtEl>
                                        <p:attrNameLst>
                                          <p:attrName>style.visibility</p:attrName>
                                        </p:attrNameLst>
                                      </p:cBhvr>
                                      <p:to>
                                        <p:strVal val="hidden"/>
                                      </p:to>
                                    </p:set>
                                  </p:childTnLst>
                                </p:cTn>
                              </p:par>
                              <p:par>
                                <p:cTn id="1353" presetID="19" presetClass="exit" presetSubtype="10" fill="hold" grpId="3" nodeType="withEffect">
                                  <p:stCondLst>
                                    <p:cond delay="0"/>
                                  </p:stCondLst>
                                  <p:childTnLst>
                                    <p:anim calcmode="lin" valueType="num">
                                      <p:cBhvr>
                                        <p:cTn id="1354" dur="4000"/>
                                        <p:tgtEl>
                                          <p:spTgt spid="8"/>
                                        </p:tgtEl>
                                        <p:attrNameLst>
                                          <p:attrName>ppt_h</p:attrName>
                                        </p:attrNameLst>
                                      </p:cBhvr>
                                      <p:tavLst>
                                        <p:tav tm="0">
                                          <p:val>
                                            <p:strVal val="ppt_h"/>
                                          </p:val>
                                        </p:tav>
                                        <p:tav tm="100000">
                                          <p:val>
                                            <p:strVal val="ppt_h"/>
                                          </p:val>
                                        </p:tav>
                                      </p:tavLst>
                                    </p:anim>
                                    <p:anim calcmode="lin" valueType="num">
                                      <p:cBhvr>
                                        <p:cTn id="1355" dur="4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6" dur="1" fill="hold">
                                          <p:stCondLst>
                                            <p:cond delay="3999"/>
                                          </p:stCondLst>
                                        </p:cTn>
                                        <p:tgtEl>
                                          <p:spTgt spid="8"/>
                                        </p:tgtEl>
                                        <p:attrNameLst>
                                          <p:attrName>style.visibility</p:attrName>
                                        </p:attrNameLst>
                                      </p:cBhvr>
                                      <p:to>
                                        <p:strVal val="hidden"/>
                                      </p:to>
                                    </p:set>
                                  </p:childTnLst>
                                </p:cTn>
                              </p:par>
                              <p:par>
                                <p:cTn id="1357" presetID="19" presetClass="exit" presetSubtype="10" fill="hold" grpId="3" nodeType="withEffect">
                                  <p:stCondLst>
                                    <p:cond delay="0"/>
                                  </p:stCondLst>
                                  <p:childTnLst>
                                    <p:anim calcmode="lin" valueType="num">
                                      <p:cBhvr>
                                        <p:cTn id="1358" dur="4000"/>
                                        <p:tgtEl>
                                          <p:spTgt spid="9"/>
                                        </p:tgtEl>
                                        <p:attrNameLst>
                                          <p:attrName>ppt_h</p:attrName>
                                        </p:attrNameLst>
                                      </p:cBhvr>
                                      <p:tavLst>
                                        <p:tav tm="0">
                                          <p:val>
                                            <p:strVal val="ppt_h"/>
                                          </p:val>
                                        </p:tav>
                                        <p:tav tm="100000">
                                          <p:val>
                                            <p:strVal val="ppt_h"/>
                                          </p:val>
                                        </p:tav>
                                      </p:tavLst>
                                    </p:anim>
                                    <p:anim calcmode="lin" valueType="num">
                                      <p:cBhvr>
                                        <p:cTn id="1359" dur="4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0" dur="1" fill="hold">
                                          <p:stCondLst>
                                            <p:cond delay="3999"/>
                                          </p:stCondLst>
                                        </p:cTn>
                                        <p:tgtEl>
                                          <p:spTgt spid="9"/>
                                        </p:tgtEl>
                                        <p:attrNameLst>
                                          <p:attrName>style.visibility</p:attrName>
                                        </p:attrNameLst>
                                      </p:cBhvr>
                                      <p:to>
                                        <p:strVal val="hidden"/>
                                      </p:to>
                                    </p:set>
                                  </p:childTnLst>
                                </p:cTn>
                              </p:par>
                              <p:par>
                                <p:cTn id="1361" presetID="19" presetClass="exit" presetSubtype="10" fill="hold" grpId="3" nodeType="withEffect">
                                  <p:stCondLst>
                                    <p:cond delay="0"/>
                                  </p:stCondLst>
                                  <p:childTnLst>
                                    <p:anim calcmode="lin" valueType="num">
                                      <p:cBhvr>
                                        <p:cTn id="1362" dur="4000"/>
                                        <p:tgtEl>
                                          <p:spTgt spid="10"/>
                                        </p:tgtEl>
                                        <p:attrNameLst>
                                          <p:attrName>ppt_h</p:attrName>
                                        </p:attrNameLst>
                                      </p:cBhvr>
                                      <p:tavLst>
                                        <p:tav tm="0">
                                          <p:val>
                                            <p:strVal val="ppt_h"/>
                                          </p:val>
                                        </p:tav>
                                        <p:tav tm="100000">
                                          <p:val>
                                            <p:strVal val="ppt_h"/>
                                          </p:val>
                                        </p:tav>
                                      </p:tavLst>
                                    </p:anim>
                                    <p:anim calcmode="lin" valueType="num">
                                      <p:cBhvr>
                                        <p:cTn id="1363" dur="4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4" dur="1" fill="hold">
                                          <p:stCondLst>
                                            <p:cond delay="3999"/>
                                          </p:stCondLst>
                                        </p:cTn>
                                        <p:tgtEl>
                                          <p:spTgt spid="10"/>
                                        </p:tgtEl>
                                        <p:attrNameLst>
                                          <p:attrName>style.visibility</p:attrName>
                                        </p:attrNameLst>
                                      </p:cBhvr>
                                      <p:to>
                                        <p:strVal val="hidden"/>
                                      </p:to>
                                    </p:set>
                                  </p:childTnLst>
                                </p:cTn>
                              </p:par>
                              <p:par>
                                <p:cTn id="1365" presetID="19" presetClass="exit" presetSubtype="10" fill="hold" grpId="3" nodeType="withEffect">
                                  <p:stCondLst>
                                    <p:cond delay="0"/>
                                  </p:stCondLst>
                                  <p:childTnLst>
                                    <p:anim calcmode="lin" valueType="num">
                                      <p:cBhvr>
                                        <p:cTn id="1366" dur="4000"/>
                                        <p:tgtEl>
                                          <p:spTgt spid="11"/>
                                        </p:tgtEl>
                                        <p:attrNameLst>
                                          <p:attrName>ppt_h</p:attrName>
                                        </p:attrNameLst>
                                      </p:cBhvr>
                                      <p:tavLst>
                                        <p:tav tm="0">
                                          <p:val>
                                            <p:strVal val="ppt_h"/>
                                          </p:val>
                                        </p:tav>
                                        <p:tav tm="100000">
                                          <p:val>
                                            <p:strVal val="ppt_h"/>
                                          </p:val>
                                        </p:tav>
                                      </p:tavLst>
                                    </p:anim>
                                    <p:anim calcmode="lin" valueType="num">
                                      <p:cBhvr>
                                        <p:cTn id="1367" dur="4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8" dur="1" fill="hold">
                                          <p:stCondLst>
                                            <p:cond delay="3999"/>
                                          </p:stCondLst>
                                        </p:cTn>
                                        <p:tgtEl>
                                          <p:spTgt spid="11"/>
                                        </p:tgtEl>
                                        <p:attrNameLst>
                                          <p:attrName>style.visibility</p:attrName>
                                        </p:attrNameLst>
                                      </p:cBhvr>
                                      <p:to>
                                        <p:strVal val="hidden"/>
                                      </p:to>
                                    </p:set>
                                  </p:childTnLst>
                                </p:cTn>
                              </p:par>
                              <p:par>
                                <p:cTn id="1369" presetID="19" presetClass="exit" presetSubtype="10" fill="hold" grpId="3" nodeType="withEffect">
                                  <p:stCondLst>
                                    <p:cond delay="0"/>
                                  </p:stCondLst>
                                  <p:childTnLst>
                                    <p:anim calcmode="lin" valueType="num">
                                      <p:cBhvr>
                                        <p:cTn id="1370" dur="4000"/>
                                        <p:tgtEl>
                                          <p:spTgt spid="12"/>
                                        </p:tgtEl>
                                        <p:attrNameLst>
                                          <p:attrName>ppt_h</p:attrName>
                                        </p:attrNameLst>
                                      </p:cBhvr>
                                      <p:tavLst>
                                        <p:tav tm="0">
                                          <p:val>
                                            <p:strVal val="ppt_h"/>
                                          </p:val>
                                        </p:tav>
                                        <p:tav tm="100000">
                                          <p:val>
                                            <p:strVal val="ppt_h"/>
                                          </p:val>
                                        </p:tav>
                                      </p:tavLst>
                                    </p:anim>
                                    <p:anim calcmode="lin" valueType="num">
                                      <p:cBhvr>
                                        <p:cTn id="1371" dur="4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2" dur="1" fill="hold">
                                          <p:stCondLst>
                                            <p:cond delay="3999"/>
                                          </p:stCondLst>
                                        </p:cTn>
                                        <p:tgtEl>
                                          <p:spTgt spid="12"/>
                                        </p:tgtEl>
                                        <p:attrNameLst>
                                          <p:attrName>style.visibility</p:attrName>
                                        </p:attrNameLst>
                                      </p:cBhvr>
                                      <p:to>
                                        <p:strVal val="hidden"/>
                                      </p:to>
                                    </p:set>
                                  </p:childTnLst>
                                </p:cTn>
                              </p:par>
                              <p:par>
                                <p:cTn id="1373" presetID="19" presetClass="exit" presetSubtype="10" fill="hold" grpId="3" nodeType="withEffect">
                                  <p:stCondLst>
                                    <p:cond delay="0"/>
                                  </p:stCondLst>
                                  <p:childTnLst>
                                    <p:anim calcmode="lin" valueType="num">
                                      <p:cBhvr>
                                        <p:cTn id="1374" dur="4000"/>
                                        <p:tgtEl>
                                          <p:spTgt spid="13"/>
                                        </p:tgtEl>
                                        <p:attrNameLst>
                                          <p:attrName>ppt_h</p:attrName>
                                        </p:attrNameLst>
                                      </p:cBhvr>
                                      <p:tavLst>
                                        <p:tav tm="0">
                                          <p:val>
                                            <p:strVal val="ppt_h"/>
                                          </p:val>
                                        </p:tav>
                                        <p:tav tm="100000">
                                          <p:val>
                                            <p:strVal val="ppt_h"/>
                                          </p:val>
                                        </p:tav>
                                      </p:tavLst>
                                    </p:anim>
                                    <p:anim calcmode="lin" valueType="num">
                                      <p:cBhvr>
                                        <p:cTn id="1375" dur="4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6" dur="1" fill="hold">
                                          <p:stCondLst>
                                            <p:cond delay="3999"/>
                                          </p:stCondLst>
                                        </p:cTn>
                                        <p:tgtEl>
                                          <p:spTgt spid="13"/>
                                        </p:tgtEl>
                                        <p:attrNameLst>
                                          <p:attrName>style.visibility</p:attrName>
                                        </p:attrNameLst>
                                      </p:cBhvr>
                                      <p:to>
                                        <p:strVal val="hidden"/>
                                      </p:to>
                                    </p:set>
                                  </p:childTnLst>
                                </p:cTn>
                              </p:par>
                              <p:par>
                                <p:cTn id="1377" presetID="19" presetClass="exit" presetSubtype="10" fill="hold" grpId="3" nodeType="withEffect">
                                  <p:stCondLst>
                                    <p:cond delay="0"/>
                                  </p:stCondLst>
                                  <p:childTnLst>
                                    <p:anim calcmode="lin" valueType="num">
                                      <p:cBhvr>
                                        <p:cTn id="1378" dur="4000"/>
                                        <p:tgtEl>
                                          <p:spTgt spid="14"/>
                                        </p:tgtEl>
                                        <p:attrNameLst>
                                          <p:attrName>ppt_h</p:attrName>
                                        </p:attrNameLst>
                                      </p:cBhvr>
                                      <p:tavLst>
                                        <p:tav tm="0">
                                          <p:val>
                                            <p:strVal val="ppt_h"/>
                                          </p:val>
                                        </p:tav>
                                        <p:tav tm="100000">
                                          <p:val>
                                            <p:strVal val="ppt_h"/>
                                          </p:val>
                                        </p:tav>
                                      </p:tavLst>
                                    </p:anim>
                                    <p:anim calcmode="lin" valueType="num">
                                      <p:cBhvr>
                                        <p:cTn id="1379" dur="4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0" dur="1" fill="hold">
                                          <p:stCondLst>
                                            <p:cond delay="3999"/>
                                          </p:stCondLst>
                                        </p:cTn>
                                        <p:tgtEl>
                                          <p:spTgt spid="14"/>
                                        </p:tgtEl>
                                        <p:attrNameLst>
                                          <p:attrName>style.visibility</p:attrName>
                                        </p:attrNameLst>
                                      </p:cBhvr>
                                      <p:to>
                                        <p:strVal val="hidden"/>
                                      </p:to>
                                    </p:set>
                                  </p:childTnLst>
                                </p:cTn>
                              </p:par>
                              <p:par>
                                <p:cTn id="1381" presetID="19" presetClass="exit" presetSubtype="10" fill="hold" grpId="3" nodeType="withEffect">
                                  <p:stCondLst>
                                    <p:cond delay="0"/>
                                  </p:stCondLst>
                                  <p:childTnLst>
                                    <p:anim calcmode="lin" valueType="num">
                                      <p:cBhvr>
                                        <p:cTn id="1382" dur="4000"/>
                                        <p:tgtEl>
                                          <p:spTgt spid="15"/>
                                        </p:tgtEl>
                                        <p:attrNameLst>
                                          <p:attrName>ppt_h</p:attrName>
                                        </p:attrNameLst>
                                      </p:cBhvr>
                                      <p:tavLst>
                                        <p:tav tm="0">
                                          <p:val>
                                            <p:strVal val="ppt_h"/>
                                          </p:val>
                                        </p:tav>
                                        <p:tav tm="100000">
                                          <p:val>
                                            <p:strVal val="ppt_h"/>
                                          </p:val>
                                        </p:tav>
                                      </p:tavLst>
                                    </p:anim>
                                    <p:anim calcmode="lin" valueType="num">
                                      <p:cBhvr>
                                        <p:cTn id="1383" dur="4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4" dur="1" fill="hold">
                                          <p:stCondLst>
                                            <p:cond delay="3999"/>
                                          </p:stCondLst>
                                        </p:cTn>
                                        <p:tgtEl>
                                          <p:spTgt spid="15"/>
                                        </p:tgtEl>
                                        <p:attrNameLst>
                                          <p:attrName>style.visibility</p:attrName>
                                        </p:attrNameLst>
                                      </p:cBhvr>
                                      <p:to>
                                        <p:strVal val="hidden"/>
                                      </p:to>
                                    </p:set>
                                  </p:childTnLst>
                                </p:cTn>
                              </p:par>
                              <p:par>
                                <p:cTn id="1385" presetID="19" presetClass="exit" presetSubtype="10" fill="hold" grpId="3" nodeType="withEffect">
                                  <p:stCondLst>
                                    <p:cond delay="0"/>
                                  </p:stCondLst>
                                  <p:childTnLst>
                                    <p:anim calcmode="lin" valueType="num">
                                      <p:cBhvr>
                                        <p:cTn id="1386" dur="4000"/>
                                        <p:tgtEl>
                                          <p:spTgt spid="16"/>
                                        </p:tgtEl>
                                        <p:attrNameLst>
                                          <p:attrName>ppt_h</p:attrName>
                                        </p:attrNameLst>
                                      </p:cBhvr>
                                      <p:tavLst>
                                        <p:tav tm="0">
                                          <p:val>
                                            <p:strVal val="ppt_h"/>
                                          </p:val>
                                        </p:tav>
                                        <p:tav tm="100000">
                                          <p:val>
                                            <p:strVal val="ppt_h"/>
                                          </p:val>
                                        </p:tav>
                                      </p:tavLst>
                                    </p:anim>
                                    <p:anim calcmode="lin" valueType="num">
                                      <p:cBhvr>
                                        <p:cTn id="1387" dur="4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8" dur="1" fill="hold">
                                          <p:stCondLst>
                                            <p:cond delay="3999"/>
                                          </p:stCondLst>
                                        </p:cTn>
                                        <p:tgtEl>
                                          <p:spTgt spid="16"/>
                                        </p:tgtEl>
                                        <p:attrNameLst>
                                          <p:attrName>style.visibility</p:attrName>
                                        </p:attrNameLst>
                                      </p:cBhvr>
                                      <p:to>
                                        <p:strVal val="hidden"/>
                                      </p:to>
                                    </p:set>
                                  </p:childTnLst>
                                </p:cTn>
                              </p:par>
                              <p:par>
                                <p:cTn id="1389" presetID="19" presetClass="exit" presetSubtype="10" fill="hold" grpId="3" nodeType="withEffect">
                                  <p:stCondLst>
                                    <p:cond delay="0"/>
                                  </p:stCondLst>
                                  <p:childTnLst>
                                    <p:anim calcmode="lin" valueType="num">
                                      <p:cBhvr>
                                        <p:cTn id="1390" dur="4000"/>
                                        <p:tgtEl>
                                          <p:spTgt spid="17"/>
                                        </p:tgtEl>
                                        <p:attrNameLst>
                                          <p:attrName>ppt_h</p:attrName>
                                        </p:attrNameLst>
                                      </p:cBhvr>
                                      <p:tavLst>
                                        <p:tav tm="0">
                                          <p:val>
                                            <p:strVal val="ppt_h"/>
                                          </p:val>
                                        </p:tav>
                                        <p:tav tm="100000">
                                          <p:val>
                                            <p:strVal val="ppt_h"/>
                                          </p:val>
                                        </p:tav>
                                      </p:tavLst>
                                    </p:anim>
                                    <p:anim calcmode="lin" valueType="num">
                                      <p:cBhvr>
                                        <p:cTn id="1391" dur="4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2" dur="1" fill="hold">
                                          <p:stCondLst>
                                            <p:cond delay="3999"/>
                                          </p:stCondLst>
                                        </p:cTn>
                                        <p:tgtEl>
                                          <p:spTgt spid="17"/>
                                        </p:tgtEl>
                                        <p:attrNameLst>
                                          <p:attrName>style.visibility</p:attrName>
                                        </p:attrNameLst>
                                      </p:cBhvr>
                                      <p:to>
                                        <p:strVal val="hidden"/>
                                      </p:to>
                                    </p:set>
                                  </p:childTnLst>
                                </p:cTn>
                              </p:par>
                              <p:par>
                                <p:cTn id="1393" presetID="19" presetClass="exit" presetSubtype="10" fill="hold" grpId="3" nodeType="withEffect">
                                  <p:stCondLst>
                                    <p:cond delay="0"/>
                                  </p:stCondLst>
                                  <p:childTnLst>
                                    <p:anim calcmode="lin" valueType="num">
                                      <p:cBhvr>
                                        <p:cTn id="1394" dur="4000"/>
                                        <p:tgtEl>
                                          <p:spTgt spid="18"/>
                                        </p:tgtEl>
                                        <p:attrNameLst>
                                          <p:attrName>ppt_h</p:attrName>
                                        </p:attrNameLst>
                                      </p:cBhvr>
                                      <p:tavLst>
                                        <p:tav tm="0">
                                          <p:val>
                                            <p:strVal val="ppt_h"/>
                                          </p:val>
                                        </p:tav>
                                        <p:tav tm="100000">
                                          <p:val>
                                            <p:strVal val="ppt_h"/>
                                          </p:val>
                                        </p:tav>
                                      </p:tavLst>
                                    </p:anim>
                                    <p:anim calcmode="lin" valueType="num">
                                      <p:cBhvr>
                                        <p:cTn id="1395" dur="4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6" dur="1" fill="hold">
                                          <p:stCondLst>
                                            <p:cond delay="3999"/>
                                          </p:stCondLst>
                                        </p:cTn>
                                        <p:tgtEl>
                                          <p:spTgt spid="18"/>
                                        </p:tgtEl>
                                        <p:attrNameLst>
                                          <p:attrName>style.visibility</p:attrName>
                                        </p:attrNameLst>
                                      </p:cBhvr>
                                      <p:to>
                                        <p:strVal val="hidden"/>
                                      </p:to>
                                    </p:set>
                                  </p:childTnLst>
                                </p:cTn>
                              </p:par>
                              <p:par>
                                <p:cTn id="1397" presetID="19" presetClass="exit" presetSubtype="10" fill="hold" grpId="3" nodeType="withEffect">
                                  <p:stCondLst>
                                    <p:cond delay="0"/>
                                  </p:stCondLst>
                                  <p:childTnLst>
                                    <p:anim calcmode="lin" valueType="num">
                                      <p:cBhvr>
                                        <p:cTn id="1398" dur="4000"/>
                                        <p:tgtEl>
                                          <p:spTgt spid="19"/>
                                        </p:tgtEl>
                                        <p:attrNameLst>
                                          <p:attrName>ppt_h</p:attrName>
                                        </p:attrNameLst>
                                      </p:cBhvr>
                                      <p:tavLst>
                                        <p:tav tm="0">
                                          <p:val>
                                            <p:strVal val="ppt_h"/>
                                          </p:val>
                                        </p:tav>
                                        <p:tav tm="100000">
                                          <p:val>
                                            <p:strVal val="ppt_h"/>
                                          </p:val>
                                        </p:tav>
                                      </p:tavLst>
                                    </p:anim>
                                    <p:anim calcmode="lin" valueType="num">
                                      <p:cBhvr>
                                        <p:cTn id="1399" dur="4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0" dur="1" fill="hold">
                                          <p:stCondLst>
                                            <p:cond delay="3999"/>
                                          </p:stCondLst>
                                        </p:cTn>
                                        <p:tgtEl>
                                          <p:spTgt spid="19"/>
                                        </p:tgtEl>
                                        <p:attrNameLst>
                                          <p:attrName>style.visibility</p:attrName>
                                        </p:attrNameLst>
                                      </p:cBhvr>
                                      <p:to>
                                        <p:strVal val="hidden"/>
                                      </p:to>
                                    </p:set>
                                  </p:childTnLst>
                                </p:cTn>
                              </p:par>
                              <p:par>
                                <p:cTn id="1401" presetID="19" presetClass="exit" presetSubtype="10" fill="hold" grpId="3" nodeType="withEffect">
                                  <p:stCondLst>
                                    <p:cond delay="0"/>
                                  </p:stCondLst>
                                  <p:childTnLst>
                                    <p:anim calcmode="lin" valueType="num">
                                      <p:cBhvr>
                                        <p:cTn id="1402" dur="4000"/>
                                        <p:tgtEl>
                                          <p:spTgt spid="20"/>
                                        </p:tgtEl>
                                        <p:attrNameLst>
                                          <p:attrName>ppt_h</p:attrName>
                                        </p:attrNameLst>
                                      </p:cBhvr>
                                      <p:tavLst>
                                        <p:tav tm="0">
                                          <p:val>
                                            <p:strVal val="ppt_h"/>
                                          </p:val>
                                        </p:tav>
                                        <p:tav tm="100000">
                                          <p:val>
                                            <p:strVal val="ppt_h"/>
                                          </p:val>
                                        </p:tav>
                                      </p:tavLst>
                                    </p:anim>
                                    <p:anim calcmode="lin" valueType="num">
                                      <p:cBhvr>
                                        <p:cTn id="1403" dur="4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4" dur="1" fill="hold">
                                          <p:stCondLst>
                                            <p:cond delay="3999"/>
                                          </p:stCondLst>
                                        </p:cTn>
                                        <p:tgtEl>
                                          <p:spTgt spid="20"/>
                                        </p:tgtEl>
                                        <p:attrNameLst>
                                          <p:attrName>style.visibility</p:attrName>
                                        </p:attrNameLst>
                                      </p:cBhvr>
                                      <p:to>
                                        <p:strVal val="hidden"/>
                                      </p:to>
                                    </p:set>
                                  </p:childTnLst>
                                </p:cTn>
                              </p:par>
                              <p:par>
                                <p:cTn id="1405" presetID="19" presetClass="exit" presetSubtype="10" fill="hold" grpId="3" nodeType="withEffect">
                                  <p:stCondLst>
                                    <p:cond delay="0"/>
                                  </p:stCondLst>
                                  <p:childTnLst>
                                    <p:anim calcmode="lin" valueType="num">
                                      <p:cBhvr>
                                        <p:cTn id="1406" dur="4000"/>
                                        <p:tgtEl>
                                          <p:spTgt spid="21"/>
                                        </p:tgtEl>
                                        <p:attrNameLst>
                                          <p:attrName>ppt_h</p:attrName>
                                        </p:attrNameLst>
                                      </p:cBhvr>
                                      <p:tavLst>
                                        <p:tav tm="0">
                                          <p:val>
                                            <p:strVal val="ppt_h"/>
                                          </p:val>
                                        </p:tav>
                                        <p:tav tm="100000">
                                          <p:val>
                                            <p:strVal val="ppt_h"/>
                                          </p:val>
                                        </p:tav>
                                      </p:tavLst>
                                    </p:anim>
                                    <p:anim calcmode="lin" valueType="num">
                                      <p:cBhvr>
                                        <p:cTn id="1407" dur="4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8" dur="1" fill="hold">
                                          <p:stCondLst>
                                            <p:cond delay="3999"/>
                                          </p:stCondLst>
                                        </p:cTn>
                                        <p:tgtEl>
                                          <p:spTgt spid="21"/>
                                        </p:tgtEl>
                                        <p:attrNameLst>
                                          <p:attrName>style.visibility</p:attrName>
                                        </p:attrNameLst>
                                      </p:cBhvr>
                                      <p:to>
                                        <p:strVal val="hidden"/>
                                      </p:to>
                                    </p:set>
                                  </p:childTnLst>
                                </p:cTn>
                              </p:par>
                              <p:par>
                                <p:cTn id="1409" presetID="19" presetClass="exit" presetSubtype="10" fill="hold" grpId="3" nodeType="withEffect">
                                  <p:stCondLst>
                                    <p:cond delay="0"/>
                                  </p:stCondLst>
                                  <p:childTnLst>
                                    <p:anim calcmode="lin" valueType="num">
                                      <p:cBhvr>
                                        <p:cTn id="1410" dur="4000"/>
                                        <p:tgtEl>
                                          <p:spTgt spid="22"/>
                                        </p:tgtEl>
                                        <p:attrNameLst>
                                          <p:attrName>ppt_h</p:attrName>
                                        </p:attrNameLst>
                                      </p:cBhvr>
                                      <p:tavLst>
                                        <p:tav tm="0">
                                          <p:val>
                                            <p:strVal val="ppt_h"/>
                                          </p:val>
                                        </p:tav>
                                        <p:tav tm="100000">
                                          <p:val>
                                            <p:strVal val="ppt_h"/>
                                          </p:val>
                                        </p:tav>
                                      </p:tavLst>
                                    </p:anim>
                                    <p:anim calcmode="lin" valueType="num">
                                      <p:cBhvr>
                                        <p:cTn id="1411" dur="4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2" dur="1" fill="hold">
                                          <p:stCondLst>
                                            <p:cond delay="3999"/>
                                          </p:stCondLst>
                                        </p:cTn>
                                        <p:tgtEl>
                                          <p:spTgt spid="22"/>
                                        </p:tgtEl>
                                        <p:attrNameLst>
                                          <p:attrName>style.visibility</p:attrName>
                                        </p:attrNameLst>
                                      </p:cBhvr>
                                      <p:to>
                                        <p:strVal val="hidden"/>
                                      </p:to>
                                    </p:set>
                                  </p:childTnLst>
                                </p:cTn>
                              </p:par>
                              <p:par>
                                <p:cTn id="1413" presetID="19" presetClass="exit" presetSubtype="10" fill="hold" grpId="3" nodeType="withEffect">
                                  <p:stCondLst>
                                    <p:cond delay="0"/>
                                  </p:stCondLst>
                                  <p:childTnLst>
                                    <p:anim calcmode="lin" valueType="num">
                                      <p:cBhvr>
                                        <p:cTn id="1414" dur="4000"/>
                                        <p:tgtEl>
                                          <p:spTgt spid="23"/>
                                        </p:tgtEl>
                                        <p:attrNameLst>
                                          <p:attrName>ppt_h</p:attrName>
                                        </p:attrNameLst>
                                      </p:cBhvr>
                                      <p:tavLst>
                                        <p:tav tm="0">
                                          <p:val>
                                            <p:strVal val="ppt_h"/>
                                          </p:val>
                                        </p:tav>
                                        <p:tav tm="100000">
                                          <p:val>
                                            <p:strVal val="ppt_h"/>
                                          </p:val>
                                        </p:tav>
                                      </p:tavLst>
                                    </p:anim>
                                    <p:anim calcmode="lin" valueType="num">
                                      <p:cBhvr>
                                        <p:cTn id="1415" dur="4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6" dur="1" fill="hold">
                                          <p:stCondLst>
                                            <p:cond delay="3999"/>
                                          </p:stCondLst>
                                        </p:cTn>
                                        <p:tgtEl>
                                          <p:spTgt spid="23"/>
                                        </p:tgtEl>
                                        <p:attrNameLst>
                                          <p:attrName>style.visibility</p:attrName>
                                        </p:attrNameLst>
                                      </p:cBhvr>
                                      <p:to>
                                        <p:strVal val="hidden"/>
                                      </p:to>
                                    </p:set>
                                  </p:childTnLst>
                                </p:cTn>
                              </p:par>
                              <p:par>
                                <p:cTn id="1417" presetID="19" presetClass="exit" presetSubtype="10" fill="hold" grpId="3" nodeType="withEffect">
                                  <p:stCondLst>
                                    <p:cond delay="0"/>
                                  </p:stCondLst>
                                  <p:childTnLst>
                                    <p:anim calcmode="lin" valueType="num">
                                      <p:cBhvr>
                                        <p:cTn id="1418" dur="4000"/>
                                        <p:tgtEl>
                                          <p:spTgt spid="24"/>
                                        </p:tgtEl>
                                        <p:attrNameLst>
                                          <p:attrName>ppt_h</p:attrName>
                                        </p:attrNameLst>
                                      </p:cBhvr>
                                      <p:tavLst>
                                        <p:tav tm="0">
                                          <p:val>
                                            <p:strVal val="ppt_h"/>
                                          </p:val>
                                        </p:tav>
                                        <p:tav tm="100000">
                                          <p:val>
                                            <p:strVal val="ppt_h"/>
                                          </p:val>
                                        </p:tav>
                                      </p:tavLst>
                                    </p:anim>
                                    <p:anim calcmode="lin" valueType="num">
                                      <p:cBhvr>
                                        <p:cTn id="1419" dur="4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0" dur="1" fill="hold">
                                          <p:stCondLst>
                                            <p:cond delay="3999"/>
                                          </p:stCondLst>
                                        </p:cTn>
                                        <p:tgtEl>
                                          <p:spTgt spid="24"/>
                                        </p:tgtEl>
                                        <p:attrNameLst>
                                          <p:attrName>style.visibility</p:attrName>
                                        </p:attrNameLst>
                                      </p:cBhvr>
                                      <p:to>
                                        <p:strVal val="hidden"/>
                                      </p:to>
                                    </p:set>
                                  </p:childTnLst>
                                </p:cTn>
                              </p:par>
                              <p:par>
                                <p:cTn id="1421" presetID="19" presetClass="exit" presetSubtype="10" fill="hold" grpId="3" nodeType="withEffect">
                                  <p:stCondLst>
                                    <p:cond delay="0"/>
                                  </p:stCondLst>
                                  <p:childTnLst>
                                    <p:anim calcmode="lin" valueType="num">
                                      <p:cBhvr>
                                        <p:cTn id="1422" dur="4000"/>
                                        <p:tgtEl>
                                          <p:spTgt spid="25"/>
                                        </p:tgtEl>
                                        <p:attrNameLst>
                                          <p:attrName>ppt_h</p:attrName>
                                        </p:attrNameLst>
                                      </p:cBhvr>
                                      <p:tavLst>
                                        <p:tav tm="0">
                                          <p:val>
                                            <p:strVal val="ppt_h"/>
                                          </p:val>
                                        </p:tav>
                                        <p:tav tm="100000">
                                          <p:val>
                                            <p:strVal val="ppt_h"/>
                                          </p:val>
                                        </p:tav>
                                      </p:tavLst>
                                    </p:anim>
                                    <p:anim calcmode="lin" valueType="num">
                                      <p:cBhvr>
                                        <p:cTn id="1423" dur="4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4" dur="1" fill="hold">
                                          <p:stCondLst>
                                            <p:cond delay="3999"/>
                                          </p:stCondLst>
                                        </p:cTn>
                                        <p:tgtEl>
                                          <p:spTgt spid="25"/>
                                        </p:tgtEl>
                                        <p:attrNameLst>
                                          <p:attrName>style.visibility</p:attrName>
                                        </p:attrNameLst>
                                      </p:cBhvr>
                                      <p:to>
                                        <p:strVal val="hidden"/>
                                      </p:to>
                                    </p:set>
                                  </p:childTnLst>
                                </p:cTn>
                              </p:par>
                              <p:par>
                                <p:cTn id="1425" presetID="19" presetClass="exit" presetSubtype="10" fill="hold" grpId="3" nodeType="withEffect">
                                  <p:stCondLst>
                                    <p:cond delay="0"/>
                                  </p:stCondLst>
                                  <p:childTnLst>
                                    <p:anim calcmode="lin" valueType="num">
                                      <p:cBhvr>
                                        <p:cTn id="1426" dur="4000"/>
                                        <p:tgtEl>
                                          <p:spTgt spid="26"/>
                                        </p:tgtEl>
                                        <p:attrNameLst>
                                          <p:attrName>ppt_h</p:attrName>
                                        </p:attrNameLst>
                                      </p:cBhvr>
                                      <p:tavLst>
                                        <p:tav tm="0">
                                          <p:val>
                                            <p:strVal val="ppt_h"/>
                                          </p:val>
                                        </p:tav>
                                        <p:tav tm="100000">
                                          <p:val>
                                            <p:strVal val="ppt_h"/>
                                          </p:val>
                                        </p:tav>
                                      </p:tavLst>
                                    </p:anim>
                                    <p:anim calcmode="lin" valueType="num">
                                      <p:cBhvr>
                                        <p:cTn id="1427" dur="4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8" dur="1" fill="hold">
                                          <p:stCondLst>
                                            <p:cond delay="3999"/>
                                          </p:stCondLst>
                                        </p:cTn>
                                        <p:tgtEl>
                                          <p:spTgt spid="26"/>
                                        </p:tgtEl>
                                        <p:attrNameLst>
                                          <p:attrName>style.visibility</p:attrName>
                                        </p:attrNameLst>
                                      </p:cBhvr>
                                      <p:to>
                                        <p:strVal val="hidden"/>
                                      </p:to>
                                    </p:set>
                                  </p:childTnLst>
                                </p:cTn>
                              </p:par>
                              <p:par>
                                <p:cTn id="1429" presetID="19" presetClass="exit" presetSubtype="10" fill="hold" grpId="3" nodeType="withEffect">
                                  <p:stCondLst>
                                    <p:cond delay="0"/>
                                  </p:stCondLst>
                                  <p:childTnLst>
                                    <p:anim calcmode="lin" valueType="num">
                                      <p:cBhvr>
                                        <p:cTn id="1430" dur="4000"/>
                                        <p:tgtEl>
                                          <p:spTgt spid="27"/>
                                        </p:tgtEl>
                                        <p:attrNameLst>
                                          <p:attrName>ppt_h</p:attrName>
                                        </p:attrNameLst>
                                      </p:cBhvr>
                                      <p:tavLst>
                                        <p:tav tm="0">
                                          <p:val>
                                            <p:strVal val="ppt_h"/>
                                          </p:val>
                                        </p:tav>
                                        <p:tav tm="100000">
                                          <p:val>
                                            <p:strVal val="ppt_h"/>
                                          </p:val>
                                        </p:tav>
                                      </p:tavLst>
                                    </p:anim>
                                    <p:anim calcmode="lin" valueType="num">
                                      <p:cBhvr>
                                        <p:cTn id="1431" dur="4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2" dur="1" fill="hold">
                                          <p:stCondLst>
                                            <p:cond delay="3999"/>
                                          </p:stCondLst>
                                        </p:cTn>
                                        <p:tgtEl>
                                          <p:spTgt spid="27"/>
                                        </p:tgtEl>
                                        <p:attrNameLst>
                                          <p:attrName>style.visibility</p:attrName>
                                        </p:attrNameLst>
                                      </p:cBhvr>
                                      <p:to>
                                        <p:strVal val="hidden"/>
                                      </p:to>
                                    </p:set>
                                  </p:childTnLst>
                                </p:cTn>
                              </p:par>
                              <p:par>
                                <p:cTn id="1433" presetID="19" presetClass="exit" presetSubtype="10" fill="hold" grpId="3" nodeType="withEffect">
                                  <p:stCondLst>
                                    <p:cond delay="0"/>
                                  </p:stCondLst>
                                  <p:childTnLst>
                                    <p:anim calcmode="lin" valueType="num">
                                      <p:cBhvr>
                                        <p:cTn id="1434" dur="4000"/>
                                        <p:tgtEl>
                                          <p:spTgt spid="28"/>
                                        </p:tgtEl>
                                        <p:attrNameLst>
                                          <p:attrName>ppt_h</p:attrName>
                                        </p:attrNameLst>
                                      </p:cBhvr>
                                      <p:tavLst>
                                        <p:tav tm="0">
                                          <p:val>
                                            <p:strVal val="ppt_h"/>
                                          </p:val>
                                        </p:tav>
                                        <p:tav tm="100000">
                                          <p:val>
                                            <p:strVal val="ppt_h"/>
                                          </p:val>
                                        </p:tav>
                                      </p:tavLst>
                                    </p:anim>
                                    <p:anim calcmode="lin" valueType="num">
                                      <p:cBhvr>
                                        <p:cTn id="1435" dur="4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6" dur="1" fill="hold">
                                          <p:stCondLst>
                                            <p:cond delay="3999"/>
                                          </p:stCondLst>
                                        </p:cTn>
                                        <p:tgtEl>
                                          <p:spTgt spid="28"/>
                                        </p:tgtEl>
                                        <p:attrNameLst>
                                          <p:attrName>style.visibility</p:attrName>
                                        </p:attrNameLst>
                                      </p:cBhvr>
                                      <p:to>
                                        <p:strVal val="hidden"/>
                                      </p:to>
                                    </p:set>
                                  </p:childTnLst>
                                </p:cTn>
                              </p:par>
                              <p:par>
                                <p:cTn id="1437" presetID="19" presetClass="exit" presetSubtype="10" fill="hold" grpId="3" nodeType="withEffect">
                                  <p:stCondLst>
                                    <p:cond delay="0"/>
                                  </p:stCondLst>
                                  <p:childTnLst>
                                    <p:anim calcmode="lin" valueType="num">
                                      <p:cBhvr>
                                        <p:cTn id="1438" dur="4000"/>
                                        <p:tgtEl>
                                          <p:spTgt spid="29"/>
                                        </p:tgtEl>
                                        <p:attrNameLst>
                                          <p:attrName>ppt_h</p:attrName>
                                        </p:attrNameLst>
                                      </p:cBhvr>
                                      <p:tavLst>
                                        <p:tav tm="0">
                                          <p:val>
                                            <p:strVal val="ppt_h"/>
                                          </p:val>
                                        </p:tav>
                                        <p:tav tm="100000">
                                          <p:val>
                                            <p:strVal val="ppt_h"/>
                                          </p:val>
                                        </p:tav>
                                      </p:tavLst>
                                    </p:anim>
                                    <p:anim calcmode="lin" valueType="num">
                                      <p:cBhvr>
                                        <p:cTn id="1439" dur="4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0" dur="1" fill="hold">
                                          <p:stCondLst>
                                            <p:cond delay="3999"/>
                                          </p:stCondLst>
                                        </p:cTn>
                                        <p:tgtEl>
                                          <p:spTgt spid="29"/>
                                        </p:tgtEl>
                                        <p:attrNameLst>
                                          <p:attrName>style.visibility</p:attrName>
                                        </p:attrNameLst>
                                      </p:cBhvr>
                                      <p:to>
                                        <p:strVal val="hidden"/>
                                      </p:to>
                                    </p:set>
                                  </p:childTnLst>
                                </p:cTn>
                              </p:par>
                              <p:par>
                                <p:cTn id="1441" presetID="19" presetClass="exit" presetSubtype="10" fill="hold" grpId="3" nodeType="withEffect">
                                  <p:stCondLst>
                                    <p:cond delay="0"/>
                                  </p:stCondLst>
                                  <p:childTnLst>
                                    <p:anim calcmode="lin" valueType="num">
                                      <p:cBhvr>
                                        <p:cTn id="1442" dur="4000"/>
                                        <p:tgtEl>
                                          <p:spTgt spid="30"/>
                                        </p:tgtEl>
                                        <p:attrNameLst>
                                          <p:attrName>ppt_h</p:attrName>
                                        </p:attrNameLst>
                                      </p:cBhvr>
                                      <p:tavLst>
                                        <p:tav tm="0">
                                          <p:val>
                                            <p:strVal val="ppt_h"/>
                                          </p:val>
                                        </p:tav>
                                        <p:tav tm="100000">
                                          <p:val>
                                            <p:strVal val="ppt_h"/>
                                          </p:val>
                                        </p:tav>
                                      </p:tavLst>
                                    </p:anim>
                                    <p:anim calcmode="lin" valueType="num">
                                      <p:cBhvr>
                                        <p:cTn id="1443" dur="4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4" dur="1" fill="hold">
                                          <p:stCondLst>
                                            <p:cond delay="3999"/>
                                          </p:stCondLst>
                                        </p:cTn>
                                        <p:tgtEl>
                                          <p:spTgt spid="30"/>
                                        </p:tgtEl>
                                        <p:attrNameLst>
                                          <p:attrName>style.visibility</p:attrName>
                                        </p:attrNameLst>
                                      </p:cBhvr>
                                      <p:to>
                                        <p:strVal val="hidden"/>
                                      </p:to>
                                    </p:set>
                                  </p:childTnLst>
                                </p:cTn>
                              </p:par>
                              <p:par>
                                <p:cTn id="1445" presetID="19" presetClass="exit" presetSubtype="10" fill="hold" grpId="3" nodeType="withEffect">
                                  <p:stCondLst>
                                    <p:cond delay="0"/>
                                  </p:stCondLst>
                                  <p:childTnLst>
                                    <p:anim calcmode="lin" valueType="num">
                                      <p:cBhvr>
                                        <p:cTn id="1446" dur="4000"/>
                                        <p:tgtEl>
                                          <p:spTgt spid="31"/>
                                        </p:tgtEl>
                                        <p:attrNameLst>
                                          <p:attrName>ppt_h</p:attrName>
                                        </p:attrNameLst>
                                      </p:cBhvr>
                                      <p:tavLst>
                                        <p:tav tm="0">
                                          <p:val>
                                            <p:strVal val="ppt_h"/>
                                          </p:val>
                                        </p:tav>
                                        <p:tav tm="100000">
                                          <p:val>
                                            <p:strVal val="ppt_h"/>
                                          </p:val>
                                        </p:tav>
                                      </p:tavLst>
                                    </p:anim>
                                    <p:anim calcmode="lin" valueType="num">
                                      <p:cBhvr>
                                        <p:cTn id="1447" dur="4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8" dur="1" fill="hold">
                                          <p:stCondLst>
                                            <p:cond delay="3999"/>
                                          </p:stCondLst>
                                        </p:cTn>
                                        <p:tgtEl>
                                          <p:spTgt spid="31"/>
                                        </p:tgtEl>
                                        <p:attrNameLst>
                                          <p:attrName>style.visibility</p:attrName>
                                        </p:attrNameLst>
                                      </p:cBhvr>
                                      <p:to>
                                        <p:strVal val="hidden"/>
                                      </p:to>
                                    </p:set>
                                  </p:childTnLst>
                                </p:cTn>
                              </p:par>
                              <p:par>
                                <p:cTn id="1449" presetID="19" presetClass="exit" presetSubtype="10" fill="hold" grpId="3" nodeType="withEffect">
                                  <p:stCondLst>
                                    <p:cond delay="0"/>
                                  </p:stCondLst>
                                  <p:childTnLst>
                                    <p:anim calcmode="lin" valueType="num">
                                      <p:cBhvr>
                                        <p:cTn id="1450" dur="4000"/>
                                        <p:tgtEl>
                                          <p:spTgt spid="32"/>
                                        </p:tgtEl>
                                        <p:attrNameLst>
                                          <p:attrName>ppt_h</p:attrName>
                                        </p:attrNameLst>
                                      </p:cBhvr>
                                      <p:tavLst>
                                        <p:tav tm="0">
                                          <p:val>
                                            <p:strVal val="ppt_h"/>
                                          </p:val>
                                        </p:tav>
                                        <p:tav tm="100000">
                                          <p:val>
                                            <p:strVal val="ppt_h"/>
                                          </p:val>
                                        </p:tav>
                                      </p:tavLst>
                                    </p:anim>
                                    <p:anim calcmode="lin" valueType="num">
                                      <p:cBhvr>
                                        <p:cTn id="1451" dur="4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2" dur="1" fill="hold">
                                          <p:stCondLst>
                                            <p:cond delay="3999"/>
                                          </p:stCondLst>
                                        </p:cTn>
                                        <p:tgtEl>
                                          <p:spTgt spid="32"/>
                                        </p:tgtEl>
                                        <p:attrNameLst>
                                          <p:attrName>style.visibility</p:attrName>
                                        </p:attrNameLst>
                                      </p:cBhvr>
                                      <p:to>
                                        <p:strVal val="hidden"/>
                                      </p:to>
                                    </p:set>
                                  </p:childTnLst>
                                </p:cTn>
                              </p:par>
                              <p:par>
                                <p:cTn id="1453" presetID="19" presetClass="exit" presetSubtype="10" fill="hold" grpId="3" nodeType="withEffect">
                                  <p:stCondLst>
                                    <p:cond delay="0"/>
                                  </p:stCondLst>
                                  <p:childTnLst>
                                    <p:anim calcmode="lin" valueType="num">
                                      <p:cBhvr>
                                        <p:cTn id="1454" dur="4000"/>
                                        <p:tgtEl>
                                          <p:spTgt spid="33"/>
                                        </p:tgtEl>
                                        <p:attrNameLst>
                                          <p:attrName>ppt_h</p:attrName>
                                        </p:attrNameLst>
                                      </p:cBhvr>
                                      <p:tavLst>
                                        <p:tav tm="0">
                                          <p:val>
                                            <p:strVal val="ppt_h"/>
                                          </p:val>
                                        </p:tav>
                                        <p:tav tm="100000">
                                          <p:val>
                                            <p:strVal val="ppt_h"/>
                                          </p:val>
                                        </p:tav>
                                      </p:tavLst>
                                    </p:anim>
                                    <p:anim calcmode="lin" valueType="num">
                                      <p:cBhvr>
                                        <p:cTn id="1455" dur="4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6" dur="1" fill="hold">
                                          <p:stCondLst>
                                            <p:cond delay="3999"/>
                                          </p:stCondLst>
                                        </p:cTn>
                                        <p:tgtEl>
                                          <p:spTgt spid="33"/>
                                        </p:tgtEl>
                                        <p:attrNameLst>
                                          <p:attrName>style.visibility</p:attrName>
                                        </p:attrNameLst>
                                      </p:cBhvr>
                                      <p:to>
                                        <p:strVal val="hidden"/>
                                      </p:to>
                                    </p:set>
                                  </p:childTnLst>
                                </p:cTn>
                              </p:par>
                              <p:par>
                                <p:cTn id="1457" presetID="19" presetClass="exit" presetSubtype="10" fill="hold" grpId="3" nodeType="withEffect">
                                  <p:stCondLst>
                                    <p:cond delay="0"/>
                                  </p:stCondLst>
                                  <p:childTnLst>
                                    <p:anim calcmode="lin" valueType="num">
                                      <p:cBhvr>
                                        <p:cTn id="1458" dur="4000"/>
                                        <p:tgtEl>
                                          <p:spTgt spid="34"/>
                                        </p:tgtEl>
                                        <p:attrNameLst>
                                          <p:attrName>ppt_h</p:attrName>
                                        </p:attrNameLst>
                                      </p:cBhvr>
                                      <p:tavLst>
                                        <p:tav tm="0">
                                          <p:val>
                                            <p:strVal val="ppt_h"/>
                                          </p:val>
                                        </p:tav>
                                        <p:tav tm="100000">
                                          <p:val>
                                            <p:strVal val="ppt_h"/>
                                          </p:val>
                                        </p:tav>
                                      </p:tavLst>
                                    </p:anim>
                                    <p:anim calcmode="lin" valueType="num">
                                      <p:cBhvr>
                                        <p:cTn id="1459" dur="4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0" dur="1" fill="hold">
                                          <p:stCondLst>
                                            <p:cond delay="3999"/>
                                          </p:stCondLst>
                                        </p:cTn>
                                        <p:tgtEl>
                                          <p:spTgt spid="34"/>
                                        </p:tgtEl>
                                        <p:attrNameLst>
                                          <p:attrName>style.visibility</p:attrName>
                                        </p:attrNameLst>
                                      </p:cBhvr>
                                      <p:to>
                                        <p:strVal val="hidden"/>
                                      </p:to>
                                    </p:set>
                                  </p:childTnLst>
                                </p:cTn>
                              </p:par>
                              <p:par>
                                <p:cTn id="1461" presetID="19" presetClass="exit" presetSubtype="10" fill="hold" grpId="3" nodeType="withEffect">
                                  <p:stCondLst>
                                    <p:cond delay="0"/>
                                  </p:stCondLst>
                                  <p:childTnLst>
                                    <p:anim calcmode="lin" valueType="num">
                                      <p:cBhvr>
                                        <p:cTn id="1462" dur="4000"/>
                                        <p:tgtEl>
                                          <p:spTgt spid="35"/>
                                        </p:tgtEl>
                                        <p:attrNameLst>
                                          <p:attrName>ppt_h</p:attrName>
                                        </p:attrNameLst>
                                      </p:cBhvr>
                                      <p:tavLst>
                                        <p:tav tm="0">
                                          <p:val>
                                            <p:strVal val="ppt_h"/>
                                          </p:val>
                                        </p:tav>
                                        <p:tav tm="100000">
                                          <p:val>
                                            <p:strVal val="ppt_h"/>
                                          </p:val>
                                        </p:tav>
                                      </p:tavLst>
                                    </p:anim>
                                    <p:anim calcmode="lin" valueType="num">
                                      <p:cBhvr>
                                        <p:cTn id="1463" dur="4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4" dur="1" fill="hold">
                                          <p:stCondLst>
                                            <p:cond delay="3999"/>
                                          </p:stCondLst>
                                        </p:cTn>
                                        <p:tgtEl>
                                          <p:spTgt spid="35"/>
                                        </p:tgtEl>
                                        <p:attrNameLst>
                                          <p:attrName>style.visibility</p:attrName>
                                        </p:attrNameLst>
                                      </p:cBhvr>
                                      <p:to>
                                        <p:strVal val="hidden"/>
                                      </p:to>
                                    </p:set>
                                  </p:childTnLst>
                                </p:cTn>
                              </p:par>
                              <p:par>
                                <p:cTn id="1465" presetID="19" presetClass="exit" presetSubtype="10" fill="hold" grpId="3" nodeType="withEffect">
                                  <p:stCondLst>
                                    <p:cond delay="0"/>
                                  </p:stCondLst>
                                  <p:childTnLst>
                                    <p:anim calcmode="lin" valueType="num">
                                      <p:cBhvr>
                                        <p:cTn id="1466" dur="4000"/>
                                        <p:tgtEl>
                                          <p:spTgt spid="36"/>
                                        </p:tgtEl>
                                        <p:attrNameLst>
                                          <p:attrName>ppt_h</p:attrName>
                                        </p:attrNameLst>
                                      </p:cBhvr>
                                      <p:tavLst>
                                        <p:tav tm="0">
                                          <p:val>
                                            <p:strVal val="ppt_h"/>
                                          </p:val>
                                        </p:tav>
                                        <p:tav tm="100000">
                                          <p:val>
                                            <p:strVal val="ppt_h"/>
                                          </p:val>
                                        </p:tav>
                                      </p:tavLst>
                                    </p:anim>
                                    <p:anim calcmode="lin" valueType="num">
                                      <p:cBhvr>
                                        <p:cTn id="1467" dur="4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8" dur="1" fill="hold">
                                          <p:stCondLst>
                                            <p:cond delay="3999"/>
                                          </p:stCondLst>
                                        </p:cTn>
                                        <p:tgtEl>
                                          <p:spTgt spid="36"/>
                                        </p:tgtEl>
                                        <p:attrNameLst>
                                          <p:attrName>style.visibility</p:attrName>
                                        </p:attrNameLst>
                                      </p:cBhvr>
                                      <p:to>
                                        <p:strVal val="hidden"/>
                                      </p:to>
                                    </p:set>
                                  </p:childTnLst>
                                </p:cTn>
                              </p:par>
                              <p:par>
                                <p:cTn id="1469" presetID="19" presetClass="exit" presetSubtype="10" fill="hold" grpId="3" nodeType="withEffect">
                                  <p:stCondLst>
                                    <p:cond delay="0"/>
                                  </p:stCondLst>
                                  <p:childTnLst>
                                    <p:anim calcmode="lin" valueType="num">
                                      <p:cBhvr>
                                        <p:cTn id="1470" dur="4000"/>
                                        <p:tgtEl>
                                          <p:spTgt spid="37"/>
                                        </p:tgtEl>
                                        <p:attrNameLst>
                                          <p:attrName>ppt_h</p:attrName>
                                        </p:attrNameLst>
                                      </p:cBhvr>
                                      <p:tavLst>
                                        <p:tav tm="0">
                                          <p:val>
                                            <p:strVal val="ppt_h"/>
                                          </p:val>
                                        </p:tav>
                                        <p:tav tm="100000">
                                          <p:val>
                                            <p:strVal val="ppt_h"/>
                                          </p:val>
                                        </p:tav>
                                      </p:tavLst>
                                    </p:anim>
                                    <p:anim calcmode="lin" valueType="num">
                                      <p:cBhvr>
                                        <p:cTn id="1471" dur="4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2" dur="1" fill="hold">
                                          <p:stCondLst>
                                            <p:cond delay="3999"/>
                                          </p:stCondLst>
                                        </p:cTn>
                                        <p:tgtEl>
                                          <p:spTgt spid="37"/>
                                        </p:tgtEl>
                                        <p:attrNameLst>
                                          <p:attrName>style.visibility</p:attrName>
                                        </p:attrNameLst>
                                      </p:cBhvr>
                                      <p:to>
                                        <p:strVal val="hidden"/>
                                      </p:to>
                                    </p:set>
                                  </p:childTnLst>
                                </p:cTn>
                              </p:par>
                              <p:par>
                                <p:cTn id="1473" presetID="19" presetClass="exit" presetSubtype="10" fill="hold" grpId="3" nodeType="withEffect">
                                  <p:stCondLst>
                                    <p:cond delay="0"/>
                                  </p:stCondLst>
                                  <p:childTnLst>
                                    <p:anim calcmode="lin" valueType="num">
                                      <p:cBhvr>
                                        <p:cTn id="1474" dur="4000"/>
                                        <p:tgtEl>
                                          <p:spTgt spid="38"/>
                                        </p:tgtEl>
                                        <p:attrNameLst>
                                          <p:attrName>ppt_h</p:attrName>
                                        </p:attrNameLst>
                                      </p:cBhvr>
                                      <p:tavLst>
                                        <p:tav tm="0">
                                          <p:val>
                                            <p:strVal val="ppt_h"/>
                                          </p:val>
                                        </p:tav>
                                        <p:tav tm="100000">
                                          <p:val>
                                            <p:strVal val="ppt_h"/>
                                          </p:val>
                                        </p:tav>
                                      </p:tavLst>
                                    </p:anim>
                                    <p:anim calcmode="lin" valueType="num">
                                      <p:cBhvr>
                                        <p:cTn id="1475" dur="4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6" dur="1" fill="hold">
                                          <p:stCondLst>
                                            <p:cond delay="3999"/>
                                          </p:stCondLst>
                                        </p:cTn>
                                        <p:tgtEl>
                                          <p:spTgt spid="38"/>
                                        </p:tgtEl>
                                        <p:attrNameLst>
                                          <p:attrName>style.visibility</p:attrName>
                                        </p:attrNameLst>
                                      </p:cBhvr>
                                      <p:to>
                                        <p:strVal val="hidden"/>
                                      </p:to>
                                    </p:set>
                                  </p:childTnLst>
                                </p:cTn>
                              </p:par>
                              <p:par>
                                <p:cTn id="1477" presetID="19" presetClass="exit" presetSubtype="10" fill="hold" grpId="3" nodeType="withEffect">
                                  <p:stCondLst>
                                    <p:cond delay="0"/>
                                  </p:stCondLst>
                                  <p:childTnLst>
                                    <p:anim calcmode="lin" valueType="num">
                                      <p:cBhvr>
                                        <p:cTn id="1478" dur="4000"/>
                                        <p:tgtEl>
                                          <p:spTgt spid="39"/>
                                        </p:tgtEl>
                                        <p:attrNameLst>
                                          <p:attrName>ppt_h</p:attrName>
                                        </p:attrNameLst>
                                      </p:cBhvr>
                                      <p:tavLst>
                                        <p:tav tm="0">
                                          <p:val>
                                            <p:strVal val="ppt_h"/>
                                          </p:val>
                                        </p:tav>
                                        <p:tav tm="100000">
                                          <p:val>
                                            <p:strVal val="ppt_h"/>
                                          </p:val>
                                        </p:tav>
                                      </p:tavLst>
                                    </p:anim>
                                    <p:anim calcmode="lin" valueType="num">
                                      <p:cBhvr>
                                        <p:cTn id="1479" dur="4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0" dur="1" fill="hold">
                                          <p:stCondLst>
                                            <p:cond delay="3999"/>
                                          </p:stCondLst>
                                        </p:cTn>
                                        <p:tgtEl>
                                          <p:spTgt spid="39"/>
                                        </p:tgtEl>
                                        <p:attrNameLst>
                                          <p:attrName>style.visibility</p:attrName>
                                        </p:attrNameLst>
                                      </p:cBhvr>
                                      <p:to>
                                        <p:strVal val="hidden"/>
                                      </p:to>
                                    </p:set>
                                  </p:childTnLst>
                                </p:cTn>
                              </p:par>
                              <p:par>
                                <p:cTn id="1481" presetID="19" presetClass="exit" presetSubtype="10" fill="hold" grpId="3" nodeType="withEffect">
                                  <p:stCondLst>
                                    <p:cond delay="0"/>
                                  </p:stCondLst>
                                  <p:childTnLst>
                                    <p:anim calcmode="lin" valueType="num">
                                      <p:cBhvr>
                                        <p:cTn id="1482" dur="4000"/>
                                        <p:tgtEl>
                                          <p:spTgt spid="40"/>
                                        </p:tgtEl>
                                        <p:attrNameLst>
                                          <p:attrName>ppt_h</p:attrName>
                                        </p:attrNameLst>
                                      </p:cBhvr>
                                      <p:tavLst>
                                        <p:tav tm="0">
                                          <p:val>
                                            <p:strVal val="ppt_h"/>
                                          </p:val>
                                        </p:tav>
                                        <p:tav tm="100000">
                                          <p:val>
                                            <p:strVal val="ppt_h"/>
                                          </p:val>
                                        </p:tav>
                                      </p:tavLst>
                                    </p:anim>
                                    <p:anim calcmode="lin" valueType="num">
                                      <p:cBhvr>
                                        <p:cTn id="1483" dur="4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4" dur="1" fill="hold">
                                          <p:stCondLst>
                                            <p:cond delay="3999"/>
                                          </p:stCondLst>
                                        </p:cTn>
                                        <p:tgtEl>
                                          <p:spTgt spid="40"/>
                                        </p:tgtEl>
                                        <p:attrNameLst>
                                          <p:attrName>style.visibility</p:attrName>
                                        </p:attrNameLst>
                                      </p:cBhvr>
                                      <p:to>
                                        <p:strVal val="hidden"/>
                                      </p:to>
                                    </p:set>
                                  </p:childTnLst>
                                </p:cTn>
                              </p:par>
                              <p:par>
                                <p:cTn id="1485" presetID="19" presetClass="exit" presetSubtype="10" fill="hold" grpId="3" nodeType="withEffect">
                                  <p:stCondLst>
                                    <p:cond delay="0"/>
                                  </p:stCondLst>
                                  <p:childTnLst>
                                    <p:anim calcmode="lin" valueType="num">
                                      <p:cBhvr>
                                        <p:cTn id="1486" dur="4000"/>
                                        <p:tgtEl>
                                          <p:spTgt spid="41"/>
                                        </p:tgtEl>
                                        <p:attrNameLst>
                                          <p:attrName>ppt_h</p:attrName>
                                        </p:attrNameLst>
                                      </p:cBhvr>
                                      <p:tavLst>
                                        <p:tav tm="0">
                                          <p:val>
                                            <p:strVal val="ppt_h"/>
                                          </p:val>
                                        </p:tav>
                                        <p:tav tm="100000">
                                          <p:val>
                                            <p:strVal val="ppt_h"/>
                                          </p:val>
                                        </p:tav>
                                      </p:tavLst>
                                    </p:anim>
                                    <p:anim calcmode="lin" valueType="num">
                                      <p:cBhvr>
                                        <p:cTn id="1487" dur="4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8" dur="1" fill="hold">
                                          <p:stCondLst>
                                            <p:cond delay="3999"/>
                                          </p:stCondLst>
                                        </p:cTn>
                                        <p:tgtEl>
                                          <p:spTgt spid="41"/>
                                        </p:tgtEl>
                                        <p:attrNameLst>
                                          <p:attrName>style.visibility</p:attrName>
                                        </p:attrNameLst>
                                      </p:cBhvr>
                                      <p:to>
                                        <p:strVal val="hidden"/>
                                      </p:to>
                                    </p:set>
                                  </p:childTnLst>
                                </p:cTn>
                              </p:par>
                              <p:par>
                                <p:cTn id="1489" presetID="19" presetClass="exit" presetSubtype="10" fill="hold" grpId="3" nodeType="withEffect">
                                  <p:stCondLst>
                                    <p:cond delay="0"/>
                                  </p:stCondLst>
                                  <p:childTnLst>
                                    <p:anim calcmode="lin" valueType="num">
                                      <p:cBhvr>
                                        <p:cTn id="1490" dur="4000"/>
                                        <p:tgtEl>
                                          <p:spTgt spid="42"/>
                                        </p:tgtEl>
                                        <p:attrNameLst>
                                          <p:attrName>ppt_h</p:attrName>
                                        </p:attrNameLst>
                                      </p:cBhvr>
                                      <p:tavLst>
                                        <p:tav tm="0">
                                          <p:val>
                                            <p:strVal val="ppt_h"/>
                                          </p:val>
                                        </p:tav>
                                        <p:tav tm="100000">
                                          <p:val>
                                            <p:strVal val="ppt_h"/>
                                          </p:val>
                                        </p:tav>
                                      </p:tavLst>
                                    </p:anim>
                                    <p:anim calcmode="lin" valueType="num">
                                      <p:cBhvr>
                                        <p:cTn id="1491" dur="4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2" dur="1" fill="hold">
                                          <p:stCondLst>
                                            <p:cond delay="3999"/>
                                          </p:stCondLst>
                                        </p:cTn>
                                        <p:tgtEl>
                                          <p:spTgt spid="42"/>
                                        </p:tgtEl>
                                        <p:attrNameLst>
                                          <p:attrName>style.visibility</p:attrName>
                                        </p:attrNameLst>
                                      </p:cBhvr>
                                      <p:to>
                                        <p:strVal val="hidden"/>
                                      </p:to>
                                    </p:set>
                                  </p:childTnLst>
                                </p:cTn>
                              </p:par>
                              <p:par>
                                <p:cTn id="1493" presetID="19" presetClass="exit" presetSubtype="10" fill="hold" grpId="3" nodeType="withEffect">
                                  <p:stCondLst>
                                    <p:cond delay="0"/>
                                  </p:stCondLst>
                                  <p:childTnLst>
                                    <p:anim calcmode="lin" valueType="num">
                                      <p:cBhvr>
                                        <p:cTn id="1494" dur="4000"/>
                                        <p:tgtEl>
                                          <p:spTgt spid="43"/>
                                        </p:tgtEl>
                                        <p:attrNameLst>
                                          <p:attrName>ppt_h</p:attrName>
                                        </p:attrNameLst>
                                      </p:cBhvr>
                                      <p:tavLst>
                                        <p:tav tm="0">
                                          <p:val>
                                            <p:strVal val="ppt_h"/>
                                          </p:val>
                                        </p:tav>
                                        <p:tav tm="100000">
                                          <p:val>
                                            <p:strVal val="ppt_h"/>
                                          </p:val>
                                        </p:tav>
                                      </p:tavLst>
                                    </p:anim>
                                    <p:anim calcmode="lin" valueType="num">
                                      <p:cBhvr>
                                        <p:cTn id="1495" dur="4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6" dur="1" fill="hold">
                                          <p:stCondLst>
                                            <p:cond delay="3999"/>
                                          </p:stCondLst>
                                        </p:cTn>
                                        <p:tgtEl>
                                          <p:spTgt spid="43"/>
                                        </p:tgtEl>
                                        <p:attrNameLst>
                                          <p:attrName>style.visibility</p:attrName>
                                        </p:attrNameLst>
                                      </p:cBhvr>
                                      <p:to>
                                        <p:strVal val="hidden"/>
                                      </p:to>
                                    </p:set>
                                  </p:childTnLst>
                                </p:cTn>
                              </p:par>
                              <p:par>
                                <p:cTn id="1497" presetID="19" presetClass="exit" presetSubtype="10" fill="hold" grpId="3" nodeType="withEffect">
                                  <p:stCondLst>
                                    <p:cond delay="0"/>
                                  </p:stCondLst>
                                  <p:childTnLst>
                                    <p:anim calcmode="lin" valueType="num">
                                      <p:cBhvr>
                                        <p:cTn id="1498" dur="4000"/>
                                        <p:tgtEl>
                                          <p:spTgt spid="44"/>
                                        </p:tgtEl>
                                        <p:attrNameLst>
                                          <p:attrName>ppt_h</p:attrName>
                                        </p:attrNameLst>
                                      </p:cBhvr>
                                      <p:tavLst>
                                        <p:tav tm="0">
                                          <p:val>
                                            <p:strVal val="ppt_h"/>
                                          </p:val>
                                        </p:tav>
                                        <p:tav tm="100000">
                                          <p:val>
                                            <p:strVal val="ppt_h"/>
                                          </p:val>
                                        </p:tav>
                                      </p:tavLst>
                                    </p:anim>
                                    <p:anim calcmode="lin" valueType="num">
                                      <p:cBhvr>
                                        <p:cTn id="1499" dur="4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0" dur="1" fill="hold">
                                          <p:stCondLst>
                                            <p:cond delay="3999"/>
                                          </p:stCondLst>
                                        </p:cTn>
                                        <p:tgtEl>
                                          <p:spTgt spid="44"/>
                                        </p:tgtEl>
                                        <p:attrNameLst>
                                          <p:attrName>style.visibility</p:attrName>
                                        </p:attrNameLst>
                                      </p:cBhvr>
                                      <p:to>
                                        <p:strVal val="hidden"/>
                                      </p:to>
                                    </p:set>
                                  </p:childTnLst>
                                </p:cTn>
                              </p:par>
                              <p:par>
                                <p:cTn id="1501" presetID="19" presetClass="exit" presetSubtype="10" fill="hold" grpId="3" nodeType="withEffect">
                                  <p:stCondLst>
                                    <p:cond delay="0"/>
                                  </p:stCondLst>
                                  <p:childTnLst>
                                    <p:anim calcmode="lin" valueType="num">
                                      <p:cBhvr>
                                        <p:cTn id="1502" dur="4000"/>
                                        <p:tgtEl>
                                          <p:spTgt spid="45"/>
                                        </p:tgtEl>
                                        <p:attrNameLst>
                                          <p:attrName>ppt_h</p:attrName>
                                        </p:attrNameLst>
                                      </p:cBhvr>
                                      <p:tavLst>
                                        <p:tav tm="0">
                                          <p:val>
                                            <p:strVal val="ppt_h"/>
                                          </p:val>
                                        </p:tav>
                                        <p:tav tm="100000">
                                          <p:val>
                                            <p:strVal val="ppt_h"/>
                                          </p:val>
                                        </p:tav>
                                      </p:tavLst>
                                    </p:anim>
                                    <p:anim calcmode="lin" valueType="num">
                                      <p:cBhvr>
                                        <p:cTn id="1503" dur="4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4" dur="1" fill="hold">
                                          <p:stCondLst>
                                            <p:cond delay="3999"/>
                                          </p:stCondLst>
                                        </p:cTn>
                                        <p:tgtEl>
                                          <p:spTgt spid="45"/>
                                        </p:tgtEl>
                                        <p:attrNameLst>
                                          <p:attrName>style.visibility</p:attrName>
                                        </p:attrNameLst>
                                      </p:cBhvr>
                                      <p:to>
                                        <p:strVal val="hidden"/>
                                      </p:to>
                                    </p:set>
                                  </p:childTnLst>
                                </p:cTn>
                              </p:par>
                              <p:par>
                                <p:cTn id="1505" presetID="19" presetClass="exit" presetSubtype="10" fill="hold" grpId="3" nodeType="withEffect">
                                  <p:stCondLst>
                                    <p:cond delay="0"/>
                                  </p:stCondLst>
                                  <p:childTnLst>
                                    <p:anim calcmode="lin" valueType="num">
                                      <p:cBhvr>
                                        <p:cTn id="1506" dur="4000"/>
                                        <p:tgtEl>
                                          <p:spTgt spid="46"/>
                                        </p:tgtEl>
                                        <p:attrNameLst>
                                          <p:attrName>ppt_h</p:attrName>
                                        </p:attrNameLst>
                                      </p:cBhvr>
                                      <p:tavLst>
                                        <p:tav tm="0">
                                          <p:val>
                                            <p:strVal val="ppt_h"/>
                                          </p:val>
                                        </p:tav>
                                        <p:tav tm="100000">
                                          <p:val>
                                            <p:strVal val="ppt_h"/>
                                          </p:val>
                                        </p:tav>
                                      </p:tavLst>
                                    </p:anim>
                                    <p:anim calcmode="lin" valueType="num">
                                      <p:cBhvr>
                                        <p:cTn id="1507" dur="4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8" dur="1" fill="hold">
                                          <p:stCondLst>
                                            <p:cond delay="3999"/>
                                          </p:stCondLst>
                                        </p:cTn>
                                        <p:tgtEl>
                                          <p:spTgt spid="46"/>
                                        </p:tgtEl>
                                        <p:attrNameLst>
                                          <p:attrName>style.visibility</p:attrName>
                                        </p:attrNameLst>
                                      </p:cBhvr>
                                      <p:to>
                                        <p:strVal val="hidden"/>
                                      </p:to>
                                    </p:set>
                                  </p:childTnLst>
                                </p:cTn>
                              </p:par>
                              <p:par>
                                <p:cTn id="1509" presetID="19" presetClass="exit" presetSubtype="10" fill="hold" grpId="3" nodeType="withEffect">
                                  <p:stCondLst>
                                    <p:cond delay="0"/>
                                  </p:stCondLst>
                                  <p:childTnLst>
                                    <p:anim calcmode="lin" valueType="num">
                                      <p:cBhvr>
                                        <p:cTn id="1510" dur="4000"/>
                                        <p:tgtEl>
                                          <p:spTgt spid="47"/>
                                        </p:tgtEl>
                                        <p:attrNameLst>
                                          <p:attrName>ppt_h</p:attrName>
                                        </p:attrNameLst>
                                      </p:cBhvr>
                                      <p:tavLst>
                                        <p:tav tm="0">
                                          <p:val>
                                            <p:strVal val="ppt_h"/>
                                          </p:val>
                                        </p:tav>
                                        <p:tav tm="100000">
                                          <p:val>
                                            <p:strVal val="ppt_h"/>
                                          </p:val>
                                        </p:tav>
                                      </p:tavLst>
                                    </p:anim>
                                    <p:anim calcmode="lin" valueType="num">
                                      <p:cBhvr>
                                        <p:cTn id="1511" dur="4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2" dur="1" fill="hold">
                                          <p:stCondLst>
                                            <p:cond delay="3999"/>
                                          </p:stCondLst>
                                        </p:cTn>
                                        <p:tgtEl>
                                          <p:spTgt spid="47"/>
                                        </p:tgtEl>
                                        <p:attrNameLst>
                                          <p:attrName>style.visibility</p:attrName>
                                        </p:attrNameLst>
                                      </p:cBhvr>
                                      <p:to>
                                        <p:strVal val="hidden"/>
                                      </p:to>
                                    </p:set>
                                  </p:childTnLst>
                                </p:cTn>
                              </p:par>
                              <p:par>
                                <p:cTn id="1513" presetID="19" presetClass="exit" presetSubtype="10" fill="hold" grpId="3" nodeType="withEffect">
                                  <p:stCondLst>
                                    <p:cond delay="0"/>
                                  </p:stCondLst>
                                  <p:childTnLst>
                                    <p:anim calcmode="lin" valueType="num">
                                      <p:cBhvr>
                                        <p:cTn id="1514" dur="4000"/>
                                        <p:tgtEl>
                                          <p:spTgt spid="48"/>
                                        </p:tgtEl>
                                        <p:attrNameLst>
                                          <p:attrName>ppt_h</p:attrName>
                                        </p:attrNameLst>
                                      </p:cBhvr>
                                      <p:tavLst>
                                        <p:tav tm="0">
                                          <p:val>
                                            <p:strVal val="ppt_h"/>
                                          </p:val>
                                        </p:tav>
                                        <p:tav tm="100000">
                                          <p:val>
                                            <p:strVal val="ppt_h"/>
                                          </p:val>
                                        </p:tav>
                                      </p:tavLst>
                                    </p:anim>
                                    <p:anim calcmode="lin" valueType="num">
                                      <p:cBhvr>
                                        <p:cTn id="1515" dur="4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6" dur="1" fill="hold">
                                          <p:stCondLst>
                                            <p:cond delay="3999"/>
                                          </p:stCondLst>
                                        </p:cTn>
                                        <p:tgtEl>
                                          <p:spTgt spid="48"/>
                                        </p:tgtEl>
                                        <p:attrNameLst>
                                          <p:attrName>style.visibility</p:attrName>
                                        </p:attrNameLst>
                                      </p:cBhvr>
                                      <p:to>
                                        <p:strVal val="hidden"/>
                                      </p:to>
                                    </p:set>
                                  </p:childTnLst>
                                </p:cTn>
                              </p:par>
                              <p:par>
                                <p:cTn id="1517" presetID="19" presetClass="exit" presetSubtype="10" fill="hold" grpId="3" nodeType="withEffect">
                                  <p:stCondLst>
                                    <p:cond delay="0"/>
                                  </p:stCondLst>
                                  <p:childTnLst>
                                    <p:anim calcmode="lin" valueType="num">
                                      <p:cBhvr>
                                        <p:cTn id="1518" dur="4000"/>
                                        <p:tgtEl>
                                          <p:spTgt spid="49"/>
                                        </p:tgtEl>
                                        <p:attrNameLst>
                                          <p:attrName>ppt_h</p:attrName>
                                        </p:attrNameLst>
                                      </p:cBhvr>
                                      <p:tavLst>
                                        <p:tav tm="0">
                                          <p:val>
                                            <p:strVal val="ppt_h"/>
                                          </p:val>
                                        </p:tav>
                                        <p:tav tm="100000">
                                          <p:val>
                                            <p:strVal val="ppt_h"/>
                                          </p:val>
                                        </p:tav>
                                      </p:tavLst>
                                    </p:anim>
                                    <p:anim calcmode="lin" valueType="num">
                                      <p:cBhvr>
                                        <p:cTn id="1519" dur="4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0" dur="1" fill="hold">
                                          <p:stCondLst>
                                            <p:cond delay="3999"/>
                                          </p:stCondLst>
                                        </p:cTn>
                                        <p:tgtEl>
                                          <p:spTgt spid="49"/>
                                        </p:tgtEl>
                                        <p:attrNameLst>
                                          <p:attrName>style.visibility</p:attrName>
                                        </p:attrNameLst>
                                      </p:cBhvr>
                                      <p:to>
                                        <p:strVal val="hidden"/>
                                      </p:to>
                                    </p:set>
                                  </p:childTnLst>
                                </p:cTn>
                              </p:par>
                              <p:par>
                                <p:cTn id="1521" presetID="19" presetClass="exit" presetSubtype="10" fill="hold" grpId="3" nodeType="withEffect">
                                  <p:stCondLst>
                                    <p:cond delay="0"/>
                                  </p:stCondLst>
                                  <p:childTnLst>
                                    <p:anim calcmode="lin" valueType="num">
                                      <p:cBhvr>
                                        <p:cTn id="1522" dur="4000"/>
                                        <p:tgtEl>
                                          <p:spTgt spid="50"/>
                                        </p:tgtEl>
                                        <p:attrNameLst>
                                          <p:attrName>ppt_h</p:attrName>
                                        </p:attrNameLst>
                                      </p:cBhvr>
                                      <p:tavLst>
                                        <p:tav tm="0">
                                          <p:val>
                                            <p:strVal val="ppt_h"/>
                                          </p:val>
                                        </p:tav>
                                        <p:tav tm="100000">
                                          <p:val>
                                            <p:strVal val="ppt_h"/>
                                          </p:val>
                                        </p:tav>
                                      </p:tavLst>
                                    </p:anim>
                                    <p:anim calcmode="lin" valueType="num">
                                      <p:cBhvr>
                                        <p:cTn id="1523" dur="4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4" dur="1" fill="hold">
                                          <p:stCondLst>
                                            <p:cond delay="3999"/>
                                          </p:stCondLst>
                                        </p:cTn>
                                        <p:tgtEl>
                                          <p:spTgt spid="50"/>
                                        </p:tgtEl>
                                        <p:attrNameLst>
                                          <p:attrName>style.visibility</p:attrName>
                                        </p:attrNameLst>
                                      </p:cBhvr>
                                      <p:to>
                                        <p:strVal val="hidden"/>
                                      </p:to>
                                    </p:set>
                                  </p:childTnLst>
                                </p:cTn>
                              </p:par>
                              <p:par>
                                <p:cTn id="1525" presetID="19" presetClass="exit" presetSubtype="10" fill="hold" grpId="3" nodeType="withEffect">
                                  <p:stCondLst>
                                    <p:cond delay="0"/>
                                  </p:stCondLst>
                                  <p:childTnLst>
                                    <p:anim calcmode="lin" valueType="num">
                                      <p:cBhvr>
                                        <p:cTn id="1526" dur="4000"/>
                                        <p:tgtEl>
                                          <p:spTgt spid="51"/>
                                        </p:tgtEl>
                                        <p:attrNameLst>
                                          <p:attrName>ppt_h</p:attrName>
                                        </p:attrNameLst>
                                      </p:cBhvr>
                                      <p:tavLst>
                                        <p:tav tm="0">
                                          <p:val>
                                            <p:strVal val="ppt_h"/>
                                          </p:val>
                                        </p:tav>
                                        <p:tav tm="100000">
                                          <p:val>
                                            <p:strVal val="ppt_h"/>
                                          </p:val>
                                        </p:tav>
                                      </p:tavLst>
                                    </p:anim>
                                    <p:anim calcmode="lin" valueType="num">
                                      <p:cBhvr>
                                        <p:cTn id="1527" dur="4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8" dur="1" fill="hold">
                                          <p:stCondLst>
                                            <p:cond delay="3999"/>
                                          </p:stCondLst>
                                        </p:cTn>
                                        <p:tgtEl>
                                          <p:spTgt spid="51"/>
                                        </p:tgtEl>
                                        <p:attrNameLst>
                                          <p:attrName>style.visibility</p:attrName>
                                        </p:attrNameLst>
                                      </p:cBhvr>
                                      <p:to>
                                        <p:strVal val="hidden"/>
                                      </p:to>
                                    </p:set>
                                  </p:childTnLst>
                                </p:cTn>
                              </p:par>
                              <p:par>
                                <p:cTn id="1529" presetID="19" presetClass="exit" presetSubtype="10" fill="hold" grpId="3" nodeType="withEffect">
                                  <p:stCondLst>
                                    <p:cond delay="0"/>
                                  </p:stCondLst>
                                  <p:childTnLst>
                                    <p:anim calcmode="lin" valueType="num">
                                      <p:cBhvr>
                                        <p:cTn id="1530" dur="4000"/>
                                        <p:tgtEl>
                                          <p:spTgt spid="52"/>
                                        </p:tgtEl>
                                        <p:attrNameLst>
                                          <p:attrName>ppt_h</p:attrName>
                                        </p:attrNameLst>
                                      </p:cBhvr>
                                      <p:tavLst>
                                        <p:tav tm="0">
                                          <p:val>
                                            <p:strVal val="ppt_h"/>
                                          </p:val>
                                        </p:tav>
                                        <p:tav tm="100000">
                                          <p:val>
                                            <p:strVal val="ppt_h"/>
                                          </p:val>
                                        </p:tav>
                                      </p:tavLst>
                                    </p:anim>
                                    <p:anim calcmode="lin" valueType="num">
                                      <p:cBhvr>
                                        <p:cTn id="1531" dur="4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2" dur="1" fill="hold">
                                          <p:stCondLst>
                                            <p:cond delay="3999"/>
                                          </p:stCondLst>
                                        </p:cTn>
                                        <p:tgtEl>
                                          <p:spTgt spid="52"/>
                                        </p:tgtEl>
                                        <p:attrNameLst>
                                          <p:attrName>style.visibility</p:attrName>
                                        </p:attrNameLst>
                                      </p:cBhvr>
                                      <p:to>
                                        <p:strVal val="hidden"/>
                                      </p:to>
                                    </p:set>
                                  </p:childTnLst>
                                </p:cTn>
                              </p:par>
                              <p:par>
                                <p:cTn id="1533" presetID="19" presetClass="exit" presetSubtype="10" fill="hold" grpId="3" nodeType="withEffect">
                                  <p:stCondLst>
                                    <p:cond delay="0"/>
                                  </p:stCondLst>
                                  <p:childTnLst>
                                    <p:anim calcmode="lin" valueType="num">
                                      <p:cBhvr>
                                        <p:cTn id="1534" dur="4000"/>
                                        <p:tgtEl>
                                          <p:spTgt spid="53"/>
                                        </p:tgtEl>
                                        <p:attrNameLst>
                                          <p:attrName>ppt_h</p:attrName>
                                        </p:attrNameLst>
                                      </p:cBhvr>
                                      <p:tavLst>
                                        <p:tav tm="0">
                                          <p:val>
                                            <p:strVal val="ppt_h"/>
                                          </p:val>
                                        </p:tav>
                                        <p:tav tm="100000">
                                          <p:val>
                                            <p:strVal val="ppt_h"/>
                                          </p:val>
                                        </p:tav>
                                      </p:tavLst>
                                    </p:anim>
                                    <p:anim calcmode="lin" valueType="num">
                                      <p:cBhvr>
                                        <p:cTn id="1535" dur="4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6" dur="1" fill="hold">
                                          <p:stCondLst>
                                            <p:cond delay="3999"/>
                                          </p:stCondLst>
                                        </p:cTn>
                                        <p:tgtEl>
                                          <p:spTgt spid="53"/>
                                        </p:tgtEl>
                                        <p:attrNameLst>
                                          <p:attrName>style.visibility</p:attrName>
                                        </p:attrNameLst>
                                      </p:cBhvr>
                                      <p:to>
                                        <p:strVal val="hidden"/>
                                      </p:to>
                                    </p:set>
                                  </p:childTnLst>
                                </p:cTn>
                              </p:par>
                              <p:par>
                                <p:cTn id="1537" presetID="19" presetClass="exit" presetSubtype="10" fill="hold" grpId="3" nodeType="withEffect">
                                  <p:stCondLst>
                                    <p:cond delay="0"/>
                                  </p:stCondLst>
                                  <p:childTnLst>
                                    <p:anim calcmode="lin" valueType="num">
                                      <p:cBhvr>
                                        <p:cTn id="1538" dur="4000"/>
                                        <p:tgtEl>
                                          <p:spTgt spid="54"/>
                                        </p:tgtEl>
                                        <p:attrNameLst>
                                          <p:attrName>ppt_h</p:attrName>
                                        </p:attrNameLst>
                                      </p:cBhvr>
                                      <p:tavLst>
                                        <p:tav tm="0">
                                          <p:val>
                                            <p:strVal val="ppt_h"/>
                                          </p:val>
                                        </p:tav>
                                        <p:tav tm="100000">
                                          <p:val>
                                            <p:strVal val="ppt_h"/>
                                          </p:val>
                                        </p:tav>
                                      </p:tavLst>
                                    </p:anim>
                                    <p:anim calcmode="lin" valueType="num">
                                      <p:cBhvr>
                                        <p:cTn id="1539" dur="4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0" dur="1" fill="hold">
                                          <p:stCondLst>
                                            <p:cond delay="3999"/>
                                          </p:stCondLst>
                                        </p:cTn>
                                        <p:tgtEl>
                                          <p:spTgt spid="54"/>
                                        </p:tgtEl>
                                        <p:attrNameLst>
                                          <p:attrName>style.visibility</p:attrName>
                                        </p:attrNameLst>
                                      </p:cBhvr>
                                      <p:to>
                                        <p:strVal val="hidden"/>
                                      </p:to>
                                    </p:set>
                                  </p:childTnLst>
                                </p:cTn>
                              </p:par>
                              <p:par>
                                <p:cTn id="1541" presetID="19" presetClass="exit" presetSubtype="10" fill="hold" grpId="3" nodeType="withEffect">
                                  <p:stCondLst>
                                    <p:cond delay="0"/>
                                  </p:stCondLst>
                                  <p:childTnLst>
                                    <p:anim calcmode="lin" valueType="num">
                                      <p:cBhvr>
                                        <p:cTn id="1542" dur="4000"/>
                                        <p:tgtEl>
                                          <p:spTgt spid="55"/>
                                        </p:tgtEl>
                                        <p:attrNameLst>
                                          <p:attrName>ppt_h</p:attrName>
                                        </p:attrNameLst>
                                      </p:cBhvr>
                                      <p:tavLst>
                                        <p:tav tm="0">
                                          <p:val>
                                            <p:strVal val="ppt_h"/>
                                          </p:val>
                                        </p:tav>
                                        <p:tav tm="100000">
                                          <p:val>
                                            <p:strVal val="ppt_h"/>
                                          </p:val>
                                        </p:tav>
                                      </p:tavLst>
                                    </p:anim>
                                    <p:anim calcmode="lin" valueType="num">
                                      <p:cBhvr>
                                        <p:cTn id="1543" dur="4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4" dur="1" fill="hold">
                                          <p:stCondLst>
                                            <p:cond delay="3999"/>
                                          </p:stCondLst>
                                        </p:cTn>
                                        <p:tgtEl>
                                          <p:spTgt spid="55"/>
                                        </p:tgtEl>
                                        <p:attrNameLst>
                                          <p:attrName>style.visibility</p:attrName>
                                        </p:attrNameLst>
                                      </p:cBhvr>
                                      <p:to>
                                        <p:strVal val="hidden"/>
                                      </p:to>
                                    </p:set>
                                  </p:childTnLst>
                                </p:cTn>
                              </p:par>
                              <p:par>
                                <p:cTn id="1545" presetID="19" presetClass="exit" presetSubtype="10" fill="hold" grpId="3" nodeType="withEffect">
                                  <p:stCondLst>
                                    <p:cond delay="0"/>
                                  </p:stCondLst>
                                  <p:childTnLst>
                                    <p:anim calcmode="lin" valueType="num">
                                      <p:cBhvr>
                                        <p:cTn id="1546" dur="4000"/>
                                        <p:tgtEl>
                                          <p:spTgt spid="56"/>
                                        </p:tgtEl>
                                        <p:attrNameLst>
                                          <p:attrName>ppt_h</p:attrName>
                                        </p:attrNameLst>
                                      </p:cBhvr>
                                      <p:tavLst>
                                        <p:tav tm="0">
                                          <p:val>
                                            <p:strVal val="ppt_h"/>
                                          </p:val>
                                        </p:tav>
                                        <p:tav tm="100000">
                                          <p:val>
                                            <p:strVal val="ppt_h"/>
                                          </p:val>
                                        </p:tav>
                                      </p:tavLst>
                                    </p:anim>
                                    <p:anim calcmode="lin" valueType="num">
                                      <p:cBhvr>
                                        <p:cTn id="1547" dur="4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8" dur="1" fill="hold">
                                          <p:stCondLst>
                                            <p:cond delay="3999"/>
                                          </p:stCondLst>
                                        </p:cTn>
                                        <p:tgtEl>
                                          <p:spTgt spid="56"/>
                                        </p:tgtEl>
                                        <p:attrNameLst>
                                          <p:attrName>style.visibility</p:attrName>
                                        </p:attrNameLst>
                                      </p:cBhvr>
                                      <p:to>
                                        <p:strVal val="hidden"/>
                                      </p:to>
                                    </p:set>
                                  </p:childTnLst>
                                </p:cTn>
                              </p:par>
                              <p:par>
                                <p:cTn id="1549" presetID="8" presetClass="emph" presetSubtype="0" fill="hold" grpId="4" nodeType="withEffect">
                                  <p:stCondLst>
                                    <p:cond delay="0"/>
                                  </p:stCondLst>
                                  <p:childTnLst>
                                    <p:animRot by="21600000">
                                      <p:cBhvr>
                                        <p:cTn id="1550" dur="3000" fill="hold"/>
                                        <p:tgtEl>
                                          <p:spTgt spid="2"/>
                                        </p:tgtEl>
                                        <p:attrNameLst>
                                          <p:attrName>r</p:attrName>
                                        </p:attrNameLst>
                                      </p:cBhvr>
                                    </p:animRot>
                                  </p:childTnLst>
                                </p:cTn>
                              </p:par>
                              <p:par>
                                <p:cTn id="1551" presetID="8" presetClass="emph" presetSubtype="0" fill="hold" grpId="4" nodeType="withEffect">
                                  <p:stCondLst>
                                    <p:cond delay="0"/>
                                  </p:stCondLst>
                                  <p:childTnLst>
                                    <p:animRot by="21600000">
                                      <p:cBhvr>
                                        <p:cTn id="1552" dur="3000" fill="hold"/>
                                        <p:tgtEl>
                                          <p:spTgt spid="3"/>
                                        </p:tgtEl>
                                        <p:attrNameLst>
                                          <p:attrName>r</p:attrName>
                                        </p:attrNameLst>
                                      </p:cBhvr>
                                    </p:animRot>
                                  </p:childTnLst>
                                </p:cTn>
                              </p:par>
                              <p:par>
                                <p:cTn id="1553" presetID="8" presetClass="emph" presetSubtype="0" fill="hold" grpId="4" nodeType="withEffect">
                                  <p:stCondLst>
                                    <p:cond delay="0"/>
                                  </p:stCondLst>
                                  <p:childTnLst>
                                    <p:animRot by="21600000">
                                      <p:cBhvr>
                                        <p:cTn id="1554" dur="3000" fill="hold"/>
                                        <p:tgtEl>
                                          <p:spTgt spid="4"/>
                                        </p:tgtEl>
                                        <p:attrNameLst>
                                          <p:attrName>r</p:attrName>
                                        </p:attrNameLst>
                                      </p:cBhvr>
                                    </p:animRot>
                                  </p:childTnLst>
                                </p:cTn>
                              </p:par>
                              <p:par>
                                <p:cTn id="1555" presetID="8" presetClass="emph" presetSubtype="0" fill="hold" grpId="4" nodeType="withEffect">
                                  <p:stCondLst>
                                    <p:cond delay="0"/>
                                  </p:stCondLst>
                                  <p:childTnLst>
                                    <p:animRot by="21600000">
                                      <p:cBhvr>
                                        <p:cTn id="1556" dur="3000" fill="hold"/>
                                        <p:tgtEl>
                                          <p:spTgt spid="5"/>
                                        </p:tgtEl>
                                        <p:attrNameLst>
                                          <p:attrName>r</p:attrName>
                                        </p:attrNameLst>
                                      </p:cBhvr>
                                    </p:animRot>
                                  </p:childTnLst>
                                </p:cTn>
                              </p:par>
                              <p:par>
                                <p:cTn id="1557" presetID="8" presetClass="emph" presetSubtype="0" fill="hold" grpId="4" nodeType="withEffect">
                                  <p:stCondLst>
                                    <p:cond delay="0"/>
                                  </p:stCondLst>
                                  <p:childTnLst>
                                    <p:animRot by="21600000">
                                      <p:cBhvr>
                                        <p:cTn id="1558" dur="3000" fill="hold"/>
                                        <p:tgtEl>
                                          <p:spTgt spid="6"/>
                                        </p:tgtEl>
                                        <p:attrNameLst>
                                          <p:attrName>r</p:attrName>
                                        </p:attrNameLst>
                                      </p:cBhvr>
                                    </p:animRot>
                                  </p:childTnLst>
                                </p:cTn>
                              </p:par>
                              <p:par>
                                <p:cTn id="1559" presetID="8" presetClass="emph" presetSubtype="0" fill="hold" grpId="4" nodeType="withEffect">
                                  <p:stCondLst>
                                    <p:cond delay="0"/>
                                  </p:stCondLst>
                                  <p:childTnLst>
                                    <p:animRot by="21600000">
                                      <p:cBhvr>
                                        <p:cTn id="1560" dur="3000" fill="hold"/>
                                        <p:tgtEl>
                                          <p:spTgt spid="7"/>
                                        </p:tgtEl>
                                        <p:attrNameLst>
                                          <p:attrName>r</p:attrName>
                                        </p:attrNameLst>
                                      </p:cBhvr>
                                    </p:animRot>
                                  </p:childTnLst>
                                </p:cTn>
                              </p:par>
                              <p:par>
                                <p:cTn id="1561" presetID="8" presetClass="emph" presetSubtype="0" fill="hold" grpId="4" nodeType="withEffect">
                                  <p:stCondLst>
                                    <p:cond delay="0"/>
                                  </p:stCondLst>
                                  <p:childTnLst>
                                    <p:animRot by="21600000">
                                      <p:cBhvr>
                                        <p:cTn id="1562" dur="3000" fill="hold"/>
                                        <p:tgtEl>
                                          <p:spTgt spid="8"/>
                                        </p:tgtEl>
                                        <p:attrNameLst>
                                          <p:attrName>r</p:attrName>
                                        </p:attrNameLst>
                                      </p:cBhvr>
                                    </p:animRot>
                                  </p:childTnLst>
                                </p:cTn>
                              </p:par>
                              <p:par>
                                <p:cTn id="1563" presetID="8" presetClass="emph" presetSubtype="0" fill="hold" grpId="4" nodeType="withEffect">
                                  <p:stCondLst>
                                    <p:cond delay="0"/>
                                  </p:stCondLst>
                                  <p:childTnLst>
                                    <p:animRot by="21600000">
                                      <p:cBhvr>
                                        <p:cTn id="1564" dur="3000" fill="hold"/>
                                        <p:tgtEl>
                                          <p:spTgt spid="9"/>
                                        </p:tgtEl>
                                        <p:attrNameLst>
                                          <p:attrName>r</p:attrName>
                                        </p:attrNameLst>
                                      </p:cBhvr>
                                    </p:animRot>
                                  </p:childTnLst>
                                </p:cTn>
                              </p:par>
                              <p:par>
                                <p:cTn id="1565" presetID="8" presetClass="emph" presetSubtype="0" fill="hold" grpId="4" nodeType="withEffect">
                                  <p:stCondLst>
                                    <p:cond delay="0"/>
                                  </p:stCondLst>
                                  <p:childTnLst>
                                    <p:animRot by="21600000">
                                      <p:cBhvr>
                                        <p:cTn id="1566" dur="3000" fill="hold"/>
                                        <p:tgtEl>
                                          <p:spTgt spid="10"/>
                                        </p:tgtEl>
                                        <p:attrNameLst>
                                          <p:attrName>r</p:attrName>
                                        </p:attrNameLst>
                                      </p:cBhvr>
                                    </p:animRot>
                                  </p:childTnLst>
                                </p:cTn>
                              </p:par>
                              <p:par>
                                <p:cTn id="1567" presetID="8" presetClass="emph" presetSubtype="0" fill="hold" grpId="4" nodeType="withEffect">
                                  <p:stCondLst>
                                    <p:cond delay="0"/>
                                  </p:stCondLst>
                                  <p:childTnLst>
                                    <p:animRot by="21600000">
                                      <p:cBhvr>
                                        <p:cTn id="1568" dur="3000" fill="hold"/>
                                        <p:tgtEl>
                                          <p:spTgt spid="11"/>
                                        </p:tgtEl>
                                        <p:attrNameLst>
                                          <p:attrName>r</p:attrName>
                                        </p:attrNameLst>
                                      </p:cBhvr>
                                    </p:animRot>
                                  </p:childTnLst>
                                </p:cTn>
                              </p:par>
                              <p:par>
                                <p:cTn id="1569" presetID="8" presetClass="emph" presetSubtype="0" fill="hold" grpId="4" nodeType="withEffect">
                                  <p:stCondLst>
                                    <p:cond delay="0"/>
                                  </p:stCondLst>
                                  <p:childTnLst>
                                    <p:animRot by="21600000">
                                      <p:cBhvr>
                                        <p:cTn id="1570" dur="3000" fill="hold"/>
                                        <p:tgtEl>
                                          <p:spTgt spid="12"/>
                                        </p:tgtEl>
                                        <p:attrNameLst>
                                          <p:attrName>r</p:attrName>
                                        </p:attrNameLst>
                                      </p:cBhvr>
                                    </p:animRot>
                                  </p:childTnLst>
                                </p:cTn>
                              </p:par>
                              <p:par>
                                <p:cTn id="1571" presetID="8" presetClass="emph" presetSubtype="0" fill="hold" grpId="4" nodeType="withEffect">
                                  <p:stCondLst>
                                    <p:cond delay="0"/>
                                  </p:stCondLst>
                                  <p:childTnLst>
                                    <p:animRot by="21600000">
                                      <p:cBhvr>
                                        <p:cTn id="1572" dur="3000" fill="hold"/>
                                        <p:tgtEl>
                                          <p:spTgt spid="13"/>
                                        </p:tgtEl>
                                        <p:attrNameLst>
                                          <p:attrName>r</p:attrName>
                                        </p:attrNameLst>
                                      </p:cBhvr>
                                    </p:animRot>
                                  </p:childTnLst>
                                </p:cTn>
                              </p:par>
                              <p:par>
                                <p:cTn id="1573" presetID="8" presetClass="emph" presetSubtype="0" fill="hold" grpId="4" nodeType="withEffect">
                                  <p:stCondLst>
                                    <p:cond delay="0"/>
                                  </p:stCondLst>
                                  <p:childTnLst>
                                    <p:animRot by="21600000">
                                      <p:cBhvr>
                                        <p:cTn id="1574" dur="3000" fill="hold"/>
                                        <p:tgtEl>
                                          <p:spTgt spid="14"/>
                                        </p:tgtEl>
                                        <p:attrNameLst>
                                          <p:attrName>r</p:attrName>
                                        </p:attrNameLst>
                                      </p:cBhvr>
                                    </p:animRot>
                                  </p:childTnLst>
                                </p:cTn>
                              </p:par>
                              <p:par>
                                <p:cTn id="1575" presetID="8" presetClass="emph" presetSubtype="0" fill="hold" grpId="4" nodeType="withEffect">
                                  <p:stCondLst>
                                    <p:cond delay="0"/>
                                  </p:stCondLst>
                                  <p:childTnLst>
                                    <p:animRot by="21600000">
                                      <p:cBhvr>
                                        <p:cTn id="1576" dur="3000" fill="hold"/>
                                        <p:tgtEl>
                                          <p:spTgt spid="15"/>
                                        </p:tgtEl>
                                        <p:attrNameLst>
                                          <p:attrName>r</p:attrName>
                                        </p:attrNameLst>
                                      </p:cBhvr>
                                    </p:animRot>
                                  </p:childTnLst>
                                </p:cTn>
                              </p:par>
                              <p:par>
                                <p:cTn id="1577" presetID="8" presetClass="emph" presetSubtype="0" fill="hold" grpId="4" nodeType="withEffect">
                                  <p:stCondLst>
                                    <p:cond delay="0"/>
                                  </p:stCondLst>
                                  <p:childTnLst>
                                    <p:animRot by="21600000">
                                      <p:cBhvr>
                                        <p:cTn id="1578" dur="3000" fill="hold"/>
                                        <p:tgtEl>
                                          <p:spTgt spid="16"/>
                                        </p:tgtEl>
                                        <p:attrNameLst>
                                          <p:attrName>r</p:attrName>
                                        </p:attrNameLst>
                                      </p:cBhvr>
                                    </p:animRot>
                                  </p:childTnLst>
                                </p:cTn>
                              </p:par>
                              <p:par>
                                <p:cTn id="1579" presetID="8" presetClass="emph" presetSubtype="0" fill="hold" grpId="4" nodeType="withEffect">
                                  <p:stCondLst>
                                    <p:cond delay="0"/>
                                  </p:stCondLst>
                                  <p:childTnLst>
                                    <p:animRot by="21600000">
                                      <p:cBhvr>
                                        <p:cTn id="1580" dur="3000" fill="hold"/>
                                        <p:tgtEl>
                                          <p:spTgt spid="17"/>
                                        </p:tgtEl>
                                        <p:attrNameLst>
                                          <p:attrName>r</p:attrName>
                                        </p:attrNameLst>
                                      </p:cBhvr>
                                    </p:animRot>
                                  </p:childTnLst>
                                </p:cTn>
                              </p:par>
                              <p:par>
                                <p:cTn id="1581" presetID="8" presetClass="emph" presetSubtype="0" fill="hold" grpId="4" nodeType="withEffect">
                                  <p:stCondLst>
                                    <p:cond delay="0"/>
                                  </p:stCondLst>
                                  <p:childTnLst>
                                    <p:animRot by="21600000">
                                      <p:cBhvr>
                                        <p:cTn id="1582" dur="3000" fill="hold"/>
                                        <p:tgtEl>
                                          <p:spTgt spid="18"/>
                                        </p:tgtEl>
                                        <p:attrNameLst>
                                          <p:attrName>r</p:attrName>
                                        </p:attrNameLst>
                                      </p:cBhvr>
                                    </p:animRot>
                                  </p:childTnLst>
                                </p:cTn>
                              </p:par>
                              <p:par>
                                <p:cTn id="1583" presetID="8" presetClass="emph" presetSubtype="0" fill="hold" grpId="4" nodeType="withEffect">
                                  <p:stCondLst>
                                    <p:cond delay="0"/>
                                  </p:stCondLst>
                                  <p:childTnLst>
                                    <p:animRot by="21600000">
                                      <p:cBhvr>
                                        <p:cTn id="1584" dur="3000" fill="hold"/>
                                        <p:tgtEl>
                                          <p:spTgt spid="19"/>
                                        </p:tgtEl>
                                        <p:attrNameLst>
                                          <p:attrName>r</p:attrName>
                                        </p:attrNameLst>
                                      </p:cBhvr>
                                    </p:animRot>
                                  </p:childTnLst>
                                </p:cTn>
                              </p:par>
                              <p:par>
                                <p:cTn id="1585" presetID="8" presetClass="emph" presetSubtype="0" fill="hold" grpId="4" nodeType="withEffect">
                                  <p:stCondLst>
                                    <p:cond delay="0"/>
                                  </p:stCondLst>
                                  <p:childTnLst>
                                    <p:animRot by="21600000">
                                      <p:cBhvr>
                                        <p:cTn id="1586" dur="3000" fill="hold"/>
                                        <p:tgtEl>
                                          <p:spTgt spid="20"/>
                                        </p:tgtEl>
                                        <p:attrNameLst>
                                          <p:attrName>r</p:attrName>
                                        </p:attrNameLst>
                                      </p:cBhvr>
                                    </p:animRot>
                                  </p:childTnLst>
                                </p:cTn>
                              </p:par>
                              <p:par>
                                <p:cTn id="1587" presetID="8" presetClass="emph" presetSubtype="0" fill="hold" grpId="4" nodeType="withEffect">
                                  <p:stCondLst>
                                    <p:cond delay="0"/>
                                  </p:stCondLst>
                                  <p:childTnLst>
                                    <p:animRot by="21600000">
                                      <p:cBhvr>
                                        <p:cTn id="1588" dur="3000" fill="hold"/>
                                        <p:tgtEl>
                                          <p:spTgt spid="21"/>
                                        </p:tgtEl>
                                        <p:attrNameLst>
                                          <p:attrName>r</p:attrName>
                                        </p:attrNameLst>
                                      </p:cBhvr>
                                    </p:animRot>
                                  </p:childTnLst>
                                </p:cTn>
                              </p:par>
                              <p:par>
                                <p:cTn id="1589" presetID="8" presetClass="emph" presetSubtype="0" fill="hold" grpId="4" nodeType="withEffect">
                                  <p:stCondLst>
                                    <p:cond delay="0"/>
                                  </p:stCondLst>
                                  <p:childTnLst>
                                    <p:animRot by="21600000">
                                      <p:cBhvr>
                                        <p:cTn id="1590" dur="3000" fill="hold"/>
                                        <p:tgtEl>
                                          <p:spTgt spid="22"/>
                                        </p:tgtEl>
                                        <p:attrNameLst>
                                          <p:attrName>r</p:attrName>
                                        </p:attrNameLst>
                                      </p:cBhvr>
                                    </p:animRot>
                                  </p:childTnLst>
                                </p:cTn>
                              </p:par>
                              <p:par>
                                <p:cTn id="1591" presetID="8" presetClass="emph" presetSubtype="0" fill="hold" grpId="4" nodeType="withEffect">
                                  <p:stCondLst>
                                    <p:cond delay="0"/>
                                  </p:stCondLst>
                                  <p:childTnLst>
                                    <p:animRot by="21600000">
                                      <p:cBhvr>
                                        <p:cTn id="1592" dur="3000" fill="hold"/>
                                        <p:tgtEl>
                                          <p:spTgt spid="23"/>
                                        </p:tgtEl>
                                        <p:attrNameLst>
                                          <p:attrName>r</p:attrName>
                                        </p:attrNameLst>
                                      </p:cBhvr>
                                    </p:animRot>
                                  </p:childTnLst>
                                </p:cTn>
                              </p:par>
                              <p:par>
                                <p:cTn id="1593" presetID="8" presetClass="emph" presetSubtype="0" fill="hold" grpId="4" nodeType="withEffect">
                                  <p:stCondLst>
                                    <p:cond delay="0"/>
                                  </p:stCondLst>
                                  <p:childTnLst>
                                    <p:animRot by="21600000">
                                      <p:cBhvr>
                                        <p:cTn id="1594" dur="3000" fill="hold"/>
                                        <p:tgtEl>
                                          <p:spTgt spid="24"/>
                                        </p:tgtEl>
                                        <p:attrNameLst>
                                          <p:attrName>r</p:attrName>
                                        </p:attrNameLst>
                                      </p:cBhvr>
                                    </p:animRot>
                                  </p:childTnLst>
                                </p:cTn>
                              </p:par>
                              <p:par>
                                <p:cTn id="1595" presetID="8" presetClass="emph" presetSubtype="0" fill="hold" grpId="4" nodeType="withEffect">
                                  <p:stCondLst>
                                    <p:cond delay="0"/>
                                  </p:stCondLst>
                                  <p:childTnLst>
                                    <p:animRot by="21600000">
                                      <p:cBhvr>
                                        <p:cTn id="1596" dur="3000" fill="hold"/>
                                        <p:tgtEl>
                                          <p:spTgt spid="25"/>
                                        </p:tgtEl>
                                        <p:attrNameLst>
                                          <p:attrName>r</p:attrName>
                                        </p:attrNameLst>
                                      </p:cBhvr>
                                    </p:animRot>
                                  </p:childTnLst>
                                </p:cTn>
                              </p:par>
                              <p:par>
                                <p:cTn id="1597" presetID="8" presetClass="emph" presetSubtype="0" fill="hold" grpId="4" nodeType="withEffect">
                                  <p:stCondLst>
                                    <p:cond delay="0"/>
                                  </p:stCondLst>
                                  <p:childTnLst>
                                    <p:animRot by="21600000">
                                      <p:cBhvr>
                                        <p:cTn id="1598" dur="3000" fill="hold"/>
                                        <p:tgtEl>
                                          <p:spTgt spid="26"/>
                                        </p:tgtEl>
                                        <p:attrNameLst>
                                          <p:attrName>r</p:attrName>
                                        </p:attrNameLst>
                                      </p:cBhvr>
                                    </p:animRot>
                                  </p:childTnLst>
                                </p:cTn>
                              </p:par>
                              <p:par>
                                <p:cTn id="1599" presetID="8" presetClass="emph" presetSubtype="0" fill="hold" grpId="4" nodeType="withEffect">
                                  <p:stCondLst>
                                    <p:cond delay="0"/>
                                  </p:stCondLst>
                                  <p:childTnLst>
                                    <p:animRot by="21600000">
                                      <p:cBhvr>
                                        <p:cTn id="1600" dur="3000" fill="hold"/>
                                        <p:tgtEl>
                                          <p:spTgt spid="27"/>
                                        </p:tgtEl>
                                        <p:attrNameLst>
                                          <p:attrName>r</p:attrName>
                                        </p:attrNameLst>
                                      </p:cBhvr>
                                    </p:animRot>
                                  </p:childTnLst>
                                </p:cTn>
                              </p:par>
                              <p:par>
                                <p:cTn id="1601" presetID="8" presetClass="emph" presetSubtype="0" fill="hold" grpId="4" nodeType="withEffect">
                                  <p:stCondLst>
                                    <p:cond delay="0"/>
                                  </p:stCondLst>
                                  <p:childTnLst>
                                    <p:animRot by="21600000">
                                      <p:cBhvr>
                                        <p:cTn id="1602" dur="3000" fill="hold"/>
                                        <p:tgtEl>
                                          <p:spTgt spid="28"/>
                                        </p:tgtEl>
                                        <p:attrNameLst>
                                          <p:attrName>r</p:attrName>
                                        </p:attrNameLst>
                                      </p:cBhvr>
                                    </p:animRot>
                                  </p:childTnLst>
                                </p:cTn>
                              </p:par>
                              <p:par>
                                <p:cTn id="1603" presetID="8" presetClass="emph" presetSubtype="0" fill="hold" grpId="4" nodeType="withEffect">
                                  <p:stCondLst>
                                    <p:cond delay="0"/>
                                  </p:stCondLst>
                                  <p:childTnLst>
                                    <p:animRot by="21600000">
                                      <p:cBhvr>
                                        <p:cTn id="1604" dur="3000" fill="hold"/>
                                        <p:tgtEl>
                                          <p:spTgt spid="29"/>
                                        </p:tgtEl>
                                        <p:attrNameLst>
                                          <p:attrName>r</p:attrName>
                                        </p:attrNameLst>
                                      </p:cBhvr>
                                    </p:animRot>
                                  </p:childTnLst>
                                </p:cTn>
                              </p:par>
                              <p:par>
                                <p:cTn id="1605" presetID="8" presetClass="emph" presetSubtype="0" fill="hold" grpId="4" nodeType="withEffect">
                                  <p:stCondLst>
                                    <p:cond delay="0"/>
                                  </p:stCondLst>
                                  <p:childTnLst>
                                    <p:animRot by="21600000">
                                      <p:cBhvr>
                                        <p:cTn id="1606" dur="3000" fill="hold"/>
                                        <p:tgtEl>
                                          <p:spTgt spid="30"/>
                                        </p:tgtEl>
                                        <p:attrNameLst>
                                          <p:attrName>r</p:attrName>
                                        </p:attrNameLst>
                                      </p:cBhvr>
                                    </p:animRot>
                                  </p:childTnLst>
                                </p:cTn>
                              </p:par>
                              <p:par>
                                <p:cTn id="1607" presetID="8" presetClass="emph" presetSubtype="0" fill="hold" grpId="4" nodeType="withEffect">
                                  <p:stCondLst>
                                    <p:cond delay="0"/>
                                  </p:stCondLst>
                                  <p:childTnLst>
                                    <p:animRot by="21600000">
                                      <p:cBhvr>
                                        <p:cTn id="1608" dur="3000" fill="hold"/>
                                        <p:tgtEl>
                                          <p:spTgt spid="31"/>
                                        </p:tgtEl>
                                        <p:attrNameLst>
                                          <p:attrName>r</p:attrName>
                                        </p:attrNameLst>
                                      </p:cBhvr>
                                    </p:animRot>
                                  </p:childTnLst>
                                </p:cTn>
                              </p:par>
                              <p:par>
                                <p:cTn id="1609" presetID="8" presetClass="emph" presetSubtype="0" fill="hold" grpId="4" nodeType="withEffect">
                                  <p:stCondLst>
                                    <p:cond delay="0"/>
                                  </p:stCondLst>
                                  <p:childTnLst>
                                    <p:animRot by="21600000">
                                      <p:cBhvr>
                                        <p:cTn id="1610" dur="3000" fill="hold"/>
                                        <p:tgtEl>
                                          <p:spTgt spid="32"/>
                                        </p:tgtEl>
                                        <p:attrNameLst>
                                          <p:attrName>r</p:attrName>
                                        </p:attrNameLst>
                                      </p:cBhvr>
                                    </p:animRot>
                                  </p:childTnLst>
                                </p:cTn>
                              </p:par>
                              <p:par>
                                <p:cTn id="1611" presetID="8" presetClass="emph" presetSubtype="0" fill="hold" grpId="4" nodeType="withEffect">
                                  <p:stCondLst>
                                    <p:cond delay="0"/>
                                  </p:stCondLst>
                                  <p:childTnLst>
                                    <p:animRot by="21600000">
                                      <p:cBhvr>
                                        <p:cTn id="1612" dur="3000" fill="hold"/>
                                        <p:tgtEl>
                                          <p:spTgt spid="33"/>
                                        </p:tgtEl>
                                        <p:attrNameLst>
                                          <p:attrName>r</p:attrName>
                                        </p:attrNameLst>
                                      </p:cBhvr>
                                    </p:animRot>
                                  </p:childTnLst>
                                </p:cTn>
                              </p:par>
                              <p:par>
                                <p:cTn id="1613" presetID="8" presetClass="emph" presetSubtype="0" fill="hold" grpId="4" nodeType="withEffect">
                                  <p:stCondLst>
                                    <p:cond delay="0"/>
                                  </p:stCondLst>
                                  <p:childTnLst>
                                    <p:animRot by="21600000">
                                      <p:cBhvr>
                                        <p:cTn id="1614" dur="3000" fill="hold"/>
                                        <p:tgtEl>
                                          <p:spTgt spid="34"/>
                                        </p:tgtEl>
                                        <p:attrNameLst>
                                          <p:attrName>r</p:attrName>
                                        </p:attrNameLst>
                                      </p:cBhvr>
                                    </p:animRot>
                                  </p:childTnLst>
                                </p:cTn>
                              </p:par>
                              <p:par>
                                <p:cTn id="1615" presetID="8" presetClass="emph" presetSubtype="0" fill="hold" grpId="4" nodeType="withEffect">
                                  <p:stCondLst>
                                    <p:cond delay="0"/>
                                  </p:stCondLst>
                                  <p:childTnLst>
                                    <p:animRot by="21600000">
                                      <p:cBhvr>
                                        <p:cTn id="1616" dur="3000" fill="hold"/>
                                        <p:tgtEl>
                                          <p:spTgt spid="35"/>
                                        </p:tgtEl>
                                        <p:attrNameLst>
                                          <p:attrName>r</p:attrName>
                                        </p:attrNameLst>
                                      </p:cBhvr>
                                    </p:animRot>
                                  </p:childTnLst>
                                </p:cTn>
                              </p:par>
                              <p:par>
                                <p:cTn id="1617" presetID="8" presetClass="emph" presetSubtype="0" fill="hold" grpId="4" nodeType="withEffect">
                                  <p:stCondLst>
                                    <p:cond delay="0"/>
                                  </p:stCondLst>
                                  <p:childTnLst>
                                    <p:animRot by="21600000">
                                      <p:cBhvr>
                                        <p:cTn id="1618" dur="3000" fill="hold"/>
                                        <p:tgtEl>
                                          <p:spTgt spid="36"/>
                                        </p:tgtEl>
                                        <p:attrNameLst>
                                          <p:attrName>r</p:attrName>
                                        </p:attrNameLst>
                                      </p:cBhvr>
                                    </p:animRot>
                                  </p:childTnLst>
                                </p:cTn>
                              </p:par>
                              <p:par>
                                <p:cTn id="1619" presetID="8" presetClass="emph" presetSubtype="0" fill="hold" grpId="4" nodeType="withEffect">
                                  <p:stCondLst>
                                    <p:cond delay="0"/>
                                  </p:stCondLst>
                                  <p:childTnLst>
                                    <p:animRot by="21600000">
                                      <p:cBhvr>
                                        <p:cTn id="1620" dur="3000" fill="hold"/>
                                        <p:tgtEl>
                                          <p:spTgt spid="37"/>
                                        </p:tgtEl>
                                        <p:attrNameLst>
                                          <p:attrName>r</p:attrName>
                                        </p:attrNameLst>
                                      </p:cBhvr>
                                    </p:animRot>
                                  </p:childTnLst>
                                </p:cTn>
                              </p:par>
                              <p:par>
                                <p:cTn id="1621" presetID="8" presetClass="emph" presetSubtype="0" fill="hold" grpId="4" nodeType="withEffect">
                                  <p:stCondLst>
                                    <p:cond delay="0"/>
                                  </p:stCondLst>
                                  <p:childTnLst>
                                    <p:animRot by="21600000">
                                      <p:cBhvr>
                                        <p:cTn id="1622" dur="3000" fill="hold"/>
                                        <p:tgtEl>
                                          <p:spTgt spid="38"/>
                                        </p:tgtEl>
                                        <p:attrNameLst>
                                          <p:attrName>r</p:attrName>
                                        </p:attrNameLst>
                                      </p:cBhvr>
                                    </p:animRot>
                                  </p:childTnLst>
                                </p:cTn>
                              </p:par>
                              <p:par>
                                <p:cTn id="1623" presetID="8" presetClass="emph" presetSubtype="0" fill="hold" grpId="4" nodeType="withEffect">
                                  <p:stCondLst>
                                    <p:cond delay="0"/>
                                  </p:stCondLst>
                                  <p:childTnLst>
                                    <p:animRot by="21600000">
                                      <p:cBhvr>
                                        <p:cTn id="1624" dur="3000" fill="hold"/>
                                        <p:tgtEl>
                                          <p:spTgt spid="39"/>
                                        </p:tgtEl>
                                        <p:attrNameLst>
                                          <p:attrName>r</p:attrName>
                                        </p:attrNameLst>
                                      </p:cBhvr>
                                    </p:animRot>
                                  </p:childTnLst>
                                </p:cTn>
                              </p:par>
                              <p:par>
                                <p:cTn id="1625" presetID="8" presetClass="emph" presetSubtype="0" fill="hold" grpId="4" nodeType="withEffect">
                                  <p:stCondLst>
                                    <p:cond delay="0"/>
                                  </p:stCondLst>
                                  <p:childTnLst>
                                    <p:animRot by="21600000">
                                      <p:cBhvr>
                                        <p:cTn id="1626" dur="3000" fill="hold"/>
                                        <p:tgtEl>
                                          <p:spTgt spid="40"/>
                                        </p:tgtEl>
                                        <p:attrNameLst>
                                          <p:attrName>r</p:attrName>
                                        </p:attrNameLst>
                                      </p:cBhvr>
                                    </p:animRot>
                                  </p:childTnLst>
                                </p:cTn>
                              </p:par>
                              <p:par>
                                <p:cTn id="1627" presetID="8" presetClass="emph" presetSubtype="0" fill="hold" grpId="4" nodeType="withEffect">
                                  <p:stCondLst>
                                    <p:cond delay="0"/>
                                  </p:stCondLst>
                                  <p:childTnLst>
                                    <p:animRot by="21600000">
                                      <p:cBhvr>
                                        <p:cTn id="1628" dur="3000" fill="hold"/>
                                        <p:tgtEl>
                                          <p:spTgt spid="41"/>
                                        </p:tgtEl>
                                        <p:attrNameLst>
                                          <p:attrName>r</p:attrName>
                                        </p:attrNameLst>
                                      </p:cBhvr>
                                    </p:animRot>
                                  </p:childTnLst>
                                </p:cTn>
                              </p:par>
                              <p:par>
                                <p:cTn id="1629" presetID="8" presetClass="emph" presetSubtype="0" fill="hold" grpId="4" nodeType="withEffect">
                                  <p:stCondLst>
                                    <p:cond delay="0"/>
                                  </p:stCondLst>
                                  <p:childTnLst>
                                    <p:animRot by="21600000">
                                      <p:cBhvr>
                                        <p:cTn id="1630" dur="3000" fill="hold"/>
                                        <p:tgtEl>
                                          <p:spTgt spid="42"/>
                                        </p:tgtEl>
                                        <p:attrNameLst>
                                          <p:attrName>r</p:attrName>
                                        </p:attrNameLst>
                                      </p:cBhvr>
                                    </p:animRot>
                                  </p:childTnLst>
                                </p:cTn>
                              </p:par>
                              <p:par>
                                <p:cTn id="1631" presetID="8" presetClass="emph" presetSubtype="0" fill="hold" grpId="4" nodeType="withEffect">
                                  <p:stCondLst>
                                    <p:cond delay="0"/>
                                  </p:stCondLst>
                                  <p:childTnLst>
                                    <p:animRot by="21600000">
                                      <p:cBhvr>
                                        <p:cTn id="1632" dur="3000" fill="hold"/>
                                        <p:tgtEl>
                                          <p:spTgt spid="43"/>
                                        </p:tgtEl>
                                        <p:attrNameLst>
                                          <p:attrName>r</p:attrName>
                                        </p:attrNameLst>
                                      </p:cBhvr>
                                    </p:animRot>
                                  </p:childTnLst>
                                </p:cTn>
                              </p:par>
                              <p:par>
                                <p:cTn id="1633" presetID="8" presetClass="emph" presetSubtype="0" fill="hold" grpId="4" nodeType="withEffect">
                                  <p:stCondLst>
                                    <p:cond delay="0"/>
                                  </p:stCondLst>
                                  <p:childTnLst>
                                    <p:animRot by="21600000">
                                      <p:cBhvr>
                                        <p:cTn id="1634" dur="3000" fill="hold"/>
                                        <p:tgtEl>
                                          <p:spTgt spid="44"/>
                                        </p:tgtEl>
                                        <p:attrNameLst>
                                          <p:attrName>r</p:attrName>
                                        </p:attrNameLst>
                                      </p:cBhvr>
                                    </p:animRot>
                                  </p:childTnLst>
                                </p:cTn>
                              </p:par>
                              <p:par>
                                <p:cTn id="1635" presetID="8" presetClass="emph" presetSubtype="0" fill="hold" grpId="4" nodeType="withEffect">
                                  <p:stCondLst>
                                    <p:cond delay="0"/>
                                  </p:stCondLst>
                                  <p:childTnLst>
                                    <p:animRot by="21600000">
                                      <p:cBhvr>
                                        <p:cTn id="1636" dur="3000" fill="hold"/>
                                        <p:tgtEl>
                                          <p:spTgt spid="45"/>
                                        </p:tgtEl>
                                        <p:attrNameLst>
                                          <p:attrName>r</p:attrName>
                                        </p:attrNameLst>
                                      </p:cBhvr>
                                    </p:animRot>
                                  </p:childTnLst>
                                </p:cTn>
                              </p:par>
                              <p:par>
                                <p:cTn id="1637" presetID="8" presetClass="emph" presetSubtype="0" fill="hold" grpId="4" nodeType="withEffect">
                                  <p:stCondLst>
                                    <p:cond delay="0"/>
                                  </p:stCondLst>
                                  <p:childTnLst>
                                    <p:animRot by="21600000">
                                      <p:cBhvr>
                                        <p:cTn id="1638" dur="3000" fill="hold"/>
                                        <p:tgtEl>
                                          <p:spTgt spid="46"/>
                                        </p:tgtEl>
                                        <p:attrNameLst>
                                          <p:attrName>r</p:attrName>
                                        </p:attrNameLst>
                                      </p:cBhvr>
                                    </p:animRot>
                                  </p:childTnLst>
                                </p:cTn>
                              </p:par>
                              <p:par>
                                <p:cTn id="1639" presetID="8" presetClass="emph" presetSubtype="0" fill="hold" grpId="4" nodeType="withEffect">
                                  <p:stCondLst>
                                    <p:cond delay="0"/>
                                  </p:stCondLst>
                                  <p:childTnLst>
                                    <p:animRot by="21600000">
                                      <p:cBhvr>
                                        <p:cTn id="1640" dur="3000" fill="hold"/>
                                        <p:tgtEl>
                                          <p:spTgt spid="47"/>
                                        </p:tgtEl>
                                        <p:attrNameLst>
                                          <p:attrName>r</p:attrName>
                                        </p:attrNameLst>
                                      </p:cBhvr>
                                    </p:animRot>
                                  </p:childTnLst>
                                </p:cTn>
                              </p:par>
                              <p:par>
                                <p:cTn id="1641" presetID="8" presetClass="emph" presetSubtype="0" fill="hold" grpId="4" nodeType="withEffect">
                                  <p:stCondLst>
                                    <p:cond delay="0"/>
                                  </p:stCondLst>
                                  <p:childTnLst>
                                    <p:animRot by="21600000">
                                      <p:cBhvr>
                                        <p:cTn id="1642" dur="3000" fill="hold"/>
                                        <p:tgtEl>
                                          <p:spTgt spid="48"/>
                                        </p:tgtEl>
                                        <p:attrNameLst>
                                          <p:attrName>r</p:attrName>
                                        </p:attrNameLst>
                                      </p:cBhvr>
                                    </p:animRot>
                                  </p:childTnLst>
                                </p:cTn>
                              </p:par>
                              <p:par>
                                <p:cTn id="1643" presetID="8" presetClass="emph" presetSubtype="0" fill="hold" grpId="4" nodeType="withEffect">
                                  <p:stCondLst>
                                    <p:cond delay="0"/>
                                  </p:stCondLst>
                                  <p:childTnLst>
                                    <p:animRot by="21600000">
                                      <p:cBhvr>
                                        <p:cTn id="1644" dur="3000" fill="hold"/>
                                        <p:tgtEl>
                                          <p:spTgt spid="49"/>
                                        </p:tgtEl>
                                        <p:attrNameLst>
                                          <p:attrName>r</p:attrName>
                                        </p:attrNameLst>
                                      </p:cBhvr>
                                    </p:animRot>
                                  </p:childTnLst>
                                </p:cTn>
                              </p:par>
                              <p:par>
                                <p:cTn id="1645" presetID="8" presetClass="emph" presetSubtype="0" fill="hold" grpId="4" nodeType="withEffect">
                                  <p:stCondLst>
                                    <p:cond delay="0"/>
                                  </p:stCondLst>
                                  <p:childTnLst>
                                    <p:animRot by="21600000">
                                      <p:cBhvr>
                                        <p:cTn id="1646" dur="3000" fill="hold"/>
                                        <p:tgtEl>
                                          <p:spTgt spid="50"/>
                                        </p:tgtEl>
                                        <p:attrNameLst>
                                          <p:attrName>r</p:attrName>
                                        </p:attrNameLst>
                                      </p:cBhvr>
                                    </p:animRot>
                                  </p:childTnLst>
                                </p:cTn>
                              </p:par>
                              <p:par>
                                <p:cTn id="1647" presetID="8" presetClass="emph" presetSubtype="0" fill="hold" grpId="4" nodeType="withEffect">
                                  <p:stCondLst>
                                    <p:cond delay="0"/>
                                  </p:stCondLst>
                                  <p:childTnLst>
                                    <p:animRot by="21600000">
                                      <p:cBhvr>
                                        <p:cTn id="1648" dur="3000" fill="hold"/>
                                        <p:tgtEl>
                                          <p:spTgt spid="51"/>
                                        </p:tgtEl>
                                        <p:attrNameLst>
                                          <p:attrName>r</p:attrName>
                                        </p:attrNameLst>
                                      </p:cBhvr>
                                    </p:animRot>
                                  </p:childTnLst>
                                </p:cTn>
                              </p:par>
                              <p:par>
                                <p:cTn id="1649" presetID="8" presetClass="emph" presetSubtype="0" fill="hold" grpId="4" nodeType="withEffect">
                                  <p:stCondLst>
                                    <p:cond delay="0"/>
                                  </p:stCondLst>
                                  <p:childTnLst>
                                    <p:animRot by="21600000">
                                      <p:cBhvr>
                                        <p:cTn id="1650" dur="3000" fill="hold"/>
                                        <p:tgtEl>
                                          <p:spTgt spid="52"/>
                                        </p:tgtEl>
                                        <p:attrNameLst>
                                          <p:attrName>r</p:attrName>
                                        </p:attrNameLst>
                                      </p:cBhvr>
                                    </p:animRot>
                                  </p:childTnLst>
                                </p:cTn>
                              </p:par>
                              <p:par>
                                <p:cTn id="1651" presetID="8" presetClass="emph" presetSubtype="0" fill="hold" grpId="4" nodeType="withEffect">
                                  <p:stCondLst>
                                    <p:cond delay="0"/>
                                  </p:stCondLst>
                                  <p:childTnLst>
                                    <p:animRot by="21600000">
                                      <p:cBhvr>
                                        <p:cTn id="1652" dur="3000" fill="hold"/>
                                        <p:tgtEl>
                                          <p:spTgt spid="53"/>
                                        </p:tgtEl>
                                        <p:attrNameLst>
                                          <p:attrName>r</p:attrName>
                                        </p:attrNameLst>
                                      </p:cBhvr>
                                    </p:animRot>
                                  </p:childTnLst>
                                </p:cTn>
                              </p:par>
                              <p:par>
                                <p:cTn id="1653" presetID="8" presetClass="emph" presetSubtype="0" fill="hold" grpId="4" nodeType="withEffect">
                                  <p:stCondLst>
                                    <p:cond delay="0"/>
                                  </p:stCondLst>
                                  <p:childTnLst>
                                    <p:animRot by="21600000">
                                      <p:cBhvr>
                                        <p:cTn id="1654" dur="3000" fill="hold"/>
                                        <p:tgtEl>
                                          <p:spTgt spid="54"/>
                                        </p:tgtEl>
                                        <p:attrNameLst>
                                          <p:attrName>r</p:attrName>
                                        </p:attrNameLst>
                                      </p:cBhvr>
                                    </p:animRot>
                                  </p:childTnLst>
                                </p:cTn>
                              </p:par>
                              <p:par>
                                <p:cTn id="1655" presetID="8" presetClass="emph" presetSubtype="0" fill="hold" grpId="4" nodeType="withEffect">
                                  <p:stCondLst>
                                    <p:cond delay="0"/>
                                  </p:stCondLst>
                                  <p:childTnLst>
                                    <p:animRot by="21600000">
                                      <p:cBhvr>
                                        <p:cTn id="1656" dur="3000" fill="hold"/>
                                        <p:tgtEl>
                                          <p:spTgt spid="55"/>
                                        </p:tgtEl>
                                        <p:attrNameLst>
                                          <p:attrName>r</p:attrName>
                                        </p:attrNameLst>
                                      </p:cBhvr>
                                    </p:animRot>
                                  </p:childTnLst>
                                </p:cTn>
                              </p:par>
                              <p:par>
                                <p:cTn id="1657" presetID="8" presetClass="emph" presetSubtype="0" fill="hold" grpId="4" nodeType="withEffect">
                                  <p:stCondLst>
                                    <p:cond delay="0"/>
                                  </p:stCondLst>
                                  <p:childTnLst>
                                    <p:animRot by="21600000">
                                      <p:cBhvr>
                                        <p:cTn id="1658" dur="3000" fill="hold"/>
                                        <p:tgtEl>
                                          <p:spTgt spid="56"/>
                                        </p:tgtEl>
                                        <p:attrNameLst>
                                          <p:attrName>r</p:attrName>
                                        </p:attrNameLst>
                                      </p:cBhvr>
                                    </p:animRot>
                                  </p:childTnLst>
                                </p:cTn>
                              </p:par>
                              <p:par>
                                <p:cTn id="1659" presetID="8" presetClass="emph" presetSubtype="0" fill="hold" grpId="4" nodeType="withEffect">
                                  <p:stCondLst>
                                    <p:cond delay="0"/>
                                  </p:stCondLst>
                                  <p:childTnLst>
                                    <p:animRot by="-21600000">
                                      <p:cBhvr>
                                        <p:cTn id="1660" dur="3000" fill="hold"/>
                                        <p:tgtEl>
                                          <p:spTgt spid="59"/>
                                        </p:tgtEl>
                                        <p:attrNameLst>
                                          <p:attrName>r</p:attrName>
                                        </p:attrNameLst>
                                      </p:cBhvr>
                                    </p:animRot>
                                  </p:childTnLst>
                                </p:cTn>
                              </p:par>
                              <p:par>
                                <p:cTn id="1661" presetID="8" presetClass="emph" presetSubtype="0" fill="hold" grpId="4" nodeType="withEffect">
                                  <p:stCondLst>
                                    <p:cond delay="0"/>
                                  </p:stCondLst>
                                  <p:childTnLst>
                                    <p:animRot by="-21600000">
                                      <p:cBhvr>
                                        <p:cTn id="1662" dur="3000" fill="hold"/>
                                        <p:tgtEl>
                                          <p:spTgt spid="60"/>
                                        </p:tgtEl>
                                        <p:attrNameLst>
                                          <p:attrName>r</p:attrName>
                                        </p:attrNameLst>
                                      </p:cBhvr>
                                    </p:animRot>
                                  </p:childTnLst>
                                </p:cTn>
                              </p:par>
                              <p:par>
                                <p:cTn id="1663" presetID="8" presetClass="emph" presetSubtype="0" fill="hold" grpId="4" nodeType="withEffect">
                                  <p:stCondLst>
                                    <p:cond delay="0"/>
                                  </p:stCondLst>
                                  <p:childTnLst>
                                    <p:animRot by="-21600000">
                                      <p:cBhvr>
                                        <p:cTn id="1664" dur="3000" fill="hold"/>
                                        <p:tgtEl>
                                          <p:spTgt spid="61"/>
                                        </p:tgtEl>
                                        <p:attrNameLst>
                                          <p:attrName>r</p:attrName>
                                        </p:attrNameLst>
                                      </p:cBhvr>
                                    </p:animRot>
                                  </p:childTnLst>
                                </p:cTn>
                              </p:par>
                              <p:par>
                                <p:cTn id="1665" presetID="8" presetClass="emph" presetSubtype="0" fill="hold" grpId="4" nodeType="withEffect">
                                  <p:stCondLst>
                                    <p:cond delay="0"/>
                                  </p:stCondLst>
                                  <p:childTnLst>
                                    <p:animRot by="-21600000">
                                      <p:cBhvr>
                                        <p:cTn id="1666" dur="3000" fill="hold"/>
                                        <p:tgtEl>
                                          <p:spTgt spid="62"/>
                                        </p:tgtEl>
                                        <p:attrNameLst>
                                          <p:attrName>r</p:attrName>
                                        </p:attrNameLst>
                                      </p:cBhvr>
                                    </p:animRot>
                                  </p:childTnLst>
                                </p:cTn>
                              </p:par>
                              <p:par>
                                <p:cTn id="1667" presetID="8" presetClass="emph" presetSubtype="0" fill="hold" grpId="4" nodeType="withEffect">
                                  <p:stCondLst>
                                    <p:cond delay="0"/>
                                  </p:stCondLst>
                                  <p:childTnLst>
                                    <p:animRot by="-21600000">
                                      <p:cBhvr>
                                        <p:cTn id="1668" dur="3000" fill="hold"/>
                                        <p:tgtEl>
                                          <p:spTgt spid="63"/>
                                        </p:tgtEl>
                                        <p:attrNameLst>
                                          <p:attrName>r</p:attrName>
                                        </p:attrNameLst>
                                      </p:cBhvr>
                                    </p:animRot>
                                  </p:childTnLst>
                                </p:cTn>
                              </p:par>
                              <p:par>
                                <p:cTn id="1669" presetID="8" presetClass="emph" presetSubtype="0" fill="hold" grpId="4" nodeType="withEffect">
                                  <p:stCondLst>
                                    <p:cond delay="0"/>
                                  </p:stCondLst>
                                  <p:childTnLst>
                                    <p:animRot by="-21600000">
                                      <p:cBhvr>
                                        <p:cTn id="1670" dur="3000" fill="hold"/>
                                        <p:tgtEl>
                                          <p:spTgt spid="64"/>
                                        </p:tgtEl>
                                        <p:attrNameLst>
                                          <p:attrName>r</p:attrName>
                                        </p:attrNameLst>
                                      </p:cBhvr>
                                    </p:animRot>
                                  </p:childTnLst>
                                </p:cTn>
                              </p:par>
                              <p:par>
                                <p:cTn id="1671" presetID="8" presetClass="emph" presetSubtype="0" fill="hold" grpId="4" nodeType="withEffect">
                                  <p:stCondLst>
                                    <p:cond delay="0"/>
                                  </p:stCondLst>
                                  <p:childTnLst>
                                    <p:animRot by="-21600000">
                                      <p:cBhvr>
                                        <p:cTn id="1672" dur="3000" fill="hold"/>
                                        <p:tgtEl>
                                          <p:spTgt spid="65"/>
                                        </p:tgtEl>
                                        <p:attrNameLst>
                                          <p:attrName>r</p:attrName>
                                        </p:attrNameLst>
                                      </p:cBhvr>
                                    </p:animRot>
                                  </p:childTnLst>
                                </p:cTn>
                              </p:par>
                              <p:par>
                                <p:cTn id="1673" presetID="8" presetClass="emph" presetSubtype="0" fill="hold" grpId="4" nodeType="withEffect">
                                  <p:stCondLst>
                                    <p:cond delay="0"/>
                                  </p:stCondLst>
                                  <p:childTnLst>
                                    <p:animRot by="-21600000">
                                      <p:cBhvr>
                                        <p:cTn id="1674" dur="3000" fill="hold"/>
                                        <p:tgtEl>
                                          <p:spTgt spid="66"/>
                                        </p:tgtEl>
                                        <p:attrNameLst>
                                          <p:attrName>r</p:attrName>
                                        </p:attrNameLst>
                                      </p:cBhvr>
                                    </p:animRot>
                                  </p:childTnLst>
                                </p:cTn>
                              </p:par>
                              <p:par>
                                <p:cTn id="1675" presetID="8" presetClass="emph" presetSubtype="0" fill="hold" grpId="4" nodeType="withEffect">
                                  <p:stCondLst>
                                    <p:cond delay="0"/>
                                  </p:stCondLst>
                                  <p:childTnLst>
                                    <p:animRot by="-21600000">
                                      <p:cBhvr>
                                        <p:cTn id="1676" dur="3000" fill="hold"/>
                                        <p:tgtEl>
                                          <p:spTgt spid="67"/>
                                        </p:tgtEl>
                                        <p:attrNameLst>
                                          <p:attrName>r</p:attrName>
                                        </p:attrNameLst>
                                      </p:cBhvr>
                                    </p:animRot>
                                  </p:childTnLst>
                                </p:cTn>
                              </p:par>
                              <p:par>
                                <p:cTn id="1677" presetID="8" presetClass="emph" presetSubtype="0" fill="hold" grpId="4" nodeType="withEffect">
                                  <p:stCondLst>
                                    <p:cond delay="0"/>
                                  </p:stCondLst>
                                  <p:childTnLst>
                                    <p:animRot by="-21600000">
                                      <p:cBhvr>
                                        <p:cTn id="1678" dur="3000" fill="hold"/>
                                        <p:tgtEl>
                                          <p:spTgt spid="68"/>
                                        </p:tgtEl>
                                        <p:attrNameLst>
                                          <p:attrName>r</p:attrName>
                                        </p:attrNameLst>
                                      </p:cBhvr>
                                    </p:animRot>
                                  </p:childTnLst>
                                </p:cTn>
                              </p:par>
                              <p:par>
                                <p:cTn id="1679" presetID="8" presetClass="emph" presetSubtype="0" fill="hold" grpId="4" nodeType="withEffect">
                                  <p:stCondLst>
                                    <p:cond delay="0"/>
                                  </p:stCondLst>
                                  <p:childTnLst>
                                    <p:animRot by="-21600000">
                                      <p:cBhvr>
                                        <p:cTn id="1680" dur="3000" fill="hold"/>
                                        <p:tgtEl>
                                          <p:spTgt spid="69"/>
                                        </p:tgtEl>
                                        <p:attrNameLst>
                                          <p:attrName>r</p:attrName>
                                        </p:attrNameLst>
                                      </p:cBhvr>
                                    </p:animRot>
                                  </p:childTnLst>
                                </p:cTn>
                              </p:par>
                              <p:par>
                                <p:cTn id="1681" presetID="8" presetClass="emph" presetSubtype="0" fill="hold" grpId="4" nodeType="withEffect">
                                  <p:stCondLst>
                                    <p:cond delay="0"/>
                                  </p:stCondLst>
                                  <p:childTnLst>
                                    <p:animRot by="-21600000">
                                      <p:cBhvr>
                                        <p:cTn id="1682" dur="3000" fill="hold"/>
                                        <p:tgtEl>
                                          <p:spTgt spid="70"/>
                                        </p:tgtEl>
                                        <p:attrNameLst>
                                          <p:attrName>r</p:attrName>
                                        </p:attrNameLst>
                                      </p:cBhvr>
                                    </p:animRot>
                                  </p:childTnLst>
                                </p:cTn>
                              </p:par>
                              <p:par>
                                <p:cTn id="1683" presetID="8" presetClass="emph" presetSubtype="0" fill="hold" grpId="4" nodeType="withEffect">
                                  <p:stCondLst>
                                    <p:cond delay="0"/>
                                  </p:stCondLst>
                                  <p:childTnLst>
                                    <p:animRot by="-21600000">
                                      <p:cBhvr>
                                        <p:cTn id="1684" dur="3000" fill="hold"/>
                                        <p:tgtEl>
                                          <p:spTgt spid="71"/>
                                        </p:tgtEl>
                                        <p:attrNameLst>
                                          <p:attrName>r</p:attrName>
                                        </p:attrNameLst>
                                      </p:cBhvr>
                                    </p:animRot>
                                  </p:childTnLst>
                                </p:cTn>
                              </p:par>
                              <p:par>
                                <p:cTn id="1685" presetID="8" presetClass="emph" presetSubtype="0" fill="hold" grpId="4" nodeType="withEffect">
                                  <p:stCondLst>
                                    <p:cond delay="0"/>
                                  </p:stCondLst>
                                  <p:childTnLst>
                                    <p:animRot by="-21600000">
                                      <p:cBhvr>
                                        <p:cTn id="1686" dur="3000" fill="hold"/>
                                        <p:tgtEl>
                                          <p:spTgt spid="72"/>
                                        </p:tgtEl>
                                        <p:attrNameLst>
                                          <p:attrName>r</p:attrName>
                                        </p:attrNameLst>
                                      </p:cBhvr>
                                    </p:animRot>
                                  </p:childTnLst>
                                </p:cTn>
                              </p:par>
                              <p:par>
                                <p:cTn id="1687" presetID="8" presetClass="emph" presetSubtype="0" fill="hold" grpId="4" nodeType="withEffect">
                                  <p:stCondLst>
                                    <p:cond delay="0"/>
                                  </p:stCondLst>
                                  <p:childTnLst>
                                    <p:animRot by="-21600000">
                                      <p:cBhvr>
                                        <p:cTn id="1688" dur="3000" fill="hold"/>
                                        <p:tgtEl>
                                          <p:spTgt spid="73"/>
                                        </p:tgtEl>
                                        <p:attrNameLst>
                                          <p:attrName>r</p:attrName>
                                        </p:attrNameLst>
                                      </p:cBhvr>
                                    </p:animRot>
                                  </p:childTnLst>
                                </p:cTn>
                              </p:par>
                              <p:par>
                                <p:cTn id="1689" presetID="8" presetClass="emph" presetSubtype="0" fill="hold" grpId="4" nodeType="withEffect">
                                  <p:stCondLst>
                                    <p:cond delay="0"/>
                                  </p:stCondLst>
                                  <p:childTnLst>
                                    <p:animRot by="-21600000">
                                      <p:cBhvr>
                                        <p:cTn id="1690" dur="3000" fill="hold"/>
                                        <p:tgtEl>
                                          <p:spTgt spid="74"/>
                                        </p:tgtEl>
                                        <p:attrNameLst>
                                          <p:attrName>r</p:attrName>
                                        </p:attrNameLst>
                                      </p:cBhvr>
                                    </p:animRot>
                                  </p:childTnLst>
                                </p:cTn>
                              </p:par>
                              <p:par>
                                <p:cTn id="1691" presetID="8" presetClass="emph" presetSubtype="0" fill="hold" grpId="4" nodeType="withEffect">
                                  <p:stCondLst>
                                    <p:cond delay="0"/>
                                  </p:stCondLst>
                                  <p:childTnLst>
                                    <p:animRot by="-21600000">
                                      <p:cBhvr>
                                        <p:cTn id="1692" dur="3000" fill="hold"/>
                                        <p:tgtEl>
                                          <p:spTgt spid="75"/>
                                        </p:tgtEl>
                                        <p:attrNameLst>
                                          <p:attrName>r</p:attrName>
                                        </p:attrNameLst>
                                      </p:cBhvr>
                                    </p:animRot>
                                  </p:childTnLst>
                                </p:cTn>
                              </p:par>
                              <p:par>
                                <p:cTn id="1693" presetID="8" presetClass="emph" presetSubtype="0" fill="hold" grpId="4" nodeType="withEffect">
                                  <p:stCondLst>
                                    <p:cond delay="0"/>
                                  </p:stCondLst>
                                  <p:childTnLst>
                                    <p:animRot by="-21600000">
                                      <p:cBhvr>
                                        <p:cTn id="1694" dur="3000" fill="hold"/>
                                        <p:tgtEl>
                                          <p:spTgt spid="76"/>
                                        </p:tgtEl>
                                        <p:attrNameLst>
                                          <p:attrName>r</p:attrName>
                                        </p:attrNameLst>
                                      </p:cBhvr>
                                    </p:animRot>
                                  </p:childTnLst>
                                </p:cTn>
                              </p:par>
                              <p:par>
                                <p:cTn id="1695" presetID="8" presetClass="emph" presetSubtype="0" fill="hold" grpId="4" nodeType="withEffect">
                                  <p:stCondLst>
                                    <p:cond delay="0"/>
                                  </p:stCondLst>
                                  <p:childTnLst>
                                    <p:animRot by="-21600000">
                                      <p:cBhvr>
                                        <p:cTn id="1696" dur="3000" fill="hold"/>
                                        <p:tgtEl>
                                          <p:spTgt spid="77"/>
                                        </p:tgtEl>
                                        <p:attrNameLst>
                                          <p:attrName>r</p:attrName>
                                        </p:attrNameLst>
                                      </p:cBhvr>
                                    </p:animRot>
                                  </p:childTnLst>
                                </p:cTn>
                              </p:par>
                              <p:par>
                                <p:cTn id="1697" presetID="8" presetClass="emph" presetSubtype="0" fill="hold" grpId="4" nodeType="withEffect">
                                  <p:stCondLst>
                                    <p:cond delay="0"/>
                                  </p:stCondLst>
                                  <p:childTnLst>
                                    <p:animRot by="-21600000">
                                      <p:cBhvr>
                                        <p:cTn id="1698" dur="3000" fill="hold"/>
                                        <p:tgtEl>
                                          <p:spTgt spid="78"/>
                                        </p:tgtEl>
                                        <p:attrNameLst>
                                          <p:attrName>r</p:attrName>
                                        </p:attrNameLst>
                                      </p:cBhvr>
                                    </p:animRot>
                                  </p:childTnLst>
                                </p:cTn>
                              </p:par>
                              <p:par>
                                <p:cTn id="1699" presetID="8" presetClass="emph" presetSubtype="0" fill="hold" grpId="4" nodeType="withEffect">
                                  <p:stCondLst>
                                    <p:cond delay="0"/>
                                  </p:stCondLst>
                                  <p:childTnLst>
                                    <p:animRot by="-21600000">
                                      <p:cBhvr>
                                        <p:cTn id="1700" dur="3000" fill="hold"/>
                                        <p:tgtEl>
                                          <p:spTgt spid="79"/>
                                        </p:tgtEl>
                                        <p:attrNameLst>
                                          <p:attrName>r</p:attrName>
                                        </p:attrNameLst>
                                      </p:cBhvr>
                                    </p:animRot>
                                  </p:childTnLst>
                                </p:cTn>
                              </p:par>
                              <p:par>
                                <p:cTn id="1701" presetID="8" presetClass="emph" presetSubtype="0" fill="hold" grpId="4" nodeType="withEffect">
                                  <p:stCondLst>
                                    <p:cond delay="0"/>
                                  </p:stCondLst>
                                  <p:childTnLst>
                                    <p:animRot by="-21600000">
                                      <p:cBhvr>
                                        <p:cTn id="1702" dur="3000" fill="hold"/>
                                        <p:tgtEl>
                                          <p:spTgt spid="80"/>
                                        </p:tgtEl>
                                        <p:attrNameLst>
                                          <p:attrName>r</p:attrName>
                                        </p:attrNameLst>
                                      </p:cBhvr>
                                    </p:animRot>
                                  </p:childTnLst>
                                </p:cTn>
                              </p:par>
                              <p:par>
                                <p:cTn id="1703" presetID="8" presetClass="emph" presetSubtype="0" fill="hold" grpId="4" nodeType="withEffect">
                                  <p:stCondLst>
                                    <p:cond delay="0"/>
                                  </p:stCondLst>
                                  <p:childTnLst>
                                    <p:animRot by="-21600000">
                                      <p:cBhvr>
                                        <p:cTn id="1704" dur="3000" fill="hold"/>
                                        <p:tgtEl>
                                          <p:spTgt spid="81"/>
                                        </p:tgtEl>
                                        <p:attrNameLst>
                                          <p:attrName>r</p:attrName>
                                        </p:attrNameLst>
                                      </p:cBhvr>
                                    </p:animRot>
                                  </p:childTnLst>
                                </p:cTn>
                              </p:par>
                              <p:par>
                                <p:cTn id="1705" presetID="8" presetClass="emph" presetSubtype="0" fill="hold" grpId="4" nodeType="withEffect">
                                  <p:stCondLst>
                                    <p:cond delay="0"/>
                                  </p:stCondLst>
                                  <p:childTnLst>
                                    <p:animRot by="-21600000">
                                      <p:cBhvr>
                                        <p:cTn id="1706" dur="3000" fill="hold"/>
                                        <p:tgtEl>
                                          <p:spTgt spid="82"/>
                                        </p:tgtEl>
                                        <p:attrNameLst>
                                          <p:attrName>r</p:attrName>
                                        </p:attrNameLst>
                                      </p:cBhvr>
                                    </p:animRot>
                                  </p:childTnLst>
                                </p:cTn>
                              </p:par>
                              <p:par>
                                <p:cTn id="1707" presetID="8" presetClass="emph" presetSubtype="0" fill="hold" grpId="4" nodeType="withEffect">
                                  <p:stCondLst>
                                    <p:cond delay="0"/>
                                  </p:stCondLst>
                                  <p:childTnLst>
                                    <p:animRot by="-21600000">
                                      <p:cBhvr>
                                        <p:cTn id="1708" dur="3000" fill="hold"/>
                                        <p:tgtEl>
                                          <p:spTgt spid="83"/>
                                        </p:tgtEl>
                                        <p:attrNameLst>
                                          <p:attrName>r</p:attrName>
                                        </p:attrNameLst>
                                      </p:cBhvr>
                                    </p:animRot>
                                  </p:childTnLst>
                                </p:cTn>
                              </p:par>
                              <p:par>
                                <p:cTn id="1709" presetID="8" presetClass="emph" presetSubtype="0" fill="hold" grpId="4" nodeType="withEffect">
                                  <p:stCondLst>
                                    <p:cond delay="0"/>
                                  </p:stCondLst>
                                  <p:childTnLst>
                                    <p:animRot by="-21600000">
                                      <p:cBhvr>
                                        <p:cTn id="1710" dur="3000" fill="hold"/>
                                        <p:tgtEl>
                                          <p:spTgt spid="84"/>
                                        </p:tgtEl>
                                        <p:attrNameLst>
                                          <p:attrName>r</p:attrName>
                                        </p:attrNameLst>
                                      </p:cBhvr>
                                    </p:animRot>
                                  </p:childTnLst>
                                </p:cTn>
                              </p:par>
                              <p:par>
                                <p:cTn id="1711" presetID="8" presetClass="emph" presetSubtype="0" fill="hold" grpId="4" nodeType="withEffect">
                                  <p:stCondLst>
                                    <p:cond delay="0"/>
                                  </p:stCondLst>
                                  <p:childTnLst>
                                    <p:animRot by="-21600000">
                                      <p:cBhvr>
                                        <p:cTn id="1712" dur="3000" fill="hold"/>
                                        <p:tgtEl>
                                          <p:spTgt spid="85"/>
                                        </p:tgtEl>
                                        <p:attrNameLst>
                                          <p:attrName>r</p:attrName>
                                        </p:attrNameLst>
                                      </p:cBhvr>
                                    </p:animRot>
                                  </p:childTnLst>
                                </p:cTn>
                              </p:par>
                              <p:par>
                                <p:cTn id="1713" presetID="8" presetClass="emph" presetSubtype="0" fill="hold" grpId="4" nodeType="withEffect">
                                  <p:stCondLst>
                                    <p:cond delay="0"/>
                                  </p:stCondLst>
                                  <p:childTnLst>
                                    <p:animRot by="-21600000">
                                      <p:cBhvr>
                                        <p:cTn id="1714" dur="3000" fill="hold"/>
                                        <p:tgtEl>
                                          <p:spTgt spid="86"/>
                                        </p:tgtEl>
                                        <p:attrNameLst>
                                          <p:attrName>r</p:attrName>
                                        </p:attrNameLst>
                                      </p:cBhvr>
                                    </p:animRot>
                                  </p:childTnLst>
                                </p:cTn>
                              </p:par>
                              <p:par>
                                <p:cTn id="1715" presetID="8" presetClass="emph" presetSubtype="0" fill="hold" grpId="4" nodeType="withEffect">
                                  <p:stCondLst>
                                    <p:cond delay="0"/>
                                  </p:stCondLst>
                                  <p:childTnLst>
                                    <p:animRot by="-21600000">
                                      <p:cBhvr>
                                        <p:cTn id="1716" dur="3000" fill="hold"/>
                                        <p:tgtEl>
                                          <p:spTgt spid="87"/>
                                        </p:tgtEl>
                                        <p:attrNameLst>
                                          <p:attrName>r</p:attrName>
                                        </p:attrNameLst>
                                      </p:cBhvr>
                                    </p:animRot>
                                  </p:childTnLst>
                                </p:cTn>
                              </p:par>
                              <p:par>
                                <p:cTn id="1717" presetID="8" presetClass="emph" presetSubtype="0" fill="hold" grpId="4" nodeType="withEffect">
                                  <p:stCondLst>
                                    <p:cond delay="0"/>
                                  </p:stCondLst>
                                  <p:childTnLst>
                                    <p:animRot by="-21600000">
                                      <p:cBhvr>
                                        <p:cTn id="1718" dur="3000" fill="hold"/>
                                        <p:tgtEl>
                                          <p:spTgt spid="88"/>
                                        </p:tgtEl>
                                        <p:attrNameLst>
                                          <p:attrName>r</p:attrName>
                                        </p:attrNameLst>
                                      </p:cBhvr>
                                    </p:animRot>
                                  </p:childTnLst>
                                </p:cTn>
                              </p:par>
                              <p:par>
                                <p:cTn id="1719" presetID="8" presetClass="emph" presetSubtype="0" fill="hold" grpId="4" nodeType="withEffect">
                                  <p:stCondLst>
                                    <p:cond delay="0"/>
                                  </p:stCondLst>
                                  <p:childTnLst>
                                    <p:animRot by="-21600000">
                                      <p:cBhvr>
                                        <p:cTn id="1720" dur="3000" fill="hold"/>
                                        <p:tgtEl>
                                          <p:spTgt spid="89"/>
                                        </p:tgtEl>
                                        <p:attrNameLst>
                                          <p:attrName>r</p:attrName>
                                        </p:attrNameLst>
                                      </p:cBhvr>
                                    </p:animRot>
                                  </p:childTnLst>
                                </p:cTn>
                              </p:par>
                              <p:par>
                                <p:cTn id="1721" presetID="8" presetClass="emph" presetSubtype="0" fill="hold" grpId="4" nodeType="withEffect">
                                  <p:stCondLst>
                                    <p:cond delay="0"/>
                                  </p:stCondLst>
                                  <p:childTnLst>
                                    <p:animRot by="-21600000">
                                      <p:cBhvr>
                                        <p:cTn id="1722" dur="3000" fill="hold"/>
                                        <p:tgtEl>
                                          <p:spTgt spid="90"/>
                                        </p:tgtEl>
                                        <p:attrNameLst>
                                          <p:attrName>r</p:attrName>
                                        </p:attrNameLst>
                                      </p:cBhvr>
                                    </p:animRot>
                                  </p:childTnLst>
                                </p:cTn>
                              </p:par>
                              <p:par>
                                <p:cTn id="1723" presetID="8" presetClass="emph" presetSubtype="0" fill="hold" grpId="4" nodeType="withEffect">
                                  <p:stCondLst>
                                    <p:cond delay="0"/>
                                  </p:stCondLst>
                                  <p:childTnLst>
                                    <p:animRot by="-21600000">
                                      <p:cBhvr>
                                        <p:cTn id="1724" dur="3000" fill="hold"/>
                                        <p:tgtEl>
                                          <p:spTgt spid="91"/>
                                        </p:tgtEl>
                                        <p:attrNameLst>
                                          <p:attrName>r</p:attrName>
                                        </p:attrNameLst>
                                      </p:cBhvr>
                                    </p:animRot>
                                  </p:childTnLst>
                                </p:cTn>
                              </p:par>
                              <p:par>
                                <p:cTn id="1725" presetID="8" presetClass="emph" presetSubtype="0" fill="hold" grpId="4" nodeType="withEffect">
                                  <p:stCondLst>
                                    <p:cond delay="0"/>
                                  </p:stCondLst>
                                  <p:childTnLst>
                                    <p:animRot by="-21600000">
                                      <p:cBhvr>
                                        <p:cTn id="1726" dur="3000" fill="hold"/>
                                        <p:tgtEl>
                                          <p:spTgt spid="92"/>
                                        </p:tgtEl>
                                        <p:attrNameLst>
                                          <p:attrName>r</p:attrName>
                                        </p:attrNameLst>
                                      </p:cBhvr>
                                    </p:animRot>
                                  </p:childTnLst>
                                </p:cTn>
                              </p:par>
                              <p:par>
                                <p:cTn id="1727" presetID="8" presetClass="emph" presetSubtype="0" fill="hold" grpId="4" nodeType="withEffect">
                                  <p:stCondLst>
                                    <p:cond delay="0"/>
                                  </p:stCondLst>
                                  <p:childTnLst>
                                    <p:animRot by="-21600000">
                                      <p:cBhvr>
                                        <p:cTn id="1728" dur="3000" fill="hold"/>
                                        <p:tgtEl>
                                          <p:spTgt spid="93"/>
                                        </p:tgtEl>
                                        <p:attrNameLst>
                                          <p:attrName>r</p:attrName>
                                        </p:attrNameLst>
                                      </p:cBhvr>
                                    </p:animRot>
                                  </p:childTnLst>
                                </p:cTn>
                              </p:par>
                              <p:par>
                                <p:cTn id="1729" presetID="8" presetClass="emph" presetSubtype="0" fill="hold" grpId="4" nodeType="withEffect">
                                  <p:stCondLst>
                                    <p:cond delay="0"/>
                                  </p:stCondLst>
                                  <p:childTnLst>
                                    <p:animRot by="-21600000">
                                      <p:cBhvr>
                                        <p:cTn id="1730" dur="3000" fill="hold"/>
                                        <p:tgtEl>
                                          <p:spTgt spid="94"/>
                                        </p:tgtEl>
                                        <p:attrNameLst>
                                          <p:attrName>r</p:attrName>
                                        </p:attrNameLst>
                                      </p:cBhvr>
                                    </p:animRot>
                                  </p:childTnLst>
                                </p:cTn>
                              </p:par>
                              <p:par>
                                <p:cTn id="1731" presetID="8" presetClass="emph" presetSubtype="0" fill="hold" grpId="4" nodeType="withEffect">
                                  <p:stCondLst>
                                    <p:cond delay="0"/>
                                  </p:stCondLst>
                                  <p:childTnLst>
                                    <p:animRot by="-21600000">
                                      <p:cBhvr>
                                        <p:cTn id="1732" dur="3000" fill="hold"/>
                                        <p:tgtEl>
                                          <p:spTgt spid="95"/>
                                        </p:tgtEl>
                                        <p:attrNameLst>
                                          <p:attrName>r</p:attrName>
                                        </p:attrNameLst>
                                      </p:cBhvr>
                                    </p:animRot>
                                  </p:childTnLst>
                                </p:cTn>
                              </p:par>
                              <p:par>
                                <p:cTn id="1733" presetID="8" presetClass="emph" presetSubtype="0" fill="hold" grpId="4" nodeType="withEffect">
                                  <p:stCondLst>
                                    <p:cond delay="0"/>
                                  </p:stCondLst>
                                  <p:childTnLst>
                                    <p:animRot by="-21600000">
                                      <p:cBhvr>
                                        <p:cTn id="1734" dur="3000" fill="hold"/>
                                        <p:tgtEl>
                                          <p:spTgt spid="96"/>
                                        </p:tgtEl>
                                        <p:attrNameLst>
                                          <p:attrName>r</p:attrName>
                                        </p:attrNameLst>
                                      </p:cBhvr>
                                    </p:animRot>
                                  </p:childTnLst>
                                </p:cTn>
                              </p:par>
                              <p:par>
                                <p:cTn id="1735" presetID="8" presetClass="emph" presetSubtype="0" fill="hold" grpId="4" nodeType="withEffect">
                                  <p:stCondLst>
                                    <p:cond delay="0"/>
                                  </p:stCondLst>
                                  <p:childTnLst>
                                    <p:animRot by="-21600000">
                                      <p:cBhvr>
                                        <p:cTn id="1736" dur="3000" fill="hold"/>
                                        <p:tgtEl>
                                          <p:spTgt spid="97"/>
                                        </p:tgtEl>
                                        <p:attrNameLst>
                                          <p:attrName>r</p:attrName>
                                        </p:attrNameLst>
                                      </p:cBhvr>
                                    </p:animRot>
                                  </p:childTnLst>
                                </p:cTn>
                              </p:par>
                              <p:par>
                                <p:cTn id="1737" presetID="8" presetClass="emph" presetSubtype="0" fill="hold" grpId="4" nodeType="withEffect">
                                  <p:stCondLst>
                                    <p:cond delay="0"/>
                                  </p:stCondLst>
                                  <p:childTnLst>
                                    <p:animRot by="-21600000">
                                      <p:cBhvr>
                                        <p:cTn id="1738" dur="3000" fill="hold"/>
                                        <p:tgtEl>
                                          <p:spTgt spid="98"/>
                                        </p:tgtEl>
                                        <p:attrNameLst>
                                          <p:attrName>r</p:attrName>
                                        </p:attrNameLst>
                                      </p:cBhvr>
                                    </p:animRot>
                                  </p:childTnLst>
                                </p:cTn>
                              </p:par>
                              <p:par>
                                <p:cTn id="1739" presetID="8" presetClass="emph" presetSubtype="0" fill="hold" grpId="4" nodeType="withEffect">
                                  <p:stCondLst>
                                    <p:cond delay="0"/>
                                  </p:stCondLst>
                                  <p:childTnLst>
                                    <p:animRot by="-21600000">
                                      <p:cBhvr>
                                        <p:cTn id="1740" dur="3000" fill="hold"/>
                                        <p:tgtEl>
                                          <p:spTgt spid="99"/>
                                        </p:tgtEl>
                                        <p:attrNameLst>
                                          <p:attrName>r</p:attrName>
                                        </p:attrNameLst>
                                      </p:cBhvr>
                                    </p:animRot>
                                  </p:childTnLst>
                                </p:cTn>
                              </p:par>
                              <p:par>
                                <p:cTn id="1741" presetID="8" presetClass="emph" presetSubtype="0" fill="hold" grpId="4" nodeType="withEffect">
                                  <p:stCondLst>
                                    <p:cond delay="0"/>
                                  </p:stCondLst>
                                  <p:childTnLst>
                                    <p:animRot by="-21600000">
                                      <p:cBhvr>
                                        <p:cTn id="1742" dur="3000" fill="hold"/>
                                        <p:tgtEl>
                                          <p:spTgt spid="100"/>
                                        </p:tgtEl>
                                        <p:attrNameLst>
                                          <p:attrName>r</p:attrName>
                                        </p:attrNameLst>
                                      </p:cBhvr>
                                    </p:animRot>
                                  </p:childTnLst>
                                </p:cTn>
                              </p:par>
                              <p:par>
                                <p:cTn id="1743" presetID="8" presetClass="emph" presetSubtype="0" fill="hold" grpId="4" nodeType="withEffect">
                                  <p:stCondLst>
                                    <p:cond delay="0"/>
                                  </p:stCondLst>
                                  <p:childTnLst>
                                    <p:animRot by="-21600000">
                                      <p:cBhvr>
                                        <p:cTn id="1744" dur="3000" fill="hold"/>
                                        <p:tgtEl>
                                          <p:spTgt spid="101"/>
                                        </p:tgtEl>
                                        <p:attrNameLst>
                                          <p:attrName>r</p:attrName>
                                        </p:attrNameLst>
                                      </p:cBhvr>
                                    </p:animRot>
                                  </p:childTnLst>
                                </p:cTn>
                              </p:par>
                              <p:par>
                                <p:cTn id="1745" presetID="8" presetClass="emph" presetSubtype="0" fill="hold" grpId="4" nodeType="withEffect">
                                  <p:stCondLst>
                                    <p:cond delay="0"/>
                                  </p:stCondLst>
                                  <p:childTnLst>
                                    <p:animRot by="-21600000">
                                      <p:cBhvr>
                                        <p:cTn id="1746" dur="3000" fill="hold"/>
                                        <p:tgtEl>
                                          <p:spTgt spid="102"/>
                                        </p:tgtEl>
                                        <p:attrNameLst>
                                          <p:attrName>r</p:attrName>
                                        </p:attrNameLst>
                                      </p:cBhvr>
                                    </p:animRot>
                                  </p:childTnLst>
                                </p:cTn>
                              </p:par>
                              <p:par>
                                <p:cTn id="1747" presetID="8" presetClass="emph" presetSubtype="0" fill="hold" grpId="4" nodeType="withEffect">
                                  <p:stCondLst>
                                    <p:cond delay="0"/>
                                  </p:stCondLst>
                                  <p:childTnLst>
                                    <p:animRot by="-21600000">
                                      <p:cBhvr>
                                        <p:cTn id="1748" dur="3000" fill="hold"/>
                                        <p:tgtEl>
                                          <p:spTgt spid="103"/>
                                        </p:tgtEl>
                                        <p:attrNameLst>
                                          <p:attrName>r</p:attrName>
                                        </p:attrNameLst>
                                      </p:cBhvr>
                                    </p:animRot>
                                  </p:childTnLst>
                                </p:cTn>
                              </p:par>
                              <p:par>
                                <p:cTn id="1749" presetID="8" presetClass="emph" presetSubtype="0" fill="hold" grpId="4" nodeType="withEffect">
                                  <p:stCondLst>
                                    <p:cond delay="0"/>
                                  </p:stCondLst>
                                  <p:childTnLst>
                                    <p:animRot by="-21600000">
                                      <p:cBhvr>
                                        <p:cTn id="1750" dur="3000" fill="hold"/>
                                        <p:tgtEl>
                                          <p:spTgt spid="104"/>
                                        </p:tgtEl>
                                        <p:attrNameLst>
                                          <p:attrName>r</p:attrName>
                                        </p:attrNameLst>
                                      </p:cBhvr>
                                    </p:animRot>
                                  </p:childTnLst>
                                </p:cTn>
                              </p:par>
                              <p:par>
                                <p:cTn id="1751" presetID="8" presetClass="emph" presetSubtype="0" fill="hold" grpId="4" nodeType="withEffect">
                                  <p:stCondLst>
                                    <p:cond delay="0"/>
                                  </p:stCondLst>
                                  <p:childTnLst>
                                    <p:animRot by="-21600000">
                                      <p:cBhvr>
                                        <p:cTn id="1752" dur="3000" fill="hold"/>
                                        <p:tgtEl>
                                          <p:spTgt spid="105"/>
                                        </p:tgtEl>
                                        <p:attrNameLst>
                                          <p:attrName>r</p:attrName>
                                        </p:attrNameLst>
                                      </p:cBhvr>
                                    </p:animRot>
                                  </p:childTnLst>
                                </p:cTn>
                              </p:par>
                              <p:par>
                                <p:cTn id="1753" presetID="8" presetClass="emph" presetSubtype="0" fill="hold" grpId="4" nodeType="withEffect">
                                  <p:stCondLst>
                                    <p:cond delay="0"/>
                                  </p:stCondLst>
                                  <p:childTnLst>
                                    <p:animRot by="-21600000">
                                      <p:cBhvr>
                                        <p:cTn id="1754" dur="3000" fill="hold"/>
                                        <p:tgtEl>
                                          <p:spTgt spid="106"/>
                                        </p:tgtEl>
                                        <p:attrNameLst>
                                          <p:attrName>r</p:attrName>
                                        </p:attrNameLst>
                                      </p:cBhvr>
                                    </p:animRot>
                                  </p:childTnLst>
                                </p:cTn>
                              </p:par>
                              <p:par>
                                <p:cTn id="1755" presetID="8" presetClass="emph" presetSubtype="0" fill="hold" grpId="4" nodeType="withEffect">
                                  <p:stCondLst>
                                    <p:cond delay="0"/>
                                  </p:stCondLst>
                                  <p:childTnLst>
                                    <p:animRot by="-21600000">
                                      <p:cBhvr>
                                        <p:cTn id="1756" dur="3000" fill="hold"/>
                                        <p:tgtEl>
                                          <p:spTgt spid="107"/>
                                        </p:tgtEl>
                                        <p:attrNameLst>
                                          <p:attrName>r</p:attrName>
                                        </p:attrNameLst>
                                      </p:cBhvr>
                                    </p:animRot>
                                  </p:childTnLst>
                                </p:cTn>
                              </p:par>
                              <p:par>
                                <p:cTn id="1757" presetID="8" presetClass="emph" presetSubtype="0" fill="hold" grpId="4" nodeType="withEffect">
                                  <p:stCondLst>
                                    <p:cond delay="0"/>
                                  </p:stCondLst>
                                  <p:childTnLst>
                                    <p:animRot by="-21600000">
                                      <p:cBhvr>
                                        <p:cTn id="1758" dur="3000" fill="hold"/>
                                        <p:tgtEl>
                                          <p:spTgt spid="108"/>
                                        </p:tgtEl>
                                        <p:attrNameLst>
                                          <p:attrName>r</p:attrName>
                                        </p:attrNameLst>
                                      </p:cBhvr>
                                    </p:animRot>
                                  </p:childTnLst>
                                </p:cTn>
                              </p:par>
                              <p:par>
                                <p:cTn id="1759" presetID="8" presetClass="emph" presetSubtype="0" fill="hold" grpId="4" nodeType="withEffect">
                                  <p:stCondLst>
                                    <p:cond delay="0"/>
                                  </p:stCondLst>
                                  <p:childTnLst>
                                    <p:animRot by="-21600000">
                                      <p:cBhvr>
                                        <p:cTn id="1760" dur="3000" fill="hold"/>
                                        <p:tgtEl>
                                          <p:spTgt spid="109"/>
                                        </p:tgtEl>
                                        <p:attrNameLst>
                                          <p:attrName>r</p:attrName>
                                        </p:attrNameLst>
                                      </p:cBhvr>
                                    </p:animRot>
                                  </p:childTnLst>
                                </p:cTn>
                              </p:par>
                              <p:par>
                                <p:cTn id="1761" presetID="8" presetClass="emph" presetSubtype="0" fill="hold" grpId="4" nodeType="withEffect">
                                  <p:stCondLst>
                                    <p:cond delay="0"/>
                                  </p:stCondLst>
                                  <p:childTnLst>
                                    <p:animRot by="-21600000">
                                      <p:cBhvr>
                                        <p:cTn id="1762" dur="3000" fill="hold"/>
                                        <p:tgtEl>
                                          <p:spTgt spid="110"/>
                                        </p:tgtEl>
                                        <p:attrNameLst>
                                          <p:attrName>r</p:attrName>
                                        </p:attrNameLst>
                                      </p:cBhvr>
                                    </p:animRot>
                                  </p:childTnLst>
                                </p:cTn>
                              </p:par>
                              <p:par>
                                <p:cTn id="1763" presetID="8" presetClass="emph" presetSubtype="0" fill="hold" grpId="4" nodeType="withEffect">
                                  <p:stCondLst>
                                    <p:cond delay="0"/>
                                  </p:stCondLst>
                                  <p:childTnLst>
                                    <p:animRot by="-21600000">
                                      <p:cBhvr>
                                        <p:cTn id="1764" dur="3000" fill="hold"/>
                                        <p:tgtEl>
                                          <p:spTgt spid="111"/>
                                        </p:tgtEl>
                                        <p:attrNameLst>
                                          <p:attrName>r</p:attrName>
                                        </p:attrNameLst>
                                      </p:cBhvr>
                                    </p:animRot>
                                  </p:childTnLst>
                                </p:cTn>
                              </p:par>
                              <p:par>
                                <p:cTn id="1765" presetID="8" presetClass="emph" presetSubtype="0" fill="hold" grpId="4" nodeType="withEffect">
                                  <p:stCondLst>
                                    <p:cond delay="0"/>
                                  </p:stCondLst>
                                  <p:childTnLst>
                                    <p:animRot by="-21600000">
                                      <p:cBhvr>
                                        <p:cTn id="1766" dur="3000" fill="hold"/>
                                        <p:tgtEl>
                                          <p:spTgt spid="112"/>
                                        </p:tgtEl>
                                        <p:attrNameLst>
                                          <p:attrName>r</p:attrName>
                                        </p:attrNameLst>
                                      </p:cBhvr>
                                    </p:animRot>
                                  </p:childTnLst>
                                </p:cTn>
                              </p:par>
                              <p:par>
                                <p:cTn id="1767" presetID="8" presetClass="emph" presetSubtype="0" fill="hold" grpId="4" nodeType="withEffect">
                                  <p:stCondLst>
                                    <p:cond delay="0"/>
                                  </p:stCondLst>
                                  <p:childTnLst>
                                    <p:animRot by="-21600000">
                                      <p:cBhvr>
                                        <p:cTn id="1768" dur="3000" fill="hold"/>
                                        <p:tgtEl>
                                          <p:spTgt spid="113"/>
                                        </p:tgtEl>
                                        <p:attrNameLst>
                                          <p:attrName>r</p:attrName>
                                        </p:attrNameLst>
                                      </p:cBhvr>
                                    </p:animRot>
                                  </p:childTnLst>
                                </p:cTn>
                              </p:par>
                              <p:par>
                                <p:cTn id="1769" presetID="23" presetClass="entr" presetSubtype="272" fill="hold" nodeType="withEffect">
                                  <p:stCondLst>
                                    <p:cond delay="0"/>
                                  </p:stCondLst>
                                  <p:childTnLst>
                                    <p:set>
                                      <p:cBhvr>
                                        <p:cTn id="1770" dur="1" fill="hold">
                                          <p:stCondLst>
                                            <p:cond delay="0"/>
                                          </p:stCondLst>
                                        </p:cTn>
                                        <p:tgtEl>
                                          <p:spTgt spid="116"/>
                                        </p:tgtEl>
                                        <p:attrNameLst>
                                          <p:attrName>style.visibility</p:attrName>
                                        </p:attrNameLst>
                                      </p:cBhvr>
                                      <p:to>
                                        <p:strVal val="visible"/>
                                      </p:to>
                                    </p:set>
                                    <p:anim calcmode="lin" valueType="num">
                                      <p:cBhvr>
                                        <p:cTn id="1771" dur="3000" fill="hold"/>
                                        <p:tgtEl>
                                          <p:spTgt spid="116"/>
                                        </p:tgtEl>
                                        <p:attrNameLst>
                                          <p:attrName>ppt_w</p:attrName>
                                        </p:attrNameLst>
                                      </p:cBhvr>
                                      <p:tavLst>
                                        <p:tav tm="0">
                                          <p:val>
                                            <p:strVal val="2/3*#ppt_w"/>
                                          </p:val>
                                        </p:tav>
                                        <p:tav tm="100000">
                                          <p:val>
                                            <p:strVal val="#ppt_w"/>
                                          </p:val>
                                        </p:tav>
                                      </p:tavLst>
                                    </p:anim>
                                    <p:anim calcmode="lin" valueType="num">
                                      <p:cBhvr>
                                        <p:cTn id="1772" dur="3000" fill="hold"/>
                                        <p:tgtEl>
                                          <p:spTgt spid="116"/>
                                        </p:tgtEl>
                                        <p:attrNameLst>
                                          <p:attrName>ppt_h</p:attrName>
                                        </p:attrNameLst>
                                      </p:cBhvr>
                                      <p:tavLst>
                                        <p:tav tm="0">
                                          <p:val>
                                            <p:strVal val="2/3*#ppt_h"/>
                                          </p:val>
                                        </p:tav>
                                        <p:tav tm="100000">
                                          <p:val>
                                            <p:strVal val="#ppt_h"/>
                                          </p:val>
                                        </p:tav>
                                      </p:tavLst>
                                    </p:anim>
                                  </p:childTnLst>
                                </p:cTn>
                              </p:par>
                              <p:par>
                                <p:cTn id="1773" presetID="6" presetClass="entr" presetSubtype="32" fill="hold" nodeType="withEffect">
                                  <p:stCondLst>
                                    <p:cond delay="0"/>
                                  </p:stCondLst>
                                  <p:childTnLst>
                                    <p:set>
                                      <p:cBhvr>
                                        <p:cTn id="1774" dur="1" fill="hold">
                                          <p:stCondLst>
                                            <p:cond delay="0"/>
                                          </p:stCondLst>
                                        </p:cTn>
                                        <p:tgtEl>
                                          <p:spTgt spid="116"/>
                                        </p:tgtEl>
                                        <p:attrNameLst>
                                          <p:attrName>style.visibility</p:attrName>
                                        </p:attrNameLst>
                                      </p:cBhvr>
                                      <p:to>
                                        <p:strVal val="visible"/>
                                      </p:to>
                                    </p:set>
                                    <p:animEffect transition="in" filter="circle(out)">
                                      <p:cBhvr>
                                        <p:cTn id="1775" dur="30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animBg="1"/>
      <p:bldP spid="101" grpId="1" animBg="1"/>
      <p:bldP spid="101" grpId="2" animBg="1"/>
      <p:bldP spid="101" grpId="3" animBg="1"/>
      <p:bldP spid="101" grpId="4" animBg="1"/>
      <p:bldP spid="102" grpId="0" animBg="1"/>
      <p:bldP spid="102" grpId="1" animBg="1"/>
      <p:bldP spid="102" grpId="2" animBg="1"/>
      <p:bldP spid="102" grpId="3" animBg="1"/>
      <p:bldP spid="102" grpId="4" animBg="1"/>
      <p:bldP spid="103" grpId="0" animBg="1"/>
      <p:bldP spid="103" grpId="1" animBg="1"/>
      <p:bldP spid="103" grpId="2" animBg="1"/>
      <p:bldP spid="103" grpId="3" animBg="1"/>
      <p:bldP spid="103" grpId="4" animBg="1"/>
      <p:bldP spid="104" grpId="0" animBg="1"/>
      <p:bldP spid="104" grpId="1" animBg="1"/>
      <p:bldP spid="104" grpId="2" animBg="1"/>
      <p:bldP spid="104" grpId="3" animBg="1"/>
      <p:bldP spid="104" grpId="4" animBg="1"/>
      <p:bldP spid="105" grpId="0" animBg="1"/>
      <p:bldP spid="105" grpId="1" animBg="1"/>
      <p:bldP spid="105" grpId="2" animBg="1"/>
      <p:bldP spid="105" grpId="3" animBg="1"/>
      <p:bldP spid="105" grpId="4" animBg="1"/>
      <p:bldP spid="106" grpId="0" animBg="1"/>
      <p:bldP spid="106" grpId="1" animBg="1"/>
      <p:bldP spid="106" grpId="2" animBg="1"/>
      <p:bldP spid="106" grpId="3" animBg="1"/>
      <p:bldP spid="106" grpId="4" animBg="1"/>
      <p:bldP spid="107" grpId="0" animBg="1"/>
      <p:bldP spid="107" grpId="1" animBg="1"/>
      <p:bldP spid="107" grpId="2" animBg="1"/>
      <p:bldP spid="107" grpId="3" animBg="1"/>
      <p:bldP spid="107" grpId="4" animBg="1"/>
      <p:bldP spid="108" grpId="0" animBg="1"/>
      <p:bldP spid="108" grpId="1" animBg="1"/>
      <p:bldP spid="108" grpId="2" animBg="1"/>
      <p:bldP spid="108" grpId="3" animBg="1"/>
      <p:bldP spid="108" grpId="4" animBg="1"/>
      <p:bldP spid="109" grpId="0" animBg="1"/>
      <p:bldP spid="109" grpId="1" animBg="1"/>
      <p:bldP spid="109" grpId="2" animBg="1"/>
      <p:bldP spid="109" grpId="3" animBg="1"/>
      <p:bldP spid="109" grpId="4" animBg="1"/>
      <p:bldP spid="110" grpId="0" animBg="1"/>
      <p:bldP spid="110" grpId="1" animBg="1"/>
      <p:bldP spid="110" grpId="2" animBg="1"/>
      <p:bldP spid="110" grpId="3" animBg="1"/>
      <p:bldP spid="110" grpId="4" animBg="1"/>
      <p:bldP spid="111" grpId="0" animBg="1"/>
      <p:bldP spid="111" grpId="1" animBg="1"/>
      <p:bldP spid="111" grpId="2" animBg="1"/>
      <p:bldP spid="111" grpId="3" animBg="1"/>
      <p:bldP spid="111" grpId="4" animBg="1"/>
      <p:bldP spid="112" grpId="0" animBg="1"/>
      <p:bldP spid="112" grpId="1" animBg="1"/>
      <p:bldP spid="112" grpId="2" animBg="1"/>
      <p:bldP spid="112" grpId="3" animBg="1"/>
      <p:bldP spid="112" grpId="4" animBg="1"/>
      <p:bldP spid="113" grpId="0" animBg="1"/>
      <p:bldP spid="113" grpId="1" animBg="1"/>
      <p:bldP spid="113" grpId="2" animBg="1"/>
      <p:bldP spid="113" grpId="3" animBg="1"/>
      <p:bldP spid="113" grpId="4" animBg="1"/>
      <p:bldP spid="11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 Grupo"/>
          <p:cNvGrpSpPr/>
          <p:nvPr/>
        </p:nvGrpSpPr>
        <p:grpSpPr>
          <a:xfrm>
            <a:off x="22139" y="-34402"/>
            <a:ext cx="9144000" cy="5177902"/>
            <a:chOff x="0" y="0"/>
            <a:chExt cx="9144000" cy="5143500"/>
          </a:xfrm>
        </p:grpSpPr>
        <p:sp>
          <p:nvSpPr>
            <p:cNvPr id="3" name="2 Rectángulo"/>
            <p:cNvSpPr/>
            <p:nvPr/>
          </p:nvSpPr>
          <p:spPr>
            <a:xfrm rot="10800000">
              <a:off x="0" y="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chemeClr val="tx1">
                    <a:lumMod val="9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572000" y="257175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chemeClr val="tx1">
                    <a:lumMod val="9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0800000" flipH="1">
              <a:off x="4572000" y="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chemeClr val="tx1">
                    <a:lumMod val="9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0" y="2571750"/>
              <a:ext cx="4572000" cy="2571750"/>
            </a:xfrm>
            <a:prstGeom prst="rect">
              <a:avLst/>
            </a:prstGeom>
            <a:gradFill flip="none" rotWithShape="1">
              <a:gsLst>
                <a:gs pos="72000">
                  <a:srgbClr val="243A27"/>
                </a:gs>
                <a:gs pos="24000">
                  <a:srgbClr val="1A1245">
                    <a:lumMod val="24000"/>
                  </a:srgbClr>
                </a:gs>
                <a:gs pos="100000">
                  <a:srgbClr val="C00000">
                    <a:lumMod val="4000"/>
                  </a:srgbClr>
                </a:gs>
                <a:gs pos="60000">
                  <a:srgbClr val="5454D4">
                    <a:alpha val="97000"/>
                    <a:lumMod val="7000"/>
                  </a:srgbClr>
                </a:gs>
                <a:gs pos="87000">
                  <a:schemeClr val="tx1">
                    <a:lumMod val="95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1" name="60 Imagen"/>
          <p:cNvPicPr>
            <a:picLocks noChangeAspect="1"/>
          </p:cNvPicPr>
          <p:nvPr/>
        </p:nvPicPr>
        <p:blipFill>
          <a:blip r:embed="rId2" cstate="email">
            <a:extLst>
              <a:ext uri="{BEBA8EAE-BF5A-486C-A8C5-ECC9F3942E4B}">
                <a14:imgProps xmlns:a14="http://schemas.microsoft.com/office/drawing/2010/main">
                  <a14:imgLayer r:embed="rId3">
                    <a14:imgEffect>
                      <a14:saturation sat="400000"/>
                    </a14:imgEffect>
                    <a14:imgEffect>
                      <a14:brightnessContrast bright="33000"/>
                    </a14:imgEffect>
                  </a14:imgLayer>
                </a14:imgProps>
              </a:ext>
              <a:ext uri="{28A0092B-C50C-407E-A947-70E740481C1C}">
                <a14:useLocalDpi xmlns:a14="http://schemas.microsoft.com/office/drawing/2010/main"/>
              </a:ext>
            </a:extLst>
          </a:blip>
          <a:stretch>
            <a:fillRect/>
          </a:stretch>
        </p:blipFill>
        <p:spPr>
          <a:xfrm>
            <a:off x="1800000" y="0"/>
            <a:ext cx="5602310" cy="5143500"/>
          </a:xfrm>
          <a:prstGeom prst="rect">
            <a:avLst/>
          </a:prstGeom>
        </p:spPr>
      </p:pic>
      <p:pic>
        <p:nvPicPr>
          <p:cNvPr id="58" name="57 Imagen" descr="Diapositiva43"/>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0" y="-33710"/>
            <a:ext cx="9174934" cy="5177210"/>
          </a:xfrm>
          <a:prstGeom prst="rect">
            <a:avLst/>
          </a:prstGeom>
          <a:noFill/>
          <a:ln>
            <a:noFill/>
          </a:ln>
        </p:spPr>
      </p:pic>
      <p:sp>
        <p:nvSpPr>
          <p:cNvPr id="7" name="1 Onda"/>
          <p:cNvSpPr/>
          <p:nvPr/>
        </p:nvSpPr>
        <p:spPr>
          <a:xfrm rot="5400000">
            <a:off x="3975843" y="31568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Picture 2"/>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276000" y="1275606"/>
            <a:ext cx="2592288" cy="259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1 Onda"/>
          <p:cNvSpPr/>
          <p:nvPr/>
        </p:nvSpPr>
        <p:spPr>
          <a:xfrm rot="6119343">
            <a:off x="4492438" y="1253223"/>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1 Onda"/>
          <p:cNvSpPr/>
          <p:nvPr/>
        </p:nvSpPr>
        <p:spPr>
          <a:xfrm rot="16919343">
            <a:off x="4047016" y="351326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Onda"/>
          <p:cNvSpPr/>
          <p:nvPr/>
        </p:nvSpPr>
        <p:spPr>
          <a:xfrm rot="11519343">
            <a:off x="5440065" y="2620897"/>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Onda"/>
          <p:cNvSpPr/>
          <p:nvPr/>
        </p:nvSpPr>
        <p:spPr>
          <a:xfrm rot="719343">
            <a:off x="3072202" y="2133110"/>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Onda"/>
          <p:cNvSpPr/>
          <p:nvPr/>
        </p:nvSpPr>
        <p:spPr>
          <a:xfrm rot="7457321">
            <a:off x="4949227" y="145424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Onda"/>
          <p:cNvSpPr/>
          <p:nvPr/>
        </p:nvSpPr>
        <p:spPr>
          <a:xfrm rot="18257321">
            <a:off x="3612465" y="3348914"/>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Onda"/>
          <p:cNvSpPr/>
          <p:nvPr/>
        </p:nvSpPr>
        <p:spPr>
          <a:xfrm rot="12857321">
            <a:off x="5293453" y="306136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Onda"/>
          <p:cNvSpPr/>
          <p:nvPr/>
        </p:nvSpPr>
        <p:spPr>
          <a:xfrm rot="2057321">
            <a:off x="3279166" y="175084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Onda"/>
          <p:cNvSpPr/>
          <p:nvPr/>
        </p:nvSpPr>
        <p:spPr>
          <a:xfrm rot="8773869">
            <a:off x="5263089" y="17984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Onda"/>
          <p:cNvSpPr/>
          <p:nvPr/>
        </p:nvSpPr>
        <p:spPr>
          <a:xfrm rot="19573869">
            <a:off x="3276359" y="306337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Onda"/>
          <p:cNvSpPr/>
          <p:nvPr/>
        </p:nvSpPr>
        <p:spPr>
          <a:xfrm rot="14173869">
            <a:off x="4960635" y="3407531"/>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Onda"/>
          <p:cNvSpPr/>
          <p:nvPr/>
        </p:nvSpPr>
        <p:spPr>
          <a:xfrm rot="3373869">
            <a:off x="3588812" y="1478254"/>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Onda"/>
          <p:cNvSpPr/>
          <p:nvPr/>
        </p:nvSpPr>
        <p:spPr>
          <a:xfrm rot="10044740">
            <a:off x="5434682" y="2149972"/>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Onda"/>
          <p:cNvSpPr/>
          <p:nvPr/>
        </p:nvSpPr>
        <p:spPr>
          <a:xfrm rot="20844740">
            <a:off x="3092859" y="2631989"/>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Onda"/>
          <p:cNvSpPr/>
          <p:nvPr/>
        </p:nvSpPr>
        <p:spPr>
          <a:xfrm rot="15444740">
            <a:off x="4576255" y="35270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Onda"/>
          <p:cNvSpPr/>
          <p:nvPr/>
        </p:nvSpPr>
        <p:spPr>
          <a:xfrm rot="4644740">
            <a:off x="4014415" y="12649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00B050">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Onda"/>
          <p:cNvSpPr/>
          <p:nvPr/>
        </p:nvSpPr>
        <p:spPr>
          <a:xfrm rot="6560160">
            <a:off x="4624341" y="1846572"/>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Onda"/>
          <p:cNvSpPr/>
          <p:nvPr/>
        </p:nvSpPr>
        <p:spPr>
          <a:xfrm rot="17360160">
            <a:off x="4219019" y="305518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Onda"/>
          <p:cNvSpPr/>
          <p:nvPr/>
        </p:nvSpPr>
        <p:spPr>
          <a:xfrm rot="11960160">
            <a:off x="5024860" y="26494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Onda"/>
          <p:cNvSpPr/>
          <p:nvPr/>
        </p:nvSpPr>
        <p:spPr>
          <a:xfrm rot="1160160">
            <a:off x="3824684" y="223694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Onda"/>
          <p:cNvSpPr/>
          <p:nvPr/>
        </p:nvSpPr>
        <p:spPr>
          <a:xfrm rot="7898138">
            <a:off x="4847706" y="1984629"/>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Onda"/>
          <p:cNvSpPr/>
          <p:nvPr/>
        </p:nvSpPr>
        <p:spPr>
          <a:xfrm rot="18698138">
            <a:off x="4004476" y="293855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Onda"/>
          <p:cNvSpPr/>
          <p:nvPr/>
        </p:nvSpPr>
        <p:spPr>
          <a:xfrm rot="13298138">
            <a:off x="4914614" y="288132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Onda"/>
          <p:cNvSpPr/>
          <p:nvPr/>
        </p:nvSpPr>
        <p:spPr>
          <a:xfrm rot="2498138">
            <a:off x="3962027" y="2040619"/>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Onda"/>
          <p:cNvSpPr/>
          <p:nvPr/>
        </p:nvSpPr>
        <p:spPr>
          <a:xfrm rot="9214686">
            <a:off x="4985450" y="219217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Onda"/>
          <p:cNvSpPr/>
          <p:nvPr/>
        </p:nvSpPr>
        <p:spPr>
          <a:xfrm rot="20014686">
            <a:off x="3850632" y="276170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Onda"/>
          <p:cNvSpPr/>
          <p:nvPr/>
        </p:nvSpPr>
        <p:spPr>
          <a:xfrm rot="14614686">
            <a:off x="4714258" y="3050161"/>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Onda"/>
          <p:cNvSpPr/>
          <p:nvPr/>
        </p:nvSpPr>
        <p:spPr>
          <a:xfrm rot="3814686">
            <a:off x="4144655" y="1910597"/>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Onda"/>
          <p:cNvSpPr/>
          <p:nvPr/>
        </p:nvSpPr>
        <p:spPr>
          <a:xfrm rot="10485557">
            <a:off x="5058000" y="2391573"/>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Onda"/>
          <p:cNvSpPr/>
          <p:nvPr/>
        </p:nvSpPr>
        <p:spPr>
          <a:xfrm rot="21285557">
            <a:off x="3797391" y="25110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Onda"/>
          <p:cNvSpPr/>
          <p:nvPr/>
        </p:nvSpPr>
        <p:spPr>
          <a:xfrm rot="15885557">
            <a:off x="4494544" y="3095280"/>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Onda"/>
          <p:cNvSpPr/>
          <p:nvPr/>
        </p:nvSpPr>
        <p:spPr>
          <a:xfrm rot="5085557">
            <a:off x="4373639" y="182354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solidFill>
            <a:srgbClr val="99FF33">
              <a:alpha val="82000"/>
            </a:srgbClr>
          </a:soli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Onda"/>
          <p:cNvSpPr/>
          <p:nvPr/>
        </p:nvSpPr>
        <p:spPr>
          <a:xfrm rot="6737978">
            <a:off x="4788543" y="49270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Onda"/>
          <p:cNvSpPr/>
          <p:nvPr/>
        </p:nvSpPr>
        <p:spPr>
          <a:xfrm rot="8054526">
            <a:off x="5418146" y="96494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Onda"/>
          <p:cNvSpPr/>
          <p:nvPr/>
        </p:nvSpPr>
        <p:spPr>
          <a:xfrm rot="9325397">
            <a:off x="5840684" y="148430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Onda"/>
          <p:cNvSpPr/>
          <p:nvPr/>
        </p:nvSpPr>
        <p:spPr>
          <a:xfrm rot="10800000">
            <a:off x="6012160" y="228371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Onda"/>
          <p:cNvSpPr/>
          <p:nvPr/>
        </p:nvSpPr>
        <p:spPr>
          <a:xfrm rot="12137978">
            <a:off x="5925800" y="308622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Onda"/>
          <p:cNvSpPr/>
          <p:nvPr/>
        </p:nvSpPr>
        <p:spPr>
          <a:xfrm rot="13454526">
            <a:off x="5503882" y="379556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Onda"/>
          <p:cNvSpPr/>
          <p:nvPr/>
        </p:nvSpPr>
        <p:spPr>
          <a:xfrm rot="14725397">
            <a:off x="4897875" y="415466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Onda"/>
          <p:cNvSpPr/>
          <p:nvPr/>
        </p:nvSpPr>
        <p:spPr>
          <a:xfrm rot="16200000">
            <a:off x="4032000" y="432251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Onda"/>
          <p:cNvSpPr/>
          <p:nvPr/>
        </p:nvSpPr>
        <p:spPr>
          <a:xfrm rot="17537978">
            <a:off x="3268154" y="419986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Onda"/>
          <p:cNvSpPr/>
          <p:nvPr/>
        </p:nvSpPr>
        <p:spPr>
          <a:xfrm rot="18854526">
            <a:off x="2622618" y="383543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Onda"/>
          <p:cNvSpPr/>
          <p:nvPr/>
        </p:nvSpPr>
        <p:spPr>
          <a:xfrm rot="20125397">
            <a:off x="2196857" y="315078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Onda"/>
          <p:cNvSpPr/>
          <p:nvPr/>
        </p:nvSpPr>
        <p:spPr>
          <a:xfrm>
            <a:off x="1979712" y="235572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Onda"/>
          <p:cNvSpPr/>
          <p:nvPr/>
        </p:nvSpPr>
        <p:spPr>
          <a:xfrm rot="1337978">
            <a:off x="2195539" y="1584035"/>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Onda"/>
          <p:cNvSpPr/>
          <p:nvPr/>
        </p:nvSpPr>
        <p:spPr>
          <a:xfrm rot="2654526">
            <a:off x="2605176" y="100828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Onda"/>
          <p:cNvSpPr/>
          <p:nvPr/>
        </p:nvSpPr>
        <p:spPr>
          <a:xfrm rot="3925397">
            <a:off x="3202094" y="508330"/>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a:gsLst>
              <a:gs pos="86000">
                <a:srgbClr val="00B050">
                  <a:lumMod val="67000"/>
                  <a:alpha val="72000"/>
                </a:srgbClr>
              </a:gs>
              <a:gs pos="16000">
                <a:srgbClr val="99FF33"/>
              </a:gs>
              <a:gs pos="59000">
                <a:srgbClr val="1C6E30">
                  <a:alpha val="68000"/>
                </a:srgbClr>
              </a:gs>
              <a:gs pos="98000">
                <a:srgbClr val="99FF33"/>
              </a:gs>
              <a:gs pos="3000">
                <a:srgbClr val="1C6E30">
                  <a:alpha val="82000"/>
                </a:srgbClr>
              </a:gs>
              <a:gs pos="73000">
                <a:srgbClr val="96FF75">
                  <a:alpha val="81000"/>
                </a:srgbClr>
              </a:gs>
              <a:gs pos="47000">
                <a:srgbClr val="99FF33"/>
              </a:gs>
              <a:gs pos="32000">
                <a:srgbClr val="1C6E30">
                  <a:alpha val="75000"/>
                </a:srgbClr>
              </a:gs>
            </a:gsLst>
            <a:path path="circle">
              <a:fillToRect l="100000" b="100000"/>
            </a:path>
          </a:gradFill>
          <a:ln w="9525">
            <a:noFill/>
          </a:ln>
          <a:effectLst/>
          <a:scene3d>
            <a:camera prst="obliqueBottomRight"/>
            <a:lightRig rig="glow" dir="t"/>
          </a:scene3d>
          <a:sp3d extrusionH="50800" prstMaterial="metal">
            <a:bevelT w="374650" prst="slop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flipH="1">
            <a:off x="0" y="-164554"/>
            <a:ext cx="9249239" cy="5412741"/>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51408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3500" fill="hold"/>
                                        <p:tgtEl>
                                          <p:spTgt spid="7"/>
                                        </p:tgtEl>
                                        <p:attrNameLst>
                                          <p:attrName>ppt_w</p:attrName>
                                        </p:attrNameLst>
                                      </p:cBhvr>
                                      <p:tavLst>
                                        <p:tav tm="0">
                                          <p:val>
                                            <p:fltVal val="0"/>
                                          </p:val>
                                        </p:tav>
                                        <p:tav tm="100000">
                                          <p:val>
                                            <p:strVal val="#ppt_w"/>
                                          </p:val>
                                        </p:tav>
                                      </p:tavLst>
                                    </p:anim>
                                    <p:anim calcmode="lin" valueType="num">
                                      <p:cBhvr>
                                        <p:cTn id="8" dur="3500" fill="hold"/>
                                        <p:tgtEl>
                                          <p:spTgt spid="7"/>
                                        </p:tgtEl>
                                        <p:attrNameLst>
                                          <p:attrName>ppt_h</p:attrName>
                                        </p:attrNameLst>
                                      </p:cBhvr>
                                      <p:tavLst>
                                        <p:tav tm="0">
                                          <p:val>
                                            <p:fltVal val="0"/>
                                          </p:val>
                                        </p:tav>
                                        <p:tav tm="100000">
                                          <p:val>
                                            <p:strVal val="#ppt_h"/>
                                          </p:val>
                                        </p:tav>
                                      </p:tavLst>
                                    </p:anim>
                                    <p:anim calcmode="lin" valueType="num">
                                      <p:cBhvr>
                                        <p:cTn id="9" dur="3500" fill="hold"/>
                                        <p:tgtEl>
                                          <p:spTgt spid="7"/>
                                        </p:tgtEl>
                                        <p:attrNameLst>
                                          <p:attrName>ppt_x</p:attrName>
                                        </p:attrNameLst>
                                      </p:cBhvr>
                                      <p:tavLst>
                                        <p:tav tm="0">
                                          <p:val>
                                            <p:fltVal val="0.5"/>
                                          </p:val>
                                        </p:tav>
                                        <p:tav tm="100000">
                                          <p:val>
                                            <p:strVal val="#ppt_x"/>
                                          </p:val>
                                        </p:tav>
                                      </p:tavLst>
                                    </p:anim>
                                    <p:anim calcmode="lin" valueType="num">
                                      <p:cBhvr>
                                        <p:cTn id="10" dur="3500" fill="hold"/>
                                        <p:tgtEl>
                                          <p:spTgt spid="7"/>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49"/>
                                        </p:tgtEl>
                                        <p:attrNameLst>
                                          <p:attrName>style.visibility</p:attrName>
                                        </p:attrNameLst>
                                      </p:cBhvr>
                                      <p:to>
                                        <p:strVal val="visible"/>
                                      </p:to>
                                    </p:set>
                                    <p:anim calcmode="lin" valueType="num">
                                      <p:cBhvr>
                                        <p:cTn id="13" dur="3500" fill="hold"/>
                                        <p:tgtEl>
                                          <p:spTgt spid="49"/>
                                        </p:tgtEl>
                                        <p:attrNameLst>
                                          <p:attrName>ppt_w</p:attrName>
                                        </p:attrNameLst>
                                      </p:cBhvr>
                                      <p:tavLst>
                                        <p:tav tm="0">
                                          <p:val>
                                            <p:fltVal val="0"/>
                                          </p:val>
                                        </p:tav>
                                        <p:tav tm="100000">
                                          <p:val>
                                            <p:strVal val="#ppt_w"/>
                                          </p:val>
                                        </p:tav>
                                      </p:tavLst>
                                    </p:anim>
                                    <p:anim calcmode="lin" valueType="num">
                                      <p:cBhvr>
                                        <p:cTn id="14" dur="3500" fill="hold"/>
                                        <p:tgtEl>
                                          <p:spTgt spid="49"/>
                                        </p:tgtEl>
                                        <p:attrNameLst>
                                          <p:attrName>ppt_h</p:attrName>
                                        </p:attrNameLst>
                                      </p:cBhvr>
                                      <p:tavLst>
                                        <p:tav tm="0">
                                          <p:val>
                                            <p:fltVal val="0"/>
                                          </p:val>
                                        </p:tav>
                                        <p:tav tm="100000">
                                          <p:val>
                                            <p:strVal val="#ppt_h"/>
                                          </p:val>
                                        </p:tav>
                                      </p:tavLst>
                                    </p:anim>
                                    <p:anim calcmode="lin" valueType="num">
                                      <p:cBhvr>
                                        <p:cTn id="15" dur="3500" fill="hold"/>
                                        <p:tgtEl>
                                          <p:spTgt spid="49"/>
                                        </p:tgtEl>
                                        <p:attrNameLst>
                                          <p:attrName>ppt_x</p:attrName>
                                        </p:attrNameLst>
                                      </p:cBhvr>
                                      <p:tavLst>
                                        <p:tav tm="0">
                                          <p:val>
                                            <p:fltVal val="0.5"/>
                                          </p:val>
                                        </p:tav>
                                        <p:tav tm="100000">
                                          <p:val>
                                            <p:strVal val="#ppt_x"/>
                                          </p:val>
                                        </p:tav>
                                      </p:tavLst>
                                    </p:anim>
                                    <p:anim calcmode="lin" valueType="num">
                                      <p:cBhvr>
                                        <p:cTn id="16" dur="3500" fill="hold"/>
                                        <p:tgtEl>
                                          <p:spTgt spid="49"/>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3500" fill="hold"/>
                                        <p:tgtEl>
                                          <p:spTgt spid="45"/>
                                        </p:tgtEl>
                                        <p:attrNameLst>
                                          <p:attrName>ppt_w</p:attrName>
                                        </p:attrNameLst>
                                      </p:cBhvr>
                                      <p:tavLst>
                                        <p:tav tm="0">
                                          <p:val>
                                            <p:fltVal val="0"/>
                                          </p:val>
                                        </p:tav>
                                        <p:tav tm="100000">
                                          <p:val>
                                            <p:strVal val="#ppt_w"/>
                                          </p:val>
                                        </p:tav>
                                      </p:tavLst>
                                    </p:anim>
                                    <p:anim calcmode="lin" valueType="num">
                                      <p:cBhvr>
                                        <p:cTn id="20" dur="3500" fill="hold"/>
                                        <p:tgtEl>
                                          <p:spTgt spid="45"/>
                                        </p:tgtEl>
                                        <p:attrNameLst>
                                          <p:attrName>ppt_h</p:attrName>
                                        </p:attrNameLst>
                                      </p:cBhvr>
                                      <p:tavLst>
                                        <p:tav tm="0">
                                          <p:val>
                                            <p:fltVal val="0"/>
                                          </p:val>
                                        </p:tav>
                                        <p:tav tm="100000">
                                          <p:val>
                                            <p:strVal val="#ppt_h"/>
                                          </p:val>
                                        </p:tav>
                                      </p:tavLst>
                                    </p:anim>
                                    <p:anim calcmode="lin" valueType="num">
                                      <p:cBhvr>
                                        <p:cTn id="21" dur="3500" fill="hold"/>
                                        <p:tgtEl>
                                          <p:spTgt spid="45"/>
                                        </p:tgtEl>
                                        <p:attrNameLst>
                                          <p:attrName>ppt_x</p:attrName>
                                        </p:attrNameLst>
                                      </p:cBhvr>
                                      <p:tavLst>
                                        <p:tav tm="0">
                                          <p:val>
                                            <p:fltVal val="0.5"/>
                                          </p:val>
                                        </p:tav>
                                        <p:tav tm="100000">
                                          <p:val>
                                            <p:strVal val="#ppt_x"/>
                                          </p:val>
                                        </p:tav>
                                      </p:tavLst>
                                    </p:anim>
                                    <p:anim calcmode="lin" valueType="num">
                                      <p:cBhvr>
                                        <p:cTn id="22" dur="3500" fill="hold"/>
                                        <p:tgtEl>
                                          <p:spTgt spid="45"/>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53"/>
                                        </p:tgtEl>
                                        <p:attrNameLst>
                                          <p:attrName>style.visibility</p:attrName>
                                        </p:attrNameLst>
                                      </p:cBhvr>
                                      <p:to>
                                        <p:strVal val="visible"/>
                                      </p:to>
                                    </p:set>
                                    <p:anim calcmode="lin" valueType="num">
                                      <p:cBhvr>
                                        <p:cTn id="25" dur="3500" fill="hold"/>
                                        <p:tgtEl>
                                          <p:spTgt spid="53"/>
                                        </p:tgtEl>
                                        <p:attrNameLst>
                                          <p:attrName>ppt_w</p:attrName>
                                        </p:attrNameLst>
                                      </p:cBhvr>
                                      <p:tavLst>
                                        <p:tav tm="0">
                                          <p:val>
                                            <p:fltVal val="0"/>
                                          </p:val>
                                        </p:tav>
                                        <p:tav tm="100000">
                                          <p:val>
                                            <p:strVal val="#ppt_w"/>
                                          </p:val>
                                        </p:tav>
                                      </p:tavLst>
                                    </p:anim>
                                    <p:anim calcmode="lin" valueType="num">
                                      <p:cBhvr>
                                        <p:cTn id="26" dur="3500" fill="hold"/>
                                        <p:tgtEl>
                                          <p:spTgt spid="53"/>
                                        </p:tgtEl>
                                        <p:attrNameLst>
                                          <p:attrName>ppt_h</p:attrName>
                                        </p:attrNameLst>
                                      </p:cBhvr>
                                      <p:tavLst>
                                        <p:tav tm="0">
                                          <p:val>
                                            <p:fltVal val="0"/>
                                          </p:val>
                                        </p:tav>
                                        <p:tav tm="100000">
                                          <p:val>
                                            <p:strVal val="#ppt_h"/>
                                          </p:val>
                                        </p:tav>
                                      </p:tavLst>
                                    </p:anim>
                                    <p:anim calcmode="lin" valueType="num">
                                      <p:cBhvr>
                                        <p:cTn id="27" dur="3500" fill="hold"/>
                                        <p:tgtEl>
                                          <p:spTgt spid="53"/>
                                        </p:tgtEl>
                                        <p:attrNameLst>
                                          <p:attrName>ppt_x</p:attrName>
                                        </p:attrNameLst>
                                      </p:cBhvr>
                                      <p:tavLst>
                                        <p:tav tm="0">
                                          <p:val>
                                            <p:fltVal val="0.5"/>
                                          </p:val>
                                        </p:tav>
                                        <p:tav tm="100000">
                                          <p:val>
                                            <p:strVal val="#ppt_x"/>
                                          </p:val>
                                        </p:tav>
                                      </p:tavLst>
                                    </p:anim>
                                    <p:anim calcmode="lin" valueType="num">
                                      <p:cBhvr>
                                        <p:cTn id="28" dur="3500" fill="hold"/>
                                        <p:tgtEl>
                                          <p:spTgt spid="53"/>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42"/>
                                        </p:tgtEl>
                                        <p:attrNameLst>
                                          <p:attrName>style.visibility</p:attrName>
                                        </p:attrNameLst>
                                      </p:cBhvr>
                                      <p:to>
                                        <p:strVal val="visible"/>
                                      </p:to>
                                    </p:set>
                                    <p:anim calcmode="lin" valueType="num">
                                      <p:cBhvr>
                                        <p:cTn id="31" dur="3500" fill="hold"/>
                                        <p:tgtEl>
                                          <p:spTgt spid="42"/>
                                        </p:tgtEl>
                                        <p:attrNameLst>
                                          <p:attrName>ppt_w</p:attrName>
                                        </p:attrNameLst>
                                      </p:cBhvr>
                                      <p:tavLst>
                                        <p:tav tm="0">
                                          <p:val>
                                            <p:fltVal val="0"/>
                                          </p:val>
                                        </p:tav>
                                        <p:tav tm="100000">
                                          <p:val>
                                            <p:strVal val="#ppt_w"/>
                                          </p:val>
                                        </p:tav>
                                      </p:tavLst>
                                    </p:anim>
                                    <p:anim calcmode="lin" valueType="num">
                                      <p:cBhvr>
                                        <p:cTn id="32" dur="3500" fill="hold"/>
                                        <p:tgtEl>
                                          <p:spTgt spid="42"/>
                                        </p:tgtEl>
                                        <p:attrNameLst>
                                          <p:attrName>ppt_h</p:attrName>
                                        </p:attrNameLst>
                                      </p:cBhvr>
                                      <p:tavLst>
                                        <p:tav tm="0">
                                          <p:val>
                                            <p:fltVal val="0"/>
                                          </p:val>
                                        </p:tav>
                                        <p:tav tm="100000">
                                          <p:val>
                                            <p:strVal val="#ppt_h"/>
                                          </p:val>
                                        </p:tav>
                                      </p:tavLst>
                                    </p:anim>
                                    <p:anim calcmode="lin" valueType="num">
                                      <p:cBhvr>
                                        <p:cTn id="33" dur="3500" fill="hold"/>
                                        <p:tgtEl>
                                          <p:spTgt spid="42"/>
                                        </p:tgtEl>
                                        <p:attrNameLst>
                                          <p:attrName>ppt_x</p:attrName>
                                        </p:attrNameLst>
                                      </p:cBhvr>
                                      <p:tavLst>
                                        <p:tav tm="0">
                                          <p:val>
                                            <p:fltVal val="0.5"/>
                                          </p:val>
                                        </p:tav>
                                        <p:tav tm="100000">
                                          <p:val>
                                            <p:strVal val="#ppt_x"/>
                                          </p:val>
                                        </p:tav>
                                      </p:tavLst>
                                    </p:anim>
                                    <p:anim calcmode="lin" valueType="num">
                                      <p:cBhvr>
                                        <p:cTn id="34" dur="3500" fill="hold"/>
                                        <p:tgtEl>
                                          <p:spTgt spid="42"/>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50"/>
                                        </p:tgtEl>
                                        <p:attrNameLst>
                                          <p:attrName>style.visibility</p:attrName>
                                        </p:attrNameLst>
                                      </p:cBhvr>
                                      <p:to>
                                        <p:strVal val="visible"/>
                                      </p:to>
                                    </p:set>
                                    <p:anim calcmode="lin" valueType="num">
                                      <p:cBhvr>
                                        <p:cTn id="37" dur="3500" fill="hold"/>
                                        <p:tgtEl>
                                          <p:spTgt spid="50"/>
                                        </p:tgtEl>
                                        <p:attrNameLst>
                                          <p:attrName>ppt_w</p:attrName>
                                        </p:attrNameLst>
                                      </p:cBhvr>
                                      <p:tavLst>
                                        <p:tav tm="0">
                                          <p:val>
                                            <p:fltVal val="0"/>
                                          </p:val>
                                        </p:tav>
                                        <p:tav tm="100000">
                                          <p:val>
                                            <p:strVal val="#ppt_w"/>
                                          </p:val>
                                        </p:tav>
                                      </p:tavLst>
                                    </p:anim>
                                    <p:anim calcmode="lin" valueType="num">
                                      <p:cBhvr>
                                        <p:cTn id="38" dur="3500" fill="hold"/>
                                        <p:tgtEl>
                                          <p:spTgt spid="50"/>
                                        </p:tgtEl>
                                        <p:attrNameLst>
                                          <p:attrName>ppt_h</p:attrName>
                                        </p:attrNameLst>
                                      </p:cBhvr>
                                      <p:tavLst>
                                        <p:tav tm="0">
                                          <p:val>
                                            <p:fltVal val="0"/>
                                          </p:val>
                                        </p:tav>
                                        <p:tav tm="100000">
                                          <p:val>
                                            <p:strVal val="#ppt_h"/>
                                          </p:val>
                                        </p:tav>
                                      </p:tavLst>
                                    </p:anim>
                                    <p:anim calcmode="lin" valueType="num">
                                      <p:cBhvr>
                                        <p:cTn id="39" dur="3500" fill="hold"/>
                                        <p:tgtEl>
                                          <p:spTgt spid="50"/>
                                        </p:tgtEl>
                                        <p:attrNameLst>
                                          <p:attrName>ppt_x</p:attrName>
                                        </p:attrNameLst>
                                      </p:cBhvr>
                                      <p:tavLst>
                                        <p:tav tm="0">
                                          <p:val>
                                            <p:fltVal val="0.5"/>
                                          </p:val>
                                        </p:tav>
                                        <p:tav tm="100000">
                                          <p:val>
                                            <p:strVal val="#ppt_x"/>
                                          </p:val>
                                        </p:tav>
                                      </p:tavLst>
                                    </p:anim>
                                    <p:anim calcmode="lin" valueType="num">
                                      <p:cBhvr>
                                        <p:cTn id="40" dur="3500" fill="hold"/>
                                        <p:tgtEl>
                                          <p:spTgt spid="50"/>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p:cTn id="43" dur="3500" fill="hold"/>
                                        <p:tgtEl>
                                          <p:spTgt spid="46"/>
                                        </p:tgtEl>
                                        <p:attrNameLst>
                                          <p:attrName>ppt_w</p:attrName>
                                        </p:attrNameLst>
                                      </p:cBhvr>
                                      <p:tavLst>
                                        <p:tav tm="0">
                                          <p:val>
                                            <p:fltVal val="0"/>
                                          </p:val>
                                        </p:tav>
                                        <p:tav tm="100000">
                                          <p:val>
                                            <p:strVal val="#ppt_w"/>
                                          </p:val>
                                        </p:tav>
                                      </p:tavLst>
                                    </p:anim>
                                    <p:anim calcmode="lin" valueType="num">
                                      <p:cBhvr>
                                        <p:cTn id="44" dur="3500" fill="hold"/>
                                        <p:tgtEl>
                                          <p:spTgt spid="46"/>
                                        </p:tgtEl>
                                        <p:attrNameLst>
                                          <p:attrName>ppt_h</p:attrName>
                                        </p:attrNameLst>
                                      </p:cBhvr>
                                      <p:tavLst>
                                        <p:tav tm="0">
                                          <p:val>
                                            <p:fltVal val="0"/>
                                          </p:val>
                                        </p:tav>
                                        <p:tav tm="100000">
                                          <p:val>
                                            <p:strVal val="#ppt_h"/>
                                          </p:val>
                                        </p:tav>
                                      </p:tavLst>
                                    </p:anim>
                                    <p:anim calcmode="lin" valueType="num">
                                      <p:cBhvr>
                                        <p:cTn id="45" dur="3500" fill="hold"/>
                                        <p:tgtEl>
                                          <p:spTgt spid="46"/>
                                        </p:tgtEl>
                                        <p:attrNameLst>
                                          <p:attrName>ppt_x</p:attrName>
                                        </p:attrNameLst>
                                      </p:cBhvr>
                                      <p:tavLst>
                                        <p:tav tm="0">
                                          <p:val>
                                            <p:fltVal val="0.5"/>
                                          </p:val>
                                        </p:tav>
                                        <p:tav tm="100000">
                                          <p:val>
                                            <p:strVal val="#ppt_x"/>
                                          </p:val>
                                        </p:tav>
                                      </p:tavLst>
                                    </p:anim>
                                    <p:anim calcmode="lin" valueType="num">
                                      <p:cBhvr>
                                        <p:cTn id="46" dur="3500" fill="hold"/>
                                        <p:tgtEl>
                                          <p:spTgt spid="46"/>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54"/>
                                        </p:tgtEl>
                                        <p:attrNameLst>
                                          <p:attrName>style.visibility</p:attrName>
                                        </p:attrNameLst>
                                      </p:cBhvr>
                                      <p:to>
                                        <p:strVal val="visible"/>
                                      </p:to>
                                    </p:set>
                                    <p:anim calcmode="lin" valueType="num">
                                      <p:cBhvr>
                                        <p:cTn id="49" dur="3500" fill="hold"/>
                                        <p:tgtEl>
                                          <p:spTgt spid="54"/>
                                        </p:tgtEl>
                                        <p:attrNameLst>
                                          <p:attrName>ppt_w</p:attrName>
                                        </p:attrNameLst>
                                      </p:cBhvr>
                                      <p:tavLst>
                                        <p:tav tm="0">
                                          <p:val>
                                            <p:fltVal val="0"/>
                                          </p:val>
                                        </p:tav>
                                        <p:tav tm="100000">
                                          <p:val>
                                            <p:strVal val="#ppt_w"/>
                                          </p:val>
                                        </p:tav>
                                      </p:tavLst>
                                    </p:anim>
                                    <p:anim calcmode="lin" valueType="num">
                                      <p:cBhvr>
                                        <p:cTn id="50" dur="3500" fill="hold"/>
                                        <p:tgtEl>
                                          <p:spTgt spid="54"/>
                                        </p:tgtEl>
                                        <p:attrNameLst>
                                          <p:attrName>ppt_h</p:attrName>
                                        </p:attrNameLst>
                                      </p:cBhvr>
                                      <p:tavLst>
                                        <p:tav tm="0">
                                          <p:val>
                                            <p:fltVal val="0"/>
                                          </p:val>
                                        </p:tav>
                                        <p:tav tm="100000">
                                          <p:val>
                                            <p:strVal val="#ppt_h"/>
                                          </p:val>
                                        </p:tav>
                                      </p:tavLst>
                                    </p:anim>
                                    <p:anim calcmode="lin" valueType="num">
                                      <p:cBhvr>
                                        <p:cTn id="51" dur="3500" fill="hold"/>
                                        <p:tgtEl>
                                          <p:spTgt spid="54"/>
                                        </p:tgtEl>
                                        <p:attrNameLst>
                                          <p:attrName>ppt_x</p:attrName>
                                        </p:attrNameLst>
                                      </p:cBhvr>
                                      <p:tavLst>
                                        <p:tav tm="0">
                                          <p:val>
                                            <p:fltVal val="0.5"/>
                                          </p:val>
                                        </p:tav>
                                        <p:tav tm="100000">
                                          <p:val>
                                            <p:strVal val="#ppt_x"/>
                                          </p:val>
                                        </p:tav>
                                      </p:tavLst>
                                    </p:anim>
                                    <p:anim calcmode="lin" valueType="num">
                                      <p:cBhvr>
                                        <p:cTn id="52" dur="3500" fill="hold"/>
                                        <p:tgtEl>
                                          <p:spTgt spid="54"/>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43"/>
                                        </p:tgtEl>
                                        <p:attrNameLst>
                                          <p:attrName>style.visibility</p:attrName>
                                        </p:attrNameLst>
                                      </p:cBhvr>
                                      <p:to>
                                        <p:strVal val="visible"/>
                                      </p:to>
                                    </p:set>
                                    <p:anim calcmode="lin" valueType="num">
                                      <p:cBhvr>
                                        <p:cTn id="55" dur="3500" fill="hold"/>
                                        <p:tgtEl>
                                          <p:spTgt spid="43"/>
                                        </p:tgtEl>
                                        <p:attrNameLst>
                                          <p:attrName>ppt_w</p:attrName>
                                        </p:attrNameLst>
                                      </p:cBhvr>
                                      <p:tavLst>
                                        <p:tav tm="0">
                                          <p:val>
                                            <p:fltVal val="0"/>
                                          </p:val>
                                        </p:tav>
                                        <p:tav tm="100000">
                                          <p:val>
                                            <p:strVal val="#ppt_w"/>
                                          </p:val>
                                        </p:tav>
                                      </p:tavLst>
                                    </p:anim>
                                    <p:anim calcmode="lin" valueType="num">
                                      <p:cBhvr>
                                        <p:cTn id="56" dur="3500" fill="hold"/>
                                        <p:tgtEl>
                                          <p:spTgt spid="43"/>
                                        </p:tgtEl>
                                        <p:attrNameLst>
                                          <p:attrName>ppt_h</p:attrName>
                                        </p:attrNameLst>
                                      </p:cBhvr>
                                      <p:tavLst>
                                        <p:tav tm="0">
                                          <p:val>
                                            <p:fltVal val="0"/>
                                          </p:val>
                                        </p:tav>
                                        <p:tav tm="100000">
                                          <p:val>
                                            <p:strVal val="#ppt_h"/>
                                          </p:val>
                                        </p:tav>
                                      </p:tavLst>
                                    </p:anim>
                                    <p:anim calcmode="lin" valueType="num">
                                      <p:cBhvr>
                                        <p:cTn id="57" dur="3500" fill="hold"/>
                                        <p:tgtEl>
                                          <p:spTgt spid="43"/>
                                        </p:tgtEl>
                                        <p:attrNameLst>
                                          <p:attrName>ppt_x</p:attrName>
                                        </p:attrNameLst>
                                      </p:cBhvr>
                                      <p:tavLst>
                                        <p:tav tm="0">
                                          <p:val>
                                            <p:fltVal val="0.5"/>
                                          </p:val>
                                        </p:tav>
                                        <p:tav tm="100000">
                                          <p:val>
                                            <p:strVal val="#ppt_x"/>
                                          </p:val>
                                        </p:tav>
                                      </p:tavLst>
                                    </p:anim>
                                    <p:anim calcmode="lin" valueType="num">
                                      <p:cBhvr>
                                        <p:cTn id="58" dur="3500" fill="hold"/>
                                        <p:tgtEl>
                                          <p:spTgt spid="43"/>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51"/>
                                        </p:tgtEl>
                                        <p:attrNameLst>
                                          <p:attrName>style.visibility</p:attrName>
                                        </p:attrNameLst>
                                      </p:cBhvr>
                                      <p:to>
                                        <p:strVal val="visible"/>
                                      </p:to>
                                    </p:set>
                                    <p:anim calcmode="lin" valueType="num">
                                      <p:cBhvr>
                                        <p:cTn id="61" dur="3500" fill="hold"/>
                                        <p:tgtEl>
                                          <p:spTgt spid="51"/>
                                        </p:tgtEl>
                                        <p:attrNameLst>
                                          <p:attrName>ppt_w</p:attrName>
                                        </p:attrNameLst>
                                      </p:cBhvr>
                                      <p:tavLst>
                                        <p:tav tm="0">
                                          <p:val>
                                            <p:fltVal val="0"/>
                                          </p:val>
                                        </p:tav>
                                        <p:tav tm="100000">
                                          <p:val>
                                            <p:strVal val="#ppt_w"/>
                                          </p:val>
                                        </p:tav>
                                      </p:tavLst>
                                    </p:anim>
                                    <p:anim calcmode="lin" valueType="num">
                                      <p:cBhvr>
                                        <p:cTn id="62" dur="3500" fill="hold"/>
                                        <p:tgtEl>
                                          <p:spTgt spid="51"/>
                                        </p:tgtEl>
                                        <p:attrNameLst>
                                          <p:attrName>ppt_h</p:attrName>
                                        </p:attrNameLst>
                                      </p:cBhvr>
                                      <p:tavLst>
                                        <p:tav tm="0">
                                          <p:val>
                                            <p:fltVal val="0"/>
                                          </p:val>
                                        </p:tav>
                                        <p:tav tm="100000">
                                          <p:val>
                                            <p:strVal val="#ppt_h"/>
                                          </p:val>
                                        </p:tav>
                                      </p:tavLst>
                                    </p:anim>
                                    <p:anim calcmode="lin" valueType="num">
                                      <p:cBhvr>
                                        <p:cTn id="63" dur="3500" fill="hold"/>
                                        <p:tgtEl>
                                          <p:spTgt spid="51"/>
                                        </p:tgtEl>
                                        <p:attrNameLst>
                                          <p:attrName>ppt_x</p:attrName>
                                        </p:attrNameLst>
                                      </p:cBhvr>
                                      <p:tavLst>
                                        <p:tav tm="0">
                                          <p:val>
                                            <p:fltVal val="0.5"/>
                                          </p:val>
                                        </p:tav>
                                        <p:tav tm="100000">
                                          <p:val>
                                            <p:strVal val="#ppt_x"/>
                                          </p:val>
                                        </p:tav>
                                      </p:tavLst>
                                    </p:anim>
                                    <p:anim calcmode="lin" valueType="num">
                                      <p:cBhvr>
                                        <p:cTn id="64" dur="3500" fill="hold"/>
                                        <p:tgtEl>
                                          <p:spTgt spid="51"/>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47"/>
                                        </p:tgtEl>
                                        <p:attrNameLst>
                                          <p:attrName>style.visibility</p:attrName>
                                        </p:attrNameLst>
                                      </p:cBhvr>
                                      <p:to>
                                        <p:strVal val="visible"/>
                                      </p:to>
                                    </p:set>
                                    <p:anim calcmode="lin" valueType="num">
                                      <p:cBhvr>
                                        <p:cTn id="67" dur="3500" fill="hold"/>
                                        <p:tgtEl>
                                          <p:spTgt spid="47"/>
                                        </p:tgtEl>
                                        <p:attrNameLst>
                                          <p:attrName>ppt_w</p:attrName>
                                        </p:attrNameLst>
                                      </p:cBhvr>
                                      <p:tavLst>
                                        <p:tav tm="0">
                                          <p:val>
                                            <p:fltVal val="0"/>
                                          </p:val>
                                        </p:tav>
                                        <p:tav tm="100000">
                                          <p:val>
                                            <p:strVal val="#ppt_w"/>
                                          </p:val>
                                        </p:tav>
                                      </p:tavLst>
                                    </p:anim>
                                    <p:anim calcmode="lin" valueType="num">
                                      <p:cBhvr>
                                        <p:cTn id="68" dur="3500" fill="hold"/>
                                        <p:tgtEl>
                                          <p:spTgt spid="47"/>
                                        </p:tgtEl>
                                        <p:attrNameLst>
                                          <p:attrName>ppt_h</p:attrName>
                                        </p:attrNameLst>
                                      </p:cBhvr>
                                      <p:tavLst>
                                        <p:tav tm="0">
                                          <p:val>
                                            <p:fltVal val="0"/>
                                          </p:val>
                                        </p:tav>
                                        <p:tav tm="100000">
                                          <p:val>
                                            <p:strVal val="#ppt_h"/>
                                          </p:val>
                                        </p:tav>
                                      </p:tavLst>
                                    </p:anim>
                                    <p:anim calcmode="lin" valueType="num">
                                      <p:cBhvr>
                                        <p:cTn id="69" dur="3500" fill="hold"/>
                                        <p:tgtEl>
                                          <p:spTgt spid="47"/>
                                        </p:tgtEl>
                                        <p:attrNameLst>
                                          <p:attrName>ppt_x</p:attrName>
                                        </p:attrNameLst>
                                      </p:cBhvr>
                                      <p:tavLst>
                                        <p:tav tm="0">
                                          <p:val>
                                            <p:fltVal val="0.5"/>
                                          </p:val>
                                        </p:tav>
                                        <p:tav tm="100000">
                                          <p:val>
                                            <p:strVal val="#ppt_x"/>
                                          </p:val>
                                        </p:tav>
                                      </p:tavLst>
                                    </p:anim>
                                    <p:anim calcmode="lin" valueType="num">
                                      <p:cBhvr>
                                        <p:cTn id="70" dur="3500" fill="hold"/>
                                        <p:tgtEl>
                                          <p:spTgt spid="47"/>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55"/>
                                        </p:tgtEl>
                                        <p:attrNameLst>
                                          <p:attrName>style.visibility</p:attrName>
                                        </p:attrNameLst>
                                      </p:cBhvr>
                                      <p:to>
                                        <p:strVal val="visible"/>
                                      </p:to>
                                    </p:set>
                                    <p:anim calcmode="lin" valueType="num">
                                      <p:cBhvr>
                                        <p:cTn id="73" dur="3500" fill="hold"/>
                                        <p:tgtEl>
                                          <p:spTgt spid="55"/>
                                        </p:tgtEl>
                                        <p:attrNameLst>
                                          <p:attrName>ppt_w</p:attrName>
                                        </p:attrNameLst>
                                      </p:cBhvr>
                                      <p:tavLst>
                                        <p:tav tm="0">
                                          <p:val>
                                            <p:fltVal val="0"/>
                                          </p:val>
                                        </p:tav>
                                        <p:tav tm="100000">
                                          <p:val>
                                            <p:strVal val="#ppt_w"/>
                                          </p:val>
                                        </p:tav>
                                      </p:tavLst>
                                    </p:anim>
                                    <p:anim calcmode="lin" valueType="num">
                                      <p:cBhvr>
                                        <p:cTn id="74" dur="3500" fill="hold"/>
                                        <p:tgtEl>
                                          <p:spTgt spid="55"/>
                                        </p:tgtEl>
                                        <p:attrNameLst>
                                          <p:attrName>ppt_h</p:attrName>
                                        </p:attrNameLst>
                                      </p:cBhvr>
                                      <p:tavLst>
                                        <p:tav tm="0">
                                          <p:val>
                                            <p:fltVal val="0"/>
                                          </p:val>
                                        </p:tav>
                                        <p:tav tm="100000">
                                          <p:val>
                                            <p:strVal val="#ppt_h"/>
                                          </p:val>
                                        </p:tav>
                                      </p:tavLst>
                                    </p:anim>
                                    <p:anim calcmode="lin" valueType="num">
                                      <p:cBhvr>
                                        <p:cTn id="75" dur="3500" fill="hold"/>
                                        <p:tgtEl>
                                          <p:spTgt spid="55"/>
                                        </p:tgtEl>
                                        <p:attrNameLst>
                                          <p:attrName>ppt_x</p:attrName>
                                        </p:attrNameLst>
                                      </p:cBhvr>
                                      <p:tavLst>
                                        <p:tav tm="0">
                                          <p:val>
                                            <p:fltVal val="0.5"/>
                                          </p:val>
                                        </p:tav>
                                        <p:tav tm="100000">
                                          <p:val>
                                            <p:strVal val="#ppt_x"/>
                                          </p:val>
                                        </p:tav>
                                      </p:tavLst>
                                    </p:anim>
                                    <p:anim calcmode="lin" valueType="num">
                                      <p:cBhvr>
                                        <p:cTn id="76" dur="3500" fill="hold"/>
                                        <p:tgtEl>
                                          <p:spTgt spid="55"/>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anim calcmode="lin" valueType="num">
                                      <p:cBhvr>
                                        <p:cTn id="79" dur="3500" fill="hold"/>
                                        <p:tgtEl>
                                          <p:spTgt spid="44"/>
                                        </p:tgtEl>
                                        <p:attrNameLst>
                                          <p:attrName>ppt_w</p:attrName>
                                        </p:attrNameLst>
                                      </p:cBhvr>
                                      <p:tavLst>
                                        <p:tav tm="0">
                                          <p:val>
                                            <p:fltVal val="0"/>
                                          </p:val>
                                        </p:tav>
                                        <p:tav tm="100000">
                                          <p:val>
                                            <p:strVal val="#ppt_w"/>
                                          </p:val>
                                        </p:tav>
                                      </p:tavLst>
                                    </p:anim>
                                    <p:anim calcmode="lin" valueType="num">
                                      <p:cBhvr>
                                        <p:cTn id="80" dur="3500" fill="hold"/>
                                        <p:tgtEl>
                                          <p:spTgt spid="44"/>
                                        </p:tgtEl>
                                        <p:attrNameLst>
                                          <p:attrName>ppt_h</p:attrName>
                                        </p:attrNameLst>
                                      </p:cBhvr>
                                      <p:tavLst>
                                        <p:tav tm="0">
                                          <p:val>
                                            <p:fltVal val="0"/>
                                          </p:val>
                                        </p:tav>
                                        <p:tav tm="100000">
                                          <p:val>
                                            <p:strVal val="#ppt_h"/>
                                          </p:val>
                                        </p:tav>
                                      </p:tavLst>
                                    </p:anim>
                                    <p:anim calcmode="lin" valueType="num">
                                      <p:cBhvr>
                                        <p:cTn id="81" dur="3500" fill="hold"/>
                                        <p:tgtEl>
                                          <p:spTgt spid="44"/>
                                        </p:tgtEl>
                                        <p:attrNameLst>
                                          <p:attrName>ppt_x</p:attrName>
                                        </p:attrNameLst>
                                      </p:cBhvr>
                                      <p:tavLst>
                                        <p:tav tm="0">
                                          <p:val>
                                            <p:fltVal val="0.5"/>
                                          </p:val>
                                        </p:tav>
                                        <p:tav tm="100000">
                                          <p:val>
                                            <p:strVal val="#ppt_x"/>
                                          </p:val>
                                        </p:tav>
                                      </p:tavLst>
                                    </p:anim>
                                    <p:anim calcmode="lin" valueType="num">
                                      <p:cBhvr>
                                        <p:cTn id="82" dur="3500" fill="hold"/>
                                        <p:tgtEl>
                                          <p:spTgt spid="44"/>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52"/>
                                        </p:tgtEl>
                                        <p:attrNameLst>
                                          <p:attrName>style.visibility</p:attrName>
                                        </p:attrNameLst>
                                      </p:cBhvr>
                                      <p:to>
                                        <p:strVal val="visible"/>
                                      </p:to>
                                    </p:set>
                                    <p:anim calcmode="lin" valueType="num">
                                      <p:cBhvr>
                                        <p:cTn id="85" dur="3500" fill="hold"/>
                                        <p:tgtEl>
                                          <p:spTgt spid="52"/>
                                        </p:tgtEl>
                                        <p:attrNameLst>
                                          <p:attrName>ppt_w</p:attrName>
                                        </p:attrNameLst>
                                      </p:cBhvr>
                                      <p:tavLst>
                                        <p:tav tm="0">
                                          <p:val>
                                            <p:fltVal val="0"/>
                                          </p:val>
                                        </p:tav>
                                        <p:tav tm="100000">
                                          <p:val>
                                            <p:strVal val="#ppt_w"/>
                                          </p:val>
                                        </p:tav>
                                      </p:tavLst>
                                    </p:anim>
                                    <p:anim calcmode="lin" valueType="num">
                                      <p:cBhvr>
                                        <p:cTn id="86" dur="3500" fill="hold"/>
                                        <p:tgtEl>
                                          <p:spTgt spid="52"/>
                                        </p:tgtEl>
                                        <p:attrNameLst>
                                          <p:attrName>ppt_h</p:attrName>
                                        </p:attrNameLst>
                                      </p:cBhvr>
                                      <p:tavLst>
                                        <p:tav tm="0">
                                          <p:val>
                                            <p:fltVal val="0"/>
                                          </p:val>
                                        </p:tav>
                                        <p:tav tm="100000">
                                          <p:val>
                                            <p:strVal val="#ppt_h"/>
                                          </p:val>
                                        </p:tav>
                                      </p:tavLst>
                                    </p:anim>
                                    <p:anim calcmode="lin" valueType="num">
                                      <p:cBhvr>
                                        <p:cTn id="87" dur="3500" fill="hold"/>
                                        <p:tgtEl>
                                          <p:spTgt spid="52"/>
                                        </p:tgtEl>
                                        <p:attrNameLst>
                                          <p:attrName>ppt_x</p:attrName>
                                        </p:attrNameLst>
                                      </p:cBhvr>
                                      <p:tavLst>
                                        <p:tav tm="0">
                                          <p:val>
                                            <p:fltVal val="0.5"/>
                                          </p:val>
                                        </p:tav>
                                        <p:tav tm="100000">
                                          <p:val>
                                            <p:strVal val="#ppt_x"/>
                                          </p:val>
                                        </p:tav>
                                      </p:tavLst>
                                    </p:anim>
                                    <p:anim calcmode="lin" valueType="num">
                                      <p:cBhvr>
                                        <p:cTn id="88" dur="3500" fill="hold"/>
                                        <p:tgtEl>
                                          <p:spTgt spid="52"/>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p:cTn id="91" dur="3500" fill="hold"/>
                                        <p:tgtEl>
                                          <p:spTgt spid="48"/>
                                        </p:tgtEl>
                                        <p:attrNameLst>
                                          <p:attrName>ppt_w</p:attrName>
                                        </p:attrNameLst>
                                      </p:cBhvr>
                                      <p:tavLst>
                                        <p:tav tm="0">
                                          <p:val>
                                            <p:fltVal val="0"/>
                                          </p:val>
                                        </p:tav>
                                        <p:tav tm="100000">
                                          <p:val>
                                            <p:strVal val="#ppt_w"/>
                                          </p:val>
                                        </p:tav>
                                      </p:tavLst>
                                    </p:anim>
                                    <p:anim calcmode="lin" valueType="num">
                                      <p:cBhvr>
                                        <p:cTn id="92" dur="3500" fill="hold"/>
                                        <p:tgtEl>
                                          <p:spTgt spid="48"/>
                                        </p:tgtEl>
                                        <p:attrNameLst>
                                          <p:attrName>ppt_h</p:attrName>
                                        </p:attrNameLst>
                                      </p:cBhvr>
                                      <p:tavLst>
                                        <p:tav tm="0">
                                          <p:val>
                                            <p:fltVal val="0"/>
                                          </p:val>
                                        </p:tav>
                                        <p:tav tm="100000">
                                          <p:val>
                                            <p:strVal val="#ppt_h"/>
                                          </p:val>
                                        </p:tav>
                                      </p:tavLst>
                                    </p:anim>
                                    <p:anim calcmode="lin" valueType="num">
                                      <p:cBhvr>
                                        <p:cTn id="93" dur="3500" fill="hold"/>
                                        <p:tgtEl>
                                          <p:spTgt spid="48"/>
                                        </p:tgtEl>
                                        <p:attrNameLst>
                                          <p:attrName>ppt_x</p:attrName>
                                        </p:attrNameLst>
                                      </p:cBhvr>
                                      <p:tavLst>
                                        <p:tav tm="0">
                                          <p:val>
                                            <p:fltVal val="0.5"/>
                                          </p:val>
                                        </p:tav>
                                        <p:tav tm="100000">
                                          <p:val>
                                            <p:strVal val="#ppt_x"/>
                                          </p:val>
                                        </p:tav>
                                      </p:tavLst>
                                    </p:anim>
                                    <p:anim calcmode="lin" valueType="num">
                                      <p:cBhvr>
                                        <p:cTn id="94" dur="3500" fill="hold"/>
                                        <p:tgtEl>
                                          <p:spTgt spid="48"/>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56"/>
                                        </p:tgtEl>
                                        <p:attrNameLst>
                                          <p:attrName>style.visibility</p:attrName>
                                        </p:attrNameLst>
                                      </p:cBhvr>
                                      <p:to>
                                        <p:strVal val="visible"/>
                                      </p:to>
                                    </p:set>
                                    <p:anim calcmode="lin" valueType="num">
                                      <p:cBhvr>
                                        <p:cTn id="97" dur="3500" fill="hold"/>
                                        <p:tgtEl>
                                          <p:spTgt spid="56"/>
                                        </p:tgtEl>
                                        <p:attrNameLst>
                                          <p:attrName>ppt_w</p:attrName>
                                        </p:attrNameLst>
                                      </p:cBhvr>
                                      <p:tavLst>
                                        <p:tav tm="0">
                                          <p:val>
                                            <p:fltVal val="0"/>
                                          </p:val>
                                        </p:tav>
                                        <p:tav tm="100000">
                                          <p:val>
                                            <p:strVal val="#ppt_w"/>
                                          </p:val>
                                        </p:tav>
                                      </p:tavLst>
                                    </p:anim>
                                    <p:anim calcmode="lin" valueType="num">
                                      <p:cBhvr>
                                        <p:cTn id="98" dur="3500" fill="hold"/>
                                        <p:tgtEl>
                                          <p:spTgt spid="56"/>
                                        </p:tgtEl>
                                        <p:attrNameLst>
                                          <p:attrName>ppt_h</p:attrName>
                                        </p:attrNameLst>
                                      </p:cBhvr>
                                      <p:tavLst>
                                        <p:tav tm="0">
                                          <p:val>
                                            <p:fltVal val="0"/>
                                          </p:val>
                                        </p:tav>
                                        <p:tav tm="100000">
                                          <p:val>
                                            <p:strVal val="#ppt_h"/>
                                          </p:val>
                                        </p:tav>
                                      </p:tavLst>
                                    </p:anim>
                                    <p:anim calcmode="lin" valueType="num">
                                      <p:cBhvr>
                                        <p:cTn id="99" dur="3500" fill="hold"/>
                                        <p:tgtEl>
                                          <p:spTgt spid="56"/>
                                        </p:tgtEl>
                                        <p:attrNameLst>
                                          <p:attrName>ppt_x</p:attrName>
                                        </p:attrNameLst>
                                      </p:cBhvr>
                                      <p:tavLst>
                                        <p:tav tm="0">
                                          <p:val>
                                            <p:fltVal val="0.5"/>
                                          </p:val>
                                        </p:tav>
                                        <p:tav tm="100000">
                                          <p:val>
                                            <p:strVal val="#ppt_x"/>
                                          </p:val>
                                        </p:tav>
                                      </p:tavLst>
                                    </p:anim>
                                    <p:anim calcmode="lin" valueType="num">
                                      <p:cBhvr>
                                        <p:cTn id="100" dur="3500" fill="hold"/>
                                        <p:tgtEl>
                                          <p:spTgt spid="56"/>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9"/>
                                        </p:tgtEl>
                                        <p:attrNameLst>
                                          <p:attrName>style.visibility</p:attrName>
                                        </p:attrNameLst>
                                      </p:cBhvr>
                                      <p:to>
                                        <p:strVal val="visible"/>
                                      </p:to>
                                    </p:set>
                                    <p:anim calcmode="lin" valueType="num">
                                      <p:cBhvr>
                                        <p:cTn id="103" dur="3500" fill="hold"/>
                                        <p:tgtEl>
                                          <p:spTgt spid="9"/>
                                        </p:tgtEl>
                                        <p:attrNameLst>
                                          <p:attrName>ppt_w</p:attrName>
                                        </p:attrNameLst>
                                      </p:cBhvr>
                                      <p:tavLst>
                                        <p:tav tm="0">
                                          <p:val>
                                            <p:fltVal val="0"/>
                                          </p:val>
                                        </p:tav>
                                        <p:tav tm="100000">
                                          <p:val>
                                            <p:strVal val="#ppt_w"/>
                                          </p:val>
                                        </p:tav>
                                      </p:tavLst>
                                    </p:anim>
                                    <p:anim calcmode="lin" valueType="num">
                                      <p:cBhvr>
                                        <p:cTn id="104" dur="3500" fill="hold"/>
                                        <p:tgtEl>
                                          <p:spTgt spid="9"/>
                                        </p:tgtEl>
                                        <p:attrNameLst>
                                          <p:attrName>ppt_h</p:attrName>
                                        </p:attrNameLst>
                                      </p:cBhvr>
                                      <p:tavLst>
                                        <p:tav tm="0">
                                          <p:val>
                                            <p:fltVal val="0"/>
                                          </p:val>
                                        </p:tav>
                                        <p:tav tm="100000">
                                          <p:val>
                                            <p:strVal val="#ppt_h"/>
                                          </p:val>
                                        </p:tav>
                                      </p:tavLst>
                                    </p:anim>
                                    <p:anim calcmode="lin" valueType="num">
                                      <p:cBhvr>
                                        <p:cTn id="105" dur="3500" fill="hold"/>
                                        <p:tgtEl>
                                          <p:spTgt spid="9"/>
                                        </p:tgtEl>
                                        <p:attrNameLst>
                                          <p:attrName>ppt_x</p:attrName>
                                        </p:attrNameLst>
                                      </p:cBhvr>
                                      <p:tavLst>
                                        <p:tav tm="0">
                                          <p:val>
                                            <p:fltVal val="0.5"/>
                                          </p:val>
                                        </p:tav>
                                        <p:tav tm="100000">
                                          <p:val>
                                            <p:strVal val="#ppt_x"/>
                                          </p:val>
                                        </p:tav>
                                      </p:tavLst>
                                    </p:anim>
                                    <p:anim calcmode="lin" valueType="num">
                                      <p:cBhvr>
                                        <p:cTn id="106" dur="3500" fill="hold"/>
                                        <p:tgtEl>
                                          <p:spTgt spid="9"/>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3500" fill="hold"/>
                                        <p:tgtEl>
                                          <p:spTgt spid="10"/>
                                        </p:tgtEl>
                                        <p:attrNameLst>
                                          <p:attrName>ppt_w</p:attrName>
                                        </p:attrNameLst>
                                      </p:cBhvr>
                                      <p:tavLst>
                                        <p:tav tm="0">
                                          <p:val>
                                            <p:fltVal val="0"/>
                                          </p:val>
                                        </p:tav>
                                        <p:tav tm="100000">
                                          <p:val>
                                            <p:strVal val="#ppt_w"/>
                                          </p:val>
                                        </p:tav>
                                      </p:tavLst>
                                    </p:anim>
                                    <p:anim calcmode="lin" valueType="num">
                                      <p:cBhvr>
                                        <p:cTn id="110" dur="3500" fill="hold"/>
                                        <p:tgtEl>
                                          <p:spTgt spid="10"/>
                                        </p:tgtEl>
                                        <p:attrNameLst>
                                          <p:attrName>ppt_h</p:attrName>
                                        </p:attrNameLst>
                                      </p:cBhvr>
                                      <p:tavLst>
                                        <p:tav tm="0">
                                          <p:val>
                                            <p:fltVal val="0"/>
                                          </p:val>
                                        </p:tav>
                                        <p:tav tm="100000">
                                          <p:val>
                                            <p:strVal val="#ppt_h"/>
                                          </p:val>
                                        </p:tav>
                                      </p:tavLst>
                                    </p:anim>
                                    <p:anim calcmode="lin" valueType="num">
                                      <p:cBhvr>
                                        <p:cTn id="111" dur="3500" fill="hold"/>
                                        <p:tgtEl>
                                          <p:spTgt spid="10"/>
                                        </p:tgtEl>
                                        <p:attrNameLst>
                                          <p:attrName>ppt_x</p:attrName>
                                        </p:attrNameLst>
                                      </p:cBhvr>
                                      <p:tavLst>
                                        <p:tav tm="0">
                                          <p:val>
                                            <p:fltVal val="0.5"/>
                                          </p:val>
                                        </p:tav>
                                        <p:tav tm="100000">
                                          <p:val>
                                            <p:strVal val="#ppt_x"/>
                                          </p:val>
                                        </p:tav>
                                      </p:tavLst>
                                    </p:anim>
                                    <p:anim calcmode="lin" valueType="num">
                                      <p:cBhvr>
                                        <p:cTn id="112" dur="3500" fill="hold"/>
                                        <p:tgtEl>
                                          <p:spTgt spid="10"/>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11"/>
                                        </p:tgtEl>
                                        <p:attrNameLst>
                                          <p:attrName>style.visibility</p:attrName>
                                        </p:attrNameLst>
                                      </p:cBhvr>
                                      <p:to>
                                        <p:strVal val="visible"/>
                                      </p:to>
                                    </p:set>
                                    <p:anim calcmode="lin" valueType="num">
                                      <p:cBhvr>
                                        <p:cTn id="115" dur="3500" fill="hold"/>
                                        <p:tgtEl>
                                          <p:spTgt spid="11"/>
                                        </p:tgtEl>
                                        <p:attrNameLst>
                                          <p:attrName>ppt_w</p:attrName>
                                        </p:attrNameLst>
                                      </p:cBhvr>
                                      <p:tavLst>
                                        <p:tav tm="0">
                                          <p:val>
                                            <p:fltVal val="0"/>
                                          </p:val>
                                        </p:tav>
                                        <p:tav tm="100000">
                                          <p:val>
                                            <p:strVal val="#ppt_w"/>
                                          </p:val>
                                        </p:tav>
                                      </p:tavLst>
                                    </p:anim>
                                    <p:anim calcmode="lin" valueType="num">
                                      <p:cBhvr>
                                        <p:cTn id="116" dur="3500" fill="hold"/>
                                        <p:tgtEl>
                                          <p:spTgt spid="11"/>
                                        </p:tgtEl>
                                        <p:attrNameLst>
                                          <p:attrName>ppt_h</p:attrName>
                                        </p:attrNameLst>
                                      </p:cBhvr>
                                      <p:tavLst>
                                        <p:tav tm="0">
                                          <p:val>
                                            <p:fltVal val="0"/>
                                          </p:val>
                                        </p:tav>
                                        <p:tav tm="100000">
                                          <p:val>
                                            <p:strVal val="#ppt_h"/>
                                          </p:val>
                                        </p:tav>
                                      </p:tavLst>
                                    </p:anim>
                                    <p:anim calcmode="lin" valueType="num">
                                      <p:cBhvr>
                                        <p:cTn id="117" dur="3500" fill="hold"/>
                                        <p:tgtEl>
                                          <p:spTgt spid="11"/>
                                        </p:tgtEl>
                                        <p:attrNameLst>
                                          <p:attrName>ppt_x</p:attrName>
                                        </p:attrNameLst>
                                      </p:cBhvr>
                                      <p:tavLst>
                                        <p:tav tm="0">
                                          <p:val>
                                            <p:fltVal val="0.5"/>
                                          </p:val>
                                        </p:tav>
                                        <p:tav tm="100000">
                                          <p:val>
                                            <p:strVal val="#ppt_x"/>
                                          </p:val>
                                        </p:tav>
                                      </p:tavLst>
                                    </p:anim>
                                    <p:anim calcmode="lin" valueType="num">
                                      <p:cBhvr>
                                        <p:cTn id="118" dur="3500" fill="hold"/>
                                        <p:tgtEl>
                                          <p:spTgt spid="11"/>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12"/>
                                        </p:tgtEl>
                                        <p:attrNameLst>
                                          <p:attrName>style.visibility</p:attrName>
                                        </p:attrNameLst>
                                      </p:cBhvr>
                                      <p:to>
                                        <p:strVal val="visible"/>
                                      </p:to>
                                    </p:set>
                                    <p:anim calcmode="lin" valueType="num">
                                      <p:cBhvr>
                                        <p:cTn id="121" dur="3500" fill="hold"/>
                                        <p:tgtEl>
                                          <p:spTgt spid="12"/>
                                        </p:tgtEl>
                                        <p:attrNameLst>
                                          <p:attrName>ppt_w</p:attrName>
                                        </p:attrNameLst>
                                      </p:cBhvr>
                                      <p:tavLst>
                                        <p:tav tm="0">
                                          <p:val>
                                            <p:fltVal val="0"/>
                                          </p:val>
                                        </p:tav>
                                        <p:tav tm="100000">
                                          <p:val>
                                            <p:strVal val="#ppt_w"/>
                                          </p:val>
                                        </p:tav>
                                      </p:tavLst>
                                    </p:anim>
                                    <p:anim calcmode="lin" valueType="num">
                                      <p:cBhvr>
                                        <p:cTn id="122" dur="3500" fill="hold"/>
                                        <p:tgtEl>
                                          <p:spTgt spid="12"/>
                                        </p:tgtEl>
                                        <p:attrNameLst>
                                          <p:attrName>ppt_h</p:attrName>
                                        </p:attrNameLst>
                                      </p:cBhvr>
                                      <p:tavLst>
                                        <p:tav tm="0">
                                          <p:val>
                                            <p:fltVal val="0"/>
                                          </p:val>
                                        </p:tav>
                                        <p:tav tm="100000">
                                          <p:val>
                                            <p:strVal val="#ppt_h"/>
                                          </p:val>
                                        </p:tav>
                                      </p:tavLst>
                                    </p:anim>
                                    <p:anim calcmode="lin" valueType="num">
                                      <p:cBhvr>
                                        <p:cTn id="123" dur="3500" fill="hold"/>
                                        <p:tgtEl>
                                          <p:spTgt spid="12"/>
                                        </p:tgtEl>
                                        <p:attrNameLst>
                                          <p:attrName>ppt_x</p:attrName>
                                        </p:attrNameLst>
                                      </p:cBhvr>
                                      <p:tavLst>
                                        <p:tav tm="0">
                                          <p:val>
                                            <p:fltVal val="0.5"/>
                                          </p:val>
                                        </p:tav>
                                        <p:tav tm="100000">
                                          <p:val>
                                            <p:strVal val="#ppt_x"/>
                                          </p:val>
                                        </p:tav>
                                      </p:tavLst>
                                    </p:anim>
                                    <p:anim calcmode="lin" valueType="num">
                                      <p:cBhvr>
                                        <p:cTn id="124" dur="3500" fill="hold"/>
                                        <p:tgtEl>
                                          <p:spTgt spid="12"/>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p:cTn id="127" dur="3500" fill="hold"/>
                                        <p:tgtEl>
                                          <p:spTgt spid="14"/>
                                        </p:tgtEl>
                                        <p:attrNameLst>
                                          <p:attrName>ppt_w</p:attrName>
                                        </p:attrNameLst>
                                      </p:cBhvr>
                                      <p:tavLst>
                                        <p:tav tm="0">
                                          <p:val>
                                            <p:fltVal val="0"/>
                                          </p:val>
                                        </p:tav>
                                        <p:tav tm="100000">
                                          <p:val>
                                            <p:strVal val="#ppt_w"/>
                                          </p:val>
                                        </p:tav>
                                      </p:tavLst>
                                    </p:anim>
                                    <p:anim calcmode="lin" valueType="num">
                                      <p:cBhvr>
                                        <p:cTn id="128" dur="3500" fill="hold"/>
                                        <p:tgtEl>
                                          <p:spTgt spid="14"/>
                                        </p:tgtEl>
                                        <p:attrNameLst>
                                          <p:attrName>ppt_h</p:attrName>
                                        </p:attrNameLst>
                                      </p:cBhvr>
                                      <p:tavLst>
                                        <p:tav tm="0">
                                          <p:val>
                                            <p:fltVal val="0"/>
                                          </p:val>
                                        </p:tav>
                                        <p:tav tm="100000">
                                          <p:val>
                                            <p:strVal val="#ppt_h"/>
                                          </p:val>
                                        </p:tav>
                                      </p:tavLst>
                                    </p:anim>
                                    <p:anim calcmode="lin" valueType="num">
                                      <p:cBhvr>
                                        <p:cTn id="129" dur="3500" fill="hold"/>
                                        <p:tgtEl>
                                          <p:spTgt spid="14"/>
                                        </p:tgtEl>
                                        <p:attrNameLst>
                                          <p:attrName>ppt_x</p:attrName>
                                        </p:attrNameLst>
                                      </p:cBhvr>
                                      <p:tavLst>
                                        <p:tav tm="0">
                                          <p:val>
                                            <p:fltVal val="0.5"/>
                                          </p:val>
                                        </p:tav>
                                        <p:tav tm="100000">
                                          <p:val>
                                            <p:strVal val="#ppt_x"/>
                                          </p:val>
                                        </p:tav>
                                      </p:tavLst>
                                    </p:anim>
                                    <p:anim calcmode="lin" valueType="num">
                                      <p:cBhvr>
                                        <p:cTn id="130" dur="3500" fill="hold"/>
                                        <p:tgtEl>
                                          <p:spTgt spid="14"/>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15"/>
                                        </p:tgtEl>
                                        <p:attrNameLst>
                                          <p:attrName>style.visibility</p:attrName>
                                        </p:attrNameLst>
                                      </p:cBhvr>
                                      <p:to>
                                        <p:strVal val="visible"/>
                                      </p:to>
                                    </p:set>
                                    <p:anim calcmode="lin" valueType="num">
                                      <p:cBhvr>
                                        <p:cTn id="133" dur="3500" fill="hold"/>
                                        <p:tgtEl>
                                          <p:spTgt spid="15"/>
                                        </p:tgtEl>
                                        <p:attrNameLst>
                                          <p:attrName>ppt_w</p:attrName>
                                        </p:attrNameLst>
                                      </p:cBhvr>
                                      <p:tavLst>
                                        <p:tav tm="0">
                                          <p:val>
                                            <p:fltVal val="0"/>
                                          </p:val>
                                        </p:tav>
                                        <p:tav tm="100000">
                                          <p:val>
                                            <p:strVal val="#ppt_w"/>
                                          </p:val>
                                        </p:tav>
                                      </p:tavLst>
                                    </p:anim>
                                    <p:anim calcmode="lin" valueType="num">
                                      <p:cBhvr>
                                        <p:cTn id="134" dur="3500" fill="hold"/>
                                        <p:tgtEl>
                                          <p:spTgt spid="15"/>
                                        </p:tgtEl>
                                        <p:attrNameLst>
                                          <p:attrName>ppt_h</p:attrName>
                                        </p:attrNameLst>
                                      </p:cBhvr>
                                      <p:tavLst>
                                        <p:tav tm="0">
                                          <p:val>
                                            <p:fltVal val="0"/>
                                          </p:val>
                                        </p:tav>
                                        <p:tav tm="100000">
                                          <p:val>
                                            <p:strVal val="#ppt_h"/>
                                          </p:val>
                                        </p:tav>
                                      </p:tavLst>
                                    </p:anim>
                                    <p:anim calcmode="lin" valueType="num">
                                      <p:cBhvr>
                                        <p:cTn id="135" dur="3500" fill="hold"/>
                                        <p:tgtEl>
                                          <p:spTgt spid="15"/>
                                        </p:tgtEl>
                                        <p:attrNameLst>
                                          <p:attrName>ppt_x</p:attrName>
                                        </p:attrNameLst>
                                      </p:cBhvr>
                                      <p:tavLst>
                                        <p:tav tm="0">
                                          <p:val>
                                            <p:fltVal val="0.5"/>
                                          </p:val>
                                        </p:tav>
                                        <p:tav tm="100000">
                                          <p:val>
                                            <p:strVal val="#ppt_x"/>
                                          </p:val>
                                        </p:tav>
                                      </p:tavLst>
                                    </p:anim>
                                    <p:anim calcmode="lin" valueType="num">
                                      <p:cBhvr>
                                        <p:cTn id="136" dur="3500" fill="hold"/>
                                        <p:tgtEl>
                                          <p:spTgt spid="15"/>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16"/>
                                        </p:tgtEl>
                                        <p:attrNameLst>
                                          <p:attrName>style.visibility</p:attrName>
                                        </p:attrNameLst>
                                      </p:cBhvr>
                                      <p:to>
                                        <p:strVal val="visible"/>
                                      </p:to>
                                    </p:set>
                                    <p:anim calcmode="lin" valueType="num">
                                      <p:cBhvr>
                                        <p:cTn id="139" dur="3500" fill="hold"/>
                                        <p:tgtEl>
                                          <p:spTgt spid="16"/>
                                        </p:tgtEl>
                                        <p:attrNameLst>
                                          <p:attrName>ppt_w</p:attrName>
                                        </p:attrNameLst>
                                      </p:cBhvr>
                                      <p:tavLst>
                                        <p:tav tm="0">
                                          <p:val>
                                            <p:fltVal val="0"/>
                                          </p:val>
                                        </p:tav>
                                        <p:tav tm="100000">
                                          <p:val>
                                            <p:strVal val="#ppt_w"/>
                                          </p:val>
                                        </p:tav>
                                      </p:tavLst>
                                    </p:anim>
                                    <p:anim calcmode="lin" valueType="num">
                                      <p:cBhvr>
                                        <p:cTn id="140" dur="3500" fill="hold"/>
                                        <p:tgtEl>
                                          <p:spTgt spid="16"/>
                                        </p:tgtEl>
                                        <p:attrNameLst>
                                          <p:attrName>ppt_h</p:attrName>
                                        </p:attrNameLst>
                                      </p:cBhvr>
                                      <p:tavLst>
                                        <p:tav tm="0">
                                          <p:val>
                                            <p:fltVal val="0"/>
                                          </p:val>
                                        </p:tav>
                                        <p:tav tm="100000">
                                          <p:val>
                                            <p:strVal val="#ppt_h"/>
                                          </p:val>
                                        </p:tav>
                                      </p:tavLst>
                                    </p:anim>
                                    <p:anim calcmode="lin" valueType="num">
                                      <p:cBhvr>
                                        <p:cTn id="141" dur="3500" fill="hold"/>
                                        <p:tgtEl>
                                          <p:spTgt spid="16"/>
                                        </p:tgtEl>
                                        <p:attrNameLst>
                                          <p:attrName>ppt_x</p:attrName>
                                        </p:attrNameLst>
                                      </p:cBhvr>
                                      <p:tavLst>
                                        <p:tav tm="0">
                                          <p:val>
                                            <p:fltVal val="0.5"/>
                                          </p:val>
                                        </p:tav>
                                        <p:tav tm="100000">
                                          <p:val>
                                            <p:strVal val="#ppt_x"/>
                                          </p:val>
                                        </p:tav>
                                      </p:tavLst>
                                    </p:anim>
                                    <p:anim calcmode="lin" valueType="num">
                                      <p:cBhvr>
                                        <p:cTn id="142" dur="3500" fill="hold"/>
                                        <p:tgtEl>
                                          <p:spTgt spid="16"/>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17"/>
                                        </p:tgtEl>
                                        <p:attrNameLst>
                                          <p:attrName>style.visibility</p:attrName>
                                        </p:attrNameLst>
                                      </p:cBhvr>
                                      <p:to>
                                        <p:strVal val="visible"/>
                                      </p:to>
                                    </p:set>
                                    <p:anim calcmode="lin" valueType="num">
                                      <p:cBhvr>
                                        <p:cTn id="145" dur="3500" fill="hold"/>
                                        <p:tgtEl>
                                          <p:spTgt spid="17"/>
                                        </p:tgtEl>
                                        <p:attrNameLst>
                                          <p:attrName>ppt_w</p:attrName>
                                        </p:attrNameLst>
                                      </p:cBhvr>
                                      <p:tavLst>
                                        <p:tav tm="0">
                                          <p:val>
                                            <p:fltVal val="0"/>
                                          </p:val>
                                        </p:tav>
                                        <p:tav tm="100000">
                                          <p:val>
                                            <p:strVal val="#ppt_w"/>
                                          </p:val>
                                        </p:tav>
                                      </p:tavLst>
                                    </p:anim>
                                    <p:anim calcmode="lin" valueType="num">
                                      <p:cBhvr>
                                        <p:cTn id="146" dur="3500" fill="hold"/>
                                        <p:tgtEl>
                                          <p:spTgt spid="17"/>
                                        </p:tgtEl>
                                        <p:attrNameLst>
                                          <p:attrName>ppt_h</p:attrName>
                                        </p:attrNameLst>
                                      </p:cBhvr>
                                      <p:tavLst>
                                        <p:tav tm="0">
                                          <p:val>
                                            <p:fltVal val="0"/>
                                          </p:val>
                                        </p:tav>
                                        <p:tav tm="100000">
                                          <p:val>
                                            <p:strVal val="#ppt_h"/>
                                          </p:val>
                                        </p:tav>
                                      </p:tavLst>
                                    </p:anim>
                                    <p:anim calcmode="lin" valueType="num">
                                      <p:cBhvr>
                                        <p:cTn id="147" dur="3500" fill="hold"/>
                                        <p:tgtEl>
                                          <p:spTgt spid="17"/>
                                        </p:tgtEl>
                                        <p:attrNameLst>
                                          <p:attrName>ppt_x</p:attrName>
                                        </p:attrNameLst>
                                      </p:cBhvr>
                                      <p:tavLst>
                                        <p:tav tm="0">
                                          <p:val>
                                            <p:fltVal val="0.5"/>
                                          </p:val>
                                        </p:tav>
                                        <p:tav tm="100000">
                                          <p:val>
                                            <p:strVal val="#ppt_x"/>
                                          </p:val>
                                        </p:tav>
                                      </p:tavLst>
                                    </p:anim>
                                    <p:anim calcmode="lin" valueType="num">
                                      <p:cBhvr>
                                        <p:cTn id="148" dur="3500" fill="hold"/>
                                        <p:tgtEl>
                                          <p:spTgt spid="17"/>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18"/>
                                        </p:tgtEl>
                                        <p:attrNameLst>
                                          <p:attrName>style.visibility</p:attrName>
                                        </p:attrNameLst>
                                      </p:cBhvr>
                                      <p:to>
                                        <p:strVal val="visible"/>
                                      </p:to>
                                    </p:set>
                                    <p:anim calcmode="lin" valueType="num">
                                      <p:cBhvr>
                                        <p:cTn id="151" dur="3500" fill="hold"/>
                                        <p:tgtEl>
                                          <p:spTgt spid="18"/>
                                        </p:tgtEl>
                                        <p:attrNameLst>
                                          <p:attrName>ppt_w</p:attrName>
                                        </p:attrNameLst>
                                      </p:cBhvr>
                                      <p:tavLst>
                                        <p:tav tm="0">
                                          <p:val>
                                            <p:fltVal val="0"/>
                                          </p:val>
                                        </p:tav>
                                        <p:tav tm="100000">
                                          <p:val>
                                            <p:strVal val="#ppt_w"/>
                                          </p:val>
                                        </p:tav>
                                      </p:tavLst>
                                    </p:anim>
                                    <p:anim calcmode="lin" valueType="num">
                                      <p:cBhvr>
                                        <p:cTn id="152" dur="3500" fill="hold"/>
                                        <p:tgtEl>
                                          <p:spTgt spid="18"/>
                                        </p:tgtEl>
                                        <p:attrNameLst>
                                          <p:attrName>ppt_h</p:attrName>
                                        </p:attrNameLst>
                                      </p:cBhvr>
                                      <p:tavLst>
                                        <p:tav tm="0">
                                          <p:val>
                                            <p:fltVal val="0"/>
                                          </p:val>
                                        </p:tav>
                                        <p:tav tm="100000">
                                          <p:val>
                                            <p:strVal val="#ppt_h"/>
                                          </p:val>
                                        </p:tav>
                                      </p:tavLst>
                                    </p:anim>
                                    <p:anim calcmode="lin" valueType="num">
                                      <p:cBhvr>
                                        <p:cTn id="153" dur="3500" fill="hold"/>
                                        <p:tgtEl>
                                          <p:spTgt spid="18"/>
                                        </p:tgtEl>
                                        <p:attrNameLst>
                                          <p:attrName>ppt_x</p:attrName>
                                        </p:attrNameLst>
                                      </p:cBhvr>
                                      <p:tavLst>
                                        <p:tav tm="0">
                                          <p:val>
                                            <p:fltVal val="0.5"/>
                                          </p:val>
                                        </p:tav>
                                        <p:tav tm="100000">
                                          <p:val>
                                            <p:strVal val="#ppt_x"/>
                                          </p:val>
                                        </p:tav>
                                      </p:tavLst>
                                    </p:anim>
                                    <p:anim calcmode="lin" valueType="num">
                                      <p:cBhvr>
                                        <p:cTn id="154" dur="3500" fill="hold"/>
                                        <p:tgtEl>
                                          <p:spTgt spid="18"/>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p:cTn id="157" dur="3500" fill="hold"/>
                                        <p:tgtEl>
                                          <p:spTgt spid="19"/>
                                        </p:tgtEl>
                                        <p:attrNameLst>
                                          <p:attrName>ppt_w</p:attrName>
                                        </p:attrNameLst>
                                      </p:cBhvr>
                                      <p:tavLst>
                                        <p:tav tm="0">
                                          <p:val>
                                            <p:fltVal val="0"/>
                                          </p:val>
                                        </p:tav>
                                        <p:tav tm="100000">
                                          <p:val>
                                            <p:strVal val="#ppt_w"/>
                                          </p:val>
                                        </p:tav>
                                      </p:tavLst>
                                    </p:anim>
                                    <p:anim calcmode="lin" valueType="num">
                                      <p:cBhvr>
                                        <p:cTn id="158" dur="3500" fill="hold"/>
                                        <p:tgtEl>
                                          <p:spTgt spid="19"/>
                                        </p:tgtEl>
                                        <p:attrNameLst>
                                          <p:attrName>ppt_h</p:attrName>
                                        </p:attrNameLst>
                                      </p:cBhvr>
                                      <p:tavLst>
                                        <p:tav tm="0">
                                          <p:val>
                                            <p:fltVal val="0"/>
                                          </p:val>
                                        </p:tav>
                                        <p:tav tm="100000">
                                          <p:val>
                                            <p:strVal val="#ppt_h"/>
                                          </p:val>
                                        </p:tav>
                                      </p:tavLst>
                                    </p:anim>
                                    <p:anim calcmode="lin" valueType="num">
                                      <p:cBhvr>
                                        <p:cTn id="159" dur="3500" fill="hold"/>
                                        <p:tgtEl>
                                          <p:spTgt spid="19"/>
                                        </p:tgtEl>
                                        <p:attrNameLst>
                                          <p:attrName>ppt_x</p:attrName>
                                        </p:attrNameLst>
                                      </p:cBhvr>
                                      <p:tavLst>
                                        <p:tav tm="0">
                                          <p:val>
                                            <p:fltVal val="0.5"/>
                                          </p:val>
                                        </p:tav>
                                        <p:tav tm="100000">
                                          <p:val>
                                            <p:strVal val="#ppt_x"/>
                                          </p:val>
                                        </p:tav>
                                      </p:tavLst>
                                    </p:anim>
                                    <p:anim calcmode="lin" valueType="num">
                                      <p:cBhvr>
                                        <p:cTn id="160" dur="3500" fill="hold"/>
                                        <p:tgtEl>
                                          <p:spTgt spid="19"/>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p:cTn id="163" dur="3500" fill="hold"/>
                                        <p:tgtEl>
                                          <p:spTgt spid="20"/>
                                        </p:tgtEl>
                                        <p:attrNameLst>
                                          <p:attrName>ppt_w</p:attrName>
                                        </p:attrNameLst>
                                      </p:cBhvr>
                                      <p:tavLst>
                                        <p:tav tm="0">
                                          <p:val>
                                            <p:fltVal val="0"/>
                                          </p:val>
                                        </p:tav>
                                        <p:tav tm="100000">
                                          <p:val>
                                            <p:strVal val="#ppt_w"/>
                                          </p:val>
                                        </p:tav>
                                      </p:tavLst>
                                    </p:anim>
                                    <p:anim calcmode="lin" valueType="num">
                                      <p:cBhvr>
                                        <p:cTn id="164" dur="3500" fill="hold"/>
                                        <p:tgtEl>
                                          <p:spTgt spid="20"/>
                                        </p:tgtEl>
                                        <p:attrNameLst>
                                          <p:attrName>ppt_h</p:attrName>
                                        </p:attrNameLst>
                                      </p:cBhvr>
                                      <p:tavLst>
                                        <p:tav tm="0">
                                          <p:val>
                                            <p:fltVal val="0"/>
                                          </p:val>
                                        </p:tav>
                                        <p:tav tm="100000">
                                          <p:val>
                                            <p:strVal val="#ppt_h"/>
                                          </p:val>
                                        </p:tav>
                                      </p:tavLst>
                                    </p:anim>
                                    <p:anim calcmode="lin" valueType="num">
                                      <p:cBhvr>
                                        <p:cTn id="165" dur="3500" fill="hold"/>
                                        <p:tgtEl>
                                          <p:spTgt spid="20"/>
                                        </p:tgtEl>
                                        <p:attrNameLst>
                                          <p:attrName>ppt_x</p:attrName>
                                        </p:attrNameLst>
                                      </p:cBhvr>
                                      <p:tavLst>
                                        <p:tav tm="0">
                                          <p:val>
                                            <p:fltVal val="0.5"/>
                                          </p:val>
                                        </p:tav>
                                        <p:tav tm="100000">
                                          <p:val>
                                            <p:strVal val="#ppt_x"/>
                                          </p:val>
                                        </p:tav>
                                      </p:tavLst>
                                    </p:anim>
                                    <p:anim calcmode="lin" valueType="num">
                                      <p:cBhvr>
                                        <p:cTn id="166" dur="3500" fill="hold"/>
                                        <p:tgtEl>
                                          <p:spTgt spid="20"/>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21"/>
                                        </p:tgtEl>
                                        <p:attrNameLst>
                                          <p:attrName>style.visibility</p:attrName>
                                        </p:attrNameLst>
                                      </p:cBhvr>
                                      <p:to>
                                        <p:strVal val="visible"/>
                                      </p:to>
                                    </p:set>
                                    <p:anim calcmode="lin" valueType="num">
                                      <p:cBhvr>
                                        <p:cTn id="169" dur="3500" fill="hold"/>
                                        <p:tgtEl>
                                          <p:spTgt spid="21"/>
                                        </p:tgtEl>
                                        <p:attrNameLst>
                                          <p:attrName>ppt_w</p:attrName>
                                        </p:attrNameLst>
                                      </p:cBhvr>
                                      <p:tavLst>
                                        <p:tav tm="0">
                                          <p:val>
                                            <p:fltVal val="0"/>
                                          </p:val>
                                        </p:tav>
                                        <p:tav tm="100000">
                                          <p:val>
                                            <p:strVal val="#ppt_w"/>
                                          </p:val>
                                        </p:tav>
                                      </p:tavLst>
                                    </p:anim>
                                    <p:anim calcmode="lin" valueType="num">
                                      <p:cBhvr>
                                        <p:cTn id="170" dur="3500" fill="hold"/>
                                        <p:tgtEl>
                                          <p:spTgt spid="21"/>
                                        </p:tgtEl>
                                        <p:attrNameLst>
                                          <p:attrName>ppt_h</p:attrName>
                                        </p:attrNameLst>
                                      </p:cBhvr>
                                      <p:tavLst>
                                        <p:tav tm="0">
                                          <p:val>
                                            <p:fltVal val="0"/>
                                          </p:val>
                                        </p:tav>
                                        <p:tav tm="100000">
                                          <p:val>
                                            <p:strVal val="#ppt_h"/>
                                          </p:val>
                                        </p:tav>
                                      </p:tavLst>
                                    </p:anim>
                                    <p:anim calcmode="lin" valueType="num">
                                      <p:cBhvr>
                                        <p:cTn id="171" dur="3500" fill="hold"/>
                                        <p:tgtEl>
                                          <p:spTgt spid="21"/>
                                        </p:tgtEl>
                                        <p:attrNameLst>
                                          <p:attrName>ppt_x</p:attrName>
                                        </p:attrNameLst>
                                      </p:cBhvr>
                                      <p:tavLst>
                                        <p:tav tm="0">
                                          <p:val>
                                            <p:fltVal val="0.5"/>
                                          </p:val>
                                        </p:tav>
                                        <p:tav tm="100000">
                                          <p:val>
                                            <p:strVal val="#ppt_x"/>
                                          </p:val>
                                        </p:tav>
                                      </p:tavLst>
                                    </p:anim>
                                    <p:anim calcmode="lin" valueType="num">
                                      <p:cBhvr>
                                        <p:cTn id="172" dur="3500" fill="hold"/>
                                        <p:tgtEl>
                                          <p:spTgt spid="21"/>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22"/>
                                        </p:tgtEl>
                                        <p:attrNameLst>
                                          <p:attrName>style.visibility</p:attrName>
                                        </p:attrNameLst>
                                      </p:cBhvr>
                                      <p:to>
                                        <p:strVal val="visible"/>
                                      </p:to>
                                    </p:set>
                                    <p:anim calcmode="lin" valueType="num">
                                      <p:cBhvr>
                                        <p:cTn id="175" dur="3500" fill="hold"/>
                                        <p:tgtEl>
                                          <p:spTgt spid="22"/>
                                        </p:tgtEl>
                                        <p:attrNameLst>
                                          <p:attrName>ppt_w</p:attrName>
                                        </p:attrNameLst>
                                      </p:cBhvr>
                                      <p:tavLst>
                                        <p:tav tm="0">
                                          <p:val>
                                            <p:fltVal val="0"/>
                                          </p:val>
                                        </p:tav>
                                        <p:tav tm="100000">
                                          <p:val>
                                            <p:strVal val="#ppt_w"/>
                                          </p:val>
                                        </p:tav>
                                      </p:tavLst>
                                    </p:anim>
                                    <p:anim calcmode="lin" valueType="num">
                                      <p:cBhvr>
                                        <p:cTn id="176" dur="3500" fill="hold"/>
                                        <p:tgtEl>
                                          <p:spTgt spid="22"/>
                                        </p:tgtEl>
                                        <p:attrNameLst>
                                          <p:attrName>ppt_h</p:attrName>
                                        </p:attrNameLst>
                                      </p:cBhvr>
                                      <p:tavLst>
                                        <p:tav tm="0">
                                          <p:val>
                                            <p:fltVal val="0"/>
                                          </p:val>
                                        </p:tav>
                                        <p:tav tm="100000">
                                          <p:val>
                                            <p:strVal val="#ppt_h"/>
                                          </p:val>
                                        </p:tav>
                                      </p:tavLst>
                                    </p:anim>
                                    <p:anim calcmode="lin" valueType="num">
                                      <p:cBhvr>
                                        <p:cTn id="177" dur="3500" fill="hold"/>
                                        <p:tgtEl>
                                          <p:spTgt spid="22"/>
                                        </p:tgtEl>
                                        <p:attrNameLst>
                                          <p:attrName>ppt_x</p:attrName>
                                        </p:attrNameLst>
                                      </p:cBhvr>
                                      <p:tavLst>
                                        <p:tav tm="0">
                                          <p:val>
                                            <p:fltVal val="0.5"/>
                                          </p:val>
                                        </p:tav>
                                        <p:tav tm="100000">
                                          <p:val>
                                            <p:strVal val="#ppt_x"/>
                                          </p:val>
                                        </p:tav>
                                      </p:tavLst>
                                    </p:anim>
                                    <p:anim calcmode="lin" valueType="num">
                                      <p:cBhvr>
                                        <p:cTn id="178" dur="3500" fill="hold"/>
                                        <p:tgtEl>
                                          <p:spTgt spid="22"/>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23"/>
                                        </p:tgtEl>
                                        <p:attrNameLst>
                                          <p:attrName>style.visibility</p:attrName>
                                        </p:attrNameLst>
                                      </p:cBhvr>
                                      <p:to>
                                        <p:strVal val="visible"/>
                                      </p:to>
                                    </p:set>
                                    <p:anim calcmode="lin" valueType="num">
                                      <p:cBhvr>
                                        <p:cTn id="181" dur="3500" fill="hold"/>
                                        <p:tgtEl>
                                          <p:spTgt spid="23"/>
                                        </p:tgtEl>
                                        <p:attrNameLst>
                                          <p:attrName>ppt_w</p:attrName>
                                        </p:attrNameLst>
                                      </p:cBhvr>
                                      <p:tavLst>
                                        <p:tav tm="0">
                                          <p:val>
                                            <p:fltVal val="0"/>
                                          </p:val>
                                        </p:tav>
                                        <p:tav tm="100000">
                                          <p:val>
                                            <p:strVal val="#ppt_w"/>
                                          </p:val>
                                        </p:tav>
                                      </p:tavLst>
                                    </p:anim>
                                    <p:anim calcmode="lin" valueType="num">
                                      <p:cBhvr>
                                        <p:cTn id="182" dur="3500" fill="hold"/>
                                        <p:tgtEl>
                                          <p:spTgt spid="23"/>
                                        </p:tgtEl>
                                        <p:attrNameLst>
                                          <p:attrName>ppt_h</p:attrName>
                                        </p:attrNameLst>
                                      </p:cBhvr>
                                      <p:tavLst>
                                        <p:tav tm="0">
                                          <p:val>
                                            <p:fltVal val="0"/>
                                          </p:val>
                                        </p:tav>
                                        <p:tav tm="100000">
                                          <p:val>
                                            <p:strVal val="#ppt_h"/>
                                          </p:val>
                                        </p:tav>
                                      </p:tavLst>
                                    </p:anim>
                                    <p:anim calcmode="lin" valueType="num">
                                      <p:cBhvr>
                                        <p:cTn id="183" dur="3500" fill="hold"/>
                                        <p:tgtEl>
                                          <p:spTgt spid="23"/>
                                        </p:tgtEl>
                                        <p:attrNameLst>
                                          <p:attrName>ppt_x</p:attrName>
                                        </p:attrNameLst>
                                      </p:cBhvr>
                                      <p:tavLst>
                                        <p:tav tm="0">
                                          <p:val>
                                            <p:fltVal val="0.5"/>
                                          </p:val>
                                        </p:tav>
                                        <p:tav tm="100000">
                                          <p:val>
                                            <p:strVal val="#ppt_x"/>
                                          </p:val>
                                        </p:tav>
                                      </p:tavLst>
                                    </p:anim>
                                    <p:anim calcmode="lin" valueType="num">
                                      <p:cBhvr>
                                        <p:cTn id="184" dur="3500" fill="hold"/>
                                        <p:tgtEl>
                                          <p:spTgt spid="23"/>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24"/>
                                        </p:tgtEl>
                                        <p:attrNameLst>
                                          <p:attrName>style.visibility</p:attrName>
                                        </p:attrNameLst>
                                      </p:cBhvr>
                                      <p:to>
                                        <p:strVal val="visible"/>
                                      </p:to>
                                    </p:set>
                                    <p:anim calcmode="lin" valueType="num">
                                      <p:cBhvr>
                                        <p:cTn id="187" dur="3500" fill="hold"/>
                                        <p:tgtEl>
                                          <p:spTgt spid="24"/>
                                        </p:tgtEl>
                                        <p:attrNameLst>
                                          <p:attrName>ppt_w</p:attrName>
                                        </p:attrNameLst>
                                      </p:cBhvr>
                                      <p:tavLst>
                                        <p:tav tm="0">
                                          <p:val>
                                            <p:fltVal val="0"/>
                                          </p:val>
                                        </p:tav>
                                        <p:tav tm="100000">
                                          <p:val>
                                            <p:strVal val="#ppt_w"/>
                                          </p:val>
                                        </p:tav>
                                      </p:tavLst>
                                    </p:anim>
                                    <p:anim calcmode="lin" valueType="num">
                                      <p:cBhvr>
                                        <p:cTn id="188" dur="3500" fill="hold"/>
                                        <p:tgtEl>
                                          <p:spTgt spid="24"/>
                                        </p:tgtEl>
                                        <p:attrNameLst>
                                          <p:attrName>ppt_h</p:attrName>
                                        </p:attrNameLst>
                                      </p:cBhvr>
                                      <p:tavLst>
                                        <p:tav tm="0">
                                          <p:val>
                                            <p:fltVal val="0"/>
                                          </p:val>
                                        </p:tav>
                                        <p:tav tm="100000">
                                          <p:val>
                                            <p:strVal val="#ppt_h"/>
                                          </p:val>
                                        </p:tav>
                                      </p:tavLst>
                                    </p:anim>
                                    <p:anim calcmode="lin" valueType="num">
                                      <p:cBhvr>
                                        <p:cTn id="189" dur="3500" fill="hold"/>
                                        <p:tgtEl>
                                          <p:spTgt spid="24"/>
                                        </p:tgtEl>
                                        <p:attrNameLst>
                                          <p:attrName>ppt_x</p:attrName>
                                        </p:attrNameLst>
                                      </p:cBhvr>
                                      <p:tavLst>
                                        <p:tav tm="0">
                                          <p:val>
                                            <p:fltVal val="0.5"/>
                                          </p:val>
                                        </p:tav>
                                        <p:tav tm="100000">
                                          <p:val>
                                            <p:strVal val="#ppt_x"/>
                                          </p:val>
                                        </p:tav>
                                      </p:tavLst>
                                    </p:anim>
                                    <p:anim calcmode="lin" valueType="num">
                                      <p:cBhvr>
                                        <p:cTn id="190" dur="3500" fill="hold"/>
                                        <p:tgtEl>
                                          <p:spTgt spid="24"/>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25"/>
                                        </p:tgtEl>
                                        <p:attrNameLst>
                                          <p:attrName>style.visibility</p:attrName>
                                        </p:attrNameLst>
                                      </p:cBhvr>
                                      <p:to>
                                        <p:strVal val="visible"/>
                                      </p:to>
                                    </p:set>
                                    <p:anim calcmode="lin" valueType="num">
                                      <p:cBhvr>
                                        <p:cTn id="193" dur="3500" fill="hold"/>
                                        <p:tgtEl>
                                          <p:spTgt spid="25"/>
                                        </p:tgtEl>
                                        <p:attrNameLst>
                                          <p:attrName>ppt_w</p:attrName>
                                        </p:attrNameLst>
                                      </p:cBhvr>
                                      <p:tavLst>
                                        <p:tav tm="0">
                                          <p:val>
                                            <p:fltVal val="0"/>
                                          </p:val>
                                        </p:tav>
                                        <p:tav tm="100000">
                                          <p:val>
                                            <p:strVal val="#ppt_w"/>
                                          </p:val>
                                        </p:tav>
                                      </p:tavLst>
                                    </p:anim>
                                    <p:anim calcmode="lin" valueType="num">
                                      <p:cBhvr>
                                        <p:cTn id="194" dur="3500" fill="hold"/>
                                        <p:tgtEl>
                                          <p:spTgt spid="25"/>
                                        </p:tgtEl>
                                        <p:attrNameLst>
                                          <p:attrName>ppt_h</p:attrName>
                                        </p:attrNameLst>
                                      </p:cBhvr>
                                      <p:tavLst>
                                        <p:tav tm="0">
                                          <p:val>
                                            <p:fltVal val="0"/>
                                          </p:val>
                                        </p:tav>
                                        <p:tav tm="100000">
                                          <p:val>
                                            <p:strVal val="#ppt_h"/>
                                          </p:val>
                                        </p:tav>
                                      </p:tavLst>
                                    </p:anim>
                                    <p:anim calcmode="lin" valueType="num">
                                      <p:cBhvr>
                                        <p:cTn id="195" dur="3500" fill="hold"/>
                                        <p:tgtEl>
                                          <p:spTgt spid="25"/>
                                        </p:tgtEl>
                                        <p:attrNameLst>
                                          <p:attrName>ppt_x</p:attrName>
                                        </p:attrNameLst>
                                      </p:cBhvr>
                                      <p:tavLst>
                                        <p:tav tm="0">
                                          <p:val>
                                            <p:fltVal val="0.5"/>
                                          </p:val>
                                        </p:tav>
                                        <p:tav tm="100000">
                                          <p:val>
                                            <p:strVal val="#ppt_x"/>
                                          </p:val>
                                        </p:tav>
                                      </p:tavLst>
                                    </p:anim>
                                    <p:anim calcmode="lin" valueType="num">
                                      <p:cBhvr>
                                        <p:cTn id="196" dur="3500" fill="hold"/>
                                        <p:tgtEl>
                                          <p:spTgt spid="25"/>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26"/>
                                        </p:tgtEl>
                                        <p:attrNameLst>
                                          <p:attrName>style.visibility</p:attrName>
                                        </p:attrNameLst>
                                      </p:cBhvr>
                                      <p:to>
                                        <p:strVal val="visible"/>
                                      </p:to>
                                    </p:set>
                                    <p:anim calcmode="lin" valueType="num">
                                      <p:cBhvr>
                                        <p:cTn id="199" dur="3500" fill="hold"/>
                                        <p:tgtEl>
                                          <p:spTgt spid="26"/>
                                        </p:tgtEl>
                                        <p:attrNameLst>
                                          <p:attrName>ppt_w</p:attrName>
                                        </p:attrNameLst>
                                      </p:cBhvr>
                                      <p:tavLst>
                                        <p:tav tm="0">
                                          <p:val>
                                            <p:fltVal val="0"/>
                                          </p:val>
                                        </p:tav>
                                        <p:tav tm="100000">
                                          <p:val>
                                            <p:strVal val="#ppt_w"/>
                                          </p:val>
                                        </p:tav>
                                      </p:tavLst>
                                    </p:anim>
                                    <p:anim calcmode="lin" valueType="num">
                                      <p:cBhvr>
                                        <p:cTn id="200" dur="3500" fill="hold"/>
                                        <p:tgtEl>
                                          <p:spTgt spid="26"/>
                                        </p:tgtEl>
                                        <p:attrNameLst>
                                          <p:attrName>ppt_h</p:attrName>
                                        </p:attrNameLst>
                                      </p:cBhvr>
                                      <p:tavLst>
                                        <p:tav tm="0">
                                          <p:val>
                                            <p:fltVal val="0"/>
                                          </p:val>
                                        </p:tav>
                                        <p:tav tm="100000">
                                          <p:val>
                                            <p:strVal val="#ppt_h"/>
                                          </p:val>
                                        </p:tav>
                                      </p:tavLst>
                                    </p:anim>
                                    <p:anim calcmode="lin" valueType="num">
                                      <p:cBhvr>
                                        <p:cTn id="201" dur="3500" fill="hold"/>
                                        <p:tgtEl>
                                          <p:spTgt spid="26"/>
                                        </p:tgtEl>
                                        <p:attrNameLst>
                                          <p:attrName>ppt_x</p:attrName>
                                        </p:attrNameLst>
                                      </p:cBhvr>
                                      <p:tavLst>
                                        <p:tav tm="0">
                                          <p:val>
                                            <p:fltVal val="0.5"/>
                                          </p:val>
                                        </p:tav>
                                        <p:tav tm="100000">
                                          <p:val>
                                            <p:strVal val="#ppt_x"/>
                                          </p:val>
                                        </p:tav>
                                      </p:tavLst>
                                    </p:anim>
                                    <p:anim calcmode="lin" valueType="num">
                                      <p:cBhvr>
                                        <p:cTn id="202" dur="3500" fill="hold"/>
                                        <p:tgtEl>
                                          <p:spTgt spid="26"/>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27"/>
                                        </p:tgtEl>
                                        <p:attrNameLst>
                                          <p:attrName>style.visibility</p:attrName>
                                        </p:attrNameLst>
                                      </p:cBhvr>
                                      <p:to>
                                        <p:strVal val="visible"/>
                                      </p:to>
                                    </p:set>
                                    <p:anim calcmode="lin" valueType="num">
                                      <p:cBhvr>
                                        <p:cTn id="205" dur="3500" fill="hold"/>
                                        <p:tgtEl>
                                          <p:spTgt spid="27"/>
                                        </p:tgtEl>
                                        <p:attrNameLst>
                                          <p:attrName>ppt_w</p:attrName>
                                        </p:attrNameLst>
                                      </p:cBhvr>
                                      <p:tavLst>
                                        <p:tav tm="0">
                                          <p:val>
                                            <p:fltVal val="0"/>
                                          </p:val>
                                        </p:tav>
                                        <p:tav tm="100000">
                                          <p:val>
                                            <p:strVal val="#ppt_w"/>
                                          </p:val>
                                        </p:tav>
                                      </p:tavLst>
                                    </p:anim>
                                    <p:anim calcmode="lin" valueType="num">
                                      <p:cBhvr>
                                        <p:cTn id="206" dur="3500" fill="hold"/>
                                        <p:tgtEl>
                                          <p:spTgt spid="27"/>
                                        </p:tgtEl>
                                        <p:attrNameLst>
                                          <p:attrName>ppt_h</p:attrName>
                                        </p:attrNameLst>
                                      </p:cBhvr>
                                      <p:tavLst>
                                        <p:tav tm="0">
                                          <p:val>
                                            <p:fltVal val="0"/>
                                          </p:val>
                                        </p:tav>
                                        <p:tav tm="100000">
                                          <p:val>
                                            <p:strVal val="#ppt_h"/>
                                          </p:val>
                                        </p:tav>
                                      </p:tavLst>
                                    </p:anim>
                                    <p:anim calcmode="lin" valueType="num">
                                      <p:cBhvr>
                                        <p:cTn id="207" dur="3500" fill="hold"/>
                                        <p:tgtEl>
                                          <p:spTgt spid="27"/>
                                        </p:tgtEl>
                                        <p:attrNameLst>
                                          <p:attrName>ppt_x</p:attrName>
                                        </p:attrNameLst>
                                      </p:cBhvr>
                                      <p:tavLst>
                                        <p:tav tm="0">
                                          <p:val>
                                            <p:fltVal val="0.5"/>
                                          </p:val>
                                        </p:tav>
                                        <p:tav tm="100000">
                                          <p:val>
                                            <p:strVal val="#ppt_x"/>
                                          </p:val>
                                        </p:tav>
                                      </p:tavLst>
                                    </p:anim>
                                    <p:anim calcmode="lin" valueType="num">
                                      <p:cBhvr>
                                        <p:cTn id="208" dur="3500" fill="hold"/>
                                        <p:tgtEl>
                                          <p:spTgt spid="27"/>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28"/>
                                        </p:tgtEl>
                                        <p:attrNameLst>
                                          <p:attrName>style.visibility</p:attrName>
                                        </p:attrNameLst>
                                      </p:cBhvr>
                                      <p:to>
                                        <p:strVal val="visible"/>
                                      </p:to>
                                    </p:set>
                                    <p:anim calcmode="lin" valueType="num">
                                      <p:cBhvr>
                                        <p:cTn id="211" dur="3500" fill="hold"/>
                                        <p:tgtEl>
                                          <p:spTgt spid="28"/>
                                        </p:tgtEl>
                                        <p:attrNameLst>
                                          <p:attrName>ppt_w</p:attrName>
                                        </p:attrNameLst>
                                      </p:cBhvr>
                                      <p:tavLst>
                                        <p:tav tm="0">
                                          <p:val>
                                            <p:fltVal val="0"/>
                                          </p:val>
                                        </p:tav>
                                        <p:tav tm="100000">
                                          <p:val>
                                            <p:strVal val="#ppt_w"/>
                                          </p:val>
                                        </p:tav>
                                      </p:tavLst>
                                    </p:anim>
                                    <p:anim calcmode="lin" valueType="num">
                                      <p:cBhvr>
                                        <p:cTn id="212" dur="3500" fill="hold"/>
                                        <p:tgtEl>
                                          <p:spTgt spid="28"/>
                                        </p:tgtEl>
                                        <p:attrNameLst>
                                          <p:attrName>ppt_h</p:attrName>
                                        </p:attrNameLst>
                                      </p:cBhvr>
                                      <p:tavLst>
                                        <p:tav tm="0">
                                          <p:val>
                                            <p:fltVal val="0"/>
                                          </p:val>
                                        </p:tav>
                                        <p:tav tm="100000">
                                          <p:val>
                                            <p:strVal val="#ppt_h"/>
                                          </p:val>
                                        </p:tav>
                                      </p:tavLst>
                                    </p:anim>
                                    <p:anim calcmode="lin" valueType="num">
                                      <p:cBhvr>
                                        <p:cTn id="213" dur="3500" fill="hold"/>
                                        <p:tgtEl>
                                          <p:spTgt spid="28"/>
                                        </p:tgtEl>
                                        <p:attrNameLst>
                                          <p:attrName>ppt_x</p:attrName>
                                        </p:attrNameLst>
                                      </p:cBhvr>
                                      <p:tavLst>
                                        <p:tav tm="0">
                                          <p:val>
                                            <p:fltVal val="0.5"/>
                                          </p:val>
                                        </p:tav>
                                        <p:tav tm="100000">
                                          <p:val>
                                            <p:strVal val="#ppt_x"/>
                                          </p:val>
                                        </p:tav>
                                      </p:tavLst>
                                    </p:anim>
                                    <p:anim calcmode="lin" valueType="num">
                                      <p:cBhvr>
                                        <p:cTn id="214" dur="3500" fill="hold"/>
                                        <p:tgtEl>
                                          <p:spTgt spid="28"/>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p:cTn id="217" dur="3500" fill="hold"/>
                                        <p:tgtEl>
                                          <p:spTgt spid="29"/>
                                        </p:tgtEl>
                                        <p:attrNameLst>
                                          <p:attrName>ppt_w</p:attrName>
                                        </p:attrNameLst>
                                      </p:cBhvr>
                                      <p:tavLst>
                                        <p:tav tm="0">
                                          <p:val>
                                            <p:fltVal val="0"/>
                                          </p:val>
                                        </p:tav>
                                        <p:tav tm="100000">
                                          <p:val>
                                            <p:strVal val="#ppt_w"/>
                                          </p:val>
                                        </p:tav>
                                      </p:tavLst>
                                    </p:anim>
                                    <p:anim calcmode="lin" valueType="num">
                                      <p:cBhvr>
                                        <p:cTn id="218" dur="3500" fill="hold"/>
                                        <p:tgtEl>
                                          <p:spTgt spid="29"/>
                                        </p:tgtEl>
                                        <p:attrNameLst>
                                          <p:attrName>ppt_h</p:attrName>
                                        </p:attrNameLst>
                                      </p:cBhvr>
                                      <p:tavLst>
                                        <p:tav tm="0">
                                          <p:val>
                                            <p:fltVal val="0"/>
                                          </p:val>
                                        </p:tav>
                                        <p:tav tm="100000">
                                          <p:val>
                                            <p:strVal val="#ppt_h"/>
                                          </p:val>
                                        </p:tav>
                                      </p:tavLst>
                                    </p:anim>
                                    <p:anim calcmode="lin" valueType="num">
                                      <p:cBhvr>
                                        <p:cTn id="219" dur="3500" fill="hold"/>
                                        <p:tgtEl>
                                          <p:spTgt spid="29"/>
                                        </p:tgtEl>
                                        <p:attrNameLst>
                                          <p:attrName>ppt_x</p:attrName>
                                        </p:attrNameLst>
                                      </p:cBhvr>
                                      <p:tavLst>
                                        <p:tav tm="0">
                                          <p:val>
                                            <p:fltVal val="0.5"/>
                                          </p:val>
                                        </p:tav>
                                        <p:tav tm="100000">
                                          <p:val>
                                            <p:strVal val="#ppt_x"/>
                                          </p:val>
                                        </p:tav>
                                      </p:tavLst>
                                    </p:anim>
                                    <p:anim calcmode="lin" valueType="num">
                                      <p:cBhvr>
                                        <p:cTn id="220" dur="3500" fill="hold"/>
                                        <p:tgtEl>
                                          <p:spTgt spid="29"/>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p:cTn id="223" dur="3500" fill="hold"/>
                                        <p:tgtEl>
                                          <p:spTgt spid="30"/>
                                        </p:tgtEl>
                                        <p:attrNameLst>
                                          <p:attrName>ppt_w</p:attrName>
                                        </p:attrNameLst>
                                      </p:cBhvr>
                                      <p:tavLst>
                                        <p:tav tm="0">
                                          <p:val>
                                            <p:fltVal val="0"/>
                                          </p:val>
                                        </p:tav>
                                        <p:tav tm="100000">
                                          <p:val>
                                            <p:strVal val="#ppt_w"/>
                                          </p:val>
                                        </p:tav>
                                      </p:tavLst>
                                    </p:anim>
                                    <p:anim calcmode="lin" valueType="num">
                                      <p:cBhvr>
                                        <p:cTn id="224" dur="3500" fill="hold"/>
                                        <p:tgtEl>
                                          <p:spTgt spid="30"/>
                                        </p:tgtEl>
                                        <p:attrNameLst>
                                          <p:attrName>ppt_h</p:attrName>
                                        </p:attrNameLst>
                                      </p:cBhvr>
                                      <p:tavLst>
                                        <p:tav tm="0">
                                          <p:val>
                                            <p:fltVal val="0"/>
                                          </p:val>
                                        </p:tav>
                                        <p:tav tm="100000">
                                          <p:val>
                                            <p:strVal val="#ppt_h"/>
                                          </p:val>
                                        </p:tav>
                                      </p:tavLst>
                                    </p:anim>
                                    <p:anim calcmode="lin" valueType="num">
                                      <p:cBhvr>
                                        <p:cTn id="225" dur="3500" fill="hold"/>
                                        <p:tgtEl>
                                          <p:spTgt spid="30"/>
                                        </p:tgtEl>
                                        <p:attrNameLst>
                                          <p:attrName>ppt_x</p:attrName>
                                        </p:attrNameLst>
                                      </p:cBhvr>
                                      <p:tavLst>
                                        <p:tav tm="0">
                                          <p:val>
                                            <p:fltVal val="0.5"/>
                                          </p:val>
                                        </p:tav>
                                        <p:tav tm="100000">
                                          <p:val>
                                            <p:strVal val="#ppt_x"/>
                                          </p:val>
                                        </p:tav>
                                      </p:tavLst>
                                    </p:anim>
                                    <p:anim calcmode="lin" valueType="num">
                                      <p:cBhvr>
                                        <p:cTn id="226" dur="3500" fill="hold"/>
                                        <p:tgtEl>
                                          <p:spTgt spid="30"/>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31"/>
                                        </p:tgtEl>
                                        <p:attrNameLst>
                                          <p:attrName>style.visibility</p:attrName>
                                        </p:attrNameLst>
                                      </p:cBhvr>
                                      <p:to>
                                        <p:strVal val="visible"/>
                                      </p:to>
                                    </p:set>
                                    <p:anim calcmode="lin" valueType="num">
                                      <p:cBhvr>
                                        <p:cTn id="229" dur="3500" fill="hold"/>
                                        <p:tgtEl>
                                          <p:spTgt spid="31"/>
                                        </p:tgtEl>
                                        <p:attrNameLst>
                                          <p:attrName>ppt_w</p:attrName>
                                        </p:attrNameLst>
                                      </p:cBhvr>
                                      <p:tavLst>
                                        <p:tav tm="0">
                                          <p:val>
                                            <p:fltVal val="0"/>
                                          </p:val>
                                        </p:tav>
                                        <p:tav tm="100000">
                                          <p:val>
                                            <p:strVal val="#ppt_w"/>
                                          </p:val>
                                        </p:tav>
                                      </p:tavLst>
                                    </p:anim>
                                    <p:anim calcmode="lin" valueType="num">
                                      <p:cBhvr>
                                        <p:cTn id="230" dur="3500" fill="hold"/>
                                        <p:tgtEl>
                                          <p:spTgt spid="31"/>
                                        </p:tgtEl>
                                        <p:attrNameLst>
                                          <p:attrName>ppt_h</p:attrName>
                                        </p:attrNameLst>
                                      </p:cBhvr>
                                      <p:tavLst>
                                        <p:tav tm="0">
                                          <p:val>
                                            <p:fltVal val="0"/>
                                          </p:val>
                                        </p:tav>
                                        <p:tav tm="100000">
                                          <p:val>
                                            <p:strVal val="#ppt_h"/>
                                          </p:val>
                                        </p:tav>
                                      </p:tavLst>
                                    </p:anim>
                                    <p:anim calcmode="lin" valueType="num">
                                      <p:cBhvr>
                                        <p:cTn id="231" dur="3500" fill="hold"/>
                                        <p:tgtEl>
                                          <p:spTgt spid="31"/>
                                        </p:tgtEl>
                                        <p:attrNameLst>
                                          <p:attrName>ppt_x</p:attrName>
                                        </p:attrNameLst>
                                      </p:cBhvr>
                                      <p:tavLst>
                                        <p:tav tm="0">
                                          <p:val>
                                            <p:fltVal val="0.5"/>
                                          </p:val>
                                        </p:tav>
                                        <p:tav tm="100000">
                                          <p:val>
                                            <p:strVal val="#ppt_x"/>
                                          </p:val>
                                        </p:tav>
                                      </p:tavLst>
                                    </p:anim>
                                    <p:anim calcmode="lin" valueType="num">
                                      <p:cBhvr>
                                        <p:cTn id="232" dur="3500" fill="hold"/>
                                        <p:tgtEl>
                                          <p:spTgt spid="31"/>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32"/>
                                        </p:tgtEl>
                                        <p:attrNameLst>
                                          <p:attrName>style.visibility</p:attrName>
                                        </p:attrNameLst>
                                      </p:cBhvr>
                                      <p:to>
                                        <p:strVal val="visible"/>
                                      </p:to>
                                    </p:set>
                                    <p:anim calcmode="lin" valueType="num">
                                      <p:cBhvr>
                                        <p:cTn id="235" dur="3500" fill="hold"/>
                                        <p:tgtEl>
                                          <p:spTgt spid="32"/>
                                        </p:tgtEl>
                                        <p:attrNameLst>
                                          <p:attrName>ppt_w</p:attrName>
                                        </p:attrNameLst>
                                      </p:cBhvr>
                                      <p:tavLst>
                                        <p:tav tm="0">
                                          <p:val>
                                            <p:fltVal val="0"/>
                                          </p:val>
                                        </p:tav>
                                        <p:tav tm="100000">
                                          <p:val>
                                            <p:strVal val="#ppt_w"/>
                                          </p:val>
                                        </p:tav>
                                      </p:tavLst>
                                    </p:anim>
                                    <p:anim calcmode="lin" valueType="num">
                                      <p:cBhvr>
                                        <p:cTn id="236" dur="3500" fill="hold"/>
                                        <p:tgtEl>
                                          <p:spTgt spid="32"/>
                                        </p:tgtEl>
                                        <p:attrNameLst>
                                          <p:attrName>ppt_h</p:attrName>
                                        </p:attrNameLst>
                                      </p:cBhvr>
                                      <p:tavLst>
                                        <p:tav tm="0">
                                          <p:val>
                                            <p:fltVal val="0"/>
                                          </p:val>
                                        </p:tav>
                                        <p:tav tm="100000">
                                          <p:val>
                                            <p:strVal val="#ppt_h"/>
                                          </p:val>
                                        </p:tav>
                                      </p:tavLst>
                                    </p:anim>
                                    <p:anim calcmode="lin" valueType="num">
                                      <p:cBhvr>
                                        <p:cTn id="237" dur="3500" fill="hold"/>
                                        <p:tgtEl>
                                          <p:spTgt spid="32"/>
                                        </p:tgtEl>
                                        <p:attrNameLst>
                                          <p:attrName>ppt_x</p:attrName>
                                        </p:attrNameLst>
                                      </p:cBhvr>
                                      <p:tavLst>
                                        <p:tav tm="0">
                                          <p:val>
                                            <p:fltVal val="0.5"/>
                                          </p:val>
                                        </p:tav>
                                        <p:tav tm="100000">
                                          <p:val>
                                            <p:strVal val="#ppt_x"/>
                                          </p:val>
                                        </p:tav>
                                      </p:tavLst>
                                    </p:anim>
                                    <p:anim calcmode="lin" valueType="num">
                                      <p:cBhvr>
                                        <p:cTn id="238" dur="3500" fill="hold"/>
                                        <p:tgtEl>
                                          <p:spTgt spid="32"/>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33"/>
                                        </p:tgtEl>
                                        <p:attrNameLst>
                                          <p:attrName>style.visibility</p:attrName>
                                        </p:attrNameLst>
                                      </p:cBhvr>
                                      <p:to>
                                        <p:strVal val="visible"/>
                                      </p:to>
                                    </p:set>
                                    <p:anim calcmode="lin" valueType="num">
                                      <p:cBhvr>
                                        <p:cTn id="241" dur="3500" fill="hold"/>
                                        <p:tgtEl>
                                          <p:spTgt spid="33"/>
                                        </p:tgtEl>
                                        <p:attrNameLst>
                                          <p:attrName>ppt_w</p:attrName>
                                        </p:attrNameLst>
                                      </p:cBhvr>
                                      <p:tavLst>
                                        <p:tav tm="0">
                                          <p:val>
                                            <p:fltVal val="0"/>
                                          </p:val>
                                        </p:tav>
                                        <p:tav tm="100000">
                                          <p:val>
                                            <p:strVal val="#ppt_w"/>
                                          </p:val>
                                        </p:tav>
                                      </p:tavLst>
                                    </p:anim>
                                    <p:anim calcmode="lin" valueType="num">
                                      <p:cBhvr>
                                        <p:cTn id="242" dur="3500" fill="hold"/>
                                        <p:tgtEl>
                                          <p:spTgt spid="33"/>
                                        </p:tgtEl>
                                        <p:attrNameLst>
                                          <p:attrName>ppt_h</p:attrName>
                                        </p:attrNameLst>
                                      </p:cBhvr>
                                      <p:tavLst>
                                        <p:tav tm="0">
                                          <p:val>
                                            <p:fltVal val="0"/>
                                          </p:val>
                                        </p:tav>
                                        <p:tav tm="100000">
                                          <p:val>
                                            <p:strVal val="#ppt_h"/>
                                          </p:val>
                                        </p:tav>
                                      </p:tavLst>
                                    </p:anim>
                                    <p:anim calcmode="lin" valueType="num">
                                      <p:cBhvr>
                                        <p:cTn id="243" dur="3500" fill="hold"/>
                                        <p:tgtEl>
                                          <p:spTgt spid="33"/>
                                        </p:tgtEl>
                                        <p:attrNameLst>
                                          <p:attrName>ppt_x</p:attrName>
                                        </p:attrNameLst>
                                      </p:cBhvr>
                                      <p:tavLst>
                                        <p:tav tm="0">
                                          <p:val>
                                            <p:fltVal val="0.5"/>
                                          </p:val>
                                        </p:tav>
                                        <p:tav tm="100000">
                                          <p:val>
                                            <p:strVal val="#ppt_x"/>
                                          </p:val>
                                        </p:tav>
                                      </p:tavLst>
                                    </p:anim>
                                    <p:anim calcmode="lin" valueType="num">
                                      <p:cBhvr>
                                        <p:cTn id="244" dur="3500" fill="hold"/>
                                        <p:tgtEl>
                                          <p:spTgt spid="33"/>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34"/>
                                        </p:tgtEl>
                                        <p:attrNameLst>
                                          <p:attrName>style.visibility</p:attrName>
                                        </p:attrNameLst>
                                      </p:cBhvr>
                                      <p:to>
                                        <p:strVal val="visible"/>
                                      </p:to>
                                    </p:set>
                                    <p:anim calcmode="lin" valueType="num">
                                      <p:cBhvr>
                                        <p:cTn id="247" dur="3500" fill="hold"/>
                                        <p:tgtEl>
                                          <p:spTgt spid="34"/>
                                        </p:tgtEl>
                                        <p:attrNameLst>
                                          <p:attrName>ppt_w</p:attrName>
                                        </p:attrNameLst>
                                      </p:cBhvr>
                                      <p:tavLst>
                                        <p:tav tm="0">
                                          <p:val>
                                            <p:fltVal val="0"/>
                                          </p:val>
                                        </p:tav>
                                        <p:tav tm="100000">
                                          <p:val>
                                            <p:strVal val="#ppt_w"/>
                                          </p:val>
                                        </p:tav>
                                      </p:tavLst>
                                    </p:anim>
                                    <p:anim calcmode="lin" valueType="num">
                                      <p:cBhvr>
                                        <p:cTn id="248" dur="3500" fill="hold"/>
                                        <p:tgtEl>
                                          <p:spTgt spid="34"/>
                                        </p:tgtEl>
                                        <p:attrNameLst>
                                          <p:attrName>ppt_h</p:attrName>
                                        </p:attrNameLst>
                                      </p:cBhvr>
                                      <p:tavLst>
                                        <p:tav tm="0">
                                          <p:val>
                                            <p:fltVal val="0"/>
                                          </p:val>
                                        </p:tav>
                                        <p:tav tm="100000">
                                          <p:val>
                                            <p:strVal val="#ppt_h"/>
                                          </p:val>
                                        </p:tav>
                                      </p:tavLst>
                                    </p:anim>
                                    <p:anim calcmode="lin" valueType="num">
                                      <p:cBhvr>
                                        <p:cTn id="249" dur="3500" fill="hold"/>
                                        <p:tgtEl>
                                          <p:spTgt spid="34"/>
                                        </p:tgtEl>
                                        <p:attrNameLst>
                                          <p:attrName>ppt_x</p:attrName>
                                        </p:attrNameLst>
                                      </p:cBhvr>
                                      <p:tavLst>
                                        <p:tav tm="0">
                                          <p:val>
                                            <p:fltVal val="0.5"/>
                                          </p:val>
                                        </p:tav>
                                        <p:tav tm="100000">
                                          <p:val>
                                            <p:strVal val="#ppt_x"/>
                                          </p:val>
                                        </p:tav>
                                      </p:tavLst>
                                    </p:anim>
                                    <p:anim calcmode="lin" valueType="num">
                                      <p:cBhvr>
                                        <p:cTn id="250" dur="3500" fill="hold"/>
                                        <p:tgtEl>
                                          <p:spTgt spid="34"/>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35"/>
                                        </p:tgtEl>
                                        <p:attrNameLst>
                                          <p:attrName>style.visibility</p:attrName>
                                        </p:attrNameLst>
                                      </p:cBhvr>
                                      <p:to>
                                        <p:strVal val="visible"/>
                                      </p:to>
                                    </p:set>
                                    <p:anim calcmode="lin" valueType="num">
                                      <p:cBhvr>
                                        <p:cTn id="253" dur="3500" fill="hold"/>
                                        <p:tgtEl>
                                          <p:spTgt spid="35"/>
                                        </p:tgtEl>
                                        <p:attrNameLst>
                                          <p:attrName>ppt_w</p:attrName>
                                        </p:attrNameLst>
                                      </p:cBhvr>
                                      <p:tavLst>
                                        <p:tav tm="0">
                                          <p:val>
                                            <p:fltVal val="0"/>
                                          </p:val>
                                        </p:tav>
                                        <p:tav tm="100000">
                                          <p:val>
                                            <p:strVal val="#ppt_w"/>
                                          </p:val>
                                        </p:tav>
                                      </p:tavLst>
                                    </p:anim>
                                    <p:anim calcmode="lin" valueType="num">
                                      <p:cBhvr>
                                        <p:cTn id="254" dur="3500" fill="hold"/>
                                        <p:tgtEl>
                                          <p:spTgt spid="35"/>
                                        </p:tgtEl>
                                        <p:attrNameLst>
                                          <p:attrName>ppt_h</p:attrName>
                                        </p:attrNameLst>
                                      </p:cBhvr>
                                      <p:tavLst>
                                        <p:tav tm="0">
                                          <p:val>
                                            <p:fltVal val="0"/>
                                          </p:val>
                                        </p:tav>
                                        <p:tav tm="100000">
                                          <p:val>
                                            <p:strVal val="#ppt_h"/>
                                          </p:val>
                                        </p:tav>
                                      </p:tavLst>
                                    </p:anim>
                                    <p:anim calcmode="lin" valueType="num">
                                      <p:cBhvr>
                                        <p:cTn id="255" dur="3500" fill="hold"/>
                                        <p:tgtEl>
                                          <p:spTgt spid="35"/>
                                        </p:tgtEl>
                                        <p:attrNameLst>
                                          <p:attrName>ppt_x</p:attrName>
                                        </p:attrNameLst>
                                      </p:cBhvr>
                                      <p:tavLst>
                                        <p:tav tm="0">
                                          <p:val>
                                            <p:fltVal val="0.5"/>
                                          </p:val>
                                        </p:tav>
                                        <p:tav tm="100000">
                                          <p:val>
                                            <p:strVal val="#ppt_x"/>
                                          </p:val>
                                        </p:tav>
                                      </p:tavLst>
                                    </p:anim>
                                    <p:anim calcmode="lin" valueType="num">
                                      <p:cBhvr>
                                        <p:cTn id="256" dur="3500" fill="hold"/>
                                        <p:tgtEl>
                                          <p:spTgt spid="35"/>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36"/>
                                        </p:tgtEl>
                                        <p:attrNameLst>
                                          <p:attrName>style.visibility</p:attrName>
                                        </p:attrNameLst>
                                      </p:cBhvr>
                                      <p:to>
                                        <p:strVal val="visible"/>
                                      </p:to>
                                    </p:set>
                                    <p:anim calcmode="lin" valueType="num">
                                      <p:cBhvr>
                                        <p:cTn id="259" dur="3500" fill="hold"/>
                                        <p:tgtEl>
                                          <p:spTgt spid="36"/>
                                        </p:tgtEl>
                                        <p:attrNameLst>
                                          <p:attrName>ppt_w</p:attrName>
                                        </p:attrNameLst>
                                      </p:cBhvr>
                                      <p:tavLst>
                                        <p:tav tm="0">
                                          <p:val>
                                            <p:fltVal val="0"/>
                                          </p:val>
                                        </p:tav>
                                        <p:tav tm="100000">
                                          <p:val>
                                            <p:strVal val="#ppt_w"/>
                                          </p:val>
                                        </p:tav>
                                      </p:tavLst>
                                    </p:anim>
                                    <p:anim calcmode="lin" valueType="num">
                                      <p:cBhvr>
                                        <p:cTn id="260" dur="3500" fill="hold"/>
                                        <p:tgtEl>
                                          <p:spTgt spid="36"/>
                                        </p:tgtEl>
                                        <p:attrNameLst>
                                          <p:attrName>ppt_h</p:attrName>
                                        </p:attrNameLst>
                                      </p:cBhvr>
                                      <p:tavLst>
                                        <p:tav tm="0">
                                          <p:val>
                                            <p:fltVal val="0"/>
                                          </p:val>
                                        </p:tav>
                                        <p:tav tm="100000">
                                          <p:val>
                                            <p:strVal val="#ppt_h"/>
                                          </p:val>
                                        </p:tav>
                                      </p:tavLst>
                                    </p:anim>
                                    <p:anim calcmode="lin" valueType="num">
                                      <p:cBhvr>
                                        <p:cTn id="261" dur="3500" fill="hold"/>
                                        <p:tgtEl>
                                          <p:spTgt spid="36"/>
                                        </p:tgtEl>
                                        <p:attrNameLst>
                                          <p:attrName>ppt_x</p:attrName>
                                        </p:attrNameLst>
                                      </p:cBhvr>
                                      <p:tavLst>
                                        <p:tav tm="0">
                                          <p:val>
                                            <p:fltVal val="0.5"/>
                                          </p:val>
                                        </p:tav>
                                        <p:tav tm="100000">
                                          <p:val>
                                            <p:strVal val="#ppt_x"/>
                                          </p:val>
                                        </p:tav>
                                      </p:tavLst>
                                    </p:anim>
                                    <p:anim calcmode="lin" valueType="num">
                                      <p:cBhvr>
                                        <p:cTn id="262" dur="3500" fill="hold"/>
                                        <p:tgtEl>
                                          <p:spTgt spid="36"/>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37"/>
                                        </p:tgtEl>
                                        <p:attrNameLst>
                                          <p:attrName>style.visibility</p:attrName>
                                        </p:attrNameLst>
                                      </p:cBhvr>
                                      <p:to>
                                        <p:strVal val="visible"/>
                                      </p:to>
                                    </p:set>
                                    <p:anim calcmode="lin" valueType="num">
                                      <p:cBhvr>
                                        <p:cTn id="265" dur="3500" fill="hold"/>
                                        <p:tgtEl>
                                          <p:spTgt spid="37"/>
                                        </p:tgtEl>
                                        <p:attrNameLst>
                                          <p:attrName>ppt_w</p:attrName>
                                        </p:attrNameLst>
                                      </p:cBhvr>
                                      <p:tavLst>
                                        <p:tav tm="0">
                                          <p:val>
                                            <p:fltVal val="0"/>
                                          </p:val>
                                        </p:tav>
                                        <p:tav tm="100000">
                                          <p:val>
                                            <p:strVal val="#ppt_w"/>
                                          </p:val>
                                        </p:tav>
                                      </p:tavLst>
                                    </p:anim>
                                    <p:anim calcmode="lin" valueType="num">
                                      <p:cBhvr>
                                        <p:cTn id="266" dur="3500" fill="hold"/>
                                        <p:tgtEl>
                                          <p:spTgt spid="37"/>
                                        </p:tgtEl>
                                        <p:attrNameLst>
                                          <p:attrName>ppt_h</p:attrName>
                                        </p:attrNameLst>
                                      </p:cBhvr>
                                      <p:tavLst>
                                        <p:tav tm="0">
                                          <p:val>
                                            <p:fltVal val="0"/>
                                          </p:val>
                                        </p:tav>
                                        <p:tav tm="100000">
                                          <p:val>
                                            <p:strVal val="#ppt_h"/>
                                          </p:val>
                                        </p:tav>
                                      </p:tavLst>
                                    </p:anim>
                                    <p:anim calcmode="lin" valueType="num">
                                      <p:cBhvr>
                                        <p:cTn id="267" dur="3500" fill="hold"/>
                                        <p:tgtEl>
                                          <p:spTgt spid="37"/>
                                        </p:tgtEl>
                                        <p:attrNameLst>
                                          <p:attrName>ppt_x</p:attrName>
                                        </p:attrNameLst>
                                      </p:cBhvr>
                                      <p:tavLst>
                                        <p:tav tm="0">
                                          <p:val>
                                            <p:fltVal val="0.5"/>
                                          </p:val>
                                        </p:tav>
                                        <p:tav tm="100000">
                                          <p:val>
                                            <p:strVal val="#ppt_x"/>
                                          </p:val>
                                        </p:tav>
                                      </p:tavLst>
                                    </p:anim>
                                    <p:anim calcmode="lin" valueType="num">
                                      <p:cBhvr>
                                        <p:cTn id="268" dur="3500" fill="hold"/>
                                        <p:tgtEl>
                                          <p:spTgt spid="37"/>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38"/>
                                        </p:tgtEl>
                                        <p:attrNameLst>
                                          <p:attrName>style.visibility</p:attrName>
                                        </p:attrNameLst>
                                      </p:cBhvr>
                                      <p:to>
                                        <p:strVal val="visible"/>
                                      </p:to>
                                    </p:set>
                                    <p:anim calcmode="lin" valueType="num">
                                      <p:cBhvr>
                                        <p:cTn id="271" dur="3500" fill="hold"/>
                                        <p:tgtEl>
                                          <p:spTgt spid="38"/>
                                        </p:tgtEl>
                                        <p:attrNameLst>
                                          <p:attrName>ppt_w</p:attrName>
                                        </p:attrNameLst>
                                      </p:cBhvr>
                                      <p:tavLst>
                                        <p:tav tm="0">
                                          <p:val>
                                            <p:fltVal val="0"/>
                                          </p:val>
                                        </p:tav>
                                        <p:tav tm="100000">
                                          <p:val>
                                            <p:strVal val="#ppt_w"/>
                                          </p:val>
                                        </p:tav>
                                      </p:tavLst>
                                    </p:anim>
                                    <p:anim calcmode="lin" valueType="num">
                                      <p:cBhvr>
                                        <p:cTn id="272" dur="3500" fill="hold"/>
                                        <p:tgtEl>
                                          <p:spTgt spid="38"/>
                                        </p:tgtEl>
                                        <p:attrNameLst>
                                          <p:attrName>ppt_h</p:attrName>
                                        </p:attrNameLst>
                                      </p:cBhvr>
                                      <p:tavLst>
                                        <p:tav tm="0">
                                          <p:val>
                                            <p:fltVal val="0"/>
                                          </p:val>
                                        </p:tav>
                                        <p:tav tm="100000">
                                          <p:val>
                                            <p:strVal val="#ppt_h"/>
                                          </p:val>
                                        </p:tav>
                                      </p:tavLst>
                                    </p:anim>
                                    <p:anim calcmode="lin" valueType="num">
                                      <p:cBhvr>
                                        <p:cTn id="273" dur="3500" fill="hold"/>
                                        <p:tgtEl>
                                          <p:spTgt spid="38"/>
                                        </p:tgtEl>
                                        <p:attrNameLst>
                                          <p:attrName>ppt_x</p:attrName>
                                        </p:attrNameLst>
                                      </p:cBhvr>
                                      <p:tavLst>
                                        <p:tav tm="0">
                                          <p:val>
                                            <p:fltVal val="0.5"/>
                                          </p:val>
                                        </p:tav>
                                        <p:tav tm="100000">
                                          <p:val>
                                            <p:strVal val="#ppt_x"/>
                                          </p:val>
                                        </p:tav>
                                      </p:tavLst>
                                    </p:anim>
                                    <p:anim calcmode="lin" valueType="num">
                                      <p:cBhvr>
                                        <p:cTn id="274" dur="3500" fill="hold"/>
                                        <p:tgtEl>
                                          <p:spTgt spid="38"/>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39"/>
                                        </p:tgtEl>
                                        <p:attrNameLst>
                                          <p:attrName>style.visibility</p:attrName>
                                        </p:attrNameLst>
                                      </p:cBhvr>
                                      <p:to>
                                        <p:strVal val="visible"/>
                                      </p:to>
                                    </p:set>
                                    <p:anim calcmode="lin" valueType="num">
                                      <p:cBhvr>
                                        <p:cTn id="277" dur="3500" fill="hold"/>
                                        <p:tgtEl>
                                          <p:spTgt spid="39"/>
                                        </p:tgtEl>
                                        <p:attrNameLst>
                                          <p:attrName>ppt_w</p:attrName>
                                        </p:attrNameLst>
                                      </p:cBhvr>
                                      <p:tavLst>
                                        <p:tav tm="0">
                                          <p:val>
                                            <p:fltVal val="0"/>
                                          </p:val>
                                        </p:tav>
                                        <p:tav tm="100000">
                                          <p:val>
                                            <p:strVal val="#ppt_w"/>
                                          </p:val>
                                        </p:tav>
                                      </p:tavLst>
                                    </p:anim>
                                    <p:anim calcmode="lin" valueType="num">
                                      <p:cBhvr>
                                        <p:cTn id="278" dur="3500" fill="hold"/>
                                        <p:tgtEl>
                                          <p:spTgt spid="39"/>
                                        </p:tgtEl>
                                        <p:attrNameLst>
                                          <p:attrName>ppt_h</p:attrName>
                                        </p:attrNameLst>
                                      </p:cBhvr>
                                      <p:tavLst>
                                        <p:tav tm="0">
                                          <p:val>
                                            <p:fltVal val="0"/>
                                          </p:val>
                                        </p:tav>
                                        <p:tav tm="100000">
                                          <p:val>
                                            <p:strVal val="#ppt_h"/>
                                          </p:val>
                                        </p:tav>
                                      </p:tavLst>
                                    </p:anim>
                                    <p:anim calcmode="lin" valueType="num">
                                      <p:cBhvr>
                                        <p:cTn id="279" dur="3500" fill="hold"/>
                                        <p:tgtEl>
                                          <p:spTgt spid="39"/>
                                        </p:tgtEl>
                                        <p:attrNameLst>
                                          <p:attrName>ppt_x</p:attrName>
                                        </p:attrNameLst>
                                      </p:cBhvr>
                                      <p:tavLst>
                                        <p:tav tm="0">
                                          <p:val>
                                            <p:fltVal val="0.5"/>
                                          </p:val>
                                        </p:tav>
                                        <p:tav tm="100000">
                                          <p:val>
                                            <p:strVal val="#ppt_x"/>
                                          </p:val>
                                        </p:tav>
                                      </p:tavLst>
                                    </p:anim>
                                    <p:anim calcmode="lin" valueType="num">
                                      <p:cBhvr>
                                        <p:cTn id="280" dur="3500" fill="hold"/>
                                        <p:tgtEl>
                                          <p:spTgt spid="39"/>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40"/>
                                        </p:tgtEl>
                                        <p:attrNameLst>
                                          <p:attrName>style.visibility</p:attrName>
                                        </p:attrNameLst>
                                      </p:cBhvr>
                                      <p:to>
                                        <p:strVal val="visible"/>
                                      </p:to>
                                    </p:set>
                                    <p:anim calcmode="lin" valueType="num">
                                      <p:cBhvr>
                                        <p:cTn id="283" dur="3500" fill="hold"/>
                                        <p:tgtEl>
                                          <p:spTgt spid="40"/>
                                        </p:tgtEl>
                                        <p:attrNameLst>
                                          <p:attrName>ppt_w</p:attrName>
                                        </p:attrNameLst>
                                      </p:cBhvr>
                                      <p:tavLst>
                                        <p:tav tm="0">
                                          <p:val>
                                            <p:fltVal val="0"/>
                                          </p:val>
                                        </p:tav>
                                        <p:tav tm="100000">
                                          <p:val>
                                            <p:strVal val="#ppt_w"/>
                                          </p:val>
                                        </p:tav>
                                      </p:tavLst>
                                    </p:anim>
                                    <p:anim calcmode="lin" valueType="num">
                                      <p:cBhvr>
                                        <p:cTn id="284" dur="3500" fill="hold"/>
                                        <p:tgtEl>
                                          <p:spTgt spid="40"/>
                                        </p:tgtEl>
                                        <p:attrNameLst>
                                          <p:attrName>ppt_h</p:attrName>
                                        </p:attrNameLst>
                                      </p:cBhvr>
                                      <p:tavLst>
                                        <p:tav tm="0">
                                          <p:val>
                                            <p:fltVal val="0"/>
                                          </p:val>
                                        </p:tav>
                                        <p:tav tm="100000">
                                          <p:val>
                                            <p:strVal val="#ppt_h"/>
                                          </p:val>
                                        </p:tav>
                                      </p:tavLst>
                                    </p:anim>
                                    <p:anim calcmode="lin" valueType="num">
                                      <p:cBhvr>
                                        <p:cTn id="285" dur="3500" fill="hold"/>
                                        <p:tgtEl>
                                          <p:spTgt spid="40"/>
                                        </p:tgtEl>
                                        <p:attrNameLst>
                                          <p:attrName>ppt_x</p:attrName>
                                        </p:attrNameLst>
                                      </p:cBhvr>
                                      <p:tavLst>
                                        <p:tav tm="0">
                                          <p:val>
                                            <p:fltVal val="0.5"/>
                                          </p:val>
                                        </p:tav>
                                        <p:tav tm="100000">
                                          <p:val>
                                            <p:strVal val="#ppt_x"/>
                                          </p:val>
                                        </p:tav>
                                      </p:tavLst>
                                    </p:anim>
                                    <p:anim calcmode="lin" valueType="num">
                                      <p:cBhvr>
                                        <p:cTn id="286" dur="3500" fill="hold"/>
                                        <p:tgtEl>
                                          <p:spTgt spid="40"/>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41"/>
                                        </p:tgtEl>
                                        <p:attrNameLst>
                                          <p:attrName>style.visibility</p:attrName>
                                        </p:attrNameLst>
                                      </p:cBhvr>
                                      <p:to>
                                        <p:strVal val="visible"/>
                                      </p:to>
                                    </p:set>
                                    <p:anim calcmode="lin" valueType="num">
                                      <p:cBhvr>
                                        <p:cTn id="289" dur="3500" fill="hold"/>
                                        <p:tgtEl>
                                          <p:spTgt spid="41"/>
                                        </p:tgtEl>
                                        <p:attrNameLst>
                                          <p:attrName>ppt_w</p:attrName>
                                        </p:attrNameLst>
                                      </p:cBhvr>
                                      <p:tavLst>
                                        <p:tav tm="0">
                                          <p:val>
                                            <p:fltVal val="0"/>
                                          </p:val>
                                        </p:tav>
                                        <p:tav tm="100000">
                                          <p:val>
                                            <p:strVal val="#ppt_w"/>
                                          </p:val>
                                        </p:tav>
                                      </p:tavLst>
                                    </p:anim>
                                    <p:anim calcmode="lin" valueType="num">
                                      <p:cBhvr>
                                        <p:cTn id="290" dur="3500" fill="hold"/>
                                        <p:tgtEl>
                                          <p:spTgt spid="41"/>
                                        </p:tgtEl>
                                        <p:attrNameLst>
                                          <p:attrName>ppt_h</p:attrName>
                                        </p:attrNameLst>
                                      </p:cBhvr>
                                      <p:tavLst>
                                        <p:tav tm="0">
                                          <p:val>
                                            <p:fltVal val="0"/>
                                          </p:val>
                                        </p:tav>
                                        <p:tav tm="100000">
                                          <p:val>
                                            <p:strVal val="#ppt_h"/>
                                          </p:val>
                                        </p:tav>
                                      </p:tavLst>
                                    </p:anim>
                                    <p:anim calcmode="lin" valueType="num">
                                      <p:cBhvr>
                                        <p:cTn id="291" dur="3500" fill="hold"/>
                                        <p:tgtEl>
                                          <p:spTgt spid="41"/>
                                        </p:tgtEl>
                                        <p:attrNameLst>
                                          <p:attrName>ppt_x</p:attrName>
                                        </p:attrNameLst>
                                      </p:cBhvr>
                                      <p:tavLst>
                                        <p:tav tm="0">
                                          <p:val>
                                            <p:fltVal val="0.5"/>
                                          </p:val>
                                        </p:tav>
                                        <p:tav tm="100000">
                                          <p:val>
                                            <p:strVal val="#ppt_x"/>
                                          </p:val>
                                        </p:tav>
                                      </p:tavLst>
                                    </p:anim>
                                    <p:anim calcmode="lin" valueType="num">
                                      <p:cBhvr>
                                        <p:cTn id="292" dur="3500" fill="hold"/>
                                        <p:tgtEl>
                                          <p:spTgt spid="41"/>
                                        </p:tgtEl>
                                        <p:attrNameLst>
                                          <p:attrName>ppt_y</p:attrName>
                                        </p:attrNameLst>
                                      </p:cBhvr>
                                      <p:tavLst>
                                        <p:tav tm="0">
                                          <p:val>
                                            <p:fltVal val="0.5"/>
                                          </p:val>
                                        </p:tav>
                                        <p:tav tm="100000">
                                          <p:val>
                                            <p:strVal val="#ppt_y"/>
                                          </p:val>
                                        </p:tav>
                                      </p:tavLst>
                                    </p:anim>
                                  </p:childTnLst>
                                </p:cTn>
                              </p:par>
                              <p:par>
                                <p:cTn id="293" presetID="8" presetClass="emph" presetSubtype="0" fill="hold" grpId="1" nodeType="withEffect">
                                  <p:stCondLst>
                                    <p:cond delay="0"/>
                                  </p:stCondLst>
                                  <p:childTnLst>
                                    <p:animRot by="21600000">
                                      <p:cBhvr>
                                        <p:cTn id="294" dur="3500" fill="hold"/>
                                        <p:tgtEl>
                                          <p:spTgt spid="7"/>
                                        </p:tgtEl>
                                        <p:attrNameLst>
                                          <p:attrName>r</p:attrName>
                                        </p:attrNameLst>
                                      </p:cBhvr>
                                    </p:animRot>
                                  </p:childTnLst>
                                </p:cTn>
                              </p:par>
                              <p:par>
                                <p:cTn id="295" presetID="8" presetClass="emph" presetSubtype="0" fill="hold" grpId="1" nodeType="withEffect">
                                  <p:stCondLst>
                                    <p:cond delay="0"/>
                                  </p:stCondLst>
                                  <p:childTnLst>
                                    <p:animRot by="21600000">
                                      <p:cBhvr>
                                        <p:cTn id="296" dur="3500" fill="hold"/>
                                        <p:tgtEl>
                                          <p:spTgt spid="49"/>
                                        </p:tgtEl>
                                        <p:attrNameLst>
                                          <p:attrName>r</p:attrName>
                                        </p:attrNameLst>
                                      </p:cBhvr>
                                    </p:animRot>
                                  </p:childTnLst>
                                </p:cTn>
                              </p:par>
                              <p:par>
                                <p:cTn id="297" presetID="8" presetClass="emph" presetSubtype="0" fill="hold" grpId="1" nodeType="withEffect">
                                  <p:stCondLst>
                                    <p:cond delay="0"/>
                                  </p:stCondLst>
                                  <p:childTnLst>
                                    <p:animRot by="21600000">
                                      <p:cBhvr>
                                        <p:cTn id="298" dur="3500" fill="hold"/>
                                        <p:tgtEl>
                                          <p:spTgt spid="45"/>
                                        </p:tgtEl>
                                        <p:attrNameLst>
                                          <p:attrName>r</p:attrName>
                                        </p:attrNameLst>
                                      </p:cBhvr>
                                    </p:animRot>
                                  </p:childTnLst>
                                </p:cTn>
                              </p:par>
                              <p:par>
                                <p:cTn id="299" presetID="8" presetClass="emph" presetSubtype="0" fill="hold" grpId="1" nodeType="withEffect">
                                  <p:stCondLst>
                                    <p:cond delay="0"/>
                                  </p:stCondLst>
                                  <p:childTnLst>
                                    <p:animRot by="21600000">
                                      <p:cBhvr>
                                        <p:cTn id="300" dur="3500" fill="hold"/>
                                        <p:tgtEl>
                                          <p:spTgt spid="53"/>
                                        </p:tgtEl>
                                        <p:attrNameLst>
                                          <p:attrName>r</p:attrName>
                                        </p:attrNameLst>
                                      </p:cBhvr>
                                    </p:animRot>
                                  </p:childTnLst>
                                </p:cTn>
                              </p:par>
                              <p:par>
                                <p:cTn id="301" presetID="8" presetClass="emph" presetSubtype="0" fill="hold" grpId="1" nodeType="withEffect">
                                  <p:stCondLst>
                                    <p:cond delay="0"/>
                                  </p:stCondLst>
                                  <p:childTnLst>
                                    <p:animRot by="21600000">
                                      <p:cBhvr>
                                        <p:cTn id="302" dur="3500" fill="hold"/>
                                        <p:tgtEl>
                                          <p:spTgt spid="42"/>
                                        </p:tgtEl>
                                        <p:attrNameLst>
                                          <p:attrName>r</p:attrName>
                                        </p:attrNameLst>
                                      </p:cBhvr>
                                    </p:animRot>
                                  </p:childTnLst>
                                </p:cTn>
                              </p:par>
                              <p:par>
                                <p:cTn id="303" presetID="8" presetClass="emph" presetSubtype="0" fill="hold" grpId="1" nodeType="withEffect">
                                  <p:stCondLst>
                                    <p:cond delay="0"/>
                                  </p:stCondLst>
                                  <p:childTnLst>
                                    <p:animRot by="21600000">
                                      <p:cBhvr>
                                        <p:cTn id="304" dur="3500" fill="hold"/>
                                        <p:tgtEl>
                                          <p:spTgt spid="50"/>
                                        </p:tgtEl>
                                        <p:attrNameLst>
                                          <p:attrName>r</p:attrName>
                                        </p:attrNameLst>
                                      </p:cBhvr>
                                    </p:animRot>
                                  </p:childTnLst>
                                </p:cTn>
                              </p:par>
                              <p:par>
                                <p:cTn id="305" presetID="8" presetClass="emph" presetSubtype="0" fill="hold" grpId="1" nodeType="withEffect">
                                  <p:stCondLst>
                                    <p:cond delay="0"/>
                                  </p:stCondLst>
                                  <p:childTnLst>
                                    <p:animRot by="21600000">
                                      <p:cBhvr>
                                        <p:cTn id="306" dur="3500" fill="hold"/>
                                        <p:tgtEl>
                                          <p:spTgt spid="46"/>
                                        </p:tgtEl>
                                        <p:attrNameLst>
                                          <p:attrName>r</p:attrName>
                                        </p:attrNameLst>
                                      </p:cBhvr>
                                    </p:animRot>
                                  </p:childTnLst>
                                </p:cTn>
                              </p:par>
                              <p:par>
                                <p:cTn id="307" presetID="8" presetClass="emph" presetSubtype="0" fill="hold" grpId="1" nodeType="withEffect">
                                  <p:stCondLst>
                                    <p:cond delay="0"/>
                                  </p:stCondLst>
                                  <p:childTnLst>
                                    <p:animRot by="21600000">
                                      <p:cBhvr>
                                        <p:cTn id="308" dur="3500" fill="hold"/>
                                        <p:tgtEl>
                                          <p:spTgt spid="54"/>
                                        </p:tgtEl>
                                        <p:attrNameLst>
                                          <p:attrName>r</p:attrName>
                                        </p:attrNameLst>
                                      </p:cBhvr>
                                    </p:animRot>
                                  </p:childTnLst>
                                </p:cTn>
                              </p:par>
                              <p:par>
                                <p:cTn id="309" presetID="8" presetClass="emph" presetSubtype="0" fill="hold" grpId="1" nodeType="withEffect">
                                  <p:stCondLst>
                                    <p:cond delay="0"/>
                                  </p:stCondLst>
                                  <p:childTnLst>
                                    <p:animRot by="21600000">
                                      <p:cBhvr>
                                        <p:cTn id="310" dur="3500" fill="hold"/>
                                        <p:tgtEl>
                                          <p:spTgt spid="43"/>
                                        </p:tgtEl>
                                        <p:attrNameLst>
                                          <p:attrName>r</p:attrName>
                                        </p:attrNameLst>
                                      </p:cBhvr>
                                    </p:animRot>
                                  </p:childTnLst>
                                </p:cTn>
                              </p:par>
                              <p:par>
                                <p:cTn id="311" presetID="8" presetClass="emph" presetSubtype="0" fill="hold" grpId="1" nodeType="withEffect">
                                  <p:stCondLst>
                                    <p:cond delay="0"/>
                                  </p:stCondLst>
                                  <p:childTnLst>
                                    <p:animRot by="21600000">
                                      <p:cBhvr>
                                        <p:cTn id="312" dur="3500" fill="hold"/>
                                        <p:tgtEl>
                                          <p:spTgt spid="51"/>
                                        </p:tgtEl>
                                        <p:attrNameLst>
                                          <p:attrName>r</p:attrName>
                                        </p:attrNameLst>
                                      </p:cBhvr>
                                    </p:animRot>
                                  </p:childTnLst>
                                </p:cTn>
                              </p:par>
                              <p:par>
                                <p:cTn id="313" presetID="8" presetClass="emph" presetSubtype="0" fill="hold" grpId="1" nodeType="withEffect">
                                  <p:stCondLst>
                                    <p:cond delay="0"/>
                                  </p:stCondLst>
                                  <p:childTnLst>
                                    <p:animRot by="21600000">
                                      <p:cBhvr>
                                        <p:cTn id="314" dur="3500" fill="hold"/>
                                        <p:tgtEl>
                                          <p:spTgt spid="47"/>
                                        </p:tgtEl>
                                        <p:attrNameLst>
                                          <p:attrName>r</p:attrName>
                                        </p:attrNameLst>
                                      </p:cBhvr>
                                    </p:animRot>
                                  </p:childTnLst>
                                </p:cTn>
                              </p:par>
                              <p:par>
                                <p:cTn id="315" presetID="8" presetClass="emph" presetSubtype="0" fill="hold" grpId="1" nodeType="withEffect">
                                  <p:stCondLst>
                                    <p:cond delay="0"/>
                                  </p:stCondLst>
                                  <p:childTnLst>
                                    <p:animRot by="21600000">
                                      <p:cBhvr>
                                        <p:cTn id="316" dur="3500" fill="hold"/>
                                        <p:tgtEl>
                                          <p:spTgt spid="55"/>
                                        </p:tgtEl>
                                        <p:attrNameLst>
                                          <p:attrName>r</p:attrName>
                                        </p:attrNameLst>
                                      </p:cBhvr>
                                    </p:animRot>
                                  </p:childTnLst>
                                </p:cTn>
                              </p:par>
                              <p:par>
                                <p:cTn id="317" presetID="8" presetClass="emph" presetSubtype="0" fill="hold" grpId="1" nodeType="withEffect">
                                  <p:stCondLst>
                                    <p:cond delay="0"/>
                                  </p:stCondLst>
                                  <p:childTnLst>
                                    <p:animRot by="21600000">
                                      <p:cBhvr>
                                        <p:cTn id="318" dur="3500" fill="hold"/>
                                        <p:tgtEl>
                                          <p:spTgt spid="44"/>
                                        </p:tgtEl>
                                        <p:attrNameLst>
                                          <p:attrName>r</p:attrName>
                                        </p:attrNameLst>
                                      </p:cBhvr>
                                    </p:animRot>
                                  </p:childTnLst>
                                </p:cTn>
                              </p:par>
                              <p:par>
                                <p:cTn id="319" presetID="8" presetClass="emph" presetSubtype="0" fill="hold" grpId="1" nodeType="withEffect">
                                  <p:stCondLst>
                                    <p:cond delay="0"/>
                                  </p:stCondLst>
                                  <p:childTnLst>
                                    <p:animRot by="21600000">
                                      <p:cBhvr>
                                        <p:cTn id="320" dur="3500" fill="hold"/>
                                        <p:tgtEl>
                                          <p:spTgt spid="52"/>
                                        </p:tgtEl>
                                        <p:attrNameLst>
                                          <p:attrName>r</p:attrName>
                                        </p:attrNameLst>
                                      </p:cBhvr>
                                    </p:animRot>
                                  </p:childTnLst>
                                </p:cTn>
                              </p:par>
                              <p:par>
                                <p:cTn id="321" presetID="8" presetClass="emph" presetSubtype="0" fill="hold" grpId="1" nodeType="withEffect">
                                  <p:stCondLst>
                                    <p:cond delay="0"/>
                                  </p:stCondLst>
                                  <p:childTnLst>
                                    <p:animRot by="21600000">
                                      <p:cBhvr>
                                        <p:cTn id="322" dur="3500" fill="hold"/>
                                        <p:tgtEl>
                                          <p:spTgt spid="48"/>
                                        </p:tgtEl>
                                        <p:attrNameLst>
                                          <p:attrName>r</p:attrName>
                                        </p:attrNameLst>
                                      </p:cBhvr>
                                    </p:animRot>
                                  </p:childTnLst>
                                </p:cTn>
                              </p:par>
                              <p:par>
                                <p:cTn id="323" presetID="8" presetClass="emph" presetSubtype="0" fill="hold" grpId="1" nodeType="withEffect">
                                  <p:stCondLst>
                                    <p:cond delay="0"/>
                                  </p:stCondLst>
                                  <p:childTnLst>
                                    <p:animRot by="21600000">
                                      <p:cBhvr>
                                        <p:cTn id="324" dur="3500" fill="hold"/>
                                        <p:tgtEl>
                                          <p:spTgt spid="56"/>
                                        </p:tgtEl>
                                        <p:attrNameLst>
                                          <p:attrName>r</p:attrName>
                                        </p:attrNameLst>
                                      </p:cBhvr>
                                    </p:animRot>
                                  </p:childTnLst>
                                </p:cTn>
                              </p:par>
                              <p:par>
                                <p:cTn id="325" presetID="8" presetClass="emph" presetSubtype="0" fill="hold" grpId="1" nodeType="withEffect">
                                  <p:stCondLst>
                                    <p:cond delay="0"/>
                                  </p:stCondLst>
                                  <p:childTnLst>
                                    <p:animRot by="21600000">
                                      <p:cBhvr>
                                        <p:cTn id="326" dur="3500" fill="hold"/>
                                        <p:tgtEl>
                                          <p:spTgt spid="9"/>
                                        </p:tgtEl>
                                        <p:attrNameLst>
                                          <p:attrName>r</p:attrName>
                                        </p:attrNameLst>
                                      </p:cBhvr>
                                    </p:animRot>
                                  </p:childTnLst>
                                </p:cTn>
                              </p:par>
                              <p:par>
                                <p:cTn id="327" presetID="8" presetClass="emph" presetSubtype="0" fill="hold" grpId="1" nodeType="withEffect">
                                  <p:stCondLst>
                                    <p:cond delay="0"/>
                                  </p:stCondLst>
                                  <p:childTnLst>
                                    <p:animRot by="21600000">
                                      <p:cBhvr>
                                        <p:cTn id="328" dur="3500" fill="hold"/>
                                        <p:tgtEl>
                                          <p:spTgt spid="10"/>
                                        </p:tgtEl>
                                        <p:attrNameLst>
                                          <p:attrName>r</p:attrName>
                                        </p:attrNameLst>
                                      </p:cBhvr>
                                    </p:animRot>
                                  </p:childTnLst>
                                </p:cTn>
                              </p:par>
                              <p:par>
                                <p:cTn id="329" presetID="8" presetClass="emph" presetSubtype="0" fill="hold" grpId="1" nodeType="withEffect">
                                  <p:stCondLst>
                                    <p:cond delay="0"/>
                                  </p:stCondLst>
                                  <p:childTnLst>
                                    <p:animRot by="21600000">
                                      <p:cBhvr>
                                        <p:cTn id="330" dur="3500" fill="hold"/>
                                        <p:tgtEl>
                                          <p:spTgt spid="11"/>
                                        </p:tgtEl>
                                        <p:attrNameLst>
                                          <p:attrName>r</p:attrName>
                                        </p:attrNameLst>
                                      </p:cBhvr>
                                    </p:animRot>
                                  </p:childTnLst>
                                </p:cTn>
                              </p:par>
                              <p:par>
                                <p:cTn id="331" presetID="8" presetClass="emph" presetSubtype="0" fill="hold" grpId="1" nodeType="withEffect">
                                  <p:stCondLst>
                                    <p:cond delay="0"/>
                                  </p:stCondLst>
                                  <p:childTnLst>
                                    <p:animRot by="21600000">
                                      <p:cBhvr>
                                        <p:cTn id="332" dur="3500" fill="hold"/>
                                        <p:tgtEl>
                                          <p:spTgt spid="12"/>
                                        </p:tgtEl>
                                        <p:attrNameLst>
                                          <p:attrName>r</p:attrName>
                                        </p:attrNameLst>
                                      </p:cBhvr>
                                    </p:animRot>
                                  </p:childTnLst>
                                </p:cTn>
                              </p:par>
                              <p:par>
                                <p:cTn id="333" presetID="8" presetClass="emph" presetSubtype="0" fill="hold" grpId="1" nodeType="withEffect">
                                  <p:stCondLst>
                                    <p:cond delay="0"/>
                                  </p:stCondLst>
                                  <p:childTnLst>
                                    <p:animRot by="21600000">
                                      <p:cBhvr>
                                        <p:cTn id="334" dur="3500" fill="hold"/>
                                        <p:tgtEl>
                                          <p:spTgt spid="14"/>
                                        </p:tgtEl>
                                        <p:attrNameLst>
                                          <p:attrName>r</p:attrName>
                                        </p:attrNameLst>
                                      </p:cBhvr>
                                    </p:animRot>
                                  </p:childTnLst>
                                </p:cTn>
                              </p:par>
                              <p:par>
                                <p:cTn id="335" presetID="8" presetClass="emph" presetSubtype="0" fill="hold" grpId="1" nodeType="withEffect">
                                  <p:stCondLst>
                                    <p:cond delay="0"/>
                                  </p:stCondLst>
                                  <p:childTnLst>
                                    <p:animRot by="21600000">
                                      <p:cBhvr>
                                        <p:cTn id="336" dur="3500" fill="hold"/>
                                        <p:tgtEl>
                                          <p:spTgt spid="15"/>
                                        </p:tgtEl>
                                        <p:attrNameLst>
                                          <p:attrName>r</p:attrName>
                                        </p:attrNameLst>
                                      </p:cBhvr>
                                    </p:animRot>
                                  </p:childTnLst>
                                </p:cTn>
                              </p:par>
                              <p:par>
                                <p:cTn id="337" presetID="8" presetClass="emph" presetSubtype="0" fill="hold" grpId="1" nodeType="withEffect">
                                  <p:stCondLst>
                                    <p:cond delay="0"/>
                                  </p:stCondLst>
                                  <p:childTnLst>
                                    <p:animRot by="21600000">
                                      <p:cBhvr>
                                        <p:cTn id="338" dur="3500" fill="hold"/>
                                        <p:tgtEl>
                                          <p:spTgt spid="16"/>
                                        </p:tgtEl>
                                        <p:attrNameLst>
                                          <p:attrName>r</p:attrName>
                                        </p:attrNameLst>
                                      </p:cBhvr>
                                    </p:animRot>
                                  </p:childTnLst>
                                </p:cTn>
                              </p:par>
                              <p:par>
                                <p:cTn id="339" presetID="8" presetClass="emph" presetSubtype="0" fill="hold" grpId="1" nodeType="withEffect">
                                  <p:stCondLst>
                                    <p:cond delay="0"/>
                                  </p:stCondLst>
                                  <p:childTnLst>
                                    <p:animRot by="21600000">
                                      <p:cBhvr>
                                        <p:cTn id="340" dur="3500" fill="hold"/>
                                        <p:tgtEl>
                                          <p:spTgt spid="17"/>
                                        </p:tgtEl>
                                        <p:attrNameLst>
                                          <p:attrName>r</p:attrName>
                                        </p:attrNameLst>
                                      </p:cBhvr>
                                    </p:animRot>
                                  </p:childTnLst>
                                </p:cTn>
                              </p:par>
                              <p:par>
                                <p:cTn id="341" presetID="8" presetClass="emph" presetSubtype="0" fill="hold" grpId="1" nodeType="withEffect">
                                  <p:stCondLst>
                                    <p:cond delay="0"/>
                                  </p:stCondLst>
                                  <p:childTnLst>
                                    <p:animRot by="21600000">
                                      <p:cBhvr>
                                        <p:cTn id="342" dur="3500" fill="hold"/>
                                        <p:tgtEl>
                                          <p:spTgt spid="18"/>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20"/>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1"/>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2"/>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3"/>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4"/>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5"/>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6"/>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7"/>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8"/>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9"/>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30"/>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31"/>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32"/>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33"/>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34"/>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35"/>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36"/>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37"/>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38"/>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39"/>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40"/>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41"/>
                                        </p:tgtEl>
                                        <p:attrNameLst>
                                          <p:attrName>r</p:attrName>
                                        </p:attrNameLst>
                                      </p:cBhvr>
                                    </p:animRot>
                                  </p:childTnLst>
                                </p:cTn>
                              </p:par>
                              <p:par>
                                <p:cTn id="389" presetID="23" presetClass="entr" presetSubtype="32" fill="hold" nodeType="withEffect">
                                  <p:stCondLst>
                                    <p:cond delay="0"/>
                                  </p:stCondLst>
                                  <p:childTnLst>
                                    <p:set>
                                      <p:cBhvr>
                                        <p:cTn id="390" dur="1" fill="hold">
                                          <p:stCondLst>
                                            <p:cond delay="0"/>
                                          </p:stCondLst>
                                        </p:cTn>
                                        <p:tgtEl>
                                          <p:spTgt spid="8"/>
                                        </p:tgtEl>
                                        <p:attrNameLst>
                                          <p:attrName>style.visibility</p:attrName>
                                        </p:attrNameLst>
                                      </p:cBhvr>
                                      <p:to>
                                        <p:strVal val="visible"/>
                                      </p:to>
                                    </p:set>
                                    <p:anim calcmode="lin" valueType="num">
                                      <p:cBhvr>
                                        <p:cTn id="391" dur="3500" fill="hold"/>
                                        <p:tgtEl>
                                          <p:spTgt spid="8"/>
                                        </p:tgtEl>
                                        <p:attrNameLst>
                                          <p:attrName>ppt_w</p:attrName>
                                        </p:attrNameLst>
                                      </p:cBhvr>
                                      <p:tavLst>
                                        <p:tav tm="0">
                                          <p:val>
                                            <p:strVal val="4*#ppt_w"/>
                                          </p:val>
                                        </p:tav>
                                        <p:tav tm="100000">
                                          <p:val>
                                            <p:strVal val="#ppt_w"/>
                                          </p:val>
                                        </p:tav>
                                      </p:tavLst>
                                    </p:anim>
                                    <p:anim calcmode="lin" valueType="num">
                                      <p:cBhvr>
                                        <p:cTn id="392" dur="3500" fill="hold"/>
                                        <p:tgtEl>
                                          <p:spTgt spid="8"/>
                                        </p:tgtEl>
                                        <p:attrNameLst>
                                          <p:attrName>ppt_h</p:attrName>
                                        </p:attrNameLst>
                                      </p:cBhvr>
                                      <p:tavLst>
                                        <p:tav tm="0">
                                          <p:val>
                                            <p:strVal val="4*#ppt_h"/>
                                          </p:val>
                                        </p:tav>
                                        <p:tav tm="100000">
                                          <p:val>
                                            <p:strVal val="#ppt_h"/>
                                          </p:val>
                                        </p:tav>
                                      </p:tavLst>
                                    </p:anim>
                                  </p:childTnLst>
                                </p:cTn>
                              </p:par>
                              <p:par>
                                <p:cTn id="393" presetID="8" presetClass="emph" presetSubtype="0" fill="hold" nodeType="withEffect">
                                  <p:stCondLst>
                                    <p:cond delay="0"/>
                                  </p:stCondLst>
                                  <p:childTnLst>
                                    <p:animRot by="21600000">
                                      <p:cBhvr>
                                        <p:cTn id="394" dur="3500" fill="hold"/>
                                        <p:tgtEl>
                                          <p:spTgt spid="8"/>
                                        </p:tgtEl>
                                        <p:attrNameLst>
                                          <p:attrName>r</p:attrName>
                                        </p:attrNameLst>
                                      </p:cBhvr>
                                    </p:animRot>
                                  </p:childTnLst>
                                </p:cTn>
                              </p:par>
                              <p:par>
                                <p:cTn id="395" presetID="9" presetClass="emph" presetSubtype="0" grpId="0" nodeType="withEffect">
                                  <p:stCondLst>
                                    <p:cond delay="0"/>
                                  </p:stCondLst>
                                  <p:childTnLst>
                                    <p:set>
                                      <p:cBhvr rctx="PPT">
                                        <p:cTn id="396" dur="indefinite"/>
                                        <p:tgtEl>
                                          <p:spTgt spid="59"/>
                                        </p:tgtEl>
                                        <p:attrNameLst>
                                          <p:attrName>style.opacity</p:attrName>
                                        </p:attrNameLst>
                                      </p:cBhvr>
                                      <p:to>
                                        <p:strVal val="0"/>
                                      </p:to>
                                    </p:set>
                                    <p:animEffect filter="image" prLst="opacity: 0">
                                      <p:cBhvr rctx="IE">
                                        <p:cTn id="397" dur="indefinite"/>
                                        <p:tgtEl>
                                          <p:spTgt spid="59"/>
                                        </p:tgtEl>
                                      </p:cBhvr>
                                    </p:animEffect>
                                  </p:childTnLst>
                                </p:cTn>
                              </p:par>
                              <p:par>
                                <p:cTn id="398" presetID="8" presetClass="emph" presetSubtype="0" repeatCount="indefinite" fill="hold" nodeType="withEffect">
                                  <p:stCondLst>
                                    <p:cond delay="0"/>
                                  </p:stCondLst>
                                  <p:childTnLst>
                                    <p:animRot by="21600000">
                                      <p:cBhvr>
                                        <p:cTn id="399" dur="3500" fill="hold"/>
                                        <p:tgtEl>
                                          <p:spTgt spid="61"/>
                                        </p:tgtEl>
                                        <p:attrNameLst>
                                          <p:attrName>r</p:attrName>
                                        </p:attrNameLst>
                                      </p:cBhvr>
                                    </p:animRot>
                                  </p:childTnLst>
                                </p:cTn>
                              </p:par>
                            </p:childTnLst>
                          </p:cTn>
                        </p:par>
                        <p:par>
                          <p:cTn id="400" fill="hold">
                            <p:stCondLst>
                              <p:cond delay="3500"/>
                            </p:stCondLst>
                            <p:childTnLst>
                              <p:par>
                                <p:cTn id="401" presetID="23" presetClass="exit" presetSubtype="288" fill="hold" grpId="2" nodeType="afterEffect">
                                  <p:stCondLst>
                                    <p:cond delay="0"/>
                                  </p:stCondLst>
                                  <p:childTnLst>
                                    <p:anim calcmode="lin" valueType="num">
                                      <p:cBhvr>
                                        <p:cTn id="402" dur="3500"/>
                                        <p:tgtEl>
                                          <p:spTgt spid="7"/>
                                        </p:tgtEl>
                                        <p:attrNameLst>
                                          <p:attrName>ppt_w</p:attrName>
                                        </p:attrNameLst>
                                      </p:cBhvr>
                                      <p:tavLst>
                                        <p:tav tm="0">
                                          <p:val>
                                            <p:strVal val="ppt_w"/>
                                          </p:val>
                                        </p:tav>
                                        <p:tav tm="100000">
                                          <p:val>
                                            <p:strVal val="2/3*ppt_w"/>
                                          </p:val>
                                        </p:tav>
                                      </p:tavLst>
                                    </p:anim>
                                    <p:anim calcmode="lin" valueType="num">
                                      <p:cBhvr>
                                        <p:cTn id="403" dur="3500"/>
                                        <p:tgtEl>
                                          <p:spTgt spid="7"/>
                                        </p:tgtEl>
                                        <p:attrNameLst>
                                          <p:attrName>ppt_h</p:attrName>
                                        </p:attrNameLst>
                                      </p:cBhvr>
                                      <p:tavLst>
                                        <p:tav tm="0">
                                          <p:val>
                                            <p:strVal val="ppt_h"/>
                                          </p:val>
                                        </p:tav>
                                        <p:tav tm="100000">
                                          <p:val>
                                            <p:strVal val="2/3*ppt_h"/>
                                          </p:val>
                                        </p:tav>
                                      </p:tavLst>
                                    </p:anim>
                                    <p:set>
                                      <p:cBhvr>
                                        <p:cTn id="404" dur="1" fill="hold">
                                          <p:stCondLst>
                                            <p:cond delay="3499"/>
                                          </p:stCondLst>
                                        </p:cTn>
                                        <p:tgtEl>
                                          <p:spTgt spid="7"/>
                                        </p:tgtEl>
                                        <p:attrNameLst>
                                          <p:attrName>style.visibility</p:attrName>
                                        </p:attrNameLst>
                                      </p:cBhvr>
                                      <p:to>
                                        <p:strVal val="hidden"/>
                                      </p:to>
                                    </p:set>
                                  </p:childTnLst>
                                </p:cTn>
                              </p:par>
                              <p:par>
                                <p:cTn id="405" presetID="23" presetClass="exit" presetSubtype="32" fill="hold" nodeType="withEffect">
                                  <p:stCondLst>
                                    <p:cond delay="0"/>
                                  </p:stCondLst>
                                  <p:childTnLst>
                                    <p:anim calcmode="lin" valueType="num">
                                      <p:cBhvr>
                                        <p:cTn id="406" dur="3500"/>
                                        <p:tgtEl>
                                          <p:spTgt spid="8"/>
                                        </p:tgtEl>
                                        <p:attrNameLst>
                                          <p:attrName>ppt_w</p:attrName>
                                        </p:attrNameLst>
                                      </p:cBhvr>
                                      <p:tavLst>
                                        <p:tav tm="0">
                                          <p:val>
                                            <p:strVal val="ppt_w"/>
                                          </p:val>
                                        </p:tav>
                                        <p:tav tm="100000">
                                          <p:val>
                                            <p:fltVal val="0"/>
                                          </p:val>
                                        </p:tav>
                                      </p:tavLst>
                                    </p:anim>
                                    <p:anim calcmode="lin" valueType="num">
                                      <p:cBhvr>
                                        <p:cTn id="407" dur="3500"/>
                                        <p:tgtEl>
                                          <p:spTgt spid="8"/>
                                        </p:tgtEl>
                                        <p:attrNameLst>
                                          <p:attrName>ppt_h</p:attrName>
                                        </p:attrNameLst>
                                      </p:cBhvr>
                                      <p:tavLst>
                                        <p:tav tm="0">
                                          <p:val>
                                            <p:strVal val="ppt_h"/>
                                          </p:val>
                                        </p:tav>
                                        <p:tav tm="100000">
                                          <p:val>
                                            <p:fltVal val="0"/>
                                          </p:val>
                                        </p:tav>
                                      </p:tavLst>
                                    </p:anim>
                                    <p:set>
                                      <p:cBhvr>
                                        <p:cTn id="408" dur="1" fill="hold">
                                          <p:stCondLst>
                                            <p:cond delay="3499"/>
                                          </p:stCondLst>
                                        </p:cTn>
                                        <p:tgtEl>
                                          <p:spTgt spid="8"/>
                                        </p:tgtEl>
                                        <p:attrNameLst>
                                          <p:attrName>style.visibility</p:attrName>
                                        </p:attrNameLst>
                                      </p:cBhvr>
                                      <p:to>
                                        <p:strVal val="hidden"/>
                                      </p:to>
                                    </p:set>
                                  </p:childTnLst>
                                </p:cTn>
                              </p:par>
                              <p:par>
                                <p:cTn id="409" presetID="23" presetClass="exit" presetSubtype="288" fill="hold" grpId="2" nodeType="withEffect">
                                  <p:stCondLst>
                                    <p:cond delay="0"/>
                                  </p:stCondLst>
                                  <p:childTnLst>
                                    <p:anim calcmode="lin" valueType="num">
                                      <p:cBhvr>
                                        <p:cTn id="410" dur="3500"/>
                                        <p:tgtEl>
                                          <p:spTgt spid="49"/>
                                        </p:tgtEl>
                                        <p:attrNameLst>
                                          <p:attrName>ppt_w</p:attrName>
                                        </p:attrNameLst>
                                      </p:cBhvr>
                                      <p:tavLst>
                                        <p:tav tm="0">
                                          <p:val>
                                            <p:strVal val="ppt_w"/>
                                          </p:val>
                                        </p:tav>
                                        <p:tav tm="100000">
                                          <p:val>
                                            <p:strVal val="2/3*ppt_w"/>
                                          </p:val>
                                        </p:tav>
                                      </p:tavLst>
                                    </p:anim>
                                    <p:anim calcmode="lin" valueType="num">
                                      <p:cBhvr>
                                        <p:cTn id="411" dur="3500"/>
                                        <p:tgtEl>
                                          <p:spTgt spid="49"/>
                                        </p:tgtEl>
                                        <p:attrNameLst>
                                          <p:attrName>ppt_h</p:attrName>
                                        </p:attrNameLst>
                                      </p:cBhvr>
                                      <p:tavLst>
                                        <p:tav tm="0">
                                          <p:val>
                                            <p:strVal val="ppt_h"/>
                                          </p:val>
                                        </p:tav>
                                        <p:tav tm="100000">
                                          <p:val>
                                            <p:strVal val="2/3*ppt_h"/>
                                          </p:val>
                                        </p:tav>
                                      </p:tavLst>
                                    </p:anim>
                                    <p:set>
                                      <p:cBhvr>
                                        <p:cTn id="412" dur="1" fill="hold">
                                          <p:stCondLst>
                                            <p:cond delay="3499"/>
                                          </p:stCondLst>
                                        </p:cTn>
                                        <p:tgtEl>
                                          <p:spTgt spid="49"/>
                                        </p:tgtEl>
                                        <p:attrNameLst>
                                          <p:attrName>style.visibility</p:attrName>
                                        </p:attrNameLst>
                                      </p:cBhvr>
                                      <p:to>
                                        <p:strVal val="hidden"/>
                                      </p:to>
                                    </p:set>
                                  </p:childTnLst>
                                </p:cTn>
                              </p:par>
                              <p:par>
                                <p:cTn id="413" presetID="23" presetClass="exit" presetSubtype="288" fill="hold" grpId="2" nodeType="withEffect">
                                  <p:stCondLst>
                                    <p:cond delay="0"/>
                                  </p:stCondLst>
                                  <p:childTnLst>
                                    <p:anim calcmode="lin" valueType="num">
                                      <p:cBhvr>
                                        <p:cTn id="414" dur="3500"/>
                                        <p:tgtEl>
                                          <p:spTgt spid="45"/>
                                        </p:tgtEl>
                                        <p:attrNameLst>
                                          <p:attrName>ppt_w</p:attrName>
                                        </p:attrNameLst>
                                      </p:cBhvr>
                                      <p:tavLst>
                                        <p:tav tm="0">
                                          <p:val>
                                            <p:strVal val="ppt_w"/>
                                          </p:val>
                                        </p:tav>
                                        <p:tav tm="100000">
                                          <p:val>
                                            <p:strVal val="2/3*ppt_w"/>
                                          </p:val>
                                        </p:tav>
                                      </p:tavLst>
                                    </p:anim>
                                    <p:anim calcmode="lin" valueType="num">
                                      <p:cBhvr>
                                        <p:cTn id="415" dur="3500"/>
                                        <p:tgtEl>
                                          <p:spTgt spid="45"/>
                                        </p:tgtEl>
                                        <p:attrNameLst>
                                          <p:attrName>ppt_h</p:attrName>
                                        </p:attrNameLst>
                                      </p:cBhvr>
                                      <p:tavLst>
                                        <p:tav tm="0">
                                          <p:val>
                                            <p:strVal val="ppt_h"/>
                                          </p:val>
                                        </p:tav>
                                        <p:tav tm="100000">
                                          <p:val>
                                            <p:strVal val="2/3*ppt_h"/>
                                          </p:val>
                                        </p:tav>
                                      </p:tavLst>
                                    </p:anim>
                                    <p:set>
                                      <p:cBhvr>
                                        <p:cTn id="416" dur="1" fill="hold">
                                          <p:stCondLst>
                                            <p:cond delay="3499"/>
                                          </p:stCondLst>
                                        </p:cTn>
                                        <p:tgtEl>
                                          <p:spTgt spid="45"/>
                                        </p:tgtEl>
                                        <p:attrNameLst>
                                          <p:attrName>style.visibility</p:attrName>
                                        </p:attrNameLst>
                                      </p:cBhvr>
                                      <p:to>
                                        <p:strVal val="hidden"/>
                                      </p:to>
                                    </p:set>
                                  </p:childTnLst>
                                </p:cTn>
                              </p:par>
                              <p:par>
                                <p:cTn id="417" presetID="23" presetClass="exit" presetSubtype="288" fill="hold" grpId="2" nodeType="withEffect">
                                  <p:stCondLst>
                                    <p:cond delay="0"/>
                                  </p:stCondLst>
                                  <p:childTnLst>
                                    <p:anim calcmode="lin" valueType="num">
                                      <p:cBhvr>
                                        <p:cTn id="418" dur="3500"/>
                                        <p:tgtEl>
                                          <p:spTgt spid="53"/>
                                        </p:tgtEl>
                                        <p:attrNameLst>
                                          <p:attrName>ppt_w</p:attrName>
                                        </p:attrNameLst>
                                      </p:cBhvr>
                                      <p:tavLst>
                                        <p:tav tm="0">
                                          <p:val>
                                            <p:strVal val="ppt_w"/>
                                          </p:val>
                                        </p:tav>
                                        <p:tav tm="100000">
                                          <p:val>
                                            <p:strVal val="2/3*ppt_w"/>
                                          </p:val>
                                        </p:tav>
                                      </p:tavLst>
                                    </p:anim>
                                    <p:anim calcmode="lin" valueType="num">
                                      <p:cBhvr>
                                        <p:cTn id="419" dur="3500"/>
                                        <p:tgtEl>
                                          <p:spTgt spid="53"/>
                                        </p:tgtEl>
                                        <p:attrNameLst>
                                          <p:attrName>ppt_h</p:attrName>
                                        </p:attrNameLst>
                                      </p:cBhvr>
                                      <p:tavLst>
                                        <p:tav tm="0">
                                          <p:val>
                                            <p:strVal val="ppt_h"/>
                                          </p:val>
                                        </p:tav>
                                        <p:tav tm="100000">
                                          <p:val>
                                            <p:strVal val="2/3*ppt_h"/>
                                          </p:val>
                                        </p:tav>
                                      </p:tavLst>
                                    </p:anim>
                                    <p:set>
                                      <p:cBhvr>
                                        <p:cTn id="420" dur="1" fill="hold">
                                          <p:stCondLst>
                                            <p:cond delay="3499"/>
                                          </p:stCondLst>
                                        </p:cTn>
                                        <p:tgtEl>
                                          <p:spTgt spid="53"/>
                                        </p:tgtEl>
                                        <p:attrNameLst>
                                          <p:attrName>style.visibility</p:attrName>
                                        </p:attrNameLst>
                                      </p:cBhvr>
                                      <p:to>
                                        <p:strVal val="hidden"/>
                                      </p:to>
                                    </p:set>
                                  </p:childTnLst>
                                </p:cTn>
                              </p:par>
                              <p:par>
                                <p:cTn id="421" presetID="23" presetClass="exit" presetSubtype="288" fill="hold" grpId="2" nodeType="withEffect">
                                  <p:stCondLst>
                                    <p:cond delay="0"/>
                                  </p:stCondLst>
                                  <p:childTnLst>
                                    <p:anim calcmode="lin" valueType="num">
                                      <p:cBhvr>
                                        <p:cTn id="422" dur="3500"/>
                                        <p:tgtEl>
                                          <p:spTgt spid="42"/>
                                        </p:tgtEl>
                                        <p:attrNameLst>
                                          <p:attrName>ppt_w</p:attrName>
                                        </p:attrNameLst>
                                      </p:cBhvr>
                                      <p:tavLst>
                                        <p:tav tm="0">
                                          <p:val>
                                            <p:strVal val="ppt_w"/>
                                          </p:val>
                                        </p:tav>
                                        <p:tav tm="100000">
                                          <p:val>
                                            <p:strVal val="2/3*ppt_w"/>
                                          </p:val>
                                        </p:tav>
                                      </p:tavLst>
                                    </p:anim>
                                    <p:anim calcmode="lin" valueType="num">
                                      <p:cBhvr>
                                        <p:cTn id="423" dur="3500"/>
                                        <p:tgtEl>
                                          <p:spTgt spid="42"/>
                                        </p:tgtEl>
                                        <p:attrNameLst>
                                          <p:attrName>ppt_h</p:attrName>
                                        </p:attrNameLst>
                                      </p:cBhvr>
                                      <p:tavLst>
                                        <p:tav tm="0">
                                          <p:val>
                                            <p:strVal val="ppt_h"/>
                                          </p:val>
                                        </p:tav>
                                        <p:tav tm="100000">
                                          <p:val>
                                            <p:strVal val="2/3*ppt_h"/>
                                          </p:val>
                                        </p:tav>
                                      </p:tavLst>
                                    </p:anim>
                                    <p:set>
                                      <p:cBhvr>
                                        <p:cTn id="424" dur="1" fill="hold">
                                          <p:stCondLst>
                                            <p:cond delay="3499"/>
                                          </p:stCondLst>
                                        </p:cTn>
                                        <p:tgtEl>
                                          <p:spTgt spid="42"/>
                                        </p:tgtEl>
                                        <p:attrNameLst>
                                          <p:attrName>style.visibility</p:attrName>
                                        </p:attrNameLst>
                                      </p:cBhvr>
                                      <p:to>
                                        <p:strVal val="hidden"/>
                                      </p:to>
                                    </p:set>
                                  </p:childTnLst>
                                </p:cTn>
                              </p:par>
                              <p:par>
                                <p:cTn id="425" presetID="23" presetClass="exit" presetSubtype="288" fill="hold" grpId="2" nodeType="withEffect">
                                  <p:stCondLst>
                                    <p:cond delay="0"/>
                                  </p:stCondLst>
                                  <p:childTnLst>
                                    <p:anim calcmode="lin" valueType="num">
                                      <p:cBhvr>
                                        <p:cTn id="426" dur="3500"/>
                                        <p:tgtEl>
                                          <p:spTgt spid="50"/>
                                        </p:tgtEl>
                                        <p:attrNameLst>
                                          <p:attrName>ppt_w</p:attrName>
                                        </p:attrNameLst>
                                      </p:cBhvr>
                                      <p:tavLst>
                                        <p:tav tm="0">
                                          <p:val>
                                            <p:strVal val="ppt_w"/>
                                          </p:val>
                                        </p:tav>
                                        <p:tav tm="100000">
                                          <p:val>
                                            <p:strVal val="2/3*ppt_w"/>
                                          </p:val>
                                        </p:tav>
                                      </p:tavLst>
                                    </p:anim>
                                    <p:anim calcmode="lin" valueType="num">
                                      <p:cBhvr>
                                        <p:cTn id="427" dur="3500"/>
                                        <p:tgtEl>
                                          <p:spTgt spid="50"/>
                                        </p:tgtEl>
                                        <p:attrNameLst>
                                          <p:attrName>ppt_h</p:attrName>
                                        </p:attrNameLst>
                                      </p:cBhvr>
                                      <p:tavLst>
                                        <p:tav tm="0">
                                          <p:val>
                                            <p:strVal val="ppt_h"/>
                                          </p:val>
                                        </p:tav>
                                        <p:tav tm="100000">
                                          <p:val>
                                            <p:strVal val="2/3*ppt_h"/>
                                          </p:val>
                                        </p:tav>
                                      </p:tavLst>
                                    </p:anim>
                                    <p:set>
                                      <p:cBhvr>
                                        <p:cTn id="428" dur="1" fill="hold">
                                          <p:stCondLst>
                                            <p:cond delay="3499"/>
                                          </p:stCondLst>
                                        </p:cTn>
                                        <p:tgtEl>
                                          <p:spTgt spid="50"/>
                                        </p:tgtEl>
                                        <p:attrNameLst>
                                          <p:attrName>style.visibility</p:attrName>
                                        </p:attrNameLst>
                                      </p:cBhvr>
                                      <p:to>
                                        <p:strVal val="hidden"/>
                                      </p:to>
                                    </p:set>
                                  </p:childTnLst>
                                </p:cTn>
                              </p:par>
                              <p:par>
                                <p:cTn id="429" presetID="23" presetClass="exit" presetSubtype="288" fill="hold" grpId="2" nodeType="withEffect">
                                  <p:stCondLst>
                                    <p:cond delay="0"/>
                                  </p:stCondLst>
                                  <p:childTnLst>
                                    <p:anim calcmode="lin" valueType="num">
                                      <p:cBhvr>
                                        <p:cTn id="430" dur="3500"/>
                                        <p:tgtEl>
                                          <p:spTgt spid="46"/>
                                        </p:tgtEl>
                                        <p:attrNameLst>
                                          <p:attrName>ppt_w</p:attrName>
                                        </p:attrNameLst>
                                      </p:cBhvr>
                                      <p:tavLst>
                                        <p:tav tm="0">
                                          <p:val>
                                            <p:strVal val="ppt_w"/>
                                          </p:val>
                                        </p:tav>
                                        <p:tav tm="100000">
                                          <p:val>
                                            <p:strVal val="2/3*ppt_w"/>
                                          </p:val>
                                        </p:tav>
                                      </p:tavLst>
                                    </p:anim>
                                    <p:anim calcmode="lin" valueType="num">
                                      <p:cBhvr>
                                        <p:cTn id="431" dur="3500"/>
                                        <p:tgtEl>
                                          <p:spTgt spid="46"/>
                                        </p:tgtEl>
                                        <p:attrNameLst>
                                          <p:attrName>ppt_h</p:attrName>
                                        </p:attrNameLst>
                                      </p:cBhvr>
                                      <p:tavLst>
                                        <p:tav tm="0">
                                          <p:val>
                                            <p:strVal val="ppt_h"/>
                                          </p:val>
                                        </p:tav>
                                        <p:tav tm="100000">
                                          <p:val>
                                            <p:strVal val="2/3*ppt_h"/>
                                          </p:val>
                                        </p:tav>
                                      </p:tavLst>
                                    </p:anim>
                                    <p:set>
                                      <p:cBhvr>
                                        <p:cTn id="432" dur="1" fill="hold">
                                          <p:stCondLst>
                                            <p:cond delay="3499"/>
                                          </p:stCondLst>
                                        </p:cTn>
                                        <p:tgtEl>
                                          <p:spTgt spid="46"/>
                                        </p:tgtEl>
                                        <p:attrNameLst>
                                          <p:attrName>style.visibility</p:attrName>
                                        </p:attrNameLst>
                                      </p:cBhvr>
                                      <p:to>
                                        <p:strVal val="hidden"/>
                                      </p:to>
                                    </p:set>
                                  </p:childTnLst>
                                </p:cTn>
                              </p:par>
                              <p:par>
                                <p:cTn id="433" presetID="23" presetClass="exit" presetSubtype="288" fill="hold" grpId="2" nodeType="withEffect">
                                  <p:stCondLst>
                                    <p:cond delay="0"/>
                                  </p:stCondLst>
                                  <p:childTnLst>
                                    <p:anim calcmode="lin" valueType="num">
                                      <p:cBhvr>
                                        <p:cTn id="434" dur="3500"/>
                                        <p:tgtEl>
                                          <p:spTgt spid="54"/>
                                        </p:tgtEl>
                                        <p:attrNameLst>
                                          <p:attrName>ppt_w</p:attrName>
                                        </p:attrNameLst>
                                      </p:cBhvr>
                                      <p:tavLst>
                                        <p:tav tm="0">
                                          <p:val>
                                            <p:strVal val="ppt_w"/>
                                          </p:val>
                                        </p:tav>
                                        <p:tav tm="100000">
                                          <p:val>
                                            <p:strVal val="2/3*ppt_w"/>
                                          </p:val>
                                        </p:tav>
                                      </p:tavLst>
                                    </p:anim>
                                    <p:anim calcmode="lin" valueType="num">
                                      <p:cBhvr>
                                        <p:cTn id="435" dur="3500"/>
                                        <p:tgtEl>
                                          <p:spTgt spid="54"/>
                                        </p:tgtEl>
                                        <p:attrNameLst>
                                          <p:attrName>ppt_h</p:attrName>
                                        </p:attrNameLst>
                                      </p:cBhvr>
                                      <p:tavLst>
                                        <p:tav tm="0">
                                          <p:val>
                                            <p:strVal val="ppt_h"/>
                                          </p:val>
                                        </p:tav>
                                        <p:tav tm="100000">
                                          <p:val>
                                            <p:strVal val="2/3*ppt_h"/>
                                          </p:val>
                                        </p:tav>
                                      </p:tavLst>
                                    </p:anim>
                                    <p:set>
                                      <p:cBhvr>
                                        <p:cTn id="436" dur="1" fill="hold">
                                          <p:stCondLst>
                                            <p:cond delay="3499"/>
                                          </p:stCondLst>
                                        </p:cTn>
                                        <p:tgtEl>
                                          <p:spTgt spid="54"/>
                                        </p:tgtEl>
                                        <p:attrNameLst>
                                          <p:attrName>style.visibility</p:attrName>
                                        </p:attrNameLst>
                                      </p:cBhvr>
                                      <p:to>
                                        <p:strVal val="hidden"/>
                                      </p:to>
                                    </p:set>
                                  </p:childTnLst>
                                </p:cTn>
                              </p:par>
                              <p:par>
                                <p:cTn id="437" presetID="23" presetClass="exit" presetSubtype="288" fill="hold" grpId="2" nodeType="withEffect">
                                  <p:stCondLst>
                                    <p:cond delay="0"/>
                                  </p:stCondLst>
                                  <p:childTnLst>
                                    <p:anim calcmode="lin" valueType="num">
                                      <p:cBhvr>
                                        <p:cTn id="438" dur="3500"/>
                                        <p:tgtEl>
                                          <p:spTgt spid="43"/>
                                        </p:tgtEl>
                                        <p:attrNameLst>
                                          <p:attrName>ppt_w</p:attrName>
                                        </p:attrNameLst>
                                      </p:cBhvr>
                                      <p:tavLst>
                                        <p:tav tm="0">
                                          <p:val>
                                            <p:strVal val="ppt_w"/>
                                          </p:val>
                                        </p:tav>
                                        <p:tav tm="100000">
                                          <p:val>
                                            <p:strVal val="2/3*ppt_w"/>
                                          </p:val>
                                        </p:tav>
                                      </p:tavLst>
                                    </p:anim>
                                    <p:anim calcmode="lin" valueType="num">
                                      <p:cBhvr>
                                        <p:cTn id="439" dur="3500"/>
                                        <p:tgtEl>
                                          <p:spTgt spid="43"/>
                                        </p:tgtEl>
                                        <p:attrNameLst>
                                          <p:attrName>ppt_h</p:attrName>
                                        </p:attrNameLst>
                                      </p:cBhvr>
                                      <p:tavLst>
                                        <p:tav tm="0">
                                          <p:val>
                                            <p:strVal val="ppt_h"/>
                                          </p:val>
                                        </p:tav>
                                        <p:tav tm="100000">
                                          <p:val>
                                            <p:strVal val="2/3*ppt_h"/>
                                          </p:val>
                                        </p:tav>
                                      </p:tavLst>
                                    </p:anim>
                                    <p:set>
                                      <p:cBhvr>
                                        <p:cTn id="440" dur="1" fill="hold">
                                          <p:stCondLst>
                                            <p:cond delay="3499"/>
                                          </p:stCondLst>
                                        </p:cTn>
                                        <p:tgtEl>
                                          <p:spTgt spid="43"/>
                                        </p:tgtEl>
                                        <p:attrNameLst>
                                          <p:attrName>style.visibility</p:attrName>
                                        </p:attrNameLst>
                                      </p:cBhvr>
                                      <p:to>
                                        <p:strVal val="hidden"/>
                                      </p:to>
                                    </p:set>
                                  </p:childTnLst>
                                </p:cTn>
                              </p:par>
                              <p:par>
                                <p:cTn id="441" presetID="23" presetClass="exit" presetSubtype="288" fill="hold" grpId="2" nodeType="withEffect">
                                  <p:stCondLst>
                                    <p:cond delay="0"/>
                                  </p:stCondLst>
                                  <p:childTnLst>
                                    <p:anim calcmode="lin" valueType="num">
                                      <p:cBhvr>
                                        <p:cTn id="442" dur="3500"/>
                                        <p:tgtEl>
                                          <p:spTgt spid="51"/>
                                        </p:tgtEl>
                                        <p:attrNameLst>
                                          <p:attrName>ppt_w</p:attrName>
                                        </p:attrNameLst>
                                      </p:cBhvr>
                                      <p:tavLst>
                                        <p:tav tm="0">
                                          <p:val>
                                            <p:strVal val="ppt_w"/>
                                          </p:val>
                                        </p:tav>
                                        <p:tav tm="100000">
                                          <p:val>
                                            <p:strVal val="2/3*ppt_w"/>
                                          </p:val>
                                        </p:tav>
                                      </p:tavLst>
                                    </p:anim>
                                    <p:anim calcmode="lin" valueType="num">
                                      <p:cBhvr>
                                        <p:cTn id="443" dur="3500"/>
                                        <p:tgtEl>
                                          <p:spTgt spid="51"/>
                                        </p:tgtEl>
                                        <p:attrNameLst>
                                          <p:attrName>ppt_h</p:attrName>
                                        </p:attrNameLst>
                                      </p:cBhvr>
                                      <p:tavLst>
                                        <p:tav tm="0">
                                          <p:val>
                                            <p:strVal val="ppt_h"/>
                                          </p:val>
                                        </p:tav>
                                        <p:tav tm="100000">
                                          <p:val>
                                            <p:strVal val="2/3*ppt_h"/>
                                          </p:val>
                                        </p:tav>
                                      </p:tavLst>
                                    </p:anim>
                                    <p:set>
                                      <p:cBhvr>
                                        <p:cTn id="444" dur="1" fill="hold">
                                          <p:stCondLst>
                                            <p:cond delay="3499"/>
                                          </p:stCondLst>
                                        </p:cTn>
                                        <p:tgtEl>
                                          <p:spTgt spid="51"/>
                                        </p:tgtEl>
                                        <p:attrNameLst>
                                          <p:attrName>style.visibility</p:attrName>
                                        </p:attrNameLst>
                                      </p:cBhvr>
                                      <p:to>
                                        <p:strVal val="hidden"/>
                                      </p:to>
                                    </p:set>
                                  </p:childTnLst>
                                </p:cTn>
                              </p:par>
                              <p:par>
                                <p:cTn id="445" presetID="23" presetClass="exit" presetSubtype="288" fill="hold" grpId="2" nodeType="withEffect">
                                  <p:stCondLst>
                                    <p:cond delay="0"/>
                                  </p:stCondLst>
                                  <p:childTnLst>
                                    <p:anim calcmode="lin" valueType="num">
                                      <p:cBhvr>
                                        <p:cTn id="446" dur="3500"/>
                                        <p:tgtEl>
                                          <p:spTgt spid="47"/>
                                        </p:tgtEl>
                                        <p:attrNameLst>
                                          <p:attrName>ppt_w</p:attrName>
                                        </p:attrNameLst>
                                      </p:cBhvr>
                                      <p:tavLst>
                                        <p:tav tm="0">
                                          <p:val>
                                            <p:strVal val="ppt_w"/>
                                          </p:val>
                                        </p:tav>
                                        <p:tav tm="100000">
                                          <p:val>
                                            <p:strVal val="2/3*ppt_w"/>
                                          </p:val>
                                        </p:tav>
                                      </p:tavLst>
                                    </p:anim>
                                    <p:anim calcmode="lin" valueType="num">
                                      <p:cBhvr>
                                        <p:cTn id="447" dur="3500"/>
                                        <p:tgtEl>
                                          <p:spTgt spid="47"/>
                                        </p:tgtEl>
                                        <p:attrNameLst>
                                          <p:attrName>ppt_h</p:attrName>
                                        </p:attrNameLst>
                                      </p:cBhvr>
                                      <p:tavLst>
                                        <p:tav tm="0">
                                          <p:val>
                                            <p:strVal val="ppt_h"/>
                                          </p:val>
                                        </p:tav>
                                        <p:tav tm="100000">
                                          <p:val>
                                            <p:strVal val="2/3*ppt_h"/>
                                          </p:val>
                                        </p:tav>
                                      </p:tavLst>
                                    </p:anim>
                                    <p:set>
                                      <p:cBhvr>
                                        <p:cTn id="448" dur="1" fill="hold">
                                          <p:stCondLst>
                                            <p:cond delay="3499"/>
                                          </p:stCondLst>
                                        </p:cTn>
                                        <p:tgtEl>
                                          <p:spTgt spid="47"/>
                                        </p:tgtEl>
                                        <p:attrNameLst>
                                          <p:attrName>style.visibility</p:attrName>
                                        </p:attrNameLst>
                                      </p:cBhvr>
                                      <p:to>
                                        <p:strVal val="hidden"/>
                                      </p:to>
                                    </p:set>
                                  </p:childTnLst>
                                </p:cTn>
                              </p:par>
                              <p:par>
                                <p:cTn id="449" presetID="23" presetClass="exit" presetSubtype="288" fill="hold" grpId="2" nodeType="withEffect">
                                  <p:stCondLst>
                                    <p:cond delay="0"/>
                                  </p:stCondLst>
                                  <p:childTnLst>
                                    <p:anim calcmode="lin" valueType="num">
                                      <p:cBhvr>
                                        <p:cTn id="450" dur="3500"/>
                                        <p:tgtEl>
                                          <p:spTgt spid="55"/>
                                        </p:tgtEl>
                                        <p:attrNameLst>
                                          <p:attrName>ppt_w</p:attrName>
                                        </p:attrNameLst>
                                      </p:cBhvr>
                                      <p:tavLst>
                                        <p:tav tm="0">
                                          <p:val>
                                            <p:strVal val="ppt_w"/>
                                          </p:val>
                                        </p:tav>
                                        <p:tav tm="100000">
                                          <p:val>
                                            <p:strVal val="2/3*ppt_w"/>
                                          </p:val>
                                        </p:tav>
                                      </p:tavLst>
                                    </p:anim>
                                    <p:anim calcmode="lin" valueType="num">
                                      <p:cBhvr>
                                        <p:cTn id="451" dur="3500"/>
                                        <p:tgtEl>
                                          <p:spTgt spid="55"/>
                                        </p:tgtEl>
                                        <p:attrNameLst>
                                          <p:attrName>ppt_h</p:attrName>
                                        </p:attrNameLst>
                                      </p:cBhvr>
                                      <p:tavLst>
                                        <p:tav tm="0">
                                          <p:val>
                                            <p:strVal val="ppt_h"/>
                                          </p:val>
                                        </p:tav>
                                        <p:tav tm="100000">
                                          <p:val>
                                            <p:strVal val="2/3*ppt_h"/>
                                          </p:val>
                                        </p:tav>
                                      </p:tavLst>
                                    </p:anim>
                                    <p:set>
                                      <p:cBhvr>
                                        <p:cTn id="452" dur="1" fill="hold">
                                          <p:stCondLst>
                                            <p:cond delay="3499"/>
                                          </p:stCondLst>
                                        </p:cTn>
                                        <p:tgtEl>
                                          <p:spTgt spid="55"/>
                                        </p:tgtEl>
                                        <p:attrNameLst>
                                          <p:attrName>style.visibility</p:attrName>
                                        </p:attrNameLst>
                                      </p:cBhvr>
                                      <p:to>
                                        <p:strVal val="hidden"/>
                                      </p:to>
                                    </p:set>
                                  </p:childTnLst>
                                </p:cTn>
                              </p:par>
                              <p:par>
                                <p:cTn id="453" presetID="23" presetClass="exit" presetSubtype="288" fill="hold" grpId="2" nodeType="withEffect">
                                  <p:stCondLst>
                                    <p:cond delay="0"/>
                                  </p:stCondLst>
                                  <p:childTnLst>
                                    <p:anim calcmode="lin" valueType="num">
                                      <p:cBhvr>
                                        <p:cTn id="454" dur="3500"/>
                                        <p:tgtEl>
                                          <p:spTgt spid="44"/>
                                        </p:tgtEl>
                                        <p:attrNameLst>
                                          <p:attrName>ppt_w</p:attrName>
                                        </p:attrNameLst>
                                      </p:cBhvr>
                                      <p:tavLst>
                                        <p:tav tm="0">
                                          <p:val>
                                            <p:strVal val="ppt_w"/>
                                          </p:val>
                                        </p:tav>
                                        <p:tav tm="100000">
                                          <p:val>
                                            <p:strVal val="2/3*ppt_w"/>
                                          </p:val>
                                        </p:tav>
                                      </p:tavLst>
                                    </p:anim>
                                    <p:anim calcmode="lin" valueType="num">
                                      <p:cBhvr>
                                        <p:cTn id="455" dur="3500"/>
                                        <p:tgtEl>
                                          <p:spTgt spid="44"/>
                                        </p:tgtEl>
                                        <p:attrNameLst>
                                          <p:attrName>ppt_h</p:attrName>
                                        </p:attrNameLst>
                                      </p:cBhvr>
                                      <p:tavLst>
                                        <p:tav tm="0">
                                          <p:val>
                                            <p:strVal val="ppt_h"/>
                                          </p:val>
                                        </p:tav>
                                        <p:tav tm="100000">
                                          <p:val>
                                            <p:strVal val="2/3*ppt_h"/>
                                          </p:val>
                                        </p:tav>
                                      </p:tavLst>
                                    </p:anim>
                                    <p:set>
                                      <p:cBhvr>
                                        <p:cTn id="456" dur="1" fill="hold">
                                          <p:stCondLst>
                                            <p:cond delay="3499"/>
                                          </p:stCondLst>
                                        </p:cTn>
                                        <p:tgtEl>
                                          <p:spTgt spid="44"/>
                                        </p:tgtEl>
                                        <p:attrNameLst>
                                          <p:attrName>style.visibility</p:attrName>
                                        </p:attrNameLst>
                                      </p:cBhvr>
                                      <p:to>
                                        <p:strVal val="hidden"/>
                                      </p:to>
                                    </p:set>
                                  </p:childTnLst>
                                </p:cTn>
                              </p:par>
                              <p:par>
                                <p:cTn id="457" presetID="23" presetClass="exit" presetSubtype="288" fill="hold" grpId="2" nodeType="withEffect">
                                  <p:stCondLst>
                                    <p:cond delay="0"/>
                                  </p:stCondLst>
                                  <p:childTnLst>
                                    <p:anim calcmode="lin" valueType="num">
                                      <p:cBhvr>
                                        <p:cTn id="458" dur="3500"/>
                                        <p:tgtEl>
                                          <p:spTgt spid="52"/>
                                        </p:tgtEl>
                                        <p:attrNameLst>
                                          <p:attrName>ppt_w</p:attrName>
                                        </p:attrNameLst>
                                      </p:cBhvr>
                                      <p:tavLst>
                                        <p:tav tm="0">
                                          <p:val>
                                            <p:strVal val="ppt_w"/>
                                          </p:val>
                                        </p:tav>
                                        <p:tav tm="100000">
                                          <p:val>
                                            <p:strVal val="2/3*ppt_w"/>
                                          </p:val>
                                        </p:tav>
                                      </p:tavLst>
                                    </p:anim>
                                    <p:anim calcmode="lin" valueType="num">
                                      <p:cBhvr>
                                        <p:cTn id="459" dur="3500"/>
                                        <p:tgtEl>
                                          <p:spTgt spid="52"/>
                                        </p:tgtEl>
                                        <p:attrNameLst>
                                          <p:attrName>ppt_h</p:attrName>
                                        </p:attrNameLst>
                                      </p:cBhvr>
                                      <p:tavLst>
                                        <p:tav tm="0">
                                          <p:val>
                                            <p:strVal val="ppt_h"/>
                                          </p:val>
                                        </p:tav>
                                        <p:tav tm="100000">
                                          <p:val>
                                            <p:strVal val="2/3*ppt_h"/>
                                          </p:val>
                                        </p:tav>
                                      </p:tavLst>
                                    </p:anim>
                                    <p:set>
                                      <p:cBhvr>
                                        <p:cTn id="460" dur="1" fill="hold">
                                          <p:stCondLst>
                                            <p:cond delay="3499"/>
                                          </p:stCondLst>
                                        </p:cTn>
                                        <p:tgtEl>
                                          <p:spTgt spid="52"/>
                                        </p:tgtEl>
                                        <p:attrNameLst>
                                          <p:attrName>style.visibility</p:attrName>
                                        </p:attrNameLst>
                                      </p:cBhvr>
                                      <p:to>
                                        <p:strVal val="hidden"/>
                                      </p:to>
                                    </p:set>
                                  </p:childTnLst>
                                </p:cTn>
                              </p:par>
                              <p:par>
                                <p:cTn id="461" presetID="23" presetClass="exit" presetSubtype="288" fill="hold" grpId="2" nodeType="withEffect">
                                  <p:stCondLst>
                                    <p:cond delay="0"/>
                                  </p:stCondLst>
                                  <p:childTnLst>
                                    <p:anim calcmode="lin" valueType="num">
                                      <p:cBhvr>
                                        <p:cTn id="462" dur="3500"/>
                                        <p:tgtEl>
                                          <p:spTgt spid="48"/>
                                        </p:tgtEl>
                                        <p:attrNameLst>
                                          <p:attrName>ppt_w</p:attrName>
                                        </p:attrNameLst>
                                      </p:cBhvr>
                                      <p:tavLst>
                                        <p:tav tm="0">
                                          <p:val>
                                            <p:strVal val="ppt_w"/>
                                          </p:val>
                                        </p:tav>
                                        <p:tav tm="100000">
                                          <p:val>
                                            <p:strVal val="2/3*ppt_w"/>
                                          </p:val>
                                        </p:tav>
                                      </p:tavLst>
                                    </p:anim>
                                    <p:anim calcmode="lin" valueType="num">
                                      <p:cBhvr>
                                        <p:cTn id="463" dur="3500"/>
                                        <p:tgtEl>
                                          <p:spTgt spid="48"/>
                                        </p:tgtEl>
                                        <p:attrNameLst>
                                          <p:attrName>ppt_h</p:attrName>
                                        </p:attrNameLst>
                                      </p:cBhvr>
                                      <p:tavLst>
                                        <p:tav tm="0">
                                          <p:val>
                                            <p:strVal val="ppt_h"/>
                                          </p:val>
                                        </p:tav>
                                        <p:tav tm="100000">
                                          <p:val>
                                            <p:strVal val="2/3*ppt_h"/>
                                          </p:val>
                                        </p:tav>
                                      </p:tavLst>
                                    </p:anim>
                                    <p:set>
                                      <p:cBhvr>
                                        <p:cTn id="464" dur="1" fill="hold">
                                          <p:stCondLst>
                                            <p:cond delay="3499"/>
                                          </p:stCondLst>
                                        </p:cTn>
                                        <p:tgtEl>
                                          <p:spTgt spid="48"/>
                                        </p:tgtEl>
                                        <p:attrNameLst>
                                          <p:attrName>style.visibility</p:attrName>
                                        </p:attrNameLst>
                                      </p:cBhvr>
                                      <p:to>
                                        <p:strVal val="hidden"/>
                                      </p:to>
                                    </p:set>
                                  </p:childTnLst>
                                </p:cTn>
                              </p:par>
                              <p:par>
                                <p:cTn id="465" presetID="23" presetClass="exit" presetSubtype="288" fill="hold" grpId="2" nodeType="withEffect">
                                  <p:stCondLst>
                                    <p:cond delay="0"/>
                                  </p:stCondLst>
                                  <p:childTnLst>
                                    <p:anim calcmode="lin" valueType="num">
                                      <p:cBhvr>
                                        <p:cTn id="466" dur="3500"/>
                                        <p:tgtEl>
                                          <p:spTgt spid="56"/>
                                        </p:tgtEl>
                                        <p:attrNameLst>
                                          <p:attrName>ppt_w</p:attrName>
                                        </p:attrNameLst>
                                      </p:cBhvr>
                                      <p:tavLst>
                                        <p:tav tm="0">
                                          <p:val>
                                            <p:strVal val="ppt_w"/>
                                          </p:val>
                                        </p:tav>
                                        <p:tav tm="100000">
                                          <p:val>
                                            <p:strVal val="2/3*ppt_w"/>
                                          </p:val>
                                        </p:tav>
                                      </p:tavLst>
                                    </p:anim>
                                    <p:anim calcmode="lin" valueType="num">
                                      <p:cBhvr>
                                        <p:cTn id="467" dur="3500"/>
                                        <p:tgtEl>
                                          <p:spTgt spid="56"/>
                                        </p:tgtEl>
                                        <p:attrNameLst>
                                          <p:attrName>ppt_h</p:attrName>
                                        </p:attrNameLst>
                                      </p:cBhvr>
                                      <p:tavLst>
                                        <p:tav tm="0">
                                          <p:val>
                                            <p:strVal val="ppt_h"/>
                                          </p:val>
                                        </p:tav>
                                        <p:tav tm="100000">
                                          <p:val>
                                            <p:strVal val="2/3*ppt_h"/>
                                          </p:val>
                                        </p:tav>
                                      </p:tavLst>
                                    </p:anim>
                                    <p:set>
                                      <p:cBhvr>
                                        <p:cTn id="468" dur="1" fill="hold">
                                          <p:stCondLst>
                                            <p:cond delay="3499"/>
                                          </p:stCondLst>
                                        </p:cTn>
                                        <p:tgtEl>
                                          <p:spTgt spid="56"/>
                                        </p:tgtEl>
                                        <p:attrNameLst>
                                          <p:attrName>style.visibility</p:attrName>
                                        </p:attrNameLst>
                                      </p:cBhvr>
                                      <p:to>
                                        <p:strVal val="hidden"/>
                                      </p:to>
                                    </p:set>
                                  </p:childTnLst>
                                </p:cTn>
                              </p:par>
                              <p:par>
                                <p:cTn id="469" presetID="23" presetClass="exit" presetSubtype="544" fill="hold" grpId="2" nodeType="withEffect">
                                  <p:stCondLst>
                                    <p:cond delay="0"/>
                                  </p:stCondLst>
                                  <p:childTnLst>
                                    <p:anim calcmode="lin" valueType="num">
                                      <p:cBhvr>
                                        <p:cTn id="470" dur="3500"/>
                                        <p:tgtEl>
                                          <p:spTgt spid="9"/>
                                        </p:tgtEl>
                                        <p:attrNameLst>
                                          <p:attrName>ppt_w</p:attrName>
                                        </p:attrNameLst>
                                      </p:cBhvr>
                                      <p:tavLst>
                                        <p:tav tm="0">
                                          <p:val>
                                            <p:strVal val="ppt_w"/>
                                          </p:val>
                                        </p:tav>
                                        <p:tav tm="100000">
                                          <p:val>
                                            <p:fltVal val="0"/>
                                          </p:val>
                                        </p:tav>
                                      </p:tavLst>
                                    </p:anim>
                                    <p:anim calcmode="lin" valueType="num">
                                      <p:cBhvr>
                                        <p:cTn id="471" dur="3500"/>
                                        <p:tgtEl>
                                          <p:spTgt spid="9"/>
                                        </p:tgtEl>
                                        <p:attrNameLst>
                                          <p:attrName>ppt_h</p:attrName>
                                        </p:attrNameLst>
                                      </p:cBhvr>
                                      <p:tavLst>
                                        <p:tav tm="0">
                                          <p:val>
                                            <p:strVal val="ppt_h"/>
                                          </p:val>
                                        </p:tav>
                                        <p:tav tm="100000">
                                          <p:val>
                                            <p:fltVal val="0"/>
                                          </p:val>
                                        </p:tav>
                                      </p:tavLst>
                                    </p:anim>
                                    <p:anim calcmode="lin" valueType="num">
                                      <p:cBhvr>
                                        <p:cTn id="472" dur="3500"/>
                                        <p:tgtEl>
                                          <p:spTgt spid="9"/>
                                        </p:tgtEl>
                                        <p:attrNameLst>
                                          <p:attrName>ppt_x</p:attrName>
                                        </p:attrNameLst>
                                      </p:cBhvr>
                                      <p:tavLst>
                                        <p:tav tm="0">
                                          <p:val>
                                            <p:strVal val="ppt_x"/>
                                          </p:val>
                                        </p:tav>
                                        <p:tav tm="100000">
                                          <p:val>
                                            <p:fltVal val="0.5"/>
                                          </p:val>
                                        </p:tav>
                                      </p:tavLst>
                                    </p:anim>
                                    <p:anim calcmode="lin" valueType="num">
                                      <p:cBhvr>
                                        <p:cTn id="473" dur="3500"/>
                                        <p:tgtEl>
                                          <p:spTgt spid="9"/>
                                        </p:tgtEl>
                                        <p:attrNameLst>
                                          <p:attrName>ppt_y</p:attrName>
                                        </p:attrNameLst>
                                      </p:cBhvr>
                                      <p:tavLst>
                                        <p:tav tm="0">
                                          <p:val>
                                            <p:strVal val="ppt_y"/>
                                          </p:val>
                                        </p:tav>
                                        <p:tav tm="100000">
                                          <p:val>
                                            <p:fltVal val="0.5"/>
                                          </p:val>
                                        </p:tav>
                                      </p:tavLst>
                                    </p:anim>
                                    <p:set>
                                      <p:cBhvr>
                                        <p:cTn id="474" dur="1" fill="hold">
                                          <p:stCondLst>
                                            <p:cond delay="3499"/>
                                          </p:stCondLst>
                                        </p:cTn>
                                        <p:tgtEl>
                                          <p:spTgt spid="9"/>
                                        </p:tgtEl>
                                        <p:attrNameLst>
                                          <p:attrName>style.visibility</p:attrName>
                                        </p:attrNameLst>
                                      </p:cBhvr>
                                      <p:to>
                                        <p:strVal val="hidden"/>
                                      </p:to>
                                    </p:set>
                                  </p:childTnLst>
                                </p:cTn>
                              </p:par>
                              <p:par>
                                <p:cTn id="475" presetID="23" presetClass="exit" presetSubtype="544" fill="hold" grpId="2" nodeType="withEffect">
                                  <p:stCondLst>
                                    <p:cond delay="0"/>
                                  </p:stCondLst>
                                  <p:childTnLst>
                                    <p:anim calcmode="lin" valueType="num">
                                      <p:cBhvr>
                                        <p:cTn id="476" dur="3500"/>
                                        <p:tgtEl>
                                          <p:spTgt spid="10"/>
                                        </p:tgtEl>
                                        <p:attrNameLst>
                                          <p:attrName>ppt_w</p:attrName>
                                        </p:attrNameLst>
                                      </p:cBhvr>
                                      <p:tavLst>
                                        <p:tav tm="0">
                                          <p:val>
                                            <p:strVal val="ppt_w"/>
                                          </p:val>
                                        </p:tav>
                                        <p:tav tm="100000">
                                          <p:val>
                                            <p:fltVal val="0"/>
                                          </p:val>
                                        </p:tav>
                                      </p:tavLst>
                                    </p:anim>
                                    <p:anim calcmode="lin" valueType="num">
                                      <p:cBhvr>
                                        <p:cTn id="477" dur="3500"/>
                                        <p:tgtEl>
                                          <p:spTgt spid="10"/>
                                        </p:tgtEl>
                                        <p:attrNameLst>
                                          <p:attrName>ppt_h</p:attrName>
                                        </p:attrNameLst>
                                      </p:cBhvr>
                                      <p:tavLst>
                                        <p:tav tm="0">
                                          <p:val>
                                            <p:strVal val="ppt_h"/>
                                          </p:val>
                                        </p:tav>
                                        <p:tav tm="100000">
                                          <p:val>
                                            <p:fltVal val="0"/>
                                          </p:val>
                                        </p:tav>
                                      </p:tavLst>
                                    </p:anim>
                                    <p:anim calcmode="lin" valueType="num">
                                      <p:cBhvr>
                                        <p:cTn id="478" dur="3500"/>
                                        <p:tgtEl>
                                          <p:spTgt spid="10"/>
                                        </p:tgtEl>
                                        <p:attrNameLst>
                                          <p:attrName>ppt_x</p:attrName>
                                        </p:attrNameLst>
                                      </p:cBhvr>
                                      <p:tavLst>
                                        <p:tav tm="0">
                                          <p:val>
                                            <p:strVal val="ppt_x"/>
                                          </p:val>
                                        </p:tav>
                                        <p:tav tm="100000">
                                          <p:val>
                                            <p:fltVal val="0.5"/>
                                          </p:val>
                                        </p:tav>
                                      </p:tavLst>
                                    </p:anim>
                                    <p:anim calcmode="lin" valueType="num">
                                      <p:cBhvr>
                                        <p:cTn id="479" dur="3500"/>
                                        <p:tgtEl>
                                          <p:spTgt spid="10"/>
                                        </p:tgtEl>
                                        <p:attrNameLst>
                                          <p:attrName>ppt_y</p:attrName>
                                        </p:attrNameLst>
                                      </p:cBhvr>
                                      <p:tavLst>
                                        <p:tav tm="0">
                                          <p:val>
                                            <p:strVal val="ppt_y"/>
                                          </p:val>
                                        </p:tav>
                                        <p:tav tm="100000">
                                          <p:val>
                                            <p:fltVal val="0.5"/>
                                          </p:val>
                                        </p:tav>
                                      </p:tavLst>
                                    </p:anim>
                                    <p:set>
                                      <p:cBhvr>
                                        <p:cTn id="480" dur="1" fill="hold">
                                          <p:stCondLst>
                                            <p:cond delay="3499"/>
                                          </p:stCondLst>
                                        </p:cTn>
                                        <p:tgtEl>
                                          <p:spTgt spid="10"/>
                                        </p:tgtEl>
                                        <p:attrNameLst>
                                          <p:attrName>style.visibility</p:attrName>
                                        </p:attrNameLst>
                                      </p:cBhvr>
                                      <p:to>
                                        <p:strVal val="hidden"/>
                                      </p:to>
                                    </p:set>
                                  </p:childTnLst>
                                </p:cTn>
                              </p:par>
                              <p:par>
                                <p:cTn id="481" presetID="23" presetClass="exit" presetSubtype="544" fill="hold" grpId="2" nodeType="withEffect">
                                  <p:stCondLst>
                                    <p:cond delay="0"/>
                                  </p:stCondLst>
                                  <p:childTnLst>
                                    <p:anim calcmode="lin" valueType="num">
                                      <p:cBhvr>
                                        <p:cTn id="482" dur="3500"/>
                                        <p:tgtEl>
                                          <p:spTgt spid="11"/>
                                        </p:tgtEl>
                                        <p:attrNameLst>
                                          <p:attrName>ppt_w</p:attrName>
                                        </p:attrNameLst>
                                      </p:cBhvr>
                                      <p:tavLst>
                                        <p:tav tm="0">
                                          <p:val>
                                            <p:strVal val="ppt_w"/>
                                          </p:val>
                                        </p:tav>
                                        <p:tav tm="100000">
                                          <p:val>
                                            <p:fltVal val="0"/>
                                          </p:val>
                                        </p:tav>
                                      </p:tavLst>
                                    </p:anim>
                                    <p:anim calcmode="lin" valueType="num">
                                      <p:cBhvr>
                                        <p:cTn id="483" dur="3500"/>
                                        <p:tgtEl>
                                          <p:spTgt spid="11"/>
                                        </p:tgtEl>
                                        <p:attrNameLst>
                                          <p:attrName>ppt_h</p:attrName>
                                        </p:attrNameLst>
                                      </p:cBhvr>
                                      <p:tavLst>
                                        <p:tav tm="0">
                                          <p:val>
                                            <p:strVal val="ppt_h"/>
                                          </p:val>
                                        </p:tav>
                                        <p:tav tm="100000">
                                          <p:val>
                                            <p:fltVal val="0"/>
                                          </p:val>
                                        </p:tav>
                                      </p:tavLst>
                                    </p:anim>
                                    <p:anim calcmode="lin" valueType="num">
                                      <p:cBhvr>
                                        <p:cTn id="484" dur="3500"/>
                                        <p:tgtEl>
                                          <p:spTgt spid="11"/>
                                        </p:tgtEl>
                                        <p:attrNameLst>
                                          <p:attrName>ppt_x</p:attrName>
                                        </p:attrNameLst>
                                      </p:cBhvr>
                                      <p:tavLst>
                                        <p:tav tm="0">
                                          <p:val>
                                            <p:strVal val="ppt_x"/>
                                          </p:val>
                                        </p:tav>
                                        <p:tav tm="100000">
                                          <p:val>
                                            <p:fltVal val="0.5"/>
                                          </p:val>
                                        </p:tav>
                                      </p:tavLst>
                                    </p:anim>
                                    <p:anim calcmode="lin" valueType="num">
                                      <p:cBhvr>
                                        <p:cTn id="485" dur="3500"/>
                                        <p:tgtEl>
                                          <p:spTgt spid="11"/>
                                        </p:tgtEl>
                                        <p:attrNameLst>
                                          <p:attrName>ppt_y</p:attrName>
                                        </p:attrNameLst>
                                      </p:cBhvr>
                                      <p:tavLst>
                                        <p:tav tm="0">
                                          <p:val>
                                            <p:strVal val="ppt_y"/>
                                          </p:val>
                                        </p:tav>
                                        <p:tav tm="100000">
                                          <p:val>
                                            <p:fltVal val="0.5"/>
                                          </p:val>
                                        </p:tav>
                                      </p:tavLst>
                                    </p:anim>
                                    <p:set>
                                      <p:cBhvr>
                                        <p:cTn id="486" dur="1" fill="hold">
                                          <p:stCondLst>
                                            <p:cond delay="3499"/>
                                          </p:stCondLst>
                                        </p:cTn>
                                        <p:tgtEl>
                                          <p:spTgt spid="11"/>
                                        </p:tgtEl>
                                        <p:attrNameLst>
                                          <p:attrName>style.visibility</p:attrName>
                                        </p:attrNameLst>
                                      </p:cBhvr>
                                      <p:to>
                                        <p:strVal val="hidden"/>
                                      </p:to>
                                    </p:set>
                                  </p:childTnLst>
                                </p:cTn>
                              </p:par>
                              <p:par>
                                <p:cTn id="487" presetID="23" presetClass="exit" presetSubtype="544" fill="hold" grpId="2" nodeType="withEffect">
                                  <p:stCondLst>
                                    <p:cond delay="0"/>
                                  </p:stCondLst>
                                  <p:childTnLst>
                                    <p:anim calcmode="lin" valueType="num">
                                      <p:cBhvr>
                                        <p:cTn id="488" dur="3500"/>
                                        <p:tgtEl>
                                          <p:spTgt spid="12"/>
                                        </p:tgtEl>
                                        <p:attrNameLst>
                                          <p:attrName>ppt_w</p:attrName>
                                        </p:attrNameLst>
                                      </p:cBhvr>
                                      <p:tavLst>
                                        <p:tav tm="0">
                                          <p:val>
                                            <p:strVal val="ppt_w"/>
                                          </p:val>
                                        </p:tav>
                                        <p:tav tm="100000">
                                          <p:val>
                                            <p:fltVal val="0"/>
                                          </p:val>
                                        </p:tav>
                                      </p:tavLst>
                                    </p:anim>
                                    <p:anim calcmode="lin" valueType="num">
                                      <p:cBhvr>
                                        <p:cTn id="489" dur="3500"/>
                                        <p:tgtEl>
                                          <p:spTgt spid="12"/>
                                        </p:tgtEl>
                                        <p:attrNameLst>
                                          <p:attrName>ppt_h</p:attrName>
                                        </p:attrNameLst>
                                      </p:cBhvr>
                                      <p:tavLst>
                                        <p:tav tm="0">
                                          <p:val>
                                            <p:strVal val="ppt_h"/>
                                          </p:val>
                                        </p:tav>
                                        <p:tav tm="100000">
                                          <p:val>
                                            <p:fltVal val="0"/>
                                          </p:val>
                                        </p:tav>
                                      </p:tavLst>
                                    </p:anim>
                                    <p:anim calcmode="lin" valueType="num">
                                      <p:cBhvr>
                                        <p:cTn id="490" dur="3500"/>
                                        <p:tgtEl>
                                          <p:spTgt spid="12"/>
                                        </p:tgtEl>
                                        <p:attrNameLst>
                                          <p:attrName>ppt_x</p:attrName>
                                        </p:attrNameLst>
                                      </p:cBhvr>
                                      <p:tavLst>
                                        <p:tav tm="0">
                                          <p:val>
                                            <p:strVal val="ppt_x"/>
                                          </p:val>
                                        </p:tav>
                                        <p:tav tm="100000">
                                          <p:val>
                                            <p:fltVal val="0.5"/>
                                          </p:val>
                                        </p:tav>
                                      </p:tavLst>
                                    </p:anim>
                                    <p:anim calcmode="lin" valueType="num">
                                      <p:cBhvr>
                                        <p:cTn id="491" dur="3500"/>
                                        <p:tgtEl>
                                          <p:spTgt spid="12"/>
                                        </p:tgtEl>
                                        <p:attrNameLst>
                                          <p:attrName>ppt_y</p:attrName>
                                        </p:attrNameLst>
                                      </p:cBhvr>
                                      <p:tavLst>
                                        <p:tav tm="0">
                                          <p:val>
                                            <p:strVal val="ppt_y"/>
                                          </p:val>
                                        </p:tav>
                                        <p:tav tm="100000">
                                          <p:val>
                                            <p:fltVal val="0.5"/>
                                          </p:val>
                                        </p:tav>
                                      </p:tavLst>
                                    </p:anim>
                                    <p:set>
                                      <p:cBhvr>
                                        <p:cTn id="492" dur="1" fill="hold">
                                          <p:stCondLst>
                                            <p:cond delay="3499"/>
                                          </p:stCondLst>
                                        </p:cTn>
                                        <p:tgtEl>
                                          <p:spTgt spid="12"/>
                                        </p:tgtEl>
                                        <p:attrNameLst>
                                          <p:attrName>style.visibility</p:attrName>
                                        </p:attrNameLst>
                                      </p:cBhvr>
                                      <p:to>
                                        <p:strVal val="hidden"/>
                                      </p:to>
                                    </p:set>
                                  </p:childTnLst>
                                </p:cTn>
                              </p:par>
                              <p:par>
                                <p:cTn id="493" presetID="23" presetClass="exit" presetSubtype="544" fill="hold" grpId="2" nodeType="withEffect">
                                  <p:stCondLst>
                                    <p:cond delay="0"/>
                                  </p:stCondLst>
                                  <p:childTnLst>
                                    <p:anim calcmode="lin" valueType="num">
                                      <p:cBhvr>
                                        <p:cTn id="494" dur="3500"/>
                                        <p:tgtEl>
                                          <p:spTgt spid="14"/>
                                        </p:tgtEl>
                                        <p:attrNameLst>
                                          <p:attrName>ppt_w</p:attrName>
                                        </p:attrNameLst>
                                      </p:cBhvr>
                                      <p:tavLst>
                                        <p:tav tm="0">
                                          <p:val>
                                            <p:strVal val="ppt_w"/>
                                          </p:val>
                                        </p:tav>
                                        <p:tav tm="100000">
                                          <p:val>
                                            <p:fltVal val="0"/>
                                          </p:val>
                                        </p:tav>
                                      </p:tavLst>
                                    </p:anim>
                                    <p:anim calcmode="lin" valueType="num">
                                      <p:cBhvr>
                                        <p:cTn id="495" dur="3500"/>
                                        <p:tgtEl>
                                          <p:spTgt spid="14"/>
                                        </p:tgtEl>
                                        <p:attrNameLst>
                                          <p:attrName>ppt_h</p:attrName>
                                        </p:attrNameLst>
                                      </p:cBhvr>
                                      <p:tavLst>
                                        <p:tav tm="0">
                                          <p:val>
                                            <p:strVal val="ppt_h"/>
                                          </p:val>
                                        </p:tav>
                                        <p:tav tm="100000">
                                          <p:val>
                                            <p:fltVal val="0"/>
                                          </p:val>
                                        </p:tav>
                                      </p:tavLst>
                                    </p:anim>
                                    <p:anim calcmode="lin" valueType="num">
                                      <p:cBhvr>
                                        <p:cTn id="496" dur="3500"/>
                                        <p:tgtEl>
                                          <p:spTgt spid="14"/>
                                        </p:tgtEl>
                                        <p:attrNameLst>
                                          <p:attrName>ppt_x</p:attrName>
                                        </p:attrNameLst>
                                      </p:cBhvr>
                                      <p:tavLst>
                                        <p:tav tm="0">
                                          <p:val>
                                            <p:strVal val="ppt_x"/>
                                          </p:val>
                                        </p:tav>
                                        <p:tav tm="100000">
                                          <p:val>
                                            <p:fltVal val="0.5"/>
                                          </p:val>
                                        </p:tav>
                                      </p:tavLst>
                                    </p:anim>
                                    <p:anim calcmode="lin" valueType="num">
                                      <p:cBhvr>
                                        <p:cTn id="497" dur="3500"/>
                                        <p:tgtEl>
                                          <p:spTgt spid="14"/>
                                        </p:tgtEl>
                                        <p:attrNameLst>
                                          <p:attrName>ppt_y</p:attrName>
                                        </p:attrNameLst>
                                      </p:cBhvr>
                                      <p:tavLst>
                                        <p:tav tm="0">
                                          <p:val>
                                            <p:strVal val="ppt_y"/>
                                          </p:val>
                                        </p:tav>
                                        <p:tav tm="100000">
                                          <p:val>
                                            <p:fltVal val="0.5"/>
                                          </p:val>
                                        </p:tav>
                                      </p:tavLst>
                                    </p:anim>
                                    <p:set>
                                      <p:cBhvr>
                                        <p:cTn id="498" dur="1" fill="hold">
                                          <p:stCondLst>
                                            <p:cond delay="3499"/>
                                          </p:stCondLst>
                                        </p:cTn>
                                        <p:tgtEl>
                                          <p:spTgt spid="14"/>
                                        </p:tgtEl>
                                        <p:attrNameLst>
                                          <p:attrName>style.visibility</p:attrName>
                                        </p:attrNameLst>
                                      </p:cBhvr>
                                      <p:to>
                                        <p:strVal val="hidden"/>
                                      </p:to>
                                    </p:set>
                                  </p:childTnLst>
                                </p:cTn>
                              </p:par>
                              <p:par>
                                <p:cTn id="499" presetID="23" presetClass="exit" presetSubtype="544" fill="hold" grpId="2" nodeType="withEffect">
                                  <p:stCondLst>
                                    <p:cond delay="0"/>
                                  </p:stCondLst>
                                  <p:childTnLst>
                                    <p:anim calcmode="lin" valueType="num">
                                      <p:cBhvr>
                                        <p:cTn id="500" dur="3500"/>
                                        <p:tgtEl>
                                          <p:spTgt spid="15"/>
                                        </p:tgtEl>
                                        <p:attrNameLst>
                                          <p:attrName>ppt_w</p:attrName>
                                        </p:attrNameLst>
                                      </p:cBhvr>
                                      <p:tavLst>
                                        <p:tav tm="0">
                                          <p:val>
                                            <p:strVal val="ppt_w"/>
                                          </p:val>
                                        </p:tav>
                                        <p:tav tm="100000">
                                          <p:val>
                                            <p:fltVal val="0"/>
                                          </p:val>
                                        </p:tav>
                                      </p:tavLst>
                                    </p:anim>
                                    <p:anim calcmode="lin" valueType="num">
                                      <p:cBhvr>
                                        <p:cTn id="501" dur="3500"/>
                                        <p:tgtEl>
                                          <p:spTgt spid="15"/>
                                        </p:tgtEl>
                                        <p:attrNameLst>
                                          <p:attrName>ppt_h</p:attrName>
                                        </p:attrNameLst>
                                      </p:cBhvr>
                                      <p:tavLst>
                                        <p:tav tm="0">
                                          <p:val>
                                            <p:strVal val="ppt_h"/>
                                          </p:val>
                                        </p:tav>
                                        <p:tav tm="100000">
                                          <p:val>
                                            <p:fltVal val="0"/>
                                          </p:val>
                                        </p:tav>
                                      </p:tavLst>
                                    </p:anim>
                                    <p:anim calcmode="lin" valueType="num">
                                      <p:cBhvr>
                                        <p:cTn id="502" dur="3500"/>
                                        <p:tgtEl>
                                          <p:spTgt spid="15"/>
                                        </p:tgtEl>
                                        <p:attrNameLst>
                                          <p:attrName>ppt_x</p:attrName>
                                        </p:attrNameLst>
                                      </p:cBhvr>
                                      <p:tavLst>
                                        <p:tav tm="0">
                                          <p:val>
                                            <p:strVal val="ppt_x"/>
                                          </p:val>
                                        </p:tav>
                                        <p:tav tm="100000">
                                          <p:val>
                                            <p:fltVal val="0.5"/>
                                          </p:val>
                                        </p:tav>
                                      </p:tavLst>
                                    </p:anim>
                                    <p:anim calcmode="lin" valueType="num">
                                      <p:cBhvr>
                                        <p:cTn id="503" dur="3500"/>
                                        <p:tgtEl>
                                          <p:spTgt spid="15"/>
                                        </p:tgtEl>
                                        <p:attrNameLst>
                                          <p:attrName>ppt_y</p:attrName>
                                        </p:attrNameLst>
                                      </p:cBhvr>
                                      <p:tavLst>
                                        <p:tav tm="0">
                                          <p:val>
                                            <p:strVal val="ppt_y"/>
                                          </p:val>
                                        </p:tav>
                                        <p:tav tm="100000">
                                          <p:val>
                                            <p:fltVal val="0.5"/>
                                          </p:val>
                                        </p:tav>
                                      </p:tavLst>
                                    </p:anim>
                                    <p:set>
                                      <p:cBhvr>
                                        <p:cTn id="504" dur="1" fill="hold">
                                          <p:stCondLst>
                                            <p:cond delay="3499"/>
                                          </p:stCondLst>
                                        </p:cTn>
                                        <p:tgtEl>
                                          <p:spTgt spid="15"/>
                                        </p:tgtEl>
                                        <p:attrNameLst>
                                          <p:attrName>style.visibility</p:attrName>
                                        </p:attrNameLst>
                                      </p:cBhvr>
                                      <p:to>
                                        <p:strVal val="hidden"/>
                                      </p:to>
                                    </p:set>
                                  </p:childTnLst>
                                </p:cTn>
                              </p:par>
                              <p:par>
                                <p:cTn id="505" presetID="23" presetClass="exit" presetSubtype="544" fill="hold" grpId="2" nodeType="withEffect">
                                  <p:stCondLst>
                                    <p:cond delay="0"/>
                                  </p:stCondLst>
                                  <p:childTnLst>
                                    <p:anim calcmode="lin" valueType="num">
                                      <p:cBhvr>
                                        <p:cTn id="506" dur="3500"/>
                                        <p:tgtEl>
                                          <p:spTgt spid="16"/>
                                        </p:tgtEl>
                                        <p:attrNameLst>
                                          <p:attrName>ppt_w</p:attrName>
                                        </p:attrNameLst>
                                      </p:cBhvr>
                                      <p:tavLst>
                                        <p:tav tm="0">
                                          <p:val>
                                            <p:strVal val="ppt_w"/>
                                          </p:val>
                                        </p:tav>
                                        <p:tav tm="100000">
                                          <p:val>
                                            <p:fltVal val="0"/>
                                          </p:val>
                                        </p:tav>
                                      </p:tavLst>
                                    </p:anim>
                                    <p:anim calcmode="lin" valueType="num">
                                      <p:cBhvr>
                                        <p:cTn id="507" dur="3500"/>
                                        <p:tgtEl>
                                          <p:spTgt spid="16"/>
                                        </p:tgtEl>
                                        <p:attrNameLst>
                                          <p:attrName>ppt_h</p:attrName>
                                        </p:attrNameLst>
                                      </p:cBhvr>
                                      <p:tavLst>
                                        <p:tav tm="0">
                                          <p:val>
                                            <p:strVal val="ppt_h"/>
                                          </p:val>
                                        </p:tav>
                                        <p:tav tm="100000">
                                          <p:val>
                                            <p:fltVal val="0"/>
                                          </p:val>
                                        </p:tav>
                                      </p:tavLst>
                                    </p:anim>
                                    <p:anim calcmode="lin" valueType="num">
                                      <p:cBhvr>
                                        <p:cTn id="508" dur="3500"/>
                                        <p:tgtEl>
                                          <p:spTgt spid="16"/>
                                        </p:tgtEl>
                                        <p:attrNameLst>
                                          <p:attrName>ppt_x</p:attrName>
                                        </p:attrNameLst>
                                      </p:cBhvr>
                                      <p:tavLst>
                                        <p:tav tm="0">
                                          <p:val>
                                            <p:strVal val="ppt_x"/>
                                          </p:val>
                                        </p:tav>
                                        <p:tav tm="100000">
                                          <p:val>
                                            <p:fltVal val="0.5"/>
                                          </p:val>
                                        </p:tav>
                                      </p:tavLst>
                                    </p:anim>
                                    <p:anim calcmode="lin" valueType="num">
                                      <p:cBhvr>
                                        <p:cTn id="509" dur="3500"/>
                                        <p:tgtEl>
                                          <p:spTgt spid="16"/>
                                        </p:tgtEl>
                                        <p:attrNameLst>
                                          <p:attrName>ppt_y</p:attrName>
                                        </p:attrNameLst>
                                      </p:cBhvr>
                                      <p:tavLst>
                                        <p:tav tm="0">
                                          <p:val>
                                            <p:strVal val="ppt_y"/>
                                          </p:val>
                                        </p:tav>
                                        <p:tav tm="100000">
                                          <p:val>
                                            <p:fltVal val="0.5"/>
                                          </p:val>
                                        </p:tav>
                                      </p:tavLst>
                                    </p:anim>
                                    <p:set>
                                      <p:cBhvr>
                                        <p:cTn id="510" dur="1" fill="hold">
                                          <p:stCondLst>
                                            <p:cond delay="3499"/>
                                          </p:stCondLst>
                                        </p:cTn>
                                        <p:tgtEl>
                                          <p:spTgt spid="16"/>
                                        </p:tgtEl>
                                        <p:attrNameLst>
                                          <p:attrName>style.visibility</p:attrName>
                                        </p:attrNameLst>
                                      </p:cBhvr>
                                      <p:to>
                                        <p:strVal val="hidden"/>
                                      </p:to>
                                    </p:set>
                                  </p:childTnLst>
                                </p:cTn>
                              </p:par>
                              <p:par>
                                <p:cTn id="511" presetID="23" presetClass="exit" presetSubtype="544" fill="hold" grpId="2" nodeType="withEffect">
                                  <p:stCondLst>
                                    <p:cond delay="0"/>
                                  </p:stCondLst>
                                  <p:childTnLst>
                                    <p:anim calcmode="lin" valueType="num">
                                      <p:cBhvr>
                                        <p:cTn id="512" dur="3500"/>
                                        <p:tgtEl>
                                          <p:spTgt spid="17"/>
                                        </p:tgtEl>
                                        <p:attrNameLst>
                                          <p:attrName>ppt_w</p:attrName>
                                        </p:attrNameLst>
                                      </p:cBhvr>
                                      <p:tavLst>
                                        <p:tav tm="0">
                                          <p:val>
                                            <p:strVal val="ppt_w"/>
                                          </p:val>
                                        </p:tav>
                                        <p:tav tm="100000">
                                          <p:val>
                                            <p:fltVal val="0"/>
                                          </p:val>
                                        </p:tav>
                                      </p:tavLst>
                                    </p:anim>
                                    <p:anim calcmode="lin" valueType="num">
                                      <p:cBhvr>
                                        <p:cTn id="513" dur="3500"/>
                                        <p:tgtEl>
                                          <p:spTgt spid="17"/>
                                        </p:tgtEl>
                                        <p:attrNameLst>
                                          <p:attrName>ppt_h</p:attrName>
                                        </p:attrNameLst>
                                      </p:cBhvr>
                                      <p:tavLst>
                                        <p:tav tm="0">
                                          <p:val>
                                            <p:strVal val="ppt_h"/>
                                          </p:val>
                                        </p:tav>
                                        <p:tav tm="100000">
                                          <p:val>
                                            <p:fltVal val="0"/>
                                          </p:val>
                                        </p:tav>
                                      </p:tavLst>
                                    </p:anim>
                                    <p:anim calcmode="lin" valueType="num">
                                      <p:cBhvr>
                                        <p:cTn id="514" dur="3500"/>
                                        <p:tgtEl>
                                          <p:spTgt spid="17"/>
                                        </p:tgtEl>
                                        <p:attrNameLst>
                                          <p:attrName>ppt_x</p:attrName>
                                        </p:attrNameLst>
                                      </p:cBhvr>
                                      <p:tavLst>
                                        <p:tav tm="0">
                                          <p:val>
                                            <p:strVal val="ppt_x"/>
                                          </p:val>
                                        </p:tav>
                                        <p:tav tm="100000">
                                          <p:val>
                                            <p:fltVal val="0.5"/>
                                          </p:val>
                                        </p:tav>
                                      </p:tavLst>
                                    </p:anim>
                                    <p:anim calcmode="lin" valueType="num">
                                      <p:cBhvr>
                                        <p:cTn id="515" dur="3500"/>
                                        <p:tgtEl>
                                          <p:spTgt spid="17"/>
                                        </p:tgtEl>
                                        <p:attrNameLst>
                                          <p:attrName>ppt_y</p:attrName>
                                        </p:attrNameLst>
                                      </p:cBhvr>
                                      <p:tavLst>
                                        <p:tav tm="0">
                                          <p:val>
                                            <p:strVal val="ppt_y"/>
                                          </p:val>
                                        </p:tav>
                                        <p:tav tm="100000">
                                          <p:val>
                                            <p:fltVal val="0.5"/>
                                          </p:val>
                                        </p:tav>
                                      </p:tavLst>
                                    </p:anim>
                                    <p:set>
                                      <p:cBhvr>
                                        <p:cTn id="516" dur="1" fill="hold">
                                          <p:stCondLst>
                                            <p:cond delay="3499"/>
                                          </p:stCondLst>
                                        </p:cTn>
                                        <p:tgtEl>
                                          <p:spTgt spid="17"/>
                                        </p:tgtEl>
                                        <p:attrNameLst>
                                          <p:attrName>style.visibility</p:attrName>
                                        </p:attrNameLst>
                                      </p:cBhvr>
                                      <p:to>
                                        <p:strVal val="hidden"/>
                                      </p:to>
                                    </p:set>
                                  </p:childTnLst>
                                </p:cTn>
                              </p:par>
                              <p:par>
                                <p:cTn id="517" presetID="23" presetClass="exit" presetSubtype="544" fill="hold" grpId="2" nodeType="withEffect">
                                  <p:stCondLst>
                                    <p:cond delay="0"/>
                                  </p:stCondLst>
                                  <p:childTnLst>
                                    <p:anim calcmode="lin" valueType="num">
                                      <p:cBhvr>
                                        <p:cTn id="518" dur="3500"/>
                                        <p:tgtEl>
                                          <p:spTgt spid="18"/>
                                        </p:tgtEl>
                                        <p:attrNameLst>
                                          <p:attrName>ppt_w</p:attrName>
                                        </p:attrNameLst>
                                      </p:cBhvr>
                                      <p:tavLst>
                                        <p:tav tm="0">
                                          <p:val>
                                            <p:strVal val="ppt_w"/>
                                          </p:val>
                                        </p:tav>
                                        <p:tav tm="100000">
                                          <p:val>
                                            <p:fltVal val="0"/>
                                          </p:val>
                                        </p:tav>
                                      </p:tavLst>
                                    </p:anim>
                                    <p:anim calcmode="lin" valueType="num">
                                      <p:cBhvr>
                                        <p:cTn id="519" dur="3500"/>
                                        <p:tgtEl>
                                          <p:spTgt spid="18"/>
                                        </p:tgtEl>
                                        <p:attrNameLst>
                                          <p:attrName>ppt_h</p:attrName>
                                        </p:attrNameLst>
                                      </p:cBhvr>
                                      <p:tavLst>
                                        <p:tav tm="0">
                                          <p:val>
                                            <p:strVal val="ppt_h"/>
                                          </p:val>
                                        </p:tav>
                                        <p:tav tm="100000">
                                          <p:val>
                                            <p:fltVal val="0"/>
                                          </p:val>
                                        </p:tav>
                                      </p:tavLst>
                                    </p:anim>
                                    <p:anim calcmode="lin" valueType="num">
                                      <p:cBhvr>
                                        <p:cTn id="520" dur="3500"/>
                                        <p:tgtEl>
                                          <p:spTgt spid="18"/>
                                        </p:tgtEl>
                                        <p:attrNameLst>
                                          <p:attrName>ppt_x</p:attrName>
                                        </p:attrNameLst>
                                      </p:cBhvr>
                                      <p:tavLst>
                                        <p:tav tm="0">
                                          <p:val>
                                            <p:strVal val="ppt_x"/>
                                          </p:val>
                                        </p:tav>
                                        <p:tav tm="100000">
                                          <p:val>
                                            <p:fltVal val="0.5"/>
                                          </p:val>
                                        </p:tav>
                                      </p:tavLst>
                                    </p:anim>
                                    <p:anim calcmode="lin" valueType="num">
                                      <p:cBhvr>
                                        <p:cTn id="521" dur="3500"/>
                                        <p:tgtEl>
                                          <p:spTgt spid="18"/>
                                        </p:tgtEl>
                                        <p:attrNameLst>
                                          <p:attrName>ppt_y</p:attrName>
                                        </p:attrNameLst>
                                      </p:cBhvr>
                                      <p:tavLst>
                                        <p:tav tm="0">
                                          <p:val>
                                            <p:strVal val="ppt_y"/>
                                          </p:val>
                                        </p:tav>
                                        <p:tav tm="100000">
                                          <p:val>
                                            <p:fltVal val="0.5"/>
                                          </p:val>
                                        </p:tav>
                                      </p:tavLst>
                                    </p:anim>
                                    <p:set>
                                      <p:cBhvr>
                                        <p:cTn id="522" dur="1" fill="hold">
                                          <p:stCondLst>
                                            <p:cond delay="3499"/>
                                          </p:stCondLst>
                                        </p:cTn>
                                        <p:tgtEl>
                                          <p:spTgt spid="18"/>
                                        </p:tgtEl>
                                        <p:attrNameLst>
                                          <p:attrName>style.visibility</p:attrName>
                                        </p:attrNameLst>
                                      </p:cBhvr>
                                      <p:to>
                                        <p:strVal val="hidden"/>
                                      </p:to>
                                    </p:set>
                                  </p:childTnLst>
                                </p:cTn>
                              </p:par>
                              <p:par>
                                <p:cTn id="523" presetID="23" presetClass="exit" presetSubtype="544" fill="hold" grpId="2" nodeType="withEffect">
                                  <p:stCondLst>
                                    <p:cond delay="0"/>
                                  </p:stCondLst>
                                  <p:childTnLst>
                                    <p:anim calcmode="lin" valueType="num">
                                      <p:cBhvr>
                                        <p:cTn id="524" dur="3500"/>
                                        <p:tgtEl>
                                          <p:spTgt spid="19"/>
                                        </p:tgtEl>
                                        <p:attrNameLst>
                                          <p:attrName>ppt_w</p:attrName>
                                        </p:attrNameLst>
                                      </p:cBhvr>
                                      <p:tavLst>
                                        <p:tav tm="0">
                                          <p:val>
                                            <p:strVal val="ppt_w"/>
                                          </p:val>
                                        </p:tav>
                                        <p:tav tm="100000">
                                          <p:val>
                                            <p:fltVal val="0"/>
                                          </p:val>
                                        </p:tav>
                                      </p:tavLst>
                                    </p:anim>
                                    <p:anim calcmode="lin" valueType="num">
                                      <p:cBhvr>
                                        <p:cTn id="525" dur="3500"/>
                                        <p:tgtEl>
                                          <p:spTgt spid="19"/>
                                        </p:tgtEl>
                                        <p:attrNameLst>
                                          <p:attrName>ppt_h</p:attrName>
                                        </p:attrNameLst>
                                      </p:cBhvr>
                                      <p:tavLst>
                                        <p:tav tm="0">
                                          <p:val>
                                            <p:strVal val="ppt_h"/>
                                          </p:val>
                                        </p:tav>
                                        <p:tav tm="100000">
                                          <p:val>
                                            <p:fltVal val="0"/>
                                          </p:val>
                                        </p:tav>
                                      </p:tavLst>
                                    </p:anim>
                                    <p:anim calcmode="lin" valueType="num">
                                      <p:cBhvr>
                                        <p:cTn id="526" dur="3500"/>
                                        <p:tgtEl>
                                          <p:spTgt spid="19"/>
                                        </p:tgtEl>
                                        <p:attrNameLst>
                                          <p:attrName>ppt_x</p:attrName>
                                        </p:attrNameLst>
                                      </p:cBhvr>
                                      <p:tavLst>
                                        <p:tav tm="0">
                                          <p:val>
                                            <p:strVal val="ppt_x"/>
                                          </p:val>
                                        </p:tav>
                                        <p:tav tm="100000">
                                          <p:val>
                                            <p:fltVal val="0.5"/>
                                          </p:val>
                                        </p:tav>
                                      </p:tavLst>
                                    </p:anim>
                                    <p:anim calcmode="lin" valueType="num">
                                      <p:cBhvr>
                                        <p:cTn id="527" dur="3500"/>
                                        <p:tgtEl>
                                          <p:spTgt spid="19"/>
                                        </p:tgtEl>
                                        <p:attrNameLst>
                                          <p:attrName>ppt_y</p:attrName>
                                        </p:attrNameLst>
                                      </p:cBhvr>
                                      <p:tavLst>
                                        <p:tav tm="0">
                                          <p:val>
                                            <p:strVal val="ppt_y"/>
                                          </p:val>
                                        </p:tav>
                                        <p:tav tm="100000">
                                          <p:val>
                                            <p:fltVal val="0.5"/>
                                          </p:val>
                                        </p:tav>
                                      </p:tavLst>
                                    </p:anim>
                                    <p:set>
                                      <p:cBhvr>
                                        <p:cTn id="528" dur="1" fill="hold">
                                          <p:stCondLst>
                                            <p:cond delay="3499"/>
                                          </p:stCondLst>
                                        </p:cTn>
                                        <p:tgtEl>
                                          <p:spTgt spid="19"/>
                                        </p:tgtEl>
                                        <p:attrNameLst>
                                          <p:attrName>style.visibility</p:attrName>
                                        </p:attrNameLst>
                                      </p:cBhvr>
                                      <p:to>
                                        <p:strVal val="hidden"/>
                                      </p:to>
                                    </p:set>
                                  </p:childTnLst>
                                </p:cTn>
                              </p:par>
                              <p:par>
                                <p:cTn id="529" presetID="23" presetClass="exit" presetSubtype="544" fill="hold" grpId="2" nodeType="withEffect">
                                  <p:stCondLst>
                                    <p:cond delay="0"/>
                                  </p:stCondLst>
                                  <p:childTnLst>
                                    <p:anim calcmode="lin" valueType="num">
                                      <p:cBhvr>
                                        <p:cTn id="530" dur="3500"/>
                                        <p:tgtEl>
                                          <p:spTgt spid="20"/>
                                        </p:tgtEl>
                                        <p:attrNameLst>
                                          <p:attrName>ppt_w</p:attrName>
                                        </p:attrNameLst>
                                      </p:cBhvr>
                                      <p:tavLst>
                                        <p:tav tm="0">
                                          <p:val>
                                            <p:strVal val="ppt_w"/>
                                          </p:val>
                                        </p:tav>
                                        <p:tav tm="100000">
                                          <p:val>
                                            <p:fltVal val="0"/>
                                          </p:val>
                                        </p:tav>
                                      </p:tavLst>
                                    </p:anim>
                                    <p:anim calcmode="lin" valueType="num">
                                      <p:cBhvr>
                                        <p:cTn id="531" dur="3500"/>
                                        <p:tgtEl>
                                          <p:spTgt spid="20"/>
                                        </p:tgtEl>
                                        <p:attrNameLst>
                                          <p:attrName>ppt_h</p:attrName>
                                        </p:attrNameLst>
                                      </p:cBhvr>
                                      <p:tavLst>
                                        <p:tav tm="0">
                                          <p:val>
                                            <p:strVal val="ppt_h"/>
                                          </p:val>
                                        </p:tav>
                                        <p:tav tm="100000">
                                          <p:val>
                                            <p:fltVal val="0"/>
                                          </p:val>
                                        </p:tav>
                                      </p:tavLst>
                                    </p:anim>
                                    <p:anim calcmode="lin" valueType="num">
                                      <p:cBhvr>
                                        <p:cTn id="532" dur="3500"/>
                                        <p:tgtEl>
                                          <p:spTgt spid="20"/>
                                        </p:tgtEl>
                                        <p:attrNameLst>
                                          <p:attrName>ppt_x</p:attrName>
                                        </p:attrNameLst>
                                      </p:cBhvr>
                                      <p:tavLst>
                                        <p:tav tm="0">
                                          <p:val>
                                            <p:strVal val="ppt_x"/>
                                          </p:val>
                                        </p:tav>
                                        <p:tav tm="100000">
                                          <p:val>
                                            <p:fltVal val="0.5"/>
                                          </p:val>
                                        </p:tav>
                                      </p:tavLst>
                                    </p:anim>
                                    <p:anim calcmode="lin" valueType="num">
                                      <p:cBhvr>
                                        <p:cTn id="533" dur="3500"/>
                                        <p:tgtEl>
                                          <p:spTgt spid="20"/>
                                        </p:tgtEl>
                                        <p:attrNameLst>
                                          <p:attrName>ppt_y</p:attrName>
                                        </p:attrNameLst>
                                      </p:cBhvr>
                                      <p:tavLst>
                                        <p:tav tm="0">
                                          <p:val>
                                            <p:strVal val="ppt_y"/>
                                          </p:val>
                                        </p:tav>
                                        <p:tav tm="100000">
                                          <p:val>
                                            <p:fltVal val="0.5"/>
                                          </p:val>
                                        </p:tav>
                                      </p:tavLst>
                                    </p:anim>
                                    <p:set>
                                      <p:cBhvr>
                                        <p:cTn id="534" dur="1" fill="hold">
                                          <p:stCondLst>
                                            <p:cond delay="3499"/>
                                          </p:stCondLst>
                                        </p:cTn>
                                        <p:tgtEl>
                                          <p:spTgt spid="20"/>
                                        </p:tgtEl>
                                        <p:attrNameLst>
                                          <p:attrName>style.visibility</p:attrName>
                                        </p:attrNameLst>
                                      </p:cBhvr>
                                      <p:to>
                                        <p:strVal val="hidden"/>
                                      </p:to>
                                    </p:set>
                                  </p:childTnLst>
                                </p:cTn>
                              </p:par>
                              <p:par>
                                <p:cTn id="535" presetID="23" presetClass="exit" presetSubtype="544" fill="hold" grpId="2" nodeType="withEffect">
                                  <p:stCondLst>
                                    <p:cond delay="0"/>
                                  </p:stCondLst>
                                  <p:childTnLst>
                                    <p:anim calcmode="lin" valueType="num">
                                      <p:cBhvr>
                                        <p:cTn id="536" dur="3500"/>
                                        <p:tgtEl>
                                          <p:spTgt spid="21"/>
                                        </p:tgtEl>
                                        <p:attrNameLst>
                                          <p:attrName>ppt_w</p:attrName>
                                        </p:attrNameLst>
                                      </p:cBhvr>
                                      <p:tavLst>
                                        <p:tav tm="0">
                                          <p:val>
                                            <p:strVal val="ppt_w"/>
                                          </p:val>
                                        </p:tav>
                                        <p:tav tm="100000">
                                          <p:val>
                                            <p:fltVal val="0"/>
                                          </p:val>
                                        </p:tav>
                                      </p:tavLst>
                                    </p:anim>
                                    <p:anim calcmode="lin" valueType="num">
                                      <p:cBhvr>
                                        <p:cTn id="537" dur="3500"/>
                                        <p:tgtEl>
                                          <p:spTgt spid="21"/>
                                        </p:tgtEl>
                                        <p:attrNameLst>
                                          <p:attrName>ppt_h</p:attrName>
                                        </p:attrNameLst>
                                      </p:cBhvr>
                                      <p:tavLst>
                                        <p:tav tm="0">
                                          <p:val>
                                            <p:strVal val="ppt_h"/>
                                          </p:val>
                                        </p:tav>
                                        <p:tav tm="100000">
                                          <p:val>
                                            <p:fltVal val="0"/>
                                          </p:val>
                                        </p:tav>
                                      </p:tavLst>
                                    </p:anim>
                                    <p:anim calcmode="lin" valueType="num">
                                      <p:cBhvr>
                                        <p:cTn id="538" dur="3500"/>
                                        <p:tgtEl>
                                          <p:spTgt spid="21"/>
                                        </p:tgtEl>
                                        <p:attrNameLst>
                                          <p:attrName>ppt_x</p:attrName>
                                        </p:attrNameLst>
                                      </p:cBhvr>
                                      <p:tavLst>
                                        <p:tav tm="0">
                                          <p:val>
                                            <p:strVal val="ppt_x"/>
                                          </p:val>
                                        </p:tav>
                                        <p:tav tm="100000">
                                          <p:val>
                                            <p:fltVal val="0.5"/>
                                          </p:val>
                                        </p:tav>
                                      </p:tavLst>
                                    </p:anim>
                                    <p:anim calcmode="lin" valueType="num">
                                      <p:cBhvr>
                                        <p:cTn id="539" dur="3500"/>
                                        <p:tgtEl>
                                          <p:spTgt spid="21"/>
                                        </p:tgtEl>
                                        <p:attrNameLst>
                                          <p:attrName>ppt_y</p:attrName>
                                        </p:attrNameLst>
                                      </p:cBhvr>
                                      <p:tavLst>
                                        <p:tav tm="0">
                                          <p:val>
                                            <p:strVal val="ppt_y"/>
                                          </p:val>
                                        </p:tav>
                                        <p:tav tm="100000">
                                          <p:val>
                                            <p:fltVal val="0.5"/>
                                          </p:val>
                                        </p:tav>
                                      </p:tavLst>
                                    </p:anim>
                                    <p:set>
                                      <p:cBhvr>
                                        <p:cTn id="540" dur="1" fill="hold">
                                          <p:stCondLst>
                                            <p:cond delay="3499"/>
                                          </p:stCondLst>
                                        </p:cTn>
                                        <p:tgtEl>
                                          <p:spTgt spid="21"/>
                                        </p:tgtEl>
                                        <p:attrNameLst>
                                          <p:attrName>style.visibility</p:attrName>
                                        </p:attrNameLst>
                                      </p:cBhvr>
                                      <p:to>
                                        <p:strVal val="hidden"/>
                                      </p:to>
                                    </p:set>
                                  </p:childTnLst>
                                </p:cTn>
                              </p:par>
                              <p:par>
                                <p:cTn id="541" presetID="23" presetClass="exit" presetSubtype="544" fill="hold" grpId="2" nodeType="withEffect">
                                  <p:stCondLst>
                                    <p:cond delay="0"/>
                                  </p:stCondLst>
                                  <p:childTnLst>
                                    <p:anim calcmode="lin" valueType="num">
                                      <p:cBhvr>
                                        <p:cTn id="542" dur="3500"/>
                                        <p:tgtEl>
                                          <p:spTgt spid="22"/>
                                        </p:tgtEl>
                                        <p:attrNameLst>
                                          <p:attrName>ppt_w</p:attrName>
                                        </p:attrNameLst>
                                      </p:cBhvr>
                                      <p:tavLst>
                                        <p:tav tm="0">
                                          <p:val>
                                            <p:strVal val="ppt_w"/>
                                          </p:val>
                                        </p:tav>
                                        <p:tav tm="100000">
                                          <p:val>
                                            <p:fltVal val="0"/>
                                          </p:val>
                                        </p:tav>
                                      </p:tavLst>
                                    </p:anim>
                                    <p:anim calcmode="lin" valueType="num">
                                      <p:cBhvr>
                                        <p:cTn id="543" dur="3500"/>
                                        <p:tgtEl>
                                          <p:spTgt spid="22"/>
                                        </p:tgtEl>
                                        <p:attrNameLst>
                                          <p:attrName>ppt_h</p:attrName>
                                        </p:attrNameLst>
                                      </p:cBhvr>
                                      <p:tavLst>
                                        <p:tav tm="0">
                                          <p:val>
                                            <p:strVal val="ppt_h"/>
                                          </p:val>
                                        </p:tav>
                                        <p:tav tm="100000">
                                          <p:val>
                                            <p:fltVal val="0"/>
                                          </p:val>
                                        </p:tav>
                                      </p:tavLst>
                                    </p:anim>
                                    <p:anim calcmode="lin" valueType="num">
                                      <p:cBhvr>
                                        <p:cTn id="544" dur="3500"/>
                                        <p:tgtEl>
                                          <p:spTgt spid="22"/>
                                        </p:tgtEl>
                                        <p:attrNameLst>
                                          <p:attrName>ppt_x</p:attrName>
                                        </p:attrNameLst>
                                      </p:cBhvr>
                                      <p:tavLst>
                                        <p:tav tm="0">
                                          <p:val>
                                            <p:strVal val="ppt_x"/>
                                          </p:val>
                                        </p:tav>
                                        <p:tav tm="100000">
                                          <p:val>
                                            <p:fltVal val="0.5"/>
                                          </p:val>
                                        </p:tav>
                                      </p:tavLst>
                                    </p:anim>
                                    <p:anim calcmode="lin" valueType="num">
                                      <p:cBhvr>
                                        <p:cTn id="545" dur="3500"/>
                                        <p:tgtEl>
                                          <p:spTgt spid="22"/>
                                        </p:tgtEl>
                                        <p:attrNameLst>
                                          <p:attrName>ppt_y</p:attrName>
                                        </p:attrNameLst>
                                      </p:cBhvr>
                                      <p:tavLst>
                                        <p:tav tm="0">
                                          <p:val>
                                            <p:strVal val="ppt_y"/>
                                          </p:val>
                                        </p:tav>
                                        <p:tav tm="100000">
                                          <p:val>
                                            <p:fltVal val="0.5"/>
                                          </p:val>
                                        </p:tav>
                                      </p:tavLst>
                                    </p:anim>
                                    <p:set>
                                      <p:cBhvr>
                                        <p:cTn id="546" dur="1" fill="hold">
                                          <p:stCondLst>
                                            <p:cond delay="3499"/>
                                          </p:stCondLst>
                                        </p:cTn>
                                        <p:tgtEl>
                                          <p:spTgt spid="22"/>
                                        </p:tgtEl>
                                        <p:attrNameLst>
                                          <p:attrName>style.visibility</p:attrName>
                                        </p:attrNameLst>
                                      </p:cBhvr>
                                      <p:to>
                                        <p:strVal val="hidden"/>
                                      </p:to>
                                    </p:set>
                                  </p:childTnLst>
                                </p:cTn>
                              </p:par>
                              <p:par>
                                <p:cTn id="547" presetID="23" presetClass="exit" presetSubtype="544" fill="hold" grpId="2" nodeType="withEffect">
                                  <p:stCondLst>
                                    <p:cond delay="0"/>
                                  </p:stCondLst>
                                  <p:childTnLst>
                                    <p:anim calcmode="lin" valueType="num">
                                      <p:cBhvr>
                                        <p:cTn id="548" dur="3500"/>
                                        <p:tgtEl>
                                          <p:spTgt spid="23"/>
                                        </p:tgtEl>
                                        <p:attrNameLst>
                                          <p:attrName>ppt_w</p:attrName>
                                        </p:attrNameLst>
                                      </p:cBhvr>
                                      <p:tavLst>
                                        <p:tav tm="0">
                                          <p:val>
                                            <p:strVal val="ppt_w"/>
                                          </p:val>
                                        </p:tav>
                                        <p:tav tm="100000">
                                          <p:val>
                                            <p:fltVal val="0"/>
                                          </p:val>
                                        </p:tav>
                                      </p:tavLst>
                                    </p:anim>
                                    <p:anim calcmode="lin" valueType="num">
                                      <p:cBhvr>
                                        <p:cTn id="549" dur="3500"/>
                                        <p:tgtEl>
                                          <p:spTgt spid="23"/>
                                        </p:tgtEl>
                                        <p:attrNameLst>
                                          <p:attrName>ppt_h</p:attrName>
                                        </p:attrNameLst>
                                      </p:cBhvr>
                                      <p:tavLst>
                                        <p:tav tm="0">
                                          <p:val>
                                            <p:strVal val="ppt_h"/>
                                          </p:val>
                                        </p:tav>
                                        <p:tav tm="100000">
                                          <p:val>
                                            <p:fltVal val="0"/>
                                          </p:val>
                                        </p:tav>
                                      </p:tavLst>
                                    </p:anim>
                                    <p:anim calcmode="lin" valueType="num">
                                      <p:cBhvr>
                                        <p:cTn id="550" dur="3500"/>
                                        <p:tgtEl>
                                          <p:spTgt spid="23"/>
                                        </p:tgtEl>
                                        <p:attrNameLst>
                                          <p:attrName>ppt_x</p:attrName>
                                        </p:attrNameLst>
                                      </p:cBhvr>
                                      <p:tavLst>
                                        <p:tav tm="0">
                                          <p:val>
                                            <p:strVal val="ppt_x"/>
                                          </p:val>
                                        </p:tav>
                                        <p:tav tm="100000">
                                          <p:val>
                                            <p:fltVal val="0.5"/>
                                          </p:val>
                                        </p:tav>
                                      </p:tavLst>
                                    </p:anim>
                                    <p:anim calcmode="lin" valueType="num">
                                      <p:cBhvr>
                                        <p:cTn id="551" dur="3500"/>
                                        <p:tgtEl>
                                          <p:spTgt spid="23"/>
                                        </p:tgtEl>
                                        <p:attrNameLst>
                                          <p:attrName>ppt_y</p:attrName>
                                        </p:attrNameLst>
                                      </p:cBhvr>
                                      <p:tavLst>
                                        <p:tav tm="0">
                                          <p:val>
                                            <p:strVal val="ppt_y"/>
                                          </p:val>
                                        </p:tav>
                                        <p:tav tm="100000">
                                          <p:val>
                                            <p:fltVal val="0.5"/>
                                          </p:val>
                                        </p:tav>
                                      </p:tavLst>
                                    </p:anim>
                                    <p:set>
                                      <p:cBhvr>
                                        <p:cTn id="552" dur="1" fill="hold">
                                          <p:stCondLst>
                                            <p:cond delay="3499"/>
                                          </p:stCondLst>
                                        </p:cTn>
                                        <p:tgtEl>
                                          <p:spTgt spid="23"/>
                                        </p:tgtEl>
                                        <p:attrNameLst>
                                          <p:attrName>style.visibility</p:attrName>
                                        </p:attrNameLst>
                                      </p:cBhvr>
                                      <p:to>
                                        <p:strVal val="hidden"/>
                                      </p:to>
                                    </p:set>
                                  </p:childTnLst>
                                </p:cTn>
                              </p:par>
                              <p:par>
                                <p:cTn id="553" presetID="23" presetClass="exit" presetSubtype="544" fill="hold" grpId="2" nodeType="withEffect">
                                  <p:stCondLst>
                                    <p:cond delay="0"/>
                                  </p:stCondLst>
                                  <p:childTnLst>
                                    <p:anim calcmode="lin" valueType="num">
                                      <p:cBhvr>
                                        <p:cTn id="554" dur="3500"/>
                                        <p:tgtEl>
                                          <p:spTgt spid="24"/>
                                        </p:tgtEl>
                                        <p:attrNameLst>
                                          <p:attrName>ppt_w</p:attrName>
                                        </p:attrNameLst>
                                      </p:cBhvr>
                                      <p:tavLst>
                                        <p:tav tm="0">
                                          <p:val>
                                            <p:strVal val="ppt_w"/>
                                          </p:val>
                                        </p:tav>
                                        <p:tav tm="100000">
                                          <p:val>
                                            <p:fltVal val="0"/>
                                          </p:val>
                                        </p:tav>
                                      </p:tavLst>
                                    </p:anim>
                                    <p:anim calcmode="lin" valueType="num">
                                      <p:cBhvr>
                                        <p:cTn id="555" dur="3500"/>
                                        <p:tgtEl>
                                          <p:spTgt spid="24"/>
                                        </p:tgtEl>
                                        <p:attrNameLst>
                                          <p:attrName>ppt_h</p:attrName>
                                        </p:attrNameLst>
                                      </p:cBhvr>
                                      <p:tavLst>
                                        <p:tav tm="0">
                                          <p:val>
                                            <p:strVal val="ppt_h"/>
                                          </p:val>
                                        </p:tav>
                                        <p:tav tm="100000">
                                          <p:val>
                                            <p:fltVal val="0"/>
                                          </p:val>
                                        </p:tav>
                                      </p:tavLst>
                                    </p:anim>
                                    <p:anim calcmode="lin" valueType="num">
                                      <p:cBhvr>
                                        <p:cTn id="556" dur="3500"/>
                                        <p:tgtEl>
                                          <p:spTgt spid="24"/>
                                        </p:tgtEl>
                                        <p:attrNameLst>
                                          <p:attrName>ppt_x</p:attrName>
                                        </p:attrNameLst>
                                      </p:cBhvr>
                                      <p:tavLst>
                                        <p:tav tm="0">
                                          <p:val>
                                            <p:strVal val="ppt_x"/>
                                          </p:val>
                                        </p:tav>
                                        <p:tav tm="100000">
                                          <p:val>
                                            <p:fltVal val="0.5"/>
                                          </p:val>
                                        </p:tav>
                                      </p:tavLst>
                                    </p:anim>
                                    <p:anim calcmode="lin" valueType="num">
                                      <p:cBhvr>
                                        <p:cTn id="557" dur="3500"/>
                                        <p:tgtEl>
                                          <p:spTgt spid="24"/>
                                        </p:tgtEl>
                                        <p:attrNameLst>
                                          <p:attrName>ppt_y</p:attrName>
                                        </p:attrNameLst>
                                      </p:cBhvr>
                                      <p:tavLst>
                                        <p:tav tm="0">
                                          <p:val>
                                            <p:strVal val="ppt_y"/>
                                          </p:val>
                                        </p:tav>
                                        <p:tav tm="100000">
                                          <p:val>
                                            <p:fltVal val="0.5"/>
                                          </p:val>
                                        </p:tav>
                                      </p:tavLst>
                                    </p:anim>
                                    <p:set>
                                      <p:cBhvr>
                                        <p:cTn id="558" dur="1" fill="hold">
                                          <p:stCondLst>
                                            <p:cond delay="3499"/>
                                          </p:stCondLst>
                                        </p:cTn>
                                        <p:tgtEl>
                                          <p:spTgt spid="24"/>
                                        </p:tgtEl>
                                        <p:attrNameLst>
                                          <p:attrName>style.visibility</p:attrName>
                                        </p:attrNameLst>
                                      </p:cBhvr>
                                      <p:to>
                                        <p:strVal val="hidden"/>
                                      </p:to>
                                    </p:set>
                                  </p:childTnLst>
                                </p:cTn>
                              </p:par>
                              <p:par>
                                <p:cTn id="559" presetID="23" presetClass="exit" presetSubtype="544" fill="hold" grpId="2" nodeType="withEffect">
                                  <p:stCondLst>
                                    <p:cond delay="0"/>
                                  </p:stCondLst>
                                  <p:childTnLst>
                                    <p:anim calcmode="lin" valueType="num">
                                      <p:cBhvr>
                                        <p:cTn id="560" dur="3500"/>
                                        <p:tgtEl>
                                          <p:spTgt spid="25"/>
                                        </p:tgtEl>
                                        <p:attrNameLst>
                                          <p:attrName>ppt_w</p:attrName>
                                        </p:attrNameLst>
                                      </p:cBhvr>
                                      <p:tavLst>
                                        <p:tav tm="0">
                                          <p:val>
                                            <p:strVal val="ppt_w"/>
                                          </p:val>
                                        </p:tav>
                                        <p:tav tm="100000">
                                          <p:val>
                                            <p:fltVal val="0"/>
                                          </p:val>
                                        </p:tav>
                                      </p:tavLst>
                                    </p:anim>
                                    <p:anim calcmode="lin" valueType="num">
                                      <p:cBhvr>
                                        <p:cTn id="561" dur="3500"/>
                                        <p:tgtEl>
                                          <p:spTgt spid="25"/>
                                        </p:tgtEl>
                                        <p:attrNameLst>
                                          <p:attrName>ppt_h</p:attrName>
                                        </p:attrNameLst>
                                      </p:cBhvr>
                                      <p:tavLst>
                                        <p:tav tm="0">
                                          <p:val>
                                            <p:strVal val="ppt_h"/>
                                          </p:val>
                                        </p:tav>
                                        <p:tav tm="100000">
                                          <p:val>
                                            <p:fltVal val="0"/>
                                          </p:val>
                                        </p:tav>
                                      </p:tavLst>
                                    </p:anim>
                                    <p:anim calcmode="lin" valueType="num">
                                      <p:cBhvr>
                                        <p:cTn id="562" dur="3500"/>
                                        <p:tgtEl>
                                          <p:spTgt spid="25"/>
                                        </p:tgtEl>
                                        <p:attrNameLst>
                                          <p:attrName>ppt_x</p:attrName>
                                        </p:attrNameLst>
                                      </p:cBhvr>
                                      <p:tavLst>
                                        <p:tav tm="0">
                                          <p:val>
                                            <p:strVal val="ppt_x"/>
                                          </p:val>
                                        </p:tav>
                                        <p:tav tm="100000">
                                          <p:val>
                                            <p:fltVal val="0.5"/>
                                          </p:val>
                                        </p:tav>
                                      </p:tavLst>
                                    </p:anim>
                                    <p:anim calcmode="lin" valueType="num">
                                      <p:cBhvr>
                                        <p:cTn id="563" dur="3500"/>
                                        <p:tgtEl>
                                          <p:spTgt spid="25"/>
                                        </p:tgtEl>
                                        <p:attrNameLst>
                                          <p:attrName>ppt_y</p:attrName>
                                        </p:attrNameLst>
                                      </p:cBhvr>
                                      <p:tavLst>
                                        <p:tav tm="0">
                                          <p:val>
                                            <p:strVal val="ppt_y"/>
                                          </p:val>
                                        </p:tav>
                                        <p:tav tm="100000">
                                          <p:val>
                                            <p:fltVal val="0.5"/>
                                          </p:val>
                                        </p:tav>
                                      </p:tavLst>
                                    </p:anim>
                                    <p:set>
                                      <p:cBhvr>
                                        <p:cTn id="564" dur="1" fill="hold">
                                          <p:stCondLst>
                                            <p:cond delay="3499"/>
                                          </p:stCondLst>
                                        </p:cTn>
                                        <p:tgtEl>
                                          <p:spTgt spid="25"/>
                                        </p:tgtEl>
                                        <p:attrNameLst>
                                          <p:attrName>style.visibility</p:attrName>
                                        </p:attrNameLst>
                                      </p:cBhvr>
                                      <p:to>
                                        <p:strVal val="hidden"/>
                                      </p:to>
                                    </p:set>
                                  </p:childTnLst>
                                </p:cTn>
                              </p:par>
                              <p:par>
                                <p:cTn id="565" presetID="23" presetClass="exit" presetSubtype="544" fill="hold" grpId="2" nodeType="withEffect">
                                  <p:stCondLst>
                                    <p:cond delay="0"/>
                                  </p:stCondLst>
                                  <p:childTnLst>
                                    <p:anim calcmode="lin" valueType="num">
                                      <p:cBhvr>
                                        <p:cTn id="566" dur="3500"/>
                                        <p:tgtEl>
                                          <p:spTgt spid="26"/>
                                        </p:tgtEl>
                                        <p:attrNameLst>
                                          <p:attrName>ppt_w</p:attrName>
                                        </p:attrNameLst>
                                      </p:cBhvr>
                                      <p:tavLst>
                                        <p:tav tm="0">
                                          <p:val>
                                            <p:strVal val="ppt_w"/>
                                          </p:val>
                                        </p:tav>
                                        <p:tav tm="100000">
                                          <p:val>
                                            <p:fltVal val="0"/>
                                          </p:val>
                                        </p:tav>
                                      </p:tavLst>
                                    </p:anim>
                                    <p:anim calcmode="lin" valueType="num">
                                      <p:cBhvr>
                                        <p:cTn id="567" dur="3500"/>
                                        <p:tgtEl>
                                          <p:spTgt spid="26"/>
                                        </p:tgtEl>
                                        <p:attrNameLst>
                                          <p:attrName>ppt_h</p:attrName>
                                        </p:attrNameLst>
                                      </p:cBhvr>
                                      <p:tavLst>
                                        <p:tav tm="0">
                                          <p:val>
                                            <p:strVal val="ppt_h"/>
                                          </p:val>
                                        </p:tav>
                                        <p:tav tm="100000">
                                          <p:val>
                                            <p:fltVal val="0"/>
                                          </p:val>
                                        </p:tav>
                                      </p:tavLst>
                                    </p:anim>
                                    <p:anim calcmode="lin" valueType="num">
                                      <p:cBhvr>
                                        <p:cTn id="568" dur="3500"/>
                                        <p:tgtEl>
                                          <p:spTgt spid="26"/>
                                        </p:tgtEl>
                                        <p:attrNameLst>
                                          <p:attrName>ppt_x</p:attrName>
                                        </p:attrNameLst>
                                      </p:cBhvr>
                                      <p:tavLst>
                                        <p:tav tm="0">
                                          <p:val>
                                            <p:strVal val="ppt_x"/>
                                          </p:val>
                                        </p:tav>
                                        <p:tav tm="100000">
                                          <p:val>
                                            <p:fltVal val="0.5"/>
                                          </p:val>
                                        </p:tav>
                                      </p:tavLst>
                                    </p:anim>
                                    <p:anim calcmode="lin" valueType="num">
                                      <p:cBhvr>
                                        <p:cTn id="569" dur="3500"/>
                                        <p:tgtEl>
                                          <p:spTgt spid="26"/>
                                        </p:tgtEl>
                                        <p:attrNameLst>
                                          <p:attrName>ppt_y</p:attrName>
                                        </p:attrNameLst>
                                      </p:cBhvr>
                                      <p:tavLst>
                                        <p:tav tm="0">
                                          <p:val>
                                            <p:strVal val="ppt_y"/>
                                          </p:val>
                                        </p:tav>
                                        <p:tav tm="100000">
                                          <p:val>
                                            <p:fltVal val="0.5"/>
                                          </p:val>
                                        </p:tav>
                                      </p:tavLst>
                                    </p:anim>
                                    <p:set>
                                      <p:cBhvr>
                                        <p:cTn id="570" dur="1" fill="hold">
                                          <p:stCondLst>
                                            <p:cond delay="3499"/>
                                          </p:stCondLst>
                                        </p:cTn>
                                        <p:tgtEl>
                                          <p:spTgt spid="26"/>
                                        </p:tgtEl>
                                        <p:attrNameLst>
                                          <p:attrName>style.visibility</p:attrName>
                                        </p:attrNameLst>
                                      </p:cBhvr>
                                      <p:to>
                                        <p:strVal val="hidden"/>
                                      </p:to>
                                    </p:set>
                                  </p:childTnLst>
                                </p:cTn>
                              </p:par>
                              <p:par>
                                <p:cTn id="571" presetID="23" presetClass="exit" presetSubtype="544" fill="hold" grpId="2" nodeType="withEffect">
                                  <p:stCondLst>
                                    <p:cond delay="0"/>
                                  </p:stCondLst>
                                  <p:childTnLst>
                                    <p:anim calcmode="lin" valueType="num">
                                      <p:cBhvr>
                                        <p:cTn id="572" dur="3500"/>
                                        <p:tgtEl>
                                          <p:spTgt spid="27"/>
                                        </p:tgtEl>
                                        <p:attrNameLst>
                                          <p:attrName>ppt_w</p:attrName>
                                        </p:attrNameLst>
                                      </p:cBhvr>
                                      <p:tavLst>
                                        <p:tav tm="0">
                                          <p:val>
                                            <p:strVal val="ppt_w"/>
                                          </p:val>
                                        </p:tav>
                                        <p:tav tm="100000">
                                          <p:val>
                                            <p:fltVal val="0"/>
                                          </p:val>
                                        </p:tav>
                                      </p:tavLst>
                                    </p:anim>
                                    <p:anim calcmode="lin" valueType="num">
                                      <p:cBhvr>
                                        <p:cTn id="573" dur="3500"/>
                                        <p:tgtEl>
                                          <p:spTgt spid="27"/>
                                        </p:tgtEl>
                                        <p:attrNameLst>
                                          <p:attrName>ppt_h</p:attrName>
                                        </p:attrNameLst>
                                      </p:cBhvr>
                                      <p:tavLst>
                                        <p:tav tm="0">
                                          <p:val>
                                            <p:strVal val="ppt_h"/>
                                          </p:val>
                                        </p:tav>
                                        <p:tav tm="100000">
                                          <p:val>
                                            <p:fltVal val="0"/>
                                          </p:val>
                                        </p:tav>
                                      </p:tavLst>
                                    </p:anim>
                                    <p:anim calcmode="lin" valueType="num">
                                      <p:cBhvr>
                                        <p:cTn id="574" dur="3500"/>
                                        <p:tgtEl>
                                          <p:spTgt spid="27"/>
                                        </p:tgtEl>
                                        <p:attrNameLst>
                                          <p:attrName>ppt_x</p:attrName>
                                        </p:attrNameLst>
                                      </p:cBhvr>
                                      <p:tavLst>
                                        <p:tav tm="0">
                                          <p:val>
                                            <p:strVal val="ppt_x"/>
                                          </p:val>
                                        </p:tav>
                                        <p:tav tm="100000">
                                          <p:val>
                                            <p:fltVal val="0.5"/>
                                          </p:val>
                                        </p:tav>
                                      </p:tavLst>
                                    </p:anim>
                                    <p:anim calcmode="lin" valueType="num">
                                      <p:cBhvr>
                                        <p:cTn id="575" dur="3500"/>
                                        <p:tgtEl>
                                          <p:spTgt spid="27"/>
                                        </p:tgtEl>
                                        <p:attrNameLst>
                                          <p:attrName>ppt_y</p:attrName>
                                        </p:attrNameLst>
                                      </p:cBhvr>
                                      <p:tavLst>
                                        <p:tav tm="0">
                                          <p:val>
                                            <p:strVal val="ppt_y"/>
                                          </p:val>
                                        </p:tav>
                                        <p:tav tm="100000">
                                          <p:val>
                                            <p:fltVal val="0.5"/>
                                          </p:val>
                                        </p:tav>
                                      </p:tavLst>
                                    </p:anim>
                                    <p:set>
                                      <p:cBhvr>
                                        <p:cTn id="576" dur="1" fill="hold">
                                          <p:stCondLst>
                                            <p:cond delay="3499"/>
                                          </p:stCondLst>
                                        </p:cTn>
                                        <p:tgtEl>
                                          <p:spTgt spid="27"/>
                                        </p:tgtEl>
                                        <p:attrNameLst>
                                          <p:attrName>style.visibility</p:attrName>
                                        </p:attrNameLst>
                                      </p:cBhvr>
                                      <p:to>
                                        <p:strVal val="hidden"/>
                                      </p:to>
                                    </p:set>
                                  </p:childTnLst>
                                </p:cTn>
                              </p:par>
                              <p:par>
                                <p:cTn id="577" presetID="23" presetClass="exit" presetSubtype="544" fill="hold" grpId="2" nodeType="withEffect">
                                  <p:stCondLst>
                                    <p:cond delay="0"/>
                                  </p:stCondLst>
                                  <p:childTnLst>
                                    <p:anim calcmode="lin" valueType="num">
                                      <p:cBhvr>
                                        <p:cTn id="578" dur="3500"/>
                                        <p:tgtEl>
                                          <p:spTgt spid="28"/>
                                        </p:tgtEl>
                                        <p:attrNameLst>
                                          <p:attrName>ppt_w</p:attrName>
                                        </p:attrNameLst>
                                      </p:cBhvr>
                                      <p:tavLst>
                                        <p:tav tm="0">
                                          <p:val>
                                            <p:strVal val="ppt_w"/>
                                          </p:val>
                                        </p:tav>
                                        <p:tav tm="100000">
                                          <p:val>
                                            <p:fltVal val="0"/>
                                          </p:val>
                                        </p:tav>
                                      </p:tavLst>
                                    </p:anim>
                                    <p:anim calcmode="lin" valueType="num">
                                      <p:cBhvr>
                                        <p:cTn id="579" dur="3500"/>
                                        <p:tgtEl>
                                          <p:spTgt spid="28"/>
                                        </p:tgtEl>
                                        <p:attrNameLst>
                                          <p:attrName>ppt_h</p:attrName>
                                        </p:attrNameLst>
                                      </p:cBhvr>
                                      <p:tavLst>
                                        <p:tav tm="0">
                                          <p:val>
                                            <p:strVal val="ppt_h"/>
                                          </p:val>
                                        </p:tav>
                                        <p:tav tm="100000">
                                          <p:val>
                                            <p:fltVal val="0"/>
                                          </p:val>
                                        </p:tav>
                                      </p:tavLst>
                                    </p:anim>
                                    <p:anim calcmode="lin" valueType="num">
                                      <p:cBhvr>
                                        <p:cTn id="580" dur="3500"/>
                                        <p:tgtEl>
                                          <p:spTgt spid="28"/>
                                        </p:tgtEl>
                                        <p:attrNameLst>
                                          <p:attrName>ppt_x</p:attrName>
                                        </p:attrNameLst>
                                      </p:cBhvr>
                                      <p:tavLst>
                                        <p:tav tm="0">
                                          <p:val>
                                            <p:strVal val="ppt_x"/>
                                          </p:val>
                                        </p:tav>
                                        <p:tav tm="100000">
                                          <p:val>
                                            <p:fltVal val="0.5"/>
                                          </p:val>
                                        </p:tav>
                                      </p:tavLst>
                                    </p:anim>
                                    <p:anim calcmode="lin" valueType="num">
                                      <p:cBhvr>
                                        <p:cTn id="581" dur="3500"/>
                                        <p:tgtEl>
                                          <p:spTgt spid="28"/>
                                        </p:tgtEl>
                                        <p:attrNameLst>
                                          <p:attrName>ppt_y</p:attrName>
                                        </p:attrNameLst>
                                      </p:cBhvr>
                                      <p:tavLst>
                                        <p:tav tm="0">
                                          <p:val>
                                            <p:strVal val="ppt_y"/>
                                          </p:val>
                                        </p:tav>
                                        <p:tav tm="100000">
                                          <p:val>
                                            <p:fltVal val="0.5"/>
                                          </p:val>
                                        </p:tav>
                                      </p:tavLst>
                                    </p:anim>
                                    <p:set>
                                      <p:cBhvr>
                                        <p:cTn id="582" dur="1" fill="hold">
                                          <p:stCondLst>
                                            <p:cond delay="3499"/>
                                          </p:stCondLst>
                                        </p:cTn>
                                        <p:tgtEl>
                                          <p:spTgt spid="28"/>
                                        </p:tgtEl>
                                        <p:attrNameLst>
                                          <p:attrName>style.visibility</p:attrName>
                                        </p:attrNameLst>
                                      </p:cBhvr>
                                      <p:to>
                                        <p:strVal val="hidden"/>
                                      </p:to>
                                    </p:set>
                                  </p:childTnLst>
                                </p:cTn>
                              </p:par>
                              <p:par>
                                <p:cTn id="583" presetID="23" presetClass="exit" presetSubtype="544" fill="hold" grpId="2" nodeType="withEffect">
                                  <p:stCondLst>
                                    <p:cond delay="0"/>
                                  </p:stCondLst>
                                  <p:childTnLst>
                                    <p:anim calcmode="lin" valueType="num">
                                      <p:cBhvr>
                                        <p:cTn id="584" dur="3500"/>
                                        <p:tgtEl>
                                          <p:spTgt spid="29"/>
                                        </p:tgtEl>
                                        <p:attrNameLst>
                                          <p:attrName>ppt_w</p:attrName>
                                        </p:attrNameLst>
                                      </p:cBhvr>
                                      <p:tavLst>
                                        <p:tav tm="0">
                                          <p:val>
                                            <p:strVal val="ppt_w"/>
                                          </p:val>
                                        </p:tav>
                                        <p:tav tm="100000">
                                          <p:val>
                                            <p:fltVal val="0"/>
                                          </p:val>
                                        </p:tav>
                                      </p:tavLst>
                                    </p:anim>
                                    <p:anim calcmode="lin" valueType="num">
                                      <p:cBhvr>
                                        <p:cTn id="585" dur="3500"/>
                                        <p:tgtEl>
                                          <p:spTgt spid="29"/>
                                        </p:tgtEl>
                                        <p:attrNameLst>
                                          <p:attrName>ppt_h</p:attrName>
                                        </p:attrNameLst>
                                      </p:cBhvr>
                                      <p:tavLst>
                                        <p:tav tm="0">
                                          <p:val>
                                            <p:strVal val="ppt_h"/>
                                          </p:val>
                                        </p:tav>
                                        <p:tav tm="100000">
                                          <p:val>
                                            <p:fltVal val="0"/>
                                          </p:val>
                                        </p:tav>
                                      </p:tavLst>
                                    </p:anim>
                                    <p:anim calcmode="lin" valueType="num">
                                      <p:cBhvr>
                                        <p:cTn id="586" dur="3500"/>
                                        <p:tgtEl>
                                          <p:spTgt spid="29"/>
                                        </p:tgtEl>
                                        <p:attrNameLst>
                                          <p:attrName>ppt_x</p:attrName>
                                        </p:attrNameLst>
                                      </p:cBhvr>
                                      <p:tavLst>
                                        <p:tav tm="0">
                                          <p:val>
                                            <p:strVal val="ppt_x"/>
                                          </p:val>
                                        </p:tav>
                                        <p:tav tm="100000">
                                          <p:val>
                                            <p:fltVal val="0.5"/>
                                          </p:val>
                                        </p:tav>
                                      </p:tavLst>
                                    </p:anim>
                                    <p:anim calcmode="lin" valueType="num">
                                      <p:cBhvr>
                                        <p:cTn id="587" dur="3500"/>
                                        <p:tgtEl>
                                          <p:spTgt spid="29"/>
                                        </p:tgtEl>
                                        <p:attrNameLst>
                                          <p:attrName>ppt_y</p:attrName>
                                        </p:attrNameLst>
                                      </p:cBhvr>
                                      <p:tavLst>
                                        <p:tav tm="0">
                                          <p:val>
                                            <p:strVal val="ppt_y"/>
                                          </p:val>
                                        </p:tav>
                                        <p:tav tm="100000">
                                          <p:val>
                                            <p:fltVal val="0.5"/>
                                          </p:val>
                                        </p:tav>
                                      </p:tavLst>
                                    </p:anim>
                                    <p:set>
                                      <p:cBhvr>
                                        <p:cTn id="588" dur="1" fill="hold">
                                          <p:stCondLst>
                                            <p:cond delay="3499"/>
                                          </p:stCondLst>
                                        </p:cTn>
                                        <p:tgtEl>
                                          <p:spTgt spid="29"/>
                                        </p:tgtEl>
                                        <p:attrNameLst>
                                          <p:attrName>style.visibility</p:attrName>
                                        </p:attrNameLst>
                                      </p:cBhvr>
                                      <p:to>
                                        <p:strVal val="hidden"/>
                                      </p:to>
                                    </p:set>
                                  </p:childTnLst>
                                </p:cTn>
                              </p:par>
                              <p:par>
                                <p:cTn id="589" presetID="23" presetClass="exit" presetSubtype="544" fill="hold" grpId="2" nodeType="withEffect">
                                  <p:stCondLst>
                                    <p:cond delay="0"/>
                                  </p:stCondLst>
                                  <p:childTnLst>
                                    <p:anim calcmode="lin" valueType="num">
                                      <p:cBhvr>
                                        <p:cTn id="590" dur="3500"/>
                                        <p:tgtEl>
                                          <p:spTgt spid="30"/>
                                        </p:tgtEl>
                                        <p:attrNameLst>
                                          <p:attrName>ppt_w</p:attrName>
                                        </p:attrNameLst>
                                      </p:cBhvr>
                                      <p:tavLst>
                                        <p:tav tm="0">
                                          <p:val>
                                            <p:strVal val="ppt_w"/>
                                          </p:val>
                                        </p:tav>
                                        <p:tav tm="100000">
                                          <p:val>
                                            <p:fltVal val="0"/>
                                          </p:val>
                                        </p:tav>
                                      </p:tavLst>
                                    </p:anim>
                                    <p:anim calcmode="lin" valueType="num">
                                      <p:cBhvr>
                                        <p:cTn id="591" dur="3500"/>
                                        <p:tgtEl>
                                          <p:spTgt spid="30"/>
                                        </p:tgtEl>
                                        <p:attrNameLst>
                                          <p:attrName>ppt_h</p:attrName>
                                        </p:attrNameLst>
                                      </p:cBhvr>
                                      <p:tavLst>
                                        <p:tav tm="0">
                                          <p:val>
                                            <p:strVal val="ppt_h"/>
                                          </p:val>
                                        </p:tav>
                                        <p:tav tm="100000">
                                          <p:val>
                                            <p:fltVal val="0"/>
                                          </p:val>
                                        </p:tav>
                                      </p:tavLst>
                                    </p:anim>
                                    <p:anim calcmode="lin" valueType="num">
                                      <p:cBhvr>
                                        <p:cTn id="592" dur="3500"/>
                                        <p:tgtEl>
                                          <p:spTgt spid="30"/>
                                        </p:tgtEl>
                                        <p:attrNameLst>
                                          <p:attrName>ppt_x</p:attrName>
                                        </p:attrNameLst>
                                      </p:cBhvr>
                                      <p:tavLst>
                                        <p:tav tm="0">
                                          <p:val>
                                            <p:strVal val="ppt_x"/>
                                          </p:val>
                                        </p:tav>
                                        <p:tav tm="100000">
                                          <p:val>
                                            <p:fltVal val="0.5"/>
                                          </p:val>
                                        </p:tav>
                                      </p:tavLst>
                                    </p:anim>
                                    <p:anim calcmode="lin" valueType="num">
                                      <p:cBhvr>
                                        <p:cTn id="593" dur="3500"/>
                                        <p:tgtEl>
                                          <p:spTgt spid="30"/>
                                        </p:tgtEl>
                                        <p:attrNameLst>
                                          <p:attrName>ppt_y</p:attrName>
                                        </p:attrNameLst>
                                      </p:cBhvr>
                                      <p:tavLst>
                                        <p:tav tm="0">
                                          <p:val>
                                            <p:strVal val="ppt_y"/>
                                          </p:val>
                                        </p:tav>
                                        <p:tav tm="100000">
                                          <p:val>
                                            <p:fltVal val="0.5"/>
                                          </p:val>
                                        </p:tav>
                                      </p:tavLst>
                                    </p:anim>
                                    <p:set>
                                      <p:cBhvr>
                                        <p:cTn id="594" dur="1" fill="hold">
                                          <p:stCondLst>
                                            <p:cond delay="3499"/>
                                          </p:stCondLst>
                                        </p:cTn>
                                        <p:tgtEl>
                                          <p:spTgt spid="30"/>
                                        </p:tgtEl>
                                        <p:attrNameLst>
                                          <p:attrName>style.visibility</p:attrName>
                                        </p:attrNameLst>
                                      </p:cBhvr>
                                      <p:to>
                                        <p:strVal val="hidden"/>
                                      </p:to>
                                    </p:set>
                                  </p:childTnLst>
                                </p:cTn>
                              </p:par>
                              <p:par>
                                <p:cTn id="595" presetID="23" presetClass="exit" presetSubtype="544" fill="hold" grpId="2" nodeType="withEffect">
                                  <p:stCondLst>
                                    <p:cond delay="0"/>
                                  </p:stCondLst>
                                  <p:childTnLst>
                                    <p:anim calcmode="lin" valueType="num">
                                      <p:cBhvr>
                                        <p:cTn id="596" dur="3500"/>
                                        <p:tgtEl>
                                          <p:spTgt spid="31"/>
                                        </p:tgtEl>
                                        <p:attrNameLst>
                                          <p:attrName>ppt_w</p:attrName>
                                        </p:attrNameLst>
                                      </p:cBhvr>
                                      <p:tavLst>
                                        <p:tav tm="0">
                                          <p:val>
                                            <p:strVal val="ppt_w"/>
                                          </p:val>
                                        </p:tav>
                                        <p:tav tm="100000">
                                          <p:val>
                                            <p:fltVal val="0"/>
                                          </p:val>
                                        </p:tav>
                                      </p:tavLst>
                                    </p:anim>
                                    <p:anim calcmode="lin" valueType="num">
                                      <p:cBhvr>
                                        <p:cTn id="597" dur="3500"/>
                                        <p:tgtEl>
                                          <p:spTgt spid="31"/>
                                        </p:tgtEl>
                                        <p:attrNameLst>
                                          <p:attrName>ppt_h</p:attrName>
                                        </p:attrNameLst>
                                      </p:cBhvr>
                                      <p:tavLst>
                                        <p:tav tm="0">
                                          <p:val>
                                            <p:strVal val="ppt_h"/>
                                          </p:val>
                                        </p:tav>
                                        <p:tav tm="100000">
                                          <p:val>
                                            <p:fltVal val="0"/>
                                          </p:val>
                                        </p:tav>
                                      </p:tavLst>
                                    </p:anim>
                                    <p:anim calcmode="lin" valueType="num">
                                      <p:cBhvr>
                                        <p:cTn id="598" dur="3500"/>
                                        <p:tgtEl>
                                          <p:spTgt spid="31"/>
                                        </p:tgtEl>
                                        <p:attrNameLst>
                                          <p:attrName>ppt_x</p:attrName>
                                        </p:attrNameLst>
                                      </p:cBhvr>
                                      <p:tavLst>
                                        <p:tav tm="0">
                                          <p:val>
                                            <p:strVal val="ppt_x"/>
                                          </p:val>
                                        </p:tav>
                                        <p:tav tm="100000">
                                          <p:val>
                                            <p:fltVal val="0.5"/>
                                          </p:val>
                                        </p:tav>
                                      </p:tavLst>
                                    </p:anim>
                                    <p:anim calcmode="lin" valueType="num">
                                      <p:cBhvr>
                                        <p:cTn id="599" dur="3500"/>
                                        <p:tgtEl>
                                          <p:spTgt spid="31"/>
                                        </p:tgtEl>
                                        <p:attrNameLst>
                                          <p:attrName>ppt_y</p:attrName>
                                        </p:attrNameLst>
                                      </p:cBhvr>
                                      <p:tavLst>
                                        <p:tav tm="0">
                                          <p:val>
                                            <p:strVal val="ppt_y"/>
                                          </p:val>
                                        </p:tav>
                                        <p:tav tm="100000">
                                          <p:val>
                                            <p:fltVal val="0.5"/>
                                          </p:val>
                                        </p:tav>
                                      </p:tavLst>
                                    </p:anim>
                                    <p:set>
                                      <p:cBhvr>
                                        <p:cTn id="600" dur="1" fill="hold">
                                          <p:stCondLst>
                                            <p:cond delay="3499"/>
                                          </p:stCondLst>
                                        </p:cTn>
                                        <p:tgtEl>
                                          <p:spTgt spid="31"/>
                                        </p:tgtEl>
                                        <p:attrNameLst>
                                          <p:attrName>style.visibility</p:attrName>
                                        </p:attrNameLst>
                                      </p:cBhvr>
                                      <p:to>
                                        <p:strVal val="hidden"/>
                                      </p:to>
                                    </p:set>
                                  </p:childTnLst>
                                </p:cTn>
                              </p:par>
                              <p:par>
                                <p:cTn id="601" presetID="23" presetClass="exit" presetSubtype="544" fill="hold" grpId="2" nodeType="withEffect">
                                  <p:stCondLst>
                                    <p:cond delay="0"/>
                                  </p:stCondLst>
                                  <p:childTnLst>
                                    <p:anim calcmode="lin" valueType="num">
                                      <p:cBhvr>
                                        <p:cTn id="602" dur="3500"/>
                                        <p:tgtEl>
                                          <p:spTgt spid="32"/>
                                        </p:tgtEl>
                                        <p:attrNameLst>
                                          <p:attrName>ppt_w</p:attrName>
                                        </p:attrNameLst>
                                      </p:cBhvr>
                                      <p:tavLst>
                                        <p:tav tm="0">
                                          <p:val>
                                            <p:strVal val="ppt_w"/>
                                          </p:val>
                                        </p:tav>
                                        <p:tav tm="100000">
                                          <p:val>
                                            <p:fltVal val="0"/>
                                          </p:val>
                                        </p:tav>
                                      </p:tavLst>
                                    </p:anim>
                                    <p:anim calcmode="lin" valueType="num">
                                      <p:cBhvr>
                                        <p:cTn id="603" dur="3500"/>
                                        <p:tgtEl>
                                          <p:spTgt spid="32"/>
                                        </p:tgtEl>
                                        <p:attrNameLst>
                                          <p:attrName>ppt_h</p:attrName>
                                        </p:attrNameLst>
                                      </p:cBhvr>
                                      <p:tavLst>
                                        <p:tav tm="0">
                                          <p:val>
                                            <p:strVal val="ppt_h"/>
                                          </p:val>
                                        </p:tav>
                                        <p:tav tm="100000">
                                          <p:val>
                                            <p:fltVal val="0"/>
                                          </p:val>
                                        </p:tav>
                                      </p:tavLst>
                                    </p:anim>
                                    <p:anim calcmode="lin" valueType="num">
                                      <p:cBhvr>
                                        <p:cTn id="604" dur="3500"/>
                                        <p:tgtEl>
                                          <p:spTgt spid="32"/>
                                        </p:tgtEl>
                                        <p:attrNameLst>
                                          <p:attrName>ppt_x</p:attrName>
                                        </p:attrNameLst>
                                      </p:cBhvr>
                                      <p:tavLst>
                                        <p:tav tm="0">
                                          <p:val>
                                            <p:strVal val="ppt_x"/>
                                          </p:val>
                                        </p:tav>
                                        <p:tav tm="100000">
                                          <p:val>
                                            <p:fltVal val="0.5"/>
                                          </p:val>
                                        </p:tav>
                                      </p:tavLst>
                                    </p:anim>
                                    <p:anim calcmode="lin" valueType="num">
                                      <p:cBhvr>
                                        <p:cTn id="605" dur="3500"/>
                                        <p:tgtEl>
                                          <p:spTgt spid="32"/>
                                        </p:tgtEl>
                                        <p:attrNameLst>
                                          <p:attrName>ppt_y</p:attrName>
                                        </p:attrNameLst>
                                      </p:cBhvr>
                                      <p:tavLst>
                                        <p:tav tm="0">
                                          <p:val>
                                            <p:strVal val="ppt_y"/>
                                          </p:val>
                                        </p:tav>
                                        <p:tav tm="100000">
                                          <p:val>
                                            <p:fltVal val="0.5"/>
                                          </p:val>
                                        </p:tav>
                                      </p:tavLst>
                                    </p:anim>
                                    <p:set>
                                      <p:cBhvr>
                                        <p:cTn id="606" dur="1" fill="hold">
                                          <p:stCondLst>
                                            <p:cond delay="3499"/>
                                          </p:stCondLst>
                                        </p:cTn>
                                        <p:tgtEl>
                                          <p:spTgt spid="32"/>
                                        </p:tgtEl>
                                        <p:attrNameLst>
                                          <p:attrName>style.visibility</p:attrName>
                                        </p:attrNameLst>
                                      </p:cBhvr>
                                      <p:to>
                                        <p:strVal val="hidden"/>
                                      </p:to>
                                    </p:set>
                                  </p:childTnLst>
                                </p:cTn>
                              </p:par>
                              <p:par>
                                <p:cTn id="607" presetID="23" presetClass="exit" presetSubtype="544" fill="hold" grpId="2" nodeType="withEffect">
                                  <p:stCondLst>
                                    <p:cond delay="0"/>
                                  </p:stCondLst>
                                  <p:childTnLst>
                                    <p:anim calcmode="lin" valueType="num">
                                      <p:cBhvr>
                                        <p:cTn id="608" dur="3500"/>
                                        <p:tgtEl>
                                          <p:spTgt spid="33"/>
                                        </p:tgtEl>
                                        <p:attrNameLst>
                                          <p:attrName>ppt_w</p:attrName>
                                        </p:attrNameLst>
                                      </p:cBhvr>
                                      <p:tavLst>
                                        <p:tav tm="0">
                                          <p:val>
                                            <p:strVal val="ppt_w"/>
                                          </p:val>
                                        </p:tav>
                                        <p:tav tm="100000">
                                          <p:val>
                                            <p:fltVal val="0"/>
                                          </p:val>
                                        </p:tav>
                                      </p:tavLst>
                                    </p:anim>
                                    <p:anim calcmode="lin" valueType="num">
                                      <p:cBhvr>
                                        <p:cTn id="609" dur="3500"/>
                                        <p:tgtEl>
                                          <p:spTgt spid="33"/>
                                        </p:tgtEl>
                                        <p:attrNameLst>
                                          <p:attrName>ppt_h</p:attrName>
                                        </p:attrNameLst>
                                      </p:cBhvr>
                                      <p:tavLst>
                                        <p:tav tm="0">
                                          <p:val>
                                            <p:strVal val="ppt_h"/>
                                          </p:val>
                                        </p:tav>
                                        <p:tav tm="100000">
                                          <p:val>
                                            <p:fltVal val="0"/>
                                          </p:val>
                                        </p:tav>
                                      </p:tavLst>
                                    </p:anim>
                                    <p:anim calcmode="lin" valueType="num">
                                      <p:cBhvr>
                                        <p:cTn id="610" dur="3500"/>
                                        <p:tgtEl>
                                          <p:spTgt spid="33"/>
                                        </p:tgtEl>
                                        <p:attrNameLst>
                                          <p:attrName>ppt_x</p:attrName>
                                        </p:attrNameLst>
                                      </p:cBhvr>
                                      <p:tavLst>
                                        <p:tav tm="0">
                                          <p:val>
                                            <p:strVal val="ppt_x"/>
                                          </p:val>
                                        </p:tav>
                                        <p:tav tm="100000">
                                          <p:val>
                                            <p:fltVal val="0.5"/>
                                          </p:val>
                                        </p:tav>
                                      </p:tavLst>
                                    </p:anim>
                                    <p:anim calcmode="lin" valueType="num">
                                      <p:cBhvr>
                                        <p:cTn id="611" dur="3500"/>
                                        <p:tgtEl>
                                          <p:spTgt spid="33"/>
                                        </p:tgtEl>
                                        <p:attrNameLst>
                                          <p:attrName>ppt_y</p:attrName>
                                        </p:attrNameLst>
                                      </p:cBhvr>
                                      <p:tavLst>
                                        <p:tav tm="0">
                                          <p:val>
                                            <p:strVal val="ppt_y"/>
                                          </p:val>
                                        </p:tav>
                                        <p:tav tm="100000">
                                          <p:val>
                                            <p:fltVal val="0.5"/>
                                          </p:val>
                                        </p:tav>
                                      </p:tavLst>
                                    </p:anim>
                                    <p:set>
                                      <p:cBhvr>
                                        <p:cTn id="612" dur="1" fill="hold">
                                          <p:stCondLst>
                                            <p:cond delay="3499"/>
                                          </p:stCondLst>
                                        </p:cTn>
                                        <p:tgtEl>
                                          <p:spTgt spid="33"/>
                                        </p:tgtEl>
                                        <p:attrNameLst>
                                          <p:attrName>style.visibility</p:attrName>
                                        </p:attrNameLst>
                                      </p:cBhvr>
                                      <p:to>
                                        <p:strVal val="hidden"/>
                                      </p:to>
                                    </p:set>
                                  </p:childTnLst>
                                </p:cTn>
                              </p:par>
                              <p:par>
                                <p:cTn id="613" presetID="23" presetClass="exit" presetSubtype="544" fill="hold" grpId="2" nodeType="withEffect">
                                  <p:stCondLst>
                                    <p:cond delay="0"/>
                                  </p:stCondLst>
                                  <p:childTnLst>
                                    <p:anim calcmode="lin" valueType="num">
                                      <p:cBhvr>
                                        <p:cTn id="614" dur="3500"/>
                                        <p:tgtEl>
                                          <p:spTgt spid="34"/>
                                        </p:tgtEl>
                                        <p:attrNameLst>
                                          <p:attrName>ppt_w</p:attrName>
                                        </p:attrNameLst>
                                      </p:cBhvr>
                                      <p:tavLst>
                                        <p:tav tm="0">
                                          <p:val>
                                            <p:strVal val="ppt_w"/>
                                          </p:val>
                                        </p:tav>
                                        <p:tav tm="100000">
                                          <p:val>
                                            <p:fltVal val="0"/>
                                          </p:val>
                                        </p:tav>
                                      </p:tavLst>
                                    </p:anim>
                                    <p:anim calcmode="lin" valueType="num">
                                      <p:cBhvr>
                                        <p:cTn id="615" dur="3500"/>
                                        <p:tgtEl>
                                          <p:spTgt spid="34"/>
                                        </p:tgtEl>
                                        <p:attrNameLst>
                                          <p:attrName>ppt_h</p:attrName>
                                        </p:attrNameLst>
                                      </p:cBhvr>
                                      <p:tavLst>
                                        <p:tav tm="0">
                                          <p:val>
                                            <p:strVal val="ppt_h"/>
                                          </p:val>
                                        </p:tav>
                                        <p:tav tm="100000">
                                          <p:val>
                                            <p:fltVal val="0"/>
                                          </p:val>
                                        </p:tav>
                                      </p:tavLst>
                                    </p:anim>
                                    <p:anim calcmode="lin" valueType="num">
                                      <p:cBhvr>
                                        <p:cTn id="616" dur="3500"/>
                                        <p:tgtEl>
                                          <p:spTgt spid="34"/>
                                        </p:tgtEl>
                                        <p:attrNameLst>
                                          <p:attrName>ppt_x</p:attrName>
                                        </p:attrNameLst>
                                      </p:cBhvr>
                                      <p:tavLst>
                                        <p:tav tm="0">
                                          <p:val>
                                            <p:strVal val="ppt_x"/>
                                          </p:val>
                                        </p:tav>
                                        <p:tav tm="100000">
                                          <p:val>
                                            <p:fltVal val="0.5"/>
                                          </p:val>
                                        </p:tav>
                                      </p:tavLst>
                                    </p:anim>
                                    <p:anim calcmode="lin" valueType="num">
                                      <p:cBhvr>
                                        <p:cTn id="617" dur="3500"/>
                                        <p:tgtEl>
                                          <p:spTgt spid="34"/>
                                        </p:tgtEl>
                                        <p:attrNameLst>
                                          <p:attrName>ppt_y</p:attrName>
                                        </p:attrNameLst>
                                      </p:cBhvr>
                                      <p:tavLst>
                                        <p:tav tm="0">
                                          <p:val>
                                            <p:strVal val="ppt_y"/>
                                          </p:val>
                                        </p:tav>
                                        <p:tav tm="100000">
                                          <p:val>
                                            <p:fltVal val="0.5"/>
                                          </p:val>
                                        </p:tav>
                                      </p:tavLst>
                                    </p:anim>
                                    <p:set>
                                      <p:cBhvr>
                                        <p:cTn id="618" dur="1" fill="hold">
                                          <p:stCondLst>
                                            <p:cond delay="3499"/>
                                          </p:stCondLst>
                                        </p:cTn>
                                        <p:tgtEl>
                                          <p:spTgt spid="34"/>
                                        </p:tgtEl>
                                        <p:attrNameLst>
                                          <p:attrName>style.visibility</p:attrName>
                                        </p:attrNameLst>
                                      </p:cBhvr>
                                      <p:to>
                                        <p:strVal val="hidden"/>
                                      </p:to>
                                    </p:set>
                                  </p:childTnLst>
                                </p:cTn>
                              </p:par>
                              <p:par>
                                <p:cTn id="619" presetID="23" presetClass="exit" presetSubtype="544" fill="hold" grpId="2" nodeType="withEffect">
                                  <p:stCondLst>
                                    <p:cond delay="0"/>
                                  </p:stCondLst>
                                  <p:childTnLst>
                                    <p:anim calcmode="lin" valueType="num">
                                      <p:cBhvr>
                                        <p:cTn id="620" dur="3500"/>
                                        <p:tgtEl>
                                          <p:spTgt spid="35"/>
                                        </p:tgtEl>
                                        <p:attrNameLst>
                                          <p:attrName>ppt_w</p:attrName>
                                        </p:attrNameLst>
                                      </p:cBhvr>
                                      <p:tavLst>
                                        <p:tav tm="0">
                                          <p:val>
                                            <p:strVal val="ppt_w"/>
                                          </p:val>
                                        </p:tav>
                                        <p:tav tm="100000">
                                          <p:val>
                                            <p:fltVal val="0"/>
                                          </p:val>
                                        </p:tav>
                                      </p:tavLst>
                                    </p:anim>
                                    <p:anim calcmode="lin" valueType="num">
                                      <p:cBhvr>
                                        <p:cTn id="621" dur="3500"/>
                                        <p:tgtEl>
                                          <p:spTgt spid="35"/>
                                        </p:tgtEl>
                                        <p:attrNameLst>
                                          <p:attrName>ppt_h</p:attrName>
                                        </p:attrNameLst>
                                      </p:cBhvr>
                                      <p:tavLst>
                                        <p:tav tm="0">
                                          <p:val>
                                            <p:strVal val="ppt_h"/>
                                          </p:val>
                                        </p:tav>
                                        <p:tav tm="100000">
                                          <p:val>
                                            <p:fltVal val="0"/>
                                          </p:val>
                                        </p:tav>
                                      </p:tavLst>
                                    </p:anim>
                                    <p:anim calcmode="lin" valueType="num">
                                      <p:cBhvr>
                                        <p:cTn id="622" dur="3500"/>
                                        <p:tgtEl>
                                          <p:spTgt spid="35"/>
                                        </p:tgtEl>
                                        <p:attrNameLst>
                                          <p:attrName>ppt_x</p:attrName>
                                        </p:attrNameLst>
                                      </p:cBhvr>
                                      <p:tavLst>
                                        <p:tav tm="0">
                                          <p:val>
                                            <p:strVal val="ppt_x"/>
                                          </p:val>
                                        </p:tav>
                                        <p:tav tm="100000">
                                          <p:val>
                                            <p:fltVal val="0.5"/>
                                          </p:val>
                                        </p:tav>
                                      </p:tavLst>
                                    </p:anim>
                                    <p:anim calcmode="lin" valueType="num">
                                      <p:cBhvr>
                                        <p:cTn id="623" dur="3500"/>
                                        <p:tgtEl>
                                          <p:spTgt spid="35"/>
                                        </p:tgtEl>
                                        <p:attrNameLst>
                                          <p:attrName>ppt_y</p:attrName>
                                        </p:attrNameLst>
                                      </p:cBhvr>
                                      <p:tavLst>
                                        <p:tav tm="0">
                                          <p:val>
                                            <p:strVal val="ppt_y"/>
                                          </p:val>
                                        </p:tav>
                                        <p:tav tm="100000">
                                          <p:val>
                                            <p:fltVal val="0.5"/>
                                          </p:val>
                                        </p:tav>
                                      </p:tavLst>
                                    </p:anim>
                                    <p:set>
                                      <p:cBhvr>
                                        <p:cTn id="624" dur="1" fill="hold">
                                          <p:stCondLst>
                                            <p:cond delay="3499"/>
                                          </p:stCondLst>
                                        </p:cTn>
                                        <p:tgtEl>
                                          <p:spTgt spid="35"/>
                                        </p:tgtEl>
                                        <p:attrNameLst>
                                          <p:attrName>style.visibility</p:attrName>
                                        </p:attrNameLst>
                                      </p:cBhvr>
                                      <p:to>
                                        <p:strVal val="hidden"/>
                                      </p:to>
                                    </p:set>
                                  </p:childTnLst>
                                </p:cTn>
                              </p:par>
                              <p:par>
                                <p:cTn id="625" presetID="23" presetClass="exit" presetSubtype="544" fill="hold" grpId="2" nodeType="withEffect">
                                  <p:stCondLst>
                                    <p:cond delay="0"/>
                                  </p:stCondLst>
                                  <p:childTnLst>
                                    <p:anim calcmode="lin" valueType="num">
                                      <p:cBhvr>
                                        <p:cTn id="626" dur="3500"/>
                                        <p:tgtEl>
                                          <p:spTgt spid="36"/>
                                        </p:tgtEl>
                                        <p:attrNameLst>
                                          <p:attrName>ppt_w</p:attrName>
                                        </p:attrNameLst>
                                      </p:cBhvr>
                                      <p:tavLst>
                                        <p:tav tm="0">
                                          <p:val>
                                            <p:strVal val="ppt_w"/>
                                          </p:val>
                                        </p:tav>
                                        <p:tav tm="100000">
                                          <p:val>
                                            <p:fltVal val="0"/>
                                          </p:val>
                                        </p:tav>
                                      </p:tavLst>
                                    </p:anim>
                                    <p:anim calcmode="lin" valueType="num">
                                      <p:cBhvr>
                                        <p:cTn id="627" dur="3500"/>
                                        <p:tgtEl>
                                          <p:spTgt spid="36"/>
                                        </p:tgtEl>
                                        <p:attrNameLst>
                                          <p:attrName>ppt_h</p:attrName>
                                        </p:attrNameLst>
                                      </p:cBhvr>
                                      <p:tavLst>
                                        <p:tav tm="0">
                                          <p:val>
                                            <p:strVal val="ppt_h"/>
                                          </p:val>
                                        </p:tav>
                                        <p:tav tm="100000">
                                          <p:val>
                                            <p:fltVal val="0"/>
                                          </p:val>
                                        </p:tav>
                                      </p:tavLst>
                                    </p:anim>
                                    <p:anim calcmode="lin" valueType="num">
                                      <p:cBhvr>
                                        <p:cTn id="628" dur="3500"/>
                                        <p:tgtEl>
                                          <p:spTgt spid="36"/>
                                        </p:tgtEl>
                                        <p:attrNameLst>
                                          <p:attrName>ppt_x</p:attrName>
                                        </p:attrNameLst>
                                      </p:cBhvr>
                                      <p:tavLst>
                                        <p:tav tm="0">
                                          <p:val>
                                            <p:strVal val="ppt_x"/>
                                          </p:val>
                                        </p:tav>
                                        <p:tav tm="100000">
                                          <p:val>
                                            <p:fltVal val="0.5"/>
                                          </p:val>
                                        </p:tav>
                                      </p:tavLst>
                                    </p:anim>
                                    <p:anim calcmode="lin" valueType="num">
                                      <p:cBhvr>
                                        <p:cTn id="629" dur="3500"/>
                                        <p:tgtEl>
                                          <p:spTgt spid="36"/>
                                        </p:tgtEl>
                                        <p:attrNameLst>
                                          <p:attrName>ppt_y</p:attrName>
                                        </p:attrNameLst>
                                      </p:cBhvr>
                                      <p:tavLst>
                                        <p:tav tm="0">
                                          <p:val>
                                            <p:strVal val="ppt_y"/>
                                          </p:val>
                                        </p:tav>
                                        <p:tav tm="100000">
                                          <p:val>
                                            <p:fltVal val="0.5"/>
                                          </p:val>
                                        </p:tav>
                                      </p:tavLst>
                                    </p:anim>
                                    <p:set>
                                      <p:cBhvr>
                                        <p:cTn id="630" dur="1" fill="hold">
                                          <p:stCondLst>
                                            <p:cond delay="3499"/>
                                          </p:stCondLst>
                                        </p:cTn>
                                        <p:tgtEl>
                                          <p:spTgt spid="36"/>
                                        </p:tgtEl>
                                        <p:attrNameLst>
                                          <p:attrName>style.visibility</p:attrName>
                                        </p:attrNameLst>
                                      </p:cBhvr>
                                      <p:to>
                                        <p:strVal val="hidden"/>
                                      </p:to>
                                    </p:set>
                                  </p:childTnLst>
                                </p:cTn>
                              </p:par>
                              <p:par>
                                <p:cTn id="631" presetID="23" presetClass="exit" presetSubtype="544" fill="hold" grpId="2" nodeType="withEffect">
                                  <p:stCondLst>
                                    <p:cond delay="0"/>
                                  </p:stCondLst>
                                  <p:childTnLst>
                                    <p:anim calcmode="lin" valueType="num">
                                      <p:cBhvr>
                                        <p:cTn id="632" dur="3500"/>
                                        <p:tgtEl>
                                          <p:spTgt spid="37"/>
                                        </p:tgtEl>
                                        <p:attrNameLst>
                                          <p:attrName>ppt_w</p:attrName>
                                        </p:attrNameLst>
                                      </p:cBhvr>
                                      <p:tavLst>
                                        <p:tav tm="0">
                                          <p:val>
                                            <p:strVal val="ppt_w"/>
                                          </p:val>
                                        </p:tav>
                                        <p:tav tm="100000">
                                          <p:val>
                                            <p:fltVal val="0"/>
                                          </p:val>
                                        </p:tav>
                                      </p:tavLst>
                                    </p:anim>
                                    <p:anim calcmode="lin" valueType="num">
                                      <p:cBhvr>
                                        <p:cTn id="633" dur="3500"/>
                                        <p:tgtEl>
                                          <p:spTgt spid="37"/>
                                        </p:tgtEl>
                                        <p:attrNameLst>
                                          <p:attrName>ppt_h</p:attrName>
                                        </p:attrNameLst>
                                      </p:cBhvr>
                                      <p:tavLst>
                                        <p:tav tm="0">
                                          <p:val>
                                            <p:strVal val="ppt_h"/>
                                          </p:val>
                                        </p:tav>
                                        <p:tav tm="100000">
                                          <p:val>
                                            <p:fltVal val="0"/>
                                          </p:val>
                                        </p:tav>
                                      </p:tavLst>
                                    </p:anim>
                                    <p:anim calcmode="lin" valueType="num">
                                      <p:cBhvr>
                                        <p:cTn id="634" dur="3500"/>
                                        <p:tgtEl>
                                          <p:spTgt spid="37"/>
                                        </p:tgtEl>
                                        <p:attrNameLst>
                                          <p:attrName>ppt_x</p:attrName>
                                        </p:attrNameLst>
                                      </p:cBhvr>
                                      <p:tavLst>
                                        <p:tav tm="0">
                                          <p:val>
                                            <p:strVal val="ppt_x"/>
                                          </p:val>
                                        </p:tav>
                                        <p:tav tm="100000">
                                          <p:val>
                                            <p:fltVal val="0.5"/>
                                          </p:val>
                                        </p:tav>
                                      </p:tavLst>
                                    </p:anim>
                                    <p:anim calcmode="lin" valueType="num">
                                      <p:cBhvr>
                                        <p:cTn id="635" dur="3500"/>
                                        <p:tgtEl>
                                          <p:spTgt spid="37"/>
                                        </p:tgtEl>
                                        <p:attrNameLst>
                                          <p:attrName>ppt_y</p:attrName>
                                        </p:attrNameLst>
                                      </p:cBhvr>
                                      <p:tavLst>
                                        <p:tav tm="0">
                                          <p:val>
                                            <p:strVal val="ppt_y"/>
                                          </p:val>
                                        </p:tav>
                                        <p:tav tm="100000">
                                          <p:val>
                                            <p:fltVal val="0.5"/>
                                          </p:val>
                                        </p:tav>
                                      </p:tavLst>
                                    </p:anim>
                                    <p:set>
                                      <p:cBhvr>
                                        <p:cTn id="636" dur="1" fill="hold">
                                          <p:stCondLst>
                                            <p:cond delay="3499"/>
                                          </p:stCondLst>
                                        </p:cTn>
                                        <p:tgtEl>
                                          <p:spTgt spid="37"/>
                                        </p:tgtEl>
                                        <p:attrNameLst>
                                          <p:attrName>style.visibility</p:attrName>
                                        </p:attrNameLst>
                                      </p:cBhvr>
                                      <p:to>
                                        <p:strVal val="hidden"/>
                                      </p:to>
                                    </p:set>
                                  </p:childTnLst>
                                </p:cTn>
                              </p:par>
                              <p:par>
                                <p:cTn id="637" presetID="23" presetClass="exit" presetSubtype="544" fill="hold" grpId="2" nodeType="withEffect">
                                  <p:stCondLst>
                                    <p:cond delay="0"/>
                                  </p:stCondLst>
                                  <p:childTnLst>
                                    <p:anim calcmode="lin" valueType="num">
                                      <p:cBhvr>
                                        <p:cTn id="638" dur="3500"/>
                                        <p:tgtEl>
                                          <p:spTgt spid="38"/>
                                        </p:tgtEl>
                                        <p:attrNameLst>
                                          <p:attrName>ppt_w</p:attrName>
                                        </p:attrNameLst>
                                      </p:cBhvr>
                                      <p:tavLst>
                                        <p:tav tm="0">
                                          <p:val>
                                            <p:strVal val="ppt_w"/>
                                          </p:val>
                                        </p:tav>
                                        <p:tav tm="100000">
                                          <p:val>
                                            <p:fltVal val="0"/>
                                          </p:val>
                                        </p:tav>
                                      </p:tavLst>
                                    </p:anim>
                                    <p:anim calcmode="lin" valueType="num">
                                      <p:cBhvr>
                                        <p:cTn id="639" dur="3500"/>
                                        <p:tgtEl>
                                          <p:spTgt spid="38"/>
                                        </p:tgtEl>
                                        <p:attrNameLst>
                                          <p:attrName>ppt_h</p:attrName>
                                        </p:attrNameLst>
                                      </p:cBhvr>
                                      <p:tavLst>
                                        <p:tav tm="0">
                                          <p:val>
                                            <p:strVal val="ppt_h"/>
                                          </p:val>
                                        </p:tav>
                                        <p:tav tm="100000">
                                          <p:val>
                                            <p:fltVal val="0"/>
                                          </p:val>
                                        </p:tav>
                                      </p:tavLst>
                                    </p:anim>
                                    <p:anim calcmode="lin" valueType="num">
                                      <p:cBhvr>
                                        <p:cTn id="640" dur="3500"/>
                                        <p:tgtEl>
                                          <p:spTgt spid="38"/>
                                        </p:tgtEl>
                                        <p:attrNameLst>
                                          <p:attrName>ppt_x</p:attrName>
                                        </p:attrNameLst>
                                      </p:cBhvr>
                                      <p:tavLst>
                                        <p:tav tm="0">
                                          <p:val>
                                            <p:strVal val="ppt_x"/>
                                          </p:val>
                                        </p:tav>
                                        <p:tav tm="100000">
                                          <p:val>
                                            <p:fltVal val="0.5"/>
                                          </p:val>
                                        </p:tav>
                                      </p:tavLst>
                                    </p:anim>
                                    <p:anim calcmode="lin" valueType="num">
                                      <p:cBhvr>
                                        <p:cTn id="641" dur="3500"/>
                                        <p:tgtEl>
                                          <p:spTgt spid="38"/>
                                        </p:tgtEl>
                                        <p:attrNameLst>
                                          <p:attrName>ppt_y</p:attrName>
                                        </p:attrNameLst>
                                      </p:cBhvr>
                                      <p:tavLst>
                                        <p:tav tm="0">
                                          <p:val>
                                            <p:strVal val="ppt_y"/>
                                          </p:val>
                                        </p:tav>
                                        <p:tav tm="100000">
                                          <p:val>
                                            <p:fltVal val="0.5"/>
                                          </p:val>
                                        </p:tav>
                                      </p:tavLst>
                                    </p:anim>
                                    <p:set>
                                      <p:cBhvr>
                                        <p:cTn id="642" dur="1" fill="hold">
                                          <p:stCondLst>
                                            <p:cond delay="3499"/>
                                          </p:stCondLst>
                                        </p:cTn>
                                        <p:tgtEl>
                                          <p:spTgt spid="38"/>
                                        </p:tgtEl>
                                        <p:attrNameLst>
                                          <p:attrName>style.visibility</p:attrName>
                                        </p:attrNameLst>
                                      </p:cBhvr>
                                      <p:to>
                                        <p:strVal val="hidden"/>
                                      </p:to>
                                    </p:set>
                                  </p:childTnLst>
                                </p:cTn>
                              </p:par>
                              <p:par>
                                <p:cTn id="643" presetID="23" presetClass="exit" presetSubtype="544" fill="hold" grpId="2" nodeType="withEffect">
                                  <p:stCondLst>
                                    <p:cond delay="0"/>
                                  </p:stCondLst>
                                  <p:childTnLst>
                                    <p:anim calcmode="lin" valueType="num">
                                      <p:cBhvr>
                                        <p:cTn id="644" dur="3500"/>
                                        <p:tgtEl>
                                          <p:spTgt spid="39"/>
                                        </p:tgtEl>
                                        <p:attrNameLst>
                                          <p:attrName>ppt_w</p:attrName>
                                        </p:attrNameLst>
                                      </p:cBhvr>
                                      <p:tavLst>
                                        <p:tav tm="0">
                                          <p:val>
                                            <p:strVal val="ppt_w"/>
                                          </p:val>
                                        </p:tav>
                                        <p:tav tm="100000">
                                          <p:val>
                                            <p:fltVal val="0"/>
                                          </p:val>
                                        </p:tav>
                                      </p:tavLst>
                                    </p:anim>
                                    <p:anim calcmode="lin" valueType="num">
                                      <p:cBhvr>
                                        <p:cTn id="645" dur="3500"/>
                                        <p:tgtEl>
                                          <p:spTgt spid="39"/>
                                        </p:tgtEl>
                                        <p:attrNameLst>
                                          <p:attrName>ppt_h</p:attrName>
                                        </p:attrNameLst>
                                      </p:cBhvr>
                                      <p:tavLst>
                                        <p:tav tm="0">
                                          <p:val>
                                            <p:strVal val="ppt_h"/>
                                          </p:val>
                                        </p:tav>
                                        <p:tav tm="100000">
                                          <p:val>
                                            <p:fltVal val="0"/>
                                          </p:val>
                                        </p:tav>
                                      </p:tavLst>
                                    </p:anim>
                                    <p:anim calcmode="lin" valueType="num">
                                      <p:cBhvr>
                                        <p:cTn id="646" dur="3500"/>
                                        <p:tgtEl>
                                          <p:spTgt spid="39"/>
                                        </p:tgtEl>
                                        <p:attrNameLst>
                                          <p:attrName>ppt_x</p:attrName>
                                        </p:attrNameLst>
                                      </p:cBhvr>
                                      <p:tavLst>
                                        <p:tav tm="0">
                                          <p:val>
                                            <p:strVal val="ppt_x"/>
                                          </p:val>
                                        </p:tav>
                                        <p:tav tm="100000">
                                          <p:val>
                                            <p:fltVal val="0.5"/>
                                          </p:val>
                                        </p:tav>
                                      </p:tavLst>
                                    </p:anim>
                                    <p:anim calcmode="lin" valueType="num">
                                      <p:cBhvr>
                                        <p:cTn id="647" dur="3500"/>
                                        <p:tgtEl>
                                          <p:spTgt spid="39"/>
                                        </p:tgtEl>
                                        <p:attrNameLst>
                                          <p:attrName>ppt_y</p:attrName>
                                        </p:attrNameLst>
                                      </p:cBhvr>
                                      <p:tavLst>
                                        <p:tav tm="0">
                                          <p:val>
                                            <p:strVal val="ppt_y"/>
                                          </p:val>
                                        </p:tav>
                                        <p:tav tm="100000">
                                          <p:val>
                                            <p:fltVal val="0.5"/>
                                          </p:val>
                                        </p:tav>
                                      </p:tavLst>
                                    </p:anim>
                                    <p:set>
                                      <p:cBhvr>
                                        <p:cTn id="648" dur="1" fill="hold">
                                          <p:stCondLst>
                                            <p:cond delay="3499"/>
                                          </p:stCondLst>
                                        </p:cTn>
                                        <p:tgtEl>
                                          <p:spTgt spid="39"/>
                                        </p:tgtEl>
                                        <p:attrNameLst>
                                          <p:attrName>style.visibility</p:attrName>
                                        </p:attrNameLst>
                                      </p:cBhvr>
                                      <p:to>
                                        <p:strVal val="hidden"/>
                                      </p:to>
                                    </p:set>
                                  </p:childTnLst>
                                </p:cTn>
                              </p:par>
                              <p:par>
                                <p:cTn id="649" presetID="23" presetClass="exit" presetSubtype="544" fill="hold" grpId="2" nodeType="withEffect">
                                  <p:stCondLst>
                                    <p:cond delay="0"/>
                                  </p:stCondLst>
                                  <p:childTnLst>
                                    <p:anim calcmode="lin" valueType="num">
                                      <p:cBhvr>
                                        <p:cTn id="650" dur="3500"/>
                                        <p:tgtEl>
                                          <p:spTgt spid="40"/>
                                        </p:tgtEl>
                                        <p:attrNameLst>
                                          <p:attrName>ppt_w</p:attrName>
                                        </p:attrNameLst>
                                      </p:cBhvr>
                                      <p:tavLst>
                                        <p:tav tm="0">
                                          <p:val>
                                            <p:strVal val="ppt_w"/>
                                          </p:val>
                                        </p:tav>
                                        <p:tav tm="100000">
                                          <p:val>
                                            <p:fltVal val="0"/>
                                          </p:val>
                                        </p:tav>
                                      </p:tavLst>
                                    </p:anim>
                                    <p:anim calcmode="lin" valueType="num">
                                      <p:cBhvr>
                                        <p:cTn id="651" dur="3500"/>
                                        <p:tgtEl>
                                          <p:spTgt spid="40"/>
                                        </p:tgtEl>
                                        <p:attrNameLst>
                                          <p:attrName>ppt_h</p:attrName>
                                        </p:attrNameLst>
                                      </p:cBhvr>
                                      <p:tavLst>
                                        <p:tav tm="0">
                                          <p:val>
                                            <p:strVal val="ppt_h"/>
                                          </p:val>
                                        </p:tav>
                                        <p:tav tm="100000">
                                          <p:val>
                                            <p:fltVal val="0"/>
                                          </p:val>
                                        </p:tav>
                                      </p:tavLst>
                                    </p:anim>
                                    <p:anim calcmode="lin" valueType="num">
                                      <p:cBhvr>
                                        <p:cTn id="652" dur="3500"/>
                                        <p:tgtEl>
                                          <p:spTgt spid="40"/>
                                        </p:tgtEl>
                                        <p:attrNameLst>
                                          <p:attrName>ppt_x</p:attrName>
                                        </p:attrNameLst>
                                      </p:cBhvr>
                                      <p:tavLst>
                                        <p:tav tm="0">
                                          <p:val>
                                            <p:strVal val="ppt_x"/>
                                          </p:val>
                                        </p:tav>
                                        <p:tav tm="100000">
                                          <p:val>
                                            <p:fltVal val="0.5"/>
                                          </p:val>
                                        </p:tav>
                                      </p:tavLst>
                                    </p:anim>
                                    <p:anim calcmode="lin" valueType="num">
                                      <p:cBhvr>
                                        <p:cTn id="653" dur="3500"/>
                                        <p:tgtEl>
                                          <p:spTgt spid="40"/>
                                        </p:tgtEl>
                                        <p:attrNameLst>
                                          <p:attrName>ppt_y</p:attrName>
                                        </p:attrNameLst>
                                      </p:cBhvr>
                                      <p:tavLst>
                                        <p:tav tm="0">
                                          <p:val>
                                            <p:strVal val="ppt_y"/>
                                          </p:val>
                                        </p:tav>
                                        <p:tav tm="100000">
                                          <p:val>
                                            <p:fltVal val="0.5"/>
                                          </p:val>
                                        </p:tav>
                                      </p:tavLst>
                                    </p:anim>
                                    <p:set>
                                      <p:cBhvr>
                                        <p:cTn id="654" dur="1" fill="hold">
                                          <p:stCondLst>
                                            <p:cond delay="3499"/>
                                          </p:stCondLst>
                                        </p:cTn>
                                        <p:tgtEl>
                                          <p:spTgt spid="40"/>
                                        </p:tgtEl>
                                        <p:attrNameLst>
                                          <p:attrName>style.visibility</p:attrName>
                                        </p:attrNameLst>
                                      </p:cBhvr>
                                      <p:to>
                                        <p:strVal val="hidden"/>
                                      </p:to>
                                    </p:set>
                                  </p:childTnLst>
                                </p:cTn>
                              </p:par>
                              <p:par>
                                <p:cTn id="655" presetID="23" presetClass="exit" presetSubtype="544" fill="hold" grpId="2" nodeType="withEffect">
                                  <p:stCondLst>
                                    <p:cond delay="0"/>
                                  </p:stCondLst>
                                  <p:childTnLst>
                                    <p:anim calcmode="lin" valueType="num">
                                      <p:cBhvr>
                                        <p:cTn id="656" dur="3500"/>
                                        <p:tgtEl>
                                          <p:spTgt spid="41"/>
                                        </p:tgtEl>
                                        <p:attrNameLst>
                                          <p:attrName>ppt_w</p:attrName>
                                        </p:attrNameLst>
                                      </p:cBhvr>
                                      <p:tavLst>
                                        <p:tav tm="0">
                                          <p:val>
                                            <p:strVal val="ppt_w"/>
                                          </p:val>
                                        </p:tav>
                                        <p:tav tm="100000">
                                          <p:val>
                                            <p:fltVal val="0"/>
                                          </p:val>
                                        </p:tav>
                                      </p:tavLst>
                                    </p:anim>
                                    <p:anim calcmode="lin" valueType="num">
                                      <p:cBhvr>
                                        <p:cTn id="657" dur="3500"/>
                                        <p:tgtEl>
                                          <p:spTgt spid="41"/>
                                        </p:tgtEl>
                                        <p:attrNameLst>
                                          <p:attrName>ppt_h</p:attrName>
                                        </p:attrNameLst>
                                      </p:cBhvr>
                                      <p:tavLst>
                                        <p:tav tm="0">
                                          <p:val>
                                            <p:strVal val="ppt_h"/>
                                          </p:val>
                                        </p:tav>
                                        <p:tav tm="100000">
                                          <p:val>
                                            <p:fltVal val="0"/>
                                          </p:val>
                                        </p:tav>
                                      </p:tavLst>
                                    </p:anim>
                                    <p:anim calcmode="lin" valueType="num">
                                      <p:cBhvr>
                                        <p:cTn id="658" dur="3500"/>
                                        <p:tgtEl>
                                          <p:spTgt spid="41"/>
                                        </p:tgtEl>
                                        <p:attrNameLst>
                                          <p:attrName>ppt_x</p:attrName>
                                        </p:attrNameLst>
                                      </p:cBhvr>
                                      <p:tavLst>
                                        <p:tav tm="0">
                                          <p:val>
                                            <p:strVal val="ppt_x"/>
                                          </p:val>
                                        </p:tav>
                                        <p:tav tm="100000">
                                          <p:val>
                                            <p:fltVal val="0.5"/>
                                          </p:val>
                                        </p:tav>
                                      </p:tavLst>
                                    </p:anim>
                                    <p:anim calcmode="lin" valueType="num">
                                      <p:cBhvr>
                                        <p:cTn id="659" dur="3500"/>
                                        <p:tgtEl>
                                          <p:spTgt spid="41"/>
                                        </p:tgtEl>
                                        <p:attrNameLst>
                                          <p:attrName>ppt_y</p:attrName>
                                        </p:attrNameLst>
                                      </p:cBhvr>
                                      <p:tavLst>
                                        <p:tav tm="0">
                                          <p:val>
                                            <p:strVal val="ppt_y"/>
                                          </p:val>
                                        </p:tav>
                                        <p:tav tm="100000">
                                          <p:val>
                                            <p:fltVal val="0.5"/>
                                          </p:val>
                                        </p:tav>
                                      </p:tavLst>
                                    </p:anim>
                                    <p:set>
                                      <p:cBhvr>
                                        <p:cTn id="660" dur="1" fill="hold">
                                          <p:stCondLst>
                                            <p:cond delay="3499"/>
                                          </p:stCondLst>
                                        </p:cTn>
                                        <p:tgtEl>
                                          <p:spTgt spid="41"/>
                                        </p:tgtEl>
                                        <p:attrNameLst>
                                          <p:attrName>style.visibility</p:attrName>
                                        </p:attrNameLst>
                                      </p:cBhvr>
                                      <p:to>
                                        <p:strVal val="hidden"/>
                                      </p:to>
                                    </p:set>
                                  </p:childTnLst>
                                </p:cTn>
                              </p:par>
                              <p:par>
                                <p:cTn id="661" presetID="8" presetClass="emph" presetSubtype="0" fill="hold" grpId="3" nodeType="withEffect">
                                  <p:stCondLst>
                                    <p:cond delay="0"/>
                                  </p:stCondLst>
                                  <p:childTnLst>
                                    <p:animRot by="-21600000">
                                      <p:cBhvr>
                                        <p:cTn id="662" dur="3500" fill="hold"/>
                                        <p:tgtEl>
                                          <p:spTgt spid="7"/>
                                        </p:tgtEl>
                                        <p:attrNameLst>
                                          <p:attrName>r</p:attrName>
                                        </p:attrNameLst>
                                      </p:cBhvr>
                                    </p:animRot>
                                  </p:childTnLst>
                                </p:cTn>
                              </p:par>
                              <p:par>
                                <p:cTn id="663" presetID="8" presetClass="emph" presetSubtype="0" fill="hold" grpId="3" nodeType="withEffect">
                                  <p:stCondLst>
                                    <p:cond delay="0"/>
                                  </p:stCondLst>
                                  <p:childTnLst>
                                    <p:animRot by="-21600000">
                                      <p:cBhvr>
                                        <p:cTn id="664" dur="3500" fill="hold"/>
                                        <p:tgtEl>
                                          <p:spTgt spid="49"/>
                                        </p:tgtEl>
                                        <p:attrNameLst>
                                          <p:attrName>r</p:attrName>
                                        </p:attrNameLst>
                                      </p:cBhvr>
                                    </p:animRot>
                                  </p:childTnLst>
                                </p:cTn>
                              </p:par>
                              <p:par>
                                <p:cTn id="665" presetID="8" presetClass="emph" presetSubtype="0" fill="hold" grpId="3" nodeType="withEffect">
                                  <p:stCondLst>
                                    <p:cond delay="0"/>
                                  </p:stCondLst>
                                  <p:childTnLst>
                                    <p:animRot by="-21600000">
                                      <p:cBhvr>
                                        <p:cTn id="666" dur="3500" fill="hold"/>
                                        <p:tgtEl>
                                          <p:spTgt spid="45"/>
                                        </p:tgtEl>
                                        <p:attrNameLst>
                                          <p:attrName>r</p:attrName>
                                        </p:attrNameLst>
                                      </p:cBhvr>
                                    </p:animRot>
                                  </p:childTnLst>
                                </p:cTn>
                              </p:par>
                              <p:par>
                                <p:cTn id="667" presetID="8" presetClass="emph" presetSubtype="0" fill="hold" grpId="3" nodeType="withEffect">
                                  <p:stCondLst>
                                    <p:cond delay="0"/>
                                  </p:stCondLst>
                                  <p:childTnLst>
                                    <p:animRot by="-21600000">
                                      <p:cBhvr>
                                        <p:cTn id="668" dur="3500" fill="hold"/>
                                        <p:tgtEl>
                                          <p:spTgt spid="53"/>
                                        </p:tgtEl>
                                        <p:attrNameLst>
                                          <p:attrName>r</p:attrName>
                                        </p:attrNameLst>
                                      </p:cBhvr>
                                    </p:animRot>
                                  </p:childTnLst>
                                </p:cTn>
                              </p:par>
                              <p:par>
                                <p:cTn id="669" presetID="8" presetClass="emph" presetSubtype="0" fill="hold" grpId="3" nodeType="withEffect">
                                  <p:stCondLst>
                                    <p:cond delay="0"/>
                                  </p:stCondLst>
                                  <p:childTnLst>
                                    <p:animRot by="-21600000">
                                      <p:cBhvr>
                                        <p:cTn id="670" dur="3500" fill="hold"/>
                                        <p:tgtEl>
                                          <p:spTgt spid="42"/>
                                        </p:tgtEl>
                                        <p:attrNameLst>
                                          <p:attrName>r</p:attrName>
                                        </p:attrNameLst>
                                      </p:cBhvr>
                                    </p:animRot>
                                  </p:childTnLst>
                                </p:cTn>
                              </p:par>
                              <p:par>
                                <p:cTn id="671" presetID="8" presetClass="emph" presetSubtype="0" fill="hold" grpId="3" nodeType="withEffect">
                                  <p:stCondLst>
                                    <p:cond delay="0"/>
                                  </p:stCondLst>
                                  <p:childTnLst>
                                    <p:animRot by="-21600000">
                                      <p:cBhvr>
                                        <p:cTn id="672" dur="3500" fill="hold"/>
                                        <p:tgtEl>
                                          <p:spTgt spid="50"/>
                                        </p:tgtEl>
                                        <p:attrNameLst>
                                          <p:attrName>r</p:attrName>
                                        </p:attrNameLst>
                                      </p:cBhvr>
                                    </p:animRot>
                                  </p:childTnLst>
                                </p:cTn>
                              </p:par>
                              <p:par>
                                <p:cTn id="673" presetID="8" presetClass="emph" presetSubtype="0" fill="hold" grpId="3" nodeType="withEffect">
                                  <p:stCondLst>
                                    <p:cond delay="0"/>
                                  </p:stCondLst>
                                  <p:childTnLst>
                                    <p:animRot by="-21600000">
                                      <p:cBhvr>
                                        <p:cTn id="674" dur="3500" fill="hold"/>
                                        <p:tgtEl>
                                          <p:spTgt spid="46"/>
                                        </p:tgtEl>
                                        <p:attrNameLst>
                                          <p:attrName>r</p:attrName>
                                        </p:attrNameLst>
                                      </p:cBhvr>
                                    </p:animRot>
                                  </p:childTnLst>
                                </p:cTn>
                              </p:par>
                              <p:par>
                                <p:cTn id="675" presetID="8" presetClass="emph" presetSubtype="0" fill="hold" grpId="3" nodeType="withEffect">
                                  <p:stCondLst>
                                    <p:cond delay="0"/>
                                  </p:stCondLst>
                                  <p:childTnLst>
                                    <p:animRot by="-21600000">
                                      <p:cBhvr>
                                        <p:cTn id="676" dur="3500" fill="hold"/>
                                        <p:tgtEl>
                                          <p:spTgt spid="54"/>
                                        </p:tgtEl>
                                        <p:attrNameLst>
                                          <p:attrName>r</p:attrName>
                                        </p:attrNameLst>
                                      </p:cBhvr>
                                    </p:animRot>
                                  </p:childTnLst>
                                </p:cTn>
                              </p:par>
                              <p:par>
                                <p:cTn id="677" presetID="8" presetClass="emph" presetSubtype="0" fill="hold" grpId="3" nodeType="withEffect">
                                  <p:stCondLst>
                                    <p:cond delay="0"/>
                                  </p:stCondLst>
                                  <p:childTnLst>
                                    <p:animRot by="-21600000">
                                      <p:cBhvr>
                                        <p:cTn id="678" dur="3500" fill="hold"/>
                                        <p:tgtEl>
                                          <p:spTgt spid="43"/>
                                        </p:tgtEl>
                                        <p:attrNameLst>
                                          <p:attrName>r</p:attrName>
                                        </p:attrNameLst>
                                      </p:cBhvr>
                                    </p:animRot>
                                  </p:childTnLst>
                                </p:cTn>
                              </p:par>
                              <p:par>
                                <p:cTn id="679" presetID="8" presetClass="emph" presetSubtype="0" fill="hold" grpId="3" nodeType="withEffect">
                                  <p:stCondLst>
                                    <p:cond delay="0"/>
                                  </p:stCondLst>
                                  <p:childTnLst>
                                    <p:animRot by="-21600000">
                                      <p:cBhvr>
                                        <p:cTn id="680" dur="3500" fill="hold"/>
                                        <p:tgtEl>
                                          <p:spTgt spid="51"/>
                                        </p:tgtEl>
                                        <p:attrNameLst>
                                          <p:attrName>r</p:attrName>
                                        </p:attrNameLst>
                                      </p:cBhvr>
                                    </p:animRot>
                                  </p:childTnLst>
                                </p:cTn>
                              </p:par>
                              <p:par>
                                <p:cTn id="681" presetID="8" presetClass="emph" presetSubtype="0" fill="hold" grpId="3" nodeType="withEffect">
                                  <p:stCondLst>
                                    <p:cond delay="0"/>
                                  </p:stCondLst>
                                  <p:childTnLst>
                                    <p:animRot by="-21600000">
                                      <p:cBhvr>
                                        <p:cTn id="682" dur="3500" fill="hold"/>
                                        <p:tgtEl>
                                          <p:spTgt spid="47"/>
                                        </p:tgtEl>
                                        <p:attrNameLst>
                                          <p:attrName>r</p:attrName>
                                        </p:attrNameLst>
                                      </p:cBhvr>
                                    </p:animRot>
                                  </p:childTnLst>
                                </p:cTn>
                              </p:par>
                              <p:par>
                                <p:cTn id="683" presetID="8" presetClass="emph" presetSubtype="0" fill="hold" grpId="3" nodeType="withEffect">
                                  <p:stCondLst>
                                    <p:cond delay="0"/>
                                  </p:stCondLst>
                                  <p:childTnLst>
                                    <p:animRot by="-21600000">
                                      <p:cBhvr>
                                        <p:cTn id="684" dur="3500" fill="hold"/>
                                        <p:tgtEl>
                                          <p:spTgt spid="55"/>
                                        </p:tgtEl>
                                        <p:attrNameLst>
                                          <p:attrName>r</p:attrName>
                                        </p:attrNameLst>
                                      </p:cBhvr>
                                    </p:animRot>
                                  </p:childTnLst>
                                </p:cTn>
                              </p:par>
                              <p:par>
                                <p:cTn id="685" presetID="8" presetClass="emph" presetSubtype="0" fill="hold" grpId="3" nodeType="withEffect">
                                  <p:stCondLst>
                                    <p:cond delay="0"/>
                                  </p:stCondLst>
                                  <p:childTnLst>
                                    <p:animRot by="-21600000">
                                      <p:cBhvr>
                                        <p:cTn id="686" dur="3500" fill="hold"/>
                                        <p:tgtEl>
                                          <p:spTgt spid="44"/>
                                        </p:tgtEl>
                                        <p:attrNameLst>
                                          <p:attrName>r</p:attrName>
                                        </p:attrNameLst>
                                      </p:cBhvr>
                                    </p:animRot>
                                  </p:childTnLst>
                                </p:cTn>
                              </p:par>
                              <p:par>
                                <p:cTn id="687" presetID="8" presetClass="emph" presetSubtype="0" fill="hold" grpId="3" nodeType="withEffect">
                                  <p:stCondLst>
                                    <p:cond delay="0"/>
                                  </p:stCondLst>
                                  <p:childTnLst>
                                    <p:animRot by="-21600000">
                                      <p:cBhvr>
                                        <p:cTn id="688" dur="3500" fill="hold"/>
                                        <p:tgtEl>
                                          <p:spTgt spid="52"/>
                                        </p:tgtEl>
                                        <p:attrNameLst>
                                          <p:attrName>r</p:attrName>
                                        </p:attrNameLst>
                                      </p:cBhvr>
                                    </p:animRot>
                                  </p:childTnLst>
                                </p:cTn>
                              </p:par>
                              <p:par>
                                <p:cTn id="689" presetID="8" presetClass="emph" presetSubtype="0" fill="hold" grpId="3" nodeType="withEffect">
                                  <p:stCondLst>
                                    <p:cond delay="0"/>
                                  </p:stCondLst>
                                  <p:childTnLst>
                                    <p:animRot by="-21600000">
                                      <p:cBhvr>
                                        <p:cTn id="690" dur="3500" fill="hold"/>
                                        <p:tgtEl>
                                          <p:spTgt spid="48"/>
                                        </p:tgtEl>
                                        <p:attrNameLst>
                                          <p:attrName>r</p:attrName>
                                        </p:attrNameLst>
                                      </p:cBhvr>
                                    </p:animRot>
                                  </p:childTnLst>
                                </p:cTn>
                              </p:par>
                              <p:par>
                                <p:cTn id="691" presetID="8" presetClass="emph" presetSubtype="0" fill="hold" grpId="3" nodeType="withEffect">
                                  <p:stCondLst>
                                    <p:cond delay="0"/>
                                  </p:stCondLst>
                                  <p:childTnLst>
                                    <p:animRot by="-21600000">
                                      <p:cBhvr>
                                        <p:cTn id="692" dur="3500" fill="hold"/>
                                        <p:tgtEl>
                                          <p:spTgt spid="56"/>
                                        </p:tgtEl>
                                        <p:attrNameLst>
                                          <p:attrName>r</p:attrName>
                                        </p:attrNameLst>
                                      </p:cBhvr>
                                    </p:animRot>
                                  </p:childTnLst>
                                </p:cTn>
                              </p:par>
                              <p:par>
                                <p:cTn id="693" presetID="8" presetClass="emph" presetSubtype="0" fill="hold" grpId="3" nodeType="withEffect">
                                  <p:stCondLst>
                                    <p:cond delay="0"/>
                                  </p:stCondLst>
                                  <p:childTnLst>
                                    <p:animRot by="-21600000">
                                      <p:cBhvr>
                                        <p:cTn id="694" dur="3500" fill="hold"/>
                                        <p:tgtEl>
                                          <p:spTgt spid="9"/>
                                        </p:tgtEl>
                                        <p:attrNameLst>
                                          <p:attrName>r</p:attrName>
                                        </p:attrNameLst>
                                      </p:cBhvr>
                                    </p:animRot>
                                  </p:childTnLst>
                                </p:cTn>
                              </p:par>
                              <p:par>
                                <p:cTn id="695" presetID="8" presetClass="emph" presetSubtype="0" fill="hold" grpId="3" nodeType="withEffect">
                                  <p:stCondLst>
                                    <p:cond delay="0"/>
                                  </p:stCondLst>
                                  <p:childTnLst>
                                    <p:animRot by="-21600000">
                                      <p:cBhvr>
                                        <p:cTn id="696" dur="3500" fill="hold"/>
                                        <p:tgtEl>
                                          <p:spTgt spid="10"/>
                                        </p:tgtEl>
                                        <p:attrNameLst>
                                          <p:attrName>r</p:attrName>
                                        </p:attrNameLst>
                                      </p:cBhvr>
                                    </p:animRot>
                                  </p:childTnLst>
                                </p:cTn>
                              </p:par>
                              <p:par>
                                <p:cTn id="697" presetID="8" presetClass="emph" presetSubtype="0" fill="hold" grpId="3" nodeType="withEffect">
                                  <p:stCondLst>
                                    <p:cond delay="0"/>
                                  </p:stCondLst>
                                  <p:childTnLst>
                                    <p:animRot by="-21600000">
                                      <p:cBhvr>
                                        <p:cTn id="698" dur="3500" fill="hold"/>
                                        <p:tgtEl>
                                          <p:spTgt spid="11"/>
                                        </p:tgtEl>
                                        <p:attrNameLst>
                                          <p:attrName>r</p:attrName>
                                        </p:attrNameLst>
                                      </p:cBhvr>
                                    </p:animRot>
                                  </p:childTnLst>
                                </p:cTn>
                              </p:par>
                              <p:par>
                                <p:cTn id="699" presetID="8" presetClass="emph" presetSubtype="0" fill="hold" grpId="3" nodeType="withEffect">
                                  <p:stCondLst>
                                    <p:cond delay="0"/>
                                  </p:stCondLst>
                                  <p:childTnLst>
                                    <p:animRot by="-21600000">
                                      <p:cBhvr>
                                        <p:cTn id="700" dur="3500" fill="hold"/>
                                        <p:tgtEl>
                                          <p:spTgt spid="12"/>
                                        </p:tgtEl>
                                        <p:attrNameLst>
                                          <p:attrName>r</p:attrName>
                                        </p:attrNameLst>
                                      </p:cBhvr>
                                    </p:animRot>
                                  </p:childTnLst>
                                </p:cTn>
                              </p:par>
                              <p:par>
                                <p:cTn id="701" presetID="8" presetClass="emph" presetSubtype="0" fill="hold" grpId="3" nodeType="withEffect">
                                  <p:stCondLst>
                                    <p:cond delay="0"/>
                                  </p:stCondLst>
                                  <p:childTnLst>
                                    <p:animRot by="-21600000">
                                      <p:cBhvr>
                                        <p:cTn id="702" dur="3500" fill="hold"/>
                                        <p:tgtEl>
                                          <p:spTgt spid="14"/>
                                        </p:tgtEl>
                                        <p:attrNameLst>
                                          <p:attrName>r</p:attrName>
                                        </p:attrNameLst>
                                      </p:cBhvr>
                                    </p:animRot>
                                  </p:childTnLst>
                                </p:cTn>
                              </p:par>
                              <p:par>
                                <p:cTn id="703" presetID="8" presetClass="emph" presetSubtype="0" fill="hold" grpId="3" nodeType="withEffect">
                                  <p:stCondLst>
                                    <p:cond delay="0"/>
                                  </p:stCondLst>
                                  <p:childTnLst>
                                    <p:animRot by="-21600000">
                                      <p:cBhvr>
                                        <p:cTn id="704" dur="3500" fill="hold"/>
                                        <p:tgtEl>
                                          <p:spTgt spid="15"/>
                                        </p:tgtEl>
                                        <p:attrNameLst>
                                          <p:attrName>r</p:attrName>
                                        </p:attrNameLst>
                                      </p:cBhvr>
                                    </p:animRot>
                                  </p:childTnLst>
                                </p:cTn>
                              </p:par>
                              <p:par>
                                <p:cTn id="705" presetID="8" presetClass="emph" presetSubtype="0" fill="hold" grpId="3" nodeType="withEffect">
                                  <p:stCondLst>
                                    <p:cond delay="0"/>
                                  </p:stCondLst>
                                  <p:childTnLst>
                                    <p:animRot by="-21600000">
                                      <p:cBhvr>
                                        <p:cTn id="706" dur="3500" fill="hold"/>
                                        <p:tgtEl>
                                          <p:spTgt spid="16"/>
                                        </p:tgtEl>
                                        <p:attrNameLst>
                                          <p:attrName>r</p:attrName>
                                        </p:attrNameLst>
                                      </p:cBhvr>
                                    </p:animRot>
                                  </p:childTnLst>
                                </p:cTn>
                              </p:par>
                              <p:par>
                                <p:cTn id="707" presetID="8" presetClass="emph" presetSubtype="0" fill="hold" grpId="3" nodeType="withEffect">
                                  <p:stCondLst>
                                    <p:cond delay="0"/>
                                  </p:stCondLst>
                                  <p:childTnLst>
                                    <p:animRot by="-21600000">
                                      <p:cBhvr>
                                        <p:cTn id="708" dur="3500" fill="hold"/>
                                        <p:tgtEl>
                                          <p:spTgt spid="17"/>
                                        </p:tgtEl>
                                        <p:attrNameLst>
                                          <p:attrName>r</p:attrName>
                                        </p:attrNameLst>
                                      </p:cBhvr>
                                    </p:animRot>
                                  </p:childTnLst>
                                </p:cTn>
                              </p:par>
                              <p:par>
                                <p:cTn id="709" presetID="8" presetClass="emph" presetSubtype="0" fill="hold" grpId="3" nodeType="withEffect">
                                  <p:stCondLst>
                                    <p:cond delay="0"/>
                                  </p:stCondLst>
                                  <p:childTnLst>
                                    <p:animRot by="-21600000">
                                      <p:cBhvr>
                                        <p:cTn id="710" dur="3500" fill="hold"/>
                                        <p:tgtEl>
                                          <p:spTgt spid="18"/>
                                        </p:tgtEl>
                                        <p:attrNameLst>
                                          <p:attrName>r</p:attrName>
                                        </p:attrNameLst>
                                      </p:cBhvr>
                                    </p:animRot>
                                  </p:childTnLst>
                                </p:cTn>
                              </p:par>
                              <p:par>
                                <p:cTn id="711" presetID="8" presetClass="emph" presetSubtype="0" fill="hold" grpId="3" nodeType="withEffect">
                                  <p:stCondLst>
                                    <p:cond delay="0"/>
                                  </p:stCondLst>
                                  <p:childTnLst>
                                    <p:animRot by="-21600000">
                                      <p:cBhvr>
                                        <p:cTn id="712" dur="3500" fill="hold"/>
                                        <p:tgtEl>
                                          <p:spTgt spid="19"/>
                                        </p:tgtEl>
                                        <p:attrNameLst>
                                          <p:attrName>r</p:attrName>
                                        </p:attrNameLst>
                                      </p:cBhvr>
                                    </p:animRot>
                                  </p:childTnLst>
                                </p:cTn>
                              </p:par>
                              <p:par>
                                <p:cTn id="713" presetID="8" presetClass="emph" presetSubtype="0" fill="hold" grpId="3" nodeType="withEffect">
                                  <p:stCondLst>
                                    <p:cond delay="0"/>
                                  </p:stCondLst>
                                  <p:childTnLst>
                                    <p:animRot by="-21600000">
                                      <p:cBhvr>
                                        <p:cTn id="714" dur="3500" fill="hold"/>
                                        <p:tgtEl>
                                          <p:spTgt spid="20"/>
                                        </p:tgtEl>
                                        <p:attrNameLst>
                                          <p:attrName>r</p:attrName>
                                        </p:attrNameLst>
                                      </p:cBhvr>
                                    </p:animRot>
                                  </p:childTnLst>
                                </p:cTn>
                              </p:par>
                              <p:par>
                                <p:cTn id="715" presetID="8" presetClass="emph" presetSubtype="0" fill="hold" grpId="3" nodeType="withEffect">
                                  <p:stCondLst>
                                    <p:cond delay="0"/>
                                  </p:stCondLst>
                                  <p:childTnLst>
                                    <p:animRot by="-21600000">
                                      <p:cBhvr>
                                        <p:cTn id="716" dur="3500" fill="hold"/>
                                        <p:tgtEl>
                                          <p:spTgt spid="21"/>
                                        </p:tgtEl>
                                        <p:attrNameLst>
                                          <p:attrName>r</p:attrName>
                                        </p:attrNameLst>
                                      </p:cBhvr>
                                    </p:animRot>
                                  </p:childTnLst>
                                </p:cTn>
                              </p:par>
                              <p:par>
                                <p:cTn id="717" presetID="8" presetClass="emph" presetSubtype="0" fill="hold" grpId="3" nodeType="withEffect">
                                  <p:stCondLst>
                                    <p:cond delay="0"/>
                                  </p:stCondLst>
                                  <p:childTnLst>
                                    <p:animRot by="-21600000">
                                      <p:cBhvr>
                                        <p:cTn id="718" dur="3500" fill="hold"/>
                                        <p:tgtEl>
                                          <p:spTgt spid="22"/>
                                        </p:tgtEl>
                                        <p:attrNameLst>
                                          <p:attrName>r</p:attrName>
                                        </p:attrNameLst>
                                      </p:cBhvr>
                                    </p:animRot>
                                  </p:childTnLst>
                                </p:cTn>
                              </p:par>
                              <p:par>
                                <p:cTn id="719" presetID="8" presetClass="emph" presetSubtype="0" fill="hold" grpId="3" nodeType="withEffect">
                                  <p:stCondLst>
                                    <p:cond delay="0"/>
                                  </p:stCondLst>
                                  <p:childTnLst>
                                    <p:animRot by="-21600000">
                                      <p:cBhvr>
                                        <p:cTn id="720" dur="3500" fill="hold"/>
                                        <p:tgtEl>
                                          <p:spTgt spid="23"/>
                                        </p:tgtEl>
                                        <p:attrNameLst>
                                          <p:attrName>r</p:attrName>
                                        </p:attrNameLst>
                                      </p:cBhvr>
                                    </p:animRot>
                                  </p:childTnLst>
                                </p:cTn>
                              </p:par>
                              <p:par>
                                <p:cTn id="721" presetID="8" presetClass="emph" presetSubtype="0" fill="hold" grpId="3" nodeType="withEffect">
                                  <p:stCondLst>
                                    <p:cond delay="0"/>
                                  </p:stCondLst>
                                  <p:childTnLst>
                                    <p:animRot by="-21600000">
                                      <p:cBhvr>
                                        <p:cTn id="722" dur="3500" fill="hold"/>
                                        <p:tgtEl>
                                          <p:spTgt spid="24"/>
                                        </p:tgtEl>
                                        <p:attrNameLst>
                                          <p:attrName>r</p:attrName>
                                        </p:attrNameLst>
                                      </p:cBhvr>
                                    </p:animRot>
                                  </p:childTnLst>
                                </p:cTn>
                              </p:par>
                              <p:par>
                                <p:cTn id="723" presetID="8" presetClass="emph" presetSubtype="0" fill="hold" grpId="3" nodeType="withEffect">
                                  <p:stCondLst>
                                    <p:cond delay="0"/>
                                  </p:stCondLst>
                                  <p:childTnLst>
                                    <p:animRot by="-21600000">
                                      <p:cBhvr>
                                        <p:cTn id="724" dur="3500" fill="hold"/>
                                        <p:tgtEl>
                                          <p:spTgt spid="25"/>
                                        </p:tgtEl>
                                        <p:attrNameLst>
                                          <p:attrName>r</p:attrName>
                                        </p:attrNameLst>
                                      </p:cBhvr>
                                    </p:animRot>
                                  </p:childTnLst>
                                </p:cTn>
                              </p:par>
                              <p:par>
                                <p:cTn id="725" presetID="8" presetClass="emph" presetSubtype="0" fill="hold" grpId="3" nodeType="withEffect">
                                  <p:stCondLst>
                                    <p:cond delay="0"/>
                                  </p:stCondLst>
                                  <p:childTnLst>
                                    <p:animRot by="-21600000">
                                      <p:cBhvr>
                                        <p:cTn id="726" dur="3500" fill="hold"/>
                                        <p:tgtEl>
                                          <p:spTgt spid="26"/>
                                        </p:tgtEl>
                                        <p:attrNameLst>
                                          <p:attrName>r</p:attrName>
                                        </p:attrNameLst>
                                      </p:cBhvr>
                                    </p:animRot>
                                  </p:childTnLst>
                                </p:cTn>
                              </p:par>
                              <p:par>
                                <p:cTn id="727" presetID="8" presetClass="emph" presetSubtype="0" fill="hold" grpId="3" nodeType="withEffect">
                                  <p:stCondLst>
                                    <p:cond delay="0"/>
                                  </p:stCondLst>
                                  <p:childTnLst>
                                    <p:animRot by="-21600000">
                                      <p:cBhvr>
                                        <p:cTn id="728" dur="3500" fill="hold"/>
                                        <p:tgtEl>
                                          <p:spTgt spid="27"/>
                                        </p:tgtEl>
                                        <p:attrNameLst>
                                          <p:attrName>r</p:attrName>
                                        </p:attrNameLst>
                                      </p:cBhvr>
                                    </p:animRot>
                                  </p:childTnLst>
                                </p:cTn>
                              </p:par>
                              <p:par>
                                <p:cTn id="729" presetID="8" presetClass="emph" presetSubtype="0" fill="hold" grpId="3" nodeType="withEffect">
                                  <p:stCondLst>
                                    <p:cond delay="0"/>
                                  </p:stCondLst>
                                  <p:childTnLst>
                                    <p:animRot by="-21600000">
                                      <p:cBhvr>
                                        <p:cTn id="730" dur="3500" fill="hold"/>
                                        <p:tgtEl>
                                          <p:spTgt spid="28"/>
                                        </p:tgtEl>
                                        <p:attrNameLst>
                                          <p:attrName>r</p:attrName>
                                        </p:attrNameLst>
                                      </p:cBhvr>
                                    </p:animRot>
                                  </p:childTnLst>
                                </p:cTn>
                              </p:par>
                              <p:par>
                                <p:cTn id="731" presetID="8" presetClass="emph" presetSubtype="0" fill="hold" grpId="3" nodeType="withEffect">
                                  <p:stCondLst>
                                    <p:cond delay="0"/>
                                  </p:stCondLst>
                                  <p:childTnLst>
                                    <p:animRot by="-21600000">
                                      <p:cBhvr>
                                        <p:cTn id="732" dur="3500" fill="hold"/>
                                        <p:tgtEl>
                                          <p:spTgt spid="29"/>
                                        </p:tgtEl>
                                        <p:attrNameLst>
                                          <p:attrName>r</p:attrName>
                                        </p:attrNameLst>
                                      </p:cBhvr>
                                    </p:animRot>
                                  </p:childTnLst>
                                </p:cTn>
                              </p:par>
                              <p:par>
                                <p:cTn id="733" presetID="8" presetClass="emph" presetSubtype="0" fill="hold" grpId="3" nodeType="withEffect">
                                  <p:stCondLst>
                                    <p:cond delay="0"/>
                                  </p:stCondLst>
                                  <p:childTnLst>
                                    <p:animRot by="-21600000">
                                      <p:cBhvr>
                                        <p:cTn id="734" dur="3500" fill="hold"/>
                                        <p:tgtEl>
                                          <p:spTgt spid="30"/>
                                        </p:tgtEl>
                                        <p:attrNameLst>
                                          <p:attrName>r</p:attrName>
                                        </p:attrNameLst>
                                      </p:cBhvr>
                                    </p:animRot>
                                  </p:childTnLst>
                                </p:cTn>
                              </p:par>
                              <p:par>
                                <p:cTn id="735" presetID="8" presetClass="emph" presetSubtype="0" fill="hold" grpId="3" nodeType="withEffect">
                                  <p:stCondLst>
                                    <p:cond delay="0"/>
                                  </p:stCondLst>
                                  <p:childTnLst>
                                    <p:animRot by="-21600000">
                                      <p:cBhvr>
                                        <p:cTn id="736" dur="3500" fill="hold"/>
                                        <p:tgtEl>
                                          <p:spTgt spid="31"/>
                                        </p:tgtEl>
                                        <p:attrNameLst>
                                          <p:attrName>r</p:attrName>
                                        </p:attrNameLst>
                                      </p:cBhvr>
                                    </p:animRot>
                                  </p:childTnLst>
                                </p:cTn>
                              </p:par>
                              <p:par>
                                <p:cTn id="737" presetID="8" presetClass="emph" presetSubtype="0" fill="hold" grpId="3" nodeType="withEffect">
                                  <p:stCondLst>
                                    <p:cond delay="0"/>
                                  </p:stCondLst>
                                  <p:childTnLst>
                                    <p:animRot by="-21600000">
                                      <p:cBhvr>
                                        <p:cTn id="738" dur="3500" fill="hold"/>
                                        <p:tgtEl>
                                          <p:spTgt spid="32"/>
                                        </p:tgtEl>
                                        <p:attrNameLst>
                                          <p:attrName>r</p:attrName>
                                        </p:attrNameLst>
                                      </p:cBhvr>
                                    </p:animRot>
                                  </p:childTnLst>
                                </p:cTn>
                              </p:par>
                              <p:par>
                                <p:cTn id="739" presetID="8" presetClass="emph" presetSubtype="0" fill="hold" grpId="3" nodeType="withEffect">
                                  <p:stCondLst>
                                    <p:cond delay="0"/>
                                  </p:stCondLst>
                                  <p:childTnLst>
                                    <p:animRot by="-21600000">
                                      <p:cBhvr>
                                        <p:cTn id="740" dur="3500" fill="hold"/>
                                        <p:tgtEl>
                                          <p:spTgt spid="33"/>
                                        </p:tgtEl>
                                        <p:attrNameLst>
                                          <p:attrName>r</p:attrName>
                                        </p:attrNameLst>
                                      </p:cBhvr>
                                    </p:animRot>
                                  </p:childTnLst>
                                </p:cTn>
                              </p:par>
                              <p:par>
                                <p:cTn id="741" presetID="8" presetClass="emph" presetSubtype="0" fill="hold" grpId="3" nodeType="withEffect">
                                  <p:stCondLst>
                                    <p:cond delay="0"/>
                                  </p:stCondLst>
                                  <p:childTnLst>
                                    <p:animRot by="-21600000">
                                      <p:cBhvr>
                                        <p:cTn id="742" dur="3500" fill="hold"/>
                                        <p:tgtEl>
                                          <p:spTgt spid="34"/>
                                        </p:tgtEl>
                                        <p:attrNameLst>
                                          <p:attrName>r</p:attrName>
                                        </p:attrNameLst>
                                      </p:cBhvr>
                                    </p:animRot>
                                  </p:childTnLst>
                                </p:cTn>
                              </p:par>
                              <p:par>
                                <p:cTn id="743" presetID="8" presetClass="emph" presetSubtype="0" fill="hold" grpId="3" nodeType="withEffect">
                                  <p:stCondLst>
                                    <p:cond delay="0"/>
                                  </p:stCondLst>
                                  <p:childTnLst>
                                    <p:animRot by="-21600000">
                                      <p:cBhvr>
                                        <p:cTn id="744" dur="3500" fill="hold"/>
                                        <p:tgtEl>
                                          <p:spTgt spid="35"/>
                                        </p:tgtEl>
                                        <p:attrNameLst>
                                          <p:attrName>r</p:attrName>
                                        </p:attrNameLst>
                                      </p:cBhvr>
                                    </p:animRot>
                                  </p:childTnLst>
                                </p:cTn>
                              </p:par>
                              <p:par>
                                <p:cTn id="745" presetID="8" presetClass="emph" presetSubtype="0" fill="hold" grpId="3" nodeType="withEffect">
                                  <p:stCondLst>
                                    <p:cond delay="0"/>
                                  </p:stCondLst>
                                  <p:childTnLst>
                                    <p:animRot by="-21600000">
                                      <p:cBhvr>
                                        <p:cTn id="746" dur="3500" fill="hold"/>
                                        <p:tgtEl>
                                          <p:spTgt spid="36"/>
                                        </p:tgtEl>
                                        <p:attrNameLst>
                                          <p:attrName>r</p:attrName>
                                        </p:attrNameLst>
                                      </p:cBhvr>
                                    </p:animRot>
                                  </p:childTnLst>
                                </p:cTn>
                              </p:par>
                              <p:par>
                                <p:cTn id="747" presetID="8" presetClass="emph" presetSubtype="0" fill="hold" grpId="3" nodeType="withEffect">
                                  <p:stCondLst>
                                    <p:cond delay="0"/>
                                  </p:stCondLst>
                                  <p:childTnLst>
                                    <p:animRot by="-21600000">
                                      <p:cBhvr>
                                        <p:cTn id="748" dur="3500" fill="hold"/>
                                        <p:tgtEl>
                                          <p:spTgt spid="37"/>
                                        </p:tgtEl>
                                        <p:attrNameLst>
                                          <p:attrName>r</p:attrName>
                                        </p:attrNameLst>
                                      </p:cBhvr>
                                    </p:animRot>
                                  </p:childTnLst>
                                </p:cTn>
                              </p:par>
                              <p:par>
                                <p:cTn id="749" presetID="8" presetClass="emph" presetSubtype="0" fill="hold" grpId="3" nodeType="withEffect">
                                  <p:stCondLst>
                                    <p:cond delay="0"/>
                                  </p:stCondLst>
                                  <p:childTnLst>
                                    <p:animRot by="-21600000">
                                      <p:cBhvr>
                                        <p:cTn id="750" dur="3500" fill="hold"/>
                                        <p:tgtEl>
                                          <p:spTgt spid="38"/>
                                        </p:tgtEl>
                                        <p:attrNameLst>
                                          <p:attrName>r</p:attrName>
                                        </p:attrNameLst>
                                      </p:cBhvr>
                                    </p:animRot>
                                  </p:childTnLst>
                                </p:cTn>
                              </p:par>
                              <p:par>
                                <p:cTn id="751" presetID="8" presetClass="emph" presetSubtype="0" fill="hold" grpId="3" nodeType="withEffect">
                                  <p:stCondLst>
                                    <p:cond delay="0"/>
                                  </p:stCondLst>
                                  <p:childTnLst>
                                    <p:animRot by="-21600000">
                                      <p:cBhvr>
                                        <p:cTn id="752" dur="3500" fill="hold"/>
                                        <p:tgtEl>
                                          <p:spTgt spid="39"/>
                                        </p:tgtEl>
                                        <p:attrNameLst>
                                          <p:attrName>r</p:attrName>
                                        </p:attrNameLst>
                                      </p:cBhvr>
                                    </p:animRot>
                                  </p:childTnLst>
                                </p:cTn>
                              </p:par>
                              <p:par>
                                <p:cTn id="753" presetID="8" presetClass="emph" presetSubtype="0" fill="hold" grpId="3" nodeType="withEffect">
                                  <p:stCondLst>
                                    <p:cond delay="0"/>
                                  </p:stCondLst>
                                  <p:childTnLst>
                                    <p:animRot by="-21600000">
                                      <p:cBhvr>
                                        <p:cTn id="754" dur="3500" fill="hold"/>
                                        <p:tgtEl>
                                          <p:spTgt spid="40"/>
                                        </p:tgtEl>
                                        <p:attrNameLst>
                                          <p:attrName>r</p:attrName>
                                        </p:attrNameLst>
                                      </p:cBhvr>
                                    </p:animRot>
                                  </p:childTnLst>
                                </p:cTn>
                              </p:par>
                              <p:par>
                                <p:cTn id="755" presetID="8" presetClass="emph" presetSubtype="0" fill="hold" grpId="3" nodeType="withEffect">
                                  <p:stCondLst>
                                    <p:cond delay="0"/>
                                  </p:stCondLst>
                                  <p:childTnLst>
                                    <p:animRot by="-21600000">
                                      <p:cBhvr>
                                        <p:cTn id="756" dur="3500" fill="hold"/>
                                        <p:tgtEl>
                                          <p:spTgt spid="41"/>
                                        </p:tgtEl>
                                        <p:attrNameLst>
                                          <p:attrName>r</p:attrName>
                                        </p:attrNameLst>
                                      </p:cBhvr>
                                    </p:animRot>
                                  </p:childTnLst>
                                </p:cTn>
                              </p:par>
                              <p:par>
                                <p:cTn id="757" presetID="6" presetClass="emph" presetSubtype="0" fill="hold" grpId="4" nodeType="withEffect">
                                  <p:stCondLst>
                                    <p:cond delay="0"/>
                                  </p:stCondLst>
                                  <p:childTnLst>
                                    <p:animScale>
                                      <p:cBhvr>
                                        <p:cTn id="758" dur="3500" fill="hold"/>
                                        <p:tgtEl>
                                          <p:spTgt spid="7"/>
                                        </p:tgtEl>
                                      </p:cBhvr>
                                      <p:by x="400000" y="400000"/>
                                    </p:animScale>
                                  </p:childTnLst>
                                </p:cTn>
                              </p:par>
                              <p:par>
                                <p:cTn id="759" presetID="6" presetClass="emph" presetSubtype="0" fill="hold" grpId="4" nodeType="withEffect">
                                  <p:stCondLst>
                                    <p:cond delay="0"/>
                                  </p:stCondLst>
                                  <p:childTnLst>
                                    <p:animScale>
                                      <p:cBhvr>
                                        <p:cTn id="760" dur="3500" fill="hold"/>
                                        <p:tgtEl>
                                          <p:spTgt spid="49"/>
                                        </p:tgtEl>
                                      </p:cBhvr>
                                      <p:by x="400000" y="400000"/>
                                    </p:animScale>
                                  </p:childTnLst>
                                </p:cTn>
                              </p:par>
                              <p:par>
                                <p:cTn id="761" presetID="6" presetClass="emph" presetSubtype="0" fill="hold" grpId="4" nodeType="withEffect">
                                  <p:stCondLst>
                                    <p:cond delay="0"/>
                                  </p:stCondLst>
                                  <p:childTnLst>
                                    <p:animScale>
                                      <p:cBhvr>
                                        <p:cTn id="762" dur="3500" fill="hold"/>
                                        <p:tgtEl>
                                          <p:spTgt spid="45"/>
                                        </p:tgtEl>
                                      </p:cBhvr>
                                      <p:by x="400000" y="400000"/>
                                    </p:animScale>
                                  </p:childTnLst>
                                </p:cTn>
                              </p:par>
                              <p:par>
                                <p:cTn id="763" presetID="6" presetClass="emph" presetSubtype="0" fill="hold" grpId="4" nodeType="withEffect">
                                  <p:stCondLst>
                                    <p:cond delay="0"/>
                                  </p:stCondLst>
                                  <p:childTnLst>
                                    <p:animScale>
                                      <p:cBhvr>
                                        <p:cTn id="764" dur="3500" fill="hold"/>
                                        <p:tgtEl>
                                          <p:spTgt spid="53"/>
                                        </p:tgtEl>
                                      </p:cBhvr>
                                      <p:by x="400000" y="400000"/>
                                    </p:animScale>
                                  </p:childTnLst>
                                </p:cTn>
                              </p:par>
                              <p:par>
                                <p:cTn id="765" presetID="6" presetClass="emph" presetSubtype="0" fill="hold" grpId="4" nodeType="withEffect">
                                  <p:stCondLst>
                                    <p:cond delay="0"/>
                                  </p:stCondLst>
                                  <p:childTnLst>
                                    <p:animScale>
                                      <p:cBhvr>
                                        <p:cTn id="766" dur="3500" fill="hold"/>
                                        <p:tgtEl>
                                          <p:spTgt spid="42"/>
                                        </p:tgtEl>
                                      </p:cBhvr>
                                      <p:by x="400000" y="400000"/>
                                    </p:animScale>
                                  </p:childTnLst>
                                </p:cTn>
                              </p:par>
                              <p:par>
                                <p:cTn id="767" presetID="6" presetClass="emph" presetSubtype="0" fill="hold" grpId="4" nodeType="withEffect">
                                  <p:stCondLst>
                                    <p:cond delay="0"/>
                                  </p:stCondLst>
                                  <p:childTnLst>
                                    <p:animScale>
                                      <p:cBhvr>
                                        <p:cTn id="768" dur="3500" fill="hold"/>
                                        <p:tgtEl>
                                          <p:spTgt spid="50"/>
                                        </p:tgtEl>
                                      </p:cBhvr>
                                      <p:by x="400000" y="400000"/>
                                    </p:animScale>
                                  </p:childTnLst>
                                </p:cTn>
                              </p:par>
                              <p:par>
                                <p:cTn id="769" presetID="6" presetClass="emph" presetSubtype="0" fill="hold" grpId="4" nodeType="withEffect">
                                  <p:stCondLst>
                                    <p:cond delay="0"/>
                                  </p:stCondLst>
                                  <p:childTnLst>
                                    <p:animScale>
                                      <p:cBhvr>
                                        <p:cTn id="770" dur="3500" fill="hold"/>
                                        <p:tgtEl>
                                          <p:spTgt spid="46"/>
                                        </p:tgtEl>
                                      </p:cBhvr>
                                      <p:by x="400000" y="400000"/>
                                    </p:animScale>
                                  </p:childTnLst>
                                </p:cTn>
                              </p:par>
                              <p:par>
                                <p:cTn id="771" presetID="6" presetClass="emph" presetSubtype="0" fill="hold" grpId="4" nodeType="withEffect">
                                  <p:stCondLst>
                                    <p:cond delay="0"/>
                                  </p:stCondLst>
                                  <p:childTnLst>
                                    <p:animScale>
                                      <p:cBhvr>
                                        <p:cTn id="772" dur="3500" fill="hold"/>
                                        <p:tgtEl>
                                          <p:spTgt spid="54"/>
                                        </p:tgtEl>
                                      </p:cBhvr>
                                      <p:by x="400000" y="400000"/>
                                    </p:animScale>
                                  </p:childTnLst>
                                </p:cTn>
                              </p:par>
                              <p:par>
                                <p:cTn id="773" presetID="6" presetClass="emph" presetSubtype="0" fill="hold" grpId="4" nodeType="withEffect">
                                  <p:stCondLst>
                                    <p:cond delay="0"/>
                                  </p:stCondLst>
                                  <p:childTnLst>
                                    <p:animScale>
                                      <p:cBhvr>
                                        <p:cTn id="774" dur="3500" fill="hold"/>
                                        <p:tgtEl>
                                          <p:spTgt spid="43"/>
                                        </p:tgtEl>
                                      </p:cBhvr>
                                      <p:by x="400000" y="400000"/>
                                    </p:animScale>
                                  </p:childTnLst>
                                </p:cTn>
                              </p:par>
                              <p:par>
                                <p:cTn id="775" presetID="6" presetClass="emph" presetSubtype="0" fill="hold" grpId="4" nodeType="withEffect">
                                  <p:stCondLst>
                                    <p:cond delay="0"/>
                                  </p:stCondLst>
                                  <p:childTnLst>
                                    <p:animScale>
                                      <p:cBhvr>
                                        <p:cTn id="776" dur="3500" fill="hold"/>
                                        <p:tgtEl>
                                          <p:spTgt spid="51"/>
                                        </p:tgtEl>
                                      </p:cBhvr>
                                      <p:by x="400000" y="400000"/>
                                    </p:animScale>
                                  </p:childTnLst>
                                </p:cTn>
                              </p:par>
                              <p:par>
                                <p:cTn id="777" presetID="6" presetClass="emph" presetSubtype="0" fill="hold" grpId="4" nodeType="withEffect">
                                  <p:stCondLst>
                                    <p:cond delay="0"/>
                                  </p:stCondLst>
                                  <p:childTnLst>
                                    <p:animScale>
                                      <p:cBhvr>
                                        <p:cTn id="778" dur="3500" fill="hold"/>
                                        <p:tgtEl>
                                          <p:spTgt spid="47"/>
                                        </p:tgtEl>
                                      </p:cBhvr>
                                      <p:by x="400000" y="400000"/>
                                    </p:animScale>
                                  </p:childTnLst>
                                </p:cTn>
                              </p:par>
                              <p:par>
                                <p:cTn id="779" presetID="6" presetClass="emph" presetSubtype="0" fill="hold" grpId="4" nodeType="withEffect">
                                  <p:stCondLst>
                                    <p:cond delay="0"/>
                                  </p:stCondLst>
                                  <p:childTnLst>
                                    <p:animScale>
                                      <p:cBhvr>
                                        <p:cTn id="780" dur="3500" fill="hold"/>
                                        <p:tgtEl>
                                          <p:spTgt spid="55"/>
                                        </p:tgtEl>
                                      </p:cBhvr>
                                      <p:by x="400000" y="400000"/>
                                    </p:animScale>
                                  </p:childTnLst>
                                </p:cTn>
                              </p:par>
                              <p:par>
                                <p:cTn id="781" presetID="6" presetClass="emph" presetSubtype="0" fill="hold" grpId="4" nodeType="withEffect">
                                  <p:stCondLst>
                                    <p:cond delay="0"/>
                                  </p:stCondLst>
                                  <p:childTnLst>
                                    <p:animScale>
                                      <p:cBhvr>
                                        <p:cTn id="782" dur="3500" fill="hold"/>
                                        <p:tgtEl>
                                          <p:spTgt spid="44"/>
                                        </p:tgtEl>
                                      </p:cBhvr>
                                      <p:by x="400000" y="400000"/>
                                    </p:animScale>
                                  </p:childTnLst>
                                </p:cTn>
                              </p:par>
                              <p:par>
                                <p:cTn id="783" presetID="6" presetClass="emph" presetSubtype="0" fill="hold" grpId="4" nodeType="withEffect">
                                  <p:stCondLst>
                                    <p:cond delay="0"/>
                                  </p:stCondLst>
                                  <p:childTnLst>
                                    <p:animScale>
                                      <p:cBhvr>
                                        <p:cTn id="784" dur="3500" fill="hold"/>
                                        <p:tgtEl>
                                          <p:spTgt spid="52"/>
                                        </p:tgtEl>
                                      </p:cBhvr>
                                      <p:by x="400000" y="400000"/>
                                    </p:animScale>
                                  </p:childTnLst>
                                </p:cTn>
                              </p:par>
                              <p:par>
                                <p:cTn id="785" presetID="6" presetClass="emph" presetSubtype="0" fill="hold" grpId="4" nodeType="withEffect">
                                  <p:stCondLst>
                                    <p:cond delay="0"/>
                                  </p:stCondLst>
                                  <p:childTnLst>
                                    <p:animScale>
                                      <p:cBhvr>
                                        <p:cTn id="786" dur="3500" fill="hold"/>
                                        <p:tgtEl>
                                          <p:spTgt spid="48"/>
                                        </p:tgtEl>
                                      </p:cBhvr>
                                      <p:by x="400000" y="400000"/>
                                    </p:animScale>
                                  </p:childTnLst>
                                </p:cTn>
                              </p:par>
                              <p:par>
                                <p:cTn id="787" presetID="6" presetClass="emph" presetSubtype="0" fill="hold" grpId="4" nodeType="withEffect">
                                  <p:stCondLst>
                                    <p:cond delay="0"/>
                                  </p:stCondLst>
                                  <p:childTnLst>
                                    <p:animScale>
                                      <p:cBhvr>
                                        <p:cTn id="788" dur="3500" fill="hold"/>
                                        <p:tgtEl>
                                          <p:spTgt spid="56"/>
                                        </p:tgtEl>
                                      </p:cBhvr>
                                      <p:by x="400000" y="400000"/>
                                    </p:animScale>
                                  </p:childTnLst>
                                </p:cTn>
                              </p:par>
                              <p:par>
                                <p:cTn id="789" presetID="6" presetClass="emph" presetSubtype="0" fill="hold" grpId="4" nodeType="withEffect">
                                  <p:stCondLst>
                                    <p:cond delay="0"/>
                                  </p:stCondLst>
                                  <p:childTnLst>
                                    <p:animScale>
                                      <p:cBhvr>
                                        <p:cTn id="790" dur="3500" fill="hold"/>
                                        <p:tgtEl>
                                          <p:spTgt spid="9"/>
                                        </p:tgtEl>
                                      </p:cBhvr>
                                      <p:by x="400000" y="400000"/>
                                    </p:animScale>
                                  </p:childTnLst>
                                </p:cTn>
                              </p:par>
                              <p:par>
                                <p:cTn id="791" presetID="6" presetClass="emph" presetSubtype="0" fill="hold" grpId="4" nodeType="withEffect">
                                  <p:stCondLst>
                                    <p:cond delay="0"/>
                                  </p:stCondLst>
                                  <p:childTnLst>
                                    <p:animScale>
                                      <p:cBhvr>
                                        <p:cTn id="792" dur="3500" fill="hold"/>
                                        <p:tgtEl>
                                          <p:spTgt spid="10"/>
                                        </p:tgtEl>
                                      </p:cBhvr>
                                      <p:by x="400000" y="400000"/>
                                    </p:animScale>
                                  </p:childTnLst>
                                </p:cTn>
                              </p:par>
                              <p:par>
                                <p:cTn id="793" presetID="6" presetClass="emph" presetSubtype="0" fill="hold" grpId="4" nodeType="withEffect">
                                  <p:stCondLst>
                                    <p:cond delay="0"/>
                                  </p:stCondLst>
                                  <p:childTnLst>
                                    <p:animScale>
                                      <p:cBhvr>
                                        <p:cTn id="794" dur="3500" fill="hold"/>
                                        <p:tgtEl>
                                          <p:spTgt spid="11"/>
                                        </p:tgtEl>
                                      </p:cBhvr>
                                      <p:by x="400000" y="400000"/>
                                    </p:animScale>
                                  </p:childTnLst>
                                </p:cTn>
                              </p:par>
                              <p:par>
                                <p:cTn id="795" presetID="6" presetClass="emph" presetSubtype="0" fill="hold" grpId="4" nodeType="withEffect">
                                  <p:stCondLst>
                                    <p:cond delay="0"/>
                                  </p:stCondLst>
                                  <p:childTnLst>
                                    <p:animScale>
                                      <p:cBhvr>
                                        <p:cTn id="796" dur="3500" fill="hold"/>
                                        <p:tgtEl>
                                          <p:spTgt spid="12"/>
                                        </p:tgtEl>
                                      </p:cBhvr>
                                      <p:by x="400000" y="400000"/>
                                    </p:animScale>
                                  </p:childTnLst>
                                </p:cTn>
                              </p:par>
                              <p:par>
                                <p:cTn id="797" presetID="6" presetClass="emph" presetSubtype="0" fill="hold" grpId="4" nodeType="withEffect">
                                  <p:stCondLst>
                                    <p:cond delay="0"/>
                                  </p:stCondLst>
                                  <p:childTnLst>
                                    <p:animScale>
                                      <p:cBhvr>
                                        <p:cTn id="798" dur="3500" fill="hold"/>
                                        <p:tgtEl>
                                          <p:spTgt spid="14"/>
                                        </p:tgtEl>
                                      </p:cBhvr>
                                      <p:by x="400000" y="400000"/>
                                    </p:animScale>
                                  </p:childTnLst>
                                </p:cTn>
                              </p:par>
                              <p:par>
                                <p:cTn id="799" presetID="6" presetClass="emph" presetSubtype="0" fill="hold" grpId="4" nodeType="withEffect">
                                  <p:stCondLst>
                                    <p:cond delay="0"/>
                                  </p:stCondLst>
                                  <p:childTnLst>
                                    <p:animScale>
                                      <p:cBhvr>
                                        <p:cTn id="800" dur="3500" fill="hold"/>
                                        <p:tgtEl>
                                          <p:spTgt spid="15"/>
                                        </p:tgtEl>
                                      </p:cBhvr>
                                      <p:by x="400000" y="400000"/>
                                    </p:animScale>
                                  </p:childTnLst>
                                </p:cTn>
                              </p:par>
                              <p:par>
                                <p:cTn id="801" presetID="6" presetClass="emph" presetSubtype="0" fill="hold" grpId="4" nodeType="withEffect">
                                  <p:stCondLst>
                                    <p:cond delay="0"/>
                                  </p:stCondLst>
                                  <p:childTnLst>
                                    <p:animScale>
                                      <p:cBhvr>
                                        <p:cTn id="802" dur="3500" fill="hold"/>
                                        <p:tgtEl>
                                          <p:spTgt spid="16"/>
                                        </p:tgtEl>
                                      </p:cBhvr>
                                      <p:by x="400000" y="400000"/>
                                    </p:animScale>
                                  </p:childTnLst>
                                </p:cTn>
                              </p:par>
                              <p:par>
                                <p:cTn id="803" presetID="6" presetClass="emph" presetSubtype="0" fill="hold" grpId="4" nodeType="withEffect">
                                  <p:stCondLst>
                                    <p:cond delay="0"/>
                                  </p:stCondLst>
                                  <p:childTnLst>
                                    <p:animScale>
                                      <p:cBhvr>
                                        <p:cTn id="804" dur="3500" fill="hold"/>
                                        <p:tgtEl>
                                          <p:spTgt spid="17"/>
                                        </p:tgtEl>
                                      </p:cBhvr>
                                      <p:by x="400000" y="400000"/>
                                    </p:animScale>
                                  </p:childTnLst>
                                </p:cTn>
                              </p:par>
                              <p:par>
                                <p:cTn id="805" presetID="6" presetClass="emph" presetSubtype="0" fill="hold" grpId="4" nodeType="withEffect">
                                  <p:stCondLst>
                                    <p:cond delay="0"/>
                                  </p:stCondLst>
                                  <p:childTnLst>
                                    <p:animScale>
                                      <p:cBhvr>
                                        <p:cTn id="806" dur="3500" fill="hold"/>
                                        <p:tgtEl>
                                          <p:spTgt spid="18"/>
                                        </p:tgtEl>
                                      </p:cBhvr>
                                      <p:by x="400000" y="400000"/>
                                    </p:animScale>
                                  </p:childTnLst>
                                </p:cTn>
                              </p:par>
                              <p:par>
                                <p:cTn id="807" presetID="6" presetClass="emph" presetSubtype="0" fill="hold" grpId="4" nodeType="withEffect">
                                  <p:stCondLst>
                                    <p:cond delay="0"/>
                                  </p:stCondLst>
                                  <p:childTnLst>
                                    <p:animScale>
                                      <p:cBhvr>
                                        <p:cTn id="808" dur="3500" fill="hold"/>
                                        <p:tgtEl>
                                          <p:spTgt spid="19"/>
                                        </p:tgtEl>
                                      </p:cBhvr>
                                      <p:by x="400000" y="400000"/>
                                    </p:animScale>
                                  </p:childTnLst>
                                </p:cTn>
                              </p:par>
                              <p:par>
                                <p:cTn id="809" presetID="6" presetClass="emph" presetSubtype="0" fill="hold" grpId="4" nodeType="withEffect">
                                  <p:stCondLst>
                                    <p:cond delay="0"/>
                                  </p:stCondLst>
                                  <p:childTnLst>
                                    <p:animScale>
                                      <p:cBhvr>
                                        <p:cTn id="810" dur="3500" fill="hold"/>
                                        <p:tgtEl>
                                          <p:spTgt spid="20"/>
                                        </p:tgtEl>
                                      </p:cBhvr>
                                      <p:by x="400000" y="400000"/>
                                    </p:animScale>
                                  </p:childTnLst>
                                </p:cTn>
                              </p:par>
                              <p:par>
                                <p:cTn id="811" presetID="6" presetClass="emph" presetSubtype="0" fill="hold" grpId="4" nodeType="withEffect">
                                  <p:stCondLst>
                                    <p:cond delay="0"/>
                                  </p:stCondLst>
                                  <p:childTnLst>
                                    <p:animScale>
                                      <p:cBhvr>
                                        <p:cTn id="812" dur="3500" fill="hold"/>
                                        <p:tgtEl>
                                          <p:spTgt spid="21"/>
                                        </p:tgtEl>
                                      </p:cBhvr>
                                      <p:by x="400000" y="400000"/>
                                    </p:animScale>
                                  </p:childTnLst>
                                </p:cTn>
                              </p:par>
                              <p:par>
                                <p:cTn id="813" presetID="6" presetClass="emph" presetSubtype="0" fill="hold" grpId="4" nodeType="withEffect">
                                  <p:stCondLst>
                                    <p:cond delay="0"/>
                                  </p:stCondLst>
                                  <p:childTnLst>
                                    <p:animScale>
                                      <p:cBhvr>
                                        <p:cTn id="814" dur="3500" fill="hold"/>
                                        <p:tgtEl>
                                          <p:spTgt spid="22"/>
                                        </p:tgtEl>
                                      </p:cBhvr>
                                      <p:by x="400000" y="400000"/>
                                    </p:animScale>
                                  </p:childTnLst>
                                </p:cTn>
                              </p:par>
                              <p:par>
                                <p:cTn id="815" presetID="6" presetClass="emph" presetSubtype="0" fill="hold" grpId="4" nodeType="withEffect">
                                  <p:stCondLst>
                                    <p:cond delay="0"/>
                                  </p:stCondLst>
                                  <p:childTnLst>
                                    <p:animScale>
                                      <p:cBhvr>
                                        <p:cTn id="816" dur="3500" fill="hold"/>
                                        <p:tgtEl>
                                          <p:spTgt spid="23"/>
                                        </p:tgtEl>
                                      </p:cBhvr>
                                      <p:by x="400000" y="400000"/>
                                    </p:animScale>
                                  </p:childTnLst>
                                </p:cTn>
                              </p:par>
                              <p:par>
                                <p:cTn id="817" presetID="6" presetClass="emph" presetSubtype="0" fill="hold" grpId="4" nodeType="withEffect">
                                  <p:stCondLst>
                                    <p:cond delay="0"/>
                                  </p:stCondLst>
                                  <p:childTnLst>
                                    <p:animScale>
                                      <p:cBhvr>
                                        <p:cTn id="818" dur="3500" fill="hold"/>
                                        <p:tgtEl>
                                          <p:spTgt spid="24"/>
                                        </p:tgtEl>
                                      </p:cBhvr>
                                      <p:by x="400000" y="400000"/>
                                    </p:animScale>
                                  </p:childTnLst>
                                </p:cTn>
                              </p:par>
                              <p:par>
                                <p:cTn id="819" presetID="6" presetClass="emph" presetSubtype="0" fill="hold" grpId="4" nodeType="withEffect">
                                  <p:stCondLst>
                                    <p:cond delay="0"/>
                                  </p:stCondLst>
                                  <p:childTnLst>
                                    <p:animScale>
                                      <p:cBhvr>
                                        <p:cTn id="820" dur="3500" fill="hold"/>
                                        <p:tgtEl>
                                          <p:spTgt spid="25"/>
                                        </p:tgtEl>
                                      </p:cBhvr>
                                      <p:by x="400000" y="400000"/>
                                    </p:animScale>
                                  </p:childTnLst>
                                </p:cTn>
                              </p:par>
                              <p:par>
                                <p:cTn id="821" presetID="6" presetClass="emph" presetSubtype="0" fill="hold" grpId="4" nodeType="withEffect">
                                  <p:stCondLst>
                                    <p:cond delay="0"/>
                                  </p:stCondLst>
                                  <p:childTnLst>
                                    <p:animScale>
                                      <p:cBhvr>
                                        <p:cTn id="822" dur="3500" fill="hold"/>
                                        <p:tgtEl>
                                          <p:spTgt spid="26"/>
                                        </p:tgtEl>
                                      </p:cBhvr>
                                      <p:by x="400000" y="400000"/>
                                    </p:animScale>
                                  </p:childTnLst>
                                </p:cTn>
                              </p:par>
                              <p:par>
                                <p:cTn id="823" presetID="6" presetClass="emph" presetSubtype="0" fill="hold" grpId="4" nodeType="withEffect">
                                  <p:stCondLst>
                                    <p:cond delay="0"/>
                                  </p:stCondLst>
                                  <p:childTnLst>
                                    <p:animScale>
                                      <p:cBhvr>
                                        <p:cTn id="824" dur="3500" fill="hold"/>
                                        <p:tgtEl>
                                          <p:spTgt spid="27"/>
                                        </p:tgtEl>
                                      </p:cBhvr>
                                      <p:by x="400000" y="400000"/>
                                    </p:animScale>
                                  </p:childTnLst>
                                </p:cTn>
                              </p:par>
                              <p:par>
                                <p:cTn id="825" presetID="6" presetClass="emph" presetSubtype="0" fill="hold" grpId="4" nodeType="withEffect">
                                  <p:stCondLst>
                                    <p:cond delay="0"/>
                                  </p:stCondLst>
                                  <p:childTnLst>
                                    <p:animScale>
                                      <p:cBhvr>
                                        <p:cTn id="826" dur="3500" fill="hold"/>
                                        <p:tgtEl>
                                          <p:spTgt spid="28"/>
                                        </p:tgtEl>
                                      </p:cBhvr>
                                      <p:by x="400000" y="400000"/>
                                    </p:animScale>
                                  </p:childTnLst>
                                </p:cTn>
                              </p:par>
                              <p:par>
                                <p:cTn id="827" presetID="6" presetClass="emph" presetSubtype="0" fill="hold" grpId="4" nodeType="withEffect">
                                  <p:stCondLst>
                                    <p:cond delay="0"/>
                                  </p:stCondLst>
                                  <p:childTnLst>
                                    <p:animScale>
                                      <p:cBhvr>
                                        <p:cTn id="828" dur="3500" fill="hold"/>
                                        <p:tgtEl>
                                          <p:spTgt spid="29"/>
                                        </p:tgtEl>
                                      </p:cBhvr>
                                      <p:by x="400000" y="400000"/>
                                    </p:animScale>
                                  </p:childTnLst>
                                </p:cTn>
                              </p:par>
                              <p:par>
                                <p:cTn id="829" presetID="6" presetClass="emph" presetSubtype="0" fill="hold" grpId="4" nodeType="withEffect">
                                  <p:stCondLst>
                                    <p:cond delay="0"/>
                                  </p:stCondLst>
                                  <p:childTnLst>
                                    <p:animScale>
                                      <p:cBhvr>
                                        <p:cTn id="830" dur="3500" fill="hold"/>
                                        <p:tgtEl>
                                          <p:spTgt spid="30"/>
                                        </p:tgtEl>
                                      </p:cBhvr>
                                      <p:by x="400000" y="400000"/>
                                    </p:animScale>
                                  </p:childTnLst>
                                </p:cTn>
                              </p:par>
                              <p:par>
                                <p:cTn id="831" presetID="6" presetClass="emph" presetSubtype="0" fill="hold" grpId="4" nodeType="withEffect">
                                  <p:stCondLst>
                                    <p:cond delay="0"/>
                                  </p:stCondLst>
                                  <p:childTnLst>
                                    <p:animScale>
                                      <p:cBhvr>
                                        <p:cTn id="832" dur="3500" fill="hold"/>
                                        <p:tgtEl>
                                          <p:spTgt spid="31"/>
                                        </p:tgtEl>
                                      </p:cBhvr>
                                      <p:by x="400000" y="400000"/>
                                    </p:animScale>
                                  </p:childTnLst>
                                </p:cTn>
                              </p:par>
                              <p:par>
                                <p:cTn id="833" presetID="6" presetClass="emph" presetSubtype="0" fill="hold" grpId="4" nodeType="withEffect">
                                  <p:stCondLst>
                                    <p:cond delay="0"/>
                                  </p:stCondLst>
                                  <p:childTnLst>
                                    <p:animScale>
                                      <p:cBhvr>
                                        <p:cTn id="834" dur="3500" fill="hold"/>
                                        <p:tgtEl>
                                          <p:spTgt spid="32"/>
                                        </p:tgtEl>
                                      </p:cBhvr>
                                      <p:by x="400000" y="400000"/>
                                    </p:animScale>
                                  </p:childTnLst>
                                </p:cTn>
                              </p:par>
                              <p:par>
                                <p:cTn id="835" presetID="6" presetClass="emph" presetSubtype="0" fill="hold" grpId="4" nodeType="withEffect">
                                  <p:stCondLst>
                                    <p:cond delay="0"/>
                                  </p:stCondLst>
                                  <p:childTnLst>
                                    <p:animScale>
                                      <p:cBhvr>
                                        <p:cTn id="836" dur="3500" fill="hold"/>
                                        <p:tgtEl>
                                          <p:spTgt spid="33"/>
                                        </p:tgtEl>
                                      </p:cBhvr>
                                      <p:by x="400000" y="400000"/>
                                    </p:animScale>
                                  </p:childTnLst>
                                </p:cTn>
                              </p:par>
                              <p:par>
                                <p:cTn id="837" presetID="6" presetClass="emph" presetSubtype="0" fill="hold" grpId="4" nodeType="withEffect">
                                  <p:stCondLst>
                                    <p:cond delay="0"/>
                                  </p:stCondLst>
                                  <p:childTnLst>
                                    <p:animScale>
                                      <p:cBhvr>
                                        <p:cTn id="838" dur="3500" fill="hold"/>
                                        <p:tgtEl>
                                          <p:spTgt spid="34"/>
                                        </p:tgtEl>
                                      </p:cBhvr>
                                      <p:by x="400000" y="400000"/>
                                    </p:animScale>
                                  </p:childTnLst>
                                </p:cTn>
                              </p:par>
                              <p:par>
                                <p:cTn id="839" presetID="6" presetClass="emph" presetSubtype="0" fill="hold" grpId="4" nodeType="withEffect">
                                  <p:stCondLst>
                                    <p:cond delay="0"/>
                                  </p:stCondLst>
                                  <p:childTnLst>
                                    <p:animScale>
                                      <p:cBhvr>
                                        <p:cTn id="840" dur="3500" fill="hold"/>
                                        <p:tgtEl>
                                          <p:spTgt spid="35"/>
                                        </p:tgtEl>
                                      </p:cBhvr>
                                      <p:by x="400000" y="400000"/>
                                    </p:animScale>
                                  </p:childTnLst>
                                </p:cTn>
                              </p:par>
                              <p:par>
                                <p:cTn id="841" presetID="6" presetClass="emph" presetSubtype="0" fill="hold" grpId="4" nodeType="withEffect">
                                  <p:stCondLst>
                                    <p:cond delay="0"/>
                                  </p:stCondLst>
                                  <p:childTnLst>
                                    <p:animScale>
                                      <p:cBhvr>
                                        <p:cTn id="842" dur="3500" fill="hold"/>
                                        <p:tgtEl>
                                          <p:spTgt spid="36"/>
                                        </p:tgtEl>
                                      </p:cBhvr>
                                      <p:by x="400000" y="400000"/>
                                    </p:animScale>
                                  </p:childTnLst>
                                </p:cTn>
                              </p:par>
                              <p:par>
                                <p:cTn id="843" presetID="6" presetClass="emph" presetSubtype="0" fill="hold" grpId="4" nodeType="withEffect">
                                  <p:stCondLst>
                                    <p:cond delay="0"/>
                                  </p:stCondLst>
                                  <p:childTnLst>
                                    <p:animScale>
                                      <p:cBhvr>
                                        <p:cTn id="844" dur="3500" fill="hold"/>
                                        <p:tgtEl>
                                          <p:spTgt spid="37"/>
                                        </p:tgtEl>
                                      </p:cBhvr>
                                      <p:by x="400000" y="400000"/>
                                    </p:animScale>
                                  </p:childTnLst>
                                </p:cTn>
                              </p:par>
                              <p:par>
                                <p:cTn id="845" presetID="6" presetClass="emph" presetSubtype="0" fill="hold" grpId="4" nodeType="withEffect">
                                  <p:stCondLst>
                                    <p:cond delay="0"/>
                                  </p:stCondLst>
                                  <p:childTnLst>
                                    <p:animScale>
                                      <p:cBhvr>
                                        <p:cTn id="846" dur="3500" fill="hold"/>
                                        <p:tgtEl>
                                          <p:spTgt spid="38"/>
                                        </p:tgtEl>
                                      </p:cBhvr>
                                      <p:by x="400000" y="400000"/>
                                    </p:animScale>
                                  </p:childTnLst>
                                </p:cTn>
                              </p:par>
                              <p:par>
                                <p:cTn id="847" presetID="6" presetClass="emph" presetSubtype="0" fill="hold" grpId="4" nodeType="withEffect">
                                  <p:stCondLst>
                                    <p:cond delay="0"/>
                                  </p:stCondLst>
                                  <p:childTnLst>
                                    <p:animScale>
                                      <p:cBhvr>
                                        <p:cTn id="848" dur="3500" fill="hold"/>
                                        <p:tgtEl>
                                          <p:spTgt spid="39"/>
                                        </p:tgtEl>
                                      </p:cBhvr>
                                      <p:by x="400000" y="400000"/>
                                    </p:animScale>
                                  </p:childTnLst>
                                </p:cTn>
                              </p:par>
                              <p:par>
                                <p:cTn id="849" presetID="6" presetClass="emph" presetSubtype="0" fill="hold" grpId="4" nodeType="withEffect">
                                  <p:stCondLst>
                                    <p:cond delay="0"/>
                                  </p:stCondLst>
                                  <p:childTnLst>
                                    <p:animScale>
                                      <p:cBhvr>
                                        <p:cTn id="850" dur="3500" fill="hold"/>
                                        <p:tgtEl>
                                          <p:spTgt spid="40"/>
                                        </p:tgtEl>
                                      </p:cBhvr>
                                      <p:by x="400000" y="400000"/>
                                    </p:animScale>
                                  </p:childTnLst>
                                </p:cTn>
                              </p:par>
                              <p:par>
                                <p:cTn id="851" presetID="6" presetClass="emph" presetSubtype="0" fill="hold" grpId="4" nodeType="withEffect">
                                  <p:stCondLst>
                                    <p:cond delay="0"/>
                                  </p:stCondLst>
                                  <p:childTnLst>
                                    <p:animScale>
                                      <p:cBhvr>
                                        <p:cTn id="852" dur="3500" fill="hold"/>
                                        <p:tgtEl>
                                          <p:spTgt spid="41"/>
                                        </p:tgtEl>
                                      </p:cBhvr>
                                      <p:by x="400000" y="400000"/>
                                    </p:animScale>
                                  </p:childTnLst>
                                </p:cTn>
                              </p:par>
                              <p:par>
                                <p:cTn id="853" presetID="23" presetClass="exit" presetSubtype="272" fill="hold" nodeType="withEffect">
                                  <p:stCondLst>
                                    <p:cond delay="0"/>
                                  </p:stCondLst>
                                  <p:childTnLst>
                                    <p:anim calcmode="lin" valueType="num">
                                      <p:cBhvr>
                                        <p:cTn id="854" dur="3500"/>
                                        <p:tgtEl>
                                          <p:spTgt spid="2"/>
                                        </p:tgtEl>
                                        <p:attrNameLst>
                                          <p:attrName>ppt_w</p:attrName>
                                        </p:attrNameLst>
                                      </p:cBhvr>
                                      <p:tavLst>
                                        <p:tav tm="0">
                                          <p:val>
                                            <p:strVal val="ppt_w"/>
                                          </p:val>
                                        </p:tav>
                                        <p:tav tm="100000">
                                          <p:val>
                                            <p:strVal val="4/3*ppt_w"/>
                                          </p:val>
                                        </p:tav>
                                      </p:tavLst>
                                    </p:anim>
                                    <p:anim calcmode="lin" valueType="num">
                                      <p:cBhvr>
                                        <p:cTn id="855" dur="3500"/>
                                        <p:tgtEl>
                                          <p:spTgt spid="2"/>
                                        </p:tgtEl>
                                        <p:attrNameLst>
                                          <p:attrName>ppt_h</p:attrName>
                                        </p:attrNameLst>
                                      </p:cBhvr>
                                      <p:tavLst>
                                        <p:tav tm="0">
                                          <p:val>
                                            <p:strVal val="ppt_h"/>
                                          </p:val>
                                        </p:tav>
                                        <p:tav tm="100000">
                                          <p:val>
                                            <p:strVal val="4/3*ppt_h"/>
                                          </p:val>
                                        </p:tav>
                                      </p:tavLst>
                                    </p:anim>
                                    <p:set>
                                      <p:cBhvr>
                                        <p:cTn id="856" dur="1" fill="hold">
                                          <p:stCondLst>
                                            <p:cond delay="3499"/>
                                          </p:stCondLst>
                                        </p:cTn>
                                        <p:tgtEl>
                                          <p:spTgt spid="2"/>
                                        </p:tgtEl>
                                        <p:attrNameLst>
                                          <p:attrName>style.visibility</p:attrName>
                                        </p:attrNameLst>
                                      </p:cBhvr>
                                      <p:to>
                                        <p:strVal val="hidden"/>
                                      </p:to>
                                    </p:set>
                                  </p:childTnLst>
                                </p:cTn>
                              </p:par>
                              <p:par>
                                <p:cTn id="857" presetID="21" presetClass="entr" presetSubtype="8" fill="hold" nodeType="withEffect">
                                  <p:stCondLst>
                                    <p:cond delay="0"/>
                                  </p:stCondLst>
                                  <p:childTnLst>
                                    <p:set>
                                      <p:cBhvr>
                                        <p:cTn id="858" dur="1" fill="hold">
                                          <p:stCondLst>
                                            <p:cond delay="0"/>
                                          </p:stCondLst>
                                        </p:cTn>
                                        <p:tgtEl>
                                          <p:spTgt spid="58"/>
                                        </p:tgtEl>
                                        <p:attrNameLst>
                                          <p:attrName>style.visibility</p:attrName>
                                        </p:attrNameLst>
                                      </p:cBhvr>
                                      <p:to>
                                        <p:strVal val="visible"/>
                                      </p:to>
                                    </p:set>
                                    <p:animEffect transition="in" filter="wheel(8)">
                                      <p:cBhvr>
                                        <p:cTn id="859" dur="3500"/>
                                        <p:tgtEl>
                                          <p:spTgt spid="58"/>
                                        </p:tgtEl>
                                      </p:cBhvr>
                                    </p:animEffect>
                                  </p:childTnLst>
                                </p:cTn>
                              </p:par>
                              <p:par>
                                <p:cTn id="860" presetID="23" presetClass="entr" presetSubtype="288" fill="hold" nodeType="withEffect">
                                  <p:stCondLst>
                                    <p:cond delay="0"/>
                                  </p:stCondLst>
                                  <p:childTnLst>
                                    <p:set>
                                      <p:cBhvr>
                                        <p:cTn id="861" dur="1" fill="hold">
                                          <p:stCondLst>
                                            <p:cond delay="0"/>
                                          </p:stCondLst>
                                        </p:cTn>
                                        <p:tgtEl>
                                          <p:spTgt spid="58"/>
                                        </p:tgtEl>
                                        <p:attrNameLst>
                                          <p:attrName>style.visibility</p:attrName>
                                        </p:attrNameLst>
                                      </p:cBhvr>
                                      <p:to>
                                        <p:strVal val="visible"/>
                                      </p:to>
                                    </p:set>
                                    <p:anim calcmode="lin" valueType="num">
                                      <p:cBhvr>
                                        <p:cTn id="862" dur="3500" fill="hold"/>
                                        <p:tgtEl>
                                          <p:spTgt spid="58"/>
                                        </p:tgtEl>
                                        <p:attrNameLst>
                                          <p:attrName>ppt_w</p:attrName>
                                        </p:attrNameLst>
                                      </p:cBhvr>
                                      <p:tavLst>
                                        <p:tav tm="0">
                                          <p:val>
                                            <p:strVal val="4/3*#ppt_w"/>
                                          </p:val>
                                        </p:tav>
                                        <p:tav tm="100000">
                                          <p:val>
                                            <p:strVal val="#ppt_w"/>
                                          </p:val>
                                        </p:tav>
                                      </p:tavLst>
                                    </p:anim>
                                    <p:anim calcmode="lin" valueType="num">
                                      <p:cBhvr>
                                        <p:cTn id="863" dur="3500" fill="hold"/>
                                        <p:tgtEl>
                                          <p:spTgt spid="58"/>
                                        </p:tgtEl>
                                        <p:attrNameLst>
                                          <p:attrName>ppt_h</p:attrName>
                                        </p:attrNameLst>
                                      </p:cBhvr>
                                      <p:tavLst>
                                        <p:tav tm="0">
                                          <p:val>
                                            <p:strVal val="4/3*#ppt_h"/>
                                          </p:val>
                                        </p:tav>
                                        <p:tav tm="100000">
                                          <p:val>
                                            <p:strVal val="#ppt_h"/>
                                          </p:val>
                                        </p:tav>
                                      </p:tavLst>
                                    </p:anim>
                                  </p:childTnLst>
                                </p:cTn>
                              </p:par>
                              <p:par>
                                <p:cTn id="864" presetID="23" presetClass="exit" presetSubtype="16" fill="hold" nodeType="withEffect">
                                  <p:stCondLst>
                                    <p:cond delay="0"/>
                                  </p:stCondLst>
                                  <p:childTnLst>
                                    <p:anim calcmode="lin" valueType="num">
                                      <p:cBhvr>
                                        <p:cTn id="865" dur="3500"/>
                                        <p:tgtEl>
                                          <p:spTgt spid="61"/>
                                        </p:tgtEl>
                                        <p:attrNameLst>
                                          <p:attrName>ppt_w</p:attrName>
                                        </p:attrNameLst>
                                      </p:cBhvr>
                                      <p:tavLst>
                                        <p:tav tm="0">
                                          <p:val>
                                            <p:strVal val="ppt_w"/>
                                          </p:val>
                                        </p:tav>
                                        <p:tav tm="100000">
                                          <p:val>
                                            <p:strVal val="4*ppt_w"/>
                                          </p:val>
                                        </p:tav>
                                      </p:tavLst>
                                    </p:anim>
                                    <p:anim calcmode="lin" valueType="num">
                                      <p:cBhvr>
                                        <p:cTn id="866" dur="3500"/>
                                        <p:tgtEl>
                                          <p:spTgt spid="61"/>
                                        </p:tgtEl>
                                        <p:attrNameLst>
                                          <p:attrName>ppt_h</p:attrName>
                                        </p:attrNameLst>
                                      </p:cBhvr>
                                      <p:tavLst>
                                        <p:tav tm="0">
                                          <p:val>
                                            <p:strVal val="ppt_h"/>
                                          </p:val>
                                        </p:tav>
                                        <p:tav tm="100000">
                                          <p:val>
                                            <p:strVal val="4*ppt_h"/>
                                          </p:val>
                                        </p:tav>
                                      </p:tavLst>
                                    </p:anim>
                                    <p:set>
                                      <p:cBhvr>
                                        <p:cTn id="867" dur="1" fill="hold">
                                          <p:stCondLst>
                                            <p:cond delay="3499"/>
                                          </p:stCondLst>
                                        </p:cTn>
                                        <p:tgtEl>
                                          <p:spTgt spid="6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3" name="2 Rectángulo"/>
          <p:cNvSpPr/>
          <p:nvPr/>
        </p:nvSpPr>
        <p:spPr>
          <a:xfrm>
            <a:off x="1979712" y="483518"/>
            <a:ext cx="6408712" cy="2369880"/>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Aliviar </a:t>
            </a:r>
            <a:r>
              <a:rPr lang="es-ES" dirty="0">
                <a:solidFill>
                  <a:srgbClr val="006400"/>
                </a:solidFill>
                <a:latin typeface="Hobo Std" pitchFamily="34" charset="0"/>
              </a:rPr>
              <a:t>los dolores de cabeza.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Los bálsamos a base de menta o aceite básico de menta, cuando se frotan en la frente y la nariz, dan un alivio rápido en caso de dolor de cabeza.</a:t>
            </a:r>
          </a:p>
          <a:p>
            <a:pPr algn="ctr"/>
            <a:r>
              <a:rPr lang="es-ES" sz="1600" dirty="0" smtClean="0">
                <a:solidFill>
                  <a:srgbClr val="006400"/>
                </a:solidFill>
                <a:latin typeface="Hobo Std" pitchFamily="34" charset="0"/>
              </a:rPr>
              <a:t>Esta </a:t>
            </a:r>
            <a:r>
              <a:rPr lang="es-ES" sz="1600" dirty="0">
                <a:solidFill>
                  <a:srgbClr val="006400"/>
                </a:solidFill>
                <a:latin typeface="Hobo Std" pitchFamily="34" charset="0"/>
              </a:rPr>
              <a:t>hierba es una sustancia calmante natural, por lo que puede aliviar la inflamación y el aumento de temperatura que a menudo se asocia con dolores de cabeza y </a:t>
            </a:r>
            <a:r>
              <a:rPr lang="es-ES" sz="1600" dirty="0" smtClean="0">
                <a:solidFill>
                  <a:srgbClr val="006400"/>
                </a:solidFill>
                <a:latin typeface="Hobo Std" pitchFamily="34" charset="0"/>
              </a:rPr>
              <a:t>migrañas.</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1206"/>
            <a:ext cx="9144000" cy="5143500"/>
            <a:chOff x="0" y="0"/>
            <a:chExt cx="9144000" cy="5143500"/>
          </a:xfrm>
        </p:grpSpPr>
        <p:sp>
          <p:nvSpPr>
            <p:cNvPr id="139" name="13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5" name="144 Imagen" descr="Diapositiva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372" y="-21614"/>
            <a:ext cx="9144000" cy="5165114"/>
          </a:xfrm>
          <a:prstGeom prst="rect">
            <a:avLst/>
          </a:prstGeom>
          <a:noFill/>
          <a:ln>
            <a:noFill/>
          </a:ln>
        </p:spPr>
      </p:pic>
      <p:grpSp>
        <p:nvGrpSpPr>
          <p:cNvPr id="4" name="3 Grupo"/>
          <p:cNvGrpSpPr/>
          <p:nvPr/>
        </p:nvGrpSpPr>
        <p:grpSpPr>
          <a:xfrm flipH="1">
            <a:off x="-1188640" y="-467245"/>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721096" y="-1346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289048" y="41858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143000" y="85062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575048" y="1282676"/>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007096" y="171472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439144" y="2146772"/>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871192" y="257882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303240" y="301086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2735288" y="3442916"/>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167336" y="387496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8495928" y="-467245"/>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8028384" y="-1346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7596336" y="41858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7164288" y="85062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6732240" y="1282676"/>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6300192" y="171472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5868144" y="2146772"/>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5436096" y="257882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5004048" y="301086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4572000" y="3442916"/>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4139952" y="387496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0800000" flipH="1">
            <a:off x="8423920" y="3745607"/>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72" name="7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0800000" flipH="1">
            <a:off x="7956376" y="329183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75" name="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0800000" flipH="1">
            <a:off x="7524328" y="2859782"/>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78" name="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0800000" flipH="1">
            <a:off x="7092280" y="242773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81" name="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0800000" flipH="1">
            <a:off x="6660232" y="1995686"/>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84" name="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0800000" flipH="1">
            <a:off x="6228184" y="1563638"/>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87" name="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0800000" flipH="1">
            <a:off x="5796136" y="1131590"/>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90" name="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0800000" flipH="1">
            <a:off x="5364088" y="699542"/>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93" name="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0800000" flipH="1">
            <a:off x="4932040" y="26749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96" name="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0800000" flipH="1">
            <a:off x="4499992" y="-16455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99" name="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0800000" flipH="1">
            <a:off x="4067944" y="-596602"/>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02" name="1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0800000">
            <a:off x="-1188640" y="3722564"/>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05" name="1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0800000">
            <a:off x="-721096" y="3268787"/>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08" name="1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0800000">
            <a:off x="-289048" y="2836739"/>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11" name="1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a:off x="143000" y="2404691"/>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14" name="1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a:off x="575048" y="1972643"/>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17" name="1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0800000">
            <a:off x="1007096" y="1540595"/>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20" name="1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rot="10800000">
            <a:off x="1439144" y="1108547"/>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23" name="1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0800000">
            <a:off x="1871192" y="676499"/>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26" name="1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0800000">
            <a:off x="2303240" y="244451"/>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29" name="1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0800000">
            <a:off x="2735288" y="-187597"/>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32" name="1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0800000">
            <a:off x="3167336" y="-619645"/>
            <a:ext cx="1872208" cy="1735410"/>
            <a:chOff x="251520" y="411510"/>
            <a:chExt cx="864096" cy="698376"/>
          </a:xfrm>
          <a:gradFill>
            <a:gsLst>
              <a:gs pos="48750">
                <a:srgbClr val="FFDB01">
                  <a:alpha val="62000"/>
                </a:srgbClr>
              </a:gs>
              <a:gs pos="41000">
                <a:srgbClr val="D777FD">
                  <a:alpha val="69804"/>
                </a:srgbClr>
              </a:gs>
            </a:gsLst>
            <a:lin ang="2700000" scaled="1"/>
          </a:gradFill>
          <a:scene3d>
            <a:camera prst="orthographicFront"/>
            <a:lightRig rig="flood" dir="t"/>
          </a:scene3d>
        </p:grpSpPr>
        <p:sp>
          <p:nvSpPr>
            <p:cNvPr id="135" name="1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4" name="143 Rectángulo"/>
          <p:cNvSpPr/>
          <p:nvPr/>
        </p:nvSpPr>
        <p:spPr>
          <a:xfrm flipH="1">
            <a:off x="-1476672" y="-740618"/>
            <a:ext cx="11953328" cy="655272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25775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9" presetClass="entr" presetSubtype="5" fill="hold" nodeType="withEffect">
                                  <p:stCondLst>
                                    <p:cond delay="0"/>
                                  </p:stCondLst>
                                  <p:childTnLst>
                                    <p:set>
                                      <p:cBhvr>
                                        <p:cTn id="226" dur="1" fill="hold">
                                          <p:stCondLst>
                                            <p:cond delay="0"/>
                                          </p:stCondLst>
                                        </p:cTn>
                                        <p:tgtEl>
                                          <p:spTgt spid="134"/>
                                        </p:tgtEl>
                                        <p:attrNameLst>
                                          <p:attrName>style.visibility</p:attrName>
                                        </p:attrNameLst>
                                      </p:cBhvr>
                                      <p:to>
                                        <p:strVal val="visible"/>
                                      </p:to>
                                    </p:set>
                                    <p:anim calcmode="lin" valueType="num">
                                      <p:cBhvr>
                                        <p:cTn id="227" dur="4000" fill="hold"/>
                                        <p:tgtEl>
                                          <p:spTgt spid="134"/>
                                        </p:tgtEl>
                                        <p:attrNameLst>
                                          <p:attrName>ppt_w</p:attrName>
                                        </p:attrNameLst>
                                      </p:cBhvr>
                                      <p:tavLst>
                                        <p:tav tm="0">
                                          <p:val>
                                            <p:strVal val="#ppt_w"/>
                                          </p:val>
                                        </p:tav>
                                        <p:tav tm="100000">
                                          <p:val>
                                            <p:strVal val="#ppt_w"/>
                                          </p:val>
                                        </p:tav>
                                      </p:tavLst>
                                    </p:anim>
                                    <p:anim calcmode="lin" valueType="num">
                                      <p:cBhvr>
                                        <p:cTn id="228" dur="4000" fill="hold"/>
                                        <p:tgtEl>
                                          <p:spTgt spid="134"/>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nodeType="withEffect">
                                  <p:stCondLst>
                                    <p:cond delay="0"/>
                                  </p:stCondLst>
                                  <p:childTnLst>
                                    <p:animRot by="-21600000">
                                      <p:cBhvr>
                                        <p:cTn id="230" dur="4000" fill="hold"/>
                                        <p:tgtEl>
                                          <p:spTgt spid="134"/>
                                        </p:tgtEl>
                                        <p:attrNameLst>
                                          <p:attrName>r</p:attrName>
                                        </p:attrNameLst>
                                      </p:cBhvr>
                                    </p:animRot>
                                  </p:childTnLst>
                                </p:cTn>
                              </p:par>
                              <p:par>
                                <p:cTn id="231" presetID="2" presetClass="exit" presetSubtype="3" fill="hold" nodeType="withEffect">
                                  <p:stCondLst>
                                    <p:cond delay="0"/>
                                  </p:stCondLst>
                                  <p:childTnLst>
                                    <p:anim calcmode="lin" valueType="num">
                                      <p:cBhvr additive="base">
                                        <p:cTn id="232" dur="4000"/>
                                        <p:tgtEl>
                                          <p:spTgt spid="134"/>
                                        </p:tgtEl>
                                        <p:attrNameLst>
                                          <p:attrName>ppt_x</p:attrName>
                                        </p:attrNameLst>
                                      </p:cBhvr>
                                      <p:tavLst>
                                        <p:tav tm="0">
                                          <p:val>
                                            <p:strVal val="ppt_x"/>
                                          </p:val>
                                        </p:tav>
                                        <p:tav tm="100000">
                                          <p:val>
                                            <p:strVal val="1+ppt_w/2"/>
                                          </p:val>
                                        </p:tav>
                                      </p:tavLst>
                                    </p:anim>
                                    <p:anim calcmode="lin" valueType="num">
                                      <p:cBhvr additive="base">
                                        <p:cTn id="233" dur="4000"/>
                                        <p:tgtEl>
                                          <p:spTgt spid="134"/>
                                        </p:tgtEl>
                                        <p:attrNameLst>
                                          <p:attrName>ppt_y</p:attrName>
                                        </p:attrNameLst>
                                      </p:cBhvr>
                                      <p:tavLst>
                                        <p:tav tm="0">
                                          <p:val>
                                            <p:strVal val="ppt_y"/>
                                          </p:val>
                                        </p:tav>
                                        <p:tav tm="100000">
                                          <p:val>
                                            <p:strVal val="0-ppt_h/2"/>
                                          </p:val>
                                        </p:tav>
                                      </p:tavLst>
                                    </p:anim>
                                    <p:set>
                                      <p:cBhvr>
                                        <p:cTn id="234" dur="1" fill="hold">
                                          <p:stCondLst>
                                            <p:cond delay="3999"/>
                                          </p:stCondLst>
                                        </p:cTn>
                                        <p:tgtEl>
                                          <p:spTgt spid="134"/>
                                        </p:tgtEl>
                                        <p:attrNameLst>
                                          <p:attrName>style.visibility</p:attrName>
                                        </p:attrNameLst>
                                      </p:cBhvr>
                                      <p:to>
                                        <p:strVal val="hidden"/>
                                      </p:to>
                                    </p:set>
                                  </p:childTnLst>
                                </p:cTn>
                              </p:par>
                              <p:par>
                                <p:cTn id="235" presetID="19" presetClass="entr" presetSubtype="5" fill="hold" nodeType="with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p:cTn id="237" dur="4000" fill="hold"/>
                                        <p:tgtEl>
                                          <p:spTgt spid="104"/>
                                        </p:tgtEl>
                                        <p:attrNameLst>
                                          <p:attrName>ppt_w</p:attrName>
                                        </p:attrNameLst>
                                      </p:cBhvr>
                                      <p:tavLst>
                                        <p:tav tm="0">
                                          <p:val>
                                            <p:strVal val="#ppt_w"/>
                                          </p:val>
                                        </p:tav>
                                        <p:tav tm="100000">
                                          <p:val>
                                            <p:strVal val="#ppt_w"/>
                                          </p:val>
                                        </p:tav>
                                      </p:tavLst>
                                    </p:anim>
                                    <p:anim calcmode="lin" valueType="num">
                                      <p:cBhvr>
                                        <p:cTn id="238" dur="4000" fill="hold"/>
                                        <p:tgtEl>
                                          <p:spTgt spid="104"/>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nodeType="withEffect">
                                  <p:stCondLst>
                                    <p:cond delay="0"/>
                                  </p:stCondLst>
                                  <p:childTnLst>
                                    <p:animRot by="-21600000">
                                      <p:cBhvr>
                                        <p:cTn id="240" dur="4000" fill="hold"/>
                                        <p:tgtEl>
                                          <p:spTgt spid="104"/>
                                        </p:tgtEl>
                                        <p:attrNameLst>
                                          <p:attrName>r</p:attrName>
                                        </p:attrNameLst>
                                      </p:cBhvr>
                                    </p:animRot>
                                  </p:childTnLst>
                                </p:cTn>
                              </p:par>
                              <p:par>
                                <p:cTn id="241" presetID="2" presetClass="exit" presetSubtype="3" fill="hold" nodeType="withEffect">
                                  <p:stCondLst>
                                    <p:cond delay="0"/>
                                  </p:stCondLst>
                                  <p:childTnLst>
                                    <p:anim calcmode="lin" valueType="num">
                                      <p:cBhvr additive="base">
                                        <p:cTn id="242" dur="4000"/>
                                        <p:tgtEl>
                                          <p:spTgt spid="104"/>
                                        </p:tgtEl>
                                        <p:attrNameLst>
                                          <p:attrName>ppt_x</p:attrName>
                                        </p:attrNameLst>
                                      </p:cBhvr>
                                      <p:tavLst>
                                        <p:tav tm="0">
                                          <p:val>
                                            <p:strVal val="ppt_x"/>
                                          </p:val>
                                        </p:tav>
                                        <p:tav tm="100000">
                                          <p:val>
                                            <p:strVal val="1+ppt_w/2"/>
                                          </p:val>
                                        </p:tav>
                                      </p:tavLst>
                                    </p:anim>
                                    <p:anim calcmode="lin" valueType="num">
                                      <p:cBhvr additive="base">
                                        <p:cTn id="243" dur="4000"/>
                                        <p:tgtEl>
                                          <p:spTgt spid="104"/>
                                        </p:tgtEl>
                                        <p:attrNameLst>
                                          <p:attrName>ppt_y</p:attrName>
                                        </p:attrNameLst>
                                      </p:cBhvr>
                                      <p:tavLst>
                                        <p:tav tm="0">
                                          <p:val>
                                            <p:strVal val="ppt_y"/>
                                          </p:val>
                                        </p:tav>
                                        <p:tav tm="100000">
                                          <p:val>
                                            <p:strVal val="0-ppt_h/2"/>
                                          </p:val>
                                        </p:tav>
                                      </p:tavLst>
                                    </p:anim>
                                    <p:set>
                                      <p:cBhvr>
                                        <p:cTn id="244" dur="1" fill="hold">
                                          <p:stCondLst>
                                            <p:cond delay="3999"/>
                                          </p:stCondLst>
                                        </p:cTn>
                                        <p:tgtEl>
                                          <p:spTgt spid="104"/>
                                        </p:tgtEl>
                                        <p:attrNameLst>
                                          <p:attrName>style.visibility</p:attrName>
                                        </p:attrNameLst>
                                      </p:cBhvr>
                                      <p:to>
                                        <p:strVal val="hidden"/>
                                      </p:to>
                                    </p:set>
                                  </p:childTnLst>
                                </p:cTn>
                              </p:par>
                              <p:par>
                                <p:cTn id="245" presetID="19" presetClass="entr" presetSubtype="5" fill="hold" nodeType="with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p:cTn id="247" dur="4000" fill="hold"/>
                                        <p:tgtEl>
                                          <p:spTgt spid="107"/>
                                        </p:tgtEl>
                                        <p:attrNameLst>
                                          <p:attrName>ppt_w</p:attrName>
                                        </p:attrNameLst>
                                      </p:cBhvr>
                                      <p:tavLst>
                                        <p:tav tm="0">
                                          <p:val>
                                            <p:strVal val="#ppt_w"/>
                                          </p:val>
                                        </p:tav>
                                        <p:tav tm="100000">
                                          <p:val>
                                            <p:strVal val="#ppt_w"/>
                                          </p:val>
                                        </p:tav>
                                      </p:tavLst>
                                    </p:anim>
                                    <p:anim calcmode="lin" valueType="num">
                                      <p:cBhvr>
                                        <p:cTn id="248" dur="4000" fill="hold"/>
                                        <p:tgtEl>
                                          <p:spTgt spid="10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nodeType="withEffect">
                                  <p:stCondLst>
                                    <p:cond delay="0"/>
                                  </p:stCondLst>
                                  <p:childTnLst>
                                    <p:animRot by="-21600000">
                                      <p:cBhvr>
                                        <p:cTn id="250" dur="4000" fill="hold"/>
                                        <p:tgtEl>
                                          <p:spTgt spid="107"/>
                                        </p:tgtEl>
                                        <p:attrNameLst>
                                          <p:attrName>r</p:attrName>
                                        </p:attrNameLst>
                                      </p:cBhvr>
                                    </p:animRot>
                                  </p:childTnLst>
                                </p:cTn>
                              </p:par>
                              <p:par>
                                <p:cTn id="251" presetID="2" presetClass="exit" presetSubtype="3" fill="hold" nodeType="withEffect">
                                  <p:stCondLst>
                                    <p:cond delay="0"/>
                                  </p:stCondLst>
                                  <p:childTnLst>
                                    <p:anim calcmode="lin" valueType="num">
                                      <p:cBhvr additive="base">
                                        <p:cTn id="252" dur="4000"/>
                                        <p:tgtEl>
                                          <p:spTgt spid="107"/>
                                        </p:tgtEl>
                                        <p:attrNameLst>
                                          <p:attrName>ppt_x</p:attrName>
                                        </p:attrNameLst>
                                      </p:cBhvr>
                                      <p:tavLst>
                                        <p:tav tm="0">
                                          <p:val>
                                            <p:strVal val="ppt_x"/>
                                          </p:val>
                                        </p:tav>
                                        <p:tav tm="100000">
                                          <p:val>
                                            <p:strVal val="1+ppt_w/2"/>
                                          </p:val>
                                        </p:tav>
                                      </p:tavLst>
                                    </p:anim>
                                    <p:anim calcmode="lin" valueType="num">
                                      <p:cBhvr additive="base">
                                        <p:cTn id="253" dur="4000"/>
                                        <p:tgtEl>
                                          <p:spTgt spid="107"/>
                                        </p:tgtEl>
                                        <p:attrNameLst>
                                          <p:attrName>ppt_y</p:attrName>
                                        </p:attrNameLst>
                                      </p:cBhvr>
                                      <p:tavLst>
                                        <p:tav tm="0">
                                          <p:val>
                                            <p:strVal val="ppt_y"/>
                                          </p:val>
                                        </p:tav>
                                        <p:tav tm="100000">
                                          <p:val>
                                            <p:strVal val="0-ppt_h/2"/>
                                          </p:val>
                                        </p:tav>
                                      </p:tavLst>
                                    </p:anim>
                                    <p:set>
                                      <p:cBhvr>
                                        <p:cTn id="254" dur="1" fill="hold">
                                          <p:stCondLst>
                                            <p:cond delay="3999"/>
                                          </p:stCondLst>
                                        </p:cTn>
                                        <p:tgtEl>
                                          <p:spTgt spid="107"/>
                                        </p:tgtEl>
                                        <p:attrNameLst>
                                          <p:attrName>style.visibility</p:attrName>
                                        </p:attrNameLst>
                                      </p:cBhvr>
                                      <p:to>
                                        <p:strVal val="hidden"/>
                                      </p:to>
                                    </p:set>
                                  </p:childTnLst>
                                </p:cTn>
                              </p:par>
                              <p:par>
                                <p:cTn id="255" presetID="19" presetClass="entr" presetSubtype="5" fill="hold" nodeType="withEffect">
                                  <p:stCondLst>
                                    <p:cond delay="0"/>
                                  </p:stCondLst>
                                  <p:childTnLst>
                                    <p:set>
                                      <p:cBhvr>
                                        <p:cTn id="256" dur="1" fill="hold">
                                          <p:stCondLst>
                                            <p:cond delay="0"/>
                                          </p:stCondLst>
                                        </p:cTn>
                                        <p:tgtEl>
                                          <p:spTgt spid="110"/>
                                        </p:tgtEl>
                                        <p:attrNameLst>
                                          <p:attrName>style.visibility</p:attrName>
                                        </p:attrNameLst>
                                      </p:cBhvr>
                                      <p:to>
                                        <p:strVal val="visible"/>
                                      </p:to>
                                    </p:set>
                                    <p:anim calcmode="lin" valueType="num">
                                      <p:cBhvr>
                                        <p:cTn id="257" dur="4000" fill="hold"/>
                                        <p:tgtEl>
                                          <p:spTgt spid="110"/>
                                        </p:tgtEl>
                                        <p:attrNameLst>
                                          <p:attrName>ppt_w</p:attrName>
                                        </p:attrNameLst>
                                      </p:cBhvr>
                                      <p:tavLst>
                                        <p:tav tm="0">
                                          <p:val>
                                            <p:strVal val="#ppt_w"/>
                                          </p:val>
                                        </p:tav>
                                        <p:tav tm="100000">
                                          <p:val>
                                            <p:strVal val="#ppt_w"/>
                                          </p:val>
                                        </p:tav>
                                      </p:tavLst>
                                    </p:anim>
                                    <p:anim calcmode="lin" valueType="num">
                                      <p:cBhvr>
                                        <p:cTn id="258" dur="4000" fill="hold"/>
                                        <p:tgtEl>
                                          <p:spTgt spid="11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nodeType="withEffect">
                                  <p:stCondLst>
                                    <p:cond delay="0"/>
                                  </p:stCondLst>
                                  <p:childTnLst>
                                    <p:animRot by="-21600000">
                                      <p:cBhvr>
                                        <p:cTn id="260" dur="4000" fill="hold"/>
                                        <p:tgtEl>
                                          <p:spTgt spid="110"/>
                                        </p:tgtEl>
                                        <p:attrNameLst>
                                          <p:attrName>r</p:attrName>
                                        </p:attrNameLst>
                                      </p:cBhvr>
                                    </p:animRot>
                                  </p:childTnLst>
                                </p:cTn>
                              </p:par>
                              <p:par>
                                <p:cTn id="261" presetID="2" presetClass="exit" presetSubtype="3" fill="hold" nodeType="withEffect">
                                  <p:stCondLst>
                                    <p:cond delay="0"/>
                                  </p:stCondLst>
                                  <p:childTnLst>
                                    <p:anim calcmode="lin" valueType="num">
                                      <p:cBhvr additive="base">
                                        <p:cTn id="262" dur="4000"/>
                                        <p:tgtEl>
                                          <p:spTgt spid="110"/>
                                        </p:tgtEl>
                                        <p:attrNameLst>
                                          <p:attrName>ppt_x</p:attrName>
                                        </p:attrNameLst>
                                      </p:cBhvr>
                                      <p:tavLst>
                                        <p:tav tm="0">
                                          <p:val>
                                            <p:strVal val="ppt_x"/>
                                          </p:val>
                                        </p:tav>
                                        <p:tav tm="100000">
                                          <p:val>
                                            <p:strVal val="1+ppt_w/2"/>
                                          </p:val>
                                        </p:tav>
                                      </p:tavLst>
                                    </p:anim>
                                    <p:anim calcmode="lin" valueType="num">
                                      <p:cBhvr additive="base">
                                        <p:cTn id="263" dur="4000"/>
                                        <p:tgtEl>
                                          <p:spTgt spid="110"/>
                                        </p:tgtEl>
                                        <p:attrNameLst>
                                          <p:attrName>ppt_y</p:attrName>
                                        </p:attrNameLst>
                                      </p:cBhvr>
                                      <p:tavLst>
                                        <p:tav tm="0">
                                          <p:val>
                                            <p:strVal val="ppt_y"/>
                                          </p:val>
                                        </p:tav>
                                        <p:tav tm="100000">
                                          <p:val>
                                            <p:strVal val="0-ppt_h/2"/>
                                          </p:val>
                                        </p:tav>
                                      </p:tavLst>
                                    </p:anim>
                                    <p:set>
                                      <p:cBhvr>
                                        <p:cTn id="264" dur="1" fill="hold">
                                          <p:stCondLst>
                                            <p:cond delay="3999"/>
                                          </p:stCondLst>
                                        </p:cTn>
                                        <p:tgtEl>
                                          <p:spTgt spid="110"/>
                                        </p:tgtEl>
                                        <p:attrNameLst>
                                          <p:attrName>style.visibility</p:attrName>
                                        </p:attrNameLst>
                                      </p:cBhvr>
                                      <p:to>
                                        <p:strVal val="hidden"/>
                                      </p:to>
                                    </p:set>
                                  </p:childTnLst>
                                </p:cTn>
                              </p:par>
                              <p:par>
                                <p:cTn id="265" presetID="19" presetClass="entr" presetSubtype="5" fill="hold" nodeType="withEffect">
                                  <p:stCondLst>
                                    <p:cond delay="0"/>
                                  </p:stCondLst>
                                  <p:childTnLst>
                                    <p:set>
                                      <p:cBhvr>
                                        <p:cTn id="266" dur="1" fill="hold">
                                          <p:stCondLst>
                                            <p:cond delay="0"/>
                                          </p:stCondLst>
                                        </p:cTn>
                                        <p:tgtEl>
                                          <p:spTgt spid="113"/>
                                        </p:tgtEl>
                                        <p:attrNameLst>
                                          <p:attrName>style.visibility</p:attrName>
                                        </p:attrNameLst>
                                      </p:cBhvr>
                                      <p:to>
                                        <p:strVal val="visible"/>
                                      </p:to>
                                    </p:set>
                                    <p:anim calcmode="lin" valueType="num">
                                      <p:cBhvr>
                                        <p:cTn id="267" dur="4000" fill="hold"/>
                                        <p:tgtEl>
                                          <p:spTgt spid="113"/>
                                        </p:tgtEl>
                                        <p:attrNameLst>
                                          <p:attrName>ppt_w</p:attrName>
                                        </p:attrNameLst>
                                      </p:cBhvr>
                                      <p:tavLst>
                                        <p:tav tm="0">
                                          <p:val>
                                            <p:strVal val="#ppt_w"/>
                                          </p:val>
                                        </p:tav>
                                        <p:tav tm="100000">
                                          <p:val>
                                            <p:strVal val="#ppt_w"/>
                                          </p:val>
                                        </p:tav>
                                      </p:tavLst>
                                    </p:anim>
                                    <p:anim calcmode="lin" valueType="num">
                                      <p:cBhvr>
                                        <p:cTn id="268" dur="4000" fill="hold"/>
                                        <p:tgtEl>
                                          <p:spTgt spid="113"/>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nodeType="withEffect">
                                  <p:stCondLst>
                                    <p:cond delay="0"/>
                                  </p:stCondLst>
                                  <p:childTnLst>
                                    <p:animRot by="-21600000">
                                      <p:cBhvr>
                                        <p:cTn id="270" dur="4000" fill="hold"/>
                                        <p:tgtEl>
                                          <p:spTgt spid="113"/>
                                        </p:tgtEl>
                                        <p:attrNameLst>
                                          <p:attrName>r</p:attrName>
                                        </p:attrNameLst>
                                      </p:cBhvr>
                                    </p:animRot>
                                  </p:childTnLst>
                                </p:cTn>
                              </p:par>
                              <p:par>
                                <p:cTn id="271" presetID="2" presetClass="exit" presetSubtype="3" fill="hold" nodeType="withEffect">
                                  <p:stCondLst>
                                    <p:cond delay="0"/>
                                  </p:stCondLst>
                                  <p:childTnLst>
                                    <p:anim calcmode="lin" valueType="num">
                                      <p:cBhvr additive="base">
                                        <p:cTn id="272" dur="4000"/>
                                        <p:tgtEl>
                                          <p:spTgt spid="113"/>
                                        </p:tgtEl>
                                        <p:attrNameLst>
                                          <p:attrName>ppt_x</p:attrName>
                                        </p:attrNameLst>
                                      </p:cBhvr>
                                      <p:tavLst>
                                        <p:tav tm="0">
                                          <p:val>
                                            <p:strVal val="ppt_x"/>
                                          </p:val>
                                        </p:tav>
                                        <p:tav tm="100000">
                                          <p:val>
                                            <p:strVal val="1+ppt_w/2"/>
                                          </p:val>
                                        </p:tav>
                                      </p:tavLst>
                                    </p:anim>
                                    <p:anim calcmode="lin" valueType="num">
                                      <p:cBhvr additive="base">
                                        <p:cTn id="273" dur="4000"/>
                                        <p:tgtEl>
                                          <p:spTgt spid="113"/>
                                        </p:tgtEl>
                                        <p:attrNameLst>
                                          <p:attrName>ppt_y</p:attrName>
                                        </p:attrNameLst>
                                      </p:cBhvr>
                                      <p:tavLst>
                                        <p:tav tm="0">
                                          <p:val>
                                            <p:strVal val="ppt_y"/>
                                          </p:val>
                                        </p:tav>
                                        <p:tav tm="100000">
                                          <p:val>
                                            <p:strVal val="0-ppt_h/2"/>
                                          </p:val>
                                        </p:tav>
                                      </p:tavLst>
                                    </p:anim>
                                    <p:set>
                                      <p:cBhvr>
                                        <p:cTn id="274" dur="1" fill="hold">
                                          <p:stCondLst>
                                            <p:cond delay="3999"/>
                                          </p:stCondLst>
                                        </p:cTn>
                                        <p:tgtEl>
                                          <p:spTgt spid="113"/>
                                        </p:tgtEl>
                                        <p:attrNameLst>
                                          <p:attrName>style.visibility</p:attrName>
                                        </p:attrNameLst>
                                      </p:cBhvr>
                                      <p:to>
                                        <p:strVal val="hidden"/>
                                      </p:to>
                                    </p:set>
                                  </p:childTnLst>
                                </p:cTn>
                              </p:par>
                              <p:par>
                                <p:cTn id="275" presetID="19" presetClass="entr" presetSubtype="5" fill="hold" nodeType="withEffect">
                                  <p:stCondLst>
                                    <p:cond delay="0"/>
                                  </p:stCondLst>
                                  <p:childTnLst>
                                    <p:set>
                                      <p:cBhvr>
                                        <p:cTn id="276" dur="1" fill="hold">
                                          <p:stCondLst>
                                            <p:cond delay="0"/>
                                          </p:stCondLst>
                                        </p:cTn>
                                        <p:tgtEl>
                                          <p:spTgt spid="116"/>
                                        </p:tgtEl>
                                        <p:attrNameLst>
                                          <p:attrName>style.visibility</p:attrName>
                                        </p:attrNameLst>
                                      </p:cBhvr>
                                      <p:to>
                                        <p:strVal val="visible"/>
                                      </p:to>
                                    </p:set>
                                    <p:anim calcmode="lin" valueType="num">
                                      <p:cBhvr>
                                        <p:cTn id="277" dur="4000" fill="hold"/>
                                        <p:tgtEl>
                                          <p:spTgt spid="116"/>
                                        </p:tgtEl>
                                        <p:attrNameLst>
                                          <p:attrName>ppt_w</p:attrName>
                                        </p:attrNameLst>
                                      </p:cBhvr>
                                      <p:tavLst>
                                        <p:tav tm="0">
                                          <p:val>
                                            <p:strVal val="#ppt_w"/>
                                          </p:val>
                                        </p:tav>
                                        <p:tav tm="100000">
                                          <p:val>
                                            <p:strVal val="#ppt_w"/>
                                          </p:val>
                                        </p:tav>
                                      </p:tavLst>
                                    </p:anim>
                                    <p:anim calcmode="lin" valueType="num">
                                      <p:cBhvr>
                                        <p:cTn id="278" dur="4000" fill="hold"/>
                                        <p:tgtEl>
                                          <p:spTgt spid="116"/>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116"/>
                                        </p:tgtEl>
                                        <p:attrNameLst>
                                          <p:attrName>r</p:attrName>
                                        </p:attrNameLst>
                                      </p:cBhvr>
                                    </p:animRot>
                                  </p:childTnLst>
                                </p:cTn>
                              </p:par>
                              <p:par>
                                <p:cTn id="281" presetID="2" presetClass="exit" presetSubtype="3" fill="hold" nodeType="withEffect">
                                  <p:stCondLst>
                                    <p:cond delay="0"/>
                                  </p:stCondLst>
                                  <p:childTnLst>
                                    <p:anim calcmode="lin" valueType="num">
                                      <p:cBhvr additive="base">
                                        <p:cTn id="282" dur="4000"/>
                                        <p:tgtEl>
                                          <p:spTgt spid="116"/>
                                        </p:tgtEl>
                                        <p:attrNameLst>
                                          <p:attrName>ppt_x</p:attrName>
                                        </p:attrNameLst>
                                      </p:cBhvr>
                                      <p:tavLst>
                                        <p:tav tm="0">
                                          <p:val>
                                            <p:strVal val="ppt_x"/>
                                          </p:val>
                                        </p:tav>
                                        <p:tav tm="100000">
                                          <p:val>
                                            <p:strVal val="1+ppt_w/2"/>
                                          </p:val>
                                        </p:tav>
                                      </p:tavLst>
                                    </p:anim>
                                    <p:anim calcmode="lin" valueType="num">
                                      <p:cBhvr additive="base">
                                        <p:cTn id="283" dur="4000"/>
                                        <p:tgtEl>
                                          <p:spTgt spid="116"/>
                                        </p:tgtEl>
                                        <p:attrNameLst>
                                          <p:attrName>ppt_y</p:attrName>
                                        </p:attrNameLst>
                                      </p:cBhvr>
                                      <p:tavLst>
                                        <p:tav tm="0">
                                          <p:val>
                                            <p:strVal val="ppt_y"/>
                                          </p:val>
                                        </p:tav>
                                        <p:tav tm="100000">
                                          <p:val>
                                            <p:strVal val="0-ppt_h/2"/>
                                          </p:val>
                                        </p:tav>
                                      </p:tavLst>
                                    </p:anim>
                                    <p:set>
                                      <p:cBhvr>
                                        <p:cTn id="284" dur="1" fill="hold">
                                          <p:stCondLst>
                                            <p:cond delay="3999"/>
                                          </p:stCondLst>
                                        </p:cTn>
                                        <p:tgtEl>
                                          <p:spTgt spid="116"/>
                                        </p:tgtEl>
                                        <p:attrNameLst>
                                          <p:attrName>style.visibility</p:attrName>
                                        </p:attrNameLst>
                                      </p:cBhvr>
                                      <p:to>
                                        <p:strVal val="hidden"/>
                                      </p:to>
                                    </p:set>
                                  </p:childTnLst>
                                </p:cTn>
                              </p:par>
                              <p:par>
                                <p:cTn id="285" presetID="19" presetClass="entr" presetSubtype="5" fill="hold" nodeType="withEffect">
                                  <p:stCondLst>
                                    <p:cond delay="0"/>
                                  </p:stCondLst>
                                  <p:childTnLst>
                                    <p:set>
                                      <p:cBhvr>
                                        <p:cTn id="286" dur="1" fill="hold">
                                          <p:stCondLst>
                                            <p:cond delay="0"/>
                                          </p:stCondLst>
                                        </p:cTn>
                                        <p:tgtEl>
                                          <p:spTgt spid="119"/>
                                        </p:tgtEl>
                                        <p:attrNameLst>
                                          <p:attrName>style.visibility</p:attrName>
                                        </p:attrNameLst>
                                      </p:cBhvr>
                                      <p:to>
                                        <p:strVal val="visible"/>
                                      </p:to>
                                    </p:set>
                                    <p:anim calcmode="lin" valueType="num">
                                      <p:cBhvr>
                                        <p:cTn id="287" dur="4000" fill="hold"/>
                                        <p:tgtEl>
                                          <p:spTgt spid="119"/>
                                        </p:tgtEl>
                                        <p:attrNameLst>
                                          <p:attrName>ppt_w</p:attrName>
                                        </p:attrNameLst>
                                      </p:cBhvr>
                                      <p:tavLst>
                                        <p:tav tm="0">
                                          <p:val>
                                            <p:strVal val="#ppt_w"/>
                                          </p:val>
                                        </p:tav>
                                        <p:tav tm="100000">
                                          <p:val>
                                            <p:strVal val="#ppt_w"/>
                                          </p:val>
                                        </p:tav>
                                      </p:tavLst>
                                    </p:anim>
                                    <p:anim calcmode="lin" valueType="num">
                                      <p:cBhvr>
                                        <p:cTn id="288" dur="4000" fill="hold"/>
                                        <p:tgtEl>
                                          <p:spTgt spid="119"/>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nodeType="withEffect">
                                  <p:stCondLst>
                                    <p:cond delay="0"/>
                                  </p:stCondLst>
                                  <p:childTnLst>
                                    <p:animRot by="-21600000">
                                      <p:cBhvr>
                                        <p:cTn id="290" dur="4000" fill="hold"/>
                                        <p:tgtEl>
                                          <p:spTgt spid="119"/>
                                        </p:tgtEl>
                                        <p:attrNameLst>
                                          <p:attrName>r</p:attrName>
                                        </p:attrNameLst>
                                      </p:cBhvr>
                                    </p:animRot>
                                  </p:childTnLst>
                                </p:cTn>
                              </p:par>
                              <p:par>
                                <p:cTn id="291" presetID="2" presetClass="exit" presetSubtype="3" fill="hold" nodeType="withEffect">
                                  <p:stCondLst>
                                    <p:cond delay="0"/>
                                  </p:stCondLst>
                                  <p:childTnLst>
                                    <p:anim calcmode="lin" valueType="num">
                                      <p:cBhvr additive="base">
                                        <p:cTn id="292" dur="4000"/>
                                        <p:tgtEl>
                                          <p:spTgt spid="119"/>
                                        </p:tgtEl>
                                        <p:attrNameLst>
                                          <p:attrName>ppt_x</p:attrName>
                                        </p:attrNameLst>
                                      </p:cBhvr>
                                      <p:tavLst>
                                        <p:tav tm="0">
                                          <p:val>
                                            <p:strVal val="ppt_x"/>
                                          </p:val>
                                        </p:tav>
                                        <p:tav tm="100000">
                                          <p:val>
                                            <p:strVal val="1+ppt_w/2"/>
                                          </p:val>
                                        </p:tav>
                                      </p:tavLst>
                                    </p:anim>
                                    <p:anim calcmode="lin" valueType="num">
                                      <p:cBhvr additive="base">
                                        <p:cTn id="293" dur="4000"/>
                                        <p:tgtEl>
                                          <p:spTgt spid="119"/>
                                        </p:tgtEl>
                                        <p:attrNameLst>
                                          <p:attrName>ppt_y</p:attrName>
                                        </p:attrNameLst>
                                      </p:cBhvr>
                                      <p:tavLst>
                                        <p:tav tm="0">
                                          <p:val>
                                            <p:strVal val="ppt_y"/>
                                          </p:val>
                                        </p:tav>
                                        <p:tav tm="100000">
                                          <p:val>
                                            <p:strVal val="0-ppt_h/2"/>
                                          </p:val>
                                        </p:tav>
                                      </p:tavLst>
                                    </p:anim>
                                    <p:set>
                                      <p:cBhvr>
                                        <p:cTn id="294" dur="1" fill="hold">
                                          <p:stCondLst>
                                            <p:cond delay="3999"/>
                                          </p:stCondLst>
                                        </p:cTn>
                                        <p:tgtEl>
                                          <p:spTgt spid="119"/>
                                        </p:tgtEl>
                                        <p:attrNameLst>
                                          <p:attrName>style.visibility</p:attrName>
                                        </p:attrNameLst>
                                      </p:cBhvr>
                                      <p:to>
                                        <p:strVal val="hidden"/>
                                      </p:to>
                                    </p:set>
                                  </p:childTnLst>
                                </p:cTn>
                              </p:par>
                              <p:par>
                                <p:cTn id="295" presetID="19" presetClass="entr" presetSubtype="5" fill="hold" nodeType="withEffect">
                                  <p:stCondLst>
                                    <p:cond delay="0"/>
                                  </p:stCondLst>
                                  <p:childTnLst>
                                    <p:set>
                                      <p:cBhvr>
                                        <p:cTn id="296" dur="1" fill="hold">
                                          <p:stCondLst>
                                            <p:cond delay="0"/>
                                          </p:stCondLst>
                                        </p:cTn>
                                        <p:tgtEl>
                                          <p:spTgt spid="122"/>
                                        </p:tgtEl>
                                        <p:attrNameLst>
                                          <p:attrName>style.visibility</p:attrName>
                                        </p:attrNameLst>
                                      </p:cBhvr>
                                      <p:to>
                                        <p:strVal val="visible"/>
                                      </p:to>
                                    </p:set>
                                    <p:anim calcmode="lin" valueType="num">
                                      <p:cBhvr>
                                        <p:cTn id="297" dur="4000" fill="hold"/>
                                        <p:tgtEl>
                                          <p:spTgt spid="122"/>
                                        </p:tgtEl>
                                        <p:attrNameLst>
                                          <p:attrName>ppt_w</p:attrName>
                                        </p:attrNameLst>
                                      </p:cBhvr>
                                      <p:tavLst>
                                        <p:tav tm="0">
                                          <p:val>
                                            <p:strVal val="#ppt_w"/>
                                          </p:val>
                                        </p:tav>
                                        <p:tav tm="100000">
                                          <p:val>
                                            <p:strVal val="#ppt_w"/>
                                          </p:val>
                                        </p:tav>
                                      </p:tavLst>
                                    </p:anim>
                                    <p:anim calcmode="lin" valueType="num">
                                      <p:cBhvr>
                                        <p:cTn id="298" dur="4000" fill="hold"/>
                                        <p:tgtEl>
                                          <p:spTgt spid="12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nodeType="withEffect">
                                  <p:stCondLst>
                                    <p:cond delay="0"/>
                                  </p:stCondLst>
                                  <p:childTnLst>
                                    <p:animRot by="-21600000">
                                      <p:cBhvr>
                                        <p:cTn id="300" dur="4000" fill="hold"/>
                                        <p:tgtEl>
                                          <p:spTgt spid="122"/>
                                        </p:tgtEl>
                                        <p:attrNameLst>
                                          <p:attrName>r</p:attrName>
                                        </p:attrNameLst>
                                      </p:cBhvr>
                                    </p:animRot>
                                  </p:childTnLst>
                                </p:cTn>
                              </p:par>
                              <p:par>
                                <p:cTn id="301" presetID="2" presetClass="exit" presetSubtype="3" fill="hold" nodeType="withEffect">
                                  <p:stCondLst>
                                    <p:cond delay="0"/>
                                  </p:stCondLst>
                                  <p:childTnLst>
                                    <p:anim calcmode="lin" valueType="num">
                                      <p:cBhvr additive="base">
                                        <p:cTn id="302" dur="4000"/>
                                        <p:tgtEl>
                                          <p:spTgt spid="122"/>
                                        </p:tgtEl>
                                        <p:attrNameLst>
                                          <p:attrName>ppt_x</p:attrName>
                                        </p:attrNameLst>
                                      </p:cBhvr>
                                      <p:tavLst>
                                        <p:tav tm="0">
                                          <p:val>
                                            <p:strVal val="ppt_x"/>
                                          </p:val>
                                        </p:tav>
                                        <p:tav tm="100000">
                                          <p:val>
                                            <p:strVal val="1+ppt_w/2"/>
                                          </p:val>
                                        </p:tav>
                                      </p:tavLst>
                                    </p:anim>
                                    <p:anim calcmode="lin" valueType="num">
                                      <p:cBhvr additive="base">
                                        <p:cTn id="303" dur="4000"/>
                                        <p:tgtEl>
                                          <p:spTgt spid="122"/>
                                        </p:tgtEl>
                                        <p:attrNameLst>
                                          <p:attrName>ppt_y</p:attrName>
                                        </p:attrNameLst>
                                      </p:cBhvr>
                                      <p:tavLst>
                                        <p:tav tm="0">
                                          <p:val>
                                            <p:strVal val="ppt_y"/>
                                          </p:val>
                                        </p:tav>
                                        <p:tav tm="100000">
                                          <p:val>
                                            <p:strVal val="0-ppt_h/2"/>
                                          </p:val>
                                        </p:tav>
                                      </p:tavLst>
                                    </p:anim>
                                    <p:set>
                                      <p:cBhvr>
                                        <p:cTn id="304" dur="1" fill="hold">
                                          <p:stCondLst>
                                            <p:cond delay="3999"/>
                                          </p:stCondLst>
                                        </p:cTn>
                                        <p:tgtEl>
                                          <p:spTgt spid="122"/>
                                        </p:tgtEl>
                                        <p:attrNameLst>
                                          <p:attrName>style.visibility</p:attrName>
                                        </p:attrNameLst>
                                      </p:cBhvr>
                                      <p:to>
                                        <p:strVal val="hidden"/>
                                      </p:to>
                                    </p:set>
                                  </p:childTnLst>
                                </p:cTn>
                              </p:par>
                              <p:par>
                                <p:cTn id="305" presetID="19" presetClass="entr" presetSubtype="5" fill="hold" nodeType="withEffect">
                                  <p:stCondLst>
                                    <p:cond delay="0"/>
                                  </p:stCondLst>
                                  <p:childTnLst>
                                    <p:set>
                                      <p:cBhvr>
                                        <p:cTn id="306" dur="1" fill="hold">
                                          <p:stCondLst>
                                            <p:cond delay="0"/>
                                          </p:stCondLst>
                                        </p:cTn>
                                        <p:tgtEl>
                                          <p:spTgt spid="125"/>
                                        </p:tgtEl>
                                        <p:attrNameLst>
                                          <p:attrName>style.visibility</p:attrName>
                                        </p:attrNameLst>
                                      </p:cBhvr>
                                      <p:to>
                                        <p:strVal val="visible"/>
                                      </p:to>
                                    </p:set>
                                    <p:anim calcmode="lin" valueType="num">
                                      <p:cBhvr>
                                        <p:cTn id="307" dur="4000" fill="hold"/>
                                        <p:tgtEl>
                                          <p:spTgt spid="125"/>
                                        </p:tgtEl>
                                        <p:attrNameLst>
                                          <p:attrName>ppt_w</p:attrName>
                                        </p:attrNameLst>
                                      </p:cBhvr>
                                      <p:tavLst>
                                        <p:tav tm="0">
                                          <p:val>
                                            <p:strVal val="#ppt_w"/>
                                          </p:val>
                                        </p:tav>
                                        <p:tav tm="100000">
                                          <p:val>
                                            <p:strVal val="#ppt_w"/>
                                          </p:val>
                                        </p:tav>
                                      </p:tavLst>
                                    </p:anim>
                                    <p:anim calcmode="lin" valueType="num">
                                      <p:cBhvr>
                                        <p:cTn id="308" dur="4000" fill="hold"/>
                                        <p:tgtEl>
                                          <p:spTgt spid="125"/>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nodeType="withEffect">
                                  <p:stCondLst>
                                    <p:cond delay="0"/>
                                  </p:stCondLst>
                                  <p:childTnLst>
                                    <p:animRot by="-21600000">
                                      <p:cBhvr>
                                        <p:cTn id="310" dur="4000" fill="hold"/>
                                        <p:tgtEl>
                                          <p:spTgt spid="125"/>
                                        </p:tgtEl>
                                        <p:attrNameLst>
                                          <p:attrName>r</p:attrName>
                                        </p:attrNameLst>
                                      </p:cBhvr>
                                    </p:animRot>
                                  </p:childTnLst>
                                </p:cTn>
                              </p:par>
                              <p:par>
                                <p:cTn id="311" presetID="2" presetClass="exit" presetSubtype="3" fill="hold" nodeType="withEffect">
                                  <p:stCondLst>
                                    <p:cond delay="0"/>
                                  </p:stCondLst>
                                  <p:childTnLst>
                                    <p:anim calcmode="lin" valueType="num">
                                      <p:cBhvr additive="base">
                                        <p:cTn id="312" dur="4000"/>
                                        <p:tgtEl>
                                          <p:spTgt spid="125"/>
                                        </p:tgtEl>
                                        <p:attrNameLst>
                                          <p:attrName>ppt_x</p:attrName>
                                        </p:attrNameLst>
                                      </p:cBhvr>
                                      <p:tavLst>
                                        <p:tav tm="0">
                                          <p:val>
                                            <p:strVal val="ppt_x"/>
                                          </p:val>
                                        </p:tav>
                                        <p:tav tm="100000">
                                          <p:val>
                                            <p:strVal val="1+ppt_w/2"/>
                                          </p:val>
                                        </p:tav>
                                      </p:tavLst>
                                    </p:anim>
                                    <p:anim calcmode="lin" valueType="num">
                                      <p:cBhvr additive="base">
                                        <p:cTn id="313" dur="4000"/>
                                        <p:tgtEl>
                                          <p:spTgt spid="125"/>
                                        </p:tgtEl>
                                        <p:attrNameLst>
                                          <p:attrName>ppt_y</p:attrName>
                                        </p:attrNameLst>
                                      </p:cBhvr>
                                      <p:tavLst>
                                        <p:tav tm="0">
                                          <p:val>
                                            <p:strVal val="ppt_y"/>
                                          </p:val>
                                        </p:tav>
                                        <p:tav tm="100000">
                                          <p:val>
                                            <p:strVal val="0-ppt_h/2"/>
                                          </p:val>
                                        </p:tav>
                                      </p:tavLst>
                                    </p:anim>
                                    <p:set>
                                      <p:cBhvr>
                                        <p:cTn id="314" dur="1" fill="hold">
                                          <p:stCondLst>
                                            <p:cond delay="3999"/>
                                          </p:stCondLst>
                                        </p:cTn>
                                        <p:tgtEl>
                                          <p:spTgt spid="125"/>
                                        </p:tgtEl>
                                        <p:attrNameLst>
                                          <p:attrName>style.visibility</p:attrName>
                                        </p:attrNameLst>
                                      </p:cBhvr>
                                      <p:to>
                                        <p:strVal val="hidden"/>
                                      </p:to>
                                    </p:set>
                                  </p:childTnLst>
                                </p:cTn>
                              </p:par>
                              <p:par>
                                <p:cTn id="315" presetID="19" presetClass="entr" presetSubtype="5" fill="hold" nodeType="withEffect">
                                  <p:stCondLst>
                                    <p:cond delay="0"/>
                                  </p:stCondLst>
                                  <p:childTnLst>
                                    <p:set>
                                      <p:cBhvr>
                                        <p:cTn id="316" dur="1" fill="hold">
                                          <p:stCondLst>
                                            <p:cond delay="0"/>
                                          </p:stCondLst>
                                        </p:cTn>
                                        <p:tgtEl>
                                          <p:spTgt spid="128"/>
                                        </p:tgtEl>
                                        <p:attrNameLst>
                                          <p:attrName>style.visibility</p:attrName>
                                        </p:attrNameLst>
                                      </p:cBhvr>
                                      <p:to>
                                        <p:strVal val="visible"/>
                                      </p:to>
                                    </p:set>
                                    <p:anim calcmode="lin" valueType="num">
                                      <p:cBhvr>
                                        <p:cTn id="317" dur="4000" fill="hold"/>
                                        <p:tgtEl>
                                          <p:spTgt spid="128"/>
                                        </p:tgtEl>
                                        <p:attrNameLst>
                                          <p:attrName>ppt_w</p:attrName>
                                        </p:attrNameLst>
                                      </p:cBhvr>
                                      <p:tavLst>
                                        <p:tav tm="0">
                                          <p:val>
                                            <p:strVal val="#ppt_w"/>
                                          </p:val>
                                        </p:tav>
                                        <p:tav tm="100000">
                                          <p:val>
                                            <p:strVal val="#ppt_w"/>
                                          </p:val>
                                        </p:tav>
                                      </p:tavLst>
                                    </p:anim>
                                    <p:anim calcmode="lin" valueType="num">
                                      <p:cBhvr>
                                        <p:cTn id="318" dur="4000" fill="hold"/>
                                        <p:tgtEl>
                                          <p:spTgt spid="12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nodeType="withEffect">
                                  <p:stCondLst>
                                    <p:cond delay="0"/>
                                  </p:stCondLst>
                                  <p:childTnLst>
                                    <p:animRot by="-21600000">
                                      <p:cBhvr>
                                        <p:cTn id="320" dur="4000" fill="hold"/>
                                        <p:tgtEl>
                                          <p:spTgt spid="128"/>
                                        </p:tgtEl>
                                        <p:attrNameLst>
                                          <p:attrName>r</p:attrName>
                                        </p:attrNameLst>
                                      </p:cBhvr>
                                    </p:animRot>
                                  </p:childTnLst>
                                </p:cTn>
                              </p:par>
                              <p:par>
                                <p:cTn id="321" presetID="2" presetClass="exit" presetSubtype="3" fill="hold" nodeType="withEffect">
                                  <p:stCondLst>
                                    <p:cond delay="0"/>
                                  </p:stCondLst>
                                  <p:childTnLst>
                                    <p:anim calcmode="lin" valueType="num">
                                      <p:cBhvr additive="base">
                                        <p:cTn id="322" dur="4000"/>
                                        <p:tgtEl>
                                          <p:spTgt spid="128"/>
                                        </p:tgtEl>
                                        <p:attrNameLst>
                                          <p:attrName>ppt_x</p:attrName>
                                        </p:attrNameLst>
                                      </p:cBhvr>
                                      <p:tavLst>
                                        <p:tav tm="0">
                                          <p:val>
                                            <p:strVal val="ppt_x"/>
                                          </p:val>
                                        </p:tav>
                                        <p:tav tm="100000">
                                          <p:val>
                                            <p:strVal val="1+ppt_w/2"/>
                                          </p:val>
                                        </p:tav>
                                      </p:tavLst>
                                    </p:anim>
                                    <p:anim calcmode="lin" valueType="num">
                                      <p:cBhvr additive="base">
                                        <p:cTn id="323" dur="4000"/>
                                        <p:tgtEl>
                                          <p:spTgt spid="128"/>
                                        </p:tgtEl>
                                        <p:attrNameLst>
                                          <p:attrName>ppt_y</p:attrName>
                                        </p:attrNameLst>
                                      </p:cBhvr>
                                      <p:tavLst>
                                        <p:tav tm="0">
                                          <p:val>
                                            <p:strVal val="ppt_y"/>
                                          </p:val>
                                        </p:tav>
                                        <p:tav tm="100000">
                                          <p:val>
                                            <p:strVal val="0-ppt_h/2"/>
                                          </p:val>
                                        </p:tav>
                                      </p:tavLst>
                                    </p:anim>
                                    <p:set>
                                      <p:cBhvr>
                                        <p:cTn id="324" dur="1" fill="hold">
                                          <p:stCondLst>
                                            <p:cond delay="3999"/>
                                          </p:stCondLst>
                                        </p:cTn>
                                        <p:tgtEl>
                                          <p:spTgt spid="128"/>
                                        </p:tgtEl>
                                        <p:attrNameLst>
                                          <p:attrName>style.visibility</p:attrName>
                                        </p:attrNameLst>
                                      </p:cBhvr>
                                      <p:to>
                                        <p:strVal val="hidden"/>
                                      </p:to>
                                    </p:set>
                                  </p:childTnLst>
                                </p:cTn>
                              </p:par>
                              <p:par>
                                <p:cTn id="325" presetID="19" presetClass="entr" presetSubtype="5" fill="hold" nodeType="withEffect">
                                  <p:stCondLst>
                                    <p:cond delay="0"/>
                                  </p:stCondLst>
                                  <p:childTnLst>
                                    <p:set>
                                      <p:cBhvr>
                                        <p:cTn id="326" dur="1" fill="hold">
                                          <p:stCondLst>
                                            <p:cond delay="0"/>
                                          </p:stCondLst>
                                        </p:cTn>
                                        <p:tgtEl>
                                          <p:spTgt spid="131"/>
                                        </p:tgtEl>
                                        <p:attrNameLst>
                                          <p:attrName>style.visibility</p:attrName>
                                        </p:attrNameLst>
                                      </p:cBhvr>
                                      <p:to>
                                        <p:strVal val="visible"/>
                                      </p:to>
                                    </p:set>
                                    <p:anim calcmode="lin" valueType="num">
                                      <p:cBhvr>
                                        <p:cTn id="327" dur="4000" fill="hold"/>
                                        <p:tgtEl>
                                          <p:spTgt spid="131"/>
                                        </p:tgtEl>
                                        <p:attrNameLst>
                                          <p:attrName>ppt_w</p:attrName>
                                        </p:attrNameLst>
                                      </p:cBhvr>
                                      <p:tavLst>
                                        <p:tav tm="0">
                                          <p:val>
                                            <p:strVal val="#ppt_w"/>
                                          </p:val>
                                        </p:tav>
                                        <p:tav tm="100000">
                                          <p:val>
                                            <p:strVal val="#ppt_w"/>
                                          </p:val>
                                        </p:tav>
                                      </p:tavLst>
                                    </p:anim>
                                    <p:anim calcmode="lin" valueType="num">
                                      <p:cBhvr>
                                        <p:cTn id="328" dur="4000" fill="hold"/>
                                        <p:tgtEl>
                                          <p:spTgt spid="131"/>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nodeType="withEffect">
                                  <p:stCondLst>
                                    <p:cond delay="0"/>
                                  </p:stCondLst>
                                  <p:childTnLst>
                                    <p:animRot by="-21600000">
                                      <p:cBhvr>
                                        <p:cTn id="330" dur="4000" fill="hold"/>
                                        <p:tgtEl>
                                          <p:spTgt spid="131"/>
                                        </p:tgtEl>
                                        <p:attrNameLst>
                                          <p:attrName>r</p:attrName>
                                        </p:attrNameLst>
                                      </p:cBhvr>
                                    </p:animRot>
                                  </p:childTnLst>
                                </p:cTn>
                              </p:par>
                              <p:par>
                                <p:cTn id="331" presetID="2" presetClass="exit" presetSubtype="3" fill="hold" nodeType="withEffect">
                                  <p:stCondLst>
                                    <p:cond delay="0"/>
                                  </p:stCondLst>
                                  <p:childTnLst>
                                    <p:anim calcmode="lin" valueType="num">
                                      <p:cBhvr additive="base">
                                        <p:cTn id="332" dur="4000"/>
                                        <p:tgtEl>
                                          <p:spTgt spid="131"/>
                                        </p:tgtEl>
                                        <p:attrNameLst>
                                          <p:attrName>ppt_x</p:attrName>
                                        </p:attrNameLst>
                                      </p:cBhvr>
                                      <p:tavLst>
                                        <p:tav tm="0">
                                          <p:val>
                                            <p:strVal val="ppt_x"/>
                                          </p:val>
                                        </p:tav>
                                        <p:tav tm="100000">
                                          <p:val>
                                            <p:strVal val="1+ppt_w/2"/>
                                          </p:val>
                                        </p:tav>
                                      </p:tavLst>
                                    </p:anim>
                                    <p:anim calcmode="lin" valueType="num">
                                      <p:cBhvr additive="base">
                                        <p:cTn id="333" dur="4000"/>
                                        <p:tgtEl>
                                          <p:spTgt spid="131"/>
                                        </p:tgtEl>
                                        <p:attrNameLst>
                                          <p:attrName>ppt_y</p:attrName>
                                        </p:attrNameLst>
                                      </p:cBhvr>
                                      <p:tavLst>
                                        <p:tav tm="0">
                                          <p:val>
                                            <p:strVal val="ppt_y"/>
                                          </p:val>
                                        </p:tav>
                                        <p:tav tm="100000">
                                          <p:val>
                                            <p:strVal val="0-ppt_h/2"/>
                                          </p:val>
                                        </p:tav>
                                      </p:tavLst>
                                    </p:anim>
                                    <p:set>
                                      <p:cBhvr>
                                        <p:cTn id="334" dur="1" fill="hold">
                                          <p:stCondLst>
                                            <p:cond delay="3999"/>
                                          </p:stCondLst>
                                        </p:cTn>
                                        <p:tgtEl>
                                          <p:spTgt spid="131"/>
                                        </p:tgtEl>
                                        <p:attrNameLst>
                                          <p:attrName>style.visibility</p:attrName>
                                        </p:attrNameLst>
                                      </p:cBhvr>
                                      <p:to>
                                        <p:strVal val="hidden"/>
                                      </p:to>
                                    </p:set>
                                  </p:childTnLst>
                                </p:cTn>
                              </p:par>
                              <p:par>
                                <p:cTn id="335" presetID="19" presetClass="entr" presetSubtype="5" fill="hold" nodeType="withEffect">
                                  <p:stCondLst>
                                    <p:cond delay="0"/>
                                  </p:stCondLst>
                                  <p:childTnLst>
                                    <p:set>
                                      <p:cBhvr>
                                        <p:cTn id="336" dur="1" fill="hold">
                                          <p:stCondLst>
                                            <p:cond delay="0"/>
                                          </p:stCondLst>
                                        </p:cTn>
                                        <p:tgtEl>
                                          <p:spTgt spid="101"/>
                                        </p:tgtEl>
                                        <p:attrNameLst>
                                          <p:attrName>style.visibility</p:attrName>
                                        </p:attrNameLst>
                                      </p:cBhvr>
                                      <p:to>
                                        <p:strVal val="visible"/>
                                      </p:to>
                                    </p:set>
                                    <p:anim calcmode="lin" valueType="num">
                                      <p:cBhvr>
                                        <p:cTn id="337" dur="4000" fill="hold"/>
                                        <p:tgtEl>
                                          <p:spTgt spid="101"/>
                                        </p:tgtEl>
                                        <p:attrNameLst>
                                          <p:attrName>ppt_w</p:attrName>
                                        </p:attrNameLst>
                                      </p:cBhvr>
                                      <p:tavLst>
                                        <p:tav tm="0">
                                          <p:val>
                                            <p:strVal val="#ppt_w"/>
                                          </p:val>
                                        </p:tav>
                                        <p:tav tm="100000">
                                          <p:val>
                                            <p:strVal val="#ppt_w"/>
                                          </p:val>
                                        </p:tav>
                                      </p:tavLst>
                                    </p:anim>
                                    <p:anim calcmode="lin" valueType="num">
                                      <p:cBhvr>
                                        <p:cTn id="338" dur="4000" fill="hold"/>
                                        <p:tgtEl>
                                          <p:spTgt spid="10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nodeType="withEffect">
                                  <p:stCondLst>
                                    <p:cond delay="0"/>
                                  </p:stCondLst>
                                  <p:childTnLst>
                                    <p:animRot by="21600000">
                                      <p:cBhvr>
                                        <p:cTn id="340" dur="4000" fill="hold"/>
                                        <p:tgtEl>
                                          <p:spTgt spid="101"/>
                                        </p:tgtEl>
                                        <p:attrNameLst>
                                          <p:attrName>r</p:attrName>
                                        </p:attrNameLst>
                                      </p:cBhvr>
                                    </p:animRot>
                                  </p:childTnLst>
                                </p:cTn>
                              </p:par>
                              <p:par>
                                <p:cTn id="341" presetID="2" presetClass="exit" presetSubtype="9" fill="hold" nodeType="withEffect">
                                  <p:stCondLst>
                                    <p:cond delay="0"/>
                                  </p:stCondLst>
                                  <p:childTnLst>
                                    <p:anim calcmode="lin" valueType="num">
                                      <p:cBhvr additive="base">
                                        <p:cTn id="342" dur="4000"/>
                                        <p:tgtEl>
                                          <p:spTgt spid="101"/>
                                        </p:tgtEl>
                                        <p:attrNameLst>
                                          <p:attrName>ppt_x</p:attrName>
                                        </p:attrNameLst>
                                      </p:cBhvr>
                                      <p:tavLst>
                                        <p:tav tm="0">
                                          <p:val>
                                            <p:strVal val="ppt_x"/>
                                          </p:val>
                                        </p:tav>
                                        <p:tav tm="100000">
                                          <p:val>
                                            <p:strVal val="0-ppt_w/2"/>
                                          </p:val>
                                        </p:tav>
                                      </p:tavLst>
                                    </p:anim>
                                    <p:anim calcmode="lin" valueType="num">
                                      <p:cBhvr additive="base">
                                        <p:cTn id="343" dur="4000"/>
                                        <p:tgtEl>
                                          <p:spTgt spid="101"/>
                                        </p:tgtEl>
                                        <p:attrNameLst>
                                          <p:attrName>ppt_y</p:attrName>
                                        </p:attrNameLst>
                                      </p:cBhvr>
                                      <p:tavLst>
                                        <p:tav tm="0">
                                          <p:val>
                                            <p:strVal val="ppt_y"/>
                                          </p:val>
                                        </p:tav>
                                        <p:tav tm="100000">
                                          <p:val>
                                            <p:strVal val="0-ppt_h/2"/>
                                          </p:val>
                                        </p:tav>
                                      </p:tavLst>
                                    </p:anim>
                                    <p:set>
                                      <p:cBhvr>
                                        <p:cTn id="344" dur="1" fill="hold">
                                          <p:stCondLst>
                                            <p:cond delay="3999"/>
                                          </p:stCondLst>
                                        </p:cTn>
                                        <p:tgtEl>
                                          <p:spTgt spid="101"/>
                                        </p:tgtEl>
                                        <p:attrNameLst>
                                          <p:attrName>style.visibility</p:attrName>
                                        </p:attrNameLst>
                                      </p:cBhvr>
                                      <p:to>
                                        <p:strVal val="hidden"/>
                                      </p:to>
                                    </p:set>
                                  </p:childTnLst>
                                </p:cTn>
                              </p:par>
                              <p:par>
                                <p:cTn id="345" presetID="19" presetClass="entr" presetSubtype="5" fill="hold" nodeType="withEffect">
                                  <p:stCondLst>
                                    <p:cond delay="0"/>
                                  </p:stCondLst>
                                  <p:childTnLst>
                                    <p:set>
                                      <p:cBhvr>
                                        <p:cTn id="346" dur="1" fill="hold">
                                          <p:stCondLst>
                                            <p:cond delay="0"/>
                                          </p:stCondLst>
                                        </p:cTn>
                                        <p:tgtEl>
                                          <p:spTgt spid="71"/>
                                        </p:tgtEl>
                                        <p:attrNameLst>
                                          <p:attrName>style.visibility</p:attrName>
                                        </p:attrNameLst>
                                      </p:cBhvr>
                                      <p:to>
                                        <p:strVal val="visible"/>
                                      </p:to>
                                    </p:set>
                                    <p:anim calcmode="lin" valueType="num">
                                      <p:cBhvr>
                                        <p:cTn id="347" dur="4000" fill="hold"/>
                                        <p:tgtEl>
                                          <p:spTgt spid="71"/>
                                        </p:tgtEl>
                                        <p:attrNameLst>
                                          <p:attrName>ppt_w</p:attrName>
                                        </p:attrNameLst>
                                      </p:cBhvr>
                                      <p:tavLst>
                                        <p:tav tm="0">
                                          <p:val>
                                            <p:strVal val="#ppt_w"/>
                                          </p:val>
                                        </p:tav>
                                        <p:tav tm="100000">
                                          <p:val>
                                            <p:strVal val="#ppt_w"/>
                                          </p:val>
                                        </p:tav>
                                      </p:tavLst>
                                    </p:anim>
                                    <p:anim calcmode="lin" valueType="num">
                                      <p:cBhvr>
                                        <p:cTn id="348" dur="4000" fill="hold"/>
                                        <p:tgtEl>
                                          <p:spTgt spid="71"/>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71"/>
                                        </p:tgtEl>
                                        <p:attrNameLst>
                                          <p:attrName>r</p:attrName>
                                        </p:attrNameLst>
                                      </p:cBhvr>
                                    </p:animRot>
                                  </p:childTnLst>
                                </p:cTn>
                              </p:par>
                              <p:par>
                                <p:cTn id="351" presetID="2" presetClass="exit" presetSubtype="9" fill="hold" nodeType="withEffect">
                                  <p:stCondLst>
                                    <p:cond delay="0"/>
                                  </p:stCondLst>
                                  <p:childTnLst>
                                    <p:anim calcmode="lin" valueType="num">
                                      <p:cBhvr additive="base">
                                        <p:cTn id="352" dur="4000"/>
                                        <p:tgtEl>
                                          <p:spTgt spid="71"/>
                                        </p:tgtEl>
                                        <p:attrNameLst>
                                          <p:attrName>ppt_x</p:attrName>
                                        </p:attrNameLst>
                                      </p:cBhvr>
                                      <p:tavLst>
                                        <p:tav tm="0">
                                          <p:val>
                                            <p:strVal val="ppt_x"/>
                                          </p:val>
                                        </p:tav>
                                        <p:tav tm="100000">
                                          <p:val>
                                            <p:strVal val="0-ppt_w/2"/>
                                          </p:val>
                                        </p:tav>
                                      </p:tavLst>
                                    </p:anim>
                                    <p:anim calcmode="lin" valueType="num">
                                      <p:cBhvr additive="base">
                                        <p:cTn id="353" dur="4000"/>
                                        <p:tgtEl>
                                          <p:spTgt spid="71"/>
                                        </p:tgtEl>
                                        <p:attrNameLst>
                                          <p:attrName>ppt_y</p:attrName>
                                        </p:attrNameLst>
                                      </p:cBhvr>
                                      <p:tavLst>
                                        <p:tav tm="0">
                                          <p:val>
                                            <p:strVal val="ppt_y"/>
                                          </p:val>
                                        </p:tav>
                                        <p:tav tm="100000">
                                          <p:val>
                                            <p:strVal val="0-ppt_h/2"/>
                                          </p:val>
                                        </p:tav>
                                      </p:tavLst>
                                    </p:anim>
                                    <p:set>
                                      <p:cBhvr>
                                        <p:cTn id="354" dur="1" fill="hold">
                                          <p:stCondLst>
                                            <p:cond delay="3999"/>
                                          </p:stCondLst>
                                        </p:cTn>
                                        <p:tgtEl>
                                          <p:spTgt spid="71"/>
                                        </p:tgtEl>
                                        <p:attrNameLst>
                                          <p:attrName>style.visibility</p:attrName>
                                        </p:attrNameLst>
                                      </p:cBhvr>
                                      <p:to>
                                        <p:strVal val="hidden"/>
                                      </p:to>
                                    </p:set>
                                  </p:childTnLst>
                                </p:cTn>
                              </p:par>
                              <p:par>
                                <p:cTn id="355" presetID="19" presetClass="entr" presetSubtype="5" fill="hold"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000" fill="hold"/>
                                        <p:tgtEl>
                                          <p:spTgt spid="74"/>
                                        </p:tgtEl>
                                        <p:attrNameLst>
                                          <p:attrName>ppt_w</p:attrName>
                                        </p:attrNameLst>
                                      </p:cBhvr>
                                      <p:tavLst>
                                        <p:tav tm="0">
                                          <p:val>
                                            <p:strVal val="#ppt_w"/>
                                          </p:val>
                                        </p:tav>
                                        <p:tav tm="100000">
                                          <p:val>
                                            <p:strVal val="#ppt_w"/>
                                          </p:val>
                                        </p:tav>
                                      </p:tavLst>
                                    </p:anim>
                                    <p:anim calcmode="lin" valueType="num">
                                      <p:cBhvr>
                                        <p:cTn id="358" dur="40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nodeType="withEffect">
                                  <p:stCondLst>
                                    <p:cond delay="0"/>
                                  </p:stCondLst>
                                  <p:childTnLst>
                                    <p:animRot by="21600000">
                                      <p:cBhvr>
                                        <p:cTn id="360" dur="4000" fill="hold"/>
                                        <p:tgtEl>
                                          <p:spTgt spid="74"/>
                                        </p:tgtEl>
                                        <p:attrNameLst>
                                          <p:attrName>r</p:attrName>
                                        </p:attrNameLst>
                                      </p:cBhvr>
                                    </p:animRot>
                                  </p:childTnLst>
                                </p:cTn>
                              </p:par>
                              <p:par>
                                <p:cTn id="361" presetID="2" presetClass="exit" presetSubtype="9" fill="hold" nodeType="withEffect">
                                  <p:stCondLst>
                                    <p:cond delay="0"/>
                                  </p:stCondLst>
                                  <p:childTnLst>
                                    <p:anim calcmode="lin" valueType="num">
                                      <p:cBhvr additive="base">
                                        <p:cTn id="362" dur="4000"/>
                                        <p:tgtEl>
                                          <p:spTgt spid="74"/>
                                        </p:tgtEl>
                                        <p:attrNameLst>
                                          <p:attrName>ppt_x</p:attrName>
                                        </p:attrNameLst>
                                      </p:cBhvr>
                                      <p:tavLst>
                                        <p:tav tm="0">
                                          <p:val>
                                            <p:strVal val="ppt_x"/>
                                          </p:val>
                                        </p:tav>
                                        <p:tav tm="100000">
                                          <p:val>
                                            <p:strVal val="0-ppt_w/2"/>
                                          </p:val>
                                        </p:tav>
                                      </p:tavLst>
                                    </p:anim>
                                    <p:anim calcmode="lin" valueType="num">
                                      <p:cBhvr additive="base">
                                        <p:cTn id="363" dur="4000"/>
                                        <p:tgtEl>
                                          <p:spTgt spid="74"/>
                                        </p:tgtEl>
                                        <p:attrNameLst>
                                          <p:attrName>ppt_y</p:attrName>
                                        </p:attrNameLst>
                                      </p:cBhvr>
                                      <p:tavLst>
                                        <p:tav tm="0">
                                          <p:val>
                                            <p:strVal val="ppt_y"/>
                                          </p:val>
                                        </p:tav>
                                        <p:tav tm="100000">
                                          <p:val>
                                            <p:strVal val="0-ppt_h/2"/>
                                          </p:val>
                                        </p:tav>
                                      </p:tavLst>
                                    </p:anim>
                                    <p:set>
                                      <p:cBhvr>
                                        <p:cTn id="364" dur="1" fill="hold">
                                          <p:stCondLst>
                                            <p:cond delay="3999"/>
                                          </p:stCondLst>
                                        </p:cTn>
                                        <p:tgtEl>
                                          <p:spTgt spid="74"/>
                                        </p:tgtEl>
                                        <p:attrNameLst>
                                          <p:attrName>style.visibility</p:attrName>
                                        </p:attrNameLst>
                                      </p:cBhvr>
                                      <p:to>
                                        <p:strVal val="hidden"/>
                                      </p:to>
                                    </p:set>
                                  </p:childTnLst>
                                </p:cTn>
                              </p:par>
                              <p:par>
                                <p:cTn id="365" presetID="19" presetClass="entr" presetSubtype="5" fill="hold" nodeType="withEffect">
                                  <p:stCondLst>
                                    <p:cond delay="0"/>
                                  </p:stCondLst>
                                  <p:childTnLst>
                                    <p:set>
                                      <p:cBhvr>
                                        <p:cTn id="366" dur="1" fill="hold">
                                          <p:stCondLst>
                                            <p:cond delay="0"/>
                                          </p:stCondLst>
                                        </p:cTn>
                                        <p:tgtEl>
                                          <p:spTgt spid="77"/>
                                        </p:tgtEl>
                                        <p:attrNameLst>
                                          <p:attrName>style.visibility</p:attrName>
                                        </p:attrNameLst>
                                      </p:cBhvr>
                                      <p:to>
                                        <p:strVal val="visible"/>
                                      </p:to>
                                    </p:set>
                                    <p:anim calcmode="lin" valueType="num">
                                      <p:cBhvr>
                                        <p:cTn id="367" dur="4000" fill="hold"/>
                                        <p:tgtEl>
                                          <p:spTgt spid="77"/>
                                        </p:tgtEl>
                                        <p:attrNameLst>
                                          <p:attrName>ppt_w</p:attrName>
                                        </p:attrNameLst>
                                      </p:cBhvr>
                                      <p:tavLst>
                                        <p:tav tm="0">
                                          <p:val>
                                            <p:strVal val="#ppt_w"/>
                                          </p:val>
                                        </p:tav>
                                        <p:tav tm="100000">
                                          <p:val>
                                            <p:strVal val="#ppt_w"/>
                                          </p:val>
                                        </p:tav>
                                      </p:tavLst>
                                    </p:anim>
                                    <p:anim calcmode="lin" valueType="num">
                                      <p:cBhvr>
                                        <p:cTn id="368" dur="4000" fill="hold"/>
                                        <p:tgtEl>
                                          <p:spTgt spid="77"/>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nodeType="withEffect">
                                  <p:stCondLst>
                                    <p:cond delay="0"/>
                                  </p:stCondLst>
                                  <p:childTnLst>
                                    <p:animRot by="21600000">
                                      <p:cBhvr>
                                        <p:cTn id="370" dur="4000" fill="hold"/>
                                        <p:tgtEl>
                                          <p:spTgt spid="77"/>
                                        </p:tgtEl>
                                        <p:attrNameLst>
                                          <p:attrName>r</p:attrName>
                                        </p:attrNameLst>
                                      </p:cBhvr>
                                    </p:animRot>
                                  </p:childTnLst>
                                </p:cTn>
                              </p:par>
                              <p:par>
                                <p:cTn id="371" presetID="2" presetClass="exit" presetSubtype="9" fill="hold" nodeType="withEffect">
                                  <p:stCondLst>
                                    <p:cond delay="0"/>
                                  </p:stCondLst>
                                  <p:childTnLst>
                                    <p:anim calcmode="lin" valueType="num">
                                      <p:cBhvr additive="base">
                                        <p:cTn id="372" dur="4000"/>
                                        <p:tgtEl>
                                          <p:spTgt spid="77"/>
                                        </p:tgtEl>
                                        <p:attrNameLst>
                                          <p:attrName>ppt_x</p:attrName>
                                        </p:attrNameLst>
                                      </p:cBhvr>
                                      <p:tavLst>
                                        <p:tav tm="0">
                                          <p:val>
                                            <p:strVal val="ppt_x"/>
                                          </p:val>
                                        </p:tav>
                                        <p:tav tm="100000">
                                          <p:val>
                                            <p:strVal val="0-ppt_w/2"/>
                                          </p:val>
                                        </p:tav>
                                      </p:tavLst>
                                    </p:anim>
                                    <p:anim calcmode="lin" valueType="num">
                                      <p:cBhvr additive="base">
                                        <p:cTn id="373" dur="4000"/>
                                        <p:tgtEl>
                                          <p:spTgt spid="77"/>
                                        </p:tgtEl>
                                        <p:attrNameLst>
                                          <p:attrName>ppt_y</p:attrName>
                                        </p:attrNameLst>
                                      </p:cBhvr>
                                      <p:tavLst>
                                        <p:tav tm="0">
                                          <p:val>
                                            <p:strVal val="ppt_y"/>
                                          </p:val>
                                        </p:tav>
                                        <p:tav tm="100000">
                                          <p:val>
                                            <p:strVal val="0-ppt_h/2"/>
                                          </p:val>
                                        </p:tav>
                                      </p:tavLst>
                                    </p:anim>
                                    <p:set>
                                      <p:cBhvr>
                                        <p:cTn id="374" dur="1" fill="hold">
                                          <p:stCondLst>
                                            <p:cond delay="3999"/>
                                          </p:stCondLst>
                                        </p:cTn>
                                        <p:tgtEl>
                                          <p:spTgt spid="77"/>
                                        </p:tgtEl>
                                        <p:attrNameLst>
                                          <p:attrName>style.visibility</p:attrName>
                                        </p:attrNameLst>
                                      </p:cBhvr>
                                      <p:to>
                                        <p:strVal val="hidden"/>
                                      </p:to>
                                    </p:set>
                                  </p:childTnLst>
                                </p:cTn>
                              </p:par>
                              <p:par>
                                <p:cTn id="375" presetID="19" presetClass="entr" presetSubtype="5" fill="hold" nodeType="withEffect">
                                  <p:stCondLst>
                                    <p:cond delay="0"/>
                                  </p:stCondLst>
                                  <p:childTnLst>
                                    <p:set>
                                      <p:cBhvr>
                                        <p:cTn id="376" dur="1" fill="hold">
                                          <p:stCondLst>
                                            <p:cond delay="0"/>
                                          </p:stCondLst>
                                        </p:cTn>
                                        <p:tgtEl>
                                          <p:spTgt spid="80"/>
                                        </p:tgtEl>
                                        <p:attrNameLst>
                                          <p:attrName>style.visibility</p:attrName>
                                        </p:attrNameLst>
                                      </p:cBhvr>
                                      <p:to>
                                        <p:strVal val="visible"/>
                                      </p:to>
                                    </p:set>
                                    <p:anim calcmode="lin" valueType="num">
                                      <p:cBhvr>
                                        <p:cTn id="377" dur="4000" fill="hold"/>
                                        <p:tgtEl>
                                          <p:spTgt spid="80"/>
                                        </p:tgtEl>
                                        <p:attrNameLst>
                                          <p:attrName>ppt_w</p:attrName>
                                        </p:attrNameLst>
                                      </p:cBhvr>
                                      <p:tavLst>
                                        <p:tav tm="0">
                                          <p:val>
                                            <p:strVal val="#ppt_w"/>
                                          </p:val>
                                        </p:tav>
                                        <p:tav tm="100000">
                                          <p:val>
                                            <p:strVal val="#ppt_w"/>
                                          </p:val>
                                        </p:tav>
                                      </p:tavLst>
                                    </p:anim>
                                    <p:anim calcmode="lin" valueType="num">
                                      <p:cBhvr>
                                        <p:cTn id="378" dur="4000" fill="hold"/>
                                        <p:tgtEl>
                                          <p:spTgt spid="8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nodeType="withEffect">
                                  <p:stCondLst>
                                    <p:cond delay="0"/>
                                  </p:stCondLst>
                                  <p:childTnLst>
                                    <p:animRot by="21600000">
                                      <p:cBhvr>
                                        <p:cTn id="380" dur="4000" fill="hold"/>
                                        <p:tgtEl>
                                          <p:spTgt spid="80"/>
                                        </p:tgtEl>
                                        <p:attrNameLst>
                                          <p:attrName>r</p:attrName>
                                        </p:attrNameLst>
                                      </p:cBhvr>
                                    </p:animRot>
                                  </p:childTnLst>
                                </p:cTn>
                              </p:par>
                              <p:par>
                                <p:cTn id="381" presetID="2" presetClass="exit" presetSubtype="9" fill="hold" nodeType="withEffect">
                                  <p:stCondLst>
                                    <p:cond delay="0"/>
                                  </p:stCondLst>
                                  <p:childTnLst>
                                    <p:anim calcmode="lin" valueType="num">
                                      <p:cBhvr additive="base">
                                        <p:cTn id="382" dur="4000"/>
                                        <p:tgtEl>
                                          <p:spTgt spid="80"/>
                                        </p:tgtEl>
                                        <p:attrNameLst>
                                          <p:attrName>ppt_x</p:attrName>
                                        </p:attrNameLst>
                                      </p:cBhvr>
                                      <p:tavLst>
                                        <p:tav tm="0">
                                          <p:val>
                                            <p:strVal val="ppt_x"/>
                                          </p:val>
                                        </p:tav>
                                        <p:tav tm="100000">
                                          <p:val>
                                            <p:strVal val="0-ppt_w/2"/>
                                          </p:val>
                                        </p:tav>
                                      </p:tavLst>
                                    </p:anim>
                                    <p:anim calcmode="lin" valueType="num">
                                      <p:cBhvr additive="base">
                                        <p:cTn id="383" dur="4000"/>
                                        <p:tgtEl>
                                          <p:spTgt spid="80"/>
                                        </p:tgtEl>
                                        <p:attrNameLst>
                                          <p:attrName>ppt_y</p:attrName>
                                        </p:attrNameLst>
                                      </p:cBhvr>
                                      <p:tavLst>
                                        <p:tav tm="0">
                                          <p:val>
                                            <p:strVal val="ppt_y"/>
                                          </p:val>
                                        </p:tav>
                                        <p:tav tm="100000">
                                          <p:val>
                                            <p:strVal val="0-ppt_h/2"/>
                                          </p:val>
                                        </p:tav>
                                      </p:tavLst>
                                    </p:anim>
                                    <p:set>
                                      <p:cBhvr>
                                        <p:cTn id="384" dur="1" fill="hold">
                                          <p:stCondLst>
                                            <p:cond delay="3999"/>
                                          </p:stCondLst>
                                        </p:cTn>
                                        <p:tgtEl>
                                          <p:spTgt spid="80"/>
                                        </p:tgtEl>
                                        <p:attrNameLst>
                                          <p:attrName>style.visibility</p:attrName>
                                        </p:attrNameLst>
                                      </p:cBhvr>
                                      <p:to>
                                        <p:strVal val="hidden"/>
                                      </p:to>
                                    </p:set>
                                  </p:childTnLst>
                                </p:cTn>
                              </p:par>
                              <p:par>
                                <p:cTn id="385" presetID="19" presetClass="entr" presetSubtype="5" fill="hold" nodeType="withEffect">
                                  <p:stCondLst>
                                    <p:cond delay="0"/>
                                  </p:stCondLst>
                                  <p:childTnLst>
                                    <p:set>
                                      <p:cBhvr>
                                        <p:cTn id="386" dur="1" fill="hold">
                                          <p:stCondLst>
                                            <p:cond delay="0"/>
                                          </p:stCondLst>
                                        </p:cTn>
                                        <p:tgtEl>
                                          <p:spTgt spid="83"/>
                                        </p:tgtEl>
                                        <p:attrNameLst>
                                          <p:attrName>style.visibility</p:attrName>
                                        </p:attrNameLst>
                                      </p:cBhvr>
                                      <p:to>
                                        <p:strVal val="visible"/>
                                      </p:to>
                                    </p:set>
                                    <p:anim calcmode="lin" valueType="num">
                                      <p:cBhvr>
                                        <p:cTn id="387" dur="4000" fill="hold"/>
                                        <p:tgtEl>
                                          <p:spTgt spid="83"/>
                                        </p:tgtEl>
                                        <p:attrNameLst>
                                          <p:attrName>ppt_w</p:attrName>
                                        </p:attrNameLst>
                                      </p:cBhvr>
                                      <p:tavLst>
                                        <p:tav tm="0">
                                          <p:val>
                                            <p:strVal val="#ppt_w"/>
                                          </p:val>
                                        </p:tav>
                                        <p:tav tm="100000">
                                          <p:val>
                                            <p:strVal val="#ppt_w"/>
                                          </p:val>
                                        </p:tav>
                                      </p:tavLst>
                                    </p:anim>
                                    <p:anim calcmode="lin" valueType="num">
                                      <p:cBhvr>
                                        <p:cTn id="388" dur="4000" fill="hold"/>
                                        <p:tgtEl>
                                          <p:spTgt spid="83"/>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nodeType="withEffect">
                                  <p:stCondLst>
                                    <p:cond delay="0"/>
                                  </p:stCondLst>
                                  <p:childTnLst>
                                    <p:animRot by="21600000">
                                      <p:cBhvr>
                                        <p:cTn id="390" dur="4000" fill="hold"/>
                                        <p:tgtEl>
                                          <p:spTgt spid="83"/>
                                        </p:tgtEl>
                                        <p:attrNameLst>
                                          <p:attrName>r</p:attrName>
                                        </p:attrNameLst>
                                      </p:cBhvr>
                                    </p:animRot>
                                  </p:childTnLst>
                                </p:cTn>
                              </p:par>
                              <p:par>
                                <p:cTn id="391" presetID="2" presetClass="exit" presetSubtype="9" fill="hold" nodeType="withEffect">
                                  <p:stCondLst>
                                    <p:cond delay="0"/>
                                  </p:stCondLst>
                                  <p:childTnLst>
                                    <p:anim calcmode="lin" valueType="num">
                                      <p:cBhvr additive="base">
                                        <p:cTn id="392" dur="4000"/>
                                        <p:tgtEl>
                                          <p:spTgt spid="83"/>
                                        </p:tgtEl>
                                        <p:attrNameLst>
                                          <p:attrName>ppt_x</p:attrName>
                                        </p:attrNameLst>
                                      </p:cBhvr>
                                      <p:tavLst>
                                        <p:tav tm="0">
                                          <p:val>
                                            <p:strVal val="ppt_x"/>
                                          </p:val>
                                        </p:tav>
                                        <p:tav tm="100000">
                                          <p:val>
                                            <p:strVal val="0-ppt_w/2"/>
                                          </p:val>
                                        </p:tav>
                                      </p:tavLst>
                                    </p:anim>
                                    <p:anim calcmode="lin" valueType="num">
                                      <p:cBhvr additive="base">
                                        <p:cTn id="393" dur="4000"/>
                                        <p:tgtEl>
                                          <p:spTgt spid="83"/>
                                        </p:tgtEl>
                                        <p:attrNameLst>
                                          <p:attrName>ppt_y</p:attrName>
                                        </p:attrNameLst>
                                      </p:cBhvr>
                                      <p:tavLst>
                                        <p:tav tm="0">
                                          <p:val>
                                            <p:strVal val="ppt_y"/>
                                          </p:val>
                                        </p:tav>
                                        <p:tav tm="100000">
                                          <p:val>
                                            <p:strVal val="0-ppt_h/2"/>
                                          </p:val>
                                        </p:tav>
                                      </p:tavLst>
                                    </p:anim>
                                    <p:set>
                                      <p:cBhvr>
                                        <p:cTn id="394" dur="1" fill="hold">
                                          <p:stCondLst>
                                            <p:cond delay="3999"/>
                                          </p:stCondLst>
                                        </p:cTn>
                                        <p:tgtEl>
                                          <p:spTgt spid="83"/>
                                        </p:tgtEl>
                                        <p:attrNameLst>
                                          <p:attrName>style.visibility</p:attrName>
                                        </p:attrNameLst>
                                      </p:cBhvr>
                                      <p:to>
                                        <p:strVal val="hidden"/>
                                      </p:to>
                                    </p:set>
                                  </p:childTnLst>
                                </p:cTn>
                              </p:par>
                              <p:par>
                                <p:cTn id="395" presetID="19" presetClass="entr" presetSubtype="5" fill="hold" nodeType="withEffect">
                                  <p:stCondLst>
                                    <p:cond delay="0"/>
                                  </p:stCondLst>
                                  <p:childTnLst>
                                    <p:set>
                                      <p:cBhvr>
                                        <p:cTn id="396" dur="1" fill="hold">
                                          <p:stCondLst>
                                            <p:cond delay="0"/>
                                          </p:stCondLst>
                                        </p:cTn>
                                        <p:tgtEl>
                                          <p:spTgt spid="86"/>
                                        </p:tgtEl>
                                        <p:attrNameLst>
                                          <p:attrName>style.visibility</p:attrName>
                                        </p:attrNameLst>
                                      </p:cBhvr>
                                      <p:to>
                                        <p:strVal val="visible"/>
                                      </p:to>
                                    </p:set>
                                    <p:anim calcmode="lin" valueType="num">
                                      <p:cBhvr>
                                        <p:cTn id="397" dur="4000" fill="hold"/>
                                        <p:tgtEl>
                                          <p:spTgt spid="86"/>
                                        </p:tgtEl>
                                        <p:attrNameLst>
                                          <p:attrName>ppt_w</p:attrName>
                                        </p:attrNameLst>
                                      </p:cBhvr>
                                      <p:tavLst>
                                        <p:tav tm="0">
                                          <p:val>
                                            <p:strVal val="#ppt_w"/>
                                          </p:val>
                                        </p:tav>
                                        <p:tav tm="100000">
                                          <p:val>
                                            <p:strVal val="#ppt_w"/>
                                          </p:val>
                                        </p:tav>
                                      </p:tavLst>
                                    </p:anim>
                                    <p:anim calcmode="lin" valueType="num">
                                      <p:cBhvr>
                                        <p:cTn id="398" dur="4000" fill="hold"/>
                                        <p:tgtEl>
                                          <p:spTgt spid="8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nodeType="withEffect">
                                  <p:stCondLst>
                                    <p:cond delay="0"/>
                                  </p:stCondLst>
                                  <p:childTnLst>
                                    <p:animRot by="21600000">
                                      <p:cBhvr>
                                        <p:cTn id="400" dur="4000" fill="hold"/>
                                        <p:tgtEl>
                                          <p:spTgt spid="86"/>
                                        </p:tgtEl>
                                        <p:attrNameLst>
                                          <p:attrName>r</p:attrName>
                                        </p:attrNameLst>
                                      </p:cBhvr>
                                    </p:animRot>
                                  </p:childTnLst>
                                </p:cTn>
                              </p:par>
                              <p:par>
                                <p:cTn id="401" presetID="2" presetClass="exit" presetSubtype="9" fill="hold" nodeType="withEffect">
                                  <p:stCondLst>
                                    <p:cond delay="0"/>
                                  </p:stCondLst>
                                  <p:childTnLst>
                                    <p:anim calcmode="lin" valueType="num">
                                      <p:cBhvr additive="base">
                                        <p:cTn id="402" dur="4000"/>
                                        <p:tgtEl>
                                          <p:spTgt spid="86"/>
                                        </p:tgtEl>
                                        <p:attrNameLst>
                                          <p:attrName>ppt_x</p:attrName>
                                        </p:attrNameLst>
                                      </p:cBhvr>
                                      <p:tavLst>
                                        <p:tav tm="0">
                                          <p:val>
                                            <p:strVal val="ppt_x"/>
                                          </p:val>
                                        </p:tav>
                                        <p:tav tm="100000">
                                          <p:val>
                                            <p:strVal val="0-ppt_w/2"/>
                                          </p:val>
                                        </p:tav>
                                      </p:tavLst>
                                    </p:anim>
                                    <p:anim calcmode="lin" valueType="num">
                                      <p:cBhvr additive="base">
                                        <p:cTn id="403" dur="4000"/>
                                        <p:tgtEl>
                                          <p:spTgt spid="86"/>
                                        </p:tgtEl>
                                        <p:attrNameLst>
                                          <p:attrName>ppt_y</p:attrName>
                                        </p:attrNameLst>
                                      </p:cBhvr>
                                      <p:tavLst>
                                        <p:tav tm="0">
                                          <p:val>
                                            <p:strVal val="ppt_y"/>
                                          </p:val>
                                        </p:tav>
                                        <p:tav tm="100000">
                                          <p:val>
                                            <p:strVal val="0-ppt_h/2"/>
                                          </p:val>
                                        </p:tav>
                                      </p:tavLst>
                                    </p:anim>
                                    <p:set>
                                      <p:cBhvr>
                                        <p:cTn id="404" dur="1" fill="hold">
                                          <p:stCondLst>
                                            <p:cond delay="3999"/>
                                          </p:stCondLst>
                                        </p:cTn>
                                        <p:tgtEl>
                                          <p:spTgt spid="86"/>
                                        </p:tgtEl>
                                        <p:attrNameLst>
                                          <p:attrName>style.visibility</p:attrName>
                                        </p:attrNameLst>
                                      </p:cBhvr>
                                      <p:to>
                                        <p:strVal val="hidden"/>
                                      </p:to>
                                    </p:set>
                                  </p:childTnLst>
                                </p:cTn>
                              </p:par>
                              <p:par>
                                <p:cTn id="405" presetID="19" presetClass="entr" presetSubtype="5" fill="hold" nodeType="withEffect">
                                  <p:stCondLst>
                                    <p:cond delay="0"/>
                                  </p:stCondLst>
                                  <p:childTnLst>
                                    <p:set>
                                      <p:cBhvr>
                                        <p:cTn id="406" dur="1" fill="hold">
                                          <p:stCondLst>
                                            <p:cond delay="0"/>
                                          </p:stCondLst>
                                        </p:cTn>
                                        <p:tgtEl>
                                          <p:spTgt spid="89"/>
                                        </p:tgtEl>
                                        <p:attrNameLst>
                                          <p:attrName>style.visibility</p:attrName>
                                        </p:attrNameLst>
                                      </p:cBhvr>
                                      <p:to>
                                        <p:strVal val="visible"/>
                                      </p:to>
                                    </p:set>
                                    <p:anim calcmode="lin" valueType="num">
                                      <p:cBhvr>
                                        <p:cTn id="407" dur="4000" fill="hold"/>
                                        <p:tgtEl>
                                          <p:spTgt spid="89"/>
                                        </p:tgtEl>
                                        <p:attrNameLst>
                                          <p:attrName>ppt_w</p:attrName>
                                        </p:attrNameLst>
                                      </p:cBhvr>
                                      <p:tavLst>
                                        <p:tav tm="0">
                                          <p:val>
                                            <p:strVal val="#ppt_w"/>
                                          </p:val>
                                        </p:tav>
                                        <p:tav tm="100000">
                                          <p:val>
                                            <p:strVal val="#ppt_w"/>
                                          </p:val>
                                        </p:tav>
                                      </p:tavLst>
                                    </p:anim>
                                    <p:anim calcmode="lin" valueType="num">
                                      <p:cBhvr>
                                        <p:cTn id="408" dur="4000" fill="hold"/>
                                        <p:tgtEl>
                                          <p:spTgt spid="8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nodeType="withEffect">
                                  <p:stCondLst>
                                    <p:cond delay="0"/>
                                  </p:stCondLst>
                                  <p:childTnLst>
                                    <p:animRot by="21600000">
                                      <p:cBhvr>
                                        <p:cTn id="410" dur="4000" fill="hold"/>
                                        <p:tgtEl>
                                          <p:spTgt spid="89"/>
                                        </p:tgtEl>
                                        <p:attrNameLst>
                                          <p:attrName>r</p:attrName>
                                        </p:attrNameLst>
                                      </p:cBhvr>
                                    </p:animRot>
                                  </p:childTnLst>
                                </p:cTn>
                              </p:par>
                              <p:par>
                                <p:cTn id="411" presetID="2" presetClass="exit" presetSubtype="9" fill="hold" nodeType="withEffect">
                                  <p:stCondLst>
                                    <p:cond delay="0"/>
                                  </p:stCondLst>
                                  <p:childTnLst>
                                    <p:anim calcmode="lin" valueType="num">
                                      <p:cBhvr additive="base">
                                        <p:cTn id="412" dur="4000"/>
                                        <p:tgtEl>
                                          <p:spTgt spid="89"/>
                                        </p:tgtEl>
                                        <p:attrNameLst>
                                          <p:attrName>ppt_x</p:attrName>
                                        </p:attrNameLst>
                                      </p:cBhvr>
                                      <p:tavLst>
                                        <p:tav tm="0">
                                          <p:val>
                                            <p:strVal val="ppt_x"/>
                                          </p:val>
                                        </p:tav>
                                        <p:tav tm="100000">
                                          <p:val>
                                            <p:strVal val="0-ppt_w/2"/>
                                          </p:val>
                                        </p:tav>
                                      </p:tavLst>
                                    </p:anim>
                                    <p:anim calcmode="lin" valueType="num">
                                      <p:cBhvr additive="base">
                                        <p:cTn id="413" dur="4000"/>
                                        <p:tgtEl>
                                          <p:spTgt spid="89"/>
                                        </p:tgtEl>
                                        <p:attrNameLst>
                                          <p:attrName>ppt_y</p:attrName>
                                        </p:attrNameLst>
                                      </p:cBhvr>
                                      <p:tavLst>
                                        <p:tav tm="0">
                                          <p:val>
                                            <p:strVal val="ppt_y"/>
                                          </p:val>
                                        </p:tav>
                                        <p:tav tm="100000">
                                          <p:val>
                                            <p:strVal val="0-ppt_h/2"/>
                                          </p:val>
                                        </p:tav>
                                      </p:tavLst>
                                    </p:anim>
                                    <p:set>
                                      <p:cBhvr>
                                        <p:cTn id="414" dur="1" fill="hold">
                                          <p:stCondLst>
                                            <p:cond delay="3999"/>
                                          </p:stCondLst>
                                        </p:cTn>
                                        <p:tgtEl>
                                          <p:spTgt spid="89"/>
                                        </p:tgtEl>
                                        <p:attrNameLst>
                                          <p:attrName>style.visibility</p:attrName>
                                        </p:attrNameLst>
                                      </p:cBhvr>
                                      <p:to>
                                        <p:strVal val="hidden"/>
                                      </p:to>
                                    </p:set>
                                  </p:childTnLst>
                                </p:cTn>
                              </p:par>
                              <p:par>
                                <p:cTn id="415" presetID="19" presetClass="entr" presetSubtype="5" fill="hold" nodeType="withEffect">
                                  <p:stCondLst>
                                    <p:cond delay="0"/>
                                  </p:stCondLst>
                                  <p:childTnLst>
                                    <p:set>
                                      <p:cBhvr>
                                        <p:cTn id="416" dur="1" fill="hold">
                                          <p:stCondLst>
                                            <p:cond delay="0"/>
                                          </p:stCondLst>
                                        </p:cTn>
                                        <p:tgtEl>
                                          <p:spTgt spid="92"/>
                                        </p:tgtEl>
                                        <p:attrNameLst>
                                          <p:attrName>style.visibility</p:attrName>
                                        </p:attrNameLst>
                                      </p:cBhvr>
                                      <p:to>
                                        <p:strVal val="visible"/>
                                      </p:to>
                                    </p:set>
                                    <p:anim calcmode="lin" valueType="num">
                                      <p:cBhvr>
                                        <p:cTn id="417" dur="4000" fill="hold"/>
                                        <p:tgtEl>
                                          <p:spTgt spid="92"/>
                                        </p:tgtEl>
                                        <p:attrNameLst>
                                          <p:attrName>ppt_w</p:attrName>
                                        </p:attrNameLst>
                                      </p:cBhvr>
                                      <p:tavLst>
                                        <p:tav tm="0">
                                          <p:val>
                                            <p:strVal val="#ppt_w"/>
                                          </p:val>
                                        </p:tav>
                                        <p:tav tm="100000">
                                          <p:val>
                                            <p:strVal val="#ppt_w"/>
                                          </p:val>
                                        </p:tav>
                                      </p:tavLst>
                                    </p:anim>
                                    <p:anim calcmode="lin" valueType="num">
                                      <p:cBhvr>
                                        <p:cTn id="418" dur="4000" fill="hold"/>
                                        <p:tgtEl>
                                          <p:spTgt spid="9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92"/>
                                        </p:tgtEl>
                                        <p:attrNameLst>
                                          <p:attrName>r</p:attrName>
                                        </p:attrNameLst>
                                      </p:cBhvr>
                                    </p:animRot>
                                  </p:childTnLst>
                                </p:cTn>
                              </p:par>
                              <p:par>
                                <p:cTn id="421" presetID="2" presetClass="exit" presetSubtype="9" fill="hold" nodeType="withEffect">
                                  <p:stCondLst>
                                    <p:cond delay="0"/>
                                  </p:stCondLst>
                                  <p:childTnLst>
                                    <p:anim calcmode="lin" valueType="num">
                                      <p:cBhvr additive="base">
                                        <p:cTn id="422" dur="4000"/>
                                        <p:tgtEl>
                                          <p:spTgt spid="92"/>
                                        </p:tgtEl>
                                        <p:attrNameLst>
                                          <p:attrName>ppt_x</p:attrName>
                                        </p:attrNameLst>
                                      </p:cBhvr>
                                      <p:tavLst>
                                        <p:tav tm="0">
                                          <p:val>
                                            <p:strVal val="ppt_x"/>
                                          </p:val>
                                        </p:tav>
                                        <p:tav tm="100000">
                                          <p:val>
                                            <p:strVal val="0-ppt_w/2"/>
                                          </p:val>
                                        </p:tav>
                                      </p:tavLst>
                                    </p:anim>
                                    <p:anim calcmode="lin" valueType="num">
                                      <p:cBhvr additive="base">
                                        <p:cTn id="423" dur="4000"/>
                                        <p:tgtEl>
                                          <p:spTgt spid="92"/>
                                        </p:tgtEl>
                                        <p:attrNameLst>
                                          <p:attrName>ppt_y</p:attrName>
                                        </p:attrNameLst>
                                      </p:cBhvr>
                                      <p:tavLst>
                                        <p:tav tm="0">
                                          <p:val>
                                            <p:strVal val="ppt_y"/>
                                          </p:val>
                                        </p:tav>
                                        <p:tav tm="100000">
                                          <p:val>
                                            <p:strVal val="0-ppt_h/2"/>
                                          </p:val>
                                        </p:tav>
                                      </p:tavLst>
                                    </p:anim>
                                    <p:set>
                                      <p:cBhvr>
                                        <p:cTn id="424" dur="1" fill="hold">
                                          <p:stCondLst>
                                            <p:cond delay="3999"/>
                                          </p:stCondLst>
                                        </p:cTn>
                                        <p:tgtEl>
                                          <p:spTgt spid="92"/>
                                        </p:tgtEl>
                                        <p:attrNameLst>
                                          <p:attrName>style.visibility</p:attrName>
                                        </p:attrNameLst>
                                      </p:cBhvr>
                                      <p:to>
                                        <p:strVal val="hidden"/>
                                      </p:to>
                                    </p:set>
                                  </p:childTnLst>
                                </p:cTn>
                              </p:par>
                              <p:par>
                                <p:cTn id="425" presetID="19" presetClass="entr" presetSubtype="5" fill="hold" nodeType="withEffect">
                                  <p:stCondLst>
                                    <p:cond delay="0"/>
                                  </p:stCondLst>
                                  <p:childTnLst>
                                    <p:set>
                                      <p:cBhvr>
                                        <p:cTn id="426" dur="1" fill="hold">
                                          <p:stCondLst>
                                            <p:cond delay="0"/>
                                          </p:stCondLst>
                                        </p:cTn>
                                        <p:tgtEl>
                                          <p:spTgt spid="95"/>
                                        </p:tgtEl>
                                        <p:attrNameLst>
                                          <p:attrName>style.visibility</p:attrName>
                                        </p:attrNameLst>
                                      </p:cBhvr>
                                      <p:to>
                                        <p:strVal val="visible"/>
                                      </p:to>
                                    </p:set>
                                    <p:anim calcmode="lin" valueType="num">
                                      <p:cBhvr>
                                        <p:cTn id="427" dur="4000" fill="hold"/>
                                        <p:tgtEl>
                                          <p:spTgt spid="95"/>
                                        </p:tgtEl>
                                        <p:attrNameLst>
                                          <p:attrName>ppt_w</p:attrName>
                                        </p:attrNameLst>
                                      </p:cBhvr>
                                      <p:tavLst>
                                        <p:tav tm="0">
                                          <p:val>
                                            <p:strVal val="#ppt_w"/>
                                          </p:val>
                                        </p:tav>
                                        <p:tav tm="100000">
                                          <p:val>
                                            <p:strVal val="#ppt_w"/>
                                          </p:val>
                                        </p:tav>
                                      </p:tavLst>
                                    </p:anim>
                                    <p:anim calcmode="lin" valueType="num">
                                      <p:cBhvr>
                                        <p:cTn id="428" dur="4000" fill="hold"/>
                                        <p:tgtEl>
                                          <p:spTgt spid="95"/>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nodeType="withEffect">
                                  <p:stCondLst>
                                    <p:cond delay="0"/>
                                  </p:stCondLst>
                                  <p:childTnLst>
                                    <p:animRot by="21600000">
                                      <p:cBhvr>
                                        <p:cTn id="430" dur="4000" fill="hold"/>
                                        <p:tgtEl>
                                          <p:spTgt spid="95"/>
                                        </p:tgtEl>
                                        <p:attrNameLst>
                                          <p:attrName>r</p:attrName>
                                        </p:attrNameLst>
                                      </p:cBhvr>
                                    </p:animRot>
                                  </p:childTnLst>
                                </p:cTn>
                              </p:par>
                              <p:par>
                                <p:cTn id="431" presetID="2" presetClass="exit" presetSubtype="9" fill="hold" nodeType="withEffect">
                                  <p:stCondLst>
                                    <p:cond delay="0"/>
                                  </p:stCondLst>
                                  <p:childTnLst>
                                    <p:anim calcmode="lin" valueType="num">
                                      <p:cBhvr additive="base">
                                        <p:cTn id="432" dur="4000"/>
                                        <p:tgtEl>
                                          <p:spTgt spid="95"/>
                                        </p:tgtEl>
                                        <p:attrNameLst>
                                          <p:attrName>ppt_x</p:attrName>
                                        </p:attrNameLst>
                                      </p:cBhvr>
                                      <p:tavLst>
                                        <p:tav tm="0">
                                          <p:val>
                                            <p:strVal val="ppt_x"/>
                                          </p:val>
                                        </p:tav>
                                        <p:tav tm="100000">
                                          <p:val>
                                            <p:strVal val="0-ppt_w/2"/>
                                          </p:val>
                                        </p:tav>
                                      </p:tavLst>
                                    </p:anim>
                                    <p:anim calcmode="lin" valueType="num">
                                      <p:cBhvr additive="base">
                                        <p:cTn id="433" dur="4000"/>
                                        <p:tgtEl>
                                          <p:spTgt spid="95"/>
                                        </p:tgtEl>
                                        <p:attrNameLst>
                                          <p:attrName>ppt_y</p:attrName>
                                        </p:attrNameLst>
                                      </p:cBhvr>
                                      <p:tavLst>
                                        <p:tav tm="0">
                                          <p:val>
                                            <p:strVal val="ppt_y"/>
                                          </p:val>
                                        </p:tav>
                                        <p:tav tm="100000">
                                          <p:val>
                                            <p:strVal val="0-ppt_h/2"/>
                                          </p:val>
                                        </p:tav>
                                      </p:tavLst>
                                    </p:anim>
                                    <p:set>
                                      <p:cBhvr>
                                        <p:cTn id="434" dur="1" fill="hold">
                                          <p:stCondLst>
                                            <p:cond delay="3999"/>
                                          </p:stCondLst>
                                        </p:cTn>
                                        <p:tgtEl>
                                          <p:spTgt spid="95"/>
                                        </p:tgtEl>
                                        <p:attrNameLst>
                                          <p:attrName>style.visibility</p:attrName>
                                        </p:attrNameLst>
                                      </p:cBhvr>
                                      <p:to>
                                        <p:strVal val="hidden"/>
                                      </p:to>
                                    </p:set>
                                  </p:childTnLst>
                                </p:cTn>
                              </p:par>
                              <p:par>
                                <p:cTn id="435" presetID="19" presetClass="entr" presetSubtype="5" fill="hold" nodeType="withEffect">
                                  <p:stCondLst>
                                    <p:cond delay="0"/>
                                  </p:stCondLst>
                                  <p:childTnLst>
                                    <p:set>
                                      <p:cBhvr>
                                        <p:cTn id="436" dur="1" fill="hold">
                                          <p:stCondLst>
                                            <p:cond delay="0"/>
                                          </p:stCondLst>
                                        </p:cTn>
                                        <p:tgtEl>
                                          <p:spTgt spid="98"/>
                                        </p:tgtEl>
                                        <p:attrNameLst>
                                          <p:attrName>style.visibility</p:attrName>
                                        </p:attrNameLst>
                                      </p:cBhvr>
                                      <p:to>
                                        <p:strVal val="visible"/>
                                      </p:to>
                                    </p:set>
                                    <p:anim calcmode="lin" valueType="num">
                                      <p:cBhvr>
                                        <p:cTn id="437" dur="4000" fill="hold"/>
                                        <p:tgtEl>
                                          <p:spTgt spid="98"/>
                                        </p:tgtEl>
                                        <p:attrNameLst>
                                          <p:attrName>ppt_w</p:attrName>
                                        </p:attrNameLst>
                                      </p:cBhvr>
                                      <p:tavLst>
                                        <p:tav tm="0">
                                          <p:val>
                                            <p:strVal val="#ppt_w"/>
                                          </p:val>
                                        </p:tav>
                                        <p:tav tm="100000">
                                          <p:val>
                                            <p:strVal val="#ppt_w"/>
                                          </p:val>
                                        </p:tav>
                                      </p:tavLst>
                                    </p:anim>
                                    <p:anim calcmode="lin" valueType="num">
                                      <p:cBhvr>
                                        <p:cTn id="438" dur="4000" fill="hold"/>
                                        <p:tgtEl>
                                          <p:spTgt spid="98"/>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nodeType="withEffect">
                                  <p:stCondLst>
                                    <p:cond delay="0"/>
                                  </p:stCondLst>
                                  <p:childTnLst>
                                    <p:animRot by="21600000">
                                      <p:cBhvr>
                                        <p:cTn id="440" dur="4000" fill="hold"/>
                                        <p:tgtEl>
                                          <p:spTgt spid="98"/>
                                        </p:tgtEl>
                                        <p:attrNameLst>
                                          <p:attrName>r</p:attrName>
                                        </p:attrNameLst>
                                      </p:cBhvr>
                                    </p:animRot>
                                  </p:childTnLst>
                                </p:cTn>
                              </p:par>
                              <p:par>
                                <p:cTn id="441" presetID="2" presetClass="exit" presetSubtype="9" fill="hold" nodeType="withEffect">
                                  <p:stCondLst>
                                    <p:cond delay="0"/>
                                  </p:stCondLst>
                                  <p:childTnLst>
                                    <p:anim calcmode="lin" valueType="num">
                                      <p:cBhvr additive="base">
                                        <p:cTn id="442" dur="4000"/>
                                        <p:tgtEl>
                                          <p:spTgt spid="98"/>
                                        </p:tgtEl>
                                        <p:attrNameLst>
                                          <p:attrName>ppt_x</p:attrName>
                                        </p:attrNameLst>
                                      </p:cBhvr>
                                      <p:tavLst>
                                        <p:tav tm="0">
                                          <p:val>
                                            <p:strVal val="ppt_x"/>
                                          </p:val>
                                        </p:tav>
                                        <p:tav tm="100000">
                                          <p:val>
                                            <p:strVal val="0-ppt_w/2"/>
                                          </p:val>
                                        </p:tav>
                                      </p:tavLst>
                                    </p:anim>
                                    <p:anim calcmode="lin" valueType="num">
                                      <p:cBhvr additive="base">
                                        <p:cTn id="443" dur="4000"/>
                                        <p:tgtEl>
                                          <p:spTgt spid="98"/>
                                        </p:tgtEl>
                                        <p:attrNameLst>
                                          <p:attrName>ppt_y</p:attrName>
                                        </p:attrNameLst>
                                      </p:cBhvr>
                                      <p:tavLst>
                                        <p:tav tm="0">
                                          <p:val>
                                            <p:strVal val="ppt_y"/>
                                          </p:val>
                                        </p:tav>
                                        <p:tav tm="100000">
                                          <p:val>
                                            <p:strVal val="0-ppt_h/2"/>
                                          </p:val>
                                        </p:tav>
                                      </p:tavLst>
                                    </p:anim>
                                    <p:set>
                                      <p:cBhvr>
                                        <p:cTn id="444" dur="1" fill="hold">
                                          <p:stCondLst>
                                            <p:cond delay="3999"/>
                                          </p:stCondLst>
                                        </p:cTn>
                                        <p:tgtEl>
                                          <p:spTgt spid="98"/>
                                        </p:tgtEl>
                                        <p:attrNameLst>
                                          <p:attrName>style.visibility</p:attrName>
                                        </p:attrNameLst>
                                      </p:cBhvr>
                                      <p:to>
                                        <p:strVal val="hidden"/>
                                      </p:to>
                                    </p:set>
                                  </p:childTnLst>
                                </p:cTn>
                              </p:par>
                              <p:par>
                                <p:cTn id="445" presetID="13" presetClass="entr" presetSubtype="16" fill="hold" nodeType="withEffect">
                                  <p:stCondLst>
                                    <p:cond delay="0"/>
                                  </p:stCondLst>
                                  <p:childTnLst>
                                    <p:set>
                                      <p:cBhvr>
                                        <p:cTn id="446" dur="1" fill="hold">
                                          <p:stCondLst>
                                            <p:cond delay="0"/>
                                          </p:stCondLst>
                                        </p:cTn>
                                        <p:tgtEl>
                                          <p:spTgt spid="4"/>
                                        </p:tgtEl>
                                        <p:attrNameLst>
                                          <p:attrName>style.visibility</p:attrName>
                                        </p:attrNameLst>
                                      </p:cBhvr>
                                      <p:to>
                                        <p:strVal val="visible"/>
                                      </p:to>
                                    </p:set>
                                    <p:animEffect transition="in" filter="plus(in)">
                                      <p:cBhvr>
                                        <p:cTn id="447" dur="6000"/>
                                        <p:tgtEl>
                                          <p:spTgt spid="4"/>
                                        </p:tgtEl>
                                      </p:cBhvr>
                                    </p:animEffect>
                                  </p:childTnLst>
                                </p:cTn>
                              </p:par>
                              <p:par>
                                <p:cTn id="448" presetID="13" presetClass="entr" presetSubtype="16" fill="hold" nodeType="withEffect">
                                  <p:stCondLst>
                                    <p:cond delay="0"/>
                                  </p:stCondLst>
                                  <p:childTnLst>
                                    <p:set>
                                      <p:cBhvr>
                                        <p:cTn id="449" dur="1" fill="hold">
                                          <p:stCondLst>
                                            <p:cond delay="0"/>
                                          </p:stCondLst>
                                        </p:cTn>
                                        <p:tgtEl>
                                          <p:spTgt spid="8"/>
                                        </p:tgtEl>
                                        <p:attrNameLst>
                                          <p:attrName>style.visibility</p:attrName>
                                        </p:attrNameLst>
                                      </p:cBhvr>
                                      <p:to>
                                        <p:strVal val="visible"/>
                                      </p:to>
                                    </p:set>
                                    <p:animEffect transition="in" filter="plus(in)">
                                      <p:cBhvr>
                                        <p:cTn id="450" dur="6000"/>
                                        <p:tgtEl>
                                          <p:spTgt spid="8"/>
                                        </p:tgtEl>
                                      </p:cBhvr>
                                    </p:animEffect>
                                  </p:childTnLst>
                                </p:cTn>
                              </p:par>
                              <p:par>
                                <p:cTn id="451" presetID="13" presetClass="entr" presetSubtype="16" fill="hold" nodeType="withEffect">
                                  <p:stCondLst>
                                    <p:cond delay="0"/>
                                  </p:stCondLst>
                                  <p:childTnLst>
                                    <p:set>
                                      <p:cBhvr>
                                        <p:cTn id="452" dur="1" fill="hold">
                                          <p:stCondLst>
                                            <p:cond delay="0"/>
                                          </p:stCondLst>
                                        </p:cTn>
                                        <p:tgtEl>
                                          <p:spTgt spid="11"/>
                                        </p:tgtEl>
                                        <p:attrNameLst>
                                          <p:attrName>style.visibility</p:attrName>
                                        </p:attrNameLst>
                                      </p:cBhvr>
                                      <p:to>
                                        <p:strVal val="visible"/>
                                      </p:to>
                                    </p:set>
                                    <p:animEffect transition="in" filter="plus(in)">
                                      <p:cBhvr>
                                        <p:cTn id="453" dur="6000"/>
                                        <p:tgtEl>
                                          <p:spTgt spid="11"/>
                                        </p:tgtEl>
                                      </p:cBhvr>
                                    </p:animEffect>
                                  </p:childTnLst>
                                </p:cTn>
                              </p:par>
                              <p:par>
                                <p:cTn id="454" presetID="13" presetClass="entr" presetSubtype="16" fill="hold" nodeType="withEffect">
                                  <p:stCondLst>
                                    <p:cond delay="0"/>
                                  </p:stCondLst>
                                  <p:childTnLst>
                                    <p:set>
                                      <p:cBhvr>
                                        <p:cTn id="455" dur="1" fill="hold">
                                          <p:stCondLst>
                                            <p:cond delay="0"/>
                                          </p:stCondLst>
                                        </p:cTn>
                                        <p:tgtEl>
                                          <p:spTgt spid="14"/>
                                        </p:tgtEl>
                                        <p:attrNameLst>
                                          <p:attrName>style.visibility</p:attrName>
                                        </p:attrNameLst>
                                      </p:cBhvr>
                                      <p:to>
                                        <p:strVal val="visible"/>
                                      </p:to>
                                    </p:set>
                                    <p:animEffect transition="in" filter="plus(in)">
                                      <p:cBhvr>
                                        <p:cTn id="456" dur="6000"/>
                                        <p:tgtEl>
                                          <p:spTgt spid="14"/>
                                        </p:tgtEl>
                                      </p:cBhvr>
                                    </p:animEffect>
                                  </p:childTnLst>
                                </p:cTn>
                              </p:par>
                              <p:par>
                                <p:cTn id="457" presetID="13" presetClass="entr" presetSubtype="16" fill="hold" nodeType="withEffect">
                                  <p:stCondLst>
                                    <p:cond delay="0"/>
                                  </p:stCondLst>
                                  <p:childTnLst>
                                    <p:set>
                                      <p:cBhvr>
                                        <p:cTn id="458" dur="1" fill="hold">
                                          <p:stCondLst>
                                            <p:cond delay="0"/>
                                          </p:stCondLst>
                                        </p:cTn>
                                        <p:tgtEl>
                                          <p:spTgt spid="17"/>
                                        </p:tgtEl>
                                        <p:attrNameLst>
                                          <p:attrName>style.visibility</p:attrName>
                                        </p:attrNameLst>
                                      </p:cBhvr>
                                      <p:to>
                                        <p:strVal val="visible"/>
                                      </p:to>
                                    </p:set>
                                    <p:animEffect transition="in" filter="plus(in)">
                                      <p:cBhvr>
                                        <p:cTn id="459" dur="6000"/>
                                        <p:tgtEl>
                                          <p:spTgt spid="17"/>
                                        </p:tgtEl>
                                      </p:cBhvr>
                                    </p:animEffect>
                                  </p:childTnLst>
                                </p:cTn>
                              </p:par>
                              <p:par>
                                <p:cTn id="460" presetID="13" presetClass="entr" presetSubtype="16" fill="hold" nodeType="withEffect">
                                  <p:stCondLst>
                                    <p:cond delay="0"/>
                                  </p:stCondLst>
                                  <p:childTnLst>
                                    <p:set>
                                      <p:cBhvr>
                                        <p:cTn id="461" dur="1" fill="hold">
                                          <p:stCondLst>
                                            <p:cond delay="0"/>
                                          </p:stCondLst>
                                        </p:cTn>
                                        <p:tgtEl>
                                          <p:spTgt spid="20"/>
                                        </p:tgtEl>
                                        <p:attrNameLst>
                                          <p:attrName>style.visibility</p:attrName>
                                        </p:attrNameLst>
                                      </p:cBhvr>
                                      <p:to>
                                        <p:strVal val="visible"/>
                                      </p:to>
                                    </p:set>
                                    <p:animEffect transition="in" filter="plus(in)">
                                      <p:cBhvr>
                                        <p:cTn id="462" dur="6000"/>
                                        <p:tgtEl>
                                          <p:spTgt spid="20"/>
                                        </p:tgtEl>
                                      </p:cBhvr>
                                    </p:animEffect>
                                  </p:childTnLst>
                                </p:cTn>
                              </p:par>
                              <p:par>
                                <p:cTn id="463" presetID="13" presetClass="entr" presetSubtype="16" fill="hold" nodeType="withEffect">
                                  <p:stCondLst>
                                    <p:cond delay="0"/>
                                  </p:stCondLst>
                                  <p:childTnLst>
                                    <p:set>
                                      <p:cBhvr>
                                        <p:cTn id="464" dur="1" fill="hold">
                                          <p:stCondLst>
                                            <p:cond delay="0"/>
                                          </p:stCondLst>
                                        </p:cTn>
                                        <p:tgtEl>
                                          <p:spTgt spid="23"/>
                                        </p:tgtEl>
                                        <p:attrNameLst>
                                          <p:attrName>style.visibility</p:attrName>
                                        </p:attrNameLst>
                                      </p:cBhvr>
                                      <p:to>
                                        <p:strVal val="visible"/>
                                      </p:to>
                                    </p:set>
                                    <p:animEffect transition="in" filter="plus(in)">
                                      <p:cBhvr>
                                        <p:cTn id="465" dur="6000"/>
                                        <p:tgtEl>
                                          <p:spTgt spid="23"/>
                                        </p:tgtEl>
                                      </p:cBhvr>
                                    </p:animEffect>
                                  </p:childTnLst>
                                </p:cTn>
                              </p:par>
                              <p:par>
                                <p:cTn id="466" presetID="13" presetClass="entr" presetSubtype="16" fill="hold" nodeType="withEffect">
                                  <p:stCondLst>
                                    <p:cond delay="0"/>
                                  </p:stCondLst>
                                  <p:childTnLst>
                                    <p:set>
                                      <p:cBhvr>
                                        <p:cTn id="467" dur="1" fill="hold">
                                          <p:stCondLst>
                                            <p:cond delay="0"/>
                                          </p:stCondLst>
                                        </p:cTn>
                                        <p:tgtEl>
                                          <p:spTgt spid="26"/>
                                        </p:tgtEl>
                                        <p:attrNameLst>
                                          <p:attrName>style.visibility</p:attrName>
                                        </p:attrNameLst>
                                      </p:cBhvr>
                                      <p:to>
                                        <p:strVal val="visible"/>
                                      </p:to>
                                    </p:set>
                                    <p:animEffect transition="in" filter="plus(in)">
                                      <p:cBhvr>
                                        <p:cTn id="468" dur="6000"/>
                                        <p:tgtEl>
                                          <p:spTgt spid="26"/>
                                        </p:tgtEl>
                                      </p:cBhvr>
                                    </p:animEffect>
                                  </p:childTnLst>
                                </p:cTn>
                              </p:par>
                              <p:par>
                                <p:cTn id="469" presetID="13" presetClass="entr" presetSubtype="16" fill="hold" nodeType="withEffect">
                                  <p:stCondLst>
                                    <p:cond delay="0"/>
                                  </p:stCondLst>
                                  <p:childTnLst>
                                    <p:set>
                                      <p:cBhvr>
                                        <p:cTn id="470" dur="1" fill="hold">
                                          <p:stCondLst>
                                            <p:cond delay="0"/>
                                          </p:stCondLst>
                                        </p:cTn>
                                        <p:tgtEl>
                                          <p:spTgt spid="29"/>
                                        </p:tgtEl>
                                        <p:attrNameLst>
                                          <p:attrName>style.visibility</p:attrName>
                                        </p:attrNameLst>
                                      </p:cBhvr>
                                      <p:to>
                                        <p:strVal val="visible"/>
                                      </p:to>
                                    </p:set>
                                    <p:animEffect transition="in" filter="plus(in)">
                                      <p:cBhvr>
                                        <p:cTn id="471" dur="6000"/>
                                        <p:tgtEl>
                                          <p:spTgt spid="29"/>
                                        </p:tgtEl>
                                      </p:cBhvr>
                                    </p:animEffect>
                                  </p:childTnLst>
                                </p:cTn>
                              </p:par>
                              <p:par>
                                <p:cTn id="472" presetID="13" presetClass="entr" presetSubtype="16" fill="hold" nodeType="withEffect">
                                  <p:stCondLst>
                                    <p:cond delay="0"/>
                                  </p:stCondLst>
                                  <p:childTnLst>
                                    <p:set>
                                      <p:cBhvr>
                                        <p:cTn id="473" dur="1" fill="hold">
                                          <p:stCondLst>
                                            <p:cond delay="0"/>
                                          </p:stCondLst>
                                        </p:cTn>
                                        <p:tgtEl>
                                          <p:spTgt spid="32"/>
                                        </p:tgtEl>
                                        <p:attrNameLst>
                                          <p:attrName>style.visibility</p:attrName>
                                        </p:attrNameLst>
                                      </p:cBhvr>
                                      <p:to>
                                        <p:strVal val="visible"/>
                                      </p:to>
                                    </p:set>
                                    <p:animEffect transition="in" filter="plus(in)">
                                      <p:cBhvr>
                                        <p:cTn id="474" dur="6000"/>
                                        <p:tgtEl>
                                          <p:spTgt spid="32"/>
                                        </p:tgtEl>
                                      </p:cBhvr>
                                    </p:animEffect>
                                  </p:childTnLst>
                                </p:cTn>
                              </p:par>
                              <p:par>
                                <p:cTn id="475" presetID="13" presetClass="entr" presetSubtype="16" fill="hold" nodeType="withEffect">
                                  <p:stCondLst>
                                    <p:cond delay="0"/>
                                  </p:stCondLst>
                                  <p:childTnLst>
                                    <p:set>
                                      <p:cBhvr>
                                        <p:cTn id="476" dur="1" fill="hold">
                                          <p:stCondLst>
                                            <p:cond delay="0"/>
                                          </p:stCondLst>
                                        </p:cTn>
                                        <p:tgtEl>
                                          <p:spTgt spid="35"/>
                                        </p:tgtEl>
                                        <p:attrNameLst>
                                          <p:attrName>style.visibility</p:attrName>
                                        </p:attrNameLst>
                                      </p:cBhvr>
                                      <p:to>
                                        <p:strVal val="visible"/>
                                      </p:to>
                                    </p:set>
                                    <p:animEffect transition="in" filter="plus(in)">
                                      <p:cBhvr>
                                        <p:cTn id="477" dur="6000"/>
                                        <p:tgtEl>
                                          <p:spTgt spid="35"/>
                                        </p:tgtEl>
                                      </p:cBhvr>
                                    </p:animEffect>
                                  </p:childTnLst>
                                </p:cTn>
                              </p:par>
                              <p:par>
                                <p:cTn id="478" presetID="13" presetClass="entr" presetSubtype="16" fill="hold" nodeType="withEffect">
                                  <p:stCondLst>
                                    <p:cond delay="0"/>
                                  </p:stCondLst>
                                  <p:childTnLst>
                                    <p:set>
                                      <p:cBhvr>
                                        <p:cTn id="479" dur="1" fill="hold">
                                          <p:stCondLst>
                                            <p:cond delay="0"/>
                                          </p:stCondLst>
                                        </p:cTn>
                                        <p:tgtEl>
                                          <p:spTgt spid="68"/>
                                        </p:tgtEl>
                                        <p:attrNameLst>
                                          <p:attrName>style.visibility</p:attrName>
                                        </p:attrNameLst>
                                      </p:cBhvr>
                                      <p:to>
                                        <p:strVal val="visible"/>
                                      </p:to>
                                    </p:set>
                                    <p:animEffect transition="in" filter="plus(in)">
                                      <p:cBhvr>
                                        <p:cTn id="480" dur="6000"/>
                                        <p:tgtEl>
                                          <p:spTgt spid="68"/>
                                        </p:tgtEl>
                                      </p:cBhvr>
                                    </p:animEffect>
                                  </p:childTnLst>
                                </p:cTn>
                              </p:par>
                              <p:par>
                                <p:cTn id="481" presetID="13" presetClass="entr" presetSubtype="16" fill="hold" nodeType="withEffect">
                                  <p:stCondLst>
                                    <p:cond delay="0"/>
                                  </p:stCondLst>
                                  <p:childTnLst>
                                    <p:set>
                                      <p:cBhvr>
                                        <p:cTn id="482" dur="1" fill="hold">
                                          <p:stCondLst>
                                            <p:cond delay="0"/>
                                          </p:stCondLst>
                                        </p:cTn>
                                        <p:tgtEl>
                                          <p:spTgt spid="65"/>
                                        </p:tgtEl>
                                        <p:attrNameLst>
                                          <p:attrName>style.visibility</p:attrName>
                                        </p:attrNameLst>
                                      </p:cBhvr>
                                      <p:to>
                                        <p:strVal val="visible"/>
                                      </p:to>
                                    </p:set>
                                    <p:animEffect transition="in" filter="plus(in)">
                                      <p:cBhvr>
                                        <p:cTn id="483" dur="6000"/>
                                        <p:tgtEl>
                                          <p:spTgt spid="65"/>
                                        </p:tgtEl>
                                      </p:cBhvr>
                                    </p:animEffect>
                                  </p:childTnLst>
                                </p:cTn>
                              </p:par>
                              <p:par>
                                <p:cTn id="484" presetID="13" presetClass="entr" presetSubtype="16" fill="hold" nodeType="withEffect">
                                  <p:stCondLst>
                                    <p:cond delay="0"/>
                                  </p:stCondLst>
                                  <p:childTnLst>
                                    <p:set>
                                      <p:cBhvr>
                                        <p:cTn id="485" dur="1" fill="hold">
                                          <p:stCondLst>
                                            <p:cond delay="0"/>
                                          </p:stCondLst>
                                        </p:cTn>
                                        <p:tgtEl>
                                          <p:spTgt spid="62"/>
                                        </p:tgtEl>
                                        <p:attrNameLst>
                                          <p:attrName>style.visibility</p:attrName>
                                        </p:attrNameLst>
                                      </p:cBhvr>
                                      <p:to>
                                        <p:strVal val="visible"/>
                                      </p:to>
                                    </p:set>
                                    <p:animEffect transition="in" filter="plus(in)">
                                      <p:cBhvr>
                                        <p:cTn id="486" dur="6000"/>
                                        <p:tgtEl>
                                          <p:spTgt spid="62"/>
                                        </p:tgtEl>
                                      </p:cBhvr>
                                    </p:animEffect>
                                  </p:childTnLst>
                                </p:cTn>
                              </p:par>
                              <p:par>
                                <p:cTn id="487" presetID="13" presetClass="entr" presetSubtype="16" fill="hold" nodeType="withEffect">
                                  <p:stCondLst>
                                    <p:cond delay="0"/>
                                  </p:stCondLst>
                                  <p:childTnLst>
                                    <p:set>
                                      <p:cBhvr>
                                        <p:cTn id="488" dur="1" fill="hold">
                                          <p:stCondLst>
                                            <p:cond delay="0"/>
                                          </p:stCondLst>
                                        </p:cTn>
                                        <p:tgtEl>
                                          <p:spTgt spid="59"/>
                                        </p:tgtEl>
                                        <p:attrNameLst>
                                          <p:attrName>style.visibility</p:attrName>
                                        </p:attrNameLst>
                                      </p:cBhvr>
                                      <p:to>
                                        <p:strVal val="visible"/>
                                      </p:to>
                                    </p:set>
                                    <p:animEffect transition="in" filter="plus(in)">
                                      <p:cBhvr>
                                        <p:cTn id="489" dur="6000"/>
                                        <p:tgtEl>
                                          <p:spTgt spid="59"/>
                                        </p:tgtEl>
                                      </p:cBhvr>
                                    </p:animEffect>
                                  </p:childTnLst>
                                </p:cTn>
                              </p:par>
                              <p:par>
                                <p:cTn id="490" presetID="13" presetClass="entr" presetSubtype="16" fill="hold" nodeType="withEffect">
                                  <p:stCondLst>
                                    <p:cond delay="0"/>
                                  </p:stCondLst>
                                  <p:childTnLst>
                                    <p:set>
                                      <p:cBhvr>
                                        <p:cTn id="491" dur="1" fill="hold">
                                          <p:stCondLst>
                                            <p:cond delay="0"/>
                                          </p:stCondLst>
                                        </p:cTn>
                                        <p:tgtEl>
                                          <p:spTgt spid="56"/>
                                        </p:tgtEl>
                                        <p:attrNameLst>
                                          <p:attrName>style.visibility</p:attrName>
                                        </p:attrNameLst>
                                      </p:cBhvr>
                                      <p:to>
                                        <p:strVal val="visible"/>
                                      </p:to>
                                    </p:set>
                                    <p:animEffect transition="in" filter="plus(in)">
                                      <p:cBhvr>
                                        <p:cTn id="492" dur="6000"/>
                                        <p:tgtEl>
                                          <p:spTgt spid="56"/>
                                        </p:tgtEl>
                                      </p:cBhvr>
                                    </p:animEffect>
                                  </p:childTnLst>
                                </p:cTn>
                              </p:par>
                              <p:par>
                                <p:cTn id="493" presetID="13" presetClass="entr" presetSubtype="16"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Effect transition="in" filter="plus(in)">
                                      <p:cBhvr>
                                        <p:cTn id="495" dur="6000"/>
                                        <p:tgtEl>
                                          <p:spTgt spid="53"/>
                                        </p:tgtEl>
                                      </p:cBhvr>
                                    </p:animEffect>
                                  </p:childTnLst>
                                </p:cTn>
                              </p:par>
                              <p:par>
                                <p:cTn id="496" presetID="13" presetClass="entr" presetSubtype="16" fill="hold" nodeType="withEffect">
                                  <p:stCondLst>
                                    <p:cond delay="0"/>
                                  </p:stCondLst>
                                  <p:childTnLst>
                                    <p:set>
                                      <p:cBhvr>
                                        <p:cTn id="497" dur="1" fill="hold">
                                          <p:stCondLst>
                                            <p:cond delay="0"/>
                                          </p:stCondLst>
                                        </p:cTn>
                                        <p:tgtEl>
                                          <p:spTgt spid="50"/>
                                        </p:tgtEl>
                                        <p:attrNameLst>
                                          <p:attrName>style.visibility</p:attrName>
                                        </p:attrNameLst>
                                      </p:cBhvr>
                                      <p:to>
                                        <p:strVal val="visible"/>
                                      </p:to>
                                    </p:set>
                                    <p:animEffect transition="in" filter="plus(in)">
                                      <p:cBhvr>
                                        <p:cTn id="498" dur="6000"/>
                                        <p:tgtEl>
                                          <p:spTgt spid="50"/>
                                        </p:tgtEl>
                                      </p:cBhvr>
                                    </p:animEffect>
                                  </p:childTnLst>
                                </p:cTn>
                              </p:par>
                              <p:par>
                                <p:cTn id="499" presetID="13" presetClass="entr" presetSubtype="16" fill="hold" nodeType="withEffect">
                                  <p:stCondLst>
                                    <p:cond delay="0"/>
                                  </p:stCondLst>
                                  <p:childTnLst>
                                    <p:set>
                                      <p:cBhvr>
                                        <p:cTn id="500" dur="1" fill="hold">
                                          <p:stCondLst>
                                            <p:cond delay="0"/>
                                          </p:stCondLst>
                                        </p:cTn>
                                        <p:tgtEl>
                                          <p:spTgt spid="47"/>
                                        </p:tgtEl>
                                        <p:attrNameLst>
                                          <p:attrName>style.visibility</p:attrName>
                                        </p:attrNameLst>
                                      </p:cBhvr>
                                      <p:to>
                                        <p:strVal val="visible"/>
                                      </p:to>
                                    </p:set>
                                    <p:animEffect transition="in" filter="plus(in)">
                                      <p:cBhvr>
                                        <p:cTn id="501" dur="6000"/>
                                        <p:tgtEl>
                                          <p:spTgt spid="47"/>
                                        </p:tgtEl>
                                      </p:cBhvr>
                                    </p:animEffect>
                                  </p:childTnLst>
                                </p:cTn>
                              </p:par>
                              <p:par>
                                <p:cTn id="502" presetID="13" presetClass="entr" presetSubtype="16" fill="hold" nodeType="withEffect">
                                  <p:stCondLst>
                                    <p:cond delay="0"/>
                                  </p:stCondLst>
                                  <p:childTnLst>
                                    <p:set>
                                      <p:cBhvr>
                                        <p:cTn id="503" dur="1" fill="hold">
                                          <p:stCondLst>
                                            <p:cond delay="0"/>
                                          </p:stCondLst>
                                        </p:cTn>
                                        <p:tgtEl>
                                          <p:spTgt spid="44"/>
                                        </p:tgtEl>
                                        <p:attrNameLst>
                                          <p:attrName>style.visibility</p:attrName>
                                        </p:attrNameLst>
                                      </p:cBhvr>
                                      <p:to>
                                        <p:strVal val="visible"/>
                                      </p:to>
                                    </p:set>
                                    <p:animEffect transition="in" filter="plus(in)">
                                      <p:cBhvr>
                                        <p:cTn id="504" dur="6000"/>
                                        <p:tgtEl>
                                          <p:spTgt spid="44"/>
                                        </p:tgtEl>
                                      </p:cBhvr>
                                    </p:animEffect>
                                  </p:childTnLst>
                                </p:cTn>
                              </p:par>
                              <p:par>
                                <p:cTn id="505" presetID="13" presetClass="entr" presetSubtype="16" fill="hold" nodeType="withEffect">
                                  <p:stCondLst>
                                    <p:cond delay="0"/>
                                  </p:stCondLst>
                                  <p:childTnLst>
                                    <p:set>
                                      <p:cBhvr>
                                        <p:cTn id="506" dur="1" fill="hold">
                                          <p:stCondLst>
                                            <p:cond delay="0"/>
                                          </p:stCondLst>
                                        </p:cTn>
                                        <p:tgtEl>
                                          <p:spTgt spid="41"/>
                                        </p:tgtEl>
                                        <p:attrNameLst>
                                          <p:attrName>style.visibility</p:attrName>
                                        </p:attrNameLst>
                                      </p:cBhvr>
                                      <p:to>
                                        <p:strVal val="visible"/>
                                      </p:to>
                                    </p:set>
                                    <p:animEffect transition="in" filter="plus(in)">
                                      <p:cBhvr>
                                        <p:cTn id="507" dur="6000"/>
                                        <p:tgtEl>
                                          <p:spTgt spid="41"/>
                                        </p:tgtEl>
                                      </p:cBhvr>
                                    </p:animEffect>
                                  </p:childTnLst>
                                </p:cTn>
                              </p:par>
                              <p:par>
                                <p:cTn id="508" presetID="13" presetClass="entr" presetSubtype="16" fill="hold" nodeType="withEffect">
                                  <p:stCondLst>
                                    <p:cond delay="0"/>
                                  </p:stCondLst>
                                  <p:childTnLst>
                                    <p:set>
                                      <p:cBhvr>
                                        <p:cTn id="509" dur="1" fill="hold">
                                          <p:stCondLst>
                                            <p:cond delay="0"/>
                                          </p:stCondLst>
                                        </p:cTn>
                                        <p:tgtEl>
                                          <p:spTgt spid="38"/>
                                        </p:tgtEl>
                                        <p:attrNameLst>
                                          <p:attrName>style.visibility</p:attrName>
                                        </p:attrNameLst>
                                      </p:cBhvr>
                                      <p:to>
                                        <p:strVal val="visible"/>
                                      </p:to>
                                    </p:set>
                                    <p:animEffect transition="in" filter="plus(in)">
                                      <p:cBhvr>
                                        <p:cTn id="510" dur="6000"/>
                                        <p:tgtEl>
                                          <p:spTgt spid="38"/>
                                        </p:tgtEl>
                                      </p:cBhvr>
                                    </p:animEffect>
                                  </p:childTnLst>
                                </p:cTn>
                              </p:par>
                              <p:par>
                                <p:cTn id="511" presetID="13" presetClass="entr" presetSubtype="16" fill="hold" nodeType="withEffect">
                                  <p:stCondLst>
                                    <p:cond delay="0"/>
                                  </p:stCondLst>
                                  <p:childTnLst>
                                    <p:set>
                                      <p:cBhvr>
                                        <p:cTn id="512" dur="1" fill="hold">
                                          <p:stCondLst>
                                            <p:cond delay="0"/>
                                          </p:stCondLst>
                                        </p:cTn>
                                        <p:tgtEl>
                                          <p:spTgt spid="134"/>
                                        </p:tgtEl>
                                        <p:attrNameLst>
                                          <p:attrName>style.visibility</p:attrName>
                                        </p:attrNameLst>
                                      </p:cBhvr>
                                      <p:to>
                                        <p:strVal val="visible"/>
                                      </p:to>
                                    </p:set>
                                    <p:animEffect transition="in" filter="plus(in)">
                                      <p:cBhvr>
                                        <p:cTn id="513" dur="6000"/>
                                        <p:tgtEl>
                                          <p:spTgt spid="134"/>
                                        </p:tgtEl>
                                      </p:cBhvr>
                                    </p:animEffect>
                                  </p:childTnLst>
                                </p:cTn>
                              </p:par>
                              <p:par>
                                <p:cTn id="514" presetID="13" presetClass="entr" presetSubtype="16" fill="hold" nodeType="withEffect">
                                  <p:stCondLst>
                                    <p:cond delay="0"/>
                                  </p:stCondLst>
                                  <p:childTnLst>
                                    <p:set>
                                      <p:cBhvr>
                                        <p:cTn id="515" dur="1" fill="hold">
                                          <p:stCondLst>
                                            <p:cond delay="0"/>
                                          </p:stCondLst>
                                        </p:cTn>
                                        <p:tgtEl>
                                          <p:spTgt spid="104"/>
                                        </p:tgtEl>
                                        <p:attrNameLst>
                                          <p:attrName>style.visibility</p:attrName>
                                        </p:attrNameLst>
                                      </p:cBhvr>
                                      <p:to>
                                        <p:strVal val="visible"/>
                                      </p:to>
                                    </p:set>
                                    <p:animEffect transition="in" filter="plus(in)">
                                      <p:cBhvr>
                                        <p:cTn id="516" dur="6000"/>
                                        <p:tgtEl>
                                          <p:spTgt spid="104"/>
                                        </p:tgtEl>
                                      </p:cBhvr>
                                    </p:animEffect>
                                  </p:childTnLst>
                                </p:cTn>
                              </p:par>
                              <p:par>
                                <p:cTn id="517" presetID="13" presetClass="entr" presetSubtype="16" fill="hold" nodeType="withEffect">
                                  <p:stCondLst>
                                    <p:cond delay="0"/>
                                  </p:stCondLst>
                                  <p:childTnLst>
                                    <p:set>
                                      <p:cBhvr>
                                        <p:cTn id="518" dur="1" fill="hold">
                                          <p:stCondLst>
                                            <p:cond delay="0"/>
                                          </p:stCondLst>
                                        </p:cTn>
                                        <p:tgtEl>
                                          <p:spTgt spid="107"/>
                                        </p:tgtEl>
                                        <p:attrNameLst>
                                          <p:attrName>style.visibility</p:attrName>
                                        </p:attrNameLst>
                                      </p:cBhvr>
                                      <p:to>
                                        <p:strVal val="visible"/>
                                      </p:to>
                                    </p:set>
                                    <p:animEffect transition="in" filter="plus(in)">
                                      <p:cBhvr>
                                        <p:cTn id="519" dur="6000"/>
                                        <p:tgtEl>
                                          <p:spTgt spid="107"/>
                                        </p:tgtEl>
                                      </p:cBhvr>
                                    </p:animEffect>
                                  </p:childTnLst>
                                </p:cTn>
                              </p:par>
                              <p:par>
                                <p:cTn id="520" presetID="13" presetClass="entr" presetSubtype="16" fill="hold" nodeType="withEffect">
                                  <p:stCondLst>
                                    <p:cond delay="0"/>
                                  </p:stCondLst>
                                  <p:childTnLst>
                                    <p:set>
                                      <p:cBhvr>
                                        <p:cTn id="521" dur="1" fill="hold">
                                          <p:stCondLst>
                                            <p:cond delay="0"/>
                                          </p:stCondLst>
                                        </p:cTn>
                                        <p:tgtEl>
                                          <p:spTgt spid="110"/>
                                        </p:tgtEl>
                                        <p:attrNameLst>
                                          <p:attrName>style.visibility</p:attrName>
                                        </p:attrNameLst>
                                      </p:cBhvr>
                                      <p:to>
                                        <p:strVal val="visible"/>
                                      </p:to>
                                    </p:set>
                                    <p:animEffect transition="in" filter="plus(in)">
                                      <p:cBhvr>
                                        <p:cTn id="522" dur="6000"/>
                                        <p:tgtEl>
                                          <p:spTgt spid="110"/>
                                        </p:tgtEl>
                                      </p:cBhvr>
                                    </p:animEffect>
                                  </p:childTnLst>
                                </p:cTn>
                              </p:par>
                              <p:par>
                                <p:cTn id="523" presetID="13" presetClass="entr" presetSubtype="16" fill="hold" nodeType="withEffect">
                                  <p:stCondLst>
                                    <p:cond delay="0"/>
                                  </p:stCondLst>
                                  <p:childTnLst>
                                    <p:set>
                                      <p:cBhvr>
                                        <p:cTn id="524" dur="1" fill="hold">
                                          <p:stCondLst>
                                            <p:cond delay="0"/>
                                          </p:stCondLst>
                                        </p:cTn>
                                        <p:tgtEl>
                                          <p:spTgt spid="113"/>
                                        </p:tgtEl>
                                        <p:attrNameLst>
                                          <p:attrName>style.visibility</p:attrName>
                                        </p:attrNameLst>
                                      </p:cBhvr>
                                      <p:to>
                                        <p:strVal val="visible"/>
                                      </p:to>
                                    </p:set>
                                    <p:animEffect transition="in" filter="plus(in)">
                                      <p:cBhvr>
                                        <p:cTn id="525" dur="6000"/>
                                        <p:tgtEl>
                                          <p:spTgt spid="113"/>
                                        </p:tgtEl>
                                      </p:cBhvr>
                                    </p:animEffect>
                                  </p:childTnLst>
                                </p:cTn>
                              </p:par>
                              <p:par>
                                <p:cTn id="526" presetID="13" presetClass="entr" presetSubtype="16" fill="hold" nodeType="withEffect">
                                  <p:stCondLst>
                                    <p:cond delay="0"/>
                                  </p:stCondLst>
                                  <p:childTnLst>
                                    <p:set>
                                      <p:cBhvr>
                                        <p:cTn id="527" dur="1" fill="hold">
                                          <p:stCondLst>
                                            <p:cond delay="0"/>
                                          </p:stCondLst>
                                        </p:cTn>
                                        <p:tgtEl>
                                          <p:spTgt spid="116"/>
                                        </p:tgtEl>
                                        <p:attrNameLst>
                                          <p:attrName>style.visibility</p:attrName>
                                        </p:attrNameLst>
                                      </p:cBhvr>
                                      <p:to>
                                        <p:strVal val="visible"/>
                                      </p:to>
                                    </p:set>
                                    <p:animEffect transition="in" filter="plus(in)">
                                      <p:cBhvr>
                                        <p:cTn id="528" dur="6000"/>
                                        <p:tgtEl>
                                          <p:spTgt spid="116"/>
                                        </p:tgtEl>
                                      </p:cBhvr>
                                    </p:animEffect>
                                  </p:childTnLst>
                                </p:cTn>
                              </p:par>
                              <p:par>
                                <p:cTn id="529" presetID="13" presetClass="entr" presetSubtype="16" fill="hold" nodeType="withEffect">
                                  <p:stCondLst>
                                    <p:cond delay="0"/>
                                  </p:stCondLst>
                                  <p:childTnLst>
                                    <p:set>
                                      <p:cBhvr>
                                        <p:cTn id="530" dur="1" fill="hold">
                                          <p:stCondLst>
                                            <p:cond delay="0"/>
                                          </p:stCondLst>
                                        </p:cTn>
                                        <p:tgtEl>
                                          <p:spTgt spid="119"/>
                                        </p:tgtEl>
                                        <p:attrNameLst>
                                          <p:attrName>style.visibility</p:attrName>
                                        </p:attrNameLst>
                                      </p:cBhvr>
                                      <p:to>
                                        <p:strVal val="visible"/>
                                      </p:to>
                                    </p:set>
                                    <p:animEffect transition="in" filter="plus(in)">
                                      <p:cBhvr>
                                        <p:cTn id="531" dur="6000"/>
                                        <p:tgtEl>
                                          <p:spTgt spid="119"/>
                                        </p:tgtEl>
                                      </p:cBhvr>
                                    </p:animEffect>
                                  </p:childTnLst>
                                </p:cTn>
                              </p:par>
                              <p:par>
                                <p:cTn id="532" presetID="13" presetClass="entr" presetSubtype="16" fill="hold" nodeType="withEffect">
                                  <p:stCondLst>
                                    <p:cond delay="0"/>
                                  </p:stCondLst>
                                  <p:childTnLst>
                                    <p:set>
                                      <p:cBhvr>
                                        <p:cTn id="533" dur="1" fill="hold">
                                          <p:stCondLst>
                                            <p:cond delay="0"/>
                                          </p:stCondLst>
                                        </p:cTn>
                                        <p:tgtEl>
                                          <p:spTgt spid="122"/>
                                        </p:tgtEl>
                                        <p:attrNameLst>
                                          <p:attrName>style.visibility</p:attrName>
                                        </p:attrNameLst>
                                      </p:cBhvr>
                                      <p:to>
                                        <p:strVal val="visible"/>
                                      </p:to>
                                    </p:set>
                                    <p:animEffect transition="in" filter="plus(in)">
                                      <p:cBhvr>
                                        <p:cTn id="534" dur="6000"/>
                                        <p:tgtEl>
                                          <p:spTgt spid="122"/>
                                        </p:tgtEl>
                                      </p:cBhvr>
                                    </p:animEffect>
                                  </p:childTnLst>
                                </p:cTn>
                              </p:par>
                              <p:par>
                                <p:cTn id="535" presetID="13" presetClass="entr" presetSubtype="16" fill="hold" nodeType="withEffect">
                                  <p:stCondLst>
                                    <p:cond delay="0"/>
                                  </p:stCondLst>
                                  <p:childTnLst>
                                    <p:set>
                                      <p:cBhvr>
                                        <p:cTn id="536" dur="1" fill="hold">
                                          <p:stCondLst>
                                            <p:cond delay="0"/>
                                          </p:stCondLst>
                                        </p:cTn>
                                        <p:tgtEl>
                                          <p:spTgt spid="125"/>
                                        </p:tgtEl>
                                        <p:attrNameLst>
                                          <p:attrName>style.visibility</p:attrName>
                                        </p:attrNameLst>
                                      </p:cBhvr>
                                      <p:to>
                                        <p:strVal val="visible"/>
                                      </p:to>
                                    </p:set>
                                    <p:animEffect transition="in" filter="plus(in)">
                                      <p:cBhvr>
                                        <p:cTn id="537" dur="6000"/>
                                        <p:tgtEl>
                                          <p:spTgt spid="125"/>
                                        </p:tgtEl>
                                      </p:cBhvr>
                                    </p:animEffect>
                                  </p:childTnLst>
                                </p:cTn>
                              </p:par>
                              <p:par>
                                <p:cTn id="538" presetID="13" presetClass="entr" presetSubtype="16" fill="hold" nodeType="withEffect">
                                  <p:stCondLst>
                                    <p:cond delay="0"/>
                                  </p:stCondLst>
                                  <p:childTnLst>
                                    <p:set>
                                      <p:cBhvr>
                                        <p:cTn id="539" dur="1" fill="hold">
                                          <p:stCondLst>
                                            <p:cond delay="0"/>
                                          </p:stCondLst>
                                        </p:cTn>
                                        <p:tgtEl>
                                          <p:spTgt spid="128"/>
                                        </p:tgtEl>
                                        <p:attrNameLst>
                                          <p:attrName>style.visibility</p:attrName>
                                        </p:attrNameLst>
                                      </p:cBhvr>
                                      <p:to>
                                        <p:strVal val="visible"/>
                                      </p:to>
                                    </p:set>
                                    <p:animEffect transition="in" filter="plus(in)">
                                      <p:cBhvr>
                                        <p:cTn id="540" dur="6000"/>
                                        <p:tgtEl>
                                          <p:spTgt spid="128"/>
                                        </p:tgtEl>
                                      </p:cBhvr>
                                    </p:animEffect>
                                  </p:childTnLst>
                                </p:cTn>
                              </p:par>
                              <p:par>
                                <p:cTn id="541" presetID="13" presetClass="entr" presetSubtype="16" fill="hold" nodeType="withEffect">
                                  <p:stCondLst>
                                    <p:cond delay="0"/>
                                  </p:stCondLst>
                                  <p:childTnLst>
                                    <p:set>
                                      <p:cBhvr>
                                        <p:cTn id="542" dur="1" fill="hold">
                                          <p:stCondLst>
                                            <p:cond delay="0"/>
                                          </p:stCondLst>
                                        </p:cTn>
                                        <p:tgtEl>
                                          <p:spTgt spid="131"/>
                                        </p:tgtEl>
                                        <p:attrNameLst>
                                          <p:attrName>style.visibility</p:attrName>
                                        </p:attrNameLst>
                                      </p:cBhvr>
                                      <p:to>
                                        <p:strVal val="visible"/>
                                      </p:to>
                                    </p:set>
                                    <p:animEffect transition="in" filter="plus(in)">
                                      <p:cBhvr>
                                        <p:cTn id="543" dur="6000"/>
                                        <p:tgtEl>
                                          <p:spTgt spid="131"/>
                                        </p:tgtEl>
                                      </p:cBhvr>
                                    </p:animEffect>
                                  </p:childTnLst>
                                </p:cTn>
                              </p:par>
                              <p:par>
                                <p:cTn id="544" presetID="13" presetClass="entr" presetSubtype="16" fill="hold" nodeType="withEffect">
                                  <p:stCondLst>
                                    <p:cond delay="0"/>
                                  </p:stCondLst>
                                  <p:childTnLst>
                                    <p:set>
                                      <p:cBhvr>
                                        <p:cTn id="545" dur="1" fill="hold">
                                          <p:stCondLst>
                                            <p:cond delay="0"/>
                                          </p:stCondLst>
                                        </p:cTn>
                                        <p:tgtEl>
                                          <p:spTgt spid="101"/>
                                        </p:tgtEl>
                                        <p:attrNameLst>
                                          <p:attrName>style.visibility</p:attrName>
                                        </p:attrNameLst>
                                      </p:cBhvr>
                                      <p:to>
                                        <p:strVal val="visible"/>
                                      </p:to>
                                    </p:set>
                                    <p:animEffect transition="in" filter="plus(in)">
                                      <p:cBhvr>
                                        <p:cTn id="546" dur="6000"/>
                                        <p:tgtEl>
                                          <p:spTgt spid="101"/>
                                        </p:tgtEl>
                                      </p:cBhvr>
                                    </p:animEffect>
                                  </p:childTnLst>
                                </p:cTn>
                              </p:par>
                              <p:par>
                                <p:cTn id="547" presetID="13" presetClass="entr" presetSubtype="16" fill="hold" nodeType="withEffect">
                                  <p:stCondLst>
                                    <p:cond delay="0"/>
                                  </p:stCondLst>
                                  <p:childTnLst>
                                    <p:set>
                                      <p:cBhvr>
                                        <p:cTn id="548" dur="1" fill="hold">
                                          <p:stCondLst>
                                            <p:cond delay="0"/>
                                          </p:stCondLst>
                                        </p:cTn>
                                        <p:tgtEl>
                                          <p:spTgt spid="71"/>
                                        </p:tgtEl>
                                        <p:attrNameLst>
                                          <p:attrName>style.visibility</p:attrName>
                                        </p:attrNameLst>
                                      </p:cBhvr>
                                      <p:to>
                                        <p:strVal val="visible"/>
                                      </p:to>
                                    </p:set>
                                    <p:animEffect transition="in" filter="plus(in)">
                                      <p:cBhvr>
                                        <p:cTn id="549" dur="6000"/>
                                        <p:tgtEl>
                                          <p:spTgt spid="71"/>
                                        </p:tgtEl>
                                      </p:cBhvr>
                                    </p:animEffect>
                                  </p:childTnLst>
                                </p:cTn>
                              </p:par>
                              <p:par>
                                <p:cTn id="550" presetID="13" presetClass="entr" presetSubtype="16" fill="hold" nodeType="withEffect">
                                  <p:stCondLst>
                                    <p:cond delay="0"/>
                                  </p:stCondLst>
                                  <p:childTnLst>
                                    <p:set>
                                      <p:cBhvr>
                                        <p:cTn id="551" dur="1" fill="hold">
                                          <p:stCondLst>
                                            <p:cond delay="0"/>
                                          </p:stCondLst>
                                        </p:cTn>
                                        <p:tgtEl>
                                          <p:spTgt spid="74"/>
                                        </p:tgtEl>
                                        <p:attrNameLst>
                                          <p:attrName>style.visibility</p:attrName>
                                        </p:attrNameLst>
                                      </p:cBhvr>
                                      <p:to>
                                        <p:strVal val="visible"/>
                                      </p:to>
                                    </p:set>
                                    <p:animEffect transition="in" filter="plus(in)">
                                      <p:cBhvr>
                                        <p:cTn id="552" dur="6000"/>
                                        <p:tgtEl>
                                          <p:spTgt spid="74"/>
                                        </p:tgtEl>
                                      </p:cBhvr>
                                    </p:animEffect>
                                  </p:childTnLst>
                                </p:cTn>
                              </p:par>
                              <p:par>
                                <p:cTn id="553" presetID="13" presetClass="entr" presetSubtype="16" fill="hold" nodeType="withEffect">
                                  <p:stCondLst>
                                    <p:cond delay="0"/>
                                  </p:stCondLst>
                                  <p:childTnLst>
                                    <p:set>
                                      <p:cBhvr>
                                        <p:cTn id="554" dur="1" fill="hold">
                                          <p:stCondLst>
                                            <p:cond delay="0"/>
                                          </p:stCondLst>
                                        </p:cTn>
                                        <p:tgtEl>
                                          <p:spTgt spid="77"/>
                                        </p:tgtEl>
                                        <p:attrNameLst>
                                          <p:attrName>style.visibility</p:attrName>
                                        </p:attrNameLst>
                                      </p:cBhvr>
                                      <p:to>
                                        <p:strVal val="visible"/>
                                      </p:to>
                                    </p:set>
                                    <p:animEffect transition="in" filter="plus(in)">
                                      <p:cBhvr>
                                        <p:cTn id="555" dur="6000"/>
                                        <p:tgtEl>
                                          <p:spTgt spid="77"/>
                                        </p:tgtEl>
                                      </p:cBhvr>
                                    </p:animEffect>
                                  </p:childTnLst>
                                </p:cTn>
                              </p:par>
                              <p:par>
                                <p:cTn id="556" presetID="13" presetClass="entr" presetSubtype="16" fill="hold" nodeType="withEffect">
                                  <p:stCondLst>
                                    <p:cond delay="0"/>
                                  </p:stCondLst>
                                  <p:childTnLst>
                                    <p:set>
                                      <p:cBhvr>
                                        <p:cTn id="557" dur="1" fill="hold">
                                          <p:stCondLst>
                                            <p:cond delay="0"/>
                                          </p:stCondLst>
                                        </p:cTn>
                                        <p:tgtEl>
                                          <p:spTgt spid="80"/>
                                        </p:tgtEl>
                                        <p:attrNameLst>
                                          <p:attrName>style.visibility</p:attrName>
                                        </p:attrNameLst>
                                      </p:cBhvr>
                                      <p:to>
                                        <p:strVal val="visible"/>
                                      </p:to>
                                    </p:set>
                                    <p:animEffect transition="in" filter="plus(in)">
                                      <p:cBhvr>
                                        <p:cTn id="558" dur="6000"/>
                                        <p:tgtEl>
                                          <p:spTgt spid="80"/>
                                        </p:tgtEl>
                                      </p:cBhvr>
                                    </p:animEffect>
                                  </p:childTnLst>
                                </p:cTn>
                              </p:par>
                              <p:par>
                                <p:cTn id="559" presetID="13" presetClass="entr" presetSubtype="16" fill="hold" nodeType="withEffect">
                                  <p:stCondLst>
                                    <p:cond delay="0"/>
                                  </p:stCondLst>
                                  <p:childTnLst>
                                    <p:set>
                                      <p:cBhvr>
                                        <p:cTn id="560" dur="1" fill="hold">
                                          <p:stCondLst>
                                            <p:cond delay="0"/>
                                          </p:stCondLst>
                                        </p:cTn>
                                        <p:tgtEl>
                                          <p:spTgt spid="83"/>
                                        </p:tgtEl>
                                        <p:attrNameLst>
                                          <p:attrName>style.visibility</p:attrName>
                                        </p:attrNameLst>
                                      </p:cBhvr>
                                      <p:to>
                                        <p:strVal val="visible"/>
                                      </p:to>
                                    </p:set>
                                    <p:animEffect transition="in" filter="plus(in)">
                                      <p:cBhvr>
                                        <p:cTn id="561" dur="6000"/>
                                        <p:tgtEl>
                                          <p:spTgt spid="83"/>
                                        </p:tgtEl>
                                      </p:cBhvr>
                                    </p:animEffect>
                                  </p:childTnLst>
                                </p:cTn>
                              </p:par>
                              <p:par>
                                <p:cTn id="562" presetID="13" presetClass="entr" presetSubtype="16" fill="hold" nodeType="withEffect">
                                  <p:stCondLst>
                                    <p:cond delay="0"/>
                                  </p:stCondLst>
                                  <p:childTnLst>
                                    <p:set>
                                      <p:cBhvr>
                                        <p:cTn id="563" dur="1" fill="hold">
                                          <p:stCondLst>
                                            <p:cond delay="0"/>
                                          </p:stCondLst>
                                        </p:cTn>
                                        <p:tgtEl>
                                          <p:spTgt spid="86"/>
                                        </p:tgtEl>
                                        <p:attrNameLst>
                                          <p:attrName>style.visibility</p:attrName>
                                        </p:attrNameLst>
                                      </p:cBhvr>
                                      <p:to>
                                        <p:strVal val="visible"/>
                                      </p:to>
                                    </p:set>
                                    <p:animEffect transition="in" filter="plus(in)">
                                      <p:cBhvr>
                                        <p:cTn id="564" dur="6000"/>
                                        <p:tgtEl>
                                          <p:spTgt spid="86"/>
                                        </p:tgtEl>
                                      </p:cBhvr>
                                    </p:animEffect>
                                  </p:childTnLst>
                                </p:cTn>
                              </p:par>
                              <p:par>
                                <p:cTn id="565" presetID="13" presetClass="entr" presetSubtype="16" fill="hold" nodeType="withEffect">
                                  <p:stCondLst>
                                    <p:cond delay="0"/>
                                  </p:stCondLst>
                                  <p:childTnLst>
                                    <p:set>
                                      <p:cBhvr>
                                        <p:cTn id="566" dur="1" fill="hold">
                                          <p:stCondLst>
                                            <p:cond delay="0"/>
                                          </p:stCondLst>
                                        </p:cTn>
                                        <p:tgtEl>
                                          <p:spTgt spid="89"/>
                                        </p:tgtEl>
                                        <p:attrNameLst>
                                          <p:attrName>style.visibility</p:attrName>
                                        </p:attrNameLst>
                                      </p:cBhvr>
                                      <p:to>
                                        <p:strVal val="visible"/>
                                      </p:to>
                                    </p:set>
                                    <p:animEffect transition="in" filter="plus(in)">
                                      <p:cBhvr>
                                        <p:cTn id="567" dur="6000"/>
                                        <p:tgtEl>
                                          <p:spTgt spid="89"/>
                                        </p:tgtEl>
                                      </p:cBhvr>
                                    </p:animEffect>
                                  </p:childTnLst>
                                </p:cTn>
                              </p:par>
                              <p:par>
                                <p:cTn id="568" presetID="13" presetClass="entr" presetSubtype="16" fill="hold" nodeType="withEffect">
                                  <p:stCondLst>
                                    <p:cond delay="0"/>
                                  </p:stCondLst>
                                  <p:childTnLst>
                                    <p:set>
                                      <p:cBhvr>
                                        <p:cTn id="569" dur="1" fill="hold">
                                          <p:stCondLst>
                                            <p:cond delay="0"/>
                                          </p:stCondLst>
                                        </p:cTn>
                                        <p:tgtEl>
                                          <p:spTgt spid="92"/>
                                        </p:tgtEl>
                                        <p:attrNameLst>
                                          <p:attrName>style.visibility</p:attrName>
                                        </p:attrNameLst>
                                      </p:cBhvr>
                                      <p:to>
                                        <p:strVal val="visible"/>
                                      </p:to>
                                    </p:set>
                                    <p:animEffect transition="in" filter="plus(in)">
                                      <p:cBhvr>
                                        <p:cTn id="570" dur="6000"/>
                                        <p:tgtEl>
                                          <p:spTgt spid="92"/>
                                        </p:tgtEl>
                                      </p:cBhvr>
                                    </p:animEffect>
                                  </p:childTnLst>
                                </p:cTn>
                              </p:par>
                              <p:par>
                                <p:cTn id="571" presetID="13" presetClass="entr" presetSubtype="16" fill="hold" nodeType="withEffect">
                                  <p:stCondLst>
                                    <p:cond delay="0"/>
                                  </p:stCondLst>
                                  <p:childTnLst>
                                    <p:set>
                                      <p:cBhvr>
                                        <p:cTn id="572" dur="1" fill="hold">
                                          <p:stCondLst>
                                            <p:cond delay="0"/>
                                          </p:stCondLst>
                                        </p:cTn>
                                        <p:tgtEl>
                                          <p:spTgt spid="95"/>
                                        </p:tgtEl>
                                        <p:attrNameLst>
                                          <p:attrName>style.visibility</p:attrName>
                                        </p:attrNameLst>
                                      </p:cBhvr>
                                      <p:to>
                                        <p:strVal val="visible"/>
                                      </p:to>
                                    </p:set>
                                    <p:animEffect transition="in" filter="plus(in)">
                                      <p:cBhvr>
                                        <p:cTn id="573" dur="6000"/>
                                        <p:tgtEl>
                                          <p:spTgt spid="95"/>
                                        </p:tgtEl>
                                      </p:cBhvr>
                                    </p:animEffect>
                                  </p:childTnLst>
                                </p:cTn>
                              </p:par>
                              <p:par>
                                <p:cTn id="574" presetID="13" presetClass="entr" presetSubtype="16" fill="hold" nodeType="withEffect">
                                  <p:stCondLst>
                                    <p:cond delay="0"/>
                                  </p:stCondLst>
                                  <p:childTnLst>
                                    <p:set>
                                      <p:cBhvr>
                                        <p:cTn id="575" dur="1" fill="hold">
                                          <p:stCondLst>
                                            <p:cond delay="0"/>
                                          </p:stCondLst>
                                        </p:cTn>
                                        <p:tgtEl>
                                          <p:spTgt spid="98"/>
                                        </p:tgtEl>
                                        <p:attrNameLst>
                                          <p:attrName>style.visibility</p:attrName>
                                        </p:attrNameLst>
                                      </p:cBhvr>
                                      <p:to>
                                        <p:strVal val="visible"/>
                                      </p:to>
                                    </p:set>
                                    <p:animEffect transition="in" filter="plus(in)">
                                      <p:cBhvr>
                                        <p:cTn id="576" dur="6000"/>
                                        <p:tgtEl>
                                          <p:spTgt spid="98"/>
                                        </p:tgtEl>
                                      </p:cBhvr>
                                    </p:animEffect>
                                  </p:childTnLst>
                                </p:cTn>
                              </p:par>
                              <p:par>
                                <p:cTn id="577" presetID="9" presetClass="emph" presetSubtype="0" grpId="0" nodeType="withEffect">
                                  <p:stCondLst>
                                    <p:cond delay="0"/>
                                  </p:stCondLst>
                                  <p:childTnLst>
                                    <p:set>
                                      <p:cBhvr rctx="PPT">
                                        <p:cTn id="578" dur="indefinite"/>
                                        <p:tgtEl>
                                          <p:spTgt spid="144"/>
                                        </p:tgtEl>
                                        <p:attrNameLst>
                                          <p:attrName>style.opacity</p:attrName>
                                        </p:attrNameLst>
                                      </p:cBhvr>
                                      <p:to>
                                        <p:strVal val="0"/>
                                      </p:to>
                                    </p:set>
                                    <p:animEffect filter="image" prLst="opacity: 0">
                                      <p:cBhvr rctx="IE">
                                        <p:cTn id="579" dur="indefinite"/>
                                        <p:tgtEl>
                                          <p:spTgt spid="144"/>
                                        </p:tgtEl>
                                      </p:cBhvr>
                                    </p:animEffect>
                                  </p:childTnLst>
                                </p:cTn>
                              </p:par>
                              <p:par>
                                <p:cTn id="580" presetID="23" presetClass="entr" presetSubtype="272" fill="hold" nodeType="withEffect">
                                  <p:stCondLst>
                                    <p:cond delay="500"/>
                                  </p:stCondLst>
                                  <p:childTnLst>
                                    <p:set>
                                      <p:cBhvr>
                                        <p:cTn id="581" dur="1" fill="hold">
                                          <p:stCondLst>
                                            <p:cond delay="0"/>
                                          </p:stCondLst>
                                        </p:cTn>
                                        <p:tgtEl>
                                          <p:spTgt spid="145"/>
                                        </p:tgtEl>
                                        <p:attrNameLst>
                                          <p:attrName>style.visibility</p:attrName>
                                        </p:attrNameLst>
                                      </p:cBhvr>
                                      <p:to>
                                        <p:strVal val="visible"/>
                                      </p:to>
                                    </p:set>
                                    <p:anim calcmode="lin" valueType="num">
                                      <p:cBhvr>
                                        <p:cTn id="582" dur="3000" fill="hold"/>
                                        <p:tgtEl>
                                          <p:spTgt spid="145"/>
                                        </p:tgtEl>
                                        <p:attrNameLst>
                                          <p:attrName>ppt_w</p:attrName>
                                        </p:attrNameLst>
                                      </p:cBhvr>
                                      <p:tavLst>
                                        <p:tav tm="0">
                                          <p:val>
                                            <p:strVal val="2/3*#ppt_w"/>
                                          </p:val>
                                        </p:tav>
                                        <p:tav tm="100000">
                                          <p:val>
                                            <p:strVal val="#ppt_w"/>
                                          </p:val>
                                        </p:tav>
                                      </p:tavLst>
                                    </p:anim>
                                    <p:anim calcmode="lin" valueType="num">
                                      <p:cBhvr>
                                        <p:cTn id="583" dur="3000" fill="hold"/>
                                        <p:tgtEl>
                                          <p:spTgt spid="145"/>
                                        </p:tgtEl>
                                        <p:attrNameLst>
                                          <p:attrName>ppt_h</p:attrName>
                                        </p:attrNameLst>
                                      </p:cBhvr>
                                      <p:tavLst>
                                        <p:tav tm="0">
                                          <p:val>
                                            <p:strVal val="2/3*#ppt_h"/>
                                          </p:val>
                                        </p:tav>
                                        <p:tav tm="100000">
                                          <p:val>
                                            <p:strVal val="#ppt_h"/>
                                          </p:val>
                                        </p:tav>
                                      </p:tavLst>
                                    </p:anim>
                                  </p:childTnLst>
                                </p:cTn>
                              </p:par>
                              <p:par>
                                <p:cTn id="584" presetID="4" presetClass="entr" presetSubtype="32" fill="hold" nodeType="withEffect">
                                  <p:stCondLst>
                                    <p:cond delay="500"/>
                                  </p:stCondLst>
                                  <p:childTnLst>
                                    <p:set>
                                      <p:cBhvr>
                                        <p:cTn id="585" dur="1" fill="hold">
                                          <p:stCondLst>
                                            <p:cond delay="0"/>
                                          </p:stCondLst>
                                        </p:cTn>
                                        <p:tgtEl>
                                          <p:spTgt spid="145"/>
                                        </p:tgtEl>
                                        <p:attrNameLst>
                                          <p:attrName>style.visibility</p:attrName>
                                        </p:attrNameLst>
                                      </p:cBhvr>
                                      <p:to>
                                        <p:strVal val="visible"/>
                                      </p:to>
                                    </p:set>
                                    <p:animEffect transition="in" filter="box(out)">
                                      <p:cBhvr>
                                        <p:cTn id="586" dur="3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0" y="-11956"/>
            <a:ext cx="9144000" cy="5143500"/>
            <a:chOff x="0" y="0"/>
            <a:chExt cx="9144000" cy="5143500"/>
          </a:xfrm>
        </p:grpSpPr>
        <p:sp>
          <p:nvSpPr>
            <p:cNvPr id="193" name="19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7" name="196 Imagen" descr="Diapositiva4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7777" y="-27722"/>
            <a:ext cx="9193284" cy="5171222"/>
          </a:xfrm>
          <a:prstGeom prst="rect">
            <a:avLst/>
          </a:prstGeom>
          <a:noFill/>
          <a:ln>
            <a:noFill/>
          </a:ln>
        </p:spPr>
      </p:pic>
      <p:grpSp>
        <p:nvGrpSpPr>
          <p:cNvPr id="53" name="52 Grupo"/>
          <p:cNvGrpSpPr/>
          <p:nvPr/>
        </p:nvGrpSpPr>
        <p:grpSpPr>
          <a:xfrm>
            <a:off x="2160000" y="2643602"/>
            <a:ext cx="4752528" cy="2499898"/>
            <a:chOff x="1835696" y="2355726"/>
            <a:chExt cx="5508712" cy="2787930"/>
          </a:xfrm>
          <a:gradFill flip="none" rotWithShape="1">
            <a:gsLst>
              <a:gs pos="0">
                <a:srgbClr val="00B050">
                  <a:alpha val="80000"/>
                </a:srgbClr>
              </a:gs>
              <a:gs pos="42000">
                <a:srgbClr val="CDEA1C"/>
              </a:gs>
              <a:gs pos="88000">
                <a:srgbClr val="01A78F">
                  <a:lumMod val="0"/>
                  <a:lumOff val="100000"/>
                  <a:alpha val="74000"/>
                </a:srgbClr>
              </a:gs>
            </a:gsLst>
            <a:lin ang="16200000" scaled="1"/>
            <a:tileRect/>
          </a:gradFill>
          <a:scene3d>
            <a:camera prst="orthographicFront"/>
            <a:lightRig rig="flat"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60000" y="0"/>
            <a:ext cx="4752528" cy="2499898"/>
            <a:chOff x="1835696" y="2355726"/>
            <a:chExt cx="5508712" cy="2787930"/>
          </a:xfrm>
          <a:gradFill flip="none" rotWithShape="1">
            <a:gsLst>
              <a:gs pos="0">
                <a:srgbClr val="00B050">
                  <a:alpha val="80000"/>
                </a:srgbClr>
              </a:gs>
              <a:gs pos="42000">
                <a:srgbClr val="CDEA1C"/>
              </a:gs>
              <a:gs pos="88000">
                <a:srgbClr val="01A78F">
                  <a:lumMod val="0"/>
                  <a:lumOff val="100000"/>
                  <a:alpha val="74000"/>
                </a:srgbClr>
              </a:gs>
            </a:gsLst>
            <a:lin ang="16200000" scaled="1"/>
            <a:tileRect/>
          </a:gradFill>
          <a:scene3d>
            <a:camera prst="orthographicFront"/>
            <a:lightRig rig="flat"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flip="none" rotWithShape="1">
            <a:gsLst>
              <a:gs pos="0">
                <a:srgbClr val="00B050">
                  <a:alpha val="80000"/>
                </a:srgbClr>
              </a:gs>
              <a:gs pos="42000">
                <a:srgbClr val="CDEA1C"/>
              </a:gs>
              <a:gs pos="88000">
                <a:srgbClr val="01A78F">
                  <a:lumMod val="0"/>
                  <a:lumOff val="100000"/>
                  <a:alpha val="74000"/>
                </a:srgbClr>
              </a:gs>
            </a:gsLst>
            <a:lin ang="16200000" scaled="1"/>
            <a:tileRect/>
          </a:gradFill>
          <a:scene3d>
            <a:camera prst="orthographicFront"/>
            <a:lightRig rig="flat"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4"/>
            <a:chOff x="1835696" y="2391072"/>
            <a:chExt cx="5508712" cy="2752584"/>
          </a:xfrm>
          <a:gradFill flip="none" rotWithShape="1">
            <a:gsLst>
              <a:gs pos="0">
                <a:srgbClr val="00B050">
                  <a:alpha val="80000"/>
                </a:srgbClr>
              </a:gs>
              <a:gs pos="42000">
                <a:srgbClr val="CDEA1C"/>
              </a:gs>
              <a:gs pos="88000">
                <a:srgbClr val="01A78F">
                  <a:lumMod val="0"/>
                  <a:lumOff val="100000"/>
                  <a:alpha val="74000"/>
                </a:srgbClr>
              </a:gs>
            </a:gsLst>
            <a:lin ang="16200000" scaled="1"/>
            <a:tileRect/>
          </a:gradFill>
          <a:scene3d>
            <a:camera prst="orthographicFront"/>
            <a:lightRig rig="flat"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79545" y="2391072"/>
                <a:ext cx="576063"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solidFill>
                    <a:schemeClr val="accent3">
                      <a:lumMod val="50000"/>
                    </a:schemeClr>
                  </a:solidFill>
                </a:ln>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199" name="198 Rectángulo"/>
          <p:cNvSpPr/>
          <p:nvPr/>
        </p:nvSpPr>
        <p:spPr>
          <a:xfrm flipH="1">
            <a:off x="0" y="-164554"/>
            <a:ext cx="9347994" cy="541335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69720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9" presetClass="emph" presetSubtype="0" grpId="0" nodeType="withEffect">
                                  <p:stCondLst>
                                    <p:cond delay="0"/>
                                  </p:stCondLst>
                                  <p:childTnLst>
                                    <p:set>
                                      <p:cBhvr rctx="PPT">
                                        <p:cTn id="46" dur="indefinite"/>
                                        <p:tgtEl>
                                          <p:spTgt spid="199"/>
                                        </p:tgtEl>
                                        <p:attrNameLst>
                                          <p:attrName>style.opacity</p:attrName>
                                        </p:attrNameLst>
                                      </p:cBhvr>
                                      <p:to>
                                        <p:strVal val="0"/>
                                      </p:to>
                                    </p:set>
                                    <p:animEffect filter="image" prLst="opacity: 0">
                                      <p:cBhvr rctx="IE">
                                        <p:cTn id="47" dur="indefinite"/>
                                        <p:tgtEl>
                                          <p:spTgt spid="199"/>
                                        </p:tgtEl>
                                      </p:cBhvr>
                                    </p:animEffect>
                                  </p:childTnLst>
                                </p:cTn>
                              </p:par>
                              <p:par>
                                <p:cTn id="48" presetID="4" presetClass="entr" presetSubtype="32" fill="hold" nodeType="withEffect">
                                  <p:stCondLst>
                                    <p:cond delay="1000"/>
                                  </p:stCondLst>
                                  <p:childTnLst>
                                    <p:set>
                                      <p:cBhvr>
                                        <p:cTn id="49" dur="1" fill="hold">
                                          <p:stCondLst>
                                            <p:cond delay="0"/>
                                          </p:stCondLst>
                                        </p:cTn>
                                        <p:tgtEl>
                                          <p:spTgt spid="197"/>
                                        </p:tgtEl>
                                        <p:attrNameLst>
                                          <p:attrName>style.visibility</p:attrName>
                                        </p:attrNameLst>
                                      </p:cBhvr>
                                      <p:to>
                                        <p:strVal val="visible"/>
                                      </p:to>
                                    </p:set>
                                    <p:animEffect transition="in" filter="box(out)">
                                      <p:cBhvr>
                                        <p:cTn id="50" dur="2000"/>
                                        <p:tgtEl>
                                          <p:spTgt spid="197"/>
                                        </p:tgtEl>
                                      </p:cBhvr>
                                    </p:animEffect>
                                  </p:childTnLst>
                                </p:cTn>
                              </p:par>
                              <p:par>
                                <p:cTn id="51" presetID="23" presetClass="entr" presetSubtype="288" fill="hold" nodeType="withEffect">
                                  <p:stCondLst>
                                    <p:cond delay="1000"/>
                                  </p:stCondLst>
                                  <p:childTnLst>
                                    <p:set>
                                      <p:cBhvr>
                                        <p:cTn id="52" dur="1" fill="hold">
                                          <p:stCondLst>
                                            <p:cond delay="0"/>
                                          </p:stCondLst>
                                        </p:cTn>
                                        <p:tgtEl>
                                          <p:spTgt spid="197"/>
                                        </p:tgtEl>
                                        <p:attrNameLst>
                                          <p:attrName>style.visibility</p:attrName>
                                        </p:attrNameLst>
                                      </p:cBhvr>
                                      <p:to>
                                        <p:strVal val="visible"/>
                                      </p:to>
                                    </p:set>
                                    <p:anim calcmode="lin" valueType="num">
                                      <p:cBhvr>
                                        <p:cTn id="53" dur="2000" fill="hold"/>
                                        <p:tgtEl>
                                          <p:spTgt spid="197"/>
                                        </p:tgtEl>
                                        <p:attrNameLst>
                                          <p:attrName>ppt_w</p:attrName>
                                        </p:attrNameLst>
                                      </p:cBhvr>
                                      <p:tavLst>
                                        <p:tav tm="0">
                                          <p:val>
                                            <p:strVal val="4/3*#ppt_w"/>
                                          </p:val>
                                        </p:tav>
                                        <p:tav tm="100000">
                                          <p:val>
                                            <p:strVal val="#ppt_w"/>
                                          </p:val>
                                        </p:tav>
                                      </p:tavLst>
                                    </p:anim>
                                    <p:anim calcmode="lin" valueType="num">
                                      <p:cBhvr>
                                        <p:cTn id="54" dur="2000" fill="hold"/>
                                        <p:tgtEl>
                                          <p:spTgt spid="19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7" name="396 Grupo"/>
          <p:cNvGrpSpPr/>
          <p:nvPr/>
        </p:nvGrpSpPr>
        <p:grpSpPr>
          <a:xfrm>
            <a:off x="0" y="-12650"/>
            <a:ext cx="9144000" cy="5143500"/>
            <a:chOff x="0" y="0"/>
            <a:chExt cx="9144000" cy="5143500"/>
          </a:xfrm>
        </p:grpSpPr>
        <p:sp>
          <p:nvSpPr>
            <p:cNvPr id="398" name="397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9" name="39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39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1" name="40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4" name="40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292" y="-31775"/>
            <a:ext cx="9187544" cy="5162005"/>
          </a:xfrm>
          <a:prstGeom prst="rect">
            <a:avLst/>
          </a:prstGeom>
        </p:spPr>
      </p:pic>
      <p:grpSp>
        <p:nvGrpSpPr>
          <p:cNvPr id="32" name="31 Grupo"/>
          <p:cNvGrpSpPr/>
          <p:nvPr/>
        </p:nvGrpSpPr>
        <p:grpSpPr>
          <a:xfrm rot="16200000">
            <a:off x="2276557" y="473726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3" name="3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a:off x="2749489" y="458708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 name="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a:off x="3212557" y="444311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9" name="3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6200000">
            <a:off x="3716557" y="426552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42" name="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6200000">
            <a:off x="4200243" y="405812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45" name="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6200000" flipH="1">
            <a:off x="2276557" y="322816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48" name="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6200000" flipH="1">
            <a:off x="2749489" y="337834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51" name="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6200000" flipH="1">
            <a:off x="3212557" y="352231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54" name="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6200000" flipH="1">
            <a:off x="3716557" y="369990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57" name="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6200000" flipH="1">
            <a:off x="4200243" y="390730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60" name="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6200000">
            <a:off x="2249175" y="307838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63" name="6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a:off x="2722107" y="292820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66" name="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6200000">
            <a:off x="3185175" y="278423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69" name="6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a:off x="3689175" y="260664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72" name="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6200000">
            <a:off x="4172860" y="239925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75" name="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2300652" y="157197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78" name="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6200000" flipH="1">
            <a:off x="2773584" y="172215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81" name="8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3236652" y="186612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84" name="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6200000" flipH="1">
            <a:off x="3740652" y="204370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87" name="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4224339" y="225110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90" name="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6200000">
            <a:off x="2300652" y="142237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93" name="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a:off x="2773584" y="127219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96" name="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6200000">
            <a:off x="3236652" y="112822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99" name="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a:off x="3740652" y="95063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02" name="1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6200000">
            <a:off x="4224339" y="74323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05" name="10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2300652" y="-8672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08" name="1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6200000" flipH="1">
            <a:off x="2773584" y="6345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11" name="11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236652" y="20742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14" name="11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6200000" flipH="1">
            <a:off x="3740652" y="38501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17" name="11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6200000" flipH="1">
            <a:off x="4224339" y="59241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20" name="11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6200000">
            <a:off x="260333" y="475567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12" name="21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6200000">
            <a:off x="733265" y="460548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10" name="20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rot="16200000">
            <a:off x="1196333" y="446151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08" name="20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6200000">
            <a:off x="1700333" y="428393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06" name="20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6200000">
            <a:off x="2184019" y="407653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04" name="20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rot="16200000" flipH="1">
            <a:off x="260333" y="324656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02" name="20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6200000" flipH="1">
            <a:off x="733265" y="339675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00" name="19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6200000" flipH="1">
            <a:off x="1196333" y="354072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98" name="19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2" name="131 Grupo"/>
          <p:cNvGrpSpPr/>
          <p:nvPr/>
        </p:nvGrpSpPr>
        <p:grpSpPr>
          <a:xfrm rot="16200000" flipH="1">
            <a:off x="1700333" y="371830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96" name="19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6200000" flipH="1">
            <a:off x="2184019" y="392570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94" name="1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6200000">
            <a:off x="232951" y="309679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92" name="19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rot="16200000">
            <a:off x="705883" y="294660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90" name="18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6200000">
            <a:off x="1168951" y="280264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88" name="18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6200000">
            <a:off x="1672951" y="262505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86" name="18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8" name="137 Grupo"/>
          <p:cNvGrpSpPr/>
          <p:nvPr/>
        </p:nvGrpSpPr>
        <p:grpSpPr>
          <a:xfrm rot="16200000">
            <a:off x="2156636" y="241765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84" name="18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6200000" flipH="1">
            <a:off x="284428" y="159037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82" name="1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0" name="139 Grupo"/>
          <p:cNvGrpSpPr/>
          <p:nvPr/>
        </p:nvGrpSpPr>
        <p:grpSpPr>
          <a:xfrm rot="16200000" flipH="1">
            <a:off x="757360" y="174056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80" name="1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rot="16200000" flipH="1">
            <a:off x="1220428" y="188452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78" name="1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6200000" flipH="1">
            <a:off x="1724428" y="206211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76" name="1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3" name="142 Grupo"/>
          <p:cNvGrpSpPr/>
          <p:nvPr/>
        </p:nvGrpSpPr>
        <p:grpSpPr>
          <a:xfrm rot="16200000" flipH="1">
            <a:off x="2208115" y="226951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74" name="17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6200000">
            <a:off x="284428" y="144078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72" name="17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6200000">
            <a:off x="757360" y="129059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70" name="16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rot="16200000">
            <a:off x="1220428" y="114663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68" name="16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rot="16200000">
            <a:off x="1724428" y="96904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66" name="16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6200000">
            <a:off x="2208115" y="76164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64" name="1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rot="16200000" flipH="1">
            <a:off x="284428" y="-6832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62" name="1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0" name="149 Grupo"/>
          <p:cNvGrpSpPr/>
          <p:nvPr/>
        </p:nvGrpSpPr>
        <p:grpSpPr>
          <a:xfrm rot="16200000" flipH="1">
            <a:off x="757360" y="8186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60" name="1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6200000" flipH="1">
            <a:off x="1220428" y="22583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58" name="1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6200000" flipH="1">
            <a:off x="1724428" y="40341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56" name="1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6200000" flipH="1">
            <a:off x="2208115" y="61081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154" name="1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5400000" flipH="1">
            <a:off x="8661453" y="472230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03" name="30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6" name="215 Grupo"/>
          <p:cNvGrpSpPr/>
          <p:nvPr/>
        </p:nvGrpSpPr>
        <p:grpSpPr>
          <a:xfrm rot="5400000" flipH="1">
            <a:off x="8188521" y="457212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01" name="30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5400000" flipH="1">
            <a:off x="7725453" y="442815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99" name="29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5400000" flipH="1">
            <a:off x="7221453" y="425056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97" name="29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rot="5400000" flipH="1">
            <a:off x="6737767" y="404316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95" name="29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5400000">
            <a:off x="8661453" y="321320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93" name="29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5400000">
            <a:off x="8188521" y="336338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91" name="29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2" name="221 Grupo"/>
          <p:cNvGrpSpPr/>
          <p:nvPr/>
        </p:nvGrpSpPr>
        <p:grpSpPr>
          <a:xfrm rot="5400000">
            <a:off x="7725453" y="350735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89" name="28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5400000">
            <a:off x="7221453" y="368494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87" name="28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5400000">
            <a:off x="6737767" y="389234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85" name="28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rot="5400000" flipH="1">
            <a:off x="8688835" y="306342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83" name="282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83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5400000" flipH="1">
            <a:off x="8215903" y="291324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81" name="280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5400000" flipH="1">
            <a:off x="7752835" y="276927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79" name="278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8" name="227 Grupo"/>
          <p:cNvGrpSpPr/>
          <p:nvPr/>
        </p:nvGrpSpPr>
        <p:grpSpPr>
          <a:xfrm rot="5400000" flipH="1">
            <a:off x="7248835" y="259168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77" name="276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5400000" flipH="1">
            <a:off x="6765150" y="238428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75" name="274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5400000">
            <a:off x="8637358" y="155701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73" name="27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rot="5400000">
            <a:off x="8164426" y="170719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71" name="27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5400000">
            <a:off x="7701358" y="185116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69" name="26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5400000">
            <a:off x="7197358" y="202874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67" name="26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4" name="233 Grupo"/>
          <p:cNvGrpSpPr/>
          <p:nvPr/>
        </p:nvGrpSpPr>
        <p:grpSpPr>
          <a:xfrm rot="5400000">
            <a:off x="6713671" y="223614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65" name="26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5400000" flipH="1">
            <a:off x="8637358" y="140741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63" name="26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5400000" flipH="1">
            <a:off x="8164426" y="125723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61" name="26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rot="5400000" flipH="1">
            <a:off x="7701358" y="111326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59" name="25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5400000" flipH="1">
            <a:off x="7197358" y="93567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57" name="25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5400000" flipH="1">
            <a:off x="6713671" y="72827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55" name="25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0" name="239 Grupo"/>
          <p:cNvGrpSpPr/>
          <p:nvPr/>
        </p:nvGrpSpPr>
        <p:grpSpPr>
          <a:xfrm rot="5400000">
            <a:off x="8637358" y="-10168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53" name="252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5400000">
            <a:off x="8164426" y="4849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51" name="250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5400000">
            <a:off x="7701358" y="19246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49" name="248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3" name="242 Grupo"/>
          <p:cNvGrpSpPr/>
          <p:nvPr/>
        </p:nvGrpSpPr>
        <p:grpSpPr>
          <a:xfrm rot="5400000">
            <a:off x="7197358" y="37005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47" name="246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5400000">
            <a:off x="6713671" y="57745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245" name="244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6" name="305 Grupo"/>
          <p:cNvGrpSpPr/>
          <p:nvPr/>
        </p:nvGrpSpPr>
        <p:grpSpPr>
          <a:xfrm rot="5400000" flipH="1">
            <a:off x="6645229" y="474071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94" name="39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39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rot="5400000" flipH="1">
            <a:off x="6172297" y="459052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92" name="39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rot="5400000" flipH="1">
            <a:off x="5709229" y="4446558"/>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90" name="38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1" name="39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rot="5400000" flipH="1">
            <a:off x="5205229" y="426897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88" name="38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9" name="38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rot="5400000" flipH="1">
            <a:off x="4721543" y="406157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86" name="38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rot="5400000">
            <a:off x="6645229" y="323160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84" name="38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38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2" name="311 Grupo"/>
          <p:cNvGrpSpPr/>
          <p:nvPr/>
        </p:nvGrpSpPr>
        <p:grpSpPr>
          <a:xfrm rot="5400000">
            <a:off x="6172297" y="338179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82" name="38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38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rot="5400000">
            <a:off x="5709229" y="352575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80" name="37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rot="5400000">
            <a:off x="5205229" y="370334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78" name="37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37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rot="5400000">
            <a:off x="4721543" y="391074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76" name="37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37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rot="5400000" flipH="1">
            <a:off x="6672611" y="308183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74" name="373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rot="5400000" flipH="1">
            <a:off x="6199679" y="293164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72" name="371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8" name="317 Grupo"/>
          <p:cNvGrpSpPr/>
          <p:nvPr/>
        </p:nvGrpSpPr>
        <p:grpSpPr>
          <a:xfrm rot="5400000" flipH="1">
            <a:off x="5736611" y="278768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70" name="369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rot="5400000" flipH="1">
            <a:off x="5232611" y="261009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8" name="367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rot="5400000" flipH="1">
            <a:off x="4748926" y="2402694"/>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6" name="365 Elipse"/>
            <p:cNvSpPr/>
            <p:nvPr/>
          </p:nvSpPr>
          <p:spPr>
            <a:xfrm>
              <a:off x="323528" y="627534"/>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864001" y="1008001"/>
              <a:ext cx="576063" cy="576063"/>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1" name="320 Grupo"/>
          <p:cNvGrpSpPr/>
          <p:nvPr/>
        </p:nvGrpSpPr>
        <p:grpSpPr>
          <a:xfrm rot="5400000">
            <a:off x="6621134" y="157541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4" name="36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rot="5400000">
            <a:off x="6148202" y="172559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2" name="36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rot="5400000">
            <a:off x="5685134" y="1869567"/>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60" name="35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4" name="323 Grupo"/>
          <p:cNvGrpSpPr/>
          <p:nvPr/>
        </p:nvGrpSpPr>
        <p:grpSpPr>
          <a:xfrm rot="5400000">
            <a:off x="5181134" y="204715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58" name="35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rot="5400000">
            <a:off x="4697447" y="225455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56" name="35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rot="5400000" flipH="1">
            <a:off x="6621134" y="1425821"/>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54" name="35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7" name="326 Grupo"/>
          <p:cNvGrpSpPr/>
          <p:nvPr/>
        </p:nvGrpSpPr>
        <p:grpSpPr>
          <a:xfrm rot="5400000" flipH="1">
            <a:off x="6148202" y="1275636"/>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52" name="35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rot="5400000" flipH="1">
            <a:off x="5685134" y="1131669"/>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50" name="34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rot="5400000" flipH="1">
            <a:off x="5181134" y="95408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48" name="34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rot="5400000" flipH="1">
            <a:off x="4697447" y="74668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46" name="34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rot="5400000">
            <a:off x="6621134" y="-83283"/>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44" name="343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rot="5400000">
            <a:off x="6148202" y="66902"/>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42" name="341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3" name="332 Grupo"/>
          <p:cNvGrpSpPr/>
          <p:nvPr/>
        </p:nvGrpSpPr>
        <p:grpSpPr>
          <a:xfrm rot="5400000">
            <a:off x="5685134" y="210870"/>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40" name="339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rot="5400000">
            <a:off x="5181134" y="38845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38" name="337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rot="5400000">
            <a:off x="4697447" y="595855"/>
            <a:ext cx="304548" cy="329306"/>
            <a:chOff x="323528" y="627534"/>
            <a:chExt cx="1116536" cy="956530"/>
          </a:xfrm>
          <a:gradFill>
            <a:gsLst>
              <a:gs pos="0">
                <a:srgbClr val="C00000"/>
              </a:gs>
              <a:gs pos="45000">
                <a:srgbClr val="FDAA03"/>
              </a:gs>
              <a:gs pos="53000">
                <a:srgbClr val="00B050"/>
              </a:gs>
            </a:gsLst>
            <a:lin ang="2700000" scaled="1"/>
          </a:gradFill>
          <a:effectLst>
            <a:reflection blurRad="6350" stA="50000" endA="300" endPos="30000" dist="50800" dir="5400000" sy="-100000" algn="bl" rotWithShape="0"/>
          </a:effectLst>
          <a:scene3d>
            <a:camera prst="obliqueBottomLeft"/>
            <a:lightRig rig="flat" dir="t"/>
          </a:scene3d>
        </p:grpSpPr>
        <p:sp>
          <p:nvSpPr>
            <p:cNvPr id="336" name="335 Elipse"/>
            <p:cNvSpPr/>
            <p:nvPr/>
          </p:nvSpPr>
          <p:spPr>
            <a:xfrm>
              <a:off x="323528" y="627534"/>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0"/>
              <a:ext cx="576064" cy="576064"/>
            </a:xfrm>
            <a:prstGeom prst="ellipse">
              <a:avLst/>
            </a:prstGeom>
            <a:grpFill/>
            <a:ln w="38100">
              <a:noFill/>
            </a:ln>
            <a:sp3d extrusionH="508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96" name="395 Rectángulo"/>
          <p:cNvSpPr/>
          <p:nvPr/>
        </p:nvSpPr>
        <p:spPr>
          <a:xfrm flipH="1">
            <a:off x="-1" y="-164554"/>
            <a:ext cx="9177039" cy="530805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69278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0-#ppt_w/2"/>
                                          </p:val>
                                        </p:tav>
                                        <p:tav tm="100000">
                                          <p:val>
                                            <p:strVal val="#ppt_x"/>
                                          </p:val>
                                        </p:tav>
                                      </p:tavLst>
                                    </p:anim>
                                    <p:anim calcmode="lin" valueType="num">
                                      <p:cBhvr additive="base">
                                        <p:cTn id="8" dur="2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2500" fill="hold"/>
                                        <p:tgtEl>
                                          <p:spTgt spid="35"/>
                                        </p:tgtEl>
                                        <p:attrNameLst>
                                          <p:attrName>ppt_x</p:attrName>
                                        </p:attrNameLst>
                                      </p:cBhvr>
                                      <p:tavLst>
                                        <p:tav tm="0">
                                          <p:val>
                                            <p:strVal val="0-#ppt_w/2"/>
                                          </p:val>
                                        </p:tav>
                                        <p:tav tm="100000">
                                          <p:val>
                                            <p:strVal val="#ppt_x"/>
                                          </p:val>
                                        </p:tav>
                                      </p:tavLst>
                                    </p:anim>
                                    <p:anim calcmode="lin" valueType="num">
                                      <p:cBhvr additive="base">
                                        <p:cTn id="12" dur="25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0-#ppt_w/2"/>
                                          </p:val>
                                        </p:tav>
                                        <p:tav tm="100000">
                                          <p:val>
                                            <p:strVal val="#ppt_x"/>
                                          </p:val>
                                        </p:tav>
                                      </p:tavLst>
                                    </p:anim>
                                    <p:anim calcmode="lin" valueType="num">
                                      <p:cBhvr additive="base">
                                        <p:cTn id="16" dur="25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2500" fill="hold"/>
                                        <p:tgtEl>
                                          <p:spTgt spid="41"/>
                                        </p:tgtEl>
                                        <p:attrNameLst>
                                          <p:attrName>ppt_x</p:attrName>
                                        </p:attrNameLst>
                                      </p:cBhvr>
                                      <p:tavLst>
                                        <p:tav tm="0">
                                          <p:val>
                                            <p:strVal val="0-#ppt_w/2"/>
                                          </p:val>
                                        </p:tav>
                                        <p:tav tm="100000">
                                          <p:val>
                                            <p:strVal val="#ppt_x"/>
                                          </p:val>
                                        </p:tav>
                                      </p:tavLst>
                                    </p:anim>
                                    <p:anim calcmode="lin" valueType="num">
                                      <p:cBhvr additive="base">
                                        <p:cTn id="20" dur="2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2500" fill="hold"/>
                                        <p:tgtEl>
                                          <p:spTgt spid="44"/>
                                        </p:tgtEl>
                                        <p:attrNameLst>
                                          <p:attrName>ppt_x</p:attrName>
                                        </p:attrNameLst>
                                      </p:cBhvr>
                                      <p:tavLst>
                                        <p:tav tm="0">
                                          <p:val>
                                            <p:strVal val="0-#ppt_w/2"/>
                                          </p:val>
                                        </p:tav>
                                        <p:tav tm="100000">
                                          <p:val>
                                            <p:strVal val="#ppt_x"/>
                                          </p:val>
                                        </p:tav>
                                      </p:tavLst>
                                    </p:anim>
                                    <p:anim calcmode="lin" valueType="num">
                                      <p:cBhvr additive="base">
                                        <p:cTn id="24" dur="2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0" fill="hold"/>
                                        <p:tgtEl>
                                          <p:spTgt spid="47"/>
                                        </p:tgtEl>
                                        <p:attrNameLst>
                                          <p:attrName>ppt_x</p:attrName>
                                        </p:attrNameLst>
                                      </p:cBhvr>
                                      <p:tavLst>
                                        <p:tav tm="0">
                                          <p:val>
                                            <p:strVal val="0-#ppt_w/2"/>
                                          </p:val>
                                        </p:tav>
                                        <p:tav tm="100000">
                                          <p:val>
                                            <p:strVal val="#ppt_x"/>
                                          </p:val>
                                        </p:tav>
                                      </p:tavLst>
                                    </p:anim>
                                    <p:anim calcmode="lin" valueType="num">
                                      <p:cBhvr additive="base">
                                        <p:cTn id="28" dur="2500" fill="hold"/>
                                        <p:tgtEl>
                                          <p:spTgt spid="4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0" fill="hold"/>
                                        <p:tgtEl>
                                          <p:spTgt spid="50"/>
                                        </p:tgtEl>
                                        <p:attrNameLst>
                                          <p:attrName>ppt_x</p:attrName>
                                        </p:attrNameLst>
                                      </p:cBhvr>
                                      <p:tavLst>
                                        <p:tav tm="0">
                                          <p:val>
                                            <p:strVal val="0-#ppt_w/2"/>
                                          </p:val>
                                        </p:tav>
                                        <p:tav tm="100000">
                                          <p:val>
                                            <p:strVal val="#ppt_x"/>
                                          </p:val>
                                        </p:tav>
                                      </p:tavLst>
                                    </p:anim>
                                    <p:anim calcmode="lin" valueType="num">
                                      <p:cBhvr additive="base">
                                        <p:cTn id="32" dur="2500" fill="hold"/>
                                        <p:tgtEl>
                                          <p:spTgt spid="5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2500" fill="hold"/>
                                        <p:tgtEl>
                                          <p:spTgt spid="53"/>
                                        </p:tgtEl>
                                        <p:attrNameLst>
                                          <p:attrName>ppt_x</p:attrName>
                                        </p:attrNameLst>
                                      </p:cBhvr>
                                      <p:tavLst>
                                        <p:tav tm="0">
                                          <p:val>
                                            <p:strVal val="0-#ppt_w/2"/>
                                          </p:val>
                                        </p:tav>
                                        <p:tav tm="100000">
                                          <p:val>
                                            <p:strVal val="#ppt_x"/>
                                          </p:val>
                                        </p:tav>
                                      </p:tavLst>
                                    </p:anim>
                                    <p:anim calcmode="lin" valueType="num">
                                      <p:cBhvr additive="base">
                                        <p:cTn id="36" dur="2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2500" fill="hold"/>
                                        <p:tgtEl>
                                          <p:spTgt spid="56"/>
                                        </p:tgtEl>
                                        <p:attrNameLst>
                                          <p:attrName>ppt_x</p:attrName>
                                        </p:attrNameLst>
                                      </p:cBhvr>
                                      <p:tavLst>
                                        <p:tav tm="0">
                                          <p:val>
                                            <p:strVal val="0-#ppt_w/2"/>
                                          </p:val>
                                        </p:tav>
                                        <p:tav tm="100000">
                                          <p:val>
                                            <p:strVal val="#ppt_x"/>
                                          </p:val>
                                        </p:tav>
                                      </p:tavLst>
                                    </p:anim>
                                    <p:anim calcmode="lin" valueType="num">
                                      <p:cBhvr additive="base">
                                        <p:cTn id="40" dur="2500" fill="hold"/>
                                        <p:tgtEl>
                                          <p:spTgt spid="56"/>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2500" fill="hold"/>
                                        <p:tgtEl>
                                          <p:spTgt spid="59"/>
                                        </p:tgtEl>
                                        <p:attrNameLst>
                                          <p:attrName>ppt_x</p:attrName>
                                        </p:attrNameLst>
                                      </p:cBhvr>
                                      <p:tavLst>
                                        <p:tav tm="0">
                                          <p:val>
                                            <p:strVal val="0-#ppt_w/2"/>
                                          </p:val>
                                        </p:tav>
                                        <p:tav tm="100000">
                                          <p:val>
                                            <p:strVal val="#ppt_x"/>
                                          </p:val>
                                        </p:tav>
                                      </p:tavLst>
                                    </p:anim>
                                    <p:anim calcmode="lin" valueType="num">
                                      <p:cBhvr additive="base">
                                        <p:cTn id="44" dur="2500" fill="hold"/>
                                        <p:tgtEl>
                                          <p:spTgt spid="59"/>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gtEl>
                                        <p:attrNameLst>
                                          <p:attrName>style.visibility</p:attrName>
                                        </p:attrNameLst>
                                      </p:cBhvr>
                                      <p:to>
                                        <p:strVal val="visible"/>
                                      </p:to>
                                    </p:set>
                                    <p:anim calcmode="lin" valueType="num">
                                      <p:cBhvr additive="base">
                                        <p:cTn id="47" dur="2500" fill="hold"/>
                                        <p:tgtEl>
                                          <p:spTgt spid="62"/>
                                        </p:tgtEl>
                                        <p:attrNameLst>
                                          <p:attrName>ppt_x</p:attrName>
                                        </p:attrNameLst>
                                      </p:cBhvr>
                                      <p:tavLst>
                                        <p:tav tm="0">
                                          <p:val>
                                            <p:strVal val="0-#ppt_w/2"/>
                                          </p:val>
                                        </p:tav>
                                        <p:tav tm="100000">
                                          <p:val>
                                            <p:strVal val="#ppt_x"/>
                                          </p:val>
                                        </p:tav>
                                      </p:tavLst>
                                    </p:anim>
                                    <p:anim calcmode="lin" valueType="num">
                                      <p:cBhvr additive="base">
                                        <p:cTn id="48" dur="2500" fill="hold"/>
                                        <p:tgtEl>
                                          <p:spTgt spid="62"/>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0-#ppt_w/2"/>
                                          </p:val>
                                        </p:tav>
                                        <p:tav tm="100000">
                                          <p:val>
                                            <p:strVal val="#ppt_x"/>
                                          </p:val>
                                        </p:tav>
                                      </p:tavLst>
                                    </p:anim>
                                    <p:anim calcmode="lin" valueType="num">
                                      <p:cBhvr additive="base">
                                        <p:cTn id="52" dur="2500" fill="hold"/>
                                        <p:tgtEl>
                                          <p:spTgt spid="65"/>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additive="base">
                                        <p:cTn id="55" dur="2500" fill="hold"/>
                                        <p:tgtEl>
                                          <p:spTgt spid="68"/>
                                        </p:tgtEl>
                                        <p:attrNameLst>
                                          <p:attrName>ppt_x</p:attrName>
                                        </p:attrNameLst>
                                      </p:cBhvr>
                                      <p:tavLst>
                                        <p:tav tm="0">
                                          <p:val>
                                            <p:strVal val="0-#ppt_w/2"/>
                                          </p:val>
                                        </p:tav>
                                        <p:tav tm="100000">
                                          <p:val>
                                            <p:strVal val="#ppt_x"/>
                                          </p:val>
                                        </p:tav>
                                      </p:tavLst>
                                    </p:anim>
                                    <p:anim calcmode="lin" valueType="num">
                                      <p:cBhvr additive="base">
                                        <p:cTn id="56" dur="2500" fill="hold"/>
                                        <p:tgtEl>
                                          <p:spTgt spid="6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71"/>
                                        </p:tgtEl>
                                        <p:attrNameLst>
                                          <p:attrName>style.visibility</p:attrName>
                                        </p:attrNameLst>
                                      </p:cBhvr>
                                      <p:to>
                                        <p:strVal val="visible"/>
                                      </p:to>
                                    </p:set>
                                    <p:anim calcmode="lin" valueType="num">
                                      <p:cBhvr additive="base">
                                        <p:cTn id="59" dur="2500" fill="hold"/>
                                        <p:tgtEl>
                                          <p:spTgt spid="71"/>
                                        </p:tgtEl>
                                        <p:attrNameLst>
                                          <p:attrName>ppt_x</p:attrName>
                                        </p:attrNameLst>
                                      </p:cBhvr>
                                      <p:tavLst>
                                        <p:tav tm="0">
                                          <p:val>
                                            <p:strVal val="0-#ppt_w/2"/>
                                          </p:val>
                                        </p:tav>
                                        <p:tav tm="100000">
                                          <p:val>
                                            <p:strVal val="#ppt_x"/>
                                          </p:val>
                                        </p:tav>
                                      </p:tavLst>
                                    </p:anim>
                                    <p:anim calcmode="lin" valueType="num">
                                      <p:cBhvr additive="base">
                                        <p:cTn id="60" dur="2500" fill="hold"/>
                                        <p:tgtEl>
                                          <p:spTgt spid="71"/>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2500" fill="hold"/>
                                        <p:tgtEl>
                                          <p:spTgt spid="74"/>
                                        </p:tgtEl>
                                        <p:attrNameLst>
                                          <p:attrName>ppt_x</p:attrName>
                                        </p:attrNameLst>
                                      </p:cBhvr>
                                      <p:tavLst>
                                        <p:tav tm="0">
                                          <p:val>
                                            <p:strVal val="0-#ppt_w/2"/>
                                          </p:val>
                                        </p:tav>
                                        <p:tav tm="100000">
                                          <p:val>
                                            <p:strVal val="#ppt_x"/>
                                          </p:val>
                                        </p:tav>
                                      </p:tavLst>
                                    </p:anim>
                                    <p:anim calcmode="lin" valueType="num">
                                      <p:cBhvr additive="base">
                                        <p:cTn id="64" dur="2500" fill="hold"/>
                                        <p:tgtEl>
                                          <p:spTgt spid="74"/>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7"/>
                                        </p:tgtEl>
                                        <p:attrNameLst>
                                          <p:attrName>style.visibility</p:attrName>
                                        </p:attrNameLst>
                                      </p:cBhvr>
                                      <p:to>
                                        <p:strVal val="visible"/>
                                      </p:to>
                                    </p:set>
                                    <p:anim calcmode="lin" valueType="num">
                                      <p:cBhvr additive="base">
                                        <p:cTn id="67" dur="2500" fill="hold"/>
                                        <p:tgtEl>
                                          <p:spTgt spid="77"/>
                                        </p:tgtEl>
                                        <p:attrNameLst>
                                          <p:attrName>ppt_x</p:attrName>
                                        </p:attrNameLst>
                                      </p:cBhvr>
                                      <p:tavLst>
                                        <p:tav tm="0">
                                          <p:val>
                                            <p:strVal val="0-#ppt_w/2"/>
                                          </p:val>
                                        </p:tav>
                                        <p:tav tm="100000">
                                          <p:val>
                                            <p:strVal val="#ppt_x"/>
                                          </p:val>
                                        </p:tav>
                                      </p:tavLst>
                                    </p:anim>
                                    <p:anim calcmode="lin" valueType="num">
                                      <p:cBhvr additive="base">
                                        <p:cTn id="68" dur="2500" fill="hold"/>
                                        <p:tgtEl>
                                          <p:spTgt spid="77"/>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0"/>
                                        </p:tgtEl>
                                        <p:attrNameLst>
                                          <p:attrName>style.visibility</p:attrName>
                                        </p:attrNameLst>
                                      </p:cBhvr>
                                      <p:to>
                                        <p:strVal val="visible"/>
                                      </p:to>
                                    </p:set>
                                    <p:anim calcmode="lin" valueType="num">
                                      <p:cBhvr additive="base">
                                        <p:cTn id="71" dur="2500" fill="hold"/>
                                        <p:tgtEl>
                                          <p:spTgt spid="80"/>
                                        </p:tgtEl>
                                        <p:attrNameLst>
                                          <p:attrName>ppt_x</p:attrName>
                                        </p:attrNameLst>
                                      </p:cBhvr>
                                      <p:tavLst>
                                        <p:tav tm="0">
                                          <p:val>
                                            <p:strVal val="0-#ppt_w/2"/>
                                          </p:val>
                                        </p:tav>
                                        <p:tav tm="100000">
                                          <p:val>
                                            <p:strVal val="#ppt_x"/>
                                          </p:val>
                                        </p:tav>
                                      </p:tavLst>
                                    </p:anim>
                                    <p:anim calcmode="lin" valueType="num">
                                      <p:cBhvr additive="base">
                                        <p:cTn id="72" dur="2500" fill="hold"/>
                                        <p:tgtEl>
                                          <p:spTgt spid="80"/>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additive="base">
                                        <p:cTn id="75" dur="2500" fill="hold"/>
                                        <p:tgtEl>
                                          <p:spTgt spid="83"/>
                                        </p:tgtEl>
                                        <p:attrNameLst>
                                          <p:attrName>ppt_x</p:attrName>
                                        </p:attrNameLst>
                                      </p:cBhvr>
                                      <p:tavLst>
                                        <p:tav tm="0">
                                          <p:val>
                                            <p:strVal val="0-#ppt_w/2"/>
                                          </p:val>
                                        </p:tav>
                                        <p:tav tm="100000">
                                          <p:val>
                                            <p:strVal val="#ppt_x"/>
                                          </p:val>
                                        </p:tav>
                                      </p:tavLst>
                                    </p:anim>
                                    <p:anim calcmode="lin" valueType="num">
                                      <p:cBhvr additive="base">
                                        <p:cTn id="76" dur="2500" fill="hold"/>
                                        <p:tgtEl>
                                          <p:spTgt spid="8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86"/>
                                        </p:tgtEl>
                                        <p:attrNameLst>
                                          <p:attrName>style.visibility</p:attrName>
                                        </p:attrNameLst>
                                      </p:cBhvr>
                                      <p:to>
                                        <p:strVal val="visible"/>
                                      </p:to>
                                    </p:set>
                                    <p:anim calcmode="lin" valueType="num">
                                      <p:cBhvr additive="base">
                                        <p:cTn id="79" dur="2500" fill="hold"/>
                                        <p:tgtEl>
                                          <p:spTgt spid="86"/>
                                        </p:tgtEl>
                                        <p:attrNameLst>
                                          <p:attrName>ppt_x</p:attrName>
                                        </p:attrNameLst>
                                      </p:cBhvr>
                                      <p:tavLst>
                                        <p:tav tm="0">
                                          <p:val>
                                            <p:strVal val="0-#ppt_w/2"/>
                                          </p:val>
                                        </p:tav>
                                        <p:tav tm="100000">
                                          <p:val>
                                            <p:strVal val="#ppt_x"/>
                                          </p:val>
                                        </p:tav>
                                      </p:tavLst>
                                    </p:anim>
                                    <p:anim calcmode="lin" valueType="num">
                                      <p:cBhvr additive="base">
                                        <p:cTn id="80" dur="2500" fill="hold"/>
                                        <p:tgtEl>
                                          <p:spTgt spid="86"/>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89"/>
                                        </p:tgtEl>
                                        <p:attrNameLst>
                                          <p:attrName>style.visibility</p:attrName>
                                        </p:attrNameLst>
                                      </p:cBhvr>
                                      <p:to>
                                        <p:strVal val="visible"/>
                                      </p:to>
                                    </p:set>
                                    <p:anim calcmode="lin" valueType="num">
                                      <p:cBhvr additive="base">
                                        <p:cTn id="83" dur="2500" fill="hold"/>
                                        <p:tgtEl>
                                          <p:spTgt spid="89"/>
                                        </p:tgtEl>
                                        <p:attrNameLst>
                                          <p:attrName>ppt_x</p:attrName>
                                        </p:attrNameLst>
                                      </p:cBhvr>
                                      <p:tavLst>
                                        <p:tav tm="0">
                                          <p:val>
                                            <p:strVal val="0-#ppt_w/2"/>
                                          </p:val>
                                        </p:tav>
                                        <p:tav tm="100000">
                                          <p:val>
                                            <p:strVal val="#ppt_x"/>
                                          </p:val>
                                        </p:tav>
                                      </p:tavLst>
                                    </p:anim>
                                    <p:anim calcmode="lin" valueType="num">
                                      <p:cBhvr additive="base">
                                        <p:cTn id="84" dur="2500" fill="hold"/>
                                        <p:tgtEl>
                                          <p:spTgt spid="89"/>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additive="base">
                                        <p:cTn id="87" dur="2500" fill="hold"/>
                                        <p:tgtEl>
                                          <p:spTgt spid="92"/>
                                        </p:tgtEl>
                                        <p:attrNameLst>
                                          <p:attrName>ppt_x</p:attrName>
                                        </p:attrNameLst>
                                      </p:cBhvr>
                                      <p:tavLst>
                                        <p:tav tm="0">
                                          <p:val>
                                            <p:strVal val="0-#ppt_w/2"/>
                                          </p:val>
                                        </p:tav>
                                        <p:tav tm="100000">
                                          <p:val>
                                            <p:strVal val="#ppt_x"/>
                                          </p:val>
                                        </p:tav>
                                      </p:tavLst>
                                    </p:anim>
                                    <p:anim calcmode="lin" valueType="num">
                                      <p:cBhvr additive="base">
                                        <p:cTn id="88" dur="2500" fill="hold"/>
                                        <p:tgtEl>
                                          <p:spTgt spid="92"/>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95"/>
                                        </p:tgtEl>
                                        <p:attrNameLst>
                                          <p:attrName>style.visibility</p:attrName>
                                        </p:attrNameLst>
                                      </p:cBhvr>
                                      <p:to>
                                        <p:strVal val="visible"/>
                                      </p:to>
                                    </p:set>
                                    <p:anim calcmode="lin" valueType="num">
                                      <p:cBhvr additive="base">
                                        <p:cTn id="91" dur="2500" fill="hold"/>
                                        <p:tgtEl>
                                          <p:spTgt spid="95"/>
                                        </p:tgtEl>
                                        <p:attrNameLst>
                                          <p:attrName>ppt_x</p:attrName>
                                        </p:attrNameLst>
                                      </p:cBhvr>
                                      <p:tavLst>
                                        <p:tav tm="0">
                                          <p:val>
                                            <p:strVal val="0-#ppt_w/2"/>
                                          </p:val>
                                        </p:tav>
                                        <p:tav tm="100000">
                                          <p:val>
                                            <p:strVal val="#ppt_x"/>
                                          </p:val>
                                        </p:tav>
                                      </p:tavLst>
                                    </p:anim>
                                    <p:anim calcmode="lin" valueType="num">
                                      <p:cBhvr additive="base">
                                        <p:cTn id="92" dur="2500" fill="hold"/>
                                        <p:tgtEl>
                                          <p:spTgt spid="95"/>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98"/>
                                        </p:tgtEl>
                                        <p:attrNameLst>
                                          <p:attrName>style.visibility</p:attrName>
                                        </p:attrNameLst>
                                      </p:cBhvr>
                                      <p:to>
                                        <p:strVal val="visible"/>
                                      </p:to>
                                    </p:set>
                                    <p:anim calcmode="lin" valueType="num">
                                      <p:cBhvr additive="base">
                                        <p:cTn id="95" dur="2500" fill="hold"/>
                                        <p:tgtEl>
                                          <p:spTgt spid="98"/>
                                        </p:tgtEl>
                                        <p:attrNameLst>
                                          <p:attrName>ppt_x</p:attrName>
                                        </p:attrNameLst>
                                      </p:cBhvr>
                                      <p:tavLst>
                                        <p:tav tm="0">
                                          <p:val>
                                            <p:strVal val="0-#ppt_w/2"/>
                                          </p:val>
                                        </p:tav>
                                        <p:tav tm="100000">
                                          <p:val>
                                            <p:strVal val="#ppt_x"/>
                                          </p:val>
                                        </p:tav>
                                      </p:tavLst>
                                    </p:anim>
                                    <p:anim calcmode="lin" valueType="num">
                                      <p:cBhvr additive="base">
                                        <p:cTn id="96" dur="2500" fill="hold"/>
                                        <p:tgtEl>
                                          <p:spTgt spid="98"/>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01"/>
                                        </p:tgtEl>
                                        <p:attrNameLst>
                                          <p:attrName>style.visibility</p:attrName>
                                        </p:attrNameLst>
                                      </p:cBhvr>
                                      <p:to>
                                        <p:strVal val="visible"/>
                                      </p:to>
                                    </p:set>
                                    <p:anim calcmode="lin" valueType="num">
                                      <p:cBhvr additive="base">
                                        <p:cTn id="99" dur="2500" fill="hold"/>
                                        <p:tgtEl>
                                          <p:spTgt spid="101"/>
                                        </p:tgtEl>
                                        <p:attrNameLst>
                                          <p:attrName>ppt_x</p:attrName>
                                        </p:attrNameLst>
                                      </p:cBhvr>
                                      <p:tavLst>
                                        <p:tav tm="0">
                                          <p:val>
                                            <p:strVal val="0-#ppt_w/2"/>
                                          </p:val>
                                        </p:tav>
                                        <p:tav tm="100000">
                                          <p:val>
                                            <p:strVal val="#ppt_x"/>
                                          </p:val>
                                        </p:tav>
                                      </p:tavLst>
                                    </p:anim>
                                    <p:anim calcmode="lin" valueType="num">
                                      <p:cBhvr additive="base">
                                        <p:cTn id="100" dur="2500" fill="hold"/>
                                        <p:tgtEl>
                                          <p:spTgt spid="101"/>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500" fill="hold"/>
                                        <p:tgtEl>
                                          <p:spTgt spid="104"/>
                                        </p:tgtEl>
                                        <p:attrNameLst>
                                          <p:attrName>ppt_x</p:attrName>
                                        </p:attrNameLst>
                                      </p:cBhvr>
                                      <p:tavLst>
                                        <p:tav tm="0">
                                          <p:val>
                                            <p:strVal val="0-#ppt_w/2"/>
                                          </p:val>
                                        </p:tav>
                                        <p:tav tm="100000">
                                          <p:val>
                                            <p:strVal val="#ppt_x"/>
                                          </p:val>
                                        </p:tav>
                                      </p:tavLst>
                                    </p:anim>
                                    <p:anim calcmode="lin" valueType="num">
                                      <p:cBhvr additive="base">
                                        <p:cTn id="104" dur="2500" fill="hold"/>
                                        <p:tgtEl>
                                          <p:spTgt spid="104"/>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107"/>
                                        </p:tgtEl>
                                        <p:attrNameLst>
                                          <p:attrName>style.visibility</p:attrName>
                                        </p:attrNameLst>
                                      </p:cBhvr>
                                      <p:to>
                                        <p:strVal val="visible"/>
                                      </p:to>
                                    </p:set>
                                    <p:anim calcmode="lin" valueType="num">
                                      <p:cBhvr additive="base">
                                        <p:cTn id="107" dur="2500" fill="hold"/>
                                        <p:tgtEl>
                                          <p:spTgt spid="107"/>
                                        </p:tgtEl>
                                        <p:attrNameLst>
                                          <p:attrName>ppt_x</p:attrName>
                                        </p:attrNameLst>
                                      </p:cBhvr>
                                      <p:tavLst>
                                        <p:tav tm="0">
                                          <p:val>
                                            <p:strVal val="0-#ppt_w/2"/>
                                          </p:val>
                                        </p:tav>
                                        <p:tav tm="100000">
                                          <p:val>
                                            <p:strVal val="#ppt_x"/>
                                          </p:val>
                                        </p:tav>
                                      </p:tavLst>
                                    </p:anim>
                                    <p:anim calcmode="lin" valueType="num">
                                      <p:cBhvr additive="base">
                                        <p:cTn id="108" dur="2500" fill="hold"/>
                                        <p:tgtEl>
                                          <p:spTgt spid="107"/>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0"/>
                                  </p:stCondLst>
                                  <p:childTnLst>
                                    <p:set>
                                      <p:cBhvr>
                                        <p:cTn id="110" dur="1" fill="hold">
                                          <p:stCondLst>
                                            <p:cond delay="0"/>
                                          </p:stCondLst>
                                        </p:cTn>
                                        <p:tgtEl>
                                          <p:spTgt spid="110"/>
                                        </p:tgtEl>
                                        <p:attrNameLst>
                                          <p:attrName>style.visibility</p:attrName>
                                        </p:attrNameLst>
                                      </p:cBhvr>
                                      <p:to>
                                        <p:strVal val="visible"/>
                                      </p:to>
                                    </p:set>
                                    <p:anim calcmode="lin" valueType="num">
                                      <p:cBhvr additive="base">
                                        <p:cTn id="111" dur="2500" fill="hold"/>
                                        <p:tgtEl>
                                          <p:spTgt spid="110"/>
                                        </p:tgtEl>
                                        <p:attrNameLst>
                                          <p:attrName>ppt_x</p:attrName>
                                        </p:attrNameLst>
                                      </p:cBhvr>
                                      <p:tavLst>
                                        <p:tav tm="0">
                                          <p:val>
                                            <p:strVal val="0-#ppt_w/2"/>
                                          </p:val>
                                        </p:tav>
                                        <p:tav tm="100000">
                                          <p:val>
                                            <p:strVal val="#ppt_x"/>
                                          </p:val>
                                        </p:tav>
                                      </p:tavLst>
                                    </p:anim>
                                    <p:anim calcmode="lin" valueType="num">
                                      <p:cBhvr additive="base">
                                        <p:cTn id="112" dur="2500" fill="hold"/>
                                        <p:tgtEl>
                                          <p:spTgt spid="110"/>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113"/>
                                        </p:tgtEl>
                                        <p:attrNameLst>
                                          <p:attrName>style.visibility</p:attrName>
                                        </p:attrNameLst>
                                      </p:cBhvr>
                                      <p:to>
                                        <p:strVal val="visible"/>
                                      </p:to>
                                    </p:set>
                                    <p:anim calcmode="lin" valueType="num">
                                      <p:cBhvr additive="base">
                                        <p:cTn id="115" dur="2500" fill="hold"/>
                                        <p:tgtEl>
                                          <p:spTgt spid="113"/>
                                        </p:tgtEl>
                                        <p:attrNameLst>
                                          <p:attrName>ppt_x</p:attrName>
                                        </p:attrNameLst>
                                      </p:cBhvr>
                                      <p:tavLst>
                                        <p:tav tm="0">
                                          <p:val>
                                            <p:strVal val="0-#ppt_w/2"/>
                                          </p:val>
                                        </p:tav>
                                        <p:tav tm="100000">
                                          <p:val>
                                            <p:strVal val="#ppt_x"/>
                                          </p:val>
                                        </p:tav>
                                      </p:tavLst>
                                    </p:anim>
                                    <p:anim calcmode="lin" valueType="num">
                                      <p:cBhvr additive="base">
                                        <p:cTn id="116" dur="2500" fill="hold"/>
                                        <p:tgtEl>
                                          <p:spTgt spid="113"/>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6"/>
                                        </p:tgtEl>
                                        <p:attrNameLst>
                                          <p:attrName>style.visibility</p:attrName>
                                        </p:attrNameLst>
                                      </p:cBhvr>
                                      <p:to>
                                        <p:strVal val="visible"/>
                                      </p:to>
                                    </p:set>
                                    <p:anim calcmode="lin" valueType="num">
                                      <p:cBhvr additive="base">
                                        <p:cTn id="119" dur="2500" fill="hold"/>
                                        <p:tgtEl>
                                          <p:spTgt spid="116"/>
                                        </p:tgtEl>
                                        <p:attrNameLst>
                                          <p:attrName>ppt_x</p:attrName>
                                        </p:attrNameLst>
                                      </p:cBhvr>
                                      <p:tavLst>
                                        <p:tav tm="0">
                                          <p:val>
                                            <p:strVal val="0-#ppt_w/2"/>
                                          </p:val>
                                        </p:tav>
                                        <p:tav tm="100000">
                                          <p:val>
                                            <p:strVal val="#ppt_x"/>
                                          </p:val>
                                        </p:tav>
                                      </p:tavLst>
                                    </p:anim>
                                    <p:anim calcmode="lin" valueType="num">
                                      <p:cBhvr additive="base">
                                        <p:cTn id="120" dur="2500" fill="hold"/>
                                        <p:tgtEl>
                                          <p:spTgt spid="116"/>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119"/>
                                        </p:tgtEl>
                                        <p:attrNameLst>
                                          <p:attrName>style.visibility</p:attrName>
                                        </p:attrNameLst>
                                      </p:cBhvr>
                                      <p:to>
                                        <p:strVal val="visible"/>
                                      </p:to>
                                    </p:set>
                                    <p:anim calcmode="lin" valueType="num">
                                      <p:cBhvr additive="base">
                                        <p:cTn id="123" dur="2500" fill="hold"/>
                                        <p:tgtEl>
                                          <p:spTgt spid="119"/>
                                        </p:tgtEl>
                                        <p:attrNameLst>
                                          <p:attrName>ppt_x</p:attrName>
                                        </p:attrNameLst>
                                      </p:cBhvr>
                                      <p:tavLst>
                                        <p:tav tm="0">
                                          <p:val>
                                            <p:strVal val="0-#ppt_w/2"/>
                                          </p:val>
                                        </p:tav>
                                        <p:tav tm="100000">
                                          <p:val>
                                            <p:strVal val="#ppt_x"/>
                                          </p:val>
                                        </p:tav>
                                      </p:tavLst>
                                    </p:anim>
                                    <p:anim calcmode="lin" valueType="num">
                                      <p:cBhvr additive="base">
                                        <p:cTn id="124" dur="2500" fill="hold"/>
                                        <p:tgtEl>
                                          <p:spTgt spid="119"/>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124"/>
                                        </p:tgtEl>
                                        <p:attrNameLst>
                                          <p:attrName>style.visibility</p:attrName>
                                        </p:attrNameLst>
                                      </p:cBhvr>
                                      <p:to>
                                        <p:strVal val="visible"/>
                                      </p:to>
                                    </p:set>
                                    <p:anim calcmode="lin" valueType="num">
                                      <p:cBhvr additive="base">
                                        <p:cTn id="127" dur="2500" fill="hold"/>
                                        <p:tgtEl>
                                          <p:spTgt spid="124"/>
                                        </p:tgtEl>
                                        <p:attrNameLst>
                                          <p:attrName>ppt_x</p:attrName>
                                        </p:attrNameLst>
                                      </p:cBhvr>
                                      <p:tavLst>
                                        <p:tav tm="0">
                                          <p:val>
                                            <p:strVal val="0-#ppt_w/2"/>
                                          </p:val>
                                        </p:tav>
                                        <p:tav tm="100000">
                                          <p:val>
                                            <p:strVal val="#ppt_x"/>
                                          </p:val>
                                        </p:tav>
                                      </p:tavLst>
                                    </p:anim>
                                    <p:anim calcmode="lin" valueType="num">
                                      <p:cBhvr additive="base">
                                        <p:cTn id="128" dur="2500" fill="hold"/>
                                        <p:tgtEl>
                                          <p:spTgt spid="124"/>
                                        </p:tgtEl>
                                        <p:attrNameLst>
                                          <p:attrName>ppt_y</p:attrName>
                                        </p:attrNameLst>
                                      </p:cBhvr>
                                      <p:tavLst>
                                        <p:tav tm="0">
                                          <p:val>
                                            <p:strVal val="#ppt_y"/>
                                          </p:val>
                                        </p:tav>
                                        <p:tav tm="100000">
                                          <p:val>
                                            <p:strVal val="#ppt_y"/>
                                          </p:val>
                                        </p:tav>
                                      </p:tavLst>
                                    </p:anim>
                                  </p:childTnLst>
                                </p:cTn>
                              </p:par>
                              <p:par>
                                <p:cTn id="129" presetID="2" presetClass="entr" presetSubtype="8" fill="hold" nodeType="withEffect">
                                  <p:stCondLst>
                                    <p:cond delay="0"/>
                                  </p:stCondLst>
                                  <p:childTnLst>
                                    <p:set>
                                      <p:cBhvr>
                                        <p:cTn id="130" dur="1" fill="hold">
                                          <p:stCondLst>
                                            <p:cond delay="0"/>
                                          </p:stCondLst>
                                        </p:cTn>
                                        <p:tgtEl>
                                          <p:spTgt spid="125"/>
                                        </p:tgtEl>
                                        <p:attrNameLst>
                                          <p:attrName>style.visibility</p:attrName>
                                        </p:attrNameLst>
                                      </p:cBhvr>
                                      <p:to>
                                        <p:strVal val="visible"/>
                                      </p:to>
                                    </p:set>
                                    <p:anim calcmode="lin" valueType="num">
                                      <p:cBhvr additive="base">
                                        <p:cTn id="131" dur="2500" fill="hold"/>
                                        <p:tgtEl>
                                          <p:spTgt spid="125"/>
                                        </p:tgtEl>
                                        <p:attrNameLst>
                                          <p:attrName>ppt_x</p:attrName>
                                        </p:attrNameLst>
                                      </p:cBhvr>
                                      <p:tavLst>
                                        <p:tav tm="0">
                                          <p:val>
                                            <p:strVal val="0-#ppt_w/2"/>
                                          </p:val>
                                        </p:tav>
                                        <p:tav tm="100000">
                                          <p:val>
                                            <p:strVal val="#ppt_x"/>
                                          </p:val>
                                        </p:tav>
                                      </p:tavLst>
                                    </p:anim>
                                    <p:anim calcmode="lin" valueType="num">
                                      <p:cBhvr additive="base">
                                        <p:cTn id="132" dur="2500" fill="hold"/>
                                        <p:tgtEl>
                                          <p:spTgt spid="125"/>
                                        </p:tgtEl>
                                        <p:attrNameLst>
                                          <p:attrName>ppt_y</p:attrName>
                                        </p:attrNameLst>
                                      </p:cBhvr>
                                      <p:tavLst>
                                        <p:tav tm="0">
                                          <p:val>
                                            <p:strVal val="#ppt_y"/>
                                          </p:val>
                                        </p:tav>
                                        <p:tav tm="100000">
                                          <p:val>
                                            <p:strVal val="#ppt_y"/>
                                          </p:val>
                                        </p:tav>
                                      </p:tavLst>
                                    </p:anim>
                                  </p:childTnLst>
                                </p:cTn>
                              </p:par>
                              <p:par>
                                <p:cTn id="133" presetID="2" presetClass="entr" presetSubtype="8" fill="hold" nodeType="withEffect">
                                  <p:stCondLst>
                                    <p:cond delay="0"/>
                                  </p:stCondLst>
                                  <p:childTnLst>
                                    <p:set>
                                      <p:cBhvr>
                                        <p:cTn id="134" dur="1" fill="hold">
                                          <p:stCondLst>
                                            <p:cond delay="0"/>
                                          </p:stCondLst>
                                        </p:cTn>
                                        <p:tgtEl>
                                          <p:spTgt spid="126"/>
                                        </p:tgtEl>
                                        <p:attrNameLst>
                                          <p:attrName>style.visibility</p:attrName>
                                        </p:attrNameLst>
                                      </p:cBhvr>
                                      <p:to>
                                        <p:strVal val="visible"/>
                                      </p:to>
                                    </p:set>
                                    <p:anim calcmode="lin" valueType="num">
                                      <p:cBhvr additive="base">
                                        <p:cTn id="135" dur="2500" fill="hold"/>
                                        <p:tgtEl>
                                          <p:spTgt spid="126"/>
                                        </p:tgtEl>
                                        <p:attrNameLst>
                                          <p:attrName>ppt_x</p:attrName>
                                        </p:attrNameLst>
                                      </p:cBhvr>
                                      <p:tavLst>
                                        <p:tav tm="0">
                                          <p:val>
                                            <p:strVal val="0-#ppt_w/2"/>
                                          </p:val>
                                        </p:tav>
                                        <p:tav tm="100000">
                                          <p:val>
                                            <p:strVal val="#ppt_x"/>
                                          </p:val>
                                        </p:tav>
                                      </p:tavLst>
                                    </p:anim>
                                    <p:anim calcmode="lin" valueType="num">
                                      <p:cBhvr additive="base">
                                        <p:cTn id="136" dur="2500" fill="hold"/>
                                        <p:tgtEl>
                                          <p:spTgt spid="126"/>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27"/>
                                        </p:tgtEl>
                                        <p:attrNameLst>
                                          <p:attrName>style.visibility</p:attrName>
                                        </p:attrNameLst>
                                      </p:cBhvr>
                                      <p:to>
                                        <p:strVal val="visible"/>
                                      </p:to>
                                    </p:set>
                                    <p:anim calcmode="lin" valueType="num">
                                      <p:cBhvr additive="base">
                                        <p:cTn id="139" dur="2500" fill="hold"/>
                                        <p:tgtEl>
                                          <p:spTgt spid="127"/>
                                        </p:tgtEl>
                                        <p:attrNameLst>
                                          <p:attrName>ppt_x</p:attrName>
                                        </p:attrNameLst>
                                      </p:cBhvr>
                                      <p:tavLst>
                                        <p:tav tm="0">
                                          <p:val>
                                            <p:strVal val="0-#ppt_w/2"/>
                                          </p:val>
                                        </p:tav>
                                        <p:tav tm="100000">
                                          <p:val>
                                            <p:strVal val="#ppt_x"/>
                                          </p:val>
                                        </p:tav>
                                      </p:tavLst>
                                    </p:anim>
                                    <p:anim calcmode="lin" valueType="num">
                                      <p:cBhvr additive="base">
                                        <p:cTn id="140" dur="2500" fill="hold"/>
                                        <p:tgtEl>
                                          <p:spTgt spid="127"/>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128"/>
                                        </p:tgtEl>
                                        <p:attrNameLst>
                                          <p:attrName>style.visibility</p:attrName>
                                        </p:attrNameLst>
                                      </p:cBhvr>
                                      <p:to>
                                        <p:strVal val="visible"/>
                                      </p:to>
                                    </p:set>
                                    <p:anim calcmode="lin" valueType="num">
                                      <p:cBhvr additive="base">
                                        <p:cTn id="143" dur="2500" fill="hold"/>
                                        <p:tgtEl>
                                          <p:spTgt spid="128"/>
                                        </p:tgtEl>
                                        <p:attrNameLst>
                                          <p:attrName>ppt_x</p:attrName>
                                        </p:attrNameLst>
                                      </p:cBhvr>
                                      <p:tavLst>
                                        <p:tav tm="0">
                                          <p:val>
                                            <p:strVal val="0-#ppt_w/2"/>
                                          </p:val>
                                        </p:tav>
                                        <p:tav tm="100000">
                                          <p:val>
                                            <p:strVal val="#ppt_x"/>
                                          </p:val>
                                        </p:tav>
                                      </p:tavLst>
                                    </p:anim>
                                    <p:anim calcmode="lin" valueType="num">
                                      <p:cBhvr additive="base">
                                        <p:cTn id="144" dur="2500" fill="hold"/>
                                        <p:tgtEl>
                                          <p:spTgt spid="128"/>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129"/>
                                        </p:tgtEl>
                                        <p:attrNameLst>
                                          <p:attrName>style.visibility</p:attrName>
                                        </p:attrNameLst>
                                      </p:cBhvr>
                                      <p:to>
                                        <p:strVal val="visible"/>
                                      </p:to>
                                    </p:set>
                                    <p:anim calcmode="lin" valueType="num">
                                      <p:cBhvr additive="base">
                                        <p:cTn id="147" dur="2500" fill="hold"/>
                                        <p:tgtEl>
                                          <p:spTgt spid="129"/>
                                        </p:tgtEl>
                                        <p:attrNameLst>
                                          <p:attrName>ppt_x</p:attrName>
                                        </p:attrNameLst>
                                      </p:cBhvr>
                                      <p:tavLst>
                                        <p:tav tm="0">
                                          <p:val>
                                            <p:strVal val="0-#ppt_w/2"/>
                                          </p:val>
                                        </p:tav>
                                        <p:tav tm="100000">
                                          <p:val>
                                            <p:strVal val="#ppt_x"/>
                                          </p:val>
                                        </p:tav>
                                      </p:tavLst>
                                    </p:anim>
                                    <p:anim calcmode="lin" valueType="num">
                                      <p:cBhvr additive="base">
                                        <p:cTn id="148" dur="2500" fill="hold"/>
                                        <p:tgtEl>
                                          <p:spTgt spid="129"/>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130"/>
                                        </p:tgtEl>
                                        <p:attrNameLst>
                                          <p:attrName>style.visibility</p:attrName>
                                        </p:attrNameLst>
                                      </p:cBhvr>
                                      <p:to>
                                        <p:strVal val="visible"/>
                                      </p:to>
                                    </p:set>
                                    <p:anim calcmode="lin" valueType="num">
                                      <p:cBhvr additive="base">
                                        <p:cTn id="151" dur="2500" fill="hold"/>
                                        <p:tgtEl>
                                          <p:spTgt spid="130"/>
                                        </p:tgtEl>
                                        <p:attrNameLst>
                                          <p:attrName>ppt_x</p:attrName>
                                        </p:attrNameLst>
                                      </p:cBhvr>
                                      <p:tavLst>
                                        <p:tav tm="0">
                                          <p:val>
                                            <p:strVal val="0-#ppt_w/2"/>
                                          </p:val>
                                        </p:tav>
                                        <p:tav tm="100000">
                                          <p:val>
                                            <p:strVal val="#ppt_x"/>
                                          </p:val>
                                        </p:tav>
                                      </p:tavLst>
                                    </p:anim>
                                    <p:anim calcmode="lin" valueType="num">
                                      <p:cBhvr additive="base">
                                        <p:cTn id="152" dur="2500" fill="hold"/>
                                        <p:tgtEl>
                                          <p:spTgt spid="130"/>
                                        </p:tgtEl>
                                        <p:attrNameLst>
                                          <p:attrName>ppt_y</p:attrName>
                                        </p:attrNameLst>
                                      </p:cBhvr>
                                      <p:tavLst>
                                        <p:tav tm="0">
                                          <p:val>
                                            <p:strVal val="#ppt_y"/>
                                          </p:val>
                                        </p:tav>
                                        <p:tav tm="100000">
                                          <p:val>
                                            <p:strVal val="#ppt_y"/>
                                          </p:val>
                                        </p:tav>
                                      </p:tavLst>
                                    </p:anim>
                                  </p:childTnLst>
                                </p:cTn>
                              </p:par>
                              <p:par>
                                <p:cTn id="153" presetID="2" presetClass="entr" presetSubtype="8" fill="hold" nodeType="withEffect">
                                  <p:stCondLst>
                                    <p:cond delay="0"/>
                                  </p:stCondLst>
                                  <p:childTnLst>
                                    <p:set>
                                      <p:cBhvr>
                                        <p:cTn id="154" dur="1" fill="hold">
                                          <p:stCondLst>
                                            <p:cond delay="0"/>
                                          </p:stCondLst>
                                        </p:cTn>
                                        <p:tgtEl>
                                          <p:spTgt spid="131"/>
                                        </p:tgtEl>
                                        <p:attrNameLst>
                                          <p:attrName>style.visibility</p:attrName>
                                        </p:attrNameLst>
                                      </p:cBhvr>
                                      <p:to>
                                        <p:strVal val="visible"/>
                                      </p:to>
                                    </p:set>
                                    <p:anim calcmode="lin" valueType="num">
                                      <p:cBhvr additive="base">
                                        <p:cTn id="155" dur="2500" fill="hold"/>
                                        <p:tgtEl>
                                          <p:spTgt spid="131"/>
                                        </p:tgtEl>
                                        <p:attrNameLst>
                                          <p:attrName>ppt_x</p:attrName>
                                        </p:attrNameLst>
                                      </p:cBhvr>
                                      <p:tavLst>
                                        <p:tav tm="0">
                                          <p:val>
                                            <p:strVal val="0-#ppt_w/2"/>
                                          </p:val>
                                        </p:tav>
                                        <p:tav tm="100000">
                                          <p:val>
                                            <p:strVal val="#ppt_x"/>
                                          </p:val>
                                        </p:tav>
                                      </p:tavLst>
                                    </p:anim>
                                    <p:anim calcmode="lin" valueType="num">
                                      <p:cBhvr additive="base">
                                        <p:cTn id="156" dur="2500" fill="hold"/>
                                        <p:tgtEl>
                                          <p:spTgt spid="13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132"/>
                                        </p:tgtEl>
                                        <p:attrNameLst>
                                          <p:attrName>style.visibility</p:attrName>
                                        </p:attrNameLst>
                                      </p:cBhvr>
                                      <p:to>
                                        <p:strVal val="visible"/>
                                      </p:to>
                                    </p:set>
                                    <p:anim calcmode="lin" valueType="num">
                                      <p:cBhvr additive="base">
                                        <p:cTn id="159" dur="2500" fill="hold"/>
                                        <p:tgtEl>
                                          <p:spTgt spid="132"/>
                                        </p:tgtEl>
                                        <p:attrNameLst>
                                          <p:attrName>ppt_x</p:attrName>
                                        </p:attrNameLst>
                                      </p:cBhvr>
                                      <p:tavLst>
                                        <p:tav tm="0">
                                          <p:val>
                                            <p:strVal val="0-#ppt_w/2"/>
                                          </p:val>
                                        </p:tav>
                                        <p:tav tm="100000">
                                          <p:val>
                                            <p:strVal val="#ppt_x"/>
                                          </p:val>
                                        </p:tav>
                                      </p:tavLst>
                                    </p:anim>
                                    <p:anim calcmode="lin" valueType="num">
                                      <p:cBhvr additive="base">
                                        <p:cTn id="160" dur="2500" fill="hold"/>
                                        <p:tgtEl>
                                          <p:spTgt spid="132"/>
                                        </p:tgtEl>
                                        <p:attrNameLst>
                                          <p:attrName>ppt_y</p:attrName>
                                        </p:attrNameLst>
                                      </p:cBhvr>
                                      <p:tavLst>
                                        <p:tav tm="0">
                                          <p:val>
                                            <p:strVal val="#ppt_y"/>
                                          </p:val>
                                        </p:tav>
                                        <p:tav tm="100000">
                                          <p:val>
                                            <p:strVal val="#ppt_y"/>
                                          </p:val>
                                        </p:tav>
                                      </p:tavLst>
                                    </p:anim>
                                  </p:childTnLst>
                                </p:cTn>
                              </p:par>
                              <p:par>
                                <p:cTn id="161" presetID="2" presetClass="entr" presetSubtype="8" fill="hold" nodeType="withEffect">
                                  <p:stCondLst>
                                    <p:cond delay="0"/>
                                  </p:stCondLst>
                                  <p:childTnLst>
                                    <p:set>
                                      <p:cBhvr>
                                        <p:cTn id="162" dur="1" fill="hold">
                                          <p:stCondLst>
                                            <p:cond delay="0"/>
                                          </p:stCondLst>
                                        </p:cTn>
                                        <p:tgtEl>
                                          <p:spTgt spid="133"/>
                                        </p:tgtEl>
                                        <p:attrNameLst>
                                          <p:attrName>style.visibility</p:attrName>
                                        </p:attrNameLst>
                                      </p:cBhvr>
                                      <p:to>
                                        <p:strVal val="visible"/>
                                      </p:to>
                                    </p:set>
                                    <p:anim calcmode="lin" valueType="num">
                                      <p:cBhvr additive="base">
                                        <p:cTn id="163" dur="2500" fill="hold"/>
                                        <p:tgtEl>
                                          <p:spTgt spid="133"/>
                                        </p:tgtEl>
                                        <p:attrNameLst>
                                          <p:attrName>ppt_x</p:attrName>
                                        </p:attrNameLst>
                                      </p:cBhvr>
                                      <p:tavLst>
                                        <p:tav tm="0">
                                          <p:val>
                                            <p:strVal val="0-#ppt_w/2"/>
                                          </p:val>
                                        </p:tav>
                                        <p:tav tm="100000">
                                          <p:val>
                                            <p:strVal val="#ppt_x"/>
                                          </p:val>
                                        </p:tav>
                                      </p:tavLst>
                                    </p:anim>
                                    <p:anim calcmode="lin" valueType="num">
                                      <p:cBhvr additive="base">
                                        <p:cTn id="164" dur="2500" fill="hold"/>
                                        <p:tgtEl>
                                          <p:spTgt spid="133"/>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134"/>
                                        </p:tgtEl>
                                        <p:attrNameLst>
                                          <p:attrName>style.visibility</p:attrName>
                                        </p:attrNameLst>
                                      </p:cBhvr>
                                      <p:to>
                                        <p:strVal val="visible"/>
                                      </p:to>
                                    </p:set>
                                    <p:anim calcmode="lin" valueType="num">
                                      <p:cBhvr additive="base">
                                        <p:cTn id="167" dur="2500" fill="hold"/>
                                        <p:tgtEl>
                                          <p:spTgt spid="134"/>
                                        </p:tgtEl>
                                        <p:attrNameLst>
                                          <p:attrName>ppt_x</p:attrName>
                                        </p:attrNameLst>
                                      </p:cBhvr>
                                      <p:tavLst>
                                        <p:tav tm="0">
                                          <p:val>
                                            <p:strVal val="0-#ppt_w/2"/>
                                          </p:val>
                                        </p:tav>
                                        <p:tav tm="100000">
                                          <p:val>
                                            <p:strVal val="#ppt_x"/>
                                          </p:val>
                                        </p:tav>
                                      </p:tavLst>
                                    </p:anim>
                                    <p:anim calcmode="lin" valueType="num">
                                      <p:cBhvr additive="base">
                                        <p:cTn id="168" dur="2500" fill="hold"/>
                                        <p:tgtEl>
                                          <p:spTgt spid="134"/>
                                        </p:tgtEl>
                                        <p:attrNameLst>
                                          <p:attrName>ppt_y</p:attrName>
                                        </p:attrNameLst>
                                      </p:cBhvr>
                                      <p:tavLst>
                                        <p:tav tm="0">
                                          <p:val>
                                            <p:strVal val="#ppt_y"/>
                                          </p:val>
                                        </p:tav>
                                        <p:tav tm="100000">
                                          <p:val>
                                            <p:strVal val="#ppt_y"/>
                                          </p:val>
                                        </p:tav>
                                      </p:tavLst>
                                    </p:anim>
                                  </p:childTnLst>
                                </p:cTn>
                              </p:par>
                              <p:par>
                                <p:cTn id="169" presetID="2" presetClass="entr" presetSubtype="8" fill="hold" nodeType="withEffect">
                                  <p:stCondLst>
                                    <p:cond delay="0"/>
                                  </p:stCondLst>
                                  <p:childTnLst>
                                    <p:set>
                                      <p:cBhvr>
                                        <p:cTn id="170" dur="1" fill="hold">
                                          <p:stCondLst>
                                            <p:cond delay="0"/>
                                          </p:stCondLst>
                                        </p:cTn>
                                        <p:tgtEl>
                                          <p:spTgt spid="135"/>
                                        </p:tgtEl>
                                        <p:attrNameLst>
                                          <p:attrName>style.visibility</p:attrName>
                                        </p:attrNameLst>
                                      </p:cBhvr>
                                      <p:to>
                                        <p:strVal val="visible"/>
                                      </p:to>
                                    </p:set>
                                    <p:anim calcmode="lin" valueType="num">
                                      <p:cBhvr additive="base">
                                        <p:cTn id="171" dur="2500" fill="hold"/>
                                        <p:tgtEl>
                                          <p:spTgt spid="135"/>
                                        </p:tgtEl>
                                        <p:attrNameLst>
                                          <p:attrName>ppt_x</p:attrName>
                                        </p:attrNameLst>
                                      </p:cBhvr>
                                      <p:tavLst>
                                        <p:tav tm="0">
                                          <p:val>
                                            <p:strVal val="0-#ppt_w/2"/>
                                          </p:val>
                                        </p:tav>
                                        <p:tav tm="100000">
                                          <p:val>
                                            <p:strVal val="#ppt_x"/>
                                          </p:val>
                                        </p:tav>
                                      </p:tavLst>
                                    </p:anim>
                                    <p:anim calcmode="lin" valueType="num">
                                      <p:cBhvr additive="base">
                                        <p:cTn id="172" dur="2500" fill="hold"/>
                                        <p:tgtEl>
                                          <p:spTgt spid="13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136"/>
                                        </p:tgtEl>
                                        <p:attrNameLst>
                                          <p:attrName>style.visibility</p:attrName>
                                        </p:attrNameLst>
                                      </p:cBhvr>
                                      <p:to>
                                        <p:strVal val="visible"/>
                                      </p:to>
                                    </p:set>
                                    <p:anim calcmode="lin" valueType="num">
                                      <p:cBhvr additive="base">
                                        <p:cTn id="175" dur="2500" fill="hold"/>
                                        <p:tgtEl>
                                          <p:spTgt spid="136"/>
                                        </p:tgtEl>
                                        <p:attrNameLst>
                                          <p:attrName>ppt_x</p:attrName>
                                        </p:attrNameLst>
                                      </p:cBhvr>
                                      <p:tavLst>
                                        <p:tav tm="0">
                                          <p:val>
                                            <p:strVal val="0-#ppt_w/2"/>
                                          </p:val>
                                        </p:tav>
                                        <p:tav tm="100000">
                                          <p:val>
                                            <p:strVal val="#ppt_x"/>
                                          </p:val>
                                        </p:tav>
                                      </p:tavLst>
                                    </p:anim>
                                    <p:anim calcmode="lin" valueType="num">
                                      <p:cBhvr additive="base">
                                        <p:cTn id="176" dur="2500" fill="hold"/>
                                        <p:tgtEl>
                                          <p:spTgt spid="136"/>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137"/>
                                        </p:tgtEl>
                                        <p:attrNameLst>
                                          <p:attrName>style.visibility</p:attrName>
                                        </p:attrNameLst>
                                      </p:cBhvr>
                                      <p:to>
                                        <p:strVal val="visible"/>
                                      </p:to>
                                    </p:set>
                                    <p:anim calcmode="lin" valueType="num">
                                      <p:cBhvr additive="base">
                                        <p:cTn id="179" dur="2500" fill="hold"/>
                                        <p:tgtEl>
                                          <p:spTgt spid="137"/>
                                        </p:tgtEl>
                                        <p:attrNameLst>
                                          <p:attrName>ppt_x</p:attrName>
                                        </p:attrNameLst>
                                      </p:cBhvr>
                                      <p:tavLst>
                                        <p:tav tm="0">
                                          <p:val>
                                            <p:strVal val="0-#ppt_w/2"/>
                                          </p:val>
                                        </p:tav>
                                        <p:tav tm="100000">
                                          <p:val>
                                            <p:strVal val="#ppt_x"/>
                                          </p:val>
                                        </p:tav>
                                      </p:tavLst>
                                    </p:anim>
                                    <p:anim calcmode="lin" valueType="num">
                                      <p:cBhvr additive="base">
                                        <p:cTn id="180" dur="2500" fill="hold"/>
                                        <p:tgtEl>
                                          <p:spTgt spid="137"/>
                                        </p:tgtEl>
                                        <p:attrNameLst>
                                          <p:attrName>ppt_y</p:attrName>
                                        </p:attrNameLst>
                                      </p:cBhvr>
                                      <p:tavLst>
                                        <p:tav tm="0">
                                          <p:val>
                                            <p:strVal val="#ppt_y"/>
                                          </p:val>
                                        </p:tav>
                                        <p:tav tm="100000">
                                          <p:val>
                                            <p:strVal val="#ppt_y"/>
                                          </p:val>
                                        </p:tav>
                                      </p:tavLst>
                                    </p:anim>
                                  </p:childTnLst>
                                </p:cTn>
                              </p:par>
                              <p:par>
                                <p:cTn id="181" presetID="2" presetClass="entr" presetSubtype="8" fill="hold" nodeType="withEffect">
                                  <p:stCondLst>
                                    <p:cond delay="0"/>
                                  </p:stCondLst>
                                  <p:childTnLst>
                                    <p:set>
                                      <p:cBhvr>
                                        <p:cTn id="182" dur="1" fill="hold">
                                          <p:stCondLst>
                                            <p:cond delay="0"/>
                                          </p:stCondLst>
                                        </p:cTn>
                                        <p:tgtEl>
                                          <p:spTgt spid="138"/>
                                        </p:tgtEl>
                                        <p:attrNameLst>
                                          <p:attrName>style.visibility</p:attrName>
                                        </p:attrNameLst>
                                      </p:cBhvr>
                                      <p:to>
                                        <p:strVal val="visible"/>
                                      </p:to>
                                    </p:set>
                                    <p:anim calcmode="lin" valueType="num">
                                      <p:cBhvr additive="base">
                                        <p:cTn id="183" dur="2500" fill="hold"/>
                                        <p:tgtEl>
                                          <p:spTgt spid="138"/>
                                        </p:tgtEl>
                                        <p:attrNameLst>
                                          <p:attrName>ppt_x</p:attrName>
                                        </p:attrNameLst>
                                      </p:cBhvr>
                                      <p:tavLst>
                                        <p:tav tm="0">
                                          <p:val>
                                            <p:strVal val="0-#ppt_w/2"/>
                                          </p:val>
                                        </p:tav>
                                        <p:tav tm="100000">
                                          <p:val>
                                            <p:strVal val="#ppt_x"/>
                                          </p:val>
                                        </p:tav>
                                      </p:tavLst>
                                    </p:anim>
                                    <p:anim calcmode="lin" valueType="num">
                                      <p:cBhvr additive="base">
                                        <p:cTn id="184" dur="2500" fill="hold"/>
                                        <p:tgtEl>
                                          <p:spTgt spid="138"/>
                                        </p:tgtEl>
                                        <p:attrNameLst>
                                          <p:attrName>ppt_y</p:attrName>
                                        </p:attrNameLst>
                                      </p:cBhvr>
                                      <p:tavLst>
                                        <p:tav tm="0">
                                          <p:val>
                                            <p:strVal val="#ppt_y"/>
                                          </p:val>
                                        </p:tav>
                                        <p:tav tm="100000">
                                          <p:val>
                                            <p:strVal val="#ppt_y"/>
                                          </p:val>
                                        </p:tav>
                                      </p:tavLst>
                                    </p:anim>
                                  </p:childTnLst>
                                </p:cTn>
                              </p:par>
                              <p:par>
                                <p:cTn id="185" presetID="2" presetClass="entr" presetSubtype="8" fill="hold" nodeType="withEffect">
                                  <p:stCondLst>
                                    <p:cond delay="0"/>
                                  </p:stCondLst>
                                  <p:childTnLst>
                                    <p:set>
                                      <p:cBhvr>
                                        <p:cTn id="186" dur="1" fill="hold">
                                          <p:stCondLst>
                                            <p:cond delay="0"/>
                                          </p:stCondLst>
                                        </p:cTn>
                                        <p:tgtEl>
                                          <p:spTgt spid="139"/>
                                        </p:tgtEl>
                                        <p:attrNameLst>
                                          <p:attrName>style.visibility</p:attrName>
                                        </p:attrNameLst>
                                      </p:cBhvr>
                                      <p:to>
                                        <p:strVal val="visible"/>
                                      </p:to>
                                    </p:set>
                                    <p:anim calcmode="lin" valueType="num">
                                      <p:cBhvr additive="base">
                                        <p:cTn id="187" dur="2500" fill="hold"/>
                                        <p:tgtEl>
                                          <p:spTgt spid="139"/>
                                        </p:tgtEl>
                                        <p:attrNameLst>
                                          <p:attrName>ppt_x</p:attrName>
                                        </p:attrNameLst>
                                      </p:cBhvr>
                                      <p:tavLst>
                                        <p:tav tm="0">
                                          <p:val>
                                            <p:strVal val="0-#ppt_w/2"/>
                                          </p:val>
                                        </p:tav>
                                        <p:tav tm="100000">
                                          <p:val>
                                            <p:strVal val="#ppt_x"/>
                                          </p:val>
                                        </p:tav>
                                      </p:tavLst>
                                    </p:anim>
                                    <p:anim calcmode="lin" valueType="num">
                                      <p:cBhvr additive="base">
                                        <p:cTn id="188" dur="2500" fill="hold"/>
                                        <p:tgtEl>
                                          <p:spTgt spid="139"/>
                                        </p:tgtEl>
                                        <p:attrNameLst>
                                          <p:attrName>ppt_y</p:attrName>
                                        </p:attrNameLst>
                                      </p:cBhvr>
                                      <p:tavLst>
                                        <p:tav tm="0">
                                          <p:val>
                                            <p:strVal val="#ppt_y"/>
                                          </p:val>
                                        </p:tav>
                                        <p:tav tm="100000">
                                          <p:val>
                                            <p:strVal val="#ppt_y"/>
                                          </p:val>
                                        </p:tav>
                                      </p:tavLst>
                                    </p:anim>
                                  </p:childTnLst>
                                </p:cTn>
                              </p:par>
                              <p:par>
                                <p:cTn id="189" presetID="2" presetClass="entr" presetSubtype="8" fill="hold" nodeType="withEffect">
                                  <p:stCondLst>
                                    <p:cond delay="0"/>
                                  </p:stCondLst>
                                  <p:childTnLst>
                                    <p:set>
                                      <p:cBhvr>
                                        <p:cTn id="190" dur="1" fill="hold">
                                          <p:stCondLst>
                                            <p:cond delay="0"/>
                                          </p:stCondLst>
                                        </p:cTn>
                                        <p:tgtEl>
                                          <p:spTgt spid="140"/>
                                        </p:tgtEl>
                                        <p:attrNameLst>
                                          <p:attrName>style.visibility</p:attrName>
                                        </p:attrNameLst>
                                      </p:cBhvr>
                                      <p:to>
                                        <p:strVal val="visible"/>
                                      </p:to>
                                    </p:set>
                                    <p:anim calcmode="lin" valueType="num">
                                      <p:cBhvr additive="base">
                                        <p:cTn id="191" dur="2500" fill="hold"/>
                                        <p:tgtEl>
                                          <p:spTgt spid="140"/>
                                        </p:tgtEl>
                                        <p:attrNameLst>
                                          <p:attrName>ppt_x</p:attrName>
                                        </p:attrNameLst>
                                      </p:cBhvr>
                                      <p:tavLst>
                                        <p:tav tm="0">
                                          <p:val>
                                            <p:strVal val="0-#ppt_w/2"/>
                                          </p:val>
                                        </p:tav>
                                        <p:tav tm="100000">
                                          <p:val>
                                            <p:strVal val="#ppt_x"/>
                                          </p:val>
                                        </p:tav>
                                      </p:tavLst>
                                    </p:anim>
                                    <p:anim calcmode="lin" valueType="num">
                                      <p:cBhvr additive="base">
                                        <p:cTn id="192" dur="2500" fill="hold"/>
                                        <p:tgtEl>
                                          <p:spTgt spid="140"/>
                                        </p:tgtEl>
                                        <p:attrNameLst>
                                          <p:attrName>ppt_y</p:attrName>
                                        </p:attrNameLst>
                                      </p:cBhvr>
                                      <p:tavLst>
                                        <p:tav tm="0">
                                          <p:val>
                                            <p:strVal val="#ppt_y"/>
                                          </p:val>
                                        </p:tav>
                                        <p:tav tm="100000">
                                          <p:val>
                                            <p:strVal val="#ppt_y"/>
                                          </p:val>
                                        </p:tav>
                                      </p:tavLst>
                                    </p:anim>
                                  </p:childTnLst>
                                </p:cTn>
                              </p:par>
                              <p:par>
                                <p:cTn id="193" presetID="2" presetClass="entr" presetSubtype="8" fill="hold" nodeType="withEffect">
                                  <p:stCondLst>
                                    <p:cond delay="0"/>
                                  </p:stCondLst>
                                  <p:childTnLst>
                                    <p:set>
                                      <p:cBhvr>
                                        <p:cTn id="194" dur="1" fill="hold">
                                          <p:stCondLst>
                                            <p:cond delay="0"/>
                                          </p:stCondLst>
                                        </p:cTn>
                                        <p:tgtEl>
                                          <p:spTgt spid="141"/>
                                        </p:tgtEl>
                                        <p:attrNameLst>
                                          <p:attrName>style.visibility</p:attrName>
                                        </p:attrNameLst>
                                      </p:cBhvr>
                                      <p:to>
                                        <p:strVal val="visible"/>
                                      </p:to>
                                    </p:set>
                                    <p:anim calcmode="lin" valueType="num">
                                      <p:cBhvr additive="base">
                                        <p:cTn id="195" dur="2500" fill="hold"/>
                                        <p:tgtEl>
                                          <p:spTgt spid="141"/>
                                        </p:tgtEl>
                                        <p:attrNameLst>
                                          <p:attrName>ppt_x</p:attrName>
                                        </p:attrNameLst>
                                      </p:cBhvr>
                                      <p:tavLst>
                                        <p:tav tm="0">
                                          <p:val>
                                            <p:strVal val="0-#ppt_w/2"/>
                                          </p:val>
                                        </p:tav>
                                        <p:tav tm="100000">
                                          <p:val>
                                            <p:strVal val="#ppt_x"/>
                                          </p:val>
                                        </p:tav>
                                      </p:tavLst>
                                    </p:anim>
                                    <p:anim calcmode="lin" valueType="num">
                                      <p:cBhvr additive="base">
                                        <p:cTn id="196" dur="2500" fill="hold"/>
                                        <p:tgtEl>
                                          <p:spTgt spid="141"/>
                                        </p:tgtEl>
                                        <p:attrNameLst>
                                          <p:attrName>ppt_y</p:attrName>
                                        </p:attrNameLst>
                                      </p:cBhvr>
                                      <p:tavLst>
                                        <p:tav tm="0">
                                          <p:val>
                                            <p:strVal val="#ppt_y"/>
                                          </p:val>
                                        </p:tav>
                                        <p:tav tm="100000">
                                          <p:val>
                                            <p:strVal val="#ppt_y"/>
                                          </p:val>
                                        </p:tav>
                                      </p:tavLst>
                                    </p:anim>
                                  </p:childTnLst>
                                </p:cTn>
                              </p:par>
                              <p:par>
                                <p:cTn id="197" presetID="2" presetClass="entr" presetSubtype="8" fill="hold" nodeType="withEffect">
                                  <p:stCondLst>
                                    <p:cond delay="0"/>
                                  </p:stCondLst>
                                  <p:childTnLst>
                                    <p:set>
                                      <p:cBhvr>
                                        <p:cTn id="198" dur="1" fill="hold">
                                          <p:stCondLst>
                                            <p:cond delay="0"/>
                                          </p:stCondLst>
                                        </p:cTn>
                                        <p:tgtEl>
                                          <p:spTgt spid="142"/>
                                        </p:tgtEl>
                                        <p:attrNameLst>
                                          <p:attrName>style.visibility</p:attrName>
                                        </p:attrNameLst>
                                      </p:cBhvr>
                                      <p:to>
                                        <p:strVal val="visible"/>
                                      </p:to>
                                    </p:set>
                                    <p:anim calcmode="lin" valueType="num">
                                      <p:cBhvr additive="base">
                                        <p:cTn id="199" dur="2500" fill="hold"/>
                                        <p:tgtEl>
                                          <p:spTgt spid="142"/>
                                        </p:tgtEl>
                                        <p:attrNameLst>
                                          <p:attrName>ppt_x</p:attrName>
                                        </p:attrNameLst>
                                      </p:cBhvr>
                                      <p:tavLst>
                                        <p:tav tm="0">
                                          <p:val>
                                            <p:strVal val="0-#ppt_w/2"/>
                                          </p:val>
                                        </p:tav>
                                        <p:tav tm="100000">
                                          <p:val>
                                            <p:strVal val="#ppt_x"/>
                                          </p:val>
                                        </p:tav>
                                      </p:tavLst>
                                    </p:anim>
                                    <p:anim calcmode="lin" valueType="num">
                                      <p:cBhvr additive="base">
                                        <p:cTn id="200" dur="2500" fill="hold"/>
                                        <p:tgtEl>
                                          <p:spTgt spid="142"/>
                                        </p:tgtEl>
                                        <p:attrNameLst>
                                          <p:attrName>ppt_y</p:attrName>
                                        </p:attrNameLst>
                                      </p:cBhvr>
                                      <p:tavLst>
                                        <p:tav tm="0">
                                          <p:val>
                                            <p:strVal val="#ppt_y"/>
                                          </p:val>
                                        </p:tav>
                                        <p:tav tm="100000">
                                          <p:val>
                                            <p:strVal val="#ppt_y"/>
                                          </p:val>
                                        </p:tav>
                                      </p:tavLst>
                                    </p:anim>
                                  </p:childTnLst>
                                </p:cTn>
                              </p:par>
                              <p:par>
                                <p:cTn id="201" presetID="2" presetClass="entr" presetSubtype="8" fill="hold" nodeType="withEffect">
                                  <p:stCondLst>
                                    <p:cond delay="0"/>
                                  </p:stCondLst>
                                  <p:childTnLst>
                                    <p:set>
                                      <p:cBhvr>
                                        <p:cTn id="202" dur="1" fill="hold">
                                          <p:stCondLst>
                                            <p:cond delay="0"/>
                                          </p:stCondLst>
                                        </p:cTn>
                                        <p:tgtEl>
                                          <p:spTgt spid="143"/>
                                        </p:tgtEl>
                                        <p:attrNameLst>
                                          <p:attrName>style.visibility</p:attrName>
                                        </p:attrNameLst>
                                      </p:cBhvr>
                                      <p:to>
                                        <p:strVal val="visible"/>
                                      </p:to>
                                    </p:set>
                                    <p:anim calcmode="lin" valueType="num">
                                      <p:cBhvr additive="base">
                                        <p:cTn id="203" dur="2500" fill="hold"/>
                                        <p:tgtEl>
                                          <p:spTgt spid="143"/>
                                        </p:tgtEl>
                                        <p:attrNameLst>
                                          <p:attrName>ppt_x</p:attrName>
                                        </p:attrNameLst>
                                      </p:cBhvr>
                                      <p:tavLst>
                                        <p:tav tm="0">
                                          <p:val>
                                            <p:strVal val="0-#ppt_w/2"/>
                                          </p:val>
                                        </p:tav>
                                        <p:tav tm="100000">
                                          <p:val>
                                            <p:strVal val="#ppt_x"/>
                                          </p:val>
                                        </p:tav>
                                      </p:tavLst>
                                    </p:anim>
                                    <p:anim calcmode="lin" valueType="num">
                                      <p:cBhvr additive="base">
                                        <p:cTn id="204" dur="2500" fill="hold"/>
                                        <p:tgtEl>
                                          <p:spTgt spid="143"/>
                                        </p:tgtEl>
                                        <p:attrNameLst>
                                          <p:attrName>ppt_y</p:attrName>
                                        </p:attrNameLst>
                                      </p:cBhvr>
                                      <p:tavLst>
                                        <p:tav tm="0">
                                          <p:val>
                                            <p:strVal val="#ppt_y"/>
                                          </p:val>
                                        </p:tav>
                                        <p:tav tm="100000">
                                          <p:val>
                                            <p:strVal val="#ppt_y"/>
                                          </p:val>
                                        </p:tav>
                                      </p:tavLst>
                                    </p:anim>
                                  </p:childTnLst>
                                </p:cTn>
                              </p:par>
                              <p:par>
                                <p:cTn id="205" presetID="2" presetClass="entr" presetSubtype="8" fill="hold" nodeType="withEffect">
                                  <p:stCondLst>
                                    <p:cond delay="0"/>
                                  </p:stCondLst>
                                  <p:childTnLst>
                                    <p:set>
                                      <p:cBhvr>
                                        <p:cTn id="206" dur="1" fill="hold">
                                          <p:stCondLst>
                                            <p:cond delay="0"/>
                                          </p:stCondLst>
                                        </p:cTn>
                                        <p:tgtEl>
                                          <p:spTgt spid="144"/>
                                        </p:tgtEl>
                                        <p:attrNameLst>
                                          <p:attrName>style.visibility</p:attrName>
                                        </p:attrNameLst>
                                      </p:cBhvr>
                                      <p:to>
                                        <p:strVal val="visible"/>
                                      </p:to>
                                    </p:set>
                                    <p:anim calcmode="lin" valueType="num">
                                      <p:cBhvr additive="base">
                                        <p:cTn id="207" dur="2500" fill="hold"/>
                                        <p:tgtEl>
                                          <p:spTgt spid="144"/>
                                        </p:tgtEl>
                                        <p:attrNameLst>
                                          <p:attrName>ppt_x</p:attrName>
                                        </p:attrNameLst>
                                      </p:cBhvr>
                                      <p:tavLst>
                                        <p:tav tm="0">
                                          <p:val>
                                            <p:strVal val="0-#ppt_w/2"/>
                                          </p:val>
                                        </p:tav>
                                        <p:tav tm="100000">
                                          <p:val>
                                            <p:strVal val="#ppt_x"/>
                                          </p:val>
                                        </p:tav>
                                      </p:tavLst>
                                    </p:anim>
                                    <p:anim calcmode="lin" valueType="num">
                                      <p:cBhvr additive="base">
                                        <p:cTn id="208" dur="2500" fill="hold"/>
                                        <p:tgtEl>
                                          <p:spTgt spid="144"/>
                                        </p:tgtEl>
                                        <p:attrNameLst>
                                          <p:attrName>ppt_y</p:attrName>
                                        </p:attrNameLst>
                                      </p:cBhvr>
                                      <p:tavLst>
                                        <p:tav tm="0">
                                          <p:val>
                                            <p:strVal val="#ppt_y"/>
                                          </p:val>
                                        </p:tav>
                                        <p:tav tm="100000">
                                          <p:val>
                                            <p:strVal val="#ppt_y"/>
                                          </p:val>
                                        </p:tav>
                                      </p:tavLst>
                                    </p:anim>
                                  </p:childTnLst>
                                </p:cTn>
                              </p:par>
                              <p:par>
                                <p:cTn id="209" presetID="2" presetClass="entr" presetSubtype="8" fill="hold" nodeType="withEffect">
                                  <p:stCondLst>
                                    <p:cond delay="0"/>
                                  </p:stCondLst>
                                  <p:childTnLst>
                                    <p:set>
                                      <p:cBhvr>
                                        <p:cTn id="210" dur="1" fill="hold">
                                          <p:stCondLst>
                                            <p:cond delay="0"/>
                                          </p:stCondLst>
                                        </p:cTn>
                                        <p:tgtEl>
                                          <p:spTgt spid="145"/>
                                        </p:tgtEl>
                                        <p:attrNameLst>
                                          <p:attrName>style.visibility</p:attrName>
                                        </p:attrNameLst>
                                      </p:cBhvr>
                                      <p:to>
                                        <p:strVal val="visible"/>
                                      </p:to>
                                    </p:set>
                                    <p:anim calcmode="lin" valueType="num">
                                      <p:cBhvr additive="base">
                                        <p:cTn id="211" dur="2500" fill="hold"/>
                                        <p:tgtEl>
                                          <p:spTgt spid="145"/>
                                        </p:tgtEl>
                                        <p:attrNameLst>
                                          <p:attrName>ppt_x</p:attrName>
                                        </p:attrNameLst>
                                      </p:cBhvr>
                                      <p:tavLst>
                                        <p:tav tm="0">
                                          <p:val>
                                            <p:strVal val="0-#ppt_w/2"/>
                                          </p:val>
                                        </p:tav>
                                        <p:tav tm="100000">
                                          <p:val>
                                            <p:strVal val="#ppt_x"/>
                                          </p:val>
                                        </p:tav>
                                      </p:tavLst>
                                    </p:anim>
                                    <p:anim calcmode="lin" valueType="num">
                                      <p:cBhvr additive="base">
                                        <p:cTn id="212" dur="2500" fill="hold"/>
                                        <p:tgtEl>
                                          <p:spTgt spid="145"/>
                                        </p:tgtEl>
                                        <p:attrNameLst>
                                          <p:attrName>ppt_y</p:attrName>
                                        </p:attrNameLst>
                                      </p:cBhvr>
                                      <p:tavLst>
                                        <p:tav tm="0">
                                          <p:val>
                                            <p:strVal val="#ppt_y"/>
                                          </p:val>
                                        </p:tav>
                                        <p:tav tm="100000">
                                          <p:val>
                                            <p:strVal val="#ppt_y"/>
                                          </p:val>
                                        </p:tav>
                                      </p:tavLst>
                                    </p:anim>
                                  </p:childTnLst>
                                </p:cTn>
                              </p:par>
                              <p:par>
                                <p:cTn id="213" presetID="2" presetClass="entr" presetSubtype="8" fill="hold" nodeType="withEffect">
                                  <p:stCondLst>
                                    <p:cond delay="0"/>
                                  </p:stCondLst>
                                  <p:childTnLst>
                                    <p:set>
                                      <p:cBhvr>
                                        <p:cTn id="214" dur="1" fill="hold">
                                          <p:stCondLst>
                                            <p:cond delay="0"/>
                                          </p:stCondLst>
                                        </p:cTn>
                                        <p:tgtEl>
                                          <p:spTgt spid="146"/>
                                        </p:tgtEl>
                                        <p:attrNameLst>
                                          <p:attrName>style.visibility</p:attrName>
                                        </p:attrNameLst>
                                      </p:cBhvr>
                                      <p:to>
                                        <p:strVal val="visible"/>
                                      </p:to>
                                    </p:set>
                                    <p:anim calcmode="lin" valueType="num">
                                      <p:cBhvr additive="base">
                                        <p:cTn id="215" dur="2500" fill="hold"/>
                                        <p:tgtEl>
                                          <p:spTgt spid="146"/>
                                        </p:tgtEl>
                                        <p:attrNameLst>
                                          <p:attrName>ppt_x</p:attrName>
                                        </p:attrNameLst>
                                      </p:cBhvr>
                                      <p:tavLst>
                                        <p:tav tm="0">
                                          <p:val>
                                            <p:strVal val="0-#ppt_w/2"/>
                                          </p:val>
                                        </p:tav>
                                        <p:tav tm="100000">
                                          <p:val>
                                            <p:strVal val="#ppt_x"/>
                                          </p:val>
                                        </p:tav>
                                      </p:tavLst>
                                    </p:anim>
                                    <p:anim calcmode="lin" valueType="num">
                                      <p:cBhvr additive="base">
                                        <p:cTn id="216" dur="2500" fill="hold"/>
                                        <p:tgtEl>
                                          <p:spTgt spid="146"/>
                                        </p:tgtEl>
                                        <p:attrNameLst>
                                          <p:attrName>ppt_y</p:attrName>
                                        </p:attrNameLst>
                                      </p:cBhvr>
                                      <p:tavLst>
                                        <p:tav tm="0">
                                          <p:val>
                                            <p:strVal val="#ppt_y"/>
                                          </p:val>
                                        </p:tav>
                                        <p:tav tm="100000">
                                          <p:val>
                                            <p:strVal val="#ppt_y"/>
                                          </p:val>
                                        </p:tav>
                                      </p:tavLst>
                                    </p:anim>
                                  </p:childTnLst>
                                </p:cTn>
                              </p:par>
                              <p:par>
                                <p:cTn id="217" presetID="2" presetClass="entr" presetSubtype="8" fill="hold" nodeType="withEffect">
                                  <p:stCondLst>
                                    <p:cond delay="0"/>
                                  </p:stCondLst>
                                  <p:childTnLst>
                                    <p:set>
                                      <p:cBhvr>
                                        <p:cTn id="218" dur="1" fill="hold">
                                          <p:stCondLst>
                                            <p:cond delay="0"/>
                                          </p:stCondLst>
                                        </p:cTn>
                                        <p:tgtEl>
                                          <p:spTgt spid="147"/>
                                        </p:tgtEl>
                                        <p:attrNameLst>
                                          <p:attrName>style.visibility</p:attrName>
                                        </p:attrNameLst>
                                      </p:cBhvr>
                                      <p:to>
                                        <p:strVal val="visible"/>
                                      </p:to>
                                    </p:set>
                                    <p:anim calcmode="lin" valueType="num">
                                      <p:cBhvr additive="base">
                                        <p:cTn id="219" dur="2500" fill="hold"/>
                                        <p:tgtEl>
                                          <p:spTgt spid="147"/>
                                        </p:tgtEl>
                                        <p:attrNameLst>
                                          <p:attrName>ppt_x</p:attrName>
                                        </p:attrNameLst>
                                      </p:cBhvr>
                                      <p:tavLst>
                                        <p:tav tm="0">
                                          <p:val>
                                            <p:strVal val="0-#ppt_w/2"/>
                                          </p:val>
                                        </p:tav>
                                        <p:tav tm="100000">
                                          <p:val>
                                            <p:strVal val="#ppt_x"/>
                                          </p:val>
                                        </p:tav>
                                      </p:tavLst>
                                    </p:anim>
                                    <p:anim calcmode="lin" valueType="num">
                                      <p:cBhvr additive="base">
                                        <p:cTn id="220" dur="2500" fill="hold"/>
                                        <p:tgtEl>
                                          <p:spTgt spid="147"/>
                                        </p:tgtEl>
                                        <p:attrNameLst>
                                          <p:attrName>ppt_y</p:attrName>
                                        </p:attrNameLst>
                                      </p:cBhvr>
                                      <p:tavLst>
                                        <p:tav tm="0">
                                          <p:val>
                                            <p:strVal val="#ppt_y"/>
                                          </p:val>
                                        </p:tav>
                                        <p:tav tm="100000">
                                          <p:val>
                                            <p:strVal val="#ppt_y"/>
                                          </p:val>
                                        </p:tav>
                                      </p:tavLst>
                                    </p:anim>
                                  </p:childTnLst>
                                </p:cTn>
                              </p:par>
                              <p:par>
                                <p:cTn id="221" presetID="2" presetClass="entr" presetSubtype="8" fill="hold" nodeType="withEffect">
                                  <p:stCondLst>
                                    <p:cond delay="0"/>
                                  </p:stCondLst>
                                  <p:childTnLst>
                                    <p:set>
                                      <p:cBhvr>
                                        <p:cTn id="222" dur="1" fill="hold">
                                          <p:stCondLst>
                                            <p:cond delay="0"/>
                                          </p:stCondLst>
                                        </p:cTn>
                                        <p:tgtEl>
                                          <p:spTgt spid="148"/>
                                        </p:tgtEl>
                                        <p:attrNameLst>
                                          <p:attrName>style.visibility</p:attrName>
                                        </p:attrNameLst>
                                      </p:cBhvr>
                                      <p:to>
                                        <p:strVal val="visible"/>
                                      </p:to>
                                    </p:set>
                                    <p:anim calcmode="lin" valueType="num">
                                      <p:cBhvr additive="base">
                                        <p:cTn id="223" dur="2500" fill="hold"/>
                                        <p:tgtEl>
                                          <p:spTgt spid="148"/>
                                        </p:tgtEl>
                                        <p:attrNameLst>
                                          <p:attrName>ppt_x</p:attrName>
                                        </p:attrNameLst>
                                      </p:cBhvr>
                                      <p:tavLst>
                                        <p:tav tm="0">
                                          <p:val>
                                            <p:strVal val="0-#ppt_w/2"/>
                                          </p:val>
                                        </p:tav>
                                        <p:tav tm="100000">
                                          <p:val>
                                            <p:strVal val="#ppt_x"/>
                                          </p:val>
                                        </p:tav>
                                      </p:tavLst>
                                    </p:anim>
                                    <p:anim calcmode="lin" valueType="num">
                                      <p:cBhvr additive="base">
                                        <p:cTn id="224" dur="2500" fill="hold"/>
                                        <p:tgtEl>
                                          <p:spTgt spid="148"/>
                                        </p:tgtEl>
                                        <p:attrNameLst>
                                          <p:attrName>ppt_y</p:attrName>
                                        </p:attrNameLst>
                                      </p:cBhvr>
                                      <p:tavLst>
                                        <p:tav tm="0">
                                          <p:val>
                                            <p:strVal val="#ppt_y"/>
                                          </p:val>
                                        </p:tav>
                                        <p:tav tm="100000">
                                          <p:val>
                                            <p:strVal val="#ppt_y"/>
                                          </p:val>
                                        </p:tav>
                                      </p:tavLst>
                                    </p:anim>
                                  </p:childTnLst>
                                </p:cTn>
                              </p:par>
                              <p:par>
                                <p:cTn id="225" presetID="2" presetClass="entr" presetSubtype="8" fill="hold" nodeType="withEffect">
                                  <p:stCondLst>
                                    <p:cond delay="0"/>
                                  </p:stCondLst>
                                  <p:childTnLst>
                                    <p:set>
                                      <p:cBhvr>
                                        <p:cTn id="226" dur="1" fill="hold">
                                          <p:stCondLst>
                                            <p:cond delay="0"/>
                                          </p:stCondLst>
                                        </p:cTn>
                                        <p:tgtEl>
                                          <p:spTgt spid="149"/>
                                        </p:tgtEl>
                                        <p:attrNameLst>
                                          <p:attrName>style.visibility</p:attrName>
                                        </p:attrNameLst>
                                      </p:cBhvr>
                                      <p:to>
                                        <p:strVal val="visible"/>
                                      </p:to>
                                    </p:set>
                                    <p:anim calcmode="lin" valueType="num">
                                      <p:cBhvr additive="base">
                                        <p:cTn id="227" dur="2500" fill="hold"/>
                                        <p:tgtEl>
                                          <p:spTgt spid="149"/>
                                        </p:tgtEl>
                                        <p:attrNameLst>
                                          <p:attrName>ppt_x</p:attrName>
                                        </p:attrNameLst>
                                      </p:cBhvr>
                                      <p:tavLst>
                                        <p:tav tm="0">
                                          <p:val>
                                            <p:strVal val="0-#ppt_w/2"/>
                                          </p:val>
                                        </p:tav>
                                        <p:tav tm="100000">
                                          <p:val>
                                            <p:strVal val="#ppt_x"/>
                                          </p:val>
                                        </p:tav>
                                      </p:tavLst>
                                    </p:anim>
                                    <p:anim calcmode="lin" valueType="num">
                                      <p:cBhvr additive="base">
                                        <p:cTn id="228" dur="2500" fill="hold"/>
                                        <p:tgtEl>
                                          <p:spTgt spid="149"/>
                                        </p:tgtEl>
                                        <p:attrNameLst>
                                          <p:attrName>ppt_y</p:attrName>
                                        </p:attrNameLst>
                                      </p:cBhvr>
                                      <p:tavLst>
                                        <p:tav tm="0">
                                          <p:val>
                                            <p:strVal val="#ppt_y"/>
                                          </p:val>
                                        </p:tav>
                                        <p:tav tm="100000">
                                          <p:val>
                                            <p:strVal val="#ppt_y"/>
                                          </p:val>
                                        </p:tav>
                                      </p:tavLst>
                                    </p:anim>
                                  </p:childTnLst>
                                </p:cTn>
                              </p:par>
                              <p:par>
                                <p:cTn id="229" presetID="2" presetClass="entr" presetSubtype="8" fill="hold" nodeType="withEffect">
                                  <p:stCondLst>
                                    <p:cond delay="0"/>
                                  </p:stCondLst>
                                  <p:childTnLst>
                                    <p:set>
                                      <p:cBhvr>
                                        <p:cTn id="230" dur="1" fill="hold">
                                          <p:stCondLst>
                                            <p:cond delay="0"/>
                                          </p:stCondLst>
                                        </p:cTn>
                                        <p:tgtEl>
                                          <p:spTgt spid="150"/>
                                        </p:tgtEl>
                                        <p:attrNameLst>
                                          <p:attrName>style.visibility</p:attrName>
                                        </p:attrNameLst>
                                      </p:cBhvr>
                                      <p:to>
                                        <p:strVal val="visible"/>
                                      </p:to>
                                    </p:set>
                                    <p:anim calcmode="lin" valueType="num">
                                      <p:cBhvr additive="base">
                                        <p:cTn id="231" dur="2500" fill="hold"/>
                                        <p:tgtEl>
                                          <p:spTgt spid="150"/>
                                        </p:tgtEl>
                                        <p:attrNameLst>
                                          <p:attrName>ppt_x</p:attrName>
                                        </p:attrNameLst>
                                      </p:cBhvr>
                                      <p:tavLst>
                                        <p:tav tm="0">
                                          <p:val>
                                            <p:strVal val="0-#ppt_w/2"/>
                                          </p:val>
                                        </p:tav>
                                        <p:tav tm="100000">
                                          <p:val>
                                            <p:strVal val="#ppt_x"/>
                                          </p:val>
                                        </p:tav>
                                      </p:tavLst>
                                    </p:anim>
                                    <p:anim calcmode="lin" valueType="num">
                                      <p:cBhvr additive="base">
                                        <p:cTn id="232" dur="2500" fill="hold"/>
                                        <p:tgtEl>
                                          <p:spTgt spid="150"/>
                                        </p:tgtEl>
                                        <p:attrNameLst>
                                          <p:attrName>ppt_y</p:attrName>
                                        </p:attrNameLst>
                                      </p:cBhvr>
                                      <p:tavLst>
                                        <p:tav tm="0">
                                          <p:val>
                                            <p:strVal val="#ppt_y"/>
                                          </p:val>
                                        </p:tav>
                                        <p:tav tm="100000">
                                          <p:val>
                                            <p:strVal val="#ppt_y"/>
                                          </p:val>
                                        </p:tav>
                                      </p:tavLst>
                                    </p:anim>
                                  </p:childTnLst>
                                </p:cTn>
                              </p:par>
                              <p:par>
                                <p:cTn id="233" presetID="2" presetClass="entr" presetSubtype="8" fill="hold" nodeType="withEffect">
                                  <p:stCondLst>
                                    <p:cond delay="0"/>
                                  </p:stCondLst>
                                  <p:childTnLst>
                                    <p:set>
                                      <p:cBhvr>
                                        <p:cTn id="234" dur="1" fill="hold">
                                          <p:stCondLst>
                                            <p:cond delay="0"/>
                                          </p:stCondLst>
                                        </p:cTn>
                                        <p:tgtEl>
                                          <p:spTgt spid="151"/>
                                        </p:tgtEl>
                                        <p:attrNameLst>
                                          <p:attrName>style.visibility</p:attrName>
                                        </p:attrNameLst>
                                      </p:cBhvr>
                                      <p:to>
                                        <p:strVal val="visible"/>
                                      </p:to>
                                    </p:set>
                                    <p:anim calcmode="lin" valueType="num">
                                      <p:cBhvr additive="base">
                                        <p:cTn id="235" dur="2500" fill="hold"/>
                                        <p:tgtEl>
                                          <p:spTgt spid="151"/>
                                        </p:tgtEl>
                                        <p:attrNameLst>
                                          <p:attrName>ppt_x</p:attrName>
                                        </p:attrNameLst>
                                      </p:cBhvr>
                                      <p:tavLst>
                                        <p:tav tm="0">
                                          <p:val>
                                            <p:strVal val="0-#ppt_w/2"/>
                                          </p:val>
                                        </p:tav>
                                        <p:tav tm="100000">
                                          <p:val>
                                            <p:strVal val="#ppt_x"/>
                                          </p:val>
                                        </p:tav>
                                      </p:tavLst>
                                    </p:anim>
                                    <p:anim calcmode="lin" valueType="num">
                                      <p:cBhvr additive="base">
                                        <p:cTn id="236" dur="2500" fill="hold"/>
                                        <p:tgtEl>
                                          <p:spTgt spid="151"/>
                                        </p:tgtEl>
                                        <p:attrNameLst>
                                          <p:attrName>ppt_y</p:attrName>
                                        </p:attrNameLst>
                                      </p:cBhvr>
                                      <p:tavLst>
                                        <p:tav tm="0">
                                          <p:val>
                                            <p:strVal val="#ppt_y"/>
                                          </p:val>
                                        </p:tav>
                                        <p:tav tm="100000">
                                          <p:val>
                                            <p:strVal val="#ppt_y"/>
                                          </p:val>
                                        </p:tav>
                                      </p:tavLst>
                                    </p:anim>
                                  </p:childTnLst>
                                </p:cTn>
                              </p:par>
                              <p:par>
                                <p:cTn id="237" presetID="2" presetClass="entr" presetSubtype="8" fill="hold" nodeType="withEffect">
                                  <p:stCondLst>
                                    <p:cond delay="0"/>
                                  </p:stCondLst>
                                  <p:childTnLst>
                                    <p:set>
                                      <p:cBhvr>
                                        <p:cTn id="238" dur="1" fill="hold">
                                          <p:stCondLst>
                                            <p:cond delay="0"/>
                                          </p:stCondLst>
                                        </p:cTn>
                                        <p:tgtEl>
                                          <p:spTgt spid="152"/>
                                        </p:tgtEl>
                                        <p:attrNameLst>
                                          <p:attrName>style.visibility</p:attrName>
                                        </p:attrNameLst>
                                      </p:cBhvr>
                                      <p:to>
                                        <p:strVal val="visible"/>
                                      </p:to>
                                    </p:set>
                                    <p:anim calcmode="lin" valueType="num">
                                      <p:cBhvr additive="base">
                                        <p:cTn id="239" dur="2500" fill="hold"/>
                                        <p:tgtEl>
                                          <p:spTgt spid="152"/>
                                        </p:tgtEl>
                                        <p:attrNameLst>
                                          <p:attrName>ppt_x</p:attrName>
                                        </p:attrNameLst>
                                      </p:cBhvr>
                                      <p:tavLst>
                                        <p:tav tm="0">
                                          <p:val>
                                            <p:strVal val="0-#ppt_w/2"/>
                                          </p:val>
                                        </p:tav>
                                        <p:tav tm="100000">
                                          <p:val>
                                            <p:strVal val="#ppt_x"/>
                                          </p:val>
                                        </p:tav>
                                      </p:tavLst>
                                    </p:anim>
                                    <p:anim calcmode="lin" valueType="num">
                                      <p:cBhvr additive="base">
                                        <p:cTn id="240" dur="2500" fill="hold"/>
                                        <p:tgtEl>
                                          <p:spTgt spid="152"/>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53"/>
                                        </p:tgtEl>
                                        <p:attrNameLst>
                                          <p:attrName>style.visibility</p:attrName>
                                        </p:attrNameLst>
                                      </p:cBhvr>
                                      <p:to>
                                        <p:strVal val="visible"/>
                                      </p:to>
                                    </p:set>
                                    <p:anim calcmode="lin" valueType="num">
                                      <p:cBhvr additive="base">
                                        <p:cTn id="243" dur="2500" fill="hold"/>
                                        <p:tgtEl>
                                          <p:spTgt spid="153"/>
                                        </p:tgtEl>
                                        <p:attrNameLst>
                                          <p:attrName>ppt_x</p:attrName>
                                        </p:attrNameLst>
                                      </p:cBhvr>
                                      <p:tavLst>
                                        <p:tav tm="0">
                                          <p:val>
                                            <p:strVal val="0-#ppt_w/2"/>
                                          </p:val>
                                        </p:tav>
                                        <p:tav tm="100000">
                                          <p:val>
                                            <p:strVal val="#ppt_x"/>
                                          </p:val>
                                        </p:tav>
                                      </p:tavLst>
                                    </p:anim>
                                    <p:anim calcmode="lin" valueType="num">
                                      <p:cBhvr additive="base">
                                        <p:cTn id="244" dur="2500" fill="hold"/>
                                        <p:tgtEl>
                                          <p:spTgt spid="153"/>
                                        </p:tgtEl>
                                        <p:attrNameLst>
                                          <p:attrName>ppt_y</p:attrName>
                                        </p:attrNameLst>
                                      </p:cBhvr>
                                      <p:tavLst>
                                        <p:tav tm="0">
                                          <p:val>
                                            <p:strVal val="#ppt_y"/>
                                          </p:val>
                                        </p:tav>
                                        <p:tav tm="100000">
                                          <p:val>
                                            <p:strVal val="#ppt_y"/>
                                          </p:val>
                                        </p:tav>
                                      </p:tavLst>
                                    </p:anim>
                                  </p:childTnLst>
                                </p:cTn>
                              </p:par>
                              <p:par>
                                <p:cTn id="245" presetID="8" presetClass="emph" presetSubtype="0" fill="hold" nodeType="withEffect">
                                  <p:stCondLst>
                                    <p:cond delay="0"/>
                                  </p:stCondLst>
                                  <p:childTnLst>
                                    <p:animRot by="21600000">
                                      <p:cBhvr>
                                        <p:cTn id="246" dur="3250" fill="hold"/>
                                        <p:tgtEl>
                                          <p:spTgt spid="32"/>
                                        </p:tgtEl>
                                        <p:attrNameLst>
                                          <p:attrName>r</p:attrName>
                                        </p:attrNameLst>
                                      </p:cBhvr>
                                    </p:animRot>
                                  </p:childTnLst>
                                </p:cTn>
                              </p:par>
                              <p:par>
                                <p:cTn id="247" presetID="8" presetClass="emph" presetSubtype="0" fill="hold" nodeType="withEffect">
                                  <p:stCondLst>
                                    <p:cond delay="0"/>
                                  </p:stCondLst>
                                  <p:childTnLst>
                                    <p:animRot by="21600000">
                                      <p:cBhvr>
                                        <p:cTn id="248" dur="3250" fill="hold"/>
                                        <p:tgtEl>
                                          <p:spTgt spid="35"/>
                                        </p:tgtEl>
                                        <p:attrNameLst>
                                          <p:attrName>r</p:attrName>
                                        </p:attrNameLst>
                                      </p:cBhvr>
                                    </p:animRot>
                                  </p:childTnLst>
                                </p:cTn>
                              </p:par>
                              <p:par>
                                <p:cTn id="249" presetID="8" presetClass="emph" presetSubtype="0" fill="hold" nodeType="withEffect">
                                  <p:stCondLst>
                                    <p:cond delay="0"/>
                                  </p:stCondLst>
                                  <p:childTnLst>
                                    <p:animRot by="21600000">
                                      <p:cBhvr>
                                        <p:cTn id="250" dur="3250" fill="hold"/>
                                        <p:tgtEl>
                                          <p:spTgt spid="38"/>
                                        </p:tgtEl>
                                        <p:attrNameLst>
                                          <p:attrName>r</p:attrName>
                                        </p:attrNameLst>
                                      </p:cBhvr>
                                    </p:animRot>
                                  </p:childTnLst>
                                </p:cTn>
                              </p:par>
                              <p:par>
                                <p:cTn id="251" presetID="8" presetClass="emph" presetSubtype="0" fill="hold" nodeType="withEffect">
                                  <p:stCondLst>
                                    <p:cond delay="0"/>
                                  </p:stCondLst>
                                  <p:childTnLst>
                                    <p:animRot by="21600000">
                                      <p:cBhvr>
                                        <p:cTn id="252" dur="3250" fill="hold"/>
                                        <p:tgtEl>
                                          <p:spTgt spid="41"/>
                                        </p:tgtEl>
                                        <p:attrNameLst>
                                          <p:attrName>r</p:attrName>
                                        </p:attrNameLst>
                                      </p:cBhvr>
                                    </p:animRot>
                                  </p:childTnLst>
                                </p:cTn>
                              </p:par>
                              <p:par>
                                <p:cTn id="253" presetID="8" presetClass="emph" presetSubtype="0" fill="hold" nodeType="withEffect">
                                  <p:stCondLst>
                                    <p:cond delay="0"/>
                                  </p:stCondLst>
                                  <p:childTnLst>
                                    <p:animRot by="21600000">
                                      <p:cBhvr>
                                        <p:cTn id="254" dur="3250" fill="hold"/>
                                        <p:tgtEl>
                                          <p:spTgt spid="44"/>
                                        </p:tgtEl>
                                        <p:attrNameLst>
                                          <p:attrName>r</p:attrName>
                                        </p:attrNameLst>
                                      </p:cBhvr>
                                    </p:animRot>
                                  </p:childTnLst>
                                </p:cTn>
                              </p:par>
                              <p:par>
                                <p:cTn id="255" presetID="8" presetClass="emph" presetSubtype="0" fill="hold" nodeType="withEffect">
                                  <p:stCondLst>
                                    <p:cond delay="0"/>
                                  </p:stCondLst>
                                  <p:childTnLst>
                                    <p:animRot by="21600000">
                                      <p:cBhvr>
                                        <p:cTn id="256" dur="3250" fill="hold"/>
                                        <p:tgtEl>
                                          <p:spTgt spid="47"/>
                                        </p:tgtEl>
                                        <p:attrNameLst>
                                          <p:attrName>r</p:attrName>
                                        </p:attrNameLst>
                                      </p:cBhvr>
                                    </p:animRot>
                                  </p:childTnLst>
                                </p:cTn>
                              </p:par>
                              <p:par>
                                <p:cTn id="257" presetID="8" presetClass="emph" presetSubtype="0" fill="hold" nodeType="withEffect">
                                  <p:stCondLst>
                                    <p:cond delay="0"/>
                                  </p:stCondLst>
                                  <p:childTnLst>
                                    <p:animRot by="21600000">
                                      <p:cBhvr>
                                        <p:cTn id="258" dur="3250" fill="hold"/>
                                        <p:tgtEl>
                                          <p:spTgt spid="50"/>
                                        </p:tgtEl>
                                        <p:attrNameLst>
                                          <p:attrName>r</p:attrName>
                                        </p:attrNameLst>
                                      </p:cBhvr>
                                    </p:animRot>
                                  </p:childTnLst>
                                </p:cTn>
                              </p:par>
                              <p:par>
                                <p:cTn id="259" presetID="8" presetClass="emph" presetSubtype="0" fill="hold" nodeType="withEffect">
                                  <p:stCondLst>
                                    <p:cond delay="0"/>
                                  </p:stCondLst>
                                  <p:childTnLst>
                                    <p:animRot by="21600000">
                                      <p:cBhvr>
                                        <p:cTn id="260" dur="3250" fill="hold"/>
                                        <p:tgtEl>
                                          <p:spTgt spid="53"/>
                                        </p:tgtEl>
                                        <p:attrNameLst>
                                          <p:attrName>r</p:attrName>
                                        </p:attrNameLst>
                                      </p:cBhvr>
                                    </p:animRot>
                                  </p:childTnLst>
                                </p:cTn>
                              </p:par>
                              <p:par>
                                <p:cTn id="261" presetID="8" presetClass="emph" presetSubtype="0" fill="hold" nodeType="withEffect">
                                  <p:stCondLst>
                                    <p:cond delay="0"/>
                                  </p:stCondLst>
                                  <p:childTnLst>
                                    <p:animRot by="21600000">
                                      <p:cBhvr>
                                        <p:cTn id="262" dur="3250" fill="hold"/>
                                        <p:tgtEl>
                                          <p:spTgt spid="56"/>
                                        </p:tgtEl>
                                        <p:attrNameLst>
                                          <p:attrName>r</p:attrName>
                                        </p:attrNameLst>
                                      </p:cBhvr>
                                    </p:animRot>
                                  </p:childTnLst>
                                </p:cTn>
                              </p:par>
                              <p:par>
                                <p:cTn id="263" presetID="8" presetClass="emph" presetSubtype="0" fill="hold" nodeType="withEffect">
                                  <p:stCondLst>
                                    <p:cond delay="0"/>
                                  </p:stCondLst>
                                  <p:childTnLst>
                                    <p:animRot by="21600000">
                                      <p:cBhvr>
                                        <p:cTn id="264" dur="3250" fill="hold"/>
                                        <p:tgtEl>
                                          <p:spTgt spid="59"/>
                                        </p:tgtEl>
                                        <p:attrNameLst>
                                          <p:attrName>r</p:attrName>
                                        </p:attrNameLst>
                                      </p:cBhvr>
                                    </p:animRot>
                                  </p:childTnLst>
                                </p:cTn>
                              </p:par>
                              <p:par>
                                <p:cTn id="265" presetID="8" presetClass="emph" presetSubtype="0" fill="hold" nodeType="withEffect">
                                  <p:stCondLst>
                                    <p:cond delay="0"/>
                                  </p:stCondLst>
                                  <p:childTnLst>
                                    <p:animRot by="21600000">
                                      <p:cBhvr>
                                        <p:cTn id="266" dur="3250" fill="hold"/>
                                        <p:tgtEl>
                                          <p:spTgt spid="62"/>
                                        </p:tgtEl>
                                        <p:attrNameLst>
                                          <p:attrName>r</p:attrName>
                                        </p:attrNameLst>
                                      </p:cBhvr>
                                    </p:animRot>
                                  </p:childTnLst>
                                </p:cTn>
                              </p:par>
                              <p:par>
                                <p:cTn id="267" presetID="8" presetClass="emph" presetSubtype="0" fill="hold" nodeType="withEffect">
                                  <p:stCondLst>
                                    <p:cond delay="0"/>
                                  </p:stCondLst>
                                  <p:childTnLst>
                                    <p:animRot by="21600000">
                                      <p:cBhvr>
                                        <p:cTn id="268" dur="3250" fill="hold"/>
                                        <p:tgtEl>
                                          <p:spTgt spid="65"/>
                                        </p:tgtEl>
                                        <p:attrNameLst>
                                          <p:attrName>r</p:attrName>
                                        </p:attrNameLst>
                                      </p:cBhvr>
                                    </p:animRot>
                                  </p:childTnLst>
                                </p:cTn>
                              </p:par>
                              <p:par>
                                <p:cTn id="269" presetID="8" presetClass="emph" presetSubtype="0" fill="hold" nodeType="withEffect">
                                  <p:stCondLst>
                                    <p:cond delay="0"/>
                                  </p:stCondLst>
                                  <p:childTnLst>
                                    <p:animRot by="21600000">
                                      <p:cBhvr>
                                        <p:cTn id="270" dur="3250" fill="hold"/>
                                        <p:tgtEl>
                                          <p:spTgt spid="68"/>
                                        </p:tgtEl>
                                        <p:attrNameLst>
                                          <p:attrName>r</p:attrName>
                                        </p:attrNameLst>
                                      </p:cBhvr>
                                    </p:animRot>
                                  </p:childTnLst>
                                </p:cTn>
                              </p:par>
                              <p:par>
                                <p:cTn id="271" presetID="8" presetClass="emph" presetSubtype="0" fill="hold" nodeType="withEffect">
                                  <p:stCondLst>
                                    <p:cond delay="0"/>
                                  </p:stCondLst>
                                  <p:childTnLst>
                                    <p:animRot by="21600000">
                                      <p:cBhvr>
                                        <p:cTn id="272" dur="3250" fill="hold"/>
                                        <p:tgtEl>
                                          <p:spTgt spid="71"/>
                                        </p:tgtEl>
                                        <p:attrNameLst>
                                          <p:attrName>r</p:attrName>
                                        </p:attrNameLst>
                                      </p:cBhvr>
                                    </p:animRot>
                                  </p:childTnLst>
                                </p:cTn>
                              </p:par>
                              <p:par>
                                <p:cTn id="273" presetID="8" presetClass="emph" presetSubtype="0" fill="hold" nodeType="withEffect">
                                  <p:stCondLst>
                                    <p:cond delay="0"/>
                                  </p:stCondLst>
                                  <p:childTnLst>
                                    <p:animRot by="21600000">
                                      <p:cBhvr>
                                        <p:cTn id="274" dur="3250" fill="hold"/>
                                        <p:tgtEl>
                                          <p:spTgt spid="74"/>
                                        </p:tgtEl>
                                        <p:attrNameLst>
                                          <p:attrName>r</p:attrName>
                                        </p:attrNameLst>
                                      </p:cBhvr>
                                    </p:animRot>
                                  </p:childTnLst>
                                </p:cTn>
                              </p:par>
                              <p:par>
                                <p:cTn id="275" presetID="8" presetClass="emph" presetSubtype="0" fill="hold" nodeType="withEffect">
                                  <p:stCondLst>
                                    <p:cond delay="0"/>
                                  </p:stCondLst>
                                  <p:childTnLst>
                                    <p:animRot by="21600000">
                                      <p:cBhvr>
                                        <p:cTn id="276" dur="3250" fill="hold"/>
                                        <p:tgtEl>
                                          <p:spTgt spid="77"/>
                                        </p:tgtEl>
                                        <p:attrNameLst>
                                          <p:attrName>r</p:attrName>
                                        </p:attrNameLst>
                                      </p:cBhvr>
                                    </p:animRot>
                                  </p:childTnLst>
                                </p:cTn>
                              </p:par>
                              <p:par>
                                <p:cTn id="277" presetID="8" presetClass="emph" presetSubtype="0" fill="hold" nodeType="withEffect">
                                  <p:stCondLst>
                                    <p:cond delay="0"/>
                                  </p:stCondLst>
                                  <p:childTnLst>
                                    <p:animRot by="21600000">
                                      <p:cBhvr>
                                        <p:cTn id="278" dur="3250" fill="hold"/>
                                        <p:tgtEl>
                                          <p:spTgt spid="80"/>
                                        </p:tgtEl>
                                        <p:attrNameLst>
                                          <p:attrName>r</p:attrName>
                                        </p:attrNameLst>
                                      </p:cBhvr>
                                    </p:animRot>
                                  </p:childTnLst>
                                </p:cTn>
                              </p:par>
                              <p:par>
                                <p:cTn id="279" presetID="8" presetClass="emph" presetSubtype="0" fill="hold" nodeType="withEffect">
                                  <p:stCondLst>
                                    <p:cond delay="0"/>
                                  </p:stCondLst>
                                  <p:childTnLst>
                                    <p:animRot by="21600000">
                                      <p:cBhvr>
                                        <p:cTn id="280" dur="3250" fill="hold"/>
                                        <p:tgtEl>
                                          <p:spTgt spid="83"/>
                                        </p:tgtEl>
                                        <p:attrNameLst>
                                          <p:attrName>r</p:attrName>
                                        </p:attrNameLst>
                                      </p:cBhvr>
                                    </p:animRot>
                                  </p:childTnLst>
                                </p:cTn>
                              </p:par>
                              <p:par>
                                <p:cTn id="281" presetID="8" presetClass="emph" presetSubtype="0" fill="hold" nodeType="withEffect">
                                  <p:stCondLst>
                                    <p:cond delay="0"/>
                                  </p:stCondLst>
                                  <p:childTnLst>
                                    <p:animRot by="21600000">
                                      <p:cBhvr>
                                        <p:cTn id="282" dur="3250" fill="hold"/>
                                        <p:tgtEl>
                                          <p:spTgt spid="86"/>
                                        </p:tgtEl>
                                        <p:attrNameLst>
                                          <p:attrName>r</p:attrName>
                                        </p:attrNameLst>
                                      </p:cBhvr>
                                    </p:animRot>
                                  </p:childTnLst>
                                </p:cTn>
                              </p:par>
                              <p:par>
                                <p:cTn id="283" presetID="8" presetClass="emph" presetSubtype="0" fill="hold" nodeType="withEffect">
                                  <p:stCondLst>
                                    <p:cond delay="0"/>
                                  </p:stCondLst>
                                  <p:childTnLst>
                                    <p:animRot by="21600000">
                                      <p:cBhvr>
                                        <p:cTn id="284" dur="3250" fill="hold"/>
                                        <p:tgtEl>
                                          <p:spTgt spid="89"/>
                                        </p:tgtEl>
                                        <p:attrNameLst>
                                          <p:attrName>r</p:attrName>
                                        </p:attrNameLst>
                                      </p:cBhvr>
                                    </p:animRot>
                                  </p:childTnLst>
                                </p:cTn>
                              </p:par>
                              <p:par>
                                <p:cTn id="285" presetID="8" presetClass="emph" presetSubtype="0" fill="hold" nodeType="withEffect">
                                  <p:stCondLst>
                                    <p:cond delay="0"/>
                                  </p:stCondLst>
                                  <p:childTnLst>
                                    <p:animRot by="21600000">
                                      <p:cBhvr>
                                        <p:cTn id="286" dur="3250" fill="hold"/>
                                        <p:tgtEl>
                                          <p:spTgt spid="92"/>
                                        </p:tgtEl>
                                        <p:attrNameLst>
                                          <p:attrName>r</p:attrName>
                                        </p:attrNameLst>
                                      </p:cBhvr>
                                    </p:animRot>
                                  </p:childTnLst>
                                </p:cTn>
                              </p:par>
                              <p:par>
                                <p:cTn id="287" presetID="8" presetClass="emph" presetSubtype="0" fill="hold" nodeType="withEffect">
                                  <p:stCondLst>
                                    <p:cond delay="0"/>
                                  </p:stCondLst>
                                  <p:childTnLst>
                                    <p:animRot by="21600000">
                                      <p:cBhvr>
                                        <p:cTn id="288" dur="3250" fill="hold"/>
                                        <p:tgtEl>
                                          <p:spTgt spid="95"/>
                                        </p:tgtEl>
                                        <p:attrNameLst>
                                          <p:attrName>r</p:attrName>
                                        </p:attrNameLst>
                                      </p:cBhvr>
                                    </p:animRot>
                                  </p:childTnLst>
                                </p:cTn>
                              </p:par>
                              <p:par>
                                <p:cTn id="289" presetID="8" presetClass="emph" presetSubtype="0" fill="hold" nodeType="withEffect">
                                  <p:stCondLst>
                                    <p:cond delay="0"/>
                                  </p:stCondLst>
                                  <p:childTnLst>
                                    <p:animRot by="21600000">
                                      <p:cBhvr>
                                        <p:cTn id="290" dur="3250" fill="hold"/>
                                        <p:tgtEl>
                                          <p:spTgt spid="98"/>
                                        </p:tgtEl>
                                        <p:attrNameLst>
                                          <p:attrName>r</p:attrName>
                                        </p:attrNameLst>
                                      </p:cBhvr>
                                    </p:animRot>
                                  </p:childTnLst>
                                </p:cTn>
                              </p:par>
                              <p:par>
                                <p:cTn id="291" presetID="8" presetClass="emph" presetSubtype="0" fill="hold" nodeType="withEffect">
                                  <p:stCondLst>
                                    <p:cond delay="0"/>
                                  </p:stCondLst>
                                  <p:childTnLst>
                                    <p:animRot by="21600000">
                                      <p:cBhvr>
                                        <p:cTn id="292" dur="3250" fill="hold"/>
                                        <p:tgtEl>
                                          <p:spTgt spid="101"/>
                                        </p:tgtEl>
                                        <p:attrNameLst>
                                          <p:attrName>r</p:attrName>
                                        </p:attrNameLst>
                                      </p:cBhvr>
                                    </p:animRot>
                                  </p:childTnLst>
                                </p:cTn>
                              </p:par>
                              <p:par>
                                <p:cTn id="293" presetID="8" presetClass="emph" presetSubtype="0" fill="hold" nodeType="withEffect">
                                  <p:stCondLst>
                                    <p:cond delay="0"/>
                                  </p:stCondLst>
                                  <p:childTnLst>
                                    <p:animRot by="21600000">
                                      <p:cBhvr>
                                        <p:cTn id="294" dur="3250" fill="hold"/>
                                        <p:tgtEl>
                                          <p:spTgt spid="104"/>
                                        </p:tgtEl>
                                        <p:attrNameLst>
                                          <p:attrName>r</p:attrName>
                                        </p:attrNameLst>
                                      </p:cBhvr>
                                    </p:animRot>
                                  </p:childTnLst>
                                </p:cTn>
                              </p:par>
                              <p:par>
                                <p:cTn id="295" presetID="8" presetClass="emph" presetSubtype="0" fill="hold" nodeType="withEffect">
                                  <p:stCondLst>
                                    <p:cond delay="0"/>
                                  </p:stCondLst>
                                  <p:childTnLst>
                                    <p:animRot by="21600000">
                                      <p:cBhvr>
                                        <p:cTn id="296" dur="3250" fill="hold"/>
                                        <p:tgtEl>
                                          <p:spTgt spid="107"/>
                                        </p:tgtEl>
                                        <p:attrNameLst>
                                          <p:attrName>r</p:attrName>
                                        </p:attrNameLst>
                                      </p:cBhvr>
                                    </p:animRot>
                                  </p:childTnLst>
                                </p:cTn>
                              </p:par>
                              <p:par>
                                <p:cTn id="297" presetID="8" presetClass="emph" presetSubtype="0" fill="hold" nodeType="withEffect">
                                  <p:stCondLst>
                                    <p:cond delay="0"/>
                                  </p:stCondLst>
                                  <p:childTnLst>
                                    <p:animRot by="21600000">
                                      <p:cBhvr>
                                        <p:cTn id="298" dur="3250" fill="hold"/>
                                        <p:tgtEl>
                                          <p:spTgt spid="110"/>
                                        </p:tgtEl>
                                        <p:attrNameLst>
                                          <p:attrName>r</p:attrName>
                                        </p:attrNameLst>
                                      </p:cBhvr>
                                    </p:animRot>
                                  </p:childTnLst>
                                </p:cTn>
                              </p:par>
                              <p:par>
                                <p:cTn id="299" presetID="8" presetClass="emph" presetSubtype="0" fill="hold" nodeType="withEffect">
                                  <p:stCondLst>
                                    <p:cond delay="0"/>
                                  </p:stCondLst>
                                  <p:childTnLst>
                                    <p:animRot by="21600000">
                                      <p:cBhvr>
                                        <p:cTn id="300" dur="3250" fill="hold"/>
                                        <p:tgtEl>
                                          <p:spTgt spid="113"/>
                                        </p:tgtEl>
                                        <p:attrNameLst>
                                          <p:attrName>r</p:attrName>
                                        </p:attrNameLst>
                                      </p:cBhvr>
                                    </p:animRot>
                                  </p:childTnLst>
                                </p:cTn>
                              </p:par>
                              <p:par>
                                <p:cTn id="301" presetID="8" presetClass="emph" presetSubtype="0" fill="hold" nodeType="withEffect">
                                  <p:stCondLst>
                                    <p:cond delay="0"/>
                                  </p:stCondLst>
                                  <p:childTnLst>
                                    <p:animRot by="21600000">
                                      <p:cBhvr>
                                        <p:cTn id="302" dur="3250" fill="hold"/>
                                        <p:tgtEl>
                                          <p:spTgt spid="116"/>
                                        </p:tgtEl>
                                        <p:attrNameLst>
                                          <p:attrName>r</p:attrName>
                                        </p:attrNameLst>
                                      </p:cBhvr>
                                    </p:animRot>
                                  </p:childTnLst>
                                </p:cTn>
                              </p:par>
                              <p:par>
                                <p:cTn id="303" presetID="8" presetClass="emph" presetSubtype="0" fill="hold" nodeType="withEffect">
                                  <p:stCondLst>
                                    <p:cond delay="0"/>
                                  </p:stCondLst>
                                  <p:childTnLst>
                                    <p:animRot by="21600000">
                                      <p:cBhvr>
                                        <p:cTn id="304" dur="3250" fill="hold"/>
                                        <p:tgtEl>
                                          <p:spTgt spid="119"/>
                                        </p:tgtEl>
                                        <p:attrNameLst>
                                          <p:attrName>r</p:attrName>
                                        </p:attrNameLst>
                                      </p:cBhvr>
                                    </p:animRot>
                                  </p:childTnLst>
                                </p:cTn>
                              </p:par>
                              <p:par>
                                <p:cTn id="305" presetID="8" presetClass="emph" presetSubtype="0" fill="hold" nodeType="withEffect">
                                  <p:stCondLst>
                                    <p:cond delay="0"/>
                                  </p:stCondLst>
                                  <p:childTnLst>
                                    <p:animRot by="21600000">
                                      <p:cBhvr>
                                        <p:cTn id="306" dur="3250" fill="hold"/>
                                        <p:tgtEl>
                                          <p:spTgt spid="124"/>
                                        </p:tgtEl>
                                        <p:attrNameLst>
                                          <p:attrName>r</p:attrName>
                                        </p:attrNameLst>
                                      </p:cBhvr>
                                    </p:animRot>
                                  </p:childTnLst>
                                </p:cTn>
                              </p:par>
                              <p:par>
                                <p:cTn id="307" presetID="8" presetClass="emph" presetSubtype="0" fill="hold" nodeType="withEffect">
                                  <p:stCondLst>
                                    <p:cond delay="0"/>
                                  </p:stCondLst>
                                  <p:childTnLst>
                                    <p:animRot by="21600000">
                                      <p:cBhvr>
                                        <p:cTn id="308" dur="3250" fill="hold"/>
                                        <p:tgtEl>
                                          <p:spTgt spid="125"/>
                                        </p:tgtEl>
                                        <p:attrNameLst>
                                          <p:attrName>r</p:attrName>
                                        </p:attrNameLst>
                                      </p:cBhvr>
                                    </p:animRot>
                                  </p:childTnLst>
                                </p:cTn>
                              </p:par>
                              <p:par>
                                <p:cTn id="309" presetID="8" presetClass="emph" presetSubtype="0" fill="hold" nodeType="withEffect">
                                  <p:stCondLst>
                                    <p:cond delay="0"/>
                                  </p:stCondLst>
                                  <p:childTnLst>
                                    <p:animRot by="21600000">
                                      <p:cBhvr>
                                        <p:cTn id="310" dur="3250" fill="hold"/>
                                        <p:tgtEl>
                                          <p:spTgt spid="126"/>
                                        </p:tgtEl>
                                        <p:attrNameLst>
                                          <p:attrName>r</p:attrName>
                                        </p:attrNameLst>
                                      </p:cBhvr>
                                    </p:animRot>
                                  </p:childTnLst>
                                </p:cTn>
                              </p:par>
                              <p:par>
                                <p:cTn id="311" presetID="8" presetClass="emph" presetSubtype="0" fill="hold" nodeType="withEffect">
                                  <p:stCondLst>
                                    <p:cond delay="0"/>
                                  </p:stCondLst>
                                  <p:childTnLst>
                                    <p:animRot by="21600000">
                                      <p:cBhvr>
                                        <p:cTn id="312" dur="3250" fill="hold"/>
                                        <p:tgtEl>
                                          <p:spTgt spid="127"/>
                                        </p:tgtEl>
                                        <p:attrNameLst>
                                          <p:attrName>r</p:attrName>
                                        </p:attrNameLst>
                                      </p:cBhvr>
                                    </p:animRot>
                                  </p:childTnLst>
                                </p:cTn>
                              </p:par>
                              <p:par>
                                <p:cTn id="313" presetID="8" presetClass="emph" presetSubtype="0" fill="hold" nodeType="withEffect">
                                  <p:stCondLst>
                                    <p:cond delay="0"/>
                                  </p:stCondLst>
                                  <p:childTnLst>
                                    <p:animRot by="21600000">
                                      <p:cBhvr>
                                        <p:cTn id="314" dur="3250" fill="hold"/>
                                        <p:tgtEl>
                                          <p:spTgt spid="128"/>
                                        </p:tgtEl>
                                        <p:attrNameLst>
                                          <p:attrName>r</p:attrName>
                                        </p:attrNameLst>
                                      </p:cBhvr>
                                    </p:animRot>
                                  </p:childTnLst>
                                </p:cTn>
                              </p:par>
                              <p:par>
                                <p:cTn id="315" presetID="8" presetClass="emph" presetSubtype="0" fill="hold" nodeType="withEffect">
                                  <p:stCondLst>
                                    <p:cond delay="0"/>
                                  </p:stCondLst>
                                  <p:childTnLst>
                                    <p:animRot by="21600000">
                                      <p:cBhvr>
                                        <p:cTn id="316" dur="3250" fill="hold"/>
                                        <p:tgtEl>
                                          <p:spTgt spid="129"/>
                                        </p:tgtEl>
                                        <p:attrNameLst>
                                          <p:attrName>r</p:attrName>
                                        </p:attrNameLst>
                                      </p:cBhvr>
                                    </p:animRot>
                                  </p:childTnLst>
                                </p:cTn>
                              </p:par>
                              <p:par>
                                <p:cTn id="317" presetID="8" presetClass="emph" presetSubtype="0" fill="hold" nodeType="withEffect">
                                  <p:stCondLst>
                                    <p:cond delay="0"/>
                                  </p:stCondLst>
                                  <p:childTnLst>
                                    <p:animRot by="21600000">
                                      <p:cBhvr>
                                        <p:cTn id="318" dur="3250" fill="hold"/>
                                        <p:tgtEl>
                                          <p:spTgt spid="130"/>
                                        </p:tgtEl>
                                        <p:attrNameLst>
                                          <p:attrName>r</p:attrName>
                                        </p:attrNameLst>
                                      </p:cBhvr>
                                    </p:animRot>
                                  </p:childTnLst>
                                </p:cTn>
                              </p:par>
                              <p:par>
                                <p:cTn id="319" presetID="8" presetClass="emph" presetSubtype="0" fill="hold" nodeType="withEffect">
                                  <p:stCondLst>
                                    <p:cond delay="0"/>
                                  </p:stCondLst>
                                  <p:childTnLst>
                                    <p:animRot by="21600000">
                                      <p:cBhvr>
                                        <p:cTn id="320" dur="3250" fill="hold"/>
                                        <p:tgtEl>
                                          <p:spTgt spid="131"/>
                                        </p:tgtEl>
                                        <p:attrNameLst>
                                          <p:attrName>r</p:attrName>
                                        </p:attrNameLst>
                                      </p:cBhvr>
                                    </p:animRot>
                                  </p:childTnLst>
                                </p:cTn>
                              </p:par>
                              <p:par>
                                <p:cTn id="321" presetID="8" presetClass="emph" presetSubtype="0" fill="hold" nodeType="withEffect">
                                  <p:stCondLst>
                                    <p:cond delay="0"/>
                                  </p:stCondLst>
                                  <p:childTnLst>
                                    <p:animRot by="21600000">
                                      <p:cBhvr>
                                        <p:cTn id="322" dur="3250" fill="hold"/>
                                        <p:tgtEl>
                                          <p:spTgt spid="132"/>
                                        </p:tgtEl>
                                        <p:attrNameLst>
                                          <p:attrName>r</p:attrName>
                                        </p:attrNameLst>
                                      </p:cBhvr>
                                    </p:animRot>
                                  </p:childTnLst>
                                </p:cTn>
                              </p:par>
                              <p:par>
                                <p:cTn id="323" presetID="8" presetClass="emph" presetSubtype="0" fill="hold" nodeType="withEffect">
                                  <p:stCondLst>
                                    <p:cond delay="0"/>
                                  </p:stCondLst>
                                  <p:childTnLst>
                                    <p:animRot by="21600000">
                                      <p:cBhvr>
                                        <p:cTn id="324" dur="3250" fill="hold"/>
                                        <p:tgtEl>
                                          <p:spTgt spid="133"/>
                                        </p:tgtEl>
                                        <p:attrNameLst>
                                          <p:attrName>r</p:attrName>
                                        </p:attrNameLst>
                                      </p:cBhvr>
                                    </p:animRot>
                                  </p:childTnLst>
                                </p:cTn>
                              </p:par>
                              <p:par>
                                <p:cTn id="325" presetID="8" presetClass="emph" presetSubtype="0" fill="hold" nodeType="withEffect">
                                  <p:stCondLst>
                                    <p:cond delay="0"/>
                                  </p:stCondLst>
                                  <p:childTnLst>
                                    <p:animRot by="21600000">
                                      <p:cBhvr>
                                        <p:cTn id="326" dur="3250" fill="hold"/>
                                        <p:tgtEl>
                                          <p:spTgt spid="134"/>
                                        </p:tgtEl>
                                        <p:attrNameLst>
                                          <p:attrName>r</p:attrName>
                                        </p:attrNameLst>
                                      </p:cBhvr>
                                    </p:animRot>
                                  </p:childTnLst>
                                </p:cTn>
                              </p:par>
                              <p:par>
                                <p:cTn id="327" presetID="8" presetClass="emph" presetSubtype="0" fill="hold" nodeType="withEffect">
                                  <p:stCondLst>
                                    <p:cond delay="0"/>
                                  </p:stCondLst>
                                  <p:childTnLst>
                                    <p:animRot by="21600000">
                                      <p:cBhvr>
                                        <p:cTn id="328" dur="3250" fill="hold"/>
                                        <p:tgtEl>
                                          <p:spTgt spid="135"/>
                                        </p:tgtEl>
                                        <p:attrNameLst>
                                          <p:attrName>r</p:attrName>
                                        </p:attrNameLst>
                                      </p:cBhvr>
                                    </p:animRot>
                                  </p:childTnLst>
                                </p:cTn>
                              </p:par>
                              <p:par>
                                <p:cTn id="329" presetID="8" presetClass="emph" presetSubtype="0" fill="hold" nodeType="withEffect">
                                  <p:stCondLst>
                                    <p:cond delay="0"/>
                                  </p:stCondLst>
                                  <p:childTnLst>
                                    <p:animRot by="21600000">
                                      <p:cBhvr>
                                        <p:cTn id="330" dur="3250" fill="hold"/>
                                        <p:tgtEl>
                                          <p:spTgt spid="136"/>
                                        </p:tgtEl>
                                        <p:attrNameLst>
                                          <p:attrName>r</p:attrName>
                                        </p:attrNameLst>
                                      </p:cBhvr>
                                    </p:animRot>
                                  </p:childTnLst>
                                </p:cTn>
                              </p:par>
                              <p:par>
                                <p:cTn id="331" presetID="8" presetClass="emph" presetSubtype="0" fill="hold" nodeType="withEffect">
                                  <p:stCondLst>
                                    <p:cond delay="0"/>
                                  </p:stCondLst>
                                  <p:childTnLst>
                                    <p:animRot by="21600000">
                                      <p:cBhvr>
                                        <p:cTn id="332" dur="3250" fill="hold"/>
                                        <p:tgtEl>
                                          <p:spTgt spid="137"/>
                                        </p:tgtEl>
                                        <p:attrNameLst>
                                          <p:attrName>r</p:attrName>
                                        </p:attrNameLst>
                                      </p:cBhvr>
                                    </p:animRot>
                                  </p:childTnLst>
                                </p:cTn>
                              </p:par>
                              <p:par>
                                <p:cTn id="333" presetID="8" presetClass="emph" presetSubtype="0" fill="hold" nodeType="withEffect">
                                  <p:stCondLst>
                                    <p:cond delay="0"/>
                                  </p:stCondLst>
                                  <p:childTnLst>
                                    <p:animRot by="21600000">
                                      <p:cBhvr>
                                        <p:cTn id="334" dur="3250" fill="hold"/>
                                        <p:tgtEl>
                                          <p:spTgt spid="138"/>
                                        </p:tgtEl>
                                        <p:attrNameLst>
                                          <p:attrName>r</p:attrName>
                                        </p:attrNameLst>
                                      </p:cBhvr>
                                    </p:animRot>
                                  </p:childTnLst>
                                </p:cTn>
                              </p:par>
                              <p:par>
                                <p:cTn id="335" presetID="8" presetClass="emph" presetSubtype="0" fill="hold" nodeType="withEffect">
                                  <p:stCondLst>
                                    <p:cond delay="0"/>
                                  </p:stCondLst>
                                  <p:childTnLst>
                                    <p:animRot by="21600000">
                                      <p:cBhvr>
                                        <p:cTn id="336" dur="3250" fill="hold"/>
                                        <p:tgtEl>
                                          <p:spTgt spid="139"/>
                                        </p:tgtEl>
                                        <p:attrNameLst>
                                          <p:attrName>r</p:attrName>
                                        </p:attrNameLst>
                                      </p:cBhvr>
                                    </p:animRot>
                                  </p:childTnLst>
                                </p:cTn>
                              </p:par>
                              <p:par>
                                <p:cTn id="337" presetID="8" presetClass="emph" presetSubtype="0" fill="hold" nodeType="withEffect">
                                  <p:stCondLst>
                                    <p:cond delay="0"/>
                                  </p:stCondLst>
                                  <p:childTnLst>
                                    <p:animRot by="21600000">
                                      <p:cBhvr>
                                        <p:cTn id="338" dur="3250" fill="hold"/>
                                        <p:tgtEl>
                                          <p:spTgt spid="140"/>
                                        </p:tgtEl>
                                        <p:attrNameLst>
                                          <p:attrName>r</p:attrName>
                                        </p:attrNameLst>
                                      </p:cBhvr>
                                    </p:animRot>
                                  </p:childTnLst>
                                </p:cTn>
                              </p:par>
                              <p:par>
                                <p:cTn id="339" presetID="8" presetClass="emph" presetSubtype="0" fill="hold" nodeType="withEffect">
                                  <p:stCondLst>
                                    <p:cond delay="0"/>
                                  </p:stCondLst>
                                  <p:childTnLst>
                                    <p:animRot by="21600000">
                                      <p:cBhvr>
                                        <p:cTn id="340" dur="3250" fill="hold"/>
                                        <p:tgtEl>
                                          <p:spTgt spid="141"/>
                                        </p:tgtEl>
                                        <p:attrNameLst>
                                          <p:attrName>r</p:attrName>
                                        </p:attrNameLst>
                                      </p:cBhvr>
                                    </p:animRot>
                                  </p:childTnLst>
                                </p:cTn>
                              </p:par>
                              <p:par>
                                <p:cTn id="341" presetID="8" presetClass="emph" presetSubtype="0" fill="hold" nodeType="withEffect">
                                  <p:stCondLst>
                                    <p:cond delay="0"/>
                                  </p:stCondLst>
                                  <p:childTnLst>
                                    <p:animRot by="21600000">
                                      <p:cBhvr>
                                        <p:cTn id="342" dur="3250" fill="hold"/>
                                        <p:tgtEl>
                                          <p:spTgt spid="142"/>
                                        </p:tgtEl>
                                        <p:attrNameLst>
                                          <p:attrName>r</p:attrName>
                                        </p:attrNameLst>
                                      </p:cBhvr>
                                    </p:animRot>
                                  </p:childTnLst>
                                </p:cTn>
                              </p:par>
                              <p:par>
                                <p:cTn id="343" presetID="8" presetClass="emph" presetSubtype="0" fill="hold" nodeType="withEffect">
                                  <p:stCondLst>
                                    <p:cond delay="0"/>
                                  </p:stCondLst>
                                  <p:childTnLst>
                                    <p:animRot by="21600000">
                                      <p:cBhvr>
                                        <p:cTn id="344" dur="3250" fill="hold"/>
                                        <p:tgtEl>
                                          <p:spTgt spid="143"/>
                                        </p:tgtEl>
                                        <p:attrNameLst>
                                          <p:attrName>r</p:attrName>
                                        </p:attrNameLst>
                                      </p:cBhvr>
                                    </p:animRot>
                                  </p:childTnLst>
                                </p:cTn>
                              </p:par>
                              <p:par>
                                <p:cTn id="345" presetID="8" presetClass="emph" presetSubtype="0" fill="hold" nodeType="withEffect">
                                  <p:stCondLst>
                                    <p:cond delay="0"/>
                                  </p:stCondLst>
                                  <p:childTnLst>
                                    <p:animRot by="21600000">
                                      <p:cBhvr>
                                        <p:cTn id="346" dur="3250" fill="hold"/>
                                        <p:tgtEl>
                                          <p:spTgt spid="144"/>
                                        </p:tgtEl>
                                        <p:attrNameLst>
                                          <p:attrName>r</p:attrName>
                                        </p:attrNameLst>
                                      </p:cBhvr>
                                    </p:animRot>
                                  </p:childTnLst>
                                </p:cTn>
                              </p:par>
                              <p:par>
                                <p:cTn id="347" presetID="8" presetClass="emph" presetSubtype="0" fill="hold" nodeType="withEffect">
                                  <p:stCondLst>
                                    <p:cond delay="0"/>
                                  </p:stCondLst>
                                  <p:childTnLst>
                                    <p:animRot by="21600000">
                                      <p:cBhvr>
                                        <p:cTn id="348" dur="3250" fill="hold"/>
                                        <p:tgtEl>
                                          <p:spTgt spid="145"/>
                                        </p:tgtEl>
                                        <p:attrNameLst>
                                          <p:attrName>r</p:attrName>
                                        </p:attrNameLst>
                                      </p:cBhvr>
                                    </p:animRot>
                                  </p:childTnLst>
                                </p:cTn>
                              </p:par>
                              <p:par>
                                <p:cTn id="349" presetID="8" presetClass="emph" presetSubtype="0" fill="hold" nodeType="withEffect">
                                  <p:stCondLst>
                                    <p:cond delay="0"/>
                                  </p:stCondLst>
                                  <p:childTnLst>
                                    <p:animRot by="21600000">
                                      <p:cBhvr>
                                        <p:cTn id="350" dur="3250" fill="hold"/>
                                        <p:tgtEl>
                                          <p:spTgt spid="146"/>
                                        </p:tgtEl>
                                        <p:attrNameLst>
                                          <p:attrName>r</p:attrName>
                                        </p:attrNameLst>
                                      </p:cBhvr>
                                    </p:animRot>
                                  </p:childTnLst>
                                </p:cTn>
                              </p:par>
                              <p:par>
                                <p:cTn id="351" presetID="8" presetClass="emph" presetSubtype="0" fill="hold" nodeType="withEffect">
                                  <p:stCondLst>
                                    <p:cond delay="0"/>
                                  </p:stCondLst>
                                  <p:childTnLst>
                                    <p:animRot by="21600000">
                                      <p:cBhvr>
                                        <p:cTn id="352" dur="3250" fill="hold"/>
                                        <p:tgtEl>
                                          <p:spTgt spid="147"/>
                                        </p:tgtEl>
                                        <p:attrNameLst>
                                          <p:attrName>r</p:attrName>
                                        </p:attrNameLst>
                                      </p:cBhvr>
                                    </p:animRot>
                                  </p:childTnLst>
                                </p:cTn>
                              </p:par>
                              <p:par>
                                <p:cTn id="353" presetID="8" presetClass="emph" presetSubtype="0" fill="hold" nodeType="withEffect">
                                  <p:stCondLst>
                                    <p:cond delay="0"/>
                                  </p:stCondLst>
                                  <p:childTnLst>
                                    <p:animRot by="21600000">
                                      <p:cBhvr>
                                        <p:cTn id="354" dur="3250" fill="hold"/>
                                        <p:tgtEl>
                                          <p:spTgt spid="148"/>
                                        </p:tgtEl>
                                        <p:attrNameLst>
                                          <p:attrName>r</p:attrName>
                                        </p:attrNameLst>
                                      </p:cBhvr>
                                    </p:animRot>
                                  </p:childTnLst>
                                </p:cTn>
                              </p:par>
                              <p:par>
                                <p:cTn id="355" presetID="8" presetClass="emph" presetSubtype="0" fill="hold" nodeType="withEffect">
                                  <p:stCondLst>
                                    <p:cond delay="0"/>
                                  </p:stCondLst>
                                  <p:childTnLst>
                                    <p:animRot by="21600000">
                                      <p:cBhvr>
                                        <p:cTn id="356" dur="3250" fill="hold"/>
                                        <p:tgtEl>
                                          <p:spTgt spid="149"/>
                                        </p:tgtEl>
                                        <p:attrNameLst>
                                          <p:attrName>r</p:attrName>
                                        </p:attrNameLst>
                                      </p:cBhvr>
                                    </p:animRot>
                                  </p:childTnLst>
                                </p:cTn>
                              </p:par>
                              <p:par>
                                <p:cTn id="357" presetID="8" presetClass="emph" presetSubtype="0" fill="hold" nodeType="withEffect">
                                  <p:stCondLst>
                                    <p:cond delay="0"/>
                                  </p:stCondLst>
                                  <p:childTnLst>
                                    <p:animRot by="21600000">
                                      <p:cBhvr>
                                        <p:cTn id="358" dur="3250" fill="hold"/>
                                        <p:tgtEl>
                                          <p:spTgt spid="150"/>
                                        </p:tgtEl>
                                        <p:attrNameLst>
                                          <p:attrName>r</p:attrName>
                                        </p:attrNameLst>
                                      </p:cBhvr>
                                    </p:animRot>
                                  </p:childTnLst>
                                </p:cTn>
                              </p:par>
                              <p:par>
                                <p:cTn id="359" presetID="8" presetClass="emph" presetSubtype="0" fill="hold" nodeType="withEffect">
                                  <p:stCondLst>
                                    <p:cond delay="0"/>
                                  </p:stCondLst>
                                  <p:childTnLst>
                                    <p:animRot by="21600000">
                                      <p:cBhvr>
                                        <p:cTn id="360" dur="3250" fill="hold"/>
                                        <p:tgtEl>
                                          <p:spTgt spid="151"/>
                                        </p:tgtEl>
                                        <p:attrNameLst>
                                          <p:attrName>r</p:attrName>
                                        </p:attrNameLst>
                                      </p:cBhvr>
                                    </p:animRot>
                                  </p:childTnLst>
                                </p:cTn>
                              </p:par>
                              <p:par>
                                <p:cTn id="361" presetID="8" presetClass="emph" presetSubtype="0" fill="hold" nodeType="withEffect">
                                  <p:stCondLst>
                                    <p:cond delay="0"/>
                                  </p:stCondLst>
                                  <p:childTnLst>
                                    <p:animRot by="21600000">
                                      <p:cBhvr>
                                        <p:cTn id="362" dur="3250" fill="hold"/>
                                        <p:tgtEl>
                                          <p:spTgt spid="152"/>
                                        </p:tgtEl>
                                        <p:attrNameLst>
                                          <p:attrName>r</p:attrName>
                                        </p:attrNameLst>
                                      </p:cBhvr>
                                    </p:animRot>
                                  </p:childTnLst>
                                </p:cTn>
                              </p:par>
                              <p:par>
                                <p:cTn id="363" presetID="8" presetClass="emph" presetSubtype="0" fill="hold" nodeType="withEffect">
                                  <p:stCondLst>
                                    <p:cond delay="0"/>
                                  </p:stCondLst>
                                  <p:childTnLst>
                                    <p:animRot by="21600000">
                                      <p:cBhvr>
                                        <p:cTn id="364" dur="3250" fill="hold"/>
                                        <p:tgtEl>
                                          <p:spTgt spid="153"/>
                                        </p:tgtEl>
                                        <p:attrNameLst>
                                          <p:attrName>r</p:attrName>
                                        </p:attrNameLst>
                                      </p:cBhvr>
                                    </p:animRot>
                                  </p:childTnLst>
                                </p:cTn>
                              </p:par>
                              <p:par>
                                <p:cTn id="365" presetID="2" presetClass="exit" presetSubtype="2" fill="hold" nodeType="withEffect">
                                  <p:stCondLst>
                                    <p:cond delay="0"/>
                                  </p:stCondLst>
                                  <p:childTnLst>
                                    <p:anim calcmode="lin" valueType="num">
                                      <p:cBhvr additive="base">
                                        <p:cTn id="366" dur="3250"/>
                                        <p:tgtEl>
                                          <p:spTgt spid="32"/>
                                        </p:tgtEl>
                                        <p:attrNameLst>
                                          <p:attrName>ppt_x</p:attrName>
                                        </p:attrNameLst>
                                      </p:cBhvr>
                                      <p:tavLst>
                                        <p:tav tm="0">
                                          <p:val>
                                            <p:strVal val="ppt_x"/>
                                          </p:val>
                                        </p:tav>
                                        <p:tav tm="100000">
                                          <p:val>
                                            <p:strVal val="1+ppt_w/2"/>
                                          </p:val>
                                        </p:tav>
                                      </p:tavLst>
                                    </p:anim>
                                    <p:anim calcmode="lin" valueType="num">
                                      <p:cBhvr additive="base">
                                        <p:cTn id="367" dur="3250"/>
                                        <p:tgtEl>
                                          <p:spTgt spid="32"/>
                                        </p:tgtEl>
                                        <p:attrNameLst>
                                          <p:attrName>ppt_y</p:attrName>
                                        </p:attrNameLst>
                                      </p:cBhvr>
                                      <p:tavLst>
                                        <p:tav tm="0">
                                          <p:val>
                                            <p:strVal val="ppt_y"/>
                                          </p:val>
                                        </p:tav>
                                        <p:tav tm="100000">
                                          <p:val>
                                            <p:strVal val="ppt_y"/>
                                          </p:val>
                                        </p:tav>
                                      </p:tavLst>
                                    </p:anim>
                                    <p:set>
                                      <p:cBhvr>
                                        <p:cTn id="368" dur="1" fill="hold">
                                          <p:stCondLst>
                                            <p:cond delay="3249"/>
                                          </p:stCondLst>
                                        </p:cTn>
                                        <p:tgtEl>
                                          <p:spTgt spid="32"/>
                                        </p:tgtEl>
                                        <p:attrNameLst>
                                          <p:attrName>style.visibility</p:attrName>
                                        </p:attrNameLst>
                                      </p:cBhvr>
                                      <p:to>
                                        <p:strVal val="hidden"/>
                                      </p:to>
                                    </p:set>
                                  </p:childTnLst>
                                </p:cTn>
                              </p:par>
                              <p:par>
                                <p:cTn id="369" presetID="2" presetClass="exit" presetSubtype="2" fill="hold" nodeType="withEffect">
                                  <p:stCondLst>
                                    <p:cond delay="0"/>
                                  </p:stCondLst>
                                  <p:childTnLst>
                                    <p:anim calcmode="lin" valueType="num">
                                      <p:cBhvr additive="base">
                                        <p:cTn id="370" dur="3250"/>
                                        <p:tgtEl>
                                          <p:spTgt spid="35"/>
                                        </p:tgtEl>
                                        <p:attrNameLst>
                                          <p:attrName>ppt_x</p:attrName>
                                        </p:attrNameLst>
                                      </p:cBhvr>
                                      <p:tavLst>
                                        <p:tav tm="0">
                                          <p:val>
                                            <p:strVal val="ppt_x"/>
                                          </p:val>
                                        </p:tav>
                                        <p:tav tm="100000">
                                          <p:val>
                                            <p:strVal val="1+ppt_w/2"/>
                                          </p:val>
                                        </p:tav>
                                      </p:tavLst>
                                    </p:anim>
                                    <p:anim calcmode="lin" valueType="num">
                                      <p:cBhvr additive="base">
                                        <p:cTn id="371" dur="3250"/>
                                        <p:tgtEl>
                                          <p:spTgt spid="35"/>
                                        </p:tgtEl>
                                        <p:attrNameLst>
                                          <p:attrName>ppt_y</p:attrName>
                                        </p:attrNameLst>
                                      </p:cBhvr>
                                      <p:tavLst>
                                        <p:tav tm="0">
                                          <p:val>
                                            <p:strVal val="ppt_y"/>
                                          </p:val>
                                        </p:tav>
                                        <p:tav tm="100000">
                                          <p:val>
                                            <p:strVal val="ppt_y"/>
                                          </p:val>
                                        </p:tav>
                                      </p:tavLst>
                                    </p:anim>
                                    <p:set>
                                      <p:cBhvr>
                                        <p:cTn id="372" dur="1" fill="hold">
                                          <p:stCondLst>
                                            <p:cond delay="3249"/>
                                          </p:stCondLst>
                                        </p:cTn>
                                        <p:tgtEl>
                                          <p:spTgt spid="35"/>
                                        </p:tgtEl>
                                        <p:attrNameLst>
                                          <p:attrName>style.visibility</p:attrName>
                                        </p:attrNameLst>
                                      </p:cBhvr>
                                      <p:to>
                                        <p:strVal val="hidden"/>
                                      </p:to>
                                    </p:set>
                                  </p:childTnLst>
                                </p:cTn>
                              </p:par>
                              <p:par>
                                <p:cTn id="373" presetID="2" presetClass="exit" presetSubtype="2" fill="hold" nodeType="withEffect">
                                  <p:stCondLst>
                                    <p:cond delay="0"/>
                                  </p:stCondLst>
                                  <p:childTnLst>
                                    <p:anim calcmode="lin" valueType="num">
                                      <p:cBhvr additive="base">
                                        <p:cTn id="374" dur="3250"/>
                                        <p:tgtEl>
                                          <p:spTgt spid="38"/>
                                        </p:tgtEl>
                                        <p:attrNameLst>
                                          <p:attrName>ppt_x</p:attrName>
                                        </p:attrNameLst>
                                      </p:cBhvr>
                                      <p:tavLst>
                                        <p:tav tm="0">
                                          <p:val>
                                            <p:strVal val="ppt_x"/>
                                          </p:val>
                                        </p:tav>
                                        <p:tav tm="100000">
                                          <p:val>
                                            <p:strVal val="1+ppt_w/2"/>
                                          </p:val>
                                        </p:tav>
                                      </p:tavLst>
                                    </p:anim>
                                    <p:anim calcmode="lin" valueType="num">
                                      <p:cBhvr additive="base">
                                        <p:cTn id="375" dur="3250"/>
                                        <p:tgtEl>
                                          <p:spTgt spid="38"/>
                                        </p:tgtEl>
                                        <p:attrNameLst>
                                          <p:attrName>ppt_y</p:attrName>
                                        </p:attrNameLst>
                                      </p:cBhvr>
                                      <p:tavLst>
                                        <p:tav tm="0">
                                          <p:val>
                                            <p:strVal val="ppt_y"/>
                                          </p:val>
                                        </p:tav>
                                        <p:tav tm="100000">
                                          <p:val>
                                            <p:strVal val="ppt_y"/>
                                          </p:val>
                                        </p:tav>
                                      </p:tavLst>
                                    </p:anim>
                                    <p:set>
                                      <p:cBhvr>
                                        <p:cTn id="376" dur="1" fill="hold">
                                          <p:stCondLst>
                                            <p:cond delay="3249"/>
                                          </p:stCondLst>
                                        </p:cTn>
                                        <p:tgtEl>
                                          <p:spTgt spid="38"/>
                                        </p:tgtEl>
                                        <p:attrNameLst>
                                          <p:attrName>style.visibility</p:attrName>
                                        </p:attrNameLst>
                                      </p:cBhvr>
                                      <p:to>
                                        <p:strVal val="hidden"/>
                                      </p:to>
                                    </p:set>
                                  </p:childTnLst>
                                </p:cTn>
                              </p:par>
                              <p:par>
                                <p:cTn id="377" presetID="2" presetClass="exit" presetSubtype="2" fill="hold" nodeType="withEffect">
                                  <p:stCondLst>
                                    <p:cond delay="0"/>
                                  </p:stCondLst>
                                  <p:childTnLst>
                                    <p:anim calcmode="lin" valueType="num">
                                      <p:cBhvr additive="base">
                                        <p:cTn id="378" dur="3250"/>
                                        <p:tgtEl>
                                          <p:spTgt spid="41"/>
                                        </p:tgtEl>
                                        <p:attrNameLst>
                                          <p:attrName>ppt_x</p:attrName>
                                        </p:attrNameLst>
                                      </p:cBhvr>
                                      <p:tavLst>
                                        <p:tav tm="0">
                                          <p:val>
                                            <p:strVal val="ppt_x"/>
                                          </p:val>
                                        </p:tav>
                                        <p:tav tm="100000">
                                          <p:val>
                                            <p:strVal val="1+ppt_w/2"/>
                                          </p:val>
                                        </p:tav>
                                      </p:tavLst>
                                    </p:anim>
                                    <p:anim calcmode="lin" valueType="num">
                                      <p:cBhvr additive="base">
                                        <p:cTn id="379" dur="3250"/>
                                        <p:tgtEl>
                                          <p:spTgt spid="41"/>
                                        </p:tgtEl>
                                        <p:attrNameLst>
                                          <p:attrName>ppt_y</p:attrName>
                                        </p:attrNameLst>
                                      </p:cBhvr>
                                      <p:tavLst>
                                        <p:tav tm="0">
                                          <p:val>
                                            <p:strVal val="ppt_y"/>
                                          </p:val>
                                        </p:tav>
                                        <p:tav tm="100000">
                                          <p:val>
                                            <p:strVal val="ppt_y"/>
                                          </p:val>
                                        </p:tav>
                                      </p:tavLst>
                                    </p:anim>
                                    <p:set>
                                      <p:cBhvr>
                                        <p:cTn id="380" dur="1" fill="hold">
                                          <p:stCondLst>
                                            <p:cond delay="3249"/>
                                          </p:stCondLst>
                                        </p:cTn>
                                        <p:tgtEl>
                                          <p:spTgt spid="41"/>
                                        </p:tgtEl>
                                        <p:attrNameLst>
                                          <p:attrName>style.visibility</p:attrName>
                                        </p:attrNameLst>
                                      </p:cBhvr>
                                      <p:to>
                                        <p:strVal val="hidden"/>
                                      </p:to>
                                    </p:set>
                                  </p:childTnLst>
                                </p:cTn>
                              </p:par>
                              <p:par>
                                <p:cTn id="381" presetID="2" presetClass="exit" presetSubtype="2" fill="hold" nodeType="withEffect">
                                  <p:stCondLst>
                                    <p:cond delay="0"/>
                                  </p:stCondLst>
                                  <p:childTnLst>
                                    <p:anim calcmode="lin" valueType="num">
                                      <p:cBhvr additive="base">
                                        <p:cTn id="382" dur="3250"/>
                                        <p:tgtEl>
                                          <p:spTgt spid="44"/>
                                        </p:tgtEl>
                                        <p:attrNameLst>
                                          <p:attrName>ppt_x</p:attrName>
                                        </p:attrNameLst>
                                      </p:cBhvr>
                                      <p:tavLst>
                                        <p:tav tm="0">
                                          <p:val>
                                            <p:strVal val="ppt_x"/>
                                          </p:val>
                                        </p:tav>
                                        <p:tav tm="100000">
                                          <p:val>
                                            <p:strVal val="1+ppt_w/2"/>
                                          </p:val>
                                        </p:tav>
                                      </p:tavLst>
                                    </p:anim>
                                    <p:anim calcmode="lin" valueType="num">
                                      <p:cBhvr additive="base">
                                        <p:cTn id="383" dur="3250"/>
                                        <p:tgtEl>
                                          <p:spTgt spid="44"/>
                                        </p:tgtEl>
                                        <p:attrNameLst>
                                          <p:attrName>ppt_y</p:attrName>
                                        </p:attrNameLst>
                                      </p:cBhvr>
                                      <p:tavLst>
                                        <p:tav tm="0">
                                          <p:val>
                                            <p:strVal val="ppt_y"/>
                                          </p:val>
                                        </p:tav>
                                        <p:tav tm="100000">
                                          <p:val>
                                            <p:strVal val="ppt_y"/>
                                          </p:val>
                                        </p:tav>
                                      </p:tavLst>
                                    </p:anim>
                                    <p:set>
                                      <p:cBhvr>
                                        <p:cTn id="384" dur="1" fill="hold">
                                          <p:stCondLst>
                                            <p:cond delay="3249"/>
                                          </p:stCondLst>
                                        </p:cTn>
                                        <p:tgtEl>
                                          <p:spTgt spid="44"/>
                                        </p:tgtEl>
                                        <p:attrNameLst>
                                          <p:attrName>style.visibility</p:attrName>
                                        </p:attrNameLst>
                                      </p:cBhvr>
                                      <p:to>
                                        <p:strVal val="hidden"/>
                                      </p:to>
                                    </p:set>
                                  </p:childTnLst>
                                </p:cTn>
                              </p:par>
                              <p:par>
                                <p:cTn id="385" presetID="2" presetClass="exit" presetSubtype="2" fill="hold" nodeType="withEffect">
                                  <p:stCondLst>
                                    <p:cond delay="0"/>
                                  </p:stCondLst>
                                  <p:childTnLst>
                                    <p:anim calcmode="lin" valueType="num">
                                      <p:cBhvr additive="base">
                                        <p:cTn id="386" dur="3250"/>
                                        <p:tgtEl>
                                          <p:spTgt spid="47"/>
                                        </p:tgtEl>
                                        <p:attrNameLst>
                                          <p:attrName>ppt_x</p:attrName>
                                        </p:attrNameLst>
                                      </p:cBhvr>
                                      <p:tavLst>
                                        <p:tav tm="0">
                                          <p:val>
                                            <p:strVal val="ppt_x"/>
                                          </p:val>
                                        </p:tav>
                                        <p:tav tm="100000">
                                          <p:val>
                                            <p:strVal val="1+ppt_w/2"/>
                                          </p:val>
                                        </p:tav>
                                      </p:tavLst>
                                    </p:anim>
                                    <p:anim calcmode="lin" valueType="num">
                                      <p:cBhvr additive="base">
                                        <p:cTn id="387" dur="3250"/>
                                        <p:tgtEl>
                                          <p:spTgt spid="47"/>
                                        </p:tgtEl>
                                        <p:attrNameLst>
                                          <p:attrName>ppt_y</p:attrName>
                                        </p:attrNameLst>
                                      </p:cBhvr>
                                      <p:tavLst>
                                        <p:tav tm="0">
                                          <p:val>
                                            <p:strVal val="ppt_y"/>
                                          </p:val>
                                        </p:tav>
                                        <p:tav tm="100000">
                                          <p:val>
                                            <p:strVal val="ppt_y"/>
                                          </p:val>
                                        </p:tav>
                                      </p:tavLst>
                                    </p:anim>
                                    <p:set>
                                      <p:cBhvr>
                                        <p:cTn id="388" dur="1" fill="hold">
                                          <p:stCondLst>
                                            <p:cond delay="3249"/>
                                          </p:stCondLst>
                                        </p:cTn>
                                        <p:tgtEl>
                                          <p:spTgt spid="47"/>
                                        </p:tgtEl>
                                        <p:attrNameLst>
                                          <p:attrName>style.visibility</p:attrName>
                                        </p:attrNameLst>
                                      </p:cBhvr>
                                      <p:to>
                                        <p:strVal val="hidden"/>
                                      </p:to>
                                    </p:set>
                                  </p:childTnLst>
                                </p:cTn>
                              </p:par>
                              <p:par>
                                <p:cTn id="389" presetID="2" presetClass="exit" presetSubtype="2" fill="hold" nodeType="withEffect">
                                  <p:stCondLst>
                                    <p:cond delay="0"/>
                                  </p:stCondLst>
                                  <p:childTnLst>
                                    <p:anim calcmode="lin" valueType="num">
                                      <p:cBhvr additive="base">
                                        <p:cTn id="390" dur="3250"/>
                                        <p:tgtEl>
                                          <p:spTgt spid="50"/>
                                        </p:tgtEl>
                                        <p:attrNameLst>
                                          <p:attrName>ppt_x</p:attrName>
                                        </p:attrNameLst>
                                      </p:cBhvr>
                                      <p:tavLst>
                                        <p:tav tm="0">
                                          <p:val>
                                            <p:strVal val="ppt_x"/>
                                          </p:val>
                                        </p:tav>
                                        <p:tav tm="100000">
                                          <p:val>
                                            <p:strVal val="1+ppt_w/2"/>
                                          </p:val>
                                        </p:tav>
                                      </p:tavLst>
                                    </p:anim>
                                    <p:anim calcmode="lin" valueType="num">
                                      <p:cBhvr additive="base">
                                        <p:cTn id="391" dur="3250"/>
                                        <p:tgtEl>
                                          <p:spTgt spid="50"/>
                                        </p:tgtEl>
                                        <p:attrNameLst>
                                          <p:attrName>ppt_y</p:attrName>
                                        </p:attrNameLst>
                                      </p:cBhvr>
                                      <p:tavLst>
                                        <p:tav tm="0">
                                          <p:val>
                                            <p:strVal val="ppt_y"/>
                                          </p:val>
                                        </p:tav>
                                        <p:tav tm="100000">
                                          <p:val>
                                            <p:strVal val="ppt_y"/>
                                          </p:val>
                                        </p:tav>
                                      </p:tavLst>
                                    </p:anim>
                                    <p:set>
                                      <p:cBhvr>
                                        <p:cTn id="392" dur="1" fill="hold">
                                          <p:stCondLst>
                                            <p:cond delay="3249"/>
                                          </p:stCondLst>
                                        </p:cTn>
                                        <p:tgtEl>
                                          <p:spTgt spid="50"/>
                                        </p:tgtEl>
                                        <p:attrNameLst>
                                          <p:attrName>style.visibility</p:attrName>
                                        </p:attrNameLst>
                                      </p:cBhvr>
                                      <p:to>
                                        <p:strVal val="hidden"/>
                                      </p:to>
                                    </p:set>
                                  </p:childTnLst>
                                </p:cTn>
                              </p:par>
                              <p:par>
                                <p:cTn id="393" presetID="2" presetClass="exit" presetSubtype="2" fill="hold" nodeType="withEffect">
                                  <p:stCondLst>
                                    <p:cond delay="0"/>
                                  </p:stCondLst>
                                  <p:childTnLst>
                                    <p:anim calcmode="lin" valueType="num">
                                      <p:cBhvr additive="base">
                                        <p:cTn id="394" dur="3250"/>
                                        <p:tgtEl>
                                          <p:spTgt spid="53"/>
                                        </p:tgtEl>
                                        <p:attrNameLst>
                                          <p:attrName>ppt_x</p:attrName>
                                        </p:attrNameLst>
                                      </p:cBhvr>
                                      <p:tavLst>
                                        <p:tav tm="0">
                                          <p:val>
                                            <p:strVal val="ppt_x"/>
                                          </p:val>
                                        </p:tav>
                                        <p:tav tm="100000">
                                          <p:val>
                                            <p:strVal val="1+ppt_w/2"/>
                                          </p:val>
                                        </p:tav>
                                      </p:tavLst>
                                    </p:anim>
                                    <p:anim calcmode="lin" valueType="num">
                                      <p:cBhvr additive="base">
                                        <p:cTn id="395" dur="3250"/>
                                        <p:tgtEl>
                                          <p:spTgt spid="53"/>
                                        </p:tgtEl>
                                        <p:attrNameLst>
                                          <p:attrName>ppt_y</p:attrName>
                                        </p:attrNameLst>
                                      </p:cBhvr>
                                      <p:tavLst>
                                        <p:tav tm="0">
                                          <p:val>
                                            <p:strVal val="ppt_y"/>
                                          </p:val>
                                        </p:tav>
                                        <p:tav tm="100000">
                                          <p:val>
                                            <p:strVal val="ppt_y"/>
                                          </p:val>
                                        </p:tav>
                                      </p:tavLst>
                                    </p:anim>
                                    <p:set>
                                      <p:cBhvr>
                                        <p:cTn id="396" dur="1" fill="hold">
                                          <p:stCondLst>
                                            <p:cond delay="3249"/>
                                          </p:stCondLst>
                                        </p:cTn>
                                        <p:tgtEl>
                                          <p:spTgt spid="53"/>
                                        </p:tgtEl>
                                        <p:attrNameLst>
                                          <p:attrName>style.visibility</p:attrName>
                                        </p:attrNameLst>
                                      </p:cBhvr>
                                      <p:to>
                                        <p:strVal val="hidden"/>
                                      </p:to>
                                    </p:set>
                                  </p:childTnLst>
                                </p:cTn>
                              </p:par>
                              <p:par>
                                <p:cTn id="397" presetID="2" presetClass="exit" presetSubtype="2" fill="hold" nodeType="withEffect">
                                  <p:stCondLst>
                                    <p:cond delay="0"/>
                                  </p:stCondLst>
                                  <p:childTnLst>
                                    <p:anim calcmode="lin" valueType="num">
                                      <p:cBhvr additive="base">
                                        <p:cTn id="398" dur="3250"/>
                                        <p:tgtEl>
                                          <p:spTgt spid="56"/>
                                        </p:tgtEl>
                                        <p:attrNameLst>
                                          <p:attrName>ppt_x</p:attrName>
                                        </p:attrNameLst>
                                      </p:cBhvr>
                                      <p:tavLst>
                                        <p:tav tm="0">
                                          <p:val>
                                            <p:strVal val="ppt_x"/>
                                          </p:val>
                                        </p:tav>
                                        <p:tav tm="100000">
                                          <p:val>
                                            <p:strVal val="1+ppt_w/2"/>
                                          </p:val>
                                        </p:tav>
                                      </p:tavLst>
                                    </p:anim>
                                    <p:anim calcmode="lin" valueType="num">
                                      <p:cBhvr additive="base">
                                        <p:cTn id="399" dur="3250"/>
                                        <p:tgtEl>
                                          <p:spTgt spid="56"/>
                                        </p:tgtEl>
                                        <p:attrNameLst>
                                          <p:attrName>ppt_y</p:attrName>
                                        </p:attrNameLst>
                                      </p:cBhvr>
                                      <p:tavLst>
                                        <p:tav tm="0">
                                          <p:val>
                                            <p:strVal val="ppt_y"/>
                                          </p:val>
                                        </p:tav>
                                        <p:tav tm="100000">
                                          <p:val>
                                            <p:strVal val="ppt_y"/>
                                          </p:val>
                                        </p:tav>
                                      </p:tavLst>
                                    </p:anim>
                                    <p:set>
                                      <p:cBhvr>
                                        <p:cTn id="400" dur="1" fill="hold">
                                          <p:stCondLst>
                                            <p:cond delay="3249"/>
                                          </p:stCondLst>
                                        </p:cTn>
                                        <p:tgtEl>
                                          <p:spTgt spid="56"/>
                                        </p:tgtEl>
                                        <p:attrNameLst>
                                          <p:attrName>style.visibility</p:attrName>
                                        </p:attrNameLst>
                                      </p:cBhvr>
                                      <p:to>
                                        <p:strVal val="hidden"/>
                                      </p:to>
                                    </p:set>
                                  </p:childTnLst>
                                </p:cTn>
                              </p:par>
                              <p:par>
                                <p:cTn id="401" presetID="2" presetClass="exit" presetSubtype="2" fill="hold" nodeType="withEffect">
                                  <p:stCondLst>
                                    <p:cond delay="0"/>
                                  </p:stCondLst>
                                  <p:childTnLst>
                                    <p:anim calcmode="lin" valueType="num">
                                      <p:cBhvr additive="base">
                                        <p:cTn id="402" dur="3250"/>
                                        <p:tgtEl>
                                          <p:spTgt spid="59"/>
                                        </p:tgtEl>
                                        <p:attrNameLst>
                                          <p:attrName>ppt_x</p:attrName>
                                        </p:attrNameLst>
                                      </p:cBhvr>
                                      <p:tavLst>
                                        <p:tav tm="0">
                                          <p:val>
                                            <p:strVal val="ppt_x"/>
                                          </p:val>
                                        </p:tav>
                                        <p:tav tm="100000">
                                          <p:val>
                                            <p:strVal val="1+ppt_w/2"/>
                                          </p:val>
                                        </p:tav>
                                      </p:tavLst>
                                    </p:anim>
                                    <p:anim calcmode="lin" valueType="num">
                                      <p:cBhvr additive="base">
                                        <p:cTn id="403" dur="3250"/>
                                        <p:tgtEl>
                                          <p:spTgt spid="59"/>
                                        </p:tgtEl>
                                        <p:attrNameLst>
                                          <p:attrName>ppt_y</p:attrName>
                                        </p:attrNameLst>
                                      </p:cBhvr>
                                      <p:tavLst>
                                        <p:tav tm="0">
                                          <p:val>
                                            <p:strVal val="ppt_y"/>
                                          </p:val>
                                        </p:tav>
                                        <p:tav tm="100000">
                                          <p:val>
                                            <p:strVal val="ppt_y"/>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2" fill="hold" nodeType="withEffect">
                                  <p:stCondLst>
                                    <p:cond delay="0"/>
                                  </p:stCondLst>
                                  <p:childTnLst>
                                    <p:anim calcmode="lin" valueType="num">
                                      <p:cBhvr additive="base">
                                        <p:cTn id="406" dur="3250"/>
                                        <p:tgtEl>
                                          <p:spTgt spid="62"/>
                                        </p:tgtEl>
                                        <p:attrNameLst>
                                          <p:attrName>ppt_x</p:attrName>
                                        </p:attrNameLst>
                                      </p:cBhvr>
                                      <p:tavLst>
                                        <p:tav tm="0">
                                          <p:val>
                                            <p:strVal val="ppt_x"/>
                                          </p:val>
                                        </p:tav>
                                        <p:tav tm="100000">
                                          <p:val>
                                            <p:strVal val="1+ppt_w/2"/>
                                          </p:val>
                                        </p:tav>
                                      </p:tavLst>
                                    </p:anim>
                                    <p:anim calcmode="lin" valueType="num">
                                      <p:cBhvr additive="base">
                                        <p:cTn id="407" dur="3250"/>
                                        <p:tgtEl>
                                          <p:spTgt spid="62"/>
                                        </p:tgtEl>
                                        <p:attrNameLst>
                                          <p:attrName>ppt_y</p:attrName>
                                        </p:attrNameLst>
                                      </p:cBhvr>
                                      <p:tavLst>
                                        <p:tav tm="0">
                                          <p:val>
                                            <p:strVal val="ppt_y"/>
                                          </p:val>
                                        </p:tav>
                                        <p:tav tm="100000">
                                          <p:val>
                                            <p:strVal val="ppt_y"/>
                                          </p:val>
                                        </p:tav>
                                      </p:tavLst>
                                    </p:anim>
                                    <p:set>
                                      <p:cBhvr>
                                        <p:cTn id="408" dur="1" fill="hold">
                                          <p:stCondLst>
                                            <p:cond delay="3249"/>
                                          </p:stCondLst>
                                        </p:cTn>
                                        <p:tgtEl>
                                          <p:spTgt spid="62"/>
                                        </p:tgtEl>
                                        <p:attrNameLst>
                                          <p:attrName>style.visibility</p:attrName>
                                        </p:attrNameLst>
                                      </p:cBhvr>
                                      <p:to>
                                        <p:strVal val="hidden"/>
                                      </p:to>
                                    </p:set>
                                  </p:childTnLst>
                                </p:cTn>
                              </p:par>
                              <p:par>
                                <p:cTn id="409" presetID="2" presetClass="exit" presetSubtype="2" fill="hold" nodeType="withEffect">
                                  <p:stCondLst>
                                    <p:cond delay="0"/>
                                  </p:stCondLst>
                                  <p:childTnLst>
                                    <p:anim calcmode="lin" valueType="num">
                                      <p:cBhvr additive="base">
                                        <p:cTn id="410" dur="3250"/>
                                        <p:tgtEl>
                                          <p:spTgt spid="65"/>
                                        </p:tgtEl>
                                        <p:attrNameLst>
                                          <p:attrName>ppt_x</p:attrName>
                                        </p:attrNameLst>
                                      </p:cBhvr>
                                      <p:tavLst>
                                        <p:tav tm="0">
                                          <p:val>
                                            <p:strVal val="ppt_x"/>
                                          </p:val>
                                        </p:tav>
                                        <p:tav tm="100000">
                                          <p:val>
                                            <p:strVal val="1+ppt_w/2"/>
                                          </p:val>
                                        </p:tav>
                                      </p:tavLst>
                                    </p:anim>
                                    <p:anim calcmode="lin" valueType="num">
                                      <p:cBhvr additive="base">
                                        <p:cTn id="411" dur="3250"/>
                                        <p:tgtEl>
                                          <p:spTgt spid="65"/>
                                        </p:tgtEl>
                                        <p:attrNameLst>
                                          <p:attrName>ppt_y</p:attrName>
                                        </p:attrNameLst>
                                      </p:cBhvr>
                                      <p:tavLst>
                                        <p:tav tm="0">
                                          <p:val>
                                            <p:strVal val="ppt_y"/>
                                          </p:val>
                                        </p:tav>
                                        <p:tav tm="100000">
                                          <p:val>
                                            <p:strVal val="ppt_y"/>
                                          </p:val>
                                        </p:tav>
                                      </p:tavLst>
                                    </p:anim>
                                    <p:set>
                                      <p:cBhvr>
                                        <p:cTn id="412" dur="1" fill="hold">
                                          <p:stCondLst>
                                            <p:cond delay="3249"/>
                                          </p:stCondLst>
                                        </p:cTn>
                                        <p:tgtEl>
                                          <p:spTgt spid="65"/>
                                        </p:tgtEl>
                                        <p:attrNameLst>
                                          <p:attrName>style.visibility</p:attrName>
                                        </p:attrNameLst>
                                      </p:cBhvr>
                                      <p:to>
                                        <p:strVal val="hidden"/>
                                      </p:to>
                                    </p:set>
                                  </p:childTnLst>
                                </p:cTn>
                              </p:par>
                              <p:par>
                                <p:cTn id="413" presetID="2" presetClass="exit" presetSubtype="2" fill="hold" nodeType="withEffect">
                                  <p:stCondLst>
                                    <p:cond delay="0"/>
                                  </p:stCondLst>
                                  <p:childTnLst>
                                    <p:anim calcmode="lin" valueType="num">
                                      <p:cBhvr additive="base">
                                        <p:cTn id="414" dur="3250"/>
                                        <p:tgtEl>
                                          <p:spTgt spid="68"/>
                                        </p:tgtEl>
                                        <p:attrNameLst>
                                          <p:attrName>ppt_x</p:attrName>
                                        </p:attrNameLst>
                                      </p:cBhvr>
                                      <p:tavLst>
                                        <p:tav tm="0">
                                          <p:val>
                                            <p:strVal val="ppt_x"/>
                                          </p:val>
                                        </p:tav>
                                        <p:tav tm="100000">
                                          <p:val>
                                            <p:strVal val="1+ppt_w/2"/>
                                          </p:val>
                                        </p:tav>
                                      </p:tavLst>
                                    </p:anim>
                                    <p:anim calcmode="lin" valueType="num">
                                      <p:cBhvr additive="base">
                                        <p:cTn id="415" dur="3250"/>
                                        <p:tgtEl>
                                          <p:spTgt spid="68"/>
                                        </p:tgtEl>
                                        <p:attrNameLst>
                                          <p:attrName>ppt_y</p:attrName>
                                        </p:attrNameLst>
                                      </p:cBhvr>
                                      <p:tavLst>
                                        <p:tav tm="0">
                                          <p:val>
                                            <p:strVal val="ppt_y"/>
                                          </p:val>
                                        </p:tav>
                                        <p:tav tm="100000">
                                          <p:val>
                                            <p:strVal val="ppt_y"/>
                                          </p:val>
                                        </p:tav>
                                      </p:tavLst>
                                    </p:anim>
                                    <p:set>
                                      <p:cBhvr>
                                        <p:cTn id="416" dur="1" fill="hold">
                                          <p:stCondLst>
                                            <p:cond delay="3249"/>
                                          </p:stCondLst>
                                        </p:cTn>
                                        <p:tgtEl>
                                          <p:spTgt spid="68"/>
                                        </p:tgtEl>
                                        <p:attrNameLst>
                                          <p:attrName>style.visibility</p:attrName>
                                        </p:attrNameLst>
                                      </p:cBhvr>
                                      <p:to>
                                        <p:strVal val="hidden"/>
                                      </p:to>
                                    </p:set>
                                  </p:childTnLst>
                                </p:cTn>
                              </p:par>
                              <p:par>
                                <p:cTn id="417" presetID="2" presetClass="exit" presetSubtype="2" fill="hold" nodeType="withEffect">
                                  <p:stCondLst>
                                    <p:cond delay="0"/>
                                  </p:stCondLst>
                                  <p:childTnLst>
                                    <p:anim calcmode="lin" valueType="num">
                                      <p:cBhvr additive="base">
                                        <p:cTn id="418" dur="3250"/>
                                        <p:tgtEl>
                                          <p:spTgt spid="71"/>
                                        </p:tgtEl>
                                        <p:attrNameLst>
                                          <p:attrName>ppt_x</p:attrName>
                                        </p:attrNameLst>
                                      </p:cBhvr>
                                      <p:tavLst>
                                        <p:tav tm="0">
                                          <p:val>
                                            <p:strVal val="ppt_x"/>
                                          </p:val>
                                        </p:tav>
                                        <p:tav tm="100000">
                                          <p:val>
                                            <p:strVal val="1+ppt_w/2"/>
                                          </p:val>
                                        </p:tav>
                                      </p:tavLst>
                                    </p:anim>
                                    <p:anim calcmode="lin" valueType="num">
                                      <p:cBhvr additive="base">
                                        <p:cTn id="419" dur="3250"/>
                                        <p:tgtEl>
                                          <p:spTgt spid="71"/>
                                        </p:tgtEl>
                                        <p:attrNameLst>
                                          <p:attrName>ppt_y</p:attrName>
                                        </p:attrNameLst>
                                      </p:cBhvr>
                                      <p:tavLst>
                                        <p:tav tm="0">
                                          <p:val>
                                            <p:strVal val="ppt_y"/>
                                          </p:val>
                                        </p:tav>
                                        <p:tav tm="100000">
                                          <p:val>
                                            <p:strVal val="ppt_y"/>
                                          </p:val>
                                        </p:tav>
                                      </p:tavLst>
                                    </p:anim>
                                    <p:set>
                                      <p:cBhvr>
                                        <p:cTn id="420" dur="1" fill="hold">
                                          <p:stCondLst>
                                            <p:cond delay="3249"/>
                                          </p:stCondLst>
                                        </p:cTn>
                                        <p:tgtEl>
                                          <p:spTgt spid="71"/>
                                        </p:tgtEl>
                                        <p:attrNameLst>
                                          <p:attrName>style.visibility</p:attrName>
                                        </p:attrNameLst>
                                      </p:cBhvr>
                                      <p:to>
                                        <p:strVal val="hidden"/>
                                      </p:to>
                                    </p:set>
                                  </p:childTnLst>
                                </p:cTn>
                              </p:par>
                              <p:par>
                                <p:cTn id="421" presetID="2" presetClass="exit" presetSubtype="2" fill="hold" nodeType="withEffect">
                                  <p:stCondLst>
                                    <p:cond delay="0"/>
                                  </p:stCondLst>
                                  <p:childTnLst>
                                    <p:anim calcmode="lin" valueType="num">
                                      <p:cBhvr additive="base">
                                        <p:cTn id="422" dur="3250"/>
                                        <p:tgtEl>
                                          <p:spTgt spid="74"/>
                                        </p:tgtEl>
                                        <p:attrNameLst>
                                          <p:attrName>ppt_x</p:attrName>
                                        </p:attrNameLst>
                                      </p:cBhvr>
                                      <p:tavLst>
                                        <p:tav tm="0">
                                          <p:val>
                                            <p:strVal val="ppt_x"/>
                                          </p:val>
                                        </p:tav>
                                        <p:tav tm="100000">
                                          <p:val>
                                            <p:strVal val="1+ppt_w/2"/>
                                          </p:val>
                                        </p:tav>
                                      </p:tavLst>
                                    </p:anim>
                                    <p:anim calcmode="lin" valueType="num">
                                      <p:cBhvr additive="base">
                                        <p:cTn id="423" dur="3250"/>
                                        <p:tgtEl>
                                          <p:spTgt spid="74"/>
                                        </p:tgtEl>
                                        <p:attrNameLst>
                                          <p:attrName>ppt_y</p:attrName>
                                        </p:attrNameLst>
                                      </p:cBhvr>
                                      <p:tavLst>
                                        <p:tav tm="0">
                                          <p:val>
                                            <p:strVal val="ppt_y"/>
                                          </p:val>
                                        </p:tav>
                                        <p:tav tm="100000">
                                          <p:val>
                                            <p:strVal val="ppt_y"/>
                                          </p:val>
                                        </p:tav>
                                      </p:tavLst>
                                    </p:anim>
                                    <p:set>
                                      <p:cBhvr>
                                        <p:cTn id="424" dur="1" fill="hold">
                                          <p:stCondLst>
                                            <p:cond delay="3249"/>
                                          </p:stCondLst>
                                        </p:cTn>
                                        <p:tgtEl>
                                          <p:spTgt spid="74"/>
                                        </p:tgtEl>
                                        <p:attrNameLst>
                                          <p:attrName>style.visibility</p:attrName>
                                        </p:attrNameLst>
                                      </p:cBhvr>
                                      <p:to>
                                        <p:strVal val="hidden"/>
                                      </p:to>
                                    </p:set>
                                  </p:childTnLst>
                                </p:cTn>
                              </p:par>
                              <p:par>
                                <p:cTn id="425" presetID="2" presetClass="exit" presetSubtype="2" fill="hold" nodeType="withEffect">
                                  <p:stCondLst>
                                    <p:cond delay="0"/>
                                  </p:stCondLst>
                                  <p:childTnLst>
                                    <p:anim calcmode="lin" valueType="num">
                                      <p:cBhvr additive="base">
                                        <p:cTn id="426" dur="3250"/>
                                        <p:tgtEl>
                                          <p:spTgt spid="77"/>
                                        </p:tgtEl>
                                        <p:attrNameLst>
                                          <p:attrName>ppt_x</p:attrName>
                                        </p:attrNameLst>
                                      </p:cBhvr>
                                      <p:tavLst>
                                        <p:tav tm="0">
                                          <p:val>
                                            <p:strVal val="ppt_x"/>
                                          </p:val>
                                        </p:tav>
                                        <p:tav tm="100000">
                                          <p:val>
                                            <p:strVal val="1+ppt_w/2"/>
                                          </p:val>
                                        </p:tav>
                                      </p:tavLst>
                                    </p:anim>
                                    <p:anim calcmode="lin" valueType="num">
                                      <p:cBhvr additive="base">
                                        <p:cTn id="427" dur="3250"/>
                                        <p:tgtEl>
                                          <p:spTgt spid="77"/>
                                        </p:tgtEl>
                                        <p:attrNameLst>
                                          <p:attrName>ppt_y</p:attrName>
                                        </p:attrNameLst>
                                      </p:cBhvr>
                                      <p:tavLst>
                                        <p:tav tm="0">
                                          <p:val>
                                            <p:strVal val="ppt_y"/>
                                          </p:val>
                                        </p:tav>
                                        <p:tav tm="100000">
                                          <p:val>
                                            <p:strVal val="ppt_y"/>
                                          </p:val>
                                        </p:tav>
                                      </p:tavLst>
                                    </p:anim>
                                    <p:set>
                                      <p:cBhvr>
                                        <p:cTn id="428" dur="1" fill="hold">
                                          <p:stCondLst>
                                            <p:cond delay="3249"/>
                                          </p:stCondLst>
                                        </p:cTn>
                                        <p:tgtEl>
                                          <p:spTgt spid="77"/>
                                        </p:tgtEl>
                                        <p:attrNameLst>
                                          <p:attrName>style.visibility</p:attrName>
                                        </p:attrNameLst>
                                      </p:cBhvr>
                                      <p:to>
                                        <p:strVal val="hidden"/>
                                      </p:to>
                                    </p:set>
                                  </p:childTnLst>
                                </p:cTn>
                              </p:par>
                              <p:par>
                                <p:cTn id="429" presetID="2" presetClass="exit" presetSubtype="2" fill="hold" nodeType="withEffect">
                                  <p:stCondLst>
                                    <p:cond delay="0"/>
                                  </p:stCondLst>
                                  <p:childTnLst>
                                    <p:anim calcmode="lin" valueType="num">
                                      <p:cBhvr additive="base">
                                        <p:cTn id="430" dur="3250"/>
                                        <p:tgtEl>
                                          <p:spTgt spid="80"/>
                                        </p:tgtEl>
                                        <p:attrNameLst>
                                          <p:attrName>ppt_x</p:attrName>
                                        </p:attrNameLst>
                                      </p:cBhvr>
                                      <p:tavLst>
                                        <p:tav tm="0">
                                          <p:val>
                                            <p:strVal val="ppt_x"/>
                                          </p:val>
                                        </p:tav>
                                        <p:tav tm="100000">
                                          <p:val>
                                            <p:strVal val="1+ppt_w/2"/>
                                          </p:val>
                                        </p:tav>
                                      </p:tavLst>
                                    </p:anim>
                                    <p:anim calcmode="lin" valueType="num">
                                      <p:cBhvr additive="base">
                                        <p:cTn id="431" dur="3250"/>
                                        <p:tgtEl>
                                          <p:spTgt spid="80"/>
                                        </p:tgtEl>
                                        <p:attrNameLst>
                                          <p:attrName>ppt_y</p:attrName>
                                        </p:attrNameLst>
                                      </p:cBhvr>
                                      <p:tavLst>
                                        <p:tav tm="0">
                                          <p:val>
                                            <p:strVal val="ppt_y"/>
                                          </p:val>
                                        </p:tav>
                                        <p:tav tm="100000">
                                          <p:val>
                                            <p:strVal val="ppt_y"/>
                                          </p:val>
                                        </p:tav>
                                      </p:tavLst>
                                    </p:anim>
                                    <p:set>
                                      <p:cBhvr>
                                        <p:cTn id="432" dur="1" fill="hold">
                                          <p:stCondLst>
                                            <p:cond delay="3249"/>
                                          </p:stCondLst>
                                        </p:cTn>
                                        <p:tgtEl>
                                          <p:spTgt spid="80"/>
                                        </p:tgtEl>
                                        <p:attrNameLst>
                                          <p:attrName>style.visibility</p:attrName>
                                        </p:attrNameLst>
                                      </p:cBhvr>
                                      <p:to>
                                        <p:strVal val="hidden"/>
                                      </p:to>
                                    </p:set>
                                  </p:childTnLst>
                                </p:cTn>
                              </p:par>
                              <p:par>
                                <p:cTn id="433" presetID="2" presetClass="exit" presetSubtype="2" fill="hold" nodeType="withEffect">
                                  <p:stCondLst>
                                    <p:cond delay="0"/>
                                  </p:stCondLst>
                                  <p:childTnLst>
                                    <p:anim calcmode="lin" valueType="num">
                                      <p:cBhvr additive="base">
                                        <p:cTn id="434" dur="3250"/>
                                        <p:tgtEl>
                                          <p:spTgt spid="83"/>
                                        </p:tgtEl>
                                        <p:attrNameLst>
                                          <p:attrName>ppt_x</p:attrName>
                                        </p:attrNameLst>
                                      </p:cBhvr>
                                      <p:tavLst>
                                        <p:tav tm="0">
                                          <p:val>
                                            <p:strVal val="ppt_x"/>
                                          </p:val>
                                        </p:tav>
                                        <p:tav tm="100000">
                                          <p:val>
                                            <p:strVal val="1+ppt_w/2"/>
                                          </p:val>
                                        </p:tav>
                                      </p:tavLst>
                                    </p:anim>
                                    <p:anim calcmode="lin" valueType="num">
                                      <p:cBhvr additive="base">
                                        <p:cTn id="435" dur="3250"/>
                                        <p:tgtEl>
                                          <p:spTgt spid="83"/>
                                        </p:tgtEl>
                                        <p:attrNameLst>
                                          <p:attrName>ppt_y</p:attrName>
                                        </p:attrNameLst>
                                      </p:cBhvr>
                                      <p:tavLst>
                                        <p:tav tm="0">
                                          <p:val>
                                            <p:strVal val="ppt_y"/>
                                          </p:val>
                                        </p:tav>
                                        <p:tav tm="100000">
                                          <p:val>
                                            <p:strVal val="ppt_y"/>
                                          </p:val>
                                        </p:tav>
                                      </p:tavLst>
                                    </p:anim>
                                    <p:set>
                                      <p:cBhvr>
                                        <p:cTn id="436" dur="1" fill="hold">
                                          <p:stCondLst>
                                            <p:cond delay="3249"/>
                                          </p:stCondLst>
                                        </p:cTn>
                                        <p:tgtEl>
                                          <p:spTgt spid="83"/>
                                        </p:tgtEl>
                                        <p:attrNameLst>
                                          <p:attrName>style.visibility</p:attrName>
                                        </p:attrNameLst>
                                      </p:cBhvr>
                                      <p:to>
                                        <p:strVal val="hidden"/>
                                      </p:to>
                                    </p:set>
                                  </p:childTnLst>
                                </p:cTn>
                              </p:par>
                              <p:par>
                                <p:cTn id="437" presetID="2" presetClass="exit" presetSubtype="2" fill="hold" nodeType="withEffect">
                                  <p:stCondLst>
                                    <p:cond delay="0"/>
                                  </p:stCondLst>
                                  <p:childTnLst>
                                    <p:anim calcmode="lin" valueType="num">
                                      <p:cBhvr additive="base">
                                        <p:cTn id="438" dur="3250"/>
                                        <p:tgtEl>
                                          <p:spTgt spid="86"/>
                                        </p:tgtEl>
                                        <p:attrNameLst>
                                          <p:attrName>ppt_x</p:attrName>
                                        </p:attrNameLst>
                                      </p:cBhvr>
                                      <p:tavLst>
                                        <p:tav tm="0">
                                          <p:val>
                                            <p:strVal val="ppt_x"/>
                                          </p:val>
                                        </p:tav>
                                        <p:tav tm="100000">
                                          <p:val>
                                            <p:strVal val="1+ppt_w/2"/>
                                          </p:val>
                                        </p:tav>
                                      </p:tavLst>
                                    </p:anim>
                                    <p:anim calcmode="lin" valueType="num">
                                      <p:cBhvr additive="base">
                                        <p:cTn id="439" dur="3250"/>
                                        <p:tgtEl>
                                          <p:spTgt spid="86"/>
                                        </p:tgtEl>
                                        <p:attrNameLst>
                                          <p:attrName>ppt_y</p:attrName>
                                        </p:attrNameLst>
                                      </p:cBhvr>
                                      <p:tavLst>
                                        <p:tav tm="0">
                                          <p:val>
                                            <p:strVal val="ppt_y"/>
                                          </p:val>
                                        </p:tav>
                                        <p:tav tm="100000">
                                          <p:val>
                                            <p:strVal val="ppt_y"/>
                                          </p:val>
                                        </p:tav>
                                      </p:tavLst>
                                    </p:anim>
                                    <p:set>
                                      <p:cBhvr>
                                        <p:cTn id="440" dur="1" fill="hold">
                                          <p:stCondLst>
                                            <p:cond delay="3249"/>
                                          </p:stCondLst>
                                        </p:cTn>
                                        <p:tgtEl>
                                          <p:spTgt spid="86"/>
                                        </p:tgtEl>
                                        <p:attrNameLst>
                                          <p:attrName>style.visibility</p:attrName>
                                        </p:attrNameLst>
                                      </p:cBhvr>
                                      <p:to>
                                        <p:strVal val="hidden"/>
                                      </p:to>
                                    </p:set>
                                  </p:childTnLst>
                                </p:cTn>
                              </p:par>
                              <p:par>
                                <p:cTn id="441" presetID="2" presetClass="exit" presetSubtype="2" fill="hold" nodeType="withEffect">
                                  <p:stCondLst>
                                    <p:cond delay="0"/>
                                  </p:stCondLst>
                                  <p:childTnLst>
                                    <p:anim calcmode="lin" valueType="num">
                                      <p:cBhvr additive="base">
                                        <p:cTn id="442" dur="3250"/>
                                        <p:tgtEl>
                                          <p:spTgt spid="89"/>
                                        </p:tgtEl>
                                        <p:attrNameLst>
                                          <p:attrName>ppt_x</p:attrName>
                                        </p:attrNameLst>
                                      </p:cBhvr>
                                      <p:tavLst>
                                        <p:tav tm="0">
                                          <p:val>
                                            <p:strVal val="ppt_x"/>
                                          </p:val>
                                        </p:tav>
                                        <p:tav tm="100000">
                                          <p:val>
                                            <p:strVal val="1+ppt_w/2"/>
                                          </p:val>
                                        </p:tav>
                                      </p:tavLst>
                                    </p:anim>
                                    <p:anim calcmode="lin" valueType="num">
                                      <p:cBhvr additive="base">
                                        <p:cTn id="443" dur="3250"/>
                                        <p:tgtEl>
                                          <p:spTgt spid="89"/>
                                        </p:tgtEl>
                                        <p:attrNameLst>
                                          <p:attrName>ppt_y</p:attrName>
                                        </p:attrNameLst>
                                      </p:cBhvr>
                                      <p:tavLst>
                                        <p:tav tm="0">
                                          <p:val>
                                            <p:strVal val="ppt_y"/>
                                          </p:val>
                                        </p:tav>
                                        <p:tav tm="100000">
                                          <p:val>
                                            <p:strVal val="ppt_y"/>
                                          </p:val>
                                        </p:tav>
                                      </p:tavLst>
                                    </p:anim>
                                    <p:set>
                                      <p:cBhvr>
                                        <p:cTn id="444" dur="1" fill="hold">
                                          <p:stCondLst>
                                            <p:cond delay="3249"/>
                                          </p:stCondLst>
                                        </p:cTn>
                                        <p:tgtEl>
                                          <p:spTgt spid="89"/>
                                        </p:tgtEl>
                                        <p:attrNameLst>
                                          <p:attrName>style.visibility</p:attrName>
                                        </p:attrNameLst>
                                      </p:cBhvr>
                                      <p:to>
                                        <p:strVal val="hidden"/>
                                      </p:to>
                                    </p:set>
                                  </p:childTnLst>
                                </p:cTn>
                              </p:par>
                              <p:par>
                                <p:cTn id="445" presetID="2" presetClass="exit" presetSubtype="2" fill="hold" nodeType="withEffect">
                                  <p:stCondLst>
                                    <p:cond delay="0"/>
                                  </p:stCondLst>
                                  <p:childTnLst>
                                    <p:anim calcmode="lin" valueType="num">
                                      <p:cBhvr additive="base">
                                        <p:cTn id="446" dur="3250"/>
                                        <p:tgtEl>
                                          <p:spTgt spid="92"/>
                                        </p:tgtEl>
                                        <p:attrNameLst>
                                          <p:attrName>ppt_x</p:attrName>
                                        </p:attrNameLst>
                                      </p:cBhvr>
                                      <p:tavLst>
                                        <p:tav tm="0">
                                          <p:val>
                                            <p:strVal val="ppt_x"/>
                                          </p:val>
                                        </p:tav>
                                        <p:tav tm="100000">
                                          <p:val>
                                            <p:strVal val="1+ppt_w/2"/>
                                          </p:val>
                                        </p:tav>
                                      </p:tavLst>
                                    </p:anim>
                                    <p:anim calcmode="lin" valueType="num">
                                      <p:cBhvr additive="base">
                                        <p:cTn id="447" dur="3250"/>
                                        <p:tgtEl>
                                          <p:spTgt spid="92"/>
                                        </p:tgtEl>
                                        <p:attrNameLst>
                                          <p:attrName>ppt_y</p:attrName>
                                        </p:attrNameLst>
                                      </p:cBhvr>
                                      <p:tavLst>
                                        <p:tav tm="0">
                                          <p:val>
                                            <p:strVal val="ppt_y"/>
                                          </p:val>
                                        </p:tav>
                                        <p:tav tm="100000">
                                          <p:val>
                                            <p:strVal val="ppt_y"/>
                                          </p:val>
                                        </p:tav>
                                      </p:tavLst>
                                    </p:anim>
                                    <p:set>
                                      <p:cBhvr>
                                        <p:cTn id="448" dur="1" fill="hold">
                                          <p:stCondLst>
                                            <p:cond delay="3249"/>
                                          </p:stCondLst>
                                        </p:cTn>
                                        <p:tgtEl>
                                          <p:spTgt spid="92"/>
                                        </p:tgtEl>
                                        <p:attrNameLst>
                                          <p:attrName>style.visibility</p:attrName>
                                        </p:attrNameLst>
                                      </p:cBhvr>
                                      <p:to>
                                        <p:strVal val="hidden"/>
                                      </p:to>
                                    </p:set>
                                  </p:childTnLst>
                                </p:cTn>
                              </p:par>
                              <p:par>
                                <p:cTn id="449" presetID="2" presetClass="exit" presetSubtype="2" fill="hold" nodeType="withEffect">
                                  <p:stCondLst>
                                    <p:cond delay="0"/>
                                  </p:stCondLst>
                                  <p:childTnLst>
                                    <p:anim calcmode="lin" valueType="num">
                                      <p:cBhvr additive="base">
                                        <p:cTn id="450" dur="3250"/>
                                        <p:tgtEl>
                                          <p:spTgt spid="95"/>
                                        </p:tgtEl>
                                        <p:attrNameLst>
                                          <p:attrName>ppt_x</p:attrName>
                                        </p:attrNameLst>
                                      </p:cBhvr>
                                      <p:tavLst>
                                        <p:tav tm="0">
                                          <p:val>
                                            <p:strVal val="ppt_x"/>
                                          </p:val>
                                        </p:tav>
                                        <p:tav tm="100000">
                                          <p:val>
                                            <p:strVal val="1+ppt_w/2"/>
                                          </p:val>
                                        </p:tav>
                                      </p:tavLst>
                                    </p:anim>
                                    <p:anim calcmode="lin" valueType="num">
                                      <p:cBhvr additive="base">
                                        <p:cTn id="451" dur="3250"/>
                                        <p:tgtEl>
                                          <p:spTgt spid="95"/>
                                        </p:tgtEl>
                                        <p:attrNameLst>
                                          <p:attrName>ppt_y</p:attrName>
                                        </p:attrNameLst>
                                      </p:cBhvr>
                                      <p:tavLst>
                                        <p:tav tm="0">
                                          <p:val>
                                            <p:strVal val="ppt_y"/>
                                          </p:val>
                                        </p:tav>
                                        <p:tav tm="100000">
                                          <p:val>
                                            <p:strVal val="ppt_y"/>
                                          </p:val>
                                        </p:tav>
                                      </p:tavLst>
                                    </p:anim>
                                    <p:set>
                                      <p:cBhvr>
                                        <p:cTn id="452" dur="1" fill="hold">
                                          <p:stCondLst>
                                            <p:cond delay="3249"/>
                                          </p:stCondLst>
                                        </p:cTn>
                                        <p:tgtEl>
                                          <p:spTgt spid="95"/>
                                        </p:tgtEl>
                                        <p:attrNameLst>
                                          <p:attrName>style.visibility</p:attrName>
                                        </p:attrNameLst>
                                      </p:cBhvr>
                                      <p:to>
                                        <p:strVal val="hidden"/>
                                      </p:to>
                                    </p:set>
                                  </p:childTnLst>
                                </p:cTn>
                              </p:par>
                              <p:par>
                                <p:cTn id="453" presetID="2" presetClass="exit" presetSubtype="2" fill="hold" nodeType="withEffect">
                                  <p:stCondLst>
                                    <p:cond delay="0"/>
                                  </p:stCondLst>
                                  <p:childTnLst>
                                    <p:anim calcmode="lin" valueType="num">
                                      <p:cBhvr additive="base">
                                        <p:cTn id="454" dur="3250"/>
                                        <p:tgtEl>
                                          <p:spTgt spid="98"/>
                                        </p:tgtEl>
                                        <p:attrNameLst>
                                          <p:attrName>ppt_x</p:attrName>
                                        </p:attrNameLst>
                                      </p:cBhvr>
                                      <p:tavLst>
                                        <p:tav tm="0">
                                          <p:val>
                                            <p:strVal val="ppt_x"/>
                                          </p:val>
                                        </p:tav>
                                        <p:tav tm="100000">
                                          <p:val>
                                            <p:strVal val="1+ppt_w/2"/>
                                          </p:val>
                                        </p:tav>
                                      </p:tavLst>
                                    </p:anim>
                                    <p:anim calcmode="lin" valueType="num">
                                      <p:cBhvr additive="base">
                                        <p:cTn id="455" dur="3250"/>
                                        <p:tgtEl>
                                          <p:spTgt spid="98"/>
                                        </p:tgtEl>
                                        <p:attrNameLst>
                                          <p:attrName>ppt_y</p:attrName>
                                        </p:attrNameLst>
                                      </p:cBhvr>
                                      <p:tavLst>
                                        <p:tav tm="0">
                                          <p:val>
                                            <p:strVal val="ppt_y"/>
                                          </p:val>
                                        </p:tav>
                                        <p:tav tm="100000">
                                          <p:val>
                                            <p:strVal val="ppt_y"/>
                                          </p:val>
                                        </p:tav>
                                      </p:tavLst>
                                    </p:anim>
                                    <p:set>
                                      <p:cBhvr>
                                        <p:cTn id="456" dur="1" fill="hold">
                                          <p:stCondLst>
                                            <p:cond delay="3249"/>
                                          </p:stCondLst>
                                        </p:cTn>
                                        <p:tgtEl>
                                          <p:spTgt spid="98"/>
                                        </p:tgtEl>
                                        <p:attrNameLst>
                                          <p:attrName>style.visibility</p:attrName>
                                        </p:attrNameLst>
                                      </p:cBhvr>
                                      <p:to>
                                        <p:strVal val="hidden"/>
                                      </p:to>
                                    </p:set>
                                  </p:childTnLst>
                                </p:cTn>
                              </p:par>
                              <p:par>
                                <p:cTn id="457" presetID="2" presetClass="exit" presetSubtype="2" fill="hold" nodeType="withEffect">
                                  <p:stCondLst>
                                    <p:cond delay="0"/>
                                  </p:stCondLst>
                                  <p:childTnLst>
                                    <p:anim calcmode="lin" valueType="num">
                                      <p:cBhvr additive="base">
                                        <p:cTn id="458" dur="3250"/>
                                        <p:tgtEl>
                                          <p:spTgt spid="101"/>
                                        </p:tgtEl>
                                        <p:attrNameLst>
                                          <p:attrName>ppt_x</p:attrName>
                                        </p:attrNameLst>
                                      </p:cBhvr>
                                      <p:tavLst>
                                        <p:tav tm="0">
                                          <p:val>
                                            <p:strVal val="ppt_x"/>
                                          </p:val>
                                        </p:tav>
                                        <p:tav tm="100000">
                                          <p:val>
                                            <p:strVal val="1+ppt_w/2"/>
                                          </p:val>
                                        </p:tav>
                                      </p:tavLst>
                                    </p:anim>
                                    <p:anim calcmode="lin" valueType="num">
                                      <p:cBhvr additive="base">
                                        <p:cTn id="459" dur="3250"/>
                                        <p:tgtEl>
                                          <p:spTgt spid="101"/>
                                        </p:tgtEl>
                                        <p:attrNameLst>
                                          <p:attrName>ppt_y</p:attrName>
                                        </p:attrNameLst>
                                      </p:cBhvr>
                                      <p:tavLst>
                                        <p:tav tm="0">
                                          <p:val>
                                            <p:strVal val="ppt_y"/>
                                          </p:val>
                                        </p:tav>
                                        <p:tav tm="100000">
                                          <p:val>
                                            <p:strVal val="ppt_y"/>
                                          </p:val>
                                        </p:tav>
                                      </p:tavLst>
                                    </p:anim>
                                    <p:set>
                                      <p:cBhvr>
                                        <p:cTn id="460" dur="1" fill="hold">
                                          <p:stCondLst>
                                            <p:cond delay="3249"/>
                                          </p:stCondLst>
                                        </p:cTn>
                                        <p:tgtEl>
                                          <p:spTgt spid="101"/>
                                        </p:tgtEl>
                                        <p:attrNameLst>
                                          <p:attrName>style.visibility</p:attrName>
                                        </p:attrNameLst>
                                      </p:cBhvr>
                                      <p:to>
                                        <p:strVal val="hidden"/>
                                      </p:to>
                                    </p:set>
                                  </p:childTnLst>
                                </p:cTn>
                              </p:par>
                              <p:par>
                                <p:cTn id="461" presetID="2" presetClass="exit" presetSubtype="2" fill="hold" nodeType="withEffect">
                                  <p:stCondLst>
                                    <p:cond delay="0"/>
                                  </p:stCondLst>
                                  <p:childTnLst>
                                    <p:anim calcmode="lin" valueType="num">
                                      <p:cBhvr additive="base">
                                        <p:cTn id="462" dur="3250"/>
                                        <p:tgtEl>
                                          <p:spTgt spid="104"/>
                                        </p:tgtEl>
                                        <p:attrNameLst>
                                          <p:attrName>ppt_x</p:attrName>
                                        </p:attrNameLst>
                                      </p:cBhvr>
                                      <p:tavLst>
                                        <p:tav tm="0">
                                          <p:val>
                                            <p:strVal val="ppt_x"/>
                                          </p:val>
                                        </p:tav>
                                        <p:tav tm="100000">
                                          <p:val>
                                            <p:strVal val="1+ppt_w/2"/>
                                          </p:val>
                                        </p:tav>
                                      </p:tavLst>
                                    </p:anim>
                                    <p:anim calcmode="lin" valueType="num">
                                      <p:cBhvr additive="base">
                                        <p:cTn id="463" dur="3250"/>
                                        <p:tgtEl>
                                          <p:spTgt spid="104"/>
                                        </p:tgtEl>
                                        <p:attrNameLst>
                                          <p:attrName>ppt_y</p:attrName>
                                        </p:attrNameLst>
                                      </p:cBhvr>
                                      <p:tavLst>
                                        <p:tav tm="0">
                                          <p:val>
                                            <p:strVal val="ppt_y"/>
                                          </p:val>
                                        </p:tav>
                                        <p:tav tm="100000">
                                          <p:val>
                                            <p:strVal val="ppt_y"/>
                                          </p:val>
                                        </p:tav>
                                      </p:tavLst>
                                    </p:anim>
                                    <p:set>
                                      <p:cBhvr>
                                        <p:cTn id="464" dur="1" fill="hold">
                                          <p:stCondLst>
                                            <p:cond delay="3249"/>
                                          </p:stCondLst>
                                        </p:cTn>
                                        <p:tgtEl>
                                          <p:spTgt spid="104"/>
                                        </p:tgtEl>
                                        <p:attrNameLst>
                                          <p:attrName>style.visibility</p:attrName>
                                        </p:attrNameLst>
                                      </p:cBhvr>
                                      <p:to>
                                        <p:strVal val="hidden"/>
                                      </p:to>
                                    </p:set>
                                  </p:childTnLst>
                                </p:cTn>
                              </p:par>
                              <p:par>
                                <p:cTn id="465" presetID="2" presetClass="exit" presetSubtype="2" fill="hold" nodeType="withEffect">
                                  <p:stCondLst>
                                    <p:cond delay="0"/>
                                  </p:stCondLst>
                                  <p:childTnLst>
                                    <p:anim calcmode="lin" valueType="num">
                                      <p:cBhvr additive="base">
                                        <p:cTn id="466" dur="3250"/>
                                        <p:tgtEl>
                                          <p:spTgt spid="107"/>
                                        </p:tgtEl>
                                        <p:attrNameLst>
                                          <p:attrName>ppt_x</p:attrName>
                                        </p:attrNameLst>
                                      </p:cBhvr>
                                      <p:tavLst>
                                        <p:tav tm="0">
                                          <p:val>
                                            <p:strVal val="ppt_x"/>
                                          </p:val>
                                        </p:tav>
                                        <p:tav tm="100000">
                                          <p:val>
                                            <p:strVal val="1+ppt_w/2"/>
                                          </p:val>
                                        </p:tav>
                                      </p:tavLst>
                                    </p:anim>
                                    <p:anim calcmode="lin" valueType="num">
                                      <p:cBhvr additive="base">
                                        <p:cTn id="467" dur="3250"/>
                                        <p:tgtEl>
                                          <p:spTgt spid="107"/>
                                        </p:tgtEl>
                                        <p:attrNameLst>
                                          <p:attrName>ppt_y</p:attrName>
                                        </p:attrNameLst>
                                      </p:cBhvr>
                                      <p:tavLst>
                                        <p:tav tm="0">
                                          <p:val>
                                            <p:strVal val="ppt_y"/>
                                          </p:val>
                                        </p:tav>
                                        <p:tav tm="100000">
                                          <p:val>
                                            <p:strVal val="ppt_y"/>
                                          </p:val>
                                        </p:tav>
                                      </p:tavLst>
                                    </p:anim>
                                    <p:set>
                                      <p:cBhvr>
                                        <p:cTn id="468" dur="1" fill="hold">
                                          <p:stCondLst>
                                            <p:cond delay="3249"/>
                                          </p:stCondLst>
                                        </p:cTn>
                                        <p:tgtEl>
                                          <p:spTgt spid="107"/>
                                        </p:tgtEl>
                                        <p:attrNameLst>
                                          <p:attrName>style.visibility</p:attrName>
                                        </p:attrNameLst>
                                      </p:cBhvr>
                                      <p:to>
                                        <p:strVal val="hidden"/>
                                      </p:to>
                                    </p:set>
                                  </p:childTnLst>
                                </p:cTn>
                              </p:par>
                              <p:par>
                                <p:cTn id="469" presetID="2" presetClass="exit" presetSubtype="2" fill="hold" nodeType="withEffect">
                                  <p:stCondLst>
                                    <p:cond delay="0"/>
                                  </p:stCondLst>
                                  <p:childTnLst>
                                    <p:anim calcmode="lin" valueType="num">
                                      <p:cBhvr additive="base">
                                        <p:cTn id="470" dur="3250"/>
                                        <p:tgtEl>
                                          <p:spTgt spid="110"/>
                                        </p:tgtEl>
                                        <p:attrNameLst>
                                          <p:attrName>ppt_x</p:attrName>
                                        </p:attrNameLst>
                                      </p:cBhvr>
                                      <p:tavLst>
                                        <p:tav tm="0">
                                          <p:val>
                                            <p:strVal val="ppt_x"/>
                                          </p:val>
                                        </p:tav>
                                        <p:tav tm="100000">
                                          <p:val>
                                            <p:strVal val="1+ppt_w/2"/>
                                          </p:val>
                                        </p:tav>
                                      </p:tavLst>
                                    </p:anim>
                                    <p:anim calcmode="lin" valueType="num">
                                      <p:cBhvr additive="base">
                                        <p:cTn id="471" dur="3250"/>
                                        <p:tgtEl>
                                          <p:spTgt spid="110"/>
                                        </p:tgtEl>
                                        <p:attrNameLst>
                                          <p:attrName>ppt_y</p:attrName>
                                        </p:attrNameLst>
                                      </p:cBhvr>
                                      <p:tavLst>
                                        <p:tav tm="0">
                                          <p:val>
                                            <p:strVal val="ppt_y"/>
                                          </p:val>
                                        </p:tav>
                                        <p:tav tm="100000">
                                          <p:val>
                                            <p:strVal val="ppt_y"/>
                                          </p:val>
                                        </p:tav>
                                      </p:tavLst>
                                    </p:anim>
                                    <p:set>
                                      <p:cBhvr>
                                        <p:cTn id="472" dur="1" fill="hold">
                                          <p:stCondLst>
                                            <p:cond delay="3249"/>
                                          </p:stCondLst>
                                        </p:cTn>
                                        <p:tgtEl>
                                          <p:spTgt spid="110"/>
                                        </p:tgtEl>
                                        <p:attrNameLst>
                                          <p:attrName>style.visibility</p:attrName>
                                        </p:attrNameLst>
                                      </p:cBhvr>
                                      <p:to>
                                        <p:strVal val="hidden"/>
                                      </p:to>
                                    </p:set>
                                  </p:childTnLst>
                                </p:cTn>
                              </p:par>
                              <p:par>
                                <p:cTn id="473" presetID="2" presetClass="exit" presetSubtype="2" fill="hold" nodeType="withEffect">
                                  <p:stCondLst>
                                    <p:cond delay="0"/>
                                  </p:stCondLst>
                                  <p:childTnLst>
                                    <p:anim calcmode="lin" valueType="num">
                                      <p:cBhvr additive="base">
                                        <p:cTn id="474" dur="3250"/>
                                        <p:tgtEl>
                                          <p:spTgt spid="113"/>
                                        </p:tgtEl>
                                        <p:attrNameLst>
                                          <p:attrName>ppt_x</p:attrName>
                                        </p:attrNameLst>
                                      </p:cBhvr>
                                      <p:tavLst>
                                        <p:tav tm="0">
                                          <p:val>
                                            <p:strVal val="ppt_x"/>
                                          </p:val>
                                        </p:tav>
                                        <p:tav tm="100000">
                                          <p:val>
                                            <p:strVal val="1+ppt_w/2"/>
                                          </p:val>
                                        </p:tav>
                                      </p:tavLst>
                                    </p:anim>
                                    <p:anim calcmode="lin" valueType="num">
                                      <p:cBhvr additive="base">
                                        <p:cTn id="475" dur="3250"/>
                                        <p:tgtEl>
                                          <p:spTgt spid="113"/>
                                        </p:tgtEl>
                                        <p:attrNameLst>
                                          <p:attrName>ppt_y</p:attrName>
                                        </p:attrNameLst>
                                      </p:cBhvr>
                                      <p:tavLst>
                                        <p:tav tm="0">
                                          <p:val>
                                            <p:strVal val="ppt_y"/>
                                          </p:val>
                                        </p:tav>
                                        <p:tav tm="100000">
                                          <p:val>
                                            <p:strVal val="ppt_y"/>
                                          </p:val>
                                        </p:tav>
                                      </p:tavLst>
                                    </p:anim>
                                    <p:set>
                                      <p:cBhvr>
                                        <p:cTn id="476" dur="1" fill="hold">
                                          <p:stCondLst>
                                            <p:cond delay="3249"/>
                                          </p:stCondLst>
                                        </p:cTn>
                                        <p:tgtEl>
                                          <p:spTgt spid="113"/>
                                        </p:tgtEl>
                                        <p:attrNameLst>
                                          <p:attrName>style.visibility</p:attrName>
                                        </p:attrNameLst>
                                      </p:cBhvr>
                                      <p:to>
                                        <p:strVal val="hidden"/>
                                      </p:to>
                                    </p:set>
                                  </p:childTnLst>
                                </p:cTn>
                              </p:par>
                              <p:par>
                                <p:cTn id="477" presetID="2" presetClass="exit" presetSubtype="2" fill="hold" nodeType="withEffect">
                                  <p:stCondLst>
                                    <p:cond delay="0"/>
                                  </p:stCondLst>
                                  <p:childTnLst>
                                    <p:anim calcmode="lin" valueType="num">
                                      <p:cBhvr additive="base">
                                        <p:cTn id="478" dur="3250"/>
                                        <p:tgtEl>
                                          <p:spTgt spid="116"/>
                                        </p:tgtEl>
                                        <p:attrNameLst>
                                          <p:attrName>ppt_x</p:attrName>
                                        </p:attrNameLst>
                                      </p:cBhvr>
                                      <p:tavLst>
                                        <p:tav tm="0">
                                          <p:val>
                                            <p:strVal val="ppt_x"/>
                                          </p:val>
                                        </p:tav>
                                        <p:tav tm="100000">
                                          <p:val>
                                            <p:strVal val="1+ppt_w/2"/>
                                          </p:val>
                                        </p:tav>
                                      </p:tavLst>
                                    </p:anim>
                                    <p:anim calcmode="lin" valueType="num">
                                      <p:cBhvr additive="base">
                                        <p:cTn id="479" dur="3250"/>
                                        <p:tgtEl>
                                          <p:spTgt spid="116"/>
                                        </p:tgtEl>
                                        <p:attrNameLst>
                                          <p:attrName>ppt_y</p:attrName>
                                        </p:attrNameLst>
                                      </p:cBhvr>
                                      <p:tavLst>
                                        <p:tav tm="0">
                                          <p:val>
                                            <p:strVal val="ppt_y"/>
                                          </p:val>
                                        </p:tav>
                                        <p:tav tm="100000">
                                          <p:val>
                                            <p:strVal val="ppt_y"/>
                                          </p:val>
                                        </p:tav>
                                      </p:tavLst>
                                    </p:anim>
                                    <p:set>
                                      <p:cBhvr>
                                        <p:cTn id="480" dur="1" fill="hold">
                                          <p:stCondLst>
                                            <p:cond delay="3249"/>
                                          </p:stCondLst>
                                        </p:cTn>
                                        <p:tgtEl>
                                          <p:spTgt spid="116"/>
                                        </p:tgtEl>
                                        <p:attrNameLst>
                                          <p:attrName>style.visibility</p:attrName>
                                        </p:attrNameLst>
                                      </p:cBhvr>
                                      <p:to>
                                        <p:strVal val="hidden"/>
                                      </p:to>
                                    </p:set>
                                  </p:childTnLst>
                                </p:cTn>
                              </p:par>
                              <p:par>
                                <p:cTn id="481" presetID="2" presetClass="exit" presetSubtype="2" fill="hold" nodeType="withEffect">
                                  <p:stCondLst>
                                    <p:cond delay="0"/>
                                  </p:stCondLst>
                                  <p:childTnLst>
                                    <p:anim calcmode="lin" valueType="num">
                                      <p:cBhvr additive="base">
                                        <p:cTn id="482" dur="3250"/>
                                        <p:tgtEl>
                                          <p:spTgt spid="119"/>
                                        </p:tgtEl>
                                        <p:attrNameLst>
                                          <p:attrName>ppt_x</p:attrName>
                                        </p:attrNameLst>
                                      </p:cBhvr>
                                      <p:tavLst>
                                        <p:tav tm="0">
                                          <p:val>
                                            <p:strVal val="ppt_x"/>
                                          </p:val>
                                        </p:tav>
                                        <p:tav tm="100000">
                                          <p:val>
                                            <p:strVal val="1+ppt_w/2"/>
                                          </p:val>
                                        </p:tav>
                                      </p:tavLst>
                                    </p:anim>
                                    <p:anim calcmode="lin" valueType="num">
                                      <p:cBhvr additive="base">
                                        <p:cTn id="483" dur="3250"/>
                                        <p:tgtEl>
                                          <p:spTgt spid="119"/>
                                        </p:tgtEl>
                                        <p:attrNameLst>
                                          <p:attrName>ppt_y</p:attrName>
                                        </p:attrNameLst>
                                      </p:cBhvr>
                                      <p:tavLst>
                                        <p:tav tm="0">
                                          <p:val>
                                            <p:strVal val="ppt_y"/>
                                          </p:val>
                                        </p:tav>
                                        <p:tav tm="100000">
                                          <p:val>
                                            <p:strVal val="ppt_y"/>
                                          </p:val>
                                        </p:tav>
                                      </p:tavLst>
                                    </p:anim>
                                    <p:set>
                                      <p:cBhvr>
                                        <p:cTn id="484" dur="1" fill="hold">
                                          <p:stCondLst>
                                            <p:cond delay="3249"/>
                                          </p:stCondLst>
                                        </p:cTn>
                                        <p:tgtEl>
                                          <p:spTgt spid="119"/>
                                        </p:tgtEl>
                                        <p:attrNameLst>
                                          <p:attrName>style.visibility</p:attrName>
                                        </p:attrNameLst>
                                      </p:cBhvr>
                                      <p:to>
                                        <p:strVal val="hidden"/>
                                      </p:to>
                                    </p:set>
                                  </p:childTnLst>
                                </p:cTn>
                              </p:par>
                              <p:par>
                                <p:cTn id="485" presetID="2" presetClass="exit" presetSubtype="2" fill="hold" nodeType="withEffect">
                                  <p:stCondLst>
                                    <p:cond delay="0"/>
                                  </p:stCondLst>
                                  <p:childTnLst>
                                    <p:anim calcmode="lin" valueType="num">
                                      <p:cBhvr additive="base">
                                        <p:cTn id="486" dur="3250"/>
                                        <p:tgtEl>
                                          <p:spTgt spid="124"/>
                                        </p:tgtEl>
                                        <p:attrNameLst>
                                          <p:attrName>ppt_x</p:attrName>
                                        </p:attrNameLst>
                                      </p:cBhvr>
                                      <p:tavLst>
                                        <p:tav tm="0">
                                          <p:val>
                                            <p:strVal val="ppt_x"/>
                                          </p:val>
                                        </p:tav>
                                        <p:tav tm="100000">
                                          <p:val>
                                            <p:strVal val="1+ppt_w/2"/>
                                          </p:val>
                                        </p:tav>
                                      </p:tavLst>
                                    </p:anim>
                                    <p:anim calcmode="lin" valueType="num">
                                      <p:cBhvr additive="base">
                                        <p:cTn id="487" dur="3250"/>
                                        <p:tgtEl>
                                          <p:spTgt spid="124"/>
                                        </p:tgtEl>
                                        <p:attrNameLst>
                                          <p:attrName>ppt_y</p:attrName>
                                        </p:attrNameLst>
                                      </p:cBhvr>
                                      <p:tavLst>
                                        <p:tav tm="0">
                                          <p:val>
                                            <p:strVal val="ppt_y"/>
                                          </p:val>
                                        </p:tav>
                                        <p:tav tm="100000">
                                          <p:val>
                                            <p:strVal val="ppt_y"/>
                                          </p:val>
                                        </p:tav>
                                      </p:tavLst>
                                    </p:anim>
                                    <p:set>
                                      <p:cBhvr>
                                        <p:cTn id="488" dur="1" fill="hold">
                                          <p:stCondLst>
                                            <p:cond delay="3249"/>
                                          </p:stCondLst>
                                        </p:cTn>
                                        <p:tgtEl>
                                          <p:spTgt spid="124"/>
                                        </p:tgtEl>
                                        <p:attrNameLst>
                                          <p:attrName>style.visibility</p:attrName>
                                        </p:attrNameLst>
                                      </p:cBhvr>
                                      <p:to>
                                        <p:strVal val="hidden"/>
                                      </p:to>
                                    </p:set>
                                  </p:childTnLst>
                                </p:cTn>
                              </p:par>
                              <p:par>
                                <p:cTn id="489" presetID="2" presetClass="exit" presetSubtype="2" fill="hold" nodeType="withEffect">
                                  <p:stCondLst>
                                    <p:cond delay="0"/>
                                  </p:stCondLst>
                                  <p:childTnLst>
                                    <p:anim calcmode="lin" valueType="num">
                                      <p:cBhvr additive="base">
                                        <p:cTn id="490" dur="3250"/>
                                        <p:tgtEl>
                                          <p:spTgt spid="125"/>
                                        </p:tgtEl>
                                        <p:attrNameLst>
                                          <p:attrName>ppt_x</p:attrName>
                                        </p:attrNameLst>
                                      </p:cBhvr>
                                      <p:tavLst>
                                        <p:tav tm="0">
                                          <p:val>
                                            <p:strVal val="ppt_x"/>
                                          </p:val>
                                        </p:tav>
                                        <p:tav tm="100000">
                                          <p:val>
                                            <p:strVal val="1+ppt_w/2"/>
                                          </p:val>
                                        </p:tav>
                                      </p:tavLst>
                                    </p:anim>
                                    <p:anim calcmode="lin" valueType="num">
                                      <p:cBhvr additive="base">
                                        <p:cTn id="491" dur="3250"/>
                                        <p:tgtEl>
                                          <p:spTgt spid="125"/>
                                        </p:tgtEl>
                                        <p:attrNameLst>
                                          <p:attrName>ppt_y</p:attrName>
                                        </p:attrNameLst>
                                      </p:cBhvr>
                                      <p:tavLst>
                                        <p:tav tm="0">
                                          <p:val>
                                            <p:strVal val="ppt_y"/>
                                          </p:val>
                                        </p:tav>
                                        <p:tav tm="100000">
                                          <p:val>
                                            <p:strVal val="ppt_y"/>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2" fill="hold" nodeType="withEffect">
                                  <p:stCondLst>
                                    <p:cond delay="0"/>
                                  </p:stCondLst>
                                  <p:childTnLst>
                                    <p:anim calcmode="lin" valueType="num">
                                      <p:cBhvr additive="base">
                                        <p:cTn id="494" dur="3250"/>
                                        <p:tgtEl>
                                          <p:spTgt spid="126"/>
                                        </p:tgtEl>
                                        <p:attrNameLst>
                                          <p:attrName>ppt_x</p:attrName>
                                        </p:attrNameLst>
                                      </p:cBhvr>
                                      <p:tavLst>
                                        <p:tav tm="0">
                                          <p:val>
                                            <p:strVal val="ppt_x"/>
                                          </p:val>
                                        </p:tav>
                                        <p:tav tm="100000">
                                          <p:val>
                                            <p:strVal val="1+ppt_w/2"/>
                                          </p:val>
                                        </p:tav>
                                      </p:tavLst>
                                    </p:anim>
                                    <p:anim calcmode="lin" valueType="num">
                                      <p:cBhvr additive="base">
                                        <p:cTn id="495" dur="3250"/>
                                        <p:tgtEl>
                                          <p:spTgt spid="126"/>
                                        </p:tgtEl>
                                        <p:attrNameLst>
                                          <p:attrName>ppt_y</p:attrName>
                                        </p:attrNameLst>
                                      </p:cBhvr>
                                      <p:tavLst>
                                        <p:tav tm="0">
                                          <p:val>
                                            <p:strVal val="ppt_y"/>
                                          </p:val>
                                        </p:tav>
                                        <p:tav tm="100000">
                                          <p:val>
                                            <p:strVal val="ppt_y"/>
                                          </p:val>
                                        </p:tav>
                                      </p:tavLst>
                                    </p:anim>
                                    <p:set>
                                      <p:cBhvr>
                                        <p:cTn id="496" dur="1" fill="hold">
                                          <p:stCondLst>
                                            <p:cond delay="3249"/>
                                          </p:stCondLst>
                                        </p:cTn>
                                        <p:tgtEl>
                                          <p:spTgt spid="126"/>
                                        </p:tgtEl>
                                        <p:attrNameLst>
                                          <p:attrName>style.visibility</p:attrName>
                                        </p:attrNameLst>
                                      </p:cBhvr>
                                      <p:to>
                                        <p:strVal val="hidden"/>
                                      </p:to>
                                    </p:set>
                                  </p:childTnLst>
                                </p:cTn>
                              </p:par>
                              <p:par>
                                <p:cTn id="497" presetID="2" presetClass="exit" presetSubtype="2" fill="hold" nodeType="withEffect">
                                  <p:stCondLst>
                                    <p:cond delay="0"/>
                                  </p:stCondLst>
                                  <p:childTnLst>
                                    <p:anim calcmode="lin" valueType="num">
                                      <p:cBhvr additive="base">
                                        <p:cTn id="498" dur="3250"/>
                                        <p:tgtEl>
                                          <p:spTgt spid="127"/>
                                        </p:tgtEl>
                                        <p:attrNameLst>
                                          <p:attrName>ppt_x</p:attrName>
                                        </p:attrNameLst>
                                      </p:cBhvr>
                                      <p:tavLst>
                                        <p:tav tm="0">
                                          <p:val>
                                            <p:strVal val="ppt_x"/>
                                          </p:val>
                                        </p:tav>
                                        <p:tav tm="100000">
                                          <p:val>
                                            <p:strVal val="1+ppt_w/2"/>
                                          </p:val>
                                        </p:tav>
                                      </p:tavLst>
                                    </p:anim>
                                    <p:anim calcmode="lin" valueType="num">
                                      <p:cBhvr additive="base">
                                        <p:cTn id="499" dur="3250"/>
                                        <p:tgtEl>
                                          <p:spTgt spid="127"/>
                                        </p:tgtEl>
                                        <p:attrNameLst>
                                          <p:attrName>ppt_y</p:attrName>
                                        </p:attrNameLst>
                                      </p:cBhvr>
                                      <p:tavLst>
                                        <p:tav tm="0">
                                          <p:val>
                                            <p:strVal val="ppt_y"/>
                                          </p:val>
                                        </p:tav>
                                        <p:tav tm="100000">
                                          <p:val>
                                            <p:strVal val="ppt_y"/>
                                          </p:val>
                                        </p:tav>
                                      </p:tavLst>
                                    </p:anim>
                                    <p:set>
                                      <p:cBhvr>
                                        <p:cTn id="500" dur="1" fill="hold">
                                          <p:stCondLst>
                                            <p:cond delay="3249"/>
                                          </p:stCondLst>
                                        </p:cTn>
                                        <p:tgtEl>
                                          <p:spTgt spid="127"/>
                                        </p:tgtEl>
                                        <p:attrNameLst>
                                          <p:attrName>style.visibility</p:attrName>
                                        </p:attrNameLst>
                                      </p:cBhvr>
                                      <p:to>
                                        <p:strVal val="hidden"/>
                                      </p:to>
                                    </p:set>
                                  </p:childTnLst>
                                </p:cTn>
                              </p:par>
                              <p:par>
                                <p:cTn id="501" presetID="2" presetClass="exit" presetSubtype="2" fill="hold" nodeType="withEffect">
                                  <p:stCondLst>
                                    <p:cond delay="0"/>
                                  </p:stCondLst>
                                  <p:childTnLst>
                                    <p:anim calcmode="lin" valueType="num">
                                      <p:cBhvr additive="base">
                                        <p:cTn id="502" dur="3250"/>
                                        <p:tgtEl>
                                          <p:spTgt spid="128"/>
                                        </p:tgtEl>
                                        <p:attrNameLst>
                                          <p:attrName>ppt_x</p:attrName>
                                        </p:attrNameLst>
                                      </p:cBhvr>
                                      <p:tavLst>
                                        <p:tav tm="0">
                                          <p:val>
                                            <p:strVal val="ppt_x"/>
                                          </p:val>
                                        </p:tav>
                                        <p:tav tm="100000">
                                          <p:val>
                                            <p:strVal val="1+ppt_w/2"/>
                                          </p:val>
                                        </p:tav>
                                      </p:tavLst>
                                    </p:anim>
                                    <p:anim calcmode="lin" valueType="num">
                                      <p:cBhvr additive="base">
                                        <p:cTn id="503" dur="3250"/>
                                        <p:tgtEl>
                                          <p:spTgt spid="128"/>
                                        </p:tgtEl>
                                        <p:attrNameLst>
                                          <p:attrName>ppt_y</p:attrName>
                                        </p:attrNameLst>
                                      </p:cBhvr>
                                      <p:tavLst>
                                        <p:tav tm="0">
                                          <p:val>
                                            <p:strVal val="ppt_y"/>
                                          </p:val>
                                        </p:tav>
                                        <p:tav tm="100000">
                                          <p:val>
                                            <p:strVal val="ppt_y"/>
                                          </p:val>
                                        </p:tav>
                                      </p:tavLst>
                                    </p:anim>
                                    <p:set>
                                      <p:cBhvr>
                                        <p:cTn id="504" dur="1" fill="hold">
                                          <p:stCondLst>
                                            <p:cond delay="3249"/>
                                          </p:stCondLst>
                                        </p:cTn>
                                        <p:tgtEl>
                                          <p:spTgt spid="128"/>
                                        </p:tgtEl>
                                        <p:attrNameLst>
                                          <p:attrName>style.visibility</p:attrName>
                                        </p:attrNameLst>
                                      </p:cBhvr>
                                      <p:to>
                                        <p:strVal val="hidden"/>
                                      </p:to>
                                    </p:set>
                                  </p:childTnLst>
                                </p:cTn>
                              </p:par>
                              <p:par>
                                <p:cTn id="505" presetID="2" presetClass="exit" presetSubtype="2" fill="hold" nodeType="withEffect">
                                  <p:stCondLst>
                                    <p:cond delay="0"/>
                                  </p:stCondLst>
                                  <p:childTnLst>
                                    <p:anim calcmode="lin" valueType="num">
                                      <p:cBhvr additive="base">
                                        <p:cTn id="506" dur="3250"/>
                                        <p:tgtEl>
                                          <p:spTgt spid="129"/>
                                        </p:tgtEl>
                                        <p:attrNameLst>
                                          <p:attrName>ppt_x</p:attrName>
                                        </p:attrNameLst>
                                      </p:cBhvr>
                                      <p:tavLst>
                                        <p:tav tm="0">
                                          <p:val>
                                            <p:strVal val="ppt_x"/>
                                          </p:val>
                                        </p:tav>
                                        <p:tav tm="100000">
                                          <p:val>
                                            <p:strVal val="1+ppt_w/2"/>
                                          </p:val>
                                        </p:tav>
                                      </p:tavLst>
                                    </p:anim>
                                    <p:anim calcmode="lin" valueType="num">
                                      <p:cBhvr additive="base">
                                        <p:cTn id="507" dur="3250"/>
                                        <p:tgtEl>
                                          <p:spTgt spid="129"/>
                                        </p:tgtEl>
                                        <p:attrNameLst>
                                          <p:attrName>ppt_y</p:attrName>
                                        </p:attrNameLst>
                                      </p:cBhvr>
                                      <p:tavLst>
                                        <p:tav tm="0">
                                          <p:val>
                                            <p:strVal val="ppt_y"/>
                                          </p:val>
                                        </p:tav>
                                        <p:tav tm="100000">
                                          <p:val>
                                            <p:strVal val="ppt_y"/>
                                          </p:val>
                                        </p:tav>
                                      </p:tavLst>
                                    </p:anim>
                                    <p:set>
                                      <p:cBhvr>
                                        <p:cTn id="508" dur="1" fill="hold">
                                          <p:stCondLst>
                                            <p:cond delay="3249"/>
                                          </p:stCondLst>
                                        </p:cTn>
                                        <p:tgtEl>
                                          <p:spTgt spid="129"/>
                                        </p:tgtEl>
                                        <p:attrNameLst>
                                          <p:attrName>style.visibility</p:attrName>
                                        </p:attrNameLst>
                                      </p:cBhvr>
                                      <p:to>
                                        <p:strVal val="hidden"/>
                                      </p:to>
                                    </p:set>
                                  </p:childTnLst>
                                </p:cTn>
                              </p:par>
                              <p:par>
                                <p:cTn id="509" presetID="2" presetClass="exit" presetSubtype="2" fill="hold"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ppt_y"/>
                                          </p:val>
                                        </p:tav>
                                      </p:tavLst>
                                    </p:anim>
                                    <p:set>
                                      <p:cBhvr>
                                        <p:cTn id="512" dur="1" fill="hold">
                                          <p:stCondLst>
                                            <p:cond delay="3249"/>
                                          </p:stCondLst>
                                        </p:cTn>
                                        <p:tgtEl>
                                          <p:spTgt spid="130"/>
                                        </p:tgtEl>
                                        <p:attrNameLst>
                                          <p:attrName>style.visibility</p:attrName>
                                        </p:attrNameLst>
                                      </p:cBhvr>
                                      <p:to>
                                        <p:strVal val="hidden"/>
                                      </p:to>
                                    </p:set>
                                  </p:childTnLst>
                                </p:cTn>
                              </p:par>
                              <p:par>
                                <p:cTn id="513" presetID="2" presetClass="exit" presetSubtype="2" fill="hold" nodeType="withEffect">
                                  <p:stCondLst>
                                    <p:cond delay="0"/>
                                  </p:stCondLst>
                                  <p:childTnLst>
                                    <p:anim calcmode="lin" valueType="num">
                                      <p:cBhvr additive="base">
                                        <p:cTn id="514" dur="3250"/>
                                        <p:tgtEl>
                                          <p:spTgt spid="131"/>
                                        </p:tgtEl>
                                        <p:attrNameLst>
                                          <p:attrName>ppt_x</p:attrName>
                                        </p:attrNameLst>
                                      </p:cBhvr>
                                      <p:tavLst>
                                        <p:tav tm="0">
                                          <p:val>
                                            <p:strVal val="ppt_x"/>
                                          </p:val>
                                        </p:tav>
                                        <p:tav tm="100000">
                                          <p:val>
                                            <p:strVal val="1+ppt_w/2"/>
                                          </p:val>
                                        </p:tav>
                                      </p:tavLst>
                                    </p:anim>
                                    <p:anim calcmode="lin" valueType="num">
                                      <p:cBhvr additive="base">
                                        <p:cTn id="515" dur="3250"/>
                                        <p:tgtEl>
                                          <p:spTgt spid="131"/>
                                        </p:tgtEl>
                                        <p:attrNameLst>
                                          <p:attrName>ppt_y</p:attrName>
                                        </p:attrNameLst>
                                      </p:cBhvr>
                                      <p:tavLst>
                                        <p:tav tm="0">
                                          <p:val>
                                            <p:strVal val="ppt_y"/>
                                          </p:val>
                                        </p:tav>
                                        <p:tav tm="100000">
                                          <p:val>
                                            <p:strVal val="ppt_y"/>
                                          </p:val>
                                        </p:tav>
                                      </p:tavLst>
                                    </p:anim>
                                    <p:set>
                                      <p:cBhvr>
                                        <p:cTn id="516" dur="1" fill="hold">
                                          <p:stCondLst>
                                            <p:cond delay="3249"/>
                                          </p:stCondLst>
                                        </p:cTn>
                                        <p:tgtEl>
                                          <p:spTgt spid="131"/>
                                        </p:tgtEl>
                                        <p:attrNameLst>
                                          <p:attrName>style.visibility</p:attrName>
                                        </p:attrNameLst>
                                      </p:cBhvr>
                                      <p:to>
                                        <p:strVal val="hidden"/>
                                      </p:to>
                                    </p:set>
                                  </p:childTnLst>
                                </p:cTn>
                              </p:par>
                              <p:par>
                                <p:cTn id="517" presetID="2" presetClass="exit" presetSubtype="2" fill="hold" nodeType="withEffect">
                                  <p:stCondLst>
                                    <p:cond delay="0"/>
                                  </p:stCondLst>
                                  <p:childTnLst>
                                    <p:anim calcmode="lin" valueType="num">
                                      <p:cBhvr additive="base">
                                        <p:cTn id="518" dur="3250"/>
                                        <p:tgtEl>
                                          <p:spTgt spid="132"/>
                                        </p:tgtEl>
                                        <p:attrNameLst>
                                          <p:attrName>ppt_x</p:attrName>
                                        </p:attrNameLst>
                                      </p:cBhvr>
                                      <p:tavLst>
                                        <p:tav tm="0">
                                          <p:val>
                                            <p:strVal val="ppt_x"/>
                                          </p:val>
                                        </p:tav>
                                        <p:tav tm="100000">
                                          <p:val>
                                            <p:strVal val="1+ppt_w/2"/>
                                          </p:val>
                                        </p:tav>
                                      </p:tavLst>
                                    </p:anim>
                                    <p:anim calcmode="lin" valueType="num">
                                      <p:cBhvr additive="base">
                                        <p:cTn id="519" dur="3250"/>
                                        <p:tgtEl>
                                          <p:spTgt spid="132"/>
                                        </p:tgtEl>
                                        <p:attrNameLst>
                                          <p:attrName>ppt_y</p:attrName>
                                        </p:attrNameLst>
                                      </p:cBhvr>
                                      <p:tavLst>
                                        <p:tav tm="0">
                                          <p:val>
                                            <p:strVal val="ppt_y"/>
                                          </p:val>
                                        </p:tav>
                                        <p:tav tm="100000">
                                          <p:val>
                                            <p:strVal val="ppt_y"/>
                                          </p:val>
                                        </p:tav>
                                      </p:tavLst>
                                    </p:anim>
                                    <p:set>
                                      <p:cBhvr>
                                        <p:cTn id="520" dur="1" fill="hold">
                                          <p:stCondLst>
                                            <p:cond delay="3249"/>
                                          </p:stCondLst>
                                        </p:cTn>
                                        <p:tgtEl>
                                          <p:spTgt spid="132"/>
                                        </p:tgtEl>
                                        <p:attrNameLst>
                                          <p:attrName>style.visibility</p:attrName>
                                        </p:attrNameLst>
                                      </p:cBhvr>
                                      <p:to>
                                        <p:strVal val="hidden"/>
                                      </p:to>
                                    </p:set>
                                  </p:childTnLst>
                                </p:cTn>
                              </p:par>
                              <p:par>
                                <p:cTn id="521" presetID="2" presetClass="exit" presetSubtype="2" fill="hold" nodeType="withEffect">
                                  <p:stCondLst>
                                    <p:cond delay="0"/>
                                  </p:stCondLst>
                                  <p:childTnLst>
                                    <p:anim calcmode="lin" valueType="num">
                                      <p:cBhvr additive="base">
                                        <p:cTn id="522" dur="3250"/>
                                        <p:tgtEl>
                                          <p:spTgt spid="133"/>
                                        </p:tgtEl>
                                        <p:attrNameLst>
                                          <p:attrName>ppt_x</p:attrName>
                                        </p:attrNameLst>
                                      </p:cBhvr>
                                      <p:tavLst>
                                        <p:tav tm="0">
                                          <p:val>
                                            <p:strVal val="ppt_x"/>
                                          </p:val>
                                        </p:tav>
                                        <p:tav tm="100000">
                                          <p:val>
                                            <p:strVal val="1+ppt_w/2"/>
                                          </p:val>
                                        </p:tav>
                                      </p:tavLst>
                                    </p:anim>
                                    <p:anim calcmode="lin" valueType="num">
                                      <p:cBhvr additive="base">
                                        <p:cTn id="523" dur="3250"/>
                                        <p:tgtEl>
                                          <p:spTgt spid="133"/>
                                        </p:tgtEl>
                                        <p:attrNameLst>
                                          <p:attrName>ppt_y</p:attrName>
                                        </p:attrNameLst>
                                      </p:cBhvr>
                                      <p:tavLst>
                                        <p:tav tm="0">
                                          <p:val>
                                            <p:strVal val="ppt_y"/>
                                          </p:val>
                                        </p:tav>
                                        <p:tav tm="100000">
                                          <p:val>
                                            <p:strVal val="ppt_y"/>
                                          </p:val>
                                        </p:tav>
                                      </p:tavLst>
                                    </p:anim>
                                    <p:set>
                                      <p:cBhvr>
                                        <p:cTn id="524" dur="1" fill="hold">
                                          <p:stCondLst>
                                            <p:cond delay="3249"/>
                                          </p:stCondLst>
                                        </p:cTn>
                                        <p:tgtEl>
                                          <p:spTgt spid="133"/>
                                        </p:tgtEl>
                                        <p:attrNameLst>
                                          <p:attrName>style.visibility</p:attrName>
                                        </p:attrNameLst>
                                      </p:cBhvr>
                                      <p:to>
                                        <p:strVal val="hidden"/>
                                      </p:to>
                                    </p:set>
                                  </p:childTnLst>
                                </p:cTn>
                              </p:par>
                              <p:par>
                                <p:cTn id="525" presetID="2" presetClass="exit" presetSubtype="2" fill="hold" nodeType="withEffect">
                                  <p:stCondLst>
                                    <p:cond delay="0"/>
                                  </p:stCondLst>
                                  <p:childTnLst>
                                    <p:anim calcmode="lin" valueType="num">
                                      <p:cBhvr additive="base">
                                        <p:cTn id="526" dur="3250"/>
                                        <p:tgtEl>
                                          <p:spTgt spid="134"/>
                                        </p:tgtEl>
                                        <p:attrNameLst>
                                          <p:attrName>ppt_x</p:attrName>
                                        </p:attrNameLst>
                                      </p:cBhvr>
                                      <p:tavLst>
                                        <p:tav tm="0">
                                          <p:val>
                                            <p:strVal val="ppt_x"/>
                                          </p:val>
                                        </p:tav>
                                        <p:tav tm="100000">
                                          <p:val>
                                            <p:strVal val="1+ppt_w/2"/>
                                          </p:val>
                                        </p:tav>
                                      </p:tavLst>
                                    </p:anim>
                                    <p:anim calcmode="lin" valueType="num">
                                      <p:cBhvr additive="base">
                                        <p:cTn id="527" dur="3250"/>
                                        <p:tgtEl>
                                          <p:spTgt spid="134"/>
                                        </p:tgtEl>
                                        <p:attrNameLst>
                                          <p:attrName>ppt_y</p:attrName>
                                        </p:attrNameLst>
                                      </p:cBhvr>
                                      <p:tavLst>
                                        <p:tav tm="0">
                                          <p:val>
                                            <p:strVal val="ppt_y"/>
                                          </p:val>
                                        </p:tav>
                                        <p:tav tm="100000">
                                          <p:val>
                                            <p:strVal val="ppt_y"/>
                                          </p:val>
                                        </p:tav>
                                      </p:tavLst>
                                    </p:anim>
                                    <p:set>
                                      <p:cBhvr>
                                        <p:cTn id="528" dur="1" fill="hold">
                                          <p:stCondLst>
                                            <p:cond delay="3249"/>
                                          </p:stCondLst>
                                        </p:cTn>
                                        <p:tgtEl>
                                          <p:spTgt spid="134"/>
                                        </p:tgtEl>
                                        <p:attrNameLst>
                                          <p:attrName>style.visibility</p:attrName>
                                        </p:attrNameLst>
                                      </p:cBhvr>
                                      <p:to>
                                        <p:strVal val="hidden"/>
                                      </p:to>
                                    </p:set>
                                  </p:childTnLst>
                                </p:cTn>
                              </p:par>
                              <p:par>
                                <p:cTn id="529" presetID="2" presetClass="exit" presetSubtype="2" fill="hold" nodeType="withEffect">
                                  <p:stCondLst>
                                    <p:cond delay="0"/>
                                  </p:stCondLst>
                                  <p:childTnLst>
                                    <p:anim calcmode="lin" valueType="num">
                                      <p:cBhvr additive="base">
                                        <p:cTn id="530" dur="3250"/>
                                        <p:tgtEl>
                                          <p:spTgt spid="135"/>
                                        </p:tgtEl>
                                        <p:attrNameLst>
                                          <p:attrName>ppt_x</p:attrName>
                                        </p:attrNameLst>
                                      </p:cBhvr>
                                      <p:tavLst>
                                        <p:tav tm="0">
                                          <p:val>
                                            <p:strVal val="ppt_x"/>
                                          </p:val>
                                        </p:tav>
                                        <p:tav tm="100000">
                                          <p:val>
                                            <p:strVal val="1+ppt_w/2"/>
                                          </p:val>
                                        </p:tav>
                                      </p:tavLst>
                                    </p:anim>
                                    <p:anim calcmode="lin" valueType="num">
                                      <p:cBhvr additive="base">
                                        <p:cTn id="531" dur="3250"/>
                                        <p:tgtEl>
                                          <p:spTgt spid="135"/>
                                        </p:tgtEl>
                                        <p:attrNameLst>
                                          <p:attrName>ppt_y</p:attrName>
                                        </p:attrNameLst>
                                      </p:cBhvr>
                                      <p:tavLst>
                                        <p:tav tm="0">
                                          <p:val>
                                            <p:strVal val="ppt_y"/>
                                          </p:val>
                                        </p:tav>
                                        <p:tav tm="100000">
                                          <p:val>
                                            <p:strVal val="ppt_y"/>
                                          </p:val>
                                        </p:tav>
                                      </p:tavLst>
                                    </p:anim>
                                    <p:set>
                                      <p:cBhvr>
                                        <p:cTn id="532" dur="1" fill="hold">
                                          <p:stCondLst>
                                            <p:cond delay="3249"/>
                                          </p:stCondLst>
                                        </p:cTn>
                                        <p:tgtEl>
                                          <p:spTgt spid="135"/>
                                        </p:tgtEl>
                                        <p:attrNameLst>
                                          <p:attrName>style.visibility</p:attrName>
                                        </p:attrNameLst>
                                      </p:cBhvr>
                                      <p:to>
                                        <p:strVal val="hidden"/>
                                      </p:to>
                                    </p:set>
                                  </p:childTnLst>
                                </p:cTn>
                              </p:par>
                              <p:par>
                                <p:cTn id="533" presetID="2" presetClass="exit" presetSubtype="2" fill="hold" nodeType="withEffect">
                                  <p:stCondLst>
                                    <p:cond delay="0"/>
                                  </p:stCondLst>
                                  <p:childTnLst>
                                    <p:anim calcmode="lin" valueType="num">
                                      <p:cBhvr additive="base">
                                        <p:cTn id="534" dur="3250"/>
                                        <p:tgtEl>
                                          <p:spTgt spid="136"/>
                                        </p:tgtEl>
                                        <p:attrNameLst>
                                          <p:attrName>ppt_x</p:attrName>
                                        </p:attrNameLst>
                                      </p:cBhvr>
                                      <p:tavLst>
                                        <p:tav tm="0">
                                          <p:val>
                                            <p:strVal val="ppt_x"/>
                                          </p:val>
                                        </p:tav>
                                        <p:tav tm="100000">
                                          <p:val>
                                            <p:strVal val="1+ppt_w/2"/>
                                          </p:val>
                                        </p:tav>
                                      </p:tavLst>
                                    </p:anim>
                                    <p:anim calcmode="lin" valueType="num">
                                      <p:cBhvr additive="base">
                                        <p:cTn id="535" dur="3250"/>
                                        <p:tgtEl>
                                          <p:spTgt spid="136"/>
                                        </p:tgtEl>
                                        <p:attrNameLst>
                                          <p:attrName>ppt_y</p:attrName>
                                        </p:attrNameLst>
                                      </p:cBhvr>
                                      <p:tavLst>
                                        <p:tav tm="0">
                                          <p:val>
                                            <p:strVal val="ppt_y"/>
                                          </p:val>
                                        </p:tav>
                                        <p:tav tm="100000">
                                          <p:val>
                                            <p:strVal val="ppt_y"/>
                                          </p:val>
                                        </p:tav>
                                      </p:tavLst>
                                    </p:anim>
                                    <p:set>
                                      <p:cBhvr>
                                        <p:cTn id="536" dur="1" fill="hold">
                                          <p:stCondLst>
                                            <p:cond delay="3249"/>
                                          </p:stCondLst>
                                        </p:cTn>
                                        <p:tgtEl>
                                          <p:spTgt spid="136"/>
                                        </p:tgtEl>
                                        <p:attrNameLst>
                                          <p:attrName>style.visibility</p:attrName>
                                        </p:attrNameLst>
                                      </p:cBhvr>
                                      <p:to>
                                        <p:strVal val="hidden"/>
                                      </p:to>
                                    </p:set>
                                  </p:childTnLst>
                                </p:cTn>
                              </p:par>
                              <p:par>
                                <p:cTn id="537" presetID="2" presetClass="exit" presetSubtype="2" fill="hold" nodeType="withEffect">
                                  <p:stCondLst>
                                    <p:cond delay="0"/>
                                  </p:stCondLst>
                                  <p:childTnLst>
                                    <p:anim calcmode="lin" valueType="num">
                                      <p:cBhvr additive="base">
                                        <p:cTn id="538" dur="3250"/>
                                        <p:tgtEl>
                                          <p:spTgt spid="137"/>
                                        </p:tgtEl>
                                        <p:attrNameLst>
                                          <p:attrName>ppt_x</p:attrName>
                                        </p:attrNameLst>
                                      </p:cBhvr>
                                      <p:tavLst>
                                        <p:tav tm="0">
                                          <p:val>
                                            <p:strVal val="ppt_x"/>
                                          </p:val>
                                        </p:tav>
                                        <p:tav tm="100000">
                                          <p:val>
                                            <p:strVal val="1+ppt_w/2"/>
                                          </p:val>
                                        </p:tav>
                                      </p:tavLst>
                                    </p:anim>
                                    <p:anim calcmode="lin" valueType="num">
                                      <p:cBhvr additive="base">
                                        <p:cTn id="539" dur="3250"/>
                                        <p:tgtEl>
                                          <p:spTgt spid="137"/>
                                        </p:tgtEl>
                                        <p:attrNameLst>
                                          <p:attrName>ppt_y</p:attrName>
                                        </p:attrNameLst>
                                      </p:cBhvr>
                                      <p:tavLst>
                                        <p:tav tm="0">
                                          <p:val>
                                            <p:strVal val="ppt_y"/>
                                          </p:val>
                                        </p:tav>
                                        <p:tav tm="100000">
                                          <p:val>
                                            <p:strVal val="ppt_y"/>
                                          </p:val>
                                        </p:tav>
                                      </p:tavLst>
                                    </p:anim>
                                    <p:set>
                                      <p:cBhvr>
                                        <p:cTn id="540" dur="1" fill="hold">
                                          <p:stCondLst>
                                            <p:cond delay="3249"/>
                                          </p:stCondLst>
                                        </p:cTn>
                                        <p:tgtEl>
                                          <p:spTgt spid="137"/>
                                        </p:tgtEl>
                                        <p:attrNameLst>
                                          <p:attrName>style.visibility</p:attrName>
                                        </p:attrNameLst>
                                      </p:cBhvr>
                                      <p:to>
                                        <p:strVal val="hidden"/>
                                      </p:to>
                                    </p:set>
                                  </p:childTnLst>
                                </p:cTn>
                              </p:par>
                              <p:par>
                                <p:cTn id="541" presetID="2" presetClass="exit" presetSubtype="2" fill="hold" nodeType="withEffect">
                                  <p:stCondLst>
                                    <p:cond delay="0"/>
                                  </p:stCondLst>
                                  <p:childTnLst>
                                    <p:anim calcmode="lin" valueType="num">
                                      <p:cBhvr additive="base">
                                        <p:cTn id="542" dur="3250"/>
                                        <p:tgtEl>
                                          <p:spTgt spid="138"/>
                                        </p:tgtEl>
                                        <p:attrNameLst>
                                          <p:attrName>ppt_x</p:attrName>
                                        </p:attrNameLst>
                                      </p:cBhvr>
                                      <p:tavLst>
                                        <p:tav tm="0">
                                          <p:val>
                                            <p:strVal val="ppt_x"/>
                                          </p:val>
                                        </p:tav>
                                        <p:tav tm="100000">
                                          <p:val>
                                            <p:strVal val="1+ppt_w/2"/>
                                          </p:val>
                                        </p:tav>
                                      </p:tavLst>
                                    </p:anim>
                                    <p:anim calcmode="lin" valueType="num">
                                      <p:cBhvr additive="base">
                                        <p:cTn id="543" dur="3250"/>
                                        <p:tgtEl>
                                          <p:spTgt spid="138"/>
                                        </p:tgtEl>
                                        <p:attrNameLst>
                                          <p:attrName>ppt_y</p:attrName>
                                        </p:attrNameLst>
                                      </p:cBhvr>
                                      <p:tavLst>
                                        <p:tav tm="0">
                                          <p:val>
                                            <p:strVal val="ppt_y"/>
                                          </p:val>
                                        </p:tav>
                                        <p:tav tm="100000">
                                          <p:val>
                                            <p:strVal val="ppt_y"/>
                                          </p:val>
                                        </p:tav>
                                      </p:tavLst>
                                    </p:anim>
                                    <p:set>
                                      <p:cBhvr>
                                        <p:cTn id="544" dur="1" fill="hold">
                                          <p:stCondLst>
                                            <p:cond delay="3249"/>
                                          </p:stCondLst>
                                        </p:cTn>
                                        <p:tgtEl>
                                          <p:spTgt spid="138"/>
                                        </p:tgtEl>
                                        <p:attrNameLst>
                                          <p:attrName>style.visibility</p:attrName>
                                        </p:attrNameLst>
                                      </p:cBhvr>
                                      <p:to>
                                        <p:strVal val="hidden"/>
                                      </p:to>
                                    </p:set>
                                  </p:childTnLst>
                                </p:cTn>
                              </p:par>
                              <p:par>
                                <p:cTn id="545" presetID="2" presetClass="exit" presetSubtype="2" fill="hold" nodeType="withEffect">
                                  <p:stCondLst>
                                    <p:cond delay="0"/>
                                  </p:stCondLst>
                                  <p:childTnLst>
                                    <p:anim calcmode="lin" valueType="num">
                                      <p:cBhvr additive="base">
                                        <p:cTn id="546" dur="3250"/>
                                        <p:tgtEl>
                                          <p:spTgt spid="139"/>
                                        </p:tgtEl>
                                        <p:attrNameLst>
                                          <p:attrName>ppt_x</p:attrName>
                                        </p:attrNameLst>
                                      </p:cBhvr>
                                      <p:tavLst>
                                        <p:tav tm="0">
                                          <p:val>
                                            <p:strVal val="ppt_x"/>
                                          </p:val>
                                        </p:tav>
                                        <p:tav tm="100000">
                                          <p:val>
                                            <p:strVal val="1+ppt_w/2"/>
                                          </p:val>
                                        </p:tav>
                                      </p:tavLst>
                                    </p:anim>
                                    <p:anim calcmode="lin" valueType="num">
                                      <p:cBhvr additive="base">
                                        <p:cTn id="547" dur="3250"/>
                                        <p:tgtEl>
                                          <p:spTgt spid="139"/>
                                        </p:tgtEl>
                                        <p:attrNameLst>
                                          <p:attrName>ppt_y</p:attrName>
                                        </p:attrNameLst>
                                      </p:cBhvr>
                                      <p:tavLst>
                                        <p:tav tm="0">
                                          <p:val>
                                            <p:strVal val="ppt_y"/>
                                          </p:val>
                                        </p:tav>
                                        <p:tav tm="100000">
                                          <p:val>
                                            <p:strVal val="ppt_y"/>
                                          </p:val>
                                        </p:tav>
                                      </p:tavLst>
                                    </p:anim>
                                    <p:set>
                                      <p:cBhvr>
                                        <p:cTn id="548" dur="1" fill="hold">
                                          <p:stCondLst>
                                            <p:cond delay="3249"/>
                                          </p:stCondLst>
                                        </p:cTn>
                                        <p:tgtEl>
                                          <p:spTgt spid="139"/>
                                        </p:tgtEl>
                                        <p:attrNameLst>
                                          <p:attrName>style.visibility</p:attrName>
                                        </p:attrNameLst>
                                      </p:cBhvr>
                                      <p:to>
                                        <p:strVal val="hidden"/>
                                      </p:to>
                                    </p:set>
                                  </p:childTnLst>
                                </p:cTn>
                              </p:par>
                              <p:par>
                                <p:cTn id="549" presetID="2" presetClass="exit" presetSubtype="2" fill="hold" nodeType="withEffect">
                                  <p:stCondLst>
                                    <p:cond delay="0"/>
                                  </p:stCondLst>
                                  <p:childTnLst>
                                    <p:anim calcmode="lin" valueType="num">
                                      <p:cBhvr additive="base">
                                        <p:cTn id="550" dur="3250"/>
                                        <p:tgtEl>
                                          <p:spTgt spid="140"/>
                                        </p:tgtEl>
                                        <p:attrNameLst>
                                          <p:attrName>ppt_x</p:attrName>
                                        </p:attrNameLst>
                                      </p:cBhvr>
                                      <p:tavLst>
                                        <p:tav tm="0">
                                          <p:val>
                                            <p:strVal val="ppt_x"/>
                                          </p:val>
                                        </p:tav>
                                        <p:tav tm="100000">
                                          <p:val>
                                            <p:strVal val="1+ppt_w/2"/>
                                          </p:val>
                                        </p:tav>
                                      </p:tavLst>
                                    </p:anim>
                                    <p:anim calcmode="lin" valueType="num">
                                      <p:cBhvr additive="base">
                                        <p:cTn id="551" dur="3250"/>
                                        <p:tgtEl>
                                          <p:spTgt spid="140"/>
                                        </p:tgtEl>
                                        <p:attrNameLst>
                                          <p:attrName>ppt_y</p:attrName>
                                        </p:attrNameLst>
                                      </p:cBhvr>
                                      <p:tavLst>
                                        <p:tav tm="0">
                                          <p:val>
                                            <p:strVal val="ppt_y"/>
                                          </p:val>
                                        </p:tav>
                                        <p:tav tm="100000">
                                          <p:val>
                                            <p:strVal val="ppt_y"/>
                                          </p:val>
                                        </p:tav>
                                      </p:tavLst>
                                    </p:anim>
                                    <p:set>
                                      <p:cBhvr>
                                        <p:cTn id="552" dur="1" fill="hold">
                                          <p:stCondLst>
                                            <p:cond delay="3249"/>
                                          </p:stCondLst>
                                        </p:cTn>
                                        <p:tgtEl>
                                          <p:spTgt spid="140"/>
                                        </p:tgtEl>
                                        <p:attrNameLst>
                                          <p:attrName>style.visibility</p:attrName>
                                        </p:attrNameLst>
                                      </p:cBhvr>
                                      <p:to>
                                        <p:strVal val="hidden"/>
                                      </p:to>
                                    </p:set>
                                  </p:childTnLst>
                                </p:cTn>
                              </p:par>
                              <p:par>
                                <p:cTn id="553" presetID="2" presetClass="exit" presetSubtype="2" fill="hold" nodeType="withEffect">
                                  <p:stCondLst>
                                    <p:cond delay="0"/>
                                  </p:stCondLst>
                                  <p:childTnLst>
                                    <p:anim calcmode="lin" valueType="num">
                                      <p:cBhvr additive="base">
                                        <p:cTn id="554" dur="3250"/>
                                        <p:tgtEl>
                                          <p:spTgt spid="141"/>
                                        </p:tgtEl>
                                        <p:attrNameLst>
                                          <p:attrName>ppt_x</p:attrName>
                                        </p:attrNameLst>
                                      </p:cBhvr>
                                      <p:tavLst>
                                        <p:tav tm="0">
                                          <p:val>
                                            <p:strVal val="ppt_x"/>
                                          </p:val>
                                        </p:tav>
                                        <p:tav tm="100000">
                                          <p:val>
                                            <p:strVal val="1+ppt_w/2"/>
                                          </p:val>
                                        </p:tav>
                                      </p:tavLst>
                                    </p:anim>
                                    <p:anim calcmode="lin" valueType="num">
                                      <p:cBhvr additive="base">
                                        <p:cTn id="555" dur="3250"/>
                                        <p:tgtEl>
                                          <p:spTgt spid="141"/>
                                        </p:tgtEl>
                                        <p:attrNameLst>
                                          <p:attrName>ppt_y</p:attrName>
                                        </p:attrNameLst>
                                      </p:cBhvr>
                                      <p:tavLst>
                                        <p:tav tm="0">
                                          <p:val>
                                            <p:strVal val="ppt_y"/>
                                          </p:val>
                                        </p:tav>
                                        <p:tav tm="100000">
                                          <p:val>
                                            <p:strVal val="ppt_y"/>
                                          </p:val>
                                        </p:tav>
                                      </p:tavLst>
                                    </p:anim>
                                    <p:set>
                                      <p:cBhvr>
                                        <p:cTn id="556" dur="1" fill="hold">
                                          <p:stCondLst>
                                            <p:cond delay="3249"/>
                                          </p:stCondLst>
                                        </p:cTn>
                                        <p:tgtEl>
                                          <p:spTgt spid="141"/>
                                        </p:tgtEl>
                                        <p:attrNameLst>
                                          <p:attrName>style.visibility</p:attrName>
                                        </p:attrNameLst>
                                      </p:cBhvr>
                                      <p:to>
                                        <p:strVal val="hidden"/>
                                      </p:to>
                                    </p:set>
                                  </p:childTnLst>
                                </p:cTn>
                              </p:par>
                              <p:par>
                                <p:cTn id="557" presetID="2" presetClass="exit" presetSubtype="2" fill="hold" nodeType="withEffect">
                                  <p:stCondLst>
                                    <p:cond delay="0"/>
                                  </p:stCondLst>
                                  <p:childTnLst>
                                    <p:anim calcmode="lin" valueType="num">
                                      <p:cBhvr additive="base">
                                        <p:cTn id="558" dur="3250"/>
                                        <p:tgtEl>
                                          <p:spTgt spid="142"/>
                                        </p:tgtEl>
                                        <p:attrNameLst>
                                          <p:attrName>ppt_x</p:attrName>
                                        </p:attrNameLst>
                                      </p:cBhvr>
                                      <p:tavLst>
                                        <p:tav tm="0">
                                          <p:val>
                                            <p:strVal val="ppt_x"/>
                                          </p:val>
                                        </p:tav>
                                        <p:tav tm="100000">
                                          <p:val>
                                            <p:strVal val="1+ppt_w/2"/>
                                          </p:val>
                                        </p:tav>
                                      </p:tavLst>
                                    </p:anim>
                                    <p:anim calcmode="lin" valueType="num">
                                      <p:cBhvr additive="base">
                                        <p:cTn id="559" dur="3250"/>
                                        <p:tgtEl>
                                          <p:spTgt spid="142"/>
                                        </p:tgtEl>
                                        <p:attrNameLst>
                                          <p:attrName>ppt_y</p:attrName>
                                        </p:attrNameLst>
                                      </p:cBhvr>
                                      <p:tavLst>
                                        <p:tav tm="0">
                                          <p:val>
                                            <p:strVal val="ppt_y"/>
                                          </p:val>
                                        </p:tav>
                                        <p:tav tm="100000">
                                          <p:val>
                                            <p:strVal val="ppt_y"/>
                                          </p:val>
                                        </p:tav>
                                      </p:tavLst>
                                    </p:anim>
                                    <p:set>
                                      <p:cBhvr>
                                        <p:cTn id="560" dur="1" fill="hold">
                                          <p:stCondLst>
                                            <p:cond delay="3249"/>
                                          </p:stCondLst>
                                        </p:cTn>
                                        <p:tgtEl>
                                          <p:spTgt spid="142"/>
                                        </p:tgtEl>
                                        <p:attrNameLst>
                                          <p:attrName>style.visibility</p:attrName>
                                        </p:attrNameLst>
                                      </p:cBhvr>
                                      <p:to>
                                        <p:strVal val="hidden"/>
                                      </p:to>
                                    </p:set>
                                  </p:childTnLst>
                                </p:cTn>
                              </p:par>
                              <p:par>
                                <p:cTn id="561" presetID="2" presetClass="exit" presetSubtype="2" fill="hold" nodeType="withEffect">
                                  <p:stCondLst>
                                    <p:cond delay="0"/>
                                  </p:stCondLst>
                                  <p:childTnLst>
                                    <p:anim calcmode="lin" valueType="num">
                                      <p:cBhvr additive="base">
                                        <p:cTn id="562" dur="3250"/>
                                        <p:tgtEl>
                                          <p:spTgt spid="143"/>
                                        </p:tgtEl>
                                        <p:attrNameLst>
                                          <p:attrName>ppt_x</p:attrName>
                                        </p:attrNameLst>
                                      </p:cBhvr>
                                      <p:tavLst>
                                        <p:tav tm="0">
                                          <p:val>
                                            <p:strVal val="ppt_x"/>
                                          </p:val>
                                        </p:tav>
                                        <p:tav tm="100000">
                                          <p:val>
                                            <p:strVal val="1+ppt_w/2"/>
                                          </p:val>
                                        </p:tav>
                                      </p:tavLst>
                                    </p:anim>
                                    <p:anim calcmode="lin" valueType="num">
                                      <p:cBhvr additive="base">
                                        <p:cTn id="563" dur="3250"/>
                                        <p:tgtEl>
                                          <p:spTgt spid="143"/>
                                        </p:tgtEl>
                                        <p:attrNameLst>
                                          <p:attrName>ppt_y</p:attrName>
                                        </p:attrNameLst>
                                      </p:cBhvr>
                                      <p:tavLst>
                                        <p:tav tm="0">
                                          <p:val>
                                            <p:strVal val="ppt_y"/>
                                          </p:val>
                                        </p:tav>
                                        <p:tav tm="100000">
                                          <p:val>
                                            <p:strVal val="ppt_y"/>
                                          </p:val>
                                        </p:tav>
                                      </p:tavLst>
                                    </p:anim>
                                    <p:set>
                                      <p:cBhvr>
                                        <p:cTn id="564" dur="1" fill="hold">
                                          <p:stCondLst>
                                            <p:cond delay="3249"/>
                                          </p:stCondLst>
                                        </p:cTn>
                                        <p:tgtEl>
                                          <p:spTgt spid="143"/>
                                        </p:tgtEl>
                                        <p:attrNameLst>
                                          <p:attrName>style.visibility</p:attrName>
                                        </p:attrNameLst>
                                      </p:cBhvr>
                                      <p:to>
                                        <p:strVal val="hidden"/>
                                      </p:to>
                                    </p:set>
                                  </p:childTnLst>
                                </p:cTn>
                              </p:par>
                              <p:par>
                                <p:cTn id="565" presetID="2" presetClass="exit" presetSubtype="2" fill="hold" nodeType="withEffect">
                                  <p:stCondLst>
                                    <p:cond delay="0"/>
                                  </p:stCondLst>
                                  <p:childTnLst>
                                    <p:anim calcmode="lin" valueType="num">
                                      <p:cBhvr additive="base">
                                        <p:cTn id="566" dur="3250"/>
                                        <p:tgtEl>
                                          <p:spTgt spid="144"/>
                                        </p:tgtEl>
                                        <p:attrNameLst>
                                          <p:attrName>ppt_x</p:attrName>
                                        </p:attrNameLst>
                                      </p:cBhvr>
                                      <p:tavLst>
                                        <p:tav tm="0">
                                          <p:val>
                                            <p:strVal val="ppt_x"/>
                                          </p:val>
                                        </p:tav>
                                        <p:tav tm="100000">
                                          <p:val>
                                            <p:strVal val="1+ppt_w/2"/>
                                          </p:val>
                                        </p:tav>
                                      </p:tavLst>
                                    </p:anim>
                                    <p:anim calcmode="lin" valueType="num">
                                      <p:cBhvr additive="base">
                                        <p:cTn id="567" dur="3250"/>
                                        <p:tgtEl>
                                          <p:spTgt spid="144"/>
                                        </p:tgtEl>
                                        <p:attrNameLst>
                                          <p:attrName>ppt_y</p:attrName>
                                        </p:attrNameLst>
                                      </p:cBhvr>
                                      <p:tavLst>
                                        <p:tav tm="0">
                                          <p:val>
                                            <p:strVal val="ppt_y"/>
                                          </p:val>
                                        </p:tav>
                                        <p:tav tm="100000">
                                          <p:val>
                                            <p:strVal val="ppt_y"/>
                                          </p:val>
                                        </p:tav>
                                      </p:tavLst>
                                    </p:anim>
                                    <p:set>
                                      <p:cBhvr>
                                        <p:cTn id="568" dur="1" fill="hold">
                                          <p:stCondLst>
                                            <p:cond delay="3249"/>
                                          </p:stCondLst>
                                        </p:cTn>
                                        <p:tgtEl>
                                          <p:spTgt spid="144"/>
                                        </p:tgtEl>
                                        <p:attrNameLst>
                                          <p:attrName>style.visibility</p:attrName>
                                        </p:attrNameLst>
                                      </p:cBhvr>
                                      <p:to>
                                        <p:strVal val="hidden"/>
                                      </p:to>
                                    </p:set>
                                  </p:childTnLst>
                                </p:cTn>
                              </p:par>
                              <p:par>
                                <p:cTn id="569" presetID="2" presetClass="exit" presetSubtype="2" fill="hold" nodeType="withEffect">
                                  <p:stCondLst>
                                    <p:cond delay="0"/>
                                  </p:stCondLst>
                                  <p:childTnLst>
                                    <p:anim calcmode="lin" valueType="num">
                                      <p:cBhvr additive="base">
                                        <p:cTn id="570" dur="3250"/>
                                        <p:tgtEl>
                                          <p:spTgt spid="145"/>
                                        </p:tgtEl>
                                        <p:attrNameLst>
                                          <p:attrName>ppt_x</p:attrName>
                                        </p:attrNameLst>
                                      </p:cBhvr>
                                      <p:tavLst>
                                        <p:tav tm="0">
                                          <p:val>
                                            <p:strVal val="ppt_x"/>
                                          </p:val>
                                        </p:tav>
                                        <p:tav tm="100000">
                                          <p:val>
                                            <p:strVal val="1+ppt_w/2"/>
                                          </p:val>
                                        </p:tav>
                                      </p:tavLst>
                                    </p:anim>
                                    <p:anim calcmode="lin" valueType="num">
                                      <p:cBhvr additive="base">
                                        <p:cTn id="571" dur="3250"/>
                                        <p:tgtEl>
                                          <p:spTgt spid="145"/>
                                        </p:tgtEl>
                                        <p:attrNameLst>
                                          <p:attrName>ppt_y</p:attrName>
                                        </p:attrNameLst>
                                      </p:cBhvr>
                                      <p:tavLst>
                                        <p:tav tm="0">
                                          <p:val>
                                            <p:strVal val="ppt_y"/>
                                          </p:val>
                                        </p:tav>
                                        <p:tav tm="100000">
                                          <p:val>
                                            <p:strVal val="ppt_y"/>
                                          </p:val>
                                        </p:tav>
                                      </p:tavLst>
                                    </p:anim>
                                    <p:set>
                                      <p:cBhvr>
                                        <p:cTn id="572" dur="1" fill="hold">
                                          <p:stCondLst>
                                            <p:cond delay="3249"/>
                                          </p:stCondLst>
                                        </p:cTn>
                                        <p:tgtEl>
                                          <p:spTgt spid="145"/>
                                        </p:tgtEl>
                                        <p:attrNameLst>
                                          <p:attrName>style.visibility</p:attrName>
                                        </p:attrNameLst>
                                      </p:cBhvr>
                                      <p:to>
                                        <p:strVal val="hidden"/>
                                      </p:to>
                                    </p:set>
                                  </p:childTnLst>
                                </p:cTn>
                              </p:par>
                              <p:par>
                                <p:cTn id="573" presetID="2" presetClass="exit" presetSubtype="2" fill="hold" nodeType="withEffect">
                                  <p:stCondLst>
                                    <p:cond delay="0"/>
                                  </p:stCondLst>
                                  <p:childTnLst>
                                    <p:anim calcmode="lin" valueType="num">
                                      <p:cBhvr additive="base">
                                        <p:cTn id="574" dur="3250"/>
                                        <p:tgtEl>
                                          <p:spTgt spid="146"/>
                                        </p:tgtEl>
                                        <p:attrNameLst>
                                          <p:attrName>ppt_x</p:attrName>
                                        </p:attrNameLst>
                                      </p:cBhvr>
                                      <p:tavLst>
                                        <p:tav tm="0">
                                          <p:val>
                                            <p:strVal val="ppt_x"/>
                                          </p:val>
                                        </p:tav>
                                        <p:tav tm="100000">
                                          <p:val>
                                            <p:strVal val="1+ppt_w/2"/>
                                          </p:val>
                                        </p:tav>
                                      </p:tavLst>
                                    </p:anim>
                                    <p:anim calcmode="lin" valueType="num">
                                      <p:cBhvr additive="base">
                                        <p:cTn id="575" dur="3250"/>
                                        <p:tgtEl>
                                          <p:spTgt spid="146"/>
                                        </p:tgtEl>
                                        <p:attrNameLst>
                                          <p:attrName>ppt_y</p:attrName>
                                        </p:attrNameLst>
                                      </p:cBhvr>
                                      <p:tavLst>
                                        <p:tav tm="0">
                                          <p:val>
                                            <p:strVal val="ppt_y"/>
                                          </p:val>
                                        </p:tav>
                                        <p:tav tm="100000">
                                          <p:val>
                                            <p:strVal val="ppt_y"/>
                                          </p:val>
                                        </p:tav>
                                      </p:tavLst>
                                    </p:anim>
                                    <p:set>
                                      <p:cBhvr>
                                        <p:cTn id="576" dur="1" fill="hold">
                                          <p:stCondLst>
                                            <p:cond delay="3249"/>
                                          </p:stCondLst>
                                        </p:cTn>
                                        <p:tgtEl>
                                          <p:spTgt spid="146"/>
                                        </p:tgtEl>
                                        <p:attrNameLst>
                                          <p:attrName>style.visibility</p:attrName>
                                        </p:attrNameLst>
                                      </p:cBhvr>
                                      <p:to>
                                        <p:strVal val="hidden"/>
                                      </p:to>
                                    </p:set>
                                  </p:childTnLst>
                                </p:cTn>
                              </p:par>
                              <p:par>
                                <p:cTn id="577" presetID="2" presetClass="exit" presetSubtype="2" fill="hold" nodeType="withEffect">
                                  <p:stCondLst>
                                    <p:cond delay="0"/>
                                  </p:stCondLst>
                                  <p:childTnLst>
                                    <p:anim calcmode="lin" valueType="num">
                                      <p:cBhvr additive="base">
                                        <p:cTn id="578" dur="3250"/>
                                        <p:tgtEl>
                                          <p:spTgt spid="147"/>
                                        </p:tgtEl>
                                        <p:attrNameLst>
                                          <p:attrName>ppt_x</p:attrName>
                                        </p:attrNameLst>
                                      </p:cBhvr>
                                      <p:tavLst>
                                        <p:tav tm="0">
                                          <p:val>
                                            <p:strVal val="ppt_x"/>
                                          </p:val>
                                        </p:tav>
                                        <p:tav tm="100000">
                                          <p:val>
                                            <p:strVal val="1+ppt_w/2"/>
                                          </p:val>
                                        </p:tav>
                                      </p:tavLst>
                                    </p:anim>
                                    <p:anim calcmode="lin" valueType="num">
                                      <p:cBhvr additive="base">
                                        <p:cTn id="579" dur="3250"/>
                                        <p:tgtEl>
                                          <p:spTgt spid="147"/>
                                        </p:tgtEl>
                                        <p:attrNameLst>
                                          <p:attrName>ppt_y</p:attrName>
                                        </p:attrNameLst>
                                      </p:cBhvr>
                                      <p:tavLst>
                                        <p:tav tm="0">
                                          <p:val>
                                            <p:strVal val="ppt_y"/>
                                          </p:val>
                                        </p:tav>
                                        <p:tav tm="100000">
                                          <p:val>
                                            <p:strVal val="ppt_y"/>
                                          </p:val>
                                        </p:tav>
                                      </p:tavLst>
                                    </p:anim>
                                    <p:set>
                                      <p:cBhvr>
                                        <p:cTn id="580" dur="1" fill="hold">
                                          <p:stCondLst>
                                            <p:cond delay="3249"/>
                                          </p:stCondLst>
                                        </p:cTn>
                                        <p:tgtEl>
                                          <p:spTgt spid="147"/>
                                        </p:tgtEl>
                                        <p:attrNameLst>
                                          <p:attrName>style.visibility</p:attrName>
                                        </p:attrNameLst>
                                      </p:cBhvr>
                                      <p:to>
                                        <p:strVal val="hidden"/>
                                      </p:to>
                                    </p:set>
                                  </p:childTnLst>
                                </p:cTn>
                              </p:par>
                              <p:par>
                                <p:cTn id="581" presetID="2" presetClass="exit" presetSubtype="2" fill="hold" nodeType="withEffect">
                                  <p:stCondLst>
                                    <p:cond delay="0"/>
                                  </p:stCondLst>
                                  <p:childTnLst>
                                    <p:anim calcmode="lin" valueType="num">
                                      <p:cBhvr additive="base">
                                        <p:cTn id="582" dur="3250"/>
                                        <p:tgtEl>
                                          <p:spTgt spid="148"/>
                                        </p:tgtEl>
                                        <p:attrNameLst>
                                          <p:attrName>ppt_x</p:attrName>
                                        </p:attrNameLst>
                                      </p:cBhvr>
                                      <p:tavLst>
                                        <p:tav tm="0">
                                          <p:val>
                                            <p:strVal val="ppt_x"/>
                                          </p:val>
                                        </p:tav>
                                        <p:tav tm="100000">
                                          <p:val>
                                            <p:strVal val="1+ppt_w/2"/>
                                          </p:val>
                                        </p:tav>
                                      </p:tavLst>
                                    </p:anim>
                                    <p:anim calcmode="lin" valueType="num">
                                      <p:cBhvr additive="base">
                                        <p:cTn id="583" dur="3250"/>
                                        <p:tgtEl>
                                          <p:spTgt spid="148"/>
                                        </p:tgtEl>
                                        <p:attrNameLst>
                                          <p:attrName>ppt_y</p:attrName>
                                        </p:attrNameLst>
                                      </p:cBhvr>
                                      <p:tavLst>
                                        <p:tav tm="0">
                                          <p:val>
                                            <p:strVal val="ppt_y"/>
                                          </p:val>
                                        </p:tav>
                                        <p:tav tm="100000">
                                          <p:val>
                                            <p:strVal val="ppt_y"/>
                                          </p:val>
                                        </p:tav>
                                      </p:tavLst>
                                    </p:anim>
                                    <p:set>
                                      <p:cBhvr>
                                        <p:cTn id="584" dur="1" fill="hold">
                                          <p:stCondLst>
                                            <p:cond delay="3249"/>
                                          </p:stCondLst>
                                        </p:cTn>
                                        <p:tgtEl>
                                          <p:spTgt spid="148"/>
                                        </p:tgtEl>
                                        <p:attrNameLst>
                                          <p:attrName>style.visibility</p:attrName>
                                        </p:attrNameLst>
                                      </p:cBhvr>
                                      <p:to>
                                        <p:strVal val="hidden"/>
                                      </p:to>
                                    </p:set>
                                  </p:childTnLst>
                                </p:cTn>
                              </p:par>
                              <p:par>
                                <p:cTn id="585" presetID="2" presetClass="exit" presetSubtype="2" fill="hold" nodeType="withEffect">
                                  <p:stCondLst>
                                    <p:cond delay="0"/>
                                  </p:stCondLst>
                                  <p:childTnLst>
                                    <p:anim calcmode="lin" valueType="num">
                                      <p:cBhvr additive="base">
                                        <p:cTn id="586" dur="3250"/>
                                        <p:tgtEl>
                                          <p:spTgt spid="149"/>
                                        </p:tgtEl>
                                        <p:attrNameLst>
                                          <p:attrName>ppt_x</p:attrName>
                                        </p:attrNameLst>
                                      </p:cBhvr>
                                      <p:tavLst>
                                        <p:tav tm="0">
                                          <p:val>
                                            <p:strVal val="ppt_x"/>
                                          </p:val>
                                        </p:tav>
                                        <p:tav tm="100000">
                                          <p:val>
                                            <p:strVal val="1+ppt_w/2"/>
                                          </p:val>
                                        </p:tav>
                                      </p:tavLst>
                                    </p:anim>
                                    <p:anim calcmode="lin" valueType="num">
                                      <p:cBhvr additive="base">
                                        <p:cTn id="587" dur="3250"/>
                                        <p:tgtEl>
                                          <p:spTgt spid="149"/>
                                        </p:tgtEl>
                                        <p:attrNameLst>
                                          <p:attrName>ppt_y</p:attrName>
                                        </p:attrNameLst>
                                      </p:cBhvr>
                                      <p:tavLst>
                                        <p:tav tm="0">
                                          <p:val>
                                            <p:strVal val="ppt_y"/>
                                          </p:val>
                                        </p:tav>
                                        <p:tav tm="100000">
                                          <p:val>
                                            <p:strVal val="ppt_y"/>
                                          </p:val>
                                        </p:tav>
                                      </p:tavLst>
                                    </p:anim>
                                    <p:set>
                                      <p:cBhvr>
                                        <p:cTn id="588" dur="1" fill="hold">
                                          <p:stCondLst>
                                            <p:cond delay="3249"/>
                                          </p:stCondLst>
                                        </p:cTn>
                                        <p:tgtEl>
                                          <p:spTgt spid="149"/>
                                        </p:tgtEl>
                                        <p:attrNameLst>
                                          <p:attrName>style.visibility</p:attrName>
                                        </p:attrNameLst>
                                      </p:cBhvr>
                                      <p:to>
                                        <p:strVal val="hidden"/>
                                      </p:to>
                                    </p:set>
                                  </p:childTnLst>
                                </p:cTn>
                              </p:par>
                              <p:par>
                                <p:cTn id="589" presetID="2" presetClass="exit" presetSubtype="2" fill="hold" nodeType="withEffect">
                                  <p:stCondLst>
                                    <p:cond delay="0"/>
                                  </p:stCondLst>
                                  <p:childTnLst>
                                    <p:anim calcmode="lin" valueType="num">
                                      <p:cBhvr additive="base">
                                        <p:cTn id="590" dur="3250"/>
                                        <p:tgtEl>
                                          <p:spTgt spid="150"/>
                                        </p:tgtEl>
                                        <p:attrNameLst>
                                          <p:attrName>ppt_x</p:attrName>
                                        </p:attrNameLst>
                                      </p:cBhvr>
                                      <p:tavLst>
                                        <p:tav tm="0">
                                          <p:val>
                                            <p:strVal val="ppt_x"/>
                                          </p:val>
                                        </p:tav>
                                        <p:tav tm="100000">
                                          <p:val>
                                            <p:strVal val="1+ppt_w/2"/>
                                          </p:val>
                                        </p:tav>
                                      </p:tavLst>
                                    </p:anim>
                                    <p:anim calcmode="lin" valueType="num">
                                      <p:cBhvr additive="base">
                                        <p:cTn id="591" dur="3250"/>
                                        <p:tgtEl>
                                          <p:spTgt spid="150"/>
                                        </p:tgtEl>
                                        <p:attrNameLst>
                                          <p:attrName>ppt_y</p:attrName>
                                        </p:attrNameLst>
                                      </p:cBhvr>
                                      <p:tavLst>
                                        <p:tav tm="0">
                                          <p:val>
                                            <p:strVal val="ppt_y"/>
                                          </p:val>
                                        </p:tav>
                                        <p:tav tm="100000">
                                          <p:val>
                                            <p:strVal val="ppt_y"/>
                                          </p:val>
                                        </p:tav>
                                      </p:tavLst>
                                    </p:anim>
                                    <p:set>
                                      <p:cBhvr>
                                        <p:cTn id="592" dur="1" fill="hold">
                                          <p:stCondLst>
                                            <p:cond delay="3249"/>
                                          </p:stCondLst>
                                        </p:cTn>
                                        <p:tgtEl>
                                          <p:spTgt spid="150"/>
                                        </p:tgtEl>
                                        <p:attrNameLst>
                                          <p:attrName>style.visibility</p:attrName>
                                        </p:attrNameLst>
                                      </p:cBhvr>
                                      <p:to>
                                        <p:strVal val="hidden"/>
                                      </p:to>
                                    </p:set>
                                  </p:childTnLst>
                                </p:cTn>
                              </p:par>
                              <p:par>
                                <p:cTn id="593" presetID="2" presetClass="exit" presetSubtype="2" fill="hold" nodeType="withEffect">
                                  <p:stCondLst>
                                    <p:cond delay="0"/>
                                  </p:stCondLst>
                                  <p:childTnLst>
                                    <p:anim calcmode="lin" valueType="num">
                                      <p:cBhvr additive="base">
                                        <p:cTn id="594" dur="3250"/>
                                        <p:tgtEl>
                                          <p:spTgt spid="151"/>
                                        </p:tgtEl>
                                        <p:attrNameLst>
                                          <p:attrName>ppt_x</p:attrName>
                                        </p:attrNameLst>
                                      </p:cBhvr>
                                      <p:tavLst>
                                        <p:tav tm="0">
                                          <p:val>
                                            <p:strVal val="ppt_x"/>
                                          </p:val>
                                        </p:tav>
                                        <p:tav tm="100000">
                                          <p:val>
                                            <p:strVal val="1+ppt_w/2"/>
                                          </p:val>
                                        </p:tav>
                                      </p:tavLst>
                                    </p:anim>
                                    <p:anim calcmode="lin" valueType="num">
                                      <p:cBhvr additive="base">
                                        <p:cTn id="595" dur="3250"/>
                                        <p:tgtEl>
                                          <p:spTgt spid="151"/>
                                        </p:tgtEl>
                                        <p:attrNameLst>
                                          <p:attrName>ppt_y</p:attrName>
                                        </p:attrNameLst>
                                      </p:cBhvr>
                                      <p:tavLst>
                                        <p:tav tm="0">
                                          <p:val>
                                            <p:strVal val="ppt_y"/>
                                          </p:val>
                                        </p:tav>
                                        <p:tav tm="100000">
                                          <p:val>
                                            <p:strVal val="ppt_y"/>
                                          </p:val>
                                        </p:tav>
                                      </p:tavLst>
                                    </p:anim>
                                    <p:set>
                                      <p:cBhvr>
                                        <p:cTn id="596" dur="1" fill="hold">
                                          <p:stCondLst>
                                            <p:cond delay="3249"/>
                                          </p:stCondLst>
                                        </p:cTn>
                                        <p:tgtEl>
                                          <p:spTgt spid="151"/>
                                        </p:tgtEl>
                                        <p:attrNameLst>
                                          <p:attrName>style.visibility</p:attrName>
                                        </p:attrNameLst>
                                      </p:cBhvr>
                                      <p:to>
                                        <p:strVal val="hidden"/>
                                      </p:to>
                                    </p:set>
                                  </p:childTnLst>
                                </p:cTn>
                              </p:par>
                              <p:par>
                                <p:cTn id="597" presetID="2" presetClass="exit" presetSubtype="2" fill="hold" nodeType="withEffect">
                                  <p:stCondLst>
                                    <p:cond delay="0"/>
                                  </p:stCondLst>
                                  <p:childTnLst>
                                    <p:anim calcmode="lin" valueType="num">
                                      <p:cBhvr additive="base">
                                        <p:cTn id="598" dur="3250"/>
                                        <p:tgtEl>
                                          <p:spTgt spid="152"/>
                                        </p:tgtEl>
                                        <p:attrNameLst>
                                          <p:attrName>ppt_x</p:attrName>
                                        </p:attrNameLst>
                                      </p:cBhvr>
                                      <p:tavLst>
                                        <p:tav tm="0">
                                          <p:val>
                                            <p:strVal val="ppt_x"/>
                                          </p:val>
                                        </p:tav>
                                        <p:tav tm="100000">
                                          <p:val>
                                            <p:strVal val="1+ppt_w/2"/>
                                          </p:val>
                                        </p:tav>
                                      </p:tavLst>
                                    </p:anim>
                                    <p:anim calcmode="lin" valueType="num">
                                      <p:cBhvr additive="base">
                                        <p:cTn id="599" dur="3250"/>
                                        <p:tgtEl>
                                          <p:spTgt spid="152"/>
                                        </p:tgtEl>
                                        <p:attrNameLst>
                                          <p:attrName>ppt_y</p:attrName>
                                        </p:attrNameLst>
                                      </p:cBhvr>
                                      <p:tavLst>
                                        <p:tav tm="0">
                                          <p:val>
                                            <p:strVal val="ppt_y"/>
                                          </p:val>
                                        </p:tav>
                                        <p:tav tm="100000">
                                          <p:val>
                                            <p:strVal val="ppt_y"/>
                                          </p:val>
                                        </p:tav>
                                      </p:tavLst>
                                    </p:anim>
                                    <p:set>
                                      <p:cBhvr>
                                        <p:cTn id="600" dur="1" fill="hold">
                                          <p:stCondLst>
                                            <p:cond delay="3249"/>
                                          </p:stCondLst>
                                        </p:cTn>
                                        <p:tgtEl>
                                          <p:spTgt spid="152"/>
                                        </p:tgtEl>
                                        <p:attrNameLst>
                                          <p:attrName>style.visibility</p:attrName>
                                        </p:attrNameLst>
                                      </p:cBhvr>
                                      <p:to>
                                        <p:strVal val="hidden"/>
                                      </p:to>
                                    </p:set>
                                  </p:childTnLst>
                                </p:cTn>
                              </p:par>
                              <p:par>
                                <p:cTn id="601" presetID="2" presetClass="exit" presetSubtype="2" fill="hold" nodeType="withEffect">
                                  <p:stCondLst>
                                    <p:cond delay="0"/>
                                  </p:stCondLst>
                                  <p:childTnLst>
                                    <p:anim calcmode="lin" valueType="num">
                                      <p:cBhvr additive="base">
                                        <p:cTn id="602" dur="3250"/>
                                        <p:tgtEl>
                                          <p:spTgt spid="153"/>
                                        </p:tgtEl>
                                        <p:attrNameLst>
                                          <p:attrName>ppt_x</p:attrName>
                                        </p:attrNameLst>
                                      </p:cBhvr>
                                      <p:tavLst>
                                        <p:tav tm="0">
                                          <p:val>
                                            <p:strVal val="ppt_x"/>
                                          </p:val>
                                        </p:tav>
                                        <p:tav tm="100000">
                                          <p:val>
                                            <p:strVal val="1+ppt_w/2"/>
                                          </p:val>
                                        </p:tav>
                                      </p:tavLst>
                                    </p:anim>
                                    <p:anim calcmode="lin" valueType="num">
                                      <p:cBhvr additive="base">
                                        <p:cTn id="603" dur="3250"/>
                                        <p:tgtEl>
                                          <p:spTgt spid="153"/>
                                        </p:tgtEl>
                                        <p:attrNameLst>
                                          <p:attrName>ppt_y</p:attrName>
                                        </p:attrNameLst>
                                      </p:cBhvr>
                                      <p:tavLst>
                                        <p:tav tm="0">
                                          <p:val>
                                            <p:strVal val="ppt_y"/>
                                          </p:val>
                                        </p:tav>
                                        <p:tav tm="100000">
                                          <p:val>
                                            <p:strVal val="ppt_y"/>
                                          </p:val>
                                        </p:tav>
                                      </p:tavLst>
                                    </p:anim>
                                    <p:set>
                                      <p:cBhvr>
                                        <p:cTn id="604" dur="1" fill="hold">
                                          <p:stCondLst>
                                            <p:cond delay="3249"/>
                                          </p:stCondLst>
                                        </p:cTn>
                                        <p:tgtEl>
                                          <p:spTgt spid="153"/>
                                        </p:tgtEl>
                                        <p:attrNameLst>
                                          <p:attrName>style.visibility</p:attrName>
                                        </p:attrNameLst>
                                      </p:cBhvr>
                                      <p:to>
                                        <p:strVal val="hidden"/>
                                      </p:to>
                                    </p:set>
                                  </p:childTnLst>
                                </p:cTn>
                              </p:par>
                              <p:par>
                                <p:cTn id="605" presetID="2" presetClass="entr" presetSubtype="2" fill="hold" nodeType="withEffect">
                                  <p:stCondLst>
                                    <p:cond delay="0"/>
                                  </p:stCondLst>
                                  <p:childTnLst>
                                    <p:set>
                                      <p:cBhvr>
                                        <p:cTn id="606" dur="1" fill="hold">
                                          <p:stCondLst>
                                            <p:cond delay="0"/>
                                          </p:stCondLst>
                                        </p:cTn>
                                        <p:tgtEl>
                                          <p:spTgt spid="215"/>
                                        </p:tgtEl>
                                        <p:attrNameLst>
                                          <p:attrName>style.visibility</p:attrName>
                                        </p:attrNameLst>
                                      </p:cBhvr>
                                      <p:to>
                                        <p:strVal val="visible"/>
                                      </p:to>
                                    </p:set>
                                    <p:anim calcmode="lin" valueType="num">
                                      <p:cBhvr additive="base">
                                        <p:cTn id="607" dur="2500" fill="hold"/>
                                        <p:tgtEl>
                                          <p:spTgt spid="215"/>
                                        </p:tgtEl>
                                        <p:attrNameLst>
                                          <p:attrName>ppt_x</p:attrName>
                                        </p:attrNameLst>
                                      </p:cBhvr>
                                      <p:tavLst>
                                        <p:tav tm="0">
                                          <p:val>
                                            <p:strVal val="1+#ppt_w/2"/>
                                          </p:val>
                                        </p:tav>
                                        <p:tav tm="100000">
                                          <p:val>
                                            <p:strVal val="#ppt_x"/>
                                          </p:val>
                                        </p:tav>
                                      </p:tavLst>
                                    </p:anim>
                                    <p:anim calcmode="lin" valueType="num">
                                      <p:cBhvr additive="base">
                                        <p:cTn id="608" dur="2500" fill="hold"/>
                                        <p:tgtEl>
                                          <p:spTgt spid="215"/>
                                        </p:tgtEl>
                                        <p:attrNameLst>
                                          <p:attrName>ppt_y</p:attrName>
                                        </p:attrNameLst>
                                      </p:cBhvr>
                                      <p:tavLst>
                                        <p:tav tm="0">
                                          <p:val>
                                            <p:strVal val="#ppt_y"/>
                                          </p:val>
                                        </p:tav>
                                        <p:tav tm="100000">
                                          <p:val>
                                            <p:strVal val="#ppt_y"/>
                                          </p:val>
                                        </p:tav>
                                      </p:tavLst>
                                    </p:anim>
                                  </p:childTnLst>
                                </p:cTn>
                              </p:par>
                              <p:par>
                                <p:cTn id="609" presetID="2" presetClass="entr" presetSubtype="2" fill="hold"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additive="base">
                                        <p:cTn id="611" dur="2500" fill="hold"/>
                                        <p:tgtEl>
                                          <p:spTgt spid="216"/>
                                        </p:tgtEl>
                                        <p:attrNameLst>
                                          <p:attrName>ppt_x</p:attrName>
                                        </p:attrNameLst>
                                      </p:cBhvr>
                                      <p:tavLst>
                                        <p:tav tm="0">
                                          <p:val>
                                            <p:strVal val="1+#ppt_w/2"/>
                                          </p:val>
                                        </p:tav>
                                        <p:tav tm="100000">
                                          <p:val>
                                            <p:strVal val="#ppt_x"/>
                                          </p:val>
                                        </p:tav>
                                      </p:tavLst>
                                    </p:anim>
                                    <p:anim calcmode="lin" valueType="num">
                                      <p:cBhvr additive="base">
                                        <p:cTn id="612" dur="2500" fill="hold"/>
                                        <p:tgtEl>
                                          <p:spTgt spid="216"/>
                                        </p:tgtEl>
                                        <p:attrNameLst>
                                          <p:attrName>ppt_y</p:attrName>
                                        </p:attrNameLst>
                                      </p:cBhvr>
                                      <p:tavLst>
                                        <p:tav tm="0">
                                          <p:val>
                                            <p:strVal val="#ppt_y"/>
                                          </p:val>
                                        </p:tav>
                                        <p:tav tm="100000">
                                          <p:val>
                                            <p:strVal val="#ppt_y"/>
                                          </p:val>
                                        </p:tav>
                                      </p:tavLst>
                                    </p:anim>
                                  </p:childTnLst>
                                </p:cTn>
                              </p:par>
                              <p:par>
                                <p:cTn id="613" presetID="2" presetClass="entr" presetSubtype="2" fill="hold" nodeType="withEffect">
                                  <p:stCondLst>
                                    <p:cond delay="0"/>
                                  </p:stCondLst>
                                  <p:childTnLst>
                                    <p:set>
                                      <p:cBhvr>
                                        <p:cTn id="614" dur="1" fill="hold">
                                          <p:stCondLst>
                                            <p:cond delay="0"/>
                                          </p:stCondLst>
                                        </p:cTn>
                                        <p:tgtEl>
                                          <p:spTgt spid="217"/>
                                        </p:tgtEl>
                                        <p:attrNameLst>
                                          <p:attrName>style.visibility</p:attrName>
                                        </p:attrNameLst>
                                      </p:cBhvr>
                                      <p:to>
                                        <p:strVal val="visible"/>
                                      </p:to>
                                    </p:set>
                                    <p:anim calcmode="lin" valueType="num">
                                      <p:cBhvr additive="base">
                                        <p:cTn id="615" dur="2500" fill="hold"/>
                                        <p:tgtEl>
                                          <p:spTgt spid="217"/>
                                        </p:tgtEl>
                                        <p:attrNameLst>
                                          <p:attrName>ppt_x</p:attrName>
                                        </p:attrNameLst>
                                      </p:cBhvr>
                                      <p:tavLst>
                                        <p:tav tm="0">
                                          <p:val>
                                            <p:strVal val="1+#ppt_w/2"/>
                                          </p:val>
                                        </p:tav>
                                        <p:tav tm="100000">
                                          <p:val>
                                            <p:strVal val="#ppt_x"/>
                                          </p:val>
                                        </p:tav>
                                      </p:tavLst>
                                    </p:anim>
                                    <p:anim calcmode="lin" valueType="num">
                                      <p:cBhvr additive="base">
                                        <p:cTn id="616" dur="2500" fill="hold"/>
                                        <p:tgtEl>
                                          <p:spTgt spid="217"/>
                                        </p:tgtEl>
                                        <p:attrNameLst>
                                          <p:attrName>ppt_y</p:attrName>
                                        </p:attrNameLst>
                                      </p:cBhvr>
                                      <p:tavLst>
                                        <p:tav tm="0">
                                          <p:val>
                                            <p:strVal val="#ppt_y"/>
                                          </p:val>
                                        </p:tav>
                                        <p:tav tm="100000">
                                          <p:val>
                                            <p:strVal val="#ppt_y"/>
                                          </p:val>
                                        </p:tav>
                                      </p:tavLst>
                                    </p:anim>
                                  </p:childTnLst>
                                </p:cTn>
                              </p:par>
                              <p:par>
                                <p:cTn id="617" presetID="2" presetClass="entr" presetSubtype="2" fill="hold" nodeType="withEffect">
                                  <p:stCondLst>
                                    <p:cond delay="0"/>
                                  </p:stCondLst>
                                  <p:childTnLst>
                                    <p:set>
                                      <p:cBhvr>
                                        <p:cTn id="618" dur="1" fill="hold">
                                          <p:stCondLst>
                                            <p:cond delay="0"/>
                                          </p:stCondLst>
                                        </p:cTn>
                                        <p:tgtEl>
                                          <p:spTgt spid="218"/>
                                        </p:tgtEl>
                                        <p:attrNameLst>
                                          <p:attrName>style.visibility</p:attrName>
                                        </p:attrNameLst>
                                      </p:cBhvr>
                                      <p:to>
                                        <p:strVal val="visible"/>
                                      </p:to>
                                    </p:set>
                                    <p:anim calcmode="lin" valueType="num">
                                      <p:cBhvr additive="base">
                                        <p:cTn id="619" dur="2500" fill="hold"/>
                                        <p:tgtEl>
                                          <p:spTgt spid="218"/>
                                        </p:tgtEl>
                                        <p:attrNameLst>
                                          <p:attrName>ppt_x</p:attrName>
                                        </p:attrNameLst>
                                      </p:cBhvr>
                                      <p:tavLst>
                                        <p:tav tm="0">
                                          <p:val>
                                            <p:strVal val="1+#ppt_w/2"/>
                                          </p:val>
                                        </p:tav>
                                        <p:tav tm="100000">
                                          <p:val>
                                            <p:strVal val="#ppt_x"/>
                                          </p:val>
                                        </p:tav>
                                      </p:tavLst>
                                    </p:anim>
                                    <p:anim calcmode="lin" valueType="num">
                                      <p:cBhvr additive="base">
                                        <p:cTn id="620" dur="2500" fill="hold"/>
                                        <p:tgtEl>
                                          <p:spTgt spid="218"/>
                                        </p:tgtEl>
                                        <p:attrNameLst>
                                          <p:attrName>ppt_y</p:attrName>
                                        </p:attrNameLst>
                                      </p:cBhvr>
                                      <p:tavLst>
                                        <p:tav tm="0">
                                          <p:val>
                                            <p:strVal val="#ppt_y"/>
                                          </p:val>
                                        </p:tav>
                                        <p:tav tm="100000">
                                          <p:val>
                                            <p:strVal val="#ppt_y"/>
                                          </p:val>
                                        </p:tav>
                                      </p:tavLst>
                                    </p:anim>
                                  </p:childTnLst>
                                </p:cTn>
                              </p:par>
                              <p:par>
                                <p:cTn id="621" presetID="2" presetClass="entr" presetSubtype="2" fill="hold" nodeType="withEffect">
                                  <p:stCondLst>
                                    <p:cond delay="0"/>
                                  </p:stCondLst>
                                  <p:childTnLst>
                                    <p:set>
                                      <p:cBhvr>
                                        <p:cTn id="622" dur="1" fill="hold">
                                          <p:stCondLst>
                                            <p:cond delay="0"/>
                                          </p:stCondLst>
                                        </p:cTn>
                                        <p:tgtEl>
                                          <p:spTgt spid="219"/>
                                        </p:tgtEl>
                                        <p:attrNameLst>
                                          <p:attrName>style.visibility</p:attrName>
                                        </p:attrNameLst>
                                      </p:cBhvr>
                                      <p:to>
                                        <p:strVal val="visible"/>
                                      </p:to>
                                    </p:set>
                                    <p:anim calcmode="lin" valueType="num">
                                      <p:cBhvr additive="base">
                                        <p:cTn id="623" dur="2500" fill="hold"/>
                                        <p:tgtEl>
                                          <p:spTgt spid="219"/>
                                        </p:tgtEl>
                                        <p:attrNameLst>
                                          <p:attrName>ppt_x</p:attrName>
                                        </p:attrNameLst>
                                      </p:cBhvr>
                                      <p:tavLst>
                                        <p:tav tm="0">
                                          <p:val>
                                            <p:strVal val="1+#ppt_w/2"/>
                                          </p:val>
                                        </p:tav>
                                        <p:tav tm="100000">
                                          <p:val>
                                            <p:strVal val="#ppt_x"/>
                                          </p:val>
                                        </p:tav>
                                      </p:tavLst>
                                    </p:anim>
                                    <p:anim calcmode="lin" valueType="num">
                                      <p:cBhvr additive="base">
                                        <p:cTn id="624" dur="2500" fill="hold"/>
                                        <p:tgtEl>
                                          <p:spTgt spid="219"/>
                                        </p:tgtEl>
                                        <p:attrNameLst>
                                          <p:attrName>ppt_y</p:attrName>
                                        </p:attrNameLst>
                                      </p:cBhvr>
                                      <p:tavLst>
                                        <p:tav tm="0">
                                          <p:val>
                                            <p:strVal val="#ppt_y"/>
                                          </p:val>
                                        </p:tav>
                                        <p:tav tm="100000">
                                          <p:val>
                                            <p:strVal val="#ppt_y"/>
                                          </p:val>
                                        </p:tav>
                                      </p:tavLst>
                                    </p:anim>
                                  </p:childTnLst>
                                </p:cTn>
                              </p:par>
                              <p:par>
                                <p:cTn id="625" presetID="2" presetClass="entr" presetSubtype="2" fill="hold" nodeType="withEffect">
                                  <p:stCondLst>
                                    <p:cond delay="0"/>
                                  </p:stCondLst>
                                  <p:childTnLst>
                                    <p:set>
                                      <p:cBhvr>
                                        <p:cTn id="626" dur="1" fill="hold">
                                          <p:stCondLst>
                                            <p:cond delay="0"/>
                                          </p:stCondLst>
                                        </p:cTn>
                                        <p:tgtEl>
                                          <p:spTgt spid="220"/>
                                        </p:tgtEl>
                                        <p:attrNameLst>
                                          <p:attrName>style.visibility</p:attrName>
                                        </p:attrNameLst>
                                      </p:cBhvr>
                                      <p:to>
                                        <p:strVal val="visible"/>
                                      </p:to>
                                    </p:set>
                                    <p:anim calcmode="lin" valueType="num">
                                      <p:cBhvr additive="base">
                                        <p:cTn id="627" dur="2500" fill="hold"/>
                                        <p:tgtEl>
                                          <p:spTgt spid="220"/>
                                        </p:tgtEl>
                                        <p:attrNameLst>
                                          <p:attrName>ppt_x</p:attrName>
                                        </p:attrNameLst>
                                      </p:cBhvr>
                                      <p:tavLst>
                                        <p:tav tm="0">
                                          <p:val>
                                            <p:strVal val="1+#ppt_w/2"/>
                                          </p:val>
                                        </p:tav>
                                        <p:tav tm="100000">
                                          <p:val>
                                            <p:strVal val="#ppt_x"/>
                                          </p:val>
                                        </p:tav>
                                      </p:tavLst>
                                    </p:anim>
                                    <p:anim calcmode="lin" valueType="num">
                                      <p:cBhvr additive="base">
                                        <p:cTn id="628" dur="2500" fill="hold"/>
                                        <p:tgtEl>
                                          <p:spTgt spid="220"/>
                                        </p:tgtEl>
                                        <p:attrNameLst>
                                          <p:attrName>ppt_y</p:attrName>
                                        </p:attrNameLst>
                                      </p:cBhvr>
                                      <p:tavLst>
                                        <p:tav tm="0">
                                          <p:val>
                                            <p:strVal val="#ppt_y"/>
                                          </p:val>
                                        </p:tav>
                                        <p:tav tm="100000">
                                          <p:val>
                                            <p:strVal val="#ppt_y"/>
                                          </p:val>
                                        </p:tav>
                                      </p:tavLst>
                                    </p:anim>
                                  </p:childTnLst>
                                </p:cTn>
                              </p:par>
                              <p:par>
                                <p:cTn id="629" presetID="2" presetClass="entr" presetSubtype="2" fill="hold" nodeType="withEffect">
                                  <p:stCondLst>
                                    <p:cond delay="0"/>
                                  </p:stCondLst>
                                  <p:childTnLst>
                                    <p:set>
                                      <p:cBhvr>
                                        <p:cTn id="630" dur="1" fill="hold">
                                          <p:stCondLst>
                                            <p:cond delay="0"/>
                                          </p:stCondLst>
                                        </p:cTn>
                                        <p:tgtEl>
                                          <p:spTgt spid="221"/>
                                        </p:tgtEl>
                                        <p:attrNameLst>
                                          <p:attrName>style.visibility</p:attrName>
                                        </p:attrNameLst>
                                      </p:cBhvr>
                                      <p:to>
                                        <p:strVal val="visible"/>
                                      </p:to>
                                    </p:set>
                                    <p:anim calcmode="lin" valueType="num">
                                      <p:cBhvr additive="base">
                                        <p:cTn id="631" dur="2500" fill="hold"/>
                                        <p:tgtEl>
                                          <p:spTgt spid="221"/>
                                        </p:tgtEl>
                                        <p:attrNameLst>
                                          <p:attrName>ppt_x</p:attrName>
                                        </p:attrNameLst>
                                      </p:cBhvr>
                                      <p:tavLst>
                                        <p:tav tm="0">
                                          <p:val>
                                            <p:strVal val="1+#ppt_w/2"/>
                                          </p:val>
                                        </p:tav>
                                        <p:tav tm="100000">
                                          <p:val>
                                            <p:strVal val="#ppt_x"/>
                                          </p:val>
                                        </p:tav>
                                      </p:tavLst>
                                    </p:anim>
                                    <p:anim calcmode="lin" valueType="num">
                                      <p:cBhvr additive="base">
                                        <p:cTn id="632" dur="2500" fill="hold"/>
                                        <p:tgtEl>
                                          <p:spTgt spid="221"/>
                                        </p:tgtEl>
                                        <p:attrNameLst>
                                          <p:attrName>ppt_y</p:attrName>
                                        </p:attrNameLst>
                                      </p:cBhvr>
                                      <p:tavLst>
                                        <p:tav tm="0">
                                          <p:val>
                                            <p:strVal val="#ppt_y"/>
                                          </p:val>
                                        </p:tav>
                                        <p:tav tm="100000">
                                          <p:val>
                                            <p:strVal val="#ppt_y"/>
                                          </p:val>
                                        </p:tav>
                                      </p:tavLst>
                                    </p:anim>
                                  </p:childTnLst>
                                </p:cTn>
                              </p:par>
                              <p:par>
                                <p:cTn id="633" presetID="2" presetClass="entr" presetSubtype="2" fill="hold" nodeType="withEffect">
                                  <p:stCondLst>
                                    <p:cond delay="0"/>
                                  </p:stCondLst>
                                  <p:childTnLst>
                                    <p:set>
                                      <p:cBhvr>
                                        <p:cTn id="634" dur="1" fill="hold">
                                          <p:stCondLst>
                                            <p:cond delay="0"/>
                                          </p:stCondLst>
                                        </p:cTn>
                                        <p:tgtEl>
                                          <p:spTgt spid="222"/>
                                        </p:tgtEl>
                                        <p:attrNameLst>
                                          <p:attrName>style.visibility</p:attrName>
                                        </p:attrNameLst>
                                      </p:cBhvr>
                                      <p:to>
                                        <p:strVal val="visible"/>
                                      </p:to>
                                    </p:set>
                                    <p:anim calcmode="lin" valueType="num">
                                      <p:cBhvr additive="base">
                                        <p:cTn id="635" dur="2500" fill="hold"/>
                                        <p:tgtEl>
                                          <p:spTgt spid="222"/>
                                        </p:tgtEl>
                                        <p:attrNameLst>
                                          <p:attrName>ppt_x</p:attrName>
                                        </p:attrNameLst>
                                      </p:cBhvr>
                                      <p:tavLst>
                                        <p:tav tm="0">
                                          <p:val>
                                            <p:strVal val="1+#ppt_w/2"/>
                                          </p:val>
                                        </p:tav>
                                        <p:tav tm="100000">
                                          <p:val>
                                            <p:strVal val="#ppt_x"/>
                                          </p:val>
                                        </p:tav>
                                      </p:tavLst>
                                    </p:anim>
                                    <p:anim calcmode="lin" valueType="num">
                                      <p:cBhvr additive="base">
                                        <p:cTn id="636" dur="2500" fill="hold"/>
                                        <p:tgtEl>
                                          <p:spTgt spid="222"/>
                                        </p:tgtEl>
                                        <p:attrNameLst>
                                          <p:attrName>ppt_y</p:attrName>
                                        </p:attrNameLst>
                                      </p:cBhvr>
                                      <p:tavLst>
                                        <p:tav tm="0">
                                          <p:val>
                                            <p:strVal val="#ppt_y"/>
                                          </p:val>
                                        </p:tav>
                                        <p:tav tm="100000">
                                          <p:val>
                                            <p:strVal val="#ppt_y"/>
                                          </p:val>
                                        </p:tav>
                                      </p:tavLst>
                                    </p:anim>
                                  </p:childTnLst>
                                </p:cTn>
                              </p:par>
                              <p:par>
                                <p:cTn id="637" presetID="2" presetClass="entr" presetSubtype="2" fill="hold" nodeType="withEffect">
                                  <p:stCondLst>
                                    <p:cond delay="0"/>
                                  </p:stCondLst>
                                  <p:childTnLst>
                                    <p:set>
                                      <p:cBhvr>
                                        <p:cTn id="638" dur="1" fill="hold">
                                          <p:stCondLst>
                                            <p:cond delay="0"/>
                                          </p:stCondLst>
                                        </p:cTn>
                                        <p:tgtEl>
                                          <p:spTgt spid="223"/>
                                        </p:tgtEl>
                                        <p:attrNameLst>
                                          <p:attrName>style.visibility</p:attrName>
                                        </p:attrNameLst>
                                      </p:cBhvr>
                                      <p:to>
                                        <p:strVal val="visible"/>
                                      </p:to>
                                    </p:set>
                                    <p:anim calcmode="lin" valueType="num">
                                      <p:cBhvr additive="base">
                                        <p:cTn id="639" dur="2500" fill="hold"/>
                                        <p:tgtEl>
                                          <p:spTgt spid="223"/>
                                        </p:tgtEl>
                                        <p:attrNameLst>
                                          <p:attrName>ppt_x</p:attrName>
                                        </p:attrNameLst>
                                      </p:cBhvr>
                                      <p:tavLst>
                                        <p:tav tm="0">
                                          <p:val>
                                            <p:strVal val="1+#ppt_w/2"/>
                                          </p:val>
                                        </p:tav>
                                        <p:tav tm="100000">
                                          <p:val>
                                            <p:strVal val="#ppt_x"/>
                                          </p:val>
                                        </p:tav>
                                      </p:tavLst>
                                    </p:anim>
                                    <p:anim calcmode="lin" valueType="num">
                                      <p:cBhvr additive="base">
                                        <p:cTn id="640" dur="2500" fill="hold"/>
                                        <p:tgtEl>
                                          <p:spTgt spid="223"/>
                                        </p:tgtEl>
                                        <p:attrNameLst>
                                          <p:attrName>ppt_y</p:attrName>
                                        </p:attrNameLst>
                                      </p:cBhvr>
                                      <p:tavLst>
                                        <p:tav tm="0">
                                          <p:val>
                                            <p:strVal val="#ppt_y"/>
                                          </p:val>
                                        </p:tav>
                                        <p:tav tm="100000">
                                          <p:val>
                                            <p:strVal val="#ppt_y"/>
                                          </p:val>
                                        </p:tav>
                                      </p:tavLst>
                                    </p:anim>
                                  </p:childTnLst>
                                </p:cTn>
                              </p:par>
                              <p:par>
                                <p:cTn id="641" presetID="2" presetClass="entr" presetSubtype="2" fill="hold" nodeType="withEffect">
                                  <p:stCondLst>
                                    <p:cond delay="0"/>
                                  </p:stCondLst>
                                  <p:childTnLst>
                                    <p:set>
                                      <p:cBhvr>
                                        <p:cTn id="642" dur="1" fill="hold">
                                          <p:stCondLst>
                                            <p:cond delay="0"/>
                                          </p:stCondLst>
                                        </p:cTn>
                                        <p:tgtEl>
                                          <p:spTgt spid="224"/>
                                        </p:tgtEl>
                                        <p:attrNameLst>
                                          <p:attrName>style.visibility</p:attrName>
                                        </p:attrNameLst>
                                      </p:cBhvr>
                                      <p:to>
                                        <p:strVal val="visible"/>
                                      </p:to>
                                    </p:set>
                                    <p:anim calcmode="lin" valueType="num">
                                      <p:cBhvr additive="base">
                                        <p:cTn id="643" dur="2500" fill="hold"/>
                                        <p:tgtEl>
                                          <p:spTgt spid="224"/>
                                        </p:tgtEl>
                                        <p:attrNameLst>
                                          <p:attrName>ppt_x</p:attrName>
                                        </p:attrNameLst>
                                      </p:cBhvr>
                                      <p:tavLst>
                                        <p:tav tm="0">
                                          <p:val>
                                            <p:strVal val="1+#ppt_w/2"/>
                                          </p:val>
                                        </p:tav>
                                        <p:tav tm="100000">
                                          <p:val>
                                            <p:strVal val="#ppt_x"/>
                                          </p:val>
                                        </p:tav>
                                      </p:tavLst>
                                    </p:anim>
                                    <p:anim calcmode="lin" valueType="num">
                                      <p:cBhvr additive="base">
                                        <p:cTn id="644" dur="2500" fill="hold"/>
                                        <p:tgtEl>
                                          <p:spTgt spid="224"/>
                                        </p:tgtEl>
                                        <p:attrNameLst>
                                          <p:attrName>ppt_y</p:attrName>
                                        </p:attrNameLst>
                                      </p:cBhvr>
                                      <p:tavLst>
                                        <p:tav tm="0">
                                          <p:val>
                                            <p:strVal val="#ppt_y"/>
                                          </p:val>
                                        </p:tav>
                                        <p:tav tm="100000">
                                          <p:val>
                                            <p:strVal val="#ppt_y"/>
                                          </p:val>
                                        </p:tav>
                                      </p:tavLst>
                                    </p:anim>
                                  </p:childTnLst>
                                </p:cTn>
                              </p:par>
                              <p:par>
                                <p:cTn id="645" presetID="2" presetClass="entr" presetSubtype="2" fill="hold" nodeType="withEffect">
                                  <p:stCondLst>
                                    <p:cond delay="0"/>
                                  </p:stCondLst>
                                  <p:childTnLst>
                                    <p:set>
                                      <p:cBhvr>
                                        <p:cTn id="646" dur="1" fill="hold">
                                          <p:stCondLst>
                                            <p:cond delay="0"/>
                                          </p:stCondLst>
                                        </p:cTn>
                                        <p:tgtEl>
                                          <p:spTgt spid="225"/>
                                        </p:tgtEl>
                                        <p:attrNameLst>
                                          <p:attrName>style.visibility</p:attrName>
                                        </p:attrNameLst>
                                      </p:cBhvr>
                                      <p:to>
                                        <p:strVal val="visible"/>
                                      </p:to>
                                    </p:set>
                                    <p:anim calcmode="lin" valueType="num">
                                      <p:cBhvr additive="base">
                                        <p:cTn id="647" dur="2500" fill="hold"/>
                                        <p:tgtEl>
                                          <p:spTgt spid="225"/>
                                        </p:tgtEl>
                                        <p:attrNameLst>
                                          <p:attrName>ppt_x</p:attrName>
                                        </p:attrNameLst>
                                      </p:cBhvr>
                                      <p:tavLst>
                                        <p:tav tm="0">
                                          <p:val>
                                            <p:strVal val="1+#ppt_w/2"/>
                                          </p:val>
                                        </p:tav>
                                        <p:tav tm="100000">
                                          <p:val>
                                            <p:strVal val="#ppt_x"/>
                                          </p:val>
                                        </p:tav>
                                      </p:tavLst>
                                    </p:anim>
                                    <p:anim calcmode="lin" valueType="num">
                                      <p:cBhvr additive="base">
                                        <p:cTn id="648" dur="2500" fill="hold"/>
                                        <p:tgtEl>
                                          <p:spTgt spid="225"/>
                                        </p:tgtEl>
                                        <p:attrNameLst>
                                          <p:attrName>ppt_y</p:attrName>
                                        </p:attrNameLst>
                                      </p:cBhvr>
                                      <p:tavLst>
                                        <p:tav tm="0">
                                          <p:val>
                                            <p:strVal val="#ppt_y"/>
                                          </p:val>
                                        </p:tav>
                                        <p:tav tm="100000">
                                          <p:val>
                                            <p:strVal val="#ppt_y"/>
                                          </p:val>
                                        </p:tav>
                                      </p:tavLst>
                                    </p:anim>
                                  </p:childTnLst>
                                </p:cTn>
                              </p:par>
                              <p:par>
                                <p:cTn id="649" presetID="2" presetClass="entr" presetSubtype="2" fill="hold" nodeType="withEffect">
                                  <p:stCondLst>
                                    <p:cond delay="0"/>
                                  </p:stCondLst>
                                  <p:childTnLst>
                                    <p:set>
                                      <p:cBhvr>
                                        <p:cTn id="650" dur="1" fill="hold">
                                          <p:stCondLst>
                                            <p:cond delay="0"/>
                                          </p:stCondLst>
                                        </p:cTn>
                                        <p:tgtEl>
                                          <p:spTgt spid="226"/>
                                        </p:tgtEl>
                                        <p:attrNameLst>
                                          <p:attrName>style.visibility</p:attrName>
                                        </p:attrNameLst>
                                      </p:cBhvr>
                                      <p:to>
                                        <p:strVal val="visible"/>
                                      </p:to>
                                    </p:set>
                                    <p:anim calcmode="lin" valueType="num">
                                      <p:cBhvr additive="base">
                                        <p:cTn id="651" dur="2500" fill="hold"/>
                                        <p:tgtEl>
                                          <p:spTgt spid="226"/>
                                        </p:tgtEl>
                                        <p:attrNameLst>
                                          <p:attrName>ppt_x</p:attrName>
                                        </p:attrNameLst>
                                      </p:cBhvr>
                                      <p:tavLst>
                                        <p:tav tm="0">
                                          <p:val>
                                            <p:strVal val="1+#ppt_w/2"/>
                                          </p:val>
                                        </p:tav>
                                        <p:tav tm="100000">
                                          <p:val>
                                            <p:strVal val="#ppt_x"/>
                                          </p:val>
                                        </p:tav>
                                      </p:tavLst>
                                    </p:anim>
                                    <p:anim calcmode="lin" valueType="num">
                                      <p:cBhvr additive="base">
                                        <p:cTn id="652" dur="2500" fill="hold"/>
                                        <p:tgtEl>
                                          <p:spTgt spid="226"/>
                                        </p:tgtEl>
                                        <p:attrNameLst>
                                          <p:attrName>ppt_y</p:attrName>
                                        </p:attrNameLst>
                                      </p:cBhvr>
                                      <p:tavLst>
                                        <p:tav tm="0">
                                          <p:val>
                                            <p:strVal val="#ppt_y"/>
                                          </p:val>
                                        </p:tav>
                                        <p:tav tm="100000">
                                          <p:val>
                                            <p:strVal val="#ppt_y"/>
                                          </p:val>
                                        </p:tav>
                                      </p:tavLst>
                                    </p:anim>
                                  </p:childTnLst>
                                </p:cTn>
                              </p:par>
                              <p:par>
                                <p:cTn id="653" presetID="2" presetClass="entr" presetSubtype="2" fill="hold" nodeType="withEffect">
                                  <p:stCondLst>
                                    <p:cond delay="0"/>
                                  </p:stCondLst>
                                  <p:childTnLst>
                                    <p:set>
                                      <p:cBhvr>
                                        <p:cTn id="654" dur="1" fill="hold">
                                          <p:stCondLst>
                                            <p:cond delay="0"/>
                                          </p:stCondLst>
                                        </p:cTn>
                                        <p:tgtEl>
                                          <p:spTgt spid="227"/>
                                        </p:tgtEl>
                                        <p:attrNameLst>
                                          <p:attrName>style.visibility</p:attrName>
                                        </p:attrNameLst>
                                      </p:cBhvr>
                                      <p:to>
                                        <p:strVal val="visible"/>
                                      </p:to>
                                    </p:set>
                                    <p:anim calcmode="lin" valueType="num">
                                      <p:cBhvr additive="base">
                                        <p:cTn id="655" dur="2500" fill="hold"/>
                                        <p:tgtEl>
                                          <p:spTgt spid="227"/>
                                        </p:tgtEl>
                                        <p:attrNameLst>
                                          <p:attrName>ppt_x</p:attrName>
                                        </p:attrNameLst>
                                      </p:cBhvr>
                                      <p:tavLst>
                                        <p:tav tm="0">
                                          <p:val>
                                            <p:strVal val="1+#ppt_w/2"/>
                                          </p:val>
                                        </p:tav>
                                        <p:tav tm="100000">
                                          <p:val>
                                            <p:strVal val="#ppt_x"/>
                                          </p:val>
                                        </p:tav>
                                      </p:tavLst>
                                    </p:anim>
                                    <p:anim calcmode="lin" valueType="num">
                                      <p:cBhvr additive="base">
                                        <p:cTn id="656" dur="2500" fill="hold"/>
                                        <p:tgtEl>
                                          <p:spTgt spid="227"/>
                                        </p:tgtEl>
                                        <p:attrNameLst>
                                          <p:attrName>ppt_y</p:attrName>
                                        </p:attrNameLst>
                                      </p:cBhvr>
                                      <p:tavLst>
                                        <p:tav tm="0">
                                          <p:val>
                                            <p:strVal val="#ppt_y"/>
                                          </p:val>
                                        </p:tav>
                                        <p:tav tm="100000">
                                          <p:val>
                                            <p:strVal val="#ppt_y"/>
                                          </p:val>
                                        </p:tav>
                                      </p:tavLst>
                                    </p:anim>
                                  </p:childTnLst>
                                </p:cTn>
                              </p:par>
                              <p:par>
                                <p:cTn id="657" presetID="2" presetClass="entr" presetSubtype="2" fill="hold" nodeType="withEffect">
                                  <p:stCondLst>
                                    <p:cond delay="0"/>
                                  </p:stCondLst>
                                  <p:childTnLst>
                                    <p:set>
                                      <p:cBhvr>
                                        <p:cTn id="658" dur="1" fill="hold">
                                          <p:stCondLst>
                                            <p:cond delay="0"/>
                                          </p:stCondLst>
                                        </p:cTn>
                                        <p:tgtEl>
                                          <p:spTgt spid="228"/>
                                        </p:tgtEl>
                                        <p:attrNameLst>
                                          <p:attrName>style.visibility</p:attrName>
                                        </p:attrNameLst>
                                      </p:cBhvr>
                                      <p:to>
                                        <p:strVal val="visible"/>
                                      </p:to>
                                    </p:set>
                                    <p:anim calcmode="lin" valueType="num">
                                      <p:cBhvr additive="base">
                                        <p:cTn id="659" dur="2500" fill="hold"/>
                                        <p:tgtEl>
                                          <p:spTgt spid="228"/>
                                        </p:tgtEl>
                                        <p:attrNameLst>
                                          <p:attrName>ppt_x</p:attrName>
                                        </p:attrNameLst>
                                      </p:cBhvr>
                                      <p:tavLst>
                                        <p:tav tm="0">
                                          <p:val>
                                            <p:strVal val="1+#ppt_w/2"/>
                                          </p:val>
                                        </p:tav>
                                        <p:tav tm="100000">
                                          <p:val>
                                            <p:strVal val="#ppt_x"/>
                                          </p:val>
                                        </p:tav>
                                      </p:tavLst>
                                    </p:anim>
                                    <p:anim calcmode="lin" valueType="num">
                                      <p:cBhvr additive="base">
                                        <p:cTn id="660" dur="2500" fill="hold"/>
                                        <p:tgtEl>
                                          <p:spTgt spid="228"/>
                                        </p:tgtEl>
                                        <p:attrNameLst>
                                          <p:attrName>ppt_y</p:attrName>
                                        </p:attrNameLst>
                                      </p:cBhvr>
                                      <p:tavLst>
                                        <p:tav tm="0">
                                          <p:val>
                                            <p:strVal val="#ppt_y"/>
                                          </p:val>
                                        </p:tav>
                                        <p:tav tm="100000">
                                          <p:val>
                                            <p:strVal val="#ppt_y"/>
                                          </p:val>
                                        </p:tav>
                                      </p:tavLst>
                                    </p:anim>
                                  </p:childTnLst>
                                </p:cTn>
                              </p:par>
                              <p:par>
                                <p:cTn id="661" presetID="2" presetClass="entr" presetSubtype="2" fill="hold" nodeType="withEffect">
                                  <p:stCondLst>
                                    <p:cond delay="0"/>
                                  </p:stCondLst>
                                  <p:childTnLst>
                                    <p:set>
                                      <p:cBhvr>
                                        <p:cTn id="662" dur="1" fill="hold">
                                          <p:stCondLst>
                                            <p:cond delay="0"/>
                                          </p:stCondLst>
                                        </p:cTn>
                                        <p:tgtEl>
                                          <p:spTgt spid="229"/>
                                        </p:tgtEl>
                                        <p:attrNameLst>
                                          <p:attrName>style.visibility</p:attrName>
                                        </p:attrNameLst>
                                      </p:cBhvr>
                                      <p:to>
                                        <p:strVal val="visible"/>
                                      </p:to>
                                    </p:set>
                                    <p:anim calcmode="lin" valueType="num">
                                      <p:cBhvr additive="base">
                                        <p:cTn id="663" dur="2500" fill="hold"/>
                                        <p:tgtEl>
                                          <p:spTgt spid="229"/>
                                        </p:tgtEl>
                                        <p:attrNameLst>
                                          <p:attrName>ppt_x</p:attrName>
                                        </p:attrNameLst>
                                      </p:cBhvr>
                                      <p:tavLst>
                                        <p:tav tm="0">
                                          <p:val>
                                            <p:strVal val="1+#ppt_w/2"/>
                                          </p:val>
                                        </p:tav>
                                        <p:tav tm="100000">
                                          <p:val>
                                            <p:strVal val="#ppt_x"/>
                                          </p:val>
                                        </p:tav>
                                      </p:tavLst>
                                    </p:anim>
                                    <p:anim calcmode="lin" valueType="num">
                                      <p:cBhvr additive="base">
                                        <p:cTn id="664" dur="2500" fill="hold"/>
                                        <p:tgtEl>
                                          <p:spTgt spid="229"/>
                                        </p:tgtEl>
                                        <p:attrNameLst>
                                          <p:attrName>ppt_y</p:attrName>
                                        </p:attrNameLst>
                                      </p:cBhvr>
                                      <p:tavLst>
                                        <p:tav tm="0">
                                          <p:val>
                                            <p:strVal val="#ppt_y"/>
                                          </p:val>
                                        </p:tav>
                                        <p:tav tm="100000">
                                          <p:val>
                                            <p:strVal val="#ppt_y"/>
                                          </p:val>
                                        </p:tav>
                                      </p:tavLst>
                                    </p:anim>
                                  </p:childTnLst>
                                </p:cTn>
                              </p:par>
                              <p:par>
                                <p:cTn id="665" presetID="2" presetClass="entr" presetSubtype="2"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2500" fill="hold"/>
                                        <p:tgtEl>
                                          <p:spTgt spid="230"/>
                                        </p:tgtEl>
                                        <p:attrNameLst>
                                          <p:attrName>ppt_x</p:attrName>
                                        </p:attrNameLst>
                                      </p:cBhvr>
                                      <p:tavLst>
                                        <p:tav tm="0">
                                          <p:val>
                                            <p:strVal val="1+#ppt_w/2"/>
                                          </p:val>
                                        </p:tav>
                                        <p:tav tm="100000">
                                          <p:val>
                                            <p:strVal val="#ppt_x"/>
                                          </p:val>
                                        </p:tav>
                                      </p:tavLst>
                                    </p:anim>
                                    <p:anim calcmode="lin" valueType="num">
                                      <p:cBhvr additive="base">
                                        <p:cTn id="668" dur="2500" fill="hold"/>
                                        <p:tgtEl>
                                          <p:spTgt spid="230"/>
                                        </p:tgtEl>
                                        <p:attrNameLst>
                                          <p:attrName>ppt_y</p:attrName>
                                        </p:attrNameLst>
                                      </p:cBhvr>
                                      <p:tavLst>
                                        <p:tav tm="0">
                                          <p:val>
                                            <p:strVal val="#ppt_y"/>
                                          </p:val>
                                        </p:tav>
                                        <p:tav tm="100000">
                                          <p:val>
                                            <p:strVal val="#ppt_y"/>
                                          </p:val>
                                        </p:tav>
                                      </p:tavLst>
                                    </p:anim>
                                  </p:childTnLst>
                                </p:cTn>
                              </p:par>
                              <p:par>
                                <p:cTn id="669" presetID="2" presetClass="entr" presetSubtype="2" fill="hold" nodeType="withEffect">
                                  <p:stCondLst>
                                    <p:cond delay="0"/>
                                  </p:stCondLst>
                                  <p:childTnLst>
                                    <p:set>
                                      <p:cBhvr>
                                        <p:cTn id="670" dur="1" fill="hold">
                                          <p:stCondLst>
                                            <p:cond delay="0"/>
                                          </p:stCondLst>
                                        </p:cTn>
                                        <p:tgtEl>
                                          <p:spTgt spid="231"/>
                                        </p:tgtEl>
                                        <p:attrNameLst>
                                          <p:attrName>style.visibility</p:attrName>
                                        </p:attrNameLst>
                                      </p:cBhvr>
                                      <p:to>
                                        <p:strVal val="visible"/>
                                      </p:to>
                                    </p:set>
                                    <p:anim calcmode="lin" valueType="num">
                                      <p:cBhvr additive="base">
                                        <p:cTn id="671" dur="2500" fill="hold"/>
                                        <p:tgtEl>
                                          <p:spTgt spid="231"/>
                                        </p:tgtEl>
                                        <p:attrNameLst>
                                          <p:attrName>ppt_x</p:attrName>
                                        </p:attrNameLst>
                                      </p:cBhvr>
                                      <p:tavLst>
                                        <p:tav tm="0">
                                          <p:val>
                                            <p:strVal val="1+#ppt_w/2"/>
                                          </p:val>
                                        </p:tav>
                                        <p:tav tm="100000">
                                          <p:val>
                                            <p:strVal val="#ppt_x"/>
                                          </p:val>
                                        </p:tav>
                                      </p:tavLst>
                                    </p:anim>
                                    <p:anim calcmode="lin" valueType="num">
                                      <p:cBhvr additive="base">
                                        <p:cTn id="672" dur="2500" fill="hold"/>
                                        <p:tgtEl>
                                          <p:spTgt spid="231"/>
                                        </p:tgtEl>
                                        <p:attrNameLst>
                                          <p:attrName>ppt_y</p:attrName>
                                        </p:attrNameLst>
                                      </p:cBhvr>
                                      <p:tavLst>
                                        <p:tav tm="0">
                                          <p:val>
                                            <p:strVal val="#ppt_y"/>
                                          </p:val>
                                        </p:tav>
                                        <p:tav tm="100000">
                                          <p:val>
                                            <p:strVal val="#ppt_y"/>
                                          </p:val>
                                        </p:tav>
                                      </p:tavLst>
                                    </p:anim>
                                  </p:childTnLst>
                                </p:cTn>
                              </p:par>
                              <p:par>
                                <p:cTn id="673" presetID="2" presetClass="entr" presetSubtype="2" fill="hold" nodeType="withEffect">
                                  <p:stCondLst>
                                    <p:cond delay="0"/>
                                  </p:stCondLst>
                                  <p:childTnLst>
                                    <p:set>
                                      <p:cBhvr>
                                        <p:cTn id="674" dur="1" fill="hold">
                                          <p:stCondLst>
                                            <p:cond delay="0"/>
                                          </p:stCondLst>
                                        </p:cTn>
                                        <p:tgtEl>
                                          <p:spTgt spid="232"/>
                                        </p:tgtEl>
                                        <p:attrNameLst>
                                          <p:attrName>style.visibility</p:attrName>
                                        </p:attrNameLst>
                                      </p:cBhvr>
                                      <p:to>
                                        <p:strVal val="visible"/>
                                      </p:to>
                                    </p:set>
                                    <p:anim calcmode="lin" valueType="num">
                                      <p:cBhvr additive="base">
                                        <p:cTn id="675" dur="2500" fill="hold"/>
                                        <p:tgtEl>
                                          <p:spTgt spid="232"/>
                                        </p:tgtEl>
                                        <p:attrNameLst>
                                          <p:attrName>ppt_x</p:attrName>
                                        </p:attrNameLst>
                                      </p:cBhvr>
                                      <p:tavLst>
                                        <p:tav tm="0">
                                          <p:val>
                                            <p:strVal val="1+#ppt_w/2"/>
                                          </p:val>
                                        </p:tav>
                                        <p:tav tm="100000">
                                          <p:val>
                                            <p:strVal val="#ppt_x"/>
                                          </p:val>
                                        </p:tav>
                                      </p:tavLst>
                                    </p:anim>
                                    <p:anim calcmode="lin" valueType="num">
                                      <p:cBhvr additive="base">
                                        <p:cTn id="676" dur="2500" fill="hold"/>
                                        <p:tgtEl>
                                          <p:spTgt spid="232"/>
                                        </p:tgtEl>
                                        <p:attrNameLst>
                                          <p:attrName>ppt_y</p:attrName>
                                        </p:attrNameLst>
                                      </p:cBhvr>
                                      <p:tavLst>
                                        <p:tav tm="0">
                                          <p:val>
                                            <p:strVal val="#ppt_y"/>
                                          </p:val>
                                        </p:tav>
                                        <p:tav tm="100000">
                                          <p:val>
                                            <p:strVal val="#ppt_y"/>
                                          </p:val>
                                        </p:tav>
                                      </p:tavLst>
                                    </p:anim>
                                  </p:childTnLst>
                                </p:cTn>
                              </p:par>
                              <p:par>
                                <p:cTn id="677" presetID="2" presetClass="entr" presetSubtype="2" fill="hold" nodeType="withEffect">
                                  <p:stCondLst>
                                    <p:cond delay="0"/>
                                  </p:stCondLst>
                                  <p:childTnLst>
                                    <p:set>
                                      <p:cBhvr>
                                        <p:cTn id="678" dur="1" fill="hold">
                                          <p:stCondLst>
                                            <p:cond delay="0"/>
                                          </p:stCondLst>
                                        </p:cTn>
                                        <p:tgtEl>
                                          <p:spTgt spid="233"/>
                                        </p:tgtEl>
                                        <p:attrNameLst>
                                          <p:attrName>style.visibility</p:attrName>
                                        </p:attrNameLst>
                                      </p:cBhvr>
                                      <p:to>
                                        <p:strVal val="visible"/>
                                      </p:to>
                                    </p:set>
                                    <p:anim calcmode="lin" valueType="num">
                                      <p:cBhvr additive="base">
                                        <p:cTn id="679" dur="2500" fill="hold"/>
                                        <p:tgtEl>
                                          <p:spTgt spid="233"/>
                                        </p:tgtEl>
                                        <p:attrNameLst>
                                          <p:attrName>ppt_x</p:attrName>
                                        </p:attrNameLst>
                                      </p:cBhvr>
                                      <p:tavLst>
                                        <p:tav tm="0">
                                          <p:val>
                                            <p:strVal val="1+#ppt_w/2"/>
                                          </p:val>
                                        </p:tav>
                                        <p:tav tm="100000">
                                          <p:val>
                                            <p:strVal val="#ppt_x"/>
                                          </p:val>
                                        </p:tav>
                                      </p:tavLst>
                                    </p:anim>
                                    <p:anim calcmode="lin" valueType="num">
                                      <p:cBhvr additive="base">
                                        <p:cTn id="680" dur="2500" fill="hold"/>
                                        <p:tgtEl>
                                          <p:spTgt spid="233"/>
                                        </p:tgtEl>
                                        <p:attrNameLst>
                                          <p:attrName>ppt_y</p:attrName>
                                        </p:attrNameLst>
                                      </p:cBhvr>
                                      <p:tavLst>
                                        <p:tav tm="0">
                                          <p:val>
                                            <p:strVal val="#ppt_y"/>
                                          </p:val>
                                        </p:tav>
                                        <p:tav tm="100000">
                                          <p:val>
                                            <p:strVal val="#ppt_y"/>
                                          </p:val>
                                        </p:tav>
                                      </p:tavLst>
                                    </p:anim>
                                  </p:childTnLst>
                                </p:cTn>
                              </p:par>
                              <p:par>
                                <p:cTn id="681" presetID="2" presetClass="entr" presetSubtype="2" fill="hold" nodeType="withEffect">
                                  <p:stCondLst>
                                    <p:cond delay="0"/>
                                  </p:stCondLst>
                                  <p:childTnLst>
                                    <p:set>
                                      <p:cBhvr>
                                        <p:cTn id="682" dur="1" fill="hold">
                                          <p:stCondLst>
                                            <p:cond delay="0"/>
                                          </p:stCondLst>
                                        </p:cTn>
                                        <p:tgtEl>
                                          <p:spTgt spid="234"/>
                                        </p:tgtEl>
                                        <p:attrNameLst>
                                          <p:attrName>style.visibility</p:attrName>
                                        </p:attrNameLst>
                                      </p:cBhvr>
                                      <p:to>
                                        <p:strVal val="visible"/>
                                      </p:to>
                                    </p:set>
                                    <p:anim calcmode="lin" valueType="num">
                                      <p:cBhvr additive="base">
                                        <p:cTn id="683" dur="2500" fill="hold"/>
                                        <p:tgtEl>
                                          <p:spTgt spid="234"/>
                                        </p:tgtEl>
                                        <p:attrNameLst>
                                          <p:attrName>ppt_x</p:attrName>
                                        </p:attrNameLst>
                                      </p:cBhvr>
                                      <p:tavLst>
                                        <p:tav tm="0">
                                          <p:val>
                                            <p:strVal val="1+#ppt_w/2"/>
                                          </p:val>
                                        </p:tav>
                                        <p:tav tm="100000">
                                          <p:val>
                                            <p:strVal val="#ppt_x"/>
                                          </p:val>
                                        </p:tav>
                                      </p:tavLst>
                                    </p:anim>
                                    <p:anim calcmode="lin" valueType="num">
                                      <p:cBhvr additive="base">
                                        <p:cTn id="684" dur="2500" fill="hold"/>
                                        <p:tgtEl>
                                          <p:spTgt spid="234"/>
                                        </p:tgtEl>
                                        <p:attrNameLst>
                                          <p:attrName>ppt_y</p:attrName>
                                        </p:attrNameLst>
                                      </p:cBhvr>
                                      <p:tavLst>
                                        <p:tav tm="0">
                                          <p:val>
                                            <p:strVal val="#ppt_y"/>
                                          </p:val>
                                        </p:tav>
                                        <p:tav tm="100000">
                                          <p:val>
                                            <p:strVal val="#ppt_y"/>
                                          </p:val>
                                        </p:tav>
                                      </p:tavLst>
                                    </p:anim>
                                  </p:childTnLst>
                                </p:cTn>
                              </p:par>
                              <p:par>
                                <p:cTn id="685" presetID="2" presetClass="entr" presetSubtype="2" fill="hold" nodeType="withEffect">
                                  <p:stCondLst>
                                    <p:cond delay="0"/>
                                  </p:stCondLst>
                                  <p:childTnLst>
                                    <p:set>
                                      <p:cBhvr>
                                        <p:cTn id="686" dur="1" fill="hold">
                                          <p:stCondLst>
                                            <p:cond delay="0"/>
                                          </p:stCondLst>
                                        </p:cTn>
                                        <p:tgtEl>
                                          <p:spTgt spid="235"/>
                                        </p:tgtEl>
                                        <p:attrNameLst>
                                          <p:attrName>style.visibility</p:attrName>
                                        </p:attrNameLst>
                                      </p:cBhvr>
                                      <p:to>
                                        <p:strVal val="visible"/>
                                      </p:to>
                                    </p:set>
                                    <p:anim calcmode="lin" valueType="num">
                                      <p:cBhvr additive="base">
                                        <p:cTn id="687" dur="2500" fill="hold"/>
                                        <p:tgtEl>
                                          <p:spTgt spid="235"/>
                                        </p:tgtEl>
                                        <p:attrNameLst>
                                          <p:attrName>ppt_x</p:attrName>
                                        </p:attrNameLst>
                                      </p:cBhvr>
                                      <p:tavLst>
                                        <p:tav tm="0">
                                          <p:val>
                                            <p:strVal val="1+#ppt_w/2"/>
                                          </p:val>
                                        </p:tav>
                                        <p:tav tm="100000">
                                          <p:val>
                                            <p:strVal val="#ppt_x"/>
                                          </p:val>
                                        </p:tav>
                                      </p:tavLst>
                                    </p:anim>
                                    <p:anim calcmode="lin" valueType="num">
                                      <p:cBhvr additive="base">
                                        <p:cTn id="688" dur="2500" fill="hold"/>
                                        <p:tgtEl>
                                          <p:spTgt spid="235"/>
                                        </p:tgtEl>
                                        <p:attrNameLst>
                                          <p:attrName>ppt_y</p:attrName>
                                        </p:attrNameLst>
                                      </p:cBhvr>
                                      <p:tavLst>
                                        <p:tav tm="0">
                                          <p:val>
                                            <p:strVal val="#ppt_y"/>
                                          </p:val>
                                        </p:tav>
                                        <p:tav tm="100000">
                                          <p:val>
                                            <p:strVal val="#ppt_y"/>
                                          </p:val>
                                        </p:tav>
                                      </p:tavLst>
                                    </p:anim>
                                  </p:childTnLst>
                                </p:cTn>
                              </p:par>
                              <p:par>
                                <p:cTn id="689" presetID="2" presetClass="entr" presetSubtype="2" fill="hold" nodeType="withEffect">
                                  <p:stCondLst>
                                    <p:cond delay="0"/>
                                  </p:stCondLst>
                                  <p:childTnLst>
                                    <p:set>
                                      <p:cBhvr>
                                        <p:cTn id="690" dur="1" fill="hold">
                                          <p:stCondLst>
                                            <p:cond delay="0"/>
                                          </p:stCondLst>
                                        </p:cTn>
                                        <p:tgtEl>
                                          <p:spTgt spid="236"/>
                                        </p:tgtEl>
                                        <p:attrNameLst>
                                          <p:attrName>style.visibility</p:attrName>
                                        </p:attrNameLst>
                                      </p:cBhvr>
                                      <p:to>
                                        <p:strVal val="visible"/>
                                      </p:to>
                                    </p:set>
                                    <p:anim calcmode="lin" valueType="num">
                                      <p:cBhvr additive="base">
                                        <p:cTn id="691" dur="2500" fill="hold"/>
                                        <p:tgtEl>
                                          <p:spTgt spid="236"/>
                                        </p:tgtEl>
                                        <p:attrNameLst>
                                          <p:attrName>ppt_x</p:attrName>
                                        </p:attrNameLst>
                                      </p:cBhvr>
                                      <p:tavLst>
                                        <p:tav tm="0">
                                          <p:val>
                                            <p:strVal val="1+#ppt_w/2"/>
                                          </p:val>
                                        </p:tav>
                                        <p:tav tm="100000">
                                          <p:val>
                                            <p:strVal val="#ppt_x"/>
                                          </p:val>
                                        </p:tav>
                                      </p:tavLst>
                                    </p:anim>
                                    <p:anim calcmode="lin" valueType="num">
                                      <p:cBhvr additive="base">
                                        <p:cTn id="692" dur="2500" fill="hold"/>
                                        <p:tgtEl>
                                          <p:spTgt spid="236"/>
                                        </p:tgtEl>
                                        <p:attrNameLst>
                                          <p:attrName>ppt_y</p:attrName>
                                        </p:attrNameLst>
                                      </p:cBhvr>
                                      <p:tavLst>
                                        <p:tav tm="0">
                                          <p:val>
                                            <p:strVal val="#ppt_y"/>
                                          </p:val>
                                        </p:tav>
                                        <p:tav tm="100000">
                                          <p:val>
                                            <p:strVal val="#ppt_y"/>
                                          </p:val>
                                        </p:tav>
                                      </p:tavLst>
                                    </p:anim>
                                  </p:childTnLst>
                                </p:cTn>
                              </p:par>
                              <p:par>
                                <p:cTn id="693" presetID="2" presetClass="entr" presetSubtype="2" fill="hold" nodeType="withEffect">
                                  <p:stCondLst>
                                    <p:cond delay="0"/>
                                  </p:stCondLst>
                                  <p:childTnLst>
                                    <p:set>
                                      <p:cBhvr>
                                        <p:cTn id="694" dur="1" fill="hold">
                                          <p:stCondLst>
                                            <p:cond delay="0"/>
                                          </p:stCondLst>
                                        </p:cTn>
                                        <p:tgtEl>
                                          <p:spTgt spid="237"/>
                                        </p:tgtEl>
                                        <p:attrNameLst>
                                          <p:attrName>style.visibility</p:attrName>
                                        </p:attrNameLst>
                                      </p:cBhvr>
                                      <p:to>
                                        <p:strVal val="visible"/>
                                      </p:to>
                                    </p:set>
                                    <p:anim calcmode="lin" valueType="num">
                                      <p:cBhvr additive="base">
                                        <p:cTn id="695" dur="2500" fill="hold"/>
                                        <p:tgtEl>
                                          <p:spTgt spid="237"/>
                                        </p:tgtEl>
                                        <p:attrNameLst>
                                          <p:attrName>ppt_x</p:attrName>
                                        </p:attrNameLst>
                                      </p:cBhvr>
                                      <p:tavLst>
                                        <p:tav tm="0">
                                          <p:val>
                                            <p:strVal val="1+#ppt_w/2"/>
                                          </p:val>
                                        </p:tav>
                                        <p:tav tm="100000">
                                          <p:val>
                                            <p:strVal val="#ppt_x"/>
                                          </p:val>
                                        </p:tav>
                                      </p:tavLst>
                                    </p:anim>
                                    <p:anim calcmode="lin" valueType="num">
                                      <p:cBhvr additive="base">
                                        <p:cTn id="696" dur="2500" fill="hold"/>
                                        <p:tgtEl>
                                          <p:spTgt spid="237"/>
                                        </p:tgtEl>
                                        <p:attrNameLst>
                                          <p:attrName>ppt_y</p:attrName>
                                        </p:attrNameLst>
                                      </p:cBhvr>
                                      <p:tavLst>
                                        <p:tav tm="0">
                                          <p:val>
                                            <p:strVal val="#ppt_y"/>
                                          </p:val>
                                        </p:tav>
                                        <p:tav tm="100000">
                                          <p:val>
                                            <p:strVal val="#ppt_y"/>
                                          </p:val>
                                        </p:tav>
                                      </p:tavLst>
                                    </p:anim>
                                  </p:childTnLst>
                                </p:cTn>
                              </p:par>
                              <p:par>
                                <p:cTn id="697" presetID="2" presetClass="entr" presetSubtype="2" fill="hold" nodeType="withEffect">
                                  <p:stCondLst>
                                    <p:cond delay="0"/>
                                  </p:stCondLst>
                                  <p:childTnLst>
                                    <p:set>
                                      <p:cBhvr>
                                        <p:cTn id="698" dur="1" fill="hold">
                                          <p:stCondLst>
                                            <p:cond delay="0"/>
                                          </p:stCondLst>
                                        </p:cTn>
                                        <p:tgtEl>
                                          <p:spTgt spid="238"/>
                                        </p:tgtEl>
                                        <p:attrNameLst>
                                          <p:attrName>style.visibility</p:attrName>
                                        </p:attrNameLst>
                                      </p:cBhvr>
                                      <p:to>
                                        <p:strVal val="visible"/>
                                      </p:to>
                                    </p:set>
                                    <p:anim calcmode="lin" valueType="num">
                                      <p:cBhvr additive="base">
                                        <p:cTn id="699" dur="2500" fill="hold"/>
                                        <p:tgtEl>
                                          <p:spTgt spid="238"/>
                                        </p:tgtEl>
                                        <p:attrNameLst>
                                          <p:attrName>ppt_x</p:attrName>
                                        </p:attrNameLst>
                                      </p:cBhvr>
                                      <p:tavLst>
                                        <p:tav tm="0">
                                          <p:val>
                                            <p:strVal val="1+#ppt_w/2"/>
                                          </p:val>
                                        </p:tav>
                                        <p:tav tm="100000">
                                          <p:val>
                                            <p:strVal val="#ppt_x"/>
                                          </p:val>
                                        </p:tav>
                                      </p:tavLst>
                                    </p:anim>
                                    <p:anim calcmode="lin" valueType="num">
                                      <p:cBhvr additive="base">
                                        <p:cTn id="700" dur="2500" fill="hold"/>
                                        <p:tgtEl>
                                          <p:spTgt spid="238"/>
                                        </p:tgtEl>
                                        <p:attrNameLst>
                                          <p:attrName>ppt_y</p:attrName>
                                        </p:attrNameLst>
                                      </p:cBhvr>
                                      <p:tavLst>
                                        <p:tav tm="0">
                                          <p:val>
                                            <p:strVal val="#ppt_y"/>
                                          </p:val>
                                        </p:tav>
                                        <p:tav tm="100000">
                                          <p:val>
                                            <p:strVal val="#ppt_y"/>
                                          </p:val>
                                        </p:tav>
                                      </p:tavLst>
                                    </p:anim>
                                  </p:childTnLst>
                                </p:cTn>
                              </p:par>
                              <p:par>
                                <p:cTn id="701" presetID="2" presetClass="entr" presetSubtype="2" fill="hold" nodeType="withEffect">
                                  <p:stCondLst>
                                    <p:cond delay="0"/>
                                  </p:stCondLst>
                                  <p:childTnLst>
                                    <p:set>
                                      <p:cBhvr>
                                        <p:cTn id="702" dur="1" fill="hold">
                                          <p:stCondLst>
                                            <p:cond delay="0"/>
                                          </p:stCondLst>
                                        </p:cTn>
                                        <p:tgtEl>
                                          <p:spTgt spid="239"/>
                                        </p:tgtEl>
                                        <p:attrNameLst>
                                          <p:attrName>style.visibility</p:attrName>
                                        </p:attrNameLst>
                                      </p:cBhvr>
                                      <p:to>
                                        <p:strVal val="visible"/>
                                      </p:to>
                                    </p:set>
                                    <p:anim calcmode="lin" valueType="num">
                                      <p:cBhvr additive="base">
                                        <p:cTn id="703" dur="2500" fill="hold"/>
                                        <p:tgtEl>
                                          <p:spTgt spid="239"/>
                                        </p:tgtEl>
                                        <p:attrNameLst>
                                          <p:attrName>ppt_x</p:attrName>
                                        </p:attrNameLst>
                                      </p:cBhvr>
                                      <p:tavLst>
                                        <p:tav tm="0">
                                          <p:val>
                                            <p:strVal val="1+#ppt_w/2"/>
                                          </p:val>
                                        </p:tav>
                                        <p:tav tm="100000">
                                          <p:val>
                                            <p:strVal val="#ppt_x"/>
                                          </p:val>
                                        </p:tav>
                                      </p:tavLst>
                                    </p:anim>
                                    <p:anim calcmode="lin" valueType="num">
                                      <p:cBhvr additive="base">
                                        <p:cTn id="704" dur="2500" fill="hold"/>
                                        <p:tgtEl>
                                          <p:spTgt spid="239"/>
                                        </p:tgtEl>
                                        <p:attrNameLst>
                                          <p:attrName>ppt_y</p:attrName>
                                        </p:attrNameLst>
                                      </p:cBhvr>
                                      <p:tavLst>
                                        <p:tav tm="0">
                                          <p:val>
                                            <p:strVal val="#ppt_y"/>
                                          </p:val>
                                        </p:tav>
                                        <p:tav tm="100000">
                                          <p:val>
                                            <p:strVal val="#ppt_y"/>
                                          </p:val>
                                        </p:tav>
                                      </p:tavLst>
                                    </p:anim>
                                  </p:childTnLst>
                                </p:cTn>
                              </p:par>
                              <p:par>
                                <p:cTn id="705" presetID="2" presetClass="entr" presetSubtype="2" fill="hold" nodeType="withEffect">
                                  <p:stCondLst>
                                    <p:cond delay="0"/>
                                  </p:stCondLst>
                                  <p:childTnLst>
                                    <p:set>
                                      <p:cBhvr>
                                        <p:cTn id="706" dur="1" fill="hold">
                                          <p:stCondLst>
                                            <p:cond delay="0"/>
                                          </p:stCondLst>
                                        </p:cTn>
                                        <p:tgtEl>
                                          <p:spTgt spid="240"/>
                                        </p:tgtEl>
                                        <p:attrNameLst>
                                          <p:attrName>style.visibility</p:attrName>
                                        </p:attrNameLst>
                                      </p:cBhvr>
                                      <p:to>
                                        <p:strVal val="visible"/>
                                      </p:to>
                                    </p:set>
                                    <p:anim calcmode="lin" valueType="num">
                                      <p:cBhvr additive="base">
                                        <p:cTn id="707" dur="2500" fill="hold"/>
                                        <p:tgtEl>
                                          <p:spTgt spid="240"/>
                                        </p:tgtEl>
                                        <p:attrNameLst>
                                          <p:attrName>ppt_x</p:attrName>
                                        </p:attrNameLst>
                                      </p:cBhvr>
                                      <p:tavLst>
                                        <p:tav tm="0">
                                          <p:val>
                                            <p:strVal val="1+#ppt_w/2"/>
                                          </p:val>
                                        </p:tav>
                                        <p:tav tm="100000">
                                          <p:val>
                                            <p:strVal val="#ppt_x"/>
                                          </p:val>
                                        </p:tav>
                                      </p:tavLst>
                                    </p:anim>
                                    <p:anim calcmode="lin" valueType="num">
                                      <p:cBhvr additive="base">
                                        <p:cTn id="708" dur="2500" fill="hold"/>
                                        <p:tgtEl>
                                          <p:spTgt spid="240"/>
                                        </p:tgtEl>
                                        <p:attrNameLst>
                                          <p:attrName>ppt_y</p:attrName>
                                        </p:attrNameLst>
                                      </p:cBhvr>
                                      <p:tavLst>
                                        <p:tav tm="0">
                                          <p:val>
                                            <p:strVal val="#ppt_y"/>
                                          </p:val>
                                        </p:tav>
                                        <p:tav tm="100000">
                                          <p:val>
                                            <p:strVal val="#ppt_y"/>
                                          </p:val>
                                        </p:tav>
                                      </p:tavLst>
                                    </p:anim>
                                  </p:childTnLst>
                                </p:cTn>
                              </p:par>
                              <p:par>
                                <p:cTn id="709" presetID="2" presetClass="entr" presetSubtype="2" fill="hold" nodeType="withEffect">
                                  <p:stCondLst>
                                    <p:cond delay="0"/>
                                  </p:stCondLst>
                                  <p:childTnLst>
                                    <p:set>
                                      <p:cBhvr>
                                        <p:cTn id="710" dur="1" fill="hold">
                                          <p:stCondLst>
                                            <p:cond delay="0"/>
                                          </p:stCondLst>
                                        </p:cTn>
                                        <p:tgtEl>
                                          <p:spTgt spid="241"/>
                                        </p:tgtEl>
                                        <p:attrNameLst>
                                          <p:attrName>style.visibility</p:attrName>
                                        </p:attrNameLst>
                                      </p:cBhvr>
                                      <p:to>
                                        <p:strVal val="visible"/>
                                      </p:to>
                                    </p:set>
                                    <p:anim calcmode="lin" valueType="num">
                                      <p:cBhvr additive="base">
                                        <p:cTn id="711" dur="2500" fill="hold"/>
                                        <p:tgtEl>
                                          <p:spTgt spid="241"/>
                                        </p:tgtEl>
                                        <p:attrNameLst>
                                          <p:attrName>ppt_x</p:attrName>
                                        </p:attrNameLst>
                                      </p:cBhvr>
                                      <p:tavLst>
                                        <p:tav tm="0">
                                          <p:val>
                                            <p:strVal val="1+#ppt_w/2"/>
                                          </p:val>
                                        </p:tav>
                                        <p:tav tm="100000">
                                          <p:val>
                                            <p:strVal val="#ppt_x"/>
                                          </p:val>
                                        </p:tav>
                                      </p:tavLst>
                                    </p:anim>
                                    <p:anim calcmode="lin" valueType="num">
                                      <p:cBhvr additive="base">
                                        <p:cTn id="712" dur="2500" fill="hold"/>
                                        <p:tgtEl>
                                          <p:spTgt spid="241"/>
                                        </p:tgtEl>
                                        <p:attrNameLst>
                                          <p:attrName>ppt_y</p:attrName>
                                        </p:attrNameLst>
                                      </p:cBhvr>
                                      <p:tavLst>
                                        <p:tav tm="0">
                                          <p:val>
                                            <p:strVal val="#ppt_y"/>
                                          </p:val>
                                        </p:tav>
                                        <p:tav tm="100000">
                                          <p:val>
                                            <p:strVal val="#ppt_y"/>
                                          </p:val>
                                        </p:tav>
                                      </p:tavLst>
                                    </p:anim>
                                  </p:childTnLst>
                                </p:cTn>
                              </p:par>
                              <p:par>
                                <p:cTn id="713" presetID="2" presetClass="entr" presetSubtype="2" fill="hold" nodeType="withEffect">
                                  <p:stCondLst>
                                    <p:cond delay="0"/>
                                  </p:stCondLst>
                                  <p:childTnLst>
                                    <p:set>
                                      <p:cBhvr>
                                        <p:cTn id="714" dur="1" fill="hold">
                                          <p:stCondLst>
                                            <p:cond delay="0"/>
                                          </p:stCondLst>
                                        </p:cTn>
                                        <p:tgtEl>
                                          <p:spTgt spid="242"/>
                                        </p:tgtEl>
                                        <p:attrNameLst>
                                          <p:attrName>style.visibility</p:attrName>
                                        </p:attrNameLst>
                                      </p:cBhvr>
                                      <p:to>
                                        <p:strVal val="visible"/>
                                      </p:to>
                                    </p:set>
                                    <p:anim calcmode="lin" valueType="num">
                                      <p:cBhvr additive="base">
                                        <p:cTn id="715" dur="2500" fill="hold"/>
                                        <p:tgtEl>
                                          <p:spTgt spid="242"/>
                                        </p:tgtEl>
                                        <p:attrNameLst>
                                          <p:attrName>ppt_x</p:attrName>
                                        </p:attrNameLst>
                                      </p:cBhvr>
                                      <p:tavLst>
                                        <p:tav tm="0">
                                          <p:val>
                                            <p:strVal val="1+#ppt_w/2"/>
                                          </p:val>
                                        </p:tav>
                                        <p:tav tm="100000">
                                          <p:val>
                                            <p:strVal val="#ppt_x"/>
                                          </p:val>
                                        </p:tav>
                                      </p:tavLst>
                                    </p:anim>
                                    <p:anim calcmode="lin" valueType="num">
                                      <p:cBhvr additive="base">
                                        <p:cTn id="716" dur="2500" fill="hold"/>
                                        <p:tgtEl>
                                          <p:spTgt spid="242"/>
                                        </p:tgtEl>
                                        <p:attrNameLst>
                                          <p:attrName>ppt_y</p:attrName>
                                        </p:attrNameLst>
                                      </p:cBhvr>
                                      <p:tavLst>
                                        <p:tav tm="0">
                                          <p:val>
                                            <p:strVal val="#ppt_y"/>
                                          </p:val>
                                        </p:tav>
                                        <p:tav tm="100000">
                                          <p:val>
                                            <p:strVal val="#ppt_y"/>
                                          </p:val>
                                        </p:tav>
                                      </p:tavLst>
                                    </p:anim>
                                  </p:childTnLst>
                                </p:cTn>
                              </p:par>
                              <p:par>
                                <p:cTn id="717" presetID="2" presetClass="entr" presetSubtype="2" fill="hold" nodeType="withEffect">
                                  <p:stCondLst>
                                    <p:cond delay="0"/>
                                  </p:stCondLst>
                                  <p:childTnLst>
                                    <p:set>
                                      <p:cBhvr>
                                        <p:cTn id="718" dur="1" fill="hold">
                                          <p:stCondLst>
                                            <p:cond delay="0"/>
                                          </p:stCondLst>
                                        </p:cTn>
                                        <p:tgtEl>
                                          <p:spTgt spid="243"/>
                                        </p:tgtEl>
                                        <p:attrNameLst>
                                          <p:attrName>style.visibility</p:attrName>
                                        </p:attrNameLst>
                                      </p:cBhvr>
                                      <p:to>
                                        <p:strVal val="visible"/>
                                      </p:to>
                                    </p:set>
                                    <p:anim calcmode="lin" valueType="num">
                                      <p:cBhvr additive="base">
                                        <p:cTn id="719" dur="2500" fill="hold"/>
                                        <p:tgtEl>
                                          <p:spTgt spid="243"/>
                                        </p:tgtEl>
                                        <p:attrNameLst>
                                          <p:attrName>ppt_x</p:attrName>
                                        </p:attrNameLst>
                                      </p:cBhvr>
                                      <p:tavLst>
                                        <p:tav tm="0">
                                          <p:val>
                                            <p:strVal val="1+#ppt_w/2"/>
                                          </p:val>
                                        </p:tav>
                                        <p:tav tm="100000">
                                          <p:val>
                                            <p:strVal val="#ppt_x"/>
                                          </p:val>
                                        </p:tav>
                                      </p:tavLst>
                                    </p:anim>
                                    <p:anim calcmode="lin" valueType="num">
                                      <p:cBhvr additive="base">
                                        <p:cTn id="720" dur="2500" fill="hold"/>
                                        <p:tgtEl>
                                          <p:spTgt spid="243"/>
                                        </p:tgtEl>
                                        <p:attrNameLst>
                                          <p:attrName>ppt_y</p:attrName>
                                        </p:attrNameLst>
                                      </p:cBhvr>
                                      <p:tavLst>
                                        <p:tav tm="0">
                                          <p:val>
                                            <p:strVal val="#ppt_y"/>
                                          </p:val>
                                        </p:tav>
                                        <p:tav tm="100000">
                                          <p:val>
                                            <p:strVal val="#ppt_y"/>
                                          </p:val>
                                        </p:tav>
                                      </p:tavLst>
                                    </p:anim>
                                  </p:childTnLst>
                                </p:cTn>
                              </p:par>
                              <p:par>
                                <p:cTn id="721" presetID="2" presetClass="entr" presetSubtype="2" fill="hold" nodeType="withEffect">
                                  <p:stCondLst>
                                    <p:cond delay="0"/>
                                  </p:stCondLst>
                                  <p:childTnLst>
                                    <p:set>
                                      <p:cBhvr>
                                        <p:cTn id="722" dur="1" fill="hold">
                                          <p:stCondLst>
                                            <p:cond delay="0"/>
                                          </p:stCondLst>
                                        </p:cTn>
                                        <p:tgtEl>
                                          <p:spTgt spid="244"/>
                                        </p:tgtEl>
                                        <p:attrNameLst>
                                          <p:attrName>style.visibility</p:attrName>
                                        </p:attrNameLst>
                                      </p:cBhvr>
                                      <p:to>
                                        <p:strVal val="visible"/>
                                      </p:to>
                                    </p:set>
                                    <p:anim calcmode="lin" valueType="num">
                                      <p:cBhvr additive="base">
                                        <p:cTn id="723" dur="2500" fill="hold"/>
                                        <p:tgtEl>
                                          <p:spTgt spid="244"/>
                                        </p:tgtEl>
                                        <p:attrNameLst>
                                          <p:attrName>ppt_x</p:attrName>
                                        </p:attrNameLst>
                                      </p:cBhvr>
                                      <p:tavLst>
                                        <p:tav tm="0">
                                          <p:val>
                                            <p:strVal val="1+#ppt_w/2"/>
                                          </p:val>
                                        </p:tav>
                                        <p:tav tm="100000">
                                          <p:val>
                                            <p:strVal val="#ppt_x"/>
                                          </p:val>
                                        </p:tav>
                                      </p:tavLst>
                                    </p:anim>
                                    <p:anim calcmode="lin" valueType="num">
                                      <p:cBhvr additive="base">
                                        <p:cTn id="724" dur="2500" fill="hold"/>
                                        <p:tgtEl>
                                          <p:spTgt spid="244"/>
                                        </p:tgtEl>
                                        <p:attrNameLst>
                                          <p:attrName>ppt_y</p:attrName>
                                        </p:attrNameLst>
                                      </p:cBhvr>
                                      <p:tavLst>
                                        <p:tav tm="0">
                                          <p:val>
                                            <p:strVal val="#ppt_y"/>
                                          </p:val>
                                        </p:tav>
                                        <p:tav tm="100000">
                                          <p:val>
                                            <p:strVal val="#ppt_y"/>
                                          </p:val>
                                        </p:tav>
                                      </p:tavLst>
                                    </p:anim>
                                  </p:childTnLst>
                                </p:cTn>
                              </p:par>
                              <p:par>
                                <p:cTn id="725" presetID="2" presetClass="entr" presetSubtype="2" fill="hold" nodeType="withEffect">
                                  <p:stCondLst>
                                    <p:cond delay="0"/>
                                  </p:stCondLst>
                                  <p:childTnLst>
                                    <p:set>
                                      <p:cBhvr>
                                        <p:cTn id="726" dur="1" fill="hold">
                                          <p:stCondLst>
                                            <p:cond delay="0"/>
                                          </p:stCondLst>
                                        </p:cTn>
                                        <p:tgtEl>
                                          <p:spTgt spid="306"/>
                                        </p:tgtEl>
                                        <p:attrNameLst>
                                          <p:attrName>style.visibility</p:attrName>
                                        </p:attrNameLst>
                                      </p:cBhvr>
                                      <p:to>
                                        <p:strVal val="visible"/>
                                      </p:to>
                                    </p:set>
                                    <p:anim calcmode="lin" valueType="num">
                                      <p:cBhvr additive="base">
                                        <p:cTn id="727" dur="2500" fill="hold"/>
                                        <p:tgtEl>
                                          <p:spTgt spid="306"/>
                                        </p:tgtEl>
                                        <p:attrNameLst>
                                          <p:attrName>ppt_x</p:attrName>
                                        </p:attrNameLst>
                                      </p:cBhvr>
                                      <p:tavLst>
                                        <p:tav tm="0">
                                          <p:val>
                                            <p:strVal val="1+#ppt_w/2"/>
                                          </p:val>
                                        </p:tav>
                                        <p:tav tm="100000">
                                          <p:val>
                                            <p:strVal val="#ppt_x"/>
                                          </p:val>
                                        </p:tav>
                                      </p:tavLst>
                                    </p:anim>
                                    <p:anim calcmode="lin" valueType="num">
                                      <p:cBhvr additive="base">
                                        <p:cTn id="728" dur="2500" fill="hold"/>
                                        <p:tgtEl>
                                          <p:spTgt spid="306"/>
                                        </p:tgtEl>
                                        <p:attrNameLst>
                                          <p:attrName>ppt_y</p:attrName>
                                        </p:attrNameLst>
                                      </p:cBhvr>
                                      <p:tavLst>
                                        <p:tav tm="0">
                                          <p:val>
                                            <p:strVal val="#ppt_y"/>
                                          </p:val>
                                        </p:tav>
                                        <p:tav tm="100000">
                                          <p:val>
                                            <p:strVal val="#ppt_y"/>
                                          </p:val>
                                        </p:tav>
                                      </p:tavLst>
                                    </p:anim>
                                  </p:childTnLst>
                                </p:cTn>
                              </p:par>
                              <p:par>
                                <p:cTn id="729" presetID="2" presetClass="entr" presetSubtype="2" fill="hold" nodeType="withEffect">
                                  <p:stCondLst>
                                    <p:cond delay="0"/>
                                  </p:stCondLst>
                                  <p:childTnLst>
                                    <p:set>
                                      <p:cBhvr>
                                        <p:cTn id="730" dur="1" fill="hold">
                                          <p:stCondLst>
                                            <p:cond delay="0"/>
                                          </p:stCondLst>
                                        </p:cTn>
                                        <p:tgtEl>
                                          <p:spTgt spid="307"/>
                                        </p:tgtEl>
                                        <p:attrNameLst>
                                          <p:attrName>style.visibility</p:attrName>
                                        </p:attrNameLst>
                                      </p:cBhvr>
                                      <p:to>
                                        <p:strVal val="visible"/>
                                      </p:to>
                                    </p:set>
                                    <p:anim calcmode="lin" valueType="num">
                                      <p:cBhvr additive="base">
                                        <p:cTn id="731" dur="2500" fill="hold"/>
                                        <p:tgtEl>
                                          <p:spTgt spid="307"/>
                                        </p:tgtEl>
                                        <p:attrNameLst>
                                          <p:attrName>ppt_x</p:attrName>
                                        </p:attrNameLst>
                                      </p:cBhvr>
                                      <p:tavLst>
                                        <p:tav tm="0">
                                          <p:val>
                                            <p:strVal val="1+#ppt_w/2"/>
                                          </p:val>
                                        </p:tav>
                                        <p:tav tm="100000">
                                          <p:val>
                                            <p:strVal val="#ppt_x"/>
                                          </p:val>
                                        </p:tav>
                                      </p:tavLst>
                                    </p:anim>
                                    <p:anim calcmode="lin" valueType="num">
                                      <p:cBhvr additive="base">
                                        <p:cTn id="732" dur="2500" fill="hold"/>
                                        <p:tgtEl>
                                          <p:spTgt spid="307"/>
                                        </p:tgtEl>
                                        <p:attrNameLst>
                                          <p:attrName>ppt_y</p:attrName>
                                        </p:attrNameLst>
                                      </p:cBhvr>
                                      <p:tavLst>
                                        <p:tav tm="0">
                                          <p:val>
                                            <p:strVal val="#ppt_y"/>
                                          </p:val>
                                        </p:tav>
                                        <p:tav tm="100000">
                                          <p:val>
                                            <p:strVal val="#ppt_y"/>
                                          </p:val>
                                        </p:tav>
                                      </p:tavLst>
                                    </p:anim>
                                  </p:childTnLst>
                                </p:cTn>
                              </p:par>
                              <p:par>
                                <p:cTn id="733" presetID="2" presetClass="entr" presetSubtype="2" fill="hold" nodeType="withEffect">
                                  <p:stCondLst>
                                    <p:cond delay="0"/>
                                  </p:stCondLst>
                                  <p:childTnLst>
                                    <p:set>
                                      <p:cBhvr>
                                        <p:cTn id="734" dur="1" fill="hold">
                                          <p:stCondLst>
                                            <p:cond delay="0"/>
                                          </p:stCondLst>
                                        </p:cTn>
                                        <p:tgtEl>
                                          <p:spTgt spid="308"/>
                                        </p:tgtEl>
                                        <p:attrNameLst>
                                          <p:attrName>style.visibility</p:attrName>
                                        </p:attrNameLst>
                                      </p:cBhvr>
                                      <p:to>
                                        <p:strVal val="visible"/>
                                      </p:to>
                                    </p:set>
                                    <p:anim calcmode="lin" valueType="num">
                                      <p:cBhvr additive="base">
                                        <p:cTn id="735" dur="2500" fill="hold"/>
                                        <p:tgtEl>
                                          <p:spTgt spid="308"/>
                                        </p:tgtEl>
                                        <p:attrNameLst>
                                          <p:attrName>ppt_x</p:attrName>
                                        </p:attrNameLst>
                                      </p:cBhvr>
                                      <p:tavLst>
                                        <p:tav tm="0">
                                          <p:val>
                                            <p:strVal val="1+#ppt_w/2"/>
                                          </p:val>
                                        </p:tav>
                                        <p:tav tm="100000">
                                          <p:val>
                                            <p:strVal val="#ppt_x"/>
                                          </p:val>
                                        </p:tav>
                                      </p:tavLst>
                                    </p:anim>
                                    <p:anim calcmode="lin" valueType="num">
                                      <p:cBhvr additive="base">
                                        <p:cTn id="736" dur="2500" fill="hold"/>
                                        <p:tgtEl>
                                          <p:spTgt spid="308"/>
                                        </p:tgtEl>
                                        <p:attrNameLst>
                                          <p:attrName>ppt_y</p:attrName>
                                        </p:attrNameLst>
                                      </p:cBhvr>
                                      <p:tavLst>
                                        <p:tav tm="0">
                                          <p:val>
                                            <p:strVal val="#ppt_y"/>
                                          </p:val>
                                        </p:tav>
                                        <p:tav tm="100000">
                                          <p:val>
                                            <p:strVal val="#ppt_y"/>
                                          </p:val>
                                        </p:tav>
                                      </p:tavLst>
                                    </p:anim>
                                  </p:childTnLst>
                                </p:cTn>
                              </p:par>
                              <p:par>
                                <p:cTn id="737" presetID="2" presetClass="entr" presetSubtype="2" fill="hold" nodeType="withEffect">
                                  <p:stCondLst>
                                    <p:cond delay="0"/>
                                  </p:stCondLst>
                                  <p:childTnLst>
                                    <p:set>
                                      <p:cBhvr>
                                        <p:cTn id="738" dur="1" fill="hold">
                                          <p:stCondLst>
                                            <p:cond delay="0"/>
                                          </p:stCondLst>
                                        </p:cTn>
                                        <p:tgtEl>
                                          <p:spTgt spid="309"/>
                                        </p:tgtEl>
                                        <p:attrNameLst>
                                          <p:attrName>style.visibility</p:attrName>
                                        </p:attrNameLst>
                                      </p:cBhvr>
                                      <p:to>
                                        <p:strVal val="visible"/>
                                      </p:to>
                                    </p:set>
                                    <p:anim calcmode="lin" valueType="num">
                                      <p:cBhvr additive="base">
                                        <p:cTn id="739" dur="2500" fill="hold"/>
                                        <p:tgtEl>
                                          <p:spTgt spid="309"/>
                                        </p:tgtEl>
                                        <p:attrNameLst>
                                          <p:attrName>ppt_x</p:attrName>
                                        </p:attrNameLst>
                                      </p:cBhvr>
                                      <p:tavLst>
                                        <p:tav tm="0">
                                          <p:val>
                                            <p:strVal val="1+#ppt_w/2"/>
                                          </p:val>
                                        </p:tav>
                                        <p:tav tm="100000">
                                          <p:val>
                                            <p:strVal val="#ppt_x"/>
                                          </p:val>
                                        </p:tav>
                                      </p:tavLst>
                                    </p:anim>
                                    <p:anim calcmode="lin" valueType="num">
                                      <p:cBhvr additive="base">
                                        <p:cTn id="740" dur="2500" fill="hold"/>
                                        <p:tgtEl>
                                          <p:spTgt spid="309"/>
                                        </p:tgtEl>
                                        <p:attrNameLst>
                                          <p:attrName>ppt_y</p:attrName>
                                        </p:attrNameLst>
                                      </p:cBhvr>
                                      <p:tavLst>
                                        <p:tav tm="0">
                                          <p:val>
                                            <p:strVal val="#ppt_y"/>
                                          </p:val>
                                        </p:tav>
                                        <p:tav tm="100000">
                                          <p:val>
                                            <p:strVal val="#ppt_y"/>
                                          </p:val>
                                        </p:tav>
                                      </p:tavLst>
                                    </p:anim>
                                  </p:childTnLst>
                                </p:cTn>
                              </p:par>
                              <p:par>
                                <p:cTn id="741" presetID="2" presetClass="entr" presetSubtype="2" fill="hold" nodeType="withEffect">
                                  <p:stCondLst>
                                    <p:cond delay="0"/>
                                  </p:stCondLst>
                                  <p:childTnLst>
                                    <p:set>
                                      <p:cBhvr>
                                        <p:cTn id="742" dur="1" fill="hold">
                                          <p:stCondLst>
                                            <p:cond delay="0"/>
                                          </p:stCondLst>
                                        </p:cTn>
                                        <p:tgtEl>
                                          <p:spTgt spid="310"/>
                                        </p:tgtEl>
                                        <p:attrNameLst>
                                          <p:attrName>style.visibility</p:attrName>
                                        </p:attrNameLst>
                                      </p:cBhvr>
                                      <p:to>
                                        <p:strVal val="visible"/>
                                      </p:to>
                                    </p:set>
                                    <p:anim calcmode="lin" valueType="num">
                                      <p:cBhvr additive="base">
                                        <p:cTn id="743" dur="2500" fill="hold"/>
                                        <p:tgtEl>
                                          <p:spTgt spid="310"/>
                                        </p:tgtEl>
                                        <p:attrNameLst>
                                          <p:attrName>ppt_x</p:attrName>
                                        </p:attrNameLst>
                                      </p:cBhvr>
                                      <p:tavLst>
                                        <p:tav tm="0">
                                          <p:val>
                                            <p:strVal val="1+#ppt_w/2"/>
                                          </p:val>
                                        </p:tav>
                                        <p:tav tm="100000">
                                          <p:val>
                                            <p:strVal val="#ppt_x"/>
                                          </p:val>
                                        </p:tav>
                                      </p:tavLst>
                                    </p:anim>
                                    <p:anim calcmode="lin" valueType="num">
                                      <p:cBhvr additive="base">
                                        <p:cTn id="744" dur="2500" fill="hold"/>
                                        <p:tgtEl>
                                          <p:spTgt spid="310"/>
                                        </p:tgtEl>
                                        <p:attrNameLst>
                                          <p:attrName>ppt_y</p:attrName>
                                        </p:attrNameLst>
                                      </p:cBhvr>
                                      <p:tavLst>
                                        <p:tav tm="0">
                                          <p:val>
                                            <p:strVal val="#ppt_y"/>
                                          </p:val>
                                        </p:tav>
                                        <p:tav tm="100000">
                                          <p:val>
                                            <p:strVal val="#ppt_y"/>
                                          </p:val>
                                        </p:tav>
                                      </p:tavLst>
                                    </p:anim>
                                  </p:childTnLst>
                                </p:cTn>
                              </p:par>
                              <p:par>
                                <p:cTn id="745" presetID="2" presetClass="entr" presetSubtype="2" fill="hold" nodeType="withEffect">
                                  <p:stCondLst>
                                    <p:cond delay="0"/>
                                  </p:stCondLst>
                                  <p:childTnLst>
                                    <p:set>
                                      <p:cBhvr>
                                        <p:cTn id="746" dur="1" fill="hold">
                                          <p:stCondLst>
                                            <p:cond delay="0"/>
                                          </p:stCondLst>
                                        </p:cTn>
                                        <p:tgtEl>
                                          <p:spTgt spid="311"/>
                                        </p:tgtEl>
                                        <p:attrNameLst>
                                          <p:attrName>style.visibility</p:attrName>
                                        </p:attrNameLst>
                                      </p:cBhvr>
                                      <p:to>
                                        <p:strVal val="visible"/>
                                      </p:to>
                                    </p:set>
                                    <p:anim calcmode="lin" valueType="num">
                                      <p:cBhvr additive="base">
                                        <p:cTn id="747" dur="2500" fill="hold"/>
                                        <p:tgtEl>
                                          <p:spTgt spid="311"/>
                                        </p:tgtEl>
                                        <p:attrNameLst>
                                          <p:attrName>ppt_x</p:attrName>
                                        </p:attrNameLst>
                                      </p:cBhvr>
                                      <p:tavLst>
                                        <p:tav tm="0">
                                          <p:val>
                                            <p:strVal val="1+#ppt_w/2"/>
                                          </p:val>
                                        </p:tav>
                                        <p:tav tm="100000">
                                          <p:val>
                                            <p:strVal val="#ppt_x"/>
                                          </p:val>
                                        </p:tav>
                                      </p:tavLst>
                                    </p:anim>
                                    <p:anim calcmode="lin" valueType="num">
                                      <p:cBhvr additive="base">
                                        <p:cTn id="748" dur="2500" fill="hold"/>
                                        <p:tgtEl>
                                          <p:spTgt spid="311"/>
                                        </p:tgtEl>
                                        <p:attrNameLst>
                                          <p:attrName>ppt_y</p:attrName>
                                        </p:attrNameLst>
                                      </p:cBhvr>
                                      <p:tavLst>
                                        <p:tav tm="0">
                                          <p:val>
                                            <p:strVal val="#ppt_y"/>
                                          </p:val>
                                        </p:tav>
                                        <p:tav tm="100000">
                                          <p:val>
                                            <p:strVal val="#ppt_y"/>
                                          </p:val>
                                        </p:tav>
                                      </p:tavLst>
                                    </p:anim>
                                  </p:childTnLst>
                                </p:cTn>
                              </p:par>
                              <p:par>
                                <p:cTn id="749" presetID="2" presetClass="entr" presetSubtype="2" fill="hold" nodeType="withEffect">
                                  <p:stCondLst>
                                    <p:cond delay="0"/>
                                  </p:stCondLst>
                                  <p:childTnLst>
                                    <p:set>
                                      <p:cBhvr>
                                        <p:cTn id="750" dur="1" fill="hold">
                                          <p:stCondLst>
                                            <p:cond delay="0"/>
                                          </p:stCondLst>
                                        </p:cTn>
                                        <p:tgtEl>
                                          <p:spTgt spid="312"/>
                                        </p:tgtEl>
                                        <p:attrNameLst>
                                          <p:attrName>style.visibility</p:attrName>
                                        </p:attrNameLst>
                                      </p:cBhvr>
                                      <p:to>
                                        <p:strVal val="visible"/>
                                      </p:to>
                                    </p:set>
                                    <p:anim calcmode="lin" valueType="num">
                                      <p:cBhvr additive="base">
                                        <p:cTn id="751" dur="2500" fill="hold"/>
                                        <p:tgtEl>
                                          <p:spTgt spid="312"/>
                                        </p:tgtEl>
                                        <p:attrNameLst>
                                          <p:attrName>ppt_x</p:attrName>
                                        </p:attrNameLst>
                                      </p:cBhvr>
                                      <p:tavLst>
                                        <p:tav tm="0">
                                          <p:val>
                                            <p:strVal val="1+#ppt_w/2"/>
                                          </p:val>
                                        </p:tav>
                                        <p:tav tm="100000">
                                          <p:val>
                                            <p:strVal val="#ppt_x"/>
                                          </p:val>
                                        </p:tav>
                                      </p:tavLst>
                                    </p:anim>
                                    <p:anim calcmode="lin" valueType="num">
                                      <p:cBhvr additive="base">
                                        <p:cTn id="752" dur="2500" fill="hold"/>
                                        <p:tgtEl>
                                          <p:spTgt spid="312"/>
                                        </p:tgtEl>
                                        <p:attrNameLst>
                                          <p:attrName>ppt_y</p:attrName>
                                        </p:attrNameLst>
                                      </p:cBhvr>
                                      <p:tavLst>
                                        <p:tav tm="0">
                                          <p:val>
                                            <p:strVal val="#ppt_y"/>
                                          </p:val>
                                        </p:tav>
                                        <p:tav tm="100000">
                                          <p:val>
                                            <p:strVal val="#ppt_y"/>
                                          </p:val>
                                        </p:tav>
                                      </p:tavLst>
                                    </p:anim>
                                  </p:childTnLst>
                                </p:cTn>
                              </p:par>
                              <p:par>
                                <p:cTn id="753" presetID="2" presetClass="entr" presetSubtype="2" fill="hold" nodeType="withEffect">
                                  <p:stCondLst>
                                    <p:cond delay="0"/>
                                  </p:stCondLst>
                                  <p:childTnLst>
                                    <p:set>
                                      <p:cBhvr>
                                        <p:cTn id="754" dur="1" fill="hold">
                                          <p:stCondLst>
                                            <p:cond delay="0"/>
                                          </p:stCondLst>
                                        </p:cTn>
                                        <p:tgtEl>
                                          <p:spTgt spid="313"/>
                                        </p:tgtEl>
                                        <p:attrNameLst>
                                          <p:attrName>style.visibility</p:attrName>
                                        </p:attrNameLst>
                                      </p:cBhvr>
                                      <p:to>
                                        <p:strVal val="visible"/>
                                      </p:to>
                                    </p:set>
                                    <p:anim calcmode="lin" valueType="num">
                                      <p:cBhvr additive="base">
                                        <p:cTn id="755" dur="2500" fill="hold"/>
                                        <p:tgtEl>
                                          <p:spTgt spid="313"/>
                                        </p:tgtEl>
                                        <p:attrNameLst>
                                          <p:attrName>ppt_x</p:attrName>
                                        </p:attrNameLst>
                                      </p:cBhvr>
                                      <p:tavLst>
                                        <p:tav tm="0">
                                          <p:val>
                                            <p:strVal val="1+#ppt_w/2"/>
                                          </p:val>
                                        </p:tav>
                                        <p:tav tm="100000">
                                          <p:val>
                                            <p:strVal val="#ppt_x"/>
                                          </p:val>
                                        </p:tav>
                                      </p:tavLst>
                                    </p:anim>
                                    <p:anim calcmode="lin" valueType="num">
                                      <p:cBhvr additive="base">
                                        <p:cTn id="756" dur="2500" fill="hold"/>
                                        <p:tgtEl>
                                          <p:spTgt spid="313"/>
                                        </p:tgtEl>
                                        <p:attrNameLst>
                                          <p:attrName>ppt_y</p:attrName>
                                        </p:attrNameLst>
                                      </p:cBhvr>
                                      <p:tavLst>
                                        <p:tav tm="0">
                                          <p:val>
                                            <p:strVal val="#ppt_y"/>
                                          </p:val>
                                        </p:tav>
                                        <p:tav tm="100000">
                                          <p:val>
                                            <p:strVal val="#ppt_y"/>
                                          </p:val>
                                        </p:tav>
                                      </p:tavLst>
                                    </p:anim>
                                  </p:childTnLst>
                                </p:cTn>
                              </p:par>
                              <p:par>
                                <p:cTn id="757" presetID="2" presetClass="entr" presetSubtype="2" fill="hold" nodeType="withEffect">
                                  <p:stCondLst>
                                    <p:cond delay="0"/>
                                  </p:stCondLst>
                                  <p:childTnLst>
                                    <p:set>
                                      <p:cBhvr>
                                        <p:cTn id="758" dur="1" fill="hold">
                                          <p:stCondLst>
                                            <p:cond delay="0"/>
                                          </p:stCondLst>
                                        </p:cTn>
                                        <p:tgtEl>
                                          <p:spTgt spid="314"/>
                                        </p:tgtEl>
                                        <p:attrNameLst>
                                          <p:attrName>style.visibility</p:attrName>
                                        </p:attrNameLst>
                                      </p:cBhvr>
                                      <p:to>
                                        <p:strVal val="visible"/>
                                      </p:to>
                                    </p:set>
                                    <p:anim calcmode="lin" valueType="num">
                                      <p:cBhvr additive="base">
                                        <p:cTn id="759" dur="2500" fill="hold"/>
                                        <p:tgtEl>
                                          <p:spTgt spid="314"/>
                                        </p:tgtEl>
                                        <p:attrNameLst>
                                          <p:attrName>ppt_x</p:attrName>
                                        </p:attrNameLst>
                                      </p:cBhvr>
                                      <p:tavLst>
                                        <p:tav tm="0">
                                          <p:val>
                                            <p:strVal val="1+#ppt_w/2"/>
                                          </p:val>
                                        </p:tav>
                                        <p:tav tm="100000">
                                          <p:val>
                                            <p:strVal val="#ppt_x"/>
                                          </p:val>
                                        </p:tav>
                                      </p:tavLst>
                                    </p:anim>
                                    <p:anim calcmode="lin" valueType="num">
                                      <p:cBhvr additive="base">
                                        <p:cTn id="760" dur="2500" fill="hold"/>
                                        <p:tgtEl>
                                          <p:spTgt spid="314"/>
                                        </p:tgtEl>
                                        <p:attrNameLst>
                                          <p:attrName>ppt_y</p:attrName>
                                        </p:attrNameLst>
                                      </p:cBhvr>
                                      <p:tavLst>
                                        <p:tav tm="0">
                                          <p:val>
                                            <p:strVal val="#ppt_y"/>
                                          </p:val>
                                        </p:tav>
                                        <p:tav tm="100000">
                                          <p:val>
                                            <p:strVal val="#ppt_y"/>
                                          </p:val>
                                        </p:tav>
                                      </p:tavLst>
                                    </p:anim>
                                  </p:childTnLst>
                                </p:cTn>
                              </p:par>
                              <p:par>
                                <p:cTn id="761" presetID="2" presetClass="entr" presetSubtype="2" fill="hold" nodeType="withEffect">
                                  <p:stCondLst>
                                    <p:cond delay="0"/>
                                  </p:stCondLst>
                                  <p:childTnLst>
                                    <p:set>
                                      <p:cBhvr>
                                        <p:cTn id="762" dur="1" fill="hold">
                                          <p:stCondLst>
                                            <p:cond delay="0"/>
                                          </p:stCondLst>
                                        </p:cTn>
                                        <p:tgtEl>
                                          <p:spTgt spid="315"/>
                                        </p:tgtEl>
                                        <p:attrNameLst>
                                          <p:attrName>style.visibility</p:attrName>
                                        </p:attrNameLst>
                                      </p:cBhvr>
                                      <p:to>
                                        <p:strVal val="visible"/>
                                      </p:to>
                                    </p:set>
                                    <p:anim calcmode="lin" valueType="num">
                                      <p:cBhvr additive="base">
                                        <p:cTn id="763" dur="2500" fill="hold"/>
                                        <p:tgtEl>
                                          <p:spTgt spid="315"/>
                                        </p:tgtEl>
                                        <p:attrNameLst>
                                          <p:attrName>ppt_x</p:attrName>
                                        </p:attrNameLst>
                                      </p:cBhvr>
                                      <p:tavLst>
                                        <p:tav tm="0">
                                          <p:val>
                                            <p:strVal val="1+#ppt_w/2"/>
                                          </p:val>
                                        </p:tav>
                                        <p:tav tm="100000">
                                          <p:val>
                                            <p:strVal val="#ppt_x"/>
                                          </p:val>
                                        </p:tav>
                                      </p:tavLst>
                                    </p:anim>
                                    <p:anim calcmode="lin" valueType="num">
                                      <p:cBhvr additive="base">
                                        <p:cTn id="764" dur="2500" fill="hold"/>
                                        <p:tgtEl>
                                          <p:spTgt spid="315"/>
                                        </p:tgtEl>
                                        <p:attrNameLst>
                                          <p:attrName>ppt_y</p:attrName>
                                        </p:attrNameLst>
                                      </p:cBhvr>
                                      <p:tavLst>
                                        <p:tav tm="0">
                                          <p:val>
                                            <p:strVal val="#ppt_y"/>
                                          </p:val>
                                        </p:tav>
                                        <p:tav tm="100000">
                                          <p:val>
                                            <p:strVal val="#ppt_y"/>
                                          </p:val>
                                        </p:tav>
                                      </p:tavLst>
                                    </p:anim>
                                  </p:childTnLst>
                                </p:cTn>
                              </p:par>
                              <p:par>
                                <p:cTn id="765" presetID="2" presetClass="entr" presetSubtype="2" fill="hold" nodeType="withEffect">
                                  <p:stCondLst>
                                    <p:cond delay="0"/>
                                  </p:stCondLst>
                                  <p:childTnLst>
                                    <p:set>
                                      <p:cBhvr>
                                        <p:cTn id="766" dur="1" fill="hold">
                                          <p:stCondLst>
                                            <p:cond delay="0"/>
                                          </p:stCondLst>
                                        </p:cTn>
                                        <p:tgtEl>
                                          <p:spTgt spid="316"/>
                                        </p:tgtEl>
                                        <p:attrNameLst>
                                          <p:attrName>style.visibility</p:attrName>
                                        </p:attrNameLst>
                                      </p:cBhvr>
                                      <p:to>
                                        <p:strVal val="visible"/>
                                      </p:to>
                                    </p:set>
                                    <p:anim calcmode="lin" valueType="num">
                                      <p:cBhvr additive="base">
                                        <p:cTn id="767" dur="2500" fill="hold"/>
                                        <p:tgtEl>
                                          <p:spTgt spid="316"/>
                                        </p:tgtEl>
                                        <p:attrNameLst>
                                          <p:attrName>ppt_x</p:attrName>
                                        </p:attrNameLst>
                                      </p:cBhvr>
                                      <p:tavLst>
                                        <p:tav tm="0">
                                          <p:val>
                                            <p:strVal val="1+#ppt_w/2"/>
                                          </p:val>
                                        </p:tav>
                                        <p:tav tm="100000">
                                          <p:val>
                                            <p:strVal val="#ppt_x"/>
                                          </p:val>
                                        </p:tav>
                                      </p:tavLst>
                                    </p:anim>
                                    <p:anim calcmode="lin" valueType="num">
                                      <p:cBhvr additive="base">
                                        <p:cTn id="768" dur="2500" fill="hold"/>
                                        <p:tgtEl>
                                          <p:spTgt spid="316"/>
                                        </p:tgtEl>
                                        <p:attrNameLst>
                                          <p:attrName>ppt_y</p:attrName>
                                        </p:attrNameLst>
                                      </p:cBhvr>
                                      <p:tavLst>
                                        <p:tav tm="0">
                                          <p:val>
                                            <p:strVal val="#ppt_y"/>
                                          </p:val>
                                        </p:tav>
                                        <p:tav tm="100000">
                                          <p:val>
                                            <p:strVal val="#ppt_y"/>
                                          </p:val>
                                        </p:tav>
                                      </p:tavLst>
                                    </p:anim>
                                  </p:childTnLst>
                                </p:cTn>
                              </p:par>
                              <p:par>
                                <p:cTn id="769" presetID="2" presetClass="entr" presetSubtype="2" fill="hold" nodeType="withEffect">
                                  <p:stCondLst>
                                    <p:cond delay="0"/>
                                  </p:stCondLst>
                                  <p:childTnLst>
                                    <p:set>
                                      <p:cBhvr>
                                        <p:cTn id="770" dur="1" fill="hold">
                                          <p:stCondLst>
                                            <p:cond delay="0"/>
                                          </p:stCondLst>
                                        </p:cTn>
                                        <p:tgtEl>
                                          <p:spTgt spid="317"/>
                                        </p:tgtEl>
                                        <p:attrNameLst>
                                          <p:attrName>style.visibility</p:attrName>
                                        </p:attrNameLst>
                                      </p:cBhvr>
                                      <p:to>
                                        <p:strVal val="visible"/>
                                      </p:to>
                                    </p:set>
                                    <p:anim calcmode="lin" valueType="num">
                                      <p:cBhvr additive="base">
                                        <p:cTn id="771" dur="2500" fill="hold"/>
                                        <p:tgtEl>
                                          <p:spTgt spid="317"/>
                                        </p:tgtEl>
                                        <p:attrNameLst>
                                          <p:attrName>ppt_x</p:attrName>
                                        </p:attrNameLst>
                                      </p:cBhvr>
                                      <p:tavLst>
                                        <p:tav tm="0">
                                          <p:val>
                                            <p:strVal val="1+#ppt_w/2"/>
                                          </p:val>
                                        </p:tav>
                                        <p:tav tm="100000">
                                          <p:val>
                                            <p:strVal val="#ppt_x"/>
                                          </p:val>
                                        </p:tav>
                                      </p:tavLst>
                                    </p:anim>
                                    <p:anim calcmode="lin" valueType="num">
                                      <p:cBhvr additive="base">
                                        <p:cTn id="772" dur="2500" fill="hold"/>
                                        <p:tgtEl>
                                          <p:spTgt spid="317"/>
                                        </p:tgtEl>
                                        <p:attrNameLst>
                                          <p:attrName>ppt_y</p:attrName>
                                        </p:attrNameLst>
                                      </p:cBhvr>
                                      <p:tavLst>
                                        <p:tav tm="0">
                                          <p:val>
                                            <p:strVal val="#ppt_y"/>
                                          </p:val>
                                        </p:tav>
                                        <p:tav tm="100000">
                                          <p:val>
                                            <p:strVal val="#ppt_y"/>
                                          </p:val>
                                        </p:tav>
                                      </p:tavLst>
                                    </p:anim>
                                  </p:childTnLst>
                                </p:cTn>
                              </p:par>
                              <p:par>
                                <p:cTn id="773" presetID="2" presetClass="entr" presetSubtype="2" fill="hold" nodeType="withEffect">
                                  <p:stCondLst>
                                    <p:cond delay="0"/>
                                  </p:stCondLst>
                                  <p:childTnLst>
                                    <p:set>
                                      <p:cBhvr>
                                        <p:cTn id="774" dur="1" fill="hold">
                                          <p:stCondLst>
                                            <p:cond delay="0"/>
                                          </p:stCondLst>
                                        </p:cTn>
                                        <p:tgtEl>
                                          <p:spTgt spid="318"/>
                                        </p:tgtEl>
                                        <p:attrNameLst>
                                          <p:attrName>style.visibility</p:attrName>
                                        </p:attrNameLst>
                                      </p:cBhvr>
                                      <p:to>
                                        <p:strVal val="visible"/>
                                      </p:to>
                                    </p:set>
                                    <p:anim calcmode="lin" valueType="num">
                                      <p:cBhvr additive="base">
                                        <p:cTn id="775" dur="2500" fill="hold"/>
                                        <p:tgtEl>
                                          <p:spTgt spid="318"/>
                                        </p:tgtEl>
                                        <p:attrNameLst>
                                          <p:attrName>ppt_x</p:attrName>
                                        </p:attrNameLst>
                                      </p:cBhvr>
                                      <p:tavLst>
                                        <p:tav tm="0">
                                          <p:val>
                                            <p:strVal val="1+#ppt_w/2"/>
                                          </p:val>
                                        </p:tav>
                                        <p:tav tm="100000">
                                          <p:val>
                                            <p:strVal val="#ppt_x"/>
                                          </p:val>
                                        </p:tav>
                                      </p:tavLst>
                                    </p:anim>
                                    <p:anim calcmode="lin" valueType="num">
                                      <p:cBhvr additive="base">
                                        <p:cTn id="776" dur="2500" fill="hold"/>
                                        <p:tgtEl>
                                          <p:spTgt spid="318"/>
                                        </p:tgtEl>
                                        <p:attrNameLst>
                                          <p:attrName>ppt_y</p:attrName>
                                        </p:attrNameLst>
                                      </p:cBhvr>
                                      <p:tavLst>
                                        <p:tav tm="0">
                                          <p:val>
                                            <p:strVal val="#ppt_y"/>
                                          </p:val>
                                        </p:tav>
                                        <p:tav tm="100000">
                                          <p:val>
                                            <p:strVal val="#ppt_y"/>
                                          </p:val>
                                        </p:tav>
                                      </p:tavLst>
                                    </p:anim>
                                  </p:childTnLst>
                                </p:cTn>
                              </p:par>
                              <p:par>
                                <p:cTn id="777" presetID="2" presetClass="entr" presetSubtype="2" fill="hold" nodeType="withEffect">
                                  <p:stCondLst>
                                    <p:cond delay="0"/>
                                  </p:stCondLst>
                                  <p:childTnLst>
                                    <p:set>
                                      <p:cBhvr>
                                        <p:cTn id="778" dur="1" fill="hold">
                                          <p:stCondLst>
                                            <p:cond delay="0"/>
                                          </p:stCondLst>
                                        </p:cTn>
                                        <p:tgtEl>
                                          <p:spTgt spid="319"/>
                                        </p:tgtEl>
                                        <p:attrNameLst>
                                          <p:attrName>style.visibility</p:attrName>
                                        </p:attrNameLst>
                                      </p:cBhvr>
                                      <p:to>
                                        <p:strVal val="visible"/>
                                      </p:to>
                                    </p:set>
                                    <p:anim calcmode="lin" valueType="num">
                                      <p:cBhvr additive="base">
                                        <p:cTn id="779" dur="2500" fill="hold"/>
                                        <p:tgtEl>
                                          <p:spTgt spid="319"/>
                                        </p:tgtEl>
                                        <p:attrNameLst>
                                          <p:attrName>ppt_x</p:attrName>
                                        </p:attrNameLst>
                                      </p:cBhvr>
                                      <p:tavLst>
                                        <p:tav tm="0">
                                          <p:val>
                                            <p:strVal val="1+#ppt_w/2"/>
                                          </p:val>
                                        </p:tav>
                                        <p:tav tm="100000">
                                          <p:val>
                                            <p:strVal val="#ppt_x"/>
                                          </p:val>
                                        </p:tav>
                                      </p:tavLst>
                                    </p:anim>
                                    <p:anim calcmode="lin" valueType="num">
                                      <p:cBhvr additive="base">
                                        <p:cTn id="780" dur="2500" fill="hold"/>
                                        <p:tgtEl>
                                          <p:spTgt spid="319"/>
                                        </p:tgtEl>
                                        <p:attrNameLst>
                                          <p:attrName>ppt_y</p:attrName>
                                        </p:attrNameLst>
                                      </p:cBhvr>
                                      <p:tavLst>
                                        <p:tav tm="0">
                                          <p:val>
                                            <p:strVal val="#ppt_y"/>
                                          </p:val>
                                        </p:tav>
                                        <p:tav tm="100000">
                                          <p:val>
                                            <p:strVal val="#ppt_y"/>
                                          </p:val>
                                        </p:tav>
                                      </p:tavLst>
                                    </p:anim>
                                  </p:childTnLst>
                                </p:cTn>
                              </p:par>
                              <p:par>
                                <p:cTn id="781" presetID="2" presetClass="entr" presetSubtype="2" fill="hold" nodeType="withEffect">
                                  <p:stCondLst>
                                    <p:cond delay="0"/>
                                  </p:stCondLst>
                                  <p:childTnLst>
                                    <p:set>
                                      <p:cBhvr>
                                        <p:cTn id="782" dur="1" fill="hold">
                                          <p:stCondLst>
                                            <p:cond delay="0"/>
                                          </p:stCondLst>
                                        </p:cTn>
                                        <p:tgtEl>
                                          <p:spTgt spid="320"/>
                                        </p:tgtEl>
                                        <p:attrNameLst>
                                          <p:attrName>style.visibility</p:attrName>
                                        </p:attrNameLst>
                                      </p:cBhvr>
                                      <p:to>
                                        <p:strVal val="visible"/>
                                      </p:to>
                                    </p:set>
                                    <p:anim calcmode="lin" valueType="num">
                                      <p:cBhvr additive="base">
                                        <p:cTn id="783" dur="2500" fill="hold"/>
                                        <p:tgtEl>
                                          <p:spTgt spid="320"/>
                                        </p:tgtEl>
                                        <p:attrNameLst>
                                          <p:attrName>ppt_x</p:attrName>
                                        </p:attrNameLst>
                                      </p:cBhvr>
                                      <p:tavLst>
                                        <p:tav tm="0">
                                          <p:val>
                                            <p:strVal val="1+#ppt_w/2"/>
                                          </p:val>
                                        </p:tav>
                                        <p:tav tm="100000">
                                          <p:val>
                                            <p:strVal val="#ppt_x"/>
                                          </p:val>
                                        </p:tav>
                                      </p:tavLst>
                                    </p:anim>
                                    <p:anim calcmode="lin" valueType="num">
                                      <p:cBhvr additive="base">
                                        <p:cTn id="784" dur="2500" fill="hold"/>
                                        <p:tgtEl>
                                          <p:spTgt spid="320"/>
                                        </p:tgtEl>
                                        <p:attrNameLst>
                                          <p:attrName>ppt_y</p:attrName>
                                        </p:attrNameLst>
                                      </p:cBhvr>
                                      <p:tavLst>
                                        <p:tav tm="0">
                                          <p:val>
                                            <p:strVal val="#ppt_y"/>
                                          </p:val>
                                        </p:tav>
                                        <p:tav tm="100000">
                                          <p:val>
                                            <p:strVal val="#ppt_y"/>
                                          </p:val>
                                        </p:tav>
                                      </p:tavLst>
                                    </p:anim>
                                  </p:childTnLst>
                                </p:cTn>
                              </p:par>
                              <p:par>
                                <p:cTn id="785" presetID="2" presetClass="entr" presetSubtype="2" fill="hold" nodeType="withEffect">
                                  <p:stCondLst>
                                    <p:cond delay="0"/>
                                  </p:stCondLst>
                                  <p:childTnLst>
                                    <p:set>
                                      <p:cBhvr>
                                        <p:cTn id="786" dur="1" fill="hold">
                                          <p:stCondLst>
                                            <p:cond delay="0"/>
                                          </p:stCondLst>
                                        </p:cTn>
                                        <p:tgtEl>
                                          <p:spTgt spid="321"/>
                                        </p:tgtEl>
                                        <p:attrNameLst>
                                          <p:attrName>style.visibility</p:attrName>
                                        </p:attrNameLst>
                                      </p:cBhvr>
                                      <p:to>
                                        <p:strVal val="visible"/>
                                      </p:to>
                                    </p:set>
                                    <p:anim calcmode="lin" valueType="num">
                                      <p:cBhvr additive="base">
                                        <p:cTn id="787" dur="2500" fill="hold"/>
                                        <p:tgtEl>
                                          <p:spTgt spid="321"/>
                                        </p:tgtEl>
                                        <p:attrNameLst>
                                          <p:attrName>ppt_x</p:attrName>
                                        </p:attrNameLst>
                                      </p:cBhvr>
                                      <p:tavLst>
                                        <p:tav tm="0">
                                          <p:val>
                                            <p:strVal val="1+#ppt_w/2"/>
                                          </p:val>
                                        </p:tav>
                                        <p:tav tm="100000">
                                          <p:val>
                                            <p:strVal val="#ppt_x"/>
                                          </p:val>
                                        </p:tav>
                                      </p:tavLst>
                                    </p:anim>
                                    <p:anim calcmode="lin" valueType="num">
                                      <p:cBhvr additive="base">
                                        <p:cTn id="788" dur="2500" fill="hold"/>
                                        <p:tgtEl>
                                          <p:spTgt spid="321"/>
                                        </p:tgtEl>
                                        <p:attrNameLst>
                                          <p:attrName>ppt_y</p:attrName>
                                        </p:attrNameLst>
                                      </p:cBhvr>
                                      <p:tavLst>
                                        <p:tav tm="0">
                                          <p:val>
                                            <p:strVal val="#ppt_y"/>
                                          </p:val>
                                        </p:tav>
                                        <p:tav tm="100000">
                                          <p:val>
                                            <p:strVal val="#ppt_y"/>
                                          </p:val>
                                        </p:tav>
                                      </p:tavLst>
                                    </p:anim>
                                  </p:childTnLst>
                                </p:cTn>
                              </p:par>
                              <p:par>
                                <p:cTn id="789" presetID="2" presetClass="entr" presetSubtype="2" fill="hold" nodeType="withEffect">
                                  <p:stCondLst>
                                    <p:cond delay="0"/>
                                  </p:stCondLst>
                                  <p:childTnLst>
                                    <p:set>
                                      <p:cBhvr>
                                        <p:cTn id="790" dur="1" fill="hold">
                                          <p:stCondLst>
                                            <p:cond delay="0"/>
                                          </p:stCondLst>
                                        </p:cTn>
                                        <p:tgtEl>
                                          <p:spTgt spid="322"/>
                                        </p:tgtEl>
                                        <p:attrNameLst>
                                          <p:attrName>style.visibility</p:attrName>
                                        </p:attrNameLst>
                                      </p:cBhvr>
                                      <p:to>
                                        <p:strVal val="visible"/>
                                      </p:to>
                                    </p:set>
                                    <p:anim calcmode="lin" valueType="num">
                                      <p:cBhvr additive="base">
                                        <p:cTn id="791" dur="2500" fill="hold"/>
                                        <p:tgtEl>
                                          <p:spTgt spid="322"/>
                                        </p:tgtEl>
                                        <p:attrNameLst>
                                          <p:attrName>ppt_x</p:attrName>
                                        </p:attrNameLst>
                                      </p:cBhvr>
                                      <p:tavLst>
                                        <p:tav tm="0">
                                          <p:val>
                                            <p:strVal val="1+#ppt_w/2"/>
                                          </p:val>
                                        </p:tav>
                                        <p:tav tm="100000">
                                          <p:val>
                                            <p:strVal val="#ppt_x"/>
                                          </p:val>
                                        </p:tav>
                                      </p:tavLst>
                                    </p:anim>
                                    <p:anim calcmode="lin" valueType="num">
                                      <p:cBhvr additive="base">
                                        <p:cTn id="792" dur="2500" fill="hold"/>
                                        <p:tgtEl>
                                          <p:spTgt spid="322"/>
                                        </p:tgtEl>
                                        <p:attrNameLst>
                                          <p:attrName>ppt_y</p:attrName>
                                        </p:attrNameLst>
                                      </p:cBhvr>
                                      <p:tavLst>
                                        <p:tav tm="0">
                                          <p:val>
                                            <p:strVal val="#ppt_y"/>
                                          </p:val>
                                        </p:tav>
                                        <p:tav tm="100000">
                                          <p:val>
                                            <p:strVal val="#ppt_y"/>
                                          </p:val>
                                        </p:tav>
                                      </p:tavLst>
                                    </p:anim>
                                  </p:childTnLst>
                                </p:cTn>
                              </p:par>
                              <p:par>
                                <p:cTn id="793" presetID="2" presetClass="entr" presetSubtype="2" fill="hold" nodeType="withEffect">
                                  <p:stCondLst>
                                    <p:cond delay="0"/>
                                  </p:stCondLst>
                                  <p:childTnLst>
                                    <p:set>
                                      <p:cBhvr>
                                        <p:cTn id="794" dur="1" fill="hold">
                                          <p:stCondLst>
                                            <p:cond delay="0"/>
                                          </p:stCondLst>
                                        </p:cTn>
                                        <p:tgtEl>
                                          <p:spTgt spid="323"/>
                                        </p:tgtEl>
                                        <p:attrNameLst>
                                          <p:attrName>style.visibility</p:attrName>
                                        </p:attrNameLst>
                                      </p:cBhvr>
                                      <p:to>
                                        <p:strVal val="visible"/>
                                      </p:to>
                                    </p:set>
                                    <p:anim calcmode="lin" valueType="num">
                                      <p:cBhvr additive="base">
                                        <p:cTn id="795" dur="2500" fill="hold"/>
                                        <p:tgtEl>
                                          <p:spTgt spid="323"/>
                                        </p:tgtEl>
                                        <p:attrNameLst>
                                          <p:attrName>ppt_x</p:attrName>
                                        </p:attrNameLst>
                                      </p:cBhvr>
                                      <p:tavLst>
                                        <p:tav tm="0">
                                          <p:val>
                                            <p:strVal val="1+#ppt_w/2"/>
                                          </p:val>
                                        </p:tav>
                                        <p:tav tm="100000">
                                          <p:val>
                                            <p:strVal val="#ppt_x"/>
                                          </p:val>
                                        </p:tav>
                                      </p:tavLst>
                                    </p:anim>
                                    <p:anim calcmode="lin" valueType="num">
                                      <p:cBhvr additive="base">
                                        <p:cTn id="796" dur="2500" fill="hold"/>
                                        <p:tgtEl>
                                          <p:spTgt spid="323"/>
                                        </p:tgtEl>
                                        <p:attrNameLst>
                                          <p:attrName>ppt_y</p:attrName>
                                        </p:attrNameLst>
                                      </p:cBhvr>
                                      <p:tavLst>
                                        <p:tav tm="0">
                                          <p:val>
                                            <p:strVal val="#ppt_y"/>
                                          </p:val>
                                        </p:tav>
                                        <p:tav tm="100000">
                                          <p:val>
                                            <p:strVal val="#ppt_y"/>
                                          </p:val>
                                        </p:tav>
                                      </p:tavLst>
                                    </p:anim>
                                  </p:childTnLst>
                                </p:cTn>
                              </p:par>
                              <p:par>
                                <p:cTn id="797" presetID="2" presetClass="entr" presetSubtype="2" fill="hold" nodeType="withEffect">
                                  <p:stCondLst>
                                    <p:cond delay="0"/>
                                  </p:stCondLst>
                                  <p:childTnLst>
                                    <p:set>
                                      <p:cBhvr>
                                        <p:cTn id="798" dur="1" fill="hold">
                                          <p:stCondLst>
                                            <p:cond delay="0"/>
                                          </p:stCondLst>
                                        </p:cTn>
                                        <p:tgtEl>
                                          <p:spTgt spid="324"/>
                                        </p:tgtEl>
                                        <p:attrNameLst>
                                          <p:attrName>style.visibility</p:attrName>
                                        </p:attrNameLst>
                                      </p:cBhvr>
                                      <p:to>
                                        <p:strVal val="visible"/>
                                      </p:to>
                                    </p:set>
                                    <p:anim calcmode="lin" valueType="num">
                                      <p:cBhvr additive="base">
                                        <p:cTn id="799" dur="2500" fill="hold"/>
                                        <p:tgtEl>
                                          <p:spTgt spid="324"/>
                                        </p:tgtEl>
                                        <p:attrNameLst>
                                          <p:attrName>ppt_x</p:attrName>
                                        </p:attrNameLst>
                                      </p:cBhvr>
                                      <p:tavLst>
                                        <p:tav tm="0">
                                          <p:val>
                                            <p:strVal val="1+#ppt_w/2"/>
                                          </p:val>
                                        </p:tav>
                                        <p:tav tm="100000">
                                          <p:val>
                                            <p:strVal val="#ppt_x"/>
                                          </p:val>
                                        </p:tav>
                                      </p:tavLst>
                                    </p:anim>
                                    <p:anim calcmode="lin" valueType="num">
                                      <p:cBhvr additive="base">
                                        <p:cTn id="800" dur="2500" fill="hold"/>
                                        <p:tgtEl>
                                          <p:spTgt spid="324"/>
                                        </p:tgtEl>
                                        <p:attrNameLst>
                                          <p:attrName>ppt_y</p:attrName>
                                        </p:attrNameLst>
                                      </p:cBhvr>
                                      <p:tavLst>
                                        <p:tav tm="0">
                                          <p:val>
                                            <p:strVal val="#ppt_y"/>
                                          </p:val>
                                        </p:tav>
                                        <p:tav tm="100000">
                                          <p:val>
                                            <p:strVal val="#ppt_y"/>
                                          </p:val>
                                        </p:tav>
                                      </p:tavLst>
                                    </p:anim>
                                  </p:childTnLst>
                                </p:cTn>
                              </p:par>
                              <p:par>
                                <p:cTn id="801" presetID="2" presetClass="entr" presetSubtype="2" fill="hold" nodeType="withEffect">
                                  <p:stCondLst>
                                    <p:cond delay="0"/>
                                  </p:stCondLst>
                                  <p:childTnLst>
                                    <p:set>
                                      <p:cBhvr>
                                        <p:cTn id="802" dur="1" fill="hold">
                                          <p:stCondLst>
                                            <p:cond delay="0"/>
                                          </p:stCondLst>
                                        </p:cTn>
                                        <p:tgtEl>
                                          <p:spTgt spid="325"/>
                                        </p:tgtEl>
                                        <p:attrNameLst>
                                          <p:attrName>style.visibility</p:attrName>
                                        </p:attrNameLst>
                                      </p:cBhvr>
                                      <p:to>
                                        <p:strVal val="visible"/>
                                      </p:to>
                                    </p:set>
                                    <p:anim calcmode="lin" valueType="num">
                                      <p:cBhvr additive="base">
                                        <p:cTn id="803" dur="2500" fill="hold"/>
                                        <p:tgtEl>
                                          <p:spTgt spid="325"/>
                                        </p:tgtEl>
                                        <p:attrNameLst>
                                          <p:attrName>ppt_x</p:attrName>
                                        </p:attrNameLst>
                                      </p:cBhvr>
                                      <p:tavLst>
                                        <p:tav tm="0">
                                          <p:val>
                                            <p:strVal val="1+#ppt_w/2"/>
                                          </p:val>
                                        </p:tav>
                                        <p:tav tm="100000">
                                          <p:val>
                                            <p:strVal val="#ppt_x"/>
                                          </p:val>
                                        </p:tav>
                                      </p:tavLst>
                                    </p:anim>
                                    <p:anim calcmode="lin" valueType="num">
                                      <p:cBhvr additive="base">
                                        <p:cTn id="804" dur="2500" fill="hold"/>
                                        <p:tgtEl>
                                          <p:spTgt spid="325"/>
                                        </p:tgtEl>
                                        <p:attrNameLst>
                                          <p:attrName>ppt_y</p:attrName>
                                        </p:attrNameLst>
                                      </p:cBhvr>
                                      <p:tavLst>
                                        <p:tav tm="0">
                                          <p:val>
                                            <p:strVal val="#ppt_y"/>
                                          </p:val>
                                        </p:tav>
                                        <p:tav tm="100000">
                                          <p:val>
                                            <p:strVal val="#ppt_y"/>
                                          </p:val>
                                        </p:tav>
                                      </p:tavLst>
                                    </p:anim>
                                  </p:childTnLst>
                                </p:cTn>
                              </p:par>
                              <p:par>
                                <p:cTn id="805" presetID="2" presetClass="entr" presetSubtype="2" fill="hold" nodeType="withEffect">
                                  <p:stCondLst>
                                    <p:cond delay="0"/>
                                  </p:stCondLst>
                                  <p:childTnLst>
                                    <p:set>
                                      <p:cBhvr>
                                        <p:cTn id="806" dur="1" fill="hold">
                                          <p:stCondLst>
                                            <p:cond delay="0"/>
                                          </p:stCondLst>
                                        </p:cTn>
                                        <p:tgtEl>
                                          <p:spTgt spid="326"/>
                                        </p:tgtEl>
                                        <p:attrNameLst>
                                          <p:attrName>style.visibility</p:attrName>
                                        </p:attrNameLst>
                                      </p:cBhvr>
                                      <p:to>
                                        <p:strVal val="visible"/>
                                      </p:to>
                                    </p:set>
                                    <p:anim calcmode="lin" valueType="num">
                                      <p:cBhvr additive="base">
                                        <p:cTn id="807" dur="2500" fill="hold"/>
                                        <p:tgtEl>
                                          <p:spTgt spid="326"/>
                                        </p:tgtEl>
                                        <p:attrNameLst>
                                          <p:attrName>ppt_x</p:attrName>
                                        </p:attrNameLst>
                                      </p:cBhvr>
                                      <p:tavLst>
                                        <p:tav tm="0">
                                          <p:val>
                                            <p:strVal val="1+#ppt_w/2"/>
                                          </p:val>
                                        </p:tav>
                                        <p:tav tm="100000">
                                          <p:val>
                                            <p:strVal val="#ppt_x"/>
                                          </p:val>
                                        </p:tav>
                                      </p:tavLst>
                                    </p:anim>
                                    <p:anim calcmode="lin" valueType="num">
                                      <p:cBhvr additive="base">
                                        <p:cTn id="808" dur="2500" fill="hold"/>
                                        <p:tgtEl>
                                          <p:spTgt spid="326"/>
                                        </p:tgtEl>
                                        <p:attrNameLst>
                                          <p:attrName>ppt_y</p:attrName>
                                        </p:attrNameLst>
                                      </p:cBhvr>
                                      <p:tavLst>
                                        <p:tav tm="0">
                                          <p:val>
                                            <p:strVal val="#ppt_y"/>
                                          </p:val>
                                        </p:tav>
                                        <p:tav tm="100000">
                                          <p:val>
                                            <p:strVal val="#ppt_y"/>
                                          </p:val>
                                        </p:tav>
                                      </p:tavLst>
                                    </p:anim>
                                  </p:childTnLst>
                                </p:cTn>
                              </p:par>
                              <p:par>
                                <p:cTn id="809" presetID="2" presetClass="entr" presetSubtype="2" fill="hold" nodeType="withEffect">
                                  <p:stCondLst>
                                    <p:cond delay="0"/>
                                  </p:stCondLst>
                                  <p:childTnLst>
                                    <p:set>
                                      <p:cBhvr>
                                        <p:cTn id="810" dur="1" fill="hold">
                                          <p:stCondLst>
                                            <p:cond delay="0"/>
                                          </p:stCondLst>
                                        </p:cTn>
                                        <p:tgtEl>
                                          <p:spTgt spid="327"/>
                                        </p:tgtEl>
                                        <p:attrNameLst>
                                          <p:attrName>style.visibility</p:attrName>
                                        </p:attrNameLst>
                                      </p:cBhvr>
                                      <p:to>
                                        <p:strVal val="visible"/>
                                      </p:to>
                                    </p:set>
                                    <p:anim calcmode="lin" valueType="num">
                                      <p:cBhvr additive="base">
                                        <p:cTn id="811" dur="2500" fill="hold"/>
                                        <p:tgtEl>
                                          <p:spTgt spid="327"/>
                                        </p:tgtEl>
                                        <p:attrNameLst>
                                          <p:attrName>ppt_x</p:attrName>
                                        </p:attrNameLst>
                                      </p:cBhvr>
                                      <p:tavLst>
                                        <p:tav tm="0">
                                          <p:val>
                                            <p:strVal val="1+#ppt_w/2"/>
                                          </p:val>
                                        </p:tav>
                                        <p:tav tm="100000">
                                          <p:val>
                                            <p:strVal val="#ppt_x"/>
                                          </p:val>
                                        </p:tav>
                                      </p:tavLst>
                                    </p:anim>
                                    <p:anim calcmode="lin" valueType="num">
                                      <p:cBhvr additive="base">
                                        <p:cTn id="812" dur="2500" fill="hold"/>
                                        <p:tgtEl>
                                          <p:spTgt spid="327"/>
                                        </p:tgtEl>
                                        <p:attrNameLst>
                                          <p:attrName>ppt_y</p:attrName>
                                        </p:attrNameLst>
                                      </p:cBhvr>
                                      <p:tavLst>
                                        <p:tav tm="0">
                                          <p:val>
                                            <p:strVal val="#ppt_y"/>
                                          </p:val>
                                        </p:tav>
                                        <p:tav tm="100000">
                                          <p:val>
                                            <p:strVal val="#ppt_y"/>
                                          </p:val>
                                        </p:tav>
                                      </p:tavLst>
                                    </p:anim>
                                  </p:childTnLst>
                                </p:cTn>
                              </p:par>
                              <p:par>
                                <p:cTn id="813" presetID="2" presetClass="entr" presetSubtype="2" fill="hold" nodeType="withEffect">
                                  <p:stCondLst>
                                    <p:cond delay="0"/>
                                  </p:stCondLst>
                                  <p:childTnLst>
                                    <p:set>
                                      <p:cBhvr>
                                        <p:cTn id="814" dur="1" fill="hold">
                                          <p:stCondLst>
                                            <p:cond delay="0"/>
                                          </p:stCondLst>
                                        </p:cTn>
                                        <p:tgtEl>
                                          <p:spTgt spid="328"/>
                                        </p:tgtEl>
                                        <p:attrNameLst>
                                          <p:attrName>style.visibility</p:attrName>
                                        </p:attrNameLst>
                                      </p:cBhvr>
                                      <p:to>
                                        <p:strVal val="visible"/>
                                      </p:to>
                                    </p:set>
                                    <p:anim calcmode="lin" valueType="num">
                                      <p:cBhvr additive="base">
                                        <p:cTn id="815" dur="2500" fill="hold"/>
                                        <p:tgtEl>
                                          <p:spTgt spid="328"/>
                                        </p:tgtEl>
                                        <p:attrNameLst>
                                          <p:attrName>ppt_x</p:attrName>
                                        </p:attrNameLst>
                                      </p:cBhvr>
                                      <p:tavLst>
                                        <p:tav tm="0">
                                          <p:val>
                                            <p:strVal val="1+#ppt_w/2"/>
                                          </p:val>
                                        </p:tav>
                                        <p:tav tm="100000">
                                          <p:val>
                                            <p:strVal val="#ppt_x"/>
                                          </p:val>
                                        </p:tav>
                                      </p:tavLst>
                                    </p:anim>
                                    <p:anim calcmode="lin" valueType="num">
                                      <p:cBhvr additive="base">
                                        <p:cTn id="816" dur="2500" fill="hold"/>
                                        <p:tgtEl>
                                          <p:spTgt spid="328"/>
                                        </p:tgtEl>
                                        <p:attrNameLst>
                                          <p:attrName>ppt_y</p:attrName>
                                        </p:attrNameLst>
                                      </p:cBhvr>
                                      <p:tavLst>
                                        <p:tav tm="0">
                                          <p:val>
                                            <p:strVal val="#ppt_y"/>
                                          </p:val>
                                        </p:tav>
                                        <p:tav tm="100000">
                                          <p:val>
                                            <p:strVal val="#ppt_y"/>
                                          </p:val>
                                        </p:tav>
                                      </p:tavLst>
                                    </p:anim>
                                  </p:childTnLst>
                                </p:cTn>
                              </p:par>
                              <p:par>
                                <p:cTn id="817" presetID="2" presetClass="entr" presetSubtype="2" fill="hold" nodeType="withEffect">
                                  <p:stCondLst>
                                    <p:cond delay="0"/>
                                  </p:stCondLst>
                                  <p:childTnLst>
                                    <p:set>
                                      <p:cBhvr>
                                        <p:cTn id="818" dur="1" fill="hold">
                                          <p:stCondLst>
                                            <p:cond delay="0"/>
                                          </p:stCondLst>
                                        </p:cTn>
                                        <p:tgtEl>
                                          <p:spTgt spid="329"/>
                                        </p:tgtEl>
                                        <p:attrNameLst>
                                          <p:attrName>style.visibility</p:attrName>
                                        </p:attrNameLst>
                                      </p:cBhvr>
                                      <p:to>
                                        <p:strVal val="visible"/>
                                      </p:to>
                                    </p:set>
                                    <p:anim calcmode="lin" valueType="num">
                                      <p:cBhvr additive="base">
                                        <p:cTn id="819" dur="2500" fill="hold"/>
                                        <p:tgtEl>
                                          <p:spTgt spid="329"/>
                                        </p:tgtEl>
                                        <p:attrNameLst>
                                          <p:attrName>ppt_x</p:attrName>
                                        </p:attrNameLst>
                                      </p:cBhvr>
                                      <p:tavLst>
                                        <p:tav tm="0">
                                          <p:val>
                                            <p:strVal val="1+#ppt_w/2"/>
                                          </p:val>
                                        </p:tav>
                                        <p:tav tm="100000">
                                          <p:val>
                                            <p:strVal val="#ppt_x"/>
                                          </p:val>
                                        </p:tav>
                                      </p:tavLst>
                                    </p:anim>
                                    <p:anim calcmode="lin" valueType="num">
                                      <p:cBhvr additive="base">
                                        <p:cTn id="820" dur="2500" fill="hold"/>
                                        <p:tgtEl>
                                          <p:spTgt spid="329"/>
                                        </p:tgtEl>
                                        <p:attrNameLst>
                                          <p:attrName>ppt_y</p:attrName>
                                        </p:attrNameLst>
                                      </p:cBhvr>
                                      <p:tavLst>
                                        <p:tav tm="0">
                                          <p:val>
                                            <p:strVal val="#ppt_y"/>
                                          </p:val>
                                        </p:tav>
                                        <p:tav tm="100000">
                                          <p:val>
                                            <p:strVal val="#ppt_y"/>
                                          </p:val>
                                        </p:tav>
                                      </p:tavLst>
                                    </p:anim>
                                  </p:childTnLst>
                                </p:cTn>
                              </p:par>
                              <p:par>
                                <p:cTn id="821" presetID="2" presetClass="entr" presetSubtype="2" fill="hold" nodeType="withEffect">
                                  <p:stCondLst>
                                    <p:cond delay="0"/>
                                  </p:stCondLst>
                                  <p:childTnLst>
                                    <p:set>
                                      <p:cBhvr>
                                        <p:cTn id="822" dur="1" fill="hold">
                                          <p:stCondLst>
                                            <p:cond delay="0"/>
                                          </p:stCondLst>
                                        </p:cTn>
                                        <p:tgtEl>
                                          <p:spTgt spid="330"/>
                                        </p:tgtEl>
                                        <p:attrNameLst>
                                          <p:attrName>style.visibility</p:attrName>
                                        </p:attrNameLst>
                                      </p:cBhvr>
                                      <p:to>
                                        <p:strVal val="visible"/>
                                      </p:to>
                                    </p:set>
                                    <p:anim calcmode="lin" valueType="num">
                                      <p:cBhvr additive="base">
                                        <p:cTn id="823" dur="2500" fill="hold"/>
                                        <p:tgtEl>
                                          <p:spTgt spid="330"/>
                                        </p:tgtEl>
                                        <p:attrNameLst>
                                          <p:attrName>ppt_x</p:attrName>
                                        </p:attrNameLst>
                                      </p:cBhvr>
                                      <p:tavLst>
                                        <p:tav tm="0">
                                          <p:val>
                                            <p:strVal val="1+#ppt_w/2"/>
                                          </p:val>
                                        </p:tav>
                                        <p:tav tm="100000">
                                          <p:val>
                                            <p:strVal val="#ppt_x"/>
                                          </p:val>
                                        </p:tav>
                                      </p:tavLst>
                                    </p:anim>
                                    <p:anim calcmode="lin" valueType="num">
                                      <p:cBhvr additive="base">
                                        <p:cTn id="824" dur="2500" fill="hold"/>
                                        <p:tgtEl>
                                          <p:spTgt spid="330"/>
                                        </p:tgtEl>
                                        <p:attrNameLst>
                                          <p:attrName>ppt_y</p:attrName>
                                        </p:attrNameLst>
                                      </p:cBhvr>
                                      <p:tavLst>
                                        <p:tav tm="0">
                                          <p:val>
                                            <p:strVal val="#ppt_y"/>
                                          </p:val>
                                        </p:tav>
                                        <p:tav tm="100000">
                                          <p:val>
                                            <p:strVal val="#ppt_y"/>
                                          </p:val>
                                        </p:tav>
                                      </p:tavLst>
                                    </p:anim>
                                  </p:childTnLst>
                                </p:cTn>
                              </p:par>
                              <p:par>
                                <p:cTn id="825" presetID="2" presetClass="entr" presetSubtype="2" fill="hold" nodeType="withEffect">
                                  <p:stCondLst>
                                    <p:cond delay="0"/>
                                  </p:stCondLst>
                                  <p:childTnLst>
                                    <p:set>
                                      <p:cBhvr>
                                        <p:cTn id="826" dur="1" fill="hold">
                                          <p:stCondLst>
                                            <p:cond delay="0"/>
                                          </p:stCondLst>
                                        </p:cTn>
                                        <p:tgtEl>
                                          <p:spTgt spid="331"/>
                                        </p:tgtEl>
                                        <p:attrNameLst>
                                          <p:attrName>style.visibility</p:attrName>
                                        </p:attrNameLst>
                                      </p:cBhvr>
                                      <p:to>
                                        <p:strVal val="visible"/>
                                      </p:to>
                                    </p:set>
                                    <p:anim calcmode="lin" valueType="num">
                                      <p:cBhvr additive="base">
                                        <p:cTn id="827" dur="2500" fill="hold"/>
                                        <p:tgtEl>
                                          <p:spTgt spid="331"/>
                                        </p:tgtEl>
                                        <p:attrNameLst>
                                          <p:attrName>ppt_x</p:attrName>
                                        </p:attrNameLst>
                                      </p:cBhvr>
                                      <p:tavLst>
                                        <p:tav tm="0">
                                          <p:val>
                                            <p:strVal val="1+#ppt_w/2"/>
                                          </p:val>
                                        </p:tav>
                                        <p:tav tm="100000">
                                          <p:val>
                                            <p:strVal val="#ppt_x"/>
                                          </p:val>
                                        </p:tav>
                                      </p:tavLst>
                                    </p:anim>
                                    <p:anim calcmode="lin" valueType="num">
                                      <p:cBhvr additive="base">
                                        <p:cTn id="828" dur="2500" fill="hold"/>
                                        <p:tgtEl>
                                          <p:spTgt spid="331"/>
                                        </p:tgtEl>
                                        <p:attrNameLst>
                                          <p:attrName>ppt_y</p:attrName>
                                        </p:attrNameLst>
                                      </p:cBhvr>
                                      <p:tavLst>
                                        <p:tav tm="0">
                                          <p:val>
                                            <p:strVal val="#ppt_y"/>
                                          </p:val>
                                        </p:tav>
                                        <p:tav tm="100000">
                                          <p:val>
                                            <p:strVal val="#ppt_y"/>
                                          </p:val>
                                        </p:tav>
                                      </p:tavLst>
                                    </p:anim>
                                  </p:childTnLst>
                                </p:cTn>
                              </p:par>
                              <p:par>
                                <p:cTn id="829" presetID="2" presetClass="entr" presetSubtype="2" fill="hold" nodeType="withEffect">
                                  <p:stCondLst>
                                    <p:cond delay="0"/>
                                  </p:stCondLst>
                                  <p:childTnLst>
                                    <p:set>
                                      <p:cBhvr>
                                        <p:cTn id="830" dur="1" fill="hold">
                                          <p:stCondLst>
                                            <p:cond delay="0"/>
                                          </p:stCondLst>
                                        </p:cTn>
                                        <p:tgtEl>
                                          <p:spTgt spid="332"/>
                                        </p:tgtEl>
                                        <p:attrNameLst>
                                          <p:attrName>style.visibility</p:attrName>
                                        </p:attrNameLst>
                                      </p:cBhvr>
                                      <p:to>
                                        <p:strVal val="visible"/>
                                      </p:to>
                                    </p:set>
                                    <p:anim calcmode="lin" valueType="num">
                                      <p:cBhvr additive="base">
                                        <p:cTn id="831" dur="2500" fill="hold"/>
                                        <p:tgtEl>
                                          <p:spTgt spid="332"/>
                                        </p:tgtEl>
                                        <p:attrNameLst>
                                          <p:attrName>ppt_x</p:attrName>
                                        </p:attrNameLst>
                                      </p:cBhvr>
                                      <p:tavLst>
                                        <p:tav tm="0">
                                          <p:val>
                                            <p:strVal val="1+#ppt_w/2"/>
                                          </p:val>
                                        </p:tav>
                                        <p:tav tm="100000">
                                          <p:val>
                                            <p:strVal val="#ppt_x"/>
                                          </p:val>
                                        </p:tav>
                                      </p:tavLst>
                                    </p:anim>
                                    <p:anim calcmode="lin" valueType="num">
                                      <p:cBhvr additive="base">
                                        <p:cTn id="832" dur="2500" fill="hold"/>
                                        <p:tgtEl>
                                          <p:spTgt spid="332"/>
                                        </p:tgtEl>
                                        <p:attrNameLst>
                                          <p:attrName>ppt_y</p:attrName>
                                        </p:attrNameLst>
                                      </p:cBhvr>
                                      <p:tavLst>
                                        <p:tav tm="0">
                                          <p:val>
                                            <p:strVal val="#ppt_y"/>
                                          </p:val>
                                        </p:tav>
                                        <p:tav tm="100000">
                                          <p:val>
                                            <p:strVal val="#ppt_y"/>
                                          </p:val>
                                        </p:tav>
                                      </p:tavLst>
                                    </p:anim>
                                  </p:childTnLst>
                                </p:cTn>
                              </p:par>
                              <p:par>
                                <p:cTn id="833" presetID="2" presetClass="entr" presetSubtype="2" fill="hold" nodeType="withEffect">
                                  <p:stCondLst>
                                    <p:cond delay="0"/>
                                  </p:stCondLst>
                                  <p:childTnLst>
                                    <p:set>
                                      <p:cBhvr>
                                        <p:cTn id="834" dur="1" fill="hold">
                                          <p:stCondLst>
                                            <p:cond delay="0"/>
                                          </p:stCondLst>
                                        </p:cTn>
                                        <p:tgtEl>
                                          <p:spTgt spid="333"/>
                                        </p:tgtEl>
                                        <p:attrNameLst>
                                          <p:attrName>style.visibility</p:attrName>
                                        </p:attrNameLst>
                                      </p:cBhvr>
                                      <p:to>
                                        <p:strVal val="visible"/>
                                      </p:to>
                                    </p:set>
                                    <p:anim calcmode="lin" valueType="num">
                                      <p:cBhvr additive="base">
                                        <p:cTn id="835" dur="2500" fill="hold"/>
                                        <p:tgtEl>
                                          <p:spTgt spid="333"/>
                                        </p:tgtEl>
                                        <p:attrNameLst>
                                          <p:attrName>ppt_x</p:attrName>
                                        </p:attrNameLst>
                                      </p:cBhvr>
                                      <p:tavLst>
                                        <p:tav tm="0">
                                          <p:val>
                                            <p:strVal val="1+#ppt_w/2"/>
                                          </p:val>
                                        </p:tav>
                                        <p:tav tm="100000">
                                          <p:val>
                                            <p:strVal val="#ppt_x"/>
                                          </p:val>
                                        </p:tav>
                                      </p:tavLst>
                                    </p:anim>
                                    <p:anim calcmode="lin" valueType="num">
                                      <p:cBhvr additive="base">
                                        <p:cTn id="836" dur="2500" fill="hold"/>
                                        <p:tgtEl>
                                          <p:spTgt spid="333"/>
                                        </p:tgtEl>
                                        <p:attrNameLst>
                                          <p:attrName>ppt_y</p:attrName>
                                        </p:attrNameLst>
                                      </p:cBhvr>
                                      <p:tavLst>
                                        <p:tav tm="0">
                                          <p:val>
                                            <p:strVal val="#ppt_y"/>
                                          </p:val>
                                        </p:tav>
                                        <p:tav tm="100000">
                                          <p:val>
                                            <p:strVal val="#ppt_y"/>
                                          </p:val>
                                        </p:tav>
                                      </p:tavLst>
                                    </p:anim>
                                  </p:childTnLst>
                                </p:cTn>
                              </p:par>
                              <p:par>
                                <p:cTn id="837" presetID="2" presetClass="entr" presetSubtype="2" fill="hold" nodeType="withEffect">
                                  <p:stCondLst>
                                    <p:cond delay="0"/>
                                  </p:stCondLst>
                                  <p:childTnLst>
                                    <p:set>
                                      <p:cBhvr>
                                        <p:cTn id="838" dur="1" fill="hold">
                                          <p:stCondLst>
                                            <p:cond delay="0"/>
                                          </p:stCondLst>
                                        </p:cTn>
                                        <p:tgtEl>
                                          <p:spTgt spid="334"/>
                                        </p:tgtEl>
                                        <p:attrNameLst>
                                          <p:attrName>style.visibility</p:attrName>
                                        </p:attrNameLst>
                                      </p:cBhvr>
                                      <p:to>
                                        <p:strVal val="visible"/>
                                      </p:to>
                                    </p:set>
                                    <p:anim calcmode="lin" valueType="num">
                                      <p:cBhvr additive="base">
                                        <p:cTn id="839" dur="2500" fill="hold"/>
                                        <p:tgtEl>
                                          <p:spTgt spid="334"/>
                                        </p:tgtEl>
                                        <p:attrNameLst>
                                          <p:attrName>ppt_x</p:attrName>
                                        </p:attrNameLst>
                                      </p:cBhvr>
                                      <p:tavLst>
                                        <p:tav tm="0">
                                          <p:val>
                                            <p:strVal val="1+#ppt_w/2"/>
                                          </p:val>
                                        </p:tav>
                                        <p:tav tm="100000">
                                          <p:val>
                                            <p:strVal val="#ppt_x"/>
                                          </p:val>
                                        </p:tav>
                                      </p:tavLst>
                                    </p:anim>
                                    <p:anim calcmode="lin" valueType="num">
                                      <p:cBhvr additive="base">
                                        <p:cTn id="840" dur="2500" fill="hold"/>
                                        <p:tgtEl>
                                          <p:spTgt spid="334"/>
                                        </p:tgtEl>
                                        <p:attrNameLst>
                                          <p:attrName>ppt_y</p:attrName>
                                        </p:attrNameLst>
                                      </p:cBhvr>
                                      <p:tavLst>
                                        <p:tav tm="0">
                                          <p:val>
                                            <p:strVal val="#ppt_y"/>
                                          </p:val>
                                        </p:tav>
                                        <p:tav tm="100000">
                                          <p:val>
                                            <p:strVal val="#ppt_y"/>
                                          </p:val>
                                        </p:tav>
                                      </p:tavLst>
                                    </p:anim>
                                  </p:childTnLst>
                                </p:cTn>
                              </p:par>
                              <p:par>
                                <p:cTn id="841" presetID="2" presetClass="entr" presetSubtype="2" fill="hold" nodeType="withEffect">
                                  <p:stCondLst>
                                    <p:cond delay="0"/>
                                  </p:stCondLst>
                                  <p:childTnLst>
                                    <p:set>
                                      <p:cBhvr>
                                        <p:cTn id="842" dur="1" fill="hold">
                                          <p:stCondLst>
                                            <p:cond delay="0"/>
                                          </p:stCondLst>
                                        </p:cTn>
                                        <p:tgtEl>
                                          <p:spTgt spid="335"/>
                                        </p:tgtEl>
                                        <p:attrNameLst>
                                          <p:attrName>style.visibility</p:attrName>
                                        </p:attrNameLst>
                                      </p:cBhvr>
                                      <p:to>
                                        <p:strVal val="visible"/>
                                      </p:to>
                                    </p:set>
                                    <p:anim calcmode="lin" valueType="num">
                                      <p:cBhvr additive="base">
                                        <p:cTn id="843" dur="2500" fill="hold"/>
                                        <p:tgtEl>
                                          <p:spTgt spid="335"/>
                                        </p:tgtEl>
                                        <p:attrNameLst>
                                          <p:attrName>ppt_x</p:attrName>
                                        </p:attrNameLst>
                                      </p:cBhvr>
                                      <p:tavLst>
                                        <p:tav tm="0">
                                          <p:val>
                                            <p:strVal val="1+#ppt_w/2"/>
                                          </p:val>
                                        </p:tav>
                                        <p:tav tm="100000">
                                          <p:val>
                                            <p:strVal val="#ppt_x"/>
                                          </p:val>
                                        </p:tav>
                                      </p:tavLst>
                                    </p:anim>
                                    <p:anim calcmode="lin" valueType="num">
                                      <p:cBhvr additive="base">
                                        <p:cTn id="844" dur="2500" fill="hold"/>
                                        <p:tgtEl>
                                          <p:spTgt spid="335"/>
                                        </p:tgtEl>
                                        <p:attrNameLst>
                                          <p:attrName>ppt_y</p:attrName>
                                        </p:attrNameLst>
                                      </p:cBhvr>
                                      <p:tavLst>
                                        <p:tav tm="0">
                                          <p:val>
                                            <p:strVal val="#ppt_y"/>
                                          </p:val>
                                        </p:tav>
                                        <p:tav tm="100000">
                                          <p:val>
                                            <p:strVal val="#ppt_y"/>
                                          </p:val>
                                        </p:tav>
                                      </p:tavLst>
                                    </p:anim>
                                  </p:childTnLst>
                                </p:cTn>
                              </p:par>
                              <p:par>
                                <p:cTn id="845" presetID="8" presetClass="emph" presetSubtype="0" fill="hold" nodeType="withEffect">
                                  <p:stCondLst>
                                    <p:cond delay="0"/>
                                  </p:stCondLst>
                                  <p:childTnLst>
                                    <p:animRot by="-21600000">
                                      <p:cBhvr>
                                        <p:cTn id="846" dur="3250" fill="hold"/>
                                        <p:tgtEl>
                                          <p:spTgt spid="215"/>
                                        </p:tgtEl>
                                        <p:attrNameLst>
                                          <p:attrName>r</p:attrName>
                                        </p:attrNameLst>
                                      </p:cBhvr>
                                    </p:animRot>
                                  </p:childTnLst>
                                </p:cTn>
                              </p:par>
                              <p:par>
                                <p:cTn id="847" presetID="8" presetClass="emph" presetSubtype="0" fill="hold" nodeType="withEffect">
                                  <p:stCondLst>
                                    <p:cond delay="0"/>
                                  </p:stCondLst>
                                  <p:childTnLst>
                                    <p:animRot by="-21600000">
                                      <p:cBhvr>
                                        <p:cTn id="848" dur="3250" fill="hold"/>
                                        <p:tgtEl>
                                          <p:spTgt spid="216"/>
                                        </p:tgtEl>
                                        <p:attrNameLst>
                                          <p:attrName>r</p:attrName>
                                        </p:attrNameLst>
                                      </p:cBhvr>
                                    </p:animRot>
                                  </p:childTnLst>
                                </p:cTn>
                              </p:par>
                              <p:par>
                                <p:cTn id="849" presetID="8" presetClass="emph" presetSubtype="0" fill="hold" nodeType="withEffect">
                                  <p:stCondLst>
                                    <p:cond delay="0"/>
                                  </p:stCondLst>
                                  <p:childTnLst>
                                    <p:animRot by="-21600000">
                                      <p:cBhvr>
                                        <p:cTn id="850" dur="3250" fill="hold"/>
                                        <p:tgtEl>
                                          <p:spTgt spid="217"/>
                                        </p:tgtEl>
                                        <p:attrNameLst>
                                          <p:attrName>r</p:attrName>
                                        </p:attrNameLst>
                                      </p:cBhvr>
                                    </p:animRot>
                                  </p:childTnLst>
                                </p:cTn>
                              </p:par>
                              <p:par>
                                <p:cTn id="851" presetID="8" presetClass="emph" presetSubtype="0" fill="hold" nodeType="withEffect">
                                  <p:stCondLst>
                                    <p:cond delay="0"/>
                                  </p:stCondLst>
                                  <p:childTnLst>
                                    <p:animRot by="-21600000">
                                      <p:cBhvr>
                                        <p:cTn id="852" dur="3250" fill="hold"/>
                                        <p:tgtEl>
                                          <p:spTgt spid="218"/>
                                        </p:tgtEl>
                                        <p:attrNameLst>
                                          <p:attrName>r</p:attrName>
                                        </p:attrNameLst>
                                      </p:cBhvr>
                                    </p:animRot>
                                  </p:childTnLst>
                                </p:cTn>
                              </p:par>
                              <p:par>
                                <p:cTn id="853" presetID="8" presetClass="emph" presetSubtype="0" fill="hold" nodeType="withEffect">
                                  <p:stCondLst>
                                    <p:cond delay="0"/>
                                  </p:stCondLst>
                                  <p:childTnLst>
                                    <p:animRot by="-21600000">
                                      <p:cBhvr>
                                        <p:cTn id="854" dur="3250" fill="hold"/>
                                        <p:tgtEl>
                                          <p:spTgt spid="219"/>
                                        </p:tgtEl>
                                        <p:attrNameLst>
                                          <p:attrName>r</p:attrName>
                                        </p:attrNameLst>
                                      </p:cBhvr>
                                    </p:animRot>
                                  </p:childTnLst>
                                </p:cTn>
                              </p:par>
                              <p:par>
                                <p:cTn id="855" presetID="8" presetClass="emph" presetSubtype="0" fill="hold" nodeType="withEffect">
                                  <p:stCondLst>
                                    <p:cond delay="0"/>
                                  </p:stCondLst>
                                  <p:childTnLst>
                                    <p:animRot by="-21600000">
                                      <p:cBhvr>
                                        <p:cTn id="856" dur="3250" fill="hold"/>
                                        <p:tgtEl>
                                          <p:spTgt spid="220"/>
                                        </p:tgtEl>
                                        <p:attrNameLst>
                                          <p:attrName>r</p:attrName>
                                        </p:attrNameLst>
                                      </p:cBhvr>
                                    </p:animRot>
                                  </p:childTnLst>
                                </p:cTn>
                              </p:par>
                              <p:par>
                                <p:cTn id="857" presetID="8" presetClass="emph" presetSubtype="0" fill="hold" nodeType="withEffect">
                                  <p:stCondLst>
                                    <p:cond delay="0"/>
                                  </p:stCondLst>
                                  <p:childTnLst>
                                    <p:animRot by="-21600000">
                                      <p:cBhvr>
                                        <p:cTn id="858" dur="3250" fill="hold"/>
                                        <p:tgtEl>
                                          <p:spTgt spid="221"/>
                                        </p:tgtEl>
                                        <p:attrNameLst>
                                          <p:attrName>r</p:attrName>
                                        </p:attrNameLst>
                                      </p:cBhvr>
                                    </p:animRot>
                                  </p:childTnLst>
                                </p:cTn>
                              </p:par>
                              <p:par>
                                <p:cTn id="859" presetID="8" presetClass="emph" presetSubtype="0" fill="hold" nodeType="withEffect">
                                  <p:stCondLst>
                                    <p:cond delay="0"/>
                                  </p:stCondLst>
                                  <p:childTnLst>
                                    <p:animRot by="-21600000">
                                      <p:cBhvr>
                                        <p:cTn id="860" dur="3250" fill="hold"/>
                                        <p:tgtEl>
                                          <p:spTgt spid="222"/>
                                        </p:tgtEl>
                                        <p:attrNameLst>
                                          <p:attrName>r</p:attrName>
                                        </p:attrNameLst>
                                      </p:cBhvr>
                                    </p:animRot>
                                  </p:childTnLst>
                                </p:cTn>
                              </p:par>
                              <p:par>
                                <p:cTn id="861" presetID="8" presetClass="emph" presetSubtype="0" fill="hold" nodeType="withEffect">
                                  <p:stCondLst>
                                    <p:cond delay="0"/>
                                  </p:stCondLst>
                                  <p:childTnLst>
                                    <p:animRot by="-21600000">
                                      <p:cBhvr>
                                        <p:cTn id="862" dur="3250" fill="hold"/>
                                        <p:tgtEl>
                                          <p:spTgt spid="223"/>
                                        </p:tgtEl>
                                        <p:attrNameLst>
                                          <p:attrName>r</p:attrName>
                                        </p:attrNameLst>
                                      </p:cBhvr>
                                    </p:animRot>
                                  </p:childTnLst>
                                </p:cTn>
                              </p:par>
                              <p:par>
                                <p:cTn id="863" presetID="8" presetClass="emph" presetSubtype="0" fill="hold" nodeType="withEffect">
                                  <p:stCondLst>
                                    <p:cond delay="0"/>
                                  </p:stCondLst>
                                  <p:childTnLst>
                                    <p:animRot by="-21600000">
                                      <p:cBhvr>
                                        <p:cTn id="864" dur="3250" fill="hold"/>
                                        <p:tgtEl>
                                          <p:spTgt spid="224"/>
                                        </p:tgtEl>
                                        <p:attrNameLst>
                                          <p:attrName>r</p:attrName>
                                        </p:attrNameLst>
                                      </p:cBhvr>
                                    </p:animRot>
                                  </p:childTnLst>
                                </p:cTn>
                              </p:par>
                              <p:par>
                                <p:cTn id="865" presetID="8" presetClass="emph" presetSubtype="0" fill="hold" nodeType="withEffect">
                                  <p:stCondLst>
                                    <p:cond delay="0"/>
                                  </p:stCondLst>
                                  <p:childTnLst>
                                    <p:animRot by="-21600000">
                                      <p:cBhvr>
                                        <p:cTn id="866" dur="3250" fill="hold"/>
                                        <p:tgtEl>
                                          <p:spTgt spid="225"/>
                                        </p:tgtEl>
                                        <p:attrNameLst>
                                          <p:attrName>r</p:attrName>
                                        </p:attrNameLst>
                                      </p:cBhvr>
                                    </p:animRot>
                                  </p:childTnLst>
                                </p:cTn>
                              </p:par>
                              <p:par>
                                <p:cTn id="867" presetID="8" presetClass="emph" presetSubtype="0" fill="hold" nodeType="withEffect">
                                  <p:stCondLst>
                                    <p:cond delay="0"/>
                                  </p:stCondLst>
                                  <p:childTnLst>
                                    <p:animRot by="-21600000">
                                      <p:cBhvr>
                                        <p:cTn id="868" dur="3250" fill="hold"/>
                                        <p:tgtEl>
                                          <p:spTgt spid="226"/>
                                        </p:tgtEl>
                                        <p:attrNameLst>
                                          <p:attrName>r</p:attrName>
                                        </p:attrNameLst>
                                      </p:cBhvr>
                                    </p:animRot>
                                  </p:childTnLst>
                                </p:cTn>
                              </p:par>
                              <p:par>
                                <p:cTn id="869" presetID="8" presetClass="emph" presetSubtype="0" fill="hold" nodeType="withEffect">
                                  <p:stCondLst>
                                    <p:cond delay="0"/>
                                  </p:stCondLst>
                                  <p:childTnLst>
                                    <p:animRot by="-21600000">
                                      <p:cBhvr>
                                        <p:cTn id="870" dur="3250" fill="hold"/>
                                        <p:tgtEl>
                                          <p:spTgt spid="227"/>
                                        </p:tgtEl>
                                        <p:attrNameLst>
                                          <p:attrName>r</p:attrName>
                                        </p:attrNameLst>
                                      </p:cBhvr>
                                    </p:animRot>
                                  </p:childTnLst>
                                </p:cTn>
                              </p:par>
                              <p:par>
                                <p:cTn id="871" presetID="8" presetClass="emph" presetSubtype="0" fill="hold" nodeType="withEffect">
                                  <p:stCondLst>
                                    <p:cond delay="0"/>
                                  </p:stCondLst>
                                  <p:childTnLst>
                                    <p:animRot by="-21600000">
                                      <p:cBhvr>
                                        <p:cTn id="872" dur="3250" fill="hold"/>
                                        <p:tgtEl>
                                          <p:spTgt spid="228"/>
                                        </p:tgtEl>
                                        <p:attrNameLst>
                                          <p:attrName>r</p:attrName>
                                        </p:attrNameLst>
                                      </p:cBhvr>
                                    </p:animRot>
                                  </p:childTnLst>
                                </p:cTn>
                              </p:par>
                              <p:par>
                                <p:cTn id="873" presetID="8" presetClass="emph" presetSubtype="0" fill="hold" nodeType="withEffect">
                                  <p:stCondLst>
                                    <p:cond delay="0"/>
                                  </p:stCondLst>
                                  <p:childTnLst>
                                    <p:animRot by="-21600000">
                                      <p:cBhvr>
                                        <p:cTn id="874" dur="3250" fill="hold"/>
                                        <p:tgtEl>
                                          <p:spTgt spid="229"/>
                                        </p:tgtEl>
                                        <p:attrNameLst>
                                          <p:attrName>r</p:attrName>
                                        </p:attrNameLst>
                                      </p:cBhvr>
                                    </p:animRot>
                                  </p:childTnLst>
                                </p:cTn>
                              </p:par>
                              <p:par>
                                <p:cTn id="875" presetID="8" presetClass="emph" presetSubtype="0" fill="hold" nodeType="withEffect">
                                  <p:stCondLst>
                                    <p:cond delay="0"/>
                                  </p:stCondLst>
                                  <p:childTnLst>
                                    <p:animRot by="-21600000">
                                      <p:cBhvr>
                                        <p:cTn id="876" dur="3250" fill="hold"/>
                                        <p:tgtEl>
                                          <p:spTgt spid="230"/>
                                        </p:tgtEl>
                                        <p:attrNameLst>
                                          <p:attrName>r</p:attrName>
                                        </p:attrNameLst>
                                      </p:cBhvr>
                                    </p:animRot>
                                  </p:childTnLst>
                                </p:cTn>
                              </p:par>
                              <p:par>
                                <p:cTn id="877" presetID="8" presetClass="emph" presetSubtype="0" fill="hold" nodeType="withEffect">
                                  <p:stCondLst>
                                    <p:cond delay="0"/>
                                  </p:stCondLst>
                                  <p:childTnLst>
                                    <p:animRot by="-21600000">
                                      <p:cBhvr>
                                        <p:cTn id="878" dur="3250" fill="hold"/>
                                        <p:tgtEl>
                                          <p:spTgt spid="231"/>
                                        </p:tgtEl>
                                        <p:attrNameLst>
                                          <p:attrName>r</p:attrName>
                                        </p:attrNameLst>
                                      </p:cBhvr>
                                    </p:animRot>
                                  </p:childTnLst>
                                </p:cTn>
                              </p:par>
                              <p:par>
                                <p:cTn id="879" presetID="8" presetClass="emph" presetSubtype="0" fill="hold" nodeType="withEffect">
                                  <p:stCondLst>
                                    <p:cond delay="0"/>
                                  </p:stCondLst>
                                  <p:childTnLst>
                                    <p:animRot by="-21600000">
                                      <p:cBhvr>
                                        <p:cTn id="880" dur="3250" fill="hold"/>
                                        <p:tgtEl>
                                          <p:spTgt spid="232"/>
                                        </p:tgtEl>
                                        <p:attrNameLst>
                                          <p:attrName>r</p:attrName>
                                        </p:attrNameLst>
                                      </p:cBhvr>
                                    </p:animRot>
                                  </p:childTnLst>
                                </p:cTn>
                              </p:par>
                              <p:par>
                                <p:cTn id="881" presetID="8" presetClass="emph" presetSubtype="0" fill="hold" nodeType="withEffect">
                                  <p:stCondLst>
                                    <p:cond delay="0"/>
                                  </p:stCondLst>
                                  <p:childTnLst>
                                    <p:animRot by="-21600000">
                                      <p:cBhvr>
                                        <p:cTn id="882" dur="3250" fill="hold"/>
                                        <p:tgtEl>
                                          <p:spTgt spid="233"/>
                                        </p:tgtEl>
                                        <p:attrNameLst>
                                          <p:attrName>r</p:attrName>
                                        </p:attrNameLst>
                                      </p:cBhvr>
                                    </p:animRot>
                                  </p:childTnLst>
                                </p:cTn>
                              </p:par>
                              <p:par>
                                <p:cTn id="883" presetID="8" presetClass="emph" presetSubtype="0" fill="hold" nodeType="withEffect">
                                  <p:stCondLst>
                                    <p:cond delay="0"/>
                                  </p:stCondLst>
                                  <p:childTnLst>
                                    <p:animRot by="-21600000">
                                      <p:cBhvr>
                                        <p:cTn id="884" dur="3250" fill="hold"/>
                                        <p:tgtEl>
                                          <p:spTgt spid="234"/>
                                        </p:tgtEl>
                                        <p:attrNameLst>
                                          <p:attrName>r</p:attrName>
                                        </p:attrNameLst>
                                      </p:cBhvr>
                                    </p:animRot>
                                  </p:childTnLst>
                                </p:cTn>
                              </p:par>
                              <p:par>
                                <p:cTn id="885" presetID="8" presetClass="emph" presetSubtype="0" fill="hold" nodeType="withEffect">
                                  <p:stCondLst>
                                    <p:cond delay="0"/>
                                  </p:stCondLst>
                                  <p:childTnLst>
                                    <p:animRot by="-21600000">
                                      <p:cBhvr>
                                        <p:cTn id="886" dur="3250" fill="hold"/>
                                        <p:tgtEl>
                                          <p:spTgt spid="235"/>
                                        </p:tgtEl>
                                        <p:attrNameLst>
                                          <p:attrName>r</p:attrName>
                                        </p:attrNameLst>
                                      </p:cBhvr>
                                    </p:animRot>
                                  </p:childTnLst>
                                </p:cTn>
                              </p:par>
                              <p:par>
                                <p:cTn id="887" presetID="8" presetClass="emph" presetSubtype="0" fill="hold" nodeType="withEffect">
                                  <p:stCondLst>
                                    <p:cond delay="0"/>
                                  </p:stCondLst>
                                  <p:childTnLst>
                                    <p:animRot by="-21600000">
                                      <p:cBhvr>
                                        <p:cTn id="888" dur="3250" fill="hold"/>
                                        <p:tgtEl>
                                          <p:spTgt spid="236"/>
                                        </p:tgtEl>
                                        <p:attrNameLst>
                                          <p:attrName>r</p:attrName>
                                        </p:attrNameLst>
                                      </p:cBhvr>
                                    </p:animRot>
                                  </p:childTnLst>
                                </p:cTn>
                              </p:par>
                              <p:par>
                                <p:cTn id="889" presetID="8" presetClass="emph" presetSubtype="0" fill="hold" nodeType="withEffect">
                                  <p:stCondLst>
                                    <p:cond delay="0"/>
                                  </p:stCondLst>
                                  <p:childTnLst>
                                    <p:animRot by="-21600000">
                                      <p:cBhvr>
                                        <p:cTn id="890" dur="3250" fill="hold"/>
                                        <p:tgtEl>
                                          <p:spTgt spid="237"/>
                                        </p:tgtEl>
                                        <p:attrNameLst>
                                          <p:attrName>r</p:attrName>
                                        </p:attrNameLst>
                                      </p:cBhvr>
                                    </p:animRot>
                                  </p:childTnLst>
                                </p:cTn>
                              </p:par>
                              <p:par>
                                <p:cTn id="891" presetID="8" presetClass="emph" presetSubtype="0" fill="hold" nodeType="withEffect">
                                  <p:stCondLst>
                                    <p:cond delay="0"/>
                                  </p:stCondLst>
                                  <p:childTnLst>
                                    <p:animRot by="-21600000">
                                      <p:cBhvr>
                                        <p:cTn id="892" dur="3250" fill="hold"/>
                                        <p:tgtEl>
                                          <p:spTgt spid="238"/>
                                        </p:tgtEl>
                                        <p:attrNameLst>
                                          <p:attrName>r</p:attrName>
                                        </p:attrNameLst>
                                      </p:cBhvr>
                                    </p:animRot>
                                  </p:childTnLst>
                                </p:cTn>
                              </p:par>
                              <p:par>
                                <p:cTn id="893" presetID="8" presetClass="emph" presetSubtype="0" fill="hold" nodeType="withEffect">
                                  <p:stCondLst>
                                    <p:cond delay="0"/>
                                  </p:stCondLst>
                                  <p:childTnLst>
                                    <p:animRot by="-21600000">
                                      <p:cBhvr>
                                        <p:cTn id="894" dur="3250" fill="hold"/>
                                        <p:tgtEl>
                                          <p:spTgt spid="239"/>
                                        </p:tgtEl>
                                        <p:attrNameLst>
                                          <p:attrName>r</p:attrName>
                                        </p:attrNameLst>
                                      </p:cBhvr>
                                    </p:animRot>
                                  </p:childTnLst>
                                </p:cTn>
                              </p:par>
                              <p:par>
                                <p:cTn id="895" presetID="8" presetClass="emph" presetSubtype="0" fill="hold" nodeType="withEffect">
                                  <p:stCondLst>
                                    <p:cond delay="0"/>
                                  </p:stCondLst>
                                  <p:childTnLst>
                                    <p:animRot by="-21600000">
                                      <p:cBhvr>
                                        <p:cTn id="896" dur="3250" fill="hold"/>
                                        <p:tgtEl>
                                          <p:spTgt spid="240"/>
                                        </p:tgtEl>
                                        <p:attrNameLst>
                                          <p:attrName>r</p:attrName>
                                        </p:attrNameLst>
                                      </p:cBhvr>
                                    </p:animRot>
                                  </p:childTnLst>
                                </p:cTn>
                              </p:par>
                              <p:par>
                                <p:cTn id="897" presetID="8" presetClass="emph" presetSubtype="0" fill="hold" nodeType="withEffect">
                                  <p:stCondLst>
                                    <p:cond delay="0"/>
                                  </p:stCondLst>
                                  <p:childTnLst>
                                    <p:animRot by="-21600000">
                                      <p:cBhvr>
                                        <p:cTn id="898" dur="3250" fill="hold"/>
                                        <p:tgtEl>
                                          <p:spTgt spid="241"/>
                                        </p:tgtEl>
                                        <p:attrNameLst>
                                          <p:attrName>r</p:attrName>
                                        </p:attrNameLst>
                                      </p:cBhvr>
                                    </p:animRot>
                                  </p:childTnLst>
                                </p:cTn>
                              </p:par>
                              <p:par>
                                <p:cTn id="899" presetID="8" presetClass="emph" presetSubtype="0" fill="hold" nodeType="withEffect">
                                  <p:stCondLst>
                                    <p:cond delay="0"/>
                                  </p:stCondLst>
                                  <p:childTnLst>
                                    <p:animRot by="-21600000">
                                      <p:cBhvr>
                                        <p:cTn id="900" dur="3250" fill="hold"/>
                                        <p:tgtEl>
                                          <p:spTgt spid="242"/>
                                        </p:tgtEl>
                                        <p:attrNameLst>
                                          <p:attrName>r</p:attrName>
                                        </p:attrNameLst>
                                      </p:cBhvr>
                                    </p:animRot>
                                  </p:childTnLst>
                                </p:cTn>
                              </p:par>
                              <p:par>
                                <p:cTn id="901" presetID="8" presetClass="emph" presetSubtype="0" fill="hold" nodeType="withEffect">
                                  <p:stCondLst>
                                    <p:cond delay="0"/>
                                  </p:stCondLst>
                                  <p:childTnLst>
                                    <p:animRot by="-21600000">
                                      <p:cBhvr>
                                        <p:cTn id="902" dur="3250" fill="hold"/>
                                        <p:tgtEl>
                                          <p:spTgt spid="243"/>
                                        </p:tgtEl>
                                        <p:attrNameLst>
                                          <p:attrName>r</p:attrName>
                                        </p:attrNameLst>
                                      </p:cBhvr>
                                    </p:animRot>
                                  </p:childTnLst>
                                </p:cTn>
                              </p:par>
                              <p:par>
                                <p:cTn id="903" presetID="8" presetClass="emph" presetSubtype="0" fill="hold" nodeType="withEffect">
                                  <p:stCondLst>
                                    <p:cond delay="0"/>
                                  </p:stCondLst>
                                  <p:childTnLst>
                                    <p:animRot by="-21600000">
                                      <p:cBhvr>
                                        <p:cTn id="904" dur="3250" fill="hold"/>
                                        <p:tgtEl>
                                          <p:spTgt spid="244"/>
                                        </p:tgtEl>
                                        <p:attrNameLst>
                                          <p:attrName>r</p:attrName>
                                        </p:attrNameLst>
                                      </p:cBhvr>
                                    </p:animRot>
                                  </p:childTnLst>
                                </p:cTn>
                              </p:par>
                              <p:par>
                                <p:cTn id="905" presetID="8" presetClass="emph" presetSubtype="0" fill="hold" nodeType="withEffect">
                                  <p:stCondLst>
                                    <p:cond delay="0"/>
                                  </p:stCondLst>
                                  <p:childTnLst>
                                    <p:animRot by="-21600000">
                                      <p:cBhvr>
                                        <p:cTn id="906" dur="3250" fill="hold"/>
                                        <p:tgtEl>
                                          <p:spTgt spid="306"/>
                                        </p:tgtEl>
                                        <p:attrNameLst>
                                          <p:attrName>r</p:attrName>
                                        </p:attrNameLst>
                                      </p:cBhvr>
                                    </p:animRot>
                                  </p:childTnLst>
                                </p:cTn>
                              </p:par>
                              <p:par>
                                <p:cTn id="907" presetID="8" presetClass="emph" presetSubtype="0" fill="hold" nodeType="withEffect">
                                  <p:stCondLst>
                                    <p:cond delay="0"/>
                                  </p:stCondLst>
                                  <p:childTnLst>
                                    <p:animRot by="-21600000">
                                      <p:cBhvr>
                                        <p:cTn id="908" dur="3250" fill="hold"/>
                                        <p:tgtEl>
                                          <p:spTgt spid="307"/>
                                        </p:tgtEl>
                                        <p:attrNameLst>
                                          <p:attrName>r</p:attrName>
                                        </p:attrNameLst>
                                      </p:cBhvr>
                                    </p:animRot>
                                  </p:childTnLst>
                                </p:cTn>
                              </p:par>
                              <p:par>
                                <p:cTn id="909" presetID="8" presetClass="emph" presetSubtype="0" fill="hold" nodeType="withEffect">
                                  <p:stCondLst>
                                    <p:cond delay="0"/>
                                  </p:stCondLst>
                                  <p:childTnLst>
                                    <p:animRot by="-21600000">
                                      <p:cBhvr>
                                        <p:cTn id="910" dur="3250" fill="hold"/>
                                        <p:tgtEl>
                                          <p:spTgt spid="308"/>
                                        </p:tgtEl>
                                        <p:attrNameLst>
                                          <p:attrName>r</p:attrName>
                                        </p:attrNameLst>
                                      </p:cBhvr>
                                    </p:animRot>
                                  </p:childTnLst>
                                </p:cTn>
                              </p:par>
                              <p:par>
                                <p:cTn id="911" presetID="8" presetClass="emph" presetSubtype="0" fill="hold" nodeType="withEffect">
                                  <p:stCondLst>
                                    <p:cond delay="0"/>
                                  </p:stCondLst>
                                  <p:childTnLst>
                                    <p:animRot by="-21600000">
                                      <p:cBhvr>
                                        <p:cTn id="912" dur="3250" fill="hold"/>
                                        <p:tgtEl>
                                          <p:spTgt spid="309"/>
                                        </p:tgtEl>
                                        <p:attrNameLst>
                                          <p:attrName>r</p:attrName>
                                        </p:attrNameLst>
                                      </p:cBhvr>
                                    </p:animRot>
                                  </p:childTnLst>
                                </p:cTn>
                              </p:par>
                              <p:par>
                                <p:cTn id="913" presetID="8" presetClass="emph" presetSubtype="0" fill="hold" nodeType="withEffect">
                                  <p:stCondLst>
                                    <p:cond delay="0"/>
                                  </p:stCondLst>
                                  <p:childTnLst>
                                    <p:animRot by="-21600000">
                                      <p:cBhvr>
                                        <p:cTn id="914" dur="3250" fill="hold"/>
                                        <p:tgtEl>
                                          <p:spTgt spid="310"/>
                                        </p:tgtEl>
                                        <p:attrNameLst>
                                          <p:attrName>r</p:attrName>
                                        </p:attrNameLst>
                                      </p:cBhvr>
                                    </p:animRot>
                                  </p:childTnLst>
                                </p:cTn>
                              </p:par>
                              <p:par>
                                <p:cTn id="915" presetID="8" presetClass="emph" presetSubtype="0" fill="hold" nodeType="withEffect">
                                  <p:stCondLst>
                                    <p:cond delay="0"/>
                                  </p:stCondLst>
                                  <p:childTnLst>
                                    <p:animRot by="-21600000">
                                      <p:cBhvr>
                                        <p:cTn id="916" dur="3250" fill="hold"/>
                                        <p:tgtEl>
                                          <p:spTgt spid="311"/>
                                        </p:tgtEl>
                                        <p:attrNameLst>
                                          <p:attrName>r</p:attrName>
                                        </p:attrNameLst>
                                      </p:cBhvr>
                                    </p:animRot>
                                  </p:childTnLst>
                                </p:cTn>
                              </p:par>
                              <p:par>
                                <p:cTn id="917" presetID="8" presetClass="emph" presetSubtype="0" fill="hold" nodeType="withEffect">
                                  <p:stCondLst>
                                    <p:cond delay="0"/>
                                  </p:stCondLst>
                                  <p:childTnLst>
                                    <p:animRot by="-21600000">
                                      <p:cBhvr>
                                        <p:cTn id="918" dur="3250" fill="hold"/>
                                        <p:tgtEl>
                                          <p:spTgt spid="312"/>
                                        </p:tgtEl>
                                        <p:attrNameLst>
                                          <p:attrName>r</p:attrName>
                                        </p:attrNameLst>
                                      </p:cBhvr>
                                    </p:animRot>
                                  </p:childTnLst>
                                </p:cTn>
                              </p:par>
                              <p:par>
                                <p:cTn id="919" presetID="8" presetClass="emph" presetSubtype="0" fill="hold" nodeType="withEffect">
                                  <p:stCondLst>
                                    <p:cond delay="0"/>
                                  </p:stCondLst>
                                  <p:childTnLst>
                                    <p:animRot by="-21600000">
                                      <p:cBhvr>
                                        <p:cTn id="920" dur="3250" fill="hold"/>
                                        <p:tgtEl>
                                          <p:spTgt spid="313"/>
                                        </p:tgtEl>
                                        <p:attrNameLst>
                                          <p:attrName>r</p:attrName>
                                        </p:attrNameLst>
                                      </p:cBhvr>
                                    </p:animRot>
                                  </p:childTnLst>
                                </p:cTn>
                              </p:par>
                              <p:par>
                                <p:cTn id="921" presetID="8" presetClass="emph" presetSubtype="0" fill="hold" nodeType="withEffect">
                                  <p:stCondLst>
                                    <p:cond delay="0"/>
                                  </p:stCondLst>
                                  <p:childTnLst>
                                    <p:animRot by="-21600000">
                                      <p:cBhvr>
                                        <p:cTn id="922" dur="3250" fill="hold"/>
                                        <p:tgtEl>
                                          <p:spTgt spid="314"/>
                                        </p:tgtEl>
                                        <p:attrNameLst>
                                          <p:attrName>r</p:attrName>
                                        </p:attrNameLst>
                                      </p:cBhvr>
                                    </p:animRot>
                                  </p:childTnLst>
                                </p:cTn>
                              </p:par>
                              <p:par>
                                <p:cTn id="923" presetID="8" presetClass="emph" presetSubtype="0" fill="hold" nodeType="withEffect">
                                  <p:stCondLst>
                                    <p:cond delay="0"/>
                                  </p:stCondLst>
                                  <p:childTnLst>
                                    <p:animRot by="-21600000">
                                      <p:cBhvr>
                                        <p:cTn id="924" dur="3250" fill="hold"/>
                                        <p:tgtEl>
                                          <p:spTgt spid="315"/>
                                        </p:tgtEl>
                                        <p:attrNameLst>
                                          <p:attrName>r</p:attrName>
                                        </p:attrNameLst>
                                      </p:cBhvr>
                                    </p:animRot>
                                  </p:childTnLst>
                                </p:cTn>
                              </p:par>
                              <p:par>
                                <p:cTn id="925" presetID="8" presetClass="emph" presetSubtype="0" fill="hold" nodeType="withEffect">
                                  <p:stCondLst>
                                    <p:cond delay="0"/>
                                  </p:stCondLst>
                                  <p:childTnLst>
                                    <p:animRot by="-21600000">
                                      <p:cBhvr>
                                        <p:cTn id="926" dur="3250" fill="hold"/>
                                        <p:tgtEl>
                                          <p:spTgt spid="316"/>
                                        </p:tgtEl>
                                        <p:attrNameLst>
                                          <p:attrName>r</p:attrName>
                                        </p:attrNameLst>
                                      </p:cBhvr>
                                    </p:animRot>
                                  </p:childTnLst>
                                </p:cTn>
                              </p:par>
                              <p:par>
                                <p:cTn id="927" presetID="8" presetClass="emph" presetSubtype="0" fill="hold" nodeType="withEffect">
                                  <p:stCondLst>
                                    <p:cond delay="0"/>
                                  </p:stCondLst>
                                  <p:childTnLst>
                                    <p:animRot by="-21600000">
                                      <p:cBhvr>
                                        <p:cTn id="928" dur="3250" fill="hold"/>
                                        <p:tgtEl>
                                          <p:spTgt spid="317"/>
                                        </p:tgtEl>
                                        <p:attrNameLst>
                                          <p:attrName>r</p:attrName>
                                        </p:attrNameLst>
                                      </p:cBhvr>
                                    </p:animRot>
                                  </p:childTnLst>
                                </p:cTn>
                              </p:par>
                              <p:par>
                                <p:cTn id="929" presetID="8" presetClass="emph" presetSubtype="0" fill="hold" nodeType="withEffect">
                                  <p:stCondLst>
                                    <p:cond delay="0"/>
                                  </p:stCondLst>
                                  <p:childTnLst>
                                    <p:animRot by="-21600000">
                                      <p:cBhvr>
                                        <p:cTn id="930" dur="3250" fill="hold"/>
                                        <p:tgtEl>
                                          <p:spTgt spid="318"/>
                                        </p:tgtEl>
                                        <p:attrNameLst>
                                          <p:attrName>r</p:attrName>
                                        </p:attrNameLst>
                                      </p:cBhvr>
                                    </p:animRot>
                                  </p:childTnLst>
                                </p:cTn>
                              </p:par>
                              <p:par>
                                <p:cTn id="931" presetID="8" presetClass="emph" presetSubtype="0" fill="hold" nodeType="withEffect">
                                  <p:stCondLst>
                                    <p:cond delay="0"/>
                                  </p:stCondLst>
                                  <p:childTnLst>
                                    <p:animRot by="-21600000">
                                      <p:cBhvr>
                                        <p:cTn id="932" dur="3250" fill="hold"/>
                                        <p:tgtEl>
                                          <p:spTgt spid="319"/>
                                        </p:tgtEl>
                                        <p:attrNameLst>
                                          <p:attrName>r</p:attrName>
                                        </p:attrNameLst>
                                      </p:cBhvr>
                                    </p:animRot>
                                  </p:childTnLst>
                                </p:cTn>
                              </p:par>
                              <p:par>
                                <p:cTn id="933" presetID="8" presetClass="emph" presetSubtype="0" fill="hold" nodeType="withEffect">
                                  <p:stCondLst>
                                    <p:cond delay="0"/>
                                  </p:stCondLst>
                                  <p:childTnLst>
                                    <p:animRot by="-21600000">
                                      <p:cBhvr>
                                        <p:cTn id="934" dur="3250" fill="hold"/>
                                        <p:tgtEl>
                                          <p:spTgt spid="320"/>
                                        </p:tgtEl>
                                        <p:attrNameLst>
                                          <p:attrName>r</p:attrName>
                                        </p:attrNameLst>
                                      </p:cBhvr>
                                    </p:animRot>
                                  </p:childTnLst>
                                </p:cTn>
                              </p:par>
                              <p:par>
                                <p:cTn id="935" presetID="8" presetClass="emph" presetSubtype="0" fill="hold" nodeType="withEffect">
                                  <p:stCondLst>
                                    <p:cond delay="0"/>
                                  </p:stCondLst>
                                  <p:childTnLst>
                                    <p:animRot by="-21600000">
                                      <p:cBhvr>
                                        <p:cTn id="936" dur="3250" fill="hold"/>
                                        <p:tgtEl>
                                          <p:spTgt spid="321"/>
                                        </p:tgtEl>
                                        <p:attrNameLst>
                                          <p:attrName>r</p:attrName>
                                        </p:attrNameLst>
                                      </p:cBhvr>
                                    </p:animRot>
                                  </p:childTnLst>
                                </p:cTn>
                              </p:par>
                              <p:par>
                                <p:cTn id="937" presetID="8" presetClass="emph" presetSubtype="0" fill="hold" nodeType="withEffect">
                                  <p:stCondLst>
                                    <p:cond delay="0"/>
                                  </p:stCondLst>
                                  <p:childTnLst>
                                    <p:animRot by="-21600000">
                                      <p:cBhvr>
                                        <p:cTn id="938" dur="3250" fill="hold"/>
                                        <p:tgtEl>
                                          <p:spTgt spid="322"/>
                                        </p:tgtEl>
                                        <p:attrNameLst>
                                          <p:attrName>r</p:attrName>
                                        </p:attrNameLst>
                                      </p:cBhvr>
                                    </p:animRot>
                                  </p:childTnLst>
                                </p:cTn>
                              </p:par>
                              <p:par>
                                <p:cTn id="939" presetID="8" presetClass="emph" presetSubtype="0" fill="hold" nodeType="withEffect">
                                  <p:stCondLst>
                                    <p:cond delay="0"/>
                                  </p:stCondLst>
                                  <p:childTnLst>
                                    <p:animRot by="-21600000">
                                      <p:cBhvr>
                                        <p:cTn id="940" dur="3250" fill="hold"/>
                                        <p:tgtEl>
                                          <p:spTgt spid="323"/>
                                        </p:tgtEl>
                                        <p:attrNameLst>
                                          <p:attrName>r</p:attrName>
                                        </p:attrNameLst>
                                      </p:cBhvr>
                                    </p:animRot>
                                  </p:childTnLst>
                                </p:cTn>
                              </p:par>
                              <p:par>
                                <p:cTn id="941" presetID="8" presetClass="emph" presetSubtype="0" fill="hold" nodeType="withEffect">
                                  <p:stCondLst>
                                    <p:cond delay="0"/>
                                  </p:stCondLst>
                                  <p:childTnLst>
                                    <p:animRot by="-21600000">
                                      <p:cBhvr>
                                        <p:cTn id="942" dur="3250" fill="hold"/>
                                        <p:tgtEl>
                                          <p:spTgt spid="324"/>
                                        </p:tgtEl>
                                        <p:attrNameLst>
                                          <p:attrName>r</p:attrName>
                                        </p:attrNameLst>
                                      </p:cBhvr>
                                    </p:animRot>
                                  </p:childTnLst>
                                </p:cTn>
                              </p:par>
                              <p:par>
                                <p:cTn id="943" presetID="8" presetClass="emph" presetSubtype="0" fill="hold" nodeType="withEffect">
                                  <p:stCondLst>
                                    <p:cond delay="0"/>
                                  </p:stCondLst>
                                  <p:childTnLst>
                                    <p:animRot by="-21600000">
                                      <p:cBhvr>
                                        <p:cTn id="944" dur="3250" fill="hold"/>
                                        <p:tgtEl>
                                          <p:spTgt spid="325"/>
                                        </p:tgtEl>
                                        <p:attrNameLst>
                                          <p:attrName>r</p:attrName>
                                        </p:attrNameLst>
                                      </p:cBhvr>
                                    </p:animRot>
                                  </p:childTnLst>
                                </p:cTn>
                              </p:par>
                              <p:par>
                                <p:cTn id="945" presetID="8" presetClass="emph" presetSubtype="0" fill="hold" nodeType="withEffect">
                                  <p:stCondLst>
                                    <p:cond delay="0"/>
                                  </p:stCondLst>
                                  <p:childTnLst>
                                    <p:animRot by="-21600000">
                                      <p:cBhvr>
                                        <p:cTn id="946" dur="3250" fill="hold"/>
                                        <p:tgtEl>
                                          <p:spTgt spid="326"/>
                                        </p:tgtEl>
                                        <p:attrNameLst>
                                          <p:attrName>r</p:attrName>
                                        </p:attrNameLst>
                                      </p:cBhvr>
                                    </p:animRot>
                                  </p:childTnLst>
                                </p:cTn>
                              </p:par>
                              <p:par>
                                <p:cTn id="947" presetID="8" presetClass="emph" presetSubtype="0" fill="hold" nodeType="withEffect">
                                  <p:stCondLst>
                                    <p:cond delay="0"/>
                                  </p:stCondLst>
                                  <p:childTnLst>
                                    <p:animRot by="-21600000">
                                      <p:cBhvr>
                                        <p:cTn id="948" dur="3250" fill="hold"/>
                                        <p:tgtEl>
                                          <p:spTgt spid="327"/>
                                        </p:tgtEl>
                                        <p:attrNameLst>
                                          <p:attrName>r</p:attrName>
                                        </p:attrNameLst>
                                      </p:cBhvr>
                                    </p:animRot>
                                  </p:childTnLst>
                                </p:cTn>
                              </p:par>
                              <p:par>
                                <p:cTn id="949" presetID="8" presetClass="emph" presetSubtype="0" fill="hold" nodeType="withEffect">
                                  <p:stCondLst>
                                    <p:cond delay="0"/>
                                  </p:stCondLst>
                                  <p:childTnLst>
                                    <p:animRot by="-21600000">
                                      <p:cBhvr>
                                        <p:cTn id="950" dur="3250" fill="hold"/>
                                        <p:tgtEl>
                                          <p:spTgt spid="328"/>
                                        </p:tgtEl>
                                        <p:attrNameLst>
                                          <p:attrName>r</p:attrName>
                                        </p:attrNameLst>
                                      </p:cBhvr>
                                    </p:animRot>
                                  </p:childTnLst>
                                </p:cTn>
                              </p:par>
                              <p:par>
                                <p:cTn id="951" presetID="8" presetClass="emph" presetSubtype="0" fill="hold" nodeType="withEffect">
                                  <p:stCondLst>
                                    <p:cond delay="0"/>
                                  </p:stCondLst>
                                  <p:childTnLst>
                                    <p:animRot by="-21600000">
                                      <p:cBhvr>
                                        <p:cTn id="952" dur="3250" fill="hold"/>
                                        <p:tgtEl>
                                          <p:spTgt spid="329"/>
                                        </p:tgtEl>
                                        <p:attrNameLst>
                                          <p:attrName>r</p:attrName>
                                        </p:attrNameLst>
                                      </p:cBhvr>
                                    </p:animRot>
                                  </p:childTnLst>
                                </p:cTn>
                              </p:par>
                              <p:par>
                                <p:cTn id="953" presetID="8" presetClass="emph" presetSubtype="0" fill="hold" nodeType="withEffect">
                                  <p:stCondLst>
                                    <p:cond delay="0"/>
                                  </p:stCondLst>
                                  <p:childTnLst>
                                    <p:animRot by="-21600000">
                                      <p:cBhvr>
                                        <p:cTn id="954" dur="3250" fill="hold"/>
                                        <p:tgtEl>
                                          <p:spTgt spid="330"/>
                                        </p:tgtEl>
                                        <p:attrNameLst>
                                          <p:attrName>r</p:attrName>
                                        </p:attrNameLst>
                                      </p:cBhvr>
                                    </p:animRot>
                                  </p:childTnLst>
                                </p:cTn>
                              </p:par>
                              <p:par>
                                <p:cTn id="955" presetID="8" presetClass="emph" presetSubtype="0" fill="hold" nodeType="withEffect">
                                  <p:stCondLst>
                                    <p:cond delay="0"/>
                                  </p:stCondLst>
                                  <p:childTnLst>
                                    <p:animRot by="-21600000">
                                      <p:cBhvr>
                                        <p:cTn id="956" dur="3250" fill="hold"/>
                                        <p:tgtEl>
                                          <p:spTgt spid="331"/>
                                        </p:tgtEl>
                                        <p:attrNameLst>
                                          <p:attrName>r</p:attrName>
                                        </p:attrNameLst>
                                      </p:cBhvr>
                                    </p:animRot>
                                  </p:childTnLst>
                                </p:cTn>
                              </p:par>
                              <p:par>
                                <p:cTn id="957" presetID="8" presetClass="emph" presetSubtype="0" fill="hold" nodeType="withEffect">
                                  <p:stCondLst>
                                    <p:cond delay="0"/>
                                  </p:stCondLst>
                                  <p:childTnLst>
                                    <p:animRot by="-21600000">
                                      <p:cBhvr>
                                        <p:cTn id="958" dur="3250" fill="hold"/>
                                        <p:tgtEl>
                                          <p:spTgt spid="332"/>
                                        </p:tgtEl>
                                        <p:attrNameLst>
                                          <p:attrName>r</p:attrName>
                                        </p:attrNameLst>
                                      </p:cBhvr>
                                    </p:animRot>
                                  </p:childTnLst>
                                </p:cTn>
                              </p:par>
                              <p:par>
                                <p:cTn id="959" presetID="8" presetClass="emph" presetSubtype="0" fill="hold" nodeType="withEffect">
                                  <p:stCondLst>
                                    <p:cond delay="0"/>
                                  </p:stCondLst>
                                  <p:childTnLst>
                                    <p:animRot by="-21600000">
                                      <p:cBhvr>
                                        <p:cTn id="960" dur="3250" fill="hold"/>
                                        <p:tgtEl>
                                          <p:spTgt spid="333"/>
                                        </p:tgtEl>
                                        <p:attrNameLst>
                                          <p:attrName>r</p:attrName>
                                        </p:attrNameLst>
                                      </p:cBhvr>
                                    </p:animRot>
                                  </p:childTnLst>
                                </p:cTn>
                              </p:par>
                              <p:par>
                                <p:cTn id="961" presetID="8" presetClass="emph" presetSubtype="0" fill="hold" nodeType="withEffect">
                                  <p:stCondLst>
                                    <p:cond delay="0"/>
                                  </p:stCondLst>
                                  <p:childTnLst>
                                    <p:animRot by="-21600000">
                                      <p:cBhvr>
                                        <p:cTn id="962" dur="3250" fill="hold"/>
                                        <p:tgtEl>
                                          <p:spTgt spid="334"/>
                                        </p:tgtEl>
                                        <p:attrNameLst>
                                          <p:attrName>r</p:attrName>
                                        </p:attrNameLst>
                                      </p:cBhvr>
                                    </p:animRot>
                                  </p:childTnLst>
                                </p:cTn>
                              </p:par>
                              <p:par>
                                <p:cTn id="963" presetID="8" presetClass="emph" presetSubtype="0" fill="hold" nodeType="withEffect">
                                  <p:stCondLst>
                                    <p:cond delay="0"/>
                                  </p:stCondLst>
                                  <p:childTnLst>
                                    <p:animRot by="-21600000">
                                      <p:cBhvr>
                                        <p:cTn id="964" dur="3250" fill="hold"/>
                                        <p:tgtEl>
                                          <p:spTgt spid="335"/>
                                        </p:tgtEl>
                                        <p:attrNameLst>
                                          <p:attrName>r</p:attrName>
                                        </p:attrNameLst>
                                      </p:cBhvr>
                                    </p:animRot>
                                  </p:childTnLst>
                                </p:cTn>
                              </p:par>
                              <p:par>
                                <p:cTn id="965" presetID="2" presetClass="exit" presetSubtype="8" fill="hold" nodeType="withEffect">
                                  <p:stCondLst>
                                    <p:cond delay="0"/>
                                  </p:stCondLst>
                                  <p:childTnLst>
                                    <p:anim calcmode="lin" valueType="num">
                                      <p:cBhvr additive="base">
                                        <p:cTn id="966" dur="3250"/>
                                        <p:tgtEl>
                                          <p:spTgt spid="215"/>
                                        </p:tgtEl>
                                        <p:attrNameLst>
                                          <p:attrName>ppt_x</p:attrName>
                                        </p:attrNameLst>
                                      </p:cBhvr>
                                      <p:tavLst>
                                        <p:tav tm="0">
                                          <p:val>
                                            <p:strVal val="ppt_x"/>
                                          </p:val>
                                        </p:tav>
                                        <p:tav tm="100000">
                                          <p:val>
                                            <p:strVal val="0-ppt_w/2"/>
                                          </p:val>
                                        </p:tav>
                                      </p:tavLst>
                                    </p:anim>
                                    <p:anim calcmode="lin" valueType="num">
                                      <p:cBhvr additive="base">
                                        <p:cTn id="967" dur="3250"/>
                                        <p:tgtEl>
                                          <p:spTgt spid="215"/>
                                        </p:tgtEl>
                                        <p:attrNameLst>
                                          <p:attrName>ppt_y</p:attrName>
                                        </p:attrNameLst>
                                      </p:cBhvr>
                                      <p:tavLst>
                                        <p:tav tm="0">
                                          <p:val>
                                            <p:strVal val="ppt_y"/>
                                          </p:val>
                                        </p:tav>
                                        <p:tav tm="100000">
                                          <p:val>
                                            <p:strVal val="ppt_y"/>
                                          </p:val>
                                        </p:tav>
                                      </p:tavLst>
                                    </p:anim>
                                    <p:set>
                                      <p:cBhvr>
                                        <p:cTn id="968" dur="1" fill="hold">
                                          <p:stCondLst>
                                            <p:cond delay="3249"/>
                                          </p:stCondLst>
                                        </p:cTn>
                                        <p:tgtEl>
                                          <p:spTgt spid="215"/>
                                        </p:tgtEl>
                                        <p:attrNameLst>
                                          <p:attrName>style.visibility</p:attrName>
                                        </p:attrNameLst>
                                      </p:cBhvr>
                                      <p:to>
                                        <p:strVal val="hidden"/>
                                      </p:to>
                                    </p:set>
                                  </p:childTnLst>
                                </p:cTn>
                              </p:par>
                              <p:par>
                                <p:cTn id="969" presetID="2" presetClass="exit" presetSubtype="8" fill="hold" nodeType="withEffect">
                                  <p:stCondLst>
                                    <p:cond delay="0"/>
                                  </p:stCondLst>
                                  <p:childTnLst>
                                    <p:anim calcmode="lin" valueType="num">
                                      <p:cBhvr additive="base">
                                        <p:cTn id="970" dur="3250"/>
                                        <p:tgtEl>
                                          <p:spTgt spid="216"/>
                                        </p:tgtEl>
                                        <p:attrNameLst>
                                          <p:attrName>ppt_x</p:attrName>
                                        </p:attrNameLst>
                                      </p:cBhvr>
                                      <p:tavLst>
                                        <p:tav tm="0">
                                          <p:val>
                                            <p:strVal val="ppt_x"/>
                                          </p:val>
                                        </p:tav>
                                        <p:tav tm="100000">
                                          <p:val>
                                            <p:strVal val="0-ppt_w/2"/>
                                          </p:val>
                                        </p:tav>
                                      </p:tavLst>
                                    </p:anim>
                                    <p:anim calcmode="lin" valueType="num">
                                      <p:cBhvr additive="base">
                                        <p:cTn id="971" dur="3250"/>
                                        <p:tgtEl>
                                          <p:spTgt spid="216"/>
                                        </p:tgtEl>
                                        <p:attrNameLst>
                                          <p:attrName>ppt_y</p:attrName>
                                        </p:attrNameLst>
                                      </p:cBhvr>
                                      <p:tavLst>
                                        <p:tav tm="0">
                                          <p:val>
                                            <p:strVal val="ppt_y"/>
                                          </p:val>
                                        </p:tav>
                                        <p:tav tm="100000">
                                          <p:val>
                                            <p:strVal val="ppt_y"/>
                                          </p:val>
                                        </p:tav>
                                      </p:tavLst>
                                    </p:anim>
                                    <p:set>
                                      <p:cBhvr>
                                        <p:cTn id="972" dur="1" fill="hold">
                                          <p:stCondLst>
                                            <p:cond delay="3249"/>
                                          </p:stCondLst>
                                        </p:cTn>
                                        <p:tgtEl>
                                          <p:spTgt spid="216"/>
                                        </p:tgtEl>
                                        <p:attrNameLst>
                                          <p:attrName>style.visibility</p:attrName>
                                        </p:attrNameLst>
                                      </p:cBhvr>
                                      <p:to>
                                        <p:strVal val="hidden"/>
                                      </p:to>
                                    </p:set>
                                  </p:childTnLst>
                                </p:cTn>
                              </p:par>
                              <p:par>
                                <p:cTn id="973" presetID="2" presetClass="exit" presetSubtype="8" fill="hold" nodeType="withEffect">
                                  <p:stCondLst>
                                    <p:cond delay="0"/>
                                  </p:stCondLst>
                                  <p:childTnLst>
                                    <p:anim calcmode="lin" valueType="num">
                                      <p:cBhvr additive="base">
                                        <p:cTn id="974" dur="3250"/>
                                        <p:tgtEl>
                                          <p:spTgt spid="217"/>
                                        </p:tgtEl>
                                        <p:attrNameLst>
                                          <p:attrName>ppt_x</p:attrName>
                                        </p:attrNameLst>
                                      </p:cBhvr>
                                      <p:tavLst>
                                        <p:tav tm="0">
                                          <p:val>
                                            <p:strVal val="ppt_x"/>
                                          </p:val>
                                        </p:tav>
                                        <p:tav tm="100000">
                                          <p:val>
                                            <p:strVal val="0-ppt_w/2"/>
                                          </p:val>
                                        </p:tav>
                                      </p:tavLst>
                                    </p:anim>
                                    <p:anim calcmode="lin" valueType="num">
                                      <p:cBhvr additive="base">
                                        <p:cTn id="975" dur="3250"/>
                                        <p:tgtEl>
                                          <p:spTgt spid="217"/>
                                        </p:tgtEl>
                                        <p:attrNameLst>
                                          <p:attrName>ppt_y</p:attrName>
                                        </p:attrNameLst>
                                      </p:cBhvr>
                                      <p:tavLst>
                                        <p:tav tm="0">
                                          <p:val>
                                            <p:strVal val="ppt_y"/>
                                          </p:val>
                                        </p:tav>
                                        <p:tav tm="100000">
                                          <p:val>
                                            <p:strVal val="ppt_y"/>
                                          </p:val>
                                        </p:tav>
                                      </p:tavLst>
                                    </p:anim>
                                    <p:set>
                                      <p:cBhvr>
                                        <p:cTn id="976" dur="1" fill="hold">
                                          <p:stCondLst>
                                            <p:cond delay="3249"/>
                                          </p:stCondLst>
                                        </p:cTn>
                                        <p:tgtEl>
                                          <p:spTgt spid="217"/>
                                        </p:tgtEl>
                                        <p:attrNameLst>
                                          <p:attrName>style.visibility</p:attrName>
                                        </p:attrNameLst>
                                      </p:cBhvr>
                                      <p:to>
                                        <p:strVal val="hidden"/>
                                      </p:to>
                                    </p:set>
                                  </p:childTnLst>
                                </p:cTn>
                              </p:par>
                              <p:par>
                                <p:cTn id="977" presetID="2" presetClass="exit" presetSubtype="8" fill="hold" nodeType="withEffect">
                                  <p:stCondLst>
                                    <p:cond delay="0"/>
                                  </p:stCondLst>
                                  <p:childTnLst>
                                    <p:anim calcmode="lin" valueType="num">
                                      <p:cBhvr additive="base">
                                        <p:cTn id="978" dur="3250"/>
                                        <p:tgtEl>
                                          <p:spTgt spid="218"/>
                                        </p:tgtEl>
                                        <p:attrNameLst>
                                          <p:attrName>ppt_x</p:attrName>
                                        </p:attrNameLst>
                                      </p:cBhvr>
                                      <p:tavLst>
                                        <p:tav tm="0">
                                          <p:val>
                                            <p:strVal val="ppt_x"/>
                                          </p:val>
                                        </p:tav>
                                        <p:tav tm="100000">
                                          <p:val>
                                            <p:strVal val="0-ppt_w/2"/>
                                          </p:val>
                                        </p:tav>
                                      </p:tavLst>
                                    </p:anim>
                                    <p:anim calcmode="lin" valueType="num">
                                      <p:cBhvr additive="base">
                                        <p:cTn id="979" dur="3250"/>
                                        <p:tgtEl>
                                          <p:spTgt spid="218"/>
                                        </p:tgtEl>
                                        <p:attrNameLst>
                                          <p:attrName>ppt_y</p:attrName>
                                        </p:attrNameLst>
                                      </p:cBhvr>
                                      <p:tavLst>
                                        <p:tav tm="0">
                                          <p:val>
                                            <p:strVal val="ppt_y"/>
                                          </p:val>
                                        </p:tav>
                                        <p:tav tm="100000">
                                          <p:val>
                                            <p:strVal val="ppt_y"/>
                                          </p:val>
                                        </p:tav>
                                      </p:tavLst>
                                    </p:anim>
                                    <p:set>
                                      <p:cBhvr>
                                        <p:cTn id="980" dur="1" fill="hold">
                                          <p:stCondLst>
                                            <p:cond delay="3249"/>
                                          </p:stCondLst>
                                        </p:cTn>
                                        <p:tgtEl>
                                          <p:spTgt spid="218"/>
                                        </p:tgtEl>
                                        <p:attrNameLst>
                                          <p:attrName>style.visibility</p:attrName>
                                        </p:attrNameLst>
                                      </p:cBhvr>
                                      <p:to>
                                        <p:strVal val="hidden"/>
                                      </p:to>
                                    </p:set>
                                  </p:childTnLst>
                                </p:cTn>
                              </p:par>
                              <p:par>
                                <p:cTn id="981" presetID="2" presetClass="exit" presetSubtype="8" fill="hold" nodeType="withEffect">
                                  <p:stCondLst>
                                    <p:cond delay="0"/>
                                  </p:stCondLst>
                                  <p:childTnLst>
                                    <p:anim calcmode="lin" valueType="num">
                                      <p:cBhvr additive="base">
                                        <p:cTn id="982" dur="3250"/>
                                        <p:tgtEl>
                                          <p:spTgt spid="219"/>
                                        </p:tgtEl>
                                        <p:attrNameLst>
                                          <p:attrName>ppt_x</p:attrName>
                                        </p:attrNameLst>
                                      </p:cBhvr>
                                      <p:tavLst>
                                        <p:tav tm="0">
                                          <p:val>
                                            <p:strVal val="ppt_x"/>
                                          </p:val>
                                        </p:tav>
                                        <p:tav tm="100000">
                                          <p:val>
                                            <p:strVal val="0-ppt_w/2"/>
                                          </p:val>
                                        </p:tav>
                                      </p:tavLst>
                                    </p:anim>
                                    <p:anim calcmode="lin" valueType="num">
                                      <p:cBhvr additive="base">
                                        <p:cTn id="983" dur="3250"/>
                                        <p:tgtEl>
                                          <p:spTgt spid="219"/>
                                        </p:tgtEl>
                                        <p:attrNameLst>
                                          <p:attrName>ppt_y</p:attrName>
                                        </p:attrNameLst>
                                      </p:cBhvr>
                                      <p:tavLst>
                                        <p:tav tm="0">
                                          <p:val>
                                            <p:strVal val="ppt_y"/>
                                          </p:val>
                                        </p:tav>
                                        <p:tav tm="100000">
                                          <p:val>
                                            <p:strVal val="ppt_y"/>
                                          </p:val>
                                        </p:tav>
                                      </p:tavLst>
                                    </p:anim>
                                    <p:set>
                                      <p:cBhvr>
                                        <p:cTn id="984" dur="1" fill="hold">
                                          <p:stCondLst>
                                            <p:cond delay="3249"/>
                                          </p:stCondLst>
                                        </p:cTn>
                                        <p:tgtEl>
                                          <p:spTgt spid="219"/>
                                        </p:tgtEl>
                                        <p:attrNameLst>
                                          <p:attrName>style.visibility</p:attrName>
                                        </p:attrNameLst>
                                      </p:cBhvr>
                                      <p:to>
                                        <p:strVal val="hidden"/>
                                      </p:to>
                                    </p:set>
                                  </p:childTnLst>
                                </p:cTn>
                              </p:par>
                              <p:par>
                                <p:cTn id="985" presetID="2" presetClass="exit" presetSubtype="8" fill="hold" nodeType="withEffect">
                                  <p:stCondLst>
                                    <p:cond delay="0"/>
                                  </p:stCondLst>
                                  <p:childTnLst>
                                    <p:anim calcmode="lin" valueType="num">
                                      <p:cBhvr additive="base">
                                        <p:cTn id="986" dur="3250"/>
                                        <p:tgtEl>
                                          <p:spTgt spid="220"/>
                                        </p:tgtEl>
                                        <p:attrNameLst>
                                          <p:attrName>ppt_x</p:attrName>
                                        </p:attrNameLst>
                                      </p:cBhvr>
                                      <p:tavLst>
                                        <p:tav tm="0">
                                          <p:val>
                                            <p:strVal val="ppt_x"/>
                                          </p:val>
                                        </p:tav>
                                        <p:tav tm="100000">
                                          <p:val>
                                            <p:strVal val="0-ppt_w/2"/>
                                          </p:val>
                                        </p:tav>
                                      </p:tavLst>
                                    </p:anim>
                                    <p:anim calcmode="lin" valueType="num">
                                      <p:cBhvr additive="base">
                                        <p:cTn id="987" dur="3250"/>
                                        <p:tgtEl>
                                          <p:spTgt spid="220"/>
                                        </p:tgtEl>
                                        <p:attrNameLst>
                                          <p:attrName>ppt_y</p:attrName>
                                        </p:attrNameLst>
                                      </p:cBhvr>
                                      <p:tavLst>
                                        <p:tav tm="0">
                                          <p:val>
                                            <p:strVal val="ppt_y"/>
                                          </p:val>
                                        </p:tav>
                                        <p:tav tm="100000">
                                          <p:val>
                                            <p:strVal val="ppt_y"/>
                                          </p:val>
                                        </p:tav>
                                      </p:tavLst>
                                    </p:anim>
                                    <p:set>
                                      <p:cBhvr>
                                        <p:cTn id="988" dur="1" fill="hold">
                                          <p:stCondLst>
                                            <p:cond delay="3249"/>
                                          </p:stCondLst>
                                        </p:cTn>
                                        <p:tgtEl>
                                          <p:spTgt spid="220"/>
                                        </p:tgtEl>
                                        <p:attrNameLst>
                                          <p:attrName>style.visibility</p:attrName>
                                        </p:attrNameLst>
                                      </p:cBhvr>
                                      <p:to>
                                        <p:strVal val="hidden"/>
                                      </p:to>
                                    </p:set>
                                  </p:childTnLst>
                                </p:cTn>
                              </p:par>
                              <p:par>
                                <p:cTn id="989" presetID="2" presetClass="exit" presetSubtype="8" fill="hold" nodeType="withEffect">
                                  <p:stCondLst>
                                    <p:cond delay="0"/>
                                  </p:stCondLst>
                                  <p:childTnLst>
                                    <p:anim calcmode="lin" valueType="num">
                                      <p:cBhvr additive="base">
                                        <p:cTn id="990" dur="3250"/>
                                        <p:tgtEl>
                                          <p:spTgt spid="221"/>
                                        </p:tgtEl>
                                        <p:attrNameLst>
                                          <p:attrName>ppt_x</p:attrName>
                                        </p:attrNameLst>
                                      </p:cBhvr>
                                      <p:tavLst>
                                        <p:tav tm="0">
                                          <p:val>
                                            <p:strVal val="ppt_x"/>
                                          </p:val>
                                        </p:tav>
                                        <p:tav tm="100000">
                                          <p:val>
                                            <p:strVal val="0-ppt_w/2"/>
                                          </p:val>
                                        </p:tav>
                                      </p:tavLst>
                                    </p:anim>
                                    <p:anim calcmode="lin" valueType="num">
                                      <p:cBhvr additive="base">
                                        <p:cTn id="991" dur="3250"/>
                                        <p:tgtEl>
                                          <p:spTgt spid="221"/>
                                        </p:tgtEl>
                                        <p:attrNameLst>
                                          <p:attrName>ppt_y</p:attrName>
                                        </p:attrNameLst>
                                      </p:cBhvr>
                                      <p:tavLst>
                                        <p:tav tm="0">
                                          <p:val>
                                            <p:strVal val="ppt_y"/>
                                          </p:val>
                                        </p:tav>
                                        <p:tav tm="100000">
                                          <p:val>
                                            <p:strVal val="ppt_y"/>
                                          </p:val>
                                        </p:tav>
                                      </p:tavLst>
                                    </p:anim>
                                    <p:set>
                                      <p:cBhvr>
                                        <p:cTn id="992" dur="1" fill="hold">
                                          <p:stCondLst>
                                            <p:cond delay="3249"/>
                                          </p:stCondLst>
                                        </p:cTn>
                                        <p:tgtEl>
                                          <p:spTgt spid="221"/>
                                        </p:tgtEl>
                                        <p:attrNameLst>
                                          <p:attrName>style.visibility</p:attrName>
                                        </p:attrNameLst>
                                      </p:cBhvr>
                                      <p:to>
                                        <p:strVal val="hidden"/>
                                      </p:to>
                                    </p:set>
                                  </p:childTnLst>
                                </p:cTn>
                              </p:par>
                              <p:par>
                                <p:cTn id="993" presetID="2" presetClass="exit" presetSubtype="8" fill="hold" nodeType="withEffect">
                                  <p:stCondLst>
                                    <p:cond delay="0"/>
                                  </p:stCondLst>
                                  <p:childTnLst>
                                    <p:anim calcmode="lin" valueType="num">
                                      <p:cBhvr additive="base">
                                        <p:cTn id="994" dur="3250"/>
                                        <p:tgtEl>
                                          <p:spTgt spid="222"/>
                                        </p:tgtEl>
                                        <p:attrNameLst>
                                          <p:attrName>ppt_x</p:attrName>
                                        </p:attrNameLst>
                                      </p:cBhvr>
                                      <p:tavLst>
                                        <p:tav tm="0">
                                          <p:val>
                                            <p:strVal val="ppt_x"/>
                                          </p:val>
                                        </p:tav>
                                        <p:tav tm="100000">
                                          <p:val>
                                            <p:strVal val="0-ppt_w/2"/>
                                          </p:val>
                                        </p:tav>
                                      </p:tavLst>
                                    </p:anim>
                                    <p:anim calcmode="lin" valueType="num">
                                      <p:cBhvr additive="base">
                                        <p:cTn id="995" dur="3250"/>
                                        <p:tgtEl>
                                          <p:spTgt spid="222"/>
                                        </p:tgtEl>
                                        <p:attrNameLst>
                                          <p:attrName>ppt_y</p:attrName>
                                        </p:attrNameLst>
                                      </p:cBhvr>
                                      <p:tavLst>
                                        <p:tav tm="0">
                                          <p:val>
                                            <p:strVal val="ppt_y"/>
                                          </p:val>
                                        </p:tav>
                                        <p:tav tm="100000">
                                          <p:val>
                                            <p:strVal val="ppt_y"/>
                                          </p:val>
                                        </p:tav>
                                      </p:tavLst>
                                    </p:anim>
                                    <p:set>
                                      <p:cBhvr>
                                        <p:cTn id="996" dur="1" fill="hold">
                                          <p:stCondLst>
                                            <p:cond delay="3249"/>
                                          </p:stCondLst>
                                        </p:cTn>
                                        <p:tgtEl>
                                          <p:spTgt spid="222"/>
                                        </p:tgtEl>
                                        <p:attrNameLst>
                                          <p:attrName>style.visibility</p:attrName>
                                        </p:attrNameLst>
                                      </p:cBhvr>
                                      <p:to>
                                        <p:strVal val="hidden"/>
                                      </p:to>
                                    </p:set>
                                  </p:childTnLst>
                                </p:cTn>
                              </p:par>
                              <p:par>
                                <p:cTn id="997" presetID="2" presetClass="exit" presetSubtype="8" fill="hold" nodeType="withEffect">
                                  <p:stCondLst>
                                    <p:cond delay="0"/>
                                  </p:stCondLst>
                                  <p:childTnLst>
                                    <p:anim calcmode="lin" valueType="num">
                                      <p:cBhvr additive="base">
                                        <p:cTn id="998" dur="3250"/>
                                        <p:tgtEl>
                                          <p:spTgt spid="223"/>
                                        </p:tgtEl>
                                        <p:attrNameLst>
                                          <p:attrName>ppt_x</p:attrName>
                                        </p:attrNameLst>
                                      </p:cBhvr>
                                      <p:tavLst>
                                        <p:tav tm="0">
                                          <p:val>
                                            <p:strVal val="ppt_x"/>
                                          </p:val>
                                        </p:tav>
                                        <p:tav tm="100000">
                                          <p:val>
                                            <p:strVal val="0-ppt_w/2"/>
                                          </p:val>
                                        </p:tav>
                                      </p:tavLst>
                                    </p:anim>
                                    <p:anim calcmode="lin" valueType="num">
                                      <p:cBhvr additive="base">
                                        <p:cTn id="999" dur="3250"/>
                                        <p:tgtEl>
                                          <p:spTgt spid="223"/>
                                        </p:tgtEl>
                                        <p:attrNameLst>
                                          <p:attrName>ppt_y</p:attrName>
                                        </p:attrNameLst>
                                      </p:cBhvr>
                                      <p:tavLst>
                                        <p:tav tm="0">
                                          <p:val>
                                            <p:strVal val="ppt_y"/>
                                          </p:val>
                                        </p:tav>
                                        <p:tav tm="100000">
                                          <p:val>
                                            <p:strVal val="ppt_y"/>
                                          </p:val>
                                        </p:tav>
                                      </p:tavLst>
                                    </p:anim>
                                    <p:set>
                                      <p:cBhvr>
                                        <p:cTn id="1000" dur="1" fill="hold">
                                          <p:stCondLst>
                                            <p:cond delay="3249"/>
                                          </p:stCondLst>
                                        </p:cTn>
                                        <p:tgtEl>
                                          <p:spTgt spid="223"/>
                                        </p:tgtEl>
                                        <p:attrNameLst>
                                          <p:attrName>style.visibility</p:attrName>
                                        </p:attrNameLst>
                                      </p:cBhvr>
                                      <p:to>
                                        <p:strVal val="hidden"/>
                                      </p:to>
                                    </p:set>
                                  </p:childTnLst>
                                </p:cTn>
                              </p:par>
                              <p:par>
                                <p:cTn id="1001" presetID="2" presetClass="exit" presetSubtype="8" fill="hold" nodeType="withEffect">
                                  <p:stCondLst>
                                    <p:cond delay="0"/>
                                  </p:stCondLst>
                                  <p:childTnLst>
                                    <p:anim calcmode="lin" valueType="num">
                                      <p:cBhvr additive="base">
                                        <p:cTn id="1002" dur="3250"/>
                                        <p:tgtEl>
                                          <p:spTgt spid="224"/>
                                        </p:tgtEl>
                                        <p:attrNameLst>
                                          <p:attrName>ppt_x</p:attrName>
                                        </p:attrNameLst>
                                      </p:cBhvr>
                                      <p:tavLst>
                                        <p:tav tm="0">
                                          <p:val>
                                            <p:strVal val="ppt_x"/>
                                          </p:val>
                                        </p:tav>
                                        <p:tav tm="100000">
                                          <p:val>
                                            <p:strVal val="0-ppt_w/2"/>
                                          </p:val>
                                        </p:tav>
                                      </p:tavLst>
                                    </p:anim>
                                    <p:anim calcmode="lin" valueType="num">
                                      <p:cBhvr additive="base">
                                        <p:cTn id="1003" dur="3250"/>
                                        <p:tgtEl>
                                          <p:spTgt spid="224"/>
                                        </p:tgtEl>
                                        <p:attrNameLst>
                                          <p:attrName>ppt_y</p:attrName>
                                        </p:attrNameLst>
                                      </p:cBhvr>
                                      <p:tavLst>
                                        <p:tav tm="0">
                                          <p:val>
                                            <p:strVal val="ppt_y"/>
                                          </p:val>
                                        </p:tav>
                                        <p:tav tm="100000">
                                          <p:val>
                                            <p:strVal val="ppt_y"/>
                                          </p:val>
                                        </p:tav>
                                      </p:tavLst>
                                    </p:anim>
                                    <p:set>
                                      <p:cBhvr>
                                        <p:cTn id="1004" dur="1" fill="hold">
                                          <p:stCondLst>
                                            <p:cond delay="3249"/>
                                          </p:stCondLst>
                                        </p:cTn>
                                        <p:tgtEl>
                                          <p:spTgt spid="224"/>
                                        </p:tgtEl>
                                        <p:attrNameLst>
                                          <p:attrName>style.visibility</p:attrName>
                                        </p:attrNameLst>
                                      </p:cBhvr>
                                      <p:to>
                                        <p:strVal val="hidden"/>
                                      </p:to>
                                    </p:set>
                                  </p:childTnLst>
                                </p:cTn>
                              </p:par>
                              <p:par>
                                <p:cTn id="1005" presetID="2" presetClass="exit" presetSubtype="8" fill="hold" nodeType="withEffect">
                                  <p:stCondLst>
                                    <p:cond delay="0"/>
                                  </p:stCondLst>
                                  <p:childTnLst>
                                    <p:anim calcmode="lin" valueType="num">
                                      <p:cBhvr additive="base">
                                        <p:cTn id="1006" dur="3250"/>
                                        <p:tgtEl>
                                          <p:spTgt spid="225"/>
                                        </p:tgtEl>
                                        <p:attrNameLst>
                                          <p:attrName>ppt_x</p:attrName>
                                        </p:attrNameLst>
                                      </p:cBhvr>
                                      <p:tavLst>
                                        <p:tav tm="0">
                                          <p:val>
                                            <p:strVal val="ppt_x"/>
                                          </p:val>
                                        </p:tav>
                                        <p:tav tm="100000">
                                          <p:val>
                                            <p:strVal val="0-ppt_w/2"/>
                                          </p:val>
                                        </p:tav>
                                      </p:tavLst>
                                    </p:anim>
                                    <p:anim calcmode="lin" valueType="num">
                                      <p:cBhvr additive="base">
                                        <p:cTn id="1007" dur="3250"/>
                                        <p:tgtEl>
                                          <p:spTgt spid="225"/>
                                        </p:tgtEl>
                                        <p:attrNameLst>
                                          <p:attrName>ppt_y</p:attrName>
                                        </p:attrNameLst>
                                      </p:cBhvr>
                                      <p:tavLst>
                                        <p:tav tm="0">
                                          <p:val>
                                            <p:strVal val="ppt_y"/>
                                          </p:val>
                                        </p:tav>
                                        <p:tav tm="100000">
                                          <p:val>
                                            <p:strVal val="ppt_y"/>
                                          </p:val>
                                        </p:tav>
                                      </p:tavLst>
                                    </p:anim>
                                    <p:set>
                                      <p:cBhvr>
                                        <p:cTn id="1008" dur="1" fill="hold">
                                          <p:stCondLst>
                                            <p:cond delay="3249"/>
                                          </p:stCondLst>
                                        </p:cTn>
                                        <p:tgtEl>
                                          <p:spTgt spid="225"/>
                                        </p:tgtEl>
                                        <p:attrNameLst>
                                          <p:attrName>style.visibility</p:attrName>
                                        </p:attrNameLst>
                                      </p:cBhvr>
                                      <p:to>
                                        <p:strVal val="hidden"/>
                                      </p:to>
                                    </p:set>
                                  </p:childTnLst>
                                </p:cTn>
                              </p:par>
                              <p:par>
                                <p:cTn id="1009" presetID="2" presetClass="exit" presetSubtype="8" fill="hold" nodeType="withEffect">
                                  <p:stCondLst>
                                    <p:cond delay="0"/>
                                  </p:stCondLst>
                                  <p:childTnLst>
                                    <p:anim calcmode="lin" valueType="num">
                                      <p:cBhvr additive="base">
                                        <p:cTn id="1010" dur="3250"/>
                                        <p:tgtEl>
                                          <p:spTgt spid="226"/>
                                        </p:tgtEl>
                                        <p:attrNameLst>
                                          <p:attrName>ppt_x</p:attrName>
                                        </p:attrNameLst>
                                      </p:cBhvr>
                                      <p:tavLst>
                                        <p:tav tm="0">
                                          <p:val>
                                            <p:strVal val="ppt_x"/>
                                          </p:val>
                                        </p:tav>
                                        <p:tav tm="100000">
                                          <p:val>
                                            <p:strVal val="0-ppt_w/2"/>
                                          </p:val>
                                        </p:tav>
                                      </p:tavLst>
                                    </p:anim>
                                    <p:anim calcmode="lin" valueType="num">
                                      <p:cBhvr additive="base">
                                        <p:cTn id="1011" dur="3250"/>
                                        <p:tgtEl>
                                          <p:spTgt spid="226"/>
                                        </p:tgtEl>
                                        <p:attrNameLst>
                                          <p:attrName>ppt_y</p:attrName>
                                        </p:attrNameLst>
                                      </p:cBhvr>
                                      <p:tavLst>
                                        <p:tav tm="0">
                                          <p:val>
                                            <p:strVal val="ppt_y"/>
                                          </p:val>
                                        </p:tav>
                                        <p:tav tm="100000">
                                          <p:val>
                                            <p:strVal val="ppt_y"/>
                                          </p:val>
                                        </p:tav>
                                      </p:tavLst>
                                    </p:anim>
                                    <p:set>
                                      <p:cBhvr>
                                        <p:cTn id="1012" dur="1" fill="hold">
                                          <p:stCondLst>
                                            <p:cond delay="3249"/>
                                          </p:stCondLst>
                                        </p:cTn>
                                        <p:tgtEl>
                                          <p:spTgt spid="226"/>
                                        </p:tgtEl>
                                        <p:attrNameLst>
                                          <p:attrName>style.visibility</p:attrName>
                                        </p:attrNameLst>
                                      </p:cBhvr>
                                      <p:to>
                                        <p:strVal val="hidden"/>
                                      </p:to>
                                    </p:set>
                                  </p:childTnLst>
                                </p:cTn>
                              </p:par>
                              <p:par>
                                <p:cTn id="1013" presetID="2" presetClass="exit" presetSubtype="8" fill="hold" nodeType="withEffect">
                                  <p:stCondLst>
                                    <p:cond delay="0"/>
                                  </p:stCondLst>
                                  <p:childTnLst>
                                    <p:anim calcmode="lin" valueType="num">
                                      <p:cBhvr additive="base">
                                        <p:cTn id="1014" dur="3250"/>
                                        <p:tgtEl>
                                          <p:spTgt spid="227"/>
                                        </p:tgtEl>
                                        <p:attrNameLst>
                                          <p:attrName>ppt_x</p:attrName>
                                        </p:attrNameLst>
                                      </p:cBhvr>
                                      <p:tavLst>
                                        <p:tav tm="0">
                                          <p:val>
                                            <p:strVal val="ppt_x"/>
                                          </p:val>
                                        </p:tav>
                                        <p:tav tm="100000">
                                          <p:val>
                                            <p:strVal val="0-ppt_w/2"/>
                                          </p:val>
                                        </p:tav>
                                      </p:tavLst>
                                    </p:anim>
                                    <p:anim calcmode="lin" valueType="num">
                                      <p:cBhvr additive="base">
                                        <p:cTn id="1015" dur="3250"/>
                                        <p:tgtEl>
                                          <p:spTgt spid="227"/>
                                        </p:tgtEl>
                                        <p:attrNameLst>
                                          <p:attrName>ppt_y</p:attrName>
                                        </p:attrNameLst>
                                      </p:cBhvr>
                                      <p:tavLst>
                                        <p:tav tm="0">
                                          <p:val>
                                            <p:strVal val="ppt_y"/>
                                          </p:val>
                                        </p:tav>
                                        <p:tav tm="100000">
                                          <p:val>
                                            <p:strVal val="ppt_y"/>
                                          </p:val>
                                        </p:tav>
                                      </p:tavLst>
                                    </p:anim>
                                    <p:set>
                                      <p:cBhvr>
                                        <p:cTn id="1016" dur="1" fill="hold">
                                          <p:stCondLst>
                                            <p:cond delay="3249"/>
                                          </p:stCondLst>
                                        </p:cTn>
                                        <p:tgtEl>
                                          <p:spTgt spid="227"/>
                                        </p:tgtEl>
                                        <p:attrNameLst>
                                          <p:attrName>style.visibility</p:attrName>
                                        </p:attrNameLst>
                                      </p:cBhvr>
                                      <p:to>
                                        <p:strVal val="hidden"/>
                                      </p:to>
                                    </p:set>
                                  </p:childTnLst>
                                </p:cTn>
                              </p:par>
                              <p:par>
                                <p:cTn id="1017" presetID="2" presetClass="exit" presetSubtype="8" fill="hold" nodeType="withEffect">
                                  <p:stCondLst>
                                    <p:cond delay="0"/>
                                  </p:stCondLst>
                                  <p:childTnLst>
                                    <p:anim calcmode="lin" valueType="num">
                                      <p:cBhvr additive="base">
                                        <p:cTn id="1018" dur="3250"/>
                                        <p:tgtEl>
                                          <p:spTgt spid="228"/>
                                        </p:tgtEl>
                                        <p:attrNameLst>
                                          <p:attrName>ppt_x</p:attrName>
                                        </p:attrNameLst>
                                      </p:cBhvr>
                                      <p:tavLst>
                                        <p:tav tm="0">
                                          <p:val>
                                            <p:strVal val="ppt_x"/>
                                          </p:val>
                                        </p:tav>
                                        <p:tav tm="100000">
                                          <p:val>
                                            <p:strVal val="0-ppt_w/2"/>
                                          </p:val>
                                        </p:tav>
                                      </p:tavLst>
                                    </p:anim>
                                    <p:anim calcmode="lin" valueType="num">
                                      <p:cBhvr additive="base">
                                        <p:cTn id="1019" dur="3250"/>
                                        <p:tgtEl>
                                          <p:spTgt spid="228"/>
                                        </p:tgtEl>
                                        <p:attrNameLst>
                                          <p:attrName>ppt_y</p:attrName>
                                        </p:attrNameLst>
                                      </p:cBhvr>
                                      <p:tavLst>
                                        <p:tav tm="0">
                                          <p:val>
                                            <p:strVal val="ppt_y"/>
                                          </p:val>
                                        </p:tav>
                                        <p:tav tm="100000">
                                          <p:val>
                                            <p:strVal val="ppt_y"/>
                                          </p:val>
                                        </p:tav>
                                      </p:tavLst>
                                    </p:anim>
                                    <p:set>
                                      <p:cBhvr>
                                        <p:cTn id="1020" dur="1" fill="hold">
                                          <p:stCondLst>
                                            <p:cond delay="3249"/>
                                          </p:stCondLst>
                                        </p:cTn>
                                        <p:tgtEl>
                                          <p:spTgt spid="228"/>
                                        </p:tgtEl>
                                        <p:attrNameLst>
                                          <p:attrName>style.visibility</p:attrName>
                                        </p:attrNameLst>
                                      </p:cBhvr>
                                      <p:to>
                                        <p:strVal val="hidden"/>
                                      </p:to>
                                    </p:set>
                                  </p:childTnLst>
                                </p:cTn>
                              </p:par>
                              <p:par>
                                <p:cTn id="1021" presetID="2" presetClass="exit" presetSubtype="8" fill="hold" nodeType="withEffect">
                                  <p:stCondLst>
                                    <p:cond delay="0"/>
                                  </p:stCondLst>
                                  <p:childTnLst>
                                    <p:anim calcmode="lin" valueType="num">
                                      <p:cBhvr additive="base">
                                        <p:cTn id="1022" dur="3250"/>
                                        <p:tgtEl>
                                          <p:spTgt spid="229"/>
                                        </p:tgtEl>
                                        <p:attrNameLst>
                                          <p:attrName>ppt_x</p:attrName>
                                        </p:attrNameLst>
                                      </p:cBhvr>
                                      <p:tavLst>
                                        <p:tav tm="0">
                                          <p:val>
                                            <p:strVal val="ppt_x"/>
                                          </p:val>
                                        </p:tav>
                                        <p:tav tm="100000">
                                          <p:val>
                                            <p:strVal val="0-ppt_w/2"/>
                                          </p:val>
                                        </p:tav>
                                      </p:tavLst>
                                    </p:anim>
                                    <p:anim calcmode="lin" valueType="num">
                                      <p:cBhvr additive="base">
                                        <p:cTn id="1023" dur="3250"/>
                                        <p:tgtEl>
                                          <p:spTgt spid="229"/>
                                        </p:tgtEl>
                                        <p:attrNameLst>
                                          <p:attrName>ppt_y</p:attrName>
                                        </p:attrNameLst>
                                      </p:cBhvr>
                                      <p:tavLst>
                                        <p:tav tm="0">
                                          <p:val>
                                            <p:strVal val="ppt_y"/>
                                          </p:val>
                                        </p:tav>
                                        <p:tav tm="100000">
                                          <p:val>
                                            <p:strVal val="ppt_y"/>
                                          </p:val>
                                        </p:tav>
                                      </p:tavLst>
                                    </p:anim>
                                    <p:set>
                                      <p:cBhvr>
                                        <p:cTn id="1024" dur="1" fill="hold">
                                          <p:stCondLst>
                                            <p:cond delay="3249"/>
                                          </p:stCondLst>
                                        </p:cTn>
                                        <p:tgtEl>
                                          <p:spTgt spid="229"/>
                                        </p:tgtEl>
                                        <p:attrNameLst>
                                          <p:attrName>style.visibility</p:attrName>
                                        </p:attrNameLst>
                                      </p:cBhvr>
                                      <p:to>
                                        <p:strVal val="hidden"/>
                                      </p:to>
                                    </p:set>
                                  </p:childTnLst>
                                </p:cTn>
                              </p:par>
                              <p:par>
                                <p:cTn id="1025" presetID="2" presetClass="exit" presetSubtype="8" fill="hold" nodeType="withEffect">
                                  <p:stCondLst>
                                    <p:cond delay="0"/>
                                  </p:stCondLst>
                                  <p:childTnLst>
                                    <p:anim calcmode="lin" valueType="num">
                                      <p:cBhvr additive="base">
                                        <p:cTn id="1026" dur="3250"/>
                                        <p:tgtEl>
                                          <p:spTgt spid="230"/>
                                        </p:tgtEl>
                                        <p:attrNameLst>
                                          <p:attrName>ppt_x</p:attrName>
                                        </p:attrNameLst>
                                      </p:cBhvr>
                                      <p:tavLst>
                                        <p:tav tm="0">
                                          <p:val>
                                            <p:strVal val="ppt_x"/>
                                          </p:val>
                                        </p:tav>
                                        <p:tav tm="100000">
                                          <p:val>
                                            <p:strVal val="0-ppt_w/2"/>
                                          </p:val>
                                        </p:tav>
                                      </p:tavLst>
                                    </p:anim>
                                    <p:anim calcmode="lin" valueType="num">
                                      <p:cBhvr additive="base">
                                        <p:cTn id="1027" dur="3250"/>
                                        <p:tgtEl>
                                          <p:spTgt spid="230"/>
                                        </p:tgtEl>
                                        <p:attrNameLst>
                                          <p:attrName>ppt_y</p:attrName>
                                        </p:attrNameLst>
                                      </p:cBhvr>
                                      <p:tavLst>
                                        <p:tav tm="0">
                                          <p:val>
                                            <p:strVal val="ppt_y"/>
                                          </p:val>
                                        </p:tav>
                                        <p:tav tm="100000">
                                          <p:val>
                                            <p:strVal val="ppt_y"/>
                                          </p:val>
                                        </p:tav>
                                      </p:tavLst>
                                    </p:anim>
                                    <p:set>
                                      <p:cBhvr>
                                        <p:cTn id="1028" dur="1" fill="hold">
                                          <p:stCondLst>
                                            <p:cond delay="3249"/>
                                          </p:stCondLst>
                                        </p:cTn>
                                        <p:tgtEl>
                                          <p:spTgt spid="230"/>
                                        </p:tgtEl>
                                        <p:attrNameLst>
                                          <p:attrName>style.visibility</p:attrName>
                                        </p:attrNameLst>
                                      </p:cBhvr>
                                      <p:to>
                                        <p:strVal val="hidden"/>
                                      </p:to>
                                    </p:set>
                                  </p:childTnLst>
                                </p:cTn>
                              </p:par>
                              <p:par>
                                <p:cTn id="1029" presetID="2" presetClass="exit" presetSubtype="8" fill="hold" nodeType="withEffect">
                                  <p:stCondLst>
                                    <p:cond delay="0"/>
                                  </p:stCondLst>
                                  <p:childTnLst>
                                    <p:anim calcmode="lin" valueType="num">
                                      <p:cBhvr additive="base">
                                        <p:cTn id="1030" dur="3250"/>
                                        <p:tgtEl>
                                          <p:spTgt spid="231"/>
                                        </p:tgtEl>
                                        <p:attrNameLst>
                                          <p:attrName>ppt_x</p:attrName>
                                        </p:attrNameLst>
                                      </p:cBhvr>
                                      <p:tavLst>
                                        <p:tav tm="0">
                                          <p:val>
                                            <p:strVal val="ppt_x"/>
                                          </p:val>
                                        </p:tav>
                                        <p:tav tm="100000">
                                          <p:val>
                                            <p:strVal val="0-ppt_w/2"/>
                                          </p:val>
                                        </p:tav>
                                      </p:tavLst>
                                    </p:anim>
                                    <p:anim calcmode="lin" valueType="num">
                                      <p:cBhvr additive="base">
                                        <p:cTn id="1031" dur="3250"/>
                                        <p:tgtEl>
                                          <p:spTgt spid="231"/>
                                        </p:tgtEl>
                                        <p:attrNameLst>
                                          <p:attrName>ppt_y</p:attrName>
                                        </p:attrNameLst>
                                      </p:cBhvr>
                                      <p:tavLst>
                                        <p:tav tm="0">
                                          <p:val>
                                            <p:strVal val="ppt_y"/>
                                          </p:val>
                                        </p:tav>
                                        <p:tav tm="100000">
                                          <p:val>
                                            <p:strVal val="ppt_y"/>
                                          </p:val>
                                        </p:tav>
                                      </p:tavLst>
                                    </p:anim>
                                    <p:set>
                                      <p:cBhvr>
                                        <p:cTn id="1032" dur="1" fill="hold">
                                          <p:stCondLst>
                                            <p:cond delay="3249"/>
                                          </p:stCondLst>
                                        </p:cTn>
                                        <p:tgtEl>
                                          <p:spTgt spid="231"/>
                                        </p:tgtEl>
                                        <p:attrNameLst>
                                          <p:attrName>style.visibility</p:attrName>
                                        </p:attrNameLst>
                                      </p:cBhvr>
                                      <p:to>
                                        <p:strVal val="hidden"/>
                                      </p:to>
                                    </p:set>
                                  </p:childTnLst>
                                </p:cTn>
                              </p:par>
                              <p:par>
                                <p:cTn id="1033" presetID="2" presetClass="exit" presetSubtype="8" fill="hold" nodeType="withEffect">
                                  <p:stCondLst>
                                    <p:cond delay="0"/>
                                  </p:stCondLst>
                                  <p:childTnLst>
                                    <p:anim calcmode="lin" valueType="num">
                                      <p:cBhvr additive="base">
                                        <p:cTn id="1034" dur="3250"/>
                                        <p:tgtEl>
                                          <p:spTgt spid="232"/>
                                        </p:tgtEl>
                                        <p:attrNameLst>
                                          <p:attrName>ppt_x</p:attrName>
                                        </p:attrNameLst>
                                      </p:cBhvr>
                                      <p:tavLst>
                                        <p:tav tm="0">
                                          <p:val>
                                            <p:strVal val="ppt_x"/>
                                          </p:val>
                                        </p:tav>
                                        <p:tav tm="100000">
                                          <p:val>
                                            <p:strVal val="0-ppt_w/2"/>
                                          </p:val>
                                        </p:tav>
                                      </p:tavLst>
                                    </p:anim>
                                    <p:anim calcmode="lin" valueType="num">
                                      <p:cBhvr additive="base">
                                        <p:cTn id="1035" dur="3250"/>
                                        <p:tgtEl>
                                          <p:spTgt spid="232"/>
                                        </p:tgtEl>
                                        <p:attrNameLst>
                                          <p:attrName>ppt_y</p:attrName>
                                        </p:attrNameLst>
                                      </p:cBhvr>
                                      <p:tavLst>
                                        <p:tav tm="0">
                                          <p:val>
                                            <p:strVal val="ppt_y"/>
                                          </p:val>
                                        </p:tav>
                                        <p:tav tm="100000">
                                          <p:val>
                                            <p:strVal val="ppt_y"/>
                                          </p:val>
                                        </p:tav>
                                      </p:tavLst>
                                    </p:anim>
                                    <p:set>
                                      <p:cBhvr>
                                        <p:cTn id="1036" dur="1" fill="hold">
                                          <p:stCondLst>
                                            <p:cond delay="3249"/>
                                          </p:stCondLst>
                                        </p:cTn>
                                        <p:tgtEl>
                                          <p:spTgt spid="232"/>
                                        </p:tgtEl>
                                        <p:attrNameLst>
                                          <p:attrName>style.visibility</p:attrName>
                                        </p:attrNameLst>
                                      </p:cBhvr>
                                      <p:to>
                                        <p:strVal val="hidden"/>
                                      </p:to>
                                    </p:set>
                                  </p:childTnLst>
                                </p:cTn>
                              </p:par>
                              <p:par>
                                <p:cTn id="1037" presetID="2" presetClass="exit" presetSubtype="8" fill="hold" nodeType="withEffect">
                                  <p:stCondLst>
                                    <p:cond delay="0"/>
                                  </p:stCondLst>
                                  <p:childTnLst>
                                    <p:anim calcmode="lin" valueType="num">
                                      <p:cBhvr additive="base">
                                        <p:cTn id="1038" dur="3250"/>
                                        <p:tgtEl>
                                          <p:spTgt spid="233"/>
                                        </p:tgtEl>
                                        <p:attrNameLst>
                                          <p:attrName>ppt_x</p:attrName>
                                        </p:attrNameLst>
                                      </p:cBhvr>
                                      <p:tavLst>
                                        <p:tav tm="0">
                                          <p:val>
                                            <p:strVal val="ppt_x"/>
                                          </p:val>
                                        </p:tav>
                                        <p:tav tm="100000">
                                          <p:val>
                                            <p:strVal val="0-ppt_w/2"/>
                                          </p:val>
                                        </p:tav>
                                      </p:tavLst>
                                    </p:anim>
                                    <p:anim calcmode="lin" valueType="num">
                                      <p:cBhvr additive="base">
                                        <p:cTn id="1039" dur="3250"/>
                                        <p:tgtEl>
                                          <p:spTgt spid="233"/>
                                        </p:tgtEl>
                                        <p:attrNameLst>
                                          <p:attrName>ppt_y</p:attrName>
                                        </p:attrNameLst>
                                      </p:cBhvr>
                                      <p:tavLst>
                                        <p:tav tm="0">
                                          <p:val>
                                            <p:strVal val="ppt_y"/>
                                          </p:val>
                                        </p:tav>
                                        <p:tav tm="100000">
                                          <p:val>
                                            <p:strVal val="ppt_y"/>
                                          </p:val>
                                        </p:tav>
                                      </p:tavLst>
                                    </p:anim>
                                    <p:set>
                                      <p:cBhvr>
                                        <p:cTn id="1040" dur="1" fill="hold">
                                          <p:stCondLst>
                                            <p:cond delay="3249"/>
                                          </p:stCondLst>
                                        </p:cTn>
                                        <p:tgtEl>
                                          <p:spTgt spid="233"/>
                                        </p:tgtEl>
                                        <p:attrNameLst>
                                          <p:attrName>style.visibility</p:attrName>
                                        </p:attrNameLst>
                                      </p:cBhvr>
                                      <p:to>
                                        <p:strVal val="hidden"/>
                                      </p:to>
                                    </p:set>
                                  </p:childTnLst>
                                </p:cTn>
                              </p:par>
                              <p:par>
                                <p:cTn id="1041" presetID="2" presetClass="exit" presetSubtype="8" fill="hold" nodeType="withEffect">
                                  <p:stCondLst>
                                    <p:cond delay="0"/>
                                  </p:stCondLst>
                                  <p:childTnLst>
                                    <p:anim calcmode="lin" valueType="num">
                                      <p:cBhvr additive="base">
                                        <p:cTn id="1042" dur="3250"/>
                                        <p:tgtEl>
                                          <p:spTgt spid="234"/>
                                        </p:tgtEl>
                                        <p:attrNameLst>
                                          <p:attrName>ppt_x</p:attrName>
                                        </p:attrNameLst>
                                      </p:cBhvr>
                                      <p:tavLst>
                                        <p:tav tm="0">
                                          <p:val>
                                            <p:strVal val="ppt_x"/>
                                          </p:val>
                                        </p:tav>
                                        <p:tav tm="100000">
                                          <p:val>
                                            <p:strVal val="0-ppt_w/2"/>
                                          </p:val>
                                        </p:tav>
                                      </p:tavLst>
                                    </p:anim>
                                    <p:anim calcmode="lin" valueType="num">
                                      <p:cBhvr additive="base">
                                        <p:cTn id="1043" dur="3250"/>
                                        <p:tgtEl>
                                          <p:spTgt spid="234"/>
                                        </p:tgtEl>
                                        <p:attrNameLst>
                                          <p:attrName>ppt_y</p:attrName>
                                        </p:attrNameLst>
                                      </p:cBhvr>
                                      <p:tavLst>
                                        <p:tav tm="0">
                                          <p:val>
                                            <p:strVal val="ppt_y"/>
                                          </p:val>
                                        </p:tav>
                                        <p:tav tm="100000">
                                          <p:val>
                                            <p:strVal val="ppt_y"/>
                                          </p:val>
                                        </p:tav>
                                      </p:tavLst>
                                    </p:anim>
                                    <p:set>
                                      <p:cBhvr>
                                        <p:cTn id="1044" dur="1" fill="hold">
                                          <p:stCondLst>
                                            <p:cond delay="3249"/>
                                          </p:stCondLst>
                                        </p:cTn>
                                        <p:tgtEl>
                                          <p:spTgt spid="234"/>
                                        </p:tgtEl>
                                        <p:attrNameLst>
                                          <p:attrName>style.visibility</p:attrName>
                                        </p:attrNameLst>
                                      </p:cBhvr>
                                      <p:to>
                                        <p:strVal val="hidden"/>
                                      </p:to>
                                    </p:set>
                                  </p:childTnLst>
                                </p:cTn>
                              </p:par>
                              <p:par>
                                <p:cTn id="1045" presetID="2" presetClass="exit" presetSubtype="8" fill="hold" nodeType="withEffect">
                                  <p:stCondLst>
                                    <p:cond delay="0"/>
                                  </p:stCondLst>
                                  <p:childTnLst>
                                    <p:anim calcmode="lin" valueType="num">
                                      <p:cBhvr additive="base">
                                        <p:cTn id="1046" dur="3250"/>
                                        <p:tgtEl>
                                          <p:spTgt spid="235"/>
                                        </p:tgtEl>
                                        <p:attrNameLst>
                                          <p:attrName>ppt_x</p:attrName>
                                        </p:attrNameLst>
                                      </p:cBhvr>
                                      <p:tavLst>
                                        <p:tav tm="0">
                                          <p:val>
                                            <p:strVal val="ppt_x"/>
                                          </p:val>
                                        </p:tav>
                                        <p:tav tm="100000">
                                          <p:val>
                                            <p:strVal val="0-ppt_w/2"/>
                                          </p:val>
                                        </p:tav>
                                      </p:tavLst>
                                    </p:anim>
                                    <p:anim calcmode="lin" valueType="num">
                                      <p:cBhvr additive="base">
                                        <p:cTn id="1047" dur="3250"/>
                                        <p:tgtEl>
                                          <p:spTgt spid="235"/>
                                        </p:tgtEl>
                                        <p:attrNameLst>
                                          <p:attrName>ppt_y</p:attrName>
                                        </p:attrNameLst>
                                      </p:cBhvr>
                                      <p:tavLst>
                                        <p:tav tm="0">
                                          <p:val>
                                            <p:strVal val="ppt_y"/>
                                          </p:val>
                                        </p:tav>
                                        <p:tav tm="100000">
                                          <p:val>
                                            <p:strVal val="ppt_y"/>
                                          </p:val>
                                        </p:tav>
                                      </p:tavLst>
                                    </p:anim>
                                    <p:set>
                                      <p:cBhvr>
                                        <p:cTn id="1048" dur="1" fill="hold">
                                          <p:stCondLst>
                                            <p:cond delay="3249"/>
                                          </p:stCondLst>
                                        </p:cTn>
                                        <p:tgtEl>
                                          <p:spTgt spid="235"/>
                                        </p:tgtEl>
                                        <p:attrNameLst>
                                          <p:attrName>style.visibility</p:attrName>
                                        </p:attrNameLst>
                                      </p:cBhvr>
                                      <p:to>
                                        <p:strVal val="hidden"/>
                                      </p:to>
                                    </p:set>
                                  </p:childTnLst>
                                </p:cTn>
                              </p:par>
                              <p:par>
                                <p:cTn id="1049" presetID="2" presetClass="exit" presetSubtype="8" fill="hold" nodeType="withEffect">
                                  <p:stCondLst>
                                    <p:cond delay="0"/>
                                  </p:stCondLst>
                                  <p:childTnLst>
                                    <p:anim calcmode="lin" valueType="num">
                                      <p:cBhvr additive="base">
                                        <p:cTn id="1050" dur="3250"/>
                                        <p:tgtEl>
                                          <p:spTgt spid="236"/>
                                        </p:tgtEl>
                                        <p:attrNameLst>
                                          <p:attrName>ppt_x</p:attrName>
                                        </p:attrNameLst>
                                      </p:cBhvr>
                                      <p:tavLst>
                                        <p:tav tm="0">
                                          <p:val>
                                            <p:strVal val="ppt_x"/>
                                          </p:val>
                                        </p:tav>
                                        <p:tav tm="100000">
                                          <p:val>
                                            <p:strVal val="0-ppt_w/2"/>
                                          </p:val>
                                        </p:tav>
                                      </p:tavLst>
                                    </p:anim>
                                    <p:anim calcmode="lin" valueType="num">
                                      <p:cBhvr additive="base">
                                        <p:cTn id="1051" dur="3250"/>
                                        <p:tgtEl>
                                          <p:spTgt spid="236"/>
                                        </p:tgtEl>
                                        <p:attrNameLst>
                                          <p:attrName>ppt_y</p:attrName>
                                        </p:attrNameLst>
                                      </p:cBhvr>
                                      <p:tavLst>
                                        <p:tav tm="0">
                                          <p:val>
                                            <p:strVal val="ppt_y"/>
                                          </p:val>
                                        </p:tav>
                                        <p:tav tm="100000">
                                          <p:val>
                                            <p:strVal val="ppt_y"/>
                                          </p:val>
                                        </p:tav>
                                      </p:tavLst>
                                    </p:anim>
                                    <p:set>
                                      <p:cBhvr>
                                        <p:cTn id="1052" dur="1" fill="hold">
                                          <p:stCondLst>
                                            <p:cond delay="3249"/>
                                          </p:stCondLst>
                                        </p:cTn>
                                        <p:tgtEl>
                                          <p:spTgt spid="236"/>
                                        </p:tgtEl>
                                        <p:attrNameLst>
                                          <p:attrName>style.visibility</p:attrName>
                                        </p:attrNameLst>
                                      </p:cBhvr>
                                      <p:to>
                                        <p:strVal val="hidden"/>
                                      </p:to>
                                    </p:set>
                                  </p:childTnLst>
                                </p:cTn>
                              </p:par>
                              <p:par>
                                <p:cTn id="1053" presetID="2" presetClass="exit" presetSubtype="8" fill="hold" nodeType="withEffect">
                                  <p:stCondLst>
                                    <p:cond delay="0"/>
                                  </p:stCondLst>
                                  <p:childTnLst>
                                    <p:anim calcmode="lin" valueType="num">
                                      <p:cBhvr additive="base">
                                        <p:cTn id="1054" dur="3250"/>
                                        <p:tgtEl>
                                          <p:spTgt spid="237"/>
                                        </p:tgtEl>
                                        <p:attrNameLst>
                                          <p:attrName>ppt_x</p:attrName>
                                        </p:attrNameLst>
                                      </p:cBhvr>
                                      <p:tavLst>
                                        <p:tav tm="0">
                                          <p:val>
                                            <p:strVal val="ppt_x"/>
                                          </p:val>
                                        </p:tav>
                                        <p:tav tm="100000">
                                          <p:val>
                                            <p:strVal val="0-ppt_w/2"/>
                                          </p:val>
                                        </p:tav>
                                      </p:tavLst>
                                    </p:anim>
                                    <p:anim calcmode="lin" valueType="num">
                                      <p:cBhvr additive="base">
                                        <p:cTn id="1055" dur="3250"/>
                                        <p:tgtEl>
                                          <p:spTgt spid="237"/>
                                        </p:tgtEl>
                                        <p:attrNameLst>
                                          <p:attrName>ppt_y</p:attrName>
                                        </p:attrNameLst>
                                      </p:cBhvr>
                                      <p:tavLst>
                                        <p:tav tm="0">
                                          <p:val>
                                            <p:strVal val="ppt_y"/>
                                          </p:val>
                                        </p:tav>
                                        <p:tav tm="100000">
                                          <p:val>
                                            <p:strVal val="ppt_y"/>
                                          </p:val>
                                        </p:tav>
                                      </p:tavLst>
                                    </p:anim>
                                    <p:set>
                                      <p:cBhvr>
                                        <p:cTn id="1056" dur="1" fill="hold">
                                          <p:stCondLst>
                                            <p:cond delay="3249"/>
                                          </p:stCondLst>
                                        </p:cTn>
                                        <p:tgtEl>
                                          <p:spTgt spid="237"/>
                                        </p:tgtEl>
                                        <p:attrNameLst>
                                          <p:attrName>style.visibility</p:attrName>
                                        </p:attrNameLst>
                                      </p:cBhvr>
                                      <p:to>
                                        <p:strVal val="hidden"/>
                                      </p:to>
                                    </p:set>
                                  </p:childTnLst>
                                </p:cTn>
                              </p:par>
                              <p:par>
                                <p:cTn id="1057" presetID="2" presetClass="exit" presetSubtype="8" fill="hold" nodeType="withEffect">
                                  <p:stCondLst>
                                    <p:cond delay="0"/>
                                  </p:stCondLst>
                                  <p:childTnLst>
                                    <p:anim calcmode="lin" valueType="num">
                                      <p:cBhvr additive="base">
                                        <p:cTn id="1058" dur="3250"/>
                                        <p:tgtEl>
                                          <p:spTgt spid="238"/>
                                        </p:tgtEl>
                                        <p:attrNameLst>
                                          <p:attrName>ppt_x</p:attrName>
                                        </p:attrNameLst>
                                      </p:cBhvr>
                                      <p:tavLst>
                                        <p:tav tm="0">
                                          <p:val>
                                            <p:strVal val="ppt_x"/>
                                          </p:val>
                                        </p:tav>
                                        <p:tav tm="100000">
                                          <p:val>
                                            <p:strVal val="0-ppt_w/2"/>
                                          </p:val>
                                        </p:tav>
                                      </p:tavLst>
                                    </p:anim>
                                    <p:anim calcmode="lin" valueType="num">
                                      <p:cBhvr additive="base">
                                        <p:cTn id="1059" dur="3250"/>
                                        <p:tgtEl>
                                          <p:spTgt spid="238"/>
                                        </p:tgtEl>
                                        <p:attrNameLst>
                                          <p:attrName>ppt_y</p:attrName>
                                        </p:attrNameLst>
                                      </p:cBhvr>
                                      <p:tavLst>
                                        <p:tav tm="0">
                                          <p:val>
                                            <p:strVal val="ppt_y"/>
                                          </p:val>
                                        </p:tav>
                                        <p:tav tm="100000">
                                          <p:val>
                                            <p:strVal val="ppt_y"/>
                                          </p:val>
                                        </p:tav>
                                      </p:tavLst>
                                    </p:anim>
                                    <p:set>
                                      <p:cBhvr>
                                        <p:cTn id="1060" dur="1" fill="hold">
                                          <p:stCondLst>
                                            <p:cond delay="3249"/>
                                          </p:stCondLst>
                                        </p:cTn>
                                        <p:tgtEl>
                                          <p:spTgt spid="238"/>
                                        </p:tgtEl>
                                        <p:attrNameLst>
                                          <p:attrName>style.visibility</p:attrName>
                                        </p:attrNameLst>
                                      </p:cBhvr>
                                      <p:to>
                                        <p:strVal val="hidden"/>
                                      </p:to>
                                    </p:set>
                                  </p:childTnLst>
                                </p:cTn>
                              </p:par>
                              <p:par>
                                <p:cTn id="1061" presetID="2" presetClass="exit" presetSubtype="8" fill="hold" nodeType="withEffect">
                                  <p:stCondLst>
                                    <p:cond delay="0"/>
                                  </p:stCondLst>
                                  <p:childTnLst>
                                    <p:anim calcmode="lin" valueType="num">
                                      <p:cBhvr additive="base">
                                        <p:cTn id="1062" dur="3250"/>
                                        <p:tgtEl>
                                          <p:spTgt spid="239"/>
                                        </p:tgtEl>
                                        <p:attrNameLst>
                                          <p:attrName>ppt_x</p:attrName>
                                        </p:attrNameLst>
                                      </p:cBhvr>
                                      <p:tavLst>
                                        <p:tav tm="0">
                                          <p:val>
                                            <p:strVal val="ppt_x"/>
                                          </p:val>
                                        </p:tav>
                                        <p:tav tm="100000">
                                          <p:val>
                                            <p:strVal val="0-ppt_w/2"/>
                                          </p:val>
                                        </p:tav>
                                      </p:tavLst>
                                    </p:anim>
                                    <p:anim calcmode="lin" valueType="num">
                                      <p:cBhvr additive="base">
                                        <p:cTn id="1063" dur="3250"/>
                                        <p:tgtEl>
                                          <p:spTgt spid="239"/>
                                        </p:tgtEl>
                                        <p:attrNameLst>
                                          <p:attrName>ppt_y</p:attrName>
                                        </p:attrNameLst>
                                      </p:cBhvr>
                                      <p:tavLst>
                                        <p:tav tm="0">
                                          <p:val>
                                            <p:strVal val="ppt_y"/>
                                          </p:val>
                                        </p:tav>
                                        <p:tav tm="100000">
                                          <p:val>
                                            <p:strVal val="ppt_y"/>
                                          </p:val>
                                        </p:tav>
                                      </p:tavLst>
                                    </p:anim>
                                    <p:set>
                                      <p:cBhvr>
                                        <p:cTn id="1064" dur="1" fill="hold">
                                          <p:stCondLst>
                                            <p:cond delay="3249"/>
                                          </p:stCondLst>
                                        </p:cTn>
                                        <p:tgtEl>
                                          <p:spTgt spid="239"/>
                                        </p:tgtEl>
                                        <p:attrNameLst>
                                          <p:attrName>style.visibility</p:attrName>
                                        </p:attrNameLst>
                                      </p:cBhvr>
                                      <p:to>
                                        <p:strVal val="hidden"/>
                                      </p:to>
                                    </p:set>
                                  </p:childTnLst>
                                </p:cTn>
                              </p:par>
                              <p:par>
                                <p:cTn id="1065" presetID="2" presetClass="exit" presetSubtype="8" fill="hold" nodeType="withEffect">
                                  <p:stCondLst>
                                    <p:cond delay="0"/>
                                  </p:stCondLst>
                                  <p:childTnLst>
                                    <p:anim calcmode="lin" valueType="num">
                                      <p:cBhvr additive="base">
                                        <p:cTn id="1066" dur="3250"/>
                                        <p:tgtEl>
                                          <p:spTgt spid="240"/>
                                        </p:tgtEl>
                                        <p:attrNameLst>
                                          <p:attrName>ppt_x</p:attrName>
                                        </p:attrNameLst>
                                      </p:cBhvr>
                                      <p:tavLst>
                                        <p:tav tm="0">
                                          <p:val>
                                            <p:strVal val="ppt_x"/>
                                          </p:val>
                                        </p:tav>
                                        <p:tav tm="100000">
                                          <p:val>
                                            <p:strVal val="0-ppt_w/2"/>
                                          </p:val>
                                        </p:tav>
                                      </p:tavLst>
                                    </p:anim>
                                    <p:anim calcmode="lin" valueType="num">
                                      <p:cBhvr additive="base">
                                        <p:cTn id="1067" dur="3250"/>
                                        <p:tgtEl>
                                          <p:spTgt spid="240"/>
                                        </p:tgtEl>
                                        <p:attrNameLst>
                                          <p:attrName>ppt_y</p:attrName>
                                        </p:attrNameLst>
                                      </p:cBhvr>
                                      <p:tavLst>
                                        <p:tav tm="0">
                                          <p:val>
                                            <p:strVal val="ppt_y"/>
                                          </p:val>
                                        </p:tav>
                                        <p:tav tm="100000">
                                          <p:val>
                                            <p:strVal val="ppt_y"/>
                                          </p:val>
                                        </p:tav>
                                      </p:tavLst>
                                    </p:anim>
                                    <p:set>
                                      <p:cBhvr>
                                        <p:cTn id="1068" dur="1" fill="hold">
                                          <p:stCondLst>
                                            <p:cond delay="3249"/>
                                          </p:stCondLst>
                                        </p:cTn>
                                        <p:tgtEl>
                                          <p:spTgt spid="240"/>
                                        </p:tgtEl>
                                        <p:attrNameLst>
                                          <p:attrName>style.visibility</p:attrName>
                                        </p:attrNameLst>
                                      </p:cBhvr>
                                      <p:to>
                                        <p:strVal val="hidden"/>
                                      </p:to>
                                    </p:set>
                                  </p:childTnLst>
                                </p:cTn>
                              </p:par>
                              <p:par>
                                <p:cTn id="1069" presetID="2" presetClass="exit" presetSubtype="8" fill="hold" nodeType="withEffect">
                                  <p:stCondLst>
                                    <p:cond delay="0"/>
                                  </p:stCondLst>
                                  <p:childTnLst>
                                    <p:anim calcmode="lin" valueType="num">
                                      <p:cBhvr additive="base">
                                        <p:cTn id="1070" dur="3250"/>
                                        <p:tgtEl>
                                          <p:spTgt spid="241"/>
                                        </p:tgtEl>
                                        <p:attrNameLst>
                                          <p:attrName>ppt_x</p:attrName>
                                        </p:attrNameLst>
                                      </p:cBhvr>
                                      <p:tavLst>
                                        <p:tav tm="0">
                                          <p:val>
                                            <p:strVal val="ppt_x"/>
                                          </p:val>
                                        </p:tav>
                                        <p:tav tm="100000">
                                          <p:val>
                                            <p:strVal val="0-ppt_w/2"/>
                                          </p:val>
                                        </p:tav>
                                      </p:tavLst>
                                    </p:anim>
                                    <p:anim calcmode="lin" valueType="num">
                                      <p:cBhvr additive="base">
                                        <p:cTn id="1071" dur="3250"/>
                                        <p:tgtEl>
                                          <p:spTgt spid="241"/>
                                        </p:tgtEl>
                                        <p:attrNameLst>
                                          <p:attrName>ppt_y</p:attrName>
                                        </p:attrNameLst>
                                      </p:cBhvr>
                                      <p:tavLst>
                                        <p:tav tm="0">
                                          <p:val>
                                            <p:strVal val="ppt_y"/>
                                          </p:val>
                                        </p:tav>
                                        <p:tav tm="100000">
                                          <p:val>
                                            <p:strVal val="ppt_y"/>
                                          </p:val>
                                        </p:tav>
                                      </p:tavLst>
                                    </p:anim>
                                    <p:set>
                                      <p:cBhvr>
                                        <p:cTn id="1072" dur="1" fill="hold">
                                          <p:stCondLst>
                                            <p:cond delay="3249"/>
                                          </p:stCondLst>
                                        </p:cTn>
                                        <p:tgtEl>
                                          <p:spTgt spid="241"/>
                                        </p:tgtEl>
                                        <p:attrNameLst>
                                          <p:attrName>style.visibility</p:attrName>
                                        </p:attrNameLst>
                                      </p:cBhvr>
                                      <p:to>
                                        <p:strVal val="hidden"/>
                                      </p:to>
                                    </p:set>
                                  </p:childTnLst>
                                </p:cTn>
                              </p:par>
                              <p:par>
                                <p:cTn id="1073" presetID="2" presetClass="exit" presetSubtype="8" fill="hold" nodeType="withEffect">
                                  <p:stCondLst>
                                    <p:cond delay="0"/>
                                  </p:stCondLst>
                                  <p:childTnLst>
                                    <p:anim calcmode="lin" valueType="num">
                                      <p:cBhvr additive="base">
                                        <p:cTn id="1074" dur="3250"/>
                                        <p:tgtEl>
                                          <p:spTgt spid="242"/>
                                        </p:tgtEl>
                                        <p:attrNameLst>
                                          <p:attrName>ppt_x</p:attrName>
                                        </p:attrNameLst>
                                      </p:cBhvr>
                                      <p:tavLst>
                                        <p:tav tm="0">
                                          <p:val>
                                            <p:strVal val="ppt_x"/>
                                          </p:val>
                                        </p:tav>
                                        <p:tav tm="100000">
                                          <p:val>
                                            <p:strVal val="0-ppt_w/2"/>
                                          </p:val>
                                        </p:tav>
                                      </p:tavLst>
                                    </p:anim>
                                    <p:anim calcmode="lin" valueType="num">
                                      <p:cBhvr additive="base">
                                        <p:cTn id="1075" dur="3250"/>
                                        <p:tgtEl>
                                          <p:spTgt spid="242"/>
                                        </p:tgtEl>
                                        <p:attrNameLst>
                                          <p:attrName>ppt_y</p:attrName>
                                        </p:attrNameLst>
                                      </p:cBhvr>
                                      <p:tavLst>
                                        <p:tav tm="0">
                                          <p:val>
                                            <p:strVal val="ppt_y"/>
                                          </p:val>
                                        </p:tav>
                                        <p:tav tm="100000">
                                          <p:val>
                                            <p:strVal val="ppt_y"/>
                                          </p:val>
                                        </p:tav>
                                      </p:tavLst>
                                    </p:anim>
                                    <p:set>
                                      <p:cBhvr>
                                        <p:cTn id="1076" dur="1" fill="hold">
                                          <p:stCondLst>
                                            <p:cond delay="3249"/>
                                          </p:stCondLst>
                                        </p:cTn>
                                        <p:tgtEl>
                                          <p:spTgt spid="242"/>
                                        </p:tgtEl>
                                        <p:attrNameLst>
                                          <p:attrName>style.visibility</p:attrName>
                                        </p:attrNameLst>
                                      </p:cBhvr>
                                      <p:to>
                                        <p:strVal val="hidden"/>
                                      </p:to>
                                    </p:set>
                                  </p:childTnLst>
                                </p:cTn>
                              </p:par>
                              <p:par>
                                <p:cTn id="1077" presetID="2" presetClass="exit" presetSubtype="8" fill="hold" nodeType="withEffect">
                                  <p:stCondLst>
                                    <p:cond delay="0"/>
                                  </p:stCondLst>
                                  <p:childTnLst>
                                    <p:anim calcmode="lin" valueType="num">
                                      <p:cBhvr additive="base">
                                        <p:cTn id="1078" dur="3250"/>
                                        <p:tgtEl>
                                          <p:spTgt spid="243"/>
                                        </p:tgtEl>
                                        <p:attrNameLst>
                                          <p:attrName>ppt_x</p:attrName>
                                        </p:attrNameLst>
                                      </p:cBhvr>
                                      <p:tavLst>
                                        <p:tav tm="0">
                                          <p:val>
                                            <p:strVal val="ppt_x"/>
                                          </p:val>
                                        </p:tav>
                                        <p:tav tm="100000">
                                          <p:val>
                                            <p:strVal val="0-ppt_w/2"/>
                                          </p:val>
                                        </p:tav>
                                      </p:tavLst>
                                    </p:anim>
                                    <p:anim calcmode="lin" valueType="num">
                                      <p:cBhvr additive="base">
                                        <p:cTn id="1079" dur="3250"/>
                                        <p:tgtEl>
                                          <p:spTgt spid="243"/>
                                        </p:tgtEl>
                                        <p:attrNameLst>
                                          <p:attrName>ppt_y</p:attrName>
                                        </p:attrNameLst>
                                      </p:cBhvr>
                                      <p:tavLst>
                                        <p:tav tm="0">
                                          <p:val>
                                            <p:strVal val="ppt_y"/>
                                          </p:val>
                                        </p:tav>
                                        <p:tav tm="100000">
                                          <p:val>
                                            <p:strVal val="ppt_y"/>
                                          </p:val>
                                        </p:tav>
                                      </p:tavLst>
                                    </p:anim>
                                    <p:set>
                                      <p:cBhvr>
                                        <p:cTn id="1080" dur="1" fill="hold">
                                          <p:stCondLst>
                                            <p:cond delay="3249"/>
                                          </p:stCondLst>
                                        </p:cTn>
                                        <p:tgtEl>
                                          <p:spTgt spid="243"/>
                                        </p:tgtEl>
                                        <p:attrNameLst>
                                          <p:attrName>style.visibility</p:attrName>
                                        </p:attrNameLst>
                                      </p:cBhvr>
                                      <p:to>
                                        <p:strVal val="hidden"/>
                                      </p:to>
                                    </p:set>
                                  </p:childTnLst>
                                </p:cTn>
                              </p:par>
                              <p:par>
                                <p:cTn id="1081" presetID="2" presetClass="exit" presetSubtype="8" fill="hold" nodeType="withEffect">
                                  <p:stCondLst>
                                    <p:cond delay="0"/>
                                  </p:stCondLst>
                                  <p:childTnLst>
                                    <p:anim calcmode="lin" valueType="num">
                                      <p:cBhvr additive="base">
                                        <p:cTn id="1082" dur="3250"/>
                                        <p:tgtEl>
                                          <p:spTgt spid="244"/>
                                        </p:tgtEl>
                                        <p:attrNameLst>
                                          <p:attrName>ppt_x</p:attrName>
                                        </p:attrNameLst>
                                      </p:cBhvr>
                                      <p:tavLst>
                                        <p:tav tm="0">
                                          <p:val>
                                            <p:strVal val="ppt_x"/>
                                          </p:val>
                                        </p:tav>
                                        <p:tav tm="100000">
                                          <p:val>
                                            <p:strVal val="0-ppt_w/2"/>
                                          </p:val>
                                        </p:tav>
                                      </p:tavLst>
                                    </p:anim>
                                    <p:anim calcmode="lin" valueType="num">
                                      <p:cBhvr additive="base">
                                        <p:cTn id="1083" dur="3250"/>
                                        <p:tgtEl>
                                          <p:spTgt spid="244"/>
                                        </p:tgtEl>
                                        <p:attrNameLst>
                                          <p:attrName>ppt_y</p:attrName>
                                        </p:attrNameLst>
                                      </p:cBhvr>
                                      <p:tavLst>
                                        <p:tav tm="0">
                                          <p:val>
                                            <p:strVal val="ppt_y"/>
                                          </p:val>
                                        </p:tav>
                                        <p:tav tm="100000">
                                          <p:val>
                                            <p:strVal val="ppt_y"/>
                                          </p:val>
                                        </p:tav>
                                      </p:tavLst>
                                    </p:anim>
                                    <p:set>
                                      <p:cBhvr>
                                        <p:cTn id="1084" dur="1" fill="hold">
                                          <p:stCondLst>
                                            <p:cond delay="3249"/>
                                          </p:stCondLst>
                                        </p:cTn>
                                        <p:tgtEl>
                                          <p:spTgt spid="244"/>
                                        </p:tgtEl>
                                        <p:attrNameLst>
                                          <p:attrName>style.visibility</p:attrName>
                                        </p:attrNameLst>
                                      </p:cBhvr>
                                      <p:to>
                                        <p:strVal val="hidden"/>
                                      </p:to>
                                    </p:set>
                                  </p:childTnLst>
                                </p:cTn>
                              </p:par>
                              <p:par>
                                <p:cTn id="1085" presetID="2" presetClass="exit" presetSubtype="8" fill="hold" nodeType="withEffect">
                                  <p:stCondLst>
                                    <p:cond delay="0"/>
                                  </p:stCondLst>
                                  <p:childTnLst>
                                    <p:anim calcmode="lin" valueType="num">
                                      <p:cBhvr additive="base">
                                        <p:cTn id="1086" dur="3250"/>
                                        <p:tgtEl>
                                          <p:spTgt spid="306"/>
                                        </p:tgtEl>
                                        <p:attrNameLst>
                                          <p:attrName>ppt_x</p:attrName>
                                        </p:attrNameLst>
                                      </p:cBhvr>
                                      <p:tavLst>
                                        <p:tav tm="0">
                                          <p:val>
                                            <p:strVal val="ppt_x"/>
                                          </p:val>
                                        </p:tav>
                                        <p:tav tm="100000">
                                          <p:val>
                                            <p:strVal val="0-ppt_w/2"/>
                                          </p:val>
                                        </p:tav>
                                      </p:tavLst>
                                    </p:anim>
                                    <p:anim calcmode="lin" valueType="num">
                                      <p:cBhvr additive="base">
                                        <p:cTn id="1087" dur="3250"/>
                                        <p:tgtEl>
                                          <p:spTgt spid="306"/>
                                        </p:tgtEl>
                                        <p:attrNameLst>
                                          <p:attrName>ppt_y</p:attrName>
                                        </p:attrNameLst>
                                      </p:cBhvr>
                                      <p:tavLst>
                                        <p:tav tm="0">
                                          <p:val>
                                            <p:strVal val="ppt_y"/>
                                          </p:val>
                                        </p:tav>
                                        <p:tav tm="100000">
                                          <p:val>
                                            <p:strVal val="ppt_y"/>
                                          </p:val>
                                        </p:tav>
                                      </p:tavLst>
                                    </p:anim>
                                    <p:set>
                                      <p:cBhvr>
                                        <p:cTn id="1088" dur="1" fill="hold">
                                          <p:stCondLst>
                                            <p:cond delay="3249"/>
                                          </p:stCondLst>
                                        </p:cTn>
                                        <p:tgtEl>
                                          <p:spTgt spid="306"/>
                                        </p:tgtEl>
                                        <p:attrNameLst>
                                          <p:attrName>style.visibility</p:attrName>
                                        </p:attrNameLst>
                                      </p:cBhvr>
                                      <p:to>
                                        <p:strVal val="hidden"/>
                                      </p:to>
                                    </p:set>
                                  </p:childTnLst>
                                </p:cTn>
                              </p:par>
                              <p:par>
                                <p:cTn id="1089" presetID="2" presetClass="exit" presetSubtype="8" fill="hold" nodeType="withEffect">
                                  <p:stCondLst>
                                    <p:cond delay="0"/>
                                  </p:stCondLst>
                                  <p:childTnLst>
                                    <p:anim calcmode="lin" valueType="num">
                                      <p:cBhvr additive="base">
                                        <p:cTn id="1090" dur="3250"/>
                                        <p:tgtEl>
                                          <p:spTgt spid="307"/>
                                        </p:tgtEl>
                                        <p:attrNameLst>
                                          <p:attrName>ppt_x</p:attrName>
                                        </p:attrNameLst>
                                      </p:cBhvr>
                                      <p:tavLst>
                                        <p:tav tm="0">
                                          <p:val>
                                            <p:strVal val="ppt_x"/>
                                          </p:val>
                                        </p:tav>
                                        <p:tav tm="100000">
                                          <p:val>
                                            <p:strVal val="0-ppt_w/2"/>
                                          </p:val>
                                        </p:tav>
                                      </p:tavLst>
                                    </p:anim>
                                    <p:anim calcmode="lin" valueType="num">
                                      <p:cBhvr additive="base">
                                        <p:cTn id="1091" dur="3250"/>
                                        <p:tgtEl>
                                          <p:spTgt spid="307"/>
                                        </p:tgtEl>
                                        <p:attrNameLst>
                                          <p:attrName>ppt_y</p:attrName>
                                        </p:attrNameLst>
                                      </p:cBhvr>
                                      <p:tavLst>
                                        <p:tav tm="0">
                                          <p:val>
                                            <p:strVal val="ppt_y"/>
                                          </p:val>
                                        </p:tav>
                                        <p:tav tm="100000">
                                          <p:val>
                                            <p:strVal val="ppt_y"/>
                                          </p:val>
                                        </p:tav>
                                      </p:tavLst>
                                    </p:anim>
                                    <p:set>
                                      <p:cBhvr>
                                        <p:cTn id="1092" dur="1" fill="hold">
                                          <p:stCondLst>
                                            <p:cond delay="3249"/>
                                          </p:stCondLst>
                                        </p:cTn>
                                        <p:tgtEl>
                                          <p:spTgt spid="307"/>
                                        </p:tgtEl>
                                        <p:attrNameLst>
                                          <p:attrName>style.visibility</p:attrName>
                                        </p:attrNameLst>
                                      </p:cBhvr>
                                      <p:to>
                                        <p:strVal val="hidden"/>
                                      </p:to>
                                    </p:set>
                                  </p:childTnLst>
                                </p:cTn>
                              </p:par>
                              <p:par>
                                <p:cTn id="1093" presetID="2" presetClass="exit" presetSubtype="8" fill="hold" nodeType="withEffect">
                                  <p:stCondLst>
                                    <p:cond delay="0"/>
                                  </p:stCondLst>
                                  <p:childTnLst>
                                    <p:anim calcmode="lin" valueType="num">
                                      <p:cBhvr additive="base">
                                        <p:cTn id="1094" dur="3250"/>
                                        <p:tgtEl>
                                          <p:spTgt spid="308"/>
                                        </p:tgtEl>
                                        <p:attrNameLst>
                                          <p:attrName>ppt_x</p:attrName>
                                        </p:attrNameLst>
                                      </p:cBhvr>
                                      <p:tavLst>
                                        <p:tav tm="0">
                                          <p:val>
                                            <p:strVal val="ppt_x"/>
                                          </p:val>
                                        </p:tav>
                                        <p:tav tm="100000">
                                          <p:val>
                                            <p:strVal val="0-ppt_w/2"/>
                                          </p:val>
                                        </p:tav>
                                      </p:tavLst>
                                    </p:anim>
                                    <p:anim calcmode="lin" valueType="num">
                                      <p:cBhvr additive="base">
                                        <p:cTn id="1095" dur="3250"/>
                                        <p:tgtEl>
                                          <p:spTgt spid="308"/>
                                        </p:tgtEl>
                                        <p:attrNameLst>
                                          <p:attrName>ppt_y</p:attrName>
                                        </p:attrNameLst>
                                      </p:cBhvr>
                                      <p:tavLst>
                                        <p:tav tm="0">
                                          <p:val>
                                            <p:strVal val="ppt_y"/>
                                          </p:val>
                                        </p:tav>
                                        <p:tav tm="100000">
                                          <p:val>
                                            <p:strVal val="ppt_y"/>
                                          </p:val>
                                        </p:tav>
                                      </p:tavLst>
                                    </p:anim>
                                    <p:set>
                                      <p:cBhvr>
                                        <p:cTn id="1096" dur="1" fill="hold">
                                          <p:stCondLst>
                                            <p:cond delay="3249"/>
                                          </p:stCondLst>
                                        </p:cTn>
                                        <p:tgtEl>
                                          <p:spTgt spid="308"/>
                                        </p:tgtEl>
                                        <p:attrNameLst>
                                          <p:attrName>style.visibility</p:attrName>
                                        </p:attrNameLst>
                                      </p:cBhvr>
                                      <p:to>
                                        <p:strVal val="hidden"/>
                                      </p:to>
                                    </p:set>
                                  </p:childTnLst>
                                </p:cTn>
                              </p:par>
                              <p:par>
                                <p:cTn id="1097" presetID="2" presetClass="exit" presetSubtype="8" fill="hold" nodeType="withEffect">
                                  <p:stCondLst>
                                    <p:cond delay="0"/>
                                  </p:stCondLst>
                                  <p:childTnLst>
                                    <p:anim calcmode="lin" valueType="num">
                                      <p:cBhvr additive="base">
                                        <p:cTn id="1098" dur="3250"/>
                                        <p:tgtEl>
                                          <p:spTgt spid="309"/>
                                        </p:tgtEl>
                                        <p:attrNameLst>
                                          <p:attrName>ppt_x</p:attrName>
                                        </p:attrNameLst>
                                      </p:cBhvr>
                                      <p:tavLst>
                                        <p:tav tm="0">
                                          <p:val>
                                            <p:strVal val="ppt_x"/>
                                          </p:val>
                                        </p:tav>
                                        <p:tav tm="100000">
                                          <p:val>
                                            <p:strVal val="0-ppt_w/2"/>
                                          </p:val>
                                        </p:tav>
                                      </p:tavLst>
                                    </p:anim>
                                    <p:anim calcmode="lin" valueType="num">
                                      <p:cBhvr additive="base">
                                        <p:cTn id="1099" dur="3250"/>
                                        <p:tgtEl>
                                          <p:spTgt spid="309"/>
                                        </p:tgtEl>
                                        <p:attrNameLst>
                                          <p:attrName>ppt_y</p:attrName>
                                        </p:attrNameLst>
                                      </p:cBhvr>
                                      <p:tavLst>
                                        <p:tav tm="0">
                                          <p:val>
                                            <p:strVal val="ppt_y"/>
                                          </p:val>
                                        </p:tav>
                                        <p:tav tm="100000">
                                          <p:val>
                                            <p:strVal val="ppt_y"/>
                                          </p:val>
                                        </p:tav>
                                      </p:tavLst>
                                    </p:anim>
                                    <p:set>
                                      <p:cBhvr>
                                        <p:cTn id="1100" dur="1" fill="hold">
                                          <p:stCondLst>
                                            <p:cond delay="3249"/>
                                          </p:stCondLst>
                                        </p:cTn>
                                        <p:tgtEl>
                                          <p:spTgt spid="309"/>
                                        </p:tgtEl>
                                        <p:attrNameLst>
                                          <p:attrName>style.visibility</p:attrName>
                                        </p:attrNameLst>
                                      </p:cBhvr>
                                      <p:to>
                                        <p:strVal val="hidden"/>
                                      </p:to>
                                    </p:set>
                                  </p:childTnLst>
                                </p:cTn>
                              </p:par>
                              <p:par>
                                <p:cTn id="1101" presetID="2" presetClass="exit" presetSubtype="8" fill="hold" nodeType="withEffect">
                                  <p:stCondLst>
                                    <p:cond delay="0"/>
                                  </p:stCondLst>
                                  <p:childTnLst>
                                    <p:anim calcmode="lin" valueType="num">
                                      <p:cBhvr additive="base">
                                        <p:cTn id="1102" dur="3250"/>
                                        <p:tgtEl>
                                          <p:spTgt spid="310"/>
                                        </p:tgtEl>
                                        <p:attrNameLst>
                                          <p:attrName>ppt_x</p:attrName>
                                        </p:attrNameLst>
                                      </p:cBhvr>
                                      <p:tavLst>
                                        <p:tav tm="0">
                                          <p:val>
                                            <p:strVal val="ppt_x"/>
                                          </p:val>
                                        </p:tav>
                                        <p:tav tm="100000">
                                          <p:val>
                                            <p:strVal val="0-ppt_w/2"/>
                                          </p:val>
                                        </p:tav>
                                      </p:tavLst>
                                    </p:anim>
                                    <p:anim calcmode="lin" valueType="num">
                                      <p:cBhvr additive="base">
                                        <p:cTn id="1103" dur="3250"/>
                                        <p:tgtEl>
                                          <p:spTgt spid="310"/>
                                        </p:tgtEl>
                                        <p:attrNameLst>
                                          <p:attrName>ppt_y</p:attrName>
                                        </p:attrNameLst>
                                      </p:cBhvr>
                                      <p:tavLst>
                                        <p:tav tm="0">
                                          <p:val>
                                            <p:strVal val="ppt_y"/>
                                          </p:val>
                                        </p:tav>
                                        <p:tav tm="100000">
                                          <p:val>
                                            <p:strVal val="ppt_y"/>
                                          </p:val>
                                        </p:tav>
                                      </p:tavLst>
                                    </p:anim>
                                    <p:set>
                                      <p:cBhvr>
                                        <p:cTn id="1104" dur="1" fill="hold">
                                          <p:stCondLst>
                                            <p:cond delay="3249"/>
                                          </p:stCondLst>
                                        </p:cTn>
                                        <p:tgtEl>
                                          <p:spTgt spid="310"/>
                                        </p:tgtEl>
                                        <p:attrNameLst>
                                          <p:attrName>style.visibility</p:attrName>
                                        </p:attrNameLst>
                                      </p:cBhvr>
                                      <p:to>
                                        <p:strVal val="hidden"/>
                                      </p:to>
                                    </p:set>
                                  </p:childTnLst>
                                </p:cTn>
                              </p:par>
                              <p:par>
                                <p:cTn id="1105" presetID="2" presetClass="exit" presetSubtype="8" fill="hold" nodeType="withEffect">
                                  <p:stCondLst>
                                    <p:cond delay="0"/>
                                  </p:stCondLst>
                                  <p:childTnLst>
                                    <p:anim calcmode="lin" valueType="num">
                                      <p:cBhvr additive="base">
                                        <p:cTn id="1106" dur="3250"/>
                                        <p:tgtEl>
                                          <p:spTgt spid="311"/>
                                        </p:tgtEl>
                                        <p:attrNameLst>
                                          <p:attrName>ppt_x</p:attrName>
                                        </p:attrNameLst>
                                      </p:cBhvr>
                                      <p:tavLst>
                                        <p:tav tm="0">
                                          <p:val>
                                            <p:strVal val="ppt_x"/>
                                          </p:val>
                                        </p:tav>
                                        <p:tav tm="100000">
                                          <p:val>
                                            <p:strVal val="0-ppt_w/2"/>
                                          </p:val>
                                        </p:tav>
                                      </p:tavLst>
                                    </p:anim>
                                    <p:anim calcmode="lin" valueType="num">
                                      <p:cBhvr additive="base">
                                        <p:cTn id="1107" dur="3250"/>
                                        <p:tgtEl>
                                          <p:spTgt spid="311"/>
                                        </p:tgtEl>
                                        <p:attrNameLst>
                                          <p:attrName>ppt_y</p:attrName>
                                        </p:attrNameLst>
                                      </p:cBhvr>
                                      <p:tavLst>
                                        <p:tav tm="0">
                                          <p:val>
                                            <p:strVal val="ppt_y"/>
                                          </p:val>
                                        </p:tav>
                                        <p:tav tm="100000">
                                          <p:val>
                                            <p:strVal val="ppt_y"/>
                                          </p:val>
                                        </p:tav>
                                      </p:tavLst>
                                    </p:anim>
                                    <p:set>
                                      <p:cBhvr>
                                        <p:cTn id="1108" dur="1" fill="hold">
                                          <p:stCondLst>
                                            <p:cond delay="3249"/>
                                          </p:stCondLst>
                                        </p:cTn>
                                        <p:tgtEl>
                                          <p:spTgt spid="311"/>
                                        </p:tgtEl>
                                        <p:attrNameLst>
                                          <p:attrName>style.visibility</p:attrName>
                                        </p:attrNameLst>
                                      </p:cBhvr>
                                      <p:to>
                                        <p:strVal val="hidden"/>
                                      </p:to>
                                    </p:set>
                                  </p:childTnLst>
                                </p:cTn>
                              </p:par>
                              <p:par>
                                <p:cTn id="1109" presetID="2" presetClass="exit" presetSubtype="8" fill="hold" nodeType="withEffect">
                                  <p:stCondLst>
                                    <p:cond delay="0"/>
                                  </p:stCondLst>
                                  <p:childTnLst>
                                    <p:anim calcmode="lin" valueType="num">
                                      <p:cBhvr additive="base">
                                        <p:cTn id="1110" dur="3250"/>
                                        <p:tgtEl>
                                          <p:spTgt spid="312"/>
                                        </p:tgtEl>
                                        <p:attrNameLst>
                                          <p:attrName>ppt_x</p:attrName>
                                        </p:attrNameLst>
                                      </p:cBhvr>
                                      <p:tavLst>
                                        <p:tav tm="0">
                                          <p:val>
                                            <p:strVal val="ppt_x"/>
                                          </p:val>
                                        </p:tav>
                                        <p:tav tm="100000">
                                          <p:val>
                                            <p:strVal val="0-ppt_w/2"/>
                                          </p:val>
                                        </p:tav>
                                      </p:tavLst>
                                    </p:anim>
                                    <p:anim calcmode="lin" valueType="num">
                                      <p:cBhvr additive="base">
                                        <p:cTn id="1111" dur="3250"/>
                                        <p:tgtEl>
                                          <p:spTgt spid="312"/>
                                        </p:tgtEl>
                                        <p:attrNameLst>
                                          <p:attrName>ppt_y</p:attrName>
                                        </p:attrNameLst>
                                      </p:cBhvr>
                                      <p:tavLst>
                                        <p:tav tm="0">
                                          <p:val>
                                            <p:strVal val="ppt_y"/>
                                          </p:val>
                                        </p:tav>
                                        <p:tav tm="100000">
                                          <p:val>
                                            <p:strVal val="ppt_y"/>
                                          </p:val>
                                        </p:tav>
                                      </p:tavLst>
                                    </p:anim>
                                    <p:set>
                                      <p:cBhvr>
                                        <p:cTn id="1112" dur="1" fill="hold">
                                          <p:stCondLst>
                                            <p:cond delay="3249"/>
                                          </p:stCondLst>
                                        </p:cTn>
                                        <p:tgtEl>
                                          <p:spTgt spid="312"/>
                                        </p:tgtEl>
                                        <p:attrNameLst>
                                          <p:attrName>style.visibility</p:attrName>
                                        </p:attrNameLst>
                                      </p:cBhvr>
                                      <p:to>
                                        <p:strVal val="hidden"/>
                                      </p:to>
                                    </p:set>
                                  </p:childTnLst>
                                </p:cTn>
                              </p:par>
                              <p:par>
                                <p:cTn id="1113" presetID="2" presetClass="exit" presetSubtype="8" fill="hold" nodeType="withEffect">
                                  <p:stCondLst>
                                    <p:cond delay="0"/>
                                  </p:stCondLst>
                                  <p:childTnLst>
                                    <p:anim calcmode="lin" valueType="num">
                                      <p:cBhvr additive="base">
                                        <p:cTn id="1114" dur="3250"/>
                                        <p:tgtEl>
                                          <p:spTgt spid="313"/>
                                        </p:tgtEl>
                                        <p:attrNameLst>
                                          <p:attrName>ppt_x</p:attrName>
                                        </p:attrNameLst>
                                      </p:cBhvr>
                                      <p:tavLst>
                                        <p:tav tm="0">
                                          <p:val>
                                            <p:strVal val="ppt_x"/>
                                          </p:val>
                                        </p:tav>
                                        <p:tav tm="100000">
                                          <p:val>
                                            <p:strVal val="0-ppt_w/2"/>
                                          </p:val>
                                        </p:tav>
                                      </p:tavLst>
                                    </p:anim>
                                    <p:anim calcmode="lin" valueType="num">
                                      <p:cBhvr additive="base">
                                        <p:cTn id="1115" dur="3250"/>
                                        <p:tgtEl>
                                          <p:spTgt spid="313"/>
                                        </p:tgtEl>
                                        <p:attrNameLst>
                                          <p:attrName>ppt_y</p:attrName>
                                        </p:attrNameLst>
                                      </p:cBhvr>
                                      <p:tavLst>
                                        <p:tav tm="0">
                                          <p:val>
                                            <p:strVal val="ppt_y"/>
                                          </p:val>
                                        </p:tav>
                                        <p:tav tm="100000">
                                          <p:val>
                                            <p:strVal val="ppt_y"/>
                                          </p:val>
                                        </p:tav>
                                      </p:tavLst>
                                    </p:anim>
                                    <p:set>
                                      <p:cBhvr>
                                        <p:cTn id="1116" dur="1" fill="hold">
                                          <p:stCondLst>
                                            <p:cond delay="3249"/>
                                          </p:stCondLst>
                                        </p:cTn>
                                        <p:tgtEl>
                                          <p:spTgt spid="313"/>
                                        </p:tgtEl>
                                        <p:attrNameLst>
                                          <p:attrName>style.visibility</p:attrName>
                                        </p:attrNameLst>
                                      </p:cBhvr>
                                      <p:to>
                                        <p:strVal val="hidden"/>
                                      </p:to>
                                    </p:set>
                                  </p:childTnLst>
                                </p:cTn>
                              </p:par>
                              <p:par>
                                <p:cTn id="1117" presetID="2" presetClass="exit" presetSubtype="8" fill="hold" nodeType="withEffect">
                                  <p:stCondLst>
                                    <p:cond delay="0"/>
                                  </p:stCondLst>
                                  <p:childTnLst>
                                    <p:anim calcmode="lin" valueType="num">
                                      <p:cBhvr additive="base">
                                        <p:cTn id="1118" dur="3250"/>
                                        <p:tgtEl>
                                          <p:spTgt spid="314"/>
                                        </p:tgtEl>
                                        <p:attrNameLst>
                                          <p:attrName>ppt_x</p:attrName>
                                        </p:attrNameLst>
                                      </p:cBhvr>
                                      <p:tavLst>
                                        <p:tav tm="0">
                                          <p:val>
                                            <p:strVal val="ppt_x"/>
                                          </p:val>
                                        </p:tav>
                                        <p:tav tm="100000">
                                          <p:val>
                                            <p:strVal val="0-ppt_w/2"/>
                                          </p:val>
                                        </p:tav>
                                      </p:tavLst>
                                    </p:anim>
                                    <p:anim calcmode="lin" valueType="num">
                                      <p:cBhvr additive="base">
                                        <p:cTn id="1119" dur="3250"/>
                                        <p:tgtEl>
                                          <p:spTgt spid="314"/>
                                        </p:tgtEl>
                                        <p:attrNameLst>
                                          <p:attrName>ppt_y</p:attrName>
                                        </p:attrNameLst>
                                      </p:cBhvr>
                                      <p:tavLst>
                                        <p:tav tm="0">
                                          <p:val>
                                            <p:strVal val="ppt_y"/>
                                          </p:val>
                                        </p:tav>
                                        <p:tav tm="100000">
                                          <p:val>
                                            <p:strVal val="ppt_y"/>
                                          </p:val>
                                        </p:tav>
                                      </p:tavLst>
                                    </p:anim>
                                    <p:set>
                                      <p:cBhvr>
                                        <p:cTn id="1120" dur="1" fill="hold">
                                          <p:stCondLst>
                                            <p:cond delay="3249"/>
                                          </p:stCondLst>
                                        </p:cTn>
                                        <p:tgtEl>
                                          <p:spTgt spid="314"/>
                                        </p:tgtEl>
                                        <p:attrNameLst>
                                          <p:attrName>style.visibility</p:attrName>
                                        </p:attrNameLst>
                                      </p:cBhvr>
                                      <p:to>
                                        <p:strVal val="hidden"/>
                                      </p:to>
                                    </p:set>
                                  </p:childTnLst>
                                </p:cTn>
                              </p:par>
                              <p:par>
                                <p:cTn id="1121" presetID="2" presetClass="exit" presetSubtype="8" fill="hold" nodeType="withEffect">
                                  <p:stCondLst>
                                    <p:cond delay="0"/>
                                  </p:stCondLst>
                                  <p:childTnLst>
                                    <p:anim calcmode="lin" valueType="num">
                                      <p:cBhvr additive="base">
                                        <p:cTn id="1122" dur="3250"/>
                                        <p:tgtEl>
                                          <p:spTgt spid="315"/>
                                        </p:tgtEl>
                                        <p:attrNameLst>
                                          <p:attrName>ppt_x</p:attrName>
                                        </p:attrNameLst>
                                      </p:cBhvr>
                                      <p:tavLst>
                                        <p:tav tm="0">
                                          <p:val>
                                            <p:strVal val="ppt_x"/>
                                          </p:val>
                                        </p:tav>
                                        <p:tav tm="100000">
                                          <p:val>
                                            <p:strVal val="0-ppt_w/2"/>
                                          </p:val>
                                        </p:tav>
                                      </p:tavLst>
                                    </p:anim>
                                    <p:anim calcmode="lin" valueType="num">
                                      <p:cBhvr additive="base">
                                        <p:cTn id="1123" dur="3250"/>
                                        <p:tgtEl>
                                          <p:spTgt spid="315"/>
                                        </p:tgtEl>
                                        <p:attrNameLst>
                                          <p:attrName>ppt_y</p:attrName>
                                        </p:attrNameLst>
                                      </p:cBhvr>
                                      <p:tavLst>
                                        <p:tav tm="0">
                                          <p:val>
                                            <p:strVal val="ppt_y"/>
                                          </p:val>
                                        </p:tav>
                                        <p:tav tm="100000">
                                          <p:val>
                                            <p:strVal val="ppt_y"/>
                                          </p:val>
                                        </p:tav>
                                      </p:tavLst>
                                    </p:anim>
                                    <p:set>
                                      <p:cBhvr>
                                        <p:cTn id="1124" dur="1" fill="hold">
                                          <p:stCondLst>
                                            <p:cond delay="3249"/>
                                          </p:stCondLst>
                                        </p:cTn>
                                        <p:tgtEl>
                                          <p:spTgt spid="315"/>
                                        </p:tgtEl>
                                        <p:attrNameLst>
                                          <p:attrName>style.visibility</p:attrName>
                                        </p:attrNameLst>
                                      </p:cBhvr>
                                      <p:to>
                                        <p:strVal val="hidden"/>
                                      </p:to>
                                    </p:set>
                                  </p:childTnLst>
                                </p:cTn>
                              </p:par>
                              <p:par>
                                <p:cTn id="1125" presetID="2" presetClass="exit" presetSubtype="8" fill="hold" nodeType="withEffect">
                                  <p:stCondLst>
                                    <p:cond delay="0"/>
                                  </p:stCondLst>
                                  <p:childTnLst>
                                    <p:anim calcmode="lin" valueType="num">
                                      <p:cBhvr additive="base">
                                        <p:cTn id="1126" dur="3250"/>
                                        <p:tgtEl>
                                          <p:spTgt spid="316"/>
                                        </p:tgtEl>
                                        <p:attrNameLst>
                                          <p:attrName>ppt_x</p:attrName>
                                        </p:attrNameLst>
                                      </p:cBhvr>
                                      <p:tavLst>
                                        <p:tav tm="0">
                                          <p:val>
                                            <p:strVal val="ppt_x"/>
                                          </p:val>
                                        </p:tav>
                                        <p:tav tm="100000">
                                          <p:val>
                                            <p:strVal val="0-ppt_w/2"/>
                                          </p:val>
                                        </p:tav>
                                      </p:tavLst>
                                    </p:anim>
                                    <p:anim calcmode="lin" valueType="num">
                                      <p:cBhvr additive="base">
                                        <p:cTn id="1127" dur="3250"/>
                                        <p:tgtEl>
                                          <p:spTgt spid="316"/>
                                        </p:tgtEl>
                                        <p:attrNameLst>
                                          <p:attrName>ppt_y</p:attrName>
                                        </p:attrNameLst>
                                      </p:cBhvr>
                                      <p:tavLst>
                                        <p:tav tm="0">
                                          <p:val>
                                            <p:strVal val="ppt_y"/>
                                          </p:val>
                                        </p:tav>
                                        <p:tav tm="100000">
                                          <p:val>
                                            <p:strVal val="ppt_y"/>
                                          </p:val>
                                        </p:tav>
                                      </p:tavLst>
                                    </p:anim>
                                    <p:set>
                                      <p:cBhvr>
                                        <p:cTn id="1128" dur="1" fill="hold">
                                          <p:stCondLst>
                                            <p:cond delay="3249"/>
                                          </p:stCondLst>
                                        </p:cTn>
                                        <p:tgtEl>
                                          <p:spTgt spid="316"/>
                                        </p:tgtEl>
                                        <p:attrNameLst>
                                          <p:attrName>style.visibility</p:attrName>
                                        </p:attrNameLst>
                                      </p:cBhvr>
                                      <p:to>
                                        <p:strVal val="hidden"/>
                                      </p:to>
                                    </p:set>
                                  </p:childTnLst>
                                </p:cTn>
                              </p:par>
                              <p:par>
                                <p:cTn id="1129" presetID="2" presetClass="exit" presetSubtype="8" fill="hold" nodeType="withEffect">
                                  <p:stCondLst>
                                    <p:cond delay="0"/>
                                  </p:stCondLst>
                                  <p:childTnLst>
                                    <p:anim calcmode="lin" valueType="num">
                                      <p:cBhvr additive="base">
                                        <p:cTn id="1130" dur="3250"/>
                                        <p:tgtEl>
                                          <p:spTgt spid="317"/>
                                        </p:tgtEl>
                                        <p:attrNameLst>
                                          <p:attrName>ppt_x</p:attrName>
                                        </p:attrNameLst>
                                      </p:cBhvr>
                                      <p:tavLst>
                                        <p:tav tm="0">
                                          <p:val>
                                            <p:strVal val="ppt_x"/>
                                          </p:val>
                                        </p:tav>
                                        <p:tav tm="100000">
                                          <p:val>
                                            <p:strVal val="0-ppt_w/2"/>
                                          </p:val>
                                        </p:tav>
                                      </p:tavLst>
                                    </p:anim>
                                    <p:anim calcmode="lin" valueType="num">
                                      <p:cBhvr additive="base">
                                        <p:cTn id="1131" dur="3250"/>
                                        <p:tgtEl>
                                          <p:spTgt spid="317"/>
                                        </p:tgtEl>
                                        <p:attrNameLst>
                                          <p:attrName>ppt_y</p:attrName>
                                        </p:attrNameLst>
                                      </p:cBhvr>
                                      <p:tavLst>
                                        <p:tav tm="0">
                                          <p:val>
                                            <p:strVal val="ppt_y"/>
                                          </p:val>
                                        </p:tav>
                                        <p:tav tm="100000">
                                          <p:val>
                                            <p:strVal val="ppt_y"/>
                                          </p:val>
                                        </p:tav>
                                      </p:tavLst>
                                    </p:anim>
                                    <p:set>
                                      <p:cBhvr>
                                        <p:cTn id="1132" dur="1" fill="hold">
                                          <p:stCondLst>
                                            <p:cond delay="3249"/>
                                          </p:stCondLst>
                                        </p:cTn>
                                        <p:tgtEl>
                                          <p:spTgt spid="317"/>
                                        </p:tgtEl>
                                        <p:attrNameLst>
                                          <p:attrName>style.visibility</p:attrName>
                                        </p:attrNameLst>
                                      </p:cBhvr>
                                      <p:to>
                                        <p:strVal val="hidden"/>
                                      </p:to>
                                    </p:set>
                                  </p:childTnLst>
                                </p:cTn>
                              </p:par>
                              <p:par>
                                <p:cTn id="1133" presetID="2" presetClass="exit" presetSubtype="8" fill="hold" nodeType="withEffect">
                                  <p:stCondLst>
                                    <p:cond delay="0"/>
                                  </p:stCondLst>
                                  <p:childTnLst>
                                    <p:anim calcmode="lin" valueType="num">
                                      <p:cBhvr additive="base">
                                        <p:cTn id="1134" dur="3250"/>
                                        <p:tgtEl>
                                          <p:spTgt spid="318"/>
                                        </p:tgtEl>
                                        <p:attrNameLst>
                                          <p:attrName>ppt_x</p:attrName>
                                        </p:attrNameLst>
                                      </p:cBhvr>
                                      <p:tavLst>
                                        <p:tav tm="0">
                                          <p:val>
                                            <p:strVal val="ppt_x"/>
                                          </p:val>
                                        </p:tav>
                                        <p:tav tm="100000">
                                          <p:val>
                                            <p:strVal val="0-ppt_w/2"/>
                                          </p:val>
                                        </p:tav>
                                      </p:tavLst>
                                    </p:anim>
                                    <p:anim calcmode="lin" valueType="num">
                                      <p:cBhvr additive="base">
                                        <p:cTn id="1135" dur="3250"/>
                                        <p:tgtEl>
                                          <p:spTgt spid="318"/>
                                        </p:tgtEl>
                                        <p:attrNameLst>
                                          <p:attrName>ppt_y</p:attrName>
                                        </p:attrNameLst>
                                      </p:cBhvr>
                                      <p:tavLst>
                                        <p:tav tm="0">
                                          <p:val>
                                            <p:strVal val="ppt_y"/>
                                          </p:val>
                                        </p:tav>
                                        <p:tav tm="100000">
                                          <p:val>
                                            <p:strVal val="ppt_y"/>
                                          </p:val>
                                        </p:tav>
                                      </p:tavLst>
                                    </p:anim>
                                    <p:set>
                                      <p:cBhvr>
                                        <p:cTn id="1136" dur="1" fill="hold">
                                          <p:stCondLst>
                                            <p:cond delay="3249"/>
                                          </p:stCondLst>
                                        </p:cTn>
                                        <p:tgtEl>
                                          <p:spTgt spid="318"/>
                                        </p:tgtEl>
                                        <p:attrNameLst>
                                          <p:attrName>style.visibility</p:attrName>
                                        </p:attrNameLst>
                                      </p:cBhvr>
                                      <p:to>
                                        <p:strVal val="hidden"/>
                                      </p:to>
                                    </p:set>
                                  </p:childTnLst>
                                </p:cTn>
                              </p:par>
                              <p:par>
                                <p:cTn id="1137" presetID="2" presetClass="exit" presetSubtype="8" fill="hold" nodeType="withEffect">
                                  <p:stCondLst>
                                    <p:cond delay="0"/>
                                  </p:stCondLst>
                                  <p:childTnLst>
                                    <p:anim calcmode="lin" valueType="num">
                                      <p:cBhvr additive="base">
                                        <p:cTn id="1138" dur="3250"/>
                                        <p:tgtEl>
                                          <p:spTgt spid="319"/>
                                        </p:tgtEl>
                                        <p:attrNameLst>
                                          <p:attrName>ppt_x</p:attrName>
                                        </p:attrNameLst>
                                      </p:cBhvr>
                                      <p:tavLst>
                                        <p:tav tm="0">
                                          <p:val>
                                            <p:strVal val="ppt_x"/>
                                          </p:val>
                                        </p:tav>
                                        <p:tav tm="100000">
                                          <p:val>
                                            <p:strVal val="0-ppt_w/2"/>
                                          </p:val>
                                        </p:tav>
                                      </p:tavLst>
                                    </p:anim>
                                    <p:anim calcmode="lin" valueType="num">
                                      <p:cBhvr additive="base">
                                        <p:cTn id="1139" dur="3250"/>
                                        <p:tgtEl>
                                          <p:spTgt spid="319"/>
                                        </p:tgtEl>
                                        <p:attrNameLst>
                                          <p:attrName>ppt_y</p:attrName>
                                        </p:attrNameLst>
                                      </p:cBhvr>
                                      <p:tavLst>
                                        <p:tav tm="0">
                                          <p:val>
                                            <p:strVal val="ppt_y"/>
                                          </p:val>
                                        </p:tav>
                                        <p:tav tm="100000">
                                          <p:val>
                                            <p:strVal val="ppt_y"/>
                                          </p:val>
                                        </p:tav>
                                      </p:tavLst>
                                    </p:anim>
                                    <p:set>
                                      <p:cBhvr>
                                        <p:cTn id="1140" dur="1" fill="hold">
                                          <p:stCondLst>
                                            <p:cond delay="3249"/>
                                          </p:stCondLst>
                                        </p:cTn>
                                        <p:tgtEl>
                                          <p:spTgt spid="319"/>
                                        </p:tgtEl>
                                        <p:attrNameLst>
                                          <p:attrName>style.visibility</p:attrName>
                                        </p:attrNameLst>
                                      </p:cBhvr>
                                      <p:to>
                                        <p:strVal val="hidden"/>
                                      </p:to>
                                    </p:set>
                                  </p:childTnLst>
                                </p:cTn>
                              </p:par>
                              <p:par>
                                <p:cTn id="1141" presetID="2" presetClass="exit" presetSubtype="8" fill="hold" nodeType="withEffect">
                                  <p:stCondLst>
                                    <p:cond delay="0"/>
                                  </p:stCondLst>
                                  <p:childTnLst>
                                    <p:anim calcmode="lin" valueType="num">
                                      <p:cBhvr additive="base">
                                        <p:cTn id="1142" dur="3250"/>
                                        <p:tgtEl>
                                          <p:spTgt spid="320"/>
                                        </p:tgtEl>
                                        <p:attrNameLst>
                                          <p:attrName>ppt_x</p:attrName>
                                        </p:attrNameLst>
                                      </p:cBhvr>
                                      <p:tavLst>
                                        <p:tav tm="0">
                                          <p:val>
                                            <p:strVal val="ppt_x"/>
                                          </p:val>
                                        </p:tav>
                                        <p:tav tm="100000">
                                          <p:val>
                                            <p:strVal val="0-ppt_w/2"/>
                                          </p:val>
                                        </p:tav>
                                      </p:tavLst>
                                    </p:anim>
                                    <p:anim calcmode="lin" valueType="num">
                                      <p:cBhvr additive="base">
                                        <p:cTn id="1143" dur="3250"/>
                                        <p:tgtEl>
                                          <p:spTgt spid="320"/>
                                        </p:tgtEl>
                                        <p:attrNameLst>
                                          <p:attrName>ppt_y</p:attrName>
                                        </p:attrNameLst>
                                      </p:cBhvr>
                                      <p:tavLst>
                                        <p:tav tm="0">
                                          <p:val>
                                            <p:strVal val="ppt_y"/>
                                          </p:val>
                                        </p:tav>
                                        <p:tav tm="100000">
                                          <p:val>
                                            <p:strVal val="ppt_y"/>
                                          </p:val>
                                        </p:tav>
                                      </p:tavLst>
                                    </p:anim>
                                    <p:set>
                                      <p:cBhvr>
                                        <p:cTn id="1144" dur="1" fill="hold">
                                          <p:stCondLst>
                                            <p:cond delay="3249"/>
                                          </p:stCondLst>
                                        </p:cTn>
                                        <p:tgtEl>
                                          <p:spTgt spid="320"/>
                                        </p:tgtEl>
                                        <p:attrNameLst>
                                          <p:attrName>style.visibility</p:attrName>
                                        </p:attrNameLst>
                                      </p:cBhvr>
                                      <p:to>
                                        <p:strVal val="hidden"/>
                                      </p:to>
                                    </p:set>
                                  </p:childTnLst>
                                </p:cTn>
                              </p:par>
                              <p:par>
                                <p:cTn id="1145" presetID="2" presetClass="exit" presetSubtype="8" fill="hold" nodeType="withEffect">
                                  <p:stCondLst>
                                    <p:cond delay="0"/>
                                  </p:stCondLst>
                                  <p:childTnLst>
                                    <p:anim calcmode="lin" valueType="num">
                                      <p:cBhvr additive="base">
                                        <p:cTn id="1146" dur="3250"/>
                                        <p:tgtEl>
                                          <p:spTgt spid="321"/>
                                        </p:tgtEl>
                                        <p:attrNameLst>
                                          <p:attrName>ppt_x</p:attrName>
                                        </p:attrNameLst>
                                      </p:cBhvr>
                                      <p:tavLst>
                                        <p:tav tm="0">
                                          <p:val>
                                            <p:strVal val="ppt_x"/>
                                          </p:val>
                                        </p:tav>
                                        <p:tav tm="100000">
                                          <p:val>
                                            <p:strVal val="0-ppt_w/2"/>
                                          </p:val>
                                        </p:tav>
                                      </p:tavLst>
                                    </p:anim>
                                    <p:anim calcmode="lin" valueType="num">
                                      <p:cBhvr additive="base">
                                        <p:cTn id="1147" dur="3250"/>
                                        <p:tgtEl>
                                          <p:spTgt spid="321"/>
                                        </p:tgtEl>
                                        <p:attrNameLst>
                                          <p:attrName>ppt_y</p:attrName>
                                        </p:attrNameLst>
                                      </p:cBhvr>
                                      <p:tavLst>
                                        <p:tav tm="0">
                                          <p:val>
                                            <p:strVal val="ppt_y"/>
                                          </p:val>
                                        </p:tav>
                                        <p:tav tm="100000">
                                          <p:val>
                                            <p:strVal val="ppt_y"/>
                                          </p:val>
                                        </p:tav>
                                      </p:tavLst>
                                    </p:anim>
                                    <p:set>
                                      <p:cBhvr>
                                        <p:cTn id="1148" dur="1" fill="hold">
                                          <p:stCondLst>
                                            <p:cond delay="3249"/>
                                          </p:stCondLst>
                                        </p:cTn>
                                        <p:tgtEl>
                                          <p:spTgt spid="321"/>
                                        </p:tgtEl>
                                        <p:attrNameLst>
                                          <p:attrName>style.visibility</p:attrName>
                                        </p:attrNameLst>
                                      </p:cBhvr>
                                      <p:to>
                                        <p:strVal val="hidden"/>
                                      </p:to>
                                    </p:set>
                                  </p:childTnLst>
                                </p:cTn>
                              </p:par>
                              <p:par>
                                <p:cTn id="1149" presetID="2" presetClass="exit" presetSubtype="8" fill="hold" nodeType="withEffect">
                                  <p:stCondLst>
                                    <p:cond delay="0"/>
                                  </p:stCondLst>
                                  <p:childTnLst>
                                    <p:anim calcmode="lin" valueType="num">
                                      <p:cBhvr additive="base">
                                        <p:cTn id="1150" dur="3250"/>
                                        <p:tgtEl>
                                          <p:spTgt spid="322"/>
                                        </p:tgtEl>
                                        <p:attrNameLst>
                                          <p:attrName>ppt_x</p:attrName>
                                        </p:attrNameLst>
                                      </p:cBhvr>
                                      <p:tavLst>
                                        <p:tav tm="0">
                                          <p:val>
                                            <p:strVal val="ppt_x"/>
                                          </p:val>
                                        </p:tav>
                                        <p:tav tm="100000">
                                          <p:val>
                                            <p:strVal val="0-ppt_w/2"/>
                                          </p:val>
                                        </p:tav>
                                      </p:tavLst>
                                    </p:anim>
                                    <p:anim calcmode="lin" valueType="num">
                                      <p:cBhvr additive="base">
                                        <p:cTn id="1151" dur="3250"/>
                                        <p:tgtEl>
                                          <p:spTgt spid="322"/>
                                        </p:tgtEl>
                                        <p:attrNameLst>
                                          <p:attrName>ppt_y</p:attrName>
                                        </p:attrNameLst>
                                      </p:cBhvr>
                                      <p:tavLst>
                                        <p:tav tm="0">
                                          <p:val>
                                            <p:strVal val="ppt_y"/>
                                          </p:val>
                                        </p:tav>
                                        <p:tav tm="100000">
                                          <p:val>
                                            <p:strVal val="ppt_y"/>
                                          </p:val>
                                        </p:tav>
                                      </p:tavLst>
                                    </p:anim>
                                    <p:set>
                                      <p:cBhvr>
                                        <p:cTn id="1152" dur="1" fill="hold">
                                          <p:stCondLst>
                                            <p:cond delay="3249"/>
                                          </p:stCondLst>
                                        </p:cTn>
                                        <p:tgtEl>
                                          <p:spTgt spid="322"/>
                                        </p:tgtEl>
                                        <p:attrNameLst>
                                          <p:attrName>style.visibility</p:attrName>
                                        </p:attrNameLst>
                                      </p:cBhvr>
                                      <p:to>
                                        <p:strVal val="hidden"/>
                                      </p:to>
                                    </p:set>
                                  </p:childTnLst>
                                </p:cTn>
                              </p:par>
                              <p:par>
                                <p:cTn id="1153" presetID="2" presetClass="exit" presetSubtype="8" fill="hold" nodeType="withEffect">
                                  <p:stCondLst>
                                    <p:cond delay="0"/>
                                  </p:stCondLst>
                                  <p:childTnLst>
                                    <p:anim calcmode="lin" valueType="num">
                                      <p:cBhvr additive="base">
                                        <p:cTn id="1154" dur="3250"/>
                                        <p:tgtEl>
                                          <p:spTgt spid="323"/>
                                        </p:tgtEl>
                                        <p:attrNameLst>
                                          <p:attrName>ppt_x</p:attrName>
                                        </p:attrNameLst>
                                      </p:cBhvr>
                                      <p:tavLst>
                                        <p:tav tm="0">
                                          <p:val>
                                            <p:strVal val="ppt_x"/>
                                          </p:val>
                                        </p:tav>
                                        <p:tav tm="100000">
                                          <p:val>
                                            <p:strVal val="0-ppt_w/2"/>
                                          </p:val>
                                        </p:tav>
                                      </p:tavLst>
                                    </p:anim>
                                    <p:anim calcmode="lin" valueType="num">
                                      <p:cBhvr additive="base">
                                        <p:cTn id="1155" dur="3250"/>
                                        <p:tgtEl>
                                          <p:spTgt spid="323"/>
                                        </p:tgtEl>
                                        <p:attrNameLst>
                                          <p:attrName>ppt_y</p:attrName>
                                        </p:attrNameLst>
                                      </p:cBhvr>
                                      <p:tavLst>
                                        <p:tav tm="0">
                                          <p:val>
                                            <p:strVal val="ppt_y"/>
                                          </p:val>
                                        </p:tav>
                                        <p:tav tm="100000">
                                          <p:val>
                                            <p:strVal val="ppt_y"/>
                                          </p:val>
                                        </p:tav>
                                      </p:tavLst>
                                    </p:anim>
                                    <p:set>
                                      <p:cBhvr>
                                        <p:cTn id="1156" dur="1" fill="hold">
                                          <p:stCondLst>
                                            <p:cond delay="3249"/>
                                          </p:stCondLst>
                                        </p:cTn>
                                        <p:tgtEl>
                                          <p:spTgt spid="323"/>
                                        </p:tgtEl>
                                        <p:attrNameLst>
                                          <p:attrName>style.visibility</p:attrName>
                                        </p:attrNameLst>
                                      </p:cBhvr>
                                      <p:to>
                                        <p:strVal val="hidden"/>
                                      </p:to>
                                    </p:set>
                                  </p:childTnLst>
                                </p:cTn>
                              </p:par>
                              <p:par>
                                <p:cTn id="1157" presetID="2" presetClass="exit" presetSubtype="8" fill="hold" nodeType="withEffect">
                                  <p:stCondLst>
                                    <p:cond delay="0"/>
                                  </p:stCondLst>
                                  <p:childTnLst>
                                    <p:anim calcmode="lin" valueType="num">
                                      <p:cBhvr additive="base">
                                        <p:cTn id="1158" dur="3250"/>
                                        <p:tgtEl>
                                          <p:spTgt spid="324"/>
                                        </p:tgtEl>
                                        <p:attrNameLst>
                                          <p:attrName>ppt_x</p:attrName>
                                        </p:attrNameLst>
                                      </p:cBhvr>
                                      <p:tavLst>
                                        <p:tav tm="0">
                                          <p:val>
                                            <p:strVal val="ppt_x"/>
                                          </p:val>
                                        </p:tav>
                                        <p:tav tm="100000">
                                          <p:val>
                                            <p:strVal val="0-ppt_w/2"/>
                                          </p:val>
                                        </p:tav>
                                      </p:tavLst>
                                    </p:anim>
                                    <p:anim calcmode="lin" valueType="num">
                                      <p:cBhvr additive="base">
                                        <p:cTn id="1159" dur="3250"/>
                                        <p:tgtEl>
                                          <p:spTgt spid="324"/>
                                        </p:tgtEl>
                                        <p:attrNameLst>
                                          <p:attrName>ppt_y</p:attrName>
                                        </p:attrNameLst>
                                      </p:cBhvr>
                                      <p:tavLst>
                                        <p:tav tm="0">
                                          <p:val>
                                            <p:strVal val="ppt_y"/>
                                          </p:val>
                                        </p:tav>
                                        <p:tav tm="100000">
                                          <p:val>
                                            <p:strVal val="ppt_y"/>
                                          </p:val>
                                        </p:tav>
                                      </p:tavLst>
                                    </p:anim>
                                    <p:set>
                                      <p:cBhvr>
                                        <p:cTn id="1160" dur="1" fill="hold">
                                          <p:stCondLst>
                                            <p:cond delay="3249"/>
                                          </p:stCondLst>
                                        </p:cTn>
                                        <p:tgtEl>
                                          <p:spTgt spid="324"/>
                                        </p:tgtEl>
                                        <p:attrNameLst>
                                          <p:attrName>style.visibility</p:attrName>
                                        </p:attrNameLst>
                                      </p:cBhvr>
                                      <p:to>
                                        <p:strVal val="hidden"/>
                                      </p:to>
                                    </p:set>
                                  </p:childTnLst>
                                </p:cTn>
                              </p:par>
                              <p:par>
                                <p:cTn id="1161" presetID="2" presetClass="exit" presetSubtype="8" fill="hold" nodeType="withEffect">
                                  <p:stCondLst>
                                    <p:cond delay="0"/>
                                  </p:stCondLst>
                                  <p:childTnLst>
                                    <p:anim calcmode="lin" valueType="num">
                                      <p:cBhvr additive="base">
                                        <p:cTn id="1162" dur="3250"/>
                                        <p:tgtEl>
                                          <p:spTgt spid="325"/>
                                        </p:tgtEl>
                                        <p:attrNameLst>
                                          <p:attrName>ppt_x</p:attrName>
                                        </p:attrNameLst>
                                      </p:cBhvr>
                                      <p:tavLst>
                                        <p:tav tm="0">
                                          <p:val>
                                            <p:strVal val="ppt_x"/>
                                          </p:val>
                                        </p:tav>
                                        <p:tav tm="100000">
                                          <p:val>
                                            <p:strVal val="0-ppt_w/2"/>
                                          </p:val>
                                        </p:tav>
                                      </p:tavLst>
                                    </p:anim>
                                    <p:anim calcmode="lin" valueType="num">
                                      <p:cBhvr additive="base">
                                        <p:cTn id="1163" dur="3250"/>
                                        <p:tgtEl>
                                          <p:spTgt spid="325"/>
                                        </p:tgtEl>
                                        <p:attrNameLst>
                                          <p:attrName>ppt_y</p:attrName>
                                        </p:attrNameLst>
                                      </p:cBhvr>
                                      <p:tavLst>
                                        <p:tav tm="0">
                                          <p:val>
                                            <p:strVal val="ppt_y"/>
                                          </p:val>
                                        </p:tav>
                                        <p:tav tm="100000">
                                          <p:val>
                                            <p:strVal val="ppt_y"/>
                                          </p:val>
                                        </p:tav>
                                      </p:tavLst>
                                    </p:anim>
                                    <p:set>
                                      <p:cBhvr>
                                        <p:cTn id="1164" dur="1" fill="hold">
                                          <p:stCondLst>
                                            <p:cond delay="3249"/>
                                          </p:stCondLst>
                                        </p:cTn>
                                        <p:tgtEl>
                                          <p:spTgt spid="325"/>
                                        </p:tgtEl>
                                        <p:attrNameLst>
                                          <p:attrName>style.visibility</p:attrName>
                                        </p:attrNameLst>
                                      </p:cBhvr>
                                      <p:to>
                                        <p:strVal val="hidden"/>
                                      </p:to>
                                    </p:set>
                                  </p:childTnLst>
                                </p:cTn>
                              </p:par>
                              <p:par>
                                <p:cTn id="1165" presetID="2" presetClass="exit" presetSubtype="8" fill="hold" nodeType="withEffect">
                                  <p:stCondLst>
                                    <p:cond delay="0"/>
                                  </p:stCondLst>
                                  <p:childTnLst>
                                    <p:anim calcmode="lin" valueType="num">
                                      <p:cBhvr additive="base">
                                        <p:cTn id="1166" dur="3250"/>
                                        <p:tgtEl>
                                          <p:spTgt spid="326"/>
                                        </p:tgtEl>
                                        <p:attrNameLst>
                                          <p:attrName>ppt_x</p:attrName>
                                        </p:attrNameLst>
                                      </p:cBhvr>
                                      <p:tavLst>
                                        <p:tav tm="0">
                                          <p:val>
                                            <p:strVal val="ppt_x"/>
                                          </p:val>
                                        </p:tav>
                                        <p:tav tm="100000">
                                          <p:val>
                                            <p:strVal val="0-ppt_w/2"/>
                                          </p:val>
                                        </p:tav>
                                      </p:tavLst>
                                    </p:anim>
                                    <p:anim calcmode="lin" valueType="num">
                                      <p:cBhvr additive="base">
                                        <p:cTn id="1167" dur="3250"/>
                                        <p:tgtEl>
                                          <p:spTgt spid="326"/>
                                        </p:tgtEl>
                                        <p:attrNameLst>
                                          <p:attrName>ppt_y</p:attrName>
                                        </p:attrNameLst>
                                      </p:cBhvr>
                                      <p:tavLst>
                                        <p:tav tm="0">
                                          <p:val>
                                            <p:strVal val="ppt_y"/>
                                          </p:val>
                                        </p:tav>
                                        <p:tav tm="100000">
                                          <p:val>
                                            <p:strVal val="ppt_y"/>
                                          </p:val>
                                        </p:tav>
                                      </p:tavLst>
                                    </p:anim>
                                    <p:set>
                                      <p:cBhvr>
                                        <p:cTn id="1168" dur="1" fill="hold">
                                          <p:stCondLst>
                                            <p:cond delay="3249"/>
                                          </p:stCondLst>
                                        </p:cTn>
                                        <p:tgtEl>
                                          <p:spTgt spid="326"/>
                                        </p:tgtEl>
                                        <p:attrNameLst>
                                          <p:attrName>style.visibility</p:attrName>
                                        </p:attrNameLst>
                                      </p:cBhvr>
                                      <p:to>
                                        <p:strVal val="hidden"/>
                                      </p:to>
                                    </p:set>
                                  </p:childTnLst>
                                </p:cTn>
                              </p:par>
                              <p:par>
                                <p:cTn id="1169" presetID="2" presetClass="exit" presetSubtype="8" fill="hold" nodeType="withEffect">
                                  <p:stCondLst>
                                    <p:cond delay="0"/>
                                  </p:stCondLst>
                                  <p:childTnLst>
                                    <p:anim calcmode="lin" valueType="num">
                                      <p:cBhvr additive="base">
                                        <p:cTn id="1170" dur="3250"/>
                                        <p:tgtEl>
                                          <p:spTgt spid="327"/>
                                        </p:tgtEl>
                                        <p:attrNameLst>
                                          <p:attrName>ppt_x</p:attrName>
                                        </p:attrNameLst>
                                      </p:cBhvr>
                                      <p:tavLst>
                                        <p:tav tm="0">
                                          <p:val>
                                            <p:strVal val="ppt_x"/>
                                          </p:val>
                                        </p:tav>
                                        <p:tav tm="100000">
                                          <p:val>
                                            <p:strVal val="0-ppt_w/2"/>
                                          </p:val>
                                        </p:tav>
                                      </p:tavLst>
                                    </p:anim>
                                    <p:anim calcmode="lin" valueType="num">
                                      <p:cBhvr additive="base">
                                        <p:cTn id="1171" dur="3250"/>
                                        <p:tgtEl>
                                          <p:spTgt spid="327"/>
                                        </p:tgtEl>
                                        <p:attrNameLst>
                                          <p:attrName>ppt_y</p:attrName>
                                        </p:attrNameLst>
                                      </p:cBhvr>
                                      <p:tavLst>
                                        <p:tav tm="0">
                                          <p:val>
                                            <p:strVal val="ppt_y"/>
                                          </p:val>
                                        </p:tav>
                                        <p:tav tm="100000">
                                          <p:val>
                                            <p:strVal val="ppt_y"/>
                                          </p:val>
                                        </p:tav>
                                      </p:tavLst>
                                    </p:anim>
                                    <p:set>
                                      <p:cBhvr>
                                        <p:cTn id="1172" dur="1" fill="hold">
                                          <p:stCondLst>
                                            <p:cond delay="3249"/>
                                          </p:stCondLst>
                                        </p:cTn>
                                        <p:tgtEl>
                                          <p:spTgt spid="327"/>
                                        </p:tgtEl>
                                        <p:attrNameLst>
                                          <p:attrName>style.visibility</p:attrName>
                                        </p:attrNameLst>
                                      </p:cBhvr>
                                      <p:to>
                                        <p:strVal val="hidden"/>
                                      </p:to>
                                    </p:set>
                                  </p:childTnLst>
                                </p:cTn>
                              </p:par>
                              <p:par>
                                <p:cTn id="1173" presetID="2" presetClass="exit" presetSubtype="8" fill="hold" nodeType="withEffect">
                                  <p:stCondLst>
                                    <p:cond delay="0"/>
                                  </p:stCondLst>
                                  <p:childTnLst>
                                    <p:anim calcmode="lin" valueType="num">
                                      <p:cBhvr additive="base">
                                        <p:cTn id="1174" dur="3250"/>
                                        <p:tgtEl>
                                          <p:spTgt spid="328"/>
                                        </p:tgtEl>
                                        <p:attrNameLst>
                                          <p:attrName>ppt_x</p:attrName>
                                        </p:attrNameLst>
                                      </p:cBhvr>
                                      <p:tavLst>
                                        <p:tav tm="0">
                                          <p:val>
                                            <p:strVal val="ppt_x"/>
                                          </p:val>
                                        </p:tav>
                                        <p:tav tm="100000">
                                          <p:val>
                                            <p:strVal val="0-ppt_w/2"/>
                                          </p:val>
                                        </p:tav>
                                      </p:tavLst>
                                    </p:anim>
                                    <p:anim calcmode="lin" valueType="num">
                                      <p:cBhvr additive="base">
                                        <p:cTn id="1175" dur="3250"/>
                                        <p:tgtEl>
                                          <p:spTgt spid="328"/>
                                        </p:tgtEl>
                                        <p:attrNameLst>
                                          <p:attrName>ppt_y</p:attrName>
                                        </p:attrNameLst>
                                      </p:cBhvr>
                                      <p:tavLst>
                                        <p:tav tm="0">
                                          <p:val>
                                            <p:strVal val="ppt_y"/>
                                          </p:val>
                                        </p:tav>
                                        <p:tav tm="100000">
                                          <p:val>
                                            <p:strVal val="ppt_y"/>
                                          </p:val>
                                        </p:tav>
                                      </p:tavLst>
                                    </p:anim>
                                    <p:set>
                                      <p:cBhvr>
                                        <p:cTn id="1176" dur="1" fill="hold">
                                          <p:stCondLst>
                                            <p:cond delay="3249"/>
                                          </p:stCondLst>
                                        </p:cTn>
                                        <p:tgtEl>
                                          <p:spTgt spid="328"/>
                                        </p:tgtEl>
                                        <p:attrNameLst>
                                          <p:attrName>style.visibility</p:attrName>
                                        </p:attrNameLst>
                                      </p:cBhvr>
                                      <p:to>
                                        <p:strVal val="hidden"/>
                                      </p:to>
                                    </p:set>
                                  </p:childTnLst>
                                </p:cTn>
                              </p:par>
                              <p:par>
                                <p:cTn id="1177" presetID="2" presetClass="exit" presetSubtype="8" fill="hold" nodeType="withEffect">
                                  <p:stCondLst>
                                    <p:cond delay="0"/>
                                  </p:stCondLst>
                                  <p:childTnLst>
                                    <p:anim calcmode="lin" valueType="num">
                                      <p:cBhvr additive="base">
                                        <p:cTn id="1178" dur="3250"/>
                                        <p:tgtEl>
                                          <p:spTgt spid="329"/>
                                        </p:tgtEl>
                                        <p:attrNameLst>
                                          <p:attrName>ppt_x</p:attrName>
                                        </p:attrNameLst>
                                      </p:cBhvr>
                                      <p:tavLst>
                                        <p:tav tm="0">
                                          <p:val>
                                            <p:strVal val="ppt_x"/>
                                          </p:val>
                                        </p:tav>
                                        <p:tav tm="100000">
                                          <p:val>
                                            <p:strVal val="0-ppt_w/2"/>
                                          </p:val>
                                        </p:tav>
                                      </p:tavLst>
                                    </p:anim>
                                    <p:anim calcmode="lin" valueType="num">
                                      <p:cBhvr additive="base">
                                        <p:cTn id="1179" dur="3250"/>
                                        <p:tgtEl>
                                          <p:spTgt spid="329"/>
                                        </p:tgtEl>
                                        <p:attrNameLst>
                                          <p:attrName>ppt_y</p:attrName>
                                        </p:attrNameLst>
                                      </p:cBhvr>
                                      <p:tavLst>
                                        <p:tav tm="0">
                                          <p:val>
                                            <p:strVal val="ppt_y"/>
                                          </p:val>
                                        </p:tav>
                                        <p:tav tm="100000">
                                          <p:val>
                                            <p:strVal val="ppt_y"/>
                                          </p:val>
                                        </p:tav>
                                      </p:tavLst>
                                    </p:anim>
                                    <p:set>
                                      <p:cBhvr>
                                        <p:cTn id="1180" dur="1" fill="hold">
                                          <p:stCondLst>
                                            <p:cond delay="3249"/>
                                          </p:stCondLst>
                                        </p:cTn>
                                        <p:tgtEl>
                                          <p:spTgt spid="329"/>
                                        </p:tgtEl>
                                        <p:attrNameLst>
                                          <p:attrName>style.visibility</p:attrName>
                                        </p:attrNameLst>
                                      </p:cBhvr>
                                      <p:to>
                                        <p:strVal val="hidden"/>
                                      </p:to>
                                    </p:set>
                                  </p:childTnLst>
                                </p:cTn>
                              </p:par>
                              <p:par>
                                <p:cTn id="1181" presetID="2" presetClass="exit" presetSubtype="8" fill="hold" nodeType="withEffect">
                                  <p:stCondLst>
                                    <p:cond delay="0"/>
                                  </p:stCondLst>
                                  <p:childTnLst>
                                    <p:anim calcmode="lin" valueType="num">
                                      <p:cBhvr additive="base">
                                        <p:cTn id="1182" dur="3250"/>
                                        <p:tgtEl>
                                          <p:spTgt spid="330"/>
                                        </p:tgtEl>
                                        <p:attrNameLst>
                                          <p:attrName>ppt_x</p:attrName>
                                        </p:attrNameLst>
                                      </p:cBhvr>
                                      <p:tavLst>
                                        <p:tav tm="0">
                                          <p:val>
                                            <p:strVal val="ppt_x"/>
                                          </p:val>
                                        </p:tav>
                                        <p:tav tm="100000">
                                          <p:val>
                                            <p:strVal val="0-ppt_w/2"/>
                                          </p:val>
                                        </p:tav>
                                      </p:tavLst>
                                    </p:anim>
                                    <p:anim calcmode="lin" valueType="num">
                                      <p:cBhvr additive="base">
                                        <p:cTn id="1183" dur="3250"/>
                                        <p:tgtEl>
                                          <p:spTgt spid="330"/>
                                        </p:tgtEl>
                                        <p:attrNameLst>
                                          <p:attrName>ppt_y</p:attrName>
                                        </p:attrNameLst>
                                      </p:cBhvr>
                                      <p:tavLst>
                                        <p:tav tm="0">
                                          <p:val>
                                            <p:strVal val="ppt_y"/>
                                          </p:val>
                                        </p:tav>
                                        <p:tav tm="100000">
                                          <p:val>
                                            <p:strVal val="ppt_y"/>
                                          </p:val>
                                        </p:tav>
                                      </p:tavLst>
                                    </p:anim>
                                    <p:set>
                                      <p:cBhvr>
                                        <p:cTn id="1184" dur="1" fill="hold">
                                          <p:stCondLst>
                                            <p:cond delay="3249"/>
                                          </p:stCondLst>
                                        </p:cTn>
                                        <p:tgtEl>
                                          <p:spTgt spid="330"/>
                                        </p:tgtEl>
                                        <p:attrNameLst>
                                          <p:attrName>style.visibility</p:attrName>
                                        </p:attrNameLst>
                                      </p:cBhvr>
                                      <p:to>
                                        <p:strVal val="hidden"/>
                                      </p:to>
                                    </p:set>
                                  </p:childTnLst>
                                </p:cTn>
                              </p:par>
                              <p:par>
                                <p:cTn id="1185" presetID="2" presetClass="exit" presetSubtype="8" fill="hold" nodeType="withEffect">
                                  <p:stCondLst>
                                    <p:cond delay="0"/>
                                  </p:stCondLst>
                                  <p:childTnLst>
                                    <p:anim calcmode="lin" valueType="num">
                                      <p:cBhvr additive="base">
                                        <p:cTn id="1186" dur="3250"/>
                                        <p:tgtEl>
                                          <p:spTgt spid="331"/>
                                        </p:tgtEl>
                                        <p:attrNameLst>
                                          <p:attrName>ppt_x</p:attrName>
                                        </p:attrNameLst>
                                      </p:cBhvr>
                                      <p:tavLst>
                                        <p:tav tm="0">
                                          <p:val>
                                            <p:strVal val="ppt_x"/>
                                          </p:val>
                                        </p:tav>
                                        <p:tav tm="100000">
                                          <p:val>
                                            <p:strVal val="0-ppt_w/2"/>
                                          </p:val>
                                        </p:tav>
                                      </p:tavLst>
                                    </p:anim>
                                    <p:anim calcmode="lin" valueType="num">
                                      <p:cBhvr additive="base">
                                        <p:cTn id="1187" dur="3250"/>
                                        <p:tgtEl>
                                          <p:spTgt spid="331"/>
                                        </p:tgtEl>
                                        <p:attrNameLst>
                                          <p:attrName>ppt_y</p:attrName>
                                        </p:attrNameLst>
                                      </p:cBhvr>
                                      <p:tavLst>
                                        <p:tav tm="0">
                                          <p:val>
                                            <p:strVal val="ppt_y"/>
                                          </p:val>
                                        </p:tav>
                                        <p:tav tm="100000">
                                          <p:val>
                                            <p:strVal val="ppt_y"/>
                                          </p:val>
                                        </p:tav>
                                      </p:tavLst>
                                    </p:anim>
                                    <p:set>
                                      <p:cBhvr>
                                        <p:cTn id="1188" dur="1" fill="hold">
                                          <p:stCondLst>
                                            <p:cond delay="3249"/>
                                          </p:stCondLst>
                                        </p:cTn>
                                        <p:tgtEl>
                                          <p:spTgt spid="331"/>
                                        </p:tgtEl>
                                        <p:attrNameLst>
                                          <p:attrName>style.visibility</p:attrName>
                                        </p:attrNameLst>
                                      </p:cBhvr>
                                      <p:to>
                                        <p:strVal val="hidden"/>
                                      </p:to>
                                    </p:set>
                                  </p:childTnLst>
                                </p:cTn>
                              </p:par>
                              <p:par>
                                <p:cTn id="1189" presetID="2" presetClass="exit" presetSubtype="8" fill="hold" nodeType="withEffect">
                                  <p:stCondLst>
                                    <p:cond delay="0"/>
                                  </p:stCondLst>
                                  <p:childTnLst>
                                    <p:anim calcmode="lin" valueType="num">
                                      <p:cBhvr additive="base">
                                        <p:cTn id="1190" dur="3250"/>
                                        <p:tgtEl>
                                          <p:spTgt spid="332"/>
                                        </p:tgtEl>
                                        <p:attrNameLst>
                                          <p:attrName>ppt_x</p:attrName>
                                        </p:attrNameLst>
                                      </p:cBhvr>
                                      <p:tavLst>
                                        <p:tav tm="0">
                                          <p:val>
                                            <p:strVal val="ppt_x"/>
                                          </p:val>
                                        </p:tav>
                                        <p:tav tm="100000">
                                          <p:val>
                                            <p:strVal val="0-ppt_w/2"/>
                                          </p:val>
                                        </p:tav>
                                      </p:tavLst>
                                    </p:anim>
                                    <p:anim calcmode="lin" valueType="num">
                                      <p:cBhvr additive="base">
                                        <p:cTn id="1191" dur="3250"/>
                                        <p:tgtEl>
                                          <p:spTgt spid="332"/>
                                        </p:tgtEl>
                                        <p:attrNameLst>
                                          <p:attrName>ppt_y</p:attrName>
                                        </p:attrNameLst>
                                      </p:cBhvr>
                                      <p:tavLst>
                                        <p:tav tm="0">
                                          <p:val>
                                            <p:strVal val="ppt_y"/>
                                          </p:val>
                                        </p:tav>
                                        <p:tav tm="100000">
                                          <p:val>
                                            <p:strVal val="ppt_y"/>
                                          </p:val>
                                        </p:tav>
                                      </p:tavLst>
                                    </p:anim>
                                    <p:set>
                                      <p:cBhvr>
                                        <p:cTn id="1192" dur="1" fill="hold">
                                          <p:stCondLst>
                                            <p:cond delay="3249"/>
                                          </p:stCondLst>
                                        </p:cTn>
                                        <p:tgtEl>
                                          <p:spTgt spid="332"/>
                                        </p:tgtEl>
                                        <p:attrNameLst>
                                          <p:attrName>style.visibility</p:attrName>
                                        </p:attrNameLst>
                                      </p:cBhvr>
                                      <p:to>
                                        <p:strVal val="hidden"/>
                                      </p:to>
                                    </p:set>
                                  </p:childTnLst>
                                </p:cTn>
                              </p:par>
                              <p:par>
                                <p:cTn id="1193" presetID="2" presetClass="exit" presetSubtype="8" fill="hold" nodeType="withEffect">
                                  <p:stCondLst>
                                    <p:cond delay="0"/>
                                  </p:stCondLst>
                                  <p:childTnLst>
                                    <p:anim calcmode="lin" valueType="num">
                                      <p:cBhvr additive="base">
                                        <p:cTn id="1194" dur="3250"/>
                                        <p:tgtEl>
                                          <p:spTgt spid="333"/>
                                        </p:tgtEl>
                                        <p:attrNameLst>
                                          <p:attrName>ppt_x</p:attrName>
                                        </p:attrNameLst>
                                      </p:cBhvr>
                                      <p:tavLst>
                                        <p:tav tm="0">
                                          <p:val>
                                            <p:strVal val="ppt_x"/>
                                          </p:val>
                                        </p:tav>
                                        <p:tav tm="100000">
                                          <p:val>
                                            <p:strVal val="0-ppt_w/2"/>
                                          </p:val>
                                        </p:tav>
                                      </p:tavLst>
                                    </p:anim>
                                    <p:anim calcmode="lin" valueType="num">
                                      <p:cBhvr additive="base">
                                        <p:cTn id="1195" dur="3250"/>
                                        <p:tgtEl>
                                          <p:spTgt spid="333"/>
                                        </p:tgtEl>
                                        <p:attrNameLst>
                                          <p:attrName>ppt_y</p:attrName>
                                        </p:attrNameLst>
                                      </p:cBhvr>
                                      <p:tavLst>
                                        <p:tav tm="0">
                                          <p:val>
                                            <p:strVal val="ppt_y"/>
                                          </p:val>
                                        </p:tav>
                                        <p:tav tm="100000">
                                          <p:val>
                                            <p:strVal val="ppt_y"/>
                                          </p:val>
                                        </p:tav>
                                      </p:tavLst>
                                    </p:anim>
                                    <p:set>
                                      <p:cBhvr>
                                        <p:cTn id="1196" dur="1" fill="hold">
                                          <p:stCondLst>
                                            <p:cond delay="3249"/>
                                          </p:stCondLst>
                                        </p:cTn>
                                        <p:tgtEl>
                                          <p:spTgt spid="333"/>
                                        </p:tgtEl>
                                        <p:attrNameLst>
                                          <p:attrName>style.visibility</p:attrName>
                                        </p:attrNameLst>
                                      </p:cBhvr>
                                      <p:to>
                                        <p:strVal val="hidden"/>
                                      </p:to>
                                    </p:set>
                                  </p:childTnLst>
                                </p:cTn>
                              </p:par>
                              <p:par>
                                <p:cTn id="1197" presetID="2" presetClass="exit" presetSubtype="8" fill="hold" nodeType="withEffect">
                                  <p:stCondLst>
                                    <p:cond delay="0"/>
                                  </p:stCondLst>
                                  <p:childTnLst>
                                    <p:anim calcmode="lin" valueType="num">
                                      <p:cBhvr additive="base">
                                        <p:cTn id="1198" dur="3250"/>
                                        <p:tgtEl>
                                          <p:spTgt spid="334"/>
                                        </p:tgtEl>
                                        <p:attrNameLst>
                                          <p:attrName>ppt_x</p:attrName>
                                        </p:attrNameLst>
                                      </p:cBhvr>
                                      <p:tavLst>
                                        <p:tav tm="0">
                                          <p:val>
                                            <p:strVal val="ppt_x"/>
                                          </p:val>
                                        </p:tav>
                                        <p:tav tm="100000">
                                          <p:val>
                                            <p:strVal val="0-ppt_w/2"/>
                                          </p:val>
                                        </p:tav>
                                      </p:tavLst>
                                    </p:anim>
                                    <p:anim calcmode="lin" valueType="num">
                                      <p:cBhvr additive="base">
                                        <p:cTn id="1199" dur="3250"/>
                                        <p:tgtEl>
                                          <p:spTgt spid="334"/>
                                        </p:tgtEl>
                                        <p:attrNameLst>
                                          <p:attrName>ppt_y</p:attrName>
                                        </p:attrNameLst>
                                      </p:cBhvr>
                                      <p:tavLst>
                                        <p:tav tm="0">
                                          <p:val>
                                            <p:strVal val="ppt_y"/>
                                          </p:val>
                                        </p:tav>
                                        <p:tav tm="100000">
                                          <p:val>
                                            <p:strVal val="ppt_y"/>
                                          </p:val>
                                        </p:tav>
                                      </p:tavLst>
                                    </p:anim>
                                    <p:set>
                                      <p:cBhvr>
                                        <p:cTn id="1200" dur="1" fill="hold">
                                          <p:stCondLst>
                                            <p:cond delay="3249"/>
                                          </p:stCondLst>
                                        </p:cTn>
                                        <p:tgtEl>
                                          <p:spTgt spid="334"/>
                                        </p:tgtEl>
                                        <p:attrNameLst>
                                          <p:attrName>style.visibility</p:attrName>
                                        </p:attrNameLst>
                                      </p:cBhvr>
                                      <p:to>
                                        <p:strVal val="hidden"/>
                                      </p:to>
                                    </p:set>
                                  </p:childTnLst>
                                </p:cTn>
                              </p:par>
                              <p:par>
                                <p:cTn id="1201" presetID="2" presetClass="exit" presetSubtype="8" fill="hold" nodeType="withEffect">
                                  <p:stCondLst>
                                    <p:cond delay="0"/>
                                  </p:stCondLst>
                                  <p:childTnLst>
                                    <p:anim calcmode="lin" valueType="num">
                                      <p:cBhvr additive="base">
                                        <p:cTn id="1202" dur="3250"/>
                                        <p:tgtEl>
                                          <p:spTgt spid="335"/>
                                        </p:tgtEl>
                                        <p:attrNameLst>
                                          <p:attrName>ppt_x</p:attrName>
                                        </p:attrNameLst>
                                      </p:cBhvr>
                                      <p:tavLst>
                                        <p:tav tm="0">
                                          <p:val>
                                            <p:strVal val="ppt_x"/>
                                          </p:val>
                                        </p:tav>
                                        <p:tav tm="100000">
                                          <p:val>
                                            <p:strVal val="0-ppt_w/2"/>
                                          </p:val>
                                        </p:tav>
                                      </p:tavLst>
                                    </p:anim>
                                    <p:anim calcmode="lin" valueType="num">
                                      <p:cBhvr additive="base">
                                        <p:cTn id="1203" dur="3250"/>
                                        <p:tgtEl>
                                          <p:spTgt spid="335"/>
                                        </p:tgtEl>
                                        <p:attrNameLst>
                                          <p:attrName>ppt_y</p:attrName>
                                        </p:attrNameLst>
                                      </p:cBhvr>
                                      <p:tavLst>
                                        <p:tav tm="0">
                                          <p:val>
                                            <p:strVal val="ppt_y"/>
                                          </p:val>
                                        </p:tav>
                                        <p:tav tm="100000">
                                          <p:val>
                                            <p:strVal val="ppt_y"/>
                                          </p:val>
                                        </p:tav>
                                      </p:tavLst>
                                    </p:anim>
                                    <p:set>
                                      <p:cBhvr>
                                        <p:cTn id="1204" dur="1" fill="hold">
                                          <p:stCondLst>
                                            <p:cond delay="3249"/>
                                          </p:stCondLst>
                                        </p:cTn>
                                        <p:tgtEl>
                                          <p:spTgt spid="335"/>
                                        </p:tgtEl>
                                        <p:attrNameLst>
                                          <p:attrName>style.visibility</p:attrName>
                                        </p:attrNameLst>
                                      </p:cBhvr>
                                      <p:to>
                                        <p:strVal val="hidden"/>
                                      </p:to>
                                    </p:set>
                                  </p:childTnLst>
                                </p:cTn>
                              </p:par>
                              <p:par>
                                <p:cTn id="1205" presetID="23" presetClass="entr" presetSubtype="288" fill="hold" nodeType="withEffect">
                                  <p:stCondLst>
                                    <p:cond delay="500"/>
                                  </p:stCondLst>
                                  <p:childTnLst>
                                    <p:set>
                                      <p:cBhvr>
                                        <p:cTn id="1206" dur="1" fill="hold">
                                          <p:stCondLst>
                                            <p:cond delay="0"/>
                                          </p:stCondLst>
                                        </p:cTn>
                                        <p:tgtEl>
                                          <p:spTgt spid="404"/>
                                        </p:tgtEl>
                                        <p:attrNameLst>
                                          <p:attrName>style.visibility</p:attrName>
                                        </p:attrNameLst>
                                      </p:cBhvr>
                                      <p:to>
                                        <p:strVal val="visible"/>
                                      </p:to>
                                    </p:set>
                                    <p:anim calcmode="lin" valueType="num">
                                      <p:cBhvr>
                                        <p:cTn id="1207" dur="3000" fill="hold"/>
                                        <p:tgtEl>
                                          <p:spTgt spid="404"/>
                                        </p:tgtEl>
                                        <p:attrNameLst>
                                          <p:attrName>ppt_w</p:attrName>
                                        </p:attrNameLst>
                                      </p:cBhvr>
                                      <p:tavLst>
                                        <p:tav tm="0">
                                          <p:val>
                                            <p:strVal val="4/3*#ppt_w"/>
                                          </p:val>
                                        </p:tav>
                                        <p:tav tm="100000">
                                          <p:val>
                                            <p:strVal val="#ppt_w"/>
                                          </p:val>
                                        </p:tav>
                                      </p:tavLst>
                                    </p:anim>
                                    <p:anim calcmode="lin" valueType="num">
                                      <p:cBhvr>
                                        <p:cTn id="1208" dur="3000" fill="hold"/>
                                        <p:tgtEl>
                                          <p:spTgt spid="404"/>
                                        </p:tgtEl>
                                        <p:attrNameLst>
                                          <p:attrName>ppt_h</p:attrName>
                                        </p:attrNameLst>
                                      </p:cBhvr>
                                      <p:tavLst>
                                        <p:tav tm="0">
                                          <p:val>
                                            <p:strVal val="4/3*#ppt_h"/>
                                          </p:val>
                                        </p:tav>
                                        <p:tav tm="100000">
                                          <p:val>
                                            <p:strVal val="#ppt_h"/>
                                          </p:val>
                                        </p:tav>
                                      </p:tavLst>
                                    </p:anim>
                                  </p:childTnLst>
                                </p:cTn>
                              </p:par>
                              <p:par>
                                <p:cTn id="1209" presetID="16" presetClass="entr" presetSubtype="37" fill="hold" nodeType="withEffect">
                                  <p:stCondLst>
                                    <p:cond delay="500"/>
                                  </p:stCondLst>
                                  <p:childTnLst>
                                    <p:set>
                                      <p:cBhvr>
                                        <p:cTn id="1210" dur="1" fill="hold">
                                          <p:stCondLst>
                                            <p:cond delay="0"/>
                                          </p:stCondLst>
                                        </p:cTn>
                                        <p:tgtEl>
                                          <p:spTgt spid="404"/>
                                        </p:tgtEl>
                                        <p:attrNameLst>
                                          <p:attrName>style.visibility</p:attrName>
                                        </p:attrNameLst>
                                      </p:cBhvr>
                                      <p:to>
                                        <p:strVal val="visible"/>
                                      </p:to>
                                    </p:set>
                                    <p:animEffect transition="in" filter="barn(outVertical)">
                                      <p:cBhvr>
                                        <p:cTn id="1211" dur="3000"/>
                                        <p:tgtEl>
                                          <p:spTgt spid="404"/>
                                        </p:tgtEl>
                                      </p:cBhvr>
                                    </p:animEffect>
                                  </p:childTnLst>
                                </p:cTn>
                              </p:par>
                              <p:par>
                                <p:cTn id="1212" presetID="9" presetClass="emph" presetSubtype="0" grpId="0" nodeType="withEffect">
                                  <p:stCondLst>
                                    <p:cond delay="0"/>
                                  </p:stCondLst>
                                  <p:childTnLst>
                                    <p:set>
                                      <p:cBhvr rctx="PPT">
                                        <p:cTn id="1213" dur="indefinite"/>
                                        <p:tgtEl>
                                          <p:spTgt spid="396"/>
                                        </p:tgtEl>
                                        <p:attrNameLst>
                                          <p:attrName>style.opacity</p:attrName>
                                        </p:attrNameLst>
                                      </p:cBhvr>
                                      <p:to>
                                        <p:strVal val="0"/>
                                      </p:to>
                                    </p:set>
                                    <p:animEffect filter="image" prLst="opacity: 0">
                                      <p:cBhvr rctx="IE">
                                        <p:cTn id="1214" dur="indefinite"/>
                                        <p:tgtEl>
                                          <p:spTgt spid="3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5308"/>
            <a:ext cx="9144000" cy="5143500"/>
          </a:xfrm>
          <a:prstGeom prst="rect">
            <a:avLst/>
          </a:prstGeom>
        </p:spPr>
      </p:pic>
      <p:sp>
        <p:nvSpPr>
          <p:cNvPr id="3" name="2 Rectángulo"/>
          <p:cNvSpPr/>
          <p:nvPr/>
        </p:nvSpPr>
        <p:spPr>
          <a:xfrm>
            <a:off x="1763688" y="267494"/>
            <a:ext cx="6408712" cy="3354765"/>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Reducir </a:t>
            </a:r>
            <a:r>
              <a:rPr lang="es-ES" dirty="0">
                <a:solidFill>
                  <a:srgbClr val="006400"/>
                </a:solidFill>
                <a:latin typeface="Hobo Std" pitchFamily="34" charset="0"/>
              </a:rPr>
              <a:t>la depresión y la fatiga.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Es un estimulante natural y tan solo su olor puede ser suficiente para cargarnos de energía. Una investigación realizada en 2014 establece que incluir la menta en su dieta es una gran opción si se siente perezoso, ansioso, deprimido o simplemente agotado, la menta y su aceite esencial pueden ayudar. </a:t>
            </a:r>
          </a:p>
          <a:p>
            <a:pPr algn="ctr"/>
            <a:r>
              <a:rPr lang="es-ES" sz="1600" dirty="0">
                <a:solidFill>
                  <a:srgbClr val="006400"/>
                </a:solidFill>
                <a:latin typeface="Hobo Std" pitchFamily="34" charset="0"/>
              </a:rPr>
              <a:t>Puede ser ingerido, aplicado tópicamente en forma de bálsamo o inhalado en forma de vapor. Una manera popular de obtener buenos resultados de una forma fácil es poner unas gotas de aceite esencial de menta o aceite mentolado en la almohada por la noche y dejar que mientras dormimos actué sobre nuestro cuerpo.</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9" name="238 Grupo"/>
          <p:cNvGrpSpPr/>
          <p:nvPr/>
        </p:nvGrpSpPr>
        <p:grpSpPr>
          <a:xfrm>
            <a:off x="0" y="0"/>
            <a:ext cx="9144000" cy="5143500"/>
            <a:chOff x="0" y="0"/>
            <a:chExt cx="9144000" cy="5143500"/>
          </a:xfrm>
        </p:grpSpPr>
        <p:sp>
          <p:nvSpPr>
            <p:cNvPr id="240" name="239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8" name="177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364" y="0"/>
            <a:ext cx="9153364" cy="5143500"/>
          </a:xfrm>
          <a:prstGeom prst="rect">
            <a:avLst/>
          </a:prstGeom>
        </p:spPr>
      </p:pic>
      <p:sp>
        <p:nvSpPr>
          <p:cNvPr id="3" name="2 Rectángulo"/>
          <p:cNvSpPr/>
          <p:nvPr/>
        </p:nvSpPr>
        <p:spPr>
          <a:xfrm rot="10800000">
            <a:off x="-252537" y="-32578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a:off x="390373" y="-32578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252535" y="53147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390375" y="53147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252536" y="1388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a:off x="390374" y="1388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10800000">
            <a:off x="1043608" y="-34114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0800000">
            <a:off x="1686518" y="-34114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10800000">
            <a:off x="1043610" y="51611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0800000">
            <a:off x="1686520" y="51611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1043609" y="1373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a:off x="1686519" y="1373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0800000">
            <a:off x="2334591" y="-33416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0800000">
            <a:off x="2977501" y="-33416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2334593" y="5230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10800000">
            <a:off x="2977503" y="5230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10800000">
            <a:off x="2334592" y="1380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10800000">
            <a:off x="2977502" y="1380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10800000">
            <a:off x="3630736" y="-3495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10800000">
            <a:off x="4273646" y="-3495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10800000">
            <a:off x="3630738" y="50772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10800000">
            <a:off x="4273648" y="50772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0800000">
            <a:off x="3630737" y="1364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0800000">
            <a:off x="4273647" y="1364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0800000">
            <a:off x="4926879" y="-33416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a:off x="5569789" y="-33416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0800000">
            <a:off x="4926881" y="5230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0800000">
            <a:off x="5569791" y="5230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0800000">
            <a:off x="4926880" y="1380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0800000">
            <a:off x="5569790" y="1380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0800000">
            <a:off x="6223024" y="-3495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0800000">
            <a:off x="6865934" y="-3495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0800000">
            <a:off x="6223026" y="50772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0800000">
            <a:off x="6865936" y="50772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0800000">
            <a:off x="6223025" y="1364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10800000">
            <a:off x="6865935" y="1364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10800000">
            <a:off x="7524327" y="-33004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a:off x="8167237" y="-33004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a:off x="7524329" y="5272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a:off x="8167239" y="5272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a:off x="7524328" y="138446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10800000">
            <a:off x="8167238" y="138446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10800000">
            <a:off x="8162567" y="4388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10800000">
            <a:off x="7519657" y="438898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10800000">
            <a:off x="8162565" y="353173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10800000">
            <a:off x="7519655" y="353173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10800000">
            <a:off x="8162566" y="267447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0800000">
            <a:off x="7519656" y="267447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10800000">
            <a:off x="6866422" y="4404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10800000">
            <a:off x="6223512" y="440435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10800000">
            <a:off x="6866420" y="354709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0800000">
            <a:off x="6223510" y="354709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10800000">
            <a:off x="6866421" y="268983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10800000">
            <a:off x="6223511" y="2689839"/>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10800000">
            <a:off x="5575439" y="4397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10800000">
            <a:off x="4932529" y="4397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10800000">
            <a:off x="5575437" y="35401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10800000">
            <a:off x="4932527" y="35401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10800000">
            <a:off x="5575438" y="268285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800000">
            <a:off x="4932528" y="268285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a:off x="4279294" y="4412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10800000">
            <a:off x="3636384" y="4412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10800000">
            <a:off x="4279292" y="355547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10800000">
            <a:off x="3636382" y="355547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10800000">
            <a:off x="4279293" y="269822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10800000">
            <a:off x="3636383" y="269822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a:off x="2983151" y="4397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10800000">
            <a:off x="2340241" y="43973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10800000">
            <a:off x="2983149" y="35401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10800000">
            <a:off x="2340239" y="35401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10800000">
            <a:off x="2983150" y="268285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10800000">
            <a:off x="2340240" y="268285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10800000">
            <a:off x="1687006" y="4412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10800000">
            <a:off x="1044096" y="441273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10800000">
            <a:off x="1687004" y="355547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10800000">
            <a:off x="1044094" y="355547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10800000">
            <a:off x="1687005" y="269822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10800000">
            <a:off x="1044095" y="269822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10800000">
            <a:off x="385703" y="439325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10800000">
            <a:off x="-257207" y="439325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10800000">
            <a:off x="385701" y="35359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10800000">
            <a:off x="-257209" y="353599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10800000">
            <a:off x="385702" y="267873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0800000">
            <a:off x="-257208" y="267873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a:off x="-252536" y="-116840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a:off x="390374" y="-116840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a:off x="1043609" y="-11837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1686519" y="-118376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a:off x="2334592" y="-117678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0800000">
            <a:off x="2977502" y="-117678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0800000">
            <a:off x="3630737" y="-119214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273647" y="-119214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0800000">
            <a:off x="4926880" y="-117678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0800000">
            <a:off x="5569790" y="-117678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6223025" y="-119214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a:off x="6865935" y="-119214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7524328" y="-117266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a:off x="8167238" y="-117266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a:off x="-252536" y="-20324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390374" y="-20324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10800000">
            <a:off x="1043609" y="-204786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a:off x="1686519" y="-204786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a:off x="2334592" y="-204087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2977502" y="-204087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10800000">
            <a:off x="3630737" y="-205624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a:off x="4273647" y="-205624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4926880" y="-204087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0800000">
            <a:off x="5569790" y="-2040878"/>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6223025" y="-205624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10800000">
            <a:off x="6865935" y="-2056244"/>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10800000">
            <a:off x="7524328" y="-203676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a:off x="8167238" y="-203676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0800000">
            <a:off x="8167238" y="523604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7524328" y="523604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a:off x="6871093" y="525141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6228183" y="5251412"/>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0800000">
            <a:off x="5580110" y="52444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a:off x="4937200" y="52444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a:off x="4283965" y="525979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3641055" y="525979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10800000">
            <a:off x="2987822" y="52444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800000">
            <a:off x="2344912" y="524442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a:off x="1691677" y="525979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10800000">
            <a:off x="1048767" y="5259793"/>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0800000">
            <a:off x="390374" y="52403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252536" y="524031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10800000">
            <a:off x="8167238" y="617215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10800000">
            <a:off x="7524328" y="6172150"/>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0800000">
            <a:off x="6871093" y="618751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6228183" y="6187516"/>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10800000">
            <a:off x="5580110" y="618053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10800000">
            <a:off x="4937200" y="618053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4283965" y="61958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3641055" y="61958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0800000">
            <a:off x="2987822" y="618053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10800000">
            <a:off x="2344912" y="6180531"/>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10800000">
            <a:off x="1691677" y="61958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10800000">
            <a:off x="1048767" y="6195897"/>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0800000">
            <a:off x="390374" y="617641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252536" y="6176415"/>
            <a:ext cx="1260121" cy="1002953"/>
          </a:xfrm>
          <a:prstGeom prst="rect">
            <a:avLst/>
          </a:prstGeom>
          <a:gradFill>
            <a:gsLst>
              <a:gs pos="41248">
                <a:srgbClr val="99FF66">
                  <a:lumMod val="0"/>
                  <a:lumOff val="100000"/>
                </a:srgbClr>
              </a:gs>
              <a:gs pos="38000">
                <a:srgbClr val="B2A5AC">
                  <a:alpha val="0"/>
                </a:srgbClr>
              </a:gs>
              <a:gs pos="0">
                <a:srgbClr val="66FF33"/>
              </a:gs>
              <a:gs pos="15000">
                <a:srgbClr val="4CAD03">
                  <a:alpha val="73000"/>
                </a:srgbClr>
              </a:gs>
              <a:gs pos="30000">
                <a:schemeClr val="accent1">
                  <a:tint val="66000"/>
                  <a:satMod val="160000"/>
                  <a:alpha val="0"/>
                </a:schemeClr>
              </a:gs>
              <a:gs pos="45000">
                <a:schemeClr val="accent1">
                  <a:tint val="23500"/>
                  <a:satMod val="160000"/>
                  <a:alpha val="0"/>
                </a:schemeClr>
              </a:gs>
            </a:gsLst>
            <a:path path="circle">
              <a:fillToRect r="100000" b="100000"/>
            </a:path>
          </a:gradFill>
          <a:ln>
            <a:noFill/>
          </a:ln>
          <a:effectLst/>
          <a:scene3d>
            <a:camera prst="isometricOffAxis1Top"/>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Rectángulo"/>
          <p:cNvSpPr/>
          <p:nvPr/>
        </p:nvSpPr>
        <p:spPr>
          <a:xfrm flipH="1">
            <a:off x="-63500" y="-2252786"/>
            <a:ext cx="9748068" cy="957706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52758101"/>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3500" fill="hold"/>
                                        <p:tgtEl>
                                          <p:spTgt spid="197"/>
                                        </p:tgtEl>
                                        <p:attrNameLst>
                                          <p:attrName>ppt_x</p:attrName>
                                        </p:attrNameLst>
                                      </p:cBhvr>
                                      <p:tavLst>
                                        <p:tav tm="0">
                                          <p:val>
                                            <p:strVal val="#ppt_x"/>
                                          </p:val>
                                        </p:tav>
                                        <p:tav tm="100000">
                                          <p:val>
                                            <p:strVal val="#ppt_x"/>
                                          </p:val>
                                        </p:tav>
                                      </p:tavLst>
                                    </p:anim>
                                    <p:anim calcmode="lin" valueType="num">
                                      <p:cBhvr additive="base">
                                        <p:cTn id="8" dur="3500" fill="hold"/>
                                        <p:tgtEl>
                                          <p:spTgt spid="1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98"/>
                                        </p:tgtEl>
                                        <p:attrNameLst>
                                          <p:attrName>style.visibility</p:attrName>
                                        </p:attrNameLst>
                                      </p:cBhvr>
                                      <p:to>
                                        <p:strVal val="visible"/>
                                      </p:to>
                                    </p:set>
                                    <p:anim calcmode="lin" valueType="num">
                                      <p:cBhvr additive="base">
                                        <p:cTn id="11" dur="3500" fill="hold"/>
                                        <p:tgtEl>
                                          <p:spTgt spid="198"/>
                                        </p:tgtEl>
                                        <p:attrNameLst>
                                          <p:attrName>ppt_x</p:attrName>
                                        </p:attrNameLst>
                                      </p:cBhvr>
                                      <p:tavLst>
                                        <p:tav tm="0">
                                          <p:val>
                                            <p:strVal val="#ppt_x"/>
                                          </p:val>
                                        </p:tav>
                                        <p:tav tm="100000">
                                          <p:val>
                                            <p:strVal val="#ppt_x"/>
                                          </p:val>
                                        </p:tav>
                                      </p:tavLst>
                                    </p:anim>
                                    <p:anim calcmode="lin" valueType="num">
                                      <p:cBhvr additive="base">
                                        <p:cTn id="12" dur="3500" fill="hold"/>
                                        <p:tgtEl>
                                          <p:spTgt spid="19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3500" fill="hold"/>
                                        <p:tgtEl>
                                          <p:spTgt spid="199"/>
                                        </p:tgtEl>
                                        <p:attrNameLst>
                                          <p:attrName>ppt_x</p:attrName>
                                        </p:attrNameLst>
                                      </p:cBhvr>
                                      <p:tavLst>
                                        <p:tav tm="0">
                                          <p:val>
                                            <p:strVal val="#ppt_x"/>
                                          </p:val>
                                        </p:tav>
                                        <p:tav tm="100000">
                                          <p:val>
                                            <p:strVal val="#ppt_x"/>
                                          </p:val>
                                        </p:tav>
                                      </p:tavLst>
                                    </p:anim>
                                    <p:anim calcmode="lin" valueType="num">
                                      <p:cBhvr additive="base">
                                        <p:cTn id="16" dur="3500" fill="hold"/>
                                        <p:tgtEl>
                                          <p:spTgt spid="19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3500" fill="hold"/>
                                        <p:tgtEl>
                                          <p:spTgt spid="200"/>
                                        </p:tgtEl>
                                        <p:attrNameLst>
                                          <p:attrName>ppt_x</p:attrName>
                                        </p:attrNameLst>
                                      </p:cBhvr>
                                      <p:tavLst>
                                        <p:tav tm="0">
                                          <p:val>
                                            <p:strVal val="#ppt_x"/>
                                          </p:val>
                                        </p:tav>
                                        <p:tav tm="100000">
                                          <p:val>
                                            <p:strVal val="#ppt_x"/>
                                          </p:val>
                                        </p:tav>
                                      </p:tavLst>
                                    </p:anim>
                                    <p:anim calcmode="lin" valueType="num">
                                      <p:cBhvr additive="base">
                                        <p:cTn id="20" dur="3500" fill="hold"/>
                                        <p:tgtEl>
                                          <p:spTgt spid="20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1"/>
                                        </p:tgtEl>
                                        <p:attrNameLst>
                                          <p:attrName>style.visibility</p:attrName>
                                        </p:attrNameLst>
                                      </p:cBhvr>
                                      <p:to>
                                        <p:strVal val="visible"/>
                                      </p:to>
                                    </p:set>
                                    <p:anim calcmode="lin" valueType="num">
                                      <p:cBhvr additive="base">
                                        <p:cTn id="23" dur="3500" fill="hold"/>
                                        <p:tgtEl>
                                          <p:spTgt spid="201"/>
                                        </p:tgtEl>
                                        <p:attrNameLst>
                                          <p:attrName>ppt_x</p:attrName>
                                        </p:attrNameLst>
                                      </p:cBhvr>
                                      <p:tavLst>
                                        <p:tav tm="0">
                                          <p:val>
                                            <p:strVal val="#ppt_x"/>
                                          </p:val>
                                        </p:tav>
                                        <p:tav tm="100000">
                                          <p:val>
                                            <p:strVal val="#ppt_x"/>
                                          </p:val>
                                        </p:tav>
                                      </p:tavLst>
                                    </p:anim>
                                    <p:anim calcmode="lin" valueType="num">
                                      <p:cBhvr additive="base">
                                        <p:cTn id="24" dur="3500" fill="hold"/>
                                        <p:tgtEl>
                                          <p:spTgt spid="20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2"/>
                                        </p:tgtEl>
                                        <p:attrNameLst>
                                          <p:attrName>style.visibility</p:attrName>
                                        </p:attrNameLst>
                                      </p:cBhvr>
                                      <p:to>
                                        <p:strVal val="visible"/>
                                      </p:to>
                                    </p:set>
                                    <p:anim calcmode="lin" valueType="num">
                                      <p:cBhvr additive="base">
                                        <p:cTn id="27" dur="3500" fill="hold"/>
                                        <p:tgtEl>
                                          <p:spTgt spid="202"/>
                                        </p:tgtEl>
                                        <p:attrNameLst>
                                          <p:attrName>ppt_x</p:attrName>
                                        </p:attrNameLst>
                                      </p:cBhvr>
                                      <p:tavLst>
                                        <p:tav tm="0">
                                          <p:val>
                                            <p:strVal val="#ppt_x"/>
                                          </p:val>
                                        </p:tav>
                                        <p:tav tm="100000">
                                          <p:val>
                                            <p:strVal val="#ppt_x"/>
                                          </p:val>
                                        </p:tav>
                                      </p:tavLst>
                                    </p:anim>
                                    <p:anim calcmode="lin" valueType="num">
                                      <p:cBhvr additive="base">
                                        <p:cTn id="28" dur="3500" fill="hold"/>
                                        <p:tgtEl>
                                          <p:spTgt spid="20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3"/>
                                        </p:tgtEl>
                                        <p:attrNameLst>
                                          <p:attrName>style.visibility</p:attrName>
                                        </p:attrNameLst>
                                      </p:cBhvr>
                                      <p:to>
                                        <p:strVal val="visible"/>
                                      </p:to>
                                    </p:set>
                                    <p:anim calcmode="lin" valueType="num">
                                      <p:cBhvr additive="base">
                                        <p:cTn id="31" dur="3500" fill="hold"/>
                                        <p:tgtEl>
                                          <p:spTgt spid="203"/>
                                        </p:tgtEl>
                                        <p:attrNameLst>
                                          <p:attrName>ppt_x</p:attrName>
                                        </p:attrNameLst>
                                      </p:cBhvr>
                                      <p:tavLst>
                                        <p:tav tm="0">
                                          <p:val>
                                            <p:strVal val="#ppt_x"/>
                                          </p:val>
                                        </p:tav>
                                        <p:tav tm="100000">
                                          <p:val>
                                            <p:strVal val="#ppt_x"/>
                                          </p:val>
                                        </p:tav>
                                      </p:tavLst>
                                    </p:anim>
                                    <p:anim calcmode="lin" valueType="num">
                                      <p:cBhvr additive="base">
                                        <p:cTn id="32" dur="3500" fill="hold"/>
                                        <p:tgtEl>
                                          <p:spTgt spid="20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
                                        </p:tgtEl>
                                        <p:attrNameLst>
                                          <p:attrName>style.visibility</p:attrName>
                                        </p:attrNameLst>
                                      </p:cBhvr>
                                      <p:to>
                                        <p:strVal val="visible"/>
                                      </p:to>
                                    </p:set>
                                    <p:anim calcmode="lin" valueType="num">
                                      <p:cBhvr additive="base">
                                        <p:cTn id="35" dur="3500" fill="hold"/>
                                        <p:tgtEl>
                                          <p:spTgt spid="204"/>
                                        </p:tgtEl>
                                        <p:attrNameLst>
                                          <p:attrName>ppt_x</p:attrName>
                                        </p:attrNameLst>
                                      </p:cBhvr>
                                      <p:tavLst>
                                        <p:tav tm="0">
                                          <p:val>
                                            <p:strVal val="#ppt_x"/>
                                          </p:val>
                                        </p:tav>
                                        <p:tav tm="100000">
                                          <p:val>
                                            <p:strVal val="#ppt_x"/>
                                          </p:val>
                                        </p:tav>
                                      </p:tavLst>
                                    </p:anim>
                                    <p:anim calcmode="lin" valueType="num">
                                      <p:cBhvr additive="base">
                                        <p:cTn id="36" dur="3500" fill="hold"/>
                                        <p:tgtEl>
                                          <p:spTgt spid="20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5"/>
                                        </p:tgtEl>
                                        <p:attrNameLst>
                                          <p:attrName>style.visibility</p:attrName>
                                        </p:attrNameLst>
                                      </p:cBhvr>
                                      <p:to>
                                        <p:strVal val="visible"/>
                                      </p:to>
                                    </p:set>
                                    <p:anim calcmode="lin" valueType="num">
                                      <p:cBhvr additive="base">
                                        <p:cTn id="39" dur="3500" fill="hold"/>
                                        <p:tgtEl>
                                          <p:spTgt spid="205"/>
                                        </p:tgtEl>
                                        <p:attrNameLst>
                                          <p:attrName>ppt_x</p:attrName>
                                        </p:attrNameLst>
                                      </p:cBhvr>
                                      <p:tavLst>
                                        <p:tav tm="0">
                                          <p:val>
                                            <p:strVal val="#ppt_x"/>
                                          </p:val>
                                        </p:tav>
                                        <p:tav tm="100000">
                                          <p:val>
                                            <p:strVal val="#ppt_x"/>
                                          </p:val>
                                        </p:tav>
                                      </p:tavLst>
                                    </p:anim>
                                    <p:anim calcmode="lin" valueType="num">
                                      <p:cBhvr additive="base">
                                        <p:cTn id="40" dur="3500" fill="hold"/>
                                        <p:tgtEl>
                                          <p:spTgt spid="20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6"/>
                                        </p:tgtEl>
                                        <p:attrNameLst>
                                          <p:attrName>style.visibility</p:attrName>
                                        </p:attrNameLst>
                                      </p:cBhvr>
                                      <p:to>
                                        <p:strVal val="visible"/>
                                      </p:to>
                                    </p:set>
                                    <p:anim calcmode="lin" valueType="num">
                                      <p:cBhvr additive="base">
                                        <p:cTn id="43" dur="3500" fill="hold"/>
                                        <p:tgtEl>
                                          <p:spTgt spid="206"/>
                                        </p:tgtEl>
                                        <p:attrNameLst>
                                          <p:attrName>ppt_x</p:attrName>
                                        </p:attrNameLst>
                                      </p:cBhvr>
                                      <p:tavLst>
                                        <p:tav tm="0">
                                          <p:val>
                                            <p:strVal val="#ppt_x"/>
                                          </p:val>
                                        </p:tav>
                                        <p:tav tm="100000">
                                          <p:val>
                                            <p:strVal val="#ppt_x"/>
                                          </p:val>
                                        </p:tav>
                                      </p:tavLst>
                                    </p:anim>
                                    <p:anim calcmode="lin" valueType="num">
                                      <p:cBhvr additive="base">
                                        <p:cTn id="44" dur="3500" fill="hold"/>
                                        <p:tgtEl>
                                          <p:spTgt spid="20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500" fill="hold"/>
                                        <p:tgtEl>
                                          <p:spTgt spid="207"/>
                                        </p:tgtEl>
                                        <p:attrNameLst>
                                          <p:attrName>ppt_x</p:attrName>
                                        </p:attrNameLst>
                                      </p:cBhvr>
                                      <p:tavLst>
                                        <p:tav tm="0">
                                          <p:val>
                                            <p:strVal val="#ppt_x"/>
                                          </p:val>
                                        </p:tav>
                                        <p:tav tm="100000">
                                          <p:val>
                                            <p:strVal val="#ppt_x"/>
                                          </p:val>
                                        </p:tav>
                                      </p:tavLst>
                                    </p:anim>
                                    <p:anim calcmode="lin" valueType="num">
                                      <p:cBhvr additive="base">
                                        <p:cTn id="48" dur="3500" fill="hold"/>
                                        <p:tgtEl>
                                          <p:spTgt spid="20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3500" fill="hold"/>
                                        <p:tgtEl>
                                          <p:spTgt spid="208"/>
                                        </p:tgtEl>
                                        <p:attrNameLst>
                                          <p:attrName>ppt_x</p:attrName>
                                        </p:attrNameLst>
                                      </p:cBhvr>
                                      <p:tavLst>
                                        <p:tav tm="0">
                                          <p:val>
                                            <p:strVal val="#ppt_x"/>
                                          </p:val>
                                        </p:tav>
                                        <p:tav tm="100000">
                                          <p:val>
                                            <p:strVal val="#ppt_x"/>
                                          </p:val>
                                        </p:tav>
                                      </p:tavLst>
                                    </p:anim>
                                    <p:anim calcmode="lin" valueType="num">
                                      <p:cBhvr additive="base">
                                        <p:cTn id="52" dur="35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3500" fill="hold"/>
                                        <p:tgtEl>
                                          <p:spTgt spid="209"/>
                                        </p:tgtEl>
                                        <p:attrNameLst>
                                          <p:attrName>ppt_x</p:attrName>
                                        </p:attrNameLst>
                                      </p:cBhvr>
                                      <p:tavLst>
                                        <p:tav tm="0">
                                          <p:val>
                                            <p:strVal val="#ppt_x"/>
                                          </p:val>
                                        </p:tav>
                                        <p:tav tm="100000">
                                          <p:val>
                                            <p:strVal val="#ppt_x"/>
                                          </p:val>
                                        </p:tav>
                                      </p:tavLst>
                                    </p:anim>
                                    <p:anim calcmode="lin" valueType="num">
                                      <p:cBhvr additive="base">
                                        <p:cTn id="56" dur="3500" fill="hold"/>
                                        <p:tgtEl>
                                          <p:spTgt spid="20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10"/>
                                        </p:tgtEl>
                                        <p:attrNameLst>
                                          <p:attrName>style.visibility</p:attrName>
                                        </p:attrNameLst>
                                      </p:cBhvr>
                                      <p:to>
                                        <p:strVal val="visible"/>
                                      </p:to>
                                    </p:set>
                                    <p:anim calcmode="lin" valueType="num">
                                      <p:cBhvr additive="base">
                                        <p:cTn id="59" dur="3500" fill="hold"/>
                                        <p:tgtEl>
                                          <p:spTgt spid="210"/>
                                        </p:tgtEl>
                                        <p:attrNameLst>
                                          <p:attrName>ppt_x</p:attrName>
                                        </p:attrNameLst>
                                      </p:cBhvr>
                                      <p:tavLst>
                                        <p:tav tm="0">
                                          <p:val>
                                            <p:strVal val="#ppt_x"/>
                                          </p:val>
                                        </p:tav>
                                        <p:tav tm="100000">
                                          <p:val>
                                            <p:strVal val="#ppt_x"/>
                                          </p:val>
                                        </p:tav>
                                      </p:tavLst>
                                    </p:anim>
                                    <p:anim calcmode="lin" valueType="num">
                                      <p:cBhvr additive="base">
                                        <p:cTn id="60" dur="3500" fill="hold"/>
                                        <p:tgtEl>
                                          <p:spTgt spid="21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11"/>
                                        </p:tgtEl>
                                        <p:attrNameLst>
                                          <p:attrName>style.visibility</p:attrName>
                                        </p:attrNameLst>
                                      </p:cBhvr>
                                      <p:to>
                                        <p:strVal val="visible"/>
                                      </p:to>
                                    </p:set>
                                    <p:anim calcmode="lin" valueType="num">
                                      <p:cBhvr additive="base">
                                        <p:cTn id="63" dur="3500" fill="hold"/>
                                        <p:tgtEl>
                                          <p:spTgt spid="211"/>
                                        </p:tgtEl>
                                        <p:attrNameLst>
                                          <p:attrName>ppt_x</p:attrName>
                                        </p:attrNameLst>
                                      </p:cBhvr>
                                      <p:tavLst>
                                        <p:tav tm="0">
                                          <p:val>
                                            <p:strVal val="#ppt_x"/>
                                          </p:val>
                                        </p:tav>
                                        <p:tav tm="100000">
                                          <p:val>
                                            <p:strVal val="#ppt_x"/>
                                          </p:val>
                                        </p:tav>
                                      </p:tavLst>
                                    </p:anim>
                                    <p:anim calcmode="lin" valueType="num">
                                      <p:cBhvr additive="base">
                                        <p:cTn id="64" dur="3500" fill="hold"/>
                                        <p:tgtEl>
                                          <p:spTgt spid="21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500" fill="hold"/>
                                        <p:tgtEl>
                                          <p:spTgt spid="212"/>
                                        </p:tgtEl>
                                        <p:attrNameLst>
                                          <p:attrName>ppt_x</p:attrName>
                                        </p:attrNameLst>
                                      </p:cBhvr>
                                      <p:tavLst>
                                        <p:tav tm="0">
                                          <p:val>
                                            <p:strVal val="#ppt_x"/>
                                          </p:val>
                                        </p:tav>
                                        <p:tav tm="100000">
                                          <p:val>
                                            <p:strVal val="#ppt_x"/>
                                          </p:val>
                                        </p:tav>
                                      </p:tavLst>
                                    </p:anim>
                                    <p:anim calcmode="lin" valueType="num">
                                      <p:cBhvr additive="base">
                                        <p:cTn id="68" dur="3500" fill="hold"/>
                                        <p:tgtEl>
                                          <p:spTgt spid="212"/>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3"/>
                                        </p:tgtEl>
                                        <p:attrNameLst>
                                          <p:attrName>style.visibility</p:attrName>
                                        </p:attrNameLst>
                                      </p:cBhvr>
                                      <p:to>
                                        <p:strVal val="visible"/>
                                      </p:to>
                                    </p:set>
                                    <p:anim calcmode="lin" valueType="num">
                                      <p:cBhvr additive="base">
                                        <p:cTn id="71" dur="3500" fill="hold"/>
                                        <p:tgtEl>
                                          <p:spTgt spid="213"/>
                                        </p:tgtEl>
                                        <p:attrNameLst>
                                          <p:attrName>ppt_x</p:attrName>
                                        </p:attrNameLst>
                                      </p:cBhvr>
                                      <p:tavLst>
                                        <p:tav tm="0">
                                          <p:val>
                                            <p:strVal val="#ppt_x"/>
                                          </p:val>
                                        </p:tav>
                                        <p:tav tm="100000">
                                          <p:val>
                                            <p:strVal val="#ppt_x"/>
                                          </p:val>
                                        </p:tav>
                                      </p:tavLst>
                                    </p:anim>
                                    <p:anim calcmode="lin" valueType="num">
                                      <p:cBhvr additive="base">
                                        <p:cTn id="72" dur="3500" fill="hold"/>
                                        <p:tgtEl>
                                          <p:spTgt spid="213"/>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14"/>
                                        </p:tgtEl>
                                        <p:attrNameLst>
                                          <p:attrName>style.visibility</p:attrName>
                                        </p:attrNameLst>
                                      </p:cBhvr>
                                      <p:to>
                                        <p:strVal val="visible"/>
                                      </p:to>
                                    </p:set>
                                    <p:anim calcmode="lin" valueType="num">
                                      <p:cBhvr additive="base">
                                        <p:cTn id="75" dur="3500" fill="hold"/>
                                        <p:tgtEl>
                                          <p:spTgt spid="214"/>
                                        </p:tgtEl>
                                        <p:attrNameLst>
                                          <p:attrName>ppt_x</p:attrName>
                                        </p:attrNameLst>
                                      </p:cBhvr>
                                      <p:tavLst>
                                        <p:tav tm="0">
                                          <p:val>
                                            <p:strVal val="#ppt_x"/>
                                          </p:val>
                                        </p:tav>
                                        <p:tav tm="100000">
                                          <p:val>
                                            <p:strVal val="#ppt_x"/>
                                          </p:val>
                                        </p:tav>
                                      </p:tavLst>
                                    </p:anim>
                                    <p:anim calcmode="lin" valueType="num">
                                      <p:cBhvr additive="base">
                                        <p:cTn id="76" dur="3500" fill="hold"/>
                                        <p:tgtEl>
                                          <p:spTgt spid="214"/>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3500" fill="hold"/>
                                        <p:tgtEl>
                                          <p:spTgt spid="215"/>
                                        </p:tgtEl>
                                        <p:attrNameLst>
                                          <p:attrName>ppt_x</p:attrName>
                                        </p:attrNameLst>
                                      </p:cBhvr>
                                      <p:tavLst>
                                        <p:tav tm="0">
                                          <p:val>
                                            <p:strVal val="#ppt_x"/>
                                          </p:val>
                                        </p:tav>
                                        <p:tav tm="100000">
                                          <p:val>
                                            <p:strVal val="#ppt_x"/>
                                          </p:val>
                                        </p:tav>
                                      </p:tavLst>
                                    </p:anim>
                                    <p:anim calcmode="lin" valueType="num">
                                      <p:cBhvr additive="base">
                                        <p:cTn id="80" dur="350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16"/>
                                        </p:tgtEl>
                                        <p:attrNameLst>
                                          <p:attrName>style.visibility</p:attrName>
                                        </p:attrNameLst>
                                      </p:cBhvr>
                                      <p:to>
                                        <p:strVal val="visible"/>
                                      </p:to>
                                    </p:set>
                                    <p:anim calcmode="lin" valueType="num">
                                      <p:cBhvr additive="base">
                                        <p:cTn id="83" dur="3500" fill="hold"/>
                                        <p:tgtEl>
                                          <p:spTgt spid="216"/>
                                        </p:tgtEl>
                                        <p:attrNameLst>
                                          <p:attrName>ppt_x</p:attrName>
                                        </p:attrNameLst>
                                      </p:cBhvr>
                                      <p:tavLst>
                                        <p:tav tm="0">
                                          <p:val>
                                            <p:strVal val="#ppt_x"/>
                                          </p:val>
                                        </p:tav>
                                        <p:tav tm="100000">
                                          <p:val>
                                            <p:strVal val="#ppt_x"/>
                                          </p:val>
                                        </p:tav>
                                      </p:tavLst>
                                    </p:anim>
                                    <p:anim calcmode="lin" valueType="num">
                                      <p:cBhvr additive="base">
                                        <p:cTn id="84" dur="3500" fill="hold"/>
                                        <p:tgtEl>
                                          <p:spTgt spid="216"/>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17"/>
                                        </p:tgtEl>
                                        <p:attrNameLst>
                                          <p:attrName>style.visibility</p:attrName>
                                        </p:attrNameLst>
                                      </p:cBhvr>
                                      <p:to>
                                        <p:strVal val="visible"/>
                                      </p:to>
                                    </p:set>
                                    <p:anim calcmode="lin" valueType="num">
                                      <p:cBhvr additive="base">
                                        <p:cTn id="87" dur="3500" fill="hold"/>
                                        <p:tgtEl>
                                          <p:spTgt spid="217"/>
                                        </p:tgtEl>
                                        <p:attrNameLst>
                                          <p:attrName>ppt_x</p:attrName>
                                        </p:attrNameLst>
                                      </p:cBhvr>
                                      <p:tavLst>
                                        <p:tav tm="0">
                                          <p:val>
                                            <p:strVal val="#ppt_x"/>
                                          </p:val>
                                        </p:tav>
                                        <p:tav tm="100000">
                                          <p:val>
                                            <p:strVal val="#ppt_x"/>
                                          </p:val>
                                        </p:tav>
                                      </p:tavLst>
                                    </p:anim>
                                    <p:anim calcmode="lin" valueType="num">
                                      <p:cBhvr additive="base">
                                        <p:cTn id="88" dur="3500" fill="hold"/>
                                        <p:tgtEl>
                                          <p:spTgt spid="217"/>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18"/>
                                        </p:tgtEl>
                                        <p:attrNameLst>
                                          <p:attrName>style.visibility</p:attrName>
                                        </p:attrNameLst>
                                      </p:cBhvr>
                                      <p:to>
                                        <p:strVal val="visible"/>
                                      </p:to>
                                    </p:set>
                                    <p:anim calcmode="lin" valueType="num">
                                      <p:cBhvr additive="base">
                                        <p:cTn id="91" dur="3500" fill="hold"/>
                                        <p:tgtEl>
                                          <p:spTgt spid="218"/>
                                        </p:tgtEl>
                                        <p:attrNameLst>
                                          <p:attrName>ppt_x</p:attrName>
                                        </p:attrNameLst>
                                      </p:cBhvr>
                                      <p:tavLst>
                                        <p:tav tm="0">
                                          <p:val>
                                            <p:strVal val="#ppt_x"/>
                                          </p:val>
                                        </p:tav>
                                        <p:tav tm="100000">
                                          <p:val>
                                            <p:strVal val="#ppt_x"/>
                                          </p:val>
                                        </p:tav>
                                      </p:tavLst>
                                    </p:anim>
                                    <p:anim calcmode="lin" valueType="num">
                                      <p:cBhvr additive="base">
                                        <p:cTn id="92" dur="3500" fill="hold"/>
                                        <p:tgtEl>
                                          <p:spTgt spid="21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19"/>
                                        </p:tgtEl>
                                        <p:attrNameLst>
                                          <p:attrName>style.visibility</p:attrName>
                                        </p:attrNameLst>
                                      </p:cBhvr>
                                      <p:to>
                                        <p:strVal val="visible"/>
                                      </p:to>
                                    </p:set>
                                    <p:anim calcmode="lin" valueType="num">
                                      <p:cBhvr additive="base">
                                        <p:cTn id="95" dur="3500" fill="hold"/>
                                        <p:tgtEl>
                                          <p:spTgt spid="219"/>
                                        </p:tgtEl>
                                        <p:attrNameLst>
                                          <p:attrName>ppt_x</p:attrName>
                                        </p:attrNameLst>
                                      </p:cBhvr>
                                      <p:tavLst>
                                        <p:tav tm="0">
                                          <p:val>
                                            <p:strVal val="#ppt_x"/>
                                          </p:val>
                                        </p:tav>
                                        <p:tav tm="100000">
                                          <p:val>
                                            <p:strVal val="#ppt_x"/>
                                          </p:val>
                                        </p:tav>
                                      </p:tavLst>
                                    </p:anim>
                                    <p:anim calcmode="lin" valueType="num">
                                      <p:cBhvr additive="base">
                                        <p:cTn id="96" dur="3500" fill="hold"/>
                                        <p:tgtEl>
                                          <p:spTgt spid="219"/>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220"/>
                                        </p:tgtEl>
                                        <p:attrNameLst>
                                          <p:attrName>style.visibility</p:attrName>
                                        </p:attrNameLst>
                                      </p:cBhvr>
                                      <p:to>
                                        <p:strVal val="visible"/>
                                      </p:to>
                                    </p:set>
                                    <p:anim calcmode="lin" valueType="num">
                                      <p:cBhvr additive="base">
                                        <p:cTn id="99" dur="3500" fill="hold"/>
                                        <p:tgtEl>
                                          <p:spTgt spid="220"/>
                                        </p:tgtEl>
                                        <p:attrNameLst>
                                          <p:attrName>ppt_x</p:attrName>
                                        </p:attrNameLst>
                                      </p:cBhvr>
                                      <p:tavLst>
                                        <p:tav tm="0">
                                          <p:val>
                                            <p:strVal val="#ppt_x"/>
                                          </p:val>
                                        </p:tav>
                                        <p:tav tm="100000">
                                          <p:val>
                                            <p:strVal val="#ppt_x"/>
                                          </p:val>
                                        </p:tav>
                                      </p:tavLst>
                                    </p:anim>
                                    <p:anim calcmode="lin" valueType="num">
                                      <p:cBhvr additive="base">
                                        <p:cTn id="100" dur="3500" fill="hold"/>
                                        <p:tgtEl>
                                          <p:spTgt spid="220"/>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221"/>
                                        </p:tgtEl>
                                        <p:attrNameLst>
                                          <p:attrName>style.visibility</p:attrName>
                                        </p:attrNameLst>
                                      </p:cBhvr>
                                      <p:to>
                                        <p:strVal val="visible"/>
                                      </p:to>
                                    </p:set>
                                    <p:anim calcmode="lin" valueType="num">
                                      <p:cBhvr additive="base">
                                        <p:cTn id="103" dur="3500" fill="hold"/>
                                        <p:tgtEl>
                                          <p:spTgt spid="221"/>
                                        </p:tgtEl>
                                        <p:attrNameLst>
                                          <p:attrName>ppt_x</p:attrName>
                                        </p:attrNameLst>
                                      </p:cBhvr>
                                      <p:tavLst>
                                        <p:tav tm="0">
                                          <p:val>
                                            <p:strVal val="#ppt_x"/>
                                          </p:val>
                                        </p:tav>
                                        <p:tav tm="100000">
                                          <p:val>
                                            <p:strVal val="#ppt_x"/>
                                          </p:val>
                                        </p:tav>
                                      </p:tavLst>
                                    </p:anim>
                                    <p:anim calcmode="lin" valueType="num">
                                      <p:cBhvr additive="base">
                                        <p:cTn id="104" dur="3500" fill="hold"/>
                                        <p:tgtEl>
                                          <p:spTgt spid="221"/>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3500" fill="hold"/>
                                        <p:tgtEl>
                                          <p:spTgt spid="222"/>
                                        </p:tgtEl>
                                        <p:attrNameLst>
                                          <p:attrName>ppt_x</p:attrName>
                                        </p:attrNameLst>
                                      </p:cBhvr>
                                      <p:tavLst>
                                        <p:tav tm="0">
                                          <p:val>
                                            <p:strVal val="#ppt_x"/>
                                          </p:val>
                                        </p:tav>
                                        <p:tav tm="100000">
                                          <p:val>
                                            <p:strVal val="#ppt_x"/>
                                          </p:val>
                                        </p:tav>
                                      </p:tavLst>
                                    </p:anim>
                                    <p:anim calcmode="lin" valueType="num">
                                      <p:cBhvr additive="base">
                                        <p:cTn id="108" dur="3500" fill="hold"/>
                                        <p:tgtEl>
                                          <p:spTgt spid="222"/>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23"/>
                                        </p:tgtEl>
                                        <p:attrNameLst>
                                          <p:attrName>style.visibility</p:attrName>
                                        </p:attrNameLst>
                                      </p:cBhvr>
                                      <p:to>
                                        <p:strVal val="visible"/>
                                      </p:to>
                                    </p:set>
                                    <p:anim calcmode="lin" valueType="num">
                                      <p:cBhvr additive="base">
                                        <p:cTn id="111" dur="3500" fill="hold"/>
                                        <p:tgtEl>
                                          <p:spTgt spid="223"/>
                                        </p:tgtEl>
                                        <p:attrNameLst>
                                          <p:attrName>ppt_x</p:attrName>
                                        </p:attrNameLst>
                                      </p:cBhvr>
                                      <p:tavLst>
                                        <p:tav tm="0">
                                          <p:val>
                                            <p:strVal val="#ppt_x"/>
                                          </p:val>
                                        </p:tav>
                                        <p:tav tm="100000">
                                          <p:val>
                                            <p:strVal val="#ppt_x"/>
                                          </p:val>
                                        </p:tav>
                                      </p:tavLst>
                                    </p:anim>
                                    <p:anim calcmode="lin" valueType="num">
                                      <p:cBhvr additive="base">
                                        <p:cTn id="112" dur="3500" fill="hold"/>
                                        <p:tgtEl>
                                          <p:spTgt spid="22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4"/>
                                        </p:tgtEl>
                                        <p:attrNameLst>
                                          <p:attrName>style.visibility</p:attrName>
                                        </p:attrNameLst>
                                      </p:cBhvr>
                                      <p:to>
                                        <p:strVal val="visible"/>
                                      </p:to>
                                    </p:set>
                                    <p:anim calcmode="lin" valueType="num">
                                      <p:cBhvr additive="base">
                                        <p:cTn id="115" dur="3500" fill="hold"/>
                                        <p:tgtEl>
                                          <p:spTgt spid="224"/>
                                        </p:tgtEl>
                                        <p:attrNameLst>
                                          <p:attrName>ppt_x</p:attrName>
                                        </p:attrNameLst>
                                      </p:cBhvr>
                                      <p:tavLst>
                                        <p:tav tm="0">
                                          <p:val>
                                            <p:strVal val="#ppt_x"/>
                                          </p:val>
                                        </p:tav>
                                        <p:tav tm="100000">
                                          <p:val>
                                            <p:strVal val="#ppt_x"/>
                                          </p:val>
                                        </p:tav>
                                      </p:tavLst>
                                    </p:anim>
                                    <p:anim calcmode="lin" valueType="num">
                                      <p:cBhvr additive="base">
                                        <p:cTn id="116" dur="3500" fill="hold"/>
                                        <p:tgtEl>
                                          <p:spTgt spid="224"/>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225"/>
                                        </p:tgtEl>
                                        <p:attrNameLst>
                                          <p:attrName>style.visibility</p:attrName>
                                        </p:attrNameLst>
                                      </p:cBhvr>
                                      <p:to>
                                        <p:strVal val="visible"/>
                                      </p:to>
                                    </p:set>
                                    <p:anim calcmode="lin" valueType="num">
                                      <p:cBhvr additive="base">
                                        <p:cTn id="119" dur="3500" fill="hold"/>
                                        <p:tgtEl>
                                          <p:spTgt spid="225"/>
                                        </p:tgtEl>
                                        <p:attrNameLst>
                                          <p:attrName>ppt_x</p:attrName>
                                        </p:attrNameLst>
                                      </p:cBhvr>
                                      <p:tavLst>
                                        <p:tav tm="0">
                                          <p:val>
                                            <p:strVal val="#ppt_x"/>
                                          </p:val>
                                        </p:tav>
                                        <p:tav tm="100000">
                                          <p:val>
                                            <p:strVal val="#ppt_x"/>
                                          </p:val>
                                        </p:tav>
                                      </p:tavLst>
                                    </p:anim>
                                    <p:anim calcmode="lin" valueType="num">
                                      <p:cBhvr additive="base">
                                        <p:cTn id="120" dur="3500" fill="hold"/>
                                        <p:tgtEl>
                                          <p:spTgt spid="225"/>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6"/>
                                        </p:tgtEl>
                                        <p:attrNameLst>
                                          <p:attrName>style.visibility</p:attrName>
                                        </p:attrNameLst>
                                      </p:cBhvr>
                                      <p:to>
                                        <p:strVal val="visible"/>
                                      </p:to>
                                    </p:set>
                                    <p:anim calcmode="lin" valueType="num">
                                      <p:cBhvr additive="base">
                                        <p:cTn id="123" dur="3500" fill="hold"/>
                                        <p:tgtEl>
                                          <p:spTgt spid="226"/>
                                        </p:tgtEl>
                                        <p:attrNameLst>
                                          <p:attrName>ppt_x</p:attrName>
                                        </p:attrNameLst>
                                      </p:cBhvr>
                                      <p:tavLst>
                                        <p:tav tm="0">
                                          <p:val>
                                            <p:strVal val="#ppt_x"/>
                                          </p:val>
                                        </p:tav>
                                        <p:tav tm="100000">
                                          <p:val>
                                            <p:strVal val="#ppt_x"/>
                                          </p:val>
                                        </p:tav>
                                      </p:tavLst>
                                    </p:anim>
                                    <p:anim calcmode="lin" valueType="num">
                                      <p:cBhvr additive="base">
                                        <p:cTn id="124" dur="3500" fill="hold"/>
                                        <p:tgtEl>
                                          <p:spTgt spid="226"/>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27"/>
                                        </p:tgtEl>
                                        <p:attrNameLst>
                                          <p:attrName>style.visibility</p:attrName>
                                        </p:attrNameLst>
                                      </p:cBhvr>
                                      <p:to>
                                        <p:strVal val="visible"/>
                                      </p:to>
                                    </p:set>
                                    <p:anim calcmode="lin" valueType="num">
                                      <p:cBhvr additive="base">
                                        <p:cTn id="127" dur="3500" fill="hold"/>
                                        <p:tgtEl>
                                          <p:spTgt spid="227"/>
                                        </p:tgtEl>
                                        <p:attrNameLst>
                                          <p:attrName>ppt_x</p:attrName>
                                        </p:attrNameLst>
                                      </p:cBhvr>
                                      <p:tavLst>
                                        <p:tav tm="0">
                                          <p:val>
                                            <p:strVal val="#ppt_x"/>
                                          </p:val>
                                        </p:tav>
                                        <p:tav tm="100000">
                                          <p:val>
                                            <p:strVal val="#ppt_x"/>
                                          </p:val>
                                        </p:tav>
                                      </p:tavLst>
                                    </p:anim>
                                    <p:anim calcmode="lin" valueType="num">
                                      <p:cBhvr additive="base">
                                        <p:cTn id="128" dur="3500" fill="hold"/>
                                        <p:tgtEl>
                                          <p:spTgt spid="22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28"/>
                                        </p:tgtEl>
                                        <p:attrNameLst>
                                          <p:attrName>style.visibility</p:attrName>
                                        </p:attrNameLst>
                                      </p:cBhvr>
                                      <p:to>
                                        <p:strVal val="visible"/>
                                      </p:to>
                                    </p:set>
                                    <p:anim calcmode="lin" valueType="num">
                                      <p:cBhvr additive="base">
                                        <p:cTn id="131" dur="3500" fill="hold"/>
                                        <p:tgtEl>
                                          <p:spTgt spid="228"/>
                                        </p:tgtEl>
                                        <p:attrNameLst>
                                          <p:attrName>ppt_x</p:attrName>
                                        </p:attrNameLst>
                                      </p:cBhvr>
                                      <p:tavLst>
                                        <p:tav tm="0">
                                          <p:val>
                                            <p:strVal val="#ppt_x"/>
                                          </p:val>
                                        </p:tav>
                                        <p:tav tm="100000">
                                          <p:val>
                                            <p:strVal val="#ppt_x"/>
                                          </p:val>
                                        </p:tav>
                                      </p:tavLst>
                                    </p:anim>
                                    <p:anim calcmode="lin" valueType="num">
                                      <p:cBhvr additive="base">
                                        <p:cTn id="132" dur="3500" fill="hold"/>
                                        <p:tgtEl>
                                          <p:spTgt spid="22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229"/>
                                        </p:tgtEl>
                                        <p:attrNameLst>
                                          <p:attrName>style.visibility</p:attrName>
                                        </p:attrNameLst>
                                      </p:cBhvr>
                                      <p:to>
                                        <p:strVal val="visible"/>
                                      </p:to>
                                    </p:set>
                                    <p:anim calcmode="lin" valueType="num">
                                      <p:cBhvr additive="base">
                                        <p:cTn id="135" dur="3500" fill="hold"/>
                                        <p:tgtEl>
                                          <p:spTgt spid="229"/>
                                        </p:tgtEl>
                                        <p:attrNameLst>
                                          <p:attrName>ppt_x</p:attrName>
                                        </p:attrNameLst>
                                      </p:cBhvr>
                                      <p:tavLst>
                                        <p:tav tm="0">
                                          <p:val>
                                            <p:strVal val="#ppt_x"/>
                                          </p:val>
                                        </p:tav>
                                        <p:tav tm="100000">
                                          <p:val>
                                            <p:strVal val="#ppt_x"/>
                                          </p:val>
                                        </p:tav>
                                      </p:tavLst>
                                    </p:anim>
                                    <p:anim calcmode="lin" valueType="num">
                                      <p:cBhvr additive="base">
                                        <p:cTn id="136" dur="3500" fill="hold"/>
                                        <p:tgtEl>
                                          <p:spTgt spid="22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30"/>
                                        </p:tgtEl>
                                        <p:attrNameLst>
                                          <p:attrName>style.visibility</p:attrName>
                                        </p:attrNameLst>
                                      </p:cBhvr>
                                      <p:to>
                                        <p:strVal val="visible"/>
                                      </p:to>
                                    </p:set>
                                    <p:anim calcmode="lin" valueType="num">
                                      <p:cBhvr additive="base">
                                        <p:cTn id="139" dur="3500" fill="hold"/>
                                        <p:tgtEl>
                                          <p:spTgt spid="230"/>
                                        </p:tgtEl>
                                        <p:attrNameLst>
                                          <p:attrName>ppt_x</p:attrName>
                                        </p:attrNameLst>
                                      </p:cBhvr>
                                      <p:tavLst>
                                        <p:tav tm="0">
                                          <p:val>
                                            <p:strVal val="#ppt_x"/>
                                          </p:val>
                                        </p:tav>
                                        <p:tav tm="100000">
                                          <p:val>
                                            <p:strVal val="#ppt_x"/>
                                          </p:val>
                                        </p:tav>
                                      </p:tavLst>
                                    </p:anim>
                                    <p:anim calcmode="lin" valueType="num">
                                      <p:cBhvr additive="base">
                                        <p:cTn id="140" dur="3500" fill="hold"/>
                                        <p:tgtEl>
                                          <p:spTgt spid="23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231"/>
                                        </p:tgtEl>
                                        <p:attrNameLst>
                                          <p:attrName>style.visibility</p:attrName>
                                        </p:attrNameLst>
                                      </p:cBhvr>
                                      <p:to>
                                        <p:strVal val="visible"/>
                                      </p:to>
                                    </p:set>
                                    <p:anim calcmode="lin" valueType="num">
                                      <p:cBhvr additive="base">
                                        <p:cTn id="143" dur="3500" fill="hold"/>
                                        <p:tgtEl>
                                          <p:spTgt spid="231"/>
                                        </p:tgtEl>
                                        <p:attrNameLst>
                                          <p:attrName>ppt_x</p:attrName>
                                        </p:attrNameLst>
                                      </p:cBhvr>
                                      <p:tavLst>
                                        <p:tav tm="0">
                                          <p:val>
                                            <p:strVal val="#ppt_x"/>
                                          </p:val>
                                        </p:tav>
                                        <p:tav tm="100000">
                                          <p:val>
                                            <p:strVal val="#ppt_x"/>
                                          </p:val>
                                        </p:tav>
                                      </p:tavLst>
                                    </p:anim>
                                    <p:anim calcmode="lin" valueType="num">
                                      <p:cBhvr additive="base">
                                        <p:cTn id="144" dur="3500" fill="hold"/>
                                        <p:tgtEl>
                                          <p:spTgt spid="23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232"/>
                                        </p:tgtEl>
                                        <p:attrNameLst>
                                          <p:attrName>style.visibility</p:attrName>
                                        </p:attrNameLst>
                                      </p:cBhvr>
                                      <p:to>
                                        <p:strVal val="visible"/>
                                      </p:to>
                                    </p:set>
                                    <p:anim calcmode="lin" valueType="num">
                                      <p:cBhvr additive="base">
                                        <p:cTn id="147" dur="3500" fill="hold"/>
                                        <p:tgtEl>
                                          <p:spTgt spid="232"/>
                                        </p:tgtEl>
                                        <p:attrNameLst>
                                          <p:attrName>ppt_x</p:attrName>
                                        </p:attrNameLst>
                                      </p:cBhvr>
                                      <p:tavLst>
                                        <p:tav tm="0">
                                          <p:val>
                                            <p:strVal val="#ppt_x"/>
                                          </p:val>
                                        </p:tav>
                                        <p:tav tm="100000">
                                          <p:val>
                                            <p:strVal val="#ppt_x"/>
                                          </p:val>
                                        </p:tav>
                                      </p:tavLst>
                                    </p:anim>
                                    <p:anim calcmode="lin" valueType="num">
                                      <p:cBhvr additive="base">
                                        <p:cTn id="148" dur="3500" fill="hold"/>
                                        <p:tgtEl>
                                          <p:spTgt spid="23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233"/>
                                        </p:tgtEl>
                                        <p:attrNameLst>
                                          <p:attrName>style.visibility</p:attrName>
                                        </p:attrNameLst>
                                      </p:cBhvr>
                                      <p:to>
                                        <p:strVal val="visible"/>
                                      </p:to>
                                    </p:set>
                                    <p:anim calcmode="lin" valueType="num">
                                      <p:cBhvr additive="base">
                                        <p:cTn id="151" dur="3500" fill="hold"/>
                                        <p:tgtEl>
                                          <p:spTgt spid="233"/>
                                        </p:tgtEl>
                                        <p:attrNameLst>
                                          <p:attrName>ppt_x</p:attrName>
                                        </p:attrNameLst>
                                      </p:cBhvr>
                                      <p:tavLst>
                                        <p:tav tm="0">
                                          <p:val>
                                            <p:strVal val="#ppt_x"/>
                                          </p:val>
                                        </p:tav>
                                        <p:tav tm="100000">
                                          <p:val>
                                            <p:strVal val="#ppt_x"/>
                                          </p:val>
                                        </p:tav>
                                      </p:tavLst>
                                    </p:anim>
                                    <p:anim calcmode="lin" valueType="num">
                                      <p:cBhvr additive="base">
                                        <p:cTn id="152" dur="3500" fill="hold"/>
                                        <p:tgtEl>
                                          <p:spTgt spid="23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3500" fill="hold"/>
                                        <p:tgtEl>
                                          <p:spTgt spid="234"/>
                                        </p:tgtEl>
                                        <p:attrNameLst>
                                          <p:attrName>ppt_x</p:attrName>
                                        </p:attrNameLst>
                                      </p:cBhvr>
                                      <p:tavLst>
                                        <p:tav tm="0">
                                          <p:val>
                                            <p:strVal val="#ppt_x"/>
                                          </p:val>
                                        </p:tav>
                                        <p:tav tm="100000">
                                          <p:val>
                                            <p:strVal val="#ppt_x"/>
                                          </p:val>
                                        </p:tav>
                                      </p:tavLst>
                                    </p:anim>
                                    <p:anim calcmode="lin" valueType="num">
                                      <p:cBhvr additive="base">
                                        <p:cTn id="156" dur="3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35"/>
                                        </p:tgtEl>
                                        <p:attrNameLst>
                                          <p:attrName>style.visibility</p:attrName>
                                        </p:attrNameLst>
                                      </p:cBhvr>
                                      <p:to>
                                        <p:strVal val="visible"/>
                                      </p:to>
                                    </p:set>
                                    <p:anim calcmode="lin" valueType="num">
                                      <p:cBhvr additive="base">
                                        <p:cTn id="159" dur="3500" fill="hold"/>
                                        <p:tgtEl>
                                          <p:spTgt spid="235"/>
                                        </p:tgtEl>
                                        <p:attrNameLst>
                                          <p:attrName>ppt_x</p:attrName>
                                        </p:attrNameLst>
                                      </p:cBhvr>
                                      <p:tavLst>
                                        <p:tav tm="0">
                                          <p:val>
                                            <p:strVal val="#ppt_x"/>
                                          </p:val>
                                        </p:tav>
                                        <p:tav tm="100000">
                                          <p:val>
                                            <p:strVal val="#ppt_x"/>
                                          </p:val>
                                        </p:tav>
                                      </p:tavLst>
                                    </p:anim>
                                    <p:anim calcmode="lin" valueType="num">
                                      <p:cBhvr additive="base">
                                        <p:cTn id="160" dur="3500" fill="hold"/>
                                        <p:tgtEl>
                                          <p:spTgt spid="23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36"/>
                                        </p:tgtEl>
                                        <p:attrNameLst>
                                          <p:attrName>style.visibility</p:attrName>
                                        </p:attrNameLst>
                                      </p:cBhvr>
                                      <p:to>
                                        <p:strVal val="visible"/>
                                      </p:to>
                                    </p:set>
                                    <p:anim calcmode="lin" valueType="num">
                                      <p:cBhvr additive="base">
                                        <p:cTn id="163" dur="3500" fill="hold"/>
                                        <p:tgtEl>
                                          <p:spTgt spid="236"/>
                                        </p:tgtEl>
                                        <p:attrNameLst>
                                          <p:attrName>ppt_x</p:attrName>
                                        </p:attrNameLst>
                                      </p:cBhvr>
                                      <p:tavLst>
                                        <p:tav tm="0">
                                          <p:val>
                                            <p:strVal val="#ppt_x"/>
                                          </p:val>
                                        </p:tav>
                                        <p:tav tm="100000">
                                          <p:val>
                                            <p:strVal val="#ppt_x"/>
                                          </p:val>
                                        </p:tav>
                                      </p:tavLst>
                                    </p:anim>
                                    <p:anim calcmode="lin" valueType="num">
                                      <p:cBhvr additive="base">
                                        <p:cTn id="164" dur="3500" fill="hold"/>
                                        <p:tgtEl>
                                          <p:spTgt spid="23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237"/>
                                        </p:tgtEl>
                                        <p:attrNameLst>
                                          <p:attrName>style.visibility</p:attrName>
                                        </p:attrNameLst>
                                      </p:cBhvr>
                                      <p:to>
                                        <p:strVal val="visible"/>
                                      </p:to>
                                    </p:set>
                                    <p:anim calcmode="lin" valueType="num">
                                      <p:cBhvr additive="base">
                                        <p:cTn id="167" dur="3500" fill="hold"/>
                                        <p:tgtEl>
                                          <p:spTgt spid="237"/>
                                        </p:tgtEl>
                                        <p:attrNameLst>
                                          <p:attrName>ppt_x</p:attrName>
                                        </p:attrNameLst>
                                      </p:cBhvr>
                                      <p:tavLst>
                                        <p:tav tm="0">
                                          <p:val>
                                            <p:strVal val="#ppt_x"/>
                                          </p:val>
                                        </p:tav>
                                        <p:tav tm="100000">
                                          <p:val>
                                            <p:strVal val="#ppt_x"/>
                                          </p:val>
                                        </p:tav>
                                      </p:tavLst>
                                    </p:anim>
                                    <p:anim calcmode="lin" valueType="num">
                                      <p:cBhvr additive="base">
                                        <p:cTn id="168" dur="3500" fill="hold"/>
                                        <p:tgtEl>
                                          <p:spTgt spid="23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238"/>
                                        </p:tgtEl>
                                        <p:attrNameLst>
                                          <p:attrName>style.visibility</p:attrName>
                                        </p:attrNameLst>
                                      </p:cBhvr>
                                      <p:to>
                                        <p:strVal val="visible"/>
                                      </p:to>
                                    </p:set>
                                    <p:anim calcmode="lin" valueType="num">
                                      <p:cBhvr additive="base">
                                        <p:cTn id="171" dur="3500" fill="hold"/>
                                        <p:tgtEl>
                                          <p:spTgt spid="238"/>
                                        </p:tgtEl>
                                        <p:attrNameLst>
                                          <p:attrName>ppt_x</p:attrName>
                                        </p:attrNameLst>
                                      </p:cBhvr>
                                      <p:tavLst>
                                        <p:tav tm="0">
                                          <p:val>
                                            <p:strVal val="#ppt_x"/>
                                          </p:val>
                                        </p:tav>
                                        <p:tav tm="100000">
                                          <p:val>
                                            <p:strVal val="#ppt_x"/>
                                          </p:val>
                                        </p:tav>
                                      </p:tavLst>
                                    </p:anim>
                                    <p:anim calcmode="lin" valueType="num">
                                      <p:cBhvr additive="base">
                                        <p:cTn id="172" dur="3500" fill="hold"/>
                                        <p:tgtEl>
                                          <p:spTgt spid="238"/>
                                        </p:tgtEl>
                                        <p:attrNameLst>
                                          <p:attrName>ppt_y</p:attrName>
                                        </p:attrNameLst>
                                      </p:cBhvr>
                                      <p:tavLst>
                                        <p:tav tm="0">
                                          <p:val>
                                            <p:strVal val="1+#ppt_h/2"/>
                                          </p:val>
                                        </p:tav>
                                        <p:tav tm="100000">
                                          <p:val>
                                            <p:strVal val="#ppt_y"/>
                                          </p:val>
                                        </p:tav>
                                      </p:tavLst>
                                    </p:anim>
                                  </p:childTnLst>
                                </p:cTn>
                              </p:par>
                              <p:par>
                                <p:cTn id="173" presetID="2" presetClass="entr" presetSubtype="1" fill="hold" grpId="0" nodeType="withEffect">
                                  <p:stCondLst>
                                    <p:cond delay="0"/>
                                  </p:stCondLst>
                                  <p:childTnLst>
                                    <p:set>
                                      <p:cBhvr>
                                        <p:cTn id="174" dur="1" fill="hold">
                                          <p:stCondLst>
                                            <p:cond delay="0"/>
                                          </p:stCondLst>
                                        </p:cTn>
                                        <p:tgtEl>
                                          <p:spTgt spid="3"/>
                                        </p:tgtEl>
                                        <p:attrNameLst>
                                          <p:attrName>style.visibility</p:attrName>
                                        </p:attrNameLst>
                                      </p:cBhvr>
                                      <p:to>
                                        <p:strVal val="visible"/>
                                      </p:to>
                                    </p:set>
                                    <p:anim calcmode="lin" valueType="num">
                                      <p:cBhvr additive="base">
                                        <p:cTn id="175" dur="3500" fill="hold"/>
                                        <p:tgtEl>
                                          <p:spTgt spid="3"/>
                                        </p:tgtEl>
                                        <p:attrNameLst>
                                          <p:attrName>ppt_x</p:attrName>
                                        </p:attrNameLst>
                                      </p:cBhvr>
                                      <p:tavLst>
                                        <p:tav tm="0">
                                          <p:val>
                                            <p:strVal val="#ppt_x"/>
                                          </p:val>
                                        </p:tav>
                                        <p:tav tm="100000">
                                          <p:val>
                                            <p:strVal val="#ppt_x"/>
                                          </p:val>
                                        </p:tav>
                                      </p:tavLst>
                                    </p:anim>
                                    <p:anim calcmode="lin" valueType="num">
                                      <p:cBhvr additive="base">
                                        <p:cTn id="176" dur="3500" fill="hold"/>
                                        <p:tgtEl>
                                          <p:spTgt spid="3"/>
                                        </p:tgtEl>
                                        <p:attrNameLst>
                                          <p:attrName>ppt_y</p:attrName>
                                        </p:attrNameLst>
                                      </p:cBhvr>
                                      <p:tavLst>
                                        <p:tav tm="0">
                                          <p:val>
                                            <p:strVal val="0-#ppt_h/2"/>
                                          </p:val>
                                        </p:tav>
                                        <p:tav tm="100000">
                                          <p:val>
                                            <p:strVal val="#ppt_y"/>
                                          </p:val>
                                        </p:tav>
                                      </p:tavLst>
                                    </p:anim>
                                  </p:childTnLst>
                                </p:cTn>
                              </p:par>
                              <p:par>
                                <p:cTn id="177" presetID="2" presetClass="entr" presetSubtype="1" fill="hold" grpId="0" nodeType="withEffect">
                                  <p:stCondLst>
                                    <p:cond delay="0"/>
                                  </p:stCondLst>
                                  <p:childTnLst>
                                    <p:set>
                                      <p:cBhvr>
                                        <p:cTn id="178" dur="1" fill="hold">
                                          <p:stCondLst>
                                            <p:cond delay="0"/>
                                          </p:stCondLst>
                                        </p:cTn>
                                        <p:tgtEl>
                                          <p:spTgt spid="4"/>
                                        </p:tgtEl>
                                        <p:attrNameLst>
                                          <p:attrName>style.visibility</p:attrName>
                                        </p:attrNameLst>
                                      </p:cBhvr>
                                      <p:to>
                                        <p:strVal val="visible"/>
                                      </p:to>
                                    </p:set>
                                    <p:anim calcmode="lin" valueType="num">
                                      <p:cBhvr additive="base">
                                        <p:cTn id="179" dur="3500" fill="hold"/>
                                        <p:tgtEl>
                                          <p:spTgt spid="4"/>
                                        </p:tgtEl>
                                        <p:attrNameLst>
                                          <p:attrName>ppt_x</p:attrName>
                                        </p:attrNameLst>
                                      </p:cBhvr>
                                      <p:tavLst>
                                        <p:tav tm="0">
                                          <p:val>
                                            <p:strVal val="#ppt_x"/>
                                          </p:val>
                                        </p:tav>
                                        <p:tav tm="100000">
                                          <p:val>
                                            <p:strVal val="#ppt_x"/>
                                          </p:val>
                                        </p:tav>
                                      </p:tavLst>
                                    </p:anim>
                                    <p:anim calcmode="lin" valueType="num">
                                      <p:cBhvr additive="base">
                                        <p:cTn id="180" dur="3500" fill="hold"/>
                                        <p:tgtEl>
                                          <p:spTgt spid="4"/>
                                        </p:tgtEl>
                                        <p:attrNameLst>
                                          <p:attrName>ppt_y</p:attrName>
                                        </p:attrNameLst>
                                      </p:cBhvr>
                                      <p:tavLst>
                                        <p:tav tm="0">
                                          <p:val>
                                            <p:strVal val="0-#ppt_h/2"/>
                                          </p:val>
                                        </p:tav>
                                        <p:tav tm="100000">
                                          <p:val>
                                            <p:strVal val="#ppt_y"/>
                                          </p:val>
                                        </p:tav>
                                      </p:tavLst>
                                    </p:anim>
                                  </p:childTnLst>
                                </p:cTn>
                              </p:par>
                              <p:par>
                                <p:cTn id="181" presetID="2" presetClass="entr" presetSubtype="1" fill="hold" grpId="0" nodeType="withEffect">
                                  <p:stCondLst>
                                    <p:cond delay="0"/>
                                  </p:stCondLst>
                                  <p:childTnLst>
                                    <p:set>
                                      <p:cBhvr>
                                        <p:cTn id="182" dur="1" fill="hold">
                                          <p:stCondLst>
                                            <p:cond delay="0"/>
                                          </p:stCondLst>
                                        </p:cTn>
                                        <p:tgtEl>
                                          <p:spTgt spid="16"/>
                                        </p:tgtEl>
                                        <p:attrNameLst>
                                          <p:attrName>style.visibility</p:attrName>
                                        </p:attrNameLst>
                                      </p:cBhvr>
                                      <p:to>
                                        <p:strVal val="visible"/>
                                      </p:to>
                                    </p:set>
                                    <p:anim calcmode="lin" valueType="num">
                                      <p:cBhvr additive="base">
                                        <p:cTn id="183" dur="3500" fill="hold"/>
                                        <p:tgtEl>
                                          <p:spTgt spid="16"/>
                                        </p:tgtEl>
                                        <p:attrNameLst>
                                          <p:attrName>ppt_x</p:attrName>
                                        </p:attrNameLst>
                                      </p:cBhvr>
                                      <p:tavLst>
                                        <p:tav tm="0">
                                          <p:val>
                                            <p:strVal val="#ppt_x"/>
                                          </p:val>
                                        </p:tav>
                                        <p:tav tm="100000">
                                          <p:val>
                                            <p:strVal val="#ppt_x"/>
                                          </p:val>
                                        </p:tav>
                                      </p:tavLst>
                                    </p:anim>
                                    <p:anim calcmode="lin" valueType="num">
                                      <p:cBhvr additive="base">
                                        <p:cTn id="184" dur="3500" fill="hold"/>
                                        <p:tgtEl>
                                          <p:spTgt spid="16"/>
                                        </p:tgtEl>
                                        <p:attrNameLst>
                                          <p:attrName>ppt_y</p:attrName>
                                        </p:attrNameLst>
                                      </p:cBhvr>
                                      <p:tavLst>
                                        <p:tav tm="0">
                                          <p:val>
                                            <p:strVal val="0-#ppt_h/2"/>
                                          </p:val>
                                        </p:tav>
                                        <p:tav tm="100000">
                                          <p:val>
                                            <p:strVal val="#ppt_y"/>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3500" fill="hold"/>
                                        <p:tgtEl>
                                          <p:spTgt spid="17"/>
                                        </p:tgtEl>
                                        <p:attrNameLst>
                                          <p:attrName>ppt_x</p:attrName>
                                        </p:attrNameLst>
                                      </p:cBhvr>
                                      <p:tavLst>
                                        <p:tav tm="0">
                                          <p:val>
                                            <p:strVal val="#ppt_x"/>
                                          </p:val>
                                        </p:tav>
                                        <p:tav tm="100000">
                                          <p:val>
                                            <p:strVal val="#ppt_x"/>
                                          </p:val>
                                        </p:tav>
                                      </p:tavLst>
                                    </p:anim>
                                    <p:anim calcmode="lin" valueType="num">
                                      <p:cBhvr additive="base">
                                        <p:cTn id="188" dur="3500" fill="hold"/>
                                        <p:tgtEl>
                                          <p:spTgt spid="17"/>
                                        </p:tgtEl>
                                        <p:attrNameLst>
                                          <p:attrName>ppt_y</p:attrName>
                                        </p:attrNameLst>
                                      </p:cBhvr>
                                      <p:tavLst>
                                        <p:tav tm="0">
                                          <p:val>
                                            <p:strVal val="0-#ppt_h/2"/>
                                          </p:val>
                                        </p:tav>
                                        <p:tav tm="100000">
                                          <p:val>
                                            <p:strVal val="#ppt_y"/>
                                          </p:val>
                                        </p:tav>
                                      </p:tavLst>
                                    </p:anim>
                                  </p:childTnLst>
                                </p:cTn>
                              </p:par>
                              <p:par>
                                <p:cTn id="189" presetID="2" presetClass="entr" presetSubtype="1" fill="hold" grpId="0" nodeType="withEffect">
                                  <p:stCondLst>
                                    <p:cond delay="0"/>
                                  </p:stCondLst>
                                  <p:childTnLst>
                                    <p:set>
                                      <p:cBhvr>
                                        <p:cTn id="190" dur="1" fill="hold">
                                          <p:stCondLst>
                                            <p:cond delay="0"/>
                                          </p:stCondLst>
                                        </p:cTn>
                                        <p:tgtEl>
                                          <p:spTgt spid="29"/>
                                        </p:tgtEl>
                                        <p:attrNameLst>
                                          <p:attrName>style.visibility</p:attrName>
                                        </p:attrNameLst>
                                      </p:cBhvr>
                                      <p:to>
                                        <p:strVal val="visible"/>
                                      </p:to>
                                    </p:set>
                                    <p:anim calcmode="lin" valueType="num">
                                      <p:cBhvr additive="base">
                                        <p:cTn id="191" dur="3500" fill="hold"/>
                                        <p:tgtEl>
                                          <p:spTgt spid="29"/>
                                        </p:tgtEl>
                                        <p:attrNameLst>
                                          <p:attrName>ppt_x</p:attrName>
                                        </p:attrNameLst>
                                      </p:cBhvr>
                                      <p:tavLst>
                                        <p:tav tm="0">
                                          <p:val>
                                            <p:strVal val="#ppt_x"/>
                                          </p:val>
                                        </p:tav>
                                        <p:tav tm="100000">
                                          <p:val>
                                            <p:strVal val="#ppt_x"/>
                                          </p:val>
                                        </p:tav>
                                      </p:tavLst>
                                    </p:anim>
                                    <p:anim calcmode="lin" valueType="num">
                                      <p:cBhvr additive="base">
                                        <p:cTn id="192" dur="3500" fill="hold"/>
                                        <p:tgtEl>
                                          <p:spTgt spid="29"/>
                                        </p:tgtEl>
                                        <p:attrNameLst>
                                          <p:attrName>ppt_y</p:attrName>
                                        </p:attrNameLst>
                                      </p:cBhvr>
                                      <p:tavLst>
                                        <p:tav tm="0">
                                          <p:val>
                                            <p:strVal val="0-#ppt_h/2"/>
                                          </p:val>
                                        </p:tav>
                                        <p:tav tm="100000">
                                          <p:val>
                                            <p:strVal val="#ppt_y"/>
                                          </p:val>
                                        </p:tav>
                                      </p:tavLst>
                                    </p:anim>
                                  </p:childTnLst>
                                </p:cTn>
                              </p:par>
                              <p:par>
                                <p:cTn id="193" presetID="2" presetClass="entr" presetSubtype="1" fill="hold" grpId="0" nodeType="withEffect">
                                  <p:stCondLst>
                                    <p:cond delay="0"/>
                                  </p:stCondLst>
                                  <p:childTnLst>
                                    <p:set>
                                      <p:cBhvr>
                                        <p:cTn id="194" dur="1" fill="hold">
                                          <p:stCondLst>
                                            <p:cond delay="0"/>
                                          </p:stCondLst>
                                        </p:cTn>
                                        <p:tgtEl>
                                          <p:spTgt spid="30"/>
                                        </p:tgtEl>
                                        <p:attrNameLst>
                                          <p:attrName>style.visibility</p:attrName>
                                        </p:attrNameLst>
                                      </p:cBhvr>
                                      <p:to>
                                        <p:strVal val="visible"/>
                                      </p:to>
                                    </p:set>
                                    <p:anim calcmode="lin" valueType="num">
                                      <p:cBhvr additive="base">
                                        <p:cTn id="195" dur="3500" fill="hold"/>
                                        <p:tgtEl>
                                          <p:spTgt spid="30"/>
                                        </p:tgtEl>
                                        <p:attrNameLst>
                                          <p:attrName>ppt_x</p:attrName>
                                        </p:attrNameLst>
                                      </p:cBhvr>
                                      <p:tavLst>
                                        <p:tav tm="0">
                                          <p:val>
                                            <p:strVal val="#ppt_x"/>
                                          </p:val>
                                        </p:tav>
                                        <p:tav tm="100000">
                                          <p:val>
                                            <p:strVal val="#ppt_x"/>
                                          </p:val>
                                        </p:tav>
                                      </p:tavLst>
                                    </p:anim>
                                    <p:anim calcmode="lin" valueType="num">
                                      <p:cBhvr additive="base">
                                        <p:cTn id="196" dur="3500" fill="hold"/>
                                        <p:tgtEl>
                                          <p:spTgt spid="30"/>
                                        </p:tgtEl>
                                        <p:attrNameLst>
                                          <p:attrName>ppt_y</p:attrName>
                                        </p:attrNameLst>
                                      </p:cBhvr>
                                      <p:tavLst>
                                        <p:tav tm="0">
                                          <p:val>
                                            <p:strVal val="0-#ppt_h/2"/>
                                          </p:val>
                                        </p:tav>
                                        <p:tav tm="100000">
                                          <p:val>
                                            <p:strVal val="#ppt_y"/>
                                          </p:val>
                                        </p:tav>
                                      </p:tavLst>
                                    </p:anim>
                                  </p:childTnLst>
                                </p:cTn>
                              </p:par>
                              <p:par>
                                <p:cTn id="197" presetID="2" presetClass="entr" presetSubtype="1" fill="hold" grpId="0" nodeType="withEffect">
                                  <p:stCondLst>
                                    <p:cond delay="0"/>
                                  </p:stCondLst>
                                  <p:childTnLst>
                                    <p:set>
                                      <p:cBhvr>
                                        <p:cTn id="198" dur="1" fill="hold">
                                          <p:stCondLst>
                                            <p:cond delay="0"/>
                                          </p:stCondLst>
                                        </p:cTn>
                                        <p:tgtEl>
                                          <p:spTgt spid="123"/>
                                        </p:tgtEl>
                                        <p:attrNameLst>
                                          <p:attrName>style.visibility</p:attrName>
                                        </p:attrNameLst>
                                      </p:cBhvr>
                                      <p:to>
                                        <p:strVal val="visible"/>
                                      </p:to>
                                    </p:set>
                                    <p:anim calcmode="lin" valueType="num">
                                      <p:cBhvr additive="base">
                                        <p:cTn id="199" dur="3500" fill="hold"/>
                                        <p:tgtEl>
                                          <p:spTgt spid="123"/>
                                        </p:tgtEl>
                                        <p:attrNameLst>
                                          <p:attrName>ppt_x</p:attrName>
                                        </p:attrNameLst>
                                      </p:cBhvr>
                                      <p:tavLst>
                                        <p:tav tm="0">
                                          <p:val>
                                            <p:strVal val="#ppt_x"/>
                                          </p:val>
                                        </p:tav>
                                        <p:tav tm="100000">
                                          <p:val>
                                            <p:strVal val="#ppt_x"/>
                                          </p:val>
                                        </p:tav>
                                      </p:tavLst>
                                    </p:anim>
                                    <p:anim calcmode="lin" valueType="num">
                                      <p:cBhvr additive="base">
                                        <p:cTn id="200" dur="3500" fill="hold"/>
                                        <p:tgtEl>
                                          <p:spTgt spid="123"/>
                                        </p:tgtEl>
                                        <p:attrNameLst>
                                          <p:attrName>ppt_y</p:attrName>
                                        </p:attrNameLst>
                                      </p:cBhvr>
                                      <p:tavLst>
                                        <p:tav tm="0">
                                          <p:val>
                                            <p:strVal val="0-#ppt_h/2"/>
                                          </p:val>
                                        </p:tav>
                                        <p:tav tm="100000">
                                          <p:val>
                                            <p:strVal val="#ppt_y"/>
                                          </p:val>
                                        </p:tav>
                                      </p:tavLst>
                                    </p:anim>
                                  </p:childTnLst>
                                </p:cTn>
                              </p:par>
                              <p:par>
                                <p:cTn id="201" presetID="2" presetClass="entr" presetSubtype="1" fill="hold" grpId="0"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additive="base">
                                        <p:cTn id="203" dur="3500" fill="hold"/>
                                        <p:tgtEl>
                                          <p:spTgt spid="124"/>
                                        </p:tgtEl>
                                        <p:attrNameLst>
                                          <p:attrName>ppt_x</p:attrName>
                                        </p:attrNameLst>
                                      </p:cBhvr>
                                      <p:tavLst>
                                        <p:tav tm="0">
                                          <p:val>
                                            <p:strVal val="#ppt_x"/>
                                          </p:val>
                                        </p:tav>
                                        <p:tav tm="100000">
                                          <p:val>
                                            <p:strVal val="#ppt_x"/>
                                          </p:val>
                                        </p:tav>
                                      </p:tavLst>
                                    </p:anim>
                                    <p:anim calcmode="lin" valueType="num">
                                      <p:cBhvr additive="base">
                                        <p:cTn id="204" dur="3500" fill="hold"/>
                                        <p:tgtEl>
                                          <p:spTgt spid="124"/>
                                        </p:tgtEl>
                                        <p:attrNameLst>
                                          <p:attrName>ppt_y</p:attrName>
                                        </p:attrNameLst>
                                      </p:cBhvr>
                                      <p:tavLst>
                                        <p:tav tm="0">
                                          <p:val>
                                            <p:strVal val="0-#ppt_h/2"/>
                                          </p:val>
                                        </p:tav>
                                        <p:tav tm="100000">
                                          <p:val>
                                            <p:strVal val="#ppt_y"/>
                                          </p:val>
                                        </p:tav>
                                      </p:tavLst>
                                    </p:anim>
                                  </p:childTnLst>
                                </p:cTn>
                              </p:par>
                              <p:par>
                                <p:cTn id="205" presetID="2" presetClass="entr" presetSubtype="1" fill="hold" grpId="0" nodeType="with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3500" fill="hold"/>
                                        <p:tgtEl>
                                          <p:spTgt spid="125"/>
                                        </p:tgtEl>
                                        <p:attrNameLst>
                                          <p:attrName>ppt_x</p:attrName>
                                        </p:attrNameLst>
                                      </p:cBhvr>
                                      <p:tavLst>
                                        <p:tav tm="0">
                                          <p:val>
                                            <p:strVal val="#ppt_x"/>
                                          </p:val>
                                        </p:tav>
                                        <p:tav tm="100000">
                                          <p:val>
                                            <p:strVal val="#ppt_x"/>
                                          </p:val>
                                        </p:tav>
                                      </p:tavLst>
                                    </p:anim>
                                    <p:anim calcmode="lin" valueType="num">
                                      <p:cBhvr additive="base">
                                        <p:cTn id="208" dur="3500" fill="hold"/>
                                        <p:tgtEl>
                                          <p:spTgt spid="125"/>
                                        </p:tgtEl>
                                        <p:attrNameLst>
                                          <p:attrName>ppt_y</p:attrName>
                                        </p:attrNameLst>
                                      </p:cBhvr>
                                      <p:tavLst>
                                        <p:tav tm="0">
                                          <p:val>
                                            <p:strVal val="0-#ppt_h/2"/>
                                          </p:val>
                                        </p:tav>
                                        <p:tav tm="100000">
                                          <p:val>
                                            <p:strVal val="#ppt_y"/>
                                          </p:val>
                                        </p:tav>
                                      </p:tavLst>
                                    </p:anim>
                                  </p:childTnLst>
                                </p:cTn>
                              </p:par>
                              <p:par>
                                <p:cTn id="209" presetID="2" presetClass="entr" presetSubtype="1"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3500" fill="hold"/>
                                        <p:tgtEl>
                                          <p:spTgt spid="126"/>
                                        </p:tgtEl>
                                        <p:attrNameLst>
                                          <p:attrName>ppt_x</p:attrName>
                                        </p:attrNameLst>
                                      </p:cBhvr>
                                      <p:tavLst>
                                        <p:tav tm="0">
                                          <p:val>
                                            <p:strVal val="#ppt_x"/>
                                          </p:val>
                                        </p:tav>
                                        <p:tav tm="100000">
                                          <p:val>
                                            <p:strVal val="#ppt_x"/>
                                          </p:val>
                                        </p:tav>
                                      </p:tavLst>
                                    </p:anim>
                                    <p:anim calcmode="lin" valueType="num">
                                      <p:cBhvr additive="base">
                                        <p:cTn id="212" dur="3500" fill="hold"/>
                                        <p:tgtEl>
                                          <p:spTgt spid="126"/>
                                        </p:tgtEl>
                                        <p:attrNameLst>
                                          <p:attrName>ppt_y</p:attrName>
                                        </p:attrNameLst>
                                      </p:cBhvr>
                                      <p:tavLst>
                                        <p:tav tm="0">
                                          <p:val>
                                            <p:strVal val="0-#ppt_h/2"/>
                                          </p:val>
                                        </p:tav>
                                        <p:tav tm="100000">
                                          <p:val>
                                            <p:strVal val="#ppt_y"/>
                                          </p:val>
                                        </p:tav>
                                      </p:tavLst>
                                    </p:anim>
                                  </p:childTnLst>
                                </p:cTn>
                              </p:par>
                              <p:par>
                                <p:cTn id="213" presetID="2" presetClass="entr" presetSubtype="1" fill="hold" grpId="0" nodeType="withEffect">
                                  <p:stCondLst>
                                    <p:cond delay="0"/>
                                  </p:stCondLst>
                                  <p:childTnLst>
                                    <p:set>
                                      <p:cBhvr>
                                        <p:cTn id="214" dur="1" fill="hold">
                                          <p:stCondLst>
                                            <p:cond delay="0"/>
                                          </p:stCondLst>
                                        </p:cTn>
                                        <p:tgtEl>
                                          <p:spTgt spid="127"/>
                                        </p:tgtEl>
                                        <p:attrNameLst>
                                          <p:attrName>style.visibility</p:attrName>
                                        </p:attrNameLst>
                                      </p:cBhvr>
                                      <p:to>
                                        <p:strVal val="visible"/>
                                      </p:to>
                                    </p:set>
                                    <p:anim calcmode="lin" valueType="num">
                                      <p:cBhvr additive="base">
                                        <p:cTn id="215" dur="3500" fill="hold"/>
                                        <p:tgtEl>
                                          <p:spTgt spid="127"/>
                                        </p:tgtEl>
                                        <p:attrNameLst>
                                          <p:attrName>ppt_x</p:attrName>
                                        </p:attrNameLst>
                                      </p:cBhvr>
                                      <p:tavLst>
                                        <p:tav tm="0">
                                          <p:val>
                                            <p:strVal val="#ppt_x"/>
                                          </p:val>
                                        </p:tav>
                                        <p:tav tm="100000">
                                          <p:val>
                                            <p:strVal val="#ppt_x"/>
                                          </p:val>
                                        </p:tav>
                                      </p:tavLst>
                                    </p:anim>
                                    <p:anim calcmode="lin" valueType="num">
                                      <p:cBhvr additive="base">
                                        <p:cTn id="216" dur="3500" fill="hold"/>
                                        <p:tgtEl>
                                          <p:spTgt spid="127"/>
                                        </p:tgtEl>
                                        <p:attrNameLst>
                                          <p:attrName>ppt_y</p:attrName>
                                        </p:attrNameLst>
                                      </p:cBhvr>
                                      <p:tavLst>
                                        <p:tav tm="0">
                                          <p:val>
                                            <p:strVal val="0-#ppt_h/2"/>
                                          </p:val>
                                        </p:tav>
                                        <p:tav tm="100000">
                                          <p:val>
                                            <p:strVal val="#ppt_y"/>
                                          </p:val>
                                        </p:tav>
                                      </p:tavLst>
                                    </p:anim>
                                  </p:childTnLst>
                                </p:cTn>
                              </p:par>
                              <p:par>
                                <p:cTn id="217" presetID="2" presetClass="entr" presetSubtype="1" fill="hold" grpId="0" nodeType="withEffect">
                                  <p:stCondLst>
                                    <p:cond delay="0"/>
                                  </p:stCondLst>
                                  <p:childTnLst>
                                    <p:set>
                                      <p:cBhvr>
                                        <p:cTn id="218" dur="1" fill="hold">
                                          <p:stCondLst>
                                            <p:cond delay="0"/>
                                          </p:stCondLst>
                                        </p:cTn>
                                        <p:tgtEl>
                                          <p:spTgt spid="128"/>
                                        </p:tgtEl>
                                        <p:attrNameLst>
                                          <p:attrName>style.visibility</p:attrName>
                                        </p:attrNameLst>
                                      </p:cBhvr>
                                      <p:to>
                                        <p:strVal val="visible"/>
                                      </p:to>
                                    </p:set>
                                    <p:anim calcmode="lin" valueType="num">
                                      <p:cBhvr additive="base">
                                        <p:cTn id="219" dur="3500" fill="hold"/>
                                        <p:tgtEl>
                                          <p:spTgt spid="128"/>
                                        </p:tgtEl>
                                        <p:attrNameLst>
                                          <p:attrName>ppt_x</p:attrName>
                                        </p:attrNameLst>
                                      </p:cBhvr>
                                      <p:tavLst>
                                        <p:tav tm="0">
                                          <p:val>
                                            <p:strVal val="#ppt_x"/>
                                          </p:val>
                                        </p:tav>
                                        <p:tav tm="100000">
                                          <p:val>
                                            <p:strVal val="#ppt_x"/>
                                          </p:val>
                                        </p:tav>
                                      </p:tavLst>
                                    </p:anim>
                                    <p:anim calcmode="lin" valueType="num">
                                      <p:cBhvr additive="base">
                                        <p:cTn id="220" dur="3500" fill="hold"/>
                                        <p:tgtEl>
                                          <p:spTgt spid="128"/>
                                        </p:tgtEl>
                                        <p:attrNameLst>
                                          <p:attrName>ppt_y</p:attrName>
                                        </p:attrNameLst>
                                      </p:cBhvr>
                                      <p:tavLst>
                                        <p:tav tm="0">
                                          <p:val>
                                            <p:strVal val="0-#ppt_h/2"/>
                                          </p:val>
                                        </p:tav>
                                        <p:tav tm="100000">
                                          <p:val>
                                            <p:strVal val="#ppt_y"/>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165"/>
                                        </p:tgtEl>
                                        <p:attrNameLst>
                                          <p:attrName>style.visibility</p:attrName>
                                        </p:attrNameLst>
                                      </p:cBhvr>
                                      <p:to>
                                        <p:strVal val="visible"/>
                                      </p:to>
                                    </p:set>
                                    <p:anim calcmode="lin" valueType="num">
                                      <p:cBhvr additive="base">
                                        <p:cTn id="223" dur="3500" fill="hold"/>
                                        <p:tgtEl>
                                          <p:spTgt spid="165"/>
                                        </p:tgtEl>
                                        <p:attrNameLst>
                                          <p:attrName>ppt_x</p:attrName>
                                        </p:attrNameLst>
                                      </p:cBhvr>
                                      <p:tavLst>
                                        <p:tav tm="0">
                                          <p:val>
                                            <p:strVal val="#ppt_x"/>
                                          </p:val>
                                        </p:tav>
                                        <p:tav tm="100000">
                                          <p:val>
                                            <p:strVal val="#ppt_x"/>
                                          </p:val>
                                        </p:tav>
                                      </p:tavLst>
                                    </p:anim>
                                    <p:anim calcmode="lin" valueType="num">
                                      <p:cBhvr additive="base">
                                        <p:cTn id="224" dur="3500" fill="hold"/>
                                        <p:tgtEl>
                                          <p:spTgt spid="165"/>
                                        </p:tgtEl>
                                        <p:attrNameLst>
                                          <p:attrName>ppt_y</p:attrName>
                                        </p:attrNameLst>
                                      </p:cBhvr>
                                      <p:tavLst>
                                        <p:tav tm="0">
                                          <p:val>
                                            <p:strVal val="0-#ppt_h/2"/>
                                          </p:val>
                                        </p:tav>
                                        <p:tav tm="100000">
                                          <p:val>
                                            <p:strVal val="#ppt_y"/>
                                          </p:val>
                                        </p:tav>
                                      </p:tavLst>
                                    </p:anim>
                                  </p:childTnLst>
                                </p:cTn>
                              </p:par>
                              <p:par>
                                <p:cTn id="225" presetID="2" presetClass="entr" presetSubtype="1" fill="hold" grpId="0" nodeType="withEffect">
                                  <p:stCondLst>
                                    <p:cond delay="0"/>
                                  </p:stCondLst>
                                  <p:childTnLst>
                                    <p:set>
                                      <p:cBhvr>
                                        <p:cTn id="226" dur="1" fill="hold">
                                          <p:stCondLst>
                                            <p:cond delay="0"/>
                                          </p:stCondLst>
                                        </p:cTn>
                                        <p:tgtEl>
                                          <p:spTgt spid="166"/>
                                        </p:tgtEl>
                                        <p:attrNameLst>
                                          <p:attrName>style.visibility</p:attrName>
                                        </p:attrNameLst>
                                      </p:cBhvr>
                                      <p:to>
                                        <p:strVal val="visible"/>
                                      </p:to>
                                    </p:set>
                                    <p:anim calcmode="lin" valueType="num">
                                      <p:cBhvr additive="base">
                                        <p:cTn id="227" dur="3500" fill="hold"/>
                                        <p:tgtEl>
                                          <p:spTgt spid="166"/>
                                        </p:tgtEl>
                                        <p:attrNameLst>
                                          <p:attrName>ppt_x</p:attrName>
                                        </p:attrNameLst>
                                      </p:cBhvr>
                                      <p:tavLst>
                                        <p:tav tm="0">
                                          <p:val>
                                            <p:strVal val="#ppt_x"/>
                                          </p:val>
                                        </p:tav>
                                        <p:tav tm="100000">
                                          <p:val>
                                            <p:strVal val="#ppt_x"/>
                                          </p:val>
                                        </p:tav>
                                      </p:tavLst>
                                    </p:anim>
                                    <p:anim calcmode="lin" valueType="num">
                                      <p:cBhvr additive="base">
                                        <p:cTn id="228" dur="3500" fill="hold"/>
                                        <p:tgtEl>
                                          <p:spTgt spid="166"/>
                                        </p:tgtEl>
                                        <p:attrNameLst>
                                          <p:attrName>ppt_y</p:attrName>
                                        </p:attrNameLst>
                                      </p:cBhvr>
                                      <p:tavLst>
                                        <p:tav tm="0">
                                          <p:val>
                                            <p:strVal val="0-#ppt_h/2"/>
                                          </p:val>
                                        </p:tav>
                                        <p:tav tm="100000">
                                          <p:val>
                                            <p:strVal val="#ppt_y"/>
                                          </p:val>
                                        </p:tav>
                                      </p:tavLst>
                                    </p:anim>
                                  </p:childTnLst>
                                </p:cTn>
                              </p:par>
                              <p:par>
                                <p:cTn id="229" presetID="2" presetClass="entr" presetSubtype="1" fill="hold" grpId="0" nodeType="withEffect">
                                  <p:stCondLst>
                                    <p:cond delay="0"/>
                                  </p:stCondLst>
                                  <p:childTnLst>
                                    <p:set>
                                      <p:cBhvr>
                                        <p:cTn id="230" dur="1" fill="hold">
                                          <p:stCondLst>
                                            <p:cond delay="0"/>
                                          </p:stCondLst>
                                        </p:cTn>
                                        <p:tgtEl>
                                          <p:spTgt spid="167"/>
                                        </p:tgtEl>
                                        <p:attrNameLst>
                                          <p:attrName>style.visibility</p:attrName>
                                        </p:attrNameLst>
                                      </p:cBhvr>
                                      <p:to>
                                        <p:strVal val="visible"/>
                                      </p:to>
                                    </p:set>
                                    <p:anim calcmode="lin" valueType="num">
                                      <p:cBhvr additive="base">
                                        <p:cTn id="231" dur="3500" fill="hold"/>
                                        <p:tgtEl>
                                          <p:spTgt spid="167"/>
                                        </p:tgtEl>
                                        <p:attrNameLst>
                                          <p:attrName>ppt_x</p:attrName>
                                        </p:attrNameLst>
                                      </p:cBhvr>
                                      <p:tavLst>
                                        <p:tav tm="0">
                                          <p:val>
                                            <p:strVal val="#ppt_x"/>
                                          </p:val>
                                        </p:tav>
                                        <p:tav tm="100000">
                                          <p:val>
                                            <p:strVal val="#ppt_x"/>
                                          </p:val>
                                        </p:tav>
                                      </p:tavLst>
                                    </p:anim>
                                    <p:anim calcmode="lin" valueType="num">
                                      <p:cBhvr additive="base">
                                        <p:cTn id="232" dur="3500" fill="hold"/>
                                        <p:tgtEl>
                                          <p:spTgt spid="167"/>
                                        </p:tgtEl>
                                        <p:attrNameLst>
                                          <p:attrName>ppt_y</p:attrName>
                                        </p:attrNameLst>
                                      </p:cBhvr>
                                      <p:tavLst>
                                        <p:tav tm="0">
                                          <p:val>
                                            <p:strVal val="0-#ppt_h/2"/>
                                          </p:val>
                                        </p:tav>
                                        <p:tav tm="100000">
                                          <p:val>
                                            <p:strVal val="#ppt_y"/>
                                          </p:val>
                                        </p:tav>
                                      </p:tavLst>
                                    </p:anim>
                                  </p:childTnLst>
                                </p:cTn>
                              </p:par>
                              <p:par>
                                <p:cTn id="233" presetID="2" presetClass="entr" presetSubtype="1" fill="hold" grpId="0" nodeType="withEffect">
                                  <p:stCondLst>
                                    <p:cond delay="0"/>
                                  </p:stCondLst>
                                  <p:childTnLst>
                                    <p:set>
                                      <p:cBhvr>
                                        <p:cTn id="234" dur="1" fill="hold">
                                          <p:stCondLst>
                                            <p:cond delay="0"/>
                                          </p:stCondLst>
                                        </p:cTn>
                                        <p:tgtEl>
                                          <p:spTgt spid="168"/>
                                        </p:tgtEl>
                                        <p:attrNameLst>
                                          <p:attrName>style.visibility</p:attrName>
                                        </p:attrNameLst>
                                      </p:cBhvr>
                                      <p:to>
                                        <p:strVal val="visible"/>
                                      </p:to>
                                    </p:set>
                                    <p:anim calcmode="lin" valueType="num">
                                      <p:cBhvr additive="base">
                                        <p:cTn id="235" dur="3500" fill="hold"/>
                                        <p:tgtEl>
                                          <p:spTgt spid="168"/>
                                        </p:tgtEl>
                                        <p:attrNameLst>
                                          <p:attrName>ppt_x</p:attrName>
                                        </p:attrNameLst>
                                      </p:cBhvr>
                                      <p:tavLst>
                                        <p:tav tm="0">
                                          <p:val>
                                            <p:strVal val="#ppt_x"/>
                                          </p:val>
                                        </p:tav>
                                        <p:tav tm="100000">
                                          <p:val>
                                            <p:strVal val="#ppt_x"/>
                                          </p:val>
                                        </p:tav>
                                      </p:tavLst>
                                    </p:anim>
                                    <p:anim calcmode="lin" valueType="num">
                                      <p:cBhvr additive="base">
                                        <p:cTn id="236" dur="3500" fill="hold"/>
                                        <p:tgtEl>
                                          <p:spTgt spid="168"/>
                                        </p:tgtEl>
                                        <p:attrNameLst>
                                          <p:attrName>ppt_y</p:attrName>
                                        </p:attrNameLst>
                                      </p:cBhvr>
                                      <p:tavLst>
                                        <p:tav tm="0">
                                          <p:val>
                                            <p:strVal val="0-#ppt_h/2"/>
                                          </p:val>
                                        </p:tav>
                                        <p:tav tm="100000">
                                          <p:val>
                                            <p:strVal val="#ppt_y"/>
                                          </p:val>
                                        </p:tav>
                                      </p:tavLst>
                                    </p:anim>
                                  </p:childTnLst>
                                </p:cTn>
                              </p:par>
                              <p:par>
                                <p:cTn id="237" presetID="2" presetClass="entr" presetSubtype="1" fill="hold" grpId="0" nodeType="withEffect">
                                  <p:stCondLst>
                                    <p:cond delay="0"/>
                                  </p:stCondLst>
                                  <p:childTnLst>
                                    <p:set>
                                      <p:cBhvr>
                                        <p:cTn id="238" dur="1" fill="hold">
                                          <p:stCondLst>
                                            <p:cond delay="0"/>
                                          </p:stCondLst>
                                        </p:cTn>
                                        <p:tgtEl>
                                          <p:spTgt spid="169"/>
                                        </p:tgtEl>
                                        <p:attrNameLst>
                                          <p:attrName>style.visibility</p:attrName>
                                        </p:attrNameLst>
                                      </p:cBhvr>
                                      <p:to>
                                        <p:strVal val="visible"/>
                                      </p:to>
                                    </p:set>
                                    <p:anim calcmode="lin" valueType="num">
                                      <p:cBhvr additive="base">
                                        <p:cTn id="239" dur="3500" fill="hold"/>
                                        <p:tgtEl>
                                          <p:spTgt spid="169"/>
                                        </p:tgtEl>
                                        <p:attrNameLst>
                                          <p:attrName>ppt_x</p:attrName>
                                        </p:attrNameLst>
                                      </p:cBhvr>
                                      <p:tavLst>
                                        <p:tav tm="0">
                                          <p:val>
                                            <p:strVal val="#ppt_x"/>
                                          </p:val>
                                        </p:tav>
                                        <p:tav tm="100000">
                                          <p:val>
                                            <p:strVal val="#ppt_x"/>
                                          </p:val>
                                        </p:tav>
                                      </p:tavLst>
                                    </p:anim>
                                    <p:anim calcmode="lin" valueType="num">
                                      <p:cBhvr additive="base">
                                        <p:cTn id="240" dur="3500" fill="hold"/>
                                        <p:tgtEl>
                                          <p:spTgt spid="169"/>
                                        </p:tgtEl>
                                        <p:attrNameLst>
                                          <p:attrName>ppt_y</p:attrName>
                                        </p:attrNameLst>
                                      </p:cBhvr>
                                      <p:tavLst>
                                        <p:tav tm="0">
                                          <p:val>
                                            <p:strVal val="0-#ppt_h/2"/>
                                          </p:val>
                                        </p:tav>
                                        <p:tav tm="100000">
                                          <p:val>
                                            <p:strVal val="#ppt_y"/>
                                          </p:val>
                                        </p:tav>
                                      </p:tavLst>
                                    </p:anim>
                                  </p:childTnLst>
                                </p:cTn>
                              </p:par>
                              <p:par>
                                <p:cTn id="241" presetID="2" presetClass="entr" presetSubtype="1" fill="hold" grpId="0" nodeType="withEffect">
                                  <p:stCondLst>
                                    <p:cond delay="0"/>
                                  </p:stCondLst>
                                  <p:childTnLst>
                                    <p:set>
                                      <p:cBhvr>
                                        <p:cTn id="242" dur="1" fill="hold">
                                          <p:stCondLst>
                                            <p:cond delay="0"/>
                                          </p:stCondLst>
                                        </p:cTn>
                                        <p:tgtEl>
                                          <p:spTgt spid="170"/>
                                        </p:tgtEl>
                                        <p:attrNameLst>
                                          <p:attrName>style.visibility</p:attrName>
                                        </p:attrNameLst>
                                      </p:cBhvr>
                                      <p:to>
                                        <p:strVal val="visible"/>
                                      </p:to>
                                    </p:set>
                                    <p:anim calcmode="lin" valueType="num">
                                      <p:cBhvr additive="base">
                                        <p:cTn id="243" dur="3500" fill="hold"/>
                                        <p:tgtEl>
                                          <p:spTgt spid="170"/>
                                        </p:tgtEl>
                                        <p:attrNameLst>
                                          <p:attrName>ppt_x</p:attrName>
                                        </p:attrNameLst>
                                      </p:cBhvr>
                                      <p:tavLst>
                                        <p:tav tm="0">
                                          <p:val>
                                            <p:strVal val="#ppt_x"/>
                                          </p:val>
                                        </p:tav>
                                        <p:tav tm="100000">
                                          <p:val>
                                            <p:strVal val="#ppt_x"/>
                                          </p:val>
                                        </p:tav>
                                      </p:tavLst>
                                    </p:anim>
                                    <p:anim calcmode="lin" valueType="num">
                                      <p:cBhvr additive="base">
                                        <p:cTn id="244" dur="3500" fill="hold"/>
                                        <p:tgtEl>
                                          <p:spTgt spid="170"/>
                                        </p:tgtEl>
                                        <p:attrNameLst>
                                          <p:attrName>ppt_y</p:attrName>
                                        </p:attrNameLst>
                                      </p:cBhvr>
                                      <p:tavLst>
                                        <p:tav tm="0">
                                          <p:val>
                                            <p:strVal val="0-#ppt_h/2"/>
                                          </p:val>
                                        </p:tav>
                                        <p:tav tm="100000">
                                          <p:val>
                                            <p:strVal val="#ppt_y"/>
                                          </p:val>
                                        </p:tav>
                                      </p:tavLst>
                                    </p:anim>
                                  </p:childTnLst>
                                </p:cTn>
                              </p:par>
                              <p:par>
                                <p:cTn id="245" presetID="2" presetClass="entr" presetSubtype="1" fill="hold" grpId="0" nodeType="withEffect">
                                  <p:stCondLst>
                                    <p:cond delay="0"/>
                                  </p:stCondLst>
                                  <p:childTnLst>
                                    <p:set>
                                      <p:cBhvr>
                                        <p:cTn id="246" dur="1" fill="hold">
                                          <p:stCondLst>
                                            <p:cond delay="0"/>
                                          </p:stCondLst>
                                        </p:cTn>
                                        <p:tgtEl>
                                          <p:spTgt spid="171"/>
                                        </p:tgtEl>
                                        <p:attrNameLst>
                                          <p:attrName>style.visibility</p:attrName>
                                        </p:attrNameLst>
                                      </p:cBhvr>
                                      <p:to>
                                        <p:strVal val="visible"/>
                                      </p:to>
                                    </p:set>
                                    <p:anim calcmode="lin" valueType="num">
                                      <p:cBhvr additive="base">
                                        <p:cTn id="247" dur="3500" fill="hold"/>
                                        <p:tgtEl>
                                          <p:spTgt spid="171"/>
                                        </p:tgtEl>
                                        <p:attrNameLst>
                                          <p:attrName>ppt_x</p:attrName>
                                        </p:attrNameLst>
                                      </p:cBhvr>
                                      <p:tavLst>
                                        <p:tav tm="0">
                                          <p:val>
                                            <p:strVal val="#ppt_x"/>
                                          </p:val>
                                        </p:tav>
                                        <p:tav tm="100000">
                                          <p:val>
                                            <p:strVal val="#ppt_x"/>
                                          </p:val>
                                        </p:tav>
                                      </p:tavLst>
                                    </p:anim>
                                    <p:anim calcmode="lin" valueType="num">
                                      <p:cBhvr additive="base">
                                        <p:cTn id="248" dur="3500" fill="hold"/>
                                        <p:tgtEl>
                                          <p:spTgt spid="171"/>
                                        </p:tgtEl>
                                        <p:attrNameLst>
                                          <p:attrName>ppt_y</p:attrName>
                                        </p:attrNameLst>
                                      </p:cBhvr>
                                      <p:tavLst>
                                        <p:tav tm="0">
                                          <p:val>
                                            <p:strVal val="0-#ppt_h/2"/>
                                          </p:val>
                                        </p:tav>
                                        <p:tav tm="100000">
                                          <p:val>
                                            <p:strVal val="#ppt_y"/>
                                          </p:val>
                                        </p:tav>
                                      </p:tavLst>
                                    </p:anim>
                                  </p:childTnLst>
                                </p:cTn>
                              </p:par>
                              <p:par>
                                <p:cTn id="249" presetID="2" presetClass="entr" presetSubtype="1" fill="hold" grpId="0" nodeType="withEffect">
                                  <p:stCondLst>
                                    <p:cond delay="0"/>
                                  </p:stCondLst>
                                  <p:childTnLst>
                                    <p:set>
                                      <p:cBhvr>
                                        <p:cTn id="250" dur="1" fill="hold">
                                          <p:stCondLst>
                                            <p:cond delay="0"/>
                                          </p:stCondLst>
                                        </p:cTn>
                                        <p:tgtEl>
                                          <p:spTgt spid="172"/>
                                        </p:tgtEl>
                                        <p:attrNameLst>
                                          <p:attrName>style.visibility</p:attrName>
                                        </p:attrNameLst>
                                      </p:cBhvr>
                                      <p:to>
                                        <p:strVal val="visible"/>
                                      </p:to>
                                    </p:set>
                                    <p:anim calcmode="lin" valueType="num">
                                      <p:cBhvr additive="base">
                                        <p:cTn id="251" dur="3500" fill="hold"/>
                                        <p:tgtEl>
                                          <p:spTgt spid="172"/>
                                        </p:tgtEl>
                                        <p:attrNameLst>
                                          <p:attrName>ppt_x</p:attrName>
                                        </p:attrNameLst>
                                      </p:cBhvr>
                                      <p:tavLst>
                                        <p:tav tm="0">
                                          <p:val>
                                            <p:strVal val="#ppt_x"/>
                                          </p:val>
                                        </p:tav>
                                        <p:tav tm="100000">
                                          <p:val>
                                            <p:strVal val="#ppt_x"/>
                                          </p:val>
                                        </p:tav>
                                      </p:tavLst>
                                    </p:anim>
                                    <p:anim calcmode="lin" valueType="num">
                                      <p:cBhvr additive="base">
                                        <p:cTn id="252" dur="3500" fill="hold"/>
                                        <p:tgtEl>
                                          <p:spTgt spid="172"/>
                                        </p:tgtEl>
                                        <p:attrNameLst>
                                          <p:attrName>ppt_y</p:attrName>
                                        </p:attrNameLst>
                                      </p:cBhvr>
                                      <p:tavLst>
                                        <p:tav tm="0">
                                          <p:val>
                                            <p:strVal val="0-#ppt_h/2"/>
                                          </p:val>
                                        </p:tav>
                                        <p:tav tm="100000">
                                          <p:val>
                                            <p:strVal val="#ppt_y"/>
                                          </p:val>
                                        </p:tav>
                                      </p:tavLst>
                                    </p:anim>
                                  </p:childTnLst>
                                </p:cTn>
                              </p:par>
                              <p:par>
                                <p:cTn id="253" presetID="2" presetClass="entr" presetSubtype="1" fill="hold" grpId="0" nodeType="withEffect">
                                  <p:stCondLst>
                                    <p:cond delay="0"/>
                                  </p:stCondLst>
                                  <p:childTnLst>
                                    <p:set>
                                      <p:cBhvr>
                                        <p:cTn id="254" dur="1" fill="hold">
                                          <p:stCondLst>
                                            <p:cond delay="0"/>
                                          </p:stCondLst>
                                        </p:cTn>
                                        <p:tgtEl>
                                          <p:spTgt spid="173"/>
                                        </p:tgtEl>
                                        <p:attrNameLst>
                                          <p:attrName>style.visibility</p:attrName>
                                        </p:attrNameLst>
                                      </p:cBhvr>
                                      <p:to>
                                        <p:strVal val="visible"/>
                                      </p:to>
                                    </p:set>
                                    <p:anim calcmode="lin" valueType="num">
                                      <p:cBhvr additive="base">
                                        <p:cTn id="255" dur="3500" fill="hold"/>
                                        <p:tgtEl>
                                          <p:spTgt spid="173"/>
                                        </p:tgtEl>
                                        <p:attrNameLst>
                                          <p:attrName>ppt_x</p:attrName>
                                        </p:attrNameLst>
                                      </p:cBhvr>
                                      <p:tavLst>
                                        <p:tav tm="0">
                                          <p:val>
                                            <p:strVal val="#ppt_x"/>
                                          </p:val>
                                        </p:tav>
                                        <p:tav tm="100000">
                                          <p:val>
                                            <p:strVal val="#ppt_x"/>
                                          </p:val>
                                        </p:tav>
                                      </p:tavLst>
                                    </p:anim>
                                    <p:anim calcmode="lin" valueType="num">
                                      <p:cBhvr additive="base">
                                        <p:cTn id="256" dur="3500" fill="hold"/>
                                        <p:tgtEl>
                                          <p:spTgt spid="173"/>
                                        </p:tgtEl>
                                        <p:attrNameLst>
                                          <p:attrName>ppt_y</p:attrName>
                                        </p:attrNameLst>
                                      </p:cBhvr>
                                      <p:tavLst>
                                        <p:tav tm="0">
                                          <p:val>
                                            <p:strVal val="0-#ppt_h/2"/>
                                          </p:val>
                                        </p:tav>
                                        <p:tav tm="100000">
                                          <p:val>
                                            <p:strVal val="#ppt_y"/>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174"/>
                                        </p:tgtEl>
                                        <p:attrNameLst>
                                          <p:attrName>style.visibility</p:attrName>
                                        </p:attrNameLst>
                                      </p:cBhvr>
                                      <p:to>
                                        <p:strVal val="visible"/>
                                      </p:to>
                                    </p:set>
                                    <p:anim calcmode="lin" valueType="num">
                                      <p:cBhvr additive="base">
                                        <p:cTn id="259" dur="3500" fill="hold"/>
                                        <p:tgtEl>
                                          <p:spTgt spid="174"/>
                                        </p:tgtEl>
                                        <p:attrNameLst>
                                          <p:attrName>ppt_x</p:attrName>
                                        </p:attrNameLst>
                                      </p:cBhvr>
                                      <p:tavLst>
                                        <p:tav tm="0">
                                          <p:val>
                                            <p:strVal val="#ppt_x"/>
                                          </p:val>
                                        </p:tav>
                                        <p:tav tm="100000">
                                          <p:val>
                                            <p:strVal val="#ppt_x"/>
                                          </p:val>
                                        </p:tav>
                                      </p:tavLst>
                                    </p:anim>
                                    <p:anim calcmode="lin" valueType="num">
                                      <p:cBhvr additive="base">
                                        <p:cTn id="260" dur="3500" fill="hold"/>
                                        <p:tgtEl>
                                          <p:spTgt spid="174"/>
                                        </p:tgtEl>
                                        <p:attrNameLst>
                                          <p:attrName>ppt_y</p:attrName>
                                        </p:attrNameLst>
                                      </p:cBhvr>
                                      <p:tavLst>
                                        <p:tav tm="0">
                                          <p:val>
                                            <p:strVal val="0-#ppt_h/2"/>
                                          </p:val>
                                        </p:tav>
                                        <p:tav tm="100000">
                                          <p:val>
                                            <p:strVal val="#ppt_y"/>
                                          </p:val>
                                        </p:tav>
                                      </p:tavLst>
                                    </p:anim>
                                  </p:childTnLst>
                                </p:cTn>
                              </p:par>
                              <p:par>
                                <p:cTn id="261" presetID="2" presetClass="entr" presetSubtype="1" fill="hold" grpId="0" nodeType="withEffect">
                                  <p:stCondLst>
                                    <p:cond delay="0"/>
                                  </p:stCondLst>
                                  <p:childTnLst>
                                    <p:set>
                                      <p:cBhvr>
                                        <p:cTn id="262" dur="1" fill="hold">
                                          <p:stCondLst>
                                            <p:cond delay="0"/>
                                          </p:stCondLst>
                                        </p:cTn>
                                        <p:tgtEl>
                                          <p:spTgt spid="175"/>
                                        </p:tgtEl>
                                        <p:attrNameLst>
                                          <p:attrName>style.visibility</p:attrName>
                                        </p:attrNameLst>
                                      </p:cBhvr>
                                      <p:to>
                                        <p:strVal val="visible"/>
                                      </p:to>
                                    </p:set>
                                    <p:anim calcmode="lin" valueType="num">
                                      <p:cBhvr additive="base">
                                        <p:cTn id="263" dur="3500" fill="hold"/>
                                        <p:tgtEl>
                                          <p:spTgt spid="175"/>
                                        </p:tgtEl>
                                        <p:attrNameLst>
                                          <p:attrName>ppt_x</p:attrName>
                                        </p:attrNameLst>
                                      </p:cBhvr>
                                      <p:tavLst>
                                        <p:tav tm="0">
                                          <p:val>
                                            <p:strVal val="#ppt_x"/>
                                          </p:val>
                                        </p:tav>
                                        <p:tav tm="100000">
                                          <p:val>
                                            <p:strVal val="#ppt_x"/>
                                          </p:val>
                                        </p:tav>
                                      </p:tavLst>
                                    </p:anim>
                                    <p:anim calcmode="lin" valueType="num">
                                      <p:cBhvr additive="base">
                                        <p:cTn id="264" dur="3500" fill="hold"/>
                                        <p:tgtEl>
                                          <p:spTgt spid="175"/>
                                        </p:tgtEl>
                                        <p:attrNameLst>
                                          <p:attrName>ppt_y</p:attrName>
                                        </p:attrNameLst>
                                      </p:cBhvr>
                                      <p:tavLst>
                                        <p:tav tm="0">
                                          <p:val>
                                            <p:strVal val="0-#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176"/>
                                        </p:tgtEl>
                                        <p:attrNameLst>
                                          <p:attrName>style.visibility</p:attrName>
                                        </p:attrNameLst>
                                      </p:cBhvr>
                                      <p:to>
                                        <p:strVal val="visible"/>
                                      </p:to>
                                    </p:set>
                                    <p:anim calcmode="lin" valueType="num">
                                      <p:cBhvr additive="base">
                                        <p:cTn id="267" dur="3500" fill="hold"/>
                                        <p:tgtEl>
                                          <p:spTgt spid="176"/>
                                        </p:tgtEl>
                                        <p:attrNameLst>
                                          <p:attrName>ppt_x</p:attrName>
                                        </p:attrNameLst>
                                      </p:cBhvr>
                                      <p:tavLst>
                                        <p:tav tm="0">
                                          <p:val>
                                            <p:strVal val="#ppt_x"/>
                                          </p:val>
                                        </p:tav>
                                        <p:tav tm="100000">
                                          <p:val>
                                            <p:strVal val="#ppt_x"/>
                                          </p:val>
                                        </p:tav>
                                      </p:tavLst>
                                    </p:anim>
                                    <p:anim calcmode="lin" valueType="num">
                                      <p:cBhvr additive="base">
                                        <p:cTn id="268" dur="3500" fill="hold"/>
                                        <p:tgtEl>
                                          <p:spTgt spid="176"/>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179"/>
                                        </p:tgtEl>
                                        <p:attrNameLst>
                                          <p:attrName>style.visibility</p:attrName>
                                        </p:attrNameLst>
                                      </p:cBhvr>
                                      <p:to>
                                        <p:strVal val="visible"/>
                                      </p:to>
                                    </p:set>
                                    <p:anim calcmode="lin" valueType="num">
                                      <p:cBhvr additive="base">
                                        <p:cTn id="271" dur="3500" fill="hold"/>
                                        <p:tgtEl>
                                          <p:spTgt spid="179"/>
                                        </p:tgtEl>
                                        <p:attrNameLst>
                                          <p:attrName>ppt_x</p:attrName>
                                        </p:attrNameLst>
                                      </p:cBhvr>
                                      <p:tavLst>
                                        <p:tav tm="0">
                                          <p:val>
                                            <p:strVal val="#ppt_x"/>
                                          </p:val>
                                        </p:tav>
                                        <p:tav tm="100000">
                                          <p:val>
                                            <p:strVal val="#ppt_x"/>
                                          </p:val>
                                        </p:tav>
                                      </p:tavLst>
                                    </p:anim>
                                    <p:anim calcmode="lin" valueType="num">
                                      <p:cBhvr additive="base">
                                        <p:cTn id="272" dur="3500" fill="hold"/>
                                        <p:tgtEl>
                                          <p:spTgt spid="179"/>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180"/>
                                        </p:tgtEl>
                                        <p:attrNameLst>
                                          <p:attrName>style.visibility</p:attrName>
                                        </p:attrNameLst>
                                      </p:cBhvr>
                                      <p:to>
                                        <p:strVal val="visible"/>
                                      </p:to>
                                    </p:set>
                                    <p:anim calcmode="lin" valueType="num">
                                      <p:cBhvr additive="base">
                                        <p:cTn id="275" dur="3500" fill="hold"/>
                                        <p:tgtEl>
                                          <p:spTgt spid="180"/>
                                        </p:tgtEl>
                                        <p:attrNameLst>
                                          <p:attrName>ppt_x</p:attrName>
                                        </p:attrNameLst>
                                      </p:cBhvr>
                                      <p:tavLst>
                                        <p:tav tm="0">
                                          <p:val>
                                            <p:strVal val="#ppt_x"/>
                                          </p:val>
                                        </p:tav>
                                        <p:tav tm="100000">
                                          <p:val>
                                            <p:strVal val="#ppt_x"/>
                                          </p:val>
                                        </p:tav>
                                      </p:tavLst>
                                    </p:anim>
                                    <p:anim calcmode="lin" valueType="num">
                                      <p:cBhvr additive="base">
                                        <p:cTn id="276" dur="3500" fill="hold"/>
                                        <p:tgtEl>
                                          <p:spTgt spid="180"/>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181"/>
                                        </p:tgtEl>
                                        <p:attrNameLst>
                                          <p:attrName>style.visibility</p:attrName>
                                        </p:attrNameLst>
                                      </p:cBhvr>
                                      <p:to>
                                        <p:strVal val="visible"/>
                                      </p:to>
                                    </p:set>
                                    <p:anim calcmode="lin" valueType="num">
                                      <p:cBhvr additive="base">
                                        <p:cTn id="279" dur="3500" fill="hold"/>
                                        <p:tgtEl>
                                          <p:spTgt spid="181"/>
                                        </p:tgtEl>
                                        <p:attrNameLst>
                                          <p:attrName>ppt_x</p:attrName>
                                        </p:attrNameLst>
                                      </p:cBhvr>
                                      <p:tavLst>
                                        <p:tav tm="0">
                                          <p:val>
                                            <p:strVal val="#ppt_x"/>
                                          </p:val>
                                        </p:tav>
                                        <p:tav tm="100000">
                                          <p:val>
                                            <p:strVal val="#ppt_x"/>
                                          </p:val>
                                        </p:tav>
                                      </p:tavLst>
                                    </p:anim>
                                    <p:anim calcmode="lin" valueType="num">
                                      <p:cBhvr additive="base">
                                        <p:cTn id="280" dur="3500" fill="hold"/>
                                        <p:tgtEl>
                                          <p:spTgt spid="181"/>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additive="base">
                                        <p:cTn id="283" dur="3500" fill="hold"/>
                                        <p:tgtEl>
                                          <p:spTgt spid="182"/>
                                        </p:tgtEl>
                                        <p:attrNameLst>
                                          <p:attrName>ppt_x</p:attrName>
                                        </p:attrNameLst>
                                      </p:cBhvr>
                                      <p:tavLst>
                                        <p:tav tm="0">
                                          <p:val>
                                            <p:strVal val="#ppt_x"/>
                                          </p:val>
                                        </p:tav>
                                        <p:tav tm="100000">
                                          <p:val>
                                            <p:strVal val="#ppt_x"/>
                                          </p:val>
                                        </p:tav>
                                      </p:tavLst>
                                    </p:anim>
                                    <p:anim calcmode="lin" valueType="num">
                                      <p:cBhvr additive="base">
                                        <p:cTn id="284" dur="3500" fill="hold"/>
                                        <p:tgtEl>
                                          <p:spTgt spid="182"/>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500" fill="hold"/>
                                        <p:tgtEl>
                                          <p:spTgt spid="183"/>
                                        </p:tgtEl>
                                        <p:attrNameLst>
                                          <p:attrName>ppt_x</p:attrName>
                                        </p:attrNameLst>
                                      </p:cBhvr>
                                      <p:tavLst>
                                        <p:tav tm="0">
                                          <p:val>
                                            <p:strVal val="#ppt_x"/>
                                          </p:val>
                                        </p:tav>
                                        <p:tav tm="100000">
                                          <p:val>
                                            <p:strVal val="#ppt_x"/>
                                          </p:val>
                                        </p:tav>
                                      </p:tavLst>
                                    </p:anim>
                                    <p:anim calcmode="lin" valueType="num">
                                      <p:cBhvr additive="base">
                                        <p:cTn id="288" dur="3500" fill="hold"/>
                                        <p:tgtEl>
                                          <p:spTgt spid="183"/>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184"/>
                                        </p:tgtEl>
                                        <p:attrNameLst>
                                          <p:attrName>style.visibility</p:attrName>
                                        </p:attrNameLst>
                                      </p:cBhvr>
                                      <p:to>
                                        <p:strVal val="visible"/>
                                      </p:to>
                                    </p:set>
                                    <p:anim calcmode="lin" valueType="num">
                                      <p:cBhvr additive="base">
                                        <p:cTn id="291" dur="3500" fill="hold"/>
                                        <p:tgtEl>
                                          <p:spTgt spid="184"/>
                                        </p:tgtEl>
                                        <p:attrNameLst>
                                          <p:attrName>ppt_x</p:attrName>
                                        </p:attrNameLst>
                                      </p:cBhvr>
                                      <p:tavLst>
                                        <p:tav tm="0">
                                          <p:val>
                                            <p:strVal val="#ppt_x"/>
                                          </p:val>
                                        </p:tav>
                                        <p:tav tm="100000">
                                          <p:val>
                                            <p:strVal val="#ppt_x"/>
                                          </p:val>
                                        </p:tav>
                                      </p:tavLst>
                                    </p:anim>
                                    <p:anim calcmode="lin" valueType="num">
                                      <p:cBhvr additive="base">
                                        <p:cTn id="292" dur="3500" fill="hold"/>
                                        <p:tgtEl>
                                          <p:spTgt spid="184"/>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185"/>
                                        </p:tgtEl>
                                        <p:attrNameLst>
                                          <p:attrName>style.visibility</p:attrName>
                                        </p:attrNameLst>
                                      </p:cBhvr>
                                      <p:to>
                                        <p:strVal val="visible"/>
                                      </p:to>
                                    </p:set>
                                    <p:anim calcmode="lin" valueType="num">
                                      <p:cBhvr additive="base">
                                        <p:cTn id="295" dur="3500" fill="hold"/>
                                        <p:tgtEl>
                                          <p:spTgt spid="185"/>
                                        </p:tgtEl>
                                        <p:attrNameLst>
                                          <p:attrName>ppt_x</p:attrName>
                                        </p:attrNameLst>
                                      </p:cBhvr>
                                      <p:tavLst>
                                        <p:tav tm="0">
                                          <p:val>
                                            <p:strVal val="#ppt_x"/>
                                          </p:val>
                                        </p:tav>
                                        <p:tav tm="100000">
                                          <p:val>
                                            <p:strVal val="#ppt_x"/>
                                          </p:val>
                                        </p:tav>
                                      </p:tavLst>
                                    </p:anim>
                                    <p:anim calcmode="lin" valueType="num">
                                      <p:cBhvr additive="base">
                                        <p:cTn id="296" dur="3500" fill="hold"/>
                                        <p:tgtEl>
                                          <p:spTgt spid="185"/>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186"/>
                                        </p:tgtEl>
                                        <p:attrNameLst>
                                          <p:attrName>style.visibility</p:attrName>
                                        </p:attrNameLst>
                                      </p:cBhvr>
                                      <p:to>
                                        <p:strVal val="visible"/>
                                      </p:to>
                                    </p:set>
                                    <p:anim calcmode="lin" valueType="num">
                                      <p:cBhvr additive="base">
                                        <p:cTn id="299" dur="3500" fill="hold"/>
                                        <p:tgtEl>
                                          <p:spTgt spid="186"/>
                                        </p:tgtEl>
                                        <p:attrNameLst>
                                          <p:attrName>ppt_x</p:attrName>
                                        </p:attrNameLst>
                                      </p:cBhvr>
                                      <p:tavLst>
                                        <p:tav tm="0">
                                          <p:val>
                                            <p:strVal val="#ppt_x"/>
                                          </p:val>
                                        </p:tav>
                                        <p:tav tm="100000">
                                          <p:val>
                                            <p:strVal val="#ppt_x"/>
                                          </p:val>
                                        </p:tav>
                                      </p:tavLst>
                                    </p:anim>
                                    <p:anim calcmode="lin" valueType="num">
                                      <p:cBhvr additive="base">
                                        <p:cTn id="300" dur="3500" fill="hold"/>
                                        <p:tgtEl>
                                          <p:spTgt spid="186"/>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187"/>
                                        </p:tgtEl>
                                        <p:attrNameLst>
                                          <p:attrName>style.visibility</p:attrName>
                                        </p:attrNameLst>
                                      </p:cBhvr>
                                      <p:to>
                                        <p:strVal val="visible"/>
                                      </p:to>
                                    </p:set>
                                    <p:anim calcmode="lin" valueType="num">
                                      <p:cBhvr additive="base">
                                        <p:cTn id="303" dur="3500" fill="hold"/>
                                        <p:tgtEl>
                                          <p:spTgt spid="187"/>
                                        </p:tgtEl>
                                        <p:attrNameLst>
                                          <p:attrName>ppt_x</p:attrName>
                                        </p:attrNameLst>
                                      </p:cBhvr>
                                      <p:tavLst>
                                        <p:tav tm="0">
                                          <p:val>
                                            <p:strVal val="#ppt_x"/>
                                          </p:val>
                                        </p:tav>
                                        <p:tav tm="100000">
                                          <p:val>
                                            <p:strVal val="#ppt_x"/>
                                          </p:val>
                                        </p:tav>
                                      </p:tavLst>
                                    </p:anim>
                                    <p:anim calcmode="lin" valueType="num">
                                      <p:cBhvr additive="base">
                                        <p:cTn id="304" dur="3500" fill="hold"/>
                                        <p:tgtEl>
                                          <p:spTgt spid="187"/>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188"/>
                                        </p:tgtEl>
                                        <p:attrNameLst>
                                          <p:attrName>style.visibility</p:attrName>
                                        </p:attrNameLst>
                                      </p:cBhvr>
                                      <p:to>
                                        <p:strVal val="visible"/>
                                      </p:to>
                                    </p:set>
                                    <p:anim calcmode="lin" valueType="num">
                                      <p:cBhvr additive="base">
                                        <p:cTn id="307" dur="3500" fill="hold"/>
                                        <p:tgtEl>
                                          <p:spTgt spid="188"/>
                                        </p:tgtEl>
                                        <p:attrNameLst>
                                          <p:attrName>ppt_x</p:attrName>
                                        </p:attrNameLst>
                                      </p:cBhvr>
                                      <p:tavLst>
                                        <p:tav tm="0">
                                          <p:val>
                                            <p:strVal val="#ppt_x"/>
                                          </p:val>
                                        </p:tav>
                                        <p:tav tm="100000">
                                          <p:val>
                                            <p:strVal val="#ppt_x"/>
                                          </p:val>
                                        </p:tav>
                                      </p:tavLst>
                                    </p:anim>
                                    <p:anim calcmode="lin" valueType="num">
                                      <p:cBhvr additive="base">
                                        <p:cTn id="308" dur="3500" fill="hold"/>
                                        <p:tgtEl>
                                          <p:spTgt spid="188"/>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189"/>
                                        </p:tgtEl>
                                        <p:attrNameLst>
                                          <p:attrName>style.visibility</p:attrName>
                                        </p:attrNameLst>
                                      </p:cBhvr>
                                      <p:to>
                                        <p:strVal val="visible"/>
                                      </p:to>
                                    </p:set>
                                    <p:anim calcmode="lin" valueType="num">
                                      <p:cBhvr additive="base">
                                        <p:cTn id="311" dur="3500" fill="hold"/>
                                        <p:tgtEl>
                                          <p:spTgt spid="189"/>
                                        </p:tgtEl>
                                        <p:attrNameLst>
                                          <p:attrName>ppt_x</p:attrName>
                                        </p:attrNameLst>
                                      </p:cBhvr>
                                      <p:tavLst>
                                        <p:tav tm="0">
                                          <p:val>
                                            <p:strVal val="#ppt_x"/>
                                          </p:val>
                                        </p:tav>
                                        <p:tav tm="100000">
                                          <p:val>
                                            <p:strVal val="#ppt_x"/>
                                          </p:val>
                                        </p:tav>
                                      </p:tavLst>
                                    </p:anim>
                                    <p:anim calcmode="lin" valueType="num">
                                      <p:cBhvr additive="base">
                                        <p:cTn id="312" dur="3500" fill="hold"/>
                                        <p:tgtEl>
                                          <p:spTgt spid="189"/>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190"/>
                                        </p:tgtEl>
                                        <p:attrNameLst>
                                          <p:attrName>style.visibility</p:attrName>
                                        </p:attrNameLst>
                                      </p:cBhvr>
                                      <p:to>
                                        <p:strVal val="visible"/>
                                      </p:to>
                                    </p:set>
                                    <p:anim calcmode="lin" valueType="num">
                                      <p:cBhvr additive="base">
                                        <p:cTn id="315" dur="3500" fill="hold"/>
                                        <p:tgtEl>
                                          <p:spTgt spid="190"/>
                                        </p:tgtEl>
                                        <p:attrNameLst>
                                          <p:attrName>ppt_x</p:attrName>
                                        </p:attrNameLst>
                                      </p:cBhvr>
                                      <p:tavLst>
                                        <p:tav tm="0">
                                          <p:val>
                                            <p:strVal val="#ppt_x"/>
                                          </p:val>
                                        </p:tav>
                                        <p:tav tm="100000">
                                          <p:val>
                                            <p:strVal val="#ppt_x"/>
                                          </p:val>
                                        </p:tav>
                                      </p:tavLst>
                                    </p:anim>
                                    <p:anim calcmode="lin" valueType="num">
                                      <p:cBhvr additive="base">
                                        <p:cTn id="316" dur="3500" fill="hold"/>
                                        <p:tgtEl>
                                          <p:spTgt spid="190"/>
                                        </p:tgtEl>
                                        <p:attrNameLst>
                                          <p:attrName>ppt_y</p:attrName>
                                        </p:attrNameLst>
                                      </p:cBhvr>
                                      <p:tavLst>
                                        <p:tav tm="0">
                                          <p:val>
                                            <p:strVal val="0-#ppt_h/2"/>
                                          </p:val>
                                        </p:tav>
                                        <p:tav tm="100000">
                                          <p:val>
                                            <p:strVal val="#ppt_y"/>
                                          </p:val>
                                        </p:tav>
                                      </p:tavLst>
                                    </p:anim>
                                  </p:childTnLst>
                                </p:cTn>
                              </p:par>
                              <p:par>
                                <p:cTn id="317" presetID="2" presetClass="entr" presetSubtype="1" fill="hold" grpId="0" nodeType="withEffect">
                                  <p:stCondLst>
                                    <p:cond delay="0"/>
                                  </p:stCondLst>
                                  <p:childTnLst>
                                    <p:set>
                                      <p:cBhvr>
                                        <p:cTn id="318" dur="1" fill="hold">
                                          <p:stCondLst>
                                            <p:cond delay="0"/>
                                          </p:stCondLst>
                                        </p:cTn>
                                        <p:tgtEl>
                                          <p:spTgt spid="191"/>
                                        </p:tgtEl>
                                        <p:attrNameLst>
                                          <p:attrName>style.visibility</p:attrName>
                                        </p:attrNameLst>
                                      </p:cBhvr>
                                      <p:to>
                                        <p:strVal val="visible"/>
                                      </p:to>
                                    </p:set>
                                    <p:anim calcmode="lin" valueType="num">
                                      <p:cBhvr additive="base">
                                        <p:cTn id="319" dur="3500" fill="hold"/>
                                        <p:tgtEl>
                                          <p:spTgt spid="191"/>
                                        </p:tgtEl>
                                        <p:attrNameLst>
                                          <p:attrName>ppt_x</p:attrName>
                                        </p:attrNameLst>
                                      </p:cBhvr>
                                      <p:tavLst>
                                        <p:tav tm="0">
                                          <p:val>
                                            <p:strVal val="#ppt_x"/>
                                          </p:val>
                                        </p:tav>
                                        <p:tav tm="100000">
                                          <p:val>
                                            <p:strVal val="#ppt_x"/>
                                          </p:val>
                                        </p:tav>
                                      </p:tavLst>
                                    </p:anim>
                                    <p:anim calcmode="lin" valueType="num">
                                      <p:cBhvr additive="base">
                                        <p:cTn id="320" dur="3500" fill="hold"/>
                                        <p:tgtEl>
                                          <p:spTgt spid="191"/>
                                        </p:tgtEl>
                                        <p:attrNameLst>
                                          <p:attrName>ppt_y</p:attrName>
                                        </p:attrNameLst>
                                      </p:cBhvr>
                                      <p:tavLst>
                                        <p:tav tm="0">
                                          <p:val>
                                            <p:strVal val="0-#ppt_h/2"/>
                                          </p:val>
                                        </p:tav>
                                        <p:tav tm="100000">
                                          <p:val>
                                            <p:strVal val="#ppt_y"/>
                                          </p:val>
                                        </p:tav>
                                      </p:tavLst>
                                    </p:anim>
                                  </p:childTnLst>
                                </p:cTn>
                              </p:par>
                              <p:par>
                                <p:cTn id="321" presetID="2" presetClass="entr" presetSubtype="1" fill="hold" grpId="0" nodeType="withEffect">
                                  <p:stCondLst>
                                    <p:cond delay="0"/>
                                  </p:stCondLst>
                                  <p:childTnLst>
                                    <p:set>
                                      <p:cBhvr>
                                        <p:cTn id="322" dur="1" fill="hold">
                                          <p:stCondLst>
                                            <p:cond delay="0"/>
                                          </p:stCondLst>
                                        </p:cTn>
                                        <p:tgtEl>
                                          <p:spTgt spid="192"/>
                                        </p:tgtEl>
                                        <p:attrNameLst>
                                          <p:attrName>style.visibility</p:attrName>
                                        </p:attrNameLst>
                                      </p:cBhvr>
                                      <p:to>
                                        <p:strVal val="visible"/>
                                      </p:to>
                                    </p:set>
                                    <p:anim calcmode="lin" valueType="num">
                                      <p:cBhvr additive="base">
                                        <p:cTn id="323" dur="3500" fill="hold"/>
                                        <p:tgtEl>
                                          <p:spTgt spid="192"/>
                                        </p:tgtEl>
                                        <p:attrNameLst>
                                          <p:attrName>ppt_x</p:attrName>
                                        </p:attrNameLst>
                                      </p:cBhvr>
                                      <p:tavLst>
                                        <p:tav tm="0">
                                          <p:val>
                                            <p:strVal val="#ppt_x"/>
                                          </p:val>
                                        </p:tav>
                                        <p:tav tm="100000">
                                          <p:val>
                                            <p:strVal val="#ppt_x"/>
                                          </p:val>
                                        </p:tav>
                                      </p:tavLst>
                                    </p:anim>
                                    <p:anim calcmode="lin" valueType="num">
                                      <p:cBhvr additive="base">
                                        <p:cTn id="324" dur="3500" fill="hold"/>
                                        <p:tgtEl>
                                          <p:spTgt spid="192"/>
                                        </p:tgtEl>
                                        <p:attrNameLst>
                                          <p:attrName>ppt_y</p:attrName>
                                        </p:attrNameLst>
                                      </p:cBhvr>
                                      <p:tavLst>
                                        <p:tav tm="0">
                                          <p:val>
                                            <p:strVal val="0-#ppt_h/2"/>
                                          </p:val>
                                        </p:tav>
                                        <p:tav tm="100000">
                                          <p:val>
                                            <p:strVal val="#ppt_y"/>
                                          </p:val>
                                        </p:tav>
                                      </p:tavLst>
                                    </p:anim>
                                  </p:childTnLst>
                                </p:cTn>
                              </p:par>
                              <p:par>
                                <p:cTn id="325" presetID="2" presetClass="entr" presetSubtype="1" fill="hold" grpId="0" nodeType="withEffect">
                                  <p:stCondLst>
                                    <p:cond delay="0"/>
                                  </p:stCondLst>
                                  <p:childTnLst>
                                    <p:set>
                                      <p:cBhvr>
                                        <p:cTn id="326" dur="1" fill="hold">
                                          <p:stCondLst>
                                            <p:cond delay="0"/>
                                          </p:stCondLst>
                                        </p:cTn>
                                        <p:tgtEl>
                                          <p:spTgt spid="193"/>
                                        </p:tgtEl>
                                        <p:attrNameLst>
                                          <p:attrName>style.visibility</p:attrName>
                                        </p:attrNameLst>
                                      </p:cBhvr>
                                      <p:to>
                                        <p:strVal val="visible"/>
                                      </p:to>
                                    </p:set>
                                    <p:anim calcmode="lin" valueType="num">
                                      <p:cBhvr additive="base">
                                        <p:cTn id="327" dur="3500" fill="hold"/>
                                        <p:tgtEl>
                                          <p:spTgt spid="193"/>
                                        </p:tgtEl>
                                        <p:attrNameLst>
                                          <p:attrName>ppt_x</p:attrName>
                                        </p:attrNameLst>
                                      </p:cBhvr>
                                      <p:tavLst>
                                        <p:tav tm="0">
                                          <p:val>
                                            <p:strVal val="#ppt_x"/>
                                          </p:val>
                                        </p:tav>
                                        <p:tav tm="100000">
                                          <p:val>
                                            <p:strVal val="#ppt_x"/>
                                          </p:val>
                                        </p:tav>
                                      </p:tavLst>
                                    </p:anim>
                                    <p:anim calcmode="lin" valueType="num">
                                      <p:cBhvr additive="base">
                                        <p:cTn id="328" dur="3500" fill="hold"/>
                                        <p:tgtEl>
                                          <p:spTgt spid="193"/>
                                        </p:tgtEl>
                                        <p:attrNameLst>
                                          <p:attrName>ppt_y</p:attrName>
                                        </p:attrNameLst>
                                      </p:cBhvr>
                                      <p:tavLst>
                                        <p:tav tm="0">
                                          <p:val>
                                            <p:strVal val="0-#ppt_h/2"/>
                                          </p:val>
                                        </p:tav>
                                        <p:tav tm="100000">
                                          <p:val>
                                            <p:strVal val="#ppt_y"/>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194"/>
                                        </p:tgtEl>
                                        <p:attrNameLst>
                                          <p:attrName>style.visibility</p:attrName>
                                        </p:attrNameLst>
                                      </p:cBhvr>
                                      <p:to>
                                        <p:strVal val="visible"/>
                                      </p:to>
                                    </p:set>
                                    <p:anim calcmode="lin" valueType="num">
                                      <p:cBhvr additive="base">
                                        <p:cTn id="331" dur="3500" fill="hold"/>
                                        <p:tgtEl>
                                          <p:spTgt spid="194"/>
                                        </p:tgtEl>
                                        <p:attrNameLst>
                                          <p:attrName>ppt_x</p:attrName>
                                        </p:attrNameLst>
                                      </p:cBhvr>
                                      <p:tavLst>
                                        <p:tav tm="0">
                                          <p:val>
                                            <p:strVal val="#ppt_x"/>
                                          </p:val>
                                        </p:tav>
                                        <p:tav tm="100000">
                                          <p:val>
                                            <p:strVal val="#ppt_x"/>
                                          </p:val>
                                        </p:tav>
                                      </p:tavLst>
                                    </p:anim>
                                    <p:anim calcmode="lin" valueType="num">
                                      <p:cBhvr additive="base">
                                        <p:cTn id="332" dur="3500" fill="hold"/>
                                        <p:tgtEl>
                                          <p:spTgt spid="194"/>
                                        </p:tgtEl>
                                        <p:attrNameLst>
                                          <p:attrName>ppt_y</p:attrName>
                                        </p:attrNameLst>
                                      </p:cBhvr>
                                      <p:tavLst>
                                        <p:tav tm="0">
                                          <p:val>
                                            <p:strVal val="0-#ppt_h/2"/>
                                          </p:val>
                                        </p:tav>
                                        <p:tav tm="100000">
                                          <p:val>
                                            <p:strVal val="#ppt_y"/>
                                          </p:val>
                                        </p:tav>
                                      </p:tavLst>
                                    </p:anim>
                                  </p:childTnLst>
                                </p:cTn>
                              </p:par>
                              <p:par>
                                <p:cTn id="333" presetID="2" presetClass="entr" presetSubtype="1" fill="hold" grpId="0" nodeType="withEffect">
                                  <p:stCondLst>
                                    <p:cond delay="0"/>
                                  </p:stCondLst>
                                  <p:childTnLst>
                                    <p:set>
                                      <p:cBhvr>
                                        <p:cTn id="334" dur="1" fill="hold">
                                          <p:stCondLst>
                                            <p:cond delay="0"/>
                                          </p:stCondLst>
                                        </p:cTn>
                                        <p:tgtEl>
                                          <p:spTgt spid="195"/>
                                        </p:tgtEl>
                                        <p:attrNameLst>
                                          <p:attrName>style.visibility</p:attrName>
                                        </p:attrNameLst>
                                      </p:cBhvr>
                                      <p:to>
                                        <p:strVal val="visible"/>
                                      </p:to>
                                    </p:set>
                                    <p:anim calcmode="lin" valueType="num">
                                      <p:cBhvr additive="base">
                                        <p:cTn id="335" dur="3500" fill="hold"/>
                                        <p:tgtEl>
                                          <p:spTgt spid="195"/>
                                        </p:tgtEl>
                                        <p:attrNameLst>
                                          <p:attrName>ppt_x</p:attrName>
                                        </p:attrNameLst>
                                      </p:cBhvr>
                                      <p:tavLst>
                                        <p:tav tm="0">
                                          <p:val>
                                            <p:strVal val="#ppt_x"/>
                                          </p:val>
                                        </p:tav>
                                        <p:tav tm="100000">
                                          <p:val>
                                            <p:strVal val="#ppt_x"/>
                                          </p:val>
                                        </p:tav>
                                      </p:tavLst>
                                    </p:anim>
                                    <p:anim calcmode="lin" valueType="num">
                                      <p:cBhvr additive="base">
                                        <p:cTn id="336" dur="3500" fill="hold"/>
                                        <p:tgtEl>
                                          <p:spTgt spid="195"/>
                                        </p:tgtEl>
                                        <p:attrNameLst>
                                          <p:attrName>ppt_y</p:attrName>
                                        </p:attrNameLst>
                                      </p:cBhvr>
                                      <p:tavLst>
                                        <p:tav tm="0">
                                          <p:val>
                                            <p:strVal val="0-#ppt_h/2"/>
                                          </p:val>
                                        </p:tav>
                                        <p:tav tm="100000">
                                          <p:val>
                                            <p:strVal val="#ppt_y"/>
                                          </p:val>
                                        </p:tav>
                                      </p:tavLst>
                                    </p:anim>
                                  </p:childTnLst>
                                </p:cTn>
                              </p:par>
                              <p:par>
                                <p:cTn id="337" presetID="2" presetClass="entr" presetSubtype="1" fill="hold" grpId="0" nodeType="withEffect">
                                  <p:stCondLst>
                                    <p:cond delay="0"/>
                                  </p:stCondLst>
                                  <p:childTnLst>
                                    <p:set>
                                      <p:cBhvr>
                                        <p:cTn id="338" dur="1" fill="hold">
                                          <p:stCondLst>
                                            <p:cond delay="0"/>
                                          </p:stCondLst>
                                        </p:cTn>
                                        <p:tgtEl>
                                          <p:spTgt spid="196"/>
                                        </p:tgtEl>
                                        <p:attrNameLst>
                                          <p:attrName>style.visibility</p:attrName>
                                        </p:attrNameLst>
                                      </p:cBhvr>
                                      <p:to>
                                        <p:strVal val="visible"/>
                                      </p:to>
                                    </p:set>
                                    <p:anim calcmode="lin" valueType="num">
                                      <p:cBhvr additive="base">
                                        <p:cTn id="339" dur="3500" fill="hold"/>
                                        <p:tgtEl>
                                          <p:spTgt spid="196"/>
                                        </p:tgtEl>
                                        <p:attrNameLst>
                                          <p:attrName>ppt_x</p:attrName>
                                        </p:attrNameLst>
                                      </p:cBhvr>
                                      <p:tavLst>
                                        <p:tav tm="0">
                                          <p:val>
                                            <p:strVal val="#ppt_x"/>
                                          </p:val>
                                        </p:tav>
                                        <p:tav tm="100000">
                                          <p:val>
                                            <p:strVal val="#ppt_x"/>
                                          </p:val>
                                        </p:tav>
                                      </p:tavLst>
                                    </p:anim>
                                    <p:anim calcmode="lin" valueType="num">
                                      <p:cBhvr additive="base">
                                        <p:cTn id="340" dur="3500" fill="hold"/>
                                        <p:tgtEl>
                                          <p:spTgt spid="196"/>
                                        </p:tgtEl>
                                        <p:attrNameLst>
                                          <p:attrName>ppt_y</p:attrName>
                                        </p:attrNameLst>
                                      </p:cBhvr>
                                      <p:tavLst>
                                        <p:tav tm="0">
                                          <p:val>
                                            <p:strVal val="0-#ppt_h/2"/>
                                          </p:val>
                                        </p:tav>
                                        <p:tav tm="100000">
                                          <p:val>
                                            <p:strVal val="#ppt_y"/>
                                          </p:val>
                                        </p:tav>
                                      </p:tavLst>
                                    </p:anim>
                                  </p:childTnLst>
                                </p:cTn>
                              </p:par>
                              <p:par>
                                <p:cTn id="341" presetID="8" presetClass="emph" presetSubtype="0" fill="hold" grpId="1" nodeType="withEffect">
                                  <p:stCondLst>
                                    <p:cond delay="0"/>
                                  </p:stCondLst>
                                  <p:childTnLst>
                                    <p:animRot by="21600000">
                                      <p:cBhvr>
                                        <p:cTn id="342" dur="3500" fill="hold"/>
                                        <p:tgtEl>
                                          <p:spTgt spid="197"/>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8"/>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199"/>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00"/>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01"/>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02"/>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03"/>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04"/>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05"/>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06"/>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07"/>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08"/>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209"/>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210"/>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211"/>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212"/>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213"/>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214"/>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215"/>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216"/>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217"/>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218"/>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219"/>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220"/>
                                        </p:tgtEl>
                                        <p:attrNameLst>
                                          <p:attrName>r</p:attrName>
                                        </p:attrNameLst>
                                      </p:cBhvr>
                                    </p:animRot>
                                  </p:childTnLst>
                                </p:cTn>
                              </p:par>
                              <p:par>
                                <p:cTn id="389" presetID="8" presetClass="emph" presetSubtype="0" fill="hold" grpId="1" nodeType="withEffect">
                                  <p:stCondLst>
                                    <p:cond delay="0"/>
                                  </p:stCondLst>
                                  <p:childTnLst>
                                    <p:animRot by="21600000">
                                      <p:cBhvr>
                                        <p:cTn id="390" dur="3500" fill="hold"/>
                                        <p:tgtEl>
                                          <p:spTgt spid="221"/>
                                        </p:tgtEl>
                                        <p:attrNameLst>
                                          <p:attrName>r</p:attrName>
                                        </p:attrNameLst>
                                      </p:cBhvr>
                                    </p:animRot>
                                  </p:childTnLst>
                                </p:cTn>
                              </p:par>
                              <p:par>
                                <p:cTn id="391" presetID="8" presetClass="emph" presetSubtype="0" fill="hold" grpId="1" nodeType="withEffect">
                                  <p:stCondLst>
                                    <p:cond delay="0"/>
                                  </p:stCondLst>
                                  <p:childTnLst>
                                    <p:animRot by="21600000">
                                      <p:cBhvr>
                                        <p:cTn id="392" dur="3500" fill="hold"/>
                                        <p:tgtEl>
                                          <p:spTgt spid="222"/>
                                        </p:tgtEl>
                                        <p:attrNameLst>
                                          <p:attrName>r</p:attrName>
                                        </p:attrNameLst>
                                      </p:cBhvr>
                                    </p:animRot>
                                  </p:childTnLst>
                                </p:cTn>
                              </p:par>
                              <p:par>
                                <p:cTn id="393" presetID="8" presetClass="emph" presetSubtype="0" fill="hold" grpId="1" nodeType="withEffect">
                                  <p:stCondLst>
                                    <p:cond delay="0"/>
                                  </p:stCondLst>
                                  <p:childTnLst>
                                    <p:animRot by="21600000">
                                      <p:cBhvr>
                                        <p:cTn id="394" dur="3500" fill="hold"/>
                                        <p:tgtEl>
                                          <p:spTgt spid="223"/>
                                        </p:tgtEl>
                                        <p:attrNameLst>
                                          <p:attrName>r</p:attrName>
                                        </p:attrNameLst>
                                      </p:cBhvr>
                                    </p:animRot>
                                  </p:childTnLst>
                                </p:cTn>
                              </p:par>
                              <p:par>
                                <p:cTn id="395" presetID="8" presetClass="emph" presetSubtype="0" fill="hold" grpId="1" nodeType="withEffect">
                                  <p:stCondLst>
                                    <p:cond delay="0"/>
                                  </p:stCondLst>
                                  <p:childTnLst>
                                    <p:animRot by="21600000">
                                      <p:cBhvr>
                                        <p:cTn id="396" dur="3500" fill="hold"/>
                                        <p:tgtEl>
                                          <p:spTgt spid="224"/>
                                        </p:tgtEl>
                                        <p:attrNameLst>
                                          <p:attrName>r</p:attrName>
                                        </p:attrNameLst>
                                      </p:cBhvr>
                                    </p:animRot>
                                  </p:childTnLst>
                                </p:cTn>
                              </p:par>
                              <p:par>
                                <p:cTn id="397" presetID="8" presetClass="emph" presetSubtype="0" fill="hold" grpId="1" nodeType="withEffect">
                                  <p:stCondLst>
                                    <p:cond delay="0"/>
                                  </p:stCondLst>
                                  <p:childTnLst>
                                    <p:animRot by="21600000">
                                      <p:cBhvr>
                                        <p:cTn id="398" dur="3500" fill="hold"/>
                                        <p:tgtEl>
                                          <p:spTgt spid="225"/>
                                        </p:tgtEl>
                                        <p:attrNameLst>
                                          <p:attrName>r</p:attrName>
                                        </p:attrNameLst>
                                      </p:cBhvr>
                                    </p:animRot>
                                  </p:childTnLst>
                                </p:cTn>
                              </p:par>
                              <p:par>
                                <p:cTn id="399" presetID="8" presetClass="emph" presetSubtype="0" fill="hold" grpId="1" nodeType="withEffect">
                                  <p:stCondLst>
                                    <p:cond delay="0"/>
                                  </p:stCondLst>
                                  <p:childTnLst>
                                    <p:animRot by="21600000">
                                      <p:cBhvr>
                                        <p:cTn id="400" dur="3500" fill="hold"/>
                                        <p:tgtEl>
                                          <p:spTgt spid="226"/>
                                        </p:tgtEl>
                                        <p:attrNameLst>
                                          <p:attrName>r</p:attrName>
                                        </p:attrNameLst>
                                      </p:cBhvr>
                                    </p:animRot>
                                  </p:childTnLst>
                                </p:cTn>
                              </p:par>
                              <p:par>
                                <p:cTn id="401" presetID="8" presetClass="emph" presetSubtype="0" fill="hold" grpId="1" nodeType="withEffect">
                                  <p:stCondLst>
                                    <p:cond delay="0"/>
                                  </p:stCondLst>
                                  <p:childTnLst>
                                    <p:animRot by="21600000">
                                      <p:cBhvr>
                                        <p:cTn id="402" dur="3500" fill="hold"/>
                                        <p:tgtEl>
                                          <p:spTgt spid="227"/>
                                        </p:tgtEl>
                                        <p:attrNameLst>
                                          <p:attrName>r</p:attrName>
                                        </p:attrNameLst>
                                      </p:cBhvr>
                                    </p:animRot>
                                  </p:childTnLst>
                                </p:cTn>
                              </p:par>
                              <p:par>
                                <p:cTn id="403" presetID="8" presetClass="emph" presetSubtype="0" fill="hold" grpId="1" nodeType="withEffect">
                                  <p:stCondLst>
                                    <p:cond delay="0"/>
                                  </p:stCondLst>
                                  <p:childTnLst>
                                    <p:animRot by="21600000">
                                      <p:cBhvr>
                                        <p:cTn id="404" dur="3500" fill="hold"/>
                                        <p:tgtEl>
                                          <p:spTgt spid="228"/>
                                        </p:tgtEl>
                                        <p:attrNameLst>
                                          <p:attrName>r</p:attrName>
                                        </p:attrNameLst>
                                      </p:cBhvr>
                                    </p:animRot>
                                  </p:childTnLst>
                                </p:cTn>
                              </p:par>
                              <p:par>
                                <p:cTn id="405" presetID="8" presetClass="emph" presetSubtype="0" fill="hold" grpId="1" nodeType="withEffect">
                                  <p:stCondLst>
                                    <p:cond delay="0"/>
                                  </p:stCondLst>
                                  <p:childTnLst>
                                    <p:animRot by="21600000">
                                      <p:cBhvr>
                                        <p:cTn id="406" dur="3500" fill="hold"/>
                                        <p:tgtEl>
                                          <p:spTgt spid="229"/>
                                        </p:tgtEl>
                                        <p:attrNameLst>
                                          <p:attrName>r</p:attrName>
                                        </p:attrNameLst>
                                      </p:cBhvr>
                                    </p:animRot>
                                  </p:childTnLst>
                                </p:cTn>
                              </p:par>
                              <p:par>
                                <p:cTn id="407" presetID="8" presetClass="emph" presetSubtype="0" fill="hold" grpId="1" nodeType="withEffect">
                                  <p:stCondLst>
                                    <p:cond delay="0"/>
                                  </p:stCondLst>
                                  <p:childTnLst>
                                    <p:animRot by="21600000">
                                      <p:cBhvr>
                                        <p:cTn id="408" dur="3500" fill="hold"/>
                                        <p:tgtEl>
                                          <p:spTgt spid="230"/>
                                        </p:tgtEl>
                                        <p:attrNameLst>
                                          <p:attrName>r</p:attrName>
                                        </p:attrNameLst>
                                      </p:cBhvr>
                                    </p:animRot>
                                  </p:childTnLst>
                                </p:cTn>
                              </p:par>
                              <p:par>
                                <p:cTn id="409" presetID="8" presetClass="emph" presetSubtype="0" fill="hold" grpId="1" nodeType="withEffect">
                                  <p:stCondLst>
                                    <p:cond delay="0"/>
                                  </p:stCondLst>
                                  <p:childTnLst>
                                    <p:animRot by="21600000">
                                      <p:cBhvr>
                                        <p:cTn id="410" dur="3500" fill="hold"/>
                                        <p:tgtEl>
                                          <p:spTgt spid="231"/>
                                        </p:tgtEl>
                                        <p:attrNameLst>
                                          <p:attrName>r</p:attrName>
                                        </p:attrNameLst>
                                      </p:cBhvr>
                                    </p:animRot>
                                  </p:childTnLst>
                                </p:cTn>
                              </p:par>
                              <p:par>
                                <p:cTn id="411" presetID="8" presetClass="emph" presetSubtype="0" fill="hold" grpId="1" nodeType="withEffect">
                                  <p:stCondLst>
                                    <p:cond delay="0"/>
                                  </p:stCondLst>
                                  <p:childTnLst>
                                    <p:animRot by="21600000">
                                      <p:cBhvr>
                                        <p:cTn id="412" dur="3500" fill="hold"/>
                                        <p:tgtEl>
                                          <p:spTgt spid="232"/>
                                        </p:tgtEl>
                                        <p:attrNameLst>
                                          <p:attrName>r</p:attrName>
                                        </p:attrNameLst>
                                      </p:cBhvr>
                                    </p:animRot>
                                  </p:childTnLst>
                                </p:cTn>
                              </p:par>
                              <p:par>
                                <p:cTn id="413" presetID="8" presetClass="emph" presetSubtype="0" fill="hold" grpId="1" nodeType="withEffect">
                                  <p:stCondLst>
                                    <p:cond delay="0"/>
                                  </p:stCondLst>
                                  <p:childTnLst>
                                    <p:animRot by="21600000">
                                      <p:cBhvr>
                                        <p:cTn id="414" dur="3500" fill="hold"/>
                                        <p:tgtEl>
                                          <p:spTgt spid="233"/>
                                        </p:tgtEl>
                                        <p:attrNameLst>
                                          <p:attrName>r</p:attrName>
                                        </p:attrNameLst>
                                      </p:cBhvr>
                                    </p:animRot>
                                  </p:childTnLst>
                                </p:cTn>
                              </p:par>
                              <p:par>
                                <p:cTn id="415" presetID="8" presetClass="emph" presetSubtype="0" fill="hold" grpId="1" nodeType="withEffect">
                                  <p:stCondLst>
                                    <p:cond delay="0"/>
                                  </p:stCondLst>
                                  <p:childTnLst>
                                    <p:animRot by="21600000">
                                      <p:cBhvr>
                                        <p:cTn id="416" dur="3500" fill="hold"/>
                                        <p:tgtEl>
                                          <p:spTgt spid="234"/>
                                        </p:tgtEl>
                                        <p:attrNameLst>
                                          <p:attrName>r</p:attrName>
                                        </p:attrNameLst>
                                      </p:cBhvr>
                                    </p:animRot>
                                  </p:childTnLst>
                                </p:cTn>
                              </p:par>
                              <p:par>
                                <p:cTn id="417" presetID="8" presetClass="emph" presetSubtype="0" fill="hold" grpId="1" nodeType="withEffect">
                                  <p:stCondLst>
                                    <p:cond delay="0"/>
                                  </p:stCondLst>
                                  <p:childTnLst>
                                    <p:animRot by="21600000">
                                      <p:cBhvr>
                                        <p:cTn id="418" dur="3500" fill="hold"/>
                                        <p:tgtEl>
                                          <p:spTgt spid="235"/>
                                        </p:tgtEl>
                                        <p:attrNameLst>
                                          <p:attrName>r</p:attrName>
                                        </p:attrNameLst>
                                      </p:cBhvr>
                                    </p:animRot>
                                  </p:childTnLst>
                                </p:cTn>
                              </p:par>
                              <p:par>
                                <p:cTn id="419" presetID="8" presetClass="emph" presetSubtype="0" fill="hold" grpId="1" nodeType="withEffect">
                                  <p:stCondLst>
                                    <p:cond delay="0"/>
                                  </p:stCondLst>
                                  <p:childTnLst>
                                    <p:animRot by="21600000">
                                      <p:cBhvr>
                                        <p:cTn id="420" dur="3500" fill="hold"/>
                                        <p:tgtEl>
                                          <p:spTgt spid="236"/>
                                        </p:tgtEl>
                                        <p:attrNameLst>
                                          <p:attrName>r</p:attrName>
                                        </p:attrNameLst>
                                      </p:cBhvr>
                                    </p:animRot>
                                  </p:childTnLst>
                                </p:cTn>
                              </p:par>
                              <p:par>
                                <p:cTn id="421" presetID="8" presetClass="emph" presetSubtype="0" fill="hold" grpId="1" nodeType="withEffect">
                                  <p:stCondLst>
                                    <p:cond delay="0"/>
                                  </p:stCondLst>
                                  <p:childTnLst>
                                    <p:animRot by="21600000">
                                      <p:cBhvr>
                                        <p:cTn id="422" dur="3500" fill="hold"/>
                                        <p:tgtEl>
                                          <p:spTgt spid="237"/>
                                        </p:tgtEl>
                                        <p:attrNameLst>
                                          <p:attrName>r</p:attrName>
                                        </p:attrNameLst>
                                      </p:cBhvr>
                                    </p:animRot>
                                  </p:childTnLst>
                                </p:cTn>
                              </p:par>
                              <p:par>
                                <p:cTn id="423" presetID="8" presetClass="emph" presetSubtype="0" fill="hold" grpId="1" nodeType="withEffect">
                                  <p:stCondLst>
                                    <p:cond delay="0"/>
                                  </p:stCondLst>
                                  <p:childTnLst>
                                    <p:animRot by="21600000">
                                      <p:cBhvr>
                                        <p:cTn id="424" dur="3500" fill="hold"/>
                                        <p:tgtEl>
                                          <p:spTgt spid="238"/>
                                        </p:tgtEl>
                                        <p:attrNameLst>
                                          <p:attrName>r</p:attrName>
                                        </p:attrNameLst>
                                      </p:cBhvr>
                                    </p:animRot>
                                  </p:childTnLst>
                                </p:cTn>
                              </p:par>
                              <p:par>
                                <p:cTn id="425" presetID="8" presetClass="emph" presetSubtype="0" fill="hold" grpId="1" nodeType="withEffect">
                                  <p:stCondLst>
                                    <p:cond delay="0"/>
                                  </p:stCondLst>
                                  <p:childTnLst>
                                    <p:animRot by="21600000">
                                      <p:cBhvr>
                                        <p:cTn id="426" dur="3500" fill="hold"/>
                                        <p:tgtEl>
                                          <p:spTgt spid="3"/>
                                        </p:tgtEl>
                                        <p:attrNameLst>
                                          <p:attrName>r</p:attrName>
                                        </p:attrNameLst>
                                      </p:cBhvr>
                                    </p:animRot>
                                  </p:childTnLst>
                                </p:cTn>
                              </p:par>
                              <p:par>
                                <p:cTn id="427" presetID="8" presetClass="emph" presetSubtype="0" fill="hold" grpId="1" nodeType="withEffect">
                                  <p:stCondLst>
                                    <p:cond delay="0"/>
                                  </p:stCondLst>
                                  <p:childTnLst>
                                    <p:animRot by="21600000">
                                      <p:cBhvr>
                                        <p:cTn id="428" dur="3500" fill="hold"/>
                                        <p:tgtEl>
                                          <p:spTgt spid="4"/>
                                        </p:tgtEl>
                                        <p:attrNameLst>
                                          <p:attrName>r</p:attrName>
                                        </p:attrNameLst>
                                      </p:cBhvr>
                                    </p:animRot>
                                  </p:childTnLst>
                                </p:cTn>
                              </p:par>
                              <p:par>
                                <p:cTn id="429" presetID="8" presetClass="emph" presetSubtype="0" fill="hold" grpId="1" nodeType="withEffect">
                                  <p:stCondLst>
                                    <p:cond delay="0"/>
                                  </p:stCondLst>
                                  <p:childTnLst>
                                    <p:animRot by="21600000">
                                      <p:cBhvr>
                                        <p:cTn id="430" dur="3500" fill="hold"/>
                                        <p:tgtEl>
                                          <p:spTgt spid="16"/>
                                        </p:tgtEl>
                                        <p:attrNameLst>
                                          <p:attrName>r</p:attrName>
                                        </p:attrNameLst>
                                      </p:cBhvr>
                                    </p:animRot>
                                  </p:childTnLst>
                                </p:cTn>
                              </p:par>
                              <p:par>
                                <p:cTn id="431" presetID="8" presetClass="emph" presetSubtype="0" fill="hold" grpId="1" nodeType="withEffect">
                                  <p:stCondLst>
                                    <p:cond delay="0"/>
                                  </p:stCondLst>
                                  <p:childTnLst>
                                    <p:animRot by="21600000">
                                      <p:cBhvr>
                                        <p:cTn id="432" dur="3500" fill="hold"/>
                                        <p:tgtEl>
                                          <p:spTgt spid="17"/>
                                        </p:tgtEl>
                                        <p:attrNameLst>
                                          <p:attrName>r</p:attrName>
                                        </p:attrNameLst>
                                      </p:cBhvr>
                                    </p:animRot>
                                  </p:childTnLst>
                                </p:cTn>
                              </p:par>
                              <p:par>
                                <p:cTn id="433" presetID="8" presetClass="emph" presetSubtype="0" fill="hold" grpId="1" nodeType="withEffect">
                                  <p:stCondLst>
                                    <p:cond delay="0"/>
                                  </p:stCondLst>
                                  <p:childTnLst>
                                    <p:animRot by="21600000">
                                      <p:cBhvr>
                                        <p:cTn id="434" dur="3500" fill="hold"/>
                                        <p:tgtEl>
                                          <p:spTgt spid="29"/>
                                        </p:tgtEl>
                                        <p:attrNameLst>
                                          <p:attrName>r</p:attrName>
                                        </p:attrNameLst>
                                      </p:cBhvr>
                                    </p:animRot>
                                  </p:childTnLst>
                                </p:cTn>
                              </p:par>
                              <p:par>
                                <p:cTn id="435" presetID="8" presetClass="emph" presetSubtype="0" fill="hold" grpId="1" nodeType="withEffect">
                                  <p:stCondLst>
                                    <p:cond delay="0"/>
                                  </p:stCondLst>
                                  <p:childTnLst>
                                    <p:animRot by="21600000">
                                      <p:cBhvr>
                                        <p:cTn id="436" dur="3500" fill="hold"/>
                                        <p:tgtEl>
                                          <p:spTgt spid="30"/>
                                        </p:tgtEl>
                                        <p:attrNameLst>
                                          <p:attrName>r</p:attrName>
                                        </p:attrNameLst>
                                      </p:cBhvr>
                                    </p:animRot>
                                  </p:childTnLst>
                                </p:cTn>
                              </p:par>
                              <p:par>
                                <p:cTn id="437" presetID="8" presetClass="emph" presetSubtype="0" fill="hold" grpId="1" nodeType="withEffect">
                                  <p:stCondLst>
                                    <p:cond delay="0"/>
                                  </p:stCondLst>
                                  <p:childTnLst>
                                    <p:animRot by="21600000">
                                      <p:cBhvr>
                                        <p:cTn id="438" dur="3500" fill="hold"/>
                                        <p:tgtEl>
                                          <p:spTgt spid="123"/>
                                        </p:tgtEl>
                                        <p:attrNameLst>
                                          <p:attrName>r</p:attrName>
                                        </p:attrNameLst>
                                      </p:cBhvr>
                                    </p:animRot>
                                  </p:childTnLst>
                                </p:cTn>
                              </p:par>
                              <p:par>
                                <p:cTn id="439" presetID="8" presetClass="emph" presetSubtype="0" fill="hold" grpId="1" nodeType="withEffect">
                                  <p:stCondLst>
                                    <p:cond delay="0"/>
                                  </p:stCondLst>
                                  <p:childTnLst>
                                    <p:animRot by="21600000">
                                      <p:cBhvr>
                                        <p:cTn id="440" dur="3500" fill="hold"/>
                                        <p:tgtEl>
                                          <p:spTgt spid="124"/>
                                        </p:tgtEl>
                                        <p:attrNameLst>
                                          <p:attrName>r</p:attrName>
                                        </p:attrNameLst>
                                      </p:cBhvr>
                                    </p:animRot>
                                  </p:childTnLst>
                                </p:cTn>
                              </p:par>
                              <p:par>
                                <p:cTn id="441" presetID="8" presetClass="emph" presetSubtype="0" fill="hold" grpId="1" nodeType="withEffect">
                                  <p:stCondLst>
                                    <p:cond delay="0"/>
                                  </p:stCondLst>
                                  <p:childTnLst>
                                    <p:animRot by="21600000">
                                      <p:cBhvr>
                                        <p:cTn id="442" dur="3500" fill="hold"/>
                                        <p:tgtEl>
                                          <p:spTgt spid="125"/>
                                        </p:tgtEl>
                                        <p:attrNameLst>
                                          <p:attrName>r</p:attrName>
                                        </p:attrNameLst>
                                      </p:cBhvr>
                                    </p:animRot>
                                  </p:childTnLst>
                                </p:cTn>
                              </p:par>
                              <p:par>
                                <p:cTn id="443" presetID="8" presetClass="emph" presetSubtype="0" fill="hold" grpId="1" nodeType="withEffect">
                                  <p:stCondLst>
                                    <p:cond delay="0"/>
                                  </p:stCondLst>
                                  <p:childTnLst>
                                    <p:animRot by="21600000">
                                      <p:cBhvr>
                                        <p:cTn id="444" dur="3500" fill="hold"/>
                                        <p:tgtEl>
                                          <p:spTgt spid="126"/>
                                        </p:tgtEl>
                                        <p:attrNameLst>
                                          <p:attrName>r</p:attrName>
                                        </p:attrNameLst>
                                      </p:cBhvr>
                                    </p:animRot>
                                  </p:childTnLst>
                                </p:cTn>
                              </p:par>
                              <p:par>
                                <p:cTn id="445" presetID="8" presetClass="emph" presetSubtype="0" fill="hold" grpId="1" nodeType="withEffect">
                                  <p:stCondLst>
                                    <p:cond delay="0"/>
                                  </p:stCondLst>
                                  <p:childTnLst>
                                    <p:animRot by="21600000">
                                      <p:cBhvr>
                                        <p:cTn id="446" dur="3500" fill="hold"/>
                                        <p:tgtEl>
                                          <p:spTgt spid="127"/>
                                        </p:tgtEl>
                                        <p:attrNameLst>
                                          <p:attrName>r</p:attrName>
                                        </p:attrNameLst>
                                      </p:cBhvr>
                                    </p:animRot>
                                  </p:childTnLst>
                                </p:cTn>
                              </p:par>
                              <p:par>
                                <p:cTn id="447" presetID="8" presetClass="emph" presetSubtype="0" fill="hold" grpId="1" nodeType="withEffect">
                                  <p:stCondLst>
                                    <p:cond delay="0"/>
                                  </p:stCondLst>
                                  <p:childTnLst>
                                    <p:animRot by="21600000">
                                      <p:cBhvr>
                                        <p:cTn id="448" dur="3500" fill="hold"/>
                                        <p:tgtEl>
                                          <p:spTgt spid="128"/>
                                        </p:tgtEl>
                                        <p:attrNameLst>
                                          <p:attrName>r</p:attrName>
                                        </p:attrNameLst>
                                      </p:cBhvr>
                                    </p:animRot>
                                  </p:childTnLst>
                                </p:cTn>
                              </p:par>
                              <p:par>
                                <p:cTn id="449" presetID="8" presetClass="emph" presetSubtype="0" fill="hold" grpId="1" nodeType="withEffect">
                                  <p:stCondLst>
                                    <p:cond delay="0"/>
                                  </p:stCondLst>
                                  <p:childTnLst>
                                    <p:animRot by="21600000">
                                      <p:cBhvr>
                                        <p:cTn id="450" dur="3500" fill="hold"/>
                                        <p:tgtEl>
                                          <p:spTgt spid="165"/>
                                        </p:tgtEl>
                                        <p:attrNameLst>
                                          <p:attrName>r</p:attrName>
                                        </p:attrNameLst>
                                      </p:cBhvr>
                                    </p:animRot>
                                  </p:childTnLst>
                                </p:cTn>
                              </p:par>
                              <p:par>
                                <p:cTn id="451" presetID="8" presetClass="emph" presetSubtype="0" fill="hold" grpId="1" nodeType="withEffect">
                                  <p:stCondLst>
                                    <p:cond delay="0"/>
                                  </p:stCondLst>
                                  <p:childTnLst>
                                    <p:animRot by="21600000">
                                      <p:cBhvr>
                                        <p:cTn id="452" dur="3500" fill="hold"/>
                                        <p:tgtEl>
                                          <p:spTgt spid="166"/>
                                        </p:tgtEl>
                                        <p:attrNameLst>
                                          <p:attrName>r</p:attrName>
                                        </p:attrNameLst>
                                      </p:cBhvr>
                                    </p:animRot>
                                  </p:childTnLst>
                                </p:cTn>
                              </p:par>
                              <p:par>
                                <p:cTn id="453" presetID="8" presetClass="emph" presetSubtype="0" fill="hold" grpId="1" nodeType="withEffect">
                                  <p:stCondLst>
                                    <p:cond delay="0"/>
                                  </p:stCondLst>
                                  <p:childTnLst>
                                    <p:animRot by="21600000">
                                      <p:cBhvr>
                                        <p:cTn id="454" dur="3500" fill="hold"/>
                                        <p:tgtEl>
                                          <p:spTgt spid="167"/>
                                        </p:tgtEl>
                                        <p:attrNameLst>
                                          <p:attrName>r</p:attrName>
                                        </p:attrNameLst>
                                      </p:cBhvr>
                                    </p:animRot>
                                  </p:childTnLst>
                                </p:cTn>
                              </p:par>
                              <p:par>
                                <p:cTn id="455" presetID="8" presetClass="emph" presetSubtype="0" fill="hold" grpId="1" nodeType="withEffect">
                                  <p:stCondLst>
                                    <p:cond delay="0"/>
                                  </p:stCondLst>
                                  <p:childTnLst>
                                    <p:animRot by="21600000">
                                      <p:cBhvr>
                                        <p:cTn id="456" dur="3500" fill="hold"/>
                                        <p:tgtEl>
                                          <p:spTgt spid="168"/>
                                        </p:tgtEl>
                                        <p:attrNameLst>
                                          <p:attrName>r</p:attrName>
                                        </p:attrNameLst>
                                      </p:cBhvr>
                                    </p:animRot>
                                  </p:childTnLst>
                                </p:cTn>
                              </p:par>
                              <p:par>
                                <p:cTn id="457" presetID="8" presetClass="emph" presetSubtype="0" fill="hold" grpId="1" nodeType="withEffect">
                                  <p:stCondLst>
                                    <p:cond delay="0"/>
                                  </p:stCondLst>
                                  <p:childTnLst>
                                    <p:animRot by="21600000">
                                      <p:cBhvr>
                                        <p:cTn id="458" dur="3500" fill="hold"/>
                                        <p:tgtEl>
                                          <p:spTgt spid="169"/>
                                        </p:tgtEl>
                                        <p:attrNameLst>
                                          <p:attrName>r</p:attrName>
                                        </p:attrNameLst>
                                      </p:cBhvr>
                                    </p:animRot>
                                  </p:childTnLst>
                                </p:cTn>
                              </p:par>
                              <p:par>
                                <p:cTn id="459" presetID="8" presetClass="emph" presetSubtype="0" fill="hold" grpId="1" nodeType="withEffect">
                                  <p:stCondLst>
                                    <p:cond delay="0"/>
                                  </p:stCondLst>
                                  <p:childTnLst>
                                    <p:animRot by="21600000">
                                      <p:cBhvr>
                                        <p:cTn id="460" dur="3500" fill="hold"/>
                                        <p:tgtEl>
                                          <p:spTgt spid="170"/>
                                        </p:tgtEl>
                                        <p:attrNameLst>
                                          <p:attrName>r</p:attrName>
                                        </p:attrNameLst>
                                      </p:cBhvr>
                                    </p:animRot>
                                  </p:childTnLst>
                                </p:cTn>
                              </p:par>
                              <p:par>
                                <p:cTn id="461" presetID="8" presetClass="emph" presetSubtype="0" fill="hold" grpId="1" nodeType="withEffect">
                                  <p:stCondLst>
                                    <p:cond delay="0"/>
                                  </p:stCondLst>
                                  <p:childTnLst>
                                    <p:animRot by="21600000">
                                      <p:cBhvr>
                                        <p:cTn id="462" dur="3500" fill="hold"/>
                                        <p:tgtEl>
                                          <p:spTgt spid="171"/>
                                        </p:tgtEl>
                                        <p:attrNameLst>
                                          <p:attrName>r</p:attrName>
                                        </p:attrNameLst>
                                      </p:cBhvr>
                                    </p:animRot>
                                  </p:childTnLst>
                                </p:cTn>
                              </p:par>
                              <p:par>
                                <p:cTn id="463" presetID="8" presetClass="emph" presetSubtype="0" fill="hold" grpId="1" nodeType="withEffect">
                                  <p:stCondLst>
                                    <p:cond delay="0"/>
                                  </p:stCondLst>
                                  <p:childTnLst>
                                    <p:animRot by="21600000">
                                      <p:cBhvr>
                                        <p:cTn id="464" dur="3500" fill="hold"/>
                                        <p:tgtEl>
                                          <p:spTgt spid="172"/>
                                        </p:tgtEl>
                                        <p:attrNameLst>
                                          <p:attrName>r</p:attrName>
                                        </p:attrNameLst>
                                      </p:cBhvr>
                                    </p:animRot>
                                  </p:childTnLst>
                                </p:cTn>
                              </p:par>
                              <p:par>
                                <p:cTn id="465" presetID="8" presetClass="emph" presetSubtype="0" fill="hold" grpId="1" nodeType="withEffect">
                                  <p:stCondLst>
                                    <p:cond delay="0"/>
                                  </p:stCondLst>
                                  <p:childTnLst>
                                    <p:animRot by="21600000">
                                      <p:cBhvr>
                                        <p:cTn id="466" dur="3500" fill="hold"/>
                                        <p:tgtEl>
                                          <p:spTgt spid="173"/>
                                        </p:tgtEl>
                                        <p:attrNameLst>
                                          <p:attrName>r</p:attrName>
                                        </p:attrNameLst>
                                      </p:cBhvr>
                                    </p:animRot>
                                  </p:childTnLst>
                                </p:cTn>
                              </p:par>
                              <p:par>
                                <p:cTn id="467" presetID="8" presetClass="emph" presetSubtype="0" fill="hold" grpId="1" nodeType="withEffect">
                                  <p:stCondLst>
                                    <p:cond delay="0"/>
                                  </p:stCondLst>
                                  <p:childTnLst>
                                    <p:animRot by="21600000">
                                      <p:cBhvr>
                                        <p:cTn id="468" dur="3500" fill="hold"/>
                                        <p:tgtEl>
                                          <p:spTgt spid="174"/>
                                        </p:tgtEl>
                                        <p:attrNameLst>
                                          <p:attrName>r</p:attrName>
                                        </p:attrNameLst>
                                      </p:cBhvr>
                                    </p:animRot>
                                  </p:childTnLst>
                                </p:cTn>
                              </p:par>
                              <p:par>
                                <p:cTn id="469" presetID="8" presetClass="emph" presetSubtype="0" fill="hold" grpId="1" nodeType="withEffect">
                                  <p:stCondLst>
                                    <p:cond delay="0"/>
                                  </p:stCondLst>
                                  <p:childTnLst>
                                    <p:animRot by="21600000">
                                      <p:cBhvr>
                                        <p:cTn id="470" dur="3500" fill="hold"/>
                                        <p:tgtEl>
                                          <p:spTgt spid="175"/>
                                        </p:tgtEl>
                                        <p:attrNameLst>
                                          <p:attrName>r</p:attrName>
                                        </p:attrNameLst>
                                      </p:cBhvr>
                                    </p:animRot>
                                  </p:childTnLst>
                                </p:cTn>
                              </p:par>
                              <p:par>
                                <p:cTn id="471" presetID="8" presetClass="emph" presetSubtype="0" fill="hold" grpId="1" nodeType="withEffect">
                                  <p:stCondLst>
                                    <p:cond delay="0"/>
                                  </p:stCondLst>
                                  <p:childTnLst>
                                    <p:animRot by="21600000">
                                      <p:cBhvr>
                                        <p:cTn id="472" dur="3500" fill="hold"/>
                                        <p:tgtEl>
                                          <p:spTgt spid="176"/>
                                        </p:tgtEl>
                                        <p:attrNameLst>
                                          <p:attrName>r</p:attrName>
                                        </p:attrNameLst>
                                      </p:cBhvr>
                                    </p:animRot>
                                  </p:childTnLst>
                                </p:cTn>
                              </p:par>
                              <p:par>
                                <p:cTn id="473" presetID="8" presetClass="emph" presetSubtype="0" fill="hold" grpId="1" nodeType="withEffect">
                                  <p:stCondLst>
                                    <p:cond delay="0"/>
                                  </p:stCondLst>
                                  <p:childTnLst>
                                    <p:animRot by="21600000">
                                      <p:cBhvr>
                                        <p:cTn id="474" dur="3500" fill="hold"/>
                                        <p:tgtEl>
                                          <p:spTgt spid="179"/>
                                        </p:tgtEl>
                                        <p:attrNameLst>
                                          <p:attrName>r</p:attrName>
                                        </p:attrNameLst>
                                      </p:cBhvr>
                                    </p:animRot>
                                  </p:childTnLst>
                                </p:cTn>
                              </p:par>
                              <p:par>
                                <p:cTn id="475" presetID="8" presetClass="emph" presetSubtype="0" fill="hold" grpId="1" nodeType="withEffect">
                                  <p:stCondLst>
                                    <p:cond delay="0"/>
                                  </p:stCondLst>
                                  <p:childTnLst>
                                    <p:animRot by="21600000">
                                      <p:cBhvr>
                                        <p:cTn id="476" dur="3500" fill="hold"/>
                                        <p:tgtEl>
                                          <p:spTgt spid="180"/>
                                        </p:tgtEl>
                                        <p:attrNameLst>
                                          <p:attrName>r</p:attrName>
                                        </p:attrNameLst>
                                      </p:cBhvr>
                                    </p:animRot>
                                  </p:childTnLst>
                                </p:cTn>
                              </p:par>
                              <p:par>
                                <p:cTn id="477" presetID="8" presetClass="emph" presetSubtype="0" fill="hold" grpId="1" nodeType="withEffect">
                                  <p:stCondLst>
                                    <p:cond delay="0"/>
                                  </p:stCondLst>
                                  <p:childTnLst>
                                    <p:animRot by="21600000">
                                      <p:cBhvr>
                                        <p:cTn id="478" dur="3500" fill="hold"/>
                                        <p:tgtEl>
                                          <p:spTgt spid="181"/>
                                        </p:tgtEl>
                                        <p:attrNameLst>
                                          <p:attrName>r</p:attrName>
                                        </p:attrNameLst>
                                      </p:cBhvr>
                                    </p:animRot>
                                  </p:childTnLst>
                                </p:cTn>
                              </p:par>
                              <p:par>
                                <p:cTn id="479" presetID="8" presetClass="emph" presetSubtype="0" fill="hold" grpId="1" nodeType="withEffect">
                                  <p:stCondLst>
                                    <p:cond delay="0"/>
                                  </p:stCondLst>
                                  <p:childTnLst>
                                    <p:animRot by="21600000">
                                      <p:cBhvr>
                                        <p:cTn id="480" dur="3500" fill="hold"/>
                                        <p:tgtEl>
                                          <p:spTgt spid="182"/>
                                        </p:tgtEl>
                                        <p:attrNameLst>
                                          <p:attrName>r</p:attrName>
                                        </p:attrNameLst>
                                      </p:cBhvr>
                                    </p:animRot>
                                  </p:childTnLst>
                                </p:cTn>
                              </p:par>
                              <p:par>
                                <p:cTn id="481" presetID="8" presetClass="emph" presetSubtype="0" fill="hold" grpId="1" nodeType="withEffect">
                                  <p:stCondLst>
                                    <p:cond delay="0"/>
                                  </p:stCondLst>
                                  <p:childTnLst>
                                    <p:animRot by="21600000">
                                      <p:cBhvr>
                                        <p:cTn id="482" dur="3500" fill="hold"/>
                                        <p:tgtEl>
                                          <p:spTgt spid="183"/>
                                        </p:tgtEl>
                                        <p:attrNameLst>
                                          <p:attrName>r</p:attrName>
                                        </p:attrNameLst>
                                      </p:cBhvr>
                                    </p:animRot>
                                  </p:childTnLst>
                                </p:cTn>
                              </p:par>
                              <p:par>
                                <p:cTn id="483" presetID="8" presetClass="emph" presetSubtype="0" fill="hold" grpId="1" nodeType="withEffect">
                                  <p:stCondLst>
                                    <p:cond delay="0"/>
                                  </p:stCondLst>
                                  <p:childTnLst>
                                    <p:animRot by="21600000">
                                      <p:cBhvr>
                                        <p:cTn id="484" dur="3500" fill="hold"/>
                                        <p:tgtEl>
                                          <p:spTgt spid="184"/>
                                        </p:tgtEl>
                                        <p:attrNameLst>
                                          <p:attrName>r</p:attrName>
                                        </p:attrNameLst>
                                      </p:cBhvr>
                                    </p:animRot>
                                  </p:childTnLst>
                                </p:cTn>
                              </p:par>
                              <p:par>
                                <p:cTn id="485" presetID="8" presetClass="emph" presetSubtype="0" fill="hold" grpId="1" nodeType="withEffect">
                                  <p:stCondLst>
                                    <p:cond delay="0"/>
                                  </p:stCondLst>
                                  <p:childTnLst>
                                    <p:animRot by="21600000">
                                      <p:cBhvr>
                                        <p:cTn id="486" dur="3500" fill="hold"/>
                                        <p:tgtEl>
                                          <p:spTgt spid="185"/>
                                        </p:tgtEl>
                                        <p:attrNameLst>
                                          <p:attrName>r</p:attrName>
                                        </p:attrNameLst>
                                      </p:cBhvr>
                                    </p:animRot>
                                  </p:childTnLst>
                                </p:cTn>
                              </p:par>
                              <p:par>
                                <p:cTn id="487" presetID="8" presetClass="emph" presetSubtype="0" fill="hold" grpId="1" nodeType="withEffect">
                                  <p:stCondLst>
                                    <p:cond delay="0"/>
                                  </p:stCondLst>
                                  <p:childTnLst>
                                    <p:animRot by="21600000">
                                      <p:cBhvr>
                                        <p:cTn id="488" dur="3500" fill="hold"/>
                                        <p:tgtEl>
                                          <p:spTgt spid="186"/>
                                        </p:tgtEl>
                                        <p:attrNameLst>
                                          <p:attrName>r</p:attrName>
                                        </p:attrNameLst>
                                      </p:cBhvr>
                                    </p:animRot>
                                  </p:childTnLst>
                                </p:cTn>
                              </p:par>
                              <p:par>
                                <p:cTn id="489" presetID="8" presetClass="emph" presetSubtype="0" fill="hold" grpId="1" nodeType="withEffect">
                                  <p:stCondLst>
                                    <p:cond delay="0"/>
                                  </p:stCondLst>
                                  <p:childTnLst>
                                    <p:animRot by="21600000">
                                      <p:cBhvr>
                                        <p:cTn id="490" dur="3500" fill="hold"/>
                                        <p:tgtEl>
                                          <p:spTgt spid="187"/>
                                        </p:tgtEl>
                                        <p:attrNameLst>
                                          <p:attrName>r</p:attrName>
                                        </p:attrNameLst>
                                      </p:cBhvr>
                                    </p:animRot>
                                  </p:childTnLst>
                                </p:cTn>
                              </p:par>
                              <p:par>
                                <p:cTn id="491" presetID="8" presetClass="emph" presetSubtype="0" fill="hold" grpId="1" nodeType="withEffect">
                                  <p:stCondLst>
                                    <p:cond delay="0"/>
                                  </p:stCondLst>
                                  <p:childTnLst>
                                    <p:animRot by="21600000">
                                      <p:cBhvr>
                                        <p:cTn id="492" dur="3500" fill="hold"/>
                                        <p:tgtEl>
                                          <p:spTgt spid="188"/>
                                        </p:tgtEl>
                                        <p:attrNameLst>
                                          <p:attrName>r</p:attrName>
                                        </p:attrNameLst>
                                      </p:cBhvr>
                                    </p:animRot>
                                  </p:childTnLst>
                                </p:cTn>
                              </p:par>
                              <p:par>
                                <p:cTn id="493" presetID="8" presetClass="emph" presetSubtype="0" fill="hold" grpId="1" nodeType="withEffect">
                                  <p:stCondLst>
                                    <p:cond delay="0"/>
                                  </p:stCondLst>
                                  <p:childTnLst>
                                    <p:animRot by="21600000">
                                      <p:cBhvr>
                                        <p:cTn id="494" dur="3500" fill="hold"/>
                                        <p:tgtEl>
                                          <p:spTgt spid="189"/>
                                        </p:tgtEl>
                                        <p:attrNameLst>
                                          <p:attrName>r</p:attrName>
                                        </p:attrNameLst>
                                      </p:cBhvr>
                                    </p:animRot>
                                  </p:childTnLst>
                                </p:cTn>
                              </p:par>
                              <p:par>
                                <p:cTn id="495" presetID="8" presetClass="emph" presetSubtype="0" fill="hold" grpId="1" nodeType="withEffect">
                                  <p:stCondLst>
                                    <p:cond delay="0"/>
                                  </p:stCondLst>
                                  <p:childTnLst>
                                    <p:animRot by="21600000">
                                      <p:cBhvr>
                                        <p:cTn id="496" dur="3500" fill="hold"/>
                                        <p:tgtEl>
                                          <p:spTgt spid="190"/>
                                        </p:tgtEl>
                                        <p:attrNameLst>
                                          <p:attrName>r</p:attrName>
                                        </p:attrNameLst>
                                      </p:cBhvr>
                                    </p:animRot>
                                  </p:childTnLst>
                                </p:cTn>
                              </p:par>
                              <p:par>
                                <p:cTn id="497" presetID="8" presetClass="emph" presetSubtype="0" fill="hold" grpId="1" nodeType="withEffect">
                                  <p:stCondLst>
                                    <p:cond delay="0"/>
                                  </p:stCondLst>
                                  <p:childTnLst>
                                    <p:animRot by="21600000">
                                      <p:cBhvr>
                                        <p:cTn id="498" dur="3500" fill="hold"/>
                                        <p:tgtEl>
                                          <p:spTgt spid="191"/>
                                        </p:tgtEl>
                                        <p:attrNameLst>
                                          <p:attrName>r</p:attrName>
                                        </p:attrNameLst>
                                      </p:cBhvr>
                                    </p:animRot>
                                  </p:childTnLst>
                                </p:cTn>
                              </p:par>
                              <p:par>
                                <p:cTn id="499" presetID="8" presetClass="emph" presetSubtype="0" fill="hold" grpId="1" nodeType="withEffect">
                                  <p:stCondLst>
                                    <p:cond delay="0"/>
                                  </p:stCondLst>
                                  <p:childTnLst>
                                    <p:animRot by="21600000">
                                      <p:cBhvr>
                                        <p:cTn id="500" dur="3500" fill="hold"/>
                                        <p:tgtEl>
                                          <p:spTgt spid="192"/>
                                        </p:tgtEl>
                                        <p:attrNameLst>
                                          <p:attrName>r</p:attrName>
                                        </p:attrNameLst>
                                      </p:cBhvr>
                                    </p:animRot>
                                  </p:childTnLst>
                                </p:cTn>
                              </p:par>
                              <p:par>
                                <p:cTn id="501" presetID="8" presetClass="emph" presetSubtype="0" fill="hold" grpId="1" nodeType="withEffect">
                                  <p:stCondLst>
                                    <p:cond delay="0"/>
                                  </p:stCondLst>
                                  <p:childTnLst>
                                    <p:animRot by="21600000">
                                      <p:cBhvr>
                                        <p:cTn id="502" dur="3500" fill="hold"/>
                                        <p:tgtEl>
                                          <p:spTgt spid="193"/>
                                        </p:tgtEl>
                                        <p:attrNameLst>
                                          <p:attrName>r</p:attrName>
                                        </p:attrNameLst>
                                      </p:cBhvr>
                                    </p:animRot>
                                  </p:childTnLst>
                                </p:cTn>
                              </p:par>
                              <p:par>
                                <p:cTn id="503" presetID="8" presetClass="emph" presetSubtype="0" fill="hold" grpId="1" nodeType="withEffect">
                                  <p:stCondLst>
                                    <p:cond delay="0"/>
                                  </p:stCondLst>
                                  <p:childTnLst>
                                    <p:animRot by="21600000">
                                      <p:cBhvr>
                                        <p:cTn id="504" dur="3500" fill="hold"/>
                                        <p:tgtEl>
                                          <p:spTgt spid="194"/>
                                        </p:tgtEl>
                                        <p:attrNameLst>
                                          <p:attrName>r</p:attrName>
                                        </p:attrNameLst>
                                      </p:cBhvr>
                                    </p:animRot>
                                  </p:childTnLst>
                                </p:cTn>
                              </p:par>
                              <p:par>
                                <p:cTn id="505" presetID="8" presetClass="emph" presetSubtype="0" fill="hold" grpId="1" nodeType="withEffect">
                                  <p:stCondLst>
                                    <p:cond delay="0"/>
                                  </p:stCondLst>
                                  <p:childTnLst>
                                    <p:animRot by="21600000">
                                      <p:cBhvr>
                                        <p:cTn id="506" dur="3500" fill="hold"/>
                                        <p:tgtEl>
                                          <p:spTgt spid="195"/>
                                        </p:tgtEl>
                                        <p:attrNameLst>
                                          <p:attrName>r</p:attrName>
                                        </p:attrNameLst>
                                      </p:cBhvr>
                                    </p:animRot>
                                  </p:childTnLst>
                                </p:cTn>
                              </p:par>
                              <p:par>
                                <p:cTn id="507" presetID="8" presetClass="emph" presetSubtype="0" fill="hold" grpId="1" nodeType="withEffect">
                                  <p:stCondLst>
                                    <p:cond delay="0"/>
                                  </p:stCondLst>
                                  <p:childTnLst>
                                    <p:animRot by="21600000">
                                      <p:cBhvr>
                                        <p:cTn id="508" dur="3500" fill="hold"/>
                                        <p:tgtEl>
                                          <p:spTgt spid="196"/>
                                        </p:tgtEl>
                                        <p:attrNameLst>
                                          <p:attrName>r</p:attrName>
                                        </p:attrNameLst>
                                      </p:cBhvr>
                                    </p:animRot>
                                  </p:childTnLst>
                                </p:cTn>
                              </p:par>
                              <p:par>
                                <p:cTn id="509" presetID="2" presetClass="exit" presetSubtype="4" fill="hold" grpId="2" nodeType="withEffect">
                                  <p:stCondLst>
                                    <p:cond delay="0"/>
                                  </p:stCondLst>
                                  <p:childTnLst>
                                    <p:anim calcmode="lin" valueType="num">
                                      <p:cBhvr additive="base">
                                        <p:cTn id="510" dur="3500"/>
                                        <p:tgtEl>
                                          <p:spTgt spid="3"/>
                                        </p:tgtEl>
                                        <p:attrNameLst>
                                          <p:attrName>ppt_x</p:attrName>
                                        </p:attrNameLst>
                                      </p:cBhvr>
                                      <p:tavLst>
                                        <p:tav tm="0">
                                          <p:val>
                                            <p:strVal val="ppt_x"/>
                                          </p:val>
                                        </p:tav>
                                        <p:tav tm="100000">
                                          <p:val>
                                            <p:strVal val="ppt_x"/>
                                          </p:val>
                                        </p:tav>
                                      </p:tavLst>
                                    </p:anim>
                                    <p:anim calcmode="lin" valueType="num">
                                      <p:cBhvr additive="base">
                                        <p:cTn id="511" dur="3500"/>
                                        <p:tgtEl>
                                          <p:spTgt spid="3"/>
                                        </p:tgtEl>
                                        <p:attrNameLst>
                                          <p:attrName>ppt_y</p:attrName>
                                        </p:attrNameLst>
                                      </p:cBhvr>
                                      <p:tavLst>
                                        <p:tav tm="0">
                                          <p:val>
                                            <p:strVal val="ppt_y"/>
                                          </p:val>
                                        </p:tav>
                                        <p:tav tm="100000">
                                          <p:val>
                                            <p:strVal val="1+ppt_h/2"/>
                                          </p:val>
                                        </p:tav>
                                      </p:tavLst>
                                    </p:anim>
                                    <p:set>
                                      <p:cBhvr>
                                        <p:cTn id="512" dur="1" fill="hold">
                                          <p:stCondLst>
                                            <p:cond delay="3499"/>
                                          </p:stCondLst>
                                        </p:cTn>
                                        <p:tgtEl>
                                          <p:spTgt spid="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4"/>
                                        </p:tgtEl>
                                        <p:attrNameLst>
                                          <p:attrName>ppt_x</p:attrName>
                                        </p:attrNameLst>
                                      </p:cBhvr>
                                      <p:tavLst>
                                        <p:tav tm="0">
                                          <p:val>
                                            <p:strVal val="ppt_x"/>
                                          </p:val>
                                        </p:tav>
                                        <p:tav tm="100000">
                                          <p:val>
                                            <p:strVal val="ppt_x"/>
                                          </p:val>
                                        </p:tav>
                                      </p:tavLst>
                                    </p:anim>
                                    <p:anim calcmode="lin" valueType="num">
                                      <p:cBhvr additive="base">
                                        <p:cTn id="515" dur="3500"/>
                                        <p:tgtEl>
                                          <p:spTgt spid="4"/>
                                        </p:tgtEl>
                                        <p:attrNameLst>
                                          <p:attrName>ppt_y</p:attrName>
                                        </p:attrNameLst>
                                      </p:cBhvr>
                                      <p:tavLst>
                                        <p:tav tm="0">
                                          <p:val>
                                            <p:strVal val="ppt_y"/>
                                          </p:val>
                                        </p:tav>
                                        <p:tav tm="100000">
                                          <p:val>
                                            <p:strVal val="1+ppt_h/2"/>
                                          </p:val>
                                        </p:tav>
                                      </p:tavLst>
                                    </p:anim>
                                    <p:set>
                                      <p:cBhvr>
                                        <p:cTn id="516" dur="1" fill="hold">
                                          <p:stCondLst>
                                            <p:cond delay="3499"/>
                                          </p:stCondLst>
                                        </p:cTn>
                                        <p:tgtEl>
                                          <p:spTgt spid="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16"/>
                                        </p:tgtEl>
                                        <p:attrNameLst>
                                          <p:attrName>ppt_x</p:attrName>
                                        </p:attrNameLst>
                                      </p:cBhvr>
                                      <p:tavLst>
                                        <p:tav tm="0">
                                          <p:val>
                                            <p:strVal val="ppt_x"/>
                                          </p:val>
                                        </p:tav>
                                        <p:tav tm="100000">
                                          <p:val>
                                            <p:strVal val="ppt_x"/>
                                          </p:val>
                                        </p:tav>
                                      </p:tavLst>
                                    </p:anim>
                                    <p:anim calcmode="lin" valueType="num">
                                      <p:cBhvr additive="base">
                                        <p:cTn id="519" dur="3500"/>
                                        <p:tgtEl>
                                          <p:spTgt spid="16"/>
                                        </p:tgtEl>
                                        <p:attrNameLst>
                                          <p:attrName>ppt_y</p:attrName>
                                        </p:attrNameLst>
                                      </p:cBhvr>
                                      <p:tavLst>
                                        <p:tav tm="0">
                                          <p:val>
                                            <p:strVal val="ppt_y"/>
                                          </p:val>
                                        </p:tav>
                                        <p:tav tm="100000">
                                          <p:val>
                                            <p:strVal val="1+ppt_h/2"/>
                                          </p:val>
                                        </p:tav>
                                      </p:tavLst>
                                    </p:anim>
                                    <p:set>
                                      <p:cBhvr>
                                        <p:cTn id="520" dur="1" fill="hold">
                                          <p:stCondLst>
                                            <p:cond delay="3499"/>
                                          </p:stCondLst>
                                        </p:cTn>
                                        <p:tgtEl>
                                          <p:spTgt spid="16"/>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17"/>
                                        </p:tgtEl>
                                        <p:attrNameLst>
                                          <p:attrName>ppt_x</p:attrName>
                                        </p:attrNameLst>
                                      </p:cBhvr>
                                      <p:tavLst>
                                        <p:tav tm="0">
                                          <p:val>
                                            <p:strVal val="ppt_x"/>
                                          </p:val>
                                        </p:tav>
                                        <p:tav tm="100000">
                                          <p:val>
                                            <p:strVal val="ppt_x"/>
                                          </p:val>
                                        </p:tav>
                                      </p:tavLst>
                                    </p:anim>
                                    <p:anim calcmode="lin" valueType="num">
                                      <p:cBhvr additive="base">
                                        <p:cTn id="523" dur="3500"/>
                                        <p:tgtEl>
                                          <p:spTgt spid="17"/>
                                        </p:tgtEl>
                                        <p:attrNameLst>
                                          <p:attrName>ppt_y</p:attrName>
                                        </p:attrNameLst>
                                      </p:cBhvr>
                                      <p:tavLst>
                                        <p:tav tm="0">
                                          <p:val>
                                            <p:strVal val="ppt_y"/>
                                          </p:val>
                                        </p:tav>
                                        <p:tav tm="100000">
                                          <p:val>
                                            <p:strVal val="1+ppt_h/2"/>
                                          </p:val>
                                        </p:tav>
                                      </p:tavLst>
                                    </p:anim>
                                    <p:set>
                                      <p:cBhvr>
                                        <p:cTn id="524" dur="1" fill="hold">
                                          <p:stCondLst>
                                            <p:cond delay="3499"/>
                                          </p:stCondLst>
                                        </p:cTn>
                                        <p:tgtEl>
                                          <p:spTgt spid="17"/>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500"/>
                                        <p:tgtEl>
                                          <p:spTgt spid="29"/>
                                        </p:tgtEl>
                                        <p:attrNameLst>
                                          <p:attrName>ppt_x</p:attrName>
                                        </p:attrNameLst>
                                      </p:cBhvr>
                                      <p:tavLst>
                                        <p:tav tm="0">
                                          <p:val>
                                            <p:strVal val="ppt_x"/>
                                          </p:val>
                                        </p:tav>
                                        <p:tav tm="100000">
                                          <p:val>
                                            <p:strVal val="ppt_x"/>
                                          </p:val>
                                        </p:tav>
                                      </p:tavLst>
                                    </p:anim>
                                    <p:anim calcmode="lin" valueType="num">
                                      <p:cBhvr additive="base">
                                        <p:cTn id="527" dur="3500"/>
                                        <p:tgtEl>
                                          <p:spTgt spid="29"/>
                                        </p:tgtEl>
                                        <p:attrNameLst>
                                          <p:attrName>ppt_y</p:attrName>
                                        </p:attrNameLst>
                                      </p:cBhvr>
                                      <p:tavLst>
                                        <p:tav tm="0">
                                          <p:val>
                                            <p:strVal val="ppt_y"/>
                                          </p:val>
                                        </p:tav>
                                        <p:tav tm="100000">
                                          <p:val>
                                            <p:strVal val="1+ppt_h/2"/>
                                          </p:val>
                                        </p:tav>
                                      </p:tavLst>
                                    </p:anim>
                                    <p:set>
                                      <p:cBhvr>
                                        <p:cTn id="528" dur="1" fill="hold">
                                          <p:stCondLst>
                                            <p:cond delay="3499"/>
                                          </p:stCondLst>
                                        </p:cTn>
                                        <p:tgtEl>
                                          <p:spTgt spid="29"/>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500"/>
                                        <p:tgtEl>
                                          <p:spTgt spid="30"/>
                                        </p:tgtEl>
                                        <p:attrNameLst>
                                          <p:attrName>ppt_x</p:attrName>
                                        </p:attrNameLst>
                                      </p:cBhvr>
                                      <p:tavLst>
                                        <p:tav tm="0">
                                          <p:val>
                                            <p:strVal val="ppt_x"/>
                                          </p:val>
                                        </p:tav>
                                        <p:tav tm="100000">
                                          <p:val>
                                            <p:strVal val="ppt_x"/>
                                          </p:val>
                                        </p:tav>
                                      </p:tavLst>
                                    </p:anim>
                                    <p:anim calcmode="lin" valueType="num">
                                      <p:cBhvr additive="base">
                                        <p:cTn id="531" dur="3500"/>
                                        <p:tgtEl>
                                          <p:spTgt spid="30"/>
                                        </p:tgtEl>
                                        <p:attrNameLst>
                                          <p:attrName>ppt_y</p:attrName>
                                        </p:attrNameLst>
                                      </p:cBhvr>
                                      <p:tavLst>
                                        <p:tav tm="0">
                                          <p:val>
                                            <p:strVal val="ppt_y"/>
                                          </p:val>
                                        </p:tav>
                                        <p:tav tm="100000">
                                          <p:val>
                                            <p:strVal val="1+ppt_h/2"/>
                                          </p:val>
                                        </p:tav>
                                      </p:tavLst>
                                    </p:anim>
                                    <p:set>
                                      <p:cBhvr>
                                        <p:cTn id="532" dur="1" fill="hold">
                                          <p:stCondLst>
                                            <p:cond delay="3499"/>
                                          </p:stCondLst>
                                        </p:cTn>
                                        <p:tgtEl>
                                          <p:spTgt spid="30"/>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500"/>
                                        <p:tgtEl>
                                          <p:spTgt spid="123"/>
                                        </p:tgtEl>
                                        <p:attrNameLst>
                                          <p:attrName>ppt_x</p:attrName>
                                        </p:attrNameLst>
                                      </p:cBhvr>
                                      <p:tavLst>
                                        <p:tav tm="0">
                                          <p:val>
                                            <p:strVal val="ppt_x"/>
                                          </p:val>
                                        </p:tav>
                                        <p:tav tm="100000">
                                          <p:val>
                                            <p:strVal val="ppt_x"/>
                                          </p:val>
                                        </p:tav>
                                      </p:tavLst>
                                    </p:anim>
                                    <p:anim calcmode="lin" valueType="num">
                                      <p:cBhvr additive="base">
                                        <p:cTn id="535" dur="3500"/>
                                        <p:tgtEl>
                                          <p:spTgt spid="123"/>
                                        </p:tgtEl>
                                        <p:attrNameLst>
                                          <p:attrName>ppt_y</p:attrName>
                                        </p:attrNameLst>
                                      </p:cBhvr>
                                      <p:tavLst>
                                        <p:tav tm="0">
                                          <p:val>
                                            <p:strVal val="ppt_y"/>
                                          </p:val>
                                        </p:tav>
                                        <p:tav tm="100000">
                                          <p:val>
                                            <p:strVal val="1+ppt_h/2"/>
                                          </p:val>
                                        </p:tav>
                                      </p:tavLst>
                                    </p:anim>
                                    <p:set>
                                      <p:cBhvr>
                                        <p:cTn id="536" dur="1" fill="hold">
                                          <p:stCondLst>
                                            <p:cond delay="3499"/>
                                          </p:stCondLst>
                                        </p:cTn>
                                        <p:tgtEl>
                                          <p:spTgt spid="123"/>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500"/>
                                        <p:tgtEl>
                                          <p:spTgt spid="124"/>
                                        </p:tgtEl>
                                        <p:attrNameLst>
                                          <p:attrName>ppt_x</p:attrName>
                                        </p:attrNameLst>
                                      </p:cBhvr>
                                      <p:tavLst>
                                        <p:tav tm="0">
                                          <p:val>
                                            <p:strVal val="ppt_x"/>
                                          </p:val>
                                        </p:tav>
                                        <p:tav tm="100000">
                                          <p:val>
                                            <p:strVal val="ppt_x"/>
                                          </p:val>
                                        </p:tav>
                                      </p:tavLst>
                                    </p:anim>
                                    <p:anim calcmode="lin" valueType="num">
                                      <p:cBhvr additive="base">
                                        <p:cTn id="539" dur="3500"/>
                                        <p:tgtEl>
                                          <p:spTgt spid="124"/>
                                        </p:tgtEl>
                                        <p:attrNameLst>
                                          <p:attrName>ppt_y</p:attrName>
                                        </p:attrNameLst>
                                      </p:cBhvr>
                                      <p:tavLst>
                                        <p:tav tm="0">
                                          <p:val>
                                            <p:strVal val="ppt_y"/>
                                          </p:val>
                                        </p:tav>
                                        <p:tav tm="100000">
                                          <p:val>
                                            <p:strVal val="1+ppt_h/2"/>
                                          </p:val>
                                        </p:tav>
                                      </p:tavLst>
                                    </p:anim>
                                    <p:set>
                                      <p:cBhvr>
                                        <p:cTn id="540" dur="1" fill="hold">
                                          <p:stCondLst>
                                            <p:cond delay="3499"/>
                                          </p:stCondLst>
                                        </p:cTn>
                                        <p:tgtEl>
                                          <p:spTgt spid="124"/>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500"/>
                                        <p:tgtEl>
                                          <p:spTgt spid="125"/>
                                        </p:tgtEl>
                                        <p:attrNameLst>
                                          <p:attrName>ppt_x</p:attrName>
                                        </p:attrNameLst>
                                      </p:cBhvr>
                                      <p:tavLst>
                                        <p:tav tm="0">
                                          <p:val>
                                            <p:strVal val="ppt_x"/>
                                          </p:val>
                                        </p:tav>
                                        <p:tav tm="100000">
                                          <p:val>
                                            <p:strVal val="ppt_x"/>
                                          </p:val>
                                        </p:tav>
                                      </p:tavLst>
                                    </p:anim>
                                    <p:anim calcmode="lin" valueType="num">
                                      <p:cBhvr additive="base">
                                        <p:cTn id="543" dur="3500"/>
                                        <p:tgtEl>
                                          <p:spTgt spid="125"/>
                                        </p:tgtEl>
                                        <p:attrNameLst>
                                          <p:attrName>ppt_y</p:attrName>
                                        </p:attrNameLst>
                                      </p:cBhvr>
                                      <p:tavLst>
                                        <p:tav tm="0">
                                          <p:val>
                                            <p:strVal val="ppt_y"/>
                                          </p:val>
                                        </p:tav>
                                        <p:tav tm="100000">
                                          <p:val>
                                            <p:strVal val="1+ppt_h/2"/>
                                          </p:val>
                                        </p:tav>
                                      </p:tavLst>
                                    </p:anim>
                                    <p:set>
                                      <p:cBhvr>
                                        <p:cTn id="544" dur="1" fill="hold">
                                          <p:stCondLst>
                                            <p:cond delay="3499"/>
                                          </p:stCondLst>
                                        </p:cTn>
                                        <p:tgtEl>
                                          <p:spTgt spid="125"/>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500"/>
                                        <p:tgtEl>
                                          <p:spTgt spid="126"/>
                                        </p:tgtEl>
                                        <p:attrNameLst>
                                          <p:attrName>ppt_x</p:attrName>
                                        </p:attrNameLst>
                                      </p:cBhvr>
                                      <p:tavLst>
                                        <p:tav tm="0">
                                          <p:val>
                                            <p:strVal val="ppt_x"/>
                                          </p:val>
                                        </p:tav>
                                        <p:tav tm="100000">
                                          <p:val>
                                            <p:strVal val="ppt_x"/>
                                          </p:val>
                                        </p:tav>
                                      </p:tavLst>
                                    </p:anim>
                                    <p:anim calcmode="lin" valueType="num">
                                      <p:cBhvr additive="base">
                                        <p:cTn id="547" dur="3500"/>
                                        <p:tgtEl>
                                          <p:spTgt spid="126"/>
                                        </p:tgtEl>
                                        <p:attrNameLst>
                                          <p:attrName>ppt_y</p:attrName>
                                        </p:attrNameLst>
                                      </p:cBhvr>
                                      <p:tavLst>
                                        <p:tav tm="0">
                                          <p:val>
                                            <p:strVal val="ppt_y"/>
                                          </p:val>
                                        </p:tav>
                                        <p:tav tm="100000">
                                          <p:val>
                                            <p:strVal val="1+ppt_h/2"/>
                                          </p:val>
                                        </p:tav>
                                      </p:tavLst>
                                    </p:anim>
                                    <p:set>
                                      <p:cBhvr>
                                        <p:cTn id="548" dur="1" fill="hold">
                                          <p:stCondLst>
                                            <p:cond delay="3499"/>
                                          </p:stCondLst>
                                        </p:cTn>
                                        <p:tgtEl>
                                          <p:spTgt spid="126"/>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500"/>
                                        <p:tgtEl>
                                          <p:spTgt spid="127"/>
                                        </p:tgtEl>
                                        <p:attrNameLst>
                                          <p:attrName>ppt_x</p:attrName>
                                        </p:attrNameLst>
                                      </p:cBhvr>
                                      <p:tavLst>
                                        <p:tav tm="0">
                                          <p:val>
                                            <p:strVal val="ppt_x"/>
                                          </p:val>
                                        </p:tav>
                                        <p:tav tm="100000">
                                          <p:val>
                                            <p:strVal val="ppt_x"/>
                                          </p:val>
                                        </p:tav>
                                      </p:tavLst>
                                    </p:anim>
                                    <p:anim calcmode="lin" valueType="num">
                                      <p:cBhvr additive="base">
                                        <p:cTn id="551" dur="3500"/>
                                        <p:tgtEl>
                                          <p:spTgt spid="127"/>
                                        </p:tgtEl>
                                        <p:attrNameLst>
                                          <p:attrName>ppt_y</p:attrName>
                                        </p:attrNameLst>
                                      </p:cBhvr>
                                      <p:tavLst>
                                        <p:tav tm="0">
                                          <p:val>
                                            <p:strVal val="ppt_y"/>
                                          </p:val>
                                        </p:tav>
                                        <p:tav tm="100000">
                                          <p:val>
                                            <p:strVal val="1+ppt_h/2"/>
                                          </p:val>
                                        </p:tav>
                                      </p:tavLst>
                                    </p:anim>
                                    <p:set>
                                      <p:cBhvr>
                                        <p:cTn id="552" dur="1" fill="hold">
                                          <p:stCondLst>
                                            <p:cond delay="3499"/>
                                          </p:stCondLst>
                                        </p:cTn>
                                        <p:tgtEl>
                                          <p:spTgt spid="127"/>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500"/>
                                        <p:tgtEl>
                                          <p:spTgt spid="128"/>
                                        </p:tgtEl>
                                        <p:attrNameLst>
                                          <p:attrName>ppt_x</p:attrName>
                                        </p:attrNameLst>
                                      </p:cBhvr>
                                      <p:tavLst>
                                        <p:tav tm="0">
                                          <p:val>
                                            <p:strVal val="ppt_x"/>
                                          </p:val>
                                        </p:tav>
                                        <p:tav tm="100000">
                                          <p:val>
                                            <p:strVal val="ppt_x"/>
                                          </p:val>
                                        </p:tav>
                                      </p:tavLst>
                                    </p:anim>
                                    <p:anim calcmode="lin" valueType="num">
                                      <p:cBhvr additive="base">
                                        <p:cTn id="555" dur="3500"/>
                                        <p:tgtEl>
                                          <p:spTgt spid="128"/>
                                        </p:tgtEl>
                                        <p:attrNameLst>
                                          <p:attrName>ppt_y</p:attrName>
                                        </p:attrNameLst>
                                      </p:cBhvr>
                                      <p:tavLst>
                                        <p:tav tm="0">
                                          <p:val>
                                            <p:strVal val="ppt_y"/>
                                          </p:val>
                                        </p:tav>
                                        <p:tav tm="100000">
                                          <p:val>
                                            <p:strVal val="1+ppt_h/2"/>
                                          </p:val>
                                        </p:tav>
                                      </p:tavLst>
                                    </p:anim>
                                    <p:set>
                                      <p:cBhvr>
                                        <p:cTn id="556" dur="1" fill="hold">
                                          <p:stCondLst>
                                            <p:cond delay="3499"/>
                                          </p:stCondLst>
                                        </p:cTn>
                                        <p:tgtEl>
                                          <p:spTgt spid="128"/>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500"/>
                                        <p:tgtEl>
                                          <p:spTgt spid="165"/>
                                        </p:tgtEl>
                                        <p:attrNameLst>
                                          <p:attrName>ppt_x</p:attrName>
                                        </p:attrNameLst>
                                      </p:cBhvr>
                                      <p:tavLst>
                                        <p:tav tm="0">
                                          <p:val>
                                            <p:strVal val="ppt_x"/>
                                          </p:val>
                                        </p:tav>
                                        <p:tav tm="100000">
                                          <p:val>
                                            <p:strVal val="ppt_x"/>
                                          </p:val>
                                        </p:tav>
                                      </p:tavLst>
                                    </p:anim>
                                    <p:anim calcmode="lin" valueType="num">
                                      <p:cBhvr additive="base">
                                        <p:cTn id="559" dur="3500"/>
                                        <p:tgtEl>
                                          <p:spTgt spid="165"/>
                                        </p:tgtEl>
                                        <p:attrNameLst>
                                          <p:attrName>ppt_y</p:attrName>
                                        </p:attrNameLst>
                                      </p:cBhvr>
                                      <p:tavLst>
                                        <p:tav tm="0">
                                          <p:val>
                                            <p:strVal val="ppt_y"/>
                                          </p:val>
                                        </p:tav>
                                        <p:tav tm="100000">
                                          <p:val>
                                            <p:strVal val="1+ppt_h/2"/>
                                          </p:val>
                                        </p:tav>
                                      </p:tavLst>
                                    </p:anim>
                                    <p:set>
                                      <p:cBhvr>
                                        <p:cTn id="560" dur="1" fill="hold">
                                          <p:stCondLst>
                                            <p:cond delay="3499"/>
                                          </p:stCondLst>
                                        </p:cTn>
                                        <p:tgtEl>
                                          <p:spTgt spid="16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500"/>
                                        <p:tgtEl>
                                          <p:spTgt spid="166"/>
                                        </p:tgtEl>
                                        <p:attrNameLst>
                                          <p:attrName>ppt_x</p:attrName>
                                        </p:attrNameLst>
                                      </p:cBhvr>
                                      <p:tavLst>
                                        <p:tav tm="0">
                                          <p:val>
                                            <p:strVal val="ppt_x"/>
                                          </p:val>
                                        </p:tav>
                                        <p:tav tm="100000">
                                          <p:val>
                                            <p:strVal val="ppt_x"/>
                                          </p:val>
                                        </p:tav>
                                      </p:tavLst>
                                    </p:anim>
                                    <p:anim calcmode="lin" valueType="num">
                                      <p:cBhvr additive="base">
                                        <p:cTn id="563" dur="3500"/>
                                        <p:tgtEl>
                                          <p:spTgt spid="166"/>
                                        </p:tgtEl>
                                        <p:attrNameLst>
                                          <p:attrName>ppt_y</p:attrName>
                                        </p:attrNameLst>
                                      </p:cBhvr>
                                      <p:tavLst>
                                        <p:tav tm="0">
                                          <p:val>
                                            <p:strVal val="ppt_y"/>
                                          </p:val>
                                        </p:tav>
                                        <p:tav tm="100000">
                                          <p:val>
                                            <p:strVal val="1+ppt_h/2"/>
                                          </p:val>
                                        </p:tav>
                                      </p:tavLst>
                                    </p:anim>
                                    <p:set>
                                      <p:cBhvr>
                                        <p:cTn id="564" dur="1" fill="hold">
                                          <p:stCondLst>
                                            <p:cond delay="3499"/>
                                          </p:stCondLst>
                                        </p:cTn>
                                        <p:tgtEl>
                                          <p:spTgt spid="16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500"/>
                                        <p:tgtEl>
                                          <p:spTgt spid="167"/>
                                        </p:tgtEl>
                                        <p:attrNameLst>
                                          <p:attrName>ppt_x</p:attrName>
                                        </p:attrNameLst>
                                      </p:cBhvr>
                                      <p:tavLst>
                                        <p:tav tm="0">
                                          <p:val>
                                            <p:strVal val="ppt_x"/>
                                          </p:val>
                                        </p:tav>
                                        <p:tav tm="100000">
                                          <p:val>
                                            <p:strVal val="ppt_x"/>
                                          </p:val>
                                        </p:tav>
                                      </p:tavLst>
                                    </p:anim>
                                    <p:anim calcmode="lin" valueType="num">
                                      <p:cBhvr additive="base">
                                        <p:cTn id="567" dur="3500"/>
                                        <p:tgtEl>
                                          <p:spTgt spid="167"/>
                                        </p:tgtEl>
                                        <p:attrNameLst>
                                          <p:attrName>ppt_y</p:attrName>
                                        </p:attrNameLst>
                                      </p:cBhvr>
                                      <p:tavLst>
                                        <p:tav tm="0">
                                          <p:val>
                                            <p:strVal val="ppt_y"/>
                                          </p:val>
                                        </p:tav>
                                        <p:tav tm="100000">
                                          <p:val>
                                            <p:strVal val="1+ppt_h/2"/>
                                          </p:val>
                                        </p:tav>
                                      </p:tavLst>
                                    </p:anim>
                                    <p:set>
                                      <p:cBhvr>
                                        <p:cTn id="568" dur="1" fill="hold">
                                          <p:stCondLst>
                                            <p:cond delay="3499"/>
                                          </p:stCondLst>
                                        </p:cTn>
                                        <p:tgtEl>
                                          <p:spTgt spid="16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500"/>
                                        <p:tgtEl>
                                          <p:spTgt spid="168"/>
                                        </p:tgtEl>
                                        <p:attrNameLst>
                                          <p:attrName>ppt_x</p:attrName>
                                        </p:attrNameLst>
                                      </p:cBhvr>
                                      <p:tavLst>
                                        <p:tav tm="0">
                                          <p:val>
                                            <p:strVal val="ppt_x"/>
                                          </p:val>
                                        </p:tav>
                                        <p:tav tm="100000">
                                          <p:val>
                                            <p:strVal val="ppt_x"/>
                                          </p:val>
                                        </p:tav>
                                      </p:tavLst>
                                    </p:anim>
                                    <p:anim calcmode="lin" valueType="num">
                                      <p:cBhvr additive="base">
                                        <p:cTn id="571" dur="3500"/>
                                        <p:tgtEl>
                                          <p:spTgt spid="168"/>
                                        </p:tgtEl>
                                        <p:attrNameLst>
                                          <p:attrName>ppt_y</p:attrName>
                                        </p:attrNameLst>
                                      </p:cBhvr>
                                      <p:tavLst>
                                        <p:tav tm="0">
                                          <p:val>
                                            <p:strVal val="ppt_y"/>
                                          </p:val>
                                        </p:tav>
                                        <p:tav tm="100000">
                                          <p:val>
                                            <p:strVal val="1+ppt_h/2"/>
                                          </p:val>
                                        </p:tav>
                                      </p:tavLst>
                                    </p:anim>
                                    <p:set>
                                      <p:cBhvr>
                                        <p:cTn id="572" dur="1" fill="hold">
                                          <p:stCondLst>
                                            <p:cond delay="3499"/>
                                          </p:stCondLst>
                                        </p:cTn>
                                        <p:tgtEl>
                                          <p:spTgt spid="16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500"/>
                                        <p:tgtEl>
                                          <p:spTgt spid="169"/>
                                        </p:tgtEl>
                                        <p:attrNameLst>
                                          <p:attrName>ppt_x</p:attrName>
                                        </p:attrNameLst>
                                      </p:cBhvr>
                                      <p:tavLst>
                                        <p:tav tm="0">
                                          <p:val>
                                            <p:strVal val="ppt_x"/>
                                          </p:val>
                                        </p:tav>
                                        <p:tav tm="100000">
                                          <p:val>
                                            <p:strVal val="ppt_x"/>
                                          </p:val>
                                        </p:tav>
                                      </p:tavLst>
                                    </p:anim>
                                    <p:anim calcmode="lin" valueType="num">
                                      <p:cBhvr additive="base">
                                        <p:cTn id="575" dur="3500"/>
                                        <p:tgtEl>
                                          <p:spTgt spid="169"/>
                                        </p:tgtEl>
                                        <p:attrNameLst>
                                          <p:attrName>ppt_y</p:attrName>
                                        </p:attrNameLst>
                                      </p:cBhvr>
                                      <p:tavLst>
                                        <p:tav tm="0">
                                          <p:val>
                                            <p:strVal val="ppt_y"/>
                                          </p:val>
                                        </p:tav>
                                        <p:tav tm="100000">
                                          <p:val>
                                            <p:strVal val="1+ppt_h/2"/>
                                          </p:val>
                                        </p:tav>
                                      </p:tavLst>
                                    </p:anim>
                                    <p:set>
                                      <p:cBhvr>
                                        <p:cTn id="576" dur="1" fill="hold">
                                          <p:stCondLst>
                                            <p:cond delay="3499"/>
                                          </p:stCondLst>
                                        </p:cTn>
                                        <p:tgtEl>
                                          <p:spTgt spid="16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500"/>
                                        <p:tgtEl>
                                          <p:spTgt spid="170"/>
                                        </p:tgtEl>
                                        <p:attrNameLst>
                                          <p:attrName>ppt_x</p:attrName>
                                        </p:attrNameLst>
                                      </p:cBhvr>
                                      <p:tavLst>
                                        <p:tav tm="0">
                                          <p:val>
                                            <p:strVal val="ppt_x"/>
                                          </p:val>
                                        </p:tav>
                                        <p:tav tm="100000">
                                          <p:val>
                                            <p:strVal val="ppt_x"/>
                                          </p:val>
                                        </p:tav>
                                      </p:tavLst>
                                    </p:anim>
                                    <p:anim calcmode="lin" valueType="num">
                                      <p:cBhvr additive="base">
                                        <p:cTn id="579" dur="3500"/>
                                        <p:tgtEl>
                                          <p:spTgt spid="170"/>
                                        </p:tgtEl>
                                        <p:attrNameLst>
                                          <p:attrName>ppt_y</p:attrName>
                                        </p:attrNameLst>
                                      </p:cBhvr>
                                      <p:tavLst>
                                        <p:tav tm="0">
                                          <p:val>
                                            <p:strVal val="ppt_y"/>
                                          </p:val>
                                        </p:tav>
                                        <p:tav tm="100000">
                                          <p:val>
                                            <p:strVal val="1+ppt_h/2"/>
                                          </p:val>
                                        </p:tav>
                                      </p:tavLst>
                                    </p:anim>
                                    <p:set>
                                      <p:cBhvr>
                                        <p:cTn id="580" dur="1" fill="hold">
                                          <p:stCondLst>
                                            <p:cond delay="3499"/>
                                          </p:stCondLst>
                                        </p:cTn>
                                        <p:tgtEl>
                                          <p:spTgt spid="17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500"/>
                                        <p:tgtEl>
                                          <p:spTgt spid="171"/>
                                        </p:tgtEl>
                                        <p:attrNameLst>
                                          <p:attrName>ppt_x</p:attrName>
                                        </p:attrNameLst>
                                      </p:cBhvr>
                                      <p:tavLst>
                                        <p:tav tm="0">
                                          <p:val>
                                            <p:strVal val="ppt_x"/>
                                          </p:val>
                                        </p:tav>
                                        <p:tav tm="100000">
                                          <p:val>
                                            <p:strVal val="ppt_x"/>
                                          </p:val>
                                        </p:tav>
                                      </p:tavLst>
                                    </p:anim>
                                    <p:anim calcmode="lin" valueType="num">
                                      <p:cBhvr additive="base">
                                        <p:cTn id="583" dur="3500"/>
                                        <p:tgtEl>
                                          <p:spTgt spid="171"/>
                                        </p:tgtEl>
                                        <p:attrNameLst>
                                          <p:attrName>ppt_y</p:attrName>
                                        </p:attrNameLst>
                                      </p:cBhvr>
                                      <p:tavLst>
                                        <p:tav tm="0">
                                          <p:val>
                                            <p:strVal val="ppt_y"/>
                                          </p:val>
                                        </p:tav>
                                        <p:tav tm="100000">
                                          <p:val>
                                            <p:strVal val="1+ppt_h/2"/>
                                          </p:val>
                                        </p:tav>
                                      </p:tavLst>
                                    </p:anim>
                                    <p:set>
                                      <p:cBhvr>
                                        <p:cTn id="584" dur="1" fill="hold">
                                          <p:stCondLst>
                                            <p:cond delay="3499"/>
                                          </p:stCondLst>
                                        </p:cTn>
                                        <p:tgtEl>
                                          <p:spTgt spid="17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500"/>
                                        <p:tgtEl>
                                          <p:spTgt spid="172"/>
                                        </p:tgtEl>
                                        <p:attrNameLst>
                                          <p:attrName>ppt_x</p:attrName>
                                        </p:attrNameLst>
                                      </p:cBhvr>
                                      <p:tavLst>
                                        <p:tav tm="0">
                                          <p:val>
                                            <p:strVal val="ppt_x"/>
                                          </p:val>
                                        </p:tav>
                                        <p:tav tm="100000">
                                          <p:val>
                                            <p:strVal val="ppt_x"/>
                                          </p:val>
                                        </p:tav>
                                      </p:tavLst>
                                    </p:anim>
                                    <p:anim calcmode="lin" valueType="num">
                                      <p:cBhvr additive="base">
                                        <p:cTn id="587" dur="3500"/>
                                        <p:tgtEl>
                                          <p:spTgt spid="172"/>
                                        </p:tgtEl>
                                        <p:attrNameLst>
                                          <p:attrName>ppt_y</p:attrName>
                                        </p:attrNameLst>
                                      </p:cBhvr>
                                      <p:tavLst>
                                        <p:tav tm="0">
                                          <p:val>
                                            <p:strVal val="ppt_y"/>
                                          </p:val>
                                        </p:tav>
                                        <p:tav tm="100000">
                                          <p:val>
                                            <p:strVal val="1+ppt_h/2"/>
                                          </p:val>
                                        </p:tav>
                                      </p:tavLst>
                                    </p:anim>
                                    <p:set>
                                      <p:cBhvr>
                                        <p:cTn id="588" dur="1" fill="hold">
                                          <p:stCondLst>
                                            <p:cond delay="3499"/>
                                          </p:stCondLst>
                                        </p:cTn>
                                        <p:tgtEl>
                                          <p:spTgt spid="17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500"/>
                                        <p:tgtEl>
                                          <p:spTgt spid="173"/>
                                        </p:tgtEl>
                                        <p:attrNameLst>
                                          <p:attrName>ppt_x</p:attrName>
                                        </p:attrNameLst>
                                      </p:cBhvr>
                                      <p:tavLst>
                                        <p:tav tm="0">
                                          <p:val>
                                            <p:strVal val="ppt_x"/>
                                          </p:val>
                                        </p:tav>
                                        <p:tav tm="100000">
                                          <p:val>
                                            <p:strVal val="ppt_x"/>
                                          </p:val>
                                        </p:tav>
                                      </p:tavLst>
                                    </p:anim>
                                    <p:anim calcmode="lin" valueType="num">
                                      <p:cBhvr additive="base">
                                        <p:cTn id="591" dur="3500"/>
                                        <p:tgtEl>
                                          <p:spTgt spid="173"/>
                                        </p:tgtEl>
                                        <p:attrNameLst>
                                          <p:attrName>ppt_y</p:attrName>
                                        </p:attrNameLst>
                                      </p:cBhvr>
                                      <p:tavLst>
                                        <p:tav tm="0">
                                          <p:val>
                                            <p:strVal val="ppt_y"/>
                                          </p:val>
                                        </p:tav>
                                        <p:tav tm="100000">
                                          <p:val>
                                            <p:strVal val="1+ppt_h/2"/>
                                          </p:val>
                                        </p:tav>
                                      </p:tavLst>
                                    </p:anim>
                                    <p:set>
                                      <p:cBhvr>
                                        <p:cTn id="592" dur="1" fill="hold">
                                          <p:stCondLst>
                                            <p:cond delay="3499"/>
                                          </p:stCondLst>
                                        </p:cTn>
                                        <p:tgtEl>
                                          <p:spTgt spid="17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500"/>
                                        <p:tgtEl>
                                          <p:spTgt spid="174"/>
                                        </p:tgtEl>
                                        <p:attrNameLst>
                                          <p:attrName>ppt_x</p:attrName>
                                        </p:attrNameLst>
                                      </p:cBhvr>
                                      <p:tavLst>
                                        <p:tav tm="0">
                                          <p:val>
                                            <p:strVal val="ppt_x"/>
                                          </p:val>
                                        </p:tav>
                                        <p:tav tm="100000">
                                          <p:val>
                                            <p:strVal val="ppt_x"/>
                                          </p:val>
                                        </p:tav>
                                      </p:tavLst>
                                    </p:anim>
                                    <p:anim calcmode="lin" valueType="num">
                                      <p:cBhvr additive="base">
                                        <p:cTn id="595" dur="3500"/>
                                        <p:tgtEl>
                                          <p:spTgt spid="174"/>
                                        </p:tgtEl>
                                        <p:attrNameLst>
                                          <p:attrName>ppt_y</p:attrName>
                                        </p:attrNameLst>
                                      </p:cBhvr>
                                      <p:tavLst>
                                        <p:tav tm="0">
                                          <p:val>
                                            <p:strVal val="ppt_y"/>
                                          </p:val>
                                        </p:tav>
                                        <p:tav tm="100000">
                                          <p:val>
                                            <p:strVal val="1+ppt_h/2"/>
                                          </p:val>
                                        </p:tav>
                                      </p:tavLst>
                                    </p:anim>
                                    <p:set>
                                      <p:cBhvr>
                                        <p:cTn id="596" dur="1" fill="hold">
                                          <p:stCondLst>
                                            <p:cond delay="3499"/>
                                          </p:stCondLst>
                                        </p:cTn>
                                        <p:tgtEl>
                                          <p:spTgt spid="17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500"/>
                                        <p:tgtEl>
                                          <p:spTgt spid="175"/>
                                        </p:tgtEl>
                                        <p:attrNameLst>
                                          <p:attrName>ppt_x</p:attrName>
                                        </p:attrNameLst>
                                      </p:cBhvr>
                                      <p:tavLst>
                                        <p:tav tm="0">
                                          <p:val>
                                            <p:strVal val="ppt_x"/>
                                          </p:val>
                                        </p:tav>
                                        <p:tav tm="100000">
                                          <p:val>
                                            <p:strVal val="ppt_x"/>
                                          </p:val>
                                        </p:tav>
                                      </p:tavLst>
                                    </p:anim>
                                    <p:anim calcmode="lin" valueType="num">
                                      <p:cBhvr additive="base">
                                        <p:cTn id="599" dur="3500"/>
                                        <p:tgtEl>
                                          <p:spTgt spid="175"/>
                                        </p:tgtEl>
                                        <p:attrNameLst>
                                          <p:attrName>ppt_y</p:attrName>
                                        </p:attrNameLst>
                                      </p:cBhvr>
                                      <p:tavLst>
                                        <p:tav tm="0">
                                          <p:val>
                                            <p:strVal val="ppt_y"/>
                                          </p:val>
                                        </p:tav>
                                        <p:tav tm="100000">
                                          <p:val>
                                            <p:strVal val="1+ppt_h/2"/>
                                          </p:val>
                                        </p:tav>
                                      </p:tavLst>
                                    </p:anim>
                                    <p:set>
                                      <p:cBhvr>
                                        <p:cTn id="600" dur="1" fill="hold">
                                          <p:stCondLst>
                                            <p:cond delay="3499"/>
                                          </p:stCondLst>
                                        </p:cTn>
                                        <p:tgtEl>
                                          <p:spTgt spid="17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500"/>
                                        <p:tgtEl>
                                          <p:spTgt spid="176"/>
                                        </p:tgtEl>
                                        <p:attrNameLst>
                                          <p:attrName>ppt_x</p:attrName>
                                        </p:attrNameLst>
                                      </p:cBhvr>
                                      <p:tavLst>
                                        <p:tav tm="0">
                                          <p:val>
                                            <p:strVal val="ppt_x"/>
                                          </p:val>
                                        </p:tav>
                                        <p:tav tm="100000">
                                          <p:val>
                                            <p:strVal val="ppt_x"/>
                                          </p:val>
                                        </p:tav>
                                      </p:tavLst>
                                    </p:anim>
                                    <p:anim calcmode="lin" valueType="num">
                                      <p:cBhvr additive="base">
                                        <p:cTn id="603" dur="3500"/>
                                        <p:tgtEl>
                                          <p:spTgt spid="176"/>
                                        </p:tgtEl>
                                        <p:attrNameLst>
                                          <p:attrName>ppt_y</p:attrName>
                                        </p:attrNameLst>
                                      </p:cBhvr>
                                      <p:tavLst>
                                        <p:tav tm="0">
                                          <p:val>
                                            <p:strVal val="ppt_y"/>
                                          </p:val>
                                        </p:tav>
                                        <p:tav tm="100000">
                                          <p:val>
                                            <p:strVal val="1+ppt_h/2"/>
                                          </p:val>
                                        </p:tav>
                                      </p:tavLst>
                                    </p:anim>
                                    <p:set>
                                      <p:cBhvr>
                                        <p:cTn id="604" dur="1" fill="hold">
                                          <p:stCondLst>
                                            <p:cond delay="3499"/>
                                          </p:stCondLst>
                                        </p:cTn>
                                        <p:tgtEl>
                                          <p:spTgt spid="17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500"/>
                                        <p:tgtEl>
                                          <p:spTgt spid="179"/>
                                        </p:tgtEl>
                                        <p:attrNameLst>
                                          <p:attrName>ppt_x</p:attrName>
                                        </p:attrNameLst>
                                      </p:cBhvr>
                                      <p:tavLst>
                                        <p:tav tm="0">
                                          <p:val>
                                            <p:strVal val="ppt_x"/>
                                          </p:val>
                                        </p:tav>
                                        <p:tav tm="100000">
                                          <p:val>
                                            <p:strVal val="ppt_x"/>
                                          </p:val>
                                        </p:tav>
                                      </p:tavLst>
                                    </p:anim>
                                    <p:anim calcmode="lin" valueType="num">
                                      <p:cBhvr additive="base">
                                        <p:cTn id="607" dur="3500"/>
                                        <p:tgtEl>
                                          <p:spTgt spid="179"/>
                                        </p:tgtEl>
                                        <p:attrNameLst>
                                          <p:attrName>ppt_y</p:attrName>
                                        </p:attrNameLst>
                                      </p:cBhvr>
                                      <p:tavLst>
                                        <p:tav tm="0">
                                          <p:val>
                                            <p:strVal val="ppt_y"/>
                                          </p:val>
                                        </p:tav>
                                        <p:tav tm="100000">
                                          <p:val>
                                            <p:strVal val="1+ppt_h/2"/>
                                          </p:val>
                                        </p:tav>
                                      </p:tavLst>
                                    </p:anim>
                                    <p:set>
                                      <p:cBhvr>
                                        <p:cTn id="608" dur="1" fill="hold">
                                          <p:stCondLst>
                                            <p:cond delay="3499"/>
                                          </p:stCondLst>
                                        </p:cTn>
                                        <p:tgtEl>
                                          <p:spTgt spid="179"/>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500"/>
                                        <p:tgtEl>
                                          <p:spTgt spid="180"/>
                                        </p:tgtEl>
                                        <p:attrNameLst>
                                          <p:attrName>ppt_x</p:attrName>
                                        </p:attrNameLst>
                                      </p:cBhvr>
                                      <p:tavLst>
                                        <p:tav tm="0">
                                          <p:val>
                                            <p:strVal val="ppt_x"/>
                                          </p:val>
                                        </p:tav>
                                        <p:tav tm="100000">
                                          <p:val>
                                            <p:strVal val="ppt_x"/>
                                          </p:val>
                                        </p:tav>
                                      </p:tavLst>
                                    </p:anim>
                                    <p:anim calcmode="lin" valueType="num">
                                      <p:cBhvr additive="base">
                                        <p:cTn id="611" dur="3500"/>
                                        <p:tgtEl>
                                          <p:spTgt spid="180"/>
                                        </p:tgtEl>
                                        <p:attrNameLst>
                                          <p:attrName>ppt_y</p:attrName>
                                        </p:attrNameLst>
                                      </p:cBhvr>
                                      <p:tavLst>
                                        <p:tav tm="0">
                                          <p:val>
                                            <p:strVal val="ppt_y"/>
                                          </p:val>
                                        </p:tav>
                                        <p:tav tm="100000">
                                          <p:val>
                                            <p:strVal val="1+ppt_h/2"/>
                                          </p:val>
                                        </p:tav>
                                      </p:tavLst>
                                    </p:anim>
                                    <p:set>
                                      <p:cBhvr>
                                        <p:cTn id="612" dur="1" fill="hold">
                                          <p:stCondLst>
                                            <p:cond delay="3499"/>
                                          </p:stCondLst>
                                        </p:cTn>
                                        <p:tgtEl>
                                          <p:spTgt spid="180"/>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500"/>
                                        <p:tgtEl>
                                          <p:spTgt spid="181"/>
                                        </p:tgtEl>
                                        <p:attrNameLst>
                                          <p:attrName>ppt_x</p:attrName>
                                        </p:attrNameLst>
                                      </p:cBhvr>
                                      <p:tavLst>
                                        <p:tav tm="0">
                                          <p:val>
                                            <p:strVal val="ppt_x"/>
                                          </p:val>
                                        </p:tav>
                                        <p:tav tm="100000">
                                          <p:val>
                                            <p:strVal val="ppt_x"/>
                                          </p:val>
                                        </p:tav>
                                      </p:tavLst>
                                    </p:anim>
                                    <p:anim calcmode="lin" valueType="num">
                                      <p:cBhvr additive="base">
                                        <p:cTn id="615" dur="3500"/>
                                        <p:tgtEl>
                                          <p:spTgt spid="181"/>
                                        </p:tgtEl>
                                        <p:attrNameLst>
                                          <p:attrName>ppt_y</p:attrName>
                                        </p:attrNameLst>
                                      </p:cBhvr>
                                      <p:tavLst>
                                        <p:tav tm="0">
                                          <p:val>
                                            <p:strVal val="ppt_y"/>
                                          </p:val>
                                        </p:tav>
                                        <p:tav tm="100000">
                                          <p:val>
                                            <p:strVal val="1+ppt_h/2"/>
                                          </p:val>
                                        </p:tav>
                                      </p:tavLst>
                                    </p:anim>
                                    <p:set>
                                      <p:cBhvr>
                                        <p:cTn id="616" dur="1" fill="hold">
                                          <p:stCondLst>
                                            <p:cond delay="3499"/>
                                          </p:stCondLst>
                                        </p:cTn>
                                        <p:tgtEl>
                                          <p:spTgt spid="181"/>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500"/>
                                        <p:tgtEl>
                                          <p:spTgt spid="182"/>
                                        </p:tgtEl>
                                        <p:attrNameLst>
                                          <p:attrName>ppt_x</p:attrName>
                                        </p:attrNameLst>
                                      </p:cBhvr>
                                      <p:tavLst>
                                        <p:tav tm="0">
                                          <p:val>
                                            <p:strVal val="ppt_x"/>
                                          </p:val>
                                        </p:tav>
                                        <p:tav tm="100000">
                                          <p:val>
                                            <p:strVal val="ppt_x"/>
                                          </p:val>
                                        </p:tav>
                                      </p:tavLst>
                                    </p:anim>
                                    <p:anim calcmode="lin" valueType="num">
                                      <p:cBhvr additive="base">
                                        <p:cTn id="619" dur="3500"/>
                                        <p:tgtEl>
                                          <p:spTgt spid="182"/>
                                        </p:tgtEl>
                                        <p:attrNameLst>
                                          <p:attrName>ppt_y</p:attrName>
                                        </p:attrNameLst>
                                      </p:cBhvr>
                                      <p:tavLst>
                                        <p:tav tm="0">
                                          <p:val>
                                            <p:strVal val="ppt_y"/>
                                          </p:val>
                                        </p:tav>
                                        <p:tav tm="100000">
                                          <p:val>
                                            <p:strVal val="1+ppt_h/2"/>
                                          </p:val>
                                        </p:tav>
                                      </p:tavLst>
                                    </p:anim>
                                    <p:set>
                                      <p:cBhvr>
                                        <p:cTn id="620" dur="1" fill="hold">
                                          <p:stCondLst>
                                            <p:cond delay="3499"/>
                                          </p:stCondLst>
                                        </p:cTn>
                                        <p:tgtEl>
                                          <p:spTgt spid="182"/>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500"/>
                                        <p:tgtEl>
                                          <p:spTgt spid="183"/>
                                        </p:tgtEl>
                                        <p:attrNameLst>
                                          <p:attrName>ppt_x</p:attrName>
                                        </p:attrNameLst>
                                      </p:cBhvr>
                                      <p:tavLst>
                                        <p:tav tm="0">
                                          <p:val>
                                            <p:strVal val="ppt_x"/>
                                          </p:val>
                                        </p:tav>
                                        <p:tav tm="100000">
                                          <p:val>
                                            <p:strVal val="ppt_x"/>
                                          </p:val>
                                        </p:tav>
                                      </p:tavLst>
                                    </p:anim>
                                    <p:anim calcmode="lin" valueType="num">
                                      <p:cBhvr additive="base">
                                        <p:cTn id="623" dur="3500"/>
                                        <p:tgtEl>
                                          <p:spTgt spid="183"/>
                                        </p:tgtEl>
                                        <p:attrNameLst>
                                          <p:attrName>ppt_y</p:attrName>
                                        </p:attrNameLst>
                                      </p:cBhvr>
                                      <p:tavLst>
                                        <p:tav tm="0">
                                          <p:val>
                                            <p:strVal val="ppt_y"/>
                                          </p:val>
                                        </p:tav>
                                        <p:tav tm="100000">
                                          <p:val>
                                            <p:strVal val="1+ppt_h/2"/>
                                          </p:val>
                                        </p:tav>
                                      </p:tavLst>
                                    </p:anim>
                                    <p:set>
                                      <p:cBhvr>
                                        <p:cTn id="624" dur="1" fill="hold">
                                          <p:stCondLst>
                                            <p:cond delay="3499"/>
                                          </p:stCondLst>
                                        </p:cTn>
                                        <p:tgtEl>
                                          <p:spTgt spid="183"/>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500"/>
                                        <p:tgtEl>
                                          <p:spTgt spid="184"/>
                                        </p:tgtEl>
                                        <p:attrNameLst>
                                          <p:attrName>ppt_x</p:attrName>
                                        </p:attrNameLst>
                                      </p:cBhvr>
                                      <p:tavLst>
                                        <p:tav tm="0">
                                          <p:val>
                                            <p:strVal val="ppt_x"/>
                                          </p:val>
                                        </p:tav>
                                        <p:tav tm="100000">
                                          <p:val>
                                            <p:strVal val="ppt_x"/>
                                          </p:val>
                                        </p:tav>
                                      </p:tavLst>
                                    </p:anim>
                                    <p:anim calcmode="lin" valueType="num">
                                      <p:cBhvr additive="base">
                                        <p:cTn id="627" dur="3500"/>
                                        <p:tgtEl>
                                          <p:spTgt spid="184"/>
                                        </p:tgtEl>
                                        <p:attrNameLst>
                                          <p:attrName>ppt_y</p:attrName>
                                        </p:attrNameLst>
                                      </p:cBhvr>
                                      <p:tavLst>
                                        <p:tav tm="0">
                                          <p:val>
                                            <p:strVal val="ppt_y"/>
                                          </p:val>
                                        </p:tav>
                                        <p:tav tm="100000">
                                          <p:val>
                                            <p:strVal val="1+ppt_h/2"/>
                                          </p:val>
                                        </p:tav>
                                      </p:tavLst>
                                    </p:anim>
                                    <p:set>
                                      <p:cBhvr>
                                        <p:cTn id="628" dur="1" fill="hold">
                                          <p:stCondLst>
                                            <p:cond delay="3499"/>
                                          </p:stCondLst>
                                        </p:cTn>
                                        <p:tgtEl>
                                          <p:spTgt spid="184"/>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500"/>
                                        <p:tgtEl>
                                          <p:spTgt spid="185"/>
                                        </p:tgtEl>
                                        <p:attrNameLst>
                                          <p:attrName>ppt_x</p:attrName>
                                        </p:attrNameLst>
                                      </p:cBhvr>
                                      <p:tavLst>
                                        <p:tav tm="0">
                                          <p:val>
                                            <p:strVal val="ppt_x"/>
                                          </p:val>
                                        </p:tav>
                                        <p:tav tm="100000">
                                          <p:val>
                                            <p:strVal val="ppt_x"/>
                                          </p:val>
                                        </p:tav>
                                      </p:tavLst>
                                    </p:anim>
                                    <p:anim calcmode="lin" valueType="num">
                                      <p:cBhvr additive="base">
                                        <p:cTn id="631" dur="3500"/>
                                        <p:tgtEl>
                                          <p:spTgt spid="185"/>
                                        </p:tgtEl>
                                        <p:attrNameLst>
                                          <p:attrName>ppt_y</p:attrName>
                                        </p:attrNameLst>
                                      </p:cBhvr>
                                      <p:tavLst>
                                        <p:tav tm="0">
                                          <p:val>
                                            <p:strVal val="ppt_y"/>
                                          </p:val>
                                        </p:tav>
                                        <p:tav tm="100000">
                                          <p:val>
                                            <p:strVal val="1+ppt_h/2"/>
                                          </p:val>
                                        </p:tav>
                                      </p:tavLst>
                                    </p:anim>
                                    <p:set>
                                      <p:cBhvr>
                                        <p:cTn id="632" dur="1" fill="hold">
                                          <p:stCondLst>
                                            <p:cond delay="3499"/>
                                          </p:stCondLst>
                                        </p:cTn>
                                        <p:tgtEl>
                                          <p:spTgt spid="185"/>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500"/>
                                        <p:tgtEl>
                                          <p:spTgt spid="186"/>
                                        </p:tgtEl>
                                        <p:attrNameLst>
                                          <p:attrName>ppt_x</p:attrName>
                                        </p:attrNameLst>
                                      </p:cBhvr>
                                      <p:tavLst>
                                        <p:tav tm="0">
                                          <p:val>
                                            <p:strVal val="ppt_x"/>
                                          </p:val>
                                        </p:tav>
                                        <p:tav tm="100000">
                                          <p:val>
                                            <p:strVal val="ppt_x"/>
                                          </p:val>
                                        </p:tav>
                                      </p:tavLst>
                                    </p:anim>
                                    <p:anim calcmode="lin" valueType="num">
                                      <p:cBhvr additive="base">
                                        <p:cTn id="635" dur="3500"/>
                                        <p:tgtEl>
                                          <p:spTgt spid="186"/>
                                        </p:tgtEl>
                                        <p:attrNameLst>
                                          <p:attrName>ppt_y</p:attrName>
                                        </p:attrNameLst>
                                      </p:cBhvr>
                                      <p:tavLst>
                                        <p:tav tm="0">
                                          <p:val>
                                            <p:strVal val="ppt_y"/>
                                          </p:val>
                                        </p:tav>
                                        <p:tav tm="100000">
                                          <p:val>
                                            <p:strVal val="1+ppt_h/2"/>
                                          </p:val>
                                        </p:tav>
                                      </p:tavLst>
                                    </p:anim>
                                    <p:set>
                                      <p:cBhvr>
                                        <p:cTn id="636" dur="1" fill="hold">
                                          <p:stCondLst>
                                            <p:cond delay="3499"/>
                                          </p:stCondLst>
                                        </p:cTn>
                                        <p:tgtEl>
                                          <p:spTgt spid="186"/>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500"/>
                                        <p:tgtEl>
                                          <p:spTgt spid="187"/>
                                        </p:tgtEl>
                                        <p:attrNameLst>
                                          <p:attrName>ppt_x</p:attrName>
                                        </p:attrNameLst>
                                      </p:cBhvr>
                                      <p:tavLst>
                                        <p:tav tm="0">
                                          <p:val>
                                            <p:strVal val="ppt_x"/>
                                          </p:val>
                                        </p:tav>
                                        <p:tav tm="100000">
                                          <p:val>
                                            <p:strVal val="ppt_x"/>
                                          </p:val>
                                        </p:tav>
                                      </p:tavLst>
                                    </p:anim>
                                    <p:anim calcmode="lin" valueType="num">
                                      <p:cBhvr additive="base">
                                        <p:cTn id="639" dur="3500"/>
                                        <p:tgtEl>
                                          <p:spTgt spid="187"/>
                                        </p:tgtEl>
                                        <p:attrNameLst>
                                          <p:attrName>ppt_y</p:attrName>
                                        </p:attrNameLst>
                                      </p:cBhvr>
                                      <p:tavLst>
                                        <p:tav tm="0">
                                          <p:val>
                                            <p:strVal val="ppt_y"/>
                                          </p:val>
                                        </p:tav>
                                        <p:tav tm="100000">
                                          <p:val>
                                            <p:strVal val="1+ppt_h/2"/>
                                          </p:val>
                                        </p:tav>
                                      </p:tavLst>
                                    </p:anim>
                                    <p:set>
                                      <p:cBhvr>
                                        <p:cTn id="640" dur="1" fill="hold">
                                          <p:stCondLst>
                                            <p:cond delay="3499"/>
                                          </p:stCondLst>
                                        </p:cTn>
                                        <p:tgtEl>
                                          <p:spTgt spid="187"/>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500"/>
                                        <p:tgtEl>
                                          <p:spTgt spid="188"/>
                                        </p:tgtEl>
                                        <p:attrNameLst>
                                          <p:attrName>ppt_x</p:attrName>
                                        </p:attrNameLst>
                                      </p:cBhvr>
                                      <p:tavLst>
                                        <p:tav tm="0">
                                          <p:val>
                                            <p:strVal val="ppt_x"/>
                                          </p:val>
                                        </p:tav>
                                        <p:tav tm="100000">
                                          <p:val>
                                            <p:strVal val="ppt_x"/>
                                          </p:val>
                                        </p:tav>
                                      </p:tavLst>
                                    </p:anim>
                                    <p:anim calcmode="lin" valueType="num">
                                      <p:cBhvr additive="base">
                                        <p:cTn id="643" dur="3500"/>
                                        <p:tgtEl>
                                          <p:spTgt spid="188"/>
                                        </p:tgtEl>
                                        <p:attrNameLst>
                                          <p:attrName>ppt_y</p:attrName>
                                        </p:attrNameLst>
                                      </p:cBhvr>
                                      <p:tavLst>
                                        <p:tav tm="0">
                                          <p:val>
                                            <p:strVal val="ppt_y"/>
                                          </p:val>
                                        </p:tav>
                                        <p:tav tm="100000">
                                          <p:val>
                                            <p:strVal val="1+ppt_h/2"/>
                                          </p:val>
                                        </p:tav>
                                      </p:tavLst>
                                    </p:anim>
                                    <p:set>
                                      <p:cBhvr>
                                        <p:cTn id="644" dur="1" fill="hold">
                                          <p:stCondLst>
                                            <p:cond delay="3499"/>
                                          </p:stCondLst>
                                        </p:cTn>
                                        <p:tgtEl>
                                          <p:spTgt spid="188"/>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500"/>
                                        <p:tgtEl>
                                          <p:spTgt spid="189"/>
                                        </p:tgtEl>
                                        <p:attrNameLst>
                                          <p:attrName>ppt_x</p:attrName>
                                        </p:attrNameLst>
                                      </p:cBhvr>
                                      <p:tavLst>
                                        <p:tav tm="0">
                                          <p:val>
                                            <p:strVal val="ppt_x"/>
                                          </p:val>
                                        </p:tav>
                                        <p:tav tm="100000">
                                          <p:val>
                                            <p:strVal val="ppt_x"/>
                                          </p:val>
                                        </p:tav>
                                      </p:tavLst>
                                    </p:anim>
                                    <p:anim calcmode="lin" valueType="num">
                                      <p:cBhvr additive="base">
                                        <p:cTn id="647" dur="3500"/>
                                        <p:tgtEl>
                                          <p:spTgt spid="189"/>
                                        </p:tgtEl>
                                        <p:attrNameLst>
                                          <p:attrName>ppt_y</p:attrName>
                                        </p:attrNameLst>
                                      </p:cBhvr>
                                      <p:tavLst>
                                        <p:tav tm="0">
                                          <p:val>
                                            <p:strVal val="ppt_y"/>
                                          </p:val>
                                        </p:tav>
                                        <p:tav tm="100000">
                                          <p:val>
                                            <p:strVal val="1+ppt_h/2"/>
                                          </p:val>
                                        </p:tav>
                                      </p:tavLst>
                                    </p:anim>
                                    <p:set>
                                      <p:cBhvr>
                                        <p:cTn id="648" dur="1" fill="hold">
                                          <p:stCondLst>
                                            <p:cond delay="3499"/>
                                          </p:stCondLst>
                                        </p:cTn>
                                        <p:tgtEl>
                                          <p:spTgt spid="189"/>
                                        </p:tgtEl>
                                        <p:attrNameLst>
                                          <p:attrName>style.visibility</p:attrName>
                                        </p:attrNameLst>
                                      </p:cBhvr>
                                      <p:to>
                                        <p:strVal val="hidden"/>
                                      </p:to>
                                    </p:set>
                                  </p:childTnLst>
                                </p:cTn>
                              </p:par>
                              <p:par>
                                <p:cTn id="649" presetID="2" presetClass="exit" presetSubtype="4" fill="hold" grpId="2" nodeType="withEffect">
                                  <p:stCondLst>
                                    <p:cond delay="0"/>
                                  </p:stCondLst>
                                  <p:childTnLst>
                                    <p:anim calcmode="lin" valueType="num">
                                      <p:cBhvr additive="base">
                                        <p:cTn id="650" dur="3500"/>
                                        <p:tgtEl>
                                          <p:spTgt spid="190"/>
                                        </p:tgtEl>
                                        <p:attrNameLst>
                                          <p:attrName>ppt_x</p:attrName>
                                        </p:attrNameLst>
                                      </p:cBhvr>
                                      <p:tavLst>
                                        <p:tav tm="0">
                                          <p:val>
                                            <p:strVal val="ppt_x"/>
                                          </p:val>
                                        </p:tav>
                                        <p:tav tm="100000">
                                          <p:val>
                                            <p:strVal val="ppt_x"/>
                                          </p:val>
                                        </p:tav>
                                      </p:tavLst>
                                    </p:anim>
                                    <p:anim calcmode="lin" valueType="num">
                                      <p:cBhvr additive="base">
                                        <p:cTn id="651" dur="3500"/>
                                        <p:tgtEl>
                                          <p:spTgt spid="190"/>
                                        </p:tgtEl>
                                        <p:attrNameLst>
                                          <p:attrName>ppt_y</p:attrName>
                                        </p:attrNameLst>
                                      </p:cBhvr>
                                      <p:tavLst>
                                        <p:tav tm="0">
                                          <p:val>
                                            <p:strVal val="ppt_y"/>
                                          </p:val>
                                        </p:tav>
                                        <p:tav tm="100000">
                                          <p:val>
                                            <p:strVal val="1+ppt_h/2"/>
                                          </p:val>
                                        </p:tav>
                                      </p:tavLst>
                                    </p:anim>
                                    <p:set>
                                      <p:cBhvr>
                                        <p:cTn id="652" dur="1" fill="hold">
                                          <p:stCondLst>
                                            <p:cond delay="3499"/>
                                          </p:stCondLst>
                                        </p:cTn>
                                        <p:tgtEl>
                                          <p:spTgt spid="190"/>
                                        </p:tgtEl>
                                        <p:attrNameLst>
                                          <p:attrName>style.visibility</p:attrName>
                                        </p:attrNameLst>
                                      </p:cBhvr>
                                      <p:to>
                                        <p:strVal val="hidden"/>
                                      </p:to>
                                    </p:set>
                                  </p:childTnLst>
                                </p:cTn>
                              </p:par>
                              <p:par>
                                <p:cTn id="653" presetID="2" presetClass="exit" presetSubtype="4" fill="hold" grpId="2" nodeType="withEffect">
                                  <p:stCondLst>
                                    <p:cond delay="0"/>
                                  </p:stCondLst>
                                  <p:childTnLst>
                                    <p:anim calcmode="lin" valueType="num">
                                      <p:cBhvr additive="base">
                                        <p:cTn id="654" dur="3500"/>
                                        <p:tgtEl>
                                          <p:spTgt spid="191"/>
                                        </p:tgtEl>
                                        <p:attrNameLst>
                                          <p:attrName>ppt_x</p:attrName>
                                        </p:attrNameLst>
                                      </p:cBhvr>
                                      <p:tavLst>
                                        <p:tav tm="0">
                                          <p:val>
                                            <p:strVal val="ppt_x"/>
                                          </p:val>
                                        </p:tav>
                                        <p:tav tm="100000">
                                          <p:val>
                                            <p:strVal val="ppt_x"/>
                                          </p:val>
                                        </p:tav>
                                      </p:tavLst>
                                    </p:anim>
                                    <p:anim calcmode="lin" valueType="num">
                                      <p:cBhvr additive="base">
                                        <p:cTn id="655" dur="3500"/>
                                        <p:tgtEl>
                                          <p:spTgt spid="191"/>
                                        </p:tgtEl>
                                        <p:attrNameLst>
                                          <p:attrName>ppt_y</p:attrName>
                                        </p:attrNameLst>
                                      </p:cBhvr>
                                      <p:tavLst>
                                        <p:tav tm="0">
                                          <p:val>
                                            <p:strVal val="ppt_y"/>
                                          </p:val>
                                        </p:tav>
                                        <p:tav tm="100000">
                                          <p:val>
                                            <p:strVal val="1+ppt_h/2"/>
                                          </p:val>
                                        </p:tav>
                                      </p:tavLst>
                                    </p:anim>
                                    <p:set>
                                      <p:cBhvr>
                                        <p:cTn id="656" dur="1" fill="hold">
                                          <p:stCondLst>
                                            <p:cond delay="3499"/>
                                          </p:stCondLst>
                                        </p:cTn>
                                        <p:tgtEl>
                                          <p:spTgt spid="191"/>
                                        </p:tgtEl>
                                        <p:attrNameLst>
                                          <p:attrName>style.visibility</p:attrName>
                                        </p:attrNameLst>
                                      </p:cBhvr>
                                      <p:to>
                                        <p:strVal val="hidden"/>
                                      </p:to>
                                    </p:set>
                                  </p:childTnLst>
                                </p:cTn>
                              </p:par>
                              <p:par>
                                <p:cTn id="657" presetID="2" presetClass="exit" presetSubtype="4" fill="hold" grpId="2" nodeType="withEffect">
                                  <p:stCondLst>
                                    <p:cond delay="0"/>
                                  </p:stCondLst>
                                  <p:childTnLst>
                                    <p:anim calcmode="lin" valueType="num">
                                      <p:cBhvr additive="base">
                                        <p:cTn id="658" dur="3500"/>
                                        <p:tgtEl>
                                          <p:spTgt spid="192"/>
                                        </p:tgtEl>
                                        <p:attrNameLst>
                                          <p:attrName>ppt_x</p:attrName>
                                        </p:attrNameLst>
                                      </p:cBhvr>
                                      <p:tavLst>
                                        <p:tav tm="0">
                                          <p:val>
                                            <p:strVal val="ppt_x"/>
                                          </p:val>
                                        </p:tav>
                                        <p:tav tm="100000">
                                          <p:val>
                                            <p:strVal val="ppt_x"/>
                                          </p:val>
                                        </p:tav>
                                      </p:tavLst>
                                    </p:anim>
                                    <p:anim calcmode="lin" valueType="num">
                                      <p:cBhvr additive="base">
                                        <p:cTn id="659" dur="3500"/>
                                        <p:tgtEl>
                                          <p:spTgt spid="192"/>
                                        </p:tgtEl>
                                        <p:attrNameLst>
                                          <p:attrName>ppt_y</p:attrName>
                                        </p:attrNameLst>
                                      </p:cBhvr>
                                      <p:tavLst>
                                        <p:tav tm="0">
                                          <p:val>
                                            <p:strVal val="ppt_y"/>
                                          </p:val>
                                        </p:tav>
                                        <p:tav tm="100000">
                                          <p:val>
                                            <p:strVal val="1+ppt_h/2"/>
                                          </p:val>
                                        </p:tav>
                                      </p:tavLst>
                                    </p:anim>
                                    <p:set>
                                      <p:cBhvr>
                                        <p:cTn id="660" dur="1" fill="hold">
                                          <p:stCondLst>
                                            <p:cond delay="3499"/>
                                          </p:stCondLst>
                                        </p:cTn>
                                        <p:tgtEl>
                                          <p:spTgt spid="192"/>
                                        </p:tgtEl>
                                        <p:attrNameLst>
                                          <p:attrName>style.visibility</p:attrName>
                                        </p:attrNameLst>
                                      </p:cBhvr>
                                      <p:to>
                                        <p:strVal val="hidden"/>
                                      </p:to>
                                    </p:set>
                                  </p:childTnLst>
                                </p:cTn>
                              </p:par>
                              <p:par>
                                <p:cTn id="661" presetID="2" presetClass="exit" presetSubtype="4" fill="hold" grpId="2" nodeType="withEffect">
                                  <p:stCondLst>
                                    <p:cond delay="0"/>
                                  </p:stCondLst>
                                  <p:childTnLst>
                                    <p:anim calcmode="lin" valueType="num">
                                      <p:cBhvr additive="base">
                                        <p:cTn id="662" dur="3500"/>
                                        <p:tgtEl>
                                          <p:spTgt spid="193"/>
                                        </p:tgtEl>
                                        <p:attrNameLst>
                                          <p:attrName>ppt_x</p:attrName>
                                        </p:attrNameLst>
                                      </p:cBhvr>
                                      <p:tavLst>
                                        <p:tav tm="0">
                                          <p:val>
                                            <p:strVal val="ppt_x"/>
                                          </p:val>
                                        </p:tav>
                                        <p:tav tm="100000">
                                          <p:val>
                                            <p:strVal val="ppt_x"/>
                                          </p:val>
                                        </p:tav>
                                      </p:tavLst>
                                    </p:anim>
                                    <p:anim calcmode="lin" valueType="num">
                                      <p:cBhvr additive="base">
                                        <p:cTn id="663" dur="3500"/>
                                        <p:tgtEl>
                                          <p:spTgt spid="193"/>
                                        </p:tgtEl>
                                        <p:attrNameLst>
                                          <p:attrName>ppt_y</p:attrName>
                                        </p:attrNameLst>
                                      </p:cBhvr>
                                      <p:tavLst>
                                        <p:tav tm="0">
                                          <p:val>
                                            <p:strVal val="ppt_y"/>
                                          </p:val>
                                        </p:tav>
                                        <p:tav tm="100000">
                                          <p:val>
                                            <p:strVal val="1+ppt_h/2"/>
                                          </p:val>
                                        </p:tav>
                                      </p:tavLst>
                                    </p:anim>
                                    <p:set>
                                      <p:cBhvr>
                                        <p:cTn id="664" dur="1" fill="hold">
                                          <p:stCondLst>
                                            <p:cond delay="3499"/>
                                          </p:stCondLst>
                                        </p:cTn>
                                        <p:tgtEl>
                                          <p:spTgt spid="193"/>
                                        </p:tgtEl>
                                        <p:attrNameLst>
                                          <p:attrName>style.visibility</p:attrName>
                                        </p:attrNameLst>
                                      </p:cBhvr>
                                      <p:to>
                                        <p:strVal val="hidden"/>
                                      </p:to>
                                    </p:set>
                                  </p:childTnLst>
                                </p:cTn>
                              </p:par>
                              <p:par>
                                <p:cTn id="665" presetID="2" presetClass="exit" presetSubtype="4" fill="hold" grpId="2" nodeType="withEffect">
                                  <p:stCondLst>
                                    <p:cond delay="0"/>
                                  </p:stCondLst>
                                  <p:childTnLst>
                                    <p:anim calcmode="lin" valueType="num">
                                      <p:cBhvr additive="base">
                                        <p:cTn id="666" dur="3500"/>
                                        <p:tgtEl>
                                          <p:spTgt spid="194"/>
                                        </p:tgtEl>
                                        <p:attrNameLst>
                                          <p:attrName>ppt_x</p:attrName>
                                        </p:attrNameLst>
                                      </p:cBhvr>
                                      <p:tavLst>
                                        <p:tav tm="0">
                                          <p:val>
                                            <p:strVal val="ppt_x"/>
                                          </p:val>
                                        </p:tav>
                                        <p:tav tm="100000">
                                          <p:val>
                                            <p:strVal val="ppt_x"/>
                                          </p:val>
                                        </p:tav>
                                      </p:tavLst>
                                    </p:anim>
                                    <p:anim calcmode="lin" valueType="num">
                                      <p:cBhvr additive="base">
                                        <p:cTn id="667" dur="3500"/>
                                        <p:tgtEl>
                                          <p:spTgt spid="194"/>
                                        </p:tgtEl>
                                        <p:attrNameLst>
                                          <p:attrName>ppt_y</p:attrName>
                                        </p:attrNameLst>
                                      </p:cBhvr>
                                      <p:tavLst>
                                        <p:tav tm="0">
                                          <p:val>
                                            <p:strVal val="ppt_y"/>
                                          </p:val>
                                        </p:tav>
                                        <p:tav tm="100000">
                                          <p:val>
                                            <p:strVal val="1+ppt_h/2"/>
                                          </p:val>
                                        </p:tav>
                                      </p:tavLst>
                                    </p:anim>
                                    <p:set>
                                      <p:cBhvr>
                                        <p:cTn id="668" dur="1" fill="hold">
                                          <p:stCondLst>
                                            <p:cond delay="3499"/>
                                          </p:stCondLst>
                                        </p:cTn>
                                        <p:tgtEl>
                                          <p:spTgt spid="194"/>
                                        </p:tgtEl>
                                        <p:attrNameLst>
                                          <p:attrName>style.visibility</p:attrName>
                                        </p:attrNameLst>
                                      </p:cBhvr>
                                      <p:to>
                                        <p:strVal val="hidden"/>
                                      </p:to>
                                    </p:set>
                                  </p:childTnLst>
                                </p:cTn>
                              </p:par>
                              <p:par>
                                <p:cTn id="669" presetID="2" presetClass="exit" presetSubtype="4" fill="hold" grpId="2" nodeType="withEffect">
                                  <p:stCondLst>
                                    <p:cond delay="0"/>
                                  </p:stCondLst>
                                  <p:childTnLst>
                                    <p:anim calcmode="lin" valueType="num">
                                      <p:cBhvr additive="base">
                                        <p:cTn id="670" dur="3500"/>
                                        <p:tgtEl>
                                          <p:spTgt spid="195"/>
                                        </p:tgtEl>
                                        <p:attrNameLst>
                                          <p:attrName>ppt_x</p:attrName>
                                        </p:attrNameLst>
                                      </p:cBhvr>
                                      <p:tavLst>
                                        <p:tav tm="0">
                                          <p:val>
                                            <p:strVal val="ppt_x"/>
                                          </p:val>
                                        </p:tav>
                                        <p:tav tm="100000">
                                          <p:val>
                                            <p:strVal val="ppt_x"/>
                                          </p:val>
                                        </p:tav>
                                      </p:tavLst>
                                    </p:anim>
                                    <p:anim calcmode="lin" valueType="num">
                                      <p:cBhvr additive="base">
                                        <p:cTn id="671" dur="3500"/>
                                        <p:tgtEl>
                                          <p:spTgt spid="195"/>
                                        </p:tgtEl>
                                        <p:attrNameLst>
                                          <p:attrName>ppt_y</p:attrName>
                                        </p:attrNameLst>
                                      </p:cBhvr>
                                      <p:tavLst>
                                        <p:tav tm="0">
                                          <p:val>
                                            <p:strVal val="ppt_y"/>
                                          </p:val>
                                        </p:tav>
                                        <p:tav tm="100000">
                                          <p:val>
                                            <p:strVal val="1+ppt_h/2"/>
                                          </p:val>
                                        </p:tav>
                                      </p:tavLst>
                                    </p:anim>
                                    <p:set>
                                      <p:cBhvr>
                                        <p:cTn id="672" dur="1" fill="hold">
                                          <p:stCondLst>
                                            <p:cond delay="3499"/>
                                          </p:stCondLst>
                                        </p:cTn>
                                        <p:tgtEl>
                                          <p:spTgt spid="19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3500"/>
                                        <p:tgtEl>
                                          <p:spTgt spid="196"/>
                                        </p:tgtEl>
                                        <p:attrNameLst>
                                          <p:attrName>ppt_x</p:attrName>
                                        </p:attrNameLst>
                                      </p:cBhvr>
                                      <p:tavLst>
                                        <p:tav tm="0">
                                          <p:val>
                                            <p:strVal val="ppt_x"/>
                                          </p:val>
                                        </p:tav>
                                        <p:tav tm="100000">
                                          <p:val>
                                            <p:strVal val="ppt_x"/>
                                          </p:val>
                                        </p:tav>
                                      </p:tavLst>
                                    </p:anim>
                                    <p:anim calcmode="lin" valueType="num">
                                      <p:cBhvr additive="base">
                                        <p:cTn id="675" dur="3500"/>
                                        <p:tgtEl>
                                          <p:spTgt spid="196"/>
                                        </p:tgtEl>
                                        <p:attrNameLst>
                                          <p:attrName>ppt_y</p:attrName>
                                        </p:attrNameLst>
                                      </p:cBhvr>
                                      <p:tavLst>
                                        <p:tav tm="0">
                                          <p:val>
                                            <p:strVal val="ppt_y"/>
                                          </p:val>
                                        </p:tav>
                                        <p:tav tm="100000">
                                          <p:val>
                                            <p:strVal val="1+ppt_h/2"/>
                                          </p:val>
                                        </p:tav>
                                      </p:tavLst>
                                    </p:anim>
                                    <p:set>
                                      <p:cBhvr>
                                        <p:cTn id="676" dur="1" fill="hold">
                                          <p:stCondLst>
                                            <p:cond delay="3499"/>
                                          </p:stCondLst>
                                        </p:cTn>
                                        <p:tgtEl>
                                          <p:spTgt spid="196"/>
                                        </p:tgtEl>
                                        <p:attrNameLst>
                                          <p:attrName>style.visibility</p:attrName>
                                        </p:attrNameLst>
                                      </p:cBhvr>
                                      <p:to>
                                        <p:strVal val="hidden"/>
                                      </p:to>
                                    </p:set>
                                  </p:childTnLst>
                                </p:cTn>
                              </p:par>
                              <p:par>
                                <p:cTn id="677" presetID="2" presetClass="exit" presetSubtype="1" fill="hold" grpId="2" nodeType="withEffect">
                                  <p:stCondLst>
                                    <p:cond delay="0"/>
                                  </p:stCondLst>
                                  <p:childTnLst>
                                    <p:anim calcmode="lin" valueType="num">
                                      <p:cBhvr additive="base">
                                        <p:cTn id="678" dur="3500"/>
                                        <p:tgtEl>
                                          <p:spTgt spid="197"/>
                                        </p:tgtEl>
                                        <p:attrNameLst>
                                          <p:attrName>ppt_x</p:attrName>
                                        </p:attrNameLst>
                                      </p:cBhvr>
                                      <p:tavLst>
                                        <p:tav tm="0">
                                          <p:val>
                                            <p:strVal val="ppt_x"/>
                                          </p:val>
                                        </p:tav>
                                        <p:tav tm="100000">
                                          <p:val>
                                            <p:strVal val="ppt_x"/>
                                          </p:val>
                                        </p:tav>
                                      </p:tavLst>
                                    </p:anim>
                                    <p:anim calcmode="lin" valueType="num">
                                      <p:cBhvr additive="base">
                                        <p:cTn id="679" dur="3500"/>
                                        <p:tgtEl>
                                          <p:spTgt spid="197"/>
                                        </p:tgtEl>
                                        <p:attrNameLst>
                                          <p:attrName>ppt_y</p:attrName>
                                        </p:attrNameLst>
                                      </p:cBhvr>
                                      <p:tavLst>
                                        <p:tav tm="0">
                                          <p:val>
                                            <p:strVal val="ppt_y"/>
                                          </p:val>
                                        </p:tav>
                                        <p:tav tm="100000">
                                          <p:val>
                                            <p:strVal val="0-ppt_h/2"/>
                                          </p:val>
                                        </p:tav>
                                      </p:tavLst>
                                    </p:anim>
                                    <p:set>
                                      <p:cBhvr>
                                        <p:cTn id="680" dur="1" fill="hold">
                                          <p:stCondLst>
                                            <p:cond delay="3499"/>
                                          </p:stCondLst>
                                        </p:cTn>
                                        <p:tgtEl>
                                          <p:spTgt spid="197"/>
                                        </p:tgtEl>
                                        <p:attrNameLst>
                                          <p:attrName>style.visibility</p:attrName>
                                        </p:attrNameLst>
                                      </p:cBhvr>
                                      <p:to>
                                        <p:strVal val="hidden"/>
                                      </p:to>
                                    </p:set>
                                  </p:childTnLst>
                                </p:cTn>
                              </p:par>
                              <p:par>
                                <p:cTn id="681" presetID="2" presetClass="exit" presetSubtype="1" fill="hold" grpId="2" nodeType="withEffect">
                                  <p:stCondLst>
                                    <p:cond delay="0"/>
                                  </p:stCondLst>
                                  <p:childTnLst>
                                    <p:anim calcmode="lin" valueType="num">
                                      <p:cBhvr additive="base">
                                        <p:cTn id="682" dur="3500"/>
                                        <p:tgtEl>
                                          <p:spTgt spid="198"/>
                                        </p:tgtEl>
                                        <p:attrNameLst>
                                          <p:attrName>ppt_x</p:attrName>
                                        </p:attrNameLst>
                                      </p:cBhvr>
                                      <p:tavLst>
                                        <p:tav tm="0">
                                          <p:val>
                                            <p:strVal val="ppt_x"/>
                                          </p:val>
                                        </p:tav>
                                        <p:tav tm="100000">
                                          <p:val>
                                            <p:strVal val="ppt_x"/>
                                          </p:val>
                                        </p:tav>
                                      </p:tavLst>
                                    </p:anim>
                                    <p:anim calcmode="lin" valueType="num">
                                      <p:cBhvr additive="base">
                                        <p:cTn id="683" dur="3500"/>
                                        <p:tgtEl>
                                          <p:spTgt spid="198"/>
                                        </p:tgtEl>
                                        <p:attrNameLst>
                                          <p:attrName>ppt_y</p:attrName>
                                        </p:attrNameLst>
                                      </p:cBhvr>
                                      <p:tavLst>
                                        <p:tav tm="0">
                                          <p:val>
                                            <p:strVal val="ppt_y"/>
                                          </p:val>
                                        </p:tav>
                                        <p:tav tm="100000">
                                          <p:val>
                                            <p:strVal val="0-ppt_h/2"/>
                                          </p:val>
                                        </p:tav>
                                      </p:tavLst>
                                    </p:anim>
                                    <p:set>
                                      <p:cBhvr>
                                        <p:cTn id="684" dur="1" fill="hold">
                                          <p:stCondLst>
                                            <p:cond delay="3499"/>
                                          </p:stCondLst>
                                        </p:cTn>
                                        <p:tgtEl>
                                          <p:spTgt spid="198"/>
                                        </p:tgtEl>
                                        <p:attrNameLst>
                                          <p:attrName>style.visibility</p:attrName>
                                        </p:attrNameLst>
                                      </p:cBhvr>
                                      <p:to>
                                        <p:strVal val="hidden"/>
                                      </p:to>
                                    </p:set>
                                  </p:childTnLst>
                                </p:cTn>
                              </p:par>
                              <p:par>
                                <p:cTn id="685" presetID="2" presetClass="exit" presetSubtype="1" fill="hold" grpId="2" nodeType="withEffect">
                                  <p:stCondLst>
                                    <p:cond delay="0"/>
                                  </p:stCondLst>
                                  <p:childTnLst>
                                    <p:anim calcmode="lin" valueType="num">
                                      <p:cBhvr additive="base">
                                        <p:cTn id="686" dur="3500"/>
                                        <p:tgtEl>
                                          <p:spTgt spid="199"/>
                                        </p:tgtEl>
                                        <p:attrNameLst>
                                          <p:attrName>ppt_x</p:attrName>
                                        </p:attrNameLst>
                                      </p:cBhvr>
                                      <p:tavLst>
                                        <p:tav tm="0">
                                          <p:val>
                                            <p:strVal val="ppt_x"/>
                                          </p:val>
                                        </p:tav>
                                        <p:tav tm="100000">
                                          <p:val>
                                            <p:strVal val="ppt_x"/>
                                          </p:val>
                                        </p:tav>
                                      </p:tavLst>
                                    </p:anim>
                                    <p:anim calcmode="lin" valueType="num">
                                      <p:cBhvr additive="base">
                                        <p:cTn id="687" dur="3500"/>
                                        <p:tgtEl>
                                          <p:spTgt spid="199"/>
                                        </p:tgtEl>
                                        <p:attrNameLst>
                                          <p:attrName>ppt_y</p:attrName>
                                        </p:attrNameLst>
                                      </p:cBhvr>
                                      <p:tavLst>
                                        <p:tav tm="0">
                                          <p:val>
                                            <p:strVal val="ppt_y"/>
                                          </p:val>
                                        </p:tav>
                                        <p:tav tm="100000">
                                          <p:val>
                                            <p:strVal val="0-ppt_h/2"/>
                                          </p:val>
                                        </p:tav>
                                      </p:tavLst>
                                    </p:anim>
                                    <p:set>
                                      <p:cBhvr>
                                        <p:cTn id="688" dur="1" fill="hold">
                                          <p:stCondLst>
                                            <p:cond delay="3499"/>
                                          </p:stCondLst>
                                        </p:cTn>
                                        <p:tgtEl>
                                          <p:spTgt spid="199"/>
                                        </p:tgtEl>
                                        <p:attrNameLst>
                                          <p:attrName>style.visibility</p:attrName>
                                        </p:attrNameLst>
                                      </p:cBhvr>
                                      <p:to>
                                        <p:strVal val="hidden"/>
                                      </p:to>
                                    </p:set>
                                  </p:childTnLst>
                                </p:cTn>
                              </p:par>
                              <p:par>
                                <p:cTn id="689" presetID="2" presetClass="exit" presetSubtype="1" fill="hold" grpId="2" nodeType="withEffect">
                                  <p:stCondLst>
                                    <p:cond delay="0"/>
                                  </p:stCondLst>
                                  <p:childTnLst>
                                    <p:anim calcmode="lin" valueType="num">
                                      <p:cBhvr additive="base">
                                        <p:cTn id="690" dur="3500"/>
                                        <p:tgtEl>
                                          <p:spTgt spid="200"/>
                                        </p:tgtEl>
                                        <p:attrNameLst>
                                          <p:attrName>ppt_x</p:attrName>
                                        </p:attrNameLst>
                                      </p:cBhvr>
                                      <p:tavLst>
                                        <p:tav tm="0">
                                          <p:val>
                                            <p:strVal val="ppt_x"/>
                                          </p:val>
                                        </p:tav>
                                        <p:tav tm="100000">
                                          <p:val>
                                            <p:strVal val="ppt_x"/>
                                          </p:val>
                                        </p:tav>
                                      </p:tavLst>
                                    </p:anim>
                                    <p:anim calcmode="lin" valueType="num">
                                      <p:cBhvr additive="base">
                                        <p:cTn id="691" dur="3500"/>
                                        <p:tgtEl>
                                          <p:spTgt spid="200"/>
                                        </p:tgtEl>
                                        <p:attrNameLst>
                                          <p:attrName>ppt_y</p:attrName>
                                        </p:attrNameLst>
                                      </p:cBhvr>
                                      <p:tavLst>
                                        <p:tav tm="0">
                                          <p:val>
                                            <p:strVal val="ppt_y"/>
                                          </p:val>
                                        </p:tav>
                                        <p:tav tm="100000">
                                          <p:val>
                                            <p:strVal val="0-ppt_h/2"/>
                                          </p:val>
                                        </p:tav>
                                      </p:tavLst>
                                    </p:anim>
                                    <p:set>
                                      <p:cBhvr>
                                        <p:cTn id="692" dur="1" fill="hold">
                                          <p:stCondLst>
                                            <p:cond delay="3499"/>
                                          </p:stCondLst>
                                        </p:cTn>
                                        <p:tgtEl>
                                          <p:spTgt spid="200"/>
                                        </p:tgtEl>
                                        <p:attrNameLst>
                                          <p:attrName>style.visibility</p:attrName>
                                        </p:attrNameLst>
                                      </p:cBhvr>
                                      <p:to>
                                        <p:strVal val="hidden"/>
                                      </p:to>
                                    </p:set>
                                  </p:childTnLst>
                                </p:cTn>
                              </p:par>
                              <p:par>
                                <p:cTn id="693" presetID="2" presetClass="exit" presetSubtype="1" fill="hold" grpId="2" nodeType="withEffect">
                                  <p:stCondLst>
                                    <p:cond delay="0"/>
                                  </p:stCondLst>
                                  <p:childTnLst>
                                    <p:anim calcmode="lin" valueType="num">
                                      <p:cBhvr additive="base">
                                        <p:cTn id="694" dur="3500"/>
                                        <p:tgtEl>
                                          <p:spTgt spid="201"/>
                                        </p:tgtEl>
                                        <p:attrNameLst>
                                          <p:attrName>ppt_x</p:attrName>
                                        </p:attrNameLst>
                                      </p:cBhvr>
                                      <p:tavLst>
                                        <p:tav tm="0">
                                          <p:val>
                                            <p:strVal val="ppt_x"/>
                                          </p:val>
                                        </p:tav>
                                        <p:tav tm="100000">
                                          <p:val>
                                            <p:strVal val="ppt_x"/>
                                          </p:val>
                                        </p:tav>
                                      </p:tavLst>
                                    </p:anim>
                                    <p:anim calcmode="lin" valueType="num">
                                      <p:cBhvr additive="base">
                                        <p:cTn id="695" dur="3500"/>
                                        <p:tgtEl>
                                          <p:spTgt spid="201"/>
                                        </p:tgtEl>
                                        <p:attrNameLst>
                                          <p:attrName>ppt_y</p:attrName>
                                        </p:attrNameLst>
                                      </p:cBhvr>
                                      <p:tavLst>
                                        <p:tav tm="0">
                                          <p:val>
                                            <p:strVal val="ppt_y"/>
                                          </p:val>
                                        </p:tav>
                                        <p:tav tm="100000">
                                          <p:val>
                                            <p:strVal val="0-ppt_h/2"/>
                                          </p:val>
                                        </p:tav>
                                      </p:tavLst>
                                    </p:anim>
                                    <p:set>
                                      <p:cBhvr>
                                        <p:cTn id="696" dur="1" fill="hold">
                                          <p:stCondLst>
                                            <p:cond delay="3499"/>
                                          </p:stCondLst>
                                        </p:cTn>
                                        <p:tgtEl>
                                          <p:spTgt spid="201"/>
                                        </p:tgtEl>
                                        <p:attrNameLst>
                                          <p:attrName>style.visibility</p:attrName>
                                        </p:attrNameLst>
                                      </p:cBhvr>
                                      <p:to>
                                        <p:strVal val="hidden"/>
                                      </p:to>
                                    </p:set>
                                  </p:childTnLst>
                                </p:cTn>
                              </p:par>
                              <p:par>
                                <p:cTn id="697" presetID="2" presetClass="exit" presetSubtype="1" fill="hold" grpId="2" nodeType="withEffect">
                                  <p:stCondLst>
                                    <p:cond delay="0"/>
                                  </p:stCondLst>
                                  <p:childTnLst>
                                    <p:anim calcmode="lin" valueType="num">
                                      <p:cBhvr additive="base">
                                        <p:cTn id="698" dur="3500"/>
                                        <p:tgtEl>
                                          <p:spTgt spid="202"/>
                                        </p:tgtEl>
                                        <p:attrNameLst>
                                          <p:attrName>ppt_x</p:attrName>
                                        </p:attrNameLst>
                                      </p:cBhvr>
                                      <p:tavLst>
                                        <p:tav tm="0">
                                          <p:val>
                                            <p:strVal val="ppt_x"/>
                                          </p:val>
                                        </p:tav>
                                        <p:tav tm="100000">
                                          <p:val>
                                            <p:strVal val="ppt_x"/>
                                          </p:val>
                                        </p:tav>
                                      </p:tavLst>
                                    </p:anim>
                                    <p:anim calcmode="lin" valueType="num">
                                      <p:cBhvr additive="base">
                                        <p:cTn id="699" dur="3500"/>
                                        <p:tgtEl>
                                          <p:spTgt spid="202"/>
                                        </p:tgtEl>
                                        <p:attrNameLst>
                                          <p:attrName>ppt_y</p:attrName>
                                        </p:attrNameLst>
                                      </p:cBhvr>
                                      <p:tavLst>
                                        <p:tav tm="0">
                                          <p:val>
                                            <p:strVal val="ppt_y"/>
                                          </p:val>
                                        </p:tav>
                                        <p:tav tm="100000">
                                          <p:val>
                                            <p:strVal val="0-ppt_h/2"/>
                                          </p:val>
                                        </p:tav>
                                      </p:tavLst>
                                    </p:anim>
                                    <p:set>
                                      <p:cBhvr>
                                        <p:cTn id="700" dur="1" fill="hold">
                                          <p:stCondLst>
                                            <p:cond delay="3499"/>
                                          </p:stCondLst>
                                        </p:cTn>
                                        <p:tgtEl>
                                          <p:spTgt spid="202"/>
                                        </p:tgtEl>
                                        <p:attrNameLst>
                                          <p:attrName>style.visibility</p:attrName>
                                        </p:attrNameLst>
                                      </p:cBhvr>
                                      <p:to>
                                        <p:strVal val="hidden"/>
                                      </p:to>
                                    </p:set>
                                  </p:childTnLst>
                                </p:cTn>
                              </p:par>
                              <p:par>
                                <p:cTn id="701" presetID="2" presetClass="exit" presetSubtype="1" fill="hold" grpId="2" nodeType="withEffect">
                                  <p:stCondLst>
                                    <p:cond delay="0"/>
                                  </p:stCondLst>
                                  <p:childTnLst>
                                    <p:anim calcmode="lin" valueType="num">
                                      <p:cBhvr additive="base">
                                        <p:cTn id="702" dur="3500"/>
                                        <p:tgtEl>
                                          <p:spTgt spid="203"/>
                                        </p:tgtEl>
                                        <p:attrNameLst>
                                          <p:attrName>ppt_x</p:attrName>
                                        </p:attrNameLst>
                                      </p:cBhvr>
                                      <p:tavLst>
                                        <p:tav tm="0">
                                          <p:val>
                                            <p:strVal val="ppt_x"/>
                                          </p:val>
                                        </p:tav>
                                        <p:tav tm="100000">
                                          <p:val>
                                            <p:strVal val="ppt_x"/>
                                          </p:val>
                                        </p:tav>
                                      </p:tavLst>
                                    </p:anim>
                                    <p:anim calcmode="lin" valueType="num">
                                      <p:cBhvr additive="base">
                                        <p:cTn id="703" dur="3500"/>
                                        <p:tgtEl>
                                          <p:spTgt spid="203"/>
                                        </p:tgtEl>
                                        <p:attrNameLst>
                                          <p:attrName>ppt_y</p:attrName>
                                        </p:attrNameLst>
                                      </p:cBhvr>
                                      <p:tavLst>
                                        <p:tav tm="0">
                                          <p:val>
                                            <p:strVal val="ppt_y"/>
                                          </p:val>
                                        </p:tav>
                                        <p:tav tm="100000">
                                          <p:val>
                                            <p:strVal val="0-ppt_h/2"/>
                                          </p:val>
                                        </p:tav>
                                      </p:tavLst>
                                    </p:anim>
                                    <p:set>
                                      <p:cBhvr>
                                        <p:cTn id="704" dur="1" fill="hold">
                                          <p:stCondLst>
                                            <p:cond delay="3499"/>
                                          </p:stCondLst>
                                        </p:cTn>
                                        <p:tgtEl>
                                          <p:spTgt spid="203"/>
                                        </p:tgtEl>
                                        <p:attrNameLst>
                                          <p:attrName>style.visibility</p:attrName>
                                        </p:attrNameLst>
                                      </p:cBhvr>
                                      <p:to>
                                        <p:strVal val="hidden"/>
                                      </p:to>
                                    </p:set>
                                  </p:childTnLst>
                                </p:cTn>
                              </p:par>
                              <p:par>
                                <p:cTn id="705" presetID="2" presetClass="exit" presetSubtype="1" fill="hold" grpId="2" nodeType="withEffect">
                                  <p:stCondLst>
                                    <p:cond delay="0"/>
                                  </p:stCondLst>
                                  <p:childTnLst>
                                    <p:anim calcmode="lin" valueType="num">
                                      <p:cBhvr additive="base">
                                        <p:cTn id="706" dur="3500"/>
                                        <p:tgtEl>
                                          <p:spTgt spid="204"/>
                                        </p:tgtEl>
                                        <p:attrNameLst>
                                          <p:attrName>ppt_x</p:attrName>
                                        </p:attrNameLst>
                                      </p:cBhvr>
                                      <p:tavLst>
                                        <p:tav tm="0">
                                          <p:val>
                                            <p:strVal val="ppt_x"/>
                                          </p:val>
                                        </p:tav>
                                        <p:tav tm="100000">
                                          <p:val>
                                            <p:strVal val="ppt_x"/>
                                          </p:val>
                                        </p:tav>
                                      </p:tavLst>
                                    </p:anim>
                                    <p:anim calcmode="lin" valueType="num">
                                      <p:cBhvr additive="base">
                                        <p:cTn id="707" dur="3500"/>
                                        <p:tgtEl>
                                          <p:spTgt spid="204"/>
                                        </p:tgtEl>
                                        <p:attrNameLst>
                                          <p:attrName>ppt_y</p:attrName>
                                        </p:attrNameLst>
                                      </p:cBhvr>
                                      <p:tavLst>
                                        <p:tav tm="0">
                                          <p:val>
                                            <p:strVal val="ppt_y"/>
                                          </p:val>
                                        </p:tav>
                                        <p:tav tm="100000">
                                          <p:val>
                                            <p:strVal val="0-ppt_h/2"/>
                                          </p:val>
                                        </p:tav>
                                      </p:tavLst>
                                    </p:anim>
                                    <p:set>
                                      <p:cBhvr>
                                        <p:cTn id="708" dur="1" fill="hold">
                                          <p:stCondLst>
                                            <p:cond delay="3499"/>
                                          </p:stCondLst>
                                        </p:cTn>
                                        <p:tgtEl>
                                          <p:spTgt spid="204"/>
                                        </p:tgtEl>
                                        <p:attrNameLst>
                                          <p:attrName>style.visibility</p:attrName>
                                        </p:attrNameLst>
                                      </p:cBhvr>
                                      <p:to>
                                        <p:strVal val="hidden"/>
                                      </p:to>
                                    </p:set>
                                  </p:childTnLst>
                                </p:cTn>
                              </p:par>
                              <p:par>
                                <p:cTn id="709" presetID="2" presetClass="exit" presetSubtype="1" fill="hold" grpId="2" nodeType="withEffect">
                                  <p:stCondLst>
                                    <p:cond delay="0"/>
                                  </p:stCondLst>
                                  <p:childTnLst>
                                    <p:anim calcmode="lin" valueType="num">
                                      <p:cBhvr additive="base">
                                        <p:cTn id="710" dur="3500"/>
                                        <p:tgtEl>
                                          <p:spTgt spid="205"/>
                                        </p:tgtEl>
                                        <p:attrNameLst>
                                          <p:attrName>ppt_x</p:attrName>
                                        </p:attrNameLst>
                                      </p:cBhvr>
                                      <p:tavLst>
                                        <p:tav tm="0">
                                          <p:val>
                                            <p:strVal val="ppt_x"/>
                                          </p:val>
                                        </p:tav>
                                        <p:tav tm="100000">
                                          <p:val>
                                            <p:strVal val="ppt_x"/>
                                          </p:val>
                                        </p:tav>
                                      </p:tavLst>
                                    </p:anim>
                                    <p:anim calcmode="lin" valueType="num">
                                      <p:cBhvr additive="base">
                                        <p:cTn id="711" dur="3500"/>
                                        <p:tgtEl>
                                          <p:spTgt spid="205"/>
                                        </p:tgtEl>
                                        <p:attrNameLst>
                                          <p:attrName>ppt_y</p:attrName>
                                        </p:attrNameLst>
                                      </p:cBhvr>
                                      <p:tavLst>
                                        <p:tav tm="0">
                                          <p:val>
                                            <p:strVal val="ppt_y"/>
                                          </p:val>
                                        </p:tav>
                                        <p:tav tm="100000">
                                          <p:val>
                                            <p:strVal val="0-ppt_h/2"/>
                                          </p:val>
                                        </p:tav>
                                      </p:tavLst>
                                    </p:anim>
                                    <p:set>
                                      <p:cBhvr>
                                        <p:cTn id="712" dur="1" fill="hold">
                                          <p:stCondLst>
                                            <p:cond delay="3499"/>
                                          </p:stCondLst>
                                        </p:cTn>
                                        <p:tgtEl>
                                          <p:spTgt spid="205"/>
                                        </p:tgtEl>
                                        <p:attrNameLst>
                                          <p:attrName>style.visibility</p:attrName>
                                        </p:attrNameLst>
                                      </p:cBhvr>
                                      <p:to>
                                        <p:strVal val="hidden"/>
                                      </p:to>
                                    </p:set>
                                  </p:childTnLst>
                                </p:cTn>
                              </p:par>
                              <p:par>
                                <p:cTn id="713" presetID="2" presetClass="exit" presetSubtype="1" fill="hold" grpId="2" nodeType="withEffect">
                                  <p:stCondLst>
                                    <p:cond delay="0"/>
                                  </p:stCondLst>
                                  <p:childTnLst>
                                    <p:anim calcmode="lin" valueType="num">
                                      <p:cBhvr additive="base">
                                        <p:cTn id="714" dur="3500"/>
                                        <p:tgtEl>
                                          <p:spTgt spid="206"/>
                                        </p:tgtEl>
                                        <p:attrNameLst>
                                          <p:attrName>ppt_x</p:attrName>
                                        </p:attrNameLst>
                                      </p:cBhvr>
                                      <p:tavLst>
                                        <p:tav tm="0">
                                          <p:val>
                                            <p:strVal val="ppt_x"/>
                                          </p:val>
                                        </p:tav>
                                        <p:tav tm="100000">
                                          <p:val>
                                            <p:strVal val="ppt_x"/>
                                          </p:val>
                                        </p:tav>
                                      </p:tavLst>
                                    </p:anim>
                                    <p:anim calcmode="lin" valueType="num">
                                      <p:cBhvr additive="base">
                                        <p:cTn id="715" dur="3500"/>
                                        <p:tgtEl>
                                          <p:spTgt spid="206"/>
                                        </p:tgtEl>
                                        <p:attrNameLst>
                                          <p:attrName>ppt_y</p:attrName>
                                        </p:attrNameLst>
                                      </p:cBhvr>
                                      <p:tavLst>
                                        <p:tav tm="0">
                                          <p:val>
                                            <p:strVal val="ppt_y"/>
                                          </p:val>
                                        </p:tav>
                                        <p:tav tm="100000">
                                          <p:val>
                                            <p:strVal val="0-ppt_h/2"/>
                                          </p:val>
                                        </p:tav>
                                      </p:tavLst>
                                    </p:anim>
                                    <p:set>
                                      <p:cBhvr>
                                        <p:cTn id="716" dur="1" fill="hold">
                                          <p:stCondLst>
                                            <p:cond delay="3499"/>
                                          </p:stCondLst>
                                        </p:cTn>
                                        <p:tgtEl>
                                          <p:spTgt spid="206"/>
                                        </p:tgtEl>
                                        <p:attrNameLst>
                                          <p:attrName>style.visibility</p:attrName>
                                        </p:attrNameLst>
                                      </p:cBhvr>
                                      <p:to>
                                        <p:strVal val="hidden"/>
                                      </p:to>
                                    </p:set>
                                  </p:childTnLst>
                                </p:cTn>
                              </p:par>
                              <p:par>
                                <p:cTn id="717" presetID="2" presetClass="exit" presetSubtype="1" fill="hold" grpId="2" nodeType="withEffect">
                                  <p:stCondLst>
                                    <p:cond delay="0"/>
                                  </p:stCondLst>
                                  <p:childTnLst>
                                    <p:anim calcmode="lin" valueType="num">
                                      <p:cBhvr additive="base">
                                        <p:cTn id="718" dur="3500"/>
                                        <p:tgtEl>
                                          <p:spTgt spid="207"/>
                                        </p:tgtEl>
                                        <p:attrNameLst>
                                          <p:attrName>ppt_x</p:attrName>
                                        </p:attrNameLst>
                                      </p:cBhvr>
                                      <p:tavLst>
                                        <p:tav tm="0">
                                          <p:val>
                                            <p:strVal val="ppt_x"/>
                                          </p:val>
                                        </p:tav>
                                        <p:tav tm="100000">
                                          <p:val>
                                            <p:strVal val="ppt_x"/>
                                          </p:val>
                                        </p:tav>
                                      </p:tavLst>
                                    </p:anim>
                                    <p:anim calcmode="lin" valueType="num">
                                      <p:cBhvr additive="base">
                                        <p:cTn id="719" dur="3500"/>
                                        <p:tgtEl>
                                          <p:spTgt spid="207"/>
                                        </p:tgtEl>
                                        <p:attrNameLst>
                                          <p:attrName>ppt_y</p:attrName>
                                        </p:attrNameLst>
                                      </p:cBhvr>
                                      <p:tavLst>
                                        <p:tav tm="0">
                                          <p:val>
                                            <p:strVal val="ppt_y"/>
                                          </p:val>
                                        </p:tav>
                                        <p:tav tm="100000">
                                          <p:val>
                                            <p:strVal val="0-ppt_h/2"/>
                                          </p:val>
                                        </p:tav>
                                      </p:tavLst>
                                    </p:anim>
                                    <p:set>
                                      <p:cBhvr>
                                        <p:cTn id="720" dur="1" fill="hold">
                                          <p:stCondLst>
                                            <p:cond delay="3499"/>
                                          </p:stCondLst>
                                        </p:cTn>
                                        <p:tgtEl>
                                          <p:spTgt spid="207"/>
                                        </p:tgtEl>
                                        <p:attrNameLst>
                                          <p:attrName>style.visibility</p:attrName>
                                        </p:attrNameLst>
                                      </p:cBhvr>
                                      <p:to>
                                        <p:strVal val="hidden"/>
                                      </p:to>
                                    </p:set>
                                  </p:childTnLst>
                                </p:cTn>
                              </p:par>
                              <p:par>
                                <p:cTn id="721" presetID="2" presetClass="exit" presetSubtype="1" fill="hold" grpId="2" nodeType="withEffect">
                                  <p:stCondLst>
                                    <p:cond delay="0"/>
                                  </p:stCondLst>
                                  <p:childTnLst>
                                    <p:anim calcmode="lin" valueType="num">
                                      <p:cBhvr additive="base">
                                        <p:cTn id="722" dur="3500"/>
                                        <p:tgtEl>
                                          <p:spTgt spid="208"/>
                                        </p:tgtEl>
                                        <p:attrNameLst>
                                          <p:attrName>ppt_x</p:attrName>
                                        </p:attrNameLst>
                                      </p:cBhvr>
                                      <p:tavLst>
                                        <p:tav tm="0">
                                          <p:val>
                                            <p:strVal val="ppt_x"/>
                                          </p:val>
                                        </p:tav>
                                        <p:tav tm="100000">
                                          <p:val>
                                            <p:strVal val="ppt_x"/>
                                          </p:val>
                                        </p:tav>
                                      </p:tavLst>
                                    </p:anim>
                                    <p:anim calcmode="lin" valueType="num">
                                      <p:cBhvr additive="base">
                                        <p:cTn id="723" dur="3500"/>
                                        <p:tgtEl>
                                          <p:spTgt spid="208"/>
                                        </p:tgtEl>
                                        <p:attrNameLst>
                                          <p:attrName>ppt_y</p:attrName>
                                        </p:attrNameLst>
                                      </p:cBhvr>
                                      <p:tavLst>
                                        <p:tav tm="0">
                                          <p:val>
                                            <p:strVal val="ppt_y"/>
                                          </p:val>
                                        </p:tav>
                                        <p:tav tm="100000">
                                          <p:val>
                                            <p:strVal val="0-ppt_h/2"/>
                                          </p:val>
                                        </p:tav>
                                      </p:tavLst>
                                    </p:anim>
                                    <p:set>
                                      <p:cBhvr>
                                        <p:cTn id="724" dur="1" fill="hold">
                                          <p:stCondLst>
                                            <p:cond delay="3499"/>
                                          </p:stCondLst>
                                        </p:cTn>
                                        <p:tgtEl>
                                          <p:spTgt spid="208"/>
                                        </p:tgtEl>
                                        <p:attrNameLst>
                                          <p:attrName>style.visibility</p:attrName>
                                        </p:attrNameLst>
                                      </p:cBhvr>
                                      <p:to>
                                        <p:strVal val="hidden"/>
                                      </p:to>
                                    </p:set>
                                  </p:childTnLst>
                                </p:cTn>
                              </p:par>
                              <p:par>
                                <p:cTn id="725" presetID="2" presetClass="exit" presetSubtype="1" fill="hold" grpId="2" nodeType="withEffect">
                                  <p:stCondLst>
                                    <p:cond delay="0"/>
                                  </p:stCondLst>
                                  <p:childTnLst>
                                    <p:anim calcmode="lin" valueType="num">
                                      <p:cBhvr additive="base">
                                        <p:cTn id="726" dur="3500"/>
                                        <p:tgtEl>
                                          <p:spTgt spid="209"/>
                                        </p:tgtEl>
                                        <p:attrNameLst>
                                          <p:attrName>ppt_x</p:attrName>
                                        </p:attrNameLst>
                                      </p:cBhvr>
                                      <p:tavLst>
                                        <p:tav tm="0">
                                          <p:val>
                                            <p:strVal val="ppt_x"/>
                                          </p:val>
                                        </p:tav>
                                        <p:tav tm="100000">
                                          <p:val>
                                            <p:strVal val="ppt_x"/>
                                          </p:val>
                                        </p:tav>
                                      </p:tavLst>
                                    </p:anim>
                                    <p:anim calcmode="lin" valueType="num">
                                      <p:cBhvr additive="base">
                                        <p:cTn id="727" dur="3500"/>
                                        <p:tgtEl>
                                          <p:spTgt spid="209"/>
                                        </p:tgtEl>
                                        <p:attrNameLst>
                                          <p:attrName>ppt_y</p:attrName>
                                        </p:attrNameLst>
                                      </p:cBhvr>
                                      <p:tavLst>
                                        <p:tav tm="0">
                                          <p:val>
                                            <p:strVal val="ppt_y"/>
                                          </p:val>
                                        </p:tav>
                                        <p:tav tm="100000">
                                          <p:val>
                                            <p:strVal val="0-ppt_h/2"/>
                                          </p:val>
                                        </p:tav>
                                      </p:tavLst>
                                    </p:anim>
                                    <p:set>
                                      <p:cBhvr>
                                        <p:cTn id="728" dur="1" fill="hold">
                                          <p:stCondLst>
                                            <p:cond delay="3499"/>
                                          </p:stCondLst>
                                        </p:cTn>
                                        <p:tgtEl>
                                          <p:spTgt spid="209"/>
                                        </p:tgtEl>
                                        <p:attrNameLst>
                                          <p:attrName>style.visibility</p:attrName>
                                        </p:attrNameLst>
                                      </p:cBhvr>
                                      <p:to>
                                        <p:strVal val="hidden"/>
                                      </p:to>
                                    </p:set>
                                  </p:childTnLst>
                                </p:cTn>
                              </p:par>
                              <p:par>
                                <p:cTn id="729" presetID="2" presetClass="exit" presetSubtype="1" fill="hold" grpId="2" nodeType="withEffect">
                                  <p:stCondLst>
                                    <p:cond delay="0"/>
                                  </p:stCondLst>
                                  <p:childTnLst>
                                    <p:anim calcmode="lin" valueType="num">
                                      <p:cBhvr additive="base">
                                        <p:cTn id="730" dur="3500"/>
                                        <p:tgtEl>
                                          <p:spTgt spid="210"/>
                                        </p:tgtEl>
                                        <p:attrNameLst>
                                          <p:attrName>ppt_x</p:attrName>
                                        </p:attrNameLst>
                                      </p:cBhvr>
                                      <p:tavLst>
                                        <p:tav tm="0">
                                          <p:val>
                                            <p:strVal val="ppt_x"/>
                                          </p:val>
                                        </p:tav>
                                        <p:tav tm="100000">
                                          <p:val>
                                            <p:strVal val="ppt_x"/>
                                          </p:val>
                                        </p:tav>
                                      </p:tavLst>
                                    </p:anim>
                                    <p:anim calcmode="lin" valueType="num">
                                      <p:cBhvr additive="base">
                                        <p:cTn id="731" dur="3500"/>
                                        <p:tgtEl>
                                          <p:spTgt spid="210"/>
                                        </p:tgtEl>
                                        <p:attrNameLst>
                                          <p:attrName>ppt_y</p:attrName>
                                        </p:attrNameLst>
                                      </p:cBhvr>
                                      <p:tavLst>
                                        <p:tav tm="0">
                                          <p:val>
                                            <p:strVal val="ppt_y"/>
                                          </p:val>
                                        </p:tav>
                                        <p:tav tm="100000">
                                          <p:val>
                                            <p:strVal val="0-ppt_h/2"/>
                                          </p:val>
                                        </p:tav>
                                      </p:tavLst>
                                    </p:anim>
                                    <p:set>
                                      <p:cBhvr>
                                        <p:cTn id="732" dur="1" fill="hold">
                                          <p:stCondLst>
                                            <p:cond delay="3499"/>
                                          </p:stCondLst>
                                        </p:cTn>
                                        <p:tgtEl>
                                          <p:spTgt spid="210"/>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3500"/>
                                        <p:tgtEl>
                                          <p:spTgt spid="211"/>
                                        </p:tgtEl>
                                        <p:attrNameLst>
                                          <p:attrName>ppt_x</p:attrName>
                                        </p:attrNameLst>
                                      </p:cBhvr>
                                      <p:tavLst>
                                        <p:tav tm="0">
                                          <p:val>
                                            <p:strVal val="ppt_x"/>
                                          </p:val>
                                        </p:tav>
                                        <p:tav tm="100000">
                                          <p:val>
                                            <p:strVal val="ppt_x"/>
                                          </p:val>
                                        </p:tav>
                                      </p:tavLst>
                                    </p:anim>
                                    <p:anim calcmode="lin" valueType="num">
                                      <p:cBhvr additive="base">
                                        <p:cTn id="735" dur="3500"/>
                                        <p:tgtEl>
                                          <p:spTgt spid="211"/>
                                        </p:tgtEl>
                                        <p:attrNameLst>
                                          <p:attrName>ppt_y</p:attrName>
                                        </p:attrNameLst>
                                      </p:cBhvr>
                                      <p:tavLst>
                                        <p:tav tm="0">
                                          <p:val>
                                            <p:strVal val="ppt_y"/>
                                          </p:val>
                                        </p:tav>
                                        <p:tav tm="100000">
                                          <p:val>
                                            <p:strVal val="0-ppt_h/2"/>
                                          </p:val>
                                        </p:tav>
                                      </p:tavLst>
                                    </p:anim>
                                    <p:set>
                                      <p:cBhvr>
                                        <p:cTn id="736" dur="1" fill="hold">
                                          <p:stCondLst>
                                            <p:cond delay="3499"/>
                                          </p:stCondLst>
                                        </p:cTn>
                                        <p:tgtEl>
                                          <p:spTgt spid="211"/>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3500"/>
                                        <p:tgtEl>
                                          <p:spTgt spid="212"/>
                                        </p:tgtEl>
                                        <p:attrNameLst>
                                          <p:attrName>ppt_x</p:attrName>
                                        </p:attrNameLst>
                                      </p:cBhvr>
                                      <p:tavLst>
                                        <p:tav tm="0">
                                          <p:val>
                                            <p:strVal val="ppt_x"/>
                                          </p:val>
                                        </p:tav>
                                        <p:tav tm="100000">
                                          <p:val>
                                            <p:strVal val="ppt_x"/>
                                          </p:val>
                                        </p:tav>
                                      </p:tavLst>
                                    </p:anim>
                                    <p:anim calcmode="lin" valueType="num">
                                      <p:cBhvr additive="base">
                                        <p:cTn id="739" dur="3500"/>
                                        <p:tgtEl>
                                          <p:spTgt spid="212"/>
                                        </p:tgtEl>
                                        <p:attrNameLst>
                                          <p:attrName>ppt_y</p:attrName>
                                        </p:attrNameLst>
                                      </p:cBhvr>
                                      <p:tavLst>
                                        <p:tav tm="0">
                                          <p:val>
                                            <p:strVal val="ppt_y"/>
                                          </p:val>
                                        </p:tav>
                                        <p:tav tm="100000">
                                          <p:val>
                                            <p:strVal val="0-ppt_h/2"/>
                                          </p:val>
                                        </p:tav>
                                      </p:tavLst>
                                    </p:anim>
                                    <p:set>
                                      <p:cBhvr>
                                        <p:cTn id="740" dur="1" fill="hold">
                                          <p:stCondLst>
                                            <p:cond delay="3499"/>
                                          </p:stCondLst>
                                        </p:cTn>
                                        <p:tgtEl>
                                          <p:spTgt spid="212"/>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3500"/>
                                        <p:tgtEl>
                                          <p:spTgt spid="213"/>
                                        </p:tgtEl>
                                        <p:attrNameLst>
                                          <p:attrName>ppt_x</p:attrName>
                                        </p:attrNameLst>
                                      </p:cBhvr>
                                      <p:tavLst>
                                        <p:tav tm="0">
                                          <p:val>
                                            <p:strVal val="ppt_x"/>
                                          </p:val>
                                        </p:tav>
                                        <p:tav tm="100000">
                                          <p:val>
                                            <p:strVal val="ppt_x"/>
                                          </p:val>
                                        </p:tav>
                                      </p:tavLst>
                                    </p:anim>
                                    <p:anim calcmode="lin" valueType="num">
                                      <p:cBhvr additive="base">
                                        <p:cTn id="743" dur="3500"/>
                                        <p:tgtEl>
                                          <p:spTgt spid="213"/>
                                        </p:tgtEl>
                                        <p:attrNameLst>
                                          <p:attrName>ppt_y</p:attrName>
                                        </p:attrNameLst>
                                      </p:cBhvr>
                                      <p:tavLst>
                                        <p:tav tm="0">
                                          <p:val>
                                            <p:strVal val="ppt_y"/>
                                          </p:val>
                                        </p:tav>
                                        <p:tav tm="100000">
                                          <p:val>
                                            <p:strVal val="0-ppt_h/2"/>
                                          </p:val>
                                        </p:tav>
                                      </p:tavLst>
                                    </p:anim>
                                    <p:set>
                                      <p:cBhvr>
                                        <p:cTn id="744" dur="1" fill="hold">
                                          <p:stCondLst>
                                            <p:cond delay="3499"/>
                                          </p:stCondLst>
                                        </p:cTn>
                                        <p:tgtEl>
                                          <p:spTgt spid="21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3500"/>
                                        <p:tgtEl>
                                          <p:spTgt spid="214"/>
                                        </p:tgtEl>
                                        <p:attrNameLst>
                                          <p:attrName>ppt_x</p:attrName>
                                        </p:attrNameLst>
                                      </p:cBhvr>
                                      <p:tavLst>
                                        <p:tav tm="0">
                                          <p:val>
                                            <p:strVal val="ppt_x"/>
                                          </p:val>
                                        </p:tav>
                                        <p:tav tm="100000">
                                          <p:val>
                                            <p:strVal val="ppt_x"/>
                                          </p:val>
                                        </p:tav>
                                      </p:tavLst>
                                    </p:anim>
                                    <p:anim calcmode="lin" valueType="num">
                                      <p:cBhvr additive="base">
                                        <p:cTn id="747" dur="3500"/>
                                        <p:tgtEl>
                                          <p:spTgt spid="214"/>
                                        </p:tgtEl>
                                        <p:attrNameLst>
                                          <p:attrName>ppt_y</p:attrName>
                                        </p:attrNameLst>
                                      </p:cBhvr>
                                      <p:tavLst>
                                        <p:tav tm="0">
                                          <p:val>
                                            <p:strVal val="ppt_y"/>
                                          </p:val>
                                        </p:tav>
                                        <p:tav tm="100000">
                                          <p:val>
                                            <p:strVal val="0-ppt_h/2"/>
                                          </p:val>
                                        </p:tav>
                                      </p:tavLst>
                                    </p:anim>
                                    <p:set>
                                      <p:cBhvr>
                                        <p:cTn id="748" dur="1" fill="hold">
                                          <p:stCondLst>
                                            <p:cond delay="3499"/>
                                          </p:stCondLst>
                                        </p:cTn>
                                        <p:tgtEl>
                                          <p:spTgt spid="214"/>
                                        </p:tgtEl>
                                        <p:attrNameLst>
                                          <p:attrName>style.visibility</p:attrName>
                                        </p:attrNameLst>
                                      </p:cBhvr>
                                      <p:to>
                                        <p:strVal val="hidden"/>
                                      </p:to>
                                    </p:set>
                                  </p:childTnLst>
                                </p:cTn>
                              </p:par>
                              <p:par>
                                <p:cTn id="749" presetID="2" presetClass="exit" presetSubtype="1" fill="hold" grpId="2" nodeType="withEffect">
                                  <p:stCondLst>
                                    <p:cond delay="0"/>
                                  </p:stCondLst>
                                  <p:childTnLst>
                                    <p:anim calcmode="lin" valueType="num">
                                      <p:cBhvr additive="base">
                                        <p:cTn id="750" dur="3500"/>
                                        <p:tgtEl>
                                          <p:spTgt spid="215"/>
                                        </p:tgtEl>
                                        <p:attrNameLst>
                                          <p:attrName>ppt_x</p:attrName>
                                        </p:attrNameLst>
                                      </p:cBhvr>
                                      <p:tavLst>
                                        <p:tav tm="0">
                                          <p:val>
                                            <p:strVal val="ppt_x"/>
                                          </p:val>
                                        </p:tav>
                                        <p:tav tm="100000">
                                          <p:val>
                                            <p:strVal val="ppt_x"/>
                                          </p:val>
                                        </p:tav>
                                      </p:tavLst>
                                    </p:anim>
                                    <p:anim calcmode="lin" valueType="num">
                                      <p:cBhvr additive="base">
                                        <p:cTn id="751" dur="3500"/>
                                        <p:tgtEl>
                                          <p:spTgt spid="215"/>
                                        </p:tgtEl>
                                        <p:attrNameLst>
                                          <p:attrName>ppt_y</p:attrName>
                                        </p:attrNameLst>
                                      </p:cBhvr>
                                      <p:tavLst>
                                        <p:tav tm="0">
                                          <p:val>
                                            <p:strVal val="ppt_y"/>
                                          </p:val>
                                        </p:tav>
                                        <p:tav tm="100000">
                                          <p:val>
                                            <p:strVal val="0-ppt_h/2"/>
                                          </p:val>
                                        </p:tav>
                                      </p:tavLst>
                                    </p:anim>
                                    <p:set>
                                      <p:cBhvr>
                                        <p:cTn id="752" dur="1" fill="hold">
                                          <p:stCondLst>
                                            <p:cond delay="3499"/>
                                          </p:stCondLst>
                                        </p:cTn>
                                        <p:tgtEl>
                                          <p:spTgt spid="215"/>
                                        </p:tgtEl>
                                        <p:attrNameLst>
                                          <p:attrName>style.visibility</p:attrName>
                                        </p:attrNameLst>
                                      </p:cBhvr>
                                      <p:to>
                                        <p:strVal val="hidden"/>
                                      </p:to>
                                    </p:set>
                                  </p:childTnLst>
                                </p:cTn>
                              </p:par>
                              <p:par>
                                <p:cTn id="753" presetID="2" presetClass="exit" presetSubtype="1" fill="hold" grpId="2" nodeType="withEffect">
                                  <p:stCondLst>
                                    <p:cond delay="0"/>
                                  </p:stCondLst>
                                  <p:childTnLst>
                                    <p:anim calcmode="lin" valueType="num">
                                      <p:cBhvr additive="base">
                                        <p:cTn id="754" dur="3500"/>
                                        <p:tgtEl>
                                          <p:spTgt spid="216"/>
                                        </p:tgtEl>
                                        <p:attrNameLst>
                                          <p:attrName>ppt_x</p:attrName>
                                        </p:attrNameLst>
                                      </p:cBhvr>
                                      <p:tavLst>
                                        <p:tav tm="0">
                                          <p:val>
                                            <p:strVal val="ppt_x"/>
                                          </p:val>
                                        </p:tav>
                                        <p:tav tm="100000">
                                          <p:val>
                                            <p:strVal val="ppt_x"/>
                                          </p:val>
                                        </p:tav>
                                      </p:tavLst>
                                    </p:anim>
                                    <p:anim calcmode="lin" valueType="num">
                                      <p:cBhvr additive="base">
                                        <p:cTn id="755" dur="3500"/>
                                        <p:tgtEl>
                                          <p:spTgt spid="216"/>
                                        </p:tgtEl>
                                        <p:attrNameLst>
                                          <p:attrName>ppt_y</p:attrName>
                                        </p:attrNameLst>
                                      </p:cBhvr>
                                      <p:tavLst>
                                        <p:tav tm="0">
                                          <p:val>
                                            <p:strVal val="ppt_y"/>
                                          </p:val>
                                        </p:tav>
                                        <p:tav tm="100000">
                                          <p:val>
                                            <p:strVal val="0-ppt_h/2"/>
                                          </p:val>
                                        </p:tav>
                                      </p:tavLst>
                                    </p:anim>
                                    <p:set>
                                      <p:cBhvr>
                                        <p:cTn id="756" dur="1" fill="hold">
                                          <p:stCondLst>
                                            <p:cond delay="3499"/>
                                          </p:stCondLst>
                                        </p:cTn>
                                        <p:tgtEl>
                                          <p:spTgt spid="216"/>
                                        </p:tgtEl>
                                        <p:attrNameLst>
                                          <p:attrName>style.visibility</p:attrName>
                                        </p:attrNameLst>
                                      </p:cBhvr>
                                      <p:to>
                                        <p:strVal val="hidden"/>
                                      </p:to>
                                    </p:set>
                                  </p:childTnLst>
                                </p:cTn>
                              </p:par>
                              <p:par>
                                <p:cTn id="757" presetID="2" presetClass="exit" presetSubtype="1" fill="hold" grpId="2" nodeType="withEffect">
                                  <p:stCondLst>
                                    <p:cond delay="0"/>
                                  </p:stCondLst>
                                  <p:childTnLst>
                                    <p:anim calcmode="lin" valueType="num">
                                      <p:cBhvr additive="base">
                                        <p:cTn id="758" dur="3500"/>
                                        <p:tgtEl>
                                          <p:spTgt spid="217"/>
                                        </p:tgtEl>
                                        <p:attrNameLst>
                                          <p:attrName>ppt_x</p:attrName>
                                        </p:attrNameLst>
                                      </p:cBhvr>
                                      <p:tavLst>
                                        <p:tav tm="0">
                                          <p:val>
                                            <p:strVal val="ppt_x"/>
                                          </p:val>
                                        </p:tav>
                                        <p:tav tm="100000">
                                          <p:val>
                                            <p:strVal val="ppt_x"/>
                                          </p:val>
                                        </p:tav>
                                      </p:tavLst>
                                    </p:anim>
                                    <p:anim calcmode="lin" valueType="num">
                                      <p:cBhvr additive="base">
                                        <p:cTn id="759" dur="3500"/>
                                        <p:tgtEl>
                                          <p:spTgt spid="217"/>
                                        </p:tgtEl>
                                        <p:attrNameLst>
                                          <p:attrName>ppt_y</p:attrName>
                                        </p:attrNameLst>
                                      </p:cBhvr>
                                      <p:tavLst>
                                        <p:tav tm="0">
                                          <p:val>
                                            <p:strVal val="ppt_y"/>
                                          </p:val>
                                        </p:tav>
                                        <p:tav tm="100000">
                                          <p:val>
                                            <p:strVal val="0-ppt_h/2"/>
                                          </p:val>
                                        </p:tav>
                                      </p:tavLst>
                                    </p:anim>
                                    <p:set>
                                      <p:cBhvr>
                                        <p:cTn id="760" dur="1" fill="hold">
                                          <p:stCondLst>
                                            <p:cond delay="3499"/>
                                          </p:stCondLst>
                                        </p:cTn>
                                        <p:tgtEl>
                                          <p:spTgt spid="217"/>
                                        </p:tgtEl>
                                        <p:attrNameLst>
                                          <p:attrName>style.visibility</p:attrName>
                                        </p:attrNameLst>
                                      </p:cBhvr>
                                      <p:to>
                                        <p:strVal val="hidden"/>
                                      </p:to>
                                    </p:set>
                                  </p:childTnLst>
                                </p:cTn>
                              </p:par>
                              <p:par>
                                <p:cTn id="761" presetID="2" presetClass="exit" presetSubtype="1" fill="hold" grpId="2" nodeType="withEffect">
                                  <p:stCondLst>
                                    <p:cond delay="0"/>
                                  </p:stCondLst>
                                  <p:childTnLst>
                                    <p:anim calcmode="lin" valueType="num">
                                      <p:cBhvr additive="base">
                                        <p:cTn id="762" dur="3500"/>
                                        <p:tgtEl>
                                          <p:spTgt spid="218"/>
                                        </p:tgtEl>
                                        <p:attrNameLst>
                                          <p:attrName>ppt_x</p:attrName>
                                        </p:attrNameLst>
                                      </p:cBhvr>
                                      <p:tavLst>
                                        <p:tav tm="0">
                                          <p:val>
                                            <p:strVal val="ppt_x"/>
                                          </p:val>
                                        </p:tav>
                                        <p:tav tm="100000">
                                          <p:val>
                                            <p:strVal val="ppt_x"/>
                                          </p:val>
                                        </p:tav>
                                      </p:tavLst>
                                    </p:anim>
                                    <p:anim calcmode="lin" valueType="num">
                                      <p:cBhvr additive="base">
                                        <p:cTn id="763" dur="3500"/>
                                        <p:tgtEl>
                                          <p:spTgt spid="218"/>
                                        </p:tgtEl>
                                        <p:attrNameLst>
                                          <p:attrName>ppt_y</p:attrName>
                                        </p:attrNameLst>
                                      </p:cBhvr>
                                      <p:tavLst>
                                        <p:tav tm="0">
                                          <p:val>
                                            <p:strVal val="ppt_y"/>
                                          </p:val>
                                        </p:tav>
                                        <p:tav tm="100000">
                                          <p:val>
                                            <p:strVal val="0-ppt_h/2"/>
                                          </p:val>
                                        </p:tav>
                                      </p:tavLst>
                                    </p:anim>
                                    <p:set>
                                      <p:cBhvr>
                                        <p:cTn id="764" dur="1" fill="hold">
                                          <p:stCondLst>
                                            <p:cond delay="3499"/>
                                          </p:stCondLst>
                                        </p:cTn>
                                        <p:tgtEl>
                                          <p:spTgt spid="218"/>
                                        </p:tgtEl>
                                        <p:attrNameLst>
                                          <p:attrName>style.visibility</p:attrName>
                                        </p:attrNameLst>
                                      </p:cBhvr>
                                      <p:to>
                                        <p:strVal val="hidden"/>
                                      </p:to>
                                    </p:set>
                                  </p:childTnLst>
                                </p:cTn>
                              </p:par>
                              <p:par>
                                <p:cTn id="765" presetID="2" presetClass="exit" presetSubtype="1" fill="hold" grpId="2" nodeType="withEffect">
                                  <p:stCondLst>
                                    <p:cond delay="0"/>
                                  </p:stCondLst>
                                  <p:childTnLst>
                                    <p:anim calcmode="lin" valueType="num">
                                      <p:cBhvr additive="base">
                                        <p:cTn id="766" dur="3500"/>
                                        <p:tgtEl>
                                          <p:spTgt spid="219"/>
                                        </p:tgtEl>
                                        <p:attrNameLst>
                                          <p:attrName>ppt_x</p:attrName>
                                        </p:attrNameLst>
                                      </p:cBhvr>
                                      <p:tavLst>
                                        <p:tav tm="0">
                                          <p:val>
                                            <p:strVal val="ppt_x"/>
                                          </p:val>
                                        </p:tav>
                                        <p:tav tm="100000">
                                          <p:val>
                                            <p:strVal val="ppt_x"/>
                                          </p:val>
                                        </p:tav>
                                      </p:tavLst>
                                    </p:anim>
                                    <p:anim calcmode="lin" valueType="num">
                                      <p:cBhvr additive="base">
                                        <p:cTn id="767" dur="3500"/>
                                        <p:tgtEl>
                                          <p:spTgt spid="219"/>
                                        </p:tgtEl>
                                        <p:attrNameLst>
                                          <p:attrName>ppt_y</p:attrName>
                                        </p:attrNameLst>
                                      </p:cBhvr>
                                      <p:tavLst>
                                        <p:tav tm="0">
                                          <p:val>
                                            <p:strVal val="ppt_y"/>
                                          </p:val>
                                        </p:tav>
                                        <p:tav tm="100000">
                                          <p:val>
                                            <p:strVal val="0-ppt_h/2"/>
                                          </p:val>
                                        </p:tav>
                                      </p:tavLst>
                                    </p:anim>
                                    <p:set>
                                      <p:cBhvr>
                                        <p:cTn id="768" dur="1" fill="hold">
                                          <p:stCondLst>
                                            <p:cond delay="3499"/>
                                          </p:stCondLst>
                                        </p:cTn>
                                        <p:tgtEl>
                                          <p:spTgt spid="219"/>
                                        </p:tgtEl>
                                        <p:attrNameLst>
                                          <p:attrName>style.visibility</p:attrName>
                                        </p:attrNameLst>
                                      </p:cBhvr>
                                      <p:to>
                                        <p:strVal val="hidden"/>
                                      </p:to>
                                    </p:set>
                                  </p:childTnLst>
                                </p:cTn>
                              </p:par>
                              <p:par>
                                <p:cTn id="769" presetID="2" presetClass="exit" presetSubtype="1" fill="hold" grpId="2" nodeType="withEffect">
                                  <p:stCondLst>
                                    <p:cond delay="0"/>
                                  </p:stCondLst>
                                  <p:childTnLst>
                                    <p:anim calcmode="lin" valueType="num">
                                      <p:cBhvr additive="base">
                                        <p:cTn id="770" dur="3500"/>
                                        <p:tgtEl>
                                          <p:spTgt spid="220"/>
                                        </p:tgtEl>
                                        <p:attrNameLst>
                                          <p:attrName>ppt_x</p:attrName>
                                        </p:attrNameLst>
                                      </p:cBhvr>
                                      <p:tavLst>
                                        <p:tav tm="0">
                                          <p:val>
                                            <p:strVal val="ppt_x"/>
                                          </p:val>
                                        </p:tav>
                                        <p:tav tm="100000">
                                          <p:val>
                                            <p:strVal val="ppt_x"/>
                                          </p:val>
                                        </p:tav>
                                      </p:tavLst>
                                    </p:anim>
                                    <p:anim calcmode="lin" valueType="num">
                                      <p:cBhvr additive="base">
                                        <p:cTn id="771" dur="3500"/>
                                        <p:tgtEl>
                                          <p:spTgt spid="220"/>
                                        </p:tgtEl>
                                        <p:attrNameLst>
                                          <p:attrName>ppt_y</p:attrName>
                                        </p:attrNameLst>
                                      </p:cBhvr>
                                      <p:tavLst>
                                        <p:tav tm="0">
                                          <p:val>
                                            <p:strVal val="ppt_y"/>
                                          </p:val>
                                        </p:tav>
                                        <p:tav tm="100000">
                                          <p:val>
                                            <p:strVal val="0-ppt_h/2"/>
                                          </p:val>
                                        </p:tav>
                                      </p:tavLst>
                                    </p:anim>
                                    <p:set>
                                      <p:cBhvr>
                                        <p:cTn id="772" dur="1" fill="hold">
                                          <p:stCondLst>
                                            <p:cond delay="3499"/>
                                          </p:stCondLst>
                                        </p:cTn>
                                        <p:tgtEl>
                                          <p:spTgt spid="220"/>
                                        </p:tgtEl>
                                        <p:attrNameLst>
                                          <p:attrName>style.visibility</p:attrName>
                                        </p:attrNameLst>
                                      </p:cBhvr>
                                      <p:to>
                                        <p:strVal val="hidden"/>
                                      </p:to>
                                    </p:set>
                                  </p:childTnLst>
                                </p:cTn>
                              </p:par>
                              <p:par>
                                <p:cTn id="773" presetID="2" presetClass="exit" presetSubtype="1" fill="hold" grpId="2" nodeType="withEffect">
                                  <p:stCondLst>
                                    <p:cond delay="0"/>
                                  </p:stCondLst>
                                  <p:childTnLst>
                                    <p:anim calcmode="lin" valueType="num">
                                      <p:cBhvr additive="base">
                                        <p:cTn id="774" dur="3500"/>
                                        <p:tgtEl>
                                          <p:spTgt spid="221"/>
                                        </p:tgtEl>
                                        <p:attrNameLst>
                                          <p:attrName>ppt_x</p:attrName>
                                        </p:attrNameLst>
                                      </p:cBhvr>
                                      <p:tavLst>
                                        <p:tav tm="0">
                                          <p:val>
                                            <p:strVal val="ppt_x"/>
                                          </p:val>
                                        </p:tav>
                                        <p:tav tm="100000">
                                          <p:val>
                                            <p:strVal val="ppt_x"/>
                                          </p:val>
                                        </p:tav>
                                      </p:tavLst>
                                    </p:anim>
                                    <p:anim calcmode="lin" valueType="num">
                                      <p:cBhvr additive="base">
                                        <p:cTn id="775" dur="3500"/>
                                        <p:tgtEl>
                                          <p:spTgt spid="221"/>
                                        </p:tgtEl>
                                        <p:attrNameLst>
                                          <p:attrName>ppt_y</p:attrName>
                                        </p:attrNameLst>
                                      </p:cBhvr>
                                      <p:tavLst>
                                        <p:tav tm="0">
                                          <p:val>
                                            <p:strVal val="ppt_y"/>
                                          </p:val>
                                        </p:tav>
                                        <p:tav tm="100000">
                                          <p:val>
                                            <p:strVal val="0-ppt_h/2"/>
                                          </p:val>
                                        </p:tav>
                                      </p:tavLst>
                                    </p:anim>
                                    <p:set>
                                      <p:cBhvr>
                                        <p:cTn id="776" dur="1" fill="hold">
                                          <p:stCondLst>
                                            <p:cond delay="3499"/>
                                          </p:stCondLst>
                                        </p:cTn>
                                        <p:tgtEl>
                                          <p:spTgt spid="221"/>
                                        </p:tgtEl>
                                        <p:attrNameLst>
                                          <p:attrName>style.visibility</p:attrName>
                                        </p:attrNameLst>
                                      </p:cBhvr>
                                      <p:to>
                                        <p:strVal val="hidden"/>
                                      </p:to>
                                    </p:set>
                                  </p:childTnLst>
                                </p:cTn>
                              </p:par>
                              <p:par>
                                <p:cTn id="777" presetID="2" presetClass="exit" presetSubtype="1" fill="hold" grpId="2" nodeType="withEffect">
                                  <p:stCondLst>
                                    <p:cond delay="0"/>
                                  </p:stCondLst>
                                  <p:childTnLst>
                                    <p:anim calcmode="lin" valueType="num">
                                      <p:cBhvr additive="base">
                                        <p:cTn id="778" dur="3500"/>
                                        <p:tgtEl>
                                          <p:spTgt spid="222"/>
                                        </p:tgtEl>
                                        <p:attrNameLst>
                                          <p:attrName>ppt_x</p:attrName>
                                        </p:attrNameLst>
                                      </p:cBhvr>
                                      <p:tavLst>
                                        <p:tav tm="0">
                                          <p:val>
                                            <p:strVal val="ppt_x"/>
                                          </p:val>
                                        </p:tav>
                                        <p:tav tm="100000">
                                          <p:val>
                                            <p:strVal val="ppt_x"/>
                                          </p:val>
                                        </p:tav>
                                      </p:tavLst>
                                    </p:anim>
                                    <p:anim calcmode="lin" valueType="num">
                                      <p:cBhvr additive="base">
                                        <p:cTn id="779" dur="3500"/>
                                        <p:tgtEl>
                                          <p:spTgt spid="222"/>
                                        </p:tgtEl>
                                        <p:attrNameLst>
                                          <p:attrName>ppt_y</p:attrName>
                                        </p:attrNameLst>
                                      </p:cBhvr>
                                      <p:tavLst>
                                        <p:tav tm="0">
                                          <p:val>
                                            <p:strVal val="ppt_y"/>
                                          </p:val>
                                        </p:tav>
                                        <p:tav tm="100000">
                                          <p:val>
                                            <p:strVal val="0-ppt_h/2"/>
                                          </p:val>
                                        </p:tav>
                                      </p:tavLst>
                                    </p:anim>
                                    <p:set>
                                      <p:cBhvr>
                                        <p:cTn id="780" dur="1" fill="hold">
                                          <p:stCondLst>
                                            <p:cond delay="3499"/>
                                          </p:stCondLst>
                                        </p:cTn>
                                        <p:tgtEl>
                                          <p:spTgt spid="222"/>
                                        </p:tgtEl>
                                        <p:attrNameLst>
                                          <p:attrName>style.visibility</p:attrName>
                                        </p:attrNameLst>
                                      </p:cBhvr>
                                      <p:to>
                                        <p:strVal val="hidden"/>
                                      </p:to>
                                    </p:set>
                                  </p:childTnLst>
                                </p:cTn>
                              </p:par>
                              <p:par>
                                <p:cTn id="781" presetID="2" presetClass="exit" presetSubtype="1" fill="hold" grpId="2" nodeType="withEffect">
                                  <p:stCondLst>
                                    <p:cond delay="0"/>
                                  </p:stCondLst>
                                  <p:childTnLst>
                                    <p:anim calcmode="lin" valueType="num">
                                      <p:cBhvr additive="base">
                                        <p:cTn id="782" dur="3500"/>
                                        <p:tgtEl>
                                          <p:spTgt spid="223"/>
                                        </p:tgtEl>
                                        <p:attrNameLst>
                                          <p:attrName>ppt_x</p:attrName>
                                        </p:attrNameLst>
                                      </p:cBhvr>
                                      <p:tavLst>
                                        <p:tav tm="0">
                                          <p:val>
                                            <p:strVal val="ppt_x"/>
                                          </p:val>
                                        </p:tav>
                                        <p:tav tm="100000">
                                          <p:val>
                                            <p:strVal val="ppt_x"/>
                                          </p:val>
                                        </p:tav>
                                      </p:tavLst>
                                    </p:anim>
                                    <p:anim calcmode="lin" valueType="num">
                                      <p:cBhvr additive="base">
                                        <p:cTn id="783" dur="3500"/>
                                        <p:tgtEl>
                                          <p:spTgt spid="223"/>
                                        </p:tgtEl>
                                        <p:attrNameLst>
                                          <p:attrName>ppt_y</p:attrName>
                                        </p:attrNameLst>
                                      </p:cBhvr>
                                      <p:tavLst>
                                        <p:tav tm="0">
                                          <p:val>
                                            <p:strVal val="ppt_y"/>
                                          </p:val>
                                        </p:tav>
                                        <p:tav tm="100000">
                                          <p:val>
                                            <p:strVal val="0-ppt_h/2"/>
                                          </p:val>
                                        </p:tav>
                                      </p:tavLst>
                                    </p:anim>
                                    <p:set>
                                      <p:cBhvr>
                                        <p:cTn id="784" dur="1" fill="hold">
                                          <p:stCondLst>
                                            <p:cond delay="3499"/>
                                          </p:stCondLst>
                                        </p:cTn>
                                        <p:tgtEl>
                                          <p:spTgt spid="223"/>
                                        </p:tgtEl>
                                        <p:attrNameLst>
                                          <p:attrName>style.visibility</p:attrName>
                                        </p:attrNameLst>
                                      </p:cBhvr>
                                      <p:to>
                                        <p:strVal val="hidden"/>
                                      </p:to>
                                    </p:set>
                                  </p:childTnLst>
                                </p:cTn>
                              </p:par>
                              <p:par>
                                <p:cTn id="785" presetID="2" presetClass="exit" presetSubtype="1" fill="hold" grpId="2" nodeType="withEffect">
                                  <p:stCondLst>
                                    <p:cond delay="0"/>
                                  </p:stCondLst>
                                  <p:childTnLst>
                                    <p:anim calcmode="lin" valueType="num">
                                      <p:cBhvr additive="base">
                                        <p:cTn id="786" dur="3500"/>
                                        <p:tgtEl>
                                          <p:spTgt spid="224"/>
                                        </p:tgtEl>
                                        <p:attrNameLst>
                                          <p:attrName>ppt_x</p:attrName>
                                        </p:attrNameLst>
                                      </p:cBhvr>
                                      <p:tavLst>
                                        <p:tav tm="0">
                                          <p:val>
                                            <p:strVal val="ppt_x"/>
                                          </p:val>
                                        </p:tav>
                                        <p:tav tm="100000">
                                          <p:val>
                                            <p:strVal val="ppt_x"/>
                                          </p:val>
                                        </p:tav>
                                      </p:tavLst>
                                    </p:anim>
                                    <p:anim calcmode="lin" valueType="num">
                                      <p:cBhvr additive="base">
                                        <p:cTn id="787" dur="3500"/>
                                        <p:tgtEl>
                                          <p:spTgt spid="224"/>
                                        </p:tgtEl>
                                        <p:attrNameLst>
                                          <p:attrName>ppt_y</p:attrName>
                                        </p:attrNameLst>
                                      </p:cBhvr>
                                      <p:tavLst>
                                        <p:tav tm="0">
                                          <p:val>
                                            <p:strVal val="ppt_y"/>
                                          </p:val>
                                        </p:tav>
                                        <p:tav tm="100000">
                                          <p:val>
                                            <p:strVal val="0-ppt_h/2"/>
                                          </p:val>
                                        </p:tav>
                                      </p:tavLst>
                                    </p:anim>
                                    <p:set>
                                      <p:cBhvr>
                                        <p:cTn id="788" dur="1" fill="hold">
                                          <p:stCondLst>
                                            <p:cond delay="3499"/>
                                          </p:stCondLst>
                                        </p:cTn>
                                        <p:tgtEl>
                                          <p:spTgt spid="224"/>
                                        </p:tgtEl>
                                        <p:attrNameLst>
                                          <p:attrName>style.visibility</p:attrName>
                                        </p:attrNameLst>
                                      </p:cBhvr>
                                      <p:to>
                                        <p:strVal val="hidden"/>
                                      </p:to>
                                    </p:set>
                                  </p:childTnLst>
                                </p:cTn>
                              </p:par>
                              <p:par>
                                <p:cTn id="789" presetID="2" presetClass="exit" presetSubtype="1" fill="hold" grpId="2" nodeType="withEffect">
                                  <p:stCondLst>
                                    <p:cond delay="0"/>
                                  </p:stCondLst>
                                  <p:childTnLst>
                                    <p:anim calcmode="lin" valueType="num">
                                      <p:cBhvr additive="base">
                                        <p:cTn id="790" dur="3500"/>
                                        <p:tgtEl>
                                          <p:spTgt spid="225"/>
                                        </p:tgtEl>
                                        <p:attrNameLst>
                                          <p:attrName>ppt_x</p:attrName>
                                        </p:attrNameLst>
                                      </p:cBhvr>
                                      <p:tavLst>
                                        <p:tav tm="0">
                                          <p:val>
                                            <p:strVal val="ppt_x"/>
                                          </p:val>
                                        </p:tav>
                                        <p:tav tm="100000">
                                          <p:val>
                                            <p:strVal val="ppt_x"/>
                                          </p:val>
                                        </p:tav>
                                      </p:tavLst>
                                    </p:anim>
                                    <p:anim calcmode="lin" valueType="num">
                                      <p:cBhvr additive="base">
                                        <p:cTn id="791" dur="3500"/>
                                        <p:tgtEl>
                                          <p:spTgt spid="225"/>
                                        </p:tgtEl>
                                        <p:attrNameLst>
                                          <p:attrName>ppt_y</p:attrName>
                                        </p:attrNameLst>
                                      </p:cBhvr>
                                      <p:tavLst>
                                        <p:tav tm="0">
                                          <p:val>
                                            <p:strVal val="ppt_y"/>
                                          </p:val>
                                        </p:tav>
                                        <p:tav tm="100000">
                                          <p:val>
                                            <p:strVal val="0-ppt_h/2"/>
                                          </p:val>
                                        </p:tav>
                                      </p:tavLst>
                                    </p:anim>
                                    <p:set>
                                      <p:cBhvr>
                                        <p:cTn id="792" dur="1" fill="hold">
                                          <p:stCondLst>
                                            <p:cond delay="3499"/>
                                          </p:stCondLst>
                                        </p:cTn>
                                        <p:tgtEl>
                                          <p:spTgt spid="225"/>
                                        </p:tgtEl>
                                        <p:attrNameLst>
                                          <p:attrName>style.visibility</p:attrName>
                                        </p:attrNameLst>
                                      </p:cBhvr>
                                      <p:to>
                                        <p:strVal val="hidden"/>
                                      </p:to>
                                    </p:set>
                                  </p:childTnLst>
                                </p:cTn>
                              </p:par>
                              <p:par>
                                <p:cTn id="793" presetID="2" presetClass="exit" presetSubtype="1" fill="hold" grpId="2" nodeType="withEffect">
                                  <p:stCondLst>
                                    <p:cond delay="0"/>
                                  </p:stCondLst>
                                  <p:childTnLst>
                                    <p:anim calcmode="lin" valueType="num">
                                      <p:cBhvr additive="base">
                                        <p:cTn id="794" dur="3500"/>
                                        <p:tgtEl>
                                          <p:spTgt spid="226"/>
                                        </p:tgtEl>
                                        <p:attrNameLst>
                                          <p:attrName>ppt_x</p:attrName>
                                        </p:attrNameLst>
                                      </p:cBhvr>
                                      <p:tavLst>
                                        <p:tav tm="0">
                                          <p:val>
                                            <p:strVal val="ppt_x"/>
                                          </p:val>
                                        </p:tav>
                                        <p:tav tm="100000">
                                          <p:val>
                                            <p:strVal val="ppt_x"/>
                                          </p:val>
                                        </p:tav>
                                      </p:tavLst>
                                    </p:anim>
                                    <p:anim calcmode="lin" valueType="num">
                                      <p:cBhvr additive="base">
                                        <p:cTn id="795" dur="3500"/>
                                        <p:tgtEl>
                                          <p:spTgt spid="226"/>
                                        </p:tgtEl>
                                        <p:attrNameLst>
                                          <p:attrName>ppt_y</p:attrName>
                                        </p:attrNameLst>
                                      </p:cBhvr>
                                      <p:tavLst>
                                        <p:tav tm="0">
                                          <p:val>
                                            <p:strVal val="ppt_y"/>
                                          </p:val>
                                        </p:tav>
                                        <p:tav tm="100000">
                                          <p:val>
                                            <p:strVal val="0-ppt_h/2"/>
                                          </p:val>
                                        </p:tav>
                                      </p:tavLst>
                                    </p:anim>
                                    <p:set>
                                      <p:cBhvr>
                                        <p:cTn id="796" dur="1" fill="hold">
                                          <p:stCondLst>
                                            <p:cond delay="3499"/>
                                          </p:stCondLst>
                                        </p:cTn>
                                        <p:tgtEl>
                                          <p:spTgt spid="226"/>
                                        </p:tgtEl>
                                        <p:attrNameLst>
                                          <p:attrName>style.visibility</p:attrName>
                                        </p:attrNameLst>
                                      </p:cBhvr>
                                      <p:to>
                                        <p:strVal val="hidden"/>
                                      </p:to>
                                    </p:set>
                                  </p:childTnLst>
                                </p:cTn>
                              </p:par>
                              <p:par>
                                <p:cTn id="797" presetID="2" presetClass="exit" presetSubtype="1" fill="hold" grpId="2" nodeType="withEffect">
                                  <p:stCondLst>
                                    <p:cond delay="0"/>
                                  </p:stCondLst>
                                  <p:childTnLst>
                                    <p:anim calcmode="lin" valueType="num">
                                      <p:cBhvr additive="base">
                                        <p:cTn id="798" dur="3500"/>
                                        <p:tgtEl>
                                          <p:spTgt spid="227"/>
                                        </p:tgtEl>
                                        <p:attrNameLst>
                                          <p:attrName>ppt_x</p:attrName>
                                        </p:attrNameLst>
                                      </p:cBhvr>
                                      <p:tavLst>
                                        <p:tav tm="0">
                                          <p:val>
                                            <p:strVal val="ppt_x"/>
                                          </p:val>
                                        </p:tav>
                                        <p:tav tm="100000">
                                          <p:val>
                                            <p:strVal val="ppt_x"/>
                                          </p:val>
                                        </p:tav>
                                      </p:tavLst>
                                    </p:anim>
                                    <p:anim calcmode="lin" valueType="num">
                                      <p:cBhvr additive="base">
                                        <p:cTn id="799" dur="3500"/>
                                        <p:tgtEl>
                                          <p:spTgt spid="227"/>
                                        </p:tgtEl>
                                        <p:attrNameLst>
                                          <p:attrName>ppt_y</p:attrName>
                                        </p:attrNameLst>
                                      </p:cBhvr>
                                      <p:tavLst>
                                        <p:tav tm="0">
                                          <p:val>
                                            <p:strVal val="ppt_y"/>
                                          </p:val>
                                        </p:tav>
                                        <p:tav tm="100000">
                                          <p:val>
                                            <p:strVal val="0-ppt_h/2"/>
                                          </p:val>
                                        </p:tav>
                                      </p:tavLst>
                                    </p:anim>
                                    <p:set>
                                      <p:cBhvr>
                                        <p:cTn id="800" dur="1" fill="hold">
                                          <p:stCondLst>
                                            <p:cond delay="3499"/>
                                          </p:stCondLst>
                                        </p:cTn>
                                        <p:tgtEl>
                                          <p:spTgt spid="227"/>
                                        </p:tgtEl>
                                        <p:attrNameLst>
                                          <p:attrName>style.visibility</p:attrName>
                                        </p:attrNameLst>
                                      </p:cBhvr>
                                      <p:to>
                                        <p:strVal val="hidden"/>
                                      </p:to>
                                    </p:set>
                                  </p:childTnLst>
                                </p:cTn>
                              </p:par>
                              <p:par>
                                <p:cTn id="801" presetID="2" presetClass="exit" presetSubtype="1" fill="hold" grpId="2" nodeType="withEffect">
                                  <p:stCondLst>
                                    <p:cond delay="0"/>
                                  </p:stCondLst>
                                  <p:childTnLst>
                                    <p:anim calcmode="lin" valueType="num">
                                      <p:cBhvr additive="base">
                                        <p:cTn id="802" dur="3500"/>
                                        <p:tgtEl>
                                          <p:spTgt spid="228"/>
                                        </p:tgtEl>
                                        <p:attrNameLst>
                                          <p:attrName>ppt_x</p:attrName>
                                        </p:attrNameLst>
                                      </p:cBhvr>
                                      <p:tavLst>
                                        <p:tav tm="0">
                                          <p:val>
                                            <p:strVal val="ppt_x"/>
                                          </p:val>
                                        </p:tav>
                                        <p:tav tm="100000">
                                          <p:val>
                                            <p:strVal val="ppt_x"/>
                                          </p:val>
                                        </p:tav>
                                      </p:tavLst>
                                    </p:anim>
                                    <p:anim calcmode="lin" valueType="num">
                                      <p:cBhvr additive="base">
                                        <p:cTn id="803" dur="3500"/>
                                        <p:tgtEl>
                                          <p:spTgt spid="228"/>
                                        </p:tgtEl>
                                        <p:attrNameLst>
                                          <p:attrName>ppt_y</p:attrName>
                                        </p:attrNameLst>
                                      </p:cBhvr>
                                      <p:tavLst>
                                        <p:tav tm="0">
                                          <p:val>
                                            <p:strVal val="ppt_y"/>
                                          </p:val>
                                        </p:tav>
                                        <p:tav tm="100000">
                                          <p:val>
                                            <p:strVal val="0-ppt_h/2"/>
                                          </p:val>
                                        </p:tav>
                                      </p:tavLst>
                                    </p:anim>
                                    <p:set>
                                      <p:cBhvr>
                                        <p:cTn id="804" dur="1" fill="hold">
                                          <p:stCondLst>
                                            <p:cond delay="3499"/>
                                          </p:stCondLst>
                                        </p:cTn>
                                        <p:tgtEl>
                                          <p:spTgt spid="228"/>
                                        </p:tgtEl>
                                        <p:attrNameLst>
                                          <p:attrName>style.visibility</p:attrName>
                                        </p:attrNameLst>
                                      </p:cBhvr>
                                      <p:to>
                                        <p:strVal val="hidden"/>
                                      </p:to>
                                    </p:set>
                                  </p:childTnLst>
                                </p:cTn>
                              </p:par>
                              <p:par>
                                <p:cTn id="805" presetID="2" presetClass="exit" presetSubtype="1" fill="hold" grpId="2" nodeType="withEffect">
                                  <p:stCondLst>
                                    <p:cond delay="0"/>
                                  </p:stCondLst>
                                  <p:childTnLst>
                                    <p:anim calcmode="lin" valueType="num">
                                      <p:cBhvr additive="base">
                                        <p:cTn id="806" dur="3500"/>
                                        <p:tgtEl>
                                          <p:spTgt spid="229"/>
                                        </p:tgtEl>
                                        <p:attrNameLst>
                                          <p:attrName>ppt_x</p:attrName>
                                        </p:attrNameLst>
                                      </p:cBhvr>
                                      <p:tavLst>
                                        <p:tav tm="0">
                                          <p:val>
                                            <p:strVal val="ppt_x"/>
                                          </p:val>
                                        </p:tav>
                                        <p:tav tm="100000">
                                          <p:val>
                                            <p:strVal val="ppt_x"/>
                                          </p:val>
                                        </p:tav>
                                      </p:tavLst>
                                    </p:anim>
                                    <p:anim calcmode="lin" valueType="num">
                                      <p:cBhvr additive="base">
                                        <p:cTn id="807" dur="3500"/>
                                        <p:tgtEl>
                                          <p:spTgt spid="229"/>
                                        </p:tgtEl>
                                        <p:attrNameLst>
                                          <p:attrName>ppt_y</p:attrName>
                                        </p:attrNameLst>
                                      </p:cBhvr>
                                      <p:tavLst>
                                        <p:tav tm="0">
                                          <p:val>
                                            <p:strVal val="ppt_y"/>
                                          </p:val>
                                        </p:tav>
                                        <p:tav tm="100000">
                                          <p:val>
                                            <p:strVal val="0-ppt_h/2"/>
                                          </p:val>
                                        </p:tav>
                                      </p:tavLst>
                                    </p:anim>
                                    <p:set>
                                      <p:cBhvr>
                                        <p:cTn id="808" dur="1" fill="hold">
                                          <p:stCondLst>
                                            <p:cond delay="3499"/>
                                          </p:stCondLst>
                                        </p:cTn>
                                        <p:tgtEl>
                                          <p:spTgt spid="229"/>
                                        </p:tgtEl>
                                        <p:attrNameLst>
                                          <p:attrName>style.visibility</p:attrName>
                                        </p:attrNameLst>
                                      </p:cBhvr>
                                      <p:to>
                                        <p:strVal val="hidden"/>
                                      </p:to>
                                    </p:set>
                                  </p:childTnLst>
                                </p:cTn>
                              </p:par>
                              <p:par>
                                <p:cTn id="809" presetID="2" presetClass="exit" presetSubtype="1" fill="hold" grpId="2" nodeType="withEffect">
                                  <p:stCondLst>
                                    <p:cond delay="0"/>
                                  </p:stCondLst>
                                  <p:childTnLst>
                                    <p:anim calcmode="lin" valueType="num">
                                      <p:cBhvr additive="base">
                                        <p:cTn id="810" dur="3500"/>
                                        <p:tgtEl>
                                          <p:spTgt spid="230"/>
                                        </p:tgtEl>
                                        <p:attrNameLst>
                                          <p:attrName>ppt_x</p:attrName>
                                        </p:attrNameLst>
                                      </p:cBhvr>
                                      <p:tavLst>
                                        <p:tav tm="0">
                                          <p:val>
                                            <p:strVal val="ppt_x"/>
                                          </p:val>
                                        </p:tav>
                                        <p:tav tm="100000">
                                          <p:val>
                                            <p:strVal val="ppt_x"/>
                                          </p:val>
                                        </p:tav>
                                      </p:tavLst>
                                    </p:anim>
                                    <p:anim calcmode="lin" valueType="num">
                                      <p:cBhvr additive="base">
                                        <p:cTn id="811" dur="3500"/>
                                        <p:tgtEl>
                                          <p:spTgt spid="230"/>
                                        </p:tgtEl>
                                        <p:attrNameLst>
                                          <p:attrName>ppt_y</p:attrName>
                                        </p:attrNameLst>
                                      </p:cBhvr>
                                      <p:tavLst>
                                        <p:tav tm="0">
                                          <p:val>
                                            <p:strVal val="ppt_y"/>
                                          </p:val>
                                        </p:tav>
                                        <p:tav tm="100000">
                                          <p:val>
                                            <p:strVal val="0-ppt_h/2"/>
                                          </p:val>
                                        </p:tav>
                                      </p:tavLst>
                                    </p:anim>
                                    <p:set>
                                      <p:cBhvr>
                                        <p:cTn id="812" dur="1" fill="hold">
                                          <p:stCondLst>
                                            <p:cond delay="3499"/>
                                          </p:stCondLst>
                                        </p:cTn>
                                        <p:tgtEl>
                                          <p:spTgt spid="230"/>
                                        </p:tgtEl>
                                        <p:attrNameLst>
                                          <p:attrName>style.visibility</p:attrName>
                                        </p:attrNameLst>
                                      </p:cBhvr>
                                      <p:to>
                                        <p:strVal val="hidden"/>
                                      </p:to>
                                    </p:set>
                                  </p:childTnLst>
                                </p:cTn>
                              </p:par>
                              <p:par>
                                <p:cTn id="813" presetID="2" presetClass="exit" presetSubtype="1" fill="hold" grpId="2" nodeType="withEffect">
                                  <p:stCondLst>
                                    <p:cond delay="0"/>
                                  </p:stCondLst>
                                  <p:childTnLst>
                                    <p:anim calcmode="lin" valueType="num">
                                      <p:cBhvr additive="base">
                                        <p:cTn id="814" dur="3500"/>
                                        <p:tgtEl>
                                          <p:spTgt spid="231"/>
                                        </p:tgtEl>
                                        <p:attrNameLst>
                                          <p:attrName>ppt_x</p:attrName>
                                        </p:attrNameLst>
                                      </p:cBhvr>
                                      <p:tavLst>
                                        <p:tav tm="0">
                                          <p:val>
                                            <p:strVal val="ppt_x"/>
                                          </p:val>
                                        </p:tav>
                                        <p:tav tm="100000">
                                          <p:val>
                                            <p:strVal val="ppt_x"/>
                                          </p:val>
                                        </p:tav>
                                      </p:tavLst>
                                    </p:anim>
                                    <p:anim calcmode="lin" valueType="num">
                                      <p:cBhvr additive="base">
                                        <p:cTn id="815" dur="3500"/>
                                        <p:tgtEl>
                                          <p:spTgt spid="231"/>
                                        </p:tgtEl>
                                        <p:attrNameLst>
                                          <p:attrName>ppt_y</p:attrName>
                                        </p:attrNameLst>
                                      </p:cBhvr>
                                      <p:tavLst>
                                        <p:tav tm="0">
                                          <p:val>
                                            <p:strVal val="ppt_y"/>
                                          </p:val>
                                        </p:tav>
                                        <p:tav tm="100000">
                                          <p:val>
                                            <p:strVal val="0-ppt_h/2"/>
                                          </p:val>
                                        </p:tav>
                                      </p:tavLst>
                                    </p:anim>
                                    <p:set>
                                      <p:cBhvr>
                                        <p:cTn id="816" dur="1" fill="hold">
                                          <p:stCondLst>
                                            <p:cond delay="3499"/>
                                          </p:stCondLst>
                                        </p:cTn>
                                        <p:tgtEl>
                                          <p:spTgt spid="231"/>
                                        </p:tgtEl>
                                        <p:attrNameLst>
                                          <p:attrName>style.visibility</p:attrName>
                                        </p:attrNameLst>
                                      </p:cBhvr>
                                      <p:to>
                                        <p:strVal val="hidden"/>
                                      </p:to>
                                    </p:set>
                                  </p:childTnLst>
                                </p:cTn>
                              </p:par>
                              <p:par>
                                <p:cTn id="817" presetID="2" presetClass="exit" presetSubtype="1" fill="hold" grpId="2" nodeType="withEffect">
                                  <p:stCondLst>
                                    <p:cond delay="0"/>
                                  </p:stCondLst>
                                  <p:childTnLst>
                                    <p:anim calcmode="lin" valueType="num">
                                      <p:cBhvr additive="base">
                                        <p:cTn id="818" dur="3500"/>
                                        <p:tgtEl>
                                          <p:spTgt spid="232"/>
                                        </p:tgtEl>
                                        <p:attrNameLst>
                                          <p:attrName>ppt_x</p:attrName>
                                        </p:attrNameLst>
                                      </p:cBhvr>
                                      <p:tavLst>
                                        <p:tav tm="0">
                                          <p:val>
                                            <p:strVal val="ppt_x"/>
                                          </p:val>
                                        </p:tav>
                                        <p:tav tm="100000">
                                          <p:val>
                                            <p:strVal val="ppt_x"/>
                                          </p:val>
                                        </p:tav>
                                      </p:tavLst>
                                    </p:anim>
                                    <p:anim calcmode="lin" valueType="num">
                                      <p:cBhvr additive="base">
                                        <p:cTn id="819" dur="3500"/>
                                        <p:tgtEl>
                                          <p:spTgt spid="232"/>
                                        </p:tgtEl>
                                        <p:attrNameLst>
                                          <p:attrName>ppt_y</p:attrName>
                                        </p:attrNameLst>
                                      </p:cBhvr>
                                      <p:tavLst>
                                        <p:tav tm="0">
                                          <p:val>
                                            <p:strVal val="ppt_y"/>
                                          </p:val>
                                        </p:tav>
                                        <p:tav tm="100000">
                                          <p:val>
                                            <p:strVal val="0-ppt_h/2"/>
                                          </p:val>
                                        </p:tav>
                                      </p:tavLst>
                                    </p:anim>
                                    <p:set>
                                      <p:cBhvr>
                                        <p:cTn id="820" dur="1" fill="hold">
                                          <p:stCondLst>
                                            <p:cond delay="3499"/>
                                          </p:stCondLst>
                                        </p:cTn>
                                        <p:tgtEl>
                                          <p:spTgt spid="232"/>
                                        </p:tgtEl>
                                        <p:attrNameLst>
                                          <p:attrName>style.visibility</p:attrName>
                                        </p:attrNameLst>
                                      </p:cBhvr>
                                      <p:to>
                                        <p:strVal val="hidden"/>
                                      </p:to>
                                    </p:set>
                                  </p:childTnLst>
                                </p:cTn>
                              </p:par>
                              <p:par>
                                <p:cTn id="821" presetID="2" presetClass="exit" presetSubtype="1" fill="hold" grpId="2" nodeType="withEffect">
                                  <p:stCondLst>
                                    <p:cond delay="0"/>
                                  </p:stCondLst>
                                  <p:childTnLst>
                                    <p:anim calcmode="lin" valueType="num">
                                      <p:cBhvr additive="base">
                                        <p:cTn id="822" dur="3500"/>
                                        <p:tgtEl>
                                          <p:spTgt spid="233"/>
                                        </p:tgtEl>
                                        <p:attrNameLst>
                                          <p:attrName>ppt_x</p:attrName>
                                        </p:attrNameLst>
                                      </p:cBhvr>
                                      <p:tavLst>
                                        <p:tav tm="0">
                                          <p:val>
                                            <p:strVal val="ppt_x"/>
                                          </p:val>
                                        </p:tav>
                                        <p:tav tm="100000">
                                          <p:val>
                                            <p:strVal val="ppt_x"/>
                                          </p:val>
                                        </p:tav>
                                      </p:tavLst>
                                    </p:anim>
                                    <p:anim calcmode="lin" valueType="num">
                                      <p:cBhvr additive="base">
                                        <p:cTn id="823" dur="3500"/>
                                        <p:tgtEl>
                                          <p:spTgt spid="233"/>
                                        </p:tgtEl>
                                        <p:attrNameLst>
                                          <p:attrName>ppt_y</p:attrName>
                                        </p:attrNameLst>
                                      </p:cBhvr>
                                      <p:tavLst>
                                        <p:tav tm="0">
                                          <p:val>
                                            <p:strVal val="ppt_y"/>
                                          </p:val>
                                        </p:tav>
                                        <p:tav tm="100000">
                                          <p:val>
                                            <p:strVal val="0-ppt_h/2"/>
                                          </p:val>
                                        </p:tav>
                                      </p:tavLst>
                                    </p:anim>
                                    <p:set>
                                      <p:cBhvr>
                                        <p:cTn id="824" dur="1" fill="hold">
                                          <p:stCondLst>
                                            <p:cond delay="3499"/>
                                          </p:stCondLst>
                                        </p:cTn>
                                        <p:tgtEl>
                                          <p:spTgt spid="233"/>
                                        </p:tgtEl>
                                        <p:attrNameLst>
                                          <p:attrName>style.visibility</p:attrName>
                                        </p:attrNameLst>
                                      </p:cBhvr>
                                      <p:to>
                                        <p:strVal val="hidden"/>
                                      </p:to>
                                    </p:set>
                                  </p:childTnLst>
                                </p:cTn>
                              </p:par>
                              <p:par>
                                <p:cTn id="825" presetID="2" presetClass="exit" presetSubtype="1" fill="hold" grpId="2" nodeType="withEffect">
                                  <p:stCondLst>
                                    <p:cond delay="0"/>
                                  </p:stCondLst>
                                  <p:childTnLst>
                                    <p:anim calcmode="lin" valueType="num">
                                      <p:cBhvr additive="base">
                                        <p:cTn id="826" dur="3500"/>
                                        <p:tgtEl>
                                          <p:spTgt spid="234"/>
                                        </p:tgtEl>
                                        <p:attrNameLst>
                                          <p:attrName>ppt_x</p:attrName>
                                        </p:attrNameLst>
                                      </p:cBhvr>
                                      <p:tavLst>
                                        <p:tav tm="0">
                                          <p:val>
                                            <p:strVal val="ppt_x"/>
                                          </p:val>
                                        </p:tav>
                                        <p:tav tm="100000">
                                          <p:val>
                                            <p:strVal val="ppt_x"/>
                                          </p:val>
                                        </p:tav>
                                      </p:tavLst>
                                    </p:anim>
                                    <p:anim calcmode="lin" valueType="num">
                                      <p:cBhvr additive="base">
                                        <p:cTn id="827" dur="3500"/>
                                        <p:tgtEl>
                                          <p:spTgt spid="234"/>
                                        </p:tgtEl>
                                        <p:attrNameLst>
                                          <p:attrName>ppt_y</p:attrName>
                                        </p:attrNameLst>
                                      </p:cBhvr>
                                      <p:tavLst>
                                        <p:tav tm="0">
                                          <p:val>
                                            <p:strVal val="ppt_y"/>
                                          </p:val>
                                        </p:tav>
                                        <p:tav tm="100000">
                                          <p:val>
                                            <p:strVal val="0-ppt_h/2"/>
                                          </p:val>
                                        </p:tav>
                                      </p:tavLst>
                                    </p:anim>
                                    <p:set>
                                      <p:cBhvr>
                                        <p:cTn id="828" dur="1" fill="hold">
                                          <p:stCondLst>
                                            <p:cond delay="3499"/>
                                          </p:stCondLst>
                                        </p:cTn>
                                        <p:tgtEl>
                                          <p:spTgt spid="234"/>
                                        </p:tgtEl>
                                        <p:attrNameLst>
                                          <p:attrName>style.visibility</p:attrName>
                                        </p:attrNameLst>
                                      </p:cBhvr>
                                      <p:to>
                                        <p:strVal val="hidden"/>
                                      </p:to>
                                    </p:set>
                                  </p:childTnLst>
                                </p:cTn>
                              </p:par>
                              <p:par>
                                <p:cTn id="829" presetID="2" presetClass="exit" presetSubtype="1" fill="hold" grpId="2" nodeType="withEffect">
                                  <p:stCondLst>
                                    <p:cond delay="0"/>
                                  </p:stCondLst>
                                  <p:childTnLst>
                                    <p:anim calcmode="lin" valueType="num">
                                      <p:cBhvr additive="base">
                                        <p:cTn id="830" dur="3500"/>
                                        <p:tgtEl>
                                          <p:spTgt spid="235"/>
                                        </p:tgtEl>
                                        <p:attrNameLst>
                                          <p:attrName>ppt_x</p:attrName>
                                        </p:attrNameLst>
                                      </p:cBhvr>
                                      <p:tavLst>
                                        <p:tav tm="0">
                                          <p:val>
                                            <p:strVal val="ppt_x"/>
                                          </p:val>
                                        </p:tav>
                                        <p:tav tm="100000">
                                          <p:val>
                                            <p:strVal val="ppt_x"/>
                                          </p:val>
                                        </p:tav>
                                      </p:tavLst>
                                    </p:anim>
                                    <p:anim calcmode="lin" valueType="num">
                                      <p:cBhvr additive="base">
                                        <p:cTn id="831" dur="3500"/>
                                        <p:tgtEl>
                                          <p:spTgt spid="235"/>
                                        </p:tgtEl>
                                        <p:attrNameLst>
                                          <p:attrName>ppt_y</p:attrName>
                                        </p:attrNameLst>
                                      </p:cBhvr>
                                      <p:tavLst>
                                        <p:tav tm="0">
                                          <p:val>
                                            <p:strVal val="ppt_y"/>
                                          </p:val>
                                        </p:tav>
                                        <p:tav tm="100000">
                                          <p:val>
                                            <p:strVal val="0-ppt_h/2"/>
                                          </p:val>
                                        </p:tav>
                                      </p:tavLst>
                                    </p:anim>
                                    <p:set>
                                      <p:cBhvr>
                                        <p:cTn id="832" dur="1" fill="hold">
                                          <p:stCondLst>
                                            <p:cond delay="3499"/>
                                          </p:stCondLst>
                                        </p:cTn>
                                        <p:tgtEl>
                                          <p:spTgt spid="235"/>
                                        </p:tgtEl>
                                        <p:attrNameLst>
                                          <p:attrName>style.visibility</p:attrName>
                                        </p:attrNameLst>
                                      </p:cBhvr>
                                      <p:to>
                                        <p:strVal val="hidden"/>
                                      </p:to>
                                    </p:set>
                                  </p:childTnLst>
                                </p:cTn>
                              </p:par>
                              <p:par>
                                <p:cTn id="833" presetID="2" presetClass="exit" presetSubtype="1" fill="hold" grpId="2" nodeType="withEffect">
                                  <p:stCondLst>
                                    <p:cond delay="0"/>
                                  </p:stCondLst>
                                  <p:childTnLst>
                                    <p:anim calcmode="lin" valueType="num">
                                      <p:cBhvr additive="base">
                                        <p:cTn id="834" dur="3500"/>
                                        <p:tgtEl>
                                          <p:spTgt spid="236"/>
                                        </p:tgtEl>
                                        <p:attrNameLst>
                                          <p:attrName>ppt_x</p:attrName>
                                        </p:attrNameLst>
                                      </p:cBhvr>
                                      <p:tavLst>
                                        <p:tav tm="0">
                                          <p:val>
                                            <p:strVal val="ppt_x"/>
                                          </p:val>
                                        </p:tav>
                                        <p:tav tm="100000">
                                          <p:val>
                                            <p:strVal val="ppt_x"/>
                                          </p:val>
                                        </p:tav>
                                      </p:tavLst>
                                    </p:anim>
                                    <p:anim calcmode="lin" valueType="num">
                                      <p:cBhvr additive="base">
                                        <p:cTn id="835" dur="3500"/>
                                        <p:tgtEl>
                                          <p:spTgt spid="236"/>
                                        </p:tgtEl>
                                        <p:attrNameLst>
                                          <p:attrName>ppt_y</p:attrName>
                                        </p:attrNameLst>
                                      </p:cBhvr>
                                      <p:tavLst>
                                        <p:tav tm="0">
                                          <p:val>
                                            <p:strVal val="ppt_y"/>
                                          </p:val>
                                        </p:tav>
                                        <p:tav tm="100000">
                                          <p:val>
                                            <p:strVal val="0-ppt_h/2"/>
                                          </p:val>
                                        </p:tav>
                                      </p:tavLst>
                                    </p:anim>
                                    <p:set>
                                      <p:cBhvr>
                                        <p:cTn id="836" dur="1" fill="hold">
                                          <p:stCondLst>
                                            <p:cond delay="3499"/>
                                          </p:stCondLst>
                                        </p:cTn>
                                        <p:tgtEl>
                                          <p:spTgt spid="236"/>
                                        </p:tgtEl>
                                        <p:attrNameLst>
                                          <p:attrName>style.visibility</p:attrName>
                                        </p:attrNameLst>
                                      </p:cBhvr>
                                      <p:to>
                                        <p:strVal val="hidden"/>
                                      </p:to>
                                    </p:set>
                                  </p:childTnLst>
                                </p:cTn>
                              </p:par>
                              <p:par>
                                <p:cTn id="837" presetID="2" presetClass="exit" presetSubtype="1" fill="hold" grpId="2" nodeType="withEffect">
                                  <p:stCondLst>
                                    <p:cond delay="0"/>
                                  </p:stCondLst>
                                  <p:childTnLst>
                                    <p:anim calcmode="lin" valueType="num">
                                      <p:cBhvr additive="base">
                                        <p:cTn id="838" dur="3500"/>
                                        <p:tgtEl>
                                          <p:spTgt spid="237"/>
                                        </p:tgtEl>
                                        <p:attrNameLst>
                                          <p:attrName>ppt_x</p:attrName>
                                        </p:attrNameLst>
                                      </p:cBhvr>
                                      <p:tavLst>
                                        <p:tav tm="0">
                                          <p:val>
                                            <p:strVal val="ppt_x"/>
                                          </p:val>
                                        </p:tav>
                                        <p:tav tm="100000">
                                          <p:val>
                                            <p:strVal val="ppt_x"/>
                                          </p:val>
                                        </p:tav>
                                      </p:tavLst>
                                    </p:anim>
                                    <p:anim calcmode="lin" valueType="num">
                                      <p:cBhvr additive="base">
                                        <p:cTn id="839" dur="3500"/>
                                        <p:tgtEl>
                                          <p:spTgt spid="237"/>
                                        </p:tgtEl>
                                        <p:attrNameLst>
                                          <p:attrName>ppt_y</p:attrName>
                                        </p:attrNameLst>
                                      </p:cBhvr>
                                      <p:tavLst>
                                        <p:tav tm="0">
                                          <p:val>
                                            <p:strVal val="ppt_y"/>
                                          </p:val>
                                        </p:tav>
                                        <p:tav tm="100000">
                                          <p:val>
                                            <p:strVal val="0-ppt_h/2"/>
                                          </p:val>
                                        </p:tav>
                                      </p:tavLst>
                                    </p:anim>
                                    <p:set>
                                      <p:cBhvr>
                                        <p:cTn id="840" dur="1" fill="hold">
                                          <p:stCondLst>
                                            <p:cond delay="3499"/>
                                          </p:stCondLst>
                                        </p:cTn>
                                        <p:tgtEl>
                                          <p:spTgt spid="237"/>
                                        </p:tgtEl>
                                        <p:attrNameLst>
                                          <p:attrName>style.visibility</p:attrName>
                                        </p:attrNameLst>
                                      </p:cBhvr>
                                      <p:to>
                                        <p:strVal val="hidden"/>
                                      </p:to>
                                    </p:set>
                                  </p:childTnLst>
                                </p:cTn>
                              </p:par>
                              <p:par>
                                <p:cTn id="841" presetID="2" presetClass="exit" presetSubtype="1" fill="hold" grpId="2" nodeType="withEffect">
                                  <p:stCondLst>
                                    <p:cond delay="0"/>
                                  </p:stCondLst>
                                  <p:childTnLst>
                                    <p:anim calcmode="lin" valueType="num">
                                      <p:cBhvr additive="base">
                                        <p:cTn id="842" dur="3500"/>
                                        <p:tgtEl>
                                          <p:spTgt spid="238"/>
                                        </p:tgtEl>
                                        <p:attrNameLst>
                                          <p:attrName>ppt_x</p:attrName>
                                        </p:attrNameLst>
                                      </p:cBhvr>
                                      <p:tavLst>
                                        <p:tav tm="0">
                                          <p:val>
                                            <p:strVal val="ppt_x"/>
                                          </p:val>
                                        </p:tav>
                                        <p:tav tm="100000">
                                          <p:val>
                                            <p:strVal val="ppt_x"/>
                                          </p:val>
                                        </p:tav>
                                      </p:tavLst>
                                    </p:anim>
                                    <p:anim calcmode="lin" valueType="num">
                                      <p:cBhvr additive="base">
                                        <p:cTn id="843" dur="3500"/>
                                        <p:tgtEl>
                                          <p:spTgt spid="238"/>
                                        </p:tgtEl>
                                        <p:attrNameLst>
                                          <p:attrName>ppt_y</p:attrName>
                                        </p:attrNameLst>
                                      </p:cBhvr>
                                      <p:tavLst>
                                        <p:tav tm="0">
                                          <p:val>
                                            <p:strVal val="ppt_y"/>
                                          </p:val>
                                        </p:tav>
                                        <p:tav tm="100000">
                                          <p:val>
                                            <p:strVal val="0-ppt_h/2"/>
                                          </p:val>
                                        </p:tav>
                                      </p:tavLst>
                                    </p:anim>
                                    <p:set>
                                      <p:cBhvr>
                                        <p:cTn id="844" dur="1" fill="hold">
                                          <p:stCondLst>
                                            <p:cond delay="3499"/>
                                          </p:stCondLst>
                                        </p:cTn>
                                        <p:tgtEl>
                                          <p:spTgt spid="238"/>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88"/>
                                        </p:tgtEl>
                                        <p:attrNameLst>
                                          <p:attrName>style.visibility</p:attrName>
                                        </p:attrNameLst>
                                      </p:cBhvr>
                                      <p:to>
                                        <p:strVal val="visible"/>
                                      </p:to>
                                    </p:set>
                                    <p:anim calcmode="lin" valueType="num">
                                      <p:cBhvr additive="base">
                                        <p:cTn id="847" dur="3500" fill="hold"/>
                                        <p:tgtEl>
                                          <p:spTgt spid="88"/>
                                        </p:tgtEl>
                                        <p:attrNameLst>
                                          <p:attrName>ppt_x</p:attrName>
                                        </p:attrNameLst>
                                      </p:cBhvr>
                                      <p:tavLst>
                                        <p:tav tm="0">
                                          <p:val>
                                            <p:strVal val="#ppt_x"/>
                                          </p:val>
                                        </p:tav>
                                        <p:tav tm="100000">
                                          <p:val>
                                            <p:strVal val="#ppt_x"/>
                                          </p:val>
                                        </p:tav>
                                      </p:tavLst>
                                    </p:anim>
                                    <p:anim calcmode="lin" valueType="num">
                                      <p:cBhvr additive="base">
                                        <p:cTn id="848" dur="3500" fill="hold"/>
                                        <p:tgtEl>
                                          <p:spTgt spid="88"/>
                                        </p:tgtEl>
                                        <p:attrNameLst>
                                          <p:attrName>ppt_y</p:attrName>
                                        </p:attrNameLst>
                                      </p:cBhvr>
                                      <p:tavLst>
                                        <p:tav tm="0">
                                          <p:val>
                                            <p:strVal val="0-#ppt_h/2"/>
                                          </p:val>
                                        </p:tav>
                                        <p:tav tm="100000">
                                          <p:val>
                                            <p:strVal val="#ppt_y"/>
                                          </p:val>
                                        </p:tav>
                                      </p:tavLst>
                                    </p:anim>
                                  </p:childTnLst>
                                </p:cTn>
                              </p:par>
                              <p:par>
                                <p:cTn id="849" presetID="2" presetClass="entr" presetSubtype="1" fill="hold" grpId="0" nodeType="withEffect">
                                  <p:stCondLst>
                                    <p:cond delay="0"/>
                                  </p:stCondLst>
                                  <p:childTnLst>
                                    <p:set>
                                      <p:cBhvr>
                                        <p:cTn id="850" dur="1" fill="hold">
                                          <p:stCondLst>
                                            <p:cond delay="0"/>
                                          </p:stCondLst>
                                        </p:cTn>
                                        <p:tgtEl>
                                          <p:spTgt spid="89"/>
                                        </p:tgtEl>
                                        <p:attrNameLst>
                                          <p:attrName>style.visibility</p:attrName>
                                        </p:attrNameLst>
                                      </p:cBhvr>
                                      <p:to>
                                        <p:strVal val="visible"/>
                                      </p:to>
                                    </p:set>
                                    <p:anim calcmode="lin" valueType="num">
                                      <p:cBhvr additive="base">
                                        <p:cTn id="851" dur="3500" fill="hold"/>
                                        <p:tgtEl>
                                          <p:spTgt spid="89"/>
                                        </p:tgtEl>
                                        <p:attrNameLst>
                                          <p:attrName>ppt_x</p:attrName>
                                        </p:attrNameLst>
                                      </p:cBhvr>
                                      <p:tavLst>
                                        <p:tav tm="0">
                                          <p:val>
                                            <p:strVal val="#ppt_x"/>
                                          </p:val>
                                        </p:tav>
                                        <p:tav tm="100000">
                                          <p:val>
                                            <p:strVal val="#ppt_x"/>
                                          </p:val>
                                        </p:tav>
                                      </p:tavLst>
                                    </p:anim>
                                    <p:anim calcmode="lin" valueType="num">
                                      <p:cBhvr additive="base">
                                        <p:cTn id="852" dur="3500" fill="hold"/>
                                        <p:tgtEl>
                                          <p:spTgt spid="89"/>
                                        </p:tgtEl>
                                        <p:attrNameLst>
                                          <p:attrName>ppt_y</p:attrName>
                                        </p:attrNameLst>
                                      </p:cBhvr>
                                      <p:tavLst>
                                        <p:tav tm="0">
                                          <p:val>
                                            <p:strVal val="0-#ppt_h/2"/>
                                          </p:val>
                                        </p:tav>
                                        <p:tav tm="100000">
                                          <p:val>
                                            <p:strVal val="#ppt_y"/>
                                          </p:val>
                                        </p:tav>
                                      </p:tavLst>
                                    </p:anim>
                                  </p:childTnLst>
                                </p:cTn>
                              </p:par>
                              <p:par>
                                <p:cTn id="853" presetID="2" presetClass="entr" presetSubtype="1" fill="hold" grpId="0" nodeType="withEffect">
                                  <p:stCondLst>
                                    <p:cond delay="0"/>
                                  </p:stCondLst>
                                  <p:childTnLst>
                                    <p:set>
                                      <p:cBhvr>
                                        <p:cTn id="854" dur="1" fill="hold">
                                          <p:stCondLst>
                                            <p:cond delay="0"/>
                                          </p:stCondLst>
                                        </p:cTn>
                                        <p:tgtEl>
                                          <p:spTgt spid="90"/>
                                        </p:tgtEl>
                                        <p:attrNameLst>
                                          <p:attrName>style.visibility</p:attrName>
                                        </p:attrNameLst>
                                      </p:cBhvr>
                                      <p:to>
                                        <p:strVal val="visible"/>
                                      </p:to>
                                    </p:set>
                                    <p:anim calcmode="lin" valueType="num">
                                      <p:cBhvr additive="base">
                                        <p:cTn id="855" dur="3500" fill="hold"/>
                                        <p:tgtEl>
                                          <p:spTgt spid="90"/>
                                        </p:tgtEl>
                                        <p:attrNameLst>
                                          <p:attrName>ppt_x</p:attrName>
                                        </p:attrNameLst>
                                      </p:cBhvr>
                                      <p:tavLst>
                                        <p:tav tm="0">
                                          <p:val>
                                            <p:strVal val="#ppt_x"/>
                                          </p:val>
                                        </p:tav>
                                        <p:tav tm="100000">
                                          <p:val>
                                            <p:strVal val="#ppt_x"/>
                                          </p:val>
                                        </p:tav>
                                      </p:tavLst>
                                    </p:anim>
                                    <p:anim calcmode="lin" valueType="num">
                                      <p:cBhvr additive="base">
                                        <p:cTn id="856" dur="3500" fill="hold"/>
                                        <p:tgtEl>
                                          <p:spTgt spid="90"/>
                                        </p:tgtEl>
                                        <p:attrNameLst>
                                          <p:attrName>ppt_y</p:attrName>
                                        </p:attrNameLst>
                                      </p:cBhvr>
                                      <p:tavLst>
                                        <p:tav tm="0">
                                          <p:val>
                                            <p:strVal val="0-#ppt_h/2"/>
                                          </p:val>
                                        </p:tav>
                                        <p:tav tm="100000">
                                          <p:val>
                                            <p:strVal val="#ppt_y"/>
                                          </p:val>
                                        </p:tav>
                                      </p:tavLst>
                                    </p:anim>
                                  </p:childTnLst>
                                </p:cTn>
                              </p:par>
                              <p:par>
                                <p:cTn id="857" presetID="2" presetClass="entr" presetSubtype="1" fill="hold" grpId="0" nodeType="withEffect">
                                  <p:stCondLst>
                                    <p:cond delay="0"/>
                                  </p:stCondLst>
                                  <p:childTnLst>
                                    <p:set>
                                      <p:cBhvr>
                                        <p:cTn id="858" dur="1" fill="hold">
                                          <p:stCondLst>
                                            <p:cond delay="0"/>
                                          </p:stCondLst>
                                        </p:cTn>
                                        <p:tgtEl>
                                          <p:spTgt spid="91"/>
                                        </p:tgtEl>
                                        <p:attrNameLst>
                                          <p:attrName>style.visibility</p:attrName>
                                        </p:attrNameLst>
                                      </p:cBhvr>
                                      <p:to>
                                        <p:strVal val="visible"/>
                                      </p:to>
                                    </p:set>
                                    <p:anim calcmode="lin" valueType="num">
                                      <p:cBhvr additive="base">
                                        <p:cTn id="859" dur="3500" fill="hold"/>
                                        <p:tgtEl>
                                          <p:spTgt spid="91"/>
                                        </p:tgtEl>
                                        <p:attrNameLst>
                                          <p:attrName>ppt_x</p:attrName>
                                        </p:attrNameLst>
                                      </p:cBhvr>
                                      <p:tavLst>
                                        <p:tav tm="0">
                                          <p:val>
                                            <p:strVal val="#ppt_x"/>
                                          </p:val>
                                        </p:tav>
                                        <p:tav tm="100000">
                                          <p:val>
                                            <p:strVal val="#ppt_x"/>
                                          </p:val>
                                        </p:tav>
                                      </p:tavLst>
                                    </p:anim>
                                    <p:anim calcmode="lin" valueType="num">
                                      <p:cBhvr additive="base">
                                        <p:cTn id="860" dur="3500" fill="hold"/>
                                        <p:tgtEl>
                                          <p:spTgt spid="91"/>
                                        </p:tgtEl>
                                        <p:attrNameLst>
                                          <p:attrName>ppt_y</p:attrName>
                                        </p:attrNameLst>
                                      </p:cBhvr>
                                      <p:tavLst>
                                        <p:tav tm="0">
                                          <p:val>
                                            <p:strVal val="0-#ppt_h/2"/>
                                          </p:val>
                                        </p:tav>
                                        <p:tav tm="100000">
                                          <p:val>
                                            <p:strVal val="#ppt_y"/>
                                          </p:val>
                                        </p:tav>
                                      </p:tavLst>
                                    </p:anim>
                                  </p:childTnLst>
                                </p:cTn>
                              </p:par>
                              <p:par>
                                <p:cTn id="861" presetID="2" presetClass="entr" presetSubtype="1" fill="hold" grpId="0" nodeType="withEffect">
                                  <p:stCondLst>
                                    <p:cond delay="0"/>
                                  </p:stCondLst>
                                  <p:childTnLst>
                                    <p:set>
                                      <p:cBhvr>
                                        <p:cTn id="862" dur="1" fill="hold">
                                          <p:stCondLst>
                                            <p:cond delay="0"/>
                                          </p:stCondLst>
                                        </p:cTn>
                                        <p:tgtEl>
                                          <p:spTgt spid="92"/>
                                        </p:tgtEl>
                                        <p:attrNameLst>
                                          <p:attrName>style.visibility</p:attrName>
                                        </p:attrNameLst>
                                      </p:cBhvr>
                                      <p:to>
                                        <p:strVal val="visible"/>
                                      </p:to>
                                    </p:set>
                                    <p:anim calcmode="lin" valueType="num">
                                      <p:cBhvr additive="base">
                                        <p:cTn id="863" dur="3500" fill="hold"/>
                                        <p:tgtEl>
                                          <p:spTgt spid="92"/>
                                        </p:tgtEl>
                                        <p:attrNameLst>
                                          <p:attrName>ppt_x</p:attrName>
                                        </p:attrNameLst>
                                      </p:cBhvr>
                                      <p:tavLst>
                                        <p:tav tm="0">
                                          <p:val>
                                            <p:strVal val="#ppt_x"/>
                                          </p:val>
                                        </p:tav>
                                        <p:tav tm="100000">
                                          <p:val>
                                            <p:strVal val="#ppt_x"/>
                                          </p:val>
                                        </p:tav>
                                      </p:tavLst>
                                    </p:anim>
                                    <p:anim calcmode="lin" valueType="num">
                                      <p:cBhvr additive="base">
                                        <p:cTn id="864" dur="3500" fill="hold"/>
                                        <p:tgtEl>
                                          <p:spTgt spid="92"/>
                                        </p:tgtEl>
                                        <p:attrNameLst>
                                          <p:attrName>ppt_y</p:attrName>
                                        </p:attrNameLst>
                                      </p:cBhvr>
                                      <p:tavLst>
                                        <p:tav tm="0">
                                          <p:val>
                                            <p:strVal val="0-#ppt_h/2"/>
                                          </p:val>
                                        </p:tav>
                                        <p:tav tm="100000">
                                          <p:val>
                                            <p:strVal val="#ppt_y"/>
                                          </p:val>
                                        </p:tav>
                                      </p:tavLst>
                                    </p:anim>
                                  </p:childTnLst>
                                </p:cTn>
                              </p:par>
                              <p:par>
                                <p:cTn id="865" presetID="2" presetClass="entr" presetSubtype="1" fill="hold" grpId="0" nodeType="withEffect">
                                  <p:stCondLst>
                                    <p:cond delay="0"/>
                                  </p:stCondLst>
                                  <p:childTnLst>
                                    <p:set>
                                      <p:cBhvr>
                                        <p:cTn id="866" dur="1" fill="hold">
                                          <p:stCondLst>
                                            <p:cond delay="0"/>
                                          </p:stCondLst>
                                        </p:cTn>
                                        <p:tgtEl>
                                          <p:spTgt spid="93"/>
                                        </p:tgtEl>
                                        <p:attrNameLst>
                                          <p:attrName>style.visibility</p:attrName>
                                        </p:attrNameLst>
                                      </p:cBhvr>
                                      <p:to>
                                        <p:strVal val="visible"/>
                                      </p:to>
                                    </p:set>
                                    <p:anim calcmode="lin" valueType="num">
                                      <p:cBhvr additive="base">
                                        <p:cTn id="867" dur="3500" fill="hold"/>
                                        <p:tgtEl>
                                          <p:spTgt spid="93"/>
                                        </p:tgtEl>
                                        <p:attrNameLst>
                                          <p:attrName>ppt_x</p:attrName>
                                        </p:attrNameLst>
                                      </p:cBhvr>
                                      <p:tavLst>
                                        <p:tav tm="0">
                                          <p:val>
                                            <p:strVal val="#ppt_x"/>
                                          </p:val>
                                        </p:tav>
                                        <p:tav tm="100000">
                                          <p:val>
                                            <p:strVal val="#ppt_x"/>
                                          </p:val>
                                        </p:tav>
                                      </p:tavLst>
                                    </p:anim>
                                    <p:anim calcmode="lin" valueType="num">
                                      <p:cBhvr additive="base">
                                        <p:cTn id="868" dur="3500" fill="hold"/>
                                        <p:tgtEl>
                                          <p:spTgt spid="93"/>
                                        </p:tgtEl>
                                        <p:attrNameLst>
                                          <p:attrName>ppt_y</p:attrName>
                                        </p:attrNameLst>
                                      </p:cBhvr>
                                      <p:tavLst>
                                        <p:tav tm="0">
                                          <p:val>
                                            <p:strVal val="0-#ppt_h/2"/>
                                          </p:val>
                                        </p:tav>
                                        <p:tav tm="100000">
                                          <p:val>
                                            <p:strVal val="#ppt_y"/>
                                          </p:val>
                                        </p:tav>
                                      </p:tavLst>
                                    </p:anim>
                                  </p:childTnLst>
                                </p:cTn>
                              </p:par>
                              <p:par>
                                <p:cTn id="869" presetID="2" presetClass="entr" presetSubtype="1" fill="hold" grpId="0" nodeType="withEffect">
                                  <p:stCondLst>
                                    <p:cond delay="0"/>
                                  </p:stCondLst>
                                  <p:childTnLst>
                                    <p:set>
                                      <p:cBhvr>
                                        <p:cTn id="870" dur="1" fill="hold">
                                          <p:stCondLst>
                                            <p:cond delay="0"/>
                                          </p:stCondLst>
                                        </p:cTn>
                                        <p:tgtEl>
                                          <p:spTgt spid="94"/>
                                        </p:tgtEl>
                                        <p:attrNameLst>
                                          <p:attrName>style.visibility</p:attrName>
                                        </p:attrNameLst>
                                      </p:cBhvr>
                                      <p:to>
                                        <p:strVal val="visible"/>
                                      </p:to>
                                    </p:set>
                                    <p:anim calcmode="lin" valueType="num">
                                      <p:cBhvr additive="base">
                                        <p:cTn id="871" dur="3500" fill="hold"/>
                                        <p:tgtEl>
                                          <p:spTgt spid="94"/>
                                        </p:tgtEl>
                                        <p:attrNameLst>
                                          <p:attrName>ppt_x</p:attrName>
                                        </p:attrNameLst>
                                      </p:cBhvr>
                                      <p:tavLst>
                                        <p:tav tm="0">
                                          <p:val>
                                            <p:strVal val="#ppt_x"/>
                                          </p:val>
                                        </p:tav>
                                        <p:tav tm="100000">
                                          <p:val>
                                            <p:strVal val="#ppt_x"/>
                                          </p:val>
                                        </p:tav>
                                      </p:tavLst>
                                    </p:anim>
                                    <p:anim calcmode="lin" valueType="num">
                                      <p:cBhvr additive="base">
                                        <p:cTn id="872" dur="3500" fill="hold"/>
                                        <p:tgtEl>
                                          <p:spTgt spid="94"/>
                                        </p:tgtEl>
                                        <p:attrNameLst>
                                          <p:attrName>ppt_y</p:attrName>
                                        </p:attrNameLst>
                                      </p:cBhvr>
                                      <p:tavLst>
                                        <p:tav tm="0">
                                          <p:val>
                                            <p:strVal val="0-#ppt_h/2"/>
                                          </p:val>
                                        </p:tav>
                                        <p:tav tm="100000">
                                          <p:val>
                                            <p:strVal val="#ppt_y"/>
                                          </p:val>
                                        </p:tav>
                                      </p:tavLst>
                                    </p:anim>
                                  </p:childTnLst>
                                </p:cTn>
                              </p:par>
                              <p:par>
                                <p:cTn id="873" presetID="2" presetClass="entr" presetSubtype="1" fill="hold" grpId="0" nodeType="withEffect">
                                  <p:stCondLst>
                                    <p:cond delay="0"/>
                                  </p:stCondLst>
                                  <p:childTnLst>
                                    <p:set>
                                      <p:cBhvr>
                                        <p:cTn id="874" dur="1" fill="hold">
                                          <p:stCondLst>
                                            <p:cond delay="0"/>
                                          </p:stCondLst>
                                        </p:cTn>
                                        <p:tgtEl>
                                          <p:spTgt spid="95"/>
                                        </p:tgtEl>
                                        <p:attrNameLst>
                                          <p:attrName>style.visibility</p:attrName>
                                        </p:attrNameLst>
                                      </p:cBhvr>
                                      <p:to>
                                        <p:strVal val="visible"/>
                                      </p:to>
                                    </p:set>
                                    <p:anim calcmode="lin" valueType="num">
                                      <p:cBhvr additive="base">
                                        <p:cTn id="875" dur="3500" fill="hold"/>
                                        <p:tgtEl>
                                          <p:spTgt spid="95"/>
                                        </p:tgtEl>
                                        <p:attrNameLst>
                                          <p:attrName>ppt_x</p:attrName>
                                        </p:attrNameLst>
                                      </p:cBhvr>
                                      <p:tavLst>
                                        <p:tav tm="0">
                                          <p:val>
                                            <p:strVal val="#ppt_x"/>
                                          </p:val>
                                        </p:tav>
                                        <p:tav tm="100000">
                                          <p:val>
                                            <p:strVal val="#ppt_x"/>
                                          </p:val>
                                        </p:tav>
                                      </p:tavLst>
                                    </p:anim>
                                    <p:anim calcmode="lin" valueType="num">
                                      <p:cBhvr additive="base">
                                        <p:cTn id="876" dur="3500" fill="hold"/>
                                        <p:tgtEl>
                                          <p:spTgt spid="95"/>
                                        </p:tgtEl>
                                        <p:attrNameLst>
                                          <p:attrName>ppt_y</p:attrName>
                                        </p:attrNameLst>
                                      </p:cBhvr>
                                      <p:tavLst>
                                        <p:tav tm="0">
                                          <p:val>
                                            <p:strVal val="0-#ppt_h/2"/>
                                          </p:val>
                                        </p:tav>
                                        <p:tav tm="100000">
                                          <p:val>
                                            <p:strVal val="#ppt_y"/>
                                          </p:val>
                                        </p:tav>
                                      </p:tavLst>
                                    </p:anim>
                                  </p:childTnLst>
                                </p:cTn>
                              </p:par>
                              <p:par>
                                <p:cTn id="877" presetID="2" presetClass="entr" presetSubtype="1" fill="hold" grpId="0" nodeType="withEffect">
                                  <p:stCondLst>
                                    <p:cond delay="0"/>
                                  </p:stCondLst>
                                  <p:childTnLst>
                                    <p:set>
                                      <p:cBhvr>
                                        <p:cTn id="878" dur="1" fill="hold">
                                          <p:stCondLst>
                                            <p:cond delay="0"/>
                                          </p:stCondLst>
                                        </p:cTn>
                                        <p:tgtEl>
                                          <p:spTgt spid="96"/>
                                        </p:tgtEl>
                                        <p:attrNameLst>
                                          <p:attrName>style.visibility</p:attrName>
                                        </p:attrNameLst>
                                      </p:cBhvr>
                                      <p:to>
                                        <p:strVal val="visible"/>
                                      </p:to>
                                    </p:set>
                                    <p:anim calcmode="lin" valueType="num">
                                      <p:cBhvr additive="base">
                                        <p:cTn id="879" dur="3500" fill="hold"/>
                                        <p:tgtEl>
                                          <p:spTgt spid="96"/>
                                        </p:tgtEl>
                                        <p:attrNameLst>
                                          <p:attrName>ppt_x</p:attrName>
                                        </p:attrNameLst>
                                      </p:cBhvr>
                                      <p:tavLst>
                                        <p:tav tm="0">
                                          <p:val>
                                            <p:strVal val="#ppt_x"/>
                                          </p:val>
                                        </p:tav>
                                        <p:tav tm="100000">
                                          <p:val>
                                            <p:strVal val="#ppt_x"/>
                                          </p:val>
                                        </p:tav>
                                      </p:tavLst>
                                    </p:anim>
                                    <p:anim calcmode="lin" valueType="num">
                                      <p:cBhvr additive="base">
                                        <p:cTn id="880" dur="3500" fill="hold"/>
                                        <p:tgtEl>
                                          <p:spTgt spid="96"/>
                                        </p:tgtEl>
                                        <p:attrNameLst>
                                          <p:attrName>ppt_y</p:attrName>
                                        </p:attrNameLst>
                                      </p:cBhvr>
                                      <p:tavLst>
                                        <p:tav tm="0">
                                          <p:val>
                                            <p:strVal val="0-#ppt_h/2"/>
                                          </p:val>
                                        </p:tav>
                                        <p:tav tm="100000">
                                          <p:val>
                                            <p:strVal val="#ppt_y"/>
                                          </p:val>
                                        </p:tav>
                                      </p:tavLst>
                                    </p:anim>
                                  </p:childTnLst>
                                </p:cTn>
                              </p:par>
                              <p:par>
                                <p:cTn id="881" presetID="2" presetClass="entr" presetSubtype="1" fill="hold" grpId="0" nodeType="withEffect">
                                  <p:stCondLst>
                                    <p:cond delay="0"/>
                                  </p:stCondLst>
                                  <p:childTnLst>
                                    <p:set>
                                      <p:cBhvr>
                                        <p:cTn id="882" dur="1" fill="hold">
                                          <p:stCondLst>
                                            <p:cond delay="0"/>
                                          </p:stCondLst>
                                        </p:cTn>
                                        <p:tgtEl>
                                          <p:spTgt spid="97"/>
                                        </p:tgtEl>
                                        <p:attrNameLst>
                                          <p:attrName>style.visibility</p:attrName>
                                        </p:attrNameLst>
                                      </p:cBhvr>
                                      <p:to>
                                        <p:strVal val="visible"/>
                                      </p:to>
                                    </p:set>
                                    <p:anim calcmode="lin" valueType="num">
                                      <p:cBhvr additive="base">
                                        <p:cTn id="883" dur="3500" fill="hold"/>
                                        <p:tgtEl>
                                          <p:spTgt spid="97"/>
                                        </p:tgtEl>
                                        <p:attrNameLst>
                                          <p:attrName>ppt_x</p:attrName>
                                        </p:attrNameLst>
                                      </p:cBhvr>
                                      <p:tavLst>
                                        <p:tav tm="0">
                                          <p:val>
                                            <p:strVal val="#ppt_x"/>
                                          </p:val>
                                        </p:tav>
                                        <p:tav tm="100000">
                                          <p:val>
                                            <p:strVal val="#ppt_x"/>
                                          </p:val>
                                        </p:tav>
                                      </p:tavLst>
                                    </p:anim>
                                    <p:anim calcmode="lin" valueType="num">
                                      <p:cBhvr additive="base">
                                        <p:cTn id="884" dur="3500" fill="hold"/>
                                        <p:tgtEl>
                                          <p:spTgt spid="97"/>
                                        </p:tgtEl>
                                        <p:attrNameLst>
                                          <p:attrName>ppt_y</p:attrName>
                                        </p:attrNameLst>
                                      </p:cBhvr>
                                      <p:tavLst>
                                        <p:tav tm="0">
                                          <p:val>
                                            <p:strVal val="0-#ppt_h/2"/>
                                          </p:val>
                                        </p:tav>
                                        <p:tav tm="100000">
                                          <p:val>
                                            <p:strVal val="#ppt_y"/>
                                          </p:val>
                                        </p:tav>
                                      </p:tavLst>
                                    </p:anim>
                                  </p:childTnLst>
                                </p:cTn>
                              </p:par>
                              <p:par>
                                <p:cTn id="885" presetID="2" presetClass="entr" presetSubtype="1" fill="hold" grpId="0" nodeType="withEffect">
                                  <p:stCondLst>
                                    <p:cond delay="0"/>
                                  </p:stCondLst>
                                  <p:childTnLst>
                                    <p:set>
                                      <p:cBhvr>
                                        <p:cTn id="886" dur="1" fill="hold">
                                          <p:stCondLst>
                                            <p:cond delay="0"/>
                                          </p:stCondLst>
                                        </p:cTn>
                                        <p:tgtEl>
                                          <p:spTgt spid="98"/>
                                        </p:tgtEl>
                                        <p:attrNameLst>
                                          <p:attrName>style.visibility</p:attrName>
                                        </p:attrNameLst>
                                      </p:cBhvr>
                                      <p:to>
                                        <p:strVal val="visible"/>
                                      </p:to>
                                    </p:set>
                                    <p:anim calcmode="lin" valueType="num">
                                      <p:cBhvr additive="base">
                                        <p:cTn id="887" dur="3500" fill="hold"/>
                                        <p:tgtEl>
                                          <p:spTgt spid="98"/>
                                        </p:tgtEl>
                                        <p:attrNameLst>
                                          <p:attrName>ppt_x</p:attrName>
                                        </p:attrNameLst>
                                      </p:cBhvr>
                                      <p:tavLst>
                                        <p:tav tm="0">
                                          <p:val>
                                            <p:strVal val="#ppt_x"/>
                                          </p:val>
                                        </p:tav>
                                        <p:tav tm="100000">
                                          <p:val>
                                            <p:strVal val="#ppt_x"/>
                                          </p:val>
                                        </p:tav>
                                      </p:tavLst>
                                    </p:anim>
                                    <p:anim calcmode="lin" valueType="num">
                                      <p:cBhvr additive="base">
                                        <p:cTn id="888" dur="3500" fill="hold"/>
                                        <p:tgtEl>
                                          <p:spTgt spid="98"/>
                                        </p:tgtEl>
                                        <p:attrNameLst>
                                          <p:attrName>ppt_y</p:attrName>
                                        </p:attrNameLst>
                                      </p:cBhvr>
                                      <p:tavLst>
                                        <p:tav tm="0">
                                          <p:val>
                                            <p:strVal val="0-#ppt_h/2"/>
                                          </p:val>
                                        </p:tav>
                                        <p:tav tm="100000">
                                          <p:val>
                                            <p:strVal val="#ppt_y"/>
                                          </p:val>
                                        </p:tav>
                                      </p:tavLst>
                                    </p:anim>
                                  </p:childTnLst>
                                </p:cTn>
                              </p:par>
                              <p:par>
                                <p:cTn id="889" presetID="2" presetClass="entr" presetSubtype="1" fill="hold" grpId="0" nodeType="withEffect">
                                  <p:stCondLst>
                                    <p:cond delay="0"/>
                                  </p:stCondLst>
                                  <p:childTnLst>
                                    <p:set>
                                      <p:cBhvr>
                                        <p:cTn id="890" dur="1" fill="hold">
                                          <p:stCondLst>
                                            <p:cond delay="0"/>
                                          </p:stCondLst>
                                        </p:cTn>
                                        <p:tgtEl>
                                          <p:spTgt spid="99"/>
                                        </p:tgtEl>
                                        <p:attrNameLst>
                                          <p:attrName>style.visibility</p:attrName>
                                        </p:attrNameLst>
                                      </p:cBhvr>
                                      <p:to>
                                        <p:strVal val="visible"/>
                                      </p:to>
                                    </p:set>
                                    <p:anim calcmode="lin" valueType="num">
                                      <p:cBhvr additive="base">
                                        <p:cTn id="891" dur="3500" fill="hold"/>
                                        <p:tgtEl>
                                          <p:spTgt spid="99"/>
                                        </p:tgtEl>
                                        <p:attrNameLst>
                                          <p:attrName>ppt_x</p:attrName>
                                        </p:attrNameLst>
                                      </p:cBhvr>
                                      <p:tavLst>
                                        <p:tav tm="0">
                                          <p:val>
                                            <p:strVal val="#ppt_x"/>
                                          </p:val>
                                        </p:tav>
                                        <p:tav tm="100000">
                                          <p:val>
                                            <p:strVal val="#ppt_x"/>
                                          </p:val>
                                        </p:tav>
                                      </p:tavLst>
                                    </p:anim>
                                    <p:anim calcmode="lin" valueType="num">
                                      <p:cBhvr additive="base">
                                        <p:cTn id="892" dur="3500" fill="hold"/>
                                        <p:tgtEl>
                                          <p:spTgt spid="99"/>
                                        </p:tgtEl>
                                        <p:attrNameLst>
                                          <p:attrName>ppt_y</p:attrName>
                                        </p:attrNameLst>
                                      </p:cBhvr>
                                      <p:tavLst>
                                        <p:tav tm="0">
                                          <p:val>
                                            <p:strVal val="0-#ppt_h/2"/>
                                          </p:val>
                                        </p:tav>
                                        <p:tav tm="100000">
                                          <p:val>
                                            <p:strVal val="#ppt_y"/>
                                          </p:val>
                                        </p:tav>
                                      </p:tavLst>
                                    </p:anim>
                                  </p:childTnLst>
                                </p:cTn>
                              </p:par>
                              <p:par>
                                <p:cTn id="893" presetID="2" presetClass="entr" presetSubtype="1" fill="hold" grpId="0" nodeType="withEffect">
                                  <p:stCondLst>
                                    <p:cond delay="0"/>
                                  </p:stCondLst>
                                  <p:childTnLst>
                                    <p:set>
                                      <p:cBhvr>
                                        <p:cTn id="894" dur="1" fill="hold">
                                          <p:stCondLst>
                                            <p:cond delay="0"/>
                                          </p:stCondLst>
                                        </p:cTn>
                                        <p:tgtEl>
                                          <p:spTgt spid="100"/>
                                        </p:tgtEl>
                                        <p:attrNameLst>
                                          <p:attrName>style.visibility</p:attrName>
                                        </p:attrNameLst>
                                      </p:cBhvr>
                                      <p:to>
                                        <p:strVal val="visible"/>
                                      </p:to>
                                    </p:set>
                                    <p:anim calcmode="lin" valueType="num">
                                      <p:cBhvr additive="base">
                                        <p:cTn id="895" dur="3500" fill="hold"/>
                                        <p:tgtEl>
                                          <p:spTgt spid="100"/>
                                        </p:tgtEl>
                                        <p:attrNameLst>
                                          <p:attrName>ppt_x</p:attrName>
                                        </p:attrNameLst>
                                      </p:cBhvr>
                                      <p:tavLst>
                                        <p:tav tm="0">
                                          <p:val>
                                            <p:strVal val="#ppt_x"/>
                                          </p:val>
                                        </p:tav>
                                        <p:tav tm="100000">
                                          <p:val>
                                            <p:strVal val="#ppt_x"/>
                                          </p:val>
                                        </p:tav>
                                      </p:tavLst>
                                    </p:anim>
                                    <p:anim calcmode="lin" valueType="num">
                                      <p:cBhvr additive="base">
                                        <p:cTn id="896" dur="3500" fill="hold"/>
                                        <p:tgtEl>
                                          <p:spTgt spid="100"/>
                                        </p:tgtEl>
                                        <p:attrNameLst>
                                          <p:attrName>ppt_y</p:attrName>
                                        </p:attrNameLst>
                                      </p:cBhvr>
                                      <p:tavLst>
                                        <p:tav tm="0">
                                          <p:val>
                                            <p:strVal val="0-#ppt_h/2"/>
                                          </p:val>
                                        </p:tav>
                                        <p:tav tm="100000">
                                          <p:val>
                                            <p:strVal val="#ppt_y"/>
                                          </p:val>
                                        </p:tav>
                                      </p:tavLst>
                                    </p:anim>
                                  </p:childTnLst>
                                </p:cTn>
                              </p:par>
                              <p:par>
                                <p:cTn id="897" presetID="2" presetClass="entr" presetSubtype="1" fill="hold" grpId="0" nodeType="withEffect">
                                  <p:stCondLst>
                                    <p:cond delay="0"/>
                                  </p:stCondLst>
                                  <p:childTnLst>
                                    <p:set>
                                      <p:cBhvr>
                                        <p:cTn id="898" dur="1" fill="hold">
                                          <p:stCondLst>
                                            <p:cond delay="0"/>
                                          </p:stCondLst>
                                        </p:cTn>
                                        <p:tgtEl>
                                          <p:spTgt spid="101"/>
                                        </p:tgtEl>
                                        <p:attrNameLst>
                                          <p:attrName>style.visibility</p:attrName>
                                        </p:attrNameLst>
                                      </p:cBhvr>
                                      <p:to>
                                        <p:strVal val="visible"/>
                                      </p:to>
                                    </p:set>
                                    <p:anim calcmode="lin" valueType="num">
                                      <p:cBhvr additive="base">
                                        <p:cTn id="899" dur="3500" fill="hold"/>
                                        <p:tgtEl>
                                          <p:spTgt spid="101"/>
                                        </p:tgtEl>
                                        <p:attrNameLst>
                                          <p:attrName>ppt_x</p:attrName>
                                        </p:attrNameLst>
                                      </p:cBhvr>
                                      <p:tavLst>
                                        <p:tav tm="0">
                                          <p:val>
                                            <p:strVal val="#ppt_x"/>
                                          </p:val>
                                        </p:tav>
                                        <p:tav tm="100000">
                                          <p:val>
                                            <p:strVal val="#ppt_x"/>
                                          </p:val>
                                        </p:tav>
                                      </p:tavLst>
                                    </p:anim>
                                    <p:anim calcmode="lin" valueType="num">
                                      <p:cBhvr additive="base">
                                        <p:cTn id="900" dur="3500" fill="hold"/>
                                        <p:tgtEl>
                                          <p:spTgt spid="101"/>
                                        </p:tgtEl>
                                        <p:attrNameLst>
                                          <p:attrName>ppt_y</p:attrName>
                                        </p:attrNameLst>
                                      </p:cBhvr>
                                      <p:tavLst>
                                        <p:tav tm="0">
                                          <p:val>
                                            <p:strVal val="0-#ppt_h/2"/>
                                          </p:val>
                                        </p:tav>
                                        <p:tav tm="100000">
                                          <p:val>
                                            <p:strVal val="#ppt_y"/>
                                          </p:val>
                                        </p:tav>
                                      </p:tavLst>
                                    </p:anim>
                                  </p:childTnLst>
                                </p:cTn>
                              </p:par>
                              <p:par>
                                <p:cTn id="901" presetID="8" presetClass="emph" presetSubtype="0" fill="hold" grpId="1" nodeType="withEffect">
                                  <p:stCondLst>
                                    <p:cond delay="0"/>
                                  </p:stCondLst>
                                  <p:childTnLst>
                                    <p:animRot by="21600000">
                                      <p:cBhvr>
                                        <p:cTn id="902" dur="3500" fill="hold"/>
                                        <p:tgtEl>
                                          <p:spTgt spid="88"/>
                                        </p:tgtEl>
                                        <p:attrNameLst>
                                          <p:attrName>r</p:attrName>
                                        </p:attrNameLst>
                                      </p:cBhvr>
                                    </p:animRot>
                                  </p:childTnLst>
                                </p:cTn>
                              </p:par>
                              <p:par>
                                <p:cTn id="903" presetID="8" presetClass="emph" presetSubtype="0" fill="hold" grpId="1" nodeType="withEffect">
                                  <p:stCondLst>
                                    <p:cond delay="0"/>
                                  </p:stCondLst>
                                  <p:childTnLst>
                                    <p:animRot by="21600000">
                                      <p:cBhvr>
                                        <p:cTn id="904" dur="3500" fill="hold"/>
                                        <p:tgtEl>
                                          <p:spTgt spid="89"/>
                                        </p:tgtEl>
                                        <p:attrNameLst>
                                          <p:attrName>r</p:attrName>
                                        </p:attrNameLst>
                                      </p:cBhvr>
                                    </p:animRot>
                                  </p:childTnLst>
                                </p:cTn>
                              </p:par>
                              <p:par>
                                <p:cTn id="905" presetID="8" presetClass="emph" presetSubtype="0" fill="hold" grpId="1" nodeType="withEffect">
                                  <p:stCondLst>
                                    <p:cond delay="0"/>
                                  </p:stCondLst>
                                  <p:childTnLst>
                                    <p:animRot by="21600000">
                                      <p:cBhvr>
                                        <p:cTn id="906" dur="3500" fill="hold"/>
                                        <p:tgtEl>
                                          <p:spTgt spid="90"/>
                                        </p:tgtEl>
                                        <p:attrNameLst>
                                          <p:attrName>r</p:attrName>
                                        </p:attrNameLst>
                                      </p:cBhvr>
                                    </p:animRot>
                                  </p:childTnLst>
                                </p:cTn>
                              </p:par>
                              <p:par>
                                <p:cTn id="907" presetID="8" presetClass="emph" presetSubtype="0" fill="hold" grpId="1" nodeType="withEffect">
                                  <p:stCondLst>
                                    <p:cond delay="0"/>
                                  </p:stCondLst>
                                  <p:childTnLst>
                                    <p:animRot by="21600000">
                                      <p:cBhvr>
                                        <p:cTn id="908" dur="3500" fill="hold"/>
                                        <p:tgtEl>
                                          <p:spTgt spid="91"/>
                                        </p:tgtEl>
                                        <p:attrNameLst>
                                          <p:attrName>r</p:attrName>
                                        </p:attrNameLst>
                                      </p:cBhvr>
                                    </p:animRot>
                                  </p:childTnLst>
                                </p:cTn>
                              </p:par>
                              <p:par>
                                <p:cTn id="909" presetID="8" presetClass="emph" presetSubtype="0" fill="hold" grpId="1" nodeType="withEffect">
                                  <p:stCondLst>
                                    <p:cond delay="0"/>
                                  </p:stCondLst>
                                  <p:childTnLst>
                                    <p:animRot by="21600000">
                                      <p:cBhvr>
                                        <p:cTn id="910" dur="3500" fill="hold"/>
                                        <p:tgtEl>
                                          <p:spTgt spid="92"/>
                                        </p:tgtEl>
                                        <p:attrNameLst>
                                          <p:attrName>r</p:attrName>
                                        </p:attrNameLst>
                                      </p:cBhvr>
                                    </p:animRot>
                                  </p:childTnLst>
                                </p:cTn>
                              </p:par>
                              <p:par>
                                <p:cTn id="911" presetID="8" presetClass="emph" presetSubtype="0" fill="hold" grpId="1" nodeType="withEffect">
                                  <p:stCondLst>
                                    <p:cond delay="0"/>
                                  </p:stCondLst>
                                  <p:childTnLst>
                                    <p:animRot by="21600000">
                                      <p:cBhvr>
                                        <p:cTn id="912" dur="3500" fill="hold"/>
                                        <p:tgtEl>
                                          <p:spTgt spid="93"/>
                                        </p:tgtEl>
                                        <p:attrNameLst>
                                          <p:attrName>r</p:attrName>
                                        </p:attrNameLst>
                                      </p:cBhvr>
                                    </p:animRot>
                                  </p:childTnLst>
                                </p:cTn>
                              </p:par>
                              <p:par>
                                <p:cTn id="913" presetID="8" presetClass="emph" presetSubtype="0" fill="hold" grpId="1" nodeType="withEffect">
                                  <p:stCondLst>
                                    <p:cond delay="0"/>
                                  </p:stCondLst>
                                  <p:childTnLst>
                                    <p:animRot by="21600000">
                                      <p:cBhvr>
                                        <p:cTn id="914" dur="3500" fill="hold"/>
                                        <p:tgtEl>
                                          <p:spTgt spid="94"/>
                                        </p:tgtEl>
                                        <p:attrNameLst>
                                          <p:attrName>r</p:attrName>
                                        </p:attrNameLst>
                                      </p:cBhvr>
                                    </p:animRot>
                                  </p:childTnLst>
                                </p:cTn>
                              </p:par>
                              <p:par>
                                <p:cTn id="915" presetID="8" presetClass="emph" presetSubtype="0" fill="hold" grpId="1" nodeType="withEffect">
                                  <p:stCondLst>
                                    <p:cond delay="0"/>
                                  </p:stCondLst>
                                  <p:childTnLst>
                                    <p:animRot by="21600000">
                                      <p:cBhvr>
                                        <p:cTn id="916" dur="3500" fill="hold"/>
                                        <p:tgtEl>
                                          <p:spTgt spid="95"/>
                                        </p:tgtEl>
                                        <p:attrNameLst>
                                          <p:attrName>r</p:attrName>
                                        </p:attrNameLst>
                                      </p:cBhvr>
                                    </p:animRot>
                                  </p:childTnLst>
                                </p:cTn>
                              </p:par>
                              <p:par>
                                <p:cTn id="917" presetID="8" presetClass="emph" presetSubtype="0" fill="hold" grpId="1" nodeType="withEffect">
                                  <p:stCondLst>
                                    <p:cond delay="0"/>
                                  </p:stCondLst>
                                  <p:childTnLst>
                                    <p:animRot by="21600000">
                                      <p:cBhvr>
                                        <p:cTn id="918" dur="3500" fill="hold"/>
                                        <p:tgtEl>
                                          <p:spTgt spid="96"/>
                                        </p:tgtEl>
                                        <p:attrNameLst>
                                          <p:attrName>r</p:attrName>
                                        </p:attrNameLst>
                                      </p:cBhvr>
                                    </p:animRot>
                                  </p:childTnLst>
                                </p:cTn>
                              </p:par>
                              <p:par>
                                <p:cTn id="919" presetID="8" presetClass="emph" presetSubtype="0" fill="hold" grpId="1" nodeType="withEffect">
                                  <p:stCondLst>
                                    <p:cond delay="0"/>
                                  </p:stCondLst>
                                  <p:childTnLst>
                                    <p:animRot by="21600000">
                                      <p:cBhvr>
                                        <p:cTn id="920" dur="3500" fill="hold"/>
                                        <p:tgtEl>
                                          <p:spTgt spid="97"/>
                                        </p:tgtEl>
                                        <p:attrNameLst>
                                          <p:attrName>r</p:attrName>
                                        </p:attrNameLst>
                                      </p:cBhvr>
                                    </p:animRot>
                                  </p:childTnLst>
                                </p:cTn>
                              </p:par>
                              <p:par>
                                <p:cTn id="921" presetID="8" presetClass="emph" presetSubtype="0" fill="hold" grpId="1" nodeType="withEffect">
                                  <p:stCondLst>
                                    <p:cond delay="0"/>
                                  </p:stCondLst>
                                  <p:childTnLst>
                                    <p:animRot by="21600000">
                                      <p:cBhvr>
                                        <p:cTn id="922" dur="3500" fill="hold"/>
                                        <p:tgtEl>
                                          <p:spTgt spid="98"/>
                                        </p:tgtEl>
                                        <p:attrNameLst>
                                          <p:attrName>r</p:attrName>
                                        </p:attrNameLst>
                                      </p:cBhvr>
                                    </p:animRot>
                                  </p:childTnLst>
                                </p:cTn>
                              </p:par>
                              <p:par>
                                <p:cTn id="923" presetID="8" presetClass="emph" presetSubtype="0" fill="hold" grpId="1" nodeType="withEffect">
                                  <p:stCondLst>
                                    <p:cond delay="0"/>
                                  </p:stCondLst>
                                  <p:childTnLst>
                                    <p:animRot by="21600000">
                                      <p:cBhvr>
                                        <p:cTn id="924" dur="3500" fill="hold"/>
                                        <p:tgtEl>
                                          <p:spTgt spid="99"/>
                                        </p:tgtEl>
                                        <p:attrNameLst>
                                          <p:attrName>r</p:attrName>
                                        </p:attrNameLst>
                                      </p:cBhvr>
                                    </p:animRot>
                                  </p:childTnLst>
                                </p:cTn>
                              </p:par>
                              <p:par>
                                <p:cTn id="925" presetID="8" presetClass="emph" presetSubtype="0" fill="hold" grpId="1" nodeType="withEffect">
                                  <p:stCondLst>
                                    <p:cond delay="0"/>
                                  </p:stCondLst>
                                  <p:childTnLst>
                                    <p:animRot by="21600000">
                                      <p:cBhvr>
                                        <p:cTn id="926" dur="3500" fill="hold"/>
                                        <p:tgtEl>
                                          <p:spTgt spid="100"/>
                                        </p:tgtEl>
                                        <p:attrNameLst>
                                          <p:attrName>r</p:attrName>
                                        </p:attrNameLst>
                                      </p:cBhvr>
                                    </p:animRot>
                                  </p:childTnLst>
                                </p:cTn>
                              </p:par>
                              <p:par>
                                <p:cTn id="927" presetID="8" presetClass="emph" presetSubtype="0" fill="hold" grpId="1" nodeType="withEffect">
                                  <p:stCondLst>
                                    <p:cond delay="0"/>
                                  </p:stCondLst>
                                  <p:childTnLst>
                                    <p:animRot by="21600000">
                                      <p:cBhvr>
                                        <p:cTn id="928" dur="3500" fill="hold"/>
                                        <p:tgtEl>
                                          <p:spTgt spid="101"/>
                                        </p:tgtEl>
                                        <p:attrNameLst>
                                          <p:attrName>r</p:attrName>
                                        </p:attrNameLst>
                                      </p:cBhvr>
                                    </p:animRot>
                                  </p:childTnLst>
                                </p:cTn>
                              </p:par>
                              <p:par>
                                <p:cTn id="929" presetID="2" presetClass="exit" presetSubtype="4" fill="hold" grpId="2" nodeType="withEffect">
                                  <p:stCondLst>
                                    <p:cond delay="0"/>
                                  </p:stCondLst>
                                  <p:childTnLst>
                                    <p:anim calcmode="lin" valueType="num">
                                      <p:cBhvr additive="base">
                                        <p:cTn id="930" dur="3500"/>
                                        <p:tgtEl>
                                          <p:spTgt spid="88"/>
                                        </p:tgtEl>
                                        <p:attrNameLst>
                                          <p:attrName>ppt_x</p:attrName>
                                        </p:attrNameLst>
                                      </p:cBhvr>
                                      <p:tavLst>
                                        <p:tav tm="0">
                                          <p:val>
                                            <p:strVal val="ppt_x"/>
                                          </p:val>
                                        </p:tav>
                                        <p:tav tm="100000">
                                          <p:val>
                                            <p:strVal val="ppt_x"/>
                                          </p:val>
                                        </p:tav>
                                      </p:tavLst>
                                    </p:anim>
                                    <p:anim calcmode="lin" valueType="num">
                                      <p:cBhvr additive="base">
                                        <p:cTn id="931" dur="3500"/>
                                        <p:tgtEl>
                                          <p:spTgt spid="88"/>
                                        </p:tgtEl>
                                        <p:attrNameLst>
                                          <p:attrName>ppt_y</p:attrName>
                                        </p:attrNameLst>
                                      </p:cBhvr>
                                      <p:tavLst>
                                        <p:tav tm="0">
                                          <p:val>
                                            <p:strVal val="ppt_y"/>
                                          </p:val>
                                        </p:tav>
                                        <p:tav tm="100000">
                                          <p:val>
                                            <p:strVal val="1+ppt_h/2"/>
                                          </p:val>
                                        </p:tav>
                                      </p:tavLst>
                                    </p:anim>
                                    <p:set>
                                      <p:cBhvr>
                                        <p:cTn id="932" dur="1" fill="hold">
                                          <p:stCondLst>
                                            <p:cond delay="3499"/>
                                          </p:stCondLst>
                                        </p:cTn>
                                        <p:tgtEl>
                                          <p:spTgt spid="88"/>
                                        </p:tgtEl>
                                        <p:attrNameLst>
                                          <p:attrName>style.visibility</p:attrName>
                                        </p:attrNameLst>
                                      </p:cBhvr>
                                      <p:to>
                                        <p:strVal val="hidden"/>
                                      </p:to>
                                    </p:set>
                                  </p:childTnLst>
                                </p:cTn>
                              </p:par>
                              <p:par>
                                <p:cTn id="933" presetID="2" presetClass="exit" presetSubtype="4" fill="hold" grpId="2" nodeType="withEffect">
                                  <p:stCondLst>
                                    <p:cond delay="0"/>
                                  </p:stCondLst>
                                  <p:childTnLst>
                                    <p:anim calcmode="lin" valueType="num">
                                      <p:cBhvr additive="base">
                                        <p:cTn id="934" dur="3500"/>
                                        <p:tgtEl>
                                          <p:spTgt spid="89"/>
                                        </p:tgtEl>
                                        <p:attrNameLst>
                                          <p:attrName>ppt_x</p:attrName>
                                        </p:attrNameLst>
                                      </p:cBhvr>
                                      <p:tavLst>
                                        <p:tav tm="0">
                                          <p:val>
                                            <p:strVal val="ppt_x"/>
                                          </p:val>
                                        </p:tav>
                                        <p:tav tm="100000">
                                          <p:val>
                                            <p:strVal val="ppt_x"/>
                                          </p:val>
                                        </p:tav>
                                      </p:tavLst>
                                    </p:anim>
                                    <p:anim calcmode="lin" valueType="num">
                                      <p:cBhvr additive="base">
                                        <p:cTn id="935" dur="3500"/>
                                        <p:tgtEl>
                                          <p:spTgt spid="89"/>
                                        </p:tgtEl>
                                        <p:attrNameLst>
                                          <p:attrName>ppt_y</p:attrName>
                                        </p:attrNameLst>
                                      </p:cBhvr>
                                      <p:tavLst>
                                        <p:tav tm="0">
                                          <p:val>
                                            <p:strVal val="ppt_y"/>
                                          </p:val>
                                        </p:tav>
                                        <p:tav tm="100000">
                                          <p:val>
                                            <p:strVal val="1+ppt_h/2"/>
                                          </p:val>
                                        </p:tav>
                                      </p:tavLst>
                                    </p:anim>
                                    <p:set>
                                      <p:cBhvr>
                                        <p:cTn id="936" dur="1" fill="hold">
                                          <p:stCondLst>
                                            <p:cond delay="3499"/>
                                          </p:stCondLst>
                                        </p:cTn>
                                        <p:tgtEl>
                                          <p:spTgt spid="89"/>
                                        </p:tgtEl>
                                        <p:attrNameLst>
                                          <p:attrName>style.visibility</p:attrName>
                                        </p:attrNameLst>
                                      </p:cBhvr>
                                      <p:to>
                                        <p:strVal val="hidden"/>
                                      </p:to>
                                    </p:set>
                                  </p:childTnLst>
                                </p:cTn>
                              </p:par>
                              <p:par>
                                <p:cTn id="937" presetID="2" presetClass="exit" presetSubtype="4" fill="hold" grpId="2" nodeType="withEffect">
                                  <p:stCondLst>
                                    <p:cond delay="0"/>
                                  </p:stCondLst>
                                  <p:childTnLst>
                                    <p:anim calcmode="lin" valueType="num">
                                      <p:cBhvr additive="base">
                                        <p:cTn id="938" dur="3500"/>
                                        <p:tgtEl>
                                          <p:spTgt spid="90"/>
                                        </p:tgtEl>
                                        <p:attrNameLst>
                                          <p:attrName>ppt_x</p:attrName>
                                        </p:attrNameLst>
                                      </p:cBhvr>
                                      <p:tavLst>
                                        <p:tav tm="0">
                                          <p:val>
                                            <p:strVal val="ppt_x"/>
                                          </p:val>
                                        </p:tav>
                                        <p:tav tm="100000">
                                          <p:val>
                                            <p:strVal val="ppt_x"/>
                                          </p:val>
                                        </p:tav>
                                      </p:tavLst>
                                    </p:anim>
                                    <p:anim calcmode="lin" valueType="num">
                                      <p:cBhvr additive="base">
                                        <p:cTn id="939" dur="3500"/>
                                        <p:tgtEl>
                                          <p:spTgt spid="90"/>
                                        </p:tgtEl>
                                        <p:attrNameLst>
                                          <p:attrName>ppt_y</p:attrName>
                                        </p:attrNameLst>
                                      </p:cBhvr>
                                      <p:tavLst>
                                        <p:tav tm="0">
                                          <p:val>
                                            <p:strVal val="ppt_y"/>
                                          </p:val>
                                        </p:tav>
                                        <p:tav tm="100000">
                                          <p:val>
                                            <p:strVal val="1+ppt_h/2"/>
                                          </p:val>
                                        </p:tav>
                                      </p:tavLst>
                                    </p:anim>
                                    <p:set>
                                      <p:cBhvr>
                                        <p:cTn id="940" dur="1" fill="hold">
                                          <p:stCondLst>
                                            <p:cond delay="3499"/>
                                          </p:stCondLst>
                                        </p:cTn>
                                        <p:tgtEl>
                                          <p:spTgt spid="90"/>
                                        </p:tgtEl>
                                        <p:attrNameLst>
                                          <p:attrName>style.visibility</p:attrName>
                                        </p:attrNameLst>
                                      </p:cBhvr>
                                      <p:to>
                                        <p:strVal val="hidden"/>
                                      </p:to>
                                    </p:set>
                                  </p:childTnLst>
                                </p:cTn>
                              </p:par>
                              <p:par>
                                <p:cTn id="941" presetID="2" presetClass="exit" presetSubtype="4" fill="hold" grpId="2" nodeType="withEffect">
                                  <p:stCondLst>
                                    <p:cond delay="0"/>
                                  </p:stCondLst>
                                  <p:childTnLst>
                                    <p:anim calcmode="lin" valueType="num">
                                      <p:cBhvr additive="base">
                                        <p:cTn id="942" dur="3500"/>
                                        <p:tgtEl>
                                          <p:spTgt spid="91"/>
                                        </p:tgtEl>
                                        <p:attrNameLst>
                                          <p:attrName>ppt_x</p:attrName>
                                        </p:attrNameLst>
                                      </p:cBhvr>
                                      <p:tavLst>
                                        <p:tav tm="0">
                                          <p:val>
                                            <p:strVal val="ppt_x"/>
                                          </p:val>
                                        </p:tav>
                                        <p:tav tm="100000">
                                          <p:val>
                                            <p:strVal val="ppt_x"/>
                                          </p:val>
                                        </p:tav>
                                      </p:tavLst>
                                    </p:anim>
                                    <p:anim calcmode="lin" valueType="num">
                                      <p:cBhvr additive="base">
                                        <p:cTn id="943" dur="3500"/>
                                        <p:tgtEl>
                                          <p:spTgt spid="91"/>
                                        </p:tgtEl>
                                        <p:attrNameLst>
                                          <p:attrName>ppt_y</p:attrName>
                                        </p:attrNameLst>
                                      </p:cBhvr>
                                      <p:tavLst>
                                        <p:tav tm="0">
                                          <p:val>
                                            <p:strVal val="ppt_y"/>
                                          </p:val>
                                        </p:tav>
                                        <p:tav tm="100000">
                                          <p:val>
                                            <p:strVal val="1+ppt_h/2"/>
                                          </p:val>
                                        </p:tav>
                                      </p:tavLst>
                                    </p:anim>
                                    <p:set>
                                      <p:cBhvr>
                                        <p:cTn id="944" dur="1" fill="hold">
                                          <p:stCondLst>
                                            <p:cond delay="3499"/>
                                          </p:stCondLst>
                                        </p:cTn>
                                        <p:tgtEl>
                                          <p:spTgt spid="91"/>
                                        </p:tgtEl>
                                        <p:attrNameLst>
                                          <p:attrName>style.visibility</p:attrName>
                                        </p:attrNameLst>
                                      </p:cBhvr>
                                      <p:to>
                                        <p:strVal val="hidden"/>
                                      </p:to>
                                    </p:set>
                                  </p:childTnLst>
                                </p:cTn>
                              </p:par>
                              <p:par>
                                <p:cTn id="945" presetID="2" presetClass="exit" presetSubtype="4" fill="hold" grpId="2" nodeType="withEffect">
                                  <p:stCondLst>
                                    <p:cond delay="0"/>
                                  </p:stCondLst>
                                  <p:childTnLst>
                                    <p:anim calcmode="lin" valueType="num">
                                      <p:cBhvr additive="base">
                                        <p:cTn id="946" dur="3500"/>
                                        <p:tgtEl>
                                          <p:spTgt spid="92"/>
                                        </p:tgtEl>
                                        <p:attrNameLst>
                                          <p:attrName>ppt_x</p:attrName>
                                        </p:attrNameLst>
                                      </p:cBhvr>
                                      <p:tavLst>
                                        <p:tav tm="0">
                                          <p:val>
                                            <p:strVal val="ppt_x"/>
                                          </p:val>
                                        </p:tav>
                                        <p:tav tm="100000">
                                          <p:val>
                                            <p:strVal val="ppt_x"/>
                                          </p:val>
                                        </p:tav>
                                      </p:tavLst>
                                    </p:anim>
                                    <p:anim calcmode="lin" valueType="num">
                                      <p:cBhvr additive="base">
                                        <p:cTn id="947" dur="3500"/>
                                        <p:tgtEl>
                                          <p:spTgt spid="92"/>
                                        </p:tgtEl>
                                        <p:attrNameLst>
                                          <p:attrName>ppt_y</p:attrName>
                                        </p:attrNameLst>
                                      </p:cBhvr>
                                      <p:tavLst>
                                        <p:tav tm="0">
                                          <p:val>
                                            <p:strVal val="ppt_y"/>
                                          </p:val>
                                        </p:tav>
                                        <p:tav tm="100000">
                                          <p:val>
                                            <p:strVal val="1+ppt_h/2"/>
                                          </p:val>
                                        </p:tav>
                                      </p:tavLst>
                                    </p:anim>
                                    <p:set>
                                      <p:cBhvr>
                                        <p:cTn id="948" dur="1" fill="hold">
                                          <p:stCondLst>
                                            <p:cond delay="3499"/>
                                          </p:stCondLst>
                                        </p:cTn>
                                        <p:tgtEl>
                                          <p:spTgt spid="92"/>
                                        </p:tgtEl>
                                        <p:attrNameLst>
                                          <p:attrName>style.visibility</p:attrName>
                                        </p:attrNameLst>
                                      </p:cBhvr>
                                      <p:to>
                                        <p:strVal val="hidden"/>
                                      </p:to>
                                    </p:set>
                                  </p:childTnLst>
                                </p:cTn>
                              </p:par>
                              <p:par>
                                <p:cTn id="949" presetID="2" presetClass="exit" presetSubtype="4" fill="hold" grpId="2" nodeType="withEffect">
                                  <p:stCondLst>
                                    <p:cond delay="0"/>
                                  </p:stCondLst>
                                  <p:childTnLst>
                                    <p:anim calcmode="lin" valueType="num">
                                      <p:cBhvr additive="base">
                                        <p:cTn id="950" dur="3500"/>
                                        <p:tgtEl>
                                          <p:spTgt spid="93"/>
                                        </p:tgtEl>
                                        <p:attrNameLst>
                                          <p:attrName>ppt_x</p:attrName>
                                        </p:attrNameLst>
                                      </p:cBhvr>
                                      <p:tavLst>
                                        <p:tav tm="0">
                                          <p:val>
                                            <p:strVal val="ppt_x"/>
                                          </p:val>
                                        </p:tav>
                                        <p:tav tm="100000">
                                          <p:val>
                                            <p:strVal val="ppt_x"/>
                                          </p:val>
                                        </p:tav>
                                      </p:tavLst>
                                    </p:anim>
                                    <p:anim calcmode="lin" valueType="num">
                                      <p:cBhvr additive="base">
                                        <p:cTn id="951" dur="3500"/>
                                        <p:tgtEl>
                                          <p:spTgt spid="93"/>
                                        </p:tgtEl>
                                        <p:attrNameLst>
                                          <p:attrName>ppt_y</p:attrName>
                                        </p:attrNameLst>
                                      </p:cBhvr>
                                      <p:tavLst>
                                        <p:tav tm="0">
                                          <p:val>
                                            <p:strVal val="ppt_y"/>
                                          </p:val>
                                        </p:tav>
                                        <p:tav tm="100000">
                                          <p:val>
                                            <p:strVal val="1+ppt_h/2"/>
                                          </p:val>
                                        </p:tav>
                                      </p:tavLst>
                                    </p:anim>
                                    <p:set>
                                      <p:cBhvr>
                                        <p:cTn id="952" dur="1" fill="hold">
                                          <p:stCondLst>
                                            <p:cond delay="3499"/>
                                          </p:stCondLst>
                                        </p:cTn>
                                        <p:tgtEl>
                                          <p:spTgt spid="93"/>
                                        </p:tgtEl>
                                        <p:attrNameLst>
                                          <p:attrName>style.visibility</p:attrName>
                                        </p:attrNameLst>
                                      </p:cBhvr>
                                      <p:to>
                                        <p:strVal val="hidden"/>
                                      </p:to>
                                    </p:set>
                                  </p:childTnLst>
                                </p:cTn>
                              </p:par>
                              <p:par>
                                <p:cTn id="953" presetID="2" presetClass="exit" presetSubtype="4" fill="hold" grpId="2" nodeType="withEffect">
                                  <p:stCondLst>
                                    <p:cond delay="0"/>
                                  </p:stCondLst>
                                  <p:childTnLst>
                                    <p:anim calcmode="lin" valueType="num">
                                      <p:cBhvr additive="base">
                                        <p:cTn id="954" dur="3500"/>
                                        <p:tgtEl>
                                          <p:spTgt spid="94"/>
                                        </p:tgtEl>
                                        <p:attrNameLst>
                                          <p:attrName>ppt_x</p:attrName>
                                        </p:attrNameLst>
                                      </p:cBhvr>
                                      <p:tavLst>
                                        <p:tav tm="0">
                                          <p:val>
                                            <p:strVal val="ppt_x"/>
                                          </p:val>
                                        </p:tav>
                                        <p:tav tm="100000">
                                          <p:val>
                                            <p:strVal val="ppt_x"/>
                                          </p:val>
                                        </p:tav>
                                      </p:tavLst>
                                    </p:anim>
                                    <p:anim calcmode="lin" valueType="num">
                                      <p:cBhvr additive="base">
                                        <p:cTn id="955" dur="3500"/>
                                        <p:tgtEl>
                                          <p:spTgt spid="94"/>
                                        </p:tgtEl>
                                        <p:attrNameLst>
                                          <p:attrName>ppt_y</p:attrName>
                                        </p:attrNameLst>
                                      </p:cBhvr>
                                      <p:tavLst>
                                        <p:tav tm="0">
                                          <p:val>
                                            <p:strVal val="ppt_y"/>
                                          </p:val>
                                        </p:tav>
                                        <p:tav tm="100000">
                                          <p:val>
                                            <p:strVal val="1+ppt_h/2"/>
                                          </p:val>
                                        </p:tav>
                                      </p:tavLst>
                                    </p:anim>
                                    <p:set>
                                      <p:cBhvr>
                                        <p:cTn id="956" dur="1" fill="hold">
                                          <p:stCondLst>
                                            <p:cond delay="3499"/>
                                          </p:stCondLst>
                                        </p:cTn>
                                        <p:tgtEl>
                                          <p:spTgt spid="94"/>
                                        </p:tgtEl>
                                        <p:attrNameLst>
                                          <p:attrName>style.visibility</p:attrName>
                                        </p:attrNameLst>
                                      </p:cBhvr>
                                      <p:to>
                                        <p:strVal val="hidden"/>
                                      </p:to>
                                    </p:set>
                                  </p:childTnLst>
                                </p:cTn>
                              </p:par>
                              <p:par>
                                <p:cTn id="957" presetID="2" presetClass="exit" presetSubtype="4" fill="hold" grpId="2" nodeType="withEffect">
                                  <p:stCondLst>
                                    <p:cond delay="0"/>
                                  </p:stCondLst>
                                  <p:childTnLst>
                                    <p:anim calcmode="lin" valueType="num">
                                      <p:cBhvr additive="base">
                                        <p:cTn id="958" dur="3500"/>
                                        <p:tgtEl>
                                          <p:spTgt spid="95"/>
                                        </p:tgtEl>
                                        <p:attrNameLst>
                                          <p:attrName>ppt_x</p:attrName>
                                        </p:attrNameLst>
                                      </p:cBhvr>
                                      <p:tavLst>
                                        <p:tav tm="0">
                                          <p:val>
                                            <p:strVal val="ppt_x"/>
                                          </p:val>
                                        </p:tav>
                                        <p:tav tm="100000">
                                          <p:val>
                                            <p:strVal val="ppt_x"/>
                                          </p:val>
                                        </p:tav>
                                      </p:tavLst>
                                    </p:anim>
                                    <p:anim calcmode="lin" valueType="num">
                                      <p:cBhvr additive="base">
                                        <p:cTn id="959" dur="3500"/>
                                        <p:tgtEl>
                                          <p:spTgt spid="95"/>
                                        </p:tgtEl>
                                        <p:attrNameLst>
                                          <p:attrName>ppt_y</p:attrName>
                                        </p:attrNameLst>
                                      </p:cBhvr>
                                      <p:tavLst>
                                        <p:tav tm="0">
                                          <p:val>
                                            <p:strVal val="ppt_y"/>
                                          </p:val>
                                        </p:tav>
                                        <p:tav tm="100000">
                                          <p:val>
                                            <p:strVal val="1+ppt_h/2"/>
                                          </p:val>
                                        </p:tav>
                                      </p:tavLst>
                                    </p:anim>
                                    <p:set>
                                      <p:cBhvr>
                                        <p:cTn id="960" dur="1" fill="hold">
                                          <p:stCondLst>
                                            <p:cond delay="3499"/>
                                          </p:stCondLst>
                                        </p:cTn>
                                        <p:tgtEl>
                                          <p:spTgt spid="95"/>
                                        </p:tgtEl>
                                        <p:attrNameLst>
                                          <p:attrName>style.visibility</p:attrName>
                                        </p:attrNameLst>
                                      </p:cBhvr>
                                      <p:to>
                                        <p:strVal val="hidden"/>
                                      </p:to>
                                    </p:set>
                                  </p:childTnLst>
                                </p:cTn>
                              </p:par>
                              <p:par>
                                <p:cTn id="961" presetID="2" presetClass="exit" presetSubtype="4" fill="hold" grpId="2" nodeType="withEffect">
                                  <p:stCondLst>
                                    <p:cond delay="0"/>
                                  </p:stCondLst>
                                  <p:childTnLst>
                                    <p:anim calcmode="lin" valueType="num">
                                      <p:cBhvr additive="base">
                                        <p:cTn id="962" dur="3500"/>
                                        <p:tgtEl>
                                          <p:spTgt spid="96"/>
                                        </p:tgtEl>
                                        <p:attrNameLst>
                                          <p:attrName>ppt_x</p:attrName>
                                        </p:attrNameLst>
                                      </p:cBhvr>
                                      <p:tavLst>
                                        <p:tav tm="0">
                                          <p:val>
                                            <p:strVal val="ppt_x"/>
                                          </p:val>
                                        </p:tav>
                                        <p:tav tm="100000">
                                          <p:val>
                                            <p:strVal val="ppt_x"/>
                                          </p:val>
                                        </p:tav>
                                      </p:tavLst>
                                    </p:anim>
                                    <p:anim calcmode="lin" valueType="num">
                                      <p:cBhvr additive="base">
                                        <p:cTn id="963" dur="3500"/>
                                        <p:tgtEl>
                                          <p:spTgt spid="96"/>
                                        </p:tgtEl>
                                        <p:attrNameLst>
                                          <p:attrName>ppt_y</p:attrName>
                                        </p:attrNameLst>
                                      </p:cBhvr>
                                      <p:tavLst>
                                        <p:tav tm="0">
                                          <p:val>
                                            <p:strVal val="ppt_y"/>
                                          </p:val>
                                        </p:tav>
                                        <p:tav tm="100000">
                                          <p:val>
                                            <p:strVal val="1+ppt_h/2"/>
                                          </p:val>
                                        </p:tav>
                                      </p:tavLst>
                                    </p:anim>
                                    <p:set>
                                      <p:cBhvr>
                                        <p:cTn id="964" dur="1" fill="hold">
                                          <p:stCondLst>
                                            <p:cond delay="3499"/>
                                          </p:stCondLst>
                                        </p:cTn>
                                        <p:tgtEl>
                                          <p:spTgt spid="96"/>
                                        </p:tgtEl>
                                        <p:attrNameLst>
                                          <p:attrName>style.visibility</p:attrName>
                                        </p:attrNameLst>
                                      </p:cBhvr>
                                      <p:to>
                                        <p:strVal val="hidden"/>
                                      </p:to>
                                    </p:set>
                                  </p:childTnLst>
                                </p:cTn>
                              </p:par>
                              <p:par>
                                <p:cTn id="965" presetID="2" presetClass="exit" presetSubtype="4" fill="hold" grpId="2" nodeType="withEffect">
                                  <p:stCondLst>
                                    <p:cond delay="0"/>
                                  </p:stCondLst>
                                  <p:childTnLst>
                                    <p:anim calcmode="lin" valueType="num">
                                      <p:cBhvr additive="base">
                                        <p:cTn id="966" dur="3500"/>
                                        <p:tgtEl>
                                          <p:spTgt spid="97"/>
                                        </p:tgtEl>
                                        <p:attrNameLst>
                                          <p:attrName>ppt_x</p:attrName>
                                        </p:attrNameLst>
                                      </p:cBhvr>
                                      <p:tavLst>
                                        <p:tav tm="0">
                                          <p:val>
                                            <p:strVal val="ppt_x"/>
                                          </p:val>
                                        </p:tav>
                                        <p:tav tm="100000">
                                          <p:val>
                                            <p:strVal val="ppt_x"/>
                                          </p:val>
                                        </p:tav>
                                      </p:tavLst>
                                    </p:anim>
                                    <p:anim calcmode="lin" valueType="num">
                                      <p:cBhvr additive="base">
                                        <p:cTn id="967" dur="3500"/>
                                        <p:tgtEl>
                                          <p:spTgt spid="97"/>
                                        </p:tgtEl>
                                        <p:attrNameLst>
                                          <p:attrName>ppt_y</p:attrName>
                                        </p:attrNameLst>
                                      </p:cBhvr>
                                      <p:tavLst>
                                        <p:tav tm="0">
                                          <p:val>
                                            <p:strVal val="ppt_y"/>
                                          </p:val>
                                        </p:tav>
                                        <p:tav tm="100000">
                                          <p:val>
                                            <p:strVal val="1+ppt_h/2"/>
                                          </p:val>
                                        </p:tav>
                                      </p:tavLst>
                                    </p:anim>
                                    <p:set>
                                      <p:cBhvr>
                                        <p:cTn id="968" dur="1" fill="hold">
                                          <p:stCondLst>
                                            <p:cond delay="3499"/>
                                          </p:stCondLst>
                                        </p:cTn>
                                        <p:tgtEl>
                                          <p:spTgt spid="97"/>
                                        </p:tgtEl>
                                        <p:attrNameLst>
                                          <p:attrName>style.visibility</p:attrName>
                                        </p:attrNameLst>
                                      </p:cBhvr>
                                      <p:to>
                                        <p:strVal val="hidden"/>
                                      </p:to>
                                    </p:set>
                                  </p:childTnLst>
                                </p:cTn>
                              </p:par>
                              <p:par>
                                <p:cTn id="969" presetID="2" presetClass="exit" presetSubtype="4" fill="hold" grpId="2" nodeType="withEffect">
                                  <p:stCondLst>
                                    <p:cond delay="0"/>
                                  </p:stCondLst>
                                  <p:childTnLst>
                                    <p:anim calcmode="lin" valueType="num">
                                      <p:cBhvr additive="base">
                                        <p:cTn id="970" dur="3500"/>
                                        <p:tgtEl>
                                          <p:spTgt spid="98"/>
                                        </p:tgtEl>
                                        <p:attrNameLst>
                                          <p:attrName>ppt_x</p:attrName>
                                        </p:attrNameLst>
                                      </p:cBhvr>
                                      <p:tavLst>
                                        <p:tav tm="0">
                                          <p:val>
                                            <p:strVal val="ppt_x"/>
                                          </p:val>
                                        </p:tav>
                                        <p:tav tm="100000">
                                          <p:val>
                                            <p:strVal val="ppt_x"/>
                                          </p:val>
                                        </p:tav>
                                      </p:tavLst>
                                    </p:anim>
                                    <p:anim calcmode="lin" valueType="num">
                                      <p:cBhvr additive="base">
                                        <p:cTn id="971" dur="3500"/>
                                        <p:tgtEl>
                                          <p:spTgt spid="98"/>
                                        </p:tgtEl>
                                        <p:attrNameLst>
                                          <p:attrName>ppt_y</p:attrName>
                                        </p:attrNameLst>
                                      </p:cBhvr>
                                      <p:tavLst>
                                        <p:tav tm="0">
                                          <p:val>
                                            <p:strVal val="ppt_y"/>
                                          </p:val>
                                        </p:tav>
                                        <p:tav tm="100000">
                                          <p:val>
                                            <p:strVal val="1+ppt_h/2"/>
                                          </p:val>
                                        </p:tav>
                                      </p:tavLst>
                                    </p:anim>
                                    <p:set>
                                      <p:cBhvr>
                                        <p:cTn id="972" dur="1" fill="hold">
                                          <p:stCondLst>
                                            <p:cond delay="3499"/>
                                          </p:stCondLst>
                                        </p:cTn>
                                        <p:tgtEl>
                                          <p:spTgt spid="98"/>
                                        </p:tgtEl>
                                        <p:attrNameLst>
                                          <p:attrName>style.visibility</p:attrName>
                                        </p:attrNameLst>
                                      </p:cBhvr>
                                      <p:to>
                                        <p:strVal val="hidden"/>
                                      </p:to>
                                    </p:set>
                                  </p:childTnLst>
                                </p:cTn>
                              </p:par>
                              <p:par>
                                <p:cTn id="973" presetID="2" presetClass="exit" presetSubtype="4" fill="hold" grpId="2" nodeType="withEffect">
                                  <p:stCondLst>
                                    <p:cond delay="0"/>
                                  </p:stCondLst>
                                  <p:childTnLst>
                                    <p:anim calcmode="lin" valueType="num">
                                      <p:cBhvr additive="base">
                                        <p:cTn id="974" dur="3500"/>
                                        <p:tgtEl>
                                          <p:spTgt spid="99"/>
                                        </p:tgtEl>
                                        <p:attrNameLst>
                                          <p:attrName>ppt_x</p:attrName>
                                        </p:attrNameLst>
                                      </p:cBhvr>
                                      <p:tavLst>
                                        <p:tav tm="0">
                                          <p:val>
                                            <p:strVal val="ppt_x"/>
                                          </p:val>
                                        </p:tav>
                                        <p:tav tm="100000">
                                          <p:val>
                                            <p:strVal val="ppt_x"/>
                                          </p:val>
                                        </p:tav>
                                      </p:tavLst>
                                    </p:anim>
                                    <p:anim calcmode="lin" valueType="num">
                                      <p:cBhvr additive="base">
                                        <p:cTn id="975" dur="3500"/>
                                        <p:tgtEl>
                                          <p:spTgt spid="99"/>
                                        </p:tgtEl>
                                        <p:attrNameLst>
                                          <p:attrName>ppt_y</p:attrName>
                                        </p:attrNameLst>
                                      </p:cBhvr>
                                      <p:tavLst>
                                        <p:tav tm="0">
                                          <p:val>
                                            <p:strVal val="ppt_y"/>
                                          </p:val>
                                        </p:tav>
                                        <p:tav tm="100000">
                                          <p:val>
                                            <p:strVal val="1+ppt_h/2"/>
                                          </p:val>
                                        </p:tav>
                                      </p:tavLst>
                                    </p:anim>
                                    <p:set>
                                      <p:cBhvr>
                                        <p:cTn id="976" dur="1" fill="hold">
                                          <p:stCondLst>
                                            <p:cond delay="3499"/>
                                          </p:stCondLst>
                                        </p:cTn>
                                        <p:tgtEl>
                                          <p:spTgt spid="99"/>
                                        </p:tgtEl>
                                        <p:attrNameLst>
                                          <p:attrName>style.visibility</p:attrName>
                                        </p:attrNameLst>
                                      </p:cBhvr>
                                      <p:to>
                                        <p:strVal val="hidden"/>
                                      </p:to>
                                    </p:set>
                                  </p:childTnLst>
                                </p:cTn>
                              </p:par>
                              <p:par>
                                <p:cTn id="977" presetID="2" presetClass="exit" presetSubtype="4" fill="hold" grpId="2" nodeType="withEffect">
                                  <p:stCondLst>
                                    <p:cond delay="0"/>
                                  </p:stCondLst>
                                  <p:childTnLst>
                                    <p:anim calcmode="lin" valueType="num">
                                      <p:cBhvr additive="base">
                                        <p:cTn id="978" dur="3500"/>
                                        <p:tgtEl>
                                          <p:spTgt spid="100"/>
                                        </p:tgtEl>
                                        <p:attrNameLst>
                                          <p:attrName>ppt_x</p:attrName>
                                        </p:attrNameLst>
                                      </p:cBhvr>
                                      <p:tavLst>
                                        <p:tav tm="0">
                                          <p:val>
                                            <p:strVal val="ppt_x"/>
                                          </p:val>
                                        </p:tav>
                                        <p:tav tm="100000">
                                          <p:val>
                                            <p:strVal val="ppt_x"/>
                                          </p:val>
                                        </p:tav>
                                      </p:tavLst>
                                    </p:anim>
                                    <p:anim calcmode="lin" valueType="num">
                                      <p:cBhvr additive="base">
                                        <p:cTn id="979" dur="3500"/>
                                        <p:tgtEl>
                                          <p:spTgt spid="100"/>
                                        </p:tgtEl>
                                        <p:attrNameLst>
                                          <p:attrName>ppt_y</p:attrName>
                                        </p:attrNameLst>
                                      </p:cBhvr>
                                      <p:tavLst>
                                        <p:tav tm="0">
                                          <p:val>
                                            <p:strVal val="ppt_y"/>
                                          </p:val>
                                        </p:tav>
                                        <p:tav tm="100000">
                                          <p:val>
                                            <p:strVal val="1+ppt_h/2"/>
                                          </p:val>
                                        </p:tav>
                                      </p:tavLst>
                                    </p:anim>
                                    <p:set>
                                      <p:cBhvr>
                                        <p:cTn id="980" dur="1" fill="hold">
                                          <p:stCondLst>
                                            <p:cond delay="3499"/>
                                          </p:stCondLst>
                                        </p:cTn>
                                        <p:tgtEl>
                                          <p:spTgt spid="100"/>
                                        </p:tgtEl>
                                        <p:attrNameLst>
                                          <p:attrName>style.visibility</p:attrName>
                                        </p:attrNameLst>
                                      </p:cBhvr>
                                      <p:to>
                                        <p:strVal val="hidden"/>
                                      </p:to>
                                    </p:set>
                                  </p:childTnLst>
                                </p:cTn>
                              </p:par>
                              <p:par>
                                <p:cTn id="981" presetID="2" presetClass="exit" presetSubtype="4" fill="hold" grpId="2" nodeType="withEffect">
                                  <p:stCondLst>
                                    <p:cond delay="0"/>
                                  </p:stCondLst>
                                  <p:childTnLst>
                                    <p:anim calcmode="lin" valueType="num">
                                      <p:cBhvr additive="base">
                                        <p:cTn id="982" dur="3500"/>
                                        <p:tgtEl>
                                          <p:spTgt spid="101"/>
                                        </p:tgtEl>
                                        <p:attrNameLst>
                                          <p:attrName>ppt_x</p:attrName>
                                        </p:attrNameLst>
                                      </p:cBhvr>
                                      <p:tavLst>
                                        <p:tav tm="0">
                                          <p:val>
                                            <p:strVal val="ppt_x"/>
                                          </p:val>
                                        </p:tav>
                                        <p:tav tm="100000">
                                          <p:val>
                                            <p:strVal val="ppt_x"/>
                                          </p:val>
                                        </p:tav>
                                      </p:tavLst>
                                    </p:anim>
                                    <p:anim calcmode="lin" valueType="num">
                                      <p:cBhvr additive="base">
                                        <p:cTn id="983" dur="3500"/>
                                        <p:tgtEl>
                                          <p:spTgt spid="101"/>
                                        </p:tgtEl>
                                        <p:attrNameLst>
                                          <p:attrName>ppt_y</p:attrName>
                                        </p:attrNameLst>
                                      </p:cBhvr>
                                      <p:tavLst>
                                        <p:tav tm="0">
                                          <p:val>
                                            <p:strVal val="ppt_y"/>
                                          </p:val>
                                        </p:tav>
                                        <p:tav tm="100000">
                                          <p:val>
                                            <p:strVal val="1+ppt_h/2"/>
                                          </p:val>
                                        </p:tav>
                                      </p:tavLst>
                                    </p:anim>
                                    <p:set>
                                      <p:cBhvr>
                                        <p:cTn id="984" dur="1" fill="hold">
                                          <p:stCondLst>
                                            <p:cond delay="3499"/>
                                          </p:stCondLst>
                                        </p:cTn>
                                        <p:tgtEl>
                                          <p:spTgt spid="101"/>
                                        </p:tgtEl>
                                        <p:attrNameLst>
                                          <p:attrName>style.visibility</p:attrName>
                                        </p:attrNameLst>
                                      </p:cBhvr>
                                      <p:to>
                                        <p:strVal val="hidden"/>
                                      </p:to>
                                    </p:set>
                                  </p:childTnLst>
                                </p:cTn>
                              </p:par>
                              <p:par>
                                <p:cTn id="985" presetID="13" presetClass="exit" presetSubtype="32" fill="hold" grpId="3" nodeType="withEffect">
                                  <p:stCondLst>
                                    <p:cond delay="0"/>
                                  </p:stCondLst>
                                  <p:childTnLst>
                                    <p:animEffect transition="out" filter="plus(out)">
                                      <p:cBhvr>
                                        <p:cTn id="986" dur="7000"/>
                                        <p:tgtEl>
                                          <p:spTgt spid="88"/>
                                        </p:tgtEl>
                                      </p:cBhvr>
                                    </p:animEffect>
                                    <p:set>
                                      <p:cBhvr>
                                        <p:cTn id="987" dur="1" fill="hold">
                                          <p:stCondLst>
                                            <p:cond delay="6999"/>
                                          </p:stCondLst>
                                        </p:cTn>
                                        <p:tgtEl>
                                          <p:spTgt spid="88"/>
                                        </p:tgtEl>
                                        <p:attrNameLst>
                                          <p:attrName>style.visibility</p:attrName>
                                        </p:attrNameLst>
                                      </p:cBhvr>
                                      <p:to>
                                        <p:strVal val="hidden"/>
                                      </p:to>
                                    </p:set>
                                  </p:childTnLst>
                                </p:cTn>
                              </p:par>
                              <p:par>
                                <p:cTn id="988" presetID="13" presetClass="exit" presetSubtype="32" fill="hold" grpId="3" nodeType="withEffect">
                                  <p:stCondLst>
                                    <p:cond delay="0"/>
                                  </p:stCondLst>
                                  <p:childTnLst>
                                    <p:animEffect transition="out" filter="plus(out)">
                                      <p:cBhvr>
                                        <p:cTn id="989" dur="7000"/>
                                        <p:tgtEl>
                                          <p:spTgt spid="89"/>
                                        </p:tgtEl>
                                      </p:cBhvr>
                                    </p:animEffect>
                                    <p:set>
                                      <p:cBhvr>
                                        <p:cTn id="990" dur="1" fill="hold">
                                          <p:stCondLst>
                                            <p:cond delay="6999"/>
                                          </p:stCondLst>
                                        </p:cTn>
                                        <p:tgtEl>
                                          <p:spTgt spid="89"/>
                                        </p:tgtEl>
                                        <p:attrNameLst>
                                          <p:attrName>style.visibility</p:attrName>
                                        </p:attrNameLst>
                                      </p:cBhvr>
                                      <p:to>
                                        <p:strVal val="hidden"/>
                                      </p:to>
                                    </p:set>
                                  </p:childTnLst>
                                </p:cTn>
                              </p:par>
                              <p:par>
                                <p:cTn id="991" presetID="13" presetClass="exit" presetSubtype="32" fill="hold" grpId="3" nodeType="withEffect">
                                  <p:stCondLst>
                                    <p:cond delay="0"/>
                                  </p:stCondLst>
                                  <p:childTnLst>
                                    <p:animEffect transition="out" filter="plus(out)">
                                      <p:cBhvr>
                                        <p:cTn id="992" dur="7000"/>
                                        <p:tgtEl>
                                          <p:spTgt spid="90"/>
                                        </p:tgtEl>
                                      </p:cBhvr>
                                    </p:animEffect>
                                    <p:set>
                                      <p:cBhvr>
                                        <p:cTn id="993" dur="1" fill="hold">
                                          <p:stCondLst>
                                            <p:cond delay="6999"/>
                                          </p:stCondLst>
                                        </p:cTn>
                                        <p:tgtEl>
                                          <p:spTgt spid="90"/>
                                        </p:tgtEl>
                                        <p:attrNameLst>
                                          <p:attrName>style.visibility</p:attrName>
                                        </p:attrNameLst>
                                      </p:cBhvr>
                                      <p:to>
                                        <p:strVal val="hidden"/>
                                      </p:to>
                                    </p:set>
                                  </p:childTnLst>
                                </p:cTn>
                              </p:par>
                              <p:par>
                                <p:cTn id="994" presetID="13" presetClass="exit" presetSubtype="32" fill="hold" grpId="3" nodeType="withEffect">
                                  <p:stCondLst>
                                    <p:cond delay="0"/>
                                  </p:stCondLst>
                                  <p:childTnLst>
                                    <p:animEffect transition="out" filter="plus(out)">
                                      <p:cBhvr>
                                        <p:cTn id="995" dur="7000"/>
                                        <p:tgtEl>
                                          <p:spTgt spid="91"/>
                                        </p:tgtEl>
                                      </p:cBhvr>
                                    </p:animEffect>
                                    <p:set>
                                      <p:cBhvr>
                                        <p:cTn id="996" dur="1" fill="hold">
                                          <p:stCondLst>
                                            <p:cond delay="6999"/>
                                          </p:stCondLst>
                                        </p:cTn>
                                        <p:tgtEl>
                                          <p:spTgt spid="91"/>
                                        </p:tgtEl>
                                        <p:attrNameLst>
                                          <p:attrName>style.visibility</p:attrName>
                                        </p:attrNameLst>
                                      </p:cBhvr>
                                      <p:to>
                                        <p:strVal val="hidden"/>
                                      </p:to>
                                    </p:set>
                                  </p:childTnLst>
                                </p:cTn>
                              </p:par>
                              <p:par>
                                <p:cTn id="997" presetID="13" presetClass="exit" presetSubtype="32" fill="hold" grpId="3" nodeType="withEffect">
                                  <p:stCondLst>
                                    <p:cond delay="0"/>
                                  </p:stCondLst>
                                  <p:childTnLst>
                                    <p:animEffect transition="out" filter="plus(out)">
                                      <p:cBhvr>
                                        <p:cTn id="998" dur="7000"/>
                                        <p:tgtEl>
                                          <p:spTgt spid="92"/>
                                        </p:tgtEl>
                                      </p:cBhvr>
                                    </p:animEffect>
                                    <p:set>
                                      <p:cBhvr>
                                        <p:cTn id="999" dur="1" fill="hold">
                                          <p:stCondLst>
                                            <p:cond delay="6999"/>
                                          </p:stCondLst>
                                        </p:cTn>
                                        <p:tgtEl>
                                          <p:spTgt spid="92"/>
                                        </p:tgtEl>
                                        <p:attrNameLst>
                                          <p:attrName>style.visibility</p:attrName>
                                        </p:attrNameLst>
                                      </p:cBhvr>
                                      <p:to>
                                        <p:strVal val="hidden"/>
                                      </p:to>
                                    </p:set>
                                  </p:childTnLst>
                                </p:cTn>
                              </p:par>
                              <p:par>
                                <p:cTn id="1000" presetID="13" presetClass="exit" presetSubtype="32" fill="hold" grpId="3" nodeType="withEffect">
                                  <p:stCondLst>
                                    <p:cond delay="0"/>
                                  </p:stCondLst>
                                  <p:childTnLst>
                                    <p:animEffect transition="out" filter="plus(out)">
                                      <p:cBhvr>
                                        <p:cTn id="1001" dur="7000"/>
                                        <p:tgtEl>
                                          <p:spTgt spid="93"/>
                                        </p:tgtEl>
                                      </p:cBhvr>
                                    </p:animEffect>
                                    <p:set>
                                      <p:cBhvr>
                                        <p:cTn id="1002" dur="1" fill="hold">
                                          <p:stCondLst>
                                            <p:cond delay="6999"/>
                                          </p:stCondLst>
                                        </p:cTn>
                                        <p:tgtEl>
                                          <p:spTgt spid="93"/>
                                        </p:tgtEl>
                                        <p:attrNameLst>
                                          <p:attrName>style.visibility</p:attrName>
                                        </p:attrNameLst>
                                      </p:cBhvr>
                                      <p:to>
                                        <p:strVal val="hidden"/>
                                      </p:to>
                                    </p:set>
                                  </p:childTnLst>
                                </p:cTn>
                              </p:par>
                              <p:par>
                                <p:cTn id="1003" presetID="13" presetClass="exit" presetSubtype="32" fill="hold" grpId="3" nodeType="withEffect">
                                  <p:stCondLst>
                                    <p:cond delay="0"/>
                                  </p:stCondLst>
                                  <p:childTnLst>
                                    <p:animEffect transition="out" filter="plus(out)">
                                      <p:cBhvr>
                                        <p:cTn id="1004" dur="7000"/>
                                        <p:tgtEl>
                                          <p:spTgt spid="94"/>
                                        </p:tgtEl>
                                      </p:cBhvr>
                                    </p:animEffect>
                                    <p:set>
                                      <p:cBhvr>
                                        <p:cTn id="1005" dur="1" fill="hold">
                                          <p:stCondLst>
                                            <p:cond delay="6999"/>
                                          </p:stCondLst>
                                        </p:cTn>
                                        <p:tgtEl>
                                          <p:spTgt spid="94"/>
                                        </p:tgtEl>
                                        <p:attrNameLst>
                                          <p:attrName>style.visibility</p:attrName>
                                        </p:attrNameLst>
                                      </p:cBhvr>
                                      <p:to>
                                        <p:strVal val="hidden"/>
                                      </p:to>
                                    </p:set>
                                  </p:childTnLst>
                                </p:cTn>
                              </p:par>
                              <p:par>
                                <p:cTn id="1006" presetID="13" presetClass="exit" presetSubtype="32" fill="hold" grpId="3" nodeType="withEffect">
                                  <p:stCondLst>
                                    <p:cond delay="0"/>
                                  </p:stCondLst>
                                  <p:childTnLst>
                                    <p:animEffect transition="out" filter="plus(out)">
                                      <p:cBhvr>
                                        <p:cTn id="1007" dur="7000"/>
                                        <p:tgtEl>
                                          <p:spTgt spid="95"/>
                                        </p:tgtEl>
                                      </p:cBhvr>
                                    </p:animEffect>
                                    <p:set>
                                      <p:cBhvr>
                                        <p:cTn id="1008" dur="1" fill="hold">
                                          <p:stCondLst>
                                            <p:cond delay="6999"/>
                                          </p:stCondLst>
                                        </p:cTn>
                                        <p:tgtEl>
                                          <p:spTgt spid="95"/>
                                        </p:tgtEl>
                                        <p:attrNameLst>
                                          <p:attrName>style.visibility</p:attrName>
                                        </p:attrNameLst>
                                      </p:cBhvr>
                                      <p:to>
                                        <p:strVal val="hidden"/>
                                      </p:to>
                                    </p:set>
                                  </p:childTnLst>
                                </p:cTn>
                              </p:par>
                              <p:par>
                                <p:cTn id="1009" presetID="13" presetClass="exit" presetSubtype="32" fill="hold" grpId="3" nodeType="withEffect">
                                  <p:stCondLst>
                                    <p:cond delay="0"/>
                                  </p:stCondLst>
                                  <p:childTnLst>
                                    <p:animEffect transition="out" filter="plus(out)">
                                      <p:cBhvr>
                                        <p:cTn id="1010" dur="7000"/>
                                        <p:tgtEl>
                                          <p:spTgt spid="96"/>
                                        </p:tgtEl>
                                      </p:cBhvr>
                                    </p:animEffect>
                                    <p:set>
                                      <p:cBhvr>
                                        <p:cTn id="1011" dur="1" fill="hold">
                                          <p:stCondLst>
                                            <p:cond delay="6999"/>
                                          </p:stCondLst>
                                        </p:cTn>
                                        <p:tgtEl>
                                          <p:spTgt spid="96"/>
                                        </p:tgtEl>
                                        <p:attrNameLst>
                                          <p:attrName>style.visibility</p:attrName>
                                        </p:attrNameLst>
                                      </p:cBhvr>
                                      <p:to>
                                        <p:strVal val="hidden"/>
                                      </p:to>
                                    </p:set>
                                  </p:childTnLst>
                                </p:cTn>
                              </p:par>
                              <p:par>
                                <p:cTn id="1012" presetID="13" presetClass="exit" presetSubtype="32" fill="hold" grpId="3" nodeType="withEffect">
                                  <p:stCondLst>
                                    <p:cond delay="0"/>
                                  </p:stCondLst>
                                  <p:childTnLst>
                                    <p:animEffect transition="out" filter="plus(out)">
                                      <p:cBhvr>
                                        <p:cTn id="1013" dur="7000"/>
                                        <p:tgtEl>
                                          <p:spTgt spid="97"/>
                                        </p:tgtEl>
                                      </p:cBhvr>
                                    </p:animEffect>
                                    <p:set>
                                      <p:cBhvr>
                                        <p:cTn id="1014" dur="1" fill="hold">
                                          <p:stCondLst>
                                            <p:cond delay="6999"/>
                                          </p:stCondLst>
                                        </p:cTn>
                                        <p:tgtEl>
                                          <p:spTgt spid="97"/>
                                        </p:tgtEl>
                                        <p:attrNameLst>
                                          <p:attrName>style.visibility</p:attrName>
                                        </p:attrNameLst>
                                      </p:cBhvr>
                                      <p:to>
                                        <p:strVal val="hidden"/>
                                      </p:to>
                                    </p:set>
                                  </p:childTnLst>
                                </p:cTn>
                              </p:par>
                              <p:par>
                                <p:cTn id="1015" presetID="13" presetClass="exit" presetSubtype="32" fill="hold" grpId="3" nodeType="withEffect">
                                  <p:stCondLst>
                                    <p:cond delay="0"/>
                                  </p:stCondLst>
                                  <p:childTnLst>
                                    <p:animEffect transition="out" filter="plus(out)">
                                      <p:cBhvr>
                                        <p:cTn id="1016" dur="7000"/>
                                        <p:tgtEl>
                                          <p:spTgt spid="98"/>
                                        </p:tgtEl>
                                      </p:cBhvr>
                                    </p:animEffect>
                                    <p:set>
                                      <p:cBhvr>
                                        <p:cTn id="1017" dur="1" fill="hold">
                                          <p:stCondLst>
                                            <p:cond delay="6999"/>
                                          </p:stCondLst>
                                        </p:cTn>
                                        <p:tgtEl>
                                          <p:spTgt spid="98"/>
                                        </p:tgtEl>
                                        <p:attrNameLst>
                                          <p:attrName>style.visibility</p:attrName>
                                        </p:attrNameLst>
                                      </p:cBhvr>
                                      <p:to>
                                        <p:strVal val="hidden"/>
                                      </p:to>
                                    </p:set>
                                  </p:childTnLst>
                                </p:cTn>
                              </p:par>
                              <p:par>
                                <p:cTn id="1018" presetID="13" presetClass="exit" presetSubtype="32" fill="hold" grpId="3" nodeType="withEffect">
                                  <p:stCondLst>
                                    <p:cond delay="0"/>
                                  </p:stCondLst>
                                  <p:childTnLst>
                                    <p:animEffect transition="out" filter="plus(out)">
                                      <p:cBhvr>
                                        <p:cTn id="1019" dur="7000"/>
                                        <p:tgtEl>
                                          <p:spTgt spid="99"/>
                                        </p:tgtEl>
                                      </p:cBhvr>
                                    </p:animEffect>
                                    <p:set>
                                      <p:cBhvr>
                                        <p:cTn id="1020" dur="1" fill="hold">
                                          <p:stCondLst>
                                            <p:cond delay="6999"/>
                                          </p:stCondLst>
                                        </p:cTn>
                                        <p:tgtEl>
                                          <p:spTgt spid="99"/>
                                        </p:tgtEl>
                                        <p:attrNameLst>
                                          <p:attrName>style.visibility</p:attrName>
                                        </p:attrNameLst>
                                      </p:cBhvr>
                                      <p:to>
                                        <p:strVal val="hidden"/>
                                      </p:to>
                                    </p:set>
                                  </p:childTnLst>
                                </p:cTn>
                              </p:par>
                              <p:par>
                                <p:cTn id="1021" presetID="13" presetClass="exit" presetSubtype="32" fill="hold" grpId="3" nodeType="withEffect">
                                  <p:stCondLst>
                                    <p:cond delay="0"/>
                                  </p:stCondLst>
                                  <p:childTnLst>
                                    <p:animEffect transition="out" filter="plus(out)">
                                      <p:cBhvr>
                                        <p:cTn id="1022" dur="7000"/>
                                        <p:tgtEl>
                                          <p:spTgt spid="100"/>
                                        </p:tgtEl>
                                      </p:cBhvr>
                                    </p:animEffect>
                                    <p:set>
                                      <p:cBhvr>
                                        <p:cTn id="1023" dur="1" fill="hold">
                                          <p:stCondLst>
                                            <p:cond delay="6999"/>
                                          </p:stCondLst>
                                        </p:cTn>
                                        <p:tgtEl>
                                          <p:spTgt spid="100"/>
                                        </p:tgtEl>
                                        <p:attrNameLst>
                                          <p:attrName>style.visibility</p:attrName>
                                        </p:attrNameLst>
                                      </p:cBhvr>
                                      <p:to>
                                        <p:strVal val="hidden"/>
                                      </p:to>
                                    </p:set>
                                  </p:childTnLst>
                                </p:cTn>
                              </p:par>
                              <p:par>
                                <p:cTn id="1024" presetID="13" presetClass="exit" presetSubtype="32" fill="hold" grpId="3" nodeType="withEffect">
                                  <p:stCondLst>
                                    <p:cond delay="0"/>
                                  </p:stCondLst>
                                  <p:childTnLst>
                                    <p:animEffect transition="out" filter="plus(out)">
                                      <p:cBhvr>
                                        <p:cTn id="1025" dur="7000"/>
                                        <p:tgtEl>
                                          <p:spTgt spid="101"/>
                                        </p:tgtEl>
                                      </p:cBhvr>
                                    </p:animEffect>
                                    <p:set>
                                      <p:cBhvr>
                                        <p:cTn id="1026" dur="1" fill="hold">
                                          <p:stCondLst>
                                            <p:cond delay="6999"/>
                                          </p:stCondLst>
                                        </p:cTn>
                                        <p:tgtEl>
                                          <p:spTgt spid="101"/>
                                        </p:tgtEl>
                                        <p:attrNameLst>
                                          <p:attrName>style.visibility</p:attrName>
                                        </p:attrNameLst>
                                      </p:cBhvr>
                                      <p:to>
                                        <p:strVal val="hidden"/>
                                      </p:to>
                                    </p:set>
                                  </p:childTnLst>
                                </p:cTn>
                              </p:par>
                              <p:par>
                                <p:cTn id="1027" presetID="2" presetClass="entr" presetSubtype="1" fill="hold" grpId="0" nodeType="withEffect">
                                  <p:stCondLst>
                                    <p:cond delay="0"/>
                                  </p:stCondLst>
                                  <p:childTnLst>
                                    <p:set>
                                      <p:cBhvr>
                                        <p:cTn id="1028" dur="1" fill="hold">
                                          <p:stCondLst>
                                            <p:cond delay="0"/>
                                          </p:stCondLst>
                                        </p:cTn>
                                        <p:tgtEl>
                                          <p:spTgt spid="116"/>
                                        </p:tgtEl>
                                        <p:attrNameLst>
                                          <p:attrName>style.visibility</p:attrName>
                                        </p:attrNameLst>
                                      </p:cBhvr>
                                      <p:to>
                                        <p:strVal val="visible"/>
                                      </p:to>
                                    </p:set>
                                    <p:anim calcmode="lin" valueType="num">
                                      <p:cBhvr additive="base">
                                        <p:cTn id="1029" dur="3500" fill="hold"/>
                                        <p:tgtEl>
                                          <p:spTgt spid="116"/>
                                        </p:tgtEl>
                                        <p:attrNameLst>
                                          <p:attrName>ppt_x</p:attrName>
                                        </p:attrNameLst>
                                      </p:cBhvr>
                                      <p:tavLst>
                                        <p:tav tm="0">
                                          <p:val>
                                            <p:strVal val="#ppt_x"/>
                                          </p:val>
                                        </p:tav>
                                        <p:tav tm="100000">
                                          <p:val>
                                            <p:strVal val="#ppt_x"/>
                                          </p:val>
                                        </p:tav>
                                      </p:tavLst>
                                    </p:anim>
                                    <p:anim calcmode="lin" valueType="num">
                                      <p:cBhvr additive="base">
                                        <p:cTn id="1030" dur="3500" fill="hold"/>
                                        <p:tgtEl>
                                          <p:spTgt spid="116"/>
                                        </p:tgtEl>
                                        <p:attrNameLst>
                                          <p:attrName>ppt_y</p:attrName>
                                        </p:attrNameLst>
                                      </p:cBhvr>
                                      <p:tavLst>
                                        <p:tav tm="0">
                                          <p:val>
                                            <p:strVal val="0-#ppt_h/2"/>
                                          </p:val>
                                        </p:tav>
                                        <p:tav tm="100000">
                                          <p:val>
                                            <p:strVal val="#ppt_y"/>
                                          </p:val>
                                        </p:tav>
                                      </p:tavLst>
                                    </p:anim>
                                  </p:childTnLst>
                                </p:cTn>
                              </p:par>
                              <p:par>
                                <p:cTn id="1031" presetID="2" presetClass="entr" presetSubtype="1" fill="hold" grpId="0" nodeType="withEffect">
                                  <p:stCondLst>
                                    <p:cond delay="0"/>
                                  </p:stCondLst>
                                  <p:childTnLst>
                                    <p:set>
                                      <p:cBhvr>
                                        <p:cTn id="1032" dur="1" fill="hold">
                                          <p:stCondLst>
                                            <p:cond delay="0"/>
                                          </p:stCondLst>
                                        </p:cTn>
                                        <p:tgtEl>
                                          <p:spTgt spid="117"/>
                                        </p:tgtEl>
                                        <p:attrNameLst>
                                          <p:attrName>style.visibility</p:attrName>
                                        </p:attrNameLst>
                                      </p:cBhvr>
                                      <p:to>
                                        <p:strVal val="visible"/>
                                      </p:to>
                                    </p:set>
                                    <p:anim calcmode="lin" valueType="num">
                                      <p:cBhvr additive="base">
                                        <p:cTn id="1033" dur="3500" fill="hold"/>
                                        <p:tgtEl>
                                          <p:spTgt spid="117"/>
                                        </p:tgtEl>
                                        <p:attrNameLst>
                                          <p:attrName>ppt_x</p:attrName>
                                        </p:attrNameLst>
                                      </p:cBhvr>
                                      <p:tavLst>
                                        <p:tav tm="0">
                                          <p:val>
                                            <p:strVal val="#ppt_x"/>
                                          </p:val>
                                        </p:tav>
                                        <p:tav tm="100000">
                                          <p:val>
                                            <p:strVal val="#ppt_x"/>
                                          </p:val>
                                        </p:tav>
                                      </p:tavLst>
                                    </p:anim>
                                    <p:anim calcmode="lin" valueType="num">
                                      <p:cBhvr additive="base">
                                        <p:cTn id="1034" dur="3500" fill="hold"/>
                                        <p:tgtEl>
                                          <p:spTgt spid="117"/>
                                        </p:tgtEl>
                                        <p:attrNameLst>
                                          <p:attrName>ppt_y</p:attrName>
                                        </p:attrNameLst>
                                      </p:cBhvr>
                                      <p:tavLst>
                                        <p:tav tm="0">
                                          <p:val>
                                            <p:strVal val="0-#ppt_h/2"/>
                                          </p:val>
                                        </p:tav>
                                        <p:tav tm="100000">
                                          <p:val>
                                            <p:strVal val="#ppt_y"/>
                                          </p:val>
                                        </p:tav>
                                      </p:tavLst>
                                    </p:anim>
                                  </p:childTnLst>
                                </p:cTn>
                              </p:par>
                              <p:par>
                                <p:cTn id="1035" presetID="2" presetClass="entr" presetSubtype="1" fill="hold" grpId="0" nodeType="withEffect">
                                  <p:stCondLst>
                                    <p:cond delay="0"/>
                                  </p:stCondLst>
                                  <p:childTnLst>
                                    <p:set>
                                      <p:cBhvr>
                                        <p:cTn id="1036" dur="1" fill="hold">
                                          <p:stCondLst>
                                            <p:cond delay="0"/>
                                          </p:stCondLst>
                                        </p:cTn>
                                        <p:tgtEl>
                                          <p:spTgt spid="118"/>
                                        </p:tgtEl>
                                        <p:attrNameLst>
                                          <p:attrName>style.visibility</p:attrName>
                                        </p:attrNameLst>
                                      </p:cBhvr>
                                      <p:to>
                                        <p:strVal val="visible"/>
                                      </p:to>
                                    </p:set>
                                    <p:anim calcmode="lin" valueType="num">
                                      <p:cBhvr additive="base">
                                        <p:cTn id="1037" dur="3500" fill="hold"/>
                                        <p:tgtEl>
                                          <p:spTgt spid="118"/>
                                        </p:tgtEl>
                                        <p:attrNameLst>
                                          <p:attrName>ppt_x</p:attrName>
                                        </p:attrNameLst>
                                      </p:cBhvr>
                                      <p:tavLst>
                                        <p:tav tm="0">
                                          <p:val>
                                            <p:strVal val="#ppt_x"/>
                                          </p:val>
                                        </p:tav>
                                        <p:tav tm="100000">
                                          <p:val>
                                            <p:strVal val="#ppt_x"/>
                                          </p:val>
                                        </p:tav>
                                      </p:tavLst>
                                    </p:anim>
                                    <p:anim calcmode="lin" valueType="num">
                                      <p:cBhvr additive="base">
                                        <p:cTn id="1038" dur="3500" fill="hold"/>
                                        <p:tgtEl>
                                          <p:spTgt spid="118"/>
                                        </p:tgtEl>
                                        <p:attrNameLst>
                                          <p:attrName>ppt_y</p:attrName>
                                        </p:attrNameLst>
                                      </p:cBhvr>
                                      <p:tavLst>
                                        <p:tav tm="0">
                                          <p:val>
                                            <p:strVal val="0-#ppt_h/2"/>
                                          </p:val>
                                        </p:tav>
                                        <p:tav tm="100000">
                                          <p:val>
                                            <p:strVal val="#ppt_y"/>
                                          </p:val>
                                        </p:tav>
                                      </p:tavLst>
                                    </p:anim>
                                  </p:childTnLst>
                                </p:cTn>
                              </p:par>
                              <p:par>
                                <p:cTn id="1039" presetID="2" presetClass="entr" presetSubtype="1" fill="hold" grpId="0" nodeType="withEffect">
                                  <p:stCondLst>
                                    <p:cond delay="0"/>
                                  </p:stCondLst>
                                  <p:childTnLst>
                                    <p:set>
                                      <p:cBhvr>
                                        <p:cTn id="1040" dur="1" fill="hold">
                                          <p:stCondLst>
                                            <p:cond delay="0"/>
                                          </p:stCondLst>
                                        </p:cTn>
                                        <p:tgtEl>
                                          <p:spTgt spid="119"/>
                                        </p:tgtEl>
                                        <p:attrNameLst>
                                          <p:attrName>style.visibility</p:attrName>
                                        </p:attrNameLst>
                                      </p:cBhvr>
                                      <p:to>
                                        <p:strVal val="visible"/>
                                      </p:to>
                                    </p:set>
                                    <p:anim calcmode="lin" valueType="num">
                                      <p:cBhvr additive="base">
                                        <p:cTn id="1041" dur="3500" fill="hold"/>
                                        <p:tgtEl>
                                          <p:spTgt spid="119"/>
                                        </p:tgtEl>
                                        <p:attrNameLst>
                                          <p:attrName>ppt_x</p:attrName>
                                        </p:attrNameLst>
                                      </p:cBhvr>
                                      <p:tavLst>
                                        <p:tav tm="0">
                                          <p:val>
                                            <p:strVal val="#ppt_x"/>
                                          </p:val>
                                        </p:tav>
                                        <p:tav tm="100000">
                                          <p:val>
                                            <p:strVal val="#ppt_x"/>
                                          </p:val>
                                        </p:tav>
                                      </p:tavLst>
                                    </p:anim>
                                    <p:anim calcmode="lin" valueType="num">
                                      <p:cBhvr additive="base">
                                        <p:cTn id="1042" dur="3500" fill="hold"/>
                                        <p:tgtEl>
                                          <p:spTgt spid="119"/>
                                        </p:tgtEl>
                                        <p:attrNameLst>
                                          <p:attrName>ppt_y</p:attrName>
                                        </p:attrNameLst>
                                      </p:cBhvr>
                                      <p:tavLst>
                                        <p:tav tm="0">
                                          <p:val>
                                            <p:strVal val="0-#ppt_h/2"/>
                                          </p:val>
                                        </p:tav>
                                        <p:tav tm="100000">
                                          <p:val>
                                            <p:strVal val="#ppt_y"/>
                                          </p:val>
                                        </p:tav>
                                      </p:tavLst>
                                    </p:anim>
                                  </p:childTnLst>
                                </p:cTn>
                              </p:par>
                              <p:par>
                                <p:cTn id="1043" presetID="2" presetClass="entr" presetSubtype="1" fill="hold" grpId="0" nodeType="withEffect">
                                  <p:stCondLst>
                                    <p:cond delay="0"/>
                                  </p:stCondLst>
                                  <p:childTnLst>
                                    <p:set>
                                      <p:cBhvr>
                                        <p:cTn id="1044" dur="1" fill="hold">
                                          <p:stCondLst>
                                            <p:cond delay="0"/>
                                          </p:stCondLst>
                                        </p:cTn>
                                        <p:tgtEl>
                                          <p:spTgt spid="120"/>
                                        </p:tgtEl>
                                        <p:attrNameLst>
                                          <p:attrName>style.visibility</p:attrName>
                                        </p:attrNameLst>
                                      </p:cBhvr>
                                      <p:to>
                                        <p:strVal val="visible"/>
                                      </p:to>
                                    </p:set>
                                    <p:anim calcmode="lin" valueType="num">
                                      <p:cBhvr additive="base">
                                        <p:cTn id="1045" dur="3500" fill="hold"/>
                                        <p:tgtEl>
                                          <p:spTgt spid="120"/>
                                        </p:tgtEl>
                                        <p:attrNameLst>
                                          <p:attrName>ppt_x</p:attrName>
                                        </p:attrNameLst>
                                      </p:cBhvr>
                                      <p:tavLst>
                                        <p:tav tm="0">
                                          <p:val>
                                            <p:strVal val="#ppt_x"/>
                                          </p:val>
                                        </p:tav>
                                        <p:tav tm="100000">
                                          <p:val>
                                            <p:strVal val="#ppt_x"/>
                                          </p:val>
                                        </p:tav>
                                      </p:tavLst>
                                    </p:anim>
                                    <p:anim calcmode="lin" valueType="num">
                                      <p:cBhvr additive="base">
                                        <p:cTn id="1046" dur="3500" fill="hold"/>
                                        <p:tgtEl>
                                          <p:spTgt spid="120"/>
                                        </p:tgtEl>
                                        <p:attrNameLst>
                                          <p:attrName>ppt_y</p:attrName>
                                        </p:attrNameLst>
                                      </p:cBhvr>
                                      <p:tavLst>
                                        <p:tav tm="0">
                                          <p:val>
                                            <p:strVal val="0-#ppt_h/2"/>
                                          </p:val>
                                        </p:tav>
                                        <p:tav tm="100000">
                                          <p:val>
                                            <p:strVal val="#ppt_y"/>
                                          </p:val>
                                        </p:tav>
                                      </p:tavLst>
                                    </p:anim>
                                  </p:childTnLst>
                                </p:cTn>
                              </p:par>
                              <p:par>
                                <p:cTn id="1047" presetID="2" presetClass="entr" presetSubtype="1" fill="hold" grpId="0" nodeType="withEffect">
                                  <p:stCondLst>
                                    <p:cond delay="0"/>
                                  </p:stCondLst>
                                  <p:childTnLst>
                                    <p:set>
                                      <p:cBhvr>
                                        <p:cTn id="1048" dur="1" fill="hold">
                                          <p:stCondLst>
                                            <p:cond delay="0"/>
                                          </p:stCondLst>
                                        </p:cTn>
                                        <p:tgtEl>
                                          <p:spTgt spid="121"/>
                                        </p:tgtEl>
                                        <p:attrNameLst>
                                          <p:attrName>style.visibility</p:attrName>
                                        </p:attrNameLst>
                                      </p:cBhvr>
                                      <p:to>
                                        <p:strVal val="visible"/>
                                      </p:to>
                                    </p:set>
                                    <p:anim calcmode="lin" valueType="num">
                                      <p:cBhvr additive="base">
                                        <p:cTn id="1049" dur="3500" fill="hold"/>
                                        <p:tgtEl>
                                          <p:spTgt spid="121"/>
                                        </p:tgtEl>
                                        <p:attrNameLst>
                                          <p:attrName>ppt_x</p:attrName>
                                        </p:attrNameLst>
                                      </p:cBhvr>
                                      <p:tavLst>
                                        <p:tav tm="0">
                                          <p:val>
                                            <p:strVal val="#ppt_x"/>
                                          </p:val>
                                        </p:tav>
                                        <p:tav tm="100000">
                                          <p:val>
                                            <p:strVal val="#ppt_x"/>
                                          </p:val>
                                        </p:tav>
                                      </p:tavLst>
                                    </p:anim>
                                    <p:anim calcmode="lin" valueType="num">
                                      <p:cBhvr additive="base">
                                        <p:cTn id="1050" dur="3500" fill="hold"/>
                                        <p:tgtEl>
                                          <p:spTgt spid="121"/>
                                        </p:tgtEl>
                                        <p:attrNameLst>
                                          <p:attrName>ppt_y</p:attrName>
                                        </p:attrNameLst>
                                      </p:cBhvr>
                                      <p:tavLst>
                                        <p:tav tm="0">
                                          <p:val>
                                            <p:strVal val="0-#ppt_h/2"/>
                                          </p:val>
                                        </p:tav>
                                        <p:tav tm="100000">
                                          <p:val>
                                            <p:strVal val="#ppt_y"/>
                                          </p:val>
                                        </p:tav>
                                      </p:tavLst>
                                    </p:anim>
                                  </p:childTnLst>
                                </p:cTn>
                              </p:par>
                              <p:par>
                                <p:cTn id="1051" presetID="2" presetClass="entr" presetSubtype="1" fill="hold" grpId="0" nodeType="withEffect">
                                  <p:stCondLst>
                                    <p:cond delay="0"/>
                                  </p:stCondLst>
                                  <p:childTnLst>
                                    <p:set>
                                      <p:cBhvr>
                                        <p:cTn id="1052" dur="1" fill="hold">
                                          <p:stCondLst>
                                            <p:cond delay="0"/>
                                          </p:stCondLst>
                                        </p:cTn>
                                        <p:tgtEl>
                                          <p:spTgt spid="122"/>
                                        </p:tgtEl>
                                        <p:attrNameLst>
                                          <p:attrName>style.visibility</p:attrName>
                                        </p:attrNameLst>
                                      </p:cBhvr>
                                      <p:to>
                                        <p:strVal val="visible"/>
                                      </p:to>
                                    </p:set>
                                    <p:anim calcmode="lin" valueType="num">
                                      <p:cBhvr additive="base">
                                        <p:cTn id="1053" dur="3500" fill="hold"/>
                                        <p:tgtEl>
                                          <p:spTgt spid="122"/>
                                        </p:tgtEl>
                                        <p:attrNameLst>
                                          <p:attrName>ppt_x</p:attrName>
                                        </p:attrNameLst>
                                      </p:cBhvr>
                                      <p:tavLst>
                                        <p:tav tm="0">
                                          <p:val>
                                            <p:strVal val="#ppt_x"/>
                                          </p:val>
                                        </p:tav>
                                        <p:tav tm="100000">
                                          <p:val>
                                            <p:strVal val="#ppt_x"/>
                                          </p:val>
                                        </p:tav>
                                      </p:tavLst>
                                    </p:anim>
                                    <p:anim calcmode="lin" valueType="num">
                                      <p:cBhvr additive="base">
                                        <p:cTn id="1054" dur="3500" fill="hold"/>
                                        <p:tgtEl>
                                          <p:spTgt spid="122"/>
                                        </p:tgtEl>
                                        <p:attrNameLst>
                                          <p:attrName>ppt_y</p:attrName>
                                        </p:attrNameLst>
                                      </p:cBhvr>
                                      <p:tavLst>
                                        <p:tav tm="0">
                                          <p:val>
                                            <p:strVal val="0-#ppt_h/2"/>
                                          </p:val>
                                        </p:tav>
                                        <p:tav tm="100000">
                                          <p:val>
                                            <p:strVal val="#ppt_y"/>
                                          </p:val>
                                        </p:tav>
                                      </p:tavLst>
                                    </p:anim>
                                  </p:childTnLst>
                                </p:cTn>
                              </p:par>
                              <p:par>
                                <p:cTn id="1055" presetID="2" presetClass="entr" presetSubtype="1" fill="hold" grpId="0" nodeType="withEffect">
                                  <p:stCondLst>
                                    <p:cond delay="0"/>
                                  </p:stCondLst>
                                  <p:childTnLst>
                                    <p:set>
                                      <p:cBhvr>
                                        <p:cTn id="1056" dur="1" fill="hold">
                                          <p:stCondLst>
                                            <p:cond delay="0"/>
                                          </p:stCondLst>
                                        </p:cTn>
                                        <p:tgtEl>
                                          <p:spTgt spid="129"/>
                                        </p:tgtEl>
                                        <p:attrNameLst>
                                          <p:attrName>style.visibility</p:attrName>
                                        </p:attrNameLst>
                                      </p:cBhvr>
                                      <p:to>
                                        <p:strVal val="visible"/>
                                      </p:to>
                                    </p:set>
                                    <p:anim calcmode="lin" valueType="num">
                                      <p:cBhvr additive="base">
                                        <p:cTn id="1057" dur="3500" fill="hold"/>
                                        <p:tgtEl>
                                          <p:spTgt spid="129"/>
                                        </p:tgtEl>
                                        <p:attrNameLst>
                                          <p:attrName>ppt_x</p:attrName>
                                        </p:attrNameLst>
                                      </p:cBhvr>
                                      <p:tavLst>
                                        <p:tav tm="0">
                                          <p:val>
                                            <p:strVal val="#ppt_x"/>
                                          </p:val>
                                        </p:tav>
                                        <p:tav tm="100000">
                                          <p:val>
                                            <p:strVal val="#ppt_x"/>
                                          </p:val>
                                        </p:tav>
                                      </p:tavLst>
                                    </p:anim>
                                    <p:anim calcmode="lin" valueType="num">
                                      <p:cBhvr additive="base">
                                        <p:cTn id="1058" dur="3500" fill="hold"/>
                                        <p:tgtEl>
                                          <p:spTgt spid="129"/>
                                        </p:tgtEl>
                                        <p:attrNameLst>
                                          <p:attrName>ppt_y</p:attrName>
                                        </p:attrNameLst>
                                      </p:cBhvr>
                                      <p:tavLst>
                                        <p:tav tm="0">
                                          <p:val>
                                            <p:strVal val="0-#ppt_h/2"/>
                                          </p:val>
                                        </p:tav>
                                        <p:tav tm="100000">
                                          <p:val>
                                            <p:strVal val="#ppt_y"/>
                                          </p:val>
                                        </p:tav>
                                      </p:tavLst>
                                    </p:anim>
                                  </p:childTnLst>
                                </p:cTn>
                              </p:par>
                              <p:par>
                                <p:cTn id="1059" presetID="2" presetClass="entr" presetSubtype="1" fill="hold" grpId="0" nodeType="withEffect">
                                  <p:stCondLst>
                                    <p:cond delay="0"/>
                                  </p:stCondLst>
                                  <p:childTnLst>
                                    <p:set>
                                      <p:cBhvr>
                                        <p:cTn id="1060" dur="1" fill="hold">
                                          <p:stCondLst>
                                            <p:cond delay="0"/>
                                          </p:stCondLst>
                                        </p:cTn>
                                        <p:tgtEl>
                                          <p:spTgt spid="130"/>
                                        </p:tgtEl>
                                        <p:attrNameLst>
                                          <p:attrName>style.visibility</p:attrName>
                                        </p:attrNameLst>
                                      </p:cBhvr>
                                      <p:to>
                                        <p:strVal val="visible"/>
                                      </p:to>
                                    </p:set>
                                    <p:anim calcmode="lin" valueType="num">
                                      <p:cBhvr additive="base">
                                        <p:cTn id="1061" dur="3500" fill="hold"/>
                                        <p:tgtEl>
                                          <p:spTgt spid="130"/>
                                        </p:tgtEl>
                                        <p:attrNameLst>
                                          <p:attrName>ppt_x</p:attrName>
                                        </p:attrNameLst>
                                      </p:cBhvr>
                                      <p:tavLst>
                                        <p:tav tm="0">
                                          <p:val>
                                            <p:strVal val="#ppt_x"/>
                                          </p:val>
                                        </p:tav>
                                        <p:tav tm="100000">
                                          <p:val>
                                            <p:strVal val="#ppt_x"/>
                                          </p:val>
                                        </p:tav>
                                      </p:tavLst>
                                    </p:anim>
                                    <p:anim calcmode="lin" valueType="num">
                                      <p:cBhvr additive="base">
                                        <p:cTn id="1062" dur="3500" fill="hold"/>
                                        <p:tgtEl>
                                          <p:spTgt spid="130"/>
                                        </p:tgtEl>
                                        <p:attrNameLst>
                                          <p:attrName>ppt_y</p:attrName>
                                        </p:attrNameLst>
                                      </p:cBhvr>
                                      <p:tavLst>
                                        <p:tav tm="0">
                                          <p:val>
                                            <p:strVal val="0-#ppt_h/2"/>
                                          </p:val>
                                        </p:tav>
                                        <p:tav tm="100000">
                                          <p:val>
                                            <p:strVal val="#ppt_y"/>
                                          </p:val>
                                        </p:tav>
                                      </p:tavLst>
                                    </p:anim>
                                  </p:childTnLst>
                                </p:cTn>
                              </p:par>
                              <p:par>
                                <p:cTn id="1063" presetID="2" presetClass="entr" presetSubtype="1" fill="hold" grpId="0" nodeType="withEffect">
                                  <p:stCondLst>
                                    <p:cond delay="0"/>
                                  </p:stCondLst>
                                  <p:childTnLst>
                                    <p:set>
                                      <p:cBhvr>
                                        <p:cTn id="1064" dur="1" fill="hold">
                                          <p:stCondLst>
                                            <p:cond delay="0"/>
                                          </p:stCondLst>
                                        </p:cTn>
                                        <p:tgtEl>
                                          <p:spTgt spid="131"/>
                                        </p:tgtEl>
                                        <p:attrNameLst>
                                          <p:attrName>style.visibility</p:attrName>
                                        </p:attrNameLst>
                                      </p:cBhvr>
                                      <p:to>
                                        <p:strVal val="visible"/>
                                      </p:to>
                                    </p:set>
                                    <p:anim calcmode="lin" valueType="num">
                                      <p:cBhvr additive="base">
                                        <p:cTn id="1065" dur="3500" fill="hold"/>
                                        <p:tgtEl>
                                          <p:spTgt spid="131"/>
                                        </p:tgtEl>
                                        <p:attrNameLst>
                                          <p:attrName>ppt_x</p:attrName>
                                        </p:attrNameLst>
                                      </p:cBhvr>
                                      <p:tavLst>
                                        <p:tav tm="0">
                                          <p:val>
                                            <p:strVal val="#ppt_x"/>
                                          </p:val>
                                        </p:tav>
                                        <p:tav tm="100000">
                                          <p:val>
                                            <p:strVal val="#ppt_x"/>
                                          </p:val>
                                        </p:tav>
                                      </p:tavLst>
                                    </p:anim>
                                    <p:anim calcmode="lin" valueType="num">
                                      <p:cBhvr additive="base">
                                        <p:cTn id="1066" dur="3500" fill="hold"/>
                                        <p:tgtEl>
                                          <p:spTgt spid="131"/>
                                        </p:tgtEl>
                                        <p:attrNameLst>
                                          <p:attrName>ppt_y</p:attrName>
                                        </p:attrNameLst>
                                      </p:cBhvr>
                                      <p:tavLst>
                                        <p:tav tm="0">
                                          <p:val>
                                            <p:strVal val="0-#ppt_h/2"/>
                                          </p:val>
                                        </p:tav>
                                        <p:tav tm="100000">
                                          <p:val>
                                            <p:strVal val="#ppt_y"/>
                                          </p:val>
                                        </p:tav>
                                      </p:tavLst>
                                    </p:anim>
                                  </p:childTnLst>
                                </p:cTn>
                              </p:par>
                              <p:par>
                                <p:cTn id="1067" presetID="2" presetClass="entr" presetSubtype="1" fill="hold" grpId="0" nodeType="withEffect">
                                  <p:stCondLst>
                                    <p:cond delay="0"/>
                                  </p:stCondLst>
                                  <p:childTnLst>
                                    <p:set>
                                      <p:cBhvr>
                                        <p:cTn id="1068" dur="1" fill="hold">
                                          <p:stCondLst>
                                            <p:cond delay="0"/>
                                          </p:stCondLst>
                                        </p:cTn>
                                        <p:tgtEl>
                                          <p:spTgt spid="132"/>
                                        </p:tgtEl>
                                        <p:attrNameLst>
                                          <p:attrName>style.visibility</p:attrName>
                                        </p:attrNameLst>
                                      </p:cBhvr>
                                      <p:to>
                                        <p:strVal val="visible"/>
                                      </p:to>
                                    </p:set>
                                    <p:anim calcmode="lin" valueType="num">
                                      <p:cBhvr additive="base">
                                        <p:cTn id="1069" dur="3500" fill="hold"/>
                                        <p:tgtEl>
                                          <p:spTgt spid="132"/>
                                        </p:tgtEl>
                                        <p:attrNameLst>
                                          <p:attrName>ppt_x</p:attrName>
                                        </p:attrNameLst>
                                      </p:cBhvr>
                                      <p:tavLst>
                                        <p:tav tm="0">
                                          <p:val>
                                            <p:strVal val="#ppt_x"/>
                                          </p:val>
                                        </p:tav>
                                        <p:tav tm="100000">
                                          <p:val>
                                            <p:strVal val="#ppt_x"/>
                                          </p:val>
                                        </p:tav>
                                      </p:tavLst>
                                    </p:anim>
                                    <p:anim calcmode="lin" valueType="num">
                                      <p:cBhvr additive="base">
                                        <p:cTn id="1070" dur="3500" fill="hold"/>
                                        <p:tgtEl>
                                          <p:spTgt spid="132"/>
                                        </p:tgtEl>
                                        <p:attrNameLst>
                                          <p:attrName>ppt_y</p:attrName>
                                        </p:attrNameLst>
                                      </p:cBhvr>
                                      <p:tavLst>
                                        <p:tav tm="0">
                                          <p:val>
                                            <p:strVal val="0-#ppt_h/2"/>
                                          </p:val>
                                        </p:tav>
                                        <p:tav tm="100000">
                                          <p:val>
                                            <p:strVal val="#ppt_y"/>
                                          </p:val>
                                        </p:tav>
                                      </p:tavLst>
                                    </p:anim>
                                  </p:childTnLst>
                                </p:cTn>
                              </p:par>
                              <p:par>
                                <p:cTn id="1071" presetID="2" presetClass="entr" presetSubtype="1" fill="hold" grpId="0" nodeType="withEffect">
                                  <p:stCondLst>
                                    <p:cond delay="0"/>
                                  </p:stCondLst>
                                  <p:childTnLst>
                                    <p:set>
                                      <p:cBhvr>
                                        <p:cTn id="1072" dur="1" fill="hold">
                                          <p:stCondLst>
                                            <p:cond delay="0"/>
                                          </p:stCondLst>
                                        </p:cTn>
                                        <p:tgtEl>
                                          <p:spTgt spid="133"/>
                                        </p:tgtEl>
                                        <p:attrNameLst>
                                          <p:attrName>style.visibility</p:attrName>
                                        </p:attrNameLst>
                                      </p:cBhvr>
                                      <p:to>
                                        <p:strVal val="visible"/>
                                      </p:to>
                                    </p:set>
                                    <p:anim calcmode="lin" valueType="num">
                                      <p:cBhvr additive="base">
                                        <p:cTn id="1073" dur="3500" fill="hold"/>
                                        <p:tgtEl>
                                          <p:spTgt spid="133"/>
                                        </p:tgtEl>
                                        <p:attrNameLst>
                                          <p:attrName>ppt_x</p:attrName>
                                        </p:attrNameLst>
                                      </p:cBhvr>
                                      <p:tavLst>
                                        <p:tav tm="0">
                                          <p:val>
                                            <p:strVal val="#ppt_x"/>
                                          </p:val>
                                        </p:tav>
                                        <p:tav tm="100000">
                                          <p:val>
                                            <p:strVal val="#ppt_x"/>
                                          </p:val>
                                        </p:tav>
                                      </p:tavLst>
                                    </p:anim>
                                    <p:anim calcmode="lin" valueType="num">
                                      <p:cBhvr additive="base">
                                        <p:cTn id="1074" dur="3500" fill="hold"/>
                                        <p:tgtEl>
                                          <p:spTgt spid="133"/>
                                        </p:tgtEl>
                                        <p:attrNameLst>
                                          <p:attrName>ppt_y</p:attrName>
                                        </p:attrNameLst>
                                      </p:cBhvr>
                                      <p:tavLst>
                                        <p:tav tm="0">
                                          <p:val>
                                            <p:strVal val="0-#ppt_h/2"/>
                                          </p:val>
                                        </p:tav>
                                        <p:tav tm="100000">
                                          <p:val>
                                            <p:strVal val="#ppt_y"/>
                                          </p:val>
                                        </p:tav>
                                      </p:tavLst>
                                    </p:anim>
                                  </p:childTnLst>
                                </p:cTn>
                              </p:par>
                              <p:par>
                                <p:cTn id="1075" presetID="2" presetClass="entr" presetSubtype="1" fill="hold" grpId="0" nodeType="withEffect">
                                  <p:stCondLst>
                                    <p:cond delay="0"/>
                                  </p:stCondLst>
                                  <p:childTnLst>
                                    <p:set>
                                      <p:cBhvr>
                                        <p:cTn id="1076" dur="1" fill="hold">
                                          <p:stCondLst>
                                            <p:cond delay="0"/>
                                          </p:stCondLst>
                                        </p:cTn>
                                        <p:tgtEl>
                                          <p:spTgt spid="134"/>
                                        </p:tgtEl>
                                        <p:attrNameLst>
                                          <p:attrName>style.visibility</p:attrName>
                                        </p:attrNameLst>
                                      </p:cBhvr>
                                      <p:to>
                                        <p:strVal val="visible"/>
                                      </p:to>
                                    </p:set>
                                    <p:anim calcmode="lin" valueType="num">
                                      <p:cBhvr additive="base">
                                        <p:cTn id="1077" dur="3500" fill="hold"/>
                                        <p:tgtEl>
                                          <p:spTgt spid="134"/>
                                        </p:tgtEl>
                                        <p:attrNameLst>
                                          <p:attrName>ppt_x</p:attrName>
                                        </p:attrNameLst>
                                      </p:cBhvr>
                                      <p:tavLst>
                                        <p:tav tm="0">
                                          <p:val>
                                            <p:strVal val="#ppt_x"/>
                                          </p:val>
                                        </p:tav>
                                        <p:tav tm="100000">
                                          <p:val>
                                            <p:strVal val="#ppt_x"/>
                                          </p:val>
                                        </p:tav>
                                      </p:tavLst>
                                    </p:anim>
                                    <p:anim calcmode="lin" valueType="num">
                                      <p:cBhvr additive="base">
                                        <p:cTn id="1078" dur="3500" fill="hold"/>
                                        <p:tgtEl>
                                          <p:spTgt spid="134"/>
                                        </p:tgtEl>
                                        <p:attrNameLst>
                                          <p:attrName>ppt_y</p:attrName>
                                        </p:attrNameLst>
                                      </p:cBhvr>
                                      <p:tavLst>
                                        <p:tav tm="0">
                                          <p:val>
                                            <p:strVal val="0-#ppt_h/2"/>
                                          </p:val>
                                        </p:tav>
                                        <p:tav tm="100000">
                                          <p:val>
                                            <p:strVal val="#ppt_y"/>
                                          </p:val>
                                        </p:tav>
                                      </p:tavLst>
                                    </p:anim>
                                  </p:childTnLst>
                                </p:cTn>
                              </p:par>
                              <p:par>
                                <p:cTn id="1079" presetID="2" presetClass="entr" presetSubtype="1" fill="hold" grpId="0" nodeType="withEffect">
                                  <p:stCondLst>
                                    <p:cond delay="0"/>
                                  </p:stCondLst>
                                  <p:childTnLst>
                                    <p:set>
                                      <p:cBhvr>
                                        <p:cTn id="1080" dur="1" fill="hold">
                                          <p:stCondLst>
                                            <p:cond delay="0"/>
                                          </p:stCondLst>
                                        </p:cTn>
                                        <p:tgtEl>
                                          <p:spTgt spid="135"/>
                                        </p:tgtEl>
                                        <p:attrNameLst>
                                          <p:attrName>style.visibility</p:attrName>
                                        </p:attrNameLst>
                                      </p:cBhvr>
                                      <p:to>
                                        <p:strVal val="visible"/>
                                      </p:to>
                                    </p:set>
                                    <p:anim calcmode="lin" valueType="num">
                                      <p:cBhvr additive="base">
                                        <p:cTn id="1081" dur="3500" fill="hold"/>
                                        <p:tgtEl>
                                          <p:spTgt spid="135"/>
                                        </p:tgtEl>
                                        <p:attrNameLst>
                                          <p:attrName>ppt_x</p:attrName>
                                        </p:attrNameLst>
                                      </p:cBhvr>
                                      <p:tavLst>
                                        <p:tav tm="0">
                                          <p:val>
                                            <p:strVal val="#ppt_x"/>
                                          </p:val>
                                        </p:tav>
                                        <p:tav tm="100000">
                                          <p:val>
                                            <p:strVal val="#ppt_x"/>
                                          </p:val>
                                        </p:tav>
                                      </p:tavLst>
                                    </p:anim>
                                    <p:anim calcmode="lin" valueType="num">
                                      <p:cBhvr additive="base">
                                        <p:cTn id="1082" dur="3500" fill="hold"/>
                                        <p:tgtEl>
                                          <p:spTgt spid="135"/>
                                        </p:tgtEl>
                                        <p:attrNameLst>
                                          <p:attrName>ppt_y</p:attrName>
                                        </p:attrNameLst>
                                      </p:cBhvr>
                                      <p:tavLst>
                                        <p:tav tm="0">
                                          <p:val>
                                            <p:strVal val="0-#ppt_h/2"/>
                                          </p:val>
                                        </p:tav>
                                        <p:tav tm="100000">
                                          <p:val>
                                            <p:strVal val="#ppt_y"/>
                                          </p:val>
                                        </p:tav>
                                      </p:tavLst>
                                    </p:anim>
                                  </p:childTnLst>
                                </p:cTn>
                              </p:par>
                              <p:par>
                                <p:cTn id="1083" presetID="8" presetClass="emph" presetSubtype="0" fill="hold" grpId="1" nodeType="withEffect">
                                  <p:stCondLst>
                                    <p:cond delay="0"/>
                                  </p:stCondLst>
                                  <p:childTnLst>
                                    <p:animRot by="21600000">
                                      <p:cBhvr>
                                        <p:cTn id="1084" dur="3500" fill="hold"/>
                                        <p:tgtEl>
                                          <p:spTgt spid="116"/>
                                        </p:tgtEl>
                                        <p:attrNameLst>
                                          <p:attrName>r</p:attrName>
                                        </p:attrNameLst>
                                      </p:cBhvr>
                                    </p:animRot>
                                  </p:childTnLst>
                                </p:cTn>
                              </p:par>
                              <p:par>
                                <p:cTn id="1085" presetID="8" presetClass="emph" presetSubtype="0" fill="hold" grpId="1" nodeType="withEffect">
                                  <p:stCondLst>
                                    <p:cond delay="0"/>
                                  </p:stCondLst>
                                  <p:childTnLst>
                                    <p:animRot by="21600000">
                                      <p:cBhvr>
                                        <p:cTn id="1086" dur="3500" fill="hold"/>
                                        <p:tgtEl>
                                          <p:spTgt spid="117"/>
                                        </p:tgtEl>
                                        <p:attrNameLst>
                                          <p:attrName>r</p:attrName>
                                        </p:attrNameLst>
                                      </p:cBhvr>
                                    </p:animRot>
                                  </p:childTnLst>
                                </p:cTn>
                              </p:par>
                              <p:par>
                                <p:cTn id="1087" presetID="8" presetClass="emph" presetSubtype="0" fill="hold" grpId="1" nodeType="withEffect">
                                  <p:stCondLst>
                                    <p:cond delay="0"/>
                                  </p:stCondLst>
                                  <p:childTnLst>
                                    <p:animRot by="21600000">
                                      <p:cBhvr>
                                        <p:cTn id="1088" dur="3500" fill="hold"/>
                                        <p:tgtEl>
                                          <p:spTgt spid="118"/>
                                        </p:tgtEl>
                                        <p:attrNameLst>
                                          <p:attrName>r</p:attrName>
                                        </p:attrNameLst>
                                      </p:cBhvr>
                                    </p:animRot>
                                  </p:childTnLst>
                                </p:cTn>
                              </p:par>
                              <p:par>
                                <p:cTn id="1089" presetID="8" presetClass="emph" presetSubtype="0" fill="hold" grpId="1" nodeType="withEffect">
                                  <p:stCondLst>
                                    <p:cond delay="0"/>
                                  </p:stCondLst>
                                  <p:childTnLst>
                                    <p:animRot by="21600000">
                                      <p:cBhvr>
                                        <p:cTn id="1090" dur="3500" fill="hold"/>
                                        <p:tgtEl>
                                          <p:spTgt spid="119"/>
                                        </p:tgtEl>
                                        <p:attrNameLst>
                                          <p:attrName>r</p:attrName>
                                        </p:attrNameLst>
                                      </p:cBhvr>
                                    </p:animRot>
                                  </p:childTnLst>
                                </p:cTn>
                              </p:par>
                              <p:par>
                                <p:cTn id="1091" presetID="8" presetClass="emph" presetSubtype="0" fill="hold" grpId="1" nodeType="withEffect">
                                  <p:stCondLst>
                                    <p:cond delay="0"/>
                                  </p:stCondLst>
                                  <p:childTnLst>
                                    <p:animRot by="21600000">
                                      <p:cBhvr>
                                        <p:cTn id="1092" dur="3500" fill="hold"/>
                                        <p:tgtEl>
                                          <p:spTgt spid="120"/>
                                        </p:tgtEl>
                                        <p:attrNameLst>
                                          <p:attrName>r</p:attrName>
                                        </p:attrNameLst>
                                      </p:cBhvr>
                                    </p:animRot>
                                  </p:childTnLst>
                                </p:cTn>
                              </p:par>
                              <p:par>
                                <p:cTn id="1093" presetID="8" presetClass="emph" presetSubtype="0" fill="hold" grpId="1" nodeType="withEffect">
                                  <p:stCondLst>
                                    <p:cond delay="0"/>
                                  </p:stCondLst>
                                  <p:childTnLst>
                                    <p:animRot by="21600000">
                                      <p:cBhvr>
                                        <p:cTn id="1094" dur="3500" fill="hold"/>
                                        <p:tgtEl>
                                          <p:spTgt spid="121"/>
                                        </p:tgtEl>
                                        <p:attrNameLst>
                                          <p:attrName>r</p:attrName>
                                        </p:attrNameLst>
                                      </p:cBhvr>
                                    </p:animRot>
                                  </p:childTnLst>
                                </p:cTn>
                              </p:par>
                              <p:par>
                                <p:cTn id="1095" presetID="8" presetClass="emph" presetSubtype="0" fill="hold" grpId="1" nodeType="withEffect">
                                  <p:stCondLst>
                                    <p:cond delay="0"/>
                                  </p:stCondLst>
                                  <p:childTnLst>
                                    <p:animRot by="21600000">
                                      <p:cBhvr>
                                        <p:cTn id="1096" dur="3500" fill="hold"/>
                                        <p:tgtEl>
                                          <p:spTgt spid="122"/>
                                        </p:tgtEl>
                                        <p:attrNameLst>
                                          <p:attrName>r</p:attrName>
                                        </p:attrNameLst>
                                      </p:cBhvr>
                                    </p:animRot>
                                  </p:childTnLst>
                                </p:cTn>
                              </p:par>
                              <p:par>
                                <p:cTn id="1097" presetID="8" presetClass="emph" presetSubtype="0" fill="hold" grpId="1" nodeType="withEffect">
                                  <p:stCondLst>
                                    <p:cond delay="0"/>
                                  </p:stCondLst>
                                  <p:childTnLst>
                                    <p:animRot by="21600000">
                                      <p:cBhvr>
                                        <p:cTn id="1098" dur="3500" fill="hold"/>
                                        <p:tgtEl>
                                          <p:spTgt spid="129"/>
                                        </p:tgtEl>
                                        <p:attrNameLst>
                                          <p:attrName>r</p:attrName>
                                        </p:attrNameLst>
                                      </p:cBhvr>
                                    </p:animRot>
                                  </p:childTnLst>
                                </p:cTn>
                              </p:par>
                              <p:par>
                                <p:cTn id="1099" presetID="8" presetClass="emph" presetSubtype="0" fill="hold" grpId="1" nodeType="withEffect">
                                  <p:stCondLst>
                                    <p:cond delay="0"/>
                                  </p:stCondLst>
                                  <p:childTnLst>
                                    <p:animRot by="21600000">
                                      <p:cBhvr>
                                        <p:cTn id="1100" dur="3500" fill="hold"/>
                                        <p:tgtEl>
                                          <p:spTgt spid="130"/>
                                        </p:tgtEl>
                                        <p:attrNameLst>
                                          <p:attrName>r</p:attrName>
                                        </p:attrNameLst>
                                      </p:cBhvr>
                                    </p:animRot>
                                  </p:childTnLst>
                                </p:cTn>
                              </p:par>
                              <p:par>
                                <p:cTn id="1101" presetID="8" presetClass="emph" presetSubtype="0" fill="hold" grpId="1" nodeType="withEffect">
                                  <p:stCondLst>
                                    <p:cond delay="0"/>
                                  </p:stCondLst>
                                  <p:childTnLst>
                                    <p:animRot by="21600000">
                                      <p:cBhvr>
                                        <p:cTn id="1102" dur="3500" fill="hold"/>
                                        <p:tgtEl>
                                          <p:spTgt spid="131"/>
                                        </p:tgtEl>
                                        <p:attrNameLst>
                                          <p:attrName>r</p:attrName>
                                        </p:attrNameLst>
                                      </p:cBhvr>
                                    </p:animRot>
                                  </p:childTnLst>
                                </p:cTn>
                              </p:par>
                              <p:par>
                                <p:cTn id="1103" presetID="8" presetClass="emph" presetSubtype="0" fill="hold" grpId="1" nodeType="withEffect">
                                  <p:stCondLst>
                                    <p:cond delay="0"/>
                                  </p:stCondLst>
                                  <p:childTnLst>
                                    <p:animRot by="21600000">
                                      <p:cBhvr>
                                        <p:cTn id="1104" dur="3500" fill="hold"/>
                                        <p:tgtEl>
                                          <p:spTgt spid="132"/>
                                        </p:tgtEl>
                                        <p:attrNameLst>
                                          <p:attrName>r</p:attrName>
                                        </p:attrNameLst>
                                      </p:cBhvr>
                                    </p:animRot>
                                  </p:childTnLst>
                                </p:cTn>
                              </p:par>
                              <p:par>
                                <p:cTn id="1105" presetID="8" presetClass="emph" presetSubtype="0" fill="hold" grpId="1" nodeType="withEffect">
                                  <p:stCondLst>
                                    <p:cond delay="0"/>
                                  </p:stCondLst>
                                  <p:childTnLst>
                                    <p:animRot by="21600000">
                                      <p:cBhvr>
                                        <p:cTn id="1106" dur="3500" fill="hold"/>
                                        <p:tgtEl>
                                          <p:spTgt spid="133"/>
                                        </p:tgtEl>
                                        <p:attrNameLst>
                                          <p:attrName>r</p:attrName>
                                        </p:attrNameLst>
                                      </p:cBhvr>
                                    </p:animRot>
                                  </p:childTnLst>
                                </p:cTn>
                              </p:par>
                              <p:par>
                                <p:cTn id="1107" presetID="8" presetClass="emph" presetSubtype="0" fill="hold" grpId="1" nodeType="withEffect">
                                  <p:stCondLst>
                                    <p:cond delay="0"/>
                                  </p:stCondLst>
                                  <p:childTnLst>
                                    <p:animRot by="21600000">
                                      <p:cBhvr>
                                        <p:cTn id="1108" dur="3500" fill="hold"/>
                                        <p:tgtEl>
                                          <p:spTgt spid="134"/>
                                        </p:tgtEl>
                                        <p:attrNameLst>
                                          <p:attrName>r</p:attrName>
                                        </p:attrNameLst>
                                      </p:cBhvr>
                                    </p:animRot>
                                  </p:childTnLst>
                                </p:cTn>
                              </p:par>
                              <p:par>
                                <p:cTn id="1109" presetID="8" presetClass="emph" presetSubtype="0" fill="hold" grpId="1" nodeType="withEffect">
                                  <p:stCondLst>
                                    <p:cond delay="0"/>
                                  </p:stCondLst>
                                  <p:childTnLst>
                                    <p:animRot by="21600000">
                                      <p:cBhvr>
                                        <p:cTn id="1110" dur="3500" fill="hold"/>
                                        <p:tgtEl>
                                          <p:spTgt spid="135"/>
                                        </p:tgtEl>
                                        <p:attrNameLst>
                                          <p:attrName>r</p:attrName>
                                        </p:attrNameLst>
                                      </p:cBhvr>
                                    </p:animRot>
                                  </p:childTnLst>
                                </p:cTn>
                              </p:par>
                              <p:par>
                                <p:cTn id="1111" presetID="2" presetClass="exit" presetSubtype="4" fill="hold" grpId="2" nodeType="withEffect">
                                  <p:stCondLst>
                                    <p:cond delay="0"/>
                                  </p:stCondLst>
                                  <p:childTnLst>
                                    <p:anim calcmode="lin" valueType="num">
                                      <p:cBhvr additive="base">
                                        <p:cTn id="1112" dur="3500"/>
                                        <p:tgtEl>
                                          <p:spTgt spid="116"/>
                                        </p:tgtEl>
                                        <p:attrNameLst>
                                          <p:attrName>ppt_x</p:attrName>
                                        </p:attrNameLst>
                                      </p:cBhvr>
                                      <p:tavLst>
                                        <p:tav tm="0">
                                          <p:val>
                                            <p:strVal val="ppt_x"/>
                                          </p:val>
                                        </p:tav>
                                        <p:tav tm="100000">
                                          <p:val>
                                            <p:strVal val="ppt_x"/>
                                          </p:val>
                                        </p:tav>
                                      </p:tavLst>
                                    </p:anim>
                                    <p:anim calcmode="lin" valueType="num">
                                      <p:cBhvr additive="base">
                                        <p:cTn id="1113" dur="3500"/>
                                        <p:tgtEl>
                                          <p:spTgt spid="116"/>
                                        </p:tgtEl>
                                        <p:attrNameLst>
                                          <p:attrName>ppt_y</p:attrName>
                                        </p:attrNameLst>
                                      </p:cBhvr>
                                      <p:tavLst>
                                        <p:tav tm="0">
                                          <p:val>
                                            <p:strVal val="ppt_y"/>
                                          </p:val>
                                        </p:tav>
                                        <p:tav tm="100000">
                                          <p:val>
                                            <p:strVal val="1+ppt_h/2"/>
                                          </p:val>
                                        </p:tav>
                                      </p:tavLst>
                                    </p:anim>
                                    <p:set>
                                      <p:cBhvr>
                                        <p:cTn id="1114" dur="1" fill="hold">
                                          <p:stCondLst>
                                            <p:cond delay="3499"/>
                                          </p:stCondLst>
                                        </p:cTn>
                                        <p:tgtEl>
                                          <p:spTgt spid="116"/>
                                        </p:tgtEl>
                                        <p:attrNameLst>
                                          <p:attrName>style.visibility</p:attrName>
                                        </p:attrNameLst>
                                      </p:cBhvr>
                                      <p:to>
                                        <p:strVal val="hidden"/>
                                      </p:to>
                                    </p:set>
                                  </p:childTnLst>
                                </p:cTn>
                              </p:par>
                              <p:par>
                                <p:cTn id="1115" presetID="2" presetClass="exit" presetSubtype="4" fill="hold" grpId="2" nodeType="withEffect">
                                  <p:stCondLst>
                                    <p:cond delay="0"/>
                                  </p:stCondLst>
                                  <p:childTnLst>
                                    <p:anim calcmode="lin" valueType="num">
                                      <p:cBhvr additive="base">
                                        <p:cTn id="1116" dur="3500"/>
                                        <p:tgtEl>
                                          <p:spTgt spid="117"/>
                                        </p:tgtEl>
                                        <p:attrNameLst>
                                          <p:attrName>ppt_x</p:attrName>
                                        </p:attrNameLst>
                                      </p:cBhvr>
                                      <p:tavLst>
                                        <p:tav tm="0">
                                          <p:val>
                                            <p:strVal val="ppt_x"/>
                                          </p:val>
                                        </p:tav>
                                        <p:tav tm="100000">
                                          <p:val>
                                            <p:strVal val="ppt_x"/>
                                          </p:val>
                                        </p:tav>
                                      </p:tavLst>
                                    </p:anim>
                                    <p:anim calcmode="lin" valueType="num">
                                      <p:cBhvr additive="base">
                                        <p:cTn id="1117" dur="3500"/>
                                        <p:tgtEl>
                                          <p:spTgt spid="117"/>
                                        </p:tgtEl>
                                        <p:attrNameLst>
                                          <p:attrName>ppt_y</p:attrName>
                                        </p:attrNameLst>
                                      </p:cBhvr>
                                      <p:tavLst>
                                        <p:tav tm="0">
                                          <p:val>
                                            <p:strVal val="ppt_y"/>
                                          </p:val>
                                        </p:tav>
                                        <p:tav tm="100000">
                                          <p:val>
                                            <p:strVal val="1+ppt_h/2"/>
                                          </p:val>
                                        </p:tav>
                                      </p:tavLst>
                                    </p:anim>
                                    <p:set>
                                      <p:cBhvr>
                                        <p:cTn id="1118" dur="1" fill="hold">
                                          <p:stCondLst>
                                            <p:cond delay="3499"/>
                                          </p:stCondLst>
                                        </p:cTn>
                                        <p:tgtEl>
                                          <p:spTgt spid="117"/>
                                        </p:tgtEl>
                                        <p:attrNameLst>
                                          <p:attrName>style.visibility</p:attrName>
                                        </p:attrNameLst>
                                      </p:cBhvr>
                                      <p:to>
                                        <p:strVal val="hidden"/>
                                      </p:to>
                                    </p:set>
                                  </p:childTnLst>
                                </p:cTn>
                              </p:par>
                              <p:par>
                                <p:cTn id="1119" presetID="2" presetClass="exit" presetSubtype="4" fill="hold" grpId="2" nodeType="withEffect">
                                  <p:stCondLst>
                                    <p:cond delay="0"/>
                                  </p:stCondLst>
                                  <p:childTnLst>
                                    <p:anim calcmode="lin" valueType="num">
                                      <p:cBhvr additive="base">
                                        <p:cTn id="1120" dur="3500"/>
                                        <p:tgtEl>
                                          <p:spTgt spid="118"/>
                                        </p:tgtEl>
                                        <p:attrNameLst>
                                          <p:attrName>ppt_x</p:attrName>
                                        </p:attrNameLst>
                                      </p:cBhvr>
                                      <p:tavLst>
                                        <p:tav tm="0">
                                          <p:val>
                                            <p:strVal val="ppt_x"/>
                                          </p:val>
                                        </p:tav>
                                        <p:tav tm="100000">
                                          <p:val>
                                            <p:strVal val="ppt_x"/>
                                          </p:val>
                                        </p:tav>
                                      </p:tavLst>
                                    </p:anim>
                                    <p:anim calcmode="lin" valueType="num">
                                      <p:cBhvr additive="base">
                                        <p:cTn id="1121" dur="3500"/>
                                        <p:tgtEl>
                                          <p:spTgt spid="118"/>
                                        </p:tgtEl>
                                        <p:attrNameLst>
                                          <p:attrName>ppt_y</p:attrName>
                                        </p:attrNameLst>
                                      </p:cBhvr>
                                      <p:tavLst>
                                        <p:tav tm="0">
                                          <p:val>
                                            <p:strVal val="ppt_y"/>
                                          </p:val>
                                        </p:tav>
                                        <p:tav tm="100000">
                                          <p:val>
                                            <p:strVal val="1+ppt_h/2"/>
                                          </p:val>
                                        </p:tav>
                                      </p:tavLst>
                                    </p:anim>
                                    <p:set>
                                      <p:cBhvr>
                                        <p:cTn id="1122" dur="1" fill="hold">
                                          <p:stCondLst>
                                            <p:cond delay="3499"/>
                                          </p:stCondLst>
                                        </p:cTn>
                                        <p:tgtEl>
                                          <p:spTgt spid="118"/>
                                        </p:tgtEl>
                                        <p:attrNameLst>
                                          <p:attrName>style.visibility</p:attrName>
                                        </p:attrNameLst>
                                      </p:cBhvr>
                                      <p:to>
                                        <p:strVal val="hidden"/>
                                      </p:to>
                                    </p:set>
                                  </p:childTnLst>
                                </p:cTn>
                              </p:par>
                              <p:par>
                                <p:cTn id="1123" presetID="2" presetClass="exit" presetSubtype="4" fill="hold" grpId="2" nodeType="withEffect">
                                  <p:stCondLst>
                                    <p:cond delay="0"/>
                                  </p:stCondLst>
                                  <p:childTnLst>
                                    <p:anim calcmode="lin" valueType="num">
                                      <p:cBhvr additive="base">
                                        <p:cTn id="1124" dur="3500"/>
                                        <p:tgtEl>
                                          <p:spTgt spid="119"/>
                                        </p:tgtEl>
                                        <p:attrNameLst>
                                          <p:attrName>ppt_x</p:attrName>
                                        </p:attrNameLst>
                                      </p:cBhvr>
                                      <p:tavLst>
                                        <p:tav tm="0">
                                          <p:val>
                                            <p:strVal val="ppt_x"/>
                                          </p:val>
                                        </p:tav>
                                        <p:tav tm="100000">
                                          <p:val>
                                            <p:strVal val="ppt_x"/>
                                          </p:val>
                                        </p:tav>
                                      </p:tavLst>
                                    </p:anim>
                                    <p:anim calcmode="lin" valueType="num">
                                      <p:cBhvr additive="base">
                                        <p:cTn id="1125" dur="3500"/>
                                        <p:tgtEl>
                                          <p:spTgt spid="119"/>
                                        </p:tgtEl>
                                        <p:attrNameLst>
                                          <p:attrName>ppt_y</p:attrName>
                                        </p:attrNameLst>
                                      </p:cBhvr>
                                      <p:tavLst>
                                        <p:tav tm="0">
                                          <p:val>
                                            <p:strVal val="ppt_y"/>
                                          </p:val>
                                        </p:tav>
                                        <p:tav tm="100000">
                                          <p:val>
                                            <p:strVal val="1+ppt_h/2"/>
                                          </p:val>
                                        </p:tav>
                                      </p:tavLst>
                                    </p:anim>
                                    <p:set>
                                      <p:cBhvr>
                                        <p:cTn id="1126" dur="1" fill="hold">
                                          <p:stCondLst>
                                            <p:cond delay="3499"/>
                                          </p:stCondLst>
                                        </p:cTn>
                                        <p:tgtEl>
                                          <p:spTgt spid="119"/>
                                        </p:tgtEl>
                                        <p:attrNameLst>
                                          <p:attrName>style.visibility</p:attrName>
                                        </p:attrNameLst>
                                      </p:cBhvr>
                                      <p:to>
                                        <p:strVal val="hidden"/>
                                      </p:to>
                                    </p:set>
                                  </p:childTnLst>
                                </p:cTn>
                              </p:par>
                              <p:par>
                                <p:cTn id="1127" presetID="2" presetClass="exit" presetSubtype="4" fill="hold" grpId="2" nodeType="withEffect">
                                  <p:stCondLst>
                                    <p:cond delay="0"/>
                                  </p:stCondLst>
                                  <p:childTnLst>
                                    <p:anim calcmode="lin" valueType="num">
                                      <p:cBhvr additive="base">
                                        <p:cTn id="1128" dur="3500"/>
                                        <p:tgtEl>
                                          <p:spTgt spid="120"/>
                                        </p:tgtEl>
                                        <p:attrNameLst>
                                          <p:attrName>ppt_x</p:attrName>
                                        </p:attrNameLst>
                                      </p:cBhvr>
                                      <p:tavLst>
                                        <p:tav tm="0">
                                          <p:val>
                                            <p:strVal val="ppt_x"/>
                                          </p:val>
                                        </p:tav>
                                        <p:tav tm="100000">
                                          <p:val>
                                            <p:strVal val="ppt_x"/>
                                          </p:val>
                                        </p:tav>
                                      </p:tavLst>
                                    </p:anim>
                                    <p:anim calcmode="lin" valueType="num">
                                      <p:cBhvr additive="base">
                                        <p:cTn id="1129" dur="3500"/>
                                        <p:tgtEl>
                                          <p:spTgt spid="120"/>
                                        </p:tgtEl>
                                        <p:attrNameLst>
                                          <p:attrName>ppt_y</p:attrName>
                                        </p:attrNameLst>
                                      </p:cBhvr>
                                      <p:tavLst>
                                        <p:tav tm="0">
                                          <p:val>
                                            <p:strVal val="ppt_y"/>
                                          </p:val>
                                        </p:tav>
                                        <p:tav tm="100000">
                                          <p:val>
                                            <p:strVal val="1+ppt_h/2"/>
                                          </p:val>
                                        </p:tav>
                                      </p:tavLst>
                                    </p:anim>
                                    <p:set>
                                      <p:cBhvr>
                                        <p:cTn id="1130" dur="1" fill="hold">
                                          <p:stCondLst>
                                            <p:cond delay="3499"/>
                                          </p:stCondLst>
                                        </p:cTn>
                                        <p:tgtEl>
                                          <p:spTgt spid="120"/>
                                        </p:tgtEl>
                                        <p:attrNameLst>
                                          <p:attrName>style.visibility</p:attrName>
                                        </p:attrNameLst>
                                      </p:cBhvr>
                                      <p:to>
                                        <p:strVal val="hidden"/>
                                      </p:to>
                                    </p:set>
                                  </p:childTnLst>
                                </p:cTn>
                              </p:par>
                              <p:par>
                                <p:cTn id="1131" presetID="2" presetClass="exit" presetSubtype="4" fill="hold" grpId="2" nodeType="withEffect">
                                  <p:stCondLst>
                                    <p:cond delay="0"/>
                                  </p:stCondLst>
                                  <p:childTnLst>
                                    <p:anim calcmode="lin" valueType="num">
                                      <p:cBhvr additive="base">
                                        <p:cTn id="1132" dur="3500"/>
                                        <p:tgtEl>
                                          <p:spTgt spid="121"/>
                                        </p:tgtEl>
                                        <p:attrNameLst>
                                          <p:attrName>ppt_x</p:attrName>
                                        </p:attrNameLst>
                                      </p:cBhvr>
                                      <p:tavLst>
                                        <p:tav tm="0">
                                          <p:val>
                                            <p:strVal val="ppt_x"/>
                                          </p:val>
                                        </p:tav>
                                        <p:tav tm="100000">
                                          <p:val>
                                            <p:strVal val="ppt_x"/>
                                          </p:val>
                                        </p:tav>
                                      </p:tavLst>
                                    </p:anim>
                                    <p:anim calcmode="lin" valueType="num">
                                      <p:cBhvr additive="base">
                                        <p:cTn id="1133" dur="3500"/>
                                        <p:tgtEl>
                                          <p:spTgt spid="121"/>
                                        </p:tgtEl>
                                        <p:attrNameLst>
                                          <p:attrName>ppt_y</p:attrName>
                                        </p:attrNameLst>
                                      </p:cBhvr>
                                      <p:tavLst>
                                        <p:tav tm="0">
                                          <p:val>
                                            <p:strVal val="ppt_y"/>
                                          </p:val>
                                        </p:tav>
                                        <p:tav tm="100000">
                                          <p:val>
                                            <p:strVal val="1+ppt_h/2"/>
                                          </p:val>
                                        </p:tav>
                                      </p:tavLst>
                                    </p:anim>
                                    <p:set>
                                      <p:cBhvr>
                                        <p:cTn id="1134" dur="1" fill="hold">
                                          <p:stCondLst>
                                            <p:cond delay="3499"/>
                                          </p:stCondLst>
                                        </p:cTn>
                                        <p:tgtEl>
                                          <p:spTgt spid="121"/>
                                        </p:tgtEl>
                                        <p:attrNameLst>
                                          <p:attrName>style.visibility</p:attrName>
                                        </p:attrNameLst>
                                      </p:cBhvr>
                                      <p:to>
                                        <p:strVal val="hidden"/>
                                      </p:to>
                                    </p:set>
                                  </p:childTnLst>
                                </p:cTn>
                              </p:par>
                              <p:par>
                                <p:cTn id="1135" presetID="2" presetClass="exit" presetSubtype="4" fill="hold" grpId="2" nodeType="withEffect">
                                  <p:stCondLst>
                                    <p:cond delay="0"/>
                                  </p:stCondLst>
                                  <p:childTnLst>
                                    <p:anim calcmode="lin" valueType="num">
                                      <p:cBhvr additive="base">
                                        <p:cTn id="1136" dur="3500"/>
                                        <p:tgtEl>
                                          <p:spTgt spid="122"/>
                                        </p:tgtEl>
                                        <p:attrNameLst>
                                          <p:attrName>ppt_x</p:attrName>
                                        </p:attrNameLst>
                                      </p:cBhvr>
                                      <p:tavLst>
                                        <p:tav tm="0">
                                          <p:val>
                                            <p:strVal val="ppt_x"/>
                                          </p:val>
                                        </p:tav>
                                        <p:tav tm="100000">
                                          <p:val>
                                            <p:strVal val="ppt_x"/>
                                          </p:val>
                                        </p:tav>
                                      </p:tavLst>
                                    </p:anim>
                                    <p:anim calcmode="lin" valueType="num">
                                      <p:cBhvr additive="base">
                                        <p:cTn id="1137" dur="3500"/>
                                        <p:tgtEl>
                                          <p:spTgt spid="122"/>
                                        </p:tgtEl>
                                        <p:attrNameLst>
                                          <p:attrName>ppt_y</p:attrName>
                                        </p:attrNameLst>
                                      </p:cBhvr>
                                      <p:tavLst>
                                        <p:tav tm="0">
                                          <p:val>
                                            <p:strVal val="ppt_y"/>
                                          </p:val>
                                        </p:tav>
                                        <p:tav tm="100000">
                                          <p:val>
                                            <p:strVal val="1+ppt_h/2"/>
                                          </p:val>
                                        </p:tav>
                                      </p:tavLst>
                                    </p:anim>
                                    <p:set>
                                      <p:cBhvr>
                                        <p:cTn id="1138" dur="1" fill="hold">
                                          <p:stCondLst>
                                            <p:cond delay="3499"/>
                                          </p:stCondLst>
                                        </p:cTn>
                                        <p:tgtEl>
                                          <p:spTgt spid="122"/>
                                        </p:tgtEl>
                                        <p:attrNameLst>
                                          <p:attrName>style.visibility</p:attrName>
                                        </p:attrNameLst>
                                      </p:cBhvr>
                                      <p:to>
                                        <p:strVal val="hidden"/>
                                      </p:to>
                                    </p:set>
                                  </p:childTnLst>
                                </p:cTn>
                              </p:par>
                              <p:par>
                                <p:cTn id="1139" presetID="2" presetClass="exit" presetSubtype="4" fill="hold" grpId="2" nodeType="withEffect">
                                  <p:stCondLst>
                                    <p:cond delay="0"/>
                                  </p:stCondLst>
                                  <p:childTnLst>
                                    <p:anim calcmode="lin" valueType="num">
                                      <p:cBhvr additive="base">
                                        <p:cTn id="1140" dur="3500"/>
                                        <p:tgtEl>
                                          <p:spTgt spid="129"/>
                                        </p:tgtEl>
                                        <p:attrNameLst>
                                          <p:attrName>ppt_x</p:attrName>
                                        </p:attrNameLst>
                                      </p:cBhvr>
                                      <p:tavLst>
                                        <p:tav tm="0">
                                          <p:val>
                                            <p:strVal val="ppt_x"/>
                                          </p:val>
                                        </p:tav>
                                        <p:tav tm="100000">
                                          <p:val>
                                            <p:strVal val="ppt_x"/>
                                          </p:val>
                                        </p:tav>
                                      </p:tavLst>
                                    </p:anim>
                                    <p:anim calcmode="lin" valueType="num">
                                      <p:cBhvr additive="base">
                                        <p:cTn id="1141" dur="3500"/>
                                        <p:tgtEl>
                                          <p:spTgt spid="129"/>
                                        </p:tgtEl>
                                        <p:attrNameLst>
                                          <p:attrName>ppt_y</p:attrName>
                                        </p:attrNameLst>
                                      </p:cBhvr>
                                      <p:tavLst>
                                        <p:tav tm="0">
                                          <p:val>
                                            <p:strVal val="ppt_y"/>
                                          </p:val>
                                        </p:tav>
                                        <p:tav tm="100000">
                                          <p:val>
                                            <p:strVal val="1+ppt_h/2"/>
                                          </p:val>
                                        </p:tav>
                                      </p:tavLst>
                                    </p:anim>
                                    <p:set>
                                      <p:cBhvr>
                                        <p:cTn id="1142" dur="1" fill="hold">
                                          <p:stCondLst>
                                            <p:cond delay="3499"/>
                                          </p:stCondLst>
                                        </p:cTn>
                                        <p:tgtEl>
                                          <p:spTgt spid="129"/>
                                        </p:tgtEl>
                                        <p:attrNameLst>
                                          <p:attrName>style.visibility</p:attrName>
                                        </p:attrNameLst>
                                      </p:cBhvr>
                                      <p:to>
                                        <p:strVal val="hidden"/>
                                      </p:to>
                                    </p:set>
                                  </p:childTnLst>
                                </p:cTn>
                              </p:par>
                              <p:par>
                                <p:cTn id="1143" presetID="2" presetClass="exit" presetSubtype="4" fill="hold" grpId="2" nodeType="withEffect">
                                  <p:stCondLst>
                                    <p:cond delay="0"/>
                                  </p:stCondLst>
                                  <p:childTnLst>
                                    <p:anim calcmode="lin" valueType="num">
                                      <p:cBhvr additive="base">
                                        <p:cTn id="1144" dur="3500"/>
                                        <p:tgtEl>
                                          <p:spTgt spid="130"/>
                                        </p:tgtEl>
                                        <p:attrNameLst>
                                          <p:attrName>ppt_x</p:attrName>
                                        </p:attrNameLst>
                                      </p:cBhvr>
                                      <p:tavLst>
                                        <p:tav tm="0">
                                          <p:val>
                                            <p:strVal val="ppt_x"/>
                                          </p:val>
                                        </p:tav>
                                        <p:tav tm="100000">
                                          <p:val>
                                            <p:strVal val="ppt_x"/>
                                          </p:val>
                                        </p:tav>
                                      </p:tavLst>
                                    </p:anim>
                                    <p:anim calcmode="lin" valueType="num">
                                      <p:cBhvr additive="base">
                                        <p:cTn id="1145" dur="3500"/>
                                        <p:tgtEl>
                                          <p:spTgt spid="130"/>
                                        </p:tgtEl>
                                        <p:attrNameLst>
                                          <p:attrName>ppt_y</p:attrName>
                                        </p:attrNameLst>
                                      </p:cBhvr>
                                      <p:tavLst>
                                        <p:tav tm="0">
                                          <p:val>
                                            <p:strVal val="ppt_y"/>
                                          </p:val>
                                        </p:tav>
                                        <p:tav tm="100000">
                                          <p:val>
                                            <p:strVal val="1+ppt_h/2"/>
                                          </p:val>
                                        </p:tav>
                                      </p:tavLst>
                                    </p:anim>
                                    <p:set>
                                      <p:cBhvr>
                                        <p:cTn id="1146" dur="1" fill="hold">
                                          <p:stCondLst>
                                            <p:cond delay="3499"/>
                                          </p:stCondLst>
                                        </p:cTn>
                                        <p:tgtEl>
                                          <p:spTgt spid="130"/>
                                        </p:tgtEl>
                                        <p:attrNameLst>
                                          <p:attrName>style.visibility</p:attrName>
                                        </p:attrNameLst>
                                      </p:cBhvr>
                                      <p:to>
                                        <p:strVal val="hidden"/>
                                      </p:to>
                                    </p:set>
                                  </p:childTnLst>
                                </p:cTn>
                              </p:par>
                              <p:par>
                                <p:cTn id="1147" presetID="2" presetClass="exit" presetSubtype="4" fill="hold" grpId="2" nodeType="withEffect">
                                  <p:stCondLst>
                                    <p:cond delay="0"/>
                                  </p:stCondLst>
                                  <p:childTnLst>
                                    <p:anim calcmode="lin" valueType="num">
                                      <p:cBhvr additive="base">
                                        <p:cTn id="1148" dur="3500"/>
                                        <p:tgtEl>
                                          <p:spTgt spid="131"/>
                                        </p:tgtEl>
                                        <p:attrNameLst>
                                          <p:attrName>ppt_x</p:attrName>
                                        </p:attrNameLst>
                                      </p:cBhvr>
                                      <p:tavLst>
                                        <p:tav tm="0">
                                          <p:val>
                                            <p:strVal val="ppt_x"/>
                                          </p:val>
                                        </p:tav>
                                        <p:tav tm="100000">
                                          <p:val>
                                            <p:strVal val="ppt_x"/>
                                          </p:val>
                                        </p:tav>
                                      </p:tavLst>
                                    </p:anim>
                                    <p:anim calcmode="lin" valueType="num">
                                      <p:cBhvr additive="base">
                                        <p:cTn id="1149" dur="3500"/>
                                        <p:tgtEl>
                                          <p:spTgt spid="131"/>
                                        </p:tgtEl>
                                        <p:attrNameLst>
                                          <p:attrName>ppt_y</p:attrName>
                                        </p:attrNameLst>
                                      </p:cBhvr>
                                      <p:tavLst>
                                        <p:tav tm="0">
                                          <p:val>
                                            <p:strVal val="ppt_y"/>
                                          </p:val>
                                        </p:tav>
                                        <p:tav tm="100000">
                                          <p:val>
                                            <p:strVal val="1+ppt_h/2"/>
                                          </p:val>
                                        </p:tav>
                                      </p:tavLst>
                                    </p:anim>
                                    <p:set>
                                      <p:cBhvr>
                                        <p:cTn id="1150" dur="1" fill="hold">
                                          <p:stCondLst>
                                            <p:cond delay="3499"/>
                                          </p:stCondLst>
                                        </p:cTn>
                                        <p:tgtEl>
                                          <p:spTgt spid="131"/>
                                        </p:tgtEl>
                                        <p:attrNameLst>
                                          <p:attrName>style.visibility</p:attrName>
                                        </p:attrNameLst>
                                      </p:cBhvr>
                                      <p:to>
                                        <p:strVal val="hidden"/>
                                      </p:to>
                                    </p:set>
                                  </p:childTnLst>
                                </p:cTn>
                              </p:par>
                              <p:par>
                                <p:cTn id="1151" presetID="2" presetClass="exit" presetSubtype="4" fill="hold" grpId="2" nodeType="withEffect">
                                  <p:stCondLst>
                                    <p:cond delay="0"/>
                                  </p:stCondLst>
                                  <p:childTnLst>
                                    <p:anim calcmode="lin" valueType="num">
                                      <p:cBhvr additive="base">
                                        <p:cTn id="1152" dur="3500"/>
                                        <p:tgtEl>
                                          <p:spTgt spid="132"/>
                                        </p:tgtEl>
                                        <p:attrNameLst>
                                          <p:attrName>ppt_x</p:attrName>
                                        </p:attrNameLst>
                                      </p:cBhvr>
                                      <p:tavLst>
                                        <p:tav tm="0">
                                          <p:val>
                                            <p:strVal val="ppt_x"/>
                                          </p:val>
                                        </p:tav>
                                        <p:tav tm="100000">
                                          <p:val>
                                            <p:strVal val="ppt_x"/>
                                          </p:val>
                                        </p:tav>
                                      </p:tavLst>
                                    </p:anim>
                                    <p:anim calcmode="lin" valueType="num">
                                      <p:cBhvr additive="base">
                                        <p:cTn id="1153" dur="3500"/>
                                        <p:tgtEl>
                                          <p:spTgt spid="132"/>
                                        </p:tgtEl>
                                        <p:attrNameLst>
                                          <p:attrName>ppt_y</p:attrName>
                                        </p:attrNameLst>
                                      </p:cBhvr>
                                      <p:tavLst>
                                        <p:tav tm="0">
                                          <p:val>
                                            <p:strVal val="ppt_y"/>
                                          </p:val>
                                        </p:tav>
                                        <p:tav tm="100000">
                                          <p:val>
                                            <p:strVal val="1+ppt_h/2"/>
                                          </p:val>
                                        </p:tav>
                                      </p:tavLst>
                                    </p:anim>
                                    <p:set>
                                      <p:cBhvr>
                                        <p:cTn id="1154" dur="1" fill="hold">
                                          <p:stCondLst>
                                            <p:cond delay="3499"/>
                                          </p:stCondLst>
                                        </p:cTn>
                                        <p:tgtEl>
                                          <p:spTgt spid="132"/>
                                        </p:tgtEl>
                                        <p:attrNameLst>
                                          <p:attrName>style.visibility</p:attrName>
                                        </p:attrNameLst>
                                      </p:cBhvr>
                                      <p:to>
                                        <p:strVal val="hidden"/>
                                      </p:to>
                                    </p:set>
                                  </p:childTnLst>
                                </p:cTn>
                              </p:par>
                              <p:par>
                                <p:cTn id="1155" presetID="2" presetClass="exit" presetSubtype="4" fill="hold" grpId="2" nodeType="withEffect">
                                  <p:stCondLst>
                                    <p:cond delay="0"/>
                                  </p:stCondLst>
                                  <p:childTnLst>
                                    <p:anim calcmode="lin" valueType="num">
                                      <p:cBhvr additive="base">
                                        <p:cTn id="1156" dur="3500"/>
                                        <p:tgtEl>
                                          <p:spTgt spid="133"/>
                                        </p:tgtEl>
                                        <p:attrNameLst>
                                          <p:attrName>ppt_x</p:attrName>
                                        </p:attrNameLst>
                                      </p:cBhvr>
                                      <p:tavLst>
                                        <p:tav tm="0">
                                          <p:val>
                                            <p:strVal val="ppt_x"/>
                                          </p:val>
                                        </p:tav>
                                        <p:tav tm="100000">
                                          <p:val>
                                            <p:strVal val="ppt_x"/>
                                          </p:val>
                                        </p:tav>
                                      </p:tavLst>
                                    </p:anim>
                                    <p:anim calcmode="lin" valueType="num">
                                      <p:cBhvr additive="base">
                                        <p:cTn id="1157" dur="3500"/>
                                        <p:tgtEl>
                                          <p:spTgt spid="133"/>
                                        </p:tgtEl>
                                        <p:attrNameLst>
                                          <p:attrName>ppt_y</p:attrName>
                                        </p:attrNameLst>
                                      </p:cBhvr>
                                      <p:tavLst>
                                        <p:tav tm="0">
                                          <p:val>
                                            <p:strVal val="ppt_y"/>
                                          </p:val>
                                        </p:tav>
                                        <p:tav tm="100000">
                                          <p:val>
                                            <p:strVal val="1+ppt_h/2"/>
                                          </p:val>
                                        </p:tav>
                                      </p:tavLst>
                                    </p:anim>
                                    <p:set>
                                      <p:cBhvr>
                                        <p:cTn id="1158" dur="1" fill="hold">
                                          <p:stCondLst>
                                            <p:cond delay="3499"/>
                                          </p:stCondLst>
                                        </p:cTn>
                                        <p:tgtEl>
                                          <p:spTgt spid="133"/>
                                        </p:tgtEl>
                                        <p:attrNameLst>
                                          <p:attrName>style.visibility</p:attrName>
                                        </p:attrNameLst>
                                      </p:cBhvr>
                                      <p:to>
                                        <p:strVal val="hidden"/>
                                      </p:to>
                                    </p:set>
                                  </p:childTnLst>
                                </p:cTn>
                              </p:par>
                              <p:par>
                                <p:cTn id="1159" presetID="2" presetClass="exit" presetSubtype="4" fill="hold" grpId="2" nodeType="withEffect">
                                  <p:stCondLst>
                                    <p:cond delay="0"/>
                                  </p:stCondLst>
                                  <p:childTnLst>
                                    <p:anim calcmode="lin" valueType="num">
                                      <p:cBhvr additive="base">
                                        <p:cTn id="1160" dur="3500"/>
                                        <p:tgtEl>
                                          <p:spTgt spid="134"/>
                                        </p:tgtEl>
                                        <p:attrNameLst>
                                          <p:attrName>ppt_x</p:attrName>
                                        </p:attrNameLst>
                                      </p:cBhvr>
                                      <p:tavLst>
                                        <p:tav tm="0">
                                          <p:val>
                                            <p:strVal val="ppt_x"/>
                                          </p:val>
                                        </p:tav>
                                        <p:tav tm="100000">
                                          <p:val>
                                            <p:strVal val="ppt_x"/>
                                          </p:val>
                                        </p:tav>
                                      </p:tavLst>
                                    </p:anim>
                                    <p:anim calcmode="lin" valueType="num">
                                      <p:cBhvr additive="base">
                                        <p:cTn id="1161" dur="3500"/>
                                        <p:tgtEl>
                                          <p:spTgt spid="134"/>
                                        </p:tgtEl>
                                        <p:attrNameLst>
                                          <p:attrName>ppt_y</p:attrName>
                                        </p:attrNameLst>
                                      </p:cBhvr>
                                      <p:tavLst>
                                        <p:tav tm="0">
                                          <p:val>
                                            <p:strVal val="ppt_y"/>
                                          </p:val>
                                        </p:tav>
                                        <p:tav tm="100000">
                                          <p:val>
                                            <p:strVal val="1+ppt_h/2"/>
                                          </p:val>
                                        </p:tav>
                                      </p:tavLst>
                                    </p:anim>
                                    <p:set>
                                      <p:cBhvr>
                                        <p:cTn id="1162" dur="1" fill="hold">
                                          <p:stCondLst>
                                            <p:cond delay="3499"/>
                                          </p:stCondLst>
                                        </p:cTn>
                                        <p:tgtEl>
                                          <p:spTgt spid="134"/>
                                        </p:tgtEl>
                                        <p:attrNameLst>
                                          <p:attrName>style.visibility</p:attrName>
                                        </p:attrNameLst>
                                      </p:cBhvr>
                                      <p:to>
                                        <p:strVal val="hidden"/>
                                      </p:to>
                                    </p:set>
                                  </p:childTnLst>
                                </p:cTn>
                              </p:par>
                              <p:par>
                                <p:cTn id="1163" presetID="2" presetClass="exit" presetSubtype="4" fill="hold" grpId="2" nodeType="withEffect">
                                  <p:stCondLst>
                                    <p:cond delay="0"/>
                                  </p:stCondLst>
                                  <p:childTnLst>
                                    <p:anim calcmode="lin" valueType="num">
                                      <p:cBhvr additive="base">
                                        <p:cTn id="1164" dur="3500"/>
                                        <p:tgtEl>
                                          <p:spTgt spid="135"/>
                                        </p:tgtEl>
                                        <p:attrNameLst>
                                          <p:attrName>ppt_x</p:attrName>
                                        </p:attrNameLst>
                                      </p:cBhvr>
                                      <p:tavLst>
                                        <p:tav tm="0">
                                          <p:val>
                                            <p:strVal val="ppt_x"/>
                                          </p:val>
                                        </p:tav>
                                        <p:tav tm="100000">
                                          <p:val>
                                            <p:strVal val="ppt_x"/>
                                          </p:val>
                                        </p:tav>
                                      </p:tavLst>
                                    </p:anim>
                                    <p:anim calcmode="lin" valueType="num">
                                      <p:cBhvr additive="base">
                                        <p:cTn id="1165" dur="3500"/>
                                        <p:tgtEl>
                                          <p:spTgt spid="135"/>
                                        </p:tgtEl>
                                        <p:attrNameLst>
                                          <p:attrName>ppt_y</p:attrName>
                                        </p:attrNameLst>
                                      </p:cBhvr>
                                      <p:tavLst>
                                        <p:tav tm="0">
                                          <p:val>
                                            <p:strVal val="ppt_y"/>
                                          </p:val>
                                        </p:tav>
                                        <p:tav tm="100000">
                                          <p:val>
                                            <p:strVal val="1+ppt_h/2"/>
                                          </p:val>
                                        </p:tav>
                                      </p:tavLst>
                                    </p:anim>
                                    <p:set>
                                      <p:cBhvr>
                                        <p:cTn id="1166" dur="1" fill="hold">
                                          <p:stCondLst>
                                            <p:cond delay="3499"/>
                                          </p:stCondLst>
                                        </p:cTn>
                                        <p:tgtEl>
                                          <p:spTgt spid="135"/>
                                        </p:tgtEl>
                                        <p:attrNameLst>
                                          <p:attrName>style.visibility</p:attrName>
                                        </p:attrNameLst>
                                      </p:cBhvr>
                                      <p:to>
                                        <p:strVal val="hidden"/>
                                      </p:to>
                                    </p:set>
                                  </p:childTnLst>
                                </p:cTn>
                              </p:par>
                              <p:par>
                                <p:cTn id="1167" presetID="2" presetClass="entr" presetSubtype="4" fill="hold" grpId="0" nodeType="withEffect">
                                  <p:stCondLst>
                                    <p:cond delay="0"/>
                                  </p:stCondLst>
                                  <p:childTnLst>
                                    <p:set>
                                      <p:cBhvr>
                                        <p:cTn id="1168" dur="1" fill="hold">
                                          <p:stCondLst>
                                            <p:cond delay="0"/>
                                          </p:stCondLst>
                                        </p:cTn>
                                        <p:tgtEl>
                                          <p:spTgt spid="136"/>
                                        </p:tgtEl>
                                        <p:attrNameLst>
                                          <p:attrName>style.visibility</p:attrName>
                                        </p:attrNameLst>
                                      </p:cBhvr>
                                      <p:to>
                                        <p:strVal val="visible"/>
                                      </p:to>
                                    </p:set>
                                    <p:anim calcmode="lin" valueType="num">
                                      <p:cBhvr additive="base">
                                        <p:cTn id="1169" dur="3500" fill="hold"/>
                                        <p:tgtEl>
                                          <p:spTgt spid="136"/>
                                        </p:tgtEl>
                                        <p:attrNameLst>
                                          <p:attrName>ppt_x</p:attrName>
                                        </p:attrNameLst>
                                      </p:cBhvr>
                                      <p:tavLst>
                                        <p:tav tm="0">
                                          <p:val>
                                            <p:strVal val="#ppt_x"/>
                                          </p:val>
                                        </p:tav>
                                        <p:tav tm="100000">
                                          <p:val>
                                            <p:strVal val="#ppt_x"/>
                                          </p:val>
                                        </p:tav>
                                      </p:tavLst>
                                    </p:anim>
                                    <p:anim calcmode="lin" valueType="num">
                                      <p:cBhvr additive="base">
                                        <p:cTn id="1170" dur="3500" fill="hold"/>
                                        <p:tgtEl>
                                          <p:spTgt spid="136"/>
                                        </p:tgtEl>
                                        <p:attrNameLst>
                                          <p:attrName>ppt_y</p:attrName>
                                        </p:attrNameLst>
                                      </p:cBhvr>
                                      <p:tavLst>
                                        <p:tav tm="0">
                                          <p:val>
                                            <p:strVal val="1+#ppt_h/2"/>
                                          </p:val>
                                        </p:tav>
                                        <p:tav tm="100000">
                                          <p:val>
                                            <p:strVal val="#ppt_y"/>
                                          </p:val>
                                        </p:tav>
                                      </p:tavLst>
                                    </p:anim>
                                  </p:childTnLst>
                                </p:cTn>
                              </p:par>
                              <p:par>
                                <p:cTn id="1171" presetID="2" presetClass="entr" presetSubtype="4" fill="hold" grpId="0" nodeType="withEffect">
                                  <p:stCondLst>
                                    <p:cond delay="0"/>
                                  </p:stCondLst>
                                  <p:childTnLst>
                                    <p:set>
                                      <p:cBhvr>
                                        <p:cTn id="1172" dur="1" fill="hold">
                                          <p:stCondLst>
                                            <p:cond delay="0"/>
                                          </p:stCondLst>
                                        </p:cTn>
                                        <p:tgtEl>
                                          <p:spTgt spid="137"/>
                                        </p:tgtEl>
                                        <p:attrNameLst>
                                          <p:attrName>style.visibility</p:attrName>
                                        </p:attrNameLst>
                                      </p:cBhvr>
                                      <p:to>
                                        <p:strVal val="visible"/>
                                      </p:to>
                                    </p:set>
                                    <p:anim calcmode="lin" valueType="num">
                                      <p:cBhvr additive="base">
                                        <p:cTn id="1173" dur="3500" fill="hold"/>
                                        <p:tgtEl>
                                          <p:spTgt spid="137"/>
                                        </p:tgtEl>
                                        <p:attrNameLst>
                                          <p:attrName>ppt_x</p:attrName>
                                        </p:attrNameLst>
                                      </p:cBhvr>
                                      <p:tavLst>
                                        <p:tav tm="0">
                                          <p:val>
                                            <p:strVal val="#ppt_x"/>
                                          </p:val>
                                        </p:tav>
                                        <p:tav tm="100000">
                                          <p:val>
                                            <p:strVal val="#ppt_x"/>
                                          </p:val>
                                        </p:tav>
                                      </p:tavLst>
                                    </p:anim>
                                    <p:anim calcmode="lin" valueType="num">
                                      <p:cBhvr additive="base">
                                        <p:cTn id="1174" dur="3500" fill="hold"/>
                                        <p:tgtEl>
                                          <p:spTgt spid="137"/>
                                        </p:tgtEl>
                                        <p:attrNameLst>
                                          <p:attrName>ppt_y</p:attrName>
                                        </p:attrNameLst>
                                      </p:cBhvr>
                                      <p:tavLst>
                                        <p:tav tm="0">
                                          <p:val>
                                            <p:strVal val="1+#ppt_h/2"/>
                                          </p:val>
                                        </p:tav>
                                        <p:tav tm="100000">
                                          <p:val>
                                            <p:strVal val="#ppt_y"/>
                                          </p:val>
                                        </p:tav>
                                      </p:tavLst>
                                    </p:anim>
                                  </p:childTnLst>
                                </p:cTn>
                              </p:par>
                              <p:par>
                                <p:cTn id="1175" presetID="2" presetClass="entr" presetSubtype="4" fill="hold" grpId="0" nodeType="withEffect">
                                  <p:stCondLst>
                                    <p:cond delay="0"/>
                                  </p:stCondLst>
                                  <p:childTnLst>
                                    <p:set>
                                      <p:cBhvr>
                                        <p:cTn id="1176" dur="1" fill="hold">
                                          <p:stCondLst>
                                            <p:cond delay="0"/>
                                          </p:stCondLst>
                                        </p:cTn>
                                        <p:tgtEl>
                                          <p:spTgt spid="138"/>
                                        </p:tgtEl>
                                        <p:attrNameLst>
                                          <p:attrName>style.visibility</p:attrName>
                                        </p:attrNameLst>
                                      </p:cBhvr>
                                      <p:to>
                                        <p:strVal val="visible"/>
                                      </p:to>
                                    </p:set>
                                    <p:anim calcmode="lin" valueType="num">
                                      <p:cBhvr additive="base">
                                        <p:cTn id="1177" dur="3500" fill="hold"/>
                                        <p:tgtEl>
                                          <p:spTgt spid="138"/>
                                        </p:tgtEl>
                                        <p:attrNameLst>
                                          <p:attrName>ppt_x</p:attrName>
                                        </p:attrNameLst>
                                      </p:cBhvr>
                                      <p:tavLst>
                                        <p:tav tm="0">
                                          <p:val>
                                            <p:strVal val="#ppt_x"/>
                                          </p:val>
                                        </p:tav>
                                        <p:tav tm="100000">
                                          <p:val>
                                            <p:strVal val="#ppt_x"/>
                                          </p:val>
                                        </p:tav>
                                      </p:tavLst>
                                    </p:anim>
                                    <p:anim calcmode="lin" valueType="num">
                                      <p:cBhvr additive="base">
                                        <p:cTn id="1178" dur="3500" fill="hold"/>
                                        <p:tgtEl>
                                          <p:spTgt spid="138"/>
                                        </p:tgtEl>
                                        <p:attrNameLst>
                                          <p:attrName>ppt_y</p:attrName>
                                        </p:attrNameLst>
                                      </p:cBhvr>
                                      <p:tavLst>
                                        <p:tav tm="0">
                                          <p:val>
                                            <p:strVal val="1+#ppt_h/2"/>
                                          </p:val>
                                        </p:tav>
                                        <p:tav tm="100000">
                                          <p:val>
                                            <p:strVal val="#ppt_y"/>
                                          </p:val>
                                        </p:tav>
                                      </p:tavLst>
                                    </p:anim>
                                  </p:childTnLst>
                                </p:cTn>
                              </p:par>
                              <p:par>
                                <p:cTn id="1179" presetID="2" presetClass="entr" presetSubtype="4" fill="hold" grpId="0" nodeType="withEffect">
                                  <p:stCondLst>
                                    <p:cond delay="0"/>
                                  </p:stCondLst>
                                  <p:childTnLst>
                                    <p:set>
                                      <p:cBhvr>
                                        <p:cTn id="1180" dur="1" fill="hold">
                                          <p:stCondLst>
                                            <p:cond delay="0"/>
                                          </p:stCondLst>
                                        </p:cTn>
                                        <p:tgtEl>
                                          <p:spTgt spid="139"/>
                                        </p:tgtEl>
                                        <p:attrNameLst>
                                          <p:attrName>style.visibility</p:attrName>
                                        </p:attrNameLst>
                                      </p:cBhvr>
                                      <p:to>
                                        <p:strVal val="visible"/>
                                      </p:to>
                                    </p:set>
                                    <p:anim calcmode="lin" valueType="num">
                                      <p:cBhvr additive="base">
                                        <p:cTn id="1181" dur="3500" fill="hold"/>
                                        <p:tgtEl>
                                          <p:spTgt spid="139"/>
                                        </p:tgtEl>
                                        <p:attrNameLst>
                                          <p:attrName>ppt_x</p:attrName>
                                        </p:attrNameLst>
                                      </p:cBhvr>
                                      <p:tavLst>
                                        <p:tav tm="0">
                                          <p:val>
                                            <p:strVal val="#ppt_x"/>
                                          </p:val>
                                        </p:tav>
                                        <p:tav tm="100000">
                                          <p:val>
                                            <p:strVal val="#ppt_x"/>
                                          </p:val>
                                        </p:tav>
                                      </p:tavLst>
                                    </p:anim>
                                    <p:anim calcmode="lin" valueType="num">
                                      <p:cBhvr additive="base">
                                        <p:cTn id="1182" dur="3500" fill="hold"/>
                                        <p:tgtEl>
                                          <p:spTgt spid="139"/>
                                        </p:tgtEl>
                                        <p:attrNameLst>
                                          <p:attrName>ppt_y</p:attrName>
                                        </p:attrNameLst>
                                      </p:cBhvr>
                                      <p:tavLst>
                                        <p:tav tm="0">
                                          <p:val>
                                            <p:strVal val="1+#ppt_h/2"/>
                                          </p:val>
                                        </p:tav>
                                        <p:tav tm="100000">
                                          <p:val>
                                            <p:strVal val="#ppt_y"/>
                                          </p:val>
                                        </p:tav>
                                      </p:tavLst>
                                    </p:anim>
                                  </p:childTnLst>
                                </p:cTn>
                              </p:par>
                              <p:par>
                                <p:cTn id="1183" presetID="2" presetClass="entr" presetSubtype="4" fill="hold" grpId="0" nodeType="withEffect">
                                  <p:stCondLst>
                                    <p:cond delay="0"/>
                                  </p:stCondLst>
                                  <p:childTnLst>
                                    <p:set>
                                      <p:cBhvr>
                                        <p:cTn id="1184" dur="1" fill="hold">
                                          <p:stCondLst>
                                            <p:cond delay="0"/>
                                          </p:stCondLst>
                                        </p:cTn>
                                        <p:tgtEl>
                                          <p:spTgt spid="140"/>
                                        </p:tgtEl>
                                        <p:attrNameLst>
                                          <p:attrName>style.visibility</p:attrName>
                                        </p:attrNameLst>
                                      </p:cBhvr>
                                      <p:to>
                                        <p:strVal val="visible"/>
                                      </p:to>
                                    </p:set>
                                    <p:anim calcmode="lin" valueType="num">
                                      <p:cBhvr additive="base">
                                        <p:cTn id="1185" dur="3500" fill="hold"/>
                                        <p:tgtEl>
                                          <p:spTgt spid="140"/>
                                        </p:tgtEl>
                                        <p:attrNameLst>
                                          <p:attrName>ppt_x</p:attrName>
                                        </p:attrNameLst>
                                      </p:cBhvr>
                                      <p:tavLst>
                                        <p:tav tm="0">
                                          <p:val>
                                            <p:strVal val="#ppt_x"/>
                                          </p:val>
                                        </p:tav>
                                        <p:tav tm="100000">
                                          <p:val>
                                            <p:strVal val="#ppt_x"/>
                                          </p:val>
                                        </p:tav>
                                      </p:tavLst>
                                    </p:anim>
                                    <p:anim calcmode="lin" valueType="num">
                                      <p:cBhvr additive="base">
                                        <p:cTn id="1186" dur="3500" fill="hold"/>
                                        <p:tgtEl>
                                          <p:spTgt spid="140"/>
                                        </p:tgtEl>
                                        <p:attrNameLst>
                                          <p:attrName>ppt_y</p:attrName>
                                        </p:attrNameLst>
                                      </p:cBhvr>
                                      <p:tavLst>
                                        <p:tav tm="0">
                                          <p:val>
                                            <p:strVal val="1+#ppt_h/2"/>
                                          </p:val>
                                        </p:tav>
                                        <p:tav tm="100000">
                                          <p:val>
                                            <p:strVal val="#ppt_y"/>
                                          </p:val>
                                        </p:tav>
                                      </p:tavLst>
                                    </p:anim>
                                  </p:childTnLst>
                                </p:cTn>
                              </p:par>
                              <p:par>
                                <p:cTn id="1187" presetID="2" presetClass="entr" presetSubtype="4" fill="hold" grpId="0" nodeType="withEffect">
                                  <p:stCondLst>
                                    <p:cond delay="0"/>
                                  </p:stCondLst>
                                  <p:childTnLst>
                                    <p:set>
                                      <p:cBhvr>
                                        <p:cTn id="1188" dur="1" fill="hold">
                                          <p:stCondLst>
                                            <p:cond delay="0"/>
                                          </p:stCondLst>
                                        </p:cTn>
                                        <p:tgtEl>
                                          <p:spTgt spid="141"/>
                                        </p:tgtEl>
                                        <p:attrNameLst>
                                          <p:attrName>style.visibility</p:attrName>
                                        </p:attrNameLst>
                                      </p:cBhvr>
                                      <p:to>
                                        <p:strVal val="visible"/>
                                      </p:to>
                                    </p:set>
                                    <p:anim calcmode="lin" valueType="num">
                                      <p:cBhvr additive="base">
                                        <p:cTn id="1189" dur="3500" fill="hold"/>
                                        <p:tgtEl>
                                          <p:spTgt spid="141"/>
                                        </p:tgtEl>
                                        <p:attrNameLst>
                                          <p:attrName>ppt_x</p:attrName>
                                        </p:attrNameLst>
                                      </p:cBhvr>
                                      <p:tavLst>
                                        <p:tav tm="0">
                                          <p:val>
                                            <p:strVal val="#ppt_x"/>
                                          </p:val>
                                        </p:tav>
                                        <p:tav tm="100000">
                                          <p:val>
                                            <p:strVal val="#ppt_x"/>
                                          </p:val>
                                        </p:tav>
                                      </p:tavLst>
                                    </p:anim>
                                    <p:anim calcmode="lin" valueType="num">
                                      <p:cBhvr additive="base">
                                        <p:cTn id="1190" dur="3500" fill="hold"/>
                                        <p:tgtEl>
                                          <p:spTgt spid="141"/>
                                        </p:tgtEl>
                                        <p:attrNameLst>
                                          <p:attrName>ppt_y</p:attrName>
                                        </p:attrNameLst>
                                      </p:cBhvr>
                                      <p:tavLst>
                                        <p:tav tm="0">
                                          <p:val>
                                            <p:strVal val="1+#ppt_h/2"/>
                                          </p:val>
                                        </p:tav>
                                        <p:tav tm="100000">
                                          <p:val>
                                            <p:strVal val="#ppt_y"/>
                                          </p:val>
                                        </p:tav>
                                      </p:tavLst>
                                    </p:anim>
                                  </p:childTnLst>
                                </p:cTn>
                              </p:par>
                              <p:par>
                                <p:cTn id="1191" presetID="2" presetClass="entr" presetSubtype="4" fill="hold" grpId="0" nodeType="withEffect">
                                  <p:stCondLst>
                                    <p:cond delay="0"/>
                                  </p:stCondLst>
                                  <p:childTnLst>
                                    <p:set>
                                      <p:cBhvr>
                                        <p:cTn id="1192" dur="1" fill="hold">
                                          <p:stCondLst>
                                            <p:cond delay="0"/>
                                          </p:stCondLst>
                                        </p:cTn>
                                        <p:tgtEl>
                                          <p:spTgt spid="142"/>
                                        </p:tgtEl>
                                        <p:attrNameLst>
                                          <p:attrName>style.visibility</p:attrName>
                                        </p:attrNameLst>
                                      </p:cBhvr>
                                      <p:to>
                                        <p:strVal val="visible"/>
                                      </p:to>
                                    </p:set>
                                    <p:anim calcmode="lin" valueType="num">
                                      <p:cBhvr additive="base">
                                        <p:cTn id="1193" dur="3500" fill="hold"/>
                                        <p:tgtEl>
                                          <p:spTgt spid="142"/>
                                        </p:tgtEl>
                                        <p:attrNameLst>
                                          <p:attrName>ppt_x</p:attrName>
                                        </p:attrNameLst>
                                      </p:cBhvr>
                                      <p:tavLst>
                                        <p:tav tm="0">
                                          <p:val>
                                            <p:strVal val="#ppt_x"/>
                                          </p:val>
                                        </p:tav>
                                        <p:tav tm="100000">
                                          <p:val>
                                            <p:strVal val="#ppt_x"/>
                                          </p:val>
                                        </p:tav>
                                      </p:tavLst>
                                    </p:anim>
                                    <p:anim calcmode="lin" valueType="num">
                                      <p:cBhvr additive="base">
                                        <p:cTn id="1194" dur="3500" fill="hold"/>
                                        <p:tgtEl>
                                          <p:spTgt spid="142"/>
                                        </p:tgtEl>
                                        <p:attrNameLst>
                                          <p:attrName>ppt_y</p:attrName>
                                        </p:attrNameLst>
                                      </p:cBhvr>
                                      <p:tavLst>
                                        <p:tav tm="0">
                                          <p:val>
                                            <p:strVal val="1+#ppt_h/2"/>
                                          </p:val>
                                        </p:tav>
                                        <p:tav tm="100000">
                                          <p:val>
                                            <p:strVal val="#ppt_y"/>
                                          </p:val>
                                        </p:tav>
                                      </p:tavLst>
                                    </p:anim>
                                  </p:childTnLst>
                                </p:cTn>
                              </p:par>
                              <p:par>
                                <p:cTn id="1195" presetID="2" presetClass="entr" presetSubtype="4" fill="hold" grpId="0" nodeType="withEffect">
                                  <p:stCondLst>
                                    <p:cond delay="0"/>
                                  </p:stCondLst>
                                  <p:childTnLst>
                                    <p:set>
                                      <p:cBhvr>
                                        <p:cTn id="1196" dur="1" fill="hold">
                                          <p:stCondLst>
                                            <p:cond delay="0"/>
                                          </p:stCondLst>
                                        </p:cTn>
                                        <p:tgtEl>
                                          <p:spTgt spid="143"/>
                                        </p:tgtEl>
                                        <p:attrNameLst>
                                          <p:attrName>style.visibility</p:attrName>
                                        </p:attrNameLst>
                                      </p:cBhvr>
                                      <p:to>
                                        <p:strVal val="visible"/>
                                      </p:to>
                                    </p:set>
                                    <p:anim calcmode="lin" valueType="num">
                                      <p:cBhvr additive="base">
                                        <p:cTn id="1197" dur="3500" fill="hold"/>
                                        <p:tgtEl>
                                          <p:spTgt spid="143"/>
                                        </p:tgtEl>
                                        <p:attrNameLst>
                                          <p:attrName>ppt_x</p:attrName>
                                        </p:attrNameLst>
                                      </p:cBhvr>
                                      <p:tavLst>
                                        <p:tav tm="0">
                                          <p:val>
                                            <p:strVal val="#ppt_x"/>
                                          </p:val>
                                        </p:tav>
                                        <p:tav tm="100000">
                                          <p:val>
                                            <p:strVal val="#ppt_x"/>
                                          </p:val>
                                        </p:tav>
                                      </p:tavLst>
                                    </p:anim>
                                    <p:anim calcmode="lin" valueType="num">
                                      <p:cBhvr additive="base">
                                        <p:cTn id="1198" dur="3500" fill="hold"/>
                                        <p:tgtEl>
                                          <p:spTgt spid="143"/>
                                        </p:tgtEl>
                                        <p:attrNameLst>
                                          <p:attrName>ppt_y</p:attrName>
                                        </p:attrNameLst>
                                      </p:cBhvr>
                                      <p:tavLst>
                                        <p:tav tm="0">
                                          <p:val>
                                            <p:strVal val="1+#ppt_h/2"/>
                                          </p:val>
                                        </p:tav>
                                        <p:tav tm="100000">
                                          <p:val>
                                            <p:strVal val="#ppt_y"/>
                                          </p:val>
                                        </p:tav>
                                      </p:tavLst>
                                    </p:anim>
                                  </p:childTnLst>
                                </p:cTn>
                              </p:par>
                              <p:par>
                                <p:cTn id="1199" presetID="2" presetClass="entr" presetSubtype="4" fill="hold" grpId="0" nodeType="withEffect">
                                  <p:stCondLst>
                                    <p:cond delay="0"/>
                                  </p:stCondLst>
                                  <p:childTnLst>
                                    <p:set>
                                      <p:cBhvr>
                                        <p:cTn id="1200" dur="1" fill="hold">
                                          <p:stCondLst>
                                            <p:cond delay="0"/>
                                          </p:stCondLst>
                                        </p:cTn>
                                        <p:tgtEl>
                                          <p:spTgt spid="144"/>
                                        </p:tgtEl>
                                        <p:attrNameLst>
                                          <p:attrName>style.visibility</p:attrName>
                                        </p:attrNameLst>
                                      </p:cBhvr>
                                      <p:to>
                                        <p:strVal val="visible"/>
                                      </p:to>
                                    </p:set>
                                    <p:anim calcmode="lin" valueType="num">
                                      <p:cBhvr additive="base">
                                        <p:cTn id="1201" dur="3500" fill="hold"/>
                                        <p:tgtEl>
                                          <p:spTgt spid="144"/>
                                        </p:tgtEl>
                                        <p:attrNameLst>
                                          <p:attrName>ppt_x</p:attrName>
                                        </p:attrNameLst>
                                      </p:cBhvr>
                                      <p:tavLst>
                                        <p:tav tm="0">
                                          <p:val>
                                            <p:strVal val="#ppt_x"/>
                                          </p:val>
                                        </p:tav>
                                        <p:tav tm="100000">
                                          <p:val>
                                            <p:strVal val="#ppt_x"/>
                                          </p:val>
                                        </p:tav>
                                      </p:tavLst>
                                    </p:anim>
                                    <p:anim calcmode="lin" valueType="num">
                                      <p:cBhvr additive="base">
                                        <p:cTn id="1202" dur="3500" fill="hold"/>
                                        <p:tgtEl>
                                          <p:spTgt spid="144"/>
                                        </p:tgtEl>
                                        <p:attrNameLst>
                                          <p:attrName>ppt_y</p:attrName>
                                        </p:attrNameLst>
                                      </p:cBhvr>
                                      <p:tavLst>
                                        <p:tav tm="0">
                                          <p:val>
                                            <p:strVal val="1+#ppt_h/2"/>
                                          </p:val>
                                        </p:tav>
                                        <p:tav tm="100000">
                                          <p:val>
                                            <p:strVal val="#ppt_y"/>
                                          </p:val>
                                        </p:tav>
                                      </p:tavLst>
                                    </p:anim>
                                  </p:childTnLst>
                                </p:cTn>
                              </p:par>
                              <p:par>
                                <p:cTn id="1203" presetID="2" presetClass="entr" presetSubtype="4" fill="hold" grpId="0" nodeType="withEffect">
                                  <p:stCondLst>
                                    <p:cond delay="0"/>
                                  </p:stCondLst>
                                  <p:childTnLst>
                                    <p:set>
                                      <p:cBhvr>
                                        <p:cTn id="1204" dur="1" fill="hold">
                                          <p:stCondLst>
                                            <p:cond delay="0"/>
                                          </p:stCondLst>
                                        </p:cTn>
                                        <p:tgtEl>
                                          <p:spTgt spid="145"/>
                                        </p:tgtEl>
                                        <p:attrNameLst>
                                          <p:attrName>style.visibility</p:attrName>
                                        </p:attrNameLst>
                                      </p:cBhvr>
                                      <p:to>
                                        <p:strVal val="visible"/>
                                      </p:to>
                                    </p:set>
                                    <p:anim calcmode="lin" valueType="num">
                                      <p:cBhvr additive="base">
                                        <p:cTn id="1205" dur="3500" fill="hold"/>
                                        <p:tgtEl>
                                          <p:spTgt spid="145"/>
                                        </p:tgtEl>
                                        <p:attrNameLst>
                                          <p:attrName>ppt_x</p:attrName>
                                        </p:attrNameLst>
                                      </p:cBhvr>
                                      <p:tavLst>
                                        <p:tav tm="0">
                                          <p:val>
                                            <p:strVal val="#ppt_x"/>
                                          </p:val>
                                        </p:tav>
                                        <p:tav tm="100000">
                                          <p:val>
                                            <p:strVal val="#ppt_x"/>
                                          </p:val>
                                        </p:tav>
                                      </p:tavLst>
                                    </p:anim>
                                    <p:anim calcmode="lin" valueType="num">
                                      <p:cBhvr additive="base">
                                        <p:cTn id="1206" dur="3500" fill="hold"/>
                                        <p:tgtEl>
                                          <p:spTgt spid="145"/>
                                        </p:tgtEl>
                                        <p:attrNameLst>
                                          <p:attrName>ppt_y</p:attrName>
                                        </p:attrNameLst>
                                      </p:cBhvr>
                                      <p:tavLst>
                                        <p:tav tm="0">
                                          <p:val>
                                            <p:strVal val="1+#ppt_h/2"/>
                                          </p:val>
                                        </p:tav>
                                        <p:tav tm="100000">
                                          <p:val>
                                            <p:strVal val="#ppt_y"/>
                                          </p:val>
                                        </p:tav>
                                      </p:tavLst>
                                    </p:anim>
                                  </p:childTnLst>
                                </p:cTn>
                              </p:par>
                              <p:par>
                                <p:cTn id="1207" presetID="2" presetClass="entr" presetSubtype="4" fill="hold" grpId="0" nodeType="withEffect">
                                  <p:stCondLst>
                                    <p:cond delay="0"/>
                                  </p:stCondLst>
                                  <p:childTnLst>
                                    <p:set>
                                      <p:cBhvr>
                                        <p:cTn id="1208" dur="1" fill="hold">
                                          <p:stCondLst>
                                            <p:cond delay="0"/>
                                          </p:stCondLst>
                                        </p:cTn>
                                        <p:tgtEl>
                                          <p:spTgt spid="146"/>
                                        </p:tgtEl>
                                        <p:attrNameLst>
                                          <p:attrName>style.visibility</p:attrName>
                                        </p:attrNameLst>
                                      </p:cBhvr>
                                      <p:to>
                                        <p:strVal val="visible"/>
                                      </p:to>
                                    </p:set>
                                    <p:anim calcmode="lin" valueType="num">
                                      <p:cBhvr additive="base">
                                        <p:cTn id="1209" dur="3500" fill="hold"/>
                                        <p:tgtEl>
                                          <p:spTgt spid="146"/>
                                        </p:tgtEl>
                                        <p:attrNameLst>
                                          <p:attrName>ppt_x</p:attrName>
                                        </p:attrNameLst>
                                      </p:cBhvr>
                                      <p:tavLst>
                                        <p:tav tm="0">
                                          <p:val>
                                            <p:strVal val="#ppt_x"/>
                                          </p:val>
                                        </p:tav>
                                        <p:tav tm="100000">
                                          <p:val>
                                            <p:strVal val="#ppt_x"/>
                                          </p:val>
                                        </p:tav>
                                      </p:tavLst>
                                    </p:anim>
                                    <p:anim calcmode="lin" valueType="num">
                                      <p:cBhvr additive="base">
                                        <p:cTn id="1210" dur="3500" fill="hold"/>
                                        <p:tgtEl>
                                          <p:spTgt spid="146"/>
                                        </p:tgtEl>
                                        <p:attrNameLst>
                                          <p:attrName>ppt_y</p:attrName>
                                        </p:attrNameLst>
                                      </p:cBhvr>
                                      <p:tavLst>
                                        <p:tav tm="0">
                                          <p:val>
                                            <p:strVal val="1+#ppt_h/2"/>
                                          </p:val>
                                        </p:tav>
                                        <p:tav tm="100000">
                                          <p:val>
                                            <p:strVal val="#ppt_y"/>
                                          </p:val>
                                        </p:tav>
                                      </p:tavLst>
                                    </p:anim>
                                  </p:childTnLst>
                                </p:cTn>
                              </p:par>
                              <p:par>
                                <p:cTn id="1211" presetID="2" presetClass="entr" presetSubtype="4" fill="hold" grpId="0" nodeType="withEffect">
                                  <p:stCondLst>
                                    <p:cond delay="0"/>
                                  </p:stCondLst>
                                  <p:childTnLst>
                                    <p:set>
                                      <p:cBhvr>
                                        <p:cTn id="1212" dur="1" fill="hold">
                                          <p:stCondLst>
                                            <p:cond delay="0"/>
                                          </p:stCondLst>
                                        </p:cTn>
                                        <p:tgtEl>
                                          <p:spTgt spid="147"/>
                                        </p:tgtEl>
                                        <p:attrNameLst>
                                          <p:attrName>style.visibility</p:attrName>
                                        </p:attrNameLst>
                                      </p:cBhvr>
                                      <p:to>
                                        <p:strVal val="visible"/>
                                      </p:to>
                                    </p:set>
                                    <p:anim calcmode="lin" valueType="num">
                                      <p:cBhvr additive="base">
                                        <p:cTn id="1213" dur="3500" fill="hold"/>
                                        <p:tgtEl>
                                          <p:spTgt spid="147"/>
                                        </p:tgtEl>
                                        <p:attrNameLst>
                                          <p:attrName>ppt_x</p:attrName>
                                        </p:attrNameLst>
                                      </p:cBhvr>
                                      <p:tavLst>
                                        <p:tav tm="0">
                                          <p:val>
                                            <p:strVal val="#ppt_x"/>
                                          </p:val>
                                        </p:tav>
                                        <p:tav tm="100000">
                                          <p:val>
                                            <p:strVal val="#ppt_x"/>
                                          </p:val>
                                        </p:tav>
                                      </p:tavLst>
                                    </p:anim>
                                    <p:anim calcmode="lin" valueType="num">
                                      <p:cBhvr additive="base">
                                        <p:cTn id="1214" dur="3500" fill="hold"/>
                                        <p:tgtEl>
                                          <p:spTgt spid="147"/>
                                        </p:tgtEl>
                                        <p:attrNameLst>
                                          <p:attrName>ppt_y</p:attrName>
                                        </p:attrNameLst>
                                      </p:cBhvr>
                                      <p:tavLst>
                                        <p:tav tm="0">
                                          <p:val>
                                            <p:strVal val="1+#ppt_h/2"/>
                                          </p:val>
                                        </p:tav>
                                        <p:tav tm="100000">
                                          <p:val>
                                            <p:strVal val="#ppt_y"/>
                                          </p:val>
                                        </p:tav>
                                      </p:tavLst>
                                    </p:anim>
                                  </p:childTnLst>
                                </p:cTn>
                              </p:par>
                              <p:par>
                                <p:cTn id="1215" presetID="2" presetClass="entr" presetSubtype="4" fill="hold" grpId="0" nodeType="withEffect">
                                  <p:stCondLst>
                                    <p:cond delay="0"/>
                                  </p:stCondLst>
                                  <p:childTnLst>
                                    <p:set>
                                      <p:cBhvr>
                                        <p:cTn id="1216" dur="1" fill="hold">
                                          <p:stCondLst>
                                            <p:cond delay="0"/>
                                          </p:stCondLst>
                                        </p:cTn>
                                        <p:tgtEl>
                                          <p:spTgt spid="148"/>
                                        </p:tgtEl>
                                        <p:attrNameLst>
                                          <p:attrName>style.visibility</p:attrName>
                                        </p:attrNameLst>
                                      </p:cBhvr>
                                      <p:to>
                                        <p:strVal val="visible"/>
                                      </p:to>
                                    </p:set>
                                    <p:anim calcmode="lin" valueType="num">
                                      <p:cBhvr additive="base">
                                        <p:cTn id="1217" dur="3500" fill="hold"/>
                                        <p:tgtEl>
                                          <p:spTgt spid="148"/>
                                        </p:tgtEl>
                                        <p:attrNameLst>
                                          <p:attrName>ppt_x</p:attrName>
                                        </p:attrNameLst>
                                      </p:cBhvr>
                                      <p:tavLst>
                                        <p:tav tm="0">
                                          <p:val>
                                            <p:strVal val="#ppt_x"/>
                                          </p:val>
                                        </p:tav>
                                        <p:tav tm="100000">
                                          <p:val>
                                            <p:strVal val="#ppt_x"/>
                                          </p:val>
                                        </p:tav>
                                      </p:tavLst>
                                    </p:anim>
                                    <p:anim calcmode="lin" valueType="num">
                                      <p:cBhvr additive="base">
                                        <p:cTn id="1218" dur="3500" fill="hold"/>
                                        <p:tgtEl>
                                          <p:spTgt spid="148"/>
                                        </p:tgtEl>
                                        <p:attrNameLst>
                                          <p:attrName>ppt_y</p:attrName>
                                        </p:attrNameLst>
                                      </p:cBhvr>
                                      <p:tavLst>
                                        <p:tav tm="0">
                                          <p:val>
                                            <p:strVal val="1+#ppt_h/2"/>
                                          </p:val>
                                        </p:tav>
                                        <p:tav tm="100000">
                                          <p:val>
                                            <p:strVal val="#ppt_y"/>
                                          </p:val>
                                        </p:tav>
                                      </p:tavLst>
                                    </p:anim>
                                  </p:childTnLst>
                                </p:cTn>
                              </p:par>
                              <p:par>
                                <p:cTn id="1219" presetID="2" presetClass="entr" presetSubtype="4" fill="hold" grpId="0" nodeType="withEffect">
                                  <p:stCondLst>
                                    <p:cond delay="0"/>
                                  </p:stCondLst>
                                  <p:childTnLst>
                                    <p:set>
                                      <p:cBhvr>
                                        <p:cTn id="1220" dur="1" fill="hold">
                                          <p:stCondLst>
                                            <p:cond delay="0"/>
                                          </p:stCondLst>
                                        </p:cTn>
                                        <p:tgtEl>
                                          <p:spTgt spid="149"/>
                                        </p:tgtEl>
                                        <p:attrNameLst>
                                          <p:attrName>style.visibility</p:attrName>
                                        </p:attrNameLst>
                                      </p:cBhvr>
                                      <p:to>
                                        <p:strVal val="visible"/>
                                      </p:to>
                                    </p:set>
                                    <p:anim calcmode="lin" valueType="num">
                                      <p:cBhvr additive="base">
                                        <p:cTn id="1221" dur="3500" fill="hold"/>
                                        <p:tgtEl>
                                          <p:spTgt spid="149"/>
                                        </p:tgtEl>
                                        <p:attrNameLst>
                                          <p:attrName>ppt_x</p:attrName>
                                        </p:attrNameLst>
                                      </p:cBhvr>
                                      <p:tavLst>
                                        <p:tav tm="0">
                                          <p:val>
                                            <p:strVal val="#ppt_x"/>
                                          </p:val>
                                        </p:tav>
                                        <p:tav tm="100000">
                                          <p:val>
                                            <p:strVal val="#ppt_x"/>
                                          </p:val>
                                        </p:tav>
                                      </p:tavLst>
                                    </p:anim>
                                    <p:anim calcmode="lin" valueType="num">
                                      <p:cBhvr additive="base">
                                        <p:cTn id="1222" dur="3500" fill="hold"/>
                                        <p:tgtEl>
                                          <p:spTgt spid="149"/>
                                        </p:tgtEl>
                                        <p:attrNameLst>
                                          <p:attrName>ppt_y</p:attrName>
                                        </p:attrNameLst>
                                      </p:cBhvr>
                                      <p:tavLst>
                                        <p:tav tm="0">
                                          <p:val>
                                            <p:strVal val="1+#ppt_h/2"/>
                                          </p:val>
                                        </p:tav>
                                        <p:tav tm="100000">
                                          <p:val>
                                            <p:strVal val="#ppt_y"/>
                                          </p:val>
                                        </p:tav>
                                      </p:tavLst>
                                    </p:anim>
                                  </p:childTnLst>
                                </p:cTn>
                              </p:par>
                              <p:par>
                                <p:cTn id="1223" presetID="8" presetClass="emph" presetSubtype="0" fill="hold" grpId="1" nodeType="withEffect">
                                  <p:stCondLst>
                                    <p:cond delay="0"/>
                                  </p:stCondLst>
                                  <p:childTnLst>
                                    <p:animRot by="21600000">
                                      <p:cBhvr>
                                        <p:cTn id="1224" dur="3500" fill="hold"/>
                                        <p:tgtEl>
                                          <p:spTgt spid="136"/>
                                        </p:tgtEl>
                                        <p:attrNameLst>
                                          <p:attrName>r</p:attrName>
                                        </p:attrNameLst>
                                      </p:cBhvr>
                                    </p:animRot>
                                  </p:childTnLst>
                                </p:cTn>
                              </p:par>
                              <p:par>
                                <p:cTn id="1225" presetID="8" presetClass="emph" presetSubtype="0" fill="hold" grpId="1" nodeType="withEffect">
                                  <p:stCondLst>
                                    <p:cond delay="0"/>
                                  </p:stCondLst>
                                  <p:childTnLst>
                                    <p:animRot by="21600000">
                                      <p:cBhvr>
                                        <p:cTn id="1226" dur="3500" fill="hold"/>
                                        <p:tgtEl>
                                          <p:spTgt spid="137"/>
                                        </p:tgtEl>
                                        <p:attrNameLst>
                                          <p:attrName>r</p:attrName>
                                        </p:attrNameLst>
                                      </p:cBhvr>
                                    </p:animRot>
                                  </p:childTnLst>
                                </p:cTn>
                              </p:par>
                              <p:par>
                                <p:cTn id="1227" presetID="8" presetClass="emph" presetSubtype="0" fill="hold" grpId="1" nodeType="withEffect">
                                  <p:stCondLst>
                                    <p:cond delay="0"/>
                                  </p:stCondLst>
                                  <p:childTnLst>
                                    <p:animRot by="21600000">
                                      <p:cBhvr>
                                        <p:cTn id="1228" dur="3500" fill="hold"/>
                                        <p:tgtEl>
                                          <p:spTgt spid="138"/>
                                        </p:tgtEl>
                                        <p:attrNameLst>
                                          <p:attrName>r</p:attrName>
                                        </p:attrNameLst>
                                      </p:cBhvr>
                                    </p:animRot>
                                  </p:childTnLst>
                                </p:cTn>
                              </p:par>
                              <p:par>
                                <p:cTn id="1229" presetID="8" presetClass="emph" presetSubtype="0" fill="hold" grpId="1" nodeType="withEffect">
                                  <p:stCondLst>
                                    <p:cond delay="0"/>
                                  </p:stCondLst>
                                  <p:childTnLst>
                                    <p:animRot by="21600000">
                                      <p:cBhvr>
                                        <p:cTn id="1230" dur="3500" fill="hold"/>
                                        <p:tgtEl>
                                          <p:spTgt spid="139"/>
                                        </p:tgtEl>
                                        <p:attrNameLst>
                                          <p:attrName>r</p:attrName>
                                        </p:attrNameLst>
                                      </p:cBhvr>
                                    </p:animRot>
                                  </p:childTnLst>
                                </p:cTn>
                              </p:par>
                              <p:par>
                                <p:cTn id="1231" presetID="8" presetClass="emph" presetSubtype="0" fill="hold" grpId="1" nodeType="withEffect">
                                  <p:stCondLst>
                                    <p:cond delay="0"/>
                                  </p:stCondLst>
                                  <p:childTnLst>
                                    <p:animRot by="21600000">
                                      <p:cBhvr>
                                        <p:cTn id="1232" dur="3500" fill="hold"/>
                                        <p:tgtEl>
                                          <p:spTgt spid="140"/>
                                        </p:tgtEl>
                                        <p:attrNameLst>
                                          <p:attrName>r</p:attrName>
                                        </p:attrNameLst>
                                      </p:cBhvr>
                                    </p:animRot>
                                  </p:childTnLst>
                                </p:cTn>
                              </p:par>
                              <p:par>
                                <p:cTn id="1233" presetID="8" presetClass="emph" presetSubtype="0" fill="hold" grpId="1" nodeType="withEffect">
                                  <p:stCondLst>
                                    <p:cond delay="0"/>
                                  </p:stCondLst>
                                  <p:childTnLst>
                                    <p:animRot by="21600000">
                                      <p:cBhvr>
                                        <p:cTn id="1234" dur="3500" fill="hold"/>
                                        <p:tgtEl>
                                          <p:spTgt spid="141"/>
                                        </p:tgtEl>
                                        <p:attrNameLst>
                                          <p:attrName>r</p:attrName>
                                        </p:attrNameLst>
                                      </p:cBhvr>
                                    </p:animRot>
                                  </p:childTnLst>
                                </p:cTn>
                              </p:par>
                              <p:par>
                                <p:cTn id="1235" presetID="8" presetClass="emph" presetSubtype="0" fill="hold" grpId="1" nodeType="withEffect">
                                  <p:stCondLst>
                                    <p:cond delay="0"/>
                                  </p:stCondLst>
                                  <p:childTnLst>
                                    <p:animRot by="21600000">
                                      <p:cBhvr>
                                        <p:cTn id="1236" dur="3500" fill="hold"/>
                                        <p:tgtEl>
                                          <p:spTgt spid="142"/>
                                        </p:tgtEl>
                                        <p:attrNameLst>
                                          <p:attrName>r</p:attrName>
                                        </p:attrNameLst>
                                      </p:cBhvr>
                                    </p:animRot>
                                  </p:childTnLst>
                                </p:cTn>
                              </p:par>
                              <p:par>
                                <p:cTn id="1237" presetID="8" presetClass="emph" presetSubtype="0" fill="hold" grpId="1" nodeType="withEffect">
                                  <p:stCondLst>
                                    <p:cond delay="0"/>
                                  </p:stCondLst>
                                  <p:childTnLst>
                                    <p:animRot by="21600000">
                                      <p:cBhvr>
                                        <p:cTn id="1238" dur="3500" fill="hold"/>
                                        <p:tgtEl>
                                          <p:spTgt spid="143"/>
                                        </p:tgtEl>
                                        <p:attrNameLst>
                                          <p:attrName>r</p:attrName>
                                        </p:attrNameLst>
                                      </p:cBhvr>
                                    </p:animRot>
                                  </p:childTnLst>
                                </p:cTn>
                              </p:par>
                              <p:par>
                                <p:cTn id="1239" presetID="8" presetClass="emph" presetSubtype="0" fill="hold" grpId="1" nodeType="withEffect">
                                  <p:stCondLst>
                                    <p:cond delay="0"/>
                                  </p:stCondLst>
                                  <p:childTnLst>
                                    <p:animRot by="21600000">
                                      <p:cBhvr>
                                        <p:cTn id="1240" dur="3500" fill="hold"/>
                                        <p:tgtEl>
                                          <p:spTgt spid="144"/>
                                        </p:tgtEl>
                                        <p:attrNameLst>
                                          <p:attrName>r</p:attrName>
                                        </p:attrNameLst>
                                      </p:cBhvr>
                                    </p:animRot>
                                  </p:childTnLst>
                                </p:cTn>
                              </p:par>
                              <p:par>
                                <p:cTn id="1241" presetID="8" presetClass="emph" presetSubtype="0" fill="hold" grpId="1" nodeType="withEffect">
                                  <p:stCondLst>
                                    <p:cond delay="0"/>
                                  </p:stCondLst>
                                  <p:childTnLst>
                                    <p:animRot by="21600000">
                                      <p:cBhvr>
                                        <p:cTn id="1242" dur="3500" fill="hold"/>
                                        <p:tgtEl>
                                          <p:spTgt spid="145"/>
                                        </p:tgtEl>
                                        <p:attrNameLst>
                                          <p:attrName>r</p:attrName>
                                        </p:attrNameLst>
                                      </p:cBhvr>
                                    </p:animRot>
                                  </p:childTnLst>
                                </p:cTn>
                              </p:par>
                              <p:par>
                                <p:cTn id="1243" presetID="8" presetClass="emph" presetSubtype="0" fill="hold" grpId="1" nodeType="withEffect">
                                  <p:stCondLst>
                                    <p:cond delay="0"/>
                                  </p:stCondLst>
                                  <p:childTnLst>
                                    <p:animRot by="21600000">
                                      <p:cBhvr>
                                        <p:cTn id="1244" dur="3500" fill="hold"/>
                                        <p:tgtEl>
                                          <p:spTgt spid="146"/>
                                        </p:tgtEl>
                                        <p:attrNameLst>
                                          <p:attrName>r</p:attrName>
                                        </p:attrNameLst>
                                      </p:cBhvr>
                                    </p:animRot>
                                  </p:childTnLst>
                                </p:cTn>
                              </p:par>
                              <p:par>
                                <p:cTn id="1245" presetID="8" presetClass="emph" presetSubtype="0" fill="hold" grpId="1" nodeType="withEffect">
                                  <p:stCondLst>
                                    <p:cond delay="0"/>
                                  </p:stCondLst>
                                  <p:childTnLst>
                                    <p:animRot by="21600000">
                                      <p:cBhvr>
                                        <p:cTn id="1246" dur="3500" fill="hold"/>
                                        <p:tgtEl>
                                          <p:spTgt spid="147"/>
                                        </p:tgtEl>
                                        <p:attrNameLst>
                                          <p:attrName>r</p:attrName>
                                        </p:attrNameLst>
                                      </p:cBhvr>
                                    </p:animRot>
                                  </p:childTnLst>
                                </p:cTn>
                              </p:par>
                              <p:par>
                                <p:cTn id="1247" presetID="8" presetClass="emph" presetSubtype="0" fill="hold" grpId="1" nodeType="withEffect">
                                  <p:stCondLst>
                                    <p:cond delay="0"/>
                                  </p:stCondLst>
                                  <p:childTnLst>
                                    <p:animRot by="21600000">
                                      <p:cBhvr>
                                        <p:cTn id="1248" dur="3500" fill="hold"/>
                                        <p:tgtEl>
                                          <p:spTgt spid="148"/>
                                        </p:tgtEl>
                                        <p:attrNameLst>
                                          <p:attrName>r</p:attrName>
                                        </p:attrNameLst>
                                      </p:cBhvr>
                                    </p:animRot>
                                  </p:childTnLst>
                                </p:cTn>
                              </p:par>
                              <p:par>
                                <p:cTn id="1249" presetID="8" presetClass="emph" presetSubtype="0" fill="hold" grpId="1" nodeType="withEffect">
                                  <p:stCondLst>
                                    <p:cond delay="0"/>
                                  </p:stCondLst>
                                  <p:childTnLst>
                                    <p:animRot by="21600000">
                                      <p:cBhvr>
                                        <p:cTn id="1250" dur="3500" fill="hold"/>
                                        <p:tgtEl>
                                          <p:spTgt spid="149"/>
                                        </p:tgtEl>
                                        <p:attrNameLst>
                                          <p:attrName>r</p:attrName>
                                        </p:attrNameLst>
                                      </p:cBhvr>
                                    </p:animRot>
                                  </p:childTnLst>
                                </p:cTn>
                              </p:par>
                              <p:par>
                                <p:cTn id="1251" presetID="2" presetClass="exit" presetSubtype="1" fill="hold" grpId="2" nodeType="withEffect">
                                  <p:stCondLst>
                                    <p:cond delay="0"/>
                                  </p:stCondLst>
                                  <p:childTnLst>
                                    <p:anim calcmode="lin" valueType="num">
                                      <p:cBhvr additive="base">
                                        <p:cTn id="1252" dur="3500"/>
                                        <p:tgtEl>
                                          <p:spTgt spid="136"/>
                                        </p:tgtEl>
                                        <p:attrNameLst>
                                          <p:attrName>ppt_x</p:attrName>
                                        </p:attrNameLst>
                                      </p:cBhvr>
                                      <p:tavLst>
                                        <p:tav tm="0">
                                          <p:val>
                                            <p:strVal val="ppt_x"/>
                                          </p:val>
                                        </p:tav>
                                        <p:tav tm="100000">
                                          <p:val>
                                            <p:strVal val="ppt_x"/>
                                          </p:val>
                                        </p:tav>
                                      </p:tavLst>
                                    </p:anim>
                                    <p:anim calcmode="lin" valueType="num">
                                      <p:cBhvr additive="base">
                                        <p:cTn id="1253" dur="3500"/>
                                        <p:tgtEl>
                                          <p:spTgt spid="136"/>
                                        </p:tgtEl>
                                        <p:attrNameLst>
                                          <p:attrName>ppt_y</p:attrName>
                                        </p:attrNameLst>
                                      </p:cBhvr>
                                      <p:tavLst>
                                        <p:tav tm="0">
                                          <p:val>
                                            <p:strVal val="ppt_y"/>
                                          </p:val>
                                        </p:tav>
                                        <p:tav tm="100000">
                                          <p:val>
                                            <p:strVal val="0-ppt_h/2"/>
                                          </p:val>
                                        </p:tav>
                                      </p:tavLst>
                                    </p:anim>
                                    <p:set>
                                      <p:cBhvr>
                                        <p:cTn id="1254" dur="1" fill="hold">
                                          <p:stCondLst>
                                            <p:cond delay="3499"/>
                                          </p:stCondLst>
                                        </p:cTn>
                                        <p:tgtEl>
                                          <p:spTgt spid="136"/>
                                        </p:tgtEl>
                                        <p:attrNameLst>
                                          <p:attrName>style.visibility</p:attrName>
                                        </p:attrNameLst>
                                      </p:cBhvr>
                                      <p:to>
                                        <p:strVal val="hidden"/>
                                      </p:to>
                                    </p:set>
                                  </p:childTnLst>
                                </p:cTn>
                              </p:par>
                              <p:par>
                                <p:cTn id="1255" presetID="2" presetClass="exit" presetSubtype="1" fill="hold" grpId="2" nodeType="withEffect">
                                  <p:stCondLst>
                                    <p:cond delay="0"/>
                                  </p:stCondLst>
                                  <p:childTnLst>
                                    <p:anim calcmode="lin" valueType="num">
                                      <p:cBhvr additive="base">
                                        <p:cTn id="1256" dur="3500"/>
                                        <p:tgtEl>
                                          <p:spTgt spid="137"/>
                                        </p:tgtEl>
                                        <p:attrNameLst>
                                          <p:attrName>ppt_x</p:attrName>
                                        </p:attrNameLst>
                                      </p:cBhvr>
                                      <p:tavLst>
                                        <p:tav tm="0">
                                          <p:val>
                                            <p:strVal val="ppt_x"/>
                                          </p:val>
                                        </p:tav>
                                        <p:tav tm="100000">
                                          <p:val>
                                            <p:strVal val="ppt_x"/>
                                          </p:val>
                                        </p:tav>
                                      </p:tavLst>
                                    </p:anim>
                                    <p:anim calcmode="lin" valueType="num">
                                      <p:cBhvr additive="base">
                                        <p:cTn id="1257" dur="3500"/>
                                        <p:tgtEl>
                                          <p:spTgt spid="137"/>
                                        </p:tgtEl>
                                        <p:attrNameLst>
                                          <p:attrName>ppt_y</p:attrName>
                                        </p:attrNameLst>
                                      </p:cBhvr>
                                      <p:tavLst>
                                        <p:tav tm="0">
                                          <p:val>
                                            <p:strVal val="ppt_y"/>
                                          </p:val>
                                        </p:tav>
                                        <p:tav tm="100000">
                                          <p:val>
                                            <p:strVal val="0-ppt_h/2"/>
                                          </p:val>
                                        </p:tav>
                                      </p:tavLst>
                                    </p:anim>
                                    <p:set>
                                      <p:cBhvr>
                                        <p:cTn id="1258" dur="1" fill="hold">
                                          <p:stCondLst>
                                            <p:cond delay="3499"/>
                                          </p:stCondLst>
                                        </p:cTn>
                                        <p:tgtEl>
                                          <p:spTgt spid="137"/>
                                        </p:tgtEl>
                                        <p:attrNameLst>
                                          <p:attrName>style.visibility</p:attrName>
                                        </p:attrNameLst>
                                      </p:cBhvr>
                                      <p:to>
                                        <p:strVal val="hidden"/>
                                      </p:to>
                                    </p:set>
                                  </p:childTnLst>
                                </p:cTn>
                              </p:par>
                              <p:par>
                                <p:cTn id="1259" presetID="2" presetClass="exit" presetSubtype="1" fill="hold" grpId="2" nodeType="withEffect">
                                  <p:stCondLst>
                                    <p:cond delay="0"/>
                                  </p:stCondLst>
                                  <p:childTnLst>
                                    <p:anim calcmode="lin" valueType="num">
                                      <p:cBhvr additive="base">
                                        <p:cTn id="1260" dur="3500"/>
                                        <p:tgtEl>
                                          <p:spTgt spid="138"/>
                                        </p:tgtEl>
                                        <p:attrNameLst>
                                          <p:attrName>ppt_x</p:attrName>
                                        </p:attrNameLst>
                                      </p:cBhvr>
                                      <p:tavLst>
                                        <p:tav tm="0">
                                          <p:val>
                                            <p:strVal val="ppt_x"/>
                                          </p:val>
                                        </p:tav>
                                        <p:tav tm="100000">
                                          <p:val>
                                            <p:strVal val="ppt_x"/>
                                          </p:val>
                                        </p:tav>
                                      </p:tavLst>
                                    </p:anim>
                                    <p:anim calcmode="lin" valueType="num">
                                      <p:cBhvr additive="base">
                                        <p:cTn id="1261" dur="3500"/>
                                        <p:tgtEl>
                                          <p:spTgt spid="138"/>
                                        </p:tgtEl>
                                        <p:attrNameLst>
                                          <p:attrName>ppt_y</p:attrName>
                                        </p:attrNameLst>
                                      </p:cBhvr>
                                      <p:tavLst>
                                        <p:tav tm="0">
                                          <p:val>
                                            <p:strVal val="ppt_y"/>
                                          </p:val>
                                        </p:tav>
                                        <p:tav tm="100000">
                                          <p:val>
                                            <p:strVal val="0-ppt_h/2"/>
                                          </p:val>
                                        </p:tav>
                                      </p:tavLst>
                                    </p:anim>
                                    <p:set>
                                      <p:cBhvr>
                                        <p:cTn id="1262" dur="1" fill="hold">
                                          <p:stCondLst>
                                            <p:cond delay="3499"/>
                                          </p:stCondLst>
                                        </p:cTn>
                                        <p:tgtEl>
                                          <p:spTgt spid="138"/>
                                        </p:tgtEl>
                                        <p:attrNameLst>
                                          <p:attrName>style.visibility</p:attrName>
                                        </p:attrNameLst>
                                      </p:cBhvr>
                                      <p:to>
                                        <p:strVal val="hidden"/>
                                      </p:to>
                                    </p:set>
                                  </p:childTnLst>
                                </p:cTn>
                              </p:par>
                              <p:par>
                                <p:cTn id="1263" presetID="2" presetClass="exit" presetSubtype="1" fill="hold" grpId="2" nodeType="withEffect">
                                  <p:stCondLst>
                                    <p:cond delay="0"/>
                                  </p:stCondLst>
                                  <p:childTnLst>
                                    <p:anim calcmode="lin" valueType="num">
                                      <p:cBhvr additive="base">
                                        <p:cTn id="1264" dur="3500"/>
                                        <p:tgtEl>
                                          <p:spTgt spid="139"/>
                                        </p:tgtEl>
                                        <p:attrNameLst>
                                          <p:attrName>ppt_x</p:attrName>
                                        </p:attrNameLst>
                                      </p:cBhvr>
                                      <p:tavLst>
                                        <p:tav tm="0">
                                          <p:val>
                                            <p:strVal val="ppt_x"/>
                                          </p:val>
                                        </p:tav>
                                        <p:tav tm="100000">
                                          <p:val>
                                            <p:strVal val="ppt_x"/>
                                          </p:val>
                                        </p:tav>
                                      </p:tavLst>
                                    </p:anim>
                                    <p:anim calcmode="lin" valueType="num">
                                      <p:cBhvr additive="base">
                                        <p:cTn id="1265" dur="3500"/>
                                        <p:tgtEl>
                                          <p:spTgt spid="139"/>
                                        </p:tgtEl>
                                        <p:attrNameLst>
                                          <p:attrName>ppt_y</p:attrName>
                                        </p:attrNameLst>
                                      </p:cBhvr>
                                      <p:tavLst>
                                        <p:tav tm="0">
                                          <p:val>
                                            <p:strVal val="ppt_y"/>
                                          </p:val>
                                        </p:tav>
                                        <p:tav tm="100000">
                                          <p:val>
                                            <p:strVal val="0-ppt_h/2"/>
                                          </p:val>
                                        </p:tav>
                                      </p:tavLst>
                                    </p:anim>
                                    <p:set>
                                      <p:cBhvr>
                                        <p:cTn id="1266" dur="1" fill="hold">
                                          <p:stCondLst>
                                            <p:cond delay="3499"/>
                                          </p:stCondLst>
                                        </p:cTn>
                                        <p:tgtEl>
                                          <p:spTgt spid="139"/>
                                        </p:tgtEl>
                                        <p:attrNameLst>
                                          <p:attrName>style.visibility</p:attrName>
                                        </p:attrNameLst>
                                      </p:cBhvr>
                                      <p:to>
                                        <p:strVal val="hidden"/>
                                      </p:to>
                                    </p:set>
                                  </p:childTnLst>
                                </p:cTn>
                              </p:par>
                              <p:par>
                                <p:cTn id="1267" presetID="2" presetClass="exit" presetSubtype="1" fill="hold" grpId="2" nodeType="withEffect">
                                  <p:stCondLst>
                                    <p:cond delay="0"/>
                                  </p:stCondLst>
                                  <p:childTnLst>
                                    <p:anim calcmode="lin" valueType="num">
                                      <p:cBhvr additive="base">
                                        <p:cTn id="1268" dur="3500"/>
                                        <p:tgtEl>
                                          <p:spTgt spid="140"/>
                                        </p:tgtEl>
                                        <p:attrNameLst>
                                          <p:attrName>ppt_x</p:attrName>
                                        </p:attrNameLst>
                                      </p:cBhvr>
                                      <p:tavLst>
                                        <p:tav tm="0">
                                          <p:val>
                                            <p:strVal val="ppt_x"/>
                                          </p:val>
                                        </p:tav>
                                        <p:tav tm="100000">
                                          <p:val>
                                            <p:strVal val="ppt_x"/>
                                          </p:val>
                                        </p:tav>
                                      </p:tavLst>
                                    </p:anim>
                                    <p:anim calcmode="lin" valueType="num">
                                      <p:cBhvr additive="base">
                                        <p:cTn id="1269" dur="3500"/>
                                        <p:tgtEl>
                                          <p:spTgt spid="140"/>
                                        </p:tgtEl>
                                        <p:attrNameLst>
                                          <p:attrName>ppt_y</p:attrName>
                                        </p:attrNameLst>
                                      </p:cBhvr>
                                      <p:tavLst>
                                        <p:tav tm="0">
                                          <p:val>
                                            <p:strVal val="ppt_y"/>
                                          </p:val>
                                        </p:tav>
                                        <p:tav tm="100000">
                                          <p:val>
                                            <p:strVal val="0-ppt_h/2"/>
                                          </p:val>
                                        </p:tav>
                                      </p:tavLst>
                                    </p:anim>
                                    <p:set>
                                      <p:cBhvr>
                                        <p:cTn id="1270" dur="1" fill="hold">
                                          <p:stCondLst>
                                            <p:cond delay="3499"/>
                                          </p:stCondLst>
                                        </p:cTn>
                                        <p:tgtEl>
                                          <p:spTgt spid="140"/>
                                        </p:tgtEl>
                                        <p:attrNameLst>
                                          <p:attrName>style.visibility</p:attrName>
                                        </p:attrNameLst>
                                      </p:cBhvr>
                                      <p:to>
                                        <p:strVal val="hidden"/>
                                      </p:to>
                                    </p:set>
                                  </p:childTnLst>
                                </p:cTn>
                              </p:par>
                              <p:par>
                                <p:cTn id="1271" presetID="2" presetClass="exit" presetSubtype="1" fill="hold" grpId="2" nodeType="withEffect">
                                  <p:stCondLst>
                                    <p:cond delay="0"/>
                                  </p:stCondLst>
                                  <p:childTnLst>
                                    <p:anim calcmode="lin" valueType="num">
                                      <p:cBhvr additive="base">
                                        <p:cTn id="1272" dur="3500"/>
                                        <p:tgtEl>
                                          <p:spTgt spid="141"/>
                                        </p:tgtEl>
                                        <p:attrNameLst>
                                          <p:attrName>ppt_x</p:attrName>
                                        </p:attrNameLst>
                                      </p:cBhvr>
                                      <p:tavLst>
                                        <p:tav tm="0">
                                          <p:val>
                                            <p:strVal val="ppt_x"/>
                                          </p:val>
                                        </p:tav>
                                        <p:tav tm="100000">
                                          <p:val>
                                            <p:strVal val="ppt_x"/>
                                          </p:val>
                                        </p:tav>
                                      </p:tavLst>
                                    </p:anim>
                                    <p:anim calcmode="lin" valueType="num">
                                      <p:cBhvr additive="base">
                                        <p:cTn id="1273" dur="3500"/>
                                        <p:tgtEl>
                                          <p:spTgt spid="141"/>
                                        </p:tgtEl>
                                        <p:attrNameLst>
                                          <p:attrName>ppt_y</p:attrName>
                                        </p:attrNameLst>
                                      </p:cBhvr>
                                      <p:tavLst>
                                        <p:tav tm="0">
                                          <p:val>
                                            <p:strVal val="ppt_y"/>
                                          </p:val>
                                        </p:tav>
                                        <p:tav tm="100000">
                                          <p:val>
                                            <p:strVal val="0-ppt_h/2"/>
                                          </p:val>
                                        </p:tav>
                                      </p:tavLst>
                                    </p:anim>
                                    <p:set>
                                      <p:cBhvr>
                                        <p:cTn id="1274" dur="1" fill="hold">
                                          <p:stCondLst>
                                            <p:cond delay="3499"/>
                                          </p:stCondLst>
                                        </p:cTn>
                                        <p:tgtEl>
                                          <p:spTgt spid="141"/>
                                        </p:tgtEl>
                                        <p:attrNameLst>
                                          <p:attrName>style.visibility</p:attrName>
                                        </p:attrNameLst>
                                      </p:cBhvr>
                                      <p:to>
                                        <p:strVal val="hidden"/>
                                      </p:to>
                                    </p:set>
                                  </p:childTnLst>
                                </p:cTn>
                              </p:par>
                              <p:par>
                                <p:cTn id="1275" presetID="2" presetClass="exit" presetSubtype="1" fill="hold" grpId="2" nodeType="withEffect">
                                  <p:stCondLst>
                                    <p:cond delay="0"/>
                                  </p:stCondLst>
                                  <p:childTnLst>
                                    <p:anim calcmode="lin" valueType="num">
                                      <p:cBhvr additive="base">
                                        <p:cTn id="1276" dur="3500"/>
                                        <p:tgtEl>
                                          <p:spTgt spid="142"/>
                                        </p:tgtEl>
                                        <p:attrNameLst>
                                          <p:attrName>ppt_x</p:attrName>
                                        </p:attrNameLst>
                                      </p:cBhvr>
                                      <p:tavLst>
                                        <p:tav tm="0">
                                          <p:val>
                                            <p:strVal val="ppt_x"/>
                                          </p:val>
                                        </p:tav>
                                        <p:tav tm="100000">
                                          <p:val>
                                            <p:strVal val="ppt_x"/>
                                          </p:val>
                                        </p:tav>
                                      </p:tavLst>
                                    </p:anim>
                                    <p:anim calcmode="lin" valueType="num">
                                      <p:cBhvr additive="base">
                                        <p:cTn id="1277" dur="3500"/>
                                        <p:tgtEl>
                                          <p:spTgt spid="142"/>
                                        </p:tgtEl>
                                        <p:attrNameLst>
                                          <p:attrName>ppt_y</p:attrName>
                                        </p:attrNameLst>
                                      </p:cBhvr>
                                      <p:tavLst>
                                        <p:tav tm="0">
                                          <p:val>
                                            <p:strVal val="ppt_y"/>
                                          </p:val>
                                        </p:tav>
                                        <p:tav tm="100000">
                                          <p:val>
                                            <p:strVal val="0-ppt_h/2"/>
                                          </p:val>
                                        </p:tav>
                                      </p:tavLst>
                                    </p:anim>
                                    <p:set>
                                      <p:cBhvr>
                                        <p:cTn id="1278" dur="1" fill="hold">
                                          <p:stCondLst>
                                            <p:cond delay="3499"/>
                                          </p:stCondLst>
                                        </p:cTn>
                                        <p:tgtEl>
                                          <p:spTgt spid="142"/>
                                        </p:tgtEl>
                                        <p:attrNameLst>
                                          <p:attrName>style.visibility</p:attrName>
                                        </p:attrNameLst>
                                      </p:cBhvr>
                                      <p:to>
                                        <p:strVal val="hidden"/>
                                      </p:to>
                                    </p:set>
                                  </p:childTnLst>
                                </p:cTn>
                              </p:par>
                              <p:par>
                                <p:cTn id="1279" presetID="2" presetClass="exit" presetSubtype="1" fill="hold" grpId="2" nodeType="withEffect">
                                  <p:stCondLst>
                                    <p:cond delay="0"/>
                                  </p:stCondLst>
                                  <p:childTnLst>
                                    <p:anim calcmode="lin" valueType="num">
                                      <p:cBhvr additive="base">
                                        <p:cTn id="1280" dur="3500"/>
                                        <p:tgtEl>
                                          <p:spTgt spid="143"/>
                                        </p:tgtEl>
                                        <p:attrNameLst>
                                          <p:attrName>ppt_x</p:attrName>
                                        </p:attrNameLst>
                                      </p:cBhvr>
                                      <p:tavLst>
                                        <p:tav tm="0">
                                          <p:val>
                                            <p:strVal val="ppt_x"/>
                                          </p:val>
                                        </p:tav>
                                        <p:tav tm="100000">
                                          <p:val>
                                            <p:strVal val="ppt_x"/>
                                          </p:val>
                                        </p:tav>
                                      </p:tavLst>
                                    </p:anim>
                                    <p:anim calcmode="lin" valueType="num">
                                      <p:cBhvr additive="base">
                                        <p:cTn id="1281" dur="3500"/>
                                        <p:tgtEl>
                                          <p:spTgt spid="143"/>
                                        </p:tgtEl>
                                        <p:attrNameLst>
                                          <p:attrName>ppt_y</p:attrName>
                                        </p:attrNameLst>
                                      </p:cBhvr>
                                      <p:tavLst>
                                        <p:tav tm="0">
                                          <p:val>
                                            <p:strVal val="ppt_y"/>
                                          </p:val>
                                        </p:tav>
                                        <p:tav tm="100000">
                                          <p:val>
                                            <p:strVal val="0-ppt_h/2"/>
                                          </p:val>
                                        </p:tav>
                                      </p:tavLst>
                                    </p:anim>
                                    <p:set>
                                      <p:cBhvr>
                                        <p:cTn id="1282" dur="1" fill="hold">
                                          <p:stCondLst>
                                            <p:cond delay="3499"/>
                                          </p:stCondLst>
                                        </p:cTn>
                                        <p:tgtEl>
                                          <p:spTgt spid="143"/>
                                        </p:tgtEl>
                                        <p:attrNameLst>
                                          <p:attrName>style.visibility</p:attrName>
                                        </p:attrNameLst>
                                      </p:cBhvr>
                                      <p:to>
                                        <p:strVal val="hidden"/>
                                      </p:to>
                                    </p:set>
                                  </p:childTnLst>
                                </p:cTn>
                              </p:par>
                              <p:par>
                                <p:cTn id="1283" presetID="2" presetClass="exit" presetSubtype="1" fill="hold" grpId="2" nodeType="withEffect">
                                  <p:stCondLst>
                                    <p:cond delay="0"/>
                                  </p:stCondLst>
                                  <p:childTnLst>
                                    <p:anim calcmode="lin" valueType="num">
                                      <p:cBhvr additive="base">
                                        <p:cTn id="1284" dur="3500"/>
                                        <p:tgtEl>
                                          <p:spTgt spid="144"/>
                                        </p:tgtEl>
                                        <p:attrNameLst>
                                          <p:attrName>ppt_x</p:attrName>
                                        </p:attrNameLst>
                                      </p:cBhvr>
                                      <p:tavLst>
                                        <p:tav tm="0">
                                          <p:val>
                                            <p:strVal val="ppt_x"/>
                                          </p:val>
                                        </p:tav>
                                        <p:tav tm="100000">
                                          <p:val>
                                            <p:strVal val="ppt_x"/>
                                          </p:val>
                                        </p:tav>
                                      </p:tavLst>
                                    </p:anim>
                                    <p:anim calcmode="lin" valueType="num">
                                      <p:cBhvr additive="base">
                                        <p:cTn id="1285" dur="3500"/>
                                        <p:tgtEl>
                                          <p:spTgt spid="144"/>
                                        </p:tgtEl>
                                        <p:attrNameLst>
                                          <p:attrName>ppt_y</p:attrName>
                                        </p:attrNameLst>
                                      </p:cBhvr>
                                      <p:tavLst>
                                        <p:tav tm="0">
                                          <p:val>
                                            <p:strVal val="ppt_y"/>
                                          </p:val>
                                        </p:tav>
                                        <p:tav tm="100000">
                                          <p:val>
                                            <p:strVal val="0-ppt_h/2"/>
                                          </p:val>
                                        </p:tav>
                                      </p:tavLst>
                                    </p:anim>
                                    <p:set>
                                      <p:cBhvr>
                                        <p:cTn id="1286" dur="1" fill="hold">
                                          <p:stCondLst>
                                            <p:cond delay="3499"/>
                                          </p:stCondLst>
                                        </p:cTn>
                                        <p:tgtEl>
                                          <p:spTgt spid="144"/>
                                        </p:tgtEl>
                                        <p:attrNameLst>
                                          <p:attrName>style.visibility</p:attrName>
                                        </p:attrNameLst>
                                      </p:cBhvr>
                                      <p:to>
                                        <p:strVal val="hidden"/>
                                      </p:to>
                                    </p:set>
                                  </p:childTnLst>
                                </p:cTn>
                              </p:par>
                              <p:par>
                                <p:cTn id="1287" presetID="2" presetClass="exit" presetSubtype="1" fill="hold" grpId="2" nodeType="withEffect">
                                  <p:stCondLst>
                                    <p:cond delay="0"/>
                                  </p:stCondLst>
                                  <p:childTnLst>
                                    <p:anim calcmode="lin" valueType="num">
                                      <p:cBhvr additive="base">
                                        <p:cTn id="1288" dur="3500"/>
                                        <p:tgtEl>
                                          <p:spTgt spid="145"/>
                                        </p:tgtEl>
                                        <p:attrNameLst>
                                          <p:attrName>ppt_x</p:attrName>
                                        </p:attrNameLst>
                                      </p:cBhvr>
                                      <p:tavLst>
                                        <p:tav tm="0">
                                          <p:val>
                                            <p:strVal val="ppt_x"/>
                                          </p:val>
                                        </p:tav>
                                        <p:tav tm="100000">
                                          <p:val>
                                            <p:strVal val="ppt_x"/>
                                          </p:val>
                                        </p:tav>
                                      </p:tavLst>
                                    </p:anim>
                                    <p:anim calcmode="lin" valueType="num">
                                      <p:cBhvr additive="base">
                                        <p:cTn id="1289" dur="3500"/>
                                        <p:tgtEl>
                                          <p:spTgt spid="145"/>
                                        </p:tgtEl>
                                        <p:attrNameLst>
                                          <p:attrName>ppt_y</p:attrName>
                                        </p:attrNameLst>
                                      </p:cBhvr>
                                      <p:tavLst>
                                        <p:tav tm="0">
                                          <p:val>
                                            <p:strVal val="ppt_y"/>
                                          </p:val>
                                        </p:tav>
                                        <p:tav tm="100000">
                                          <p:val>
                                            <p:strVal val="0-ppt_h/2"/>
                                          </p:val>
                                        </p:tav>
                                      </p:tavLst>
                                    </p:anim>
                                    <p:set>
                                      <p:cBhvr>
                                        <p:cTn id="1290" dur="1" fill="hold">
                                          <p:stCondLst>
                                            <p:cond delay="3499"/>
                                          </p:stCondLst>
                                        </p:cTn>
                                        <p:tgtEl>
                                          <p:spTgt spid="145"/>
                                        </p:tgtEl>
                                        <p:attrNameLst>
                                          <p:attrName>style.visibility</p:attrName>
                                        </p:attrNameLst>
                                      </p:cBhvr>
                                      <p:to>
                                        <p:strVal val="hidden"/>
                                      </p:to>
                                    </p:set>
                                  </p:childTnLst>
                                </p:cTn>
                              </p:par>
                              <p:par>
                                <p:cTn id="1291" presetID="2" presetClass="exit" presetSubtype="1" fill="hold" grpId="2" nodeType="withEffect">
                                  <p:stCondLst>
                                    <p:cond delay="0"/>
                                  </p:stCondLst>
                                  <p:childTnLst>
                                    <p:anim calcmode="lin" valueType="num">
                                      <p:cBhvr additive="base">
                                        <p:cTn id="1292" dur="3500"/>
                                        <p:tgtEl>
                                          <p:spTgt spid="146"/>
                                        </p:tgtEl>
                                        <p:attrNameLst>
                                          <p:attrName>ppt_x</p:attrName>
                                        </p:attrNameLst>
                                      </p:cBhvr>
                                      <p:tavLst>
                                        <p:tav tm="0">
                                          <p:val>
                                            <p:strVal val="ppt_x"/>
                                          </p:val>
                                        </p:tav>
                                        <p:tav tm="100000">
                                          <p:val>
                                            <p:strVal val="ppt_x"/>
                                          </p:val>
                                        </p:tav>
                                      </p:tavLst>
                                    </p:anim>
                                    <p:anim calcmode="lin" valueType="num">
                                      <p:cBhvr additive="base">
                                        <p:cTn id="1293" dur="3500"/>
                                        <p:tgtEl>
                                          <p:spTgt spid="146"/>
                                        </p:tgtEl>
                                        <p:attrNameLst>
                                          <p:attrName>ppt_y</p:attrName>
                                        </p:attrNameLst>
                                      </p:cBhvr>
                                      <p:tavLst>
                                        <p:tav tm="0">
                                          <p:val>
                                            <p:strVal val="ppt_y"/>
                                          </p:val>
                                        </p:tav>
                                        <p:tav tm="100000">
                                          <p:val>
                                            <p:strVal val="0-ppt_h/2"/>
                                          </p:val>
                                        </p:tav>
                                      </p:tavLst>
                                    </p:anim>
                                    <p:set>
                                      <p:cBhvr>
                                        <p:cTn id="1294" dur="1" fill="hold">
                                          <p:stCondLst>
                                            <p:cond delay="3499"/>
                                          </p:stCondLst>
                                        </p:cTn>
                                        <p:tgtEl>
                                          <p:spTgt spid="146"/>
                                        </p:tgtEl>
                                        <p:attrNameLst>
                                          <p:attrName>style.visibility</p:attrName>
                                        </p:attrNameLst>
                                      </p:cBhvr>
                                      <p:to>
                                        <p:strVal val="hidden"/>
                                      </p:to>
                                    </p:set>
                                  </p:childTnLst>
                                </p:cTn>
                              </p:par>
                              <p:par>
                                <p:cTn id="1295" presetID="2" presetClass="exit" presetSubtype="1" fill="hold" grpId="2" nodeType="withEffect">
                                  <p:stCondLst>
                                    <p:cond delay="0"/>
                                  </p:stCondLst>
                                  <p:childTnLst>
                                    <p:anim calcmode="lin" valueType="num">
                                      <p:cBhvr additive="base">
                                        <p:cTn id="1296" dur="3500"/>
                                        <p:tgtEl>
                                          <p:spTgt spid="147"/>
                                        </p:tgtEl>
                                        <p:attrNameLst>
                                          <p:attrName>ppt_x</p:attrName>
                                        </p:attrNameLst>
                                      </p:cBhvr>
                                      <p:tavLst>
                                        <p:tav tm="0">
                                          <p:val>
                                            <p:strVal val="ppt_x"/>
                                          </p:val>
                                        </p:tav>
                                        <p:tav tm="100000">
                                          <p:val>
                                            <p:strVal val="ppt_x"/>
                                          </p:val>
                                        </p:tav>
                                      </p:tavLst>
                                    </p:anim>
                                    <p:anim calcmode="lin" valueType="num">
                                      <p:cBhvr additive="base">
                                        <p:cTn id="1297" dur="3500"/>
                                        <p:tgtEl>
                                          <p:spTgt spid="147"/>
                                        </p:tgtEl>
                                        <p:attrNameLst>
                                          <p:attrName>ppt_y</p:attrName>
                                        </p:attrNameLst>
                                      </p:cBhvr>
                                      <p:tavLst>
                                        <p:tav tm="0">
                                          <p:val>
                                            <p:strVal val="ppt_y"/>
                                          </p:val>
                                        </p:tav>
                                        <p:tav tm="100000">
                                          <p:val>
                                            <p:strVal val="0-ppt_h/2"/>
                                          </p:val>
                                        </p:tav>
                                      </p:tavLst>
                                    </p:anim>
                                    <p:set>
                                      <p:cBhvr>
                                        <p:cTn id="1298" dur="1" fill="hold">
                                          <p:stCondLst>
                                            <p:cond delay="3499"/>
                                          </p:stCondLst>
                                        </p:cTn>
                                        <p:tgtEl>
                                          <p:spTgt spid="147"/>
                                        </p:tgtEl>
                                        <p:attrNameLst>
                                          <p:attrName>style.visibility</p:attrName>
                                        </p:attrNameLst>
                                      </p:cBhvr>
                                      <p:to>
                                        <p:strVal val="hidden"/>
                                      </p:to>
                                    </p:set>
                                  </p:childTnLst>
                                </p:cTn>
                              </p:par>
                              <p:par>
                                <p:cTn id="1299" presetID="2" presetClass="exit" presetSubtype="1" fill="hold" grpId="2" nodeType="withEffect">
                                  <p:stCondLst>
                                    <p:cond delay="0"/>
                                  </p:stCondLst>
                                  <p:childTnLst>
                                    <p:anim calcmode="lin" valueType="num">
                                      <p:cBhvr additive="base">
                                        <p:cTn id="1300" dur="3500"/>
                                        <p:tgtEl>
                                          <p:spTgt spid="148"/>
                                        </p:tgtEl>
                                        <p:attrNameLst>
                                          <p:attrName>ppt_x</p:attrName>
                                        </p:attrNameLst>
                                      </p:cBhvr>
                                      <p:tavLst>
                                        <p:tav tm="0">
                                          <p:val>
                                            <p:strVal val="ppt_x"/>
                                          </p:val>
                                        </p:tav>
                                        <p:tav tm="100000">
                                          <p:val>
                                            <p:strVal val="ppt_x"/>
                                          </p:val>
                                        </p:tav>
                                      </p:tavLst>
                                    </p:anim>
                                    <p:anim calcmode="lin" valueType="num">
                                      <p:cBhvr additive="base">
                                        <p:cTn id="1301" dur="3500"/>
                                        <p:tgtEl>
                                          <p:spTgt spid="148"/>
                                        </p:tgtEl>
                                        <p:attrNameLst>
                                          <p:attrName>ppt_y</p:attrName>
                                        </p:attrNameLst>
                                      </p:cBhvr>
                                      <p:tavLst>
                                        <p:tav tm="0">
                                          <p:val>
                                            <p:strVal val="ppt_y"/>
                                          </p:val>
                                        </p:tav>
                                        <p:tav tm="100000">
                                          <p:val>
                                            <p:strVal val="0-ppt_h/2"/>
                                          </p:val>
                                        </p:tav>
                                      </p:tavLst>
                                    </p:anim>
                                    <p:set>
                                      <p:cBhvr>
                                        <p:cTn id="1302" dur="1" fill="hold">
                                          <p:stCondLst>
                                            <p:cond delay="3499"/>
                                          </p:stCondLst>
                                        </p:cTn>
                                        <p:tgtEl>
                                          <p:spTgt spid="148"/>
                                        </p:tgtEl>
                                        <p:attrNameLst>
                                          <p:attrName>style.visibility</p:attrName>
                                        </p:attrNameLst>
                                      </p:cBhvr>
                                      <p:to>
                                        <p:strVal val="hidden"/>
                                      </p:to>
                                    </p:set>
                                  </p:childTnLst>
                                </p:cTn>
                              </p:par>
                              <p:par>
                                <p:cTn id="1303" presetID="2" presetClass="exit" presetSubtype="1" fill="hold" grpId="2" nodeType="withEffect">
                                  <p:stCondLst>
                                    <p:cond delay="0"/>
                                  </p:stCondLst>
                                  <p:childTnLst>
                                    <p:anim calcmode="lin" valueType="num">
                                      <p:cBhvr additive="base">
                                        <p:cTn id="1304" dur="3500"/>
                                        <p:tgtEl>
                                          <p:spTgt spid="149"/>
                                        </p:tgtEl>
                                        <p:attrNameLst>
                                          <p:attrName>ppt_x</p:attrName>
                                        </p:attrNameLst>
                                      </p:cBhvr>
                                      <p:tavLst>
                                        <p:tav tm="0">
                                          <p:val>
                                            <p:strVal val="ppt_x"/>
                                          </p:val>
                                        </p:tav>
                                        <p:tav tm="100000">
                                          <p:val>
                                            <p:strVal val="ppt_x"/>
                                          </p:val>
                                        </p:tav>
                                      </p:tavLst>
                                    </p:anim>
                                    <p:anim calcmode="lin" valueType="num">
                                      <p:cBhvr additive="base">
                                        <p:cTn id="1305" dur="3500"/>
                                        <p:tgtEl>
                                          <p:spTgt spid="149"/>
                                        </p:tgtEl>
                                        <p:attrNameLst>
                                          <p:attrName>ppt_y</p:attrName>
                                        </p:attrNameLst>
                                      </p:cBhvr>
                                      <p:tavLst>
                                        <p:tav tm="0">
                                          <p:val>
                                            <p:strVal val="ppt_y"/>
                                          </p:val>
                                        </p:tav>
                                        <p:tav tm="100000">
                                          <p:val>
                                            <p:strVal val="0-ppt_h/2"/>
                                          </p:val>
                                        </p:tav>
                                      </p:tavLst>
                                    </p:anim>
                                    <p:set>
                                      <p:cBhvr>
                                        <p:cTn id="1306" dur="1" fill="hold">
                                          <p:stCondLst>
                                            <p:cond delay="3499"/>
                                          </p:stCondLst>
                                        </p:cTn>
                                        <p:tgtEl>
                                          <p:spTgt spid="149"/>
                                        </p:tgtEl>
                                        <p:attrNameLst>
                                          <p:attrName>style.visibility</p:attrName>
                                        </p:attrNameLst>
                                      </p:cBhvr>
                                      <p:to>
                                        <p:strVal val="hidden"/>
                                      </p:to>
                                    </p:set>
                                  </p:childTnLst>
                                </p:cTn>
                              </p:par>
                              <p:par>
                                <p:cTn id="1307" presetID="2" presetClass="entr" presetSubtype="4" fill="hold" grpId="0" nodeType="withEffect">
                                  <p:stCondLst>
                                    <p:cond delay="0"/>
                                  </p:stCondLst>
                                  <p:childTnLst>
                                    <p:set>
                                      <p:cBhvr>
                                        <p:cTn id="1308" dur="1" fill="hold">
                                          <p:stCondLst>
                                            <p:cond delay="0"/>
                                          </p:stCondLst>
                                        </p:cTn>
                                        <p:tgtEl>
                                          <p:spTgt spid="150"/>
                                        </p:tgtEl>
                                        <p:attrNameLst>
                                          <p:attrName>style.visibility</p:attrName>
                                        </p:attrNameLst>
                                      </p:cBhvr>
                                      <p:to>
                                        <p:strVal val="visible"/>
                                      </p:to>
                                    </p:set>
                                    <p:anim calcmode="lin" valueType="num">
                                      <p:cBhvr additive="base">
                                        <p:cTn id="1309" dur="3500" fill="hold"/>
                                        <p:tgtEl>
                                          <p:spTgt spid="150"/>
                                        </p:tgtEl>
                                        <p:attrNameLst>
                                          <p:attrName>ppt_x</p:attrName>
                                        </p:attrNameLst>
                                      </p:cBhvr>
                                      <p:tavLst>
                                        <p:tav tm="0">
                                          <p:val>
                                            <p:strVal val="#ppt_x"/>
                                          </p:val>
                                        </p:tav>
                                        <p:tav tm="100000">
                                          <p:val>
                                            <p:strVal val="#ppt_x"/>
                                          </p:val>
                                        </p:tav>
                                      </p:tavLst>
                                    </p:anim>
                                    <p:anim calcmode="lin" valueType="num">
                                      <p:cBhvr additive="base">
                                        <p:cTn id="1310" dur="3500" fill="hold"/>
                                        <p:tgtEl>
                                          <p:spTgt spid="150"/>
                                        </p:tgtEl>
                                        <p:attrNameLst>
                                          <p:attrName>ppt_y</p:attrName>
                                        </p:attrNameLst>
                                      </p:cBhvr>
                                      <p:tavLst>
                                        <p:tav tm="0">
                                          <p:val>
                                            <p:strVal val="1+#ppt_h/2"/>
                                          </p:val>
                                        </p:tav>
                                        <p:tav tm="100000">
                                          <p:val>
                                            <p:strVal val="#ppt_y"/>
                                          </p:val>
                                        </p:tav>
                                      </p:tavLst>
                                    </p:anim>
                                  </p:childTnLst>
                                </p:cTn>
                              </p:par>
                              <p:par>
                                <p:cTn id="1311" presetID="2" presetClass="entr" presetSubtype="4" fill="hold" grpId="0" nodeType="withEffect">
                                  <p:stCondLst>
                                    <p:cond delay="0"/>
                                  </p:stCondLst>
                                  <p:childTnLst>
                                    <p:set>
                                      <p:cBhvr>
                                        <p:cTn id="1312" dur="1" fill="hold">
                                          <p:stCondLst>
                                            <p:cond delay="0"/>
                                          </p:stCondLst>
                                        </p:cTn>
                                        <p:tgtEl>
                                          <p:spTgt spid="151"/>
                                        </p:tgtEl>
                                        <p:attrNameLst>
                                          <p:attrName>style.visibility</p:attrName>
                                        </p:attrNameLst>
                                      </p:cBhvr>
                                      <p:to>
                                        <p:strVal val="visible"/>
                                      </p:to>
                                    </p:set>
                                    <p:anim calcmode="lin" valueType="num">
                                      <p:cBhvr additive="base">
                                        <p:cTn id="1313" dur="3500" fill="hold"/>
                                        <p:tgtEl>
                                          <p:spTgt spid="151"/>
                                        </p:tgtEl>
                                        <p:attrNameLst>
                                          <p:attrName>ppt_x</p:attrName>
                                        </p:attrNameLst>
                                      </p:cBhvr>
                                      <p:tavLst>
                                        <p:tav tm="0">
                                          <p:val>
                                            <p:strVal val="#ppt_x"/>
                                          </p:val>
                                        </p:tav>
                                        <p:tav tm="100000">
                                          <p:val>
                                            <p:strVal val="#ppt_x"/>
                                          </p:val>
                                        </p:tav>
                                      </p:tavLst>
                                    </p:anim>
                                    <p:anim calcmode="lin" valueType="num">
                                      <p:cBhvr additive="base">
                                        <p:cTn id="1314" dur="3500" fill="hold"/>
                                        <p:tgtEl>
                                          <p:spTgt spid="151"/>
                                        </p:tgtEl>
                                        <p:attrNameLst>
                                          <p:attrName>ppt_y</p:attrName>
                                        </p:attrNameLst>
                                      </p:cBhvr>
                                      <p:tavLst>
                                        <p:tav tm="0">
                                          <p:val>
                                            <p:strVal val="1+#ppt_h/2"/>
                                          </p:val>
                                        </p:tav>
                                        <p:tav tm="100000">
                                          <p:val>
                                            <p:strVal val="#ppt_y"/>
                                          </p:val>
                                        </p:tav>
                                      </p:tavLst>
                                    </p:anim>
                                  </p:childTnLst>
                                </p:cTn>
                              </p:par>
                              <p:par>
                                <p:cTn id="1315" presetID="2" presetClass="entr" presetSubtype="4" fill="hold" grpId="0" nodeType="withEffect">
                                  <p:stCondLst>
                                    <p:cond delay="0"/>
                                  </p:stCondLst>
                                  <p:childTnLst>
                                    <p:set>
                                      <p:cBhvr>
                                        <p:cTn id="1316" dur="1" fill="hold">
                                          <p:stCondLst>
                                            <p:cond delay="0"/>
                                          </p:stCondLst>
                                        </p:cTn>
                                        <p:tgtEl>
                                          <p:spTgt spid="152"/>
                                        </p:tgtEl>
                                        <p:attrNameLst>
                                          <p:attrName>style.visibility</p:attrName>
                                        </p:attrNameLst>
                                      </p:cBhvr>
                                      <p:to>
                                        <p:strVal val="visible"/>
                                      </p:to>
                                    </p:set>
                                    <p:anim calcmode="lin" valueType="num">
                                      <p:cBhvr additive="base">
                                        <p:cTn id="1317" dur="3500" fill="hold"/>
                                        <p:tgtEl>
                                          <p:spTgt spid="152"/>
                                        </p:tgtEl>
                                        <p:attrNameLst>
                                          <p:attrName>ppt_x</p:attrName>
                                        </p:attrNameLst>
                                      </p:cBhvr>
                                      <p:tavLst>
                                        <p:tav tm="0">
                                          <p:val>
                                            <p:strVal val="#ppt_x"/>
                                          </p:val>
                                        </p:tav>
                                        <p:tav tm="100000">
                                          <p:val>
                                            <p:strVal val="#ppt_x"/>
                                          </p:val>
                                        </p:tav>
                                      </p:tavLst>
                                    </p:anim>
                                    <p:anim calcmode="lin" valueType="num">
                                      <p:cBhvr additive="base">
                                        <p:cTn id="1318" dur="3500" fill="hold"/>
                                        <p:tgtEl>
                                          <p:spTgt spid="152"/>
                                        </p:tgtEl>
                                        <p:attrNameLst>
                                          <p:attrName>ppt_y</p:attrName>
                                        </p:attrNameLst>
                                      </p:cBhvr>
                                      <p:tavLst>
                                        <p:tav tm="0">
                                          <p:val>
                                            <p:strVal val="1+#ppt_h/2"/>
                                          </p:val>
                                        </p:tav>
                                        <p:tav tm="100000">
                                          <p:val>
                                            <p:strVal val="#ppt_y"/>
                                          </p:val>
                                        </p:tav>
                                      </p:tavLst>
                                    </p:anim>
                                  </p:childTnLst>
                                </p:cTn>
                              </p:par>
                              <p:par>
                                <p:cTn id="1319" presetID="2" presetClass="entr" presetSubtype="4" fill="hold" grpId="0" nodeType="withEffect">
                                  <p:stCondLst>
                                    <p:cond delay="0"/>
                                  </p:stCondLst>
                                  <p:childTnLst>
                                    <p:set>
                                      <p:cBhvr>
                                        <p:cTn id="1320" dur="1" fill="hold">
                                          <p:stCondLst>
                                            <p:cond delay="0"/>
                                          </p:stCondLst>
                                        </p:cTn>
                                        <p:tgtEl>
                                          <p:spTgt spid="153"/>
                                        </p:tgtEl>
                                        <p:attrNameLst>
                                          <p:attrName>style.visibility</p:attrName>
                                        </p:attrNameLst>
                                      </p:cBhvr>
                                      <p:to>
                                        <p:strVal val="visible"/>
                                      </p:to>
                                    </p:set>
                                    <p:anim calcmode="lin" valueType="num">
                                      <p:cBhvr additive="base">
                                        <p:cTn id="1321" dur="3500" fill="hold"/>
                                        <p:tgtEl>
                                          <p:spTgt spid="153"/>
                                        </p:tgtEl>
                                        <p:attrNameLst>
                                          <p:attrName>ppt_x</p:attrName>
                                        </p:attrNameLst>
                                      </p:cBhvr>
                                      <p:tavLst>
                                        <p:tav tm="0">
                                          <p:val>
                                            <p:strVal val="#ppt_x"/>
                                          </p:val>
                                        </p:tav>
                                        <p:tav tm="100000">
                                          <p:val>
                                            <p:strVal val="#ppt_x"/>
                                          </p:val>
                                        </p:tav>
                                      </p:tavLst>
                                    </p:anim>
                                    <p:anim calcmode="lin" valueType="num">
                                      <p:cBhvr additive="base">
                                        <p:cTn id="1322" dur="3500" fill="hold"/>
                                        <p:tgtEl>
                                          <p:spTgt spid="153"/>
                                        </p:tgtEl>
                                        <p:attrNameLst>
                                          <p:attrName>ppt_y</p:attrName>
                                        </p:attrNameLst>
                                      </p:cBhvr>
                                      <p:tavLst>
                                        <p:tav tm="0">
                                          <p:val>
                                            <p:strVal val="1+#ppt_h/2"/>
                                          </p:val>
                                        </p:tav>
                                        <p:tav tm="100000">
                                          <p:val>
                                            <p:strVal val="#ppt_y"/>
                                          </p:val>
                                        </p:tav>
                                      </p:tavLst>
                                    </p:anim>
                                  </p:childTnLst>
                                </p:cTn>
                              </p:par>
                              <p:par>
                                <p:cTn id="1323" presetID="2" presetClass="entr" presetSubtype="4" fill="hold" grpId="0" nodeType="withEffect">
                                  <p:stCondLst>
                                    <p:cond delay="0"/>
                                  </p:stCondLst>
                                  <p:childTnLst>
                                    <p:set>
                                      <p:cBhvr>
                                        <p:cTn id="1324" dur="1" fill="hold">
                                          <p:stCondLst>
                                            <p:cond delay="0"/>
                                          </p:stCondLst>
                                        </p:cTn>
                                        <p:tgtEl>
                                          <p:spTgt spid="154"/>
                                        </p:tgtEl>
                                        <p:attrNameLst>
                                          <p:attrName>style.visibility</p:attrName>
                                        </p:attrNameLst>
                                      </p:cBhvr>
                                      <p:to>
                                        <p:strVal val="visible"/>
                                      </p:to>
                                    </p:set>
                                    <p:anim calcmode="lin" valueType="num">
                                      <p:cBhvr additive="base">
                                        <p:cTn id="1325" dur="3500" fill="hold"/>
                                        <p:tgtEl>
                                          <p:spTgt spid="154"/>
                                        </p:tgtEl>
                                        <p:attrNameLst>
                                          <p:attrName>ppt_x</p:attrName>
                                        </p:attrNameLst>
                                      </p:cBhvr>
                                      <p:tavLst>
                                        <p:tav tm="0">
                                          <p:val>
                                            <p:strVal val="#ppt_x"/>
                                          </p:val>
                                        </p:tav>
                                        <p:tav tm="100000">
                                          <p:val>
                                            <p:strVal val="#ppt_x"/>
                                          </p:val>
                                        </p:tav>
                                      </p:tavLst>
                                    </p:anim>
                                    <p:anim calcmode="lin" valueType="num">
                                      <p:cBhvr additive="base">
                                        <p:cTn id="1326" dur="3500" fill="hold"/>
                                        <p:tgtEl>
                                          <p:spTgt spid="154"/>
                                        </p:tgtEl>
                                        <p:attrNameLst>
                                          <p:attrName>ppt_y</p:attrName>
                                        </p:attrNameLst>
                                      </p:cBhvr>
                                      <p:tavLst>
                                        <p:tav tm="0">
                                          <p:val>
                                            <p:strVal val="1+#ppt_h/2"/>
                                          </p:val>
                                        </p:tav>
                                        <p:tav tm="100000">
                                          <p:val>
                                            <p:strVal val="#ppt_y"/>
                                          </p:val>
                                        </p:tav>
                                      </p:tavLst>
                                    </p:anim>
                                  </p:childTnLst>
                                </p:cTn>
                              </p:par>
                              <p:par>
                                <p:cTn id="1327" presetID="2" presetClass="entr" presetSubtype="4" fill="hold" grpId="0" nodeType="withEffect">
                                  <p:stCondLst>
                                    <p:cond delay="0"/>
                                  </p:stCondLst>
                                  <p:childTnLst>
                                    <p:set>
                                      <p:cBhvr>
                                        <p:cTn id="1328" dur="1" fill="hold">
                                          <p:stCondLst>
                                            <p:cond delay="0"/>
                                          </p:stCondLst>
                                        </p:cTn>
                                        <p:tgtEl>
                                          <p:spTgt spid="155"/>
                                        </p:tgtEl>
                                        <p:attrNameLst>
                                          <p:attrName>style.visibility</p:attrName>
                                        </p:attrNameLst>
                                      </p:cBhvr>
                                      <p:to>
                                        <p:strVal val="visible"/>
                                      </p:to>
                                    </p:set>
                                    <p:anim calcmode="lin" valueType="num">
                                      <p:cBhvr additive="base">
                                        <p:cTn id="1329" dur="3500" fill="hold"/>
                                        <p:tgtEl>
                                          <p:spTgt spid="155"/>
                                        </p:tgtEl>
                                        <p:attrNameLst>
                                          <p:attrName>ppt_x</p:attrName>
                                        </p:attrNameLst>
                                      </p:cBhvr>
                                      <p:tavLst>
                                        <p:tav tm="0">
                                          <p:val>
                                            <p:strVal val="#ppt_x"/>
                                          </p:val>
                                        </p:tav>
                                        <p:tav tm="100000">
                                          <p:val>
                                            <p:strVal val="#ppt_x"/>
                                          </p:val>
                                        </p:tav>
                                      </p:tavLst>
                                    </p:anim>
                                    <p:anim calcmode="lin" valueType="num">
                                      <p:cBhvr additive="base">
                                        <p:cTn id="1330" dur="3500" fill="hold"/>
                                        <p:tgtEl>
                                          <p:spTgt spid="155"/>
                                        </p:tgtEl>
                                        <p:attrNameLst>
                                          <p:attrName>ppt_y</p:attrName>
                                        </p:attrNameLst>
                                      </p:cBhvr>
                                      <p:tavLst>
                                        <p:tav tm="0">
                                          <p:val>
                                            <p:strVal val="1+#ppt_h/2"/>
                                          </p:val>
                                        </p:tav>
                                        <p:tav tm="100000">
                                          <p:val>
                                            <p:strVal val="#ppt_y"/>
                                          </p:val>
                                        </p:tav>
                                      </p:tavLst>
                                    </p:anim>
                                  </p:childTnLst>
                                </p:cTn>
                              </p:par>
                              <p:par>
                                <p:cTn id="1331" presetID="2" presetClass="entr" presetSubtype="4" fill="hold" grpId="0" nodeType="withEffect">
                                  <p:stCondLst>
                                    <p:cond delay="0"/>
                                  </p:stCondLst>
                                  <p:childTnLst>
                                    <p:set>
                                      <p:cBhvr>
                                        <p:cTn id="1332" dur="1" fill="hold">
                                          <p:stCondLst>
                                            <p:cond delay="0"/>
                                          </p:stCondLst>
                                        </p:cTn>
                                        <p:tgtEl>
                                          <p:spTgt spid="156"/>
                                        </p:tgtEl>
                                        <p:attrNameLst>
                                          <p:attrName>style.visibility</p:attrName>
                                        </p:attrNameLst>
                                      </p:cBhvr>
                                      <p:to>
                                        <p:strVal val="visible"/>
                                      </p:to>
                                    </p:set>
                                    <p:anim calcmode="lin" valueType="num">
                                      <p:cBhvr additive="base">
                                        <p:cTn id="1333" dur="3500" fill="hold"/>
                                        <p:tgtEl>
                                          <p:spTgt spid="156"/>
                                        </p:tgtEl>
                                        <p:attrNameLst>
                                          <p:attrName>ppt_x</p:attrName>
                                        </p:attrNameLst>
                                      </p:cBhvr>
                                      <p:tavLst>
                                        <p:tav tm="0">
                                          <p:val>
                                            <p:strVal val="#ppt_x"/>
                                          </p:val>
                                        </p:tav>
                                        <p:tav tm="100000">
                                          <p:val>
                                            <p:strVal val="#ppt_x"/>
                                          </p:val>
                                        </p:tav>
                                      </p:tavLst>
                                    </p:anim>
                                    <p:anim calcmode="lin" valueType="num">
                                      <p:cBhvr additive="base">
                                        <p:cTn id="1334" dur="3500" fill="hold"/>
                                        <p:tgtEl>
                                          <p:spTgt spid="156"/>
                                        </p:tgtEl>
                                        <p:attrNameLst>
                                          <p:attrName>ppt_y</p:attrName>
                                        </p:attrNameLst>
                                      </p:cBhvr>
                                      <p:tavLst>
                                        <p:tav tm="0">
                                          <p:val>
                                            <p:strVal val="1+#ppt_h/2"/>
                                          </p:val>
                                        </p:tav>
                                        <p:tav tm="100000">
                                          <p:val>
                                            <p:strVal val="#ppt_y"/>
                                          </p:val>
                                        </p:tav>
                                      </p:tavLst>
                                    </p:anim>
                                  </p:childTnLst>
                                </p:cTn>
                              </p:par>
                              <p:par>
                                <p:cTn id="1335" presetID="2" presetClass="entr" presetSubtype="4" fill="hold" grpId="0" nodeType="withEffect">
                                  <p:stCondLst>
                                    <p:cond delay="0"/>
                                  </p:stCondLst>
                                  <p:childTnLst>
                                    <p:set>
                                      <p:cBhvr>
                                        <p:cTn id="1336" dur="1" fill="hold">
                                          <p:stCondLst>
                                            <p:cond delay="0"/>
                                          </p:stCondLst>
                                        </p:cTn>
                                        <p:tgtEl>
                                          <p:spTgt spid="157"/>
                                        </p:tgtEl>
                                        <p:attrNameLst>
                                          <p:attrName>style.visibility</p:attrName>
                                        </p:attrNameLst>
                                      </p:cBhvr>
                                      <p:to>
                                        <p:strVal val="visible"/>
                                      </p:to>
                                    </p:set>
                                    <p:anim calcmode="lin" valueType="num">
                                      <p:cBhvr additive="base">
                                        <p:cTn id="1337" dur="3500" fill="hold"/>
                                        <p:tgtEl>
                                          <p:spTgt spid="157"/>
                                        </p:tgtEl>
                                        <p:attrNameLst>
                                          <p:attrName>ppt_x</p:attrName>
                                        </p:attrNameLst>
                                      </p:cBhvr>
                                      <p:tavLst>
                                        <p:tav tm="0">
                                          <p:val>
                                            <p:strVal val="#ppt_x"/>
                                          </p:val>
                                        </p:tav>
                                        <p:tav tm="100000">
                                          <p:val>
                                            <p:strVal val="#ppt_x"/>
                                          </p:val>
                                        </p:tav>
                                      </p:tavLst>
                                    </p:anim>
                                    <p:anim calcmode="lin" valueType="num">
                                      <p:cBhvr additive="base">
                                        <p:cTn id="1338" dur="3500" fill="hold"/>
                                        <p:tgtEl>
                                          <p:spTgt spid="157"/>
                                        </p:tgtEl>
                                        <p:attrNameLst>
                                          <p:attrName>ppt_y</p:attrName>
                                        </p:attrNameLst>
                                      </p:cBhvr>
                                      <p:tavLst>
                                        <p:tav tm="0">
                                          <p:val>
                                            <p:strVal val="1+#ppt_h/2"/>
                                          </p:val>
                                        </p:tav>
                                        <p:tav tm="100000">
                                          <p:val>
                                            <p:strVal val="#ppt_y"/>
                                          </p:val>
                                        </p:tav>
                                      </p:tavLst>
                                    </p:anim>
                                  </p:childTnLst>
                                </p:cTn>
                              </p:par>
                              <p:par>
                                <p:cTn id="1339" presetID="2" presetClass="entr" presetSubtype="4" fill="hold" grpId="0" nodeType="withEffect">
                                  <p:stCondLst>
                                    <p:cond delay="0"/>
                                  </p:stCondLst>
                                  <p:childTnLst>
                                    <p:set>
                                      <p:cBhvr>
                                        <p:cTn id="1340" dur="1" fill="hold">
                                          <p:stCondLst>
                                            <p:cond delay="0"/>
                                          </p:stCondLst>
                                        </p:cTn>
                                        <p:tgtEl>
                                          <p:spTgt spid="158"/>
                                        </p:tgtEl>
                                        <p:attrNameLst>
                                          <p:attrName>style.visibility</p:attrName>
                                        </p:attrNameLst>
                                      </p:cBhvr>
                                      <p:to>
                                        <p:strVal val="visible"/>
                                      </p:to>
                                    </p:set>
                                    <p:anim calcmode="lin" valueType="num">
                                      <p:cBhvr additive="base">
                                        <p:cTn id="1341" dur="3500" fill="hold"/>
                                        <p:tgtEl>
                                          <p:spTgt spid="158"/>
                                        </p:tgtEl>
                                        <p:attrNameLst>
                                          <p:attrName>ppt_x</p:attrName>
                                        </p:attrNameLst>
                                      </p:cBhvr>
                                      <p:tavLst>
                                        <p:tav tm="0">
                                          <p:val>
                                            <p:strVal val="#ppt_x"/>
                                          </p:val>
                                        </p:tav>
                                        <p:tav tm="100000">
                                          <p:val>
                                            <p:strVal val="#ppt_x"/>
                                          </p:val>
                                        </p:tav>
                                      </p:tavLst>
                                    </p:anim>
                                    <p:anim calcmode="lin" valueType="num">
                                      <p:cBhvr additive="base">
                                        <p:cTn id="1342" dur="3500" fill="hold"/>
                                        <p:tgtEl>
                                          <p:spTgt spid="158"/>
                                        </p:tgtEl>
                                        <p:attrNameLst>
                                          <p:attrName>ppt_y</p:attrName>
                                        </p:attrNameLst>
                                      </p:cBhvr>
                                      <p:tavLst>
                                        <p:tav tm="0">
                                          <p:val>
                                            <p:strVal val="1+#ppt_h/2"/>
                                          </p:val>
                                        </p:tav>
                                        <p:tav tm="100000">
                                          <p:val>
                                            <p:strVal val="#ppt_y"/>
                                          </p:val>
                                        </p:tav>
                                      </p:tavLst>
                                    </p:anim>
                                  </p:childTnLst>
                                </p:cTn>
                              </p:par>
                              <p:par>
                                <p:cTn id="1343" presetID="2" presetClass="entr" presetSubtype="4" fill="hold" grpId="0" nodeType="withEffect">
                                  <p:stCondLst>
                                    <p:cond delay="0"/>
                                  </p:stCondLst>
                                  <p:childTnLst>
                                    <p:set>
                                      <p:cBhvr>
                                        <p:cTn id="1344" dur="1" fill="hold">
                                          <p:stCondLst>
                                            <p:cond delay="0"/>
                                          </p:stCondLst>
                                        </p:cTn>
                                        <p:tgtEl>
                                          <p:spTgt spid="159"/>
                                        </p:tgtEl>
                                        <p:attrNameLst>
                                          <p:attrName>style.visibility</p:attrName>
                                        </p:attrNameLst>
                                      </p:cBhvr>
                                      <p:to>
                                        <p:strVal val="visible"/>
                                      </p:to>
                                    </p:set>
                                    <p:anim calcmode="lin" valueType="num">
                                      <p:cBhvr additive="base">
                                        <p:cTn id="1345" dur="3500" fill="hold"/>
                                        <p:tgtEl>
                                          <p:spTgt spid="159"/>
                                        </p:tgtEl>
                                        <p:attrNameLst>
                                          <p:attrName>ppt_x</p:attrName>
                                        </p:attrNameLst>
                                      </p:cBhvr>
                                      <p:tavLst>
                                        <p:tav tm="0">
                                          <p:val>
                                            <p:strVal val="#ppt_x"/>
                                          </p:val>
                                        </p:tav>
                                        <p:tav tm="100000">
                                          <p:val>
                                            <p:strVal val="#ppt_x"/>
                                          </p:val>
                                        </p:tav>
                                      </p:tavLst>
                                    </p:anim>
                                    <p:anim calcmode="lin" valueType="num">
                                      <p:cBhvr additive="base">
                                        <p:cTn id="1346" dur="3500" fill="hold"/>
                                        <p:tgtEl>
                                          <p:spTgt spid="159"/>
                                        </p:tgtEl>
                                        <p:attrNameLst>
                                          <p:attrName>ppt_y</p:attrName>
                                        </p:attrNameLst>
                                      </p:cBhvr>
                                      <p:tavLst>
                                        <p:tav tm="0">
                                          <p:val>
                                            <p:strVal val="1+#ppt_h/2"/>
                                          </p:val>
                                        </p:tav>
                                        <p:tav tm="100000">
                                          <p:val>
                                            <p:strVal val="#ppt_y"/>
                                          </p:val>
                                        </p:tav>
                                      </p:tavLst>
                                    </p:anim>
                                  </p:childTnLst>
                                </p:cTn>
                              </p:par>
                              <p:par>
                                <p:cTn id="1347" presetID="2" presetClass="entr" presetSubtype="4" fill="hold" grpId="0" nodeType="withEffect">
                                  <p:stCondLst>
                                    <p:cond delay="0"/>
                                  </p:stCondLst>
                                  <p:childTnLst>
                                    <p:set>
                                      <p:cBhvr>
                                        <p:cTn id="1348" dur="1" fill="hold">
                                          <p:stCondLst>
                                            <p:cond delay="0"/>
                                          </p:stCondLst>
                                        </p:cTn>
                                        <p:tgtEl>
                                          <p:spTgt spid="160"/>
                                        </p:tgtEl>
                                        <p:attrNameLst>
                                          <p:attrName>style.visibility</p:attrName>
                                        </p:attrNameLst>
                                      </p:cBhvr>
                                      <p:to>
                                        <p:strVal val="visible"/>
                                      </p:to>
                                    </p:set>
                                    <p:anim calcmode="lin" valueType="num">
                                      <p:cBhvr additive="base">
                                        <p:cTn id="1349" dur="3500" fill="hold"/>
                                        <p:tgtEl>
                                          <p:spTgt spid="160"/>
                                        </p:tgtEl>
                                        <p:attrNameLst>
                                          <p:attrName>ppt_x</p:attrName>
                                        </p:attrNameLst>
                                      </p:cBhvr>
                                      <p:tavLst>
                                        <p:tav tm="0">
                                          <p:val>
                                            <p:strVal val="#ppt_x"/>
                                          </p:val>
                                        </p:tav>
                                        <p:tav tm="100000">
                                          <p:val>
                                            <p:strVal val="#ppt_x"/>
                                          </p:val>
                                        </p:tav>
                                      </p:tavLst>
                                    </p:anim>
                                    <p:anim calcmode="lin" valueType="num">
                                      <p:cBhvr additive="base">
                                        <p:cTn id="1350" dur="3500" fill="hold"/>
                                        <p:tgtEl>
                                          <p:spTgt spid="160"/>
                                        </p:tgtEl>
                                        <p:attrNameLst>
                                          <p:attrName>ppt_y</p:attrName>
                                        </p:attrNameLst>
                                      </p:cBhvr>
                                      <p:tavLst>
                                        <p:tav tm="0">
                                          <p:val>
                                            <p:strVal val="1+#ppt_h/2"/>
                                          </p:val>
                                        </p:tav>
                                        <p:tav tm="100000">
                                          <p:val>
                                            <p:strVal val="#ppt_y"/>
                                          </p:val>
                                        </p:tav>
                                      </p:tavLst>
                                    </p:anim>
                                  </p:childTnLst>
                                </p:cTn>
                              </p:par>
                              <p:par>
                                <p:cTn id="1351" presetID="2" presetClass="entr" presetSubtype="4" fill="hold" grpId="0" nodeType="withEffect">
                                  <p:stCondLst>
                                    <p:cond delay="0"/>
                                  </p:stCondLst>
                                  <p:childTnLst>
                                    <p:set>
                                      <p:cBhvr>
                                        <p:cTn id="1352" dur="1" fill="hold">
                                          <p:stCondLst>
                                            <p:cond delay="0"/>
                                          </p:stCondLst>
                                        </p:cTn>
                                        <p:tgtEl>
                                          <p:spTgt spid="161"/>
                                        </p:tgtEl>
                                        <p:attrNameLst>
                                          <p:attrName>style.visibility</p:attrName>
                                        </p:attrNameLst>
                                      </p:cBhvr>
                                      <p:to>
                                        <p:strVal val="visible"/>
                                      </p:to>
                                    </p:set>
                                    <p:anim calcmode="lin" valueType="num">
                                      <p:cBhvr additive="base">
                                        <p:cTn id="1353" dur="3500" fill="hold"/>
                                        <p:tgtEl>
                                          <p:spTgt spid="161"/>
                                        </p:tgtEl>
                                        <p:attrNameLst>
                                          <p:attrName>ppt_x</p:attrName>
                                        </p:attrNameLst>
                                      </p:cBhvr>
                                      <p:tavLst>
                                        <p:tav tm="0">
                                          <p:val>
                                            <p:strVal val="#ppt_x"/>
                                          </p:val>
                                        </p:tav>
                                        <p:tav tm="100000">
                                          <p:val>
                                            <p:strVal val="#ppt_x"/>
                                          </p:val>
                                        </p:tav>
                                      </p:tavLst>
                                    </p:anim>
                                    <p:anim calcmode="lin" valueType="num">
                                      <p:cBhvr additive="base">
                                        <p:cTn id="1354" dur="3500" fill="hold"/>
                                        <p:tgtEl>
                                          <p:spTgt spid="161"/>
                                        </p:tgtEl>
                                        <p:attrNameLst>
                                          <p:attrName>ppt_y</p:attrName>
                                        </p:attrNameLst>
                                      </p:cBhvr>
                                      <p:tavLst>
                                        <p:tav tm="0">
                                          <p:val>
                                            <p:strVal val="1+#ppt_h/2"/>
                                          </p:val>
                                        </p:tav>
                                        <p:tav tm="100000">
                                          <p:val>
                                            <p:strVal val="#ppt_y"/>
                                          </p:val>
                                        </p:tav>
                                      </p:tavLst>
                                    </p:anim>
                                  </p:childTnLst>
                                </p:cTn>
                              </p:par>
                              <p:par>
                                <p:cTn id="1355" presetID="2" presetClass="entr" presetSubtype="4" fill="hold" grpId="0" nodeType="withEffect">
                                  <p:stCondLst>
                                    <p:cond delay="0"/>
                                  </p:stCondLst>
                                  <p:childTnLst>
                                    <p:set>
                                      <p:cBhvr>
                                        <p:cTn id="1356" dur="1" fill="hold">
                                          <p:stCondLst>
                                            <p:cond delay="0"/>
                                          </p:stCondLst>
                                        </p:cTn>
                                        <p:tgtEl>
                                          <p:spTgt spid="162"/>
                                        </p:tgtEl>
                                        <p:attrNameLst>
                                          <p:attrName>style.visibility</p:attrName>
                                        </p:attrNameLst>
                                      </p:cBhvr>
                                      <p:to>
                                        <p:strVal val="visible"/>
                                      </p:to>
                                    </p:set>
                                    <p:anim calcmode="lin" valueType="num">
                                      <p:cBhvr additive="base">
                                        <p:cTn id="1357" dur="3500" fill="hold"/>
                                        <p:tgtEl>
                                          <p:spTgt spid="162"/>
                                        </p:tgtEl>
                                        <p:attrNameLst>
                                          <p:attrName>ppt_x</p:attrName>
                                        </p:attrNameLst>
                                      </p:cBhvr>
                                      <p:tavLst>
                                        <p:tav tm="0">
                                          <p:val>
                                            <p:strVal val="#ppt_x"/>
                                          </p:val>
                                        </p:tav>
                                        <p:tav tm="100000">
                                          <p:val>
                                            <p:strVal val="#ppt_x"/>
                                          </p:val>
                                        </p:tav>
                                      </p:tavLst>
                                    </p:anim>
                                    <p:anim calcmode="lin" valueType="num">
                                      <p:cBhvr additive="base">
                                        <p:cTn id="1358" dur="3500" fill="hold"/>
                                        <p:tgtEl>
                                          <p:spTgt spid="162"/>
                                        </p:tgtEl>
                                        <p:attrNameLst>
                                          <p:attrName>ppt_y</p:attrName>
                                        </p:attrNameLst>
                                      </p:cBhvr>
                                      <p:tavLst>
                                        <p:tav tm="0">
                                          <p:val>
                                            <p:strVal val="1+#ppt_h/2"/>
                                          </p:val>
                                        </p:tav>
                                        <p:tav tm="100000">
                                          <p:val>
                                            <p:strVal val="#ppt_y"/>
                                          </p:val>
                                        </p:tav>
                                      </p:tavLst>
                                    </p:anim>
                                  </p:childTnLst>
                                </p:cTn>
                              </p:par>
                              <p:par>
                                <p:cTn id="1359" presetID="2" presetClass="entr" presetSubtype="4" fill="hold" grpId="0" nodeType="withEffect">
                                  <p:stCondLst>
                                    <p:cond delay="0"/>
                                  </p:stCondLst>
                                  <p:childTnLst>
                                    <p:set>
                                      <p:cBhvr>
                                        <p:cTn id="1360" dur="1" fill="hold">
                                          <p:stCondLst>
                                            <p:cond delay="0"/>
                                          </p:stCondLst>
                                        </p:cTn>
                                        <p:tgtEl>
                                          <p:spTgt spid="163"/>
                                        </p:tgtEl>
                                        <p:attrNameLst>
                                          <p:attrName>style.visibility</p:attrName>
                                        </p:attrNameLst>
                                      </p:cBhvr>
                                      <p:to>
                                        <p:strVal val="visible"/>
                                      </p:to>
                                    </p:set>
                                    <p:anim calcmode="lin" valueType="num">
                                      <p:cBhvr additive="base">
                                        <p:cTn id="1361" dur="3500" fill="hold"/>
                                        <p:tgtEl>
                                          <p:spTgt spid="163"/>
                                        </p:tgtEl>
                                        <p:attrNameLst>
                                          <p:attrName>ppt_x</p:attrName>
                                        </p:attrNameLst>
                                      </p:cBhvr>
                                      <p:tavLst>
                                        <p:tav tm="0">
                                          <p:val>
                                            <p:strVal val="#ppt_x"/>
                                          </p:val>
                                        </p:tav>
                                        <p:tav tm="100000">
                                          <p:val>
                                            <p:strVal val="#ppt_x"/>
                                          </p:val>
                                        </p:tav>
                                      </p:tavLst>
                                    </p:anim>
                                    <p:anim calcmode="lin" valueType="num">
                                      <p:cBhvr additive="base">
                                        <p:cTn id="1362" dur="3500" fill="hold"/>
                                        <p:tgtEl>
                                          <p:spTgt spid="163"/>
                                        </p:tgtEl>
                                        <p:attrNameLst>
                                          <p:attrName>ppt_y</p:attrName>
                                        </p:attrNameLst>
                                      </p:cBhvr>
                                      <p:tavLst>
                                        <p:tav tm="0">
                                          <p:val>
                                            <p:strVal val="1+#ppt_h/2"/>
                                          </p:val>
                                        </p:tav>
                                        <p:tav tm="100000">
                                          <p:val>
                                            <p:strVal val="#ppt_y"/>
                                          </p:val>
                                        </p:tav>
                                      </p:tavLst>
                                    </p:anim>
                                  </p:childTnLst>
                                </p:cTn>
                              </p:par>
                              <p:par>
                                <p:cTn id="1363" presetID="8" presetClass="emph" presetSubtype="0" fill="hold" grpId="1" nodeType="withEffect">
                                  <p:stCondLst>
                                    <p:cond delay="0"/>
                                  </p:stCondLst>
                                  <p:childTnLst>
                                    <p:animRot by="21600000">
                                      <p:cBhvr>
                                        <p:cTn id="1364" dur="3500" fill="hold"/>
                                        <p:tgtEl>
                                          <p:spTgt spid="150"/>
                                        </p:tgtEl>
                                        <p:attrNameLst>
                                          <p:attrName>r</p:attrName>
                                        </p:attrNameLst>
                                      </p:cBhvr>
                                    </p:animRot>
                                  </p:childTnLst>
                                </p:cTn>
                              </p:par>
                              <p:par>
                                <p:cTn id="1365" presetID="8" presetClass="emph" presetSubtype="0" fill="hold" grpId="1" nodeType="withEffect">
                                  <p:stCondLst>
                                    <p:cond delay="0"/>
                                  </p:stCondLst>
                                  <p:childTnLst>
                                    <p:animRot by="21600000">
                                      <p:cBhvr>
                                        <p:cTn id="1366" dur="3500" fill="hold"/>
                                        <p:tgtEl>
                                          <p:spTgt spid="151"/>
                                        </p:tgtEl>
                                        <p:attrNameLst>
                                          <p:attrName>r</p:attrName>
                                        </p:attrNameLst>
                                      </p:cBhvr>
                                    </p:animRot>
                                  </p:childTnLst>
                                </p:cTn>
                              </p:par>
                              <p:par>
                                <p:cTn id="1367" presetID="8" presetClass="emph" presetSubtype="0" fill="hold" grpId="1" nodeType="withEffect">
                                  <p:stCondLst>
                                    <p:cond delay="0"/>
                                  </p:stCondLst>
                                  <p:childTnLst>
                                    <p:animRot by="21600000">
                                      <p:cBhvr>
                                        <p:cTn id="1368" dur="3500" fill="hold"/>
                                        <p:tgtEl>
                                          <p:spTgt spid="152"/>
                                        </p:tgtEl>
                                        <p:attrNameLst>
                                          <p:attrName>r</p:attrName>
                                        </p:attrNameLst>
                                      </p:cBhvr>
                                    </p:animRot>
                                  </p:childTnLst>
                                </p:cTn>
                              </p:par>
                              <p:par>
                                <p:cTn id="1369" presetID="8" presetClass="emph" presetSubtype="0" fill="hold" grpId="1" nodeType="withEffect">
                                  <p:stCondLst>
                                    <p:cond delay="0"/>
                                  </p:stCondLst>
                                  <p:childTnLst>
                                    <p:animRot by="21600000">
                                      <p:cBhvr>
                                        <p:cTn id="1370" dur="3500" fill="hold"/>
                                        <p:tgtEl>
                                          <p:spTgt spid="153"/>
                                        </p:tgtEl>
                                        <p:attrNameLst>
                                          <p:attrName>r</p:attrName>
                                        </p:attrNameLst>
                                      </p:cBhvr>
                                    </p:animRot>
                                  </p:childTnLst>
                                </p:cTn>
                              </p:par>
                              <p:par>
                                <p:cTn id="1371" presetID="8" presetClass="emph" presetSubtype="0" fill="hold" grpId="1" nodeType="withEffect">
                                  <p:stCondLst>
                                    <p:cond delay="0"/>
                                  </p:stCondLst>
                                  <p:childTnLst>
                                    <p:animRot by="21600000">
                                      <p:cBhvr>
                                        <p:cTn id="1372" dur="3500" fill="hold"/>
                                        <p:tgtEl>
                                          <p:spTgt spid="154"/>
                                        </p:tgtEl>
                                        <p:attrNameLst>
                                          <p:attrName>r</p:attrName>
                                        </p:attrNameLst>
                                      </p:cBhvr>
                                    </p:animRot>
                                  </p:childTnLst>
                                </p:cTn>
                              </p:par>
                              <p:par>
                                <p:cTn id="1373" presetID="8" presetClass="emph" presetSubtype="0" fill="hold" grpId="1" nodeType="withEffect">
                                  <p:stCondLst>
                                    <p:cond delay="0"/>
                                  </p:stCondLst>
                                  <p:childTnLst>
                                    <p:animRot by="21600000">
                                      <p:cBhvr>
                                        <p:cTn id="1374" dur="3500" fill="hold"/>
                                        <p:tgtEl>
                                          <p:spTgt spid="155"/>
                                        </p:tgtEl>
                                        <p:attrNameLst>
                                          <p:attrName>r</p:attrName>
                                        </p:attrNameLst>
                                      </p:cBhvr>
                                    </p:animRot>
                                  </p:childTnLst>
                                </p:cTn>
                              </p:par>
                              <p:par>
                                <p:cTn id="1375" presetID="8" presetClass="emph" presetSubtype="0" fill="hold" grpId="1" nodeType="withEffect">
                                  <p:stCondLst>
                                    <p:cond delay="0"/>
                                  </p:stCondLst>
                                  <p:childTnLst>
                                    <p:animRot by="21600000">
                                      <p:cBhvr>
                                        <p:cTn id="1376" dur="3500" fill="hold"/>
                                        <p:tgtEl>
                                          <p:spTgt spid="156"/>
                                        </p:tgtEl>
                                        <p:attrNameLst>
                                          <p:attrName>r</p:attrName>
                                        </p:attrNameLst>
                                      </p:cBhvr>
                                    </p:animRot>
                                  </p:childTnLst>
                                </p:cTn>
                              </p:par>
                              <p:par>
                                <p:cTn id="1377" presetID="8" presetClass="emph" presetSubtype="0" fill="hold" grpId="1" nodeType="withEffect">
                                  <p:stCondLst>
                                    <p:cond delay="0"/>
                                  </p:stCondLst>
                                  <p:childTnLst>
                                    <p:animRot by="21600000">
                                      <p:cBhvr>
                                        <p:cTn id="1378" dur="3500" fill="hold"/>
                                        <p:tgtEl>
                                          <p:spTgt spid="157"/>
                                        </p:tgtEl>
                                        <p:attrNameLst>
                                          <p:attrName>r</p:attrName>
                                        </p:attrNameLst>
                                      </p:cBhvr>
                                    </p:animRot>
                                  </p:childTnLst>
                                </p:cTn>
                              </p:par>
                              <p:par>
                                <p:cTn id="1379" presetID="8" presetClass="emph" presetSubtype="0" fill="hold" grpId="1" nodeType="withEffect">
                                  <p:stCondLst>
                                    <p:cond delay="0"/>
                                  </p:stCondLst>
                                  <p:childTnLst>
                                    <p:animRot by="21600000">
                                      <p:cBhvr>
                                        <p:cTn id="1380" dur="3500" fill="hold"/>
                                        <p:tgtEl>
                                          <p:spTgt spid="158"/>
                                        </p:tgtEl>
                                        <p:attrNameLst>
                                          <p:attrName>r</p:attrName>
                                        </p:attrNameLst>
                                      </p:cBhvr>
                                    </p:animRot>
                                  </p:childTnLst>
                                </p:cTn>
                              </p:par>
                              <p:par>
                                <p:cTn id="1381" presetID="8" presetClass="emph" presetSubtype="0" fill="hold" grpId="1" nodeType="withEffect">
                                  <p:stCondLst>
                                    <p:cond delay="0"/>
                                  </p:stCondLst>
                                  <p:childTnLst>
                                    <p:animRot by="21600000">
                                      <p:cBhvr>
                                        <p:cTn id="1382" dur="3500" fill="hold"/>
                                        <p:tgtEl>
                                          <p:spTgt spid="159"/>
                                        </p:tgtEl>
                                        <p:attrNameLst>
                                          <p:attrName>r</p:attrName>
                                        </p:attrNameLst>
                                      </p:cBhvr>
                                    </p:animRot>
                                  </p:childTnLst>
                                </p:cTn>
                              </p:par>
                              <p:par>
                                <p:cTn id="1383" presetID="8" presetClass="emph" presetSubtype="0" fill="hold" grpId="1" nodeType="withEffect">
                                  <p:stCondLst>
                                    <p:cond delay="0"/>
                                  </p:stCondLst>
                                  <p:childTnLst>
                                    <p:animRot by="21600000">
                                      <p:cBhvr>
                                        <p:cTn id="1384" dur="3500" fill="hold"/>
                                        <p:tgtEl>
                                          <p:spTgt spid="160"/>
                                        </p:tgtEl>
                                        <p:attrNameLst>
                                          <p:attrName>r</p:attrName>
                                        </p:attrNameLst>
                                      </p:cBhvr>
                                    </p:animRot>
                                  </p:childTnLst>
                                </p:cTn>
                              </p:par>
                              <p:par>
                                <p:cTn id="1385" presetID="8" presetClass="emph" presetSubtype="0" fill="hold" grpId="1" nodeType="withEffect">
                                  <p:stCondLst>
                                    <p:cond delay="0"/>
                                  </p:stCondLst>
                                  <p:childTnLst>
                                    <p:animRot by="21600000">
                                      <p:cBhvr>
                                        <p:cTn id="1386" dur="3500" fill="hold"/>
                                        <p:tgtEl>
                                          <p:spTgt spid="161"/>
                                        </p:tgtEl>
                                        <p:attrNameLst>
                                          <p:attrName>r</p:attrName>
                                        </p:attrNameLst>
                                      </p:cBhvr>
                                    </p:animRot>
                                  </p:childTnLst>
                                </p:cTn>
                              </p:par>
                              <p:par>
                                <p:cTn id="1387" presetID="8" presetClass="emph" presetSubtype="0" fill="hold" grpId="1" nodeType="withEffect">
                                  <p:stCondLst>
                                    <p:cond delay="0"/>
                                  </p:stCondLst>
                                  <p:childTnLst>
                                    <p:animRot by="21600000">
                                      <p:cBhvr>
                                        <p:cTn id="1388" dur="3500" fill="hold"/>
                                        <p:tgtEl>
                                          <p:spTgt spid="162"/>
                                        </p:tgtEl>
                                        <p:attrNameLst>
                                          <p:attrName>r</p:attrName>
                                        </p:attrNameLst>
                                      </p:cBhvr>
                                    </p:animRot>
                                  </p:childTnLst>
                                </p:cTn>
                              </p:par>
                              <p:par>
                                <p:cTn id="1389" presetID="8" presetClass="emph" presetSubtype="0" fill="hold" grpId="1" nodeType="withEffect">
                                  <p:stCondLst>
                                    <p:cond delay="0"/>
                                  </p:stCondLst>
                                  <p:childTnLst>
                                    <p:animRot by="21600000">
                                      <p:cBhvr>
                                        <p:cTn id="1390" dur="3500" fill="hold"/>
                                        <p:tgtEl>
                                          <p:spTgt spid="163"/>
                                        </p:tgtEl>
                                        <p:attrNameLst>
                                          <p:attrName>r</p:attrName>
                                        </p:attrNameLst>
                                      </p:cBhvr>
                                    </p:animRot>
                                  </p:childTnLst>
                                </p:cTn>
                              </p:par>
                              <p:par>
                                <p:cTn id="1391" presetID="2" presetClass="exit" presetSubtype="1" fill="hold" grpId="2" nodeType="withEffect">
                                  <p:stCondLst>
                                    <p:cond delay="0"/>
                                  </p:stCondLst>
                                  <p:childTnLst>
                                    <p:anim calcmode="lin" valueType="num">
                                      <p:cBhvr additive="base">
                                        <p:cTn id="1392" dur="3500"/>
                                        <p:tgtEl>
                                          <p:spTgt spid="150"/>
                                        </p:tgtEl>
                                        <p:attrNameLst>
                                          <p:attrName>ppt_x</p:attrName>
                                        </p:attrNameLst>
                                      </p:cBhvr>
                                      <p:tavLst>
                                        <p:tav tm="0">
                                          <p:val>
                                            <p:strVal val="ppt_x"/>
                                          </p:val>
                                        </p:tav>
                                        <p:tav tm="100000">
                                          <p:val>
                                            <p:strVal val="ppt_x"/>
                                          </p:val>
                                        </p:tav>
                                      </p:tavLst>
                                    </p:anim>
                                    <p:anim calcmode="lin" valueType="num">
                                      <p:cBhvr additive="base">
                                        <p:cTn id="1393" dur="3500"/>
                                        <p:tgtEl>
                                          <p:spTgt spid="150"/>
                                        </p:tgtEl>
                                        <p:attrNameLst>
                                          <p:attrName>ppt_y</p:attrName>
                                        </p:attrNameLst>
                                      </p:cBhvr>
                                      <p:tavLst>
                                        <p:tav tm="0">
                                          <p:val>
                                            <p:strVal val="ppt_y"/>
                                          </p:val>
                                        </p:tav>
                                        <p:tav tm="100000">
                                          <p:val>
                                            <p:strVal val="0-ppt_h/2"/>
                                          </p:val>
                                        </p:tav>
                                      </p:tavLst>
                                    </p:anim>
                                    <p:set>
                                      <p:cBhvr>
                                        <p:cTn id="1394" dur="1" fill="hold">
                                          <p:stCondLst>
                                            <p:cond delay="3499"/>
                                          </p:stCondLst>
                                        </p:cTn>
                                        <p:tgtEl>
                                          <p:spTgt spid="150"/>
                                        </p:tgtEl>
                                        <p:attrNameLst>
                                          <p:attrName>style.visibility</p:attrName>
                                        </p:attrNameLst>
                                      </p:cBhvr>
                                      <p:to>
                                        <p:strVal val="hidden"/>
                                      </p:to>
                                    </p:set>
                                  </p:childTnLst>
                                </p:cTn>
                              </p:par>
                              <p:par>
                                <p:cTn id="1395" presetID="2" presetClass="exit" presetSubtype="1" fill="hold" grpId="2" nodeType="withEffect">
                                  <p:stCondLst>
                                    <p:cond delay="0"/>
                                  </p:stCondLst>
                                  <p:childTnLst>
                                    <p:anim calcmode="lin" valueType="num">
                                      <p:cBhvr additive="base">
                                        <p:cTn id="1396" dur="3500"/>
                                        <p:tgtEl>
                                          <p:spTgt spid="151"/>
                                        </p:tgtEl>
                                        <p:attrNameLst>
                                          <p:attrName>ppt_x</p:attrName>
                                        </p:attrNameLst>
                                      </p:cBhvr>
                                      <p:tavLst>
                                        <p:tav tm="0">
                                          <p:val>
                                            <p:strVal val="ppt_x"/>
                                          </p:val>
                                        </p:tav>
                                        <p:tav tm="100000">
                                          <p:val>
                                            <p:strVal val="ppt_x"/>
                                          </p:val>
                                        </p:tav>
                                      </p:tavLst>
                                    </p:anim>
                                    <p:anim calcmode="lin" valueType="num">
                                      <p:cBhvr additive="base">
                                        <p:cTn id="1397" dur="3500"/>
                                        <p:tgtEl>
                                          <p:spTgt spid="151"/>
                                        </p:tgtEl>
                                        <p:attrNameLst>
                                          <p:attrName>ppt_y</p:attrName>
                                        </p:attrNameLst>
                                      </p:cBhvr>
                                      <p:tavLst>
                                        <p:tav tm="0">
                                          <p:val>
                                            <p:strVal val="ppt_y"/>
                                          </p:val>
                                        </p:tav>
                                        <p:tav tm="100000">
                                          <p:val>
                                            <p:strVal val="0-ppt_h/2"/>
                                          </p:val>
                                        </p:tav>
                                      </p:tavLst>
                                    </p:anim>
                                    <p:set>
                                      <p:cBhvr>
                                        <p:cTn id="1398" dur="1" fill="hold">
                                          <p:stCondLst>
                                            <p:cond delay="3499"/>
                                          </p:stCondLst>
                                        </p:cTn>
                                        <p:tgtEl>
                                          <p:spTgt spid="151"/>
                                        </p:tgtEl>
                                        <p:attrNameLst>
                                          <p:attrName>style.visibility</p:attrName>
                                        </p:attrNameLst>
                                      </p:cBhvr>
                                      <p:to>
                                        <p:strVal val="hidden"/>
                                      </p:to>
                                    </p:set>
                                  </p:childTnLst>
                                </p:cTn>
                              </p:par>
                              <p:par>
                                <p:cTn id="1399" presetID="2" presetClass="exit" presetSubtype="1" fill="hold" grpId="2" nodeType="withEffect">
                                  <p:stCondLst>
                                    <p:cond delay="0"/>
                                  </p:stCondLst>
                                  <p:childTnLst>
                                    <p:anim calcmode="lin" valueType="num">
                                      <p:cBhvr additive="base">
                                        <p:cTn id="1400" dur="3500"/>
                                        <p:tgtEl>
                                          <p:spTgt spid="152"/>
                                        </p:tgtEl>
                                        <p:attrNameLst>
                                          <p:attrName>ppt_x</p:attrName>
                                        </p:attrNameLst>
                                      </p:cBhvr>
                                      <p:tavLst>
                                        <p:tav tm="0">
                                          <p:val>
                                            <p:strVal val="ppt_x"/>
                                          </p:val>
                                        </p:tav>
                                        <p:tav tm="100000">
                                          <p:val>
                                            <p:strVal val="ppt_x"/>
                                          </p:val>
                                        </p:tav>
                                      </p:tavLst>
                                    </p:anim>
                                    <p:anim calcmode="lin" valueType="num">
                                      <p:cBhvr additive="base">
                                        <p:cTn id="1401" dur="3500"/>
                                        <p:tgtEl>
                                          <p:spTgt spid="152"/>
                                        </p:tgtEl>
                                        <p:attrNameLst>
                                          <p:attrName>ppt_y</p:attrName>
                                        </p:attrNameLst>
                                      </p:cBhvr>
                                      <p:tavLst>
                                        <p:tav tm="0">
                                          <p:val>
                                            <p:strVal val="ppt_y"/>
                                          </p:val>
                                        </p:tav>
                                        <p:tav tm="100000">
                                          <p:val>
                                            <p:strVal val="0-ppt_h/2"/>
                                          </p:val>
                                        </p:tav>
                                      </p:tavLst>
                                    </p:anim>
                                    <p:set>
                                      <p:cBhvr>
                                        <p:cTn id="1402" dur="1" fill="hold">
                                          <p:stCondLst>
                                            <p:cond delay="3499"/>
                                          </p:stCondLst>
                                        </p:cTn>
                                        <p:tgtEl>
                                          <p:spTgt spid="152"/>
                                        </p:tgtEl>
                                        <p:attrNameLst>
                                          <p:attrName>style.visibility</p:attrName>
                                        </p:attrNameLst>
                                      </p:cBhvr>
                                      <p:to>
                                        <p:strVal val="hidden"/>
                                      </p:to>
                                    </p:set>
                                  </p:childTnLst>
                                </p:cTn>
                              </p:par>
                              <p:par>
                                <p:cTn id="1403" presetID="2" presetClass="exit" presetSubtype="1" fill="hold" grpId="2" nodeType="withEffect">
                                  <p:stCondLst>
                                    <p:cond delay="0"/>
                                  </p:stCondLst>
                                  <p:childTnLst>
                                    <p:anim calcmode="lin" valueType="num">
                                      <p:cBhvr additive="base">
                                        <p:cTn id="1404" dur="3500"/>
                                        <p:tgtEl>
                                          <p:spTgt spid="153"/>
                                        </p:tgtEl>
                                        <p:attrNameLst>
                                          <p:attrName>ppt_x</p:attrName>
                                        </p:attrNameLst>
                                      </p:cBhvr>
                                      <p:tavLst>
                                        <p:tav tm="0">
                                          <p:val>
                                            <p:strVal val="ppt_x"/>
                                          </p:val>
                                        </p:tav>
                                        <p:tav tm="100000">
                                          <p:val>
                                            <p:strVal val="ppt_x"/>
                                          </p:val>
                                        </p:tav>
                                      </p:tavLst>
                                    </p:anim>
                                    <p:anim calcmode="lin" valueType="num">
                                      <p:cBhvr additive="base">
                                        <p:cTn id="1405" dur="3500"/>
                                        <p:tgtEl>
                                          <p:spTgt spid="153"/>
                                        </p:tgtEl>
                                        <p:attrNameLst>
                                          <p:attrName>ppt_y</p:attrName>
                                        </p:attrNameLst>
                                      </p:cBhvr>
                                      <p:tavLst>
                                        <p:tav tm="0">
                                          <p:val>
                                            <p:strVal val="ppt_y"/>
                                          </p:val>
                                        </p:tav>
                                        <p:tav tm="100000">
                                          <p:val>
                                            <p:strVal val="0-ppt_h/2"/>
                                          </p:val>
                                        </p:tav>
                                      </p:tavLst>
                                    </p:anim>
                                    <p:set>
                                      <p:cBhvr>
                                        <p:cTn id="1406" dur="1" fill="hold">
                                          <p:stCondLst>
                                            <p:cond delay="3499"/>
                                          </p:stCondLst>
                                        </p:cTn>
                                        <p:tgtEl>
                                          <p:spTgt spid="153"/>
                                        </p:tgtEl>
                                        <p:attrNameLst>
                                          <p:attrName>style.visibility</p:attrName>
                                        </p:attrNameLst>
                                      </p:cBhvr>
                                      <p:to>
                                        <p:strVal val="hidden"/>
                                      </p:to>
                                    </p:set>
                                  </p:childTnLst>
                                </p:cTn>
                              </p:par>
                              <p:par>
                                <p:cTn id="1407" presetID="2" presetClass="exit" presetSubtype="1" fill="hold" grpId="2" nodeType="withEffect">
                                  <p:stCondLst>
                                    <p:cond delay="0"/>
                                  </p:stCondLst>
                                  <p:childTnLst>
                                    <p:anim calcmode="lin" valueType="num">
                                      <p:cBhvr additive="base">
                                        <p:cTn id="1408" dur="3500"/>
                                        <p:tgtEl>
                                          <p:spTgt spid="154"/>
                                        </p:tgtEl>
                                        <p:attrNameLst>
                                          <p:attrName>ppt_x</p:attrName>
                                        </p:attrNameLst>
                                      </p:cBhvr>
                                      <p:tavLst>
                                        <p:tav tm="0">
                                          <p:val>
                                            <p:strVal val="ppt_x"/>
                                          </p:val>
                                        </p:tav>
                                        <p:tav tm="100000">
                                          <p:val>
                                            <p:strVal val="ppt_x"/>
                                          </p:val>
                                        </p:tav>
                                      </p:tavLst>
                                    </p:anim>
                                    <p:anim calcmode="lin" valueType="num">
                                      <p:cBhvr additive="base">
                                        <p:cTn id="1409" dur="3500"/>
                                        <p:tgtEl>
                                          <p:spTgt spid="154"/>
                                        </p:tgtEl>
                                        <p:attrNameLst>
                                          <p:attrName>ppt_y</p:attrName>
                                        </p:attrNameLst>
                                      </p:cBhvr>
                                      <p:tavLst>
                                        <p:tav tm="0">
                                          <p:val>
                                            <p:strVal val="ppt_y"/>
                                          </p:val>
                                        </p:tav>
                                        <p:tav tm="100000">
                                          <p:val>
                                            <p:strVal val="0-ppt_h/2"/>
                                          </p:val>
                                        </p:tav>
                                      </p:tavLst>
                                    </p:anim>
                                    <p:set>
                                      <p:cBhvr>
                                        <p:cTn id="1410" dur="1" fill="hold">
                                          <p:stCondLst>
                                            <p:cond delay="3499"/>
                                          </p:stCondLst>
                                        </p:cTn>
                                        <p:tgtEl>
                                          <p:spTgt spid="154"/>
                                        </p:tgtEl>
                                        <p:attrNameLst>
                                          <p:attrName>style.visibility</p:attrName>
                                        </p:attrNameLst>
                                      </p:cBhvr>
                                      <p:to>
                                        <p:strVal val="hidden"/>
                                      </p:to>
                                    </p:set>
                                  </p:childTnLst>
                                </p:cTn>
                              </p:par>
                              <p:par>
                                <p:cTn id="1411" presetID="2" presetClass="exit" presetSubtype="1" fill="hold" grpId="2" nodeType="withEffect">
                                  <p:stCondLst>
                                    <p:cond delay="0"/>
                                  </p:stCondLst>
                                  <p:childTnLst>
                                    <p:anim calcmode="lin" valueType="num">
                                      <p:cBhvr additive="base">
                                        <p:cTn id="1412" dur="3500"/>
                                        <p:tgtEl>
                                          <p:spTgt spid="155"/>
                                        </p:tgtEl>
                                        <p:attrNameLst>
                                          <p:attrName>ppt_x</p:attrName>
                                        </p:attrNameLst>
                                      </p:cBhvr>
                                      <p:tavLst>
                                        <p:tav tm="0">
                                          <p:val>
                                            <p:strVal val="ppt_x"/>
                                          </p:val>
                                        </p:tav>
                                        <p:tav tm="100000">
                                          <p:val>
                                            <p:strVal val="ppt_x"/>
                                          </p:val>
                                        </p:tav>
                                      </p:tavLst>
                                    </p:anim>
                                    <p:anim calcmode="lin" valueType="num">
                                      <p:cBhvr additive="base">
                                        <p:cTn id="1413" dur="3500"/>
                                        <p:tgtEl>
                                          <p:spTgt spid="155"/>
                                        </p:tgtEl>
                                        <p:attrNameLst>
                                          <p:attrName>ppt_y</p:attrName>
                                        </p:attrNameLst>
                                      </p:cBhvr>
                                      <p:tavLst>
                                        <p:tav tm="0">
                                          <p:val>
                                            <p:strVal val="ppt_y"/>
                                          </p:val>
                                        </p:tav>
                                        <p:tav tm="100000">
                                          <p:val>
                                            <p:strVal val="0-ppt_h/2"/>
                                          </p:val>
                                        </p:tav>
                                      </p:tavLst>
                                    </p:anim>
                                    <p:set>
                                      <p:cBhvr>
                                        <p:cTn id="1414" dur="1" fill="hold">
                                          <p:stCondLst>
                                            <p:cond delay="3499"/>
                                          </p:stCondLst>
                                        </p:cTn>
                                        <p:tgtEl>
                                          <p:spTgt spid="155"/>
                                        </p:tgtEl>
                                        <p:attrNameLst>
                                          <p:attrName>style.visibility</p:attrName>
                                        </p:attrNameLst>
                                      </p:cBhvr>
                                      <p:to>
                                        <p:strVal val="hidden"/>
                                      </p:to>
                                    </p:set>
                                  </p:childTnLst>
                                </p:cTn>
                              </p:par>
                              <p:par>
                                <p:cTn id="1415" presetID="2" presetClass="exit" presetSubtype="1" fill="hold" grpId="2" nodeType="withEffect">
                                  <p:stCondLst>
                                    <p:cond delay="0"/>
                                  </p:stCondLst>
                                  <p:childTnLst>
                                    <p:anim calcmode="lin" valueType="num">
                                      <p:cBhvr additive="base">
                                        <p:cTn id="1416" dur="3500"/>
                                        <p:tgtEl>
                                          <p:spTgt spid="156"/>
                                        </p:tgtEl>
                                        <p:attrNameLst>
                                          <p:attrName>ppt_x</p:attrName>
                                        </p:attrNameLst>
                                      </p:cBhvr>
                                      <p:tavLst>
                                        <p:tav tm="0">
                                          <p:val>
                                            <p:strVal val="ppt_x"/>
                                          </p:val>
                                        </p:tav>
                                        <p:tav tm="100000">
                                          <p:val>
                                            <p:strVal val="ppt_x"/>
                                          </p:val>
                                        </p:tav>
                                      </p:tavLst>
                                    </p:anim>
                                    <p:anim calcmode="lin" valueType="num">
                                      <p:cBhvr additive="base">
                                        <p:cTn id="1417" dur="3500"/>
                                        <p:tgtEl>
                                          <p:spTgt spid="156"/>
                                        </p:tgtEl>
                                        <p:attrNameLst>
                                          <p:attrName>ppt_y</p:attrName>
                                        </p:attrNameLst>
                                      </p:cBhvr>
                                      <p:tavLst>
                                        <p:tav tm="0">
                                          <p:val>
                                            <p:strVal val="ppt_y"/>
                                          </p:val>
                                        </p:tav>
                                        <p:tav tm="100000">
                                          <p:val>
                                            <p:strVal val="0-ppt_h/2"/>
                                          </p:val>
                                        </p:tav>
                                      </p:tavLst>
                                    </p:anim>
                                    <p:set>
                                      <p:cBhvr>
                                        <p:cTn id="1418" dur="1" fill="hold">
                                          <p:stCondLst>
                                            <p:cond delay="3499"/>
                                          </p:stCondLst>
                                        </p:cTn>
                                        <p:tgtEl>
                                          <p:spTgt spid="156"/>
                                        </p:tgtEl>
                                        <p:attrNameLst>
                                          <p:attrName>style.visibility</p:attrName>
                                        </p:attrNameLst>
                                      </p:cBhvr>
                                      <p:to>
                                        <p:strVal val="hidden"/>
                                      </p:to>
                                    </p:set>
                                  </p:childTnLst>
                                </p:cTn>
                              </p:par>
                              <p:par>
                                <p:cTn id="1419" presetID="2" presetClass="exit" presetSubtype="1" fill="hold" grpId="2" nodeType="withEffect">
                                  <p:stCondLst>
                                    <p:cond delay="0"/>
                                  </p:stCondLst>
                                  <p:childTnLst>
                                    <p:anim calcmode="lin" valueType="num">
                                      <p:cBhvr additive="base">
                                        <p:cTn id="1420" dur="3500"/>
                                        <p:tgtEl>
                                          <p:spTgt spid="157"/>
                                        </p:tgtEl>
                                        <p:attrNameLst>
                                          <p:attrName>ppt_x</p:attrName>
                                        </p:attrNameLst>
                                      </p:cBhvr>
                                      <p:tavLst>
                                        <p:tav tm="0">
                                          <p:val>
                                            <p:strVal val="ppt_x"/>
                                          </p:val>
                                        </p:tav>
                                        <p:tav tm="100000">
                                          <p:val>
                                            <p:strVal val="ppt_x"/>
                                          </p:val>
                                        </p:tav>
                                      </p:tavLst>
                                    </p:anim>
                                    <p:anim calcmode="lin" valueType="num">
                                      <p:cBhvr additive="base">
                                        <p:cTn id="1421" dur="3500"/>
                                        <p:tgtEl>
                                          <p:spTgt spid="157"/>
                                        </p:tgtEl>
                                        <p:attrNameLst>
                                          <p:attrName>ppt_y</p:attrName>
                                        </p:attrNameLst>
                                      </p:cBhvr>
                                      <p:tavLst>
                                        <p:tav tm="0">
                                          <p:val>
                                            <p:strVal val="ppt_y"/>
                                          </p:val>
                                        </p:tav>
                                        <p:tav tm="100000">
                                          <p:val>
                                            <p:strVal val="0-ppt_h/2"/>
                                          </p:val>
                                        </p:tav>
                                      </p:tavLst>
                                    </p:anim>
                                    <p:set>
                                      <p:cBhvr>
                                        <p:cTn id="1422" dur="1" fill="hold">
                                          <p:stCondLst>
                                            <p:cond delay="3499"/>
                                          </p:stCondLst>
                                        </p:cTn>
                                        <p:tgtEl>
                                          <p:spTgt spid="157"/>
                                        </p:tgtEl>
                                        <p:attrNameLst>
                                          <p:attrName>style.visibility</p:attrName>
                                        </p:attrNameLst>
                                      </p:cBhvr>
                                      <p:to>
                                        <p:strVal val="hidden"/>
                                      </p:to>
                                    </p:set>
                                  </p:childTnLst>
                                </p:cTn>
                              </p:par>
                              <p:par>
                                <p:cTn id="1423" presetID="2" presetClass="exit" presetSubtype="1" fill="hold" grpId="2" nodeType="withEffect">
                                  <p:stCondLst>
                                    <p:cond delay="0"/>
                                  </p:stCondLst>
                                  <p:childTnLst>
                                    <p:anim calcmode="lin" valueType="num">
                                      <p:cBhvr additive="base">
                                        <p:cTn id="1424" dur="3500"/>
                                        <p:tgtEl>
                                          <p:spTgt spid="158"/>
                                        </p:tgtEl>
                                        <p:attrNameLst>
                                          <p:attrName>ppt_x</p:attrName>
                                        </p:attrNameLst>
                                      </p:cBhvr>
                                      <p:tavLst>
                                        <p:tav tm="0">
                                          <p:val>
                                            <p:strVal val="ppt_x"/>
                                          </p:val>
                                        </p:tav>
                                        <p:tav tm="100000">
                                          <p:val>
                                            <p:strVal val="ppt_x"/>
                                          </p:val>
                                        </p:tav>
                                      </p:tavLst>
                                    </p:anim>
                                    <p:anim calcmode="lin" valueType="num">
                                      <p:cBhvr additive="base">
                                        <p:cTn id="1425" dur="3500"/>
                                        <p:tgtEl>
                                          <p:spTgt spid="158"/>
                                        </p:tgtEl>
                                        <p:attrNameLst>
                                          <p:attrName>ppt_y</p:attrName>
                                        </p:attrNameLst>
                                      </p:cBhvr>
                                      <p:tavLst>
                                        <p:tav tm="0">
                                          <p:val>
                                            <p:strVal val="ppt_y"/>
                                          </p:val>
                                        </p:tav>
                                        <p:tav tm="100000">
                                          <p:val>
                                            <p:strVal val="0-ppt_h/2"/>
                                          </p:val>
                                        </p:tav>
                                      </p:tavLst>
                                    </p:anim>
                                    <p:set>
                                      <p:cBhvr>
                                        <p:cTn id="1426" dur="1" fill="hold">
                                          <p:stCondLst>
                                            <p:cond delay="3499"/>
                                          </p:stCondLst>
                                        </p:cTn>
                                        <p:tgtEl>
                                          <p:spTgt spid="158"/>
                                        </p:tgtEl>
                                        <p:attrNameLst>
                                          <p:attrName>style.visibility</p:attrName>
                                        </p:attrNameLst>
                                      </p:cBhvr>
                                      <p:to>
                                        <p:strVal val="hidden"/>
                                      </p:to>
                                    </p:set>
                                  </p:childTnLst>
                                </p:cTn>
                              </p:par>
                              <p:par>
                                <p:cTn id="1427" presetID="2" presetClass="exit" presetSubtype="1" fill="hold" grpId="2" nodeType="withEffect">
                                  <p:stCondLst>
                                    <p:cond delay="0"/>
                                  </p:stCondLst>
                                  <p:childTnLst>
                                    <p:anim calcmode="lin" valueType="num">
                                      <p:cBhvr additive="base">
                                        <p:cTn id="1428" dur="3500"/>
                                        <p:tgtEl>
                                          <p:spTgt spid="159"/>
                                        </p:tgtEl>
                                        <p:attrNameLst>
                                          <p:attrName>ppt_x</p:attrName>
                                        </p:attrNameLst>
                                      </p:cBhvr>
                                      <p:tavLst>
                                        <p:tav tm="0">
                                          <p:val>
                                            <p:strVal val="ppt_x"/>
                                          </p:val>
                                        </p:tav>
                                        <p:tav tm="100000">
                                          <p:val>
                                            <p:strVal val="ppt_x"/>
                                          </p:val>
                                        </p:tav>
                                      </p:tavLst>
                                    </p:anim>
                                    <p:anim calcmode="lin" valueType="num">
                                      <p:cBhvr additive="base">
                                        <p:cTn id="1429" dur="3500"/>
                                        <p:tgtEl>
                                          <p:spTgt spid="159"/>
                                        </p:tgtEl>
                                        <p:attrNameLst>
                                          <p:attrName>ppt_y</p:attrName>
                                        </p:attrNameLst>
                                      </p:cBhvr>
                                      <p:tavLst>
                                        <p:tav tm="0">
                                          <p:val>
                                            <p:strVal val="ppt_y"/>
                                          </p:val>
                                        </p:tav>
                                        <p:tav tm="100000">
                                          <p:val>
                                            <p:strVal val="0-ppt_h/2"/>
                                          </p:val>
                                        </p:tav>
                                      </p:tavLst>
                                    </p:anim>
                                    <p:set>
                                      <p:cBhvr>
                                        <p:cTn id="1430" dur="1" fill="hold">
                                          <p:stCondLst>
                                            <p:cond delay="3499"/>
                                          </p:stCondLst>
                                        </p:cTn>
                                        <p:tgtEl>
                                          <p:spTgt spid="159"/>
                                        </p:tgtEl>
                                        <p:attrNameLst>
                                          <p:attrName>style.visibility</p:attrName>
                                        </p:attrNameLst>
                                      </p:cBhvr>
                                      <p:to>
                                        <p:strVal val="hidden"/>
                                      </p:to>
                                    </p:set>
                                  </p:childTnLst>
                                </p:cTn>
                              </p:par>
                              <p:par>
                                <p:cTn id="1431" presetID="2" presetClass="exit" presetSubtype="1" fill="hold" grpId="2" nodeType="withEffect">
                                  <p:stCondLst>
                                    <p:cond delay="0"/>
                                  </p:stCondLst>
                                  <p:childTnLst>
                                    <p:anim calcmode="lin" valueType="num">
                                      <p:cBhvr additive="base">
                                        <p:cTn id="1432" dur="3500"/>
                                        <p:tgtEl>
                                          <p:spTgt spid="160"/>
                                        </p:tgtEl>
                                        <p:attrNameLst>
                                          <p:attrName>ppt_x</p:attrName>
                                        </p:attrNameLst>
                                      </p:cBhvr>
                                      <p:tavLst>
                                        <p:tav tm="0">
                                          <p:val>
                                            <p:strVal val="ppt_x"/>
                                          </p:val>
                                        </p:tav>
                                        <p:tav tm="100000">
                                          <p:val>
                                            <p:strVal val="ppt_x"/>
                                          </p:val>
                                        </p:tav>
                                      </p:tavLst>
                                    </p:anim>
                                    <p:anim calcmode="lin" valueType="num">
                                      <p:cBhvr additive="base">
                                        <p:cTn id="1433" dur="3500"/>
                                        <p:tgtEl>
                                          <p:spTgt spid="160"/>
                                        </p:tgtEl>
                                        <p:attrNameLst>
                                          <p:attrName>ppt_y</p:attrName>
                                        </p:attrNameLst>
                                      </p:cBhvr>
                                      <p:tavLst>
                                        <p:tav tm="0">
                                          <p:val>
                                            <p:strVal val="ppt_y"/>
                                          </p:val>
                                        </p:tav>
                                        <p:tav tm="100000">
                                          <p:val>
                                            <p:strVal val="0-ppt_h/2"/>
                                          </p:val>
                                        </p:tav>
                                      </p:tavLst>
                                    </p:anim>
                                    <p:set>
                                      <p:cBhvr>
                                        <p:cTn id="1434" dur="1" fill="hold">
                                          <p:stCondLst>
                                            <p:cond delay="3499"/>
                                          </p:stCondLst>
                                        </p:cTn>
                                        <p:tgtEl>
                                          <p:spTgt spid="160"/>
                                        </p:tgtEl>
                                        <p:attrNameLst>
                                          <p:attrName>style.visibility</p:attrName>
                                        </p:attrNameLst>
                                      </p:cBhvr>
                                      <p:to>
                                        <p:strVal val="hidden"/>
                                      </p:to>
                                    </p:set>
                                  </p:childTnLst>
                                </p:cTn>
                              </p:par>
                              <p:par>
                                <p:cTn id="1435" presetID="2" presetClass="exit" presetSubtype="1" fill="hold" grpId="2" nodeType="withEffect">
                                  <p:stCondLst>
                                    <p:cond delay="0"/>
                                  </p:stCondLst>
                                  <p:childTnLst>
                                    <p:anim calcmode="lin" valueType="num">
                                      <p:cBhvr additive="base">
                                        <p:cTn id="1436" dur="3500"/>
                                        <p:tgtEl>
                                          <p:spTgt spid="161"/>
                                        </p:tgtEl>
                                        <p:attrNameLst>
                                          <p:attrName>ppt_x</p:attrName>
                                        </p:attrNameLst>
                                      </p:cBhvr>
                                      <p:tavLst>
                                        <p:tav tm="0">
                                          <p:val>
                                            <p:strVal val="ppt_x"/>
                                          </p:val>
                                        </p:tav>
                                        <p:tav tm="100000">
                                          <p:val>
                                            <p:strVal val="ppt_x"/>
                                          </p:val>
                                        </p:tav>
                                      </p:tavLst>
                                    </p:anim>
                                    <p:anim calcmode="lin" valueType="num">
                                      <p:cBhvr additive="base">
                                        <p:cTn id="1437" dur="3500"/>
                                        <p:tgtEl>
                                          <p:spTgt spid="161"/>
                                        </p:tgtEl>
                                        <p:attrNameLst>
                                          <p:attrName>ppt_y</p:attrName>
                                        </p:attrNameLst>
                                      </p:cBhvr>
                                      <p:tavLst>
                                        <p:tav tm="0">
                                          <p:val>
                                            <p:strVal val="ppt_y"/>
                                          </p:val>
                                        </p:tav>
                                        <p:tav tm="100000">
                                          <p:val>
                                            <p:strVal val="0-ppt_h/2"/>
                                          </p:val>
                                        </p:tav>
                                      </p:tavLst>
                                    </p:anim>
                                    <p:set>
                                      <p:cBhvr>
                                        <p:cTn id="1438" dur="1" fill="hold">
                                          <p:stCondLst>
                                            <p:cond delay="3499"/>
                                          </p:stCondLst>
                                        </p:cTn>
                                        <p:tgtEl>
                                          <p:spTgt spid="161"/>
                                        </p:tgtEl>
                                        <p:attrNameLst>
                                          <p:attrName>style.visibility</p:attrName>
                                        </p:attrNameLst>
                                      </p:cBhvr>
                                      <p:to>
                                        <p:strVal val="hidden"/>
                                      </p:to>
                                    </p:set>
                                  </p:childTnLst>
                                </p:cTn>
                              </p:par>
                              <p:par>
                                <p:cTn id="1439" presetID="2" presetClass="exit" presetSubtype="1" fill="hold" grpId="2" nodeType="withEffect">
                                  <p:stCondLst>
                                    <p:cond delay="0"/>
                                  </p:stCondLst>
                                  <p:childTnLst>
                                    <p:anim calcmode="lin" valueType="num">
                                      <p:cBhvr additive="base">
                                        <p:cTn id="1440" dur="3500"/>
                                        <p:tgtEl>
                                          <p:spTgt spid="162"/>
                                        </p:tgtEl>
                                        <p:attrNameLst>
                                          <p:attrName>ppt_x</p:attrName>
                                        </p:attrNameLst>
                                      </p:cBhvr>
                                      <p:tavLst>
                                        <p:tav tm="0">
                                          <p:val>
                                            <p:strVal val="ppt_x"/>
                                          </p:val>
                                        </p:tav>
                                        <p:tav tm="100000">
                                          <p:val>
                                            <p:strVal val="ppt_x"/>
                                          </p:val>
                                        </p:tav>
                                      </p:tavLst>
                                    </p:anim>
                                    <p:anim calcmode="lin" valueType="num">
                                      <p:cBhvr additive="base">
                                        <p:cTn id="1441" dur="3500"/>
                                        <p:tgtEl>
                                          <p:spTgt spid="162"/>
                                        </p:tgtEl>
                                        <p:attrNameLst>
                                          <p:attrName>ppt_y</p:attrName>
                                        </p:attrNameLst>
                                      </p:cBhvr>
                                      <p:tavLst>
                                        <p:tav tm="0">
                                          <p:val>
                                            <p:strVal val="ppt_y"/>
                                          </p:val>
                                        </p:tav>
                                        <p:tav tm="100000">
                                          <p:val>
                                            <p:strVal val="0-ppt_h/2"/>
                                          </p:val>
                                        </p:tav>
                                      </p:tavLst>
                                    </p:anim>
                                    <p:set>
                                      <p:cBhvr>
                                        <p:cTn id="1442" dur="1" fill="hold">
                                          <p:stCondLst>
                                            <p:cond delay="3499"/>
                                          </p:stCondLst>
                                        </p:cTn>
                                        <p:tgtEl>
                                          <p:spTgt spid="162"/>
                                        </p:tgtEl>
                                        <p:attrNameLst>
                                          <p:attrName>style.visibility</p:attrName>
                                        </p:attrNameLst>
                                      </p:cBhvr>
                                      <p:to>
                                        <p:strVal val="hidden"/>
                                      </p:to>
                                    </p:set>
                                  </p:childTnLst>
                                </p:cTn>
                              </p:par>
                              <p:par>
                                <p:cTn id="1443" presetID="2" presetClass="exit" presetSubtype="1" fill="hold" grpId="2" nodeType="withEffect">
                                  <p:stCondLst>
                                    <p:cond delay="0"/>
                                  </p:stCondLst>
                                  <p:childTnLst>
                                    <p:anim calcmode="lin" valueType="num">
                                      <p:cBhvr additive="base">
                                        <p:cTn id="1444" dur="3500"/>
                                        <p:tgtEl>
                                          <p:spTgt spid="163"/>
                                        </p:tgtEl>
                                        <p:attrNameLst>
                                          <p:attrName>ppt_x</p:attrName>
                                        </p:attrNameLst>
                                      </p:cBhvr>
                                      <p:tavLst>
                                        <p:tav tm="0">
                                          <p:val>
                                            <p:strVal val="ppt_x"/>
                                          </p:val>
                                        </p:tav>
                                        <p:tav tm="100000">
                                          <p:val>
                                            <p:strVal val="ppt_x"/>
                                          </p:val>
                                        </p:tav>
                                      </p:tavLst>
                                    </p:anim>
                                    <p:anim calcmode="lin" valueType="num">
                                      <p:cBhvr additive="base">
                                        <p:cTn id="1445" dur="3500"/>
                                        <p:tgtEl>
                                          <p:spTgt spid="163"/>
                                        </p:tgtEl>
                                        <p:attrNameLst>
                                          <p:attrName>ppt_y</p:attrName>
                                        </p:attrNameLst>
                                      </p:cBhvr>
                                      <p:tavLst>
                                        <p:tav tm="0">
                                          <p:val>
                                            <p:strVal val="ppt_y"/>
                                          </p:val>
                                        </p:tav>
                                        <p:tav tm="100000">
                                          <p:val>
                                            <p:strVal val="0-ppt_h/2"/>
                                          </p:val>
                                        </p:tav>
                                      </p:tavLst>
                                    </p:anim>
                                    <p:set>
                                      <p:cBhvr>
                                        <p:cTn id="1446" dur="1" fill="hold">
                                          <p:stCondLst>
                                            <p:cond delay="3499"/>
                                          </p:stCondLst>
                                        </p:cTn>
                                        <p:tgtEl>
                                          <p:spTgt spid="163"/>
                                        </p:tgtEl>
                                        <p:attrNameLst>
                                          <p:attrName>style.visibility</p:attrName>
                                        </p:attrNameLst>
                                      </p:cBhvr>
                                      <p:to>
                                        <p:strVal val="hidden"/>
                                      </p:to>
                                    </p:set>
                                  </p:childTnLst>
                                </p:cTn>
                              </p:par>
                              <p:par>
                                <p:cTn id="1447" presetID="23" presetClass="entr" presetSubtype="288" fill="hold" nodeType="withEffect">
                                  <p:stCondLst>
                                    <p:cond delay="1000"/>
                                  </p:stCondLst>
                                  <p:childTnLst>
                                    <p:set>
                                      <p:cBhvr>
                                        <p:cTn id="1448" dur="1" fill="hold">
                                          <p:stCondLst>
                                            <p:cond delay="0"/>
                                          </p:stCondLst>
                                        </p:cTn>
                                        <p:tgtEl>
                                          <p:spTgt spid="178"/>
                                        </p:tgtEl>
                                        <p:attrNameLst>
                                          <p:attrName>style.visibility</p:attrName>
                                        </p:attrNameLst>
                                      </p:cBhvr>
                                      <p:to>
                                        <p:strVal val="visible"/>
                                      </p:to>
                                    </p:set>
                                    <p:anim calcmode="lin" valueType="num">
                                      <p:cBhvr>
                                        <p:cTn id="1449" dur="2500" fill="hold"/>
                                        <p:tgtEl>
                                          <p:spTgt spid="178"/>
                                        </p:tgtEl>
                                        <p:attrNameLst>
                                          <p:attrName>ppt_w</p:attrName>
                                        </p:attrNameLst>
                                      </p:cBhvr>
                                      <p:tavLst>
                                        <p:tav tm="0">
                                          <p:val>
                                            <p:strVal val="4/3*#ppt_w"/>
                                          </p:val>
                                        </p:tav>
                                        <p:tav tm="100000">
                                          <p:val>
                                            <p:strVal val="#ppt_w"/>
                                          </p:val>
                                        </p:tav>
                                      </p:tavLst>
                                    </p:anim>
                                    <p:anim calcmode="lin" valueType="num">
                                      <p:cBhvr>
                                        <p:cTn id="1450" dur="2500" fill="hold"/>
                                        <p:tgtEl>
                                          <p:spTgt spid="178"/>
                                        </p:tgtEl>
                                        <p:attrNameLst>
                                          <p:attrName>ppt_h</p:attrName>
                                        </p:attrNameLst>
                                      </p:cBhvr>
                                      <p:tavLst>
                                        <p:tav tm="0">
                                          <p:val>
                                            <p:strVal val="4/3*#ppt_h"/>
                                          </p:val>
                                        </p:tav>
                                        <p:tav tm="100000">
                                          <p:val>
                                            <p:strVal val="#ppt_h"/>
                                          </p:val>
                                        </p:tav>
                                      </p:tavLst>
                                    </p:anim>
                                  </p:childTnLst>
                                </p:cTn>
                              </p:par>
                              <p:par>
                                <p:cTn id="1451" presetID="16" presetClass="entr" presetSubtype="42" fill="hold" nodeType="withEffect">
                                  <p:stCondLst>
                                    <p:cond delay="1000"/>
                                  </p:stCondLst>
                                  <p:childTnLst>
                                    <p:set>
                                      <p:cBhvr>
                                        <p:cTn id="1452" dur="1" fill="hold">
                                          <p:stCondLst>
                                            <p:cond delay="0"/>
                                          </p:stCondLst>
                                        </p:cTn>
                                        <p:tgtEl>
                                          <p:spTgt spid="178"/>
                                        </p:tgtEl>
                                        <p:attrNameLst>
                                          <p:attrName>style.visibility</p:attrName>
                                        </p:attrNameLst>
                                      </p:cBhvr>
                                      <p:to>
                                        <p:strVal val="visible"/>
                                      </p:to>
                                    </p:set>
                                    <p:animEffect transition="in" filter="barn(outHorizontal)">
                                      <p:cBhvr>
                                        <p:cTn id="1453" dur="2500"/>
                                        <p:tgtEl>
                                          <p:spTgt spid="178"/>
                                        </p:tgtEl>
                                      </p:cBhvr>
                                    </p:animEffect>
                                  </p:childTnLst>
                                </p:cTn>
                              </p:par>
                              <p:par>
                                <p:cTn id="1454" presetID="9" presetClass="emph" presetSubtype="0" grpId="0" nodeType="withEffect">
                                  <p:stCondLst>
                                    <p:cond delay="0"/>
                                  </p:stCondLst>
                                  <p:childTnLst>
                                    <p:set>
                                      <p:cBhvr rctx="PPT">
                                        <p:cTn id="1455" dur="indefinite"/>
                                        <p:tgtEl>
                                          <p:spTgt spid="244"/>
                                        </p:tgtEl>
                                        <p:attrNameLst>
                                          <p:attrName>style.opacity</p:attrName>
                                        </p:attrNameLst>
                                      </p:cBhvr>
                                      <p:to>
                                        <p:strVal val="0"/>
                                      </p:to>
                                    </p:set>
                                    <p:animEffect filter="image" prLst="opacity: 0">
                                      <p:cBhvr rctx="IE">
                                        <p:cTn id="1456" dur="indefinite"/>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16" grpId="0" animBg="1"/>
      <p:bldP spid="16" grpId="1" animBg="1"/>
      <p:bldP spid="16" grpId="2" animBg="1"/>
      <p:bldP spid="17" grpId="0" animBg="1"/>
      <p:bldP spid="17" grpId="1" animBg="1"/>
      <p:bldP spid="17" grpId="2" animBg="1"/>
      <p:bldP spid="29" grpId="0" animBg="1"/>
      <p:bldP spid="29" grpId="1" animBg="1"/>
      <p:bldP spid="29" grpId="2" animBg="1"/>
      <p:bldP spid="30" grpId="0" animBg="1"/>
      <p:bldP spid="30" grpId="1" animBg="1"/>
      <p:bldP spid="30"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23" grpId="0" animBg="1"/>
      <p:bldP spid="223" grpId="1" animBg="1"/>
      <p:bldP spid="223" grpId="2" animBg="1"/>
      <p:bldP spid="224" grpId="0" animBg="1"/>
      <p:bldP spid="224" grpId="1" animBg="1"/>
      <p:bldP spid="224" grpId="2" animBg="1"/>
      <p:bldP spid="225" grpId="0" animBg="1"/>
      <p:bldP spid="225" grpId="1" animBg="1"/>
      <p:bldP spid="225" grpId="2" animBg="1"/>
      <p:bldP spid="226" grpId="0" animBg="1"/>
      <p:bldP spid="226" grpId="1" animBg="1"/>
      <p:bldP spid="226" grpId="2" animBg="1"/>
      <p:bldP spid="227" grpId="0" animBg="1"/>
      <p:bldP spid="227" grpId="1" animBg="1"/>
      <p:bldP spid="227" grpId="2" animBg="1"/>
      <p:bldP spid="228" grpId="0" animBg="1"/>
      <p:bldP spid="228" grpId="1" animBg="1"/>
      <p:bldP spid="228" grpId="2" animBg="1"/>
      <p:bldP spid="229" grpId="0" animBg="1"/>
      <p:bldP spid="229" grpId="1" animBg="1"/>
      <p:bldP spid="229" grpId="2" animBg="1"/>
      <p:bldP spid="230" grpId="0" animBg="1"/>
      <p:bldP spid="230" grpId="1" animBg="1"/>
      <p:bldP spid="230" grpId="2" animBg="1"/>
      <p:bldP spid="231" grpId="0" animBg="1"/>
      <p:bldP spid="231" grpId="1" animBg="1"/>
      <p:bldP spid="231" grpId="2" animBg="1"/>
      <p:bldP spid="232" grpId="0" animBg="1"/>
      <p:bldP spid="232" grpId="1" animBg="1"/>
      <p:bldP spid="232" grpId="2" animBg="1"/>
      <p:bldP spid="233" grpId="0" animBg="1"/>
      <p:bldP spid="233" grpId="1" animBg="1"/>
      <p:bldP spid="233" grpId="2" animBg="1"/>
      <p:bldP spid="234" grpId="0" animBg="1"/>
      <p:bldP spid="234" grpId="1" animBg="1"/>
      <p:bldP spid="234" grpId="2" animBg="1"/>
      <p:bldP spid="235" grpId="0" animBg="1"/>
      <p:bldP spid="235" grpId="1" animBg="1"/>
      <p:bldP spid="235" grpId="2" animBg="1"/>
      <p:bldP spid="236" grpId="0" animBg="1"/>
      <p:bldP spid="236" grpId="1" animBg="1"/>
      <p:bldP spid="236" grpId="2" animBg="1"/>
      <p:bldP spid="237" grpId="0" animBg="1"/>
      <p:bldP spid="237" grpId="1" animBg="1"/>
      <p:bldP spid="237" grpId="2" animBg="1"/>
      <p:bldP spid="238" grpId="0" animBg="1"/>
      <p:bldP spid="238" grpId="1" animBg="1"/>
      <p:bldP spid="238" grpId="2"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244"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42 Grupo"/>
          <p:cNvGrpSpPr/>
          <p:nvPr/>
        </p:nvGrpSpPr>
        <p:grpSpPr>
          <a:xfrm>
            <a:off x="1742" y="7409"/>
            <a:ext cx="9144000" cy="5143500"/>
            <a:chOff x="0" y="0"/>
            <a:chExt cx="9144000" cy="5143500"/>
          </a:xfrm>
        </p:grpSpPr>
        <p:sp>
          <p:nvSpPr>
            <p:cNvPr id="44" name="4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54"/>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b="-88"/>
          <a:stretch/>
        </p:blipFill>
        <p:spPr>
          <a:xfrm>
            <a:off x="-18728" y="0"/>
            <a:ext cx="9144000" cy="5148000"/>
          </a:xfrm>
          <a:prstGeom prst="rect">
            <a:avLst/>
          </a:prstGeom>
          <a:noFill/>
          <a:ln>
            <a:noFill/>
          </a:ln>
        </p:spPr>
      </p:pic>
      <p:pic>
        <p:nvPicPr>
          <p:cNvPr id="67"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9597595">
            <a:off x="-67289" y="-50072"/>
            <a:ext cx="4591050" cy="2573338"/>
          </a:xfrm>
          <a:prstGeom prst="ellipse">
            <a:avLst/>
          </a:prstGeom>
          <a:noFill/>
          <a:ln>
            <a:noFill/>
          </a:ln>
          <a:effectLst>
            <a:glow rad="12700">
              <a:schemeClr val="tx1"/>
            </a:glow>
            <a:softEdge rad="38100"/>
          </a:effectLst>
          <a:scene3d>
            <a:camera prst="orthographicFront"/>
            <a:lightRig rig="flat" dir="t"/>
          </a:scene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2002405" flipH="1">
            <a:off x="4613231" y="-50073"/>
            <a:ext cx="4591050" cy="2573338"/>
          </a:xfrm>
          <a:prstGeom prst="ellipse">
            <a:avLst/>
          </a:prstGeom>
          <a:noFill/>
          <a:ln>
            <a:noFill/>
          </a:ln>
          <a:effectLst>
            <a:glow rad="12700">
              <a:schemeClr val="tx1"/>
            </a:glow>
            <a:softEdge rad="38100"/>
          </a:effectLst>
          <a:scene3d>
            <a:camera prst="orthographicFront"/>
            <a:lightRig rig="flat" dir="t"/>
          </a:scene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8797595">
            <a:off x="4563911" y="2570161"/>
            <a:ext cx="4591050" cy="2573338"/>
          </a:xfrm>
          <a:prstGeom prst="ellipse">
            <a:avLst/>
          </a:prstGeom>
          <a:noFill/>
          <a:ln>
            <a:noFill/>
          </a:ln>
          <a:effectLst>
            <a:glow rad="12700">
              <a:schemeClr val="tx1"/>
            </a:glow>
            <a:softEdge rad="38100"/>
          </a:effectLst>
          <a:scene3d>
            <a:camera prst="orthographicFront"/>
            <a:lightRig rig="flat" dir="t"/>
          </a:scene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2802405" flipH="1">
            <a:off x="-116609" y="2570162"/>
            <a:ext cx="4591050" cy="2573338"/>
          </a:xfrm>
          <a:prstGeom prst="ellipse">
            <a:avLst/>
          </a:prstGeom>
          <a:noFill/>
          <a:ln>
            <a:noFill/>
          </a:ln>
          <a:effectLst>
            <a:glow rad="12700">
              <a:schemeClr val="tx1"/>
            </a:glow>
            <a:softEdge rad="38100"/>
          </a:effectLst>
          <a:scene3d>
            <a:camera prst="orthographicFront"/>
            <a:lightRig rig="flat" dir="t"/>
          </a:scene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11 Rectángulo"/>
          <p:cNvSpPr/>
          <p:nvPr/>
        </p:nvSpPr>
        <p:spPr>
          <a:xfrm flipH="1">
            <a:off x="-108520" y="-956642"/>
            <a:ext cx="9433048" cy="72008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67464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3000" fill="hold"/>
                                        <p:tgtEl>
                                          <p:spTgt spid="42"/>
                                        </p:tgtEl>
                                        <p:attrNameLst>
                                          <p:attrName>ppt_w</p:attrName>
                                        </p:attrNameLst>
                                      </p:cBhvr>
                                      <p:tavLst>
                                        <p:tav tm="0">
                                          <p:val>
                                            <p:fltVal val="0"/>
                                          </p:val>
                                        </p:tav>
                                        <p:tav tm="100000">
                                          <p:val>
                                            <p:strVal val="#ppt_w"/>
                                          </p:val>
                                        </p:tav>
                                      </p:tavLst>
                                    </p:anim>
                                    <p:anim calcmode="lin" valueType="num">
                                      <p:cBhvr>
                                        <p:cTn id="8" dur="3000" fill="hold"/>
                                        <p:tgtEl>
                                          <p:spTgt spid="42"/>
                                        </p:tgtEl>
                                        <p:attrNameLst>
                                          <p:attrName>ppt_h</p:attrName>
                                        </p:attrNameLst>
                                      </p:cBhvr>
                                      <p:tavLst>
                                        <p:tav tm="0">
                                          <p:val>
                                            <p:fltVal val="0"/>
                                          </p:val>
                                        </p:tav>
                                        <p:tav tm="100000">
                                          <p:val>
                                            <p:strVal val="#ppt_h"/>
                                          </p:val>
                                        </p:tav>
                                      </p:tavLst>
                                    </p:anim>
                                    <p:anim calcmode="lin" valueType="num">
                                      <p:cBhvr>
                                        <p:cTn id="9" dur="3000" fill="hold"/>
                                        <p:tgtEl>
                                          <p:spTgt spid="42"/>
                                        </p:tgtEl>
                                        <p:attrNameLst>
                                          <p:attrName>ppt_x</p:attrName>
                                        </p:attrNameLst>
                                      </p:cBhvr>
                                      <p:tavLst>
                                        <p:tav tm="0">
                                          <p:val>
                                            <p:fltVal val="0.5"/>
                                          </p:val>
                                        </p:tav>
                                        <p:tav tm="100000">
                                          <p:val>
                                            <p:strVal val="#ppt_x"/>
                                          </p:val>
                                        </p:tav>
                                      </p:tavLst>
                                    </p:anim>
                                    <p:anim calcmode="lin" valueType="num">
                                      <p:cBhvr>
                                        <p:cTn id="10" dur="3000" fill="hold"/>
                                        <p:tgtEl>
                                          <p:spTgt spid="42"/>
                                        </p:tgtEl>
                                        <p:attrNameLst>
                                          <p:attrName>ppt_y</p:attrName>
                                        </p:attrNameLst>
                                      </p:cBhvr>
                                      <p:tavLst>
                                        <p:tav tm="0">
                                          <p:val>
                                            <p:fltVal val="0.5"/>
                                          </p:val>
                                        </p:tav>
                                        <p:tav tm="100000">
                                          <p:val>
                                            <p:strVal val="#ppt_y"/>
                                          </p:val>
                                        </p:tav>
                                      </p:tavLst>
                                    </p:anim>
                                  </p:childTnLst>
                                </p:cTn>
                              </p:par>
                              <p:par>
                                <p:cTn id="11" presetID="8" presetClass="entr" presetSubtype="32" fill="hold"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diamond(out)">
                                      <p:cBhvr>
                                        <p:cTn id="13" dur="3250"/>
                                        <p:tgtEl>
                                          <p:spTgt spid="42"/>
                                        </p:tgtEl>
                                      </p:cBhvr>
                                    </p:animEffect>
                                  </p:childTnLst>
                                </p:cTn>
                              </p:par>
                              <p:par>
                                <p:cTn id="14" presetID="17" presetClass="entr" presetSubtype="4" fill="hold" nodeType="withEffect">
                                  <p:stCondLst>
                                    <p:cond delay="0"/>
                                  </p:stCondLst>
                                  <p:childTnLst>
                                    <p:set>
                                      <p:cBhvr>
                                        <p:cTn id="15" dur="1" fill="hold">
                                          <p:stCondLst>
                                            <p:cond delay="0"/>
                                          </p:stCondLst>
                                        </p:cTn>
                                        <p:tgtEl>
                                          <p:spTgt spid="67"/>
                                        </p:tgtEl>
                                        <p:attrNameLst>
                                          <p:attrName>style.visibility</p:attrName>
                                        </p:attrNameLst>
                                      </p:cBhvr>
                                      <p:to>
                                        <p:strVal val="visible"/>
                                      </p:to>
                                    </p:set>
                                    <p:anim calcmode="lin" valueType="num">
                                      <p:cBhvr>
                                        <p:cTn id="16" dur="3000" fill="hold"/>
                                        <p:tgtEl>
                                          <p:spTgt spid="67"/>
                                        </p:tgtEl>
                                        <p:attrNameLst>
                                          <p:attrName>ppt_x</p:attrName>
                                        </p:attrNameLst>
                                      </p:cBhvr>
                                      <p:tavLst>
                                        <p:tav tm="0">
                                          <p:val>
                                            <p:strVal val="#ppt_x"/>
                                          </p:val>
                                        </p:tav>
                                        <p:tav tm="100000">
                                          <p:val>
                                            <p:strVal val="#ppt_x"/>
                                          </p:val>
                                        </p:tav>
                                      </p:tavLst>
                                    </p:anim>
                                    <p:anim calcmode="lin" valueType="num">
                                      <p:cBhvr>
                                        <p:cTn id="17" dur="3000" fill="hold"/>
                                        <p:tgtEl>
                                          <p:spTgt spid="67"/>
                                        </p:tgtEl>
                                        <p:attrNameLst>
                                          <p:attrName>ppt_y</p:attrName>
                                        </p:attrNameLst>
                                      </p:cBhvr>
                                      <p:tavLst>
                                        <p:tav tm="0">
                                          <p:val>
                                            <p:strVal val="#ppt_y+#ppt_h/2"/>
                                          </p:val>
                                        </p:tav>
                                        <p:tav tm="100000">
                                          <p:val>
                                            <p:strVal val="#ppt_y"/>
                                          </p:val>
                                        </p:tav>
                                      </p:tavLst>
                                    </p:anim>
                                    <p:anim calcmode="lin" valueType="num">
                                      <p:cBhvr>
                                        <p:cTn id="18" dur="3000" fill="hold"/>
                                        <p:tgtEl>
                                          <p:spTgt spid="67"/>
                                        </p:tgtEl>
                                        <p:attrNameLst>
                                          <p:attrName>ppt_w</p:attrName>
                                        </p:attrNameLst>
                                      </p:cBhvr>
                                      <p:tavLst>
                                        <p:tav tm="0">
                                          <p:val>
                                            <p:strVal val="#ppt_w"/>
                                          </p:val>
                                        </p:tav>
                                        <p:tav tm="100000">
                                          <p:val>
                                            <p:strVal val="#ppt_w"/>
                                          </p:val>
                                        </p:tav>
                                      </p:tavLst>
                                    </p:anim>
                                    <p:anim calcmode="lin" valueType="num">
                                      <p:cBhvr>
                                        <p:cTn id="19" dur="3000" fill="hold"/>
                                        <p:tgtEl>
                                          <p:spTgt spid="67"/>
                                        </p:tgtEl>
                                        <p:attrNameLst>
                                          <p:attrName>ppt_h</p:attrName>
                                        </p:attrNameLst>
                                      </p:cBhvr>
                                      <p:tavLst>
                                        <p:tav tm="0">
                                          <p:val>
                                            <p:fltVal val="0"/>
                                          </p:val>
                                        </p:tav>
                                        <p:tav tm="100000">
                                          <p:val>
                                            <p:strVal val="#ppt_h"/>
                                          </p:val>
                                        </p:tav>
                                      </p:tavLst>
                                    </p:anim>
                                  </p:childTnLst>
                                </p:cTn>
                              </p:par>
                              <p:par>
                                <p:cTn id="20" presetID="6" presetClass="emph" presetSubtype="0" fill="hold" nodeType="withEffect">
                                  <p:stCondLst>
                                    <p:cond delay="0"/>
                                  </p:stCondLst>
                                  <p:childTnLst>
                                    <p:animScale>
                                      <p:cBhvr>
                                        <p:cTn id="21" dur="3000" fill="hold"/>
                                        <p:tgtEl>
                                          <p:spTgt spid="67"/>
                                        </p:tgtEl>
                                      </p:cBhvr>
                                      <p:by x="100000" y="150000"/>
                                    </p:animScale>
                                  </p:childTnLst>
                                </p:cTn>
                              </p:par>
                              <p:par>
                                <p:cTn id="22" presetID="2" presetClass="exit" presetSubtype="6" fill="hold" nodeType="withEffect">
                                  <p:stCondLst>
                                    <p:cond delay="0"/>
                                  </p:stCondLst>
                                  <p:childTnLst>
                                    <p:anim calcmode="lin" valueType="num">
                                      <p:cBhvr additive="base">
                                        <p:cTn id="23" dur="3800"/>
                                        <p:tgtEl>
                                          <p:spTgt spid="67"/>
                                        </p:tgtEl>
                                        <p:attrNameLst>
                                          <p:attrName>ppt_x</p:attrName>
                                        </p:attrNameLst>
                                      </p:cBhvr>
                                      <p:tavLst>
                                        <p:tav tm="0">
                                          <p:val>
                                            <p:strVal val="ppt_x"/>
                                          </p:val>
                                        </p:tav>
                                        <p:tav tm="100000">
                                          <p:val>
                                            <p:strVal val="1+ppt_w/2"/>
                                          </p:val>
                                        </p:tav>
                                      </p:tavLst>
                                    </p:anim>
                                    <p:anim calcmode="lin" valueType="num">
                                      <p:cBhvr additive="base">
                                        <p:cTn id="24" dur="3800"/>
                                        <p:tgtEl>
                                          <p:spTgt spid="67"/>
                                        </p:tgtEl>
                                        <p:attrNameLst>
                                          <p:attrName>ppt_y</p:attrName>
                                        </p:attrNameLst>
                                      </p:cBhvr>
                                      <p:tavLst>
                                        <p:tav tm="0">
                                          <p:val>
                                            <p:strVal val="ppt_y"/>
                                          </p:val>
                                        </p:tav>
                                        <p:tav tm="100000">
                                          <p:val>
                                            <p:strVal val="1+ppt_h/2"/>
                                          </p:val>
                                        </p:tav>
                                      </p:tavLst>
                                    </p:anim>
                                    <p:set>
                                      <p:cBhvr>
                                        <p:cTn id="25" dur="1" fill="hold">
                                          <p:stCondLst>
                                            <p:cond delay="3799"/>
                                          </p:stCondLst>
                                        </p:cTn>
                                        <p:tgtEl>
                                          <p:spTgt spid="67"/>
                                        </p:tgtEl>
                                        <p:attrNameLst>
                                          <p:attrName>style.visibility</p:attrName>
                                        </p:attrNameLst>
                                      </p:cBhvr>
                                      <p:to>
                                        <p:strVal val="hidden"/>
                                      </p:to>
                                    </p:set>
                                  </p:childTnLst>
                                </p:cTn>
                              </p:par>
                              <p:par>
                                <p:cTn id="26" presetID="17" presetClass="entr" presetSubtype="4" fill="hold" nodeType="withEffect">
                                  <p:stCondLst>
                                    <p:cond delay="0"/>
                                  </p:stCondLst>
                                  <p:childTnLst>
                                    <p:set>
                                      <p:cBhvr>
                                        <p:cTn id="27" dur="1" fill="hold">
                                          <p:stCondLst>
                                            <p:cond delay="0"/>
                                          </p:stCondLst>
                                        </p:cTn>
                                        <p:tgtEl>
                                          <p:spTgt spid="68"/>
                                        </p:tgtEl>
                                        <p:attrNameLst>
                                          <p:attrName>style.visibility</p:attrName>
                                        </p:attrNameLst>
                                      </p:cBhvr>
                                      <p:to>
                                        <p:strVal val="visible"/>
                                      </p:to>
                                    </p:set>
                                    <p:anim calcmode="lin" valueType="num">
                                      <p:cBhvr>
                                        <p:cTn id="28" dur="3000" fill="hold"/>
                                        <p:tgtEl>
                                          <p:spTgt spid="68"/>
                                        </p:tgtEl>
                                        <p:attrNameLst>
                                          <p:attrName>ppt_x</p:attrName>
                                        </p:attrNameLst>
                                      </p:cBhvr>
                                      <p:tavLst>
                                        <p:tav tm="0">
                                          <p:val>
                                            <p:strVal val="#ppt_x"/>
                                          </p:val>
                                        </p:tav>
                                        <p:tav tm="100000">
                                          <p:val>
                                            <p:strVal val="#ppt_x"/>
                                          </p:val>
                                        </p:tav>
                                      </p:tavLst>
                                    </p:anim>
                                    <p:anim calcmode="lin" valueType="num">
                                      <p:cBhvr>
                                        <p:cTn id="29" dur="3000" fill="hold"/>
                                        <p:tgtEl>
                                          <p:spTgt spid="68"/>
                                        </p:tgtEl>
                                        <p:attrNameLst>
                                          <p:attrName>ppt_y</p:attrName>
                                        </p:attrNameLst>
                                      </p:cBhvr>
                                      <p:tavLst>
                                        <p:tav tm="0">
                                          <p:val>
                                            <p:strVal val="#ppt_y+#ppt_h/2"/>
                                          </p:val>
                                        </p:tav>
                                        <p:tav tm="100000">
                                          <p:val>
                                            <p:strVal val="#ppt_y"/>
                                          </p:val>
                                        </p:tav>
                                      </p:tavLst>
                                    </p:anim>
                                    <p:anim calcmode="lin" valueType="num">
                                      <p:cBhvr>
                                        <p:cTn id="30" dur="3000" fill="hold"/>
                                        <p:tgtEl>
                                          <p:spTgt spid="68"/>
                                        </p:tgtEl>
                                        <p:attrNameLst>
                                          <p:attrName>ppt_w</p:attrName>
                                        </p:attrNameLst>
                                      </p:cBhvr>
                                      <p:tavLst>
                                        <p:tav tm="0">
                                          <p:val>
                                            <p:strVal val="#ppt_w"/>
                                          </p:val>
                                        </p:tav>
                                        <p:tav tm="100000">
                                          <p:val>
                                            <p:strVal val="#ppt_w"/>
                                          </p:val>
                                        </p:tav>
                                      </p:tavLst>
                                    </p:anim>
                                    <p:anim calcmode="lin" valueType="num">
                                      <p:cBhvr>
                                        <p:cTn id="31" dur="3000" fill="hold"/>
                                        <p:tgtEl>
                                          <p:spTgt spid="68"/>
                                        </p:tgtEl>
                                        <p:attrNameLst>
                                          <p:attrName>ppt_h</p:attrName>
                                        </p:attrNameLst>
                                      </p:cBhvr>
                                      <p:tavLst>
                                        <p:tav tm="0">
                                          <p:val>
                                            <p:fltVal val="0"/>
                                          </p:val>
                                        </p:tav>
                                        <p:tav tm="100000">
                                          <p:val>
                                            <p:strVal val="#ppt_h"/>
                                          </p:val>
                                        </p:tav>
                                      </p:tavLst>
                                    </p:anim>
                                  </p:childTnLst>
                                </p:cTn>
                              </p:par>
                              <p:par>
                                <p:cTn id="32" presetID="6" presetClass="emph" presetSubtype="0" fill="hold" nodeType="withEffect">
                                  <p:stCondLst>
                                    <p:cond delay="0"/>
                                  </p:stCondLst>
                                  <p:childTnLst>
                                    <p:animScale>
                                      <p:cBhvr>
                                        <p:cTn id="33" dur="3000" fill="hold"/>
                                        <p:tgtEl>
                                          <p:spTgt spid="68"/>
                                        </p:tgtEl>
                                      </p:cBhvr>
                                      <p:by x="100000" y="150000"/>
                                    </p:animScale>
                                  </p:childTnLst>
                                </p:cTn>
                              </p:par>
                              <p:par>
                                <p:cTn id="34" presetID="2" presetClass="exit" presetSubtype="12" fill="hold" nodeType="withEffect">
                                  <p:stCondLst>
                                    <p:cond delay="0"/>
                                  </p:stCondLst>
                                  <p:childTnLst>
                                    <p:anim calcmode="lin" valueType="num">
                                      <p:cBhvr additive="base">
                                        <p:cTn id="35" dur="3800"/>
                                        <p:tgtEl>
                                          <p:spTgt spid="68"/>
                                        </p:tgtEl>
                                        <p:attrNameLst>
                                          <p:attrName>ppt_x</p:attrName>
                                        </p:attrNameLst>
                                      </p:cBhvr>
                                      <p:tavLst>
                                        <p:tav tm="0">
                                          <p:val>
                                            <p:strVal val="ppt_x"/>
                                          </p:val>
                                        </p:tav>
                                        <p:tav tm="100000">
                                          <p:val>
                                            <p:strVal val="0-ppt_w/2"/>
                                          </p:val>
                                        </p:tav>
                                      </p:tavLst>
                                    </p:anim>
                                    <p:anim calcmode="lin" valueType="num">
                                      <p:cBhvr additive="base">
                                        <p:cTn id="36" dur="3800"/>
                                        <p:tgtEl>
                                          <p:spTgt spid="68"/>
                                        </p:tgtEl>
                                        <p:attrNameLst>
                                          <p:attrName>ppt_y</p:attrName>
                                        </p:attrNameLst>
                                      </p:cBhvr>
                                      <p:tavLst>
                                        <p:tav tm="0">
                                          <p:val>
                                            <p:strVal val="ppt_y"/>
                                          </p:val>
                                        </p:tav>
                                        <p:tav tm="100000">
                                          <p:val>
                                            <p:strVal val="1+ppt_h/2"/>
                                          </p:val>
                                        </p:tav>
                                      </p:tavLst>
                                    </p:anim>
                                    <p:set>
                                      <p:cBhvr>
                                        <p:cTn id="37" dur="1" fill="hold">
                                          <p:stCondLst>
                                            <p:cond delay="3799"/>
                                          </p:stCondLst>
                                        </p:cTn>
                                        <p:tgtEl>
                                          <p:spTgt spid="68"/>
                                        </p:tgtEl>
                                        <p:attrNameLst>
                                          <p:attrName>style.visibility</p:attrName>
                                        </p:attrNameLst>
                                      </p:cBhvr>
                                      <p:to>
                                        <p:strVal val="hidden"/>
                                      </p:to>
                                    </p:set>
                                  </p:childTnLst>
                                </p:cTn>
                              </p:par>
                              <p:par>
                                <p:cTn id="38" presetID="17" presetClass="entr" presetSubtype="1" fill="hold" nodeType="withEffect">
                                  <p:stCondLst>
                                    <p:cond delay="0"/>
                                  </p:stCondLst>
                                  <p:childTnLst>
                                    <p:set>
                                      <p:cBhvr>
                                        <p:cTn id="39" dur="1" fill="hold">
                                          <p:stCondLst>
                                            <p:cond delay="0"/>
                                          </p:stCondLst>
                                        </p:cTn>
                                        <p:tgtEl>
                                          <p:spTgt spid="70"/>
                                        </p:tgtEl>
                                        <p:attrNameLst>
                                          <p:attrName>style.visibility</p:attrName>
                                        </p:attrNameLst>
                                      </p:cBhvr>
                                      <p:to>
                                        <p:strVal val="visible"/>
                                      </p:to>
                                    </p:set>
                                    <p:anim calcmode="lin" valueType="num">
                                      <p:cBhvr>
                                        <p:cTn id="40" dur="3000" fill="hold"/>
                                        <p:tgtEl>
                                          <p:spTgt spid="70"/>
                                        </p:tgtEl>
                                        <p:attrNameLst>
                                          <p:attrName>ppt_x</p:attrName>
                                        </p:attrNameLst>
                                      </p:cBhvr>
                                      <p:tavLst>
                                        <p:tav tm="0">
                                          <p:val>
                                            <p:strVal val="#ppt_x"/>
                                          </p:val>
                                        </p:tav>
                                        <p:tav tm="100000">
                                          <p:val>
                                            <p:strVal val="#ppt_x"/>
                                          </p:val>
                                        </p:tav>
                                      </p:tavLst>
                                    </p:anim>
                                    <p:anim calcmode="lin" valueType="num">
                                      <p:cBhvr>
                                        <p:cTn id="41" dur="3000" fill="hold"/>
                                        <p:tgtEl>
                                          <p:spTgt spid="70"/>
                                        </p:tgtEl>
                                        <p:attrNameLst>
                                          <p:attrName>ppt_y</p:attrName>
                                        </p:attrNameLst>
                                      </p:cBhvr>
                                      <p:tavLst>
                                        <p:tav tm="0">
                                          <p:val>
                                            <p:strVal val="#ppt_y-#ppt_h/2"/>
                                          </p:val>
                                        </p:tav>
                                        <p:tav tm="100000">
                                          <p:val>
                                            <p:strVal val="#ppt_y"/>
                                          </p:val>
                                        </p:tav>
                                      </p:tavLst>
                                    </p:anim>
                                    <p:anim calcmode="lin" valueType="num">
                                      <p:cBhvr>
                                        <p:cTn id="42" dur="3000" fill="hold"/>
                                        <p:tgtEl>
                                          <p:spTgt spid="70"/>
                                        </p:tgtEl>
                                        <p:attrNameLst>
                                          <p:attrName>ppt_w</p:attrName>
                                        </p:attrNameLst>
                                      </p:cBhvr>
                                      <p:tavLst>
                                        <p:tav tm="0">
                                          <p:val>
                                            <p:strVal val="#ppt_w"/>
                                          </p:val>
                                        </p:tav>
                                        <p:tav tm="100000">
                                          <p:val>
                                            <p:strVal val="#ppt_w"/>
                                          </p:val>
                                        </p:tav>
                                      </p:tavLst>
                                    </p:anim>
                                    <p:anim calcmode="lin" valueType="num">
                                      <p:cBhvr>
                                        <p:cTn id="43" dur="3000" fill="hold"/>
                                        <p:tgtEl>
                                          <p:spTgt spid="70"/>
                                        </p:tgtEl>
                                        <p:attrNameLst>
                                          <p:attrName>ppt_h</p:attrName>
                                        </p:attrNameLst>
                                      </p:cBhvr>
                                      <p:tavLst>
                                        <p:tav tm="0">
                                          <p:val>
                                            <p:fltVal val="0"/>
                                          </p:val>
                                        </p:tav>
                                        <p:tav tm="100000">
                                          <p:val>
                                            <p:strVal val="#ppt_h"/>
                                          </p:val>
                                        </p:tav>
                                      </p:tavLst>
                                    </p:anim>
                                  </p:childTnLst>
                                </p:cTn>
                              </p:par>
                              <p:par>
                                <p:cTn id="44" presetID="6" presetClass="emph" presetSubtype="0" fill="hold" nodeType="withEffect">
                                  <p:stCondLst>
                                    <p:cond delay="0"/>
                                  </p:stCondLst>
                                  <p:childTnLst>
                                    <p:animScale>
                                      <p:cBhvr>
                                        <p:cTn id="45" dur="3000" fill="hold"/>
                                        <p:tgtEl>
                                          <p:spTgt spid="70"/>
                                        </p:tgtEl>
                                      </p:cBhvr>
                                      <p:by x="100000" y="150000"/>
                                    </p:animScale>
                                  </p:childTnLst>
                                </p:cTn>
                              </p:par>
                              <p:par>
                                <p:cTn id="46" presetID="2" presetClass="exit" presetSubtype="3" fill="hold" nodeType="withEffect">
                                  <p:stCondLst>
                                    <p:cond delay="0"/>
                                  </p:stCondLst>
                                  <p:childTnLst>
                                    <p:anim calcmode="lin" valueType="num">
                                      <p:cBhvr additive="base">
                                        <p:cTn id="47" dur="3800"/>
                                        <p:tgtEl>
                                          <p:spTgt spid="70"/>
                                        </p:tgtEl>
                                        <p:attrNameLst>
                                          <p:attrName>ppt_x</p:attrName>
                                        </p:attrNameLst>
                                      </p:cBhvr>
                                      <p:tavLst>
                                        <p:tav tm="0">
                                          <p:val>
                                            <p:strVal val="ppt_x"/>
                                          </p:val>
                                        </p:tav>
                                        <p:tav tm="100000">
                                          <p:val>
                                            <p:strVal val="1+ppt_w/2"/>
                                          </p:val>
                                        </p:tav>
                                      </p:tavLst>
                                    </p:anim>
                                    <p:anim calcmode="lin" valueType="num">
                                      <p:cBhvr additive="base">
                                        <p:cTn id="48" dur="3800"/>
                                        <p:tgtEl>
                                          <p:spTgt spid="70"/>
                                        </p:tgtEl>
                                        <p:attrNameLst>
                                          <p:attrName>ppt_y</p:attrName>
                                        </p:attrNameLst>
                                      </p:cBhvr>
                                      <p:tavLst>
                                        <p:tav tm="0">
                                          <p:val>
                                            <p:strVal val="ppt_y"/>
                                          </p:val>
                                        </p:tav>
                                        <p:tav tm="100000">
                                          <p:val>
                                            <p:strVal val="0-ppt_h/2"/>
                                          </p:val>
                                        </p:tav>
                                      </p:tavLst>
                                    </p:anim>
                                    <p:set>
                                      <p:cBhvr>
                                        <p:cTn id="49" dur="1" fill="hold">
                                          <p:stCondLst>
                                            <p:cond delay="3799"/>
                                          </p:stCondLst>
                                        </p:cTn>
                                        <p:tgtEl>
                                          <p:spTgt spid="70"/>
                                        </p:tgtEl>
                                        <p:attrNameLst>
                                          <p:attrName>style.visibility</p:attrName>
                                        </p:attrNameLst>
                                      </p:cBhvr>
                                      <p:to>
                                        <p:strVal val="hidden"/>
                                      </p:to>
                                    </p:set>
                                  </p:childTnLst>
                                </p:cTn>
                              </p:par>
                              <p:par>
                                <p:cTn id="50" presetID="17" presetClass="entr" presetSubtype="1" fill="hold" nodeType="withEffect">
                                  <p:stCondLst>
                                    <p:cond delay="0"/>
                                  </p:stCondLst>
                                  <p:childTnLst>
                                    <p:set>
                                      <p:cBhvr>
                                        <p:cTn id="51" dur="1" fill="hold">
                                          <p:stCondLst>
                                            <p:cond delay="0"/>
                                          </p:stCondLst>
                                        </p:cTn>
                                        <p:tgtEl>
                                          <p:spTgt spid="69"/>
                                        </p:tgtEl>
                                        <p:attrNameLst>
                                          <p:attrName>style.visibility</p:attrName>
                                        </p:attrNameLst>
                                      </p:cBhvr>
                                      <p:to>
                                        <p:strVal val="visible"/>
                                      </p:to>
                                    </p:set>
                                    <p:anim calcmode="lin" valueType="num">
                                      <p:cBhvr>
                                        <p:cTn id="52" dur="3000" fill="hold"/>
                                        <p:tgtEl>
                                          <p:spTgt spid="69"/>
                                        </p:tgtEl>
                                        <p:attrNameLst>
                                          <p:attrName>ppt_x</p:attrName>
                                        </p:attrNameLst>
                                      </p:cBhvr>
                                      <p:tavLst>
                                        <p:tav tm="0">
                                          <p:val>
                                            <p:strVal val="#ppt_x"/>
                                          </p:val>
                                        </p:tav>
                                        <p:tav tm="100000">
                                          <p:val>
                                            <p:strVal val="#ppt_x"/>
                                          </p:val>
                                        </p:tav>
                                      </p:tavLst>
                                    </p:anim>
                                    <p:anim calcmode="lin" valueType="num">
                                      <p:cBhvr>
                                        <p:cTn id="53" dur="3000" fill="hold"/>
                                        <p:tgtEl>
                                          <p:spTgt spid="69"/>
                                        </p:tgtEl>
                                        <p:attrNameLst>
                                          <p:attrName>ppt_y</p:attrName>
                                        </p:attrNameLst>
                                      </p:cBhvr>
                                      <p:tavLst>
                                        <p:tav tm="0">
                                          <p:val>
                                            <p:strVal val="#ppt_y-#ppt_h/2"/>
                                          </p:val>
                                        </p:tav>
                                        <p:tav tm="100000">
                                          <p:val>
                                            <p:strVal val="#ppt_y"/>
                                          </p:val>
                                        </p:tav>
                                      </p:tavLst>
                                    </p:anim>
                                    <p:anim calcmode="lin" valueType="num">
                                      <p:cBhvr>
                                        <p:cTn id="54" dur="3000" fill="hold"/>
                                        <p:tgtEl>
                                          <p:spTgt spid="69"/>
                                        </p:tgtEl>
                                        <p:attrNameLst>
                                          <p:attrName>ppt_w</p:attrName>
                                        </p:attrNameLst>
                                      </p:cBhvr>
                                      <p:tavLst>
                                        <p:tav tm="0">
                                          <p:val>
                                            <p:strVal val="#ppt_w"/>
                                          </p:val>
                                        </p:tav>
                                        <p:tav tm="100000">
                                          <p:val>
                                            <p:strVal val="#ppt_w"/>
                                          </p:val>
                                        </p:tav>
                                      </p:tavLst>
                                    </p:anim>
                                    <p:anim calcmode="lin" valueType="num">
                                      <p:cBhvr>
                                        <p:cTn id="55" dur="3000" fill="hold"/>
                                        <p:tgtEl>
                                          <p:spTgt spid="69"/>
                                        </p:tgtEl>
                                        <p:attrNameLst>
                                          <p:attrName>ppt_h</p:attrName>
                                        </p:attrNameLst>
                                      </p:cBhvr>
                                      <p:tavLst>
                                        <p:tav tm="0">
                                          <p:val>
                                            <p:fltVal val="0"/>
                                          </p:val>
                                        </p:tav>
                                        <p:tav tm="100000">
                                          <p:val>
                                            <p:strVal val="#ppt_h"/>
                                          </p:val>
                                        </p:tav>
                                      </p:tavLst>
                                    </p:anim>
                                  </p:childTnLst>
                                </p:cTn>
                              </p:par>
                              <p:par>
                                <p:cTn id="56" presetID="6" presetClass="emph" presetSubtype="0" fill="hold" nodeType="withEffect">
                                  <p:stCondLst>
                                    <p:cond delay="0"/>
                                  </p:stCondLst>
                                  <p:childTnLst>
                                    <p:animScale>
                                      <p:cBhvr>
                                        <p:cTn id="57" dur="3000" fill="hold"/>
                                        <p:tgtEl>
                                          <p:spTgt spid="69"/>
                                        </p:tgtEl>
                                      </p:cBhvr>
                                      <p:by x="100000" y="150000"/>
                                    </p:animScale>
                                  </p:childTnLst>
                                </p:cTn>
                              </p:par>
                              <p:par>
                                <p:cTn id="58" presetID="2" presetClass="exit" presetSubtype="9" fill="hold" nodeType="withEffect">
                                  <p:stCondLst>
                                    <p:cond delay="0"/>
                                  </p:stCondLst>
                                  <p:childTnLst>
                                    <p:anim calcmode="lin" valueType="num">
                                      <p:cBhvr additive="base">
                                        <p:cTn id="59" dur="3800"/>
                                        <p:tgtEl>
                                          <p:spTgt spid="69"/>
                                        </p:tgtEl>
                                        <p:attrNameLst>
                                          <p:attrName>ppt_x</p:attrName>
                                        </p:attrNameLst>
                                      </p:cBhvr>
                                      <p:tavLst>
                                        <p:tav tm="0">
                                          <p:val>
                                            <p:strVal val="ppt_x"/>
                                          </p:val>
                                        </p:tav>
                                        <p:tav tm="100000">
                                          <p:val>
                                            <p:strVal val="0-ppt_w/2"/>
                                          </p:val>
                                        </p:tav>
                                      </p:tavLst>
                                    </p:anim>
                                    <p:anim calcmode="lin" valueType="num">
                                      <p:cBhvr additive="base">
                                        <p:cTn id="60" dur="3800"/>
                                        <p:tgtEl>
                                          <p:spTgt spid="69"/>
                                        </p:tgtEl>
                                        <p:attrNameLst>
                                          <p:attrName>ppt_y</p:attrName>
                                        </p:attrNameLst>
                                      </p:cBhvr>
                                      <p:tavLst>
                                        <p:tav tm="0">
                                          <p:val>
                                            <p:strVal val="ppt_y"/>
                                          </p:val>
                                        </p:tav>
                                        <p:tav tm="100000">
                                          <p:val>
                                            <p:strVal val="0-ppt_h/2"/>
                                          </p:val>
                                        </p:tav>
                                      </p:tavLst>
                                    </p:anim>
                                    <p:set>
                                      <p:cBhvr>
                                        <p:cTn id="61" dur="1" fill="hold">
                                          <p:stCondLst>
                                            <p:cond delay="3799"/>
                                          </p:stCondLst>
                                        </p:cTn>
                                        <p:tgtEl>
                                          <p:spTgt spid="69"/>
                                        </p:tgtEl>
                                        <p:attrNameLst>
                                          <p:attrName>style.visibility</p:attrName>
                                        </p:attrNameLst>
                                      </p:cBhvr>
                                      <p:to>
                                        <p:strVal val="hidden"/>
                                      </p:to>
                                    </p:set>
                                  </p:childTnLst>
                                </p:cTn>
                              </p:par>
                              <p:par>
                                <p:cTn id="62" presetID="9" presetClass="emph" presetSubtype="0" grpId="0" nodeType="withEffect">
                                  <p:stCondLst>
                                    <p:cond delay="0"/>
                                  </p:stCondLst>
                                  <p:childTnLst>
                                    <p:set>
                                      <p:cBhvr rctx="PPT">
                                        <p:cTn id="63" dur="indefinite"/>
                                        <p:tgtEl>
                                          <p:spTgt spid="12"/>
                                        </p:tgtEl>
                                        <p:attrNameLst>
                                          <p:attrName>style.opacity</p:attrName>
                                        </p:attrNameLst>
                                      </p:cBhvr>
                                      <p:to>
                                        <p:strVal val="0"/>
                                      </p:to>
                                    </p:set>
                                    <p:animEffect filter="image" prLst="opacity: 0">
                                      <p:cBhvr rctx="IE">
                                        <p:cTn id="64" dur="indefinite"/>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87 Rectángulo"/>
          <p:cNvSpPr/>
          <p:nvPr/>
        </p:nvSpPr>
        <p:spPr>
          <a:xfrm>
            <a:off x="0" y="0"/>
            <a:ext cx="9144000" cy="5143500"/>
          </a:xfrm>
          <a:prstGeom prst="rect">
            <a:avLst/>
          </a:prstGeom>
          <a:gradFill flip="none" rotWithShape="1">
            <a:gsLst>
              <a:gs pos="49000">
                <a:srgbClr val="020800">
                  <a:lumMod val="0"/>
                </a:srgbClr>
              </a:gs>
              <a:gs pos="68000">
                <a:srgbClr val="020800">
                  <a:lumMod val="0"/>
                </a:srgbClr>
              </a:gs>
              <a:gs pos="7000">
                <a:srgbClr val="66FF33">
                  <a:lumMod val="8000"/>
                </a:srgbClr>
              </a:gs>
              <a:gs pos="32000">
                <a:srgbClr val="103B00">
                  <a:lumMod val="0"/>
                </a:srgbClr>
              </a:gs>
              <a:gs pos="93000">
                <a:srgbClr val="8CFF58">
                  <a:lumMod val="8000"/>
                </a:srgbClr>
              </a:gs>
              <a:gs pos="100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2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Luna"/>
          <p:cNvSpPr/>
          <p:nvPr/>
        </p:nvSpPr>
        <p:spPr>
          <a:xfrm flipH="1">
            <a:off x="26967" y="-21529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a:off x="192769" y="-21529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flipH="1">
            <a:off x="1290631" y="-19700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a:off x="1456434" y="-19700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flipH="1">
            <a:off x="2554295" y="-212680"/>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a:off x="2720098" y="-212680"/>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flipH="1">
            <a:off x="3817960" y="-21529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a:off x="3983762" y="-21529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flipH="1">
            <a:off x="5081624" y="-23692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a:off x="5247426" y="-23692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flipH="1">
            <a:off x="6345288" y="-220520"/>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a:off x="6511090" y="-220520"/>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flipH="1">
            <a:off x="7608483" y="-23656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a:off x="7774285" y="-23656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flipH="1">
            <a:off x="-9033" y="293832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a:off x="156769" y="293832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flipH="1">
            <a:off x="1254631" y="2956626"/>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a:off x="1420434" y="2956626"/>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flipH="1">
            <a:off x="2518295" y="294094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a:off x="2684098" y="294094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flipH="1">
            <a:off x="3781960" y="293832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a:off x="3947762" y="293832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flipH="1">
            <a:off x="5045624" y="291670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a:off x="5211426" y="291670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flipH="1">
            <a:off x="6309288" y="293310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a:off x="6475090" y="293310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flipH="1">
            <a:off x="7572483" y="29170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a:off x="7738285" y="29170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flipH="1">
            <a:off x="7876" y="187366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a:off x="173678" y="187366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flipH="1">
            <a:off x="1271540" y="189195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a:off x="1437343" y="189195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flipH="1">
            <a:off x="2535204" y="187627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a:off x="2701007" y="187627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flipH="1">
            <a:off x="3798869" y="187366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a:off x="3964671" y="187366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flipH="1">
            <a:off x="5062533" y="185203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a:off x="5228335" y="185203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flipH="1">
            <a:off x="6326197" y="186843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a:off x="6491999" y="186843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flipH="1">
            <a:off x="7589392" y="1852397"/>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a:off x="7755194" y="1852397"/>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flipH="1">
            <a:off x="26967" y="40141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a:off x="192769" y="40141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flipH="1">
            <a:off x="1290631" y="403246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a:off x="1456434" y="4032462"/>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flipH="1">
            <a:off x="2554295" y="401678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a:off x="2720098" y="401678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flipH="1">
            <a:off x="3817960" y="40141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a:off x="3983762" y="4014165"/>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flipH="1">
            <a:off x="5081624" y="399253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a:off x="5247426" y="399253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flipH="1">
            <a:off x="6345288" y="400894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a:off x="6511090" y="4008944"/>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flipH="1">
            <a:off x="7608483" y="399290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a:off x="7774285" y="399290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flipH="1">
            <a:off x="26967" y="79354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a:off x="192769" y="79354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flipH="1">
            <a:off x="1290631" y="81183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a:off x="1456434" y="81183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flipH="1">
            <a:off x="2554295" y="79615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a:off x="2720098" y="796158"/>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flipH="1">
            <a:off x="3817960" y="79354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a:off x="3983762" y="793541"/>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flipH="1">
            <a:off x="5081624" y="771913"/>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a:off x="5247426" y="771913"/>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flipH="1">
            <a:off x="6345288" y="78831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a:off x="6511090" y="788319"/>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flipH="1">
            <a:off x="7608483" y="772277"/>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a:off x="7774285" y="772277"/>
            <a:ext cx="1396682" cy="1361764"/>
          </a:xfrm>
          <a:prstGeom prst="moon">
            <a:avLst>
              <a:gd name="adj" fmla="val 33026"/>
            </a:avLst>
          </a:prstGeom>
          <a:gradFill flip="none" rotWithShape="1">
            <a:gsLst>
              <a:gs pos="26667">
                <a:srgbClr val="FFFF00"/>
              </a:gs>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a:off x="0" y="16694"/>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44730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9"/>
                                        </p:tgtEl>
                                        <p:attrNameLst>
                                          <p:attrName>style.opacity</p:attrName>
                                        </p:attrNameLst>
                                      </p:cBhvr>
                                      <p:to>
                                        <p:strVal val="0"/>
                                      </p:to>
                                    </p:set>
                                    <p:animEffect filter="image" prLst="opacity: 0">
                                      <p:cBhvr rctx="IE">
                                        <p:cTn id="427" dur="indefinite"/>
                                        <p:tgtEl>
                                          <p:spTgt spid="89"/>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87"/>
                                        </p:tgtEl>
                                        <p:attrNameLst>
                                          <p:attrName>style.visibility</p:attrName>
                                        </p:attrNameLst>
                                      </p:cBhvr>
                                      <p:to>
                                        <p:strVal val="visible"/>
                                      </p:to>
                                    </p:set>
                                    <p:anim calcmode="lin" valueType="num">
                                      <p:cBhvr>
                                        <p:cTn id="851" dur="2250" fill="hold"/>
                                        <p:tgtEl>
                                          <p:spTgt spid="87"/>
                                        </p:tgtEl>
                                        <p:attrNameLst>
                                          <p:attrName>ppt_w</p:attrName>
                                        </p:attrNameLst>
                                      </p:cBhvr>
                                      <p:tavLst>
                                        <p:tav tm="0">
                                          <p:val>
                                            <p:strVal val="4/3*#ppt_w"/>
                                          </p:val>
                                        </p:tav>
                                        <p:tav tm="100000">
                                          <p:val>
                                            <p:strVal val="#ppt_w"/>
                                          </p:val>
                                        </p:tav>
                                      </p:tavLst>
                                    </p:anim>
                                    <p:anim calcmode="lin" valueType="num">
                                      <p:cBhvr>
                                        <p:cTn id="852" dur="2250" fill="hold"/>
                                        <p:tgtEl>
                                          <p:spTgt spid="87"/>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87"/>
                                        </p:tgtEl>
                                        <p:attrNameLst>
                                          <p:attrName>style.visibility</p:attrName>
                                        </p:attrNameLst>
                                      </p:cBhvr>
                                      <p:to>
                                        <p:strVal val="visible"/>
                                      </p:to>
                                    </p:set>
                                    <p:animEffect transition="in" filter="barn(outHorizontal)">
                                      <p:cBhvr>
                                        <p:cTn id="855" dur="225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20538" y="0"/>
            <a:ext cx="9144000" cy="5143500"/>
          </a:xfrm>
          <a:prstGeom prst="rect">
            <a:avLst/>
          </a:prstGeom>
        </p:spPr>
      </p:pic>
      <p:sp>
        <p:nvSpPr>
          <p:cNvPr id="3" name="2 Rectángulo"/>
          <p:cNvSpPr/>
          <p:nvPr/>
        </p:nvSpPr>
        <p:spPr>
          <a:xfrm>
            <a:off x="1547664" y="25820"/>
            <a:ext cx="7128792" cy="4401205"/>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Prevenir </a:t>
            </a:r>
            <a:r>
              <a:rPr lang="es-ES" dirty="0">
                <a:solidFill>
                  <a:srgbClr val="006400"/>
                </a:solidFill>
                <a:latin typeface="Hobo Std" pitchFamily="34" charset="0"/>
              </a:rPr>
              <a:t>el cáncer.</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Las investigaciones actuales muestran que ciertas enzimas que se pueden encontrar en la menta pueden ayudar a prevenir y tratar el cáncer</a:t>
            </a:r>
            <a:r>
              <a:rPr lang="es-ES" sz="1600" dirty="0" smtClean="0">
                <a:solidFill>
                  <a:srgbClr val="006400"/>
                </a:solidFill>
                <a:latin typeface="Hobo Std" pitchFamily="34" charset="0"/>
              </a:rPr>
              <a:t>.</a:t>
            </a:r>
          </a:p>
          <a:p>
            <a:pPr algn="ctr"/>
            <a:endParaRPr lang="es-ES" sz="1600" dirty="0">
              <a:solidFill>
                <a:srgbClr val="006400"/>
              </a:solidFill>
              <a:latin typeface="Hobo Std" pitchFamily="34" charset="0"/>
            </a:endParaRPr>
          </a:p>
          <a:p>
            <a:pPr algn="ctr"/>
            <a:r>
              <a:rPr lang="es-ES" dirty="0">
                <a:solidFill>
                  <a:srgbClr val="006400"/>
                </a:solidFill>
                <a:latin typeface="Hobo Std" pitchFamily="34" charset="0"/>
              </a:rPr>
              <a:t>Otros beneficios</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Las bebidas y alimentos que contienen esta hierba refrescan en el verano y a menudo se incluye en los cócteles de verano para una refrescante explosión de sabor. También es un buen relajante.</a:t>
            </a:r>
          </a:p>
          <a:p>
            <a:pPr algn="ctr"/>
            <a:r>
              <a:rPr lang="es-ES" sz="1600" dirty="0" smtClean="0">
                <a:solidFill>
                  <a:srgbClr val="006400"/>
                </a:solidFill>
                <a:latin typeface="Hobo Std" pitchFamily="34" charset="0"/>
              </a:rPr>
              <a:t>Una </a:t>
            </a:r>
            <a:r>
              <a:rPr lang="es-ES" sz="1600" dirty="0">
                <a:solidFill>
                  <a:srgbClr val="006400"/>
                </a:solidFill>
                <a:latin typeface="Hobo Std" pitchFamily="34" charset="0"/>
              </a:rPr>
              <a:t>propiedad peculiar de esta planta que parece muy contraria a sus tradicionales efectos refrescantes y calmantes es que induce a la sudoración si se consume durante la fiebre, lo que rompe la fiebre y acelera la tasa de recuperación.</a:t>
            </a:r>
          </a:p>
          <a:p>
            <a:pPr algn="ctr"/>
            <a:r>
              <a:rPr lang="es-ES" sz="1600" dirty="0" smtClean="0">
                <a:solidFill>
                  <a:srgbClr val="006400"/>
                </a:solidFill>
                <a:latin typeface="Hobo Std" pitchFamily="34" charset="0"/>
              </a:rPr>
              <a:t>El </a:t>
            </a:r>
            <a:r>
              <a:rPr lang="es-ES" sz="1600" dirty="0">
                <a:solidFill>
                  <a:srgbClr val="006400"/>
                </a:solidFill>
                <a:latin typeface="Hobo Std" pitchFamily="34" charset="0"/>
              </a:rPr>
              <a:t>jugo de menta también se puede aplicar para curar y calmar las quemaduras.</a:t>
            </a:r>
            <a:endParaRPr lang="es-ES" sz="2000"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43 Grupo"/>
          <p:cNvGrpSpPr/>
          <p:nvPr/>
        </p:nvGrpSpPr>
        <p:grpSpPr>
          <a:xfrm>
            <a:off x="0" y="0"/>
            <a:ext cx="9144000" cy="5143500"/>
            <a:chOff x="0" y="0"/>
            <a:chExt cx="9144000" cy="5143500"/>
          </a:xfrm>
        </p:grpSpPr>
        <p:sp>
          <p:nvSpPr>
            <p:cNvPr id="45" name="4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1" name="40 Imagen" descr="Diapositiva3"/>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784" y="0"/>
            <a:ext cx="9144000" cy="5125998"/>
          </a:xfrm>
          <a:prstGeom prst="rect">
            <a:avLst/>
          </a:prstGeom>
          <a:noFill/>
          <a:ln>
            <a:noFill/>
          </a:ln>
        </p:spPr>
      </p:pic>
      <p:sp>
        <p:nvSpPr>
          <p:cNvPr id="2" name="1 Rectángulo"/>
          <p:cNvSpPr/>
          <p:nvPr/>
        </p:nvSpPr>
        <p:spPr>
          <a:xfrm rot="2608420">
            <a:off x="-865251" y="76710"/>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865251" y="106428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466391" y="7140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466391" y="1058978"/>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762535" y="76710"/>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762535" y="1064284"/>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214472" y="8459"/>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214472" y="996033"/>
            <a:ext cx="956813" cy="1288171"/>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92321" y="46938"/>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92321" y="103451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60679" y="4163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60679" y="1029206"/>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64537" y="46938"/>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64537" y="1034511"/>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912600" y="-21314"/>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912600" y="966260"/>
            <a:ext cx="956813" cy="1421710"/>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894724" y="3660617"/>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894724" y="2673044"/>
            <a:ext cx="956813" cy="1461118"/>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436918" y="366592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436918" y="2678350"/>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733062" y="3660617"/>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733062" y="267304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184999" y="3728869"/>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184999" y="2741294"/>
            <a:ext cx="956813" cy="1461117"/>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070404" y="3721341"/>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9070404" y="273376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38764" y="372664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738764" y="2739074"/>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42620" y="3721341"/>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442620" y="273376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990683" y="3789593"/>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990683" y="2802018"/>
            <a:ext cx="956813" cy="1439374"/>
          </a:xfrm>
          <a:prstGeom prst="rect">
            <a:avLst/>
          </a:prstGeom>
          <a:gradFill flip="none" rotWithShape="1">
            <a:gsLst>
              <a:gs pos="66000">
                <a:srgbClr val="CA2DD3">
                  <a:alpha val="0"/>
                  <a:lumMod val="87000"/>
                  <a:lumOff val="13000"/>
                </a:srgbClr>
              </a:gs>
              <a:gs pos="50000">
                <a:srgbClr val="C686E1">
                  <a:alpha val="0"/>
                </a:srgbClr>
              </a:gs>
              <a:gs pos="28000">
                <a:srgbClr val="C95D9A">
                  <a:alpha val="0"/>
                </a:srgbClr>
              </a:gs>
              <a:gs pos="40000">
                <a:srgbClr val="B359D8">
                  <a:alpha val="0"/>
                </a:srgbClr>
              </a:gs>
              <a:gs pos="45000">
                <a:srgbClr val="4CAD03"/>
              </a:gs>
              <a:gs pos="24000">
                <a:srgbClr val="FFFF00">
                  <a:alpha val="39000"/>
                </a:srgbClr>
              </a:gs>
              <a:gs pos="86000">
                <a:srgbClr val="FFDB01">
                  <a:alpha val="91000"/>
                </a:srgbClr>
              </a:gs>
              <a:gs pos="10000">
                <a:srgbClr val="FFDB01">
                  <a:alpha val="91000"/>
                </a:srgbClr>
              </a:gs>
              <a:gs pos="70000">
                <a:srgbClr val="FFFF00">
                  <a:alpha val="47000"/>
                </a:srgbClr>
              </a:gs>
            </a:gsLst>
            <a:lin ang="81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1764704" y="-92546"/>
            <a:ext cx="12241360" cy="550354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79939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9" presetClass="emph" presetSubtype="0" grpId="0" nodeType="withEffect">
                                  <p:stCondLst>
                                    <p:cond delay="0"/>
                                  </p:stCondLst>
                                  <p:childTnLst>
                                    <p:set>
                                      <p:cBhvr rctx="PPT">
                                        <p:cTn id="454" dur="indefinite"/>
                                        <p:tgtEl>
                                          <p:spTgt spid="40"/>
                                        </p:tgtEl>
                                        <p:attrNameLst>
                                          <p:attrName>style.opacity</p:attrName>
                                        </p:attrNameLst>
                                      </p:cBhvr>
                                      <p:to>
                                        <p:strVal val="0"/>
                                      </p:to>
                                    </p:set>
                                    <p:animEffect filter="image" prLst="opacity: 0">
                                      <p:cBhvr rctx="IE">
                                        <p:cTn id="455" dur="indefinite"/>
                                        <p:tgtEl>
                                          <p:spTgt spid="40"/>
                                        </p:tgtEl>
                                      </p:cBhvr>
                                    </p:animEffect>
                                  </p:childTnLst>
                                </p:cTn>
                              </p:par>
                              <p:par>
                                <p:cTn id="456" presetID="23" presetClass="entr" presetSubtype="272" fill="hold" nodeType="withEffect">
                                  <p:stCondLst>
                                    <p:cond delay="0"/>
                                  </p:stCondLst>
                                  <p:childTnLst>
                                    <p:set>
                                      <p:cBhvr>
                                        <p:cTn id="457" dur="1" fill="hold">
                                          <p:stCondLst>
                                            <p:cond delay="0"/>
                                          </p:stCondLst>
                                        </p:cTn>
                                        <p:tgtEl>
                                          <p:spTgt spid="41"/>
                                        </p:tgtEl>
                                        <p:attrNameLst>
                                          <p:attrName>style.visibility</p:attrName>
                                        </p:attrNameLst>
                                      </p:cBhvr>
                                      <p:to>
                                        <p:strVal val="visible"/>
                                      </p:to>
                                    </p:set>
                                    <p:anim calcmode="lin" valueType="num">
                                      <p:cBhvr>
                                        <p:cTn id="458" dur="4000" fill="hold"/>
                                        <p:tgtEl>
                                          <p:spTgt spid="41"/>
                                        </p:tgtEl>
                                        <p:attrNameLst>
                                          <p:attrName>ppt_w</p:attrName>
                                        </p:attrNameLst>
                                      </p:cBhvr>
                                      <p:tavLst>
                                        <p:tav tm="0">
                                          <p:val>
                                            <p:strVal val="2/3*#ppt_w"/>
                                          </p:val>
                                        </p:tav>
                                        <p:tav tm="100000">
                                          <p:val>
                                            <p:strVal val="#ppt_w"/>
                                          </p:val>
                                        </p:tav>
                                      </p:tavLst>
                                    </p:anim>
                                    <p:anim calcmode="lin" valueType="num">
                                      <p:cBhvr>
                                        <p:cTn id="459" dur="4000" fill="hold"/>
                                        <p:tgtEl>
                                          <p:spTgt spid="41"/>
                                        </p:tgtEl>
                                        <p:attrNameLst>
                                          <p:attrName>ppt_h</p:attrName>
                                        </p:attrNameLst>
                                      </p:cBhvr>
                                      <p:tavLst>
                                        <p:tav tm="0">
                                          <p:val>
                                            <p:strVal val="2/3*#ppt_h"/>
                                          </p:val>
                                        </p:tav>
                                        <p:tav tm="100000">
                                          <p:val>
                                            <p:strVal val="#ppt_h"/>
                                          </p:val>
                                        </p:tav>
                                      </p:tavLst>
                                    </p:anim>
                                  </p:childTnLst>
                                </p:cTn>
                              </p:par>
                              <p:par>
                                <p:cTn id="460" presetID="16" presetClass="entr" presetSubtype="42" fill="hold" nodeType="withEffect">
                                  <p:stCondLst>
                                    <p:cond delay="0"/>
                                  </p:stCondLst>
                                  <p:childTnLst>
                                    <p:set>
                                      <p:cBhvr>
                                        <p:cTn id="461" dur="1" fill="hold">
                                          <p:stCondLst>
                                            <p:cond delay="0"/>
                                          </p:stCondLst>
                                        </p:cTn>
                                        <p:tgtEl>
                                          <p:spTgt spid="41"/>
                                        </p:tgtEl>
                                        <p:attrNameLst>
                                          <p:attrName>style.visibility</p:attrName>
                                        </p:attrNameLst>
                                      </p:cBhvr>
                                      <p:to>
                                        <p:strVal val="visible"/>
                                      </p:to>
                                    </p:set>
                                    <p:animEffect transition="in" filter="barn(outHorizontal)">
                                      <p:cBhvr>
                                        <p:cTn id="462" dur="4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0"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35 Grupo"/>
          <p:cNvGrpSpPr/>
          <p:nvPr/>
        </p:nvGrpSpPr>
        <p:grpSpPr>
          <a:xfrm>
            <a:off x="1996" y="0"/>
            <a:ext cx="9144000" cy="5143500"/>
            <a:chOff x="0" y="0"/>
            <a:chExt cx="9144000" cy="5143500"/>
          </a:xfrm>
        </p:grpSpPr>
        <p:sp>
          <p:nvSpPr>
            <p:cNvPr id="37" name="3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4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50388" cy="5140062"/>
          </a:xfrm>
          <a:prstGeom prst="rect">
            <a:avLst/>
          </a:prstGeom>
          <a:noFill/>
          <a:ln>
            <a:noFill/>
          </a:ln>
        </p:spPr>
      </p:pic>
      <p:sp>
        <p:nvSpPr>
          <p:cNvPr id="2" name="1 Paralelogramo"/>
          <p:cNvSpPr/>
          <p:nvPr/>
        </p:nvSpPr>
        <p:spPr>
          <a:xfrm rot="2928764">
            <a:off x="5433693" y="-887266"/>
            <a:ext cx="1784249"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2928764">
            <a:off x="5738493" y="-582465"/>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2928764">
            <a:off x="6043293" y="-277665"/>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2928764">
            <a:off x="6348093" y="27135"/>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2928764">
            <a:off x="6652898" y="331942"/>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2928764">
            <a:off x="6957698" y="636742"/>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2928764">
            <a:off x="7262498" y="941542"/>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2928764">
            <a:off x="7567298" y="1246342"/>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7871236" flipH="1">
            <a:off x="5612900" y="3806564"/>
            <a:ext cx="1784249"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7871236" flipH="1">
            <a:off x="5917700" y="3501763"/>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7871236" flipH="1">
            <a:off x="6222500" y="3196963"/>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7871236" flipH="1">
            <a:off x="6527300" y="2892163"/>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7871236" flipH="1">
            <a:off x="6832106" y="2587359"/>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7871236" flipH="1">
            <a:off x="7136907" y="2282559"/>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7871236" flipH="1">
            <a:off x="7441707" y="1977760"/>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7871236" flipH="1">
            <a:off x="7746508" y="1672960"/>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8671236" flipH="1">
            <a:off x="1804537" y="-916927"/>
            <a:ext cx="1784249"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8671236" flipH="1">
            <a:off x="1499741" y="-612126"/>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8671236" flipH="1">
            <a:off x="1194941" y="-307326"/>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8671236" flipH="1">
            <a:off x="890141" y="-2526"/>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8671236" flipH="1">
            <a:off x="585335" y="302281"/>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8671236" flipH="1">
            <a:off x="280535" y="607081"/>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8671236" flipH="1">
            <a:off x="-24265" y="911881"/>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8671236" flipH="1">
            <a:off x="-329065" y="1216681"/>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3728764">
            <a:off x="1625330" y="3776903"/>
            <a:ext cx="1784249"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3728764">
            <a:off x="1320534" y="3472102"/>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3728764">
            <a:off x="1015734" y="3167302"/>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3728764">
            <a:off x="710934" y="2862502"/>
            <a:ext cx="1784245" cy="2280883"/>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3728764">
            <a:off x="406127" y="2557698"/>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3728764">
            <a:off x="101326" y="2252898"/>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3728764">
            <a:off x="-203474" y="1948099"/>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3728764">
            <a:off x="-508275" y="1643299"/>
            <a:ext cx="1784246" cy="2280881"/>
          </a:xfrm>
          <a:prstGeom prst="parallelogram">
            <a:avLst>
              <a:gd name="adj" fmla="val 0"/>
            </a:avLst>
          </a:prstGeom>
          <a:gradFill flip="none" rotWithShape="1">
            <a:gsLst>
              <a:gs pos="3333">
                <a:srgbClr val="FF0000"/>
              </a:gs>
              <a:gs pos="12000">
                <a:srgbClr val="B10F54"/>
              </a:gs>
              <a:gs pos="45000">
                <a:srgbClr val="EDFF12">
                  <a:alpha val="0"/>
                </a:srgbClr>
              </a:gs>
              <a:gs pos="75831">
                <a:srgbClr val="DFFF20">
                  <a:alpha val="0"/>
                </a:srgbClr>
              </a:gs>
              <a:gs pos="70828">
                <a:srgbClr val="E5FF1A">
                  <a:alpha val="0"/>
                </a:srgbClr>
              </a:gs>
              <a:gs pos="17000">
                <a:schemeClr val="tx1"/>
              </a:gs>
              <a:gs pos="20000">
                <a:srgbClr val="E5FF1A">
                  <a:alpha val="0"/>
                </a:srgbClr>
              </a:gs>
              <a:gs pos="93000">
                <a:srgbClr val="25FF85">
                  <a:alpha val="43000"/>
                  <a:lumMod val="0"/>
                  <a:lumOff val="100000"/>
                </a:srgbClr>
              </a:gs>
              <a:gs pos="50000">
                <a:srgbClr val="00FF99">
                  <a:alpha val="14902"/>
                  <a:lumMod val="0"/>
                  <a:lumOff val="100000"/>
                </a:srgbClr>
              </a:gs>
            </a:gsLst>
            <a:path path="circle">
              <a:fillToRect l="50000" t="50000" r="50000" b="50000"/>
            </a:path>
            <a:tileRect/>
          </a:gradFill>
          <a:ln w="6350">
            <a:solidFill>
              <a:schemeClr val="tx1">
                <a:lumMod val="95000"/>
                <a:alpha val="43000"/>
              </a:schemeClr>
            </a:solid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1260648" y="-1388690"/>
            <a:ext cx="11233248" cy="792088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02691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8"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0-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3000" fill="hold"/>
                                        <p:tgtEl>
                                          <p:spTgt spid="3"/>
                                        </p:tgtEl>
                                        <p:attrNameLst>
                                          <p:attrName>ppt_x</p:attrName>
                                        </p:attrNameLst>
                                      </p:cBhvr>
                                      <p:tavLst>
                                        <p:tav tm="0">
                                          <p:val>
                                            <p:strVal val="1+#ppt_w/2"/>
                                          </p:val>
                                        </p:tav>
                                        <p:tav tm="100000">
                                          <p:val>
                                            <p:strVal val="#ppt_x"/>
                                          </p:val>
                                        </p:tav>
                                      </p:tavLst>
                                    </p:anim>
                                    <p:anim calcmode="lin" valueType="num">
                                      <p:cBhvr additive="base">
                                        <p:cTn id="19" dur="3000" fill="hold"/>
                                        <p:tgtEl>
                                          <p:spTgt spid="3"/>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linds(vertical)">
                                      <p:cBhvr>
                                        <p:cTn id="22" dur="4000"/>
                                        <p:tgtEl>
                                          <p:spTgt spid="3"/>
                                        </p:tgtEl>
                                      </p:cBhvr>
                                    </p:animEffect>
                                  </p:childTnLst>
                                </p:cTn>
                              </p:par>
                              <p:par>
                                <p:cTn id="23" presetID="2" presetClass="exit" presetSubtype="8" fill="hold" grpId="2"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3000" fill="hold"/>
                                        <p:tgtEl>
                                          <p:spTgt spid="4"/>
                                        </p:tgtEl>
                                        <p:attrNameLst>
                                          <p:attrName>ppt_x</p:attrName>
                                        </p:attrNameLst>
                                      </p:cBhvr>
                                      <p:tavLst>
                                        <p:tav tm="0">
                                          <p:val>
                                            <p:strVal val="1+#ppt_w/2"/>
                                          </p:val>
                                        </p:tav>
                                        <p:tav tm="100000">
                                          <p:val>
                                            <p:strVal val="#ppt_x"/>
                                          </p:val>
                                        </p:tav>
                                      </p:tavLst>
                                    </p:anim>
                                    <p:anim calcmode="lin" valueType="num">
                                      <p:cBhvr additive="base">
                                        <p:cTn id="30" dur="3000" fill="hold"/>
                                        <p:tgtEl>
                                          <p:spTgt spid="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blinds(vertical)">
                                      <p:cBhvr>
                                        <p:cTn id="33" dur="4000"/>
                                        <p:tgtEl>
                                          <p:spTgt spid="4"/>
                                        </p:tgtEl>
                                      </p:cBhvr>
                                    </p:animEffect>
                                  </p:childTnLst>
                                </p:cTn>
                              </p:par>
                              <p:par>
                                <p:cTn id="34" presetID="2" presetClass="exit" presetSubtype="8" fill="hold" grpId="2" nodeType="withEffect">
                                  <p:stCondLst>
                                    <p:cond delay="0"/>
                                  </p:stCondLst>
                                  <p:childTnLst>
                                    <p:anim calcmode="lin" valueType="num">
                                      <p:cBhvr additive="base">
                                        <p:cTn id="35" dur="3000"/>
                                        <p:tgtEl>
                                          <p:spTgt spid="4"/>
                                        </p:tgtEl>
                                        <p:attrNameLst>
                                          <p:attrName>ppt_x</p:attrName>
                                        </p:attrNameLst>
                                      </p:cBhvr>
                                      <p:tavLst>
                                        <p:tav tm="0">
                                          <p:val>
                                            <p:strVal val="ppt_x"/>
                                          </p:val>
                                        </p:tav>
                                        <p:tav tm="100000">
                                          <p:val>
                                            <p:strVal val="0-ppt_w/2"/>
                                          </p:val>
                                        </p:tav>
                                      </p:tavLst>
                                    </p:anim>
                                    <p:anim calcmode="lin" valueType="num">
                                      <p:cBhvr additive="base">
                                        <p:cTn id="36" dur="3000"/>
                                        <p:tgtEl>
                                          <p:spTgt spid="4"/>
                                        </p:tgtEl>
                                        <p:attrNameLst>
                                          <p:attrName>ppt_y</p:attrName>
                                        </p:attrNameLst>
                                      </p:cBhvr>
                                      <p:tavLst>
                                        <p:tav tm="0">
                                          <p:val>
                                            <p:strVal val="ppt_y"/>
                                          </p:val>
                                        </p:tav>
                                        <p:tav tm="100000">
                                          <p:val>
                                            <p:strVal val="ppt_y"/>
                                          </p:val>
                                        </p:tav>
                                      </p:tavLst>
                                    </p:anim>
                                    <p:set>
                                      <p:cBhvr>
                                        <p:cTn id="37" dur="1" fill="hold">
                                          <p:stCondLst>
                                            <p:cond delay="2999"/>
                                          </p:stCondLst>
                                        </p:cTn>
                                        <p:tgtEl>
                                          <p:spTgt spid="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3000" fill="hold"/>
                                        <p:tgtEl>
                                          <p:spTgt spid="5"/>
                                        </p:tgtEl>
                                        <p:attrNameLst>
                                          <p:attrName>ppt_x</p:attrName>
                                        </p:attrNameLst>
                                      </p:cBhvr>
                                      <p:tavLst>
                                        <p:tav tm="0">
                                          <p:val>
                                            <p:strVal val="1+#ppt_w/2"/>
                                          </p:val>
                                        </p:tav>
                                        <p:tav tm="100000">
                                          <p:val>
                                            <p:strVal val="#ppt_x"/>
                                          </p:val>
                                        </p:tav>
                                      </p:tavLst>
                                    </p:anim>
                                    <p:anim calcmode="lin" valueType="num">
                                      <p:cBhvr additive="base">
                                        <p:cTn id="41" dur="3000" fill="hold"/>
                                        <p:tgtEl>
                                          <p:spTgt spid="5"/>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5"/>
                                        </p:tgtEl>
                                        <p:attrNameLst>
                                          <p:attrName>style.visibility</p:attrName>
                                        </p:attrNameLst>
                                      </p:cBhvr>
                                      <p:to>
                                        <p:strVal val="visible"/>
                                      </p:to>
                                    </p:set>
                                    <p:animEffect transition="in" filter="blinds(vertical)">
                                      <p:cBhvr>
                                        <p:cTn id="44" dur="4000"/>
                                        <p:tgtEl>
                                          <p:spTgt spid="5"/>
                                        </p:tgtEl>
                                      </p:cBhvr>
                                    </p:animEffect>
                                  </p:childTnLst>
                                </p:cTn>
                              </p:par>
                              <p:par>
                                <p:cTn id="45" presetID="2" presetClass="exit" presetSubtype="8" fill="hold" grpId="2" nodeType="withEffect">
                                  <p:stCondLst>
                                    <p:cond delay="0"/>
                                  </p:stCondLst>
                                  <p:childTnLst>
                                    <p:anim calcmode="lin" valueType="num">
                                      <p:cBhvr additive="base">
                                        <p:cTn id="46" dur="3000"/>
                                        <p:tgtEl>
                                          <p:spTgt spid="5"/>
                                        </p:tgtEl>
                                        <p:attrNameLst>
                                          <p:attrName>ppt_x</p:attrName>
                                        </p:attrNameLst>
                                      </p:cBhvr>
                                      <p:tavLst>
                                        <p:tav tm="0">
                                          <p:val>
                                            <p:strVal val="ppt_x"/>
                                          </p:val>
                                        </p:tav>
                                        <p:tav tm="100000">
                                          <p:val>
                                            <p:strVal val="0-ppt_w/2"/>
                                          </p:val>
                                        </p:tav>
                                      </p:tavLst>
                                    </p:anim>
                                    <p:anim calcmode="lin" valueType="num">
                                      <p:cBhvr additive="base">
                                        <p:cTn id="47" dur="3000"/>
                                        <p:tgtEl>
                                          <p:spTgt spid="5"/>
                                        </p:tgtEl>
                                        <p:attrNameLst>
                                          <p:attrName>ppt_y</p:attrName>
                                        </p:attrNameLst>
                                      </p:cBhvr>
                                      <p:tavLst>
                                        <p:tav tm="0">
                                          <p:val>
                                            <p:strVal val="ppt_y"/>
                                          </p:val>
                                        </p:tav>
                                        <p:tav tm="100000">
                                          <p:val>
                                            <p:strVal val="ppt_y"/>
                                          </p:val>
                                        </p:tav>
                                      </p:tavLst>
                                    </p:anim>
                                    <p:set>
                                      <p:cBhvr>
                                        <p:cTn id="48" dur="1" fill="hold">
                                          <p:stCondLst>
                                            <p:cond delay="2999"/>
                                          </p:stCondLst>
                                        </p:cTn>
                                        <p:tgtEl>
                                          <p:spTgt spid="5"/>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6"/>
                                        </p:tgtEl>
                                        <p:attrNameLst>
                                          <p:attrName>style.visibility</p:attrName>
                                        </p:attrNameLst>
                                      </p:cBhvr>
                                      <p:to>
                                        <p:strVal val="visible"/>
                                      </p:to>
                                    </p:set>
                                    <p:anim calcmode="lin" valueType="num">
                                      <p:cBhvr additive="base">
                                        <p:cTn id="51" dur="3000" fill="hold"/>
                                        <p:tgtEl>
                                          <p:spTgt spid="6"/>
                                        </p:tgtEl>
                                        <p:attrNameLst>
                                          <p:attrName>ppt_x</p:attrName>
                                        </p:attrNameLst>
                                      </p:cBhvr>
                                      <p:tavLst>
                                        <p:tav tm="0">
                                          <p:val>
                                            <p:strVal val="1+#ppt_w/2"/>
                                          </p:val>
                                        </p:tav>
                                        <p:tav tm="100000">
                                          <p:val>
                                            <p:strVal val="#ppt_x"/>
                                          </p:val>
                                        </p:tav>
                                      </p:tavLst>
                                    </p:anim>
                                    <p:anim calcmode="lin" valueType="num">
                                      <p:cBhvr additive="base">
                                        <p:cTn id="52" dur="3000" fill="hold"/>
                                        <p:tgtEl>
                                          <p:spTgt spid="6"/>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blinds(vertical)">
                                      <p:cBhvr>
                                        <p:cTn id="55" dur="4000"/>
                                        <p:tgtEl>
                                          <p:spTgt spid="6"/>
                                        </p:tgtEl>
                                      </p:cBhvr>
                                    </p:animEffect>
                                  </p:childTnLst>
                                </p:cTn>
                              </p:par>
                              <p:par>
                                <p:cTn id="56" presetID="2" presetClass="exit" presetSubtype="8" fill="hold" grpId="2" nodeType="withEffect">
                                  <p:stCondLst>
                                    <p:cond delay="0"/>
                                  </p:stCondLst>
                                  <p:childTnLst>
                                    <p:anim calcmode="lin" valueType="num">
                                      <p:cBhvr additive="base">
                                        <p:cTn id="57" dur="3000"/>
                                        <p:tgtEl>
                                          <p:spTgt spid="6"/>
                                        </p:tgtEl>
                                        <p:attrNameLst>
                                          <p:attrName>ppt_x</p:attrName>
                                        </p:attrNameLst>
                                      </p:cBhvr>
                                      <p:tavLst>
                                        <p:tav tm="0">
                                          <p:val>
                                            <p:strVal val="ppt_x"/>
                                          </p:val>
                                        </p:tav>
                                        <p:tav tm="100000">
                                          <p:val>
                                            <p:strVal val="0-ppt_w/2"/>
                                          </p:val>
                                        </p:tav>
                                      </p:tavLst>
                                    </p:anim>
                                    <p:anim calcmode="lin" valueType="num">
                                      <p:cBhvr additive="base">
                                        <p:cTn id="58" dur="3000"/>
                                        <p:tgtEl>
                                          <p:spTgt spid="6"/>
                                        </p:tgtEl>
                                        <p:attrNameLst>
                                          <p:attrName>ppt_y</p:attrName>
                                        </p:attrNameLst>
                                      </p:cBhvr>
                                      <p:tavLst>
                                        <p:tav tm="0">
                                          <p:val>
                                            <p:strVal val="ppt_y"/>
                                          </p:val>
                                        </p:tav>
                                        <p:tav tm="100000">
                                          <p:val>
                                            <p:strVal val="ppt_y"/>
                                          </p:val>
                                        </p:tav>
                                      </p:tavLst>
                                    </p:anim>
                                    <p:set>
                                      <p:cBhvr>
                                        <p:cTn id="59" dur="1" fill="hold">
                                          <p:stCondLst>
                                            <p:cond delay="2999"/>
                                          </p:stCondLst>
                                        </p:cTn>
                                        <p:tgtEl>
                                          <p:spTgt spid="6"/>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1+#ppt_w/2"/>
                                          </p:val>
                                        </p:tav>
                                        <p:tav tm="100000">
                                          <p:val>
                                            <p:strVal val="#ppt_x"/>
                                          </p:val>
                                        </p:tav>
                                      </p:tavLst>
                                    </p:anim>
                                    <p:anim calcmode="lin" valueType="num">
                                      <p:cBhvr additive="base">
                                        <p:cTn id="63" dur="3000" fill="hold"/>
                                        <p:tgtEl>
                                          <p:spTgt spid="7"/>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blinds(vertical)">
                                      <p:cBhvr>
                                        <p:cTn id="66" dur="4000"/>
                                        <p:tgtEl>
                                          <p:spTgt spid="7"/>
                                        </p:tgtEl>
                                      </p:cBhvr>
                                    </p:animEffect>
                                  </p:childTnLst>
                                </p:cTn>
                              </p:par>
                              <p:par>
                                <p:cTn id="67" presetID="2" presetClass="exit" presetSubtype="8" fill="hold" grpId="2" nodeType="withEffect">
                                  <p:stCondLst>
                                    <p:cond delay="0"/>
                                  </p:stCondLst>
                                  <p:childTnLst>
                                    <p:anim calcmode="lin" valueType="num">
                                      <p:cBhvr additive="base">
                                        <p:cTn id="68" dur="3000"/>
                                        <p:tgtEl>
                                          <p:spTgt spid="7"/>
                                        </p:tgtEl>
                                        <p:attrNameLst>
                                          <p:attrName>ppt_x</p:attrName>
                                        </p:attrNameLst>
                                      </p:cBhvr>
                                      <p:tavLst>
                                        <p:tav tm="0">
                                          <p:val>
                                            <p:strVal val="ppt_x"/>
                                          </p:val>
                                        </p:tav>
                                        <p:tav tm="100000">
                                          <p:val>
                                            <p:strVal val="0-ppt_w/2"/>
                                          </p:val>
                                        </p:tav>
                                      </p:tavLst>
                                    </p:anim>
                                    <p:anim calcmode="lin" valueType="num">
                                      <p:cBhvr additive="base">
                                        <p:cTn id="69" dur="3000"/>
                                        <p:tgtEl>
                                          <p:spTgt spid="7"/>
                                        </p:tgtEl>
                                        <p:attrNameLst>
                                          <p:attrName>ppt_y</p:attrName>
                                        </p:attrNameLst>
                                      </p:cBhvr>
                                      <p:tavLst>
                                        <p:tav tm="0">
                                          <p:val>
                                            <p:strVal val="ppt_y"/>
                                          </p:val>
                                        </p:tav>
                                        <p:tav tm="100000">
                                          <p:val>
                                            <p:strVal val="ppt_y"/>
                                          </p:val>
                                        </p:tav>
                                      </p:tavLst>
                                    </p:anim>
                                    <p:set>
                                      <p:cBhvr>
                                        <p:cTn id="70" dur="1" fill="hold">
                                          <p:stCondLst>
                                            <p:cond delay="2999"/>
                                          </p:stCondLst>
                                        </p:cTn>
                                        <p:tgtEl>
                                          <p:spTgt spid="7"/>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additive="base">
                                        <p:cTn id="73" dur="3000" fill="hold"/>
                                        <p:tgtEl>
                                          <p:spTgt spid="8"/>
                                        </p:tgtEl>
                                        <p:attrNameLst>
                                          <p:attrName>ppt_x</p:attrName>
                                        </p:attrNameLst>
                                      </p:cBhvr>
                                      <p:tavLst>
                                        <p:tav tm="0">
                                          <p:val>
                                            <p:strVal val="1+#ppt_w/2"/>
                                          </p:val>
                                        </p:tav>
                                        <p:tav tm="100000">
                                          <p:val>
                                            <p:strVal val="#ppt_x"/>
                                          </p:val>
                                        </p:tav>
                                      </p:tavLst>
                                    </p:anim>
                                    <p:anim calcmode="lin" valueType="num">
                                      <p:cBhvr additive="base">
                                        <p:cTn id="74" dur="3000" fill="hold"/>
                                        <p:tgtEl>
                                          <p:spTgt spid="8"/>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blinds(vertical)">
                                      <p:cBhvr>
                                        <p:cTn id="77" dur="4000"/>
                                        <p:tgtEl>
                                          <p:spTgt spid="8"/>
                                        </p:tgtEl>
                                      </p:cBhvr>
                                    </p:animEffect>
                                  </p:childTnLst>
                                </p:cTn>
                              </p:par>
                              <p:par>
                                <p:cTn id="78" presetID="2" presetClass="exit" presetSubtype="8" fill="hold" grpId="2" nodeType="withEffect">
                                  <p:stCondLst>
                                    <p:cond delay="0"/>
                                  </p:stCondLst>
                                  <p:childTnLst>
                                    <p:anim calcmode="lin" valueType="num">
                                      <p:cBhvr additive="base">
                                        <p:cTn id="79" dur="3000"/>
                                        <p:tgtEl>
                                          <p:spTgt spid="8"/>
                                        </p:tgtEl>
                                        <p:attrNameLst>
                                          <p:attrName>ppt_x</p:attrName>
                                        </p:attrNameLst>
                                      </p:cBhvr>
                                      <p:tavLst>
                                        <p:tav tm="0">
                                          <p:val>
                                            <p:strVal val="ppt_x"/>
                                          </p:val>
                                        </p:tav>
                                        <p:tav tm="100000">
                                          <p:val>
                                            <p:strVal val="0-ppt_w/2"/>
                                          </p:val>
                                        </p:tav>
                                      </p:tavLst>
                                    </p:anim>
                                    <p:anim calcmode="lin" valueType="num">
                                      <p:cBhvr additive="base">
                                        <p:cTn id="80" dur="3000"/>
                                        <p:tgtEl>
                                          <p:spTgt spid="8"/>
                                        </p:tgtEl>
                                        <p:attrNameLst>
                                          <p:attrName>ppt_y</p:attrName>
                                        </p:attrNameLst>
                                      </p:cBhvr>
                                      <p:tavLst>
                                        <p:tav tm="0">
                                          <p:val>
                                            <p:strVal val="ppt_y"/>
                                          </p:val>
                                        </p:tav>
                                        <p:tav tm="100000">
                                          <p:val>
                                            <p:strVal val="ppt_y"/>
                                          </p:val>
                                        </p:tav>
                                      </p:tavLst>
                                    </p:anim>
                                    <p:set>
                                      <p:cBhvr>
                                        <p:cTn id="81" dur="1" fill="hold">
                                          <p:stCondLst>
                                            <p:cond delay="2999"/>
                                          </p:stCondLst>
                                        </p:cTn>
                                        <p:tgtEl>
                                          <p:spTgt spid="8"/>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9"/>
                                        </p:tgtEl>
                                        <p:attrNameLst>
                                          <p:attrName>style.visibility</p:attrName>
                                        </p:attrNameLst>
                                      </p:cBhvr>
                                      <p:to>
                                        <p:strVal val="visible"/>
                                      </p:to>
                                    </p:set>
                                    <p:anim calcmode="lin" valueType="num">
                                      <p:cBhvr additive="base">
                                        <p:cTn id="84" dur="3000" fill="hold"/>
                                        <p:tgtEl>
                                          <p:spTgt spid="9"/>
                                        </p:tgtEl>
                                        <p:attrNameLst>
                                          <p:attrName>ppt_x</p:attrName>
                                        </p:attrNameLst>
                                      </p:cBhvr>
                                      <p:tavLst>
                                        <p:tav tm="0">
                                          <p:val>
                                            <p:strVal val="1+#ppt_w/2"/>
                                          </p:val>
                                        </p:tav>
                                        <p:tav tm="100000">
                                          <p:val>
                                            <p:strVal val="#ppt_x"/>
                                          </p:val>
                                        </p:tav>
                                      </p:tavLst>
                                    </p:anim>
                                    <p:anim calcmode="lin" valueType="num">
                                      <p:cBhvr additive="base">
                                        <p:cTn id="85" dur="3000" fill="hold"/>
                                        <p:tgtEl>
                                          <p:spTgt spid="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9"/>
                                        </p:tgtEl>
                                        <p:attrNameLst>
                                          <p:attrName>style.visibility</p:attrName>
                                        </p:attrNameLst>
                                      </p:cBhvr>
                                      <p:to>
                                        <p:strVal val="visible"/>
                                      </p:to>
                                    </p:set>
                                    <p:animEffect transition="in" filter="blinds(vertical)">
                                      <p:cBhvr>
                                        <p:cTn id="88" dur="4000"/>
                                        <p:tgtEl>
                                          <p:spTgt spid="9"/>
                                        </p:tgtEl>
                                      </p:cBhvr>
                                    </p:animEffect>
                                  </p:childTnLst>
                                </p:cTn>
                              </p:par>
                              <p:par>
                                <p:cTn id="89" presetID="2" presetClass="exit" presetSubtype="8" fill="hold" grpId="2" nodeType="withEffect">
                                  <p:stCondLst>
                                    <p:cond delay="0"/>
                                  </p:stCondLst>
                                  <p:childTnLst>
                                    <p:anim calcmode="lin" valueType="num">
                                      <p:cBhvr additive="base">
                                        <p:cTn id="90" dur="3000"/>
                                        <p:tgtEl>
                                          <p:spTgt spid="9"/>
                                        </p:tgtEl>
                                        <p:attrNameLst>
                                          <p:attrName>ppt_x</p:attrName>
                                        </p:attrNameLst>
                                      </p:cBhvr>
                                      <p:tavLst>
                                        <p:tav tm="0">
                                          <p:val>
                                            <p:strVal val="ppt_x"/>
                                          </p:val>
                                        </p:tav>
                                        <p:tav tm="100000">
                                          <p:val>
                                            <p:strVal val="0-ppt_w/2"/>
                                          </p:val>
                                        </p:tav>
                                      </p:tavLst>
                                    </p:anim>
                                    <p:anim calcmode="lin" valueType="num">
                                      <p:cBhvr additive="base">
                                        <p:cTn id="91" dur="3000"/>
                                        <p:tgtEl>
                                          <p:spTgt spid="9"/>
                                        </p:tgtEl>
                                        <p:attrNameLst>
                                          <p:attrName>ppt_y</p:attrName>
                                        </p:attrNameLst>
                                      </p:cBhvr>
                                      <p:tavLst>
                                        <p:tav tm="0">
                                          <p:val>
                                            <p:strVal val="ppt_y"/>
                                          </p:val>
                                        </p:tav>
                                        <p:tav tm="100000">
                                          <p:val>
                                            <p:strVal val="ppt_y"/>
                                          </p:val>
                                        </p:tav>
                                      </p:tavLst>
                                    </p:anim>
                                    <p:set>
                                      <p:cBhvr>
                                        <p:cTn id="92" dur="1" fill="hold">
                                          <p:stCondLst>
                                            <p:cond delay="2999"/>
                                          </p:stCondLst>
                                        </p:cTn>
                                        <p:tgtEl>
                                          <p:spTgt spid="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additive="base">
                                        <p:cTn id="95" dur="3000" fill="hold"/>
                                        <p:tgtEl>
                                          <p:spTgt spid="17"/>
                                        </p:tgtEl>
                                        <p:attrNameLst>
                                          <p:attrName>ppt_x</p:attrName>
                                        </p:attrNameLst>
                                      </p:cBhvr>
                                      <p:tavLst>
                                        <p:tav tm="0">
                                          <p:val>
                                            <p:strVal val="1+#ppt_w/2"/>
                                          </p:val>
                                        </p:tav>
                                        <p:tav tm="100000">
                                          <p:val>
                                            <p:strVal val="#ppt_x"/>
                                          </p:val>
                                        </p:tav>
                                      </p:tavLst>
                                    </p:anim>
                                    <p:anim calcmode="lin" valueType="num">
                                      <p:cBhvr additive="base">
                                        <p:cTn id="96" dur="3000" fill="hold"/>
                                        <p:tgtEl>
                                          <p:spTgt spid="17"/>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blinds(vertical)">
                                      <p:cBhvr>
                                        <p:cTn id="99" dur="4000"/>
                                        <p:tgtEl>
                                          <p:spTgt spid="17"/>
                                        </p:tgtEl>
                                      </p:cBhvr>
                                    </p:animEffect>
                                  </p:childTnLst>
                                </p:cTn>
                              </p:par>
                              <p:par>
                                <p:cTn id="100" presetID="2" presetClass="exit" presetSubtype="8" fill="hold" grpId="2" nodeType="withEffect">
                                  <p:stCondLst>
                                    <p:cond delay="0"/>
                                  </p:stCondLst>
                                  <p:childTnLst>
                                    <p:anim calcmode="lin" valueType="num">
                                      <p:cBhvr additive="base">
                                        <p:cTn id="101" dur="3000"/>
                                        <p:tgtEl>
                                          <p:spTgt spid="17"/>
                                        </p:tgtEl>
                                        <p:attrNameLst>
                                          <p:attrName>ppt_x</p:attrName>
                                        </p:attrNameLst>
                                      </p:cBhvr>
                                      <p:tavLst>
                                        <p:tav tm="0">
                                          <p:val>
                                            <p:strVal val="ppt_x"/>
                                          </p:val>
                                        </p:tav>
                                        <p:tav tm="100000">
                                          <p:val>
                                            <p:strVal val="0-ppt_w/2"/>
                                          </p:val>
                                        </p:tav>
                                      </p:tavLst>
                                    </p:anim>
                                    <p:anim calcmode="lin" valueType="num">
                                      <p:cBhvr additive="base">
                                        <p:cTn id="102" dur="3000"/>
                                        <p:tgtEl>
                                          <p:spTgt spid="17"/>
                                        </p:tgtEl>
                                        <p:attrNameLst>
                                          <p:attrName>ppt_y</p:attrName>
                                        </p:attrNameLst>
                                      </p:cBhvr>
                                      <p:tavLst>
                                        <p:tav tm="0">
                                          <p:val>
                                            <p:strVal val="ppt_y"/>
                                          </p:val>
                                        </p:tav>
                                        <p:tav tm="100000">
                                          <p:val>
                                            <p:strVal val="ppt_y"/>
                                          </p:val>
                                        </p:tav>
                                      </p:tavLst>
                                    </p:anim>
                                    <p:set>
                                      <p:cBhvr>
                                        <p:cTn id="103" dur="1" fill="hold">
                                          <p:stCondLst>
                                            <p:cond delay="2999"/>
                                          </p:stCondLst>
                                        </p:cTn>
                                        <p:tgtEl>
                                          <p:spTgt spid="17"/>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16"/>
                                        </p:tgtEl>
                                        <p:attrNameLst>
                                          <p:attrName>style.visibility</p:attrName>
                                        </p:attrNameLst>
                                      </p:cBhvr>
                                      <p:to>
                                        <p:strVal val="visible"/>
                                      </p:to>
                                    </p:set>
                                    <p:anim calcmode="lin" valueType="num">
                                      <p:cBhvr additive="base">
                                        <p:cTn id="106" dur="3000" fill="hold"/>
                                        <p:tgtEl>
                                          <p:spTgt spid="16"/>
                                        </p:tgtEl>
                                        <p:attrNameLst>
                                          <p:attrName>ppt_x</p:attrName>
                                        </p:attrNameLst>
                                      </p:cBhvr>
                                      <p:tavLst>
                                        <p:tav tm="0">
                                          <p:val>
                                            <p:strVal val="1+#ppt_w/2"/>
                                          </p:val>
                                        </p:tav>
                                        <p:tav tm="100000">
                                          <p:val>
                                            <p:strVal val="#ppt_x"/>
                                          </p:val>
                                        </p:tav>
                                      </p:tavLst>
                                    </p:anim>
                                    <p:anim calcmode="lin" valueType="num">
                                      <p:cBhvr additive="base">
                                        <p:cTn id="107" dur="3000" fill="hold"/>
                                        <p:tgtEl>
                                          <p:spTgt spid="16"/>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blinds(vertical)">
                                      <p:cBhvr>
                                        <p:cTn id="110" dur="4000"/>
                                        <p:tgtEl>
                                          <p:spTgt spid="16"/>
                                        </p:tgtEl>
                                      </p:cBhvr>
                                    </p:animEffect>
                                  </p:childTnLst>
                                </p:cTn>
                              </p:par>
                              <p:par>
                                <p:cTn id="111" presetID="2" presetClass="exit" presetSubtype="8" fill="hold" grpId="2" nodeType="withEffect">
                                  <p:stCondLst>
                                    <p:cond delay="0"/>
                                  </p:stCondLst>
                                  <p:childTnLst>
                                    <p:anim calcmode="lin" valueType="num">
                                      <p:cBhvr additive="base">
                                        <p:cTn id="112" dur="3000"/>
                                        <p:tgtEl>
                                          <p:spTgt spid="16"/>
                                        </p:tgtEl>
                                        <p:attrNameLst>
                                          <p:attrName>ppt_x</p:attrName>
                                        </p:attrNameLst>
                                      </p:cBhvr>
                                      <p:tavLst>
                                        <p:tav tm="0">
                                          <p:val>
                                            <p:strVal val="ppt_x"/>
                                          </p:val>
                                        </p:tav>
                                        <p:tav tm="100000">
                                          <p:val>
                                            <p:strVal val="0-ppt_w/2"/>
                                          </p:val>
                                        </p:tav>
                                      </p:tavLst>
                                    </p:anim>
                                    <p:anim calcmode="lin" valueType="num">
                                      <p:cBhvr additive="base">
                                        <p:cTn id="113" dur="3000"/>
                                        <p:tgtEl>
                                          <p:spTgt spid="16"/>
                                        </p:tgtEl>
                                        <p:attrNameLst>
                                          <p:attrName>ppt_y</p:attrName>
                                        </p:attrNameLst>
                                      </p:cBhvr>
                                      <p:tavLst>
                                        <p:tav tm="0">
                                          <p:val>
                                            <p:strVal val="ppt_y"/>
                                          </p:val>
                                        </p:tav>
                                        <p:tav tm="100000">
                                          <p:val>
                                            <p:strVal val="ppt_y"/>
                                          </p:val>
                                        </p:tav>
                                      </p:tavLst>
                                    </p:anim>
                                    <p:set>
                                      <p:cBhvr>
                                        <p:cTn id="114" dur="1" fill="hold">
                                          <p:stCondLst>
                                            <p:cond delay="2999"/>
                                          </p:stCondLst>
                                        </p:cTn>
                                        <p:tgtEl>
                                          <p:spTgt spid="16"/>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5"/>
                                        </p:tgtEl>
                                        <p:attrNameLst>
                                          <p:attrName>style.visibility</p:attrName>
                                        </p:attrNameLst>
                                      </p:cBhvr>
                                      <p:to>
                                        <p:strVal val="visible"/>
                                      </p:to>
                                    </p:set>
                                    <p:anim calcmode="lin" valueType="num">
                                      <p:cBhvr additive="base">
                                        <p:cTn id="117" dur="3000" fill="hold"/>
                                        <p:tgtEl>
                                          <p:spTgt spid="15"/>
                                        </p:tgtEl>
                                        <p:attrNameLst>
                                          <p:attrName>ppt_x</p:attrName>
                                        </p:attrNameLst>
                                      </p:cBhvr>
                                      <p:tavLst>
                                        <p:tav tm="0">
                                          <p:val>
                                            <p:strVal val="1+#ppt_w/2"/>
                                          </p:val>
                                        </p:tav>
                                        <p:tav tm="100000">
                                          <p:val>
                                            <p:strVal val="#ppt_x"/>
                                          </p:val>
                                        </p:tav>
                                      </p:tavLst>
                                    </p:anim>
                                    <p:anim calcmode="lin" valueType="num">
                                      <p:cBhvr additive="base">
                                        <p:cTn id="118" dur="3000" fill="hold"/>
                                        <p:tgtEl>
                                          <p:spTgt spid="1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5"/>
                                        </p:tgtEl>
                                        <p:attrNameLst>
                                          <p:attrName>style.visibility</p:attrName>
                                        </p:attrNameLst>
                                      </p:cBhvr>
                                      <p:to>
                                        <p:strVal val="visible"/>
                                      </p:to>
                                    </p:set>
                                    <p:animEffect transition="in" filter="blinds(vertical)">
                                      <p:cBhvr>
                                        <p:cTn id="121" dur="4000"/>
                                        <p:tgtEl>
                                          <p:spTgt spid="15"/>
                                        </p:tgtEl>
                                      </p:cBhvr>
                                    </p:animEffect>
                                  </p:childTnLst>
                                </p:cTn>
                              </p:par>
                              <p:par>
                                <p:cTn id="122" presetID="2" presetClass="exit" presetSubtype="8" fill="hold" grpId="2" nodeType="withEffect">
                                  <p:stCondLst>
                                    <p:cond delay="0"/>
                                  </p:stCondLst>
                                  <p:childTnLst>
                                    <p:anim calcmode="lin" valueType="num">
                                      <p:cBhvr additive="base">
                                        <p:cTn id="123" dur="3000"/>
                                        <p:tgtEl>
                                          <p:spTgt spid="15"/>
                                        </p:tgtEl>
                                        <p:attrNameLst>
                                          <p:attrName>ppt_x</p:attrName>
                                        </p:attrNameLst>
                                      </p:cBhvr>
                                      <p:tavLst>
                                        <p:tav tm="0">
                                          <p:val>
                                            <p:strVal val="ppt_x"/>
                                          </p:val>
                                        </p:tav>
                                        <p:tav tm="100000">
                                          <p:val>
                                            <p:strVal val="0-ppt_w/2"/>
                                          </p:val>
                                        </p:tav>
                                      </p:tavLst>
                                    </p:anim>
                                    <p:anim calcmode="lin" valueType="num">
                                      <p:cBhvr additive="base">
                                        <p:cTn id="124" dur="3000"/>
                                        <p:tgtEl>
                                          <p:spTgt spid="15"/>
                                        </p:tgtEl>
                                        <p:attrNameLst>
                                          <p:attrName>ppt_y</p:attrName>
                                        </p:attrNameLst>
                                      </p:cBhvr>
                                      <p:tavLst>
                                        <p:tav tm="0">
                                          <p:val>
                                            <p:strVal val="ppt_y"/>
                                          </p:val>
                                        </p:tav>
                                        <p:tav tm="100000">
                                          <p:val>
                                            <p:strVal val="ppt_y"/>
                                          </p:val>
                                        </p:tav>
                                      </p:tavLst>
                                    </p:anim>
                                    <p:set>
                                      <p:cBhvr>
                                        <p:cTn id="125" dur="1" fill="hold">
                                          <p:stCondLst>
                                            <p:cond delay="2999"/>
                                          </p:stCondLst>
                                        </p:cTn>
                                        <p:tgtEl>
                                          <p:spTgt spid="1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8"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0-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additive="base">
                                        <p:cTn id="139" dur="3000" fill="hold"/>
                                        <p:tgtEl>
                                          <p:spTgt spid="13"/>
                                        </p:tgtEl>
                                        <p:attrNameLst>
                                          <p:attrName>ppt_x</p:attrName>
                                        </p:attrNameLst>
                                      </p:cBhvr>
                                      <p:tavLst>
                                        <p:tav tm="0">
                                          <p:val>
                                            <p:strVal val="1+#ppt_w/2"/>
                                          </p:val>
                                        </p:tav>
                                        <p:tav tm="100000">
                                          <p:val>
                                            <p:strVal val="#ppt_x"/>
                                          </p:val>
                                        </p:tav>
                                      </p:tavLst>
                                    </p:anim>
                                    <p:anim calcmode="lin" valueType="num">
                                      <p:cBhvr additive="base">
                                        <p:cTn id="140" dur="3000" fill="hold"/>
                                        <p:tgtEl>
                                          <p:spTgt spid="13"/>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3"/>
                                        </p:tgtEl>
                                        <p:attrNameLst>
                                          <p:attrName>style.visibility</p:attrName>
                                        </p:attrNameLst>
                                      </p:cBhvr>
                                      <p:to>
                                        <p:strVal val="visible"/>
                                      </p:to>
                                    </p:set>
                                    <p:animEffect transition="in" filter="blinds(vertical)">
                                      <p:cBhvr>
                                        <p:cTn id="143" dur="4000"/>
                                        <p:tgtEl>
                                          <p:spTgt spid="13"/>
                                        </p:tgtEl>
                                      </p:cBhvr>
                                    </p:animEffect>
                                  </p:childTnLst>
                                </p:cTn>
                              </p:par>
                              <p:par>
                                <p:cTn id="144" presetID="2" presetClass="exit" presetSubtype="8" fill="hold" grpId="2" nodeType="withEffect">
                                  <p:stCondLst>
                                    <p:cond delay="0"/>
                                  </p:stCondLst>
                                  <p:childTnLst>
                                    <p:anim calcmode="lin" valueType="num">
                                      <p:cBhvr additive="base">
                                        <p:cTn id="145" dur="3000"/>
                                        <p:tgtEl>
                                          <p:spTgt spid="13"/>
                                        </p:tgtEl>
                                        <p:attrNameLst>
                                          <p:attrName>ppt_x</p:attrName>
                                        </p:attrNameLst>
                                      </p:cBhvr>
                                      <p:tavLst>
                                        <p:tav tm="0">
                                          <p:val>
                                            <p:strVal val="ppt_x"/>
                                          </p:val>
                                        </p:tav>
                                        <p:tav tm="100000">
                                          <p:val>
                                            <p:strVal val="0-ppt_w/2"/>
                                          </p:val>
                                        </p:tav>
                                      </p:tavLst>
                                    </p:anim>
                                    <p:anim calcmode="lin" valueType="num">
                                      <p:cBhvr additive="base">
                                        <p:cTn id="146" dur="3000"/>
                                        <p:tgtEl>
                                          <p:spTgt spid="13"/>
                                        </p:tgtEl>
                                        <p:attrNameLst>
                                          <p:attrName>ppt_y</p:attrName>
                                        </p:attrNameLst>
                                      </p:cBhvr>
                                      <p:tavLst>
                                        <p:tav tm="0">
                                          <p:val>
                                            <p:strVal val="ppt_y"/>
                                          </p:val>
                                        </p:tav>
                                        <p:tav tm="100000">
                                          <p:val>
                                            <p:strVal val="ppt_y"/>
                                          </p:val>
                                        </p:tav>
                                      </p:tavLst>
                                    </p:anim>
                                    <p:set>
                                      <p:cBhvr>
                                        <p:cTn id="147" dur="1" fill="hold">
                                          <p:stCondLst>
                                            <p:cond delay="2999"/>
                                          </p:stCondLst>
                                        </p:cTn>
                                        <p:tgtEl>
                                          <p:spTgt spid="13"/>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2"/>
                                        </p:tgtEl>
                                        <p:attrNameLst>
                                          <p:attrName>style.visibility</p:attrName>
                                        </p:attrNameLst>
                                      </p:cBhvr>
                                      <p:to>
                                        <p:strVal val="visible"/>
                                      </p:to>
                                    </p:set>
                                    <p:anim calcmode="lin" valueType="num">
                                      <p:cBhvr additive="base">
                                        <p:cTn id="150" dur="3000" fill="hold"/>
                                        <p:tgtEl>
                                          <p:spTgt spid="12"/>
                                        </p:tgtEl>
                                        <p:attrNameLst>
                                          <p:attrName>ppt_x</p:attrName>
                                        </p:attrNameLst>
                                      </p:cBhvr>
                                      <p:tavLst>
                                        <p:tav tm="0">
                                          <p:val>
                                            <p:strVal val="1+#ppt_w/2"/>
                                          </p:val>
                                        </p:tav>
                                        <p:tav tm="100000">
                                          <p:val>
                                            <p:strVal val="#ppt_x"/>
                                          </p:val>
                                        </p:tav>
                                      </p:tavLst>
                                    </p:anim>
                                    <p:anim calcmode="lin" valueType="num">
                                      <p:cBhvr additive="base">
                                        <p:cTn id="151" dur="3000" fill="hold"/>
                                        <p:tgtEl>
                                          <p:spTgt spid="12"/>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Effect transition="in" filter="blinds(vertical)">
                                      <p:cBhvr>
                                        <p:cTn id="154" dur="4000"/>
                                        <p:tgtEl>
                                          <p:spTgt spid="12"/>
                                        </p:tgtEl>
                                      </p:cBhvr>
                                    </p:animEffect>
                                  </p:childTnLst>
                                </p:cTn>
                              </p:par>
                              <p:par>
                                <p:cTn id="155" presetID="2" presetClass="exit" presetSubtype="8" fill="hold" grpId="2" nodeType="withEffect">
                                  <p:stCondLst>
                                    <p:cond delay="0"/>
                                  </p:stCondLst>
                                  <p:childTnLst>
                                    <p:anim calcmode="lin" valueType="num">
                                      <p:cBhvr additive="base">
                                        <p:cTn id="156" dur="3000"/>
                                        <p:tgtEl>
                                          <p:spTgt spid="12"/>
                                        </p:tgtEl>
                                        <p:attrNameLst>
                                          <p:attrName>ppt_x</p:attrName>
                                        </p:attrNameLst>
                                      </p:cBhvr>
                                      <p:tavLst>
                                        <p:tav tm="0">
                                          <p:val>
                                            <p:strVal val="ppt_x"/>
                                          </p:val>
                                        </p:tav>
                                        <p:tav tm="100000">
                                          <p:val>
                                            <p:strVal val="0-ppt_w/2"/>
                                          </p:val>
                                        </p:tav>
                                      </p:tavLst>
                                    </p:anim>
                                    <p:anim calcmode="lin" valueType="num">
                                      <p:cBhvr additive="base">
                                        <p:cTn id="157" dur="3000"/>
                                        <p:tgtEl>
                                          <p:spTgt spid="12"/>
                                        </p:tgtEl>
                                        <p:attrNameLst>
                                          <p:attrName>ppt_y</p:attrName>
                                        </p:attrNameLst>
                                      </p:cBhvr>
                                      <p:tavLst>
                                        <p:tav tm="0">
                                          <p:val>
                                            <p:strVal val="ppt_y"/>
                                          </p:val>
                                        </p:tav>
                                        <p:tav tm="100000">
                                          <p:val>
                                            <p:strVal val="ppt_y"/>
                                          </p:val>
                                        </p:tav>
                                      </p:tavLst>
                                    </p:anim>
                                    <p:set>
                                      <p:cBhvr>
                                        <p:cTn id="158" dur="1" fill="hold">
                                          <p:stCondLst>
                                            <p:cond delay="2999"/>
                                          </p:stCondLst>
                                        </p:cTn>
                                        <p:tgtEl>
                                          <p:spTgt spid="12"/>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11"/>
                                        </p:tgtEl>
                                        <p:attrNameLst>
                                          <p:attrName>style.visibility</p:attrName>
                                        </p:attrNameLst>
                                      </p:cBhvr>
                                      <p:to>
                                        <p:strVal val="visible"/>
                                      </p:to>
                                    </p:set>
                                    <p:anim calcmode="lin" valueType="num">
                                      <p:cBhvr additive="base">
                                        <p:cTn id="161" dur="3000" fill="hold"/>
                                        <p:tgtEl>
                                          <p:spTgt spid="11"/>
                                        </p:tgtEl>
                                        <p:attrNameLst>
                                          <p:attrName>ppt_x</p:attrName>
                                        </p:attrNameLst>
                                      </p:cBhvr>
                                      <p:tavLst>
                                        <p:tav tm="0">
                                          <p:val>
                                            <p:strVal val="1+#ppt_w/2"/>
                                          </p:val>
                                        </p:tav>
                                        <p:tav tm="100000">
                                          <p:val>
                                            <p:strVal val="#ppt_x"/>
                                          </p:val>
                                        </p:tav>
                                      </p:tavLst>
                                    </p:anim>
                                    <p:anim calcmode="lin" valueType="num">
                                      <p:cBhvr additive="base">
                                        <p:cTn id="162" dur="3000" fill="hold"/>
                                        <p:tgtEl>
                                          <p:spTgt spid="11"/>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11"/>
                                        </p:tgtEl>
                                        <p:attrNameLst>
                                          <p:attrName>style.visibility</p:attrName>
                                        </p:attrNameLst>
                                      </p:cBhvr>
                                      <p:to>
                                        <p:strVal val="visible"/>
                                      </p:to>
                                    </p:set>
                                    <p:animEffect transition="in" filter="blinds(vertical)">
                                      <p:cBhvr>
                                        <p:cTn id="165" dur="4000"/>
                                        <p:tgtEl>
                                          <p:spTgt spid="11"/>
                                        </p:tgtEl>
                                      </p:cBhvr>
                                    </p:animEffect>
                                  </p:childTnLst>
                                </p:cTn>
                              </p:par>
                              <p:par>
                                <p:cTn id="166" presetID="2" presetClass="exit" presetSubtype="8" fill="hold" grpId="2" nodeType="withEffect">
                                  <p:stCondLst>
                                    <p:cond delay="0"/>
                                  </p:stCondLst>
                                  <p:childTnLst>
                                    <p:anim calcmode="lin" valueType="num">
                                      <p:cBhvr additive="base">
                                        <p:cTn id="167" dur="3000"/>
                                        <p:tgtEl>
                                          <p:spTgt spid="11"/>
                                        </p:tgtEl>
                                        <p:attrNameLst>
                                          <p:attrName>ppt_x</p:attrName>
                                        </p:attrNameLst>
                                      </p:cBhvr>
                                      <p:tavLst>
                                        <p:tav tm="0">
                                          <p:val>
                                            <p:strVal val="ppt_x"/>
                                          </p:val>
                                        </p:tav>
                                        <p:tav tm="100000">
                                          <p:val>
                                            <p:strVal val="0-ppt_w/2"/>
                                          </p:val>
                                        </p:tav>
                                      </p:tavLst>
                                    </p:anim>
                                    <p:anim calcmode="lin" valueType="num">
                                      <p:cBhvr additive="base">
                                        <p:cTn id="168" dur="3000"/>
                                        <p:tgtEl>
                                          <p:spTgt spid="11"/>
                                        </p:tgtEl>
                                        <p:attrNameLst>
                                          <p:attrName>ppt_y</p:attrName>
                                        </p:attrNameLst>
                                      </p:cBhvr>
                                      <p:tavLst>
                                        <p:tav tm="0">
                                          <p:val>
                                            <p:strVal val="ppt_y"/>
                                          </p:val>
                                        </p:tav>
                                        <p:tav tm="100000">
                                          <p:val>
                                            <p:strVal val="ppt_y"/>
                                          </p:val>
                                        </p:tav>
                                      </p:tavLst>
                                    </p:anim>
                                    <p:set>
                                      <p:cBhvr>
                                        <p:cTn id="169" dur="1" fill="hold">
                                          <p:stCondLst>
                                            <p:cond delay="2999"/>
                                          </p:stCondLst>
                                        </p:cTn>
                                        <p:tgtEl>
                                          <p:spTgt spid="11"/>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10"/>
                                        </p:tgtEl>
                                        <p:attrNameLst>
                                          <p:attrName>style.visibility</p:attrName>
                                        </p:attrNameLst>
                                      </p:cBhvr>
                                      <p:to>
                                        <p:strVal val="visible"/>
                                      </p:to>
                                    </p:set>
                                    <p:anim calcmode="lin" valueType="num">
                                      <p:cBhvr additive="base">
                                        <p:cTn id="172" dur="3000" fill="hold"/>
                                        <p:tgtEl>
                                          <p:spTgt spid="10"/>
                                        </p:tgtEl>
                                        <p:attrNameLst>
                                          <p:attrName>ppt_x</p:attrName>
                                        </p:attrNameLst>
                                      </p:cBhvr>
                                      <p:tavLst>
                                        <p:tav tm="0">
                                          <p:val>
                                            <p:strVal val="1+#ppt_w/2"/>
                                          </p:val>
                                        </p:tav>
                                        <p:tav tm="100000">
                                          <p:val>
                                            <p:strVal val="#ppt_x"/>
                                          </p:val>
                                        </p:tav>
                                      </p:tavLst>
                                    </p:anim>
                                    <p:anim calcmode="lin" valueType="num">
                                      <p:cBhvr additive="base">
                                        <p:cTn id="173" dur="3000" fill="hold"/>
                                        <p:tgtEl>
                                          <p:spTgt spid="1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10"/>
                                        </p:tgtEl>
                                        <p:attrNameLst>
                                          <p:attrName>style.visibility</p:attrName>
                                        </p:attrNameLst>
                                      </p:cBhvr>
                                      <p:to>
                                        <p:strVal val="visible"/>
                                      </p:to>
                                    </p:set>
                                    <p:animEffect transition="in" filter="blinds(vertical)">
                                      <p:cBhvr>
                                        <p:cTn id="176" dur="4000"/>
                                        <p:tgtEl>
                                          <p:spTgt spid="10"/>
                                        </p:tgtEl>
                                      </p:cBhvr>
                                    </p:animEffect>
                                  </p:childTnLst>
                                </p:cTn>
                              </p:par>
                              <p:par>
                                <p:cTn id="177" presetID="2" presetClass="exit" presetSubtype="8" fill="hold" grpId="2" nodeType="withEffect">
                                  <p:stCondLst>
                                    <p:cond delay="0"/>
                                  </p:stCondLst>
                                  <p:childTnLst>
                                    <p:anim calcmode="lin" valueType="num">
                                      <p:cBhvr additive="base">
                                        <p:cTn id="178" dur="3000"/>
                                        <p:tgtEl>
                                          <p:spTgt spid="10"/>
                                        </p:tgtEl>
                                        <p:attrNameLst>
                                          <p:attrName>ppt_x</p:attrName>
                                        </p:attrNameLst>
                                      </p:cBhvr>
                                      <p:tavLst>
                                        <p:tav tm="0">
                                          <p:val>
                                            <p:strVal val="ppt_x"/>
                                          </p:val>
                                        </p:tav>
                                        <p:tav tm="100000">
                                          <p:val>
                                            <p:strVal val="0-ppt_w/2"/>
                                          </p:val>
                                        </p:tav>
                                      </p:tavLst>
                                    </p:anim>
                                    <p:anim calcmode="lin" valueType="num">
                                      <p:cBhvr additive="base">
                                        <p:cTn id="179" dur="3000"/>
                                        <p:tgtEl>
                                          <p:spTgt spid="10"/>
                                        </p:tgtEl>
                                        <p:attrNameLst>
                                          <p:attrName>ppt_y</p:attrName>
                                        </p:attrNameLst>
                                      </p:cBhvr>
                                      <p:tavLst>
                                        <p:tav tm="0">
                                          <p:val>
                                            <p:strVal val="ppt_y"/>
                                          </p:val>
                                        </p:tav>
                                        <p:tav tm="100000">
                                          <p:val>
                                            <p:strVal val="ppt_y"/>
                                          </p:val>
                                        </p:tav>
                                      </p:tavLst>
                                    </p:anim>
                                    <p:set>
                                      <p:cBhvr>
                                        <p:cTn id="180" dur="1" fill="hold">
                                          <p:stCondLst>
                                            <p:cond delay="2999"/>
                                          </p:stCondLst>
                                        </p:cTn>
                                        <p:tgtEl>
                                          <p:spTgt spid="1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18"/>
                                        </p:tgtEl>
                                        <p:attrNameLst>
                                          <p:attrName>style.visibility</p:attrName>
                                        </p:attrNameLst>
                                      </p:cBhvr>
                                      <p:to>
                                        <p:strVal val="visible"/>
                                      </p:to>
                                    </p:set>
                                    <p:anim calcmode="lin" valueType="num">
                                      <p:cBhvr additive="base">
                                        <p:cTn id="183" dur="3000" fill="hold"/>
                                        <p:tgtEl>
                                          <p:spTgt spid="18"/>
                                        </p:tgtEl>
                                        <p:attrNameLst>
                                          <p:attrName>ppt_x</p:attrName>
                                        </p:attrNameLst>
                                      </p:cBhvr>
                                      <p:tavLst>
                                        <p:tav tm="0">
                                          <p:val>
                                            <p:strVal val="1+#ppt_w/2"/>
                                          </p:val>
                                        </p:tav>
                                        <p:tav tm="100000">
                                          <p:val>
                                            <p:strVal val="#ppt_x"/>
                                          </p:val>
                                        </p:tav>
                                      </p:tavLst>
                                    </p:anim>
                                    <p:anim calcmode="lin" valueType="num">
                                      <p:cBhvr additive="base">
                                        <p:cTn id="184" dur="3000" fill="hold"/>
                                        <p:tgtEl>
                                          <p:spTgt spid="18"/>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18"/>
                                        </p:tgtEl>
                                        <p:attrNameLst>
                                          <p:attrName>style.visibility</p:attrName>
                                        </p:attrNameLst>
                                      </p:cBhvr>
                                      <p:to>
                                        <p:strVal val="visible"/>
                                      </p:to>
                                    </p:set>
                                    <p:animEffect transition="in" filter="blinds(vertical)">
                                      <p:cBhvr>
                                        <p:cTn id="187" dur="4000"/>
                                        <p:tgtEl>
                                          <p:spTgt spid="18"/>
                                        </p:tgtEl>
                                      </p:cBhvr>
                                    </p:animEffect>
                                  </p:childTnLst>
                                </p:cTn>
                              </p:par>
                              <p:par>
                                <p:cTn id="188" presetID="2" presetClass="exit" presetSubtype="2" fill="hold" grpId="2" nodeType="withEffect">
                                  <p:stCondLst>
                                    <p:cond delay="0"/>
                                  </p:stCondLst>
                                  <p:childTnLst>
                                    <p:anim calcmode="lin" valueType="num">
                                      <p:cBhvr additive="base">
                                        <p:cTn id="189" dur="3000"/>
                                        <p:tgtEl>
                                          <p:spTgt spid="18"/>
                                        </p:tgtEl>
                                        <p:attrNameLst>
                                          <p:attrName>ppt_x</p:attrName>
                                        </p:attrNameLst>
                                      </p:cBhvr>
                                      <p:tavLst>
                                        <p:tav tm="0">
                                          <p:val>
                                            <p:strVal val="ppt_x"/>
                                          </p:val>
                                        </p:tav>
                                        <p:tav tm="100000">
                                          <p:val>
                                            <p:strVal val="1+ppt_w/2"/>
                                          </p:val>
                                        </p:tav>
                                      </p:tavLst>
                                    </p:anim>
                                    <p:anim calcmode="lin" valueType="num">
                                      <p:cBhvr additive="base">
                                        <p:cTn id="190" dur="3000"/>
                                        <p:tgtEl>
                                          <p:spTgt spid="18"/>
                                        </p:tgtEl>
                                        <p:attrNameLst>
                                          <p:attrName>ppt_y</p:attrName>
                                        </p:attrNameLst>
                                      </p:cBhvr>
                                      <p:tavLst>
                                        <p:tav tm="0">
                                          <p:val>
                                            <p:strVal val="ppt_y"/>
                                          </p:val>
                                        </p:tav>
                                        <p:tav tm="100000">
                                          <p:val>
                                            <p:strVal val="ppt_y"/>
                                          </p:val>
                                        </p:tav>
                                      </p:tavLst>
                                    </p:anim>
                                    <p:set>
                                      <p:cBhvr>
                                        <p:cTn id="191" dur="1" fill="hold">
                                          <p:stCondLst>
                                            <p:cond delay="2999"/>
                                          </p:stCondLst>
                                        </p:cTn>
                                        <p:tgtEl>
                                          <p:spTgt spid="18"/>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additive="base">
                                        <p:cTn id="194" dur="3000" fill="hold"/>
                                        <p:tgtEl>
                                          <p:spTgt spid="20"/>
                                        </p:tgtEl>
                                        <p:attrNameLst>
                                          <p:attrName>ppt_x</p:attrName>
                                        </p:attrNameLst>
                                      </p:cBhvr>
                                      <p:tavLst>
                                        <p:tav tm="0">
                                          <p:val>
                                            <p:strVal val="1+#ppt_w/2"/>
                                          </p:val>
                                        </p:tav>
                                        <p:tav tm="100000">
                                          <p:val>
                                            <p:strVal val="#ppt_x"/>
                                          </p:val>
                                        </p:tav>
                                      </p:tavLst>
                                    </p:anim>
                                    <p:anim calcmode="lin" valueType="num">
                                      <p:cBhvr additive="base">
                                        <p:cTn id="195" dur="3000" fill="hold"/>
                                        <p:tgtEl>
                                          <p:spTgt spid="20"/>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Effect transition="in" filter="blinds(vertical)">
                                      <p:cBhvr>
                                        <p:cTn id="198" dur="4000"/>
                                        <p:tgtEl>
                                          <p:spTgt spid="20"/>
                                        </p:tgtEl>
                                      </p:cBhvr>
                                    </p:animEffect>
                                  </p:childTnLst>
                                </p:cTn>
                              </p:par>
                              <p:par>
                                <p:cTn id="199" presetID="2" presetClass="exit" presetSubtype="2" fill="hold" grpId="2" nodeType="withEffect">
                                  <p:stCondLst>
                                    <p:cond delay="0"/>
                                  </p:stCondLst>
                                  <p:childTnLst>
                                    <p:anim calcmode="lin" valueType="num">
                                      <p:cBhvr additive="base">
                                        <p:cTn id="200" dur="3000"/>
                                        <p:tgtEl>
                                          <p:spTgt spid="20"/>
                                        </p:tgtEl>
                                        <p:attrNameLst>
                                          <p:attrName>ppt_x</p:attrName>
                                        </p:attrNameLst>
                                      </p:cBhvr>
                                      <p:tavLst>
                                        <p:tav tm="0">
                                          <p:val>
                                            <p:strVal val="ppt_x"/>
                                          </p:val>
                                        </p:tav>
                                        <p:tav tm="100000">
                                          <p:val>
                                            <p:strVal val="1+ppt_w/2"/>
                                          </p:val>
                                        </p:tav>
                                      </p:tavLst>
                                    </p:anim>
                                    <p:anim calcmode="lin" valueType="num">
                                      <p:cBhvr additive="base">
                                        <p:cTn id="201" dur="3000"/>
                                        <p:tgtEl>
                                          <p:spTgt spid="20"/>
                                        </p:tgtEl>
                                        <p:attrNameLst>
                                          <p:attrName>ppt_y</p:attrName>
                                        </p:attrNameLst>
                                      </p:cBhvr>
                                      <p:tavLst>
                                        <p:tav tm="0">
                                          <p:val>
                                            <p:strVal val="ppt_y"/>
                                          </p:val>
                                        </p:tav>
                                        <p:tav tm="100000">
                                          <p:val>
                                            <p:strVal val="ppt_y"/>
                                          </p:val>
                                        </p:tav>
                                      </p:tavLst>
                                    </p:anim>
                                    <p:set>
                                      <p:cBhvr>
                                        <p:cTn id="202" dur="1" fill="hold">
                                          <p:stCondLst>
                                            <p:cond delay="2999"/>
                                          </p:stCondLst>
                                        </p:cTn>
                                        <p:tgtEl>
                                          <p:spTgt spid="20"/>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21"/>
                                        </p:tgtEl>
                                        <p:attrNameLst>
                                          <p:attrName>style.visibility</p:attrName>
                                        </p:attrNameLst>
                                      </p:cBhvr>
                                      <p:to>
                                        <p:strVal val="visible"/>
                                      </p:to>
                                    </p:set>
                                    <p:anim calcmode="lin" valueType="num">
                                      <p:cBhvr additive="base">
                                        <p:cTn id="205" dur="3000" fill="hold"/>
                                        <p:tgtEl>
                                          <p:spTgt spid="21"/>
                                        </p:tgtEl>
                                        <p:attrNameLst>
                                          <p:attrName>ppt_x</p:attrName>
                                        </p:attrNameLst>
                                      </p:cBhvr>
                                      <p:tavLst>
                                        <p:tav tm="0">
                                          <p:val>
                                            <p:strVal val="1+#ppt_w/2"/>
                                          </p:val>
                                        </p:tav>
                                        <p:tav tm="100000">
                                          <p:val>
                                            <p:strVal val="#ppt_x"/>
                                          </p:val>
                                        </p:tav>
                                      </p:tavLst>
                                    </p:anim>
                                    <p:anim calcmode="lin" valueType="num">
                                      <p:cBhvr additive="base">
                                        <p:cTn id="206" dur="3000" fill="hold"/>
                                        <p:tgtEl>
                                          <p:spTgt spid="21"/>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21"/>
                                        </p:tgtEl>
                                        <p:attrNameLst>
                                          <p:attrName>style.visibility</p:attrName>
                                        </p:attrNameLst>
                                      </p:cBhvr>
                                      <p:to>
                                        <p:strVal val="visible"/>
                                      </p:to>
                                    </p:set>
                                    <p:animEffect transition="in" filter="blinds(vertical)">
                                      <p:cBhvr>
                                        <p:cTn id="209" dur="4000"/>
                                        <p:tgtEl>
                                          <p:spTgt spid="21"/>
                                        </p:tgtEl>
                                      </p:cBhvr>
                                    </p:animEffect>
                                  </p:childTnLst>
                                </p:cTn>
                              </p:par>
                              <p:par>
                                <p:cTn id="210" presetID="2" presetClass="exit" presetSubtype="2" fill="hold" grpId="2" nodeType="withEffect">
                                  <p:stCondLst>
                                    <p:cond delay="0"/>
                                  </p:stCondLst>
                                  <p:childTnLst>
                                    <p:anim calcmode="lin" valueType="num">
                                      <p:cBhvr additive="base">
                                        <p:cTn id="211" dur="3000"/>
                                        <p:tgtEl>
                                          <p:spTgt spid="21"/>
                                        </p:tgtEl>
                                        <p:attrNameLst>
                                          <p:attrName>ppt_x</p:attrName>
                                        </p:attrNameLst>
                                      </p:cBhvr>
                                      <p:tavLst>
                                        <p:tav tm="0">
                                          <p:val>
                                            <p:strVal val="ppt_x"/>
                                          </p:val>
                                        </p:tav>
                                        <p:tav tm="100000">
                                          <p:val>
                                            <p:strVal val="1+ppt_w/2"/>
                                          </p:val>
                                        </p:tav>
                                      </p:tavLst>
                                    </p:anim>
                                    <p:anim calcmode="lin" valueType="num">
                                      <p:cBhvr additive="base">
                                        <p:cTn id="212" dur="3000"/>
                                        <p:tgtEl>
                                          <p:spTgt spid="21"/>
                                        </p:tgtEl>
                                        <p:attrNameLst>
                                          <p:attrName>ppt_y</p:attrName>
                                        </p:attrNameLst>
                                      </p:cBhvr>
                                      <p:tavLst>
                                        <p:tav tm="0">
                                          <p:val>
                                            <p:strVal val="ppt_y"/>
                                          </p:val>
                                        </p:tav>
                                        <p:tav tm="100000">
                                          <p:val>
                                            <p:strVal val="ppt_y"/>
                                          </p:val>
                                        </p:tav>
                                      </p:tavLst>
                                    </p:anim>
                                    <p:set>
                                      <p:cBhvr>
                                        <p:cTn id="213" dur="1" fill="hold">
                                          <p:stCondLst>
                                            <p:cond delay="2999"/>
                                          </p:stCondLst>
                                        </p:cTn>
                                        <p:tgtEl>
                                          <p:spTgt spid="21"/>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23"/>
                                        </p:tgtEl>
                                        <p:attrNameLst>
                                          <p:attrName>style.visibility</p:attrName>
                                        </p:attrNameLst>
                                      </p:cBhvr>
                                      <p:to>
                                        <p:strVal val="visible"/>
                                      </p:to>
                                    </p:set>
                                    <p:anim calcmode="lin" valueType="num">
                                      <p:cBhvr additive="base">
                                        <p:cTn id="216" dur="3000" fill="hold"/>
                                        <p:tgtEl>
                                          <p:spTgt spid="23"/>
                                        </p:tgtEl>
                                        <p:attrNameLst>
                                          <p:attrName>ppt_x</p:attrName>
                                        </p:attrNameLst>
                                      </p:cBhvr>
                                      <p:tavLst>
                                        <p:tav tm="0">
                                          <p:val>
                                            <p:strVal val="1+#ppt_w/2"/>
                                          </p:val>
                                        </p:tav>
                                        <p:tav tm="100000">
                                          <p:val>
                                            <p:strVal val="#ppt_x"/>
                                          </p:val>
                                        </p:tav>
                                      </p:tavLst>
                                    </p:anim>
                                    <p:anim calcmode="lin" valueType="num">
                                      <p:cBhvr additive="base">
                                        <p:cTn id="217" dur="3000" fill="hold"/>
                                        <p:tgtEl>
                                          <p:spTgt spid="23"/>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23"/>
                                        </p:tgtEl>
                                        <p:attrNameLst>
                                          <p:attrName>style.visibility</p:attrName>
                                        </p:attrNameLst>
                                      </p:cBhvr>
                                      <p:to>
                                        <p:strVal val="visible"/>
                                      </p:to>
                                    </p:set>
                                    <p:animEffect transition="in" filter="blinds(vertical)">
                                      <p:cBhvr>
                                        <p:cTn id="220" dur="4000"/>
                                        <p:tgtEl>
                                          <p:spTgt spid="23"/>
                                        </p:tgtEl>
                                      </p:cBhvr>
                                    </p:animEffect>
                                  </p:childTnLst>
                                </p:cTn>
                              </p:par>
                              <p:par>
                                <p:cTn id="221" presetID="2" presetClass="exit" presetSubtype="2" fill="hold" grpId="2" nodeType="withEffect">
                                  <p:stCondLst>
                                    <p:cond delay="0"/>
                                  </p:stCondLst>
                                  <p:childTnLst>
                                    <p:anim calcmode="lin" valueType="num">
                                      <p:cBhvr additive="base">
                                        <p:cTn id="222" dur="3000"/>
                                        <p:tgtEl>
                                          <p:spTgt spid="23"/>
                                        </p:tgtEl>
                                        <p:attrNameLst>
                                          <p:attrName>ppt_x</p:attrName>
                                        </p:attrNameLst>
                                      </p:cBhvr>
                                      <p:tavLst>
                                        <p:tav tm="0">
                                          <p:val>
                                            <p:strVal val="ppt_x"/>
                                          </p:val>
                                        </p:tav>
                                        <p:tav tm="100000">
                                          <p:val>
                                            <p:strVal val="1+ppt_w/2"/>
                                          </p:val>
                                        </p:tav>
                                      </p:tavLst>
                                    </p:anim>
                                    <p:anim calcmode="lin" valueType="num">
                                      <p:cBhvr additive="base">
                                        <p:cTn id="223" dur="3000"/>
                                        <p:tgtEl>
                                          <p:spTgt spid="23"/>
                                        </p:tgtEl>
                                        <p:attrNameLst>
                                          <p:attrName>ppt_y</p:attrName>
                                        </p:attrNameLst>
                                      </p:cBhvr>
                                      <p:tavLst>
                                        <p:tav tm="0">
                                          <p:val>
                                            <p:strVal val="ppt_y"/>
                                          </p:val>
                                        </p:tav>
                                        <p:tav tm="100000">
                                          <p:val>
                                            <p:strVal val="ppt_y"/>
                                          </p:val>
                                        </p:tav>
                                      </p:tavLst>
                                    </p:anim>
                                    <p:set>
                                      <p:cBhvr>
                                        <p:cTn id="224" dur="1" fill="hold">
                                          <p:stCondLst>
                                            <p:cond delay="2999"/>
                                          </p:stCondLst>
                                        </p:cTn>
                                        <p:tgtEl>
                                          <p:spTgt spid="23"/>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additive="base">
                                        <p:cTn id="227" dur="3000" fill="hold"/>
                                        <p:tgtEl>
                                          <p:spTgt spid="25"/>
                                        </p:tgtEl>
                                        <p:attrNameLst>
                                          <p:attrName>ppt_x</p:attrName>
                                        </p:attrNameLst>
                                      </p:cBhvr>
                                      <p:tavLst>
                                        <p:tav tm="0">
                                          <p:val>
                                            <p:strVal val="1+#ppt_w/2"/>
                                          </p:val>
                                        </p:tav>
                                        <p:tav tm="100000">
                                          <p:val>
                                            <p:strVal val="#ppt_x"/>
                                          </p:val>
                                        </p:tav>
                                      </p:tavLst>
                                    </p:anim>
                                    <p:anim calcmode="lin" valueType="num">
                                      <p:cBhvr additive="base">
                                        <p:cTn id="228" dur="3000" fill="hold"/>
                                        <p:tgtEl>
                                          <p:spTgt spid="25"/>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25"/>
                                        </p:tgtEl>
                                        <p:attrNameLst>
                                          <p:attrName>style.visibility</p:attrName>
                                        </p:attrNameLst>
                                      </p:cBhvr>
                                      <p:to>
                                        <p:strVal val="visible"/>
                                      </p:to>
                                    </p:set>
                                    <p:animEffect transition="in" filter="blinds(vertical)">
                                      <p:cBhvr>
                                        <p:cTn id="231" dur="4000"/>
                                        <p:tgtEl>
                                          <p:spTgt spid="25"/>
                                        </p:tgtEl>
                                      </p:cBhvr>
                                    </p:animEffect>
                                  </p:childTnLst>
                                </p:cTn>
                              </p:par>
                              <p:par>
                                <p:cTn id="232" presetID="2" presetClass="exit" presetSubtype="2" fill="hold" grpId="2" nodeType="withEffect">
                                  <p:stCondLst>
                                    <p:cond delay="0"/>
                                  </p:stCondLst>
                                  <p:childTnLst>
                                    <p:anim calcmode="lin" valueType="num">
                                      <p:cBhvr additive="base">
                                        <p:cTn id="233" dur="3000"/>
                                        <p:tgtEl>
                                          <p:spTgt spid="25"/>
                                        </p:tgtEl>
                                        <p:attrNameLst>
                                          <p:attrName>ppt_x</p:attrName>
                                        </p:attrNameLst>
                                      </p:cBhvr>
                                      <p:tavLst>
                                        <p:tav tm="0">
                                          <p:val>
                                            <p:strVal val="ppt_x"/>
                                          </p:val>
                                        </p:tav>
                                        <p:tav tm="100000">
                                          <p:val>
                                            <p:strVal val="1+ppt_w/2"/>
                                          </p:val>
                                        </p:tav>
                                      </p:tavLst>
                                    </p:anim>
                                    <p:anim calcmode="lin" valueType="num">
                                      <p:cBhvr additive="base">
                                        <p:cTn id="234" dur="3000"/>
                                        <p:tgtEl>
                                          <p:spTgt spid="25"/>
                                        </p:tgtEl>
                                        <p:attrNameLst>
                                          <p:attrName>ppt_y</p:attrName>
                                        </p:attrNameLst>
                                      </p:cBhvr>
                                      <p:tavLst>
                                        <p:tav tm="0">
                                          <p:val>
                                            <p:strVal val="ppt_y"/>
                                          </p:val>
                                        </p:tav>
                                        <p:tav tm="100000">
                                          <p:val>
                                            <p:strVal val="ppt_y"/>
                                          </p:val>
                                        </p:tav>
                                      </p:tavLst>
                                    </p:anim>
                                    <p:set>
                                      <p:cBhvr>
                                        <p:cTn id="235" dur="1" fill="hold">
                                          <p:stCondLst>
                                            <p:cond delay="2999"/>
                                          </p:stCondLst>
                                        </p:cTn>
                                        <p:tgtEl>
                                          <p:spTgt spid="25"/>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33"/>
                                        </p:tgtEl>
                                        <p:attrNameLst>
                                          <p:attrName>style.visibility</p:attrName>
                                        </p:attrNameLst>
                                      </p:cBhvr>
                                      <p:to>
                                        <p:strVal val="visible"/>
                                      </p:to>
                                    </p:set>
                                    <p:anim calcmode="lin" valueType="num">
                                      <p:cBhvr additive="base">
                                        <p:cTn id="238" dur="3000" fill="hold"/>
                                        <p:tgtEl>
                                          <p:spTgt spid="33"/>
                                        </p:tgtEl>
                                        <p:attrNameLst>
                                          <p:attrName>ppt_x</p:attrName>
                                        </p:attrNameLst>
                                      </p:cBhvr>
                                      <p:tavLst>
                                        <p:tav tm="0">
                                          <p:val>
                                            <p:strVal val="1+#ppt_w/2"/>
                                          </p:val>
                                        </p:tav>
                                        <p:tav tm="100000">
                                          <p:val>
                                            <p:strVal val="#ppt_x"/>
                                          </p:val>
                                        </p:tav>
                                      </p:tavLst>
                                    </p:anim>
                                    <p:anim calcmode="lin" valueType="num">
                                      <p:cBhvr additive="base">
                                        <p:cTn id="239" dur="3000" fill="hold"/>
                                        <p:tgtEl>
                                          <p:spTgt spid="33"/>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33"/>
                                        </p:tgtEl>
                                        <p:attrNameLst>
                                          <p:attrName>style.visibility</p:attrName>
                                        </p:attrNameLst>
                                      </p:cBhvr>
                                      <p:to>
                                        <p:strVal val="visible"/>
                                      </p:to>
                                    </p:set>
                                    <p:animEffect transition="in" filter="blinds(vertical)">
                                      <p:cBhvr>
                                        <p:cTn id="242" dur="4000"/>
                                        <p:tgtEl>
                                          <p:spTgt spid="33"/>
                                        </p:tgtEl>
                                      </p:cBhvr>
                                    </p:animEffect>
                                  </p:childTnLst>
                                </p:cTn>
                              </p:par>
                              <p:par>
                                <p:cTn id="243" presetID="2" presetClass="exit" presetSubtype="2" fill="hold" grpId="2" nodeType="withEffect">
                                  <p:stCondLst>
                                    <p:cond delay="0"/>
                                  </p:stCondLst>
                                  <p:childTnLst>
                                    <p:anim calcmode="lin" valueType="num">
                                      <p:cBhvr additive="base">
                                        <p:cTn id="244" dur="3000"/>
                                        <p:tgtEl>
                                          <p:spTgt spid="33"/>
                                        </p:tgtEl>
                                        <p:attrNameLst>
                                          <p:attrName>ppt_x</p:attrName>
                                        </p:attrNameLst>
                                      </p:cBhvr>
                                      <p:tavLst>
                                        <p:tav tm="0">
                                          <p:val>
                                            <p:strVal val="ppt_x"/>
                                          </p:val>
                                        </p:tav>
                                        <p:tav tm="100000">
                                          <p:val>
                                            <p:strVal val="1+ppt_w/2"/>
                                          </p:val>
                                        </p:tav>
                                      </p:tavLst>
                                    </p:anim>
                                    <p:anim calcmode="lin" valueType="num">
                                      <p:cBhvr additive="base">
                                        <p:cTn id="245" dur="3000"/>
                                        <p:tgtEl>
                                          <p:spTgt spid="33"/>
                                        </p:tgtEl>
                                        <p:attrNameLst>
                                          <p:attrName>ppt_y</p:attrName>
                                        </p:attrNameLst>
                                      </p:cBhvr>
                                      <p:tavLst>
                                        <p:tav tm="0">
                                          <p:val>
                                            <p:strVal val="ppt_y"/>
                                          </p:val>
                                        </p:tav>
                                        <p:tav tm="100000">
                                          <p:val>
                                            <p:strVal val="ppt_y"/>
                                          </p:val>
                                        </p:tav>
                                      </p:tavLst>
                                    </p:anim>
                                    <p:set>
                                      <p:cBhvr>
                                        <p:cTn id="246" dur="1" fill="hold">
                                          <p:stCondLst>
                                            <p:cond delay="2999"/>
                                          </p:stCondLst>
                                        </p:cTn>
                                        <p:tgtEl>
                                          <p:spTgt spid="33"/>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32"/>
                                        </p:tgtEl>
                                        <p:attrNameLst>
                                          <p:attrName>style.visibility</p:attrName>
                                        </p:attrNameLst>
                                      </p:cBhvr>
                                      <p:to>
                                        <p:strVal val="visible"/>
                                      </p:to>
                                    </p:set>
                                    <p:anim calcmode="lin" valueType="num">
                                      <p:cBhvr additive="base">
                                        <p:cTn id="249" dur="3000" fill="hold"/>
                                        <p:tgtEl>
                                          <p:spTgt spid="32"/>
                                        </p:tgtEl>
                                        <p:attrNameLst>
                                          <p:attrName>ppt_x</p:attrName>
                                        </p:attrNameLst>
                                      </p:cBhvr>
                                      <p:tavLst>
                                        <p:tav tm="0">
                                          <p:val>
                                            <p:strVal val="1+#ppt_w/2"/>
                                          </p:val>
                                        </p:tav>
                                        <p:tav tm="100000">
                                          <p:val>
                                            <p:strVal val="#ppt_x"/>
                                          </p:val>
                                        </p:tav>
                                      </p:tavLst>
                                    </p:anim>
                                    <p:anim calcmode="lin" valueType="num">
                                      <p:cBhvr additive="base">
                                        <p:cTn id="250" dur="3000" fill="hold"/>
                                        <p:tgtEl>
                                          <p:spTgt spid="32"/>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32"/>
                                        </p:tgtEl>
                                        <p:attrNameLst>
                                          <p:attrName>style.visibility</p:attrName>
                                        </p:attrNameLst>
                                      </p:cBhvr>
                                      <p:to>
                                        <p:strVal val="visible"/>
                                      </p:to>
                                    </p:set>
                                    <p:animEffect transition="in" filter="blinds(vertical)">
                                      <p:cBhvr>
                                        <p:cTn id="253" dur="4000"/>
                                        <p:tgtEl>
                                          <p:spTgt spid="32"/>
                                        </p:tgtEl>
                                      </p:cBhvr>
                                    </p:animEffect>
                                  </p:childTnLst>
                                </p:cTn>
                              </p:par>
                              <p:par>
                                <p:cTn id="254" presetID="2" presetClass="exit" presetSubtype="2" fill="hold" grpId="2" nodeType="withEffect">
                                  <p:stCondLst>
                                    <p:cond delay="0"/>
                                  </p:stCondLst>
                                  <p:childTnLst>
                                    <p:anim calcmode="lin" valueType="num">
                                      <p:cBhvr additive="base">
                                        <p:cTn id="255" dur="3000"/>
                                        <p:tgtEl>
                                          <p:spTgt spid="32"/>
                                        </p:tgtEl>
                                        <p:attrNameLst>
                                          <p:attrName>ppt_x</p:attrName>
                                        </p:attrNameLst>
                                      </p:cBhvr>
                                      <p:tavLst>
                                        <p:tav tm="0">
                                          <p:val>
                                            <p:strVal val="ppt_x"/>
                                          </p:val>
                                        </p:tav>
                                        <p:tav tm="100000">
                                          <p:val>
                                            <p:strVal val="1+ppt_w/2"/>
                                          </p:val>
                                        </p:tav>
                                      </p:tavLst>
                                    </p:anim>
                                    <p:anim calcmode="lin" valueType="num">
                                      <p:cBhvr additive="base">
                                        <p:cTn id="256" dur="3000"/>
                                        <p:tgtEl>
                                          <p:spTgt spid="32"/>
                                        </p:tgtEl>
                                        <p:attrNameLst>
                                          <p:attrName>ppt_y</p:attrName>
                                        </p:attrNameLst>
                                      </p:cBhvr>
                                      <p:tavLst>
                                        <p:tav tm="0">
                                          <p:val>
                                            <p:strVal val="ppt_y"/>
                                          </p:val>
                                        </p:tav>
                                        <p:tav tm="100000">
                                          <p:val>
                                            <p:strVal val="ppt_y"/>
                                          </p:val>
                                        </p:tav>
                                      </p:tavLst>
                                    </p:anim>
                                    <p:set>
                                      <p:cBhvr>
                                        <p:cTn id="257" dur="1" fill="hold">
                                          <p:stCondLst>
                                            <p:cond delay="2999"/>
                                          </p:stCondLst>
                                        </p:cTn>
                                        <p:tgtEl>
                                          <p:spTgt spid="32"/>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31"/>
                                        </p:tgtEl>
                                        <p:attrNameLst>
                                          <p:attrName>style.visibility</p:attrName>
                                        </p:attrNameLst>
                                      </p:cBhvr>
                                      <p:to>
                                        <p:strVal val="visible"/>
                                      </p:to>
                                    </p:set>
                                    <p:anim calcmode="lin" valueType="num">
                                      <p:cBhvr additive="base">
                                        <p:cTn id="260" dur="3000" fill="hold"/>
                                        <p:tgtEl>
                                          <p:spTgt spid="31"/>
                                        </p:tgtEl>
                                        <p:attrNameLst>
                                          <p:attrName>ppt_x</p:attrName>
                                        </p:attrNameLst>
                                      </p:cBhvr>
                                      <p:tavLst>
                                        <p:tav tm="0">
                                          <p:val>
                                            <p:strVal val="1+#ppt_w/2"/>
                                          </p:val>
                                        </p:tav>
                                        <p:tav tm="100000">
                                          <p:val>
                                            <p:strVal val="#ppt_x"/>
                                          </p:val>
                                        </p:tav>
                                      </p:tavLst>
                                    </p:anim>
                                    <p:anim calcmode="lin" valueType="num">
                                      <p:cBhvr additive="base">
                                        <p:cTn id="261" dur="3000" fill="hold"/>
                                        <p:tgtEl>
                                          <p:spTgt spid="31"/>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31"/>
                                        </p:tgtEl>
                                        <p:attrNameLst>
                                          <p:attrName>style.visibility</p:attrName>
                                        </p:attrNameLst>
                                      </p:cBhvr>
                                      <p:to>
                                        <p:strVal val="visible"/>
                                      </p:to>
                                    </p:set>
                                    <p:animEffect transition="in" filter="blinds(vertical)">
                                      <p:cBhvr>
                                        <p:cTn id="264" dur="4000"/>
                                        <p:tgtEl>
                                          <p:spTgt spid="31"/>
                                        </p:tgtEl>
                                      </p:cBhvr>
                                    </p:animEffect>
                                  </p:childTnLst>
                                </p:cTn>
                              </p:par>
                              <p:par>
                                <p:cTn id="265" presetID="2" presetClass="exit" presetSubtype="2" fill="hold" grpId="2" nodeType="withEffect">
                                  <p:stCondLst>
                                    <p:cond delay="0"/>
                                  </p:stCondLst>
                                  <p:childTnLst>
                                    <p:anim calcmode="lin" valueType="num">
                                      <p:cBhvr additive="base">
                                        <p:cTn id="266" dur="3000"/>
                                        <p:tgtEl>
                                          <p:spTgt spid="31"/>
                                        </p:tgtEl>
                                        <p:attrNameLst>
                                          <p:attrName>ppt_x</p:attrName>
                                        </p:attrNameLst>
                                      </p:cBhvr>
                                      <p:tavLst>
                                        <p:tav tm="0">
                                          <p:val>
                                            <p:strVal val="ppt_x"/>
                                          </p:val>
                                        </p:tav>
                                        <p:tav tm="100000">
                                          <p:val>
                                            <p:strVal val="1+ppt_w/2"/>
                                          </p:val>
                                        </p:tav>
                                      </p:tavLst>
                                    </p:anim>
                                    <p:anim calcmode="lin" valueType="num">
                                      <p:cBhvr additive="base">
                                        <p:cTn id="267" dur="3000"/>
                                        <p:tgtEl>
                                          <p:spTgt spid="31"/>
                                        </p:tgtEl>
                                        <p:attrNameLst>
                                          <p:attrName>ppt_y</p:attrName>
                                        </p:attrNameLst>
                                      </p:cBhvr>
                                      <p:tavLst>
                                        <p:tav tm="0">
                                          <p:val>
                                            <p:strVal val="ppt_y"/>
                                          </p:val>
                                        </p:tav>
                                        <p:tav tm="100000">
                                          <p:val>
                                            <p:strVal val="ppt_y"/>
                                          </p:val>
                                        </p:tav>
                                      </p:tavLst>
                                    </p:anim>
                                    <p:set>
                                      <p:cBhvr>
                                        <p:cTn id="268" dur="1" fill="hold">
                                          <p:stCondLst>
                                            <p:cond delay="2999"/>
                                          </p:stCondLst>
                                        </p:cTn>
                                        <p:tgtEl>
                                          <p:spTgt spid="31"/>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30"/>
                                        </p:tgtEl>
                                        <p:attrNameLst>
                                          <p:attrName>style.visibility</p:attrName>
                                        </p:attrNameLst>
                                      </p:cBhvr>
                                      <p:to>
                                        <p:strVal val="visible"/>
                                      </p:to>
                                    </p:set>
                                    <p:anim calcmode="lin" valueType="num">
                                      <p:cBhvr additive="base">
                                        <p:cTn id="271" dur="3000" fill="hold"/>
                                        <p:tgtEl>
                                          <p:spTgt spid="30"/>
                                        </p:tgtEl>
                                        <p:attrNameLst>
                                          <p:attrName>ppt_x</p:attrName>
                                        </p:attrNameLst>
                                      </p:cBhvr>
                                      <p:tavLst>
                                        <p:tav tm="0">
                                          <p:val>
                                            <p:strVal val="1+#ppt_w/2"/>
                                          </p:val>
                                        </p:tav>
                                        <p:tav tm="100000">
                                          <p:val>
                                            <p:strVal val="#ppt_x"/>
                                          </p:val>
                                        </p:tav>
                                      </p:tavLst>
                                    </p:anim>
                                    <p:anim calcmode="lin" valueType="num">
                                      <p:cBhvr additive="base">
                                        <p:cTn id="272" dur="3000" fill="hold"/>
                                        <p:tgtEl>
                                          <p:spTgt spid="3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30"/>
                                        </p:tgtEl>
                                        <p:attrNameLst>
                                          <p:attrName>style.visibility</p:attrName>
                                        </p:attrNameLst>
                                      </p:cBhvr>
                                      <p:to>
                                        <p:strVal val="visible"/>
                                      </p:to>
                                    </p:set>
                                    <p:animEffect transition="in" filter="blinds(vertical)">
                                      <p:cBhvr>
                                        <p:cTn id="275" dur="4000"/>
                                        <p:tgtEl>
                                          <p:spTgt spid="30"/>
                                        </p:tgtEl>
                                      </p:cBhvr>
                                    </p:animEffect>
                                  </p:childTnLst>
                                </p:cTn>
                              </p:par>
                              <p:par>
                                <p:cTn id="276" presetID="2" presetClass="exit" presetSubtype="2" fill="hold" grpId="2" nodeType="withEffect">
                                  <p:stCondLst>
                                    <p:cond delay="0"/>
                                  </p:stCondLst>
                                  <p:childTnLst>
                                    <p:anim calcmode="lin" valueType="num">
                                      <p:cBhvr additive="base">
                                        <p:cTn id="277" dur="3000"/>
                                        <p:tgtEl>
                                          <p:spTgt spid="30"/>
                                        </p:tgtEl>
                                        <p:attrNameLst>
                                          <p:attrName>ppt_x</p:attrName>
                                        </p:attrNameLst>
                                      </p:cBhvr>
                                      <p:tavLst>
                                        <p:tav tm="0">
                                          <p:val>
                                            <p:strVal val="ppt_x"/>
                                          </p:val>
                                        </p:tav>
                                        <p:tav tm="100000">
                                          <p:val>
                                            <p:strVal val="1+ppt_w/2"/>
                                          </p:val>
                                        </p:tav>
                                      </p:tavLst>
                                    </p:anim>
                                    <p:anim calcmode="lin" valueType="num">
                                      <p:cBhvr additive="base">
                                        <p:cTn id="278" dur="3000"/>
                                        <p:tgtEl>
                                          <p:spTgt spid="30"/>
                                        </p:tgtEl>
                                        <p:attrNameLst>
                                          <p:attrName>ppt_y</p:attrName>
                                        </p:attrNameLst>
                                      </p:cBhvr>
                                      <p:tavLst>
                                        <p:tav tm="0">
                                          <p:val>
                                            <p:strVal val="ppt_y"/>
                                          </p:val>
                                        </p:tav>
                                        <p:tav tm="100000">
                                          <p:val>
                                            <p:strVal val="ppt_y"/>
                                          </p:val>
                                        </p:tav>
                                      </p:tavLst>
                                    </p:anim>
                                    <p:set>
                                      <p:cBhvr>
                                        <p:cTn id="279" dur="1" fill="hold">
                                          <p:stCondLst>
                                            <p:cond delay="2999"/>
                                          </p:stCondLst>
                                        </p:cTn>
                                        <p:tgtEl>
                                          <p:spTgt spid="3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29"/>
                                        </p:tgtEl>
                                        <p:attrNameLst>
                                          <p:attrName>style.visibility</p:attrName>
                                        </p:attrNameLst>
                                      </p:cBhvr>
                                      <p:to>
                                        <p:strVal val="visible"/>
                                      </p:to>
                                    </p:set>
                                    <p:anim calcmode="lin" valueType="num">
                                      <p:cBhvr additive="base">
                                        <p:cTn id="282" dur="3000" fill="hold"/>
                                        <p:tgtEl>
                                          <p:spTgt spid="29"/>
                                        </p:tgtEl>
                                        <p:attrNameLst>
                                          <p:attrName>ppt_x</p:attrName>
                                        </p:attrNameLst>
                                      </p:cBhvr>
                                      <p:tavLst>
                                        <p:tav tm="0">
                                          <p:val>
                                            <p:strVal val="1+#ppt_w/2"/>
                                          </p:val>
                                        </p:tav>
                                        <p:tav tm="100000">
                                          <p:val>
                                            <p:strVal val="#ppt_x"/>
                                          </p:val>
                                        </p:tav>
                                      </p:tavLst>
                                    </p:anim>
                                    <p:anim calcmode="lin" valueType="num">
                                      <p:cBhvr additive="base">
                                        <p:cTn id="283" dur="3000" fill="hold"/>
                                        <p:tgtEl>
                                          <p:spTgt spid="2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29"/>
                                        </p:tgtEl>
                                        <p:attrNameLst>
                                          <p:attrName>style.visibility</p:attrName>
                                        </p:attrNameLst>
                                      </p:cBhvr>
                                      <p:to>
                                        <p:strVal val="visible"/>
                                      </p:to>
                                    </p:set>
                                    <p:animEffect transition="in" filter="blinds(vertical)">
                                      <p:cBhvr>
                                        <p:cTn id="286" dur="4000"/>
                                        <p:tgtEl>
                                          <p:spTgt spid="29"/>
                                        </p:tgtEl>
                                      </p:cBhvr>
                                    </p:animEffect>
                                  </p:childTnLst>
                                </p:cTn>
                              </p:par>
                              <p:par>
                                <p:cTn id="287" presetID="2" presetClass="exit" presetSubtype="2" fill="hold" grpId="2" nodeType="withEffect">
                                  <p:stCondLst>
                                    <p:cond delay="0"/>
                                  </p:stCondLst>
                                  <p:childTnLst>
                                    <p:anim calcmode="lin" valueType="num">
                                      <p:cBhvr additive="base">
                                        <p:cTn id="288" dur="3000"/>
                                        <p:tgtEl>
                                          <p:spTgt spid="29"/>
                                        </p:tgtEl>
                                        <p:attrNameLst>
                                          <p:attrName>ppt_x</p:attrName>
                                        </p:attrNameLst>
                                      </p:cBhvr>
                                      <p:tavLst>
                                        <p:tav tm="0">
                                          <p:val>
                                            <p:strVal val="ppt_x"/>
                                          </p:val>
                                        </p:tav>
                                        <p:tav tm="100000">
                                          <p:val>
                                            <p:strVal val="1+ppt_w/2"/>
                                          </p:val>
                                        </p:tav>
                                      </p:tavLst>
                                    </p:anim>
                                    <p:anim calcmode="lin" valueType="num">
                                      <p:cBhvr additive="base">
                                        <p:cTn id="289" dur="3000"/>
                                        <p:tgtEl>
                                          <p:spTgt spid="29"/>
                                        </p:tgtEl>
                                        <p:attrNameLst>
                                          <p:attrName>ppt_y</p:attrName>
                                        </p:attrNameLst>
                                      </p:cBhvr>
                                      <p:tavLst>
                                        <p:tav tm="0">
                                          <p:val>
                                            <p:strVal val="ppt_y"/>
                                          </p:val>
                                        </p:tav>
                                        <p:tav tm="100000">
                                          <p:val>
                                            <p:strVal val="ppt_y"/>
                                          </p:val>
                                        </p:tav>
                                      </p:tavLst>
                                    </p:anim>
                                    <p:set>
                                      <p:cBhvr>
                                        <p:cTn id="290" dur="1" fill="hold">
                                          <p:stCondLst>
                                            <p:cond delay="2999"/>
                                          </p:stCondLst>
                                        </p:cTn>
                                        <p:tgtEl>
                                          <p:spTgt spid="2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28"/>
                                        </p:tgtEl>
                                        <p:attrNameLst>
                                          <p:attrName>style.visibility</p:attrName>
                                        </p:attrNameLst>
                                      </p:cBhvr>
                                      <p:to>
                                        <p:strVal val="visible"/>
                                      </p:to>
                                    </p:set>
                                    <p:anim calcmode="lin" valueType="num">
                                      <p:cBhvr additive="base">
                                        <p:cTn id="293" dur="3000" fill="hold"/>
                                        <p:tgtEl>
                                          <p:spTgt spid="28"/>
                                        </p:tgtEl>
                                        <p:attrNameLst>
                                          <p:attrName>ppt_x</p:attrName>
                                        </p:attrNameLst>
                                      </p:cBhvr>
                                      <p:tavLst>
                                        <p:tav tm="0">
                                          <p:val>
                                            <p:strVal val="1+#ppt_w/2"/>
                                          </p:val>
                                        </p:tav>
                                        <p:tav tm="100000">
                                          <p:val>
                                            <p:strVal val="#ppt_x"/>
                                          </p:val>
                                        </p:tav>
                                      </p:tavLst>
                                    </p:anim>
                                    <p:anim calcmode="lin" valueType="num">
                                      <p:cBhvr additive="base">
                                        <p:cTn id="294" dur="3000" fill="hold"/>
                                        <p:tgtEl>
                                          <p:spTgt spid="2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28"/>
                                        </p:tgtEl>
                                        <p:attrNameLst>
                                          <p:attrName>style.visibility</p:attrName>
                                        </p:attrNameLst>
                                      </p:cBhvr>
                                      <p:to>
                                        <p:strVal val="visible"/>
                                      </p:to>
                                    </p:set>
                                    <p:animEffect transition="in" filter="blinds(vertical)">
                                      <p:cBhvr>
                                        <p:cTn id="297" dur="4000"/>
                                        <p:tgtEl>
                                          <p:spTgt spid="28"/>
                                        </p:tgtEl>
                                      </p:cBhvr>
                                    </p:animEffect>
                                  </p:childTnLst>
                                </p:cTn>
                              </p:par>
                              <p:par>
                                <p:cTn id="298" presetID="2" presetClass="exit" presetSubtype="2" fill="hold" grpId="2" nodeType="withEffect">
                                  <p:stCondLst>
                                    <p:cond delay="0"/>
                                  </p:stCondLst>
                                  <p:childTnLst>
                                    <p:anim calcmode="lin" valueType="num">
                                      <p:cBhvr additive="base">
                                        <p:cTn id="299" dur="3000"/>
                                        <p:tgtEl>
                                          <p:spTgt spid="28"/>
                                        </p:tgtEl>
                                        <p:attrNameLst>
                                          <p:attrName>ppt_x</p:attrName>
                                        </p:attrNameLst>
                                      </p:cBhvr>
                                      <p:tavLst>
                                        <p:tav tm="0">
                                          <p:val>
                                            <p:strVal val="ppt_x"/>
                                          </p:val>
                                        </p:tav>
                                        <p:tav tm="100000">
                                          <p:val>
                                            <p:strVal val="1+ppt_w/2"/>
                                          </p:val>
                                        </p:tav>
                                      </p:tavLst>
                                    </p:anim>
                                    <p:anim calcmode="lin" valueType="num">
                                      <p:cBhvr additive="base">
                                        <p:cTn id="300" dur="3000"/>
                                        <p:tgtEl>
                                          <p:spTgt spid="28"/>
                                        </p:tgtEl>
                                        <p:attrNameLst>
                                          <p:attrName>ppt_y</p:attrName>
                                        </p:attrNameLst>
                                      </p:cBhvr>
                                      <p:tavLst>
                                        <p:tav tm="0">
                                          <p:val>
                                            <p:strVal val="ppt_y"/>
                                          </p:val>
                                        </p:tav>
                                        <p:tav tm="100000">
                                          <p:val>
                                            <p:strVal val="ppt_y"/>
                                          </p:val>
                                        </p:tav>
                                      </p:tavLst>
                                    </p:anim>
                                    <p:set>
                                      <p:cBhvr>
                                        <p:cTn id="301" dur="1" fill="hold">
                                          <p:stCondLst>
                                            <p:cond delay="2999"/>
                                          </p:stCondLst>
                                        </p:cTn>
                                        <p:tgtEl>
                                          <p:spTgt spid="2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27"/>
                                        </p:tgtEl>
                                        <p:attrNameLst>
                                          <p:attrName>style.visibility</p:attrName>
                                        </p:attrNameLst>
                                      </p:cBhvr>
                                      <p:to>
                                        <p:strVal val="visible"/>
                                      </p:to>
                                    </p:set>
                                    <p:anim calcmode="lin" valueType="num">
                                      <p:cBhvr additive="base">
                                        <p:cTn id="304" dur="3000" fill="hold"/>
                                        <p:tgtEl>
                                          <p:spTgt spid="27"/>
                                        </p:tgtEl>
                                        <p:attrNameLst>
                                          <p:attrName>ppt_x</p:attrName>
                                        </p:attrNameLst>
                                      </p:cBhvr>
                                      <p:tavLst>
                                        <p:tav tm="0">
                                          <p:val>
                                            <p:strVal val="1+#ppt_w/2"/>
                                          </p:val>
                                        </p:tav>
                                        <p:tav tm="100000">
                                          <p:val>
                                            <p:strVal val="#ppt_x"/>
                                          </p:val>
                                        </p:tav>
                                      </p:tavLst>
                                    </p:anim>
                                    <p:anim calcmode="lin" valueType="num">
                                      <p:cBhvr additive="base">
                                        <p:cTn id="305" dur="3000" fill="hold"/>
                                        <p:tgtEl>
                                          <p:spTgt spid="2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27"/>
                                        </p:tgtEl>
                                        <p:attrNameLst>
                                          <p:attrName>style.visibility</p:attrName>
                                        </p:attrNameLst>
                                      </p:cBhvr>
                                      <p:to>
                                        <p:strVal val="visible"/>
                                      </p:to>
                                    </p:set>
                                    <p:animEffect transition="in" filter="blinds(vertical)">
                                      <p:cBhvr>
                                        <p:cTn id="308" dur="4000"/>
                                        <p:tgtEl>
                                          <p:spTgt spid="27"/>
                                        </p:tgtEl>
                                      </p:cBhvr>
                                    </p:animEffect>
                                  </p:childTnLst>
                                </p:cTn>
                              </p:par>
                              <p:par>
                                <p:cTn id="309" presetID="2" presetClass="exit" presetSubtype="2" fill="hold" grpId="2" nodeType="withEffect">
                                  <p:stCondLst>
                                    <p:cond delay="0"/>
                                  </p:stCondLst>
                                  <p:childTnLst>
                                    <p:anim calcmode="lin" valueType="num">
                                      <p:cBhvr additive="base">
                                        <p:cTn id="310" dur="3000"/>
                                        <p:tgtEl>
                                          <p:spTgt spid="27"/>
                                        </p:tgtEl>
                                        <p:attrNameLst>
                                          <p:attrName>ppt_x</p:attrName>
                                        </p:attrNameLst>
                                      </p:cBhvr>
                                      <p:tavLst>
                                        <p:tav tm="0">
                                          <p:val>
                                            <p:strVal val="ppt_x"/>
                                          </p:val>
                                        </p:tav>
                                        <p:tav tm="100000">
                                          <p:val>
                                            <p:strVal val="1+ppt_w/2"/>
                                          </p:val>
                                        </p:tav>
                                      </p:tavLst>
                                    </p:anim>
                                    <p:anim calcmode="lin" valueType="num">
                                      <p:cBhvr additive="base">
                                        <p:cTn id="311" dur="3000"/>
                                        <p:tgtEl>
                                          <p:spTgt spid="27"/>
                                        </p:tgtEl>
                                        <p:attrNameLst>
                                          <p:attrName>ppt_y</p:attrName>
                                        </p:attrNameLst>
                                      </p:cBhvr>
                                      <p:tavLst>
                                        <p:tav tm="0">
                                          <p:val>
                                            <p:strVal val="ppt_y"/>
                                          </p:val>
                                        </p:tav>
                                        <p:tav tm="100000">
                                          <p:val>
                                            <p:strVal val="ppt_y"/>
                                          </p:val>
                                        </p:tav>
                                      </p:tavLst>
                                    </p:anim>
                                    <p:set>
                                      <p:cBhvr>
                                        <p:cTn id="312" dur="1" fill="hold">
                                          <p:stCondLst>
                                            <p:cond delay="2999"/>
                                          </p:stCondLst>
                                        </p:cTn>
                                        <p:tgtEl>
                                          <p:spTgt spid="2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26"/>
                                        </p:tgtEl>
                                        <p:attrNameLst>
                                          <p:attrName>style.visibility</p:attrName>
                                        </p:attrNameLst>
                                      </p:cBhvr>
                                      <p:to>
                                        <p:strVal val="visible"/>
                                      </p:to>
                                    </p:set>
                                    <p:anim calcmode="lin" valueType="num">
                                      <p:cBhvr additive="base">
                                        <p:cTn id="315" dur="3000" fill="hold"/>
                                        <p:tgtEl>
                                          <p:spTgt spid="26"/>
                                        </p:tgtEl>
                                        <p:attrNameLst>
                                          <p:attrName>ppt_x</p:attrName>
                                        </p:attrNameLst>
                                      </p:cBhvr>
                                      <p:tavLst>
                                        <p:tav tm="0">
                                          <p:val>
                                            <p:strVal val="1+#ppt_w/2"/>
                                          </p:val>
                                        </p:tav>
                                        <p:tav tm="100000">
                                          <p:val>
                                            <p:strVal val="#ppt_x"/>
                                          </p:val>
                                        </p:tav>
                                      </p:tavLst>
                                    </p:anim>
                                    <p:anim calcmode="lin" valueType="num">
                                      <p:cBhvr additive="base">
                                        <p:cTn id="316" dur="3000" fill="hold"/>
                                        <p:tgtEl>
                                          <p:spTgt spid="2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26"/>
                                        </p:tgtEl>
                                        <p:attrNameLst>
                                          <p:attrName>style.visibility</p:attrName>
                                        </p:attrNameLst>
                                      </p:cBhvr>
                                      <p:to>
                                        <p:strVal val="visible"/>
                                      </p:to>
                                    </p:set>
                                    <p:animEffect transition="in" filter="blinds(vertical)">
                                      <p:cBhvr>
                                        <p:cTn id="319" dur="4000"/>
                                        <p:tgtEl>
                                          <p:spTgt spid="26"/>
                                        </p:tgtEl>
                                      </p:cBhvr>
                                    </p:animEffect>
                                  </p:childTnLst>
                                </p:cTn>
                              </p:par>
                              <p:par>
                                <p:cTn id="320" presetID="2" presetClass="exit" presetSubtype="2" fill="hold" grpId="2" nodeType="withEffect">
                                  <p:stCondLst>
                                    <p:cond delay="0"/>
                                  </p:stCondLst>
                                  <p:childTnLst>
                                    <p:anim calcmode="lin" valueType="num">
                                      <p:cBhvr additive="base">
                                        <p:cTn id="321" dur="3000"/>
                                        <p:tgtEl>
                                          <p:spTgt spid="26"/>
                                        </p:tgtEl>
                                        <p:attrNameLst>
                                          <p:attrName>ppt_x</p:attrName>
                                        </p:attrNameLst>
                                      </p:cBhvr>
                                      <p:tavLst>
                                        <p:tav tm="0">
                                          <p:val>
                                            <p:strVal val="ppt_x"/>
                                          </p:val>
                                        </p:tav>
                                        <p:tav tm="100000">
                                          <p:val>
                                            <p:strVal val="1+ppt_w/2"/>
                                          </p:val>
                                        </p:tav>
                                      </p:tavLst>
                                    </p:anim>
                                    <p:anim calcmode="lin" valueType="num">
                                      <p:cBhvr additive="base">
                                        <p:cTn id="322" dur="3000"/>
                                        <p:tgtEl>
                                          <p:spTgt spid="26"/>
                                        </p:tgtEl>
                                        <p:attrNameLst>
                                          <p:attrName>ppt_y</p:attrName>
                                        </p:attrNameLst>
                                      </p:cBhvr>
                                      <p:tavLst>
                                        <p:tav tm="0">
                                          <p:val>
                                            <p:strVal val="ppt_y"/>
                                          </p:val>
                                        </p:tav>
                                        <p:tav tm="100000">
                                          <p:val>
                                            <p:strVal val="ppt_y"/>
                                          </p:val>
                                        </p:tav>
                                      </p:tavLst>
                                    </p:anim>
                                    <p:set>
                                      <p:cBhvr>
                                        <p:cTn id="323" dur="1" fill="hold">
                                          <p:stCondLst>
                                            <p:cond delay="2999"/>
                                          </p:stCondLst>
                                        </p:cTn>
                                        <p:tgtEl>
                                          <p:spTgt spid="2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additive="base">
                                        <p:cTn id="326" dur="3000" fill="hold"/>
                                        <p:tgtEl>
                                          <p:spTgt spid="24"/>
                                        </p:tgtEl>
                                        <p:attrNameLst>
                                          <p:attrName>ppt_x</p:attrName>
                                        </p:attrNameLst>
                                      </p:cBhvr>
                                      <p:tavLst>
                                        <p:tav tm="0">
                                          <p:val>
                                            <p:strVal val="1+#ppt_w/2"/>
                                          </p:val>
                                        </p:tav>
                                        <p:tav tm="100000">
                                          <p:val>
                                            <p:strVal val="#ppt_x"/>
                                          </p:val>
                                        </p:tav>
                                      </p:tavLst>
                                    </p:anim>
                                    <p:anim calcmode="lin" valueType="num">
                                      <p:cBhvr additive="base">
                                        <p:cTn id="327" dur="3000" fill="hold"/>
                                        <p:tgtEl>
                                          <p:spTgt spid="24"/>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24"/>
                                        </p:tgtEl>
                                        <p:attrNameLst>
                                          <p:attrName>style.visibility</p:attrName>
                                        </p:attrNameLst>
                                      </p:cBhvr>
                                      <p:to>
                                        <p:strVal val="visible"/>
                                      </p:to>
                                    </p:set>
                                    <p:animEffect transition="in" filter="blinds(vertical)">
                                      <p:cBhvr>
                                        <p:cTn id="330" dur="4000"/>
                                        <p:tgtEl>
                                          <p:spTgt spid="24"/>
                                        </p:tgtEl>
                                      </p:cBhvr>
                                    </p:animEffect>
                                  </p:childTnLst>
                                </p:cTn>
                              </p:par>
                              <p:par>
                                <p:cTn id="331" presetID="2" presetClass="exit" presetSubtype="2" fill="hold" grpId="2" nodeType="withEffect">
                                  <p:stCondLst>
                                    <p:cond delay="0"/>
                                  </p:stCondLst>
                                  <p:childTnLst>
                                    <p:anim calcmode="lin" valueType="num">
                                      <p:cBhvr additive="base">
                                        <p:cTn id="332" dur="3000"/>
                                        <p:tgtEl>
                                          <p:spTgt spid="24"/>
                                        </p:tgtEl>
                                        <p:attrNameLst>
                                          <p:attrName>ppt_x</p:attrName>
                                        </p:attrNameLst>
                                      </p:cBhvr>
                                      <p:tavLst>
                                        <p:tav tm="0">
                                          <p:val>
                                            <p:strVal val="ppt_x"/>
                                          </p:val>
                                        </p:tav>
                                        <p:tav tm="100000">
                                          <p:val>
                                            <p:strVal val="1+ppt_w/2"/>
                                          </p:val>
                                        </p:tav>
                                      </p:tavLst>
                                    </p:anim>
                                    <p:anim calcmode="lin" valueType="num">
                                      <p:cBhvr additive="base">
                                        <p:cTn id="333" dur="3000"/>
                                        <p:tgtEl>
                                          <p:spTgt spid="24"/>
                                        </p:tgtEl>
                                        <p:attrNameLst>
                                          <p:attrName>ppt_y</p:attrName>
                                        </p:attrNameLst>
                                      </p:cBhvr>
                                      <p:tavLst>
                                        <p:tav tm="0">
                                          <p:val>
                                            <p:strVal val="ppt_y"/>
                                          </p:val>
                                        </p:tav>
                                        <p:tav tm="100000">
                                          <p:val>
                                            <p:strVal val="ppt_y"/>
                                          </p:val>
                                        </p:tav>
                                      </p:tavLst>
                                    </p:anim>
                                    <p:set>
                                      <p:cBhvr>
                                        <p:cTn id="334" dur="1" fill="hold">
                                          <p:stCondLst>
                                            <p:cond delay="2999"/>
                                          </p:stCondLst>
                                        </p:cTn>
                                        <p:tgtEl>
                                          <p:spTgt spid="24"/>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22"/>
                                        </p:tgtEl>
                                        <p:attrNameLst>
                                          <p:attrName>style.visibility</p:attrName>
                                        </p:attrNameLst>
                                      </p:cBhvr>
                                      <p:to>
                                        <p:strVal val="visible"/>
                                      </p:to>
                                    </p:set>
                                    <p:anim calcmode="lin" valueType="num">
                                      <p:cBhvr additive="base">
                                        <p:cTn id="337" dur="3000" fill="hold"/>
                                        <p:tgtEl>
                                          <p:spTgt spid="22"/>
                                        </p:tgtEl>
                                        <p:attrNameLst>
                                          <p:attrName>ppt_x</p:attrName>
                                        </p:attrNameLst>
                                      </p:cBhvr>
                                      <p:tavLst>
                                        <p:tav tm="0">
                                          <p:val>
                                            <p:strVal val="1+#ppt_w/2"/>
                                          </p:val>
                                        </p:tav>
                                        <p:tav tm="100000">
                                          <p:val>
                                            <p:strVal val="#ppt_x"/>
                                          </p:val>
                                        </p:tav>
                                      </p:tavLst>
                                    </p:anim>
                                    <p:anim calcmode="lin" valueType="num">
                                      <p:cBhvr additive="base">
                                        <p:cTn id="338" dur="3000" fill="hold"/>
                                        <p:tgtEl>
                                          <p:spTgt spid="22"/>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2"/>
                                        </p:tgtEl>
                                        <p:attrNameLst>
                                          <p:attrName>style.visibility</p:attrName>
                                        </p:attrNameLst>
                                      </p:cBhvr>
                                      <p:to>
                                        <p:strVal val="visible"/>
                                      </p:to>
                                    </p:set>
                                    <p:animEffect transition="in" filter="blinds(vertical)">
                                      <p:cBhvr>
                                        <p:cTn id="341" dur="4000"/>
                                        <p:tgtEl>
                                          <p:spTgt spid="22"/>
                                        </p:tgtEl>
                                      </p:cBhvr>
                                    </p:animEffect>
                                  </p:childTnLst>
                                </p:cTn>
                              </p:par>
                              <p:par>
                                <p:cTn id="342" presetID="2" presetClass="exit" presetSubtype="2" fill="hold" grpId="2" nodeType="withEffect">
                                  <p:stCondLst>
                                    <p:cond delay="0"/>
                                  </p:stCondLst>
                                  <p:childTnLst>
                                    <p:anim calcmode="lin" valueType="num">
                                      <p:cBhvr additive="base">
                                        <p:cTn id="343" dur="3000"/>
                                        <p:tgtEl>
                                          <p:spTgt spid="22"/>
                                        </p:tgtEl>
                                        <p:attrNameLst>
                                          <p:attrName>ppt_x</p:attrName>
                                        </p:attrNameLst>
                                      </p:cBhvr>
                                      <p:tavLst>
                                        <p:tav tm="0">
                                          <p:val>
                                            <p:strVal val="ppt_x"/>
                                          </p:val>
                                        </p:tav>
                                        <p:tav tm="100000">
                                          <p:val>
                                            <p:strVal val="1+ppt_w/2"/>
                                          </p:val>
                                        </p:tav>
                                      </p:tavLst>
                                    </p:anim>
                                    <p:anim calcmode="lin" valueType="num">
                                      <p:cBhvr additive="base">
                                        <p:cTn id="344" dur="3000"/>
                                        <p:tgtEl>
                                          <p:spTgt spid="22"/>
                                        </p:tgtEl>
                                        <p:attrNameLst>
                                          <p:attrName>ppt_y</p:attrName>
                                        </p:attrNameLst>
                                      </p:cBhvr>
                                      <p:tavLst>
                                        <p:tav tm="0">
                                          <p:val>
                                            <p:strVal val="ppt_y"/>
                                          </p:val>
                                        </p:tav>
                                        <p:tav tm="100000">
                                          <p:val>
                                            <p:strVal val="ppt_y"/>
                                          </p:val>
                                        </p:tav>
                                      </p:tavLst>
                                    </p:anim>
                                    <p:set>
                                      <p:cBhvr>
                                        <p:cTn id="345" dur="1" fill="hold">
                                          <p:stCondLst>
                                            <p:cond delay="2999"/>
                                          </p:stCondLst>
                                        </p:cTn>
                                        <p:tgtEl>
                                          <p:spTgt spid="22"/>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19"/>
                                        </p:tgtEl>
                                        <p:attrNameLst>
                                          <p:attrName>style.visibility</p:attrName>
                                        </p:attrNameLst>
                                      </p:cBhvr>
                                      <p:to>
                                        <p:strVal val="visible"/>
                                      </p:to>
                                    </p:set>
                                    <p:anim calcmode="lin" valueType="num">
                                      <p:cBhvr additive="base">
                                        <p:cTn id="348" dur="3000" fill="hold"/>
                                        <p:tgtEl>
                                          <p:spTgt spid="19"/>
                                        </p:tgtEl>
                                        <p:attrNameLst>
                                          <p:attrName>ppt_x</p:attrName>
                                        </p:attrNameLst>
                                      </p:cBhvr>
                                      <p:tavLst>
                                        <p:tav tm="0">
                                          <p:val>
                                            <p:strVal val="1+#ppt_w/2"/>
                                          </p:val>
                                        </p:tav>
                                        <p:tav tm="100000">
                                          <p:val>
                                            <p:strVal val="#ppt_x"/>
                                          </p:val>
                                        </p:tav>
                                      </p:tavLst>
                                    </p:anim>
                                    <p:anim calcmode="lin" valueType="num">
                                      <p:cBhvr additive="base">
                                        <p:cTn id="349" dur="3000" fill="hold"/>
                                        <p:tgtEl>
                                          <p:spTgt spid="19"/>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19"/>
                                        </p:tgtEl>
                                        <p:attrNameLst>
                                          <p:attrName>style.visibility</p:attrName>
                                        </p:attrNameLst>
                                      </p:cBhvr>
                                      <p:to>
                                        <p:strVal val="visible"/>
                                      </p:to>
                                    </p:set>
                                    <p:animEffect transition="in" filter="blinds(vertical)">
                                      <p:cBhvr>
                                        <p:cTn id="352" dur="4000"/>
                                        <p:tgtEl>
                                          <p:spTgt spid="19"/>
                                        </p:tgtEl>
                                      </p:cBhvr>
                                    </p:animEffect>
                                  </p:childTnLst>
                                </p:cTn>
                              </p:par>
                              <p:par>
                                <p:cTn id="353" presetID="2" presetClass="exit" presetSubtype="2" fill="hold" grpId="2" nodeType="withEffect">
                                  <p:stCondLst>
                                    <p:cond delay="0"/>
                                  </p:stCondLst>
                                  <p:childTnLst>
                                    <p:anim calcmode="lin" valueType="num">
                                      <p:cBhvr additive="base">
                                        <p:cTn id="354" dur="3000"/>
                                        <p:tgtEl>
                                          <p:spTgt spid="19"/>
                                        </p:tgtEl>
                                        <p:attrNameLst>
                                          <p:attrName>ppt_x</p:attrName>
                                        </p:attrNameLst>
                                      </p:cBhvr>
                                      <p:tavLst>
                                        <p:tav tm="0">
                                          <p:val>
                                            <p:strVal val="ppt_x"/>
                                          </p:val>
                                        </p:tav>
                                        <p:tav tm="100000">
                                          <p:val>
                                            <p:strVal val="1+ppt_w/2"/>
                                          </p:val>
                                        </p:tav>
                                      </p:tavLst>
                                    </p:anim>
                                    <p:anim calcmode="lin" valueType="num">
                                      <p:cBhvr additive="base">
                                        <p:cTn id="355" dur="3000"/>
                                        <p:tgtEl>
                                          <p:spTgt spid="19"/>
                                        </p:tgtEl>
                                        <p:attrNameLst>
                                          <p:attrName>ppt_y</p:attrName>
                                        </p:attrNameLst>
                                      </p:cBhvr>
                                      <p:tavLst>
                                        <p:tav tm="0">
                                          <p:val>
                                            <p:strVal val="ppt_y"/>
                                          </p:val>
                                        </p:tav>
                                        <p:tav tm="100000">
                                          <p:val>
                                            <p:strVal val="ppt_y"/>
                                          </p:val>
                                        </p:tav>
                                      </p:tavLst>
                                    </p:anim>
                                    <p:set>
                                      <p:cBhvr>
                                        <p:cTn id="356" dur="1" fill="hold">
                                          <p:stCondLst>
                                            <p:cond delay="2999"/>
                                          </p:stCondLst>
                                        </p:cTn>
                                        <p:tgtEl>
                                          <p:spTgt spid="19"/>
                                        </p:tgtEl>
                                        <p:attrNameLst>
                                          <p:attrName>style.visibility</p:attrName>
                                        </p:attrNameLst>
                                      </p:cBhvr>
                                      <p:to>
                                        <p:strVal val="hidden"/>
                                      </p:to>
                                    </p:set>
                                  </p:childTnLst>
                                </p:cTn>
                              </p:par>
                              <p:par>
                                <p:cTn id="357" presetID="8" presetClass="entr" presetSubtype="32" fill="hold" nodeType="withEffect">
                                  <p:stCondLst>
                                    <p:cond delay="250"/>
                                  </p:stCondLst>
                                  <p:childTnLst>
                                    <p:set>
                                      <p:cBhvr>
                                        <p:cTn id="358" dur="1" fill="hold">
                                          <p:stCondLst>
                                            <p:cond delay="0"/>
                                          </p:stCondLst>
                                        </p:cTn>
                                        <p:tgtEl>
                                          <p:spTgt spid="42"/>
                                        </p:tgtEl>
                                        <p:attrNameLst>
                                          <p:attrName>style.visibility</p:attrName>
                                        </p:attrNameLst>
                                      </p:cBhvr>
                                      <p:to>
                                        <p:strVal val="visible"/>
                                      </p:to>
                                    </p:set>
                                    <p:animEffect transition="in" filter="diamond(out)">
                                      <p:cBhvr>
                                        <p:cTn id="359" dur="2750"/>
                                        <p:tgtEl>
                                          <p:spTgt spid="42"/>
                                        </p:tgtEl>
                                      </p:cBhvr>
                                    </p:animEffect>
                                  </p:childTnLst>
                                </p:cTn>
                              </p:par>
                              <p:par>
                                <p:cTn id="360" presetID="17" presetClass="entr" presetSubtype="10" fill="hold" nodeType="withEffect">
                                  <p:stCondLst>
                                    <p:cond delay="250"/>
                                  </p:stCondLst>
                                  <p:childTnLst>
                                    <p:set>
                                      <p:cBhvr>
                                        <p:cTn id="361" dur="1" fill="hold">
                                          <p:stCondLst>
                                            <p:cond delay="0"/>
                                          </p:stCondLst>
                                        </p:cTn>
                                        <p:tgtEl>
                                          <p:spTgt spid="42"/>
                                        </p:tgtEl>
                                        <p:attrNameLst>
                                          <p:attrName>style.visibility</p:attrName>
                                        </p:attrNameLst>
                                      </p:cBhvr>
                                      <p:to>
                                        <p:strVal val="visible"/>
                                      </p:to>
                                    </p:set>
                                    <p:anim calcmode="lin" valueType="num">
                                      <p:cBhvr>
                                        <p:cTn id="362" dur="2750" fill="hold"/>
                                        <p:tgtEl>
                                          <p:spTgt spid="42"/>
                                        </p:tgtEl>
                                        <p:attrNameLst>
                                          <p:attrName>ppt_w</p:attrName>
                                        </p:attrNameLst>
                                      </p:cBhvr>
                                      <p:tavLst>
                                        <p:tav tm="0">
                                          <p:val>
                                            <p:fltVal val="0"/>
                                          </p:val>
                                        </p:tav>
                                        <p:tav tm="100000">
                                          <p:val>
                                            <p:strVal val="#ppt_w"/>
                                          </p:val>
                                        </p:tav>
                                      </p:tavLst>
                                    </p:anim>
                                    <p:anim calcmode="lin" valueType="num">
                                      <p:cBhvr>
                                        <p:cTn id="363" dur="2750" fill="hold"/>
                                        <p:tgtEl>
                                          <p:spTgt spid="42"/>
                                        </p:tgtEl>
                                        <p:attrNameLst>
                                          <p:attrName>ppt_h</p:attrName>
                                        </p:attrNameLst>
                                      </p:cBhvr>
                                      <p:tavLst>
                                        <p:tav tm="0">
                                          <p:val>
                                            <p:strVal val="#ppt_h"/>
                                          </p:val>
                                        </p:tav>
                                        <p:tav tm="100000">
                                          <p:val>
                                            <p:strVal val="#ppt_h"/>
                                          </p:val>
                                        </p:tav>
                                      </p:tavLst>
                                    </p:anim>
                                  </p:childTnLst>
                                </p:cTn>
                              </p:par>
                              <p:par>
                                <p:cTn id="364" presetID="9" presetClass="emph" presetSubtype="0" grpId="0" nodeType="withEffect">
                                  <p:stCondLst>
                                    <p:cond delay="0"/>
                                  </p:stCondLst>
                                  <p:childTnLst>
                                    <p:set>
                                      <p:cBhvr rctx="PPT">
                                        <p:cTn id="365" dur="indefinite"/>
                                        <p:tgtEl>
                                          <p:spTgt spid="41"/>
                                        </p:tgtEl>
                                        <p:attrNameLst>
                                          <p:attrName>style.opacity</p:attrName>
                                        </p:attrNameLst>
                                      </p:cBhvr>
                                      <p:to>
                                        <p:strVal val="0"/>
                                      </p:to>
                                    </p:set>
                                    <p:animEffect filter="image" prLst="opacity: 0">
                                      <p:cBhvr rctx="IE">
                                        <p:cTn id="366"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4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0" y="0"/>
            <a:ext cx="9170370" cy="5133104"/>
            <a:chOff x="0" y="0"/>
            <a:chExt cx="9170370" cy="5133104"/>
          </a:xfrm>
        </p:grpSpPr>
        <p:sp>
          <p:nvSpPr>
            <p:cNvPr id="63" name="62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1" name="60 Imagen" descr="Diapositiva41"/>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96629" r="-1"/>
          <a:stretch/>
        </p:blipFill>
        <p:spPr>
          <a:xfrm>
            <a:off x="-9168862" y="2286"/>
            <a:ext cx="18337723" cy="5141214"/>
          </a:xfrm>
          <a:prstGeom prst="rect">
            <a:avLst/>
          </a:prstGeom>
          <a:noFill/>
          <a:ln>
            <a:noFill/>
          </a:ln>
        </p:spPr>
      </p:pic>
      <p:sp>
        <p:nvSpPr>
          <p:cNvPr id="2" name="1 Rectángulo"/>
          <p:cNvSpPr/>
          <p:nvPr/>
        </p:nvSpPr>
        <p:spPr>
          <a:xfrm rot="3731330">
            <a:off x="-343155" y="22886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3731330">
            <a:off x="499237" y="21384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3731330">
            <a:off x="1435341"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3731330">
            <a:off x="2321141" y="22886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3731330">
            <a:off x="3163533" y="21384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3731330">
            <a:off x="4099637"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3731330">
            <a:off x="5035741" y="23488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3731330">
            <a:off x="5921541" y="23938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3731330">
            <a:off x="6763933" y="22436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3731330">
            <a:off x="7700037" y="23488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3731330">
            <a:off x="-346785" y="113391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3731330">
            <a:off x="495607" y="111888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3731330">
            <a:off x="1431711"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3731330">
            <a:off x="2317511" y="1133911"/>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3731330">
            <a:off x="3159903" y="111888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731330">
            <a:off x="4096007"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731330">
            <a:off x="5032111" y="113992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731330">
            <a:off x="5917911" y="11444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3731330">
            <a:off x="8532392" y="28096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731330">
            <a:off x="6760303" y="1129406"/>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731330">
            <a:off x="7696407" y="113992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731330">
            <a:off x="-360213" y="195705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3731330">
            <a:off x="482179" y="19420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3731330">
            <a:off x="1418283"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3731330">
            <a:off x="2304083" y="195705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3731330">
            <a:off x="3146475" y="194203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3731330">
            <a:off x="4082579"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3731330">
            <a:off x="5018683" y="196307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3731330">
            <a:off x="5904483" y="196757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3731330">
            <a:off x="8528762" y="118601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3731330">
            <a:off x="6746875" y="195255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3731330">
            <a:off x="7682979" y="196307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3731330">
            <a:off x="-363843" y="286210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3731330">
            <a:off x="478549" y="284707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3731330">
            <a:off x="1414653"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3731330">
            <a:off x="2300453" y="286210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3731330">
            <a:off x="3142845" y="284707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3731330">
            <a:off x="4078949"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3731330">
            <a:off x="5015053" y="286811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3731330">
            <a:off x="5900853" y="287262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3731330">
            <a:off x="8515334" y="2009157"/>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3731330">
            <a:off x="6743245" y="2857598"/>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3731330">
            <a:off x="7679349" y="286811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3731330">
            <a:off x="-346454" y="367254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3731330">
            <a:off x="495938" y="365752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3731330">
            <a:off x="1432042"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3731330">
            <a:off x="2317842" y="3672549"/>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3731330">
            <a:off x="8511704" y="2914202"/>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3731330">
            <a:off x="3160234" y="3657523"/>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3731330">
            <a:off x="4096338"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3731330">
            <a:off x="5032442" y="3678565"/>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3731330">
            <a:off x="5918242" y="3683070"/>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3731330">
            <a:off x="6760634" y="3668044"/>
            <a:ext cx="1208317"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3731330">
            <a:off x="7696738" y="3678565"/>
            <a:ext cx="1208318"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3731330">
            <a:off x="8529093" y="3724648"/>
            <a:ext cx="1208318" cy="1269041"/>
          </a:xfrm>
          <a:prstGeom prst="rect">
            <a:avLst/>
          </a:prstGeom>
          <a:gradFill>
            <a:gsLst>
              <a:gs pos="20000">
                <a:srgbClr val="4CAD03"/>
              </a:gs>
              <a:gs pos="0">
                <a:srgbClr val="FFFF00">
                  <a:lumMod val="79000"/>
                  <a:lumOff val="21000"/>
                </a:srgbClr>
              </a:gs>
              <a:gs pos="15000">
                <a:srgbClr val="FFC000">
                  <a:alpha val="85000"/>
                </a:srgbClr>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972616" y="0"/>
            <a:ext cx="11089232" cy="5308054"/>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59252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750" fill="hold"/>
                                        <p:tgtEl>
                                          <p:spTgt spid="11"/>
                                        </p:tgtEl>
                                        <p:attrNameLst>
                                          <p:attrName>ppt_x</p:attrName>
                                        </p:attrNameLst>
                                      </p:cBhvr>
                                      <p:tavLst>
                                        <p:tav tm="0">
                                          <p:val>
                                            <p:strVal val="1+#ppt_w/2"/>
                                          </p:val>
                                        </p:tav>
                                        <p:tav tm="100000">
                                          <p:val>
                                            <p:strVal val="#ppt_x"/>
                                          </p:val>
                                        </p:tav>
                                      </p:tavLst>
                                    </p:anim>
                                    <p:anim calcmode="lin" valueType="num">
                                      <p:cBhvr additive="base">
                                        <p:cTn id="8" dur="2750" fill="hold"/>
                                        <p:tgtEl>
                                          <p:spTgt spid="11"/>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750" fill="hold"/>
                                        <p:tgtEl>
                                          <p:spTgt spid="11"/>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2750"/>
                                        <p:tgtEl>
                                          <p:spTgt spid="11"/>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2750" fill="hold"/>
                                        <p:tgtEl>
                                          <p:spTgt spid="10"/>
                                        </p:tgtEl>
                                        <p:attrNameLst>
                                          <p:attrName>ppt_x</p:attrName>
                                        </p:attrNameLst>
                                      </p:cBhvr>
                                      <p:tavLst>
                                        <p:tav tm="0">
                                          <p:val>
                                            <p:strVal val="1+#ppt_w/2"/>
                                          </p:val>
                                        </p:tav>
                                        <p:tav tm="100000">
                                          <p:val>
                                            <p:strVal val="#ppt_x"/>
                                          </p:val>
                                        </p:tav>
                                      </p:tavLst>
                                    </p:anim>
                                    <p:anim calcmode="lin" valueType="num">
                                      <p:cBhvr additive="base">
                                        <p:cTn id="17" dur="2750" fill="hold"/>
                                        <p:tgtEl>
                                          <p:spTgt spid="10"/>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750" fill="hold"/>
                                        <p:tgtEl>
                                          <p:spTgt spid="10"/>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horizontal)">
                                      <p:cBhvr>
                                        <p:cTn id="22" dur="2750"/>
                                        <p:tgtEl>
                                          <p:spTgt spid="10"/>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2750" fill="hold"/>
                                        <p:tgtEl>
                                          <p:spTgt spid="9"/>
                                        </p:tgtEl>
                                        <p:attrNameLst>
                                          <p:attrName>ppt_x</p:attrName>
                                        </p:attrNameLst>
                                      </p:cBhvr>
                                      <p:tavLst>
                                        <p:tav tm="0">
                                          <p:val>
                                            <p:strVal val="1+#ppt_w/2"/>
                                          </p:val>
                                        </p:tav>
                                        <p:tav tm="100000">
                                          <p:val>
                                            <p:strVal val="#ppt_x"/>
                                          </p:val>
                                        </p:tav>
                                      </p:tavLst>
                                    </p:anim>
                                    <p:anim calcmode="lin" valueType="num">
                                      <p:cBhvr additive="base">
                                        <p:cTn id="26" dur="2750" fill="hold"/>
                                        <p:tgtEl>
                                          <p:spTgt spid="9"/>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750" fill="hold"/>
                                        <p:tgtEl>
                                          <p:spTgt spid="9"/>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linds(horizontal)">
                                      <p:cBhvr>
                                        <p:cTn id="31" dur="2750"/>
                                        <p:tgtEl>
                                          <p:spTgt spid="9"/>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2750" fill="hold"/>
                                        <p:tgtEl>
                                          <p:spTgt spid="8"/>
                                        </p:tgtEl>
                                        <p:attrNameLst>
                                          <p:attrName>ppt_x</p:attrName>
                                        </p:attrNameLst>
                                      </p:cBhvr>
                                      <p:tavLst>
                                        <p:tav tm="0">
                                          <p:val>
                                            <p:strVal val="1+#ppt_w/2"/>
                                          </p:val>
                                        </p:tav>
                                        <p:tav tm="100000">
                                          <p:val>
                                            <p:strVal val="#ppt_x"/>
                                          </p:val>
                                        </p:tav>
                                      </p:tavLst>
                                    </p:anim>
                                    <p:anim calcmode="lin" valueType="num">
                                      <p:cBhvr additive="base">
                                        <p:cTn id="35" dur="2750" fill="hold"/>
                                        <p:tgtEl>
                                          <p:spTgt spid="8"/>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750" fill="hold"/>
                                        <p:tgtEl>
                                          <p:spTgt spid="8"/>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linds(horizontal)">
                                      <p:cBhvr>
                                        <p:cTn id="40" dur="2750"/>
                                        <p:tgtEl>
                                          <p:spTgt spid="8"/>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750" fill="hold"/>
                                        <p:tgtEl>
                                          <p:spTgt spid="7"/>
                                        </p:tgtEl>
                                        <p:attrNameLst>
                                          <p:attrName>ppt_x</p:attrName>
                                        </p:attrNameLst>
                                      </p:cBhvr>
                                      <p:tavLst>
                                        <p:tav tm="0">
                                          <p:val>
                                            <p:strVal val="1+#ppt_w/2"/>
                                          </p:val>
                                        </p:tav>
                                        <p:tav tm="100000">
                                          <p:val>
                                            <p:strVal val="#ppt_x"/>
                                          </p:val>
                                        </p:tav>
                                      </p:tavLst>
                                    </p:anim>
                                    <p:anim calcmode="lin" valueType="num">
                                      <p:cBhvr additive="base">
                                        <p:cTn id="44" dur="2750" fill="hold"/>
                                        <p:tgtEl>
                                          <p:spTgt spid="7"/>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750" fill="hold"/>
                                        <p:tgtEl>
                                          <p:spTgt spid="7"/>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blinds(horizontal)">
                                      <p:cBhvr>
                                        <p:cTn id="49" dur="2750"/>
                                        <p:tgtEl>
                                          <p:spTgt spid="7"/>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750" fill="hold"/>
                                        <p:tgtEl>
                                          <p:spTgt spid="6"/>
                                        </p:tgtEl>
                                        <p:attrNameLst>
                                          <p:attrName>ppt_x</p:attrName>
                                        </p:attrNameLst>
                                      </p:cBhvr>
                                      <p:tavLst>
                                        <p:tav tm="0">
                                          <p:val>
                                            <p:strVal val="1+#ppt_w/2"/>
                                          </p:val>
                                        </p:tav>
                                        <p:tav tm="100000">
                                          <p:val>
                                            <p:strVal val="#ppt_x"/>
                                          </p:val>
                                        </p:tav>
                                      </p:tavLst>
                                    </p:anim>
                                    <p:anim calcmode="lin" valueType="num">
                                      <p:cBhvr additive="base">
                                        <p:cTn id="53" dur="2750" fill="hold"/>
                                        <p:tgtEl>
                                          <p:spTgt spid="6"/>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750" fill="hold"/>
                                        <p:tgtEl>
                                          <p:spTgt spid="6"/>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horizontal)">
                                      <p:cBhvr>
                                        <p:cTn id="58" dur="2750"/>
                                        <p:tgtEl>
                                          <p:spTgt spid="6"/>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2750" fill="hold"/>
                                        <p:tgtEl>
                                          <p:spTgt spid="5"/>
                                        </p:tgtEl>
                                        <p:attrNameLst>
                                          <p:attrName>ppt_x</p:attrName>
                                        </p:attrNameLst>
                                      </p:cBhvr>
                                      <p:tavLst>
                                        <p:tav tm="0">
                                          <p:val>
                                            <p:strVal val="1+#ppt_w/2"/>
                                          </p:val>
                                        </p:tav>
                                        <p:tav tm="100000">
                                          <p:val>
                                            <p:strVal val="#ppt_x"/>
                                          </p:val>
                                        </p:tav>
                                      </p:tavLst>
                                    </p:anim>
                                    <p:anim calcmode="lin" valueType="num">
                                      <p:cBhvr additive="base">
                                        <p:cTn id="62" dur="2750" fill="hold"/>
                                        <p:tgtEl>
                                          <p:spTgt spid="5"/>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750" fill="hold"/>
                                        <p:tgtEl>
                                          <p:spTgt spid="5"/>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blinds(horizontal)">
                                      <p:cBhvr>
                                        <p:cTn id="67" dur="2750"/>
                                        <p:tgtEl>
                                          <p:spTgt spid="5"/>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2750" fill="hold"/>
                                        <p:tgtEl>
                                          <p:spTgt spid="3"/>
                                        </p:tgtEl>
                                        <p:attrNameLst>
                                          <p:attrName>ppt_x</p:attrName>
                                        </p:attrNameLst>
                                      </p:cBhvr>
                                      <p:tavLst>
                                        <p:tav tm="0">
                                          <p:val>
                                            <p:strVal val="1+#ppt_w/2"/>
                                          </p:val>
                                        </p:tav>
                                        <p:tav tm="100000">
                                          <p:val>
                                            <p:strVal val="#ppt_x"/>
                                          </p:val>
                                        </p:tav>
                                      </p:tavLst>
                                    </p:anim>
                                    <p:anim calcmode="lin" valueType="num">
                                      <p:cBhvr additive="base">
                                        <p:cTn id="71" dur="2750" fill="hold"/>
                                        <p:tgtEl>
                                          <p:spTgt spid="3"/>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750" fill="hold"/>
                                        <p:tgtEl>
                                          <p:spTgt spid="3"/>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3"/>
                                        </p:tgtEl>
                                        <p:attrNameLst>
                                          <p:attrName>style.visibility</p:attrName>
                                        </p:attrNameLst>
                                      </p:cBhvr>
                                      <p:to>
                                        <p:strVal val="visible"/>
                                      </p:to>
                                    </p:set>
                                    <p:animEffect transition="in" filter="blinds(horizontal)">
                                      <p:cBhvr>
                                        <p:cTn id="76" dur="2750"/>
                                        <p:tgtEl>
                                          <p:spTgt spid="3"/>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2750" fill="hold"/>
                                        <p:tgtEl>
                                          <p:spTgt spid="2"/>
                                        </p:tgtEl>
                                        <p:attrNameLst>
                                          <p:attrName>ppt_x</p:attrName>
                                        </p:attrNameLst>
                                      </p:cBhvr>
                                      <p:tavLst>
                                        <p:tav tm="0">
                                          <p:val>
                                            <p:strVal val="1+#ppt_w/2"/>
                                          </p:val>
                                        </p:tav>
                                        <p:tav tm="100000">
                                          <p:val>
                                            <p:strVal val="#ppt_x"/>
                                          </p:val>
                                        </p:tav>
                                      </p:tavLst>
                                    </p:anim>
                                    <p:anim calcmode="lin" valueType="num">
                                      <p:cBhvr additive="base">
                                        <p:cTn id="80" dur="2750" fill="hold"/>
                                        <p:tgtEl>
                                          <p:spTgt spid="2"/>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750" fill="hold"/>
                                        <p:tgtEl>
                                          <p:spTgt spid="2"/>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2"/>
                                        </p:tgtEl>
                                        <p:attrNameLst>
                                          <p:attrName>style.visibility</p:attrName>
                                        </p:attrNameLst>
                                      </p:cBhvr>
                                      <p:to>
                                        <p:strVal val="visible"/>
                                      </p:to>
                                    </p:set>
                                    <p:animEffect transition="in" filter="blinds(horizontal)">
                                      <p:cBhvr>
                                        <p:cTn id="85" dur="2750"/>
                                        <p:tgtEl>
                                          <p:spTgt spid="2"/>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2750" fill="hold"/>
                                        <p:tgtEl>
                                          <p:spTgt spid="4"/>
                                        </p:tgtEl>
                                        <p:attrNameLst>
                                          <p:attrName>ppt_x</p:attrName>
                                        </p:attrNameLst>
                                      </p:cBhvr>
                                      <p:tavLst>
                                        <p:tav tm="0">
                                          <p:val>
                                            <p:strVal val="1+#ppt_w/2"/>
                                          </p:val>
                                        </p:tav>
                                        <p:tav tm="100000">
                                          <p:val>
                                            <p:strVal val="#ppt_x"/>
                                          </p:val>
                                        </p:tav>
                                      </p:tavLst>
                                    </p:anim>
                                    <p:anim calcmode="lin" valueType="num">
                                      <p:cBhvr additive="base">
                                        <p:cTn id="89" dur="2750" fill="hold"/>
                                        <p:tgtEl>
                                          <p:spTgt spid="4"/>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750" fill="hold"/>
                                        <p:tgtEl>
                                          <p:spTgt spid="4"/>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blinds(horizontal)">
                                      <p:cBhvr>
                                        <p:cTn id="94" dur="2750"/>
                                        <p:tgtEl>
                                          <p:spTgt spid="4"/>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55"/>
                                        </p:tgtEl>
                                        <p:attrNameLst>
                                          <p:attrName>style.visibility</p:attrName>
                                        </p:attrNameLst>
                                      </p:cBhvr>
                                      <p:to>
                                        <p:strVal val="visible"/>
                                      </p:to>
                                    </p:set>
                                    <p:anim calcmode="lin" valueType="num">
                                      <p:cBhvr additive="base">
                                        <p:cTn id="97" dur="2750" fill="hold"/>
                                        <p:tgtEl>
                                          <p:spTgt spid="55"/>
                                        </p:tgtEl>
                                        <p:attrNameLst>
                                          <p:attrName>ppt_x</p:attrName>
                                        </p:attrNameLst>
                                      </p:cBhvr>
                                      <p:tavLst>
                                        <p:tav tm="0">
                                          <p:val>
                                            <p:strVal val="1+#ppt_w/2"/>
                                          </p:val>
                                        </p:tav>
                                        <p:tav tm="100000">
                                          <p:val>
                                            <p:strVal val="#ppt_x"/>
                                          </p:val>
                                        </p:tav>
                                      </p:tavLst>
                                    </p:anim>
                                    <p:anim calcmode="lin" valueType="num">
                                      <p:cBhvr additive="base">
                                        <p:cTn id="98" dur="2750" fill="hold"/>
                                        <p:tgtEl>
                                          <p:spTgt spid="55"/>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750" fill="hold"/>
                                        <p:tgtEl>
                                          <p:spTgt spid="55"/>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horizontal)">
                                      <p:cBhvr>
                                        <p:cTn id="103" dur="2750"/>
                                        <p:tgtEl>
                                          <p:spTgt spid="55"/>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31"/>
                                        </p:tgtEl>
                                        <p:attrNameLst>
                                          <p:attrName>style.visibility</p:attrName>
                                        </p:attrNameLst>
                                      </p:cBhvr>
                                      <p:to>
                                        <p:strVal val="visible"/>
                                      </p:to>
                                    </p:set>
                                    <p:anim calcmode="lin" valueType="num">
                                      <p:cBhvr additive="base">
                                        <p:cTn id="106" dur="2750" fill="hold"/>
                                        <p:tgtEl>
                                          <p:spTgt spid="31"/>
                                        </p:tgtEl>
                                        <p:attrNameLst>
                                          <p:attrName>ppt_x</p:attrName>
                                        </p:attrNameLst>
                                      </p:cBhvr>
                                      <p:tavLst>
                                        <p:tav tm="0">
                                          <p:val>
                                            <p:strVal val="1+#ppt_w/2"/>
                                          </p:val>
                                        </p:tav>
                                        <p:tav tm="100000">
                                          <p:val>
                                            <p:strVal val="#ppt_x"/>
                                          </p:val>
                                        </p:tav>
                                      </p:tavLst>
                                    </p:anim>
                                    <p:anim calcmode="lin" valueType="num">
                                      <p:cBhvr additive="base">
                                        <p:cTn id="107" dur="2750" fill="hold"/>
                                        <p:tgtEl>
                                          <p:spTgt spid="31"/>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750" fill="hold"/>
                                        <p:tgtEl>
                                          <p:spTgt spid="31"/>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blinds(horizontal)">
                                      <p:cBhvr>
                                        <p:cTn id="112" dur="2750"/>
                                        <p:tgtEl>
                                          <p:spTgt spid="31"/>
                                        </p:tgtEl>
                                      </p:cBhvr>
                                    </p:animEffect>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750" fill="hold"/>
                                        <p:tgtEl>
                                          <p:spTgt spid="30"/>
                                        </p:tgtEl>
                                        <p:attrNameLst>
                                          <p:attrName>ppt_x</p:attrName>
                                        </p:attrNameLst>
                                      </p:cBhvr>
                                      <p:tavLst>
                                        <p:tav tm="0">
                                          <p:val>
                                            <p:strVal val="1+#ppt_w/2"/>
                                          </p:val>
                                        </p:tav>
                                        <p:tav tm="100000">
                                          <p:val>
                                            <p:strVal val="#ppt_x"/>
                                          </p:val>
                                        </p:tav>
                                      </p:tavLst>
                                    </p:anim>
                                    <p:anim calcmode="lin" valueType="num">
                                      <p:cBhvr additive="base">
                                        <p:cTn id="116" dur="2750" fill="hold"/>
                                        <p:tgtEl>
                                          <p:spTgt spid="3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750" fill="hold"/>
                                        <p:tgtEl>
                                          <p:spTgt spid="30"/>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blinds(horizontal)">
                                      <p:cBhvr>
                                        <p:cTn id="121" dur="2750"/>
                                        <p:tgtEl>
                                          <p:spTgt spid="30"/>
                                        </p:tgtEl>
                                      </p:cBhvr>
                                    </p:animEffect>
                                  </p:childTnLst>
                                </p:cTn>
                              </p:par>
                              <p:par>
                                <p:cTn id="122" presetID="2" presetClass="entr" presetSubtype="2"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750" fill="hold"/>
                                        <p:tgtEl>
                                          <p:spTgt spid="29"/>
                                        </p:tgtEl>
                                        <p:attrNameLst>
                                          <p:attrName>ppt_x</p:attrName>
                                        </p:attrNameLst>
                                      </p:cBhvr>
                                      <p:tavLst>
                                        <p:tav tm="0">
                                          <p:val>
                                            <p:strVal val="1+#ppt_w/2"/>
                                          </p:val>
                                        </p:tav>
                                        <p:tav tm="100000">
                                          <p:val>
                                            <p:strVal val="#ppt_x"/>
                                          </p:val>
                                        </p:tav>
                                      </p:tavLst>
                                    </p:anim>
                                    <p:anim calcmode="lin" valueType="num">
                                      <p:cBhvr additive="base">
                                        <p:cTn id="125" dur="2750" fill="hold"/>
                                        <p:tgtEl>
                                          <p:spTgt spid="29"/>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750" fill="hold"/>
                                        <p:tgtEl>
                                          <p:spTgt spid="29"/>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horizontal)">
                                      <p:cBhvr>
                                        <p:cTn id="130" dur="2750"/>
                                        <p:tgtEl>
                                          <p:spTgt spid="29"/>
                                        </p:tgtEl>
                                      </p:cBhvr>
                                    </p:animEffect>
                                  </p:childTnLst>
                                </p:cTn>
                              </p:par>
                              <p:par>
                                <p:cTn id="131" presetID="2" presetClass="entr" presetSubtype="2"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750" fill="hold"/>
                                        <p:tgtEl>
                                          <p:spTgt spid="28"/>
                                        </p:tgtEl>
                                        <p:attrNameLst>
                                          <p:attrName>ppt_x</p:attrName>
                                        </p:attrNameLst>
                                      </p:cBhvr>
                                      <p:tavLst>
                                        <p:tav tm="0">
                                          <p:val>
                                            <p:strVal val="1+#ppt_w/2"/>
                                          </p:val>
                                        </p:tav>
                                        <p:tav tm="100000">
                                          <p:val>
                                            <p:strVal val="#ppt_x"/>
                                          </p:val>
                                        </p:tav>
                                      </p:tavLst>
                                    </p:anim>
                                    <p:anim calcmode="lin" valueType="num">
                                      <p:cBhvr additive="base">
                                        <p:cTn id="134" dur="2750" fill="hold"/>
                                        <p:tgtEl>
                                          <p:spTgt spid="28"/>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750" fill="hold"/>
                                        <p:tgtEl>
                                          <p:spTgt spid="28"/>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28"/>
                                        </p:tgtEl>
                                        <p:attrNameLst>
                                          <p:attrName>style.visibility</p:attrName>
                                        </p:attrNameLst>
                                      </p:cBhvr>
                                      <p:to>
                                        <p:strVal val="visible"/>
                                      </p:to>
                                    </p:set>
                                    <p:animEffect transition="in" filter="blinds(horizontal)">
                                      <p:cBhvr>
                                        <p:cTn id="139" dur="2750"/>
                                        <p:tgtEl>
                                          <p:spTgt spid="28"/>
                                        </p:tgtEl>
                                      </p:cBhvr>
                                    </p:animEffect>
                                  </p:childTnLst>
                                </p:cTn>
                              </p:par>
                              <p:par>
                                <p:cTn id="140" presetID="2" presetClass="entr" presetSubtype="2"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2750" fill="hold"/>
                                        <p:tgtEl>
                                          <p:spTgt spid="27"/>
                                        </p:tgtEl>
                                        <p:attrNameLst>
                                          <p:attrName>ppt_x</p:attrName>
                                        </p:attrNameLst>
                                      </p:cBhvr>
                                      <p:tavLst>
                                        <p:tav tm="0">
                                          <p:val>
                                            <p:strVal val="1+#ppt_w/2"/>
                                          </p:val>
                                        </p:tav>
                                        <p:tav tm="100000">
                                          <p:val>
                                            <p:strVal val="#ppt_x"/>
                                          </p:val>
                                        </p:tav>
                                      </p:tavLst>
                                    </p:anim>
                                    <p:anim calcmode="lin" valueType="num">
                                      <p:cBhvr additive="base">
                                        <p:cTn id="143" dur="2750" fill="hold"/>
                                        <p:tgtEl>
                                          <p:spTgt spid="2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750" fill="hold"/>
                                        <p:tgtEl>
                                          <p:spTgt spid="2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27"/>
                                        </p:tgtEl>
                                        <p:attrNameLst>
                                          <p:attrName>style.visibility</p:attrName>
                                        </p:attrNameLst>
                                      </p:cBhvr>
                                      <p:to>
                                        <p:strVal val="visible"/>
                                      </p:to>
                                    </p:set>
                                    <p:animEffect transition="in" filter="blinds(horizontal)">
                                      <p:cBhvr>
                                        <p:cTn id="148" dur="2750"/>
                                        <p:tgtEl>
                                          <p:spTgt spid="27"/>
                                        </p:tgtEl>
                                      </p:cBhvr>
                                    </p:animEffect>
                                  </p:childTnLst>
                                </p:cTn>
                              </p:par>
                              <p:par>
                                <p:cTn id="149" presetID="2" presetClass="entr" presetSubtype="2"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750" fill="hold"/>
                                        <p:tgtEl>
                                          <p:spTgt spid="26"/>
                                        </p:tgtEl>
                                        <p:attrNameLst>
                                          <p:attrName>ppt_x</p:attrName>
                                        </p:attrNameLst>
                                      </p:cBhvr>
                                      <p:tavLst>
                                        <p:tav tm="0">
                                          <p:val>
                                            <p:strVal val="1+#ppt_w/2"/>
                                          </p:val>
                                        </p:tav>
                                        <p:tav tm="100000">
                                          <p:val>
                                            <p:strVal val="#ppt_x"/>
                                          </p:val>
                                        </p:tav>
                                      </p:tavLst>
                                    </p:anim>
                                    <p:anim calcmode="lin" valueType="num">
                                      <p:cBhvr additive="base">
                                        <p:cTn id="152" dur="275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750" fill="hold"/>
                                        <p:tgtEl>
                                          <p:spTgt spid="26"/>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26"/>
                                        </p:tgtEl>
                                        <p:attrNameLst>
                                          <p:attrName>style.visibility</p:attrName>
                                        </p:attrNameLst>
                                      </p:cBhvr>
                                      <p:to>
                                        <p:strVal val="visible"/>
                                      </p:to>
                                    </p:set>
                                    <p:animEffect transition="in" filter="blinds(horizontal)">
                                      <p:cBhvr>
                                        <p:cTn id="157" dur="2750"/>
                                        <p:tgtEl>
                                          <p:spTgt spid="26"/>
                                        </p:tgtEl>
                                      </p:cBhvr>
                                    </p:animEffect>
                                  </p:childTnLst>
                                </p:cTn>
                              </p:par>
                              <p:par>
                                <p:cTn id="158" presetID="2" presetClass="entr" presetSubtype="2" fill="hold" grpId="0" nodeType="withEffect">
                                  <p:stCondLst>
                                    <p:cond delay="0"/>
                                  </p:stCondLst>
                                  <p:childTnLst>
                                    <p:set>
                                      <p:cBhvr>
                                        <p:cTn id="159" dur="1" fill="hold">
                                          <p:stCondLst>
                                            <p:cond delay="0"/>
                                          </p:stCondLst>
                                        </p:cTn>
                                        <p:tgtEl>
                                          <p:spTgt spid="25"/>
                                        </p:tgtEl>
                                        <p:attrNameLst>
                                          <p:attrName>style.visibility</p:attrName>
                                        </p:attrNameLst>
                                      </p:cBhvr>
                                      <p:to>
                                        <p:strVal val="visible"/>
                                      </p:to>
                                    </p:set>
                                    <p:anim calcmode="lin" valueType="num">
                                      <p:cBhvr additive="base">
                                        <p:cTn id="160" dur="2750" fill="hold"/>
                                        <p:tgtEl>
                                          <p:spTgt spid="25"/>
                                        </p:tgtEl>
                                        <p:attrNameLst>
                                          <p:attrName>ppt_x</p:attrName>
                                        </p:attrNameLst>
                                      </p:cBhvr>
                                      <p:tavLst>
                                        <p:tav tm="0">
                                          <p:val>
                                            <p:strVal val="1+#ppt_w/2"/>
                                          </p:val>
                                        </p:tav>
                                        <p:tav tm="100000">
                                          <p:val>
                                            <p:strVal val="#ppt_x"/>
                                          </p:val>
                                        </p:tav>
                                      </p:tavLst>
                                    </p:anim>
                                    <p:anim calcmode="lin" valueType="num">
                                      <p:cBhvr additive="base">
                                        <p:cTn id="161" dur="2750" fill="hold"/>
                                        <p:tgtEl>
                                          <p:spTgt spid="25"/>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750" fill="hold"/>
                                        <p:tgtEl>
                                          <p:spTgt spid="25"/>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horizontal)">
                                      <p:cBhvr>
                                        <p:cTn id="166" dur="2750"/>
                                        <p:tgtEl>
                                          <p:spTgt spid="25"/>
                                        </p:tgtEl>
                                      </p:cBhvr>
                                    </p:animEffect>
                                  </p:childTnLst>
                                </p:cTn>
                              </p:par>
                              <p:par>
                                <p:cTn id="167" presetID="2" presetClass="entr" presetSubtype="2" fill="hold" grpId="0" nodeType="withEffect">
                                  <p:stCondLst>
                                    <p:cond delay="0"/>
                                  </p:stCondLst>
                                  <p:childTnLst>
                                    <p:set>
                                      <p:cBhvr>
                                        <p:cTn id="168" dur="1" fill="hold">
                                          <p:stCondLst>
                                            <p:cond delay="0"/>
                                          </p:stCondLst>
                                        </p:cTn>
                                        <p:tgtEl>
                                          <p:spTgt spid="24"/>
                                        </p:tgtEl>
                                        <p:attrNameLst>
                                          <p:attrName>style.visibility</p:attrName>
                                        </p:attrNameLst>
                                      </p:cBhvr>
                                      <p:to>
                                        <p:strVal val="visible"/>
                                      </p:to>
                                    </p:set>
                                    <p:anim calcmode="lin" valueType="num">
                                      <p:cBhvr additive="base">
                                        <p:cTn id="169" dur="2750" fill="hold"/>
                                        <p:tgtEl>
                                          <p:spTgt spid="24"/>
                                        </p:tgtEl>
                                        <p:attrNameLst>
                                          <p:attrName>ppt_x</p:attrName>
                                        </p:attrNameLst>
                                      </p:cBhvr>
                                      <p:tavLst>
                                        <p:tav tm="0">
                                          <p:val>
                                            <p:strVal val="1+#ppt_w/2"/>
                                          </p:val>
                                        </p:tav>
                                        <p:tav tm="100000">
                                          <p:val>
                                            <p:strVal val="#ppt_x"/>
                                          </p:val>
                                        </p:tav>
                                      </p:tavLst>
                                    </p:anim>
                                    <p:anim calcmode="lin" valueType="num">
                                      <p:cBhvr additive="base">
                                        <p:cTn id="170" dur="2750" fill="hold"/>
                                        <p:tgtEl>
                                          <p:spTgt spid="24"/>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750" fill="hold"/>
                                        <p:tgtEl>
                                          <p:spTgt spid="24"/>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4"/>
                                        </p:tgtEl>
                                        <p:attrNameLst>
                                          <p:attrName>style.visibility</p:attrName>
                                        </p:attrNameLst>
                                      </p:cBhvr>
                                      <p:to>
                                        <p:strVal val="visible"/>
                                      </p:to>
                                    </p:set>
                                    <p:animEffect transition="in" filter="blinds(horizontal)">
                                      <p:cBhvr>
                                        <p:cTn id="175" dur="2750"/>
                                        <p:tgtEl>
                                          <p:spTgt spid="24"/>
                                        </p:tgtEl>
                                      </p:cBhvr>
                                    </p:animEffect>
                                  </p:childTnLst>
                                </p:cTn>
                              </p:par>
                              <p:par>
                                <p:cTn id="176" presetID="2" presetClass="entr" presetSubtype="2" fill="hold" grpId="0"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additive="base">
                                        <p:cTn id="178" dur="2750" fill="hold"/>
                                        <p:tgtEl>
                                          <p:spTgt spid="23"/>
                                        </p:tgtEl>
                                        <p:attrNameLst>
                                          <p:attrName>ppt_x</p:attrName>
                                        </p:attrNameLst>
                                      </p:cBhvr>
                                      <p:tavLst>
                                        <p:tav tm="0">
                                          <p:val>
                                            <p:strVal val="1+#ppt_w/2"/>
                                          </p:val>
                                        </p:tav>
                                        <p:tav tm="100000">
                                          <p:val>
                                            <p:strVal val="#ppt_x"/>
                                          </p:val>
                                        </p:tav>
                                      </p:tavLst>
                                    </p:anim>
                                    <p:anim calcmode="lin" valueType="num">
                                      <p:cBhvr additive="base">
                                        <p:cTn id="179" dur="2750" fill="hold"/>
                                        <p:tgtEl>
                                          <p:spTgt spid="23"/>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750" fill="hold"/>
                                        <p:tgtEl>
                                          <p:spTgt spid="23"/>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3"/>
                                        </p:tgtEl>
                                        <p:attrNameLst>
                                          <p:attrName>style.visibility</p:attrName>
                                        </p:attrNameLst>
                                      </p:cBhvr>
                                      <p:to>
                                        <p:strVal val="visible"/>
                                      </p:to>
                                    </p:set>
                                    <p:animEffect transition="in" filter="blinds(horizontal)">
                                      <p:cBhvr>
                                        <p:cTn id="184" dur="2750"/>
                                        <p:tgtEl>
                                          <p:spTgt spid="23"/>
                                        </p:tgtEl>
                                      </p:cBhvr>
                                    </p:animEffect>
                                  </p:childTnLst>
                                </p:cTn>
                              </p:par>
                              <p:par>
                                <p:cTn id="185" presetID="2" presetClass="entr" presetSubtype="2"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750" fill="hold"/>
                                        <p:tgtEl>
                                          <p:spTgt spid="22"/>
                                        </p:tgtEl>
                                        <p:attrNameLst>
                                          <p:attrName>ppt_x</p:attrName>
                                        </p:attrNameLst>
                                      </p:cBhvr>
                                      <p:tavLst>
                                        <p:tav tm="0">
                                          <p:val>
                                            <p:strVal val="1+#ppt_w/2"/>
                                          </p:val>
                                        </p:tav>
                                        <p:tav tm="100000">
                                          <p:val>
                                            <p:strVal val="#ppt_x"/>
                                          </p:val>
                                        </p:tav>
                                      </p:tavLst>
                                    </p:anim>
                                    <p:anim calcmode="lin" valueType="num">
                                      <p:cBhvr additive="base">
                                        <p:cTn id="188" dur="275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75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750"/>
                                        <p:tgtEl>
                                          <p:spTgt spid="22"/>
                                        </p:tgtEl>
                                      </p:cBhvr>
                                    </p:animEffect>
                                  </p:childTnLst>
                                </p:cTn>
                              </p:par>
                              <p:par>
                                <p:cTn id="194" presetID="2" presetClass="entr" presetSubtype="2" fill="hold" grpId="0" nodeType="withEffect">
                                  <p:stCondLst>
                                    <p:cond delay="0"/>
                                  </p:stCondLst>
                                  <p:childTnLst>
                                    <p:set>
                                      <p:cBhvr>
                                        <p:cTn id="195" dur="1" fill="hold">
                                          <p:stCondLst>
                                            <p:cond delay="0"/>
                                          </p:stCondLst>
                                        </p:cTn>
                                        <p:tgtEl>
                                          <p:spTgt spid="57"/>
                                        </p:tgtEl>
                                        <p:attrNameLst>
                                          <p:attrName>style.visibility</p:attrName>
                                        </p:attrNameLst>
                                      </p:cBhvr>
                                      <p:to>
                                        <p:strVal val="visible"/>
                                      </p:to>
                                    </p:set>
                                    <p:anim calcmode="lin" valueType="num">
                                      <p:cBhvr additive="base">
                                        <p:cTn id="196" dur="2750" fill="hold"/>
                                        <p:tgtEl>
                                          <p:spTgt spid="57"/>
                                        </p:tgtEl>
                                        <p:attrNameLst>
                                          <p:attrName>ppt_x</p:attrName>
                                        </p:attrNameLst>
                                      </p:cBhvr>
                                      <p:tavLst>
                                        <p:tav tm="0">
                                          <p:val>
                                            <p:strVal val="1+#ppt_w/2"/>
                                          </p:val>
                                        </p:tav>
                                        <p:tav tm="100000">
                                          <p:val>
                                            <p:strVal val="#ppt_x"/>
                                          </p:val>
                                        </p:tav>
                                      </p:tavLst>
                                    </p:anim>
                                    <p:anim calcmode="lin" valueType="num">
                                      <p:cBhvr additive="base">
                                        <p:cTn id="197" dur="2750" fill="hold"/>
                                        <p:tgtEl>
                                          <p:spTgt spid="57"/>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750" fill="hold"/>
                                        <p:tgtEl>
                                          <p:spTgt spid="57"/>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57"/>
                                        </p:tgtEl>
                                        <p:attrNameLst>
                                          <p:attrName>style.visibility</p:attrName>
                                        </p:attrNameLst>
                                      </p:cBhvr>
                                      <p:to>
                                        <p:strVal val="visible"/>
                                      </p:to>
                                    </p:set>
                                    <p:animEffect transition="in" filter="blinds(horizontal)">
                                      <p:cBhvr>
                                        <p:cTn id="202" dur="2750"/>
                                        <p:tgtEl>
                                          <p:spTgt spid="57"/>
                                        </p:tgtEl>
                                      </p:cBhvr>
                                    </p:animEffect>
                                  </p:childTnLst>
                                </p:cTn>
                              </p:par>
                              <p:par>
                                <p:cTn id="203" presetID="2" presetClass="entr" presetSubtype="2" fill="hold" grpId="0" nodeType="withEffect">
                                  <p:stCondLst>
                                    <p:cond delay="0"/>
                                  </p:stCondLst>
                                  <p:childTnLst>
                                    <p:set>
                                      <p:cBhvr>
                                        <p:cTn id="204" dur="1" fill="hold">
                                          <p:stCondLst>
                                            <p:cond delay="0"/>
                                          </p:stCondLst>
                                        </p:cTn>
                                        <p:tgtEl>
                                          <p:spTgt spid="51"/>
                                        </p:tgtEl>
                                        <p:attrNameLst>
                                          <p:attrName>style.visibility</p:attrName>
                                        </p:attrNameLst>
                                      </p:cBhvr>
                                      <p:to>
                                        <p:strVal val="visible"/>
                                      </p:to>
                                    </p:set>
                                    <p:anim calcmode="lin" valueType="num">
                                      <p:cBhvr additive="base">
                                        <p:cTn id="205" dur="2750" fill="hold"/>
                                        <p:tgtEl>
                                          <p:spTgt spid="51"/>
                                        </p:tgtEl>
                                        <p:attrNameLst>
                                          <p:attrName>ppt_x</p:attrName>
                                        </p:attrNameLst>
                                      </p:cBhvr>
                                      <p:tavLst>
                                        <p:tav tm="0">
                                          <p:val>
                                            <p:strVal val="1+#ppt_w/2"/>
                                          </p:val>
                                        </p:tav>
                                        <p:tav tm="100000">
                                          <p:val>
                                            <p:strVal val="#ppt_x"/>
                                          </p:val>
                                        </p:tav>
                                      </p:tavLst>
                                    </p:anim>
                                    <p:anim calcmode="lin" valueType="num">
                                      <p:cBhvr additive="base">
                                        <p:cTn id="206" dur="2750" fill="hold"/>
                                        <p:tgtEl>
                                          <p:spTgt spid="5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750" fill="hold"/>
                                        <p:tgtEl>
                                          <p:spTgt spid="51"/>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51"/>
                                        </p:tgtEl>
                                        <p:attrNameLst>
                                          <p:attrName>style.visibility</p:attrName>
                                        </p:attrNameLst>
                                      </p:cBhvr>
                                      <p:to>
                                        <p:strVal val="visible"/>
                                      </p:to>
                                    </p:set>
                                    <p:animEffect transition="in" filter="blinds(horizontal)">
                                      <p:cBhvr>
                                        <p:cTn id="211" dur="2750"/>
                                        <p:tgtEl>
                                          <p:spTgt spid="51"/>
                                        </p:tgtEl>
                                      </p:cBhvr>
                                    </p:animEffect>
                                  </p:childTnLst>
                                </p:cTn>
                              </p:par>
                              <p:par>
                                <p:cTn id="212" presetID="2" presetClass="entr" presetSubtype="2" fill="hold" grpId="0" nodeType="withEffect">
                                  <p:stCondLst>
                                    <p:cond delay="0"/>
                                  </p:stCondLst>
                                  <p:childTnLst>
                                    <p:set>
                                      <p:cBhvr>
                                        <p:cTn id="213" dur="1" fill="hold">
                                          <p:stCondLst>
                                            <p:cond delay="0"/>
                                          </p:stCondLst>
                                        </p:cTn>
                                        <p:tgtEl>
                                          <p:spTgt spid="50"/>
                                        </p:tgtEl>
                                        <p:attrNameLst>
                                          <p:attrName>style.visibility</p:attrName>
                                        </p:attrNameLst>
                                      </p:cBhvr>
                                      <p:to>
                                        <p:strVal val="visible"/>
                                      </p:to>
                                    </p:set>
                                    <p:anim calcmode="lin" valueType="num">
                                      <p:cBhvr additive="base">
                                        <p:cTn id="214" dur="2750" fill="hold"/>
                                        <p:tgtEl>
                                          <p:spTgt spid="50"/>
                                        </p:tgtEl>
                                        <p:attrNameLst>
                                          <p:attrName>ppt_x</p:attrName>
                                        </p:attrNameLst>
                                      </p:cBhvr>
                                      <p:tavLst>
                                        <p:tav tm="0">
                                          <p:val>
                                            <p:strVal val="1+#ppt_w/2"/>
                                          </p:val>
                                        </p:tav>
                                        <p:tav tm="100000">
                                          <p:val>
                                            <p:strVal val="#ppt_x"/>
                                          </p:val>
                                        </p:tav>
                                      </p:tavLst>
                                    </p:anim>
                                    <p:anim calcmode="lin" valueType="num">
                                      <p:cBhvr additive="base">
                                        <p:cTn id="215" dur="2750" fill="hold"/>
                                        <p:tgtEl>
                                          <p:spTgt spid="50"/>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750" fill="hold"/>
                                        <p:tgtEl>
                                          <p:spTgt spid="50"/>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50"/>
                                        </p:tgtEl>
                                        <p:attrNameLst>
                                          <p:attrName>style.visibility</p:attrName>
                                        </p:attrNameLst>
                                      </p:cBhvr>
                                      <p:to>
                                        <p:strVal val="visible"/>
                                      </p:to>
                                    </p:set>
                                    <p:animEffect transition="in" filter="blinds(horizontal)">
                                      <p:cBhvr>
                                        <p:cTn id="220" dur="2750"/>
                                        <p:tgtEl>
                                          <p:spTgt spid="50"/>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additive="base">
                                        <p:cTn id="223" dur="2750" fill="hold"/>
                                        <p:tgtEl>
                                          <p:spTgt spid="49"/>
                                        </p:tgtEl>
                                        <p:attrNameLst>
                                          <p:attrName>ppt_x</p:attrName>
                                        </p:attrNameLst>
                                      </p:cBhvr>
                                      <p:tavLst>
                                        <p:tav tm="0">
                                          <p:val>
                                            <p:strVal val="1+#ppt_w/2"/>
                                          </p:val>
                                        </p:tav>
                                        <p:tav tm="100000">
                                          <p:val>
                                            <p:strVal val="#ppt_x"/>
                                          </p:val>
                                        </p:tav>
                                      </p:tavLst>
                                    </p:anim>
                                    <p:anim calcmode="lin" valueType="num">
                                      <p:cBhvr additive="base">
                                        <p:cTn id="224" dur="2750" fill="hold"/>
                                        <p:tgtEl>
                                          <p:spTgt spid="4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750" fill="hold"/>
                                        <p:tgtEl>
                                          <p:spTgt spid="49"/>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49"/>
                                        </p:tgtEl>
                                        <p:attrNameLst>
                                          <p:attrName>style.visibility</p:attrName>
                                        </p:attrNameLst>
                                      </p:cBhvr>
                                      <p:to>
                                        <p:strVal val="visible"/>
                                      </p:to>
                                    </p:set>
                                    <p:animEffect transition="in" filter="blinds(horizontal)">
                                      <p:cBhvr>
                                        <p:cTn id="229" dur="2750"/>
                                        <p:tgtEl>
                                          <p:spTgt spid="49"/>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48"/>
                                        </p:tgtEl>
                                        <p:attrNameLst>
                                          <p:attrName>style.visibility</p:attrName>
                                        </p:attrNameLst>
                                      </p:cBhvr>
                                      <p:to>
                                        <p:strVal val="visible"/>
                                      </p:to>
                                    </p:set>
                                    <p:anim calcmode="lin" valueType="num">
                                      <p:cBhvr additive="base">
                                        <p:cTn id="232" dur="2750" fill="hold"/>
                                        <p:tgtEl>
                                          <p:spTgt spid="48"/>
                                        </p:tgtEl>
                                        <p:attrNameLst>
                                          <p:attrName>ppt_x</p:attrName>
                                        </p:attrNameLst>
                                      </p:cBhvr>
                                      <p:tavLst>
                                        <p:tav tm="0">
                                          <p:val>
                                            <p:strVal val="1+#ppt_w/2"/>
                                          </p:val>
                                        </p:tav>
                                        <p:tav tm="100000">
                                          <p:val>
                                            <p:strVal val="#ppt_x"/>
                                          </p:val>
                                        </p:tav>
                                      </p:tavLst>
                                    </p:anim>
                                    <p:anim calcmode="lin" valueType="num">
                                      <p:cBhvr additive="base">
                                        <p:cTn id="233" dur="2750" fill="hold"/>
                                        <p:tgtEl>
                                          <p:spTgt spid="48"/>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750" fill="hold"/>
                                        <p:tgtEl>
                                          <p:spTgt spid="48"/>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48"/>
                                        </p:tgtEl>
                                        <p:attrNameLst>
                                          <p:attrName>style.visibility</p:attrName>
                                        </p:attrNameLst>
                                      </p:cBhvr>
                                      <p:to>
                                        <p:strVal val="visible"/>
                                      </p:to>
                                    </p:set>
                                    <p:animEffect transition="in" filter="blinds(horizontal)">
                                      <p:cBhvr>
                                        <p:cTn id="238" dur="2750"/>
                                        <p:tgtEl>
                                          <p:spTgt spid="48"/>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47"/>
                                        </p:tgtEl>
                                        <p:attrNameLst>
                                          <p:attrName>style.visibility</p:attrName>
                                        </p:attrNameLst>
                                      </p:cBhvr>
                                      <p:to>
                                        <p:strVal val="visible"/>
                                      </p:to>
                                    </p:set>
                                    <p:anim calcmode="lin" valueType="num">
                                      <p:cBhvr additive="base">
                                        <p:cTn id="241" dur="2750" fill="hold"/>
                                        <p:tgtEl>
                                          <p:spTgt spid="47"/>
                                        </p:tgtEl>
                                        <p:attrNameLst>
                                          <p:attrName>ppt_x</p:attrName>
                                        </p:attrNameLst>
                                      </p:cBhvr>
                                      <p:tavLst>
                                        <p:tav tm="0">
                                          <p:val>
                                            <p:strVal val="1+#ppt_w/2"/>
                                          </p:val>
                                        </p:tav>
                                        <p:tav tm="100000">
                                          <p:val>
                                            <p:strVal val="#ppt_x"/>
                                          </p:val>
                                        </p:tav>
                                      </p:tavLst>
                                    </p:anim>
                                    <p:anim calcmode="lin" valueType="num">
                                      <p:cBhvr additive="base">
                                        <p:cTn id="242" dur="2750" fill="hold"/>
                                        <p:tgtEl>
                                          <p:spTgt spid="4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750" fill="hold"/>
                                        <p:tgtEl>
                                          <p:spTgt spid="47"/>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47"/>
                                        </p:tgtEl>
                                        <p:attrNameLst>
                                          <p:attrName>style.visibility</p:attrName>
                                        </p:attrNameLst>
                                      </p:cBhvr>
                                      <p:to>
                                        <p:strVal val="visible"/>
                                      </p:to>
                                    </p:set>
                                    <p:animEffect transition="in" filter="blinds(horizontal)">
                                      <p:cBhvr>
                                        <p:cTn id="247" dur="2750"/>
                                        <p:tgtEl>
                                          <p:spTgt spid="47"/>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2750" fill="hold"/>
                                        <p:tgtEl>
                                          <p:spTgt spid="46"/>
                                        </p:tgtEl>
                                        <p:attrNameLst>
                                          <p:attrName>ppt_x</p:attrName>
                                        </p:attrNameLst>
                                      </p:cBhvr>
                                      <p:tavLst>
                                        <p:tav tm="0">
                                          <p:val>
                                            <p:strVal val="1+#ppt_w/2"/>
                                          </p:val>
                                        </p:tav>
                                        <p:tav tm="100000">
                                          <p:val>
                                            <p:strVal val="#ppt_x"/>
                                          </p:val>
                                        </p:tav>
                                      </p:tavLst>
                                    </p:anim>
                                    <p:anim calcmode="lin" valueType="num">
                                      <p:cBhvr additive="base">
                                        <p:cTn id="251" dur="2750" fill="hold"/>
                                        <p:tgtEl>
                                          <p:spTgt spid="46"/>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750" fill="hold"/>
                                        <p:tgtEl>
                                          <p:spTgt spid="46"/>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46"/>
                                        </p:tgtEl>
                                        <p:attrNameLst>
                                          <p:attrName>style.visibility</p:attrName>
                                        </p:attrNameLst>
                                      </p:cBhvr>
                                      <p:to>
                                        <p:strVal val="visible"/>
                                      </p:to>
                                    </p:set>
                                    <p:animEffect transition="in" filter="blinds(horizontal)">
                                      <p:cBhvr>
                                        <p:cTn id="256" dur="2750"/>
                                        <p:tgtEl>
                                          <p:spTgt spid="46"/>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750" fill="hold"/>
                                        <p:tgtEl>
                                          <p:spTgt spid="45"/>
                                        </p:tgtEl>
                                        <p:attrNameLst>
                                          <p:attrName>ppt_x</p:attrName>
                                        </p:attrNameLst>
                                      </p:cBhvr>
                                      <p:tavLst>
                                        <p:tav tm="0">
                                          <p:val>
                                            <p:strVal val="1+#ppt_w/2"/>
                                          </p:val>
                                        </p:tav>
                                        <p:tav tm="100000">
                                          <p:val>
                                            <p:strVal val="#ppt_x"/>
                                          </p:val>
                                        </p:tav>
                                      </p:tavLst>
                                    </p:anim>
                                    <p:anim calcmode="lin" valueType="num">
                                      <p:cBhvr additive="base">
                                        <p:cTn id="260" dur="275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750" fill="hold"/>
                                        <p:tgtEl>
                                          <p:spTgt spid="45"/>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45"/>
                                        </p:tgtEl>
                                        <p:attrNameLst>
                                          <p:attrName>style.visibility</p:attrName>
                                        </p:attrNameLst>
                                      </p:cBhvr>
                                      <p:to>
                                        <p:strVal val="visible"/>
                                      </p:to>
                                    </p:set>
                                    <p:animEffect transition="in" filter="blinds(horizontal)">
                                      <p:cBhvr>
                                        <p:cTn id="265" dur="2750"/>
                                        <p:tgtEl>
                                          <p:spTgt spid="45"/>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44"/>
                                        </p:tgtEl>
                                        <p:attrNameLst>
                                          <p:attrName>style.visibility</p:attrName>
                                        </p:attrNameLst>
                                      </p:cBhvr>
                                      <p:to>
                                        <p:strVal val="visible"/>
                                      </p:to>
                                    </p:set>
                                    <p:anim calcmode="lin" valueType="num">
                                      <p:cBhvr additive="base">
                                        <p:cTn id="268" dur="2750" fill="hold"/>
                                        <p:tgtEl>
                                          <p:spTgt spid="44"/>
                                        </p:tgtEl>
                                        <p:attrNameLst>
                                          <p:attrName>ppt_x</p:attrName>
                                        </p:attrNameLst>
                                      </p:cBhvr>
                                      <p:tavLst>
                                        <p:tav tm="0">
                                          <p:val>
                                            <p:strVal val="1+#ppt_w/2"/>
                                          </p:val>
                                        </p:tav>
                                        <p:tav tm="100000">
                                          <p:val>
                                            <p:strVal val="#ppt_x"/>
                                          </p:val>
                                        </p:tav>
                                      </p:tavLst>
                                    </p:anim>
                                    <p:anim calcmode="lin" valueType="num">
                                      <p:cBhvr additive="base">
                                        <p:cTn id="269" dur="2750" fill="hold"/>
                                        <p:tgtEl>
                                          <p:spTgt spid="44"/>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750" fill="hold"/>
                                        <p:tgtEl>
                                          <p:spTgt spid="44"/>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44"/>
                                        </p:tgtEl>
                                        <p:attrNameLst>
                                          <p:attrName>style.visibility</p:attrName>
                                        </p:attrNameLst>
                                      </p:cBhvr>
                                      <p:to>
                                        <p:strVal val="visible"/>
                                      </p:to>
                                    </p:set>
                                    <p:animEffect transition="in" filter="blinds(horizontal)">
                                      <p:cBhvr>
                                        <p:cTn id="274" dur="2750"/>
                                        <p:tgtEl>
                                          <p:spTgt spid="44"/>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additive="base">
                                        <p:cTn id="277" dur="2750" fill="hold"/>
                                        <p:tgtEl>
                                          <p:spTgt spid="43"/>
                                        </p:tgtEl>
                                        <p:attrNameLst>
                                          <p:attrName>ppt_x</p:attrName>
                                        </p:attrNameLst>
                                      </p:cBhvr>
                                      <p:tavLst>
                                        <p:tav tm="0">
                                          <p:val>
                                            <p:strVal val="1+#ppt_w/2"/>
                                          </p:val>
                                        </p:tav>
                                        <p:tav tm="100000">
                                          <p:val>
                                            <p:strVal val="#ppt_x"/>
                                          </p:val>
                                        </p:tav>
                                      </p:tavLst>
                                    </p:anim>
                                    <p:anim calcmode="lin" valueType="num">
                                      <p:cBhvr additive="base">
                                        <p:cTn id="278" dur="2750" fill="hold"/>
                                        <p:tgtEl>
                                          <p:spTgt spid="4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750" fill="hold"/>
                                        <p:tgtEl>
                                          <p:spTgt spid="43"/>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43"/>
                                        </p:tgtEl>
                                        <p:attrNameLst>
                                          <p:attrName>style.visibility</p:attrName>
                                        </p:attrNameLst>
                                      </p:cBhvr>
                                      <p:to>
                                        <p:strVal val="visible"/>
                                      </p:to>
                                    </p:set>
                                    <p:animEffect transition="in" filter="blinds(horizontal)">
                                      <p:cBhvr>
                                        <p:cTn id="283" dur="2750"/>
                                        <p:tgtEl>
                                          <p:spTgt spid="43"/>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additive="base">
                                        <p:cTn id="286" dur="2750" fill="hold"/>
                                        <p:tgtEl>
                                          <p:spTgt spid="42"/>
                                        </p:tgtEl>
                                        <p:attrNameLst>
                                          <p:attrName>ppt_x</p:attrName>
                                        </p:attrNameLst>
                                      </p:cBhvr>
                                      <p:tavLst>
                                        <p:tav tm="0">
                                          <p:val>
                                            <p:strVal val="1+#ppt_w/2"/>
                                          </p:val>
                                        </p:tav>
                                        <p:tav tm="100000">
                                          <p:val>
                                            <p:strVal val="#ppt_x"/>
                                          </p:val>
                                        </p:tav>
                                      </p:tavLst>
                                    </p:anim>
                                    <p:anim calcmode="lin" valueType="num">
                                      <p:cBhvr additive="base">
                                        <p:cTn id="287" dur="2750" fill="hold"/>
                                        <p:tgtEl>
                                          <p:spTgt spid="42"/>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750" fill="hold"/>
                                        <p:tgtEl>
                                          <p:spTgt spid="42"/>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42"/>
                                        </p:tgtEl>
                                        <p:attrNameLst>
                                          <p:attrName>style.visibility</p:attrName>
                                        </p:attrNameLst>
                                      </p:cBhvr>
                                      <p:to>
                                        <p:strVal val="visible"/>
                                      </p:to>
                                    </p:set>
                                    <p:animEffect transition="in" filter="blinds(horizontal)">
                                      <p:cBhvr>
                                        <p:cTn id="292" dur="2750"/>
                                        <p:tgtEl>
                                          <p:spTgt spid="42"/>
                                        </p:tgtEl>
                                      </p:cBhvr>
                                    </p:animEffect>
                                  </p:childTnLst>
                                </p:cTn>
                              </p:par>
                              <p:par>
                                <p:cTn id="293" presetID="2" presetClass="entr" presetSubtype="8" fill="hold" grpId="0" nodeType="withEffect">
                                  <p:stCondLst>
                                    <p:cond delay="0"/>
                                  </p:stCondLst>
                                  <p:childTnLst>
                                    <p:set>
                                      <p:cBhvr>
                                        <p:cTn id="294" dur="1" fill="hold">
                                          <p:stCondLst>
                                            <p:cond delay="0"/>
                                          </p:stCondLst>
                                        </p:cTn>
                                        <p:tgtEl>
                                          <p:spTgt spid="54"/>
                                        </p:tgtEl>
                                        <p:attrNameLst>
                                          <p:attrName>style.visibility</p:attrName>
                                        </p:attrNameLst>
                                      </p:cBhvr>
                                      <p:to>
                                        <p:strVal val="visible"/>
                                      </p:to>
                                    </p:set>
                                    <p:anim calcmode="lin" valueType="num">
                                      <p:cBhvr additive="base">
                                        <p:cTn id="295" dur="2750" fill="hold"/>
                                        <p:tgtEl>
                                          <p:spTgt spid="54"/>
                                        </p:tgtEl>
                                        <p:attrNameLst>
                                          <p:attrName>ppt_x</p:attrName>
                                        </p:attrNameLst>
                                      </p:cBhvr>
                                      <p:tavLst>
                                        <p:tav tm="0">
                                          <p:val>
                                            <p:strVal val="0-#ppt_w/2"/>
                                          </p:val>
                                        </p:tav>
                                        <p:tav tm="100000">
                                          <p:val>
                                            <p:strVal val="#ppt_x"/>
                                          </p:val>
                                        </p:tav>
                                      </p:tavLst>
                                    </p:anim>
                                    <p:anim calcmode="lin" valueType="num">
                                      <p:cBhvr additive="base">
                                        <p:cTn id="296" dur="2750" fill="hold"/>
                                        <p:tgtEl>
                                          <p:spTgt spid="5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750" fill="hold"/>
                                        <p:tgtEl>
                                          <p:spTgt spid="5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54"/>
                                        </p:tgtEl>
                                        <p:attrNameLst>
                                          <p:attrName>style.visibility</p:attrName>
                                        </p:attrNameLst>
                                      </p:cBhvr>
                                      <p:to>
                                        <p:strVal val="visible"/>
                                      </p:to>
                                    </p:set>
                                    <p:animEffect transition="in" filter="blinds(horizontal)">
                                      <p:cBhvr>
                                        <p:cTn id="301" dur="2750"/>
                                        <p:tgtEl>
                                          <p:spTgt spid="54"/>
                                        </p:tgtEl>
                                      </p:cBhvr>
                                    </p:animEffect>
                                  </p:childTnLst>
                                </p:cTn>
                              </p:par>
                              <p:par>
                                <p:cTn id="302" presetID="2" presetClass="entr" presetSubtype="8" fill="hold" grpId="0" nodeType="withEffect">
                                  <p:stCondLst>
                                    <p:cond delay="0"/>
                                  </p:stCondLst>
                                  <p:childTnLst>
                                    <p:set>
                                      <p:cBhvr>
                                        <p:cTn id="303" dur="1" fill="hold">
                                          <p:stCondLst>
                                            <p:cond delay="0"/>
                                          </p:stCondLst>
                                        </p:cTn>
                                        <p:tgtEl>
                                          <p:spTgt spid="21"/>
                                        </p:tgtEl>
                                        <p:attrNameLst>
                                          <p:attrName>style.visibility</p:attrName>
                                        </p:attrNameLst>
                                      </p:cBhvr>
                                      <p:to>
                                        <p:strVal val="visible"/>
                                      </p:to>
                                    </p:set>
                                    <p:anim calcmode="lin" valueType="num">
                                      <p:cBhvr additive="base">
                                        <p:cTn id="304" dur="2750" fill="hold"/>
                                        <p:tgtEl>
                                          <p:spTgt spid="21"/>
                                        </p:tgtEl>
                                        <p:attrNameLst>
                                          <p:attrName>ppt_x</p:attrName>
                                        </p:attrNameLst>
                                      </p:cBhvr>
                                      <p:tavLst>
                                        <p:tav tm="0">
                                          <p:val>
                                            <p:strVal val="0-#ppt_w/2"/>
                                          </p:val>
                                        </p:tav>
                                        <p:tav tm="100000">
                                          <p:val>
                                            <p:strVal val="#ppt_x"/>
                                          </p:val>
                                        </p:tav>
                                      </p:tavLst>
                                    </p:anim>
                                    <p:anim calcmode="lin" valueType="num">
                                      <p:cBhvr additive="base">
                                        <p:cTn id="305" dur="2750" fill="hold"/>
                                        <p:tgtEl>
                                          <p:spTgt spid="21"/>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750" fill="hold"/>
                                        <p:tgtEl>
                                          <p:spTgt spid="21"/>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21"/>
                                        </p:tgtEl>
                                        <p:attrNameLst>
                                          <p:attrName>style.visibility</p:attrName>
                                        </p:attrNameLst>
                                      </p:cBhvr>
                                      <p:to>
                                        <p:strVal val="visible"/>
                                      </p:to>
                                    </p:set>
                                    <p:animEffect transition="in" filter="blinds(horizontal)">
                                      <p:cBhvr>
                                        <p:cTn id="310" dur="2750"/>
                                        <p:tgtEl>
                                          <p:spTgt spid="21"/>
                                        </p:tgtEl>
                                      </p:cBhvr>
                                    </p:animEffect>
                                  </p:childTnLst>
                                </p:cTn>
                              </p:par>
                              <p:par>
                                <p:cTn id="311" presetID="2" presetClass="entr" presetSubtype="8" fill="hold" grpId="0" nodeType="withEffect">
                                  <p:stCondLst>
                                    <p:cond delay="0"/>
                                  </p:stCondLst>
                                  <p:childTnLst>
                                    <p:set>
                                      <p:cBhvr>
                                        <p:cTn id="312" dur="1" fill="hold">
                                          <p:stCondLst>
                                            <p:cond delay="0"/>
                                          </p:stCondLst>
                                        </p:cTn>
                                        <p:tgtEl>
                                          <p:spTgt spid="20"/>
                                        </p:tgtEl>
                                        <p:attrNameLst>
                                          <p:attrName>style.visibility</p:attrName>
                                        </p:attrNameLst>
                                      </p:cBhvr>
                                      <p:to>
                                        <p:strVal val="visible"/>
                                      </p:to>
                                    </p:set>
                                    <p:anim calcmode="lin" valueType="num">
                                      <p:cBhvr additive="base">
                                        <p:cTn id="313" dur="2750" fill="hold"/>
                                        <p:tgtEl>
                                          <p:spTgt spid="20"/>
                                        </p:tgtEl>
                                        <p:attrNameLst>
                                          <p:attrName>ppt_x</p:attrName>
                                        </p:attrNameLst>
                                      </p:cBhvr>
                                      <p:tavLst>
                                        <p:tav tm="0">
                                          <p:val>
                                            <p:strVal val="0-#ppt_w/2"/>
                                          </p:val>
                                        </p:tav>
                                        <p:tav tm="100000">
                                          <p:val>
                                            <p:strVal val="#ppt_x"/>
                                          </p:val>
                                        </p:tav>
                                      </p:tavLst>
                                    </p:anim>
                                    <p:anim calcmode="lin" valueType="num">
                                      <p:cBhvr additive="base">
                                        <p:cTn id="314" dur="2750" fill="hold"/>
                                        <p:tgtEl>
                                          <p:spTgt spid="20"/>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750" fill="hold"/>
                                        <p:tgtEl>
                                          <p:spTgt spid="20"/>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20"/>
                                        </p:tgtEl>
                                        <p:attrNameLst>
                                          <p:attrName>style.visibility</p:attrName>
                                        </p:attrNameLst>
                                      </p:cBhvr>
                                      <p:to>
                                        <p:strVal val="visible"/>
                                      </p:to>
                                    </p:set>
                                    <p:animEffect transition="in" filter="blinds(horizontal)">
                                      <p:cBhvr>
                                        <p:cTn id="319" dur="2750"/>
                                        <p:tgtEl>
                                          <p:spTgt spid="20"/>
                                        </p:tgtEl>
                                      </p:cBhvr>
                                    </p:animEffect>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2750" fill="hold"/>
                                        <p:tgtEl>
                                          <p:spTgt spid="19"/>
                                        </p:tgtEl>
                                        <p:attrNameLst>
                                          <p:attrName>ppt_x</p:attrName>
                                        </p:attrNameLst>
                                      </p:cBhvr>
                                      <p:tavLst>
                                        <p:tav tm="0">
                                          <p:val>
                                            <p:strVal val="0-#ppt_w/2"/>
                                          </p:val>
                                        </p:tav>
                                        <p:tav tm="100000">
                                          <p:val>
                                            <p:strVal val="#ppt_x"/>
                                          </p:val>
                                        </p:tav>
                                      </p:tavLst>
                                    </p:anim>
                                    <p:anim calcmode="lin" valueType="num">
                                      <p:cBhvr additive="base">
                                        <p:cTn id="323" dur="2750" fill="hold"/>
                                        <p:tgtEl>
                                          <p:spTgt spid="19"/>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750" fill="hold"/>
                                        <p:tgtEl>
                                          <p:spTgt spid="19"/>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horizontal)">
                                      <p:cBhvr>
                                        <p:cTn id="328" dur="2750"/>
                                        <p:tgtEl>
                                          <p:spTgt spid="19"/>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18"/>
                                        </p:tgtEl>
                                        <p:attrNameLst>
                                          <p:attrName>style.visibility</p:attrName>
                                        </p:attrNameLst>
                                      </p:cBhvr>
                                      <p:to>
                                        <p:strVal val="visible"/>
                                      </p:to>
                                    </p:set>
                                    <p:anim calcmode="lin" valueType="num">
                                      <p:cBhvr additive="base">
                                        <p:cTn id="331" dur="2750" fill="hold"/>
                                        <p:tgtEl>
                                          <p:spTgt spid="18"/>
                                        </p:tgtEl>
                                        <p:attrNameLst>
                                          <p:attrName>ppt_x</p:attrName>
                                        </p:attrNameLst>
                                      </p:cBhvr>
                                      <p:tavLst>
                                        <p:tav tm="0">
                                          <p:val>
                                            <p:strVal val="0-#ppt_w/2"/>
                                          </p:val>
                                        </p:tav>
                                        <p:tav tm="100000">
                                          <p:val>
                                            <p:strVal val="#ppt_x"/>
                                          </p:val>
                                        </p:tav>
                                      </p:tavLst>
                                    </p:anim>
                                    <p:anim calcmode="lin" valueType="num">
                                      <p:cBhvr additive="base">
                                        <p:cTn id="332" dur="2750" fill="hold"/>
                                        <p:tgtEl>
                                          <p:spTgt spid="1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750" fill="hold"/>
                                        <p:tgtEl>
                                          <p:spTgt spid="1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18"/>
                                        </p:tgtEl>
                                        <p:attrNameLst>
                                          <p:attrName>style.visibility</p:attrName>
                                        </p:attrNameLst>
                                      </p:cBhvr>
                                      <p:to>
                                        <p:strVal val="visible"/>
                                      </p:to>
                                    </p:set>
                                    <p:animEffect transition="in" filter="blinds(horizontal)">
                                      <p:cBhvr>
                                        <p:cTn id="337" dur="2750"/>
                                        <p:tgtEl>
                                          <p:spTgt spid="1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17"/>
                                        </p:tgtEl>
                                        <p:attrNameLst>
                                          <p:attrName>style.visibility</p:attrName>
                                        </p:attrNameLst>
                                      </p:cBhvr>
                                      <p:to>
                                        <p:strVal val="visible"/>
                                      </p:to>
                                    </p:set>
                                    <p:anim calcmode="lin" valueType="num">
                                      <p:cBhvr additive="base">
                                        <p:cTn id="340" dur="2750" fill="hold"/>
                                        <p:tgtEl>
                                          <p:spTgt spid="17"/>
                                        </p:tgtEl>
                                        <p:attrNameLst>
                                          <p:attrName>ppt_x</p:attrName>
                                        </p:attrNameLst>
                                      </p:cBhvr>
                                      <p:tavLst>
                                        <p:tav tm="0">
                                          <p:val>
                                            <p:strVal val="0-#ppt_w/2"/>
                                          </p:val>
                                        </p:tav>
                                        <p:tav tm="100000">
                                          <p:val>
                                            <p:strVal val="#ppt_x"/>
                                          </p:val>
                                        </p:tav>
                                      </p:tavLst>
                                    </p:anim>
                                    <p:anim calcmode="lin" valueType="num">
                                      <p:cBhvr additive="base">
                                        <p:cTn id="341" dur="2750" fill="hold"/>
                                        <p:tgtEl>
                                          <p:spTgt spid="17"/>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750" fill="hold"/>
                                        <p:tgtEl>
                                          <p:spTgt spid="17"/>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17"/>
                                        </p:tgtEl>
                                        <p:attrNameLst>
                                          <p:attrName>style.visibility</p:attrName>
                                        </p:attrNameLst>
                                      </p:cBhvr>
                                      <p:to>
                                        <p:strVal val="visible"/>
                                      </p:to>
                                    </p:set>
                                    <p:animEffect transition="in" filter="blinds(horizontal)">
                                      <p:cBhvr>
                                        <p:cTn id="346" dur="2750"/>
                                        <p:tgtEl>
                                          <p:spTgt spid="17"/>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16"/>
                                        </p:tgtEl>
                                        <p:attrNameLst>
                                          <p:attrName>style.visibility</p:attrName>
                                        </p:attrNameLst>
                                      </p:cBhvr>
                                      <p:to>
                                        <p:strVal val="visible"/>
                                      </p:to>
                                    </p:set>
                                    <p:anim calcmode="lin" valueType="num">
                                      <p:cBhvr additive="base">
                                        <p:cTn id="349" dur="2750" fill="hold"/>
                                        <p:tgtEl>
                                          <p:spTgt spid="16"/>
                                        </p:tgtEl>
                                        <p:attrNameLst>
                                          <p:attrName>ppt_x</p:attrName>
                                        </p:attrNameLst>
                                      </p:cBhvr>
                                      <p:tavLst>
                                        <p:tav tm="0">
                                          <p:val>
                                            <p:strVal val="0-#ppt_w/2"/>
                                          </p:val>
                                        </p:tav>
                                        <p:tav tm="100000">
                                          <p:val>
                                            <p:strVal val="#ppt_x"/>
                                          </p:val>
                                        </p:tav>
                                      </p:tavLst>
                                    </p:anim>
                                    <p:anim calcmode="lin" valueType="num">
                                      <p:cBhvr additive="base">
                                        <p:cTn id="350" dur="2750" fill="hold"/>
                                        <p:tgtEl>
                                          <p:spTgt spid="16"/>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750" fill="hold"/>
                                        <p:tgtEl>
                                          <p:spTgt spid="16"/>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Effect transition="in" filter="blinds(horizontal)">
                                      <p:cBhvr>
                                        <p:cTn id="355" dur="2750"/>
                                        <p:tgtEl>
                                          <p:spTgt spid="16"/>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15"/>
                                        </p:tgtEl>
                                        <p:attrNameLst>
                                          <p:attrName>style.visibility</p:attrName>
                                        </p:attrNameLst>
                                      </p:cBhvr>
                                      <p:to>
                                        <p:strVal val="visible"/>
                                      </p:to>
                                    </p:set>
                                    <p:anim calcmode="lin" valueType="num">
                                      <p:cBhvr additive="base">
                                        <p:cTn id="358" dur="2750" fill="hold"/>
                                        <p:tgtEl>
                                          <p:spTgt spid="15"/>
                                        </p:tgtEl>
                                        <p:attrNameLst>
                                          <p:attrName>ppt_x</p:attrName>
                                        </p:attrNameLst>
                                      </p:cBhvr>
                                      <p:tavLst>
                                        <p:tav tm="0">
                                          <p:val>
                                            <p:strVal val="0-#ppt_w/2"/>
                                          </p:val>
                                        </p:tav>
                                        <p:tav tm="100000">
                                          <p:val>
                                            <p:strVal val="#ppt_x"/>
                                          </p:val>
                                        </p:tav>
                                      </p:tavLst>
                                    </p:anim>
                                    <p:anim calcmode="lin" valueType="num">
                                      <p:cBhvr additive="base">
                                        <p:cTn id="359" dur="2750" fill="hold"/>
                                        <p:tgtEl>
                                          <p:spTgt spid="15"/>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750" fill="hold"/>
                                        <p:tgtEl>
                                          <p:spTgt spid="15"/>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15"/>
                                        </p:tgtEl>
                                        <p:attrNameLst>
                                          <p:attrName>style.visibility</p:attrName>
                                        </p:attrNameLst>
                                      </p:cBhvr>
                                      <p:to>
                                        <p:strVal val="visible"/>
                                      </p:to>
                                    </p:set>
                                    <p:animEffect transition="in" filter="blinds(horizontal)">
                                      <p:cBhvr>
                                        <p:cTn id="364" dur="2750"/>
                                        <p:tgtEl>
                                          <p:spTgt spid="15"/>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2750" fill="hold"/>
                                        <p:tgtEl>
                                          <p:spTgt spid="14"/>
                                        </p:tgtEl>
                                        <p:attrNameLst>
                                          <p:attrName>ppt_x</p:attrName>
                                        </p:attrNameLst>
                                      </p:cBhvr>
                                      <p:tavLst>
                                        <p:tav tm="0">
                                          <p:val>
                                            <p:strVal val="0-#ppt_w/2"/>
                                          </p:val>
                                        </p:tav>
                                        <p:tav tm="100000">
                                          <p:val>
                                            <p:strVal val="#ppt_x"/>
                                          </p:val>
                                        </p:tav>
                                      </p:tavLst>
                                    </p:anim>
                                    <p:anim calcmode="lin" valueType="num">
                                      <p:cBhvr additive="base">
                                        <p:cTn id="368" dur="2750" fill="hold"/>
                                        <p:tgtEl>
                                          <p:spTgt spid="14"/>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750" fill="hold"/>
                                        <p:tgtEl>
                                          <p:spTgt spid="14"/>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14"/>
                                        </p:tgtEl>
                                        <p:attrNameLst>
                                          <p:attrName>style.visibility</p:attrName>
                                        </p:attrNameLst>
                                      </p:cBhvr>
                                      <p:to>
                                        <p:strVal val="visible"/>
                                      </p:to>
                                    </p:set>
                                    <p:animEffect transition="in" filter="blinds(horizontal)">
                                      <p:cBhvr>
                                        <p:cTn id="373" dur="2750"/>
                                        <p:tgtEl>
                                          <p:spTgt spid="14"/>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13"/>
                                        </p:tgtEl>
                                        <p:attrNameLst>
                                          <p:attrName>style.visibility</p:attrName>
                                        </p:attrNameLst>
                                      </p:cBhvr>
                                      <p:to>
                                        <p:strVal val="visible"/>
                                      </p:to>
                                    </p:set>
                                    <p:anim calcmode="lin" valueType="num">
                                      <p:cBhvr additive="base">
                                        <p:cTn id="376" dur="2750" fill="hold"/>
                                        <p:tgtEl>
                                          <p:spTgt spid="13"/>
                                        </p:tgtEl>
                                        <p:attrNameLst>
                                          <p:attrName>ppt_x</p:attrName>
                                        </p:attrNameLst>
                                      </p:cBhvr>
                                      <p:tavLst>
                                        <p:tav tm="0">
                                          <p:val>
                                            <p:strVal val="0-#ppt_w/2"/>
                                          </p:val>
                                        </p:tav>
                                        <p:tav tm="100000">
                                          <p:val>
                                            <p:strVal val="#ppt_x"/>
                                          </p:val>
                                        </p:tav>
                                      </p:tavLst>
                                    </p:anim>
                                    <p:anim calcmode="lin" valueType="num">
                                      <p:cBhvr additive="base">
                                        <p:cTn id="377" dur="2750" fill="hold"/>
                                        <p:tgtEl>
                                          <p:spTgt spid="1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750" fill="hold"/>
                                        <p:tgtEl>
                                          <p:spTgt spid="1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13"/>
                                        </p:tgtEl>
                                        <p:attrNameLst>
                                          <p:attrName>style.visibility</p:attrName>
                                        </p:attrNameLst>
                                      </p:cBhvr>
                                      <p:to>
                                        <p:strVal val="visible"/>
                                      </p:to>
                                    </p:set>
                                    <p:animEffect transition="in" filter="blinds(horizontal)">
                                      <p:cBhvr>
                                        <p:cTn id="382" dur="2750"/>
                                        <p:tgtEl>
                                          <p:spTgt spid="1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12"/>
                                        </p:tgtEl>
                                        <p:attrNameLst>
                                          <p:attrName>style.visibility</p:attrName>
                                        </p:attrNameLst>
                                      </p:cBhvr>
                                      <p:to>
                                        <p:strVal val="visible"/>
                                      </p:to>
                                    </p:set>
                                    <p:anim calcmode="lin" valueType="num">
                                      <p:cBhvr additive="base">
                                        <p:cTn id="385" dur="2750" fill="hold"/>
                                        <p:tgtEl>
                                          <p:spTgt spid="12"/>
                                        </p:tgtEl>
                                        <p:attrNameLst>
                                          <p:attrName>ppt_x</p:attrName>
                                        </p:attrNameLst>
                                      </p:cBhvr>
                                      <p:tavLst>
                                        <p:tav tm="0">
                                          <p:val>
                                            <p:strVal val="0-#ppt_w/2"/>
                                          </p:val>
                                        </p:tav>
                                        <p:tav tm="100000">
                                          <p:val>
                                            <p:strVal val="#ppt_x"/>
                                          </p:val>
                                        </p:tav>
                                      </p:tavLst>
                                    </p:anim>
                                    <p:anim calcmode="lin" valueType="num">
                                      <p:cBhvr additive="base">
                                        <p:cTn id="386" dur="2750" fill="hold"/>
                                        <p:tgtEl>
                                          <p:spTgt spid="12"/>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750" fill="hold"/>
                                        <p:tgtEl>
                                          <p:spTgt spid="12"/>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12"/>
                                        </p:tgtEl>
                                        <p:attrNameLst>
                                          <p:attrName>style.visibility</p:attrName>
                                        </p:attrNameLst>
                                      </p:cBhvr>
                                      <p:to>
                                        <p:strVal val="visible"/>
                                      </p:to>
                                    </p:set>
                                    <p:animEffect transition="in" filter="blinds(horizontal)">
                                      <p:cBhvr>
                                        <p:cTn id="391" dur="2750"/>
                                        <p:tgtEl>
                                          <p:spTgt spid="12"/>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56"/>
                                        </p:tgtEl>
                                        <p:attrNameLst>
                                          <p:attrName>style.visibility</p:attrName>
                                        </p:attrNameLst>
                                      </p:cBhvr>
                                      <p:to>
                                        <p:strVal val="visible"/>
                                      </p:to>
                                    </p:set>
                                    <p:anim calcmode="lin" valueType="num">
                                      <p:cBhvr additive="base">
                                        <p:cTn id="394" dur="2750" fill="hold"/>
                                        <p:tgtEl>
                                          <p:spTgt spid="56"/>
                                        </p:tgtEl>
                                        <p:attrNameLst>
                                          <p:attrName>ppt_x</p:attrName>
                                        </p:attrNameLst>
                                      </p:cBhvr>
                                      <p:tavLst>
                                        <p:tav tm="0">
                                          <p:val>
                                            <p:strVal val="0-#ppt_w/2"/>
                                          </p:val>
                                        </p:tav>
                                        <p:tav tm="100000">
                                          <p:val>
                                            <p:strVal val="#ppt_x"/>
                                          </p:val>
                                        </p:tav>
                                      </p:tavLst>
                                    </p:anim>
                                    <p:anim calcmode="lin" valueType="num">
                                      <p:cBhvr additive="base">
                                        <p:cTn id="395" dur="2750" fill="hold"/>
                                        <p:tgtEl>
                                          <p:spTgt spid="56"/>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750" fill="hold"/>
                                        <p:tgtEl>
                                          <p:spTgt spid="56"/>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56"/>
                                        </p:tgtEl>
                                        <p:attrNameLst>
                                          <p:attrName>style.visibility</p:attrName>
                                        </p:attrNameLst>
                                      </p:cBhvr>
                                      <p:to>
                                        <p:strVal val="visible"/>
                                      </p:to>
                                    </p:set>
                                    <p:animEffect transition="in" filter="blinds(horizontal)">
                                      <p:cBhvr>
                                        <p:cTn id="400" dur="2750"/>
                                        <p:tgtEl>
                                          <p:spTgt spid="56"/>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1"/>
                                        </p:tgtEl>
                                        <p:attrNameLst>
                                          <p:attrName>style.visibility</p:attrName>
                                        </p:attrNameLst>
                                      </p:cBhvr>
                                      <p:to>
                                        <p:strVal val="visible"/>
                                      </p:to>
                                    </p:set>
                                    <p:anim calcmode="lin" valueType="num">
                                      <p:cBhvr additive="base">
                                        <p:cTn id="403" dur="2750" fill="hold"/>
                                        <p:tgtEl>
                                          <p:spTgt spid="41"/>
                                        </p:tgtEl>
                                        <p:attrNameLst>
                                          <p:attrName>ppt_x</p:attrName>
                                        </p:attrNameLst>
                                      </p:cBhvr>
                                      <p:tavLst>
                                        <p:tav tm="0">
                                          <p:val>
                                            <p:strVal val="0-#ppt_w/2"/>
                                          </p:val>
                                        </p:tav>
                                        <p:tav tm="100000">
                                          <p:val>
                                            <p:strVal val="#ppt_x"/>
                                          </p:val>
                                        </p:tav>
                                      </p:tavLst>
                                    </p:anim>
                                    <p:anim calcmode="lin" valueType="num">
                                      <p:cBhvr additive="base">
                                        <p:cTn id="404" dur="2750" fill="hold"/>
                                        <p:tgtEl>
                                          <p:spTgt spid="41"/>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750" fill="hold"/>
                                        <p:tgtEl>
                                          <p:spTgt spid="41"/>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1"/>
                                        </p:tgtEl>
                                        <p:attrNameLst>
                                          <p:attrName>style.visibility</p:attrName>
                                        </p:attrNameLst>
                                      </p:cBhvr>
                                      <p:to>
                                        <p:strVal val="visible"/>
                                      </p:to>
                                    </p:set>
                                    <p:animEffect transition="in" filter="blinds(horizontal)">
                                      <p:cBhvr>
                                        <p:cTn id="409" dur="2750"/>
                                        <p:tgtEl>
                                          <p:spTgt spid="41"/>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0"/>
                                        </p:tgtEl>
                                        <p:attrNameLst>
                                          <p:attrName>style.visibility</p:attrName>
                                        </p:attrNameLst>
                                      </p:cBhvr>
                                      <p:to>
                                        <p:strVal val="visible"/>
                                      </p:to>
                                    </p:set>
                                    <p:anim calcmode="lin" valueType="num">
                                      <p:cBhvr additive="base">
                                        <p:cTn id="412" dur="2750" fill="hold"/>
                                        <p:tgtEl>
                                          <p:spTgt spid="40"/>
                                        </p:tgtEl>
                                        <p:attrNameLst>
                                          <p:attrName>ppt_x</p:attrName>
                                        </p:attrNameLst>
                                      </p:cBhvr>
                                      <p:tavLst>
                                        <p:tav tm="0">
                                          <p:val>
                                            <p:strVal val="0-#ppt_w/2"/>
                                          </p:val>
                                        </p:tav>
                                        <p:tav tm="100000">
                                          <p:val>
                                            <p:strVal val="#ppt_x"/>
                                          </p:val>
                                        </p:tav>
                                      </p:tavLst>
                                    </p:anim>
                                    <p:anim calcmode="lin" valueType="num">
                                      <p:cBhvr additive="base">
                                        <p:cTn id="413" dur="2750" fill="hold"/>
                                        <p:tgtEl>
                                          <p:spTgt spid="40"/>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750" fill="hold"/>
                                        <p:tgtEl>
                                          <p:spTgt spid="40"/>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0"/>
                                        </p:tgtEl>
                                        <p:attrNameLst>
                                          <p:attrName>style.visibility</p:attrName>
                                        </p:attrNameLst>
                                      </p:cBhvr>
                                      <p:to>
                                        <p:strVal val="visible"/>
                                      </p:to>
                                    </p:set>
                                    <p:animEffect transition="in" filter="blinds(horizontal)">
                                      <p:cBhvr>
                                        <p:cTn id="418" dur="2750"/>
                                        <p:tgtEl>
                                          <p:spTgt spid="40"/>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39"/>
                                        </p:tgtEl>
                                        <p:attrNameLst>
                                          <p:attrName>style.visibility</p:attrName>
                                        </p:attrNameLst>
                                      </p:cBhvr>
                                      <p:to>
                                        <p:strVal val="visible"/>
                                      </p:to>
                                    </p:set>
                                    <p:anim calcmode="lin" valueType="num">
                                      <p:cBhvr additive="base">
                                        <p:cTn id="421" dur="2750" fill="hold"/>
                                        <p:tgtEl>
                                          <p:spTgt spid="39"/>
                                        </p:tgtEl>
                                        <p:attrNameLst>
                                          <p:attrName>ppt_x</p:attrName>
                                        </p:attrNameLst>
                                      </p:cBhvr>
                                      <p:tavLst>
                                        <p:tav tm="0">
                                          <p:val>
                                            <p:strVal val="0-#ppt_w/2"/>
                                          </p:val>
                                        </p:tav>
                                        <p:tav tm="100000">
                                          <p:val>
                                            <p:strVal val="#ppt_x"/>
                                          </p:val>
                                        </p:tav>
                                      </p:tavLst>
                                    </p:anim>
                                    <p:anim calcmode="lin" valueType="num">
                                      <p:cBhvr additive="base">
                                        <p:cTn id="422" dur="2750" fill="hold"/>
                                        <p:tgtEl>
                                          <p:spTgt spid="3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750" fill="hold"/>
                                        <p:tgtEl>
                                          <p:spTgt spid="39"/>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39"/>
                                        </p:tgtEl>
                                        <p:attrNameLst>
                                          <p:attrName>style.visibility</p:attrName>
                                        </p:attrNameLst>
                                      </p:cBhvr>
                                      <p:to>
                                        <p:strVal val="visible"/>
                                      </p:to>
                                    </p:set>
                                    <p:animEffect transition="in" filter="blinds(horizontal)">
                                      <p:cBhvr>
                                        <p:cTn id="427" dur="2750"/>
                                        <p:tgtEl>
                                          <p:spTgt spid="39"/>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38"/>
                                        </p:tgtEl>
                                        <p:attrNameLst>
                                          <p:attrName>style.visibility</p:attrName>
                                        </p:attrNameLst>
                                      </p:cBhvr>
                                      <p:to>
                                        <p:strVal val="visible"/>
                                      </p:to>
                                    </p:set>
                                    <p:anim calcmode="lin" valueType="num">
                                      <p:cBhvr additive="base">
                                        <p:cTn id="430" dur="2750" fill="hold"/>
                                        <p:tgtEl>
                                          <p:spTgt spid="38"/>
                                        </p:tgtEl>
                                        <p:attrNameLst>
                                          <p:attrName>ppt_x</p:attrName>
                                        </p:attrNameLst>
                                      </p:cBhvr>
                                      <p:tavLst>
                                        <p:tav tm="0">
                                          <p:val>
                                            <p:strVal val="0-#ppt_w/2"/>
                                          </p:val>
                                        </p:tav>
                                        <p:tav tm="100000">
                                          <p:val>
                                            <p:strVal val="#ppt_x"/>
                                          </p:val>
                                        </p:tav>
                                      </p:tavLst>
                                    </p:anim>
                                    <p:anim calcmode="lin" valueType="num">
                                      <p:cBhvr additive="base">
                                        <p:cTn id="431" dur="2750" fill="hold"/>
                                        <p:tgtEl>
                                          <p:spTgt spid="38"/>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750" fill="hold"/>
                                        <p:tgtEl>
                                          <p:spTgt spid="38"/>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38"/>
                                        </p:tgtEl>
                                        <p:attrNameLst>
                                          <p:attrName>style.visibility</p:attrName>
                                        </p:attrNameLst>
                                      </p:cBhvr>
                                      <p:to>
                                        <p:strVal val="visible"/>
                                      </p:to>
                                    </p:set>
                                    <p:animEffect transition="in" filter="blinds(horizontal)">
                                      <p:cBhvr>
                                        <p:cTn id="436" dur="2750"/>
                                        <p:tgtEl>
                                          <p:spTgt spid="38"/>
                                        </p:tgtEl>
                                      </p:cBhvr>
                                    </p:animEffect>
                                  </p:childTnLst>
                                </p:cTn>
                              </p:par>
                              <p:par>
                                <p:cTn id="437" presetID="2" presetClass="entr" presetSubtype="8" fill="hold" grpId="0"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additive="base">
                                        <p:cTn id="439" dur="2750" fill="hold"/>
                                        <p:tgtEl>
                                          <p:spTgt spid="37"/>
                                        </p:tgtEl>
                                        <p:attrNameLst>
                                          <p:attrName>ppt_x</p:attrName>
                                        </p:attrNameLst>
                                      </p:cBhvr>
                                      <p:tavLst>
                                        <p:tav tm="0">
                                          <p:val>
                                            <p:strVal val="0-#ppt_w/2"/>
                                          </p:val>
                                        </p:tav>
                                        <p:tav tm="100000">
                                          <p:val>
                                            <p:strVal val="#ppt_x"/>
                                          </p:val>
                                        </p:tav>
                                      </p:tavLst>
                                    </p:anim>
                                    <p:anim calcmode="lin" valueType="num">
                                      <p:cBhvr additive="base">
                                        <p:cTn id="440" dur="2750" fill="hold"/>
                                        <p:tgtEl>
                                          <p:spTgt spid="37"/>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750" fill="hold"/>
                                        <p:tgtEl>
                                          <p:spTgt spid="37"/>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37"/>
                                        </p:tgtEl>
                                        <p:attrNameLst>
                                          <p:attrName>style.visibility</p:attrName>
                                        </p:attrNameLst>
                                      </p:cBhvr>
                                      <p:to>
                                        <p:strVal val="visible"/>
                                      </p:to>
                                    </p:set>
                                    <p:animEffect transition="in" filter="blinds(horizontal)">
                                      <p:cBhvr>
                                        <p:cTn id="445" dur="2750"/>
                                        <p:tgtEl>
                                          <p:spTgt spid="37"/>
                                        </p:tgtEl>
                                      </p:cBhvr>
                                    </p:animEffect>
                                  </p:childTnLst>
                                </p:cTn>
                              </p:par>
                              <p:par>
                                <p:cTn id="446" presetID="2" presetClass="entr" presetSubtype="8" fill="hold" grpId="0" nodeType="withEffect">
                                  <p:stCondLst>
                                    <p:cond delay="0"/>
                                  </p:stCondLst>
                                  <p:childTnLst>
                                    <p:set>
                                      <p:cBhvr>
                                        <p:cTn id="447" dur="1" fill="hold">
                                          <p:stCondLst>
                                            <p:cond delay="0"/>
                                          </p:stCondLst>
                                        </p:cTn>
                                        <p:tgtEl>
                                          <p:spTgt spid="36"/>
                                        </p:tgtEl>
                                        <p:attrNameLst>
                                          <p:attrName>style.visibility</p:attrName>
                                        </p:attrNameLst>
                                      </p:cBhvr>
                                      <p:to>
                                        <p:strVal val="visible"/>
                                      </p:to>
                                    </p:set>
                                    <p:anim calcmode="lin" valueType="num">
                                      <p:cBhvr additive="base">
                                        <p:cTn id="448" dur="2750" fill="hold"/>
                                        <p:tgtEl>
                                          <p:spTgt spid="36"/>
                                        </p:tgtEl>
                                        <p:attrNameLst>
                                          <p:attrName>ppt_x</p:attrName>
                                        </p:attrNameLst>
                                      </p:cBhvr>
                                      <p:tavLst>
                                        <p:tav tm="0">
                                          <p:val>
                                            <p:strVal val="0-#ppt_w/2"/>
                                          </p:val>
                                        </p:tav>
                                        <p:tav tm="100000">
                                          <p:val>
                                            <p:strVal val="#ppt_x"/>
                                          </p:val>
                                        </p:tav>
                                      </p:tavLst>
                                    </p:anim>
                                    <p:anim calcmode="lin" valueType="num">
                                      <p:cBhvr additive="base">
                                        <p:cTn id="449" dur="2750" fill="hold"/>
                                        <p:tgtEl>
                                          <p:spTgt spid="36"/>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750" fill="hold"/>
                                        <p:tgtEl>
                                          <p:spTgt spid="36"/>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36"/>
                                        </p:tgtEl>
                                        <p:attrNameLst>
                                          <p:attrName>style.visibility</p:attrName>
                                        </p:attrNameLst>
                                      </p:cBhvr>
                                      <p:to>
                                        <p:strVal val="visible"/>
                                      </p:to>
                                    </p:set>
                                    <p:animEffect transition="in" filter="blinds(horizontal)">
                                      <p:cBhvr>
                                        <p:cTn id="454" dur="2750"/>
                                        <p:tgtEl>
                                          <p:spTgt spid="36"/>
                                        </p:tgtEl>
                                      </p:cBhvr>
                                    </p:animEffect>
                                  </p:childTnLst>
                                </p:cTn>
                              </p:par>
                              <p:par>
                                <p:cTn id="455" presetID="2" presetClass="entr" presetSubtype="8"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additive="base">
                                        <p:cTn id="457" dur="2750" fill="hold"/>
                                        <p:tgtEl>
                                          <p:spTgt spid="35"/>
                                        </p:tgtEl>
                                        <p:attrNameLst>
                                          <p:attrName>ppt_x</p:attrName>
                                        </p:attrNameLst>
                                      </p:cBhvr>
                                      <p:tavLst>
                                        <p:tav tm="0">
                                          <p:val>
                                            <p:strVal val="0-#ppt_w/2"/>
                                          </p:val>
                                        </p:tav>
                                        <p:tav tm="100000">
                                          <p:val>
                                            <p:strVal val="#ppt_x"/>
                                          </p:val>
                                        </p:tav>
                                      </p:tavLst>
                                    </p:anim>
                                    <p:anim calcmode="lin" valueType="num">
                                      <p:cBhvr additive="base">
                                        <p:cTn id="458" dur="2750" fill="hold"/>
                                        <p:tgtEl>
                                          <p:spTgt spid="35"/>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750" fill="hold"/>
                                        <p:tgtEl>
                                          <p:spTgt spid="35"/>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35"/>
                                        </p:tgtEl>
                                        <p:attrNameLst>
                                          <p:attrName>style.visibility</p:attrName>
                                        </p:attrNameLst>
                                      </p:cBhvr>
                                      <p:to>
                                        <p:strVal val="visible"/>
                                      </p:to>
                                    </p:set>
                                    <p:animEffect transition="in" filter="blinds(horizontal)">
                                      <p:cBhvr>
                                        <p:cTn id="463" dur="2750"/>
                                        <p:tgtEl>
                                          <p:spTgt spid="35"/>
                                        </p:tgtEl>
                                      </p:cBhvr>
                                    </p:animEffect>
                                  </p:childTnLst>
                                </p:cTn>
                              </p:par>
                              <p:par>
                                <p:cTn id="464" presetID="2" presetClass="entr" presetSubtype="8" fill="hold" grpId="0" nodeType="withEffect">
                                  <p:stCondLst>
                                    <p:cond delay="0"/>
                                  </p:stCondLst>
                                  <p:childTnLst>
                                    <p:set>
                                      <p:cBhvr>
                                        <p:cTn id="465" dur="1" fill="hold">
                                          <p:stCondLst>
                                            <p:cond delay="0"/>
                                          </p:stCondLst>
                                        </p:cTn>
                                        <p:tgtEl>
                                          <p:spTgt spid="34"/>
                                        </p:tgtEl>
                                        <p:attrNameLst>
                                          <p:attrName>style.visibility</p:attrName>
                                        </p:attrNameLst>
                                      </p:cBhvr>
                                      <p:to>
                                        <p:strVal val="visible"/>
                                      </p:to>
                                    </p:set>
                                    <p:anim calcmode="lin" valueType="num">
                                      <p:cBhvr additive="base">
                                        <p:cTn id="466" dur="2750" fill="hold"/>
                                        <p:tgtEl>
                                          <p:spTgt spid="34"/>
                                        </p:tgtEl>
                                        <p:attrNameLst>
                                          <p:attrName>ppt_x</p:attrName>
                                        </p:attrNameLst>
                                      </p:cBhvr>
                                      <p:tavLst>
                                        <p:tav tm="0">
                                          <p:val>
                                            <p:strVal val="0-#ppt_w/2"/>
                                          </p:val>
                                        </p:tav>
                                        <p:tav tm="100000">
                                          <p:val>
                                            <p:strVal val="#ppt_x"/>
                                          </p:val>
                                        </p:tav>
                                      </p:tavLst>
                                    </p:anim>
                                    <p:anim calcmode="lin" valueType="num">
                                      <p:cBhvr additive="base">
                                        <p:cTn id="467" dur="2750" fill="hold"/>
                                        <p:tgtEl>
                                          <p:spTgt spid="34"/>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750" fill="hold"/>
                                        <p:tgtEl>
                                          <p:spTgt spid="34"/>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34"/>
                                        </p:tgtEl>
                                        <p:attrNameLst>
                                          <p:attrName>style.visibility</p:attrName>
                                        </p:attrNameLst>
                                      </p:cBhvr>
                                      <p:to>
                                        <p:strVal val="visible"/>
                                      </p:to>
                                    </p:set>
                                    <p:animEffect transition="in" filter="blinds(horizontal)">
                                      <p:cBhvr>
                                        <p:cTn id="472" dur="2750"/>
                                        <p:tgtEl>
                                          <p:spTgt spid="34"/>
                                        </p:tgtEl>
                                      </p:cBhvr>
                                    </p:animEffect>
                                  </p:childTnLst>
                                </p:cTn>
                              </p:par>
                              <p:par>
                                <p:cTn id="473" presetID="2" presetClass="entr" presetSubtype="8" fill="hold" grpId="0" nodeType="withEffect">
                                  <p:stCondLst>
                                    <p:cond delay="0"/>
                                  </p:stCondLst>
                                  <p:childTnLst>
                                    <p:set>
                                      <p:cBhvr>
                                        <p:cTn id="474" dur="1" fill="hold">
                                          <p:stCondLst>
                                            <p:cond delay="0"/>
                                          </p:stCondLst>
                                        </p:cTn>
                                        <p:tgtEl>
                                          <p:spTgt spid="33"/>
                                        </p:tgtEl>
                                        <p:attrNameLst>
                                          <p:attrName>style.visibility</p:attrName>
                                        </p:attrNameLst>
                                      </p:cBhvr>
                                      <p:to>
                                        <p:strVal val="visible"/>
                                      </p:to>
                                    </p:set>
                                    <p:anim calcmode="lin" valueType="num">
                                      <p:cBhvr additive="base">
                                        <p:cTn id="475" dur="2750" fill="hold"/>
                                        <p:tgtEl>
                                          <p:spTgt spid="33"/>
                                        </p:tgtEl>
                                        <p:attrNameLst>
                                          <p:attrName>ppt_x</p:attrName>
                                        </p:attrNameLst>
                                      </p:cBhvr>
                                      <p:tavLst>
                                        <p:tav tm="0">
                                          <p:val>
                                            <p:strVal val="0-#ppt_w/2"/>
                                          </p:val>
                                        </p:tav>
                                        <p:tav tm="100000">
                                          <p:val>
                                            <p:strVal val="#ppt_x"/>
                                          </p:val>
                                        </p:tav>
                                      </p:tavLst>
                                    </p:anim>
                                    <p:anim calcmode="lin" valueType="num">
                                      <p:cBhvr additive="base">
                                        <p:cTn id="476" dur="2750" fill="hold"/>
                                        <p:tgtEl>
                                          <p:spTgt spid="33"/>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750" fill="hold"/>
                                        <p:tgtEl>
                                          <p:spTgt spid="33"/>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33"/>
                                        </p:tgtEl>
                                        <p:attrNameLst>
                                          <p:attrName>style.visibility</p:attrName>
                                        </p:attrNameLst>
                                      </p:cBhvr>
                                      <p:to>
                                        <p:strVal val="visible"/>
                                      </p:to>
                                    </p:set>
                                    <p:animEffect transition="in" filter="blinds(horizontal)">
                                      <p:cBhvr>
                                        <p:cTn id="481" dur="2750"/>
                                        <p:tgtEl>
                                          <p:spTgt spid="33"/>
                                        </p:tgtEl>
                                      </p:cBhvr>
                                    </p:animEffect>
                                  </p:childTnLst>
                                </p:cTn>
                              </p:par>
                              <p:par>
                                <p:cTn id="482" presetID="2" presetClass="entr" presetSubtype="8" fill="hold" grpId="0" nodeType="withEffect">
                                  <p:stCondLst>
                                    <p:cond delay="0"/>
                                  </p:stCondLst>
                                  <p:childTnLst>
                                    <p:set>
                                      <p:cBhvr>
                                        <p:cTn id="483" dur="1" fill="hold">
                                          <p:stCondLst>
                                            <p:cond delay="0"/>
                                          </p:stCondLst>
                                        </p:cTn>
                                        <p:tgtEl>
                                          <p:spTgt spid="32"/>
                                        </p:tgtEl>
                                        <p:attrNameLst>
                                          <p:attrName>style.visibility</p:attrName>
                                        </p:attrNameLst>
                                      </p:cBhvr>
                                      <p:to>
                                        <p:strVal val="visible"/>
                                      </p:to>
                                    </p:set>
                                    <p:anim calcmode="lin" valueType="num">
                                      <p:cBhvr additive="base">
                                        <p:cTn id="484" dur="2750" fill="hold"/>
                                        <p:tgtEl>
                                          <p:spTgt spid="32"/>
                                        </p:tgtEl>
                                        <p:attrNameLst>
                                          <p:attrName>ppt_x</p:attrName>
                                        </p:attrNameLst>
                                      </p:cBhvr>
                                      <p:tavLst>
                                        <p:tav tm="0">
                                          <p:val>
                                            <p:strVal val="0-#ppt_w/2"/>
                                          </p:val>
                                        </p:tav>
                                        <p:tav tm="100000">
                                          <p:val>
                                            <p:strVal val="#ppt_x"/>
                                          </p:val>
                                        </p:tav>
                                      </p:tavLst>
                                    </p:anim>
                                    <p:anim calcmode="lin" valueType="num">
                                      <p:cBhvr additive="base">
                                        <p:cTn id="485" dur="2750" fill="hold"/>
                                        <p:tgtEl>
                                          <p:spTgt spid="32"/>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750" fill="hold"/>
                                        <p:tgtEl>
                                          <p:spTgt spid="32"/>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32"/>
                                        </p:tgtEl>
                                        <p:attrNameLst>
                                          <p:attrName>style.visibility</p:attrName>
                                        </p:attrNameLst>
                                      </p:cBhvr>
                                      <p:to>
                                        <p:strVal val="visible"/>
                                      </p:to>
                                    </p:set>
                                    <p:animEffect transition="in" filter="blinds(horizontal)">
                                      <p:cBhvr>
                                        <p:cTn id="490" dur="2750"/>
                                        <p:tgtEl>
                                          <p:spTgt spid="32"/>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3"/>
                                        </p:tgtEl>
                                        <p:attrNameLst>
                                          <p:attrName>style.visibility</p:attrName>
                                        </p:attrNameLst>
                                      </p:cBhvr>
                                      <p:to>
                                        <p:strVal val="visible"/>
                                      </p:to>
                                    </p:set>
                                    <p:anim calcmode="lin" valueType="num">
                                      <p:cBhvr additive="base">
                                        <p:cTn id="493" dur="2750" fill="hold"/>
                                        <p:tgtEl>
                                          <p:spTgt spid="53"/>
                                        </p:tgtEl>
                                        <p:attrNameLst>
                                          <p:attrName>ppt_x</p:attrName>
                                        </p:attrNameLst>
                                      </p:cBhvr>
                                      <p:tavLst>
                                        <p:tav tm="0">
                                          <p:val>
                                            <p:strVal val="1+#ppt_w/2"/>
                                          </p:val>
                                        </p:tav>
                                        <p:tav tm="100000">
                                          <p:val>
                                            <p:strVal val="#ppt_x"/>
                                          </p:val>
                                        </p:tav>
                                      </p:tavLst>
                                    </p:anim>
                                    <p:anim calcmode="lin" valueType="num">
                                      <p:cBhvr additive="base">
                                        <p:cTn id="494" dur="2750" fill="hold"/>
                                        <p:tgtEl>
                                          <p:spTgt spid="53"/>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750" fill="hold"/>
                                        <p:tgtEl>
                                          <p:spTgt spid="53"/>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3"/>
                                        </p:tgtEl>
                                        <p:attrNameLst>
                                          <p:attrName>style.visibility</p:attrName>
                                        </p:attrNameLst>
                                      </p:cBhvr>
                                      <p:to>
                                        <p:strVal val="visible"/>
                                      </p:to>
                                    </p:set>
                                    <p:animEffect transition="in" filter="blinds(horizontal)">
                                      <p:cBhvr>
                                        <p:cTn id="499" dur="2750"/>
                                        <p:tgtEl>
                                          <p:spTgt spid="53"/>
                                        </p:tgtEl>
                                      </p:cBhvr>
                                    </p:animEffect>
                                  </p:childTnLst>
                                </p:cTn>
                              </p:par>
                              <p:par>
                                <p:cTn id="500" presetID="9" presetClass="emph" presetSubtype="0" grpId="0" nodeType="withEffect">
                                  <p:stCondLst>
                                    <p:cond delay="0"/>
                                  </p:stCondLst>
                                  <p:childTnLst>
                                    <p:set>
                                      <p:cBhvr rctx="PPT">
                                        <p:cTn id="501" dur="indefinite"/>
                                        <p:tgtEl>
                                          <p:spTgt spid="65"/>
                                        </p:tgtEl>
                                        <p:attrNameLst>
                                          <p:attrName>style.opacity</p:attrName>
                                        </p:attrNameLst>
                                      </p:cBhvr>
                                      <p:to>
                                        <p:strVal val="0"/>
                                      </p:to>
                                    </p:set>
                                    <p:animEffect filter="image" prLst="opacity: 0">
                                      <p:cBhvr rctx="IE">
                                        <p:cTn id="502" dur="indefinite"/>
                                        <p:tgtEl>
                                          <p:spTgt spid="65"/>
                                        </p:tgtEl>
                                      </p:cBhvr>
                                    </p:animEffect>
                                  </p:childTnLst>
                                </p:cTn>
                              </p:par>
                            </p:childTnLst>
                          </p:cTn>
                        </p:par>
                        <p:par>
                          <p:cTn id="503" fill="hold">
                            <p:stCondLst>
                              <p:cond delay="2750"/>
                            </p:stCondLst>
                            <p:childTnLst>
                              <p:par>
                                <p:cTn id="504" presetID="2" presetClass="exit" presetSubtype="2" fill="hold" grpId="3" nodeType="afterEffect">
                                  <p:stCondLst>
                                    <p:cond delay="0"/>
                                  </p:stCondLst>
                                  <p:childTnLst>
                                    <p:anim calcmode="lin" valueType="num">
                                      <p:cBhvr additive="base">
                                        <p:cTn id="505" dur="3000"/>
                                        <p:tgtEl>
                                          <p:spTgt spid="53"/>
                                        </p:tgtEl>
                                        <p:attrNameLst>
                                          <p:attrName>ppt_x</p:attrName>
                                        </p:attrNameLst>
                                      </p:cBhvr>
                                      <p:tavLst>
                                        <p:tav tm="0">
                                          <p:val>
                                            <p:strVal val="ppt_x"/>
                                          </p:val>
                                        </p:tav>
                                        <p:tav tm="100000">
                                          <p:val>
                                            <p:strVal val="1+ppt_w/2"/>
                                          </p:val>
                                        </p:tav>
                                      </p:tavLst>
                                    </p:anim>
                                    <p:anim calcmode="lin" valueType="num">
                                      <p:cBhvr additive="base">
                                        <p:cTn id="506" dur="3000"/>
                                        <p:tgtEl>
                                          <p:spTgt spid="53"/>
                                        </p:tgtEl>
                                        <p:attrNameLst>
                                          <p:attrName>ppt_y</p:attrName>
                                        </p:attrNameLst>
                                      </p:cBhvr>
                                      <p:tavLst>
                                        <p:tav tm="0">
                                          <p:val>
                                            <p:strVal val="ppt_y"/>
                                          </p:val>
                                        </p:tav>
                                        <p:tav tm="100000">
                                          <p:val>
                                            <p:strVal val="ppt_y"/>
                                          </p:val>
                                        </p:tav>
                                      </p:tavLst>
                                    </p:anim>
                                    <p:set>
                                      <p:cBhvr>
                                        <p:cTn id="507" dur="1" fill="hold">
                                          <p:stCondLst>
                                            <p:cond delay="2999"/>
                                          </p:stCondLst>
                                        </p:cTn>
                                        <p:tgtEl>
                                          <p:spTgt spid="53"/>
                                        </p:tgtEl>
                                        <p:attrNameLst>
                                          <p:attrName>style.visibility</p:attrName>
                                        </p:attrNameLst>
                                      </p:cBhvr>
                                      <p:to>
                                        <p:strVal val="hidden"/>
                                      </p:to>
                                    </p:set>
                                  </p:childTnLst>
                                </p:cTn>
                              </p:par>
                              <p:par>
                                <p:cTn id="508" presetID="3" presetClass="exit" presetSubtype="10" fill="hold" grpId="4" nodeType="withEffect">
                                  <p:stCondLst>
                                    <p:cond delay="0"/>
                                  </p:stCondLst>
                                  <p:childTnLst>
                                    <p:animEffect transition="out" filter="blinds(horizontal)">
                                      <p:cBhvr>
                                        <p:cTn id="509" dur="4500"/>
                                        <p:tgtEl>
                                          <p:spTgt spid="53"/>
                                        </p:tgtEl>
                                      </p:cBhvr>
                                    </p:animEffect>
                                    <p:set>
                                      <p:cBhvr>
                                        <p:cTn id="510" dur="1" fill="hold">
                                          <p:stCondLst>
                                            <p:cond delay="4499"/>
                                          </p:stCondLst>
                                        </p:cTn>
                                        <p:tgtEl>
                                          <p:spTgt spid="53"/>
                                        </p:tgtEl>
                                        <p:attrNameLst>
                                          <p:attrName>style.visibility</p:attrName>
                                        </p:attrNameLst>
                                      </p:cBhvr>
                                      <p:to>
                                        <p:strVal val="hidden"/>
                                      </p:to>
                                    </p:set>
                                  </p:childTnLst>
                                </p:cTn>
                              </p:par>
                              <p:par>
                                <p:cTn id="511" presetID="2" presetClass="exit" presetSubtype="2" fill="hold" grpId="3" nodeType="withEffect">
                                  <p:stCondLst>
                                    <p:cond delay="0"/>
                                  </p:stCondLst>
                                  <p:childTnLst>
                                    <p:anim calcmode="lin" valueType="num">
                                      <p:cBhvr additive="base">
                                        <p:cTn id="512" dur="3000"/>
                                        <p:tgtEl>
                                          <p:spTgt spid="11"/>
                                        </p:tgtEl>
                                        <p:attrNameLst>
                                          <p:attrName>ppt_x</p:attrName>
                                        </p:attrNameLst>
                                      </p:cBhvr>
                                      <p:tavLst>
                                        <p:tav tm="0">
                                          <p:val>
                                            <p:strVal val="ppt_x"/>
                                          </p:val>
                                        </p:tav>
                                        <p:tav tm="100000">
                                          <p:val>
                                            <p:strVal val="1+ppt_w/2"/>
                                          </p:val>
                                        </p:tav>
                                      </p:tavLst>
                                    </p:anim>
                                    <p:anim calcmode="lin" valueType="num">
                                      <p:cBhvr additive="base">
                                        <p:cTn id="513" dur="3000"/>
                                        <p:tgtEl>
                                          <p:spTgt spid="11"/>
                                        </p:tgtEl>
                                        <p:attrNameLst>
                                          <p:attrName>ppt_y</p:attrName>
                                        </p:attrNameLst>
                                      </p:cBhvr>
                                      <p:tavLst>
                                        <p:tav tm="0">
                                          <p:val>
                                            <p:strVal val="ppt_y"/>
                                          </p:val>
                                        </p:tav>
                                        <p:tav tm="100000">
                                          <p:val>
                                            <p:strVal val="ppt_y"/>
                                          </p:val>
                                        </p:tav>
                                      </p:tavLst>
                                    </p:anim>
                                    <p:set>
                                      <p:cBhvr>
                                        <p:cTn id="514" dur="1" fill="hold">
                                          <p:stCondLst>
                                            <p:cond delay="2999"/>
                                          </p:stCondLst>
                                        </p:cTn>
                                        <p:tgtEl>
                                          <p:spTgt spid="11"/>
                                        </p:tgtEl>
                                        <p:attrNameLst>
                                          <p:attrName>style.visibility</p:attrName>
                                        </p:attrNameLst>
                                      </p:cBhvr>
                                      <p:to>
                                        <p:strVal val="hidden"/>
                                      </p:to>
                                    </p:set>
                                  </p:childTnLst>
                                </p:cTn>
                              </p:par>
                              <p:par>
                                <p:cTn id="515" presetID="2" presetClass="exit" presetSubtype="2" fill="hold" grpId="3" nodeType="withEffect">
                                  <p:stCondLst>
                                    <p:cond delay="0"/>
                                  </p:stCondLst>
                                  <p:childTnLst>
                                    <p:anim calcmode="lin" valueType="num">
                                      <p:cBhvr additive="base">
                                        <p:cTn id="516" dur="3000"/>
                                        <p:tgtEl>
                                          <p:spTgt spid="10"/>
                                        </p:tgtEl>
                                        <p:attrNameLst>
                                          <p:attrName>ppt_x</p:attrName>
                                        </p:attrNameLst>
                                      </p:cBhvr>
                                      <p:tavLst>
                                        <p:tav tm="0">
                                          <p:val>
                                            <p:strVal val="ppt_x"/>
                                          </p:val>
                                        </p:tav>
                                        <p:tav tm="100000">
                                          <p:val>
                                            <p:strVal val="1+ppt_w/2"/>
                                          </p:val>
                                        </p:tav>
                                      </p:tavLst>
                                    </p:anim>
                                    <p:anim calcmode="lin" valueType="num">
                                      <p:cBhvr additive="base">
                                        <p:cTn id="517" dur="3000"/>
                                        <p:tgtEl>
                                          <p:spTgt spid="10"/>
                                        </p:tgtEl>
                                        <p:attrNameLst>
                                          <p:attrName>ppt_y</p:attrName>
                                        </p:attrNameLst>
                                      </p:cBhvr>
                                      <p:tavLst>
                                        <p:tav tm="0">
                                          <p:val>
                                            <p:strVal val="ppt_y"/>
                                          </p:val>
                                        </p:tav>
                                        <p:tav tm="100000">
                                          <p:val>
                                            <p:strVal val="ppt_y"/>
                                          </p:val>
                                        </p:tav>
                                      </p:tavLst>
                                    </p:anim>
                                    <p:set>
                                      <p:cBhvr>
                                        <p:cTn id="518" dur="1" fill="hold">
                                          <p:stCondLst>
                                            <p:cond delay="2999"/>
                                          </p:stCondLst>
                                        </p:cTn>
                                        <p:tgtEl>
                                          <p:spTgt spid="10"/>
                                        </p:tgtEl>
                                        <p:attrNameLst>
                                          <p:attrName>style.visibility</p:attrName>
                                        </p:attrNameLst>
                                      </p:cBhvr>
                                      <p:to>
                                        <p:strVal val="hidden"/>
                                      </p:to>
                                    </p:set>
                                  </p:childTnLst>
                                </p:cTn>
                              </p:par>
                              <p:par>
                                <p:cTn id="519" presetID="2" presetClass="exit" presetSubtype="2" fill="hold" grpId="3" nodeType="withEffect">
                                  <p:stCondLst>
                                    <p:cond delay="0"/>
                                  </p:stCondLst>
                                  <p:childTnLst>
                                    <p:anim calcmode="lin" valueType="num">
                                      <p:cBhvr additive="base">
                                        <p:cTn id="520" dur="3000"/>
                                        <p:tgtEl>
                                          <p:spTgt spid="9"/>
                                        </p:tgtEl>
                                        <p:attrNameLst>
                                          <p:attrName>ppt_x</p:attrName>
                                        </p:attrNameLst>
                                      </p:cBhvr>
                                      <p:tavLst>
                                        <p:tav tm="0">
                                          <p:val>
                                            <p:strVal val="ppt_x"/>
                                          </p:val>
                                        </p:tav>
                                        <p:tav tm="100000">
                                          <p:val>
                                            <p:strVal val="1+ppt_w/2"/>
                                          </p:val>
                                        </p:tav>
                                      </p:tavLst>
                                    </p:anim>
                                    <p:anim calcmode="lin" valueType="num">
                                      <p:cBhvr additive="base">
                                        <p:cTn id="521" dur="3000"/>
                                        <p:tgtEl>
                                          <p:spTgt spid="9"/>
                                        </p:tgtEl>
                                        <p:attrNameLst>
                                          <p:attrName>ppt_y</p:attrName>
                                        </p:attrNameLst>
                                      </p:cBhvr>
                                      <p:tavLst>
                                        <p:tav tm="0">
                                          <p:val>
                                            <p:strVal val="ppt_y"/>
                                          </p:val>
                                        </p:tav>
                                        <p:tav tm="100000">
                                          <p:val>
                                            <p:strVal val="ppt_y"/>
                                          </p:val>
                                        </p:tav>
                                      </p:tavLst>
                                    </p:anim>
                                    <p:set>
                                      <p:cBhvr>
                                        <p:cTn id="522" dur="1" fill="hold">
                                          <p:stCondLst>
                                            <p:cond delay="2999"/>
                                          </p:stCondLst>
                                        </p:cTn>
                                        <p:tgtEl>
                                          <p:spTgt spid="9"/>
                                        </p:tgtEl>
                                        <p:attrNameLst>
                                          <p:attrName>style.visibility</p:attrName>
                                        </p:attrNameLst>
                                      </p:cBhvr>
                                      <p:to>
                                        <p:strVal val="hidden"/>
                                      </p:to>
                                    </p:set>
                                  </p:childTnLst>
                                </p:cTn>
                              </p:par>
                              <p:par>
                                <p:cTn id="523" presetID="2" presetClass="exit" presetSubtype="2" fill="hold" grpId="3" nodeType="withEffect">
                                  <p:stCondLst>
                                    <p:cond delay="0"/>
                                  </p:stCondLst>
                                  <p:childTnLst>
                                    <p:anim calcmode="lin" valueType="num">
                                      <p:cBhvr additive="base">
                                        <p:cTn id="524" dur="3000"/>
                                        <p:tgtEl>
                                          <p:spTgt spid="8"/>
                                        </p:tgtEl>
                                        <p:attrNameLst>
                                          <p:attrName>ppt_x</p:attrName>
                                        </p:attrNameLst>
                                      </p:cBhvr>
                                      <p:tavLst>
                                        <p:tav tm="0">
                                          <p:val>
                                            <p:strVal val="ppt_x"/>
                                          </p:val>
                                        </p:tav>
                                        <p:tav tm="100000">
                                          <p:val>
                                            <p:strVal val="1+ppt_w/2"/>
                                          </p:val>
                                        </p:tav>
                                      </p:tavLst>
                                    </p:anim>
                                    <p:anim calcmode="lin" valueType="num">
                                      <p:cBhvr additive="base">
                                        <p:cTn id="525" dur="3000"/>
                                        <p:tgtEl>
                                          <p:spTgt spid="8"/>
                                        </p:tgtEl>
                                        <p:attrNameLst>
                                          <p:attrName>ppt_y</p:attrName>
                                        </p:attrNameLst>
                                      </p:cBhvr>
                                      <p:tavLst>
                                        <p:tav tm="0">
                                          <p:val>
                                            <p:strVal val="ppt_y"/>
                                          </p:val>
                                        </p:tav>
                                        <p:tav tm="100000">
                                          <p:val>
                                            <p:strVal val="ppt_y"/>
                                          </p:val>
                                        </p:tav>
                                      </p:tavLst>
                                    </p:anim>
                                    <p:set>
                                      <p:cBhvr>
                                        <p:cTn id="526" dur="1" fill="hold">
                                          <p:stCondLst>
                                            <p:cond delay="2999"/>
                                          </p:stCondLst>
                                        </p:cTn>
                                        <p:tgtEl>
                                          <p:spTgt spid="8"/>
                                        </p:tgtEl>
                                        <p:attrNameLst>
                                          <p:attrName>style.visibility</p:attrName>
                                        </p:attrNameLst>
                                      </p:cBhvr>
                                      <p:to>
                                        <p:strVal val="hidden"/>
                                      </p:to>
                                    </p:set>
                                  </p:childTnLst>
                                </p:cTn>
                              </p:par>
                              <p:par>
                                <p:cTn id="527" presetID="2" presetClass="exit" presetSubtype="2" fill="hold" grpId="3" nodeType="withEffect">
                                  <p:stCondLst>
                                    <p:cond delay="0"/>
                                  </p:stCondLst>
                                  <p:childTnLst>
                                    <p:anim calcmode="lin" valueType="num">
                                      <p:cBhvr additive="base">
                                        <p:cTn id="528" dur="3000"/>
                                        <p:tgtEl>
                                          <p:spTgt spid="7"/>
                                        </p:tgtEl>
                                        <p:attrNameLst>
                                          <p:attrName>ppt_x</p:attrName>
                                        </p:attrNameLst>
                                      </p:cBhvr>
                                      <p:tavLst>
                                        <p:tav tm="0">
                                          <p:val>
                                            <p:strVal val="ppt_x"/>
                                          </p:val>
                                        </p:tav>
                                        <p:tav tm="100000">
                                          <p:val>
                                            <p:strVal val="1+ppt_w/2"/>
                                          </p:val>
                                        </p:tav>
                                      </p:tavLst>
                                    </p:anim>
                                    <p:anim calcmode="lin" valueType="num">
                                      <p:cBhvr additive="base">
                                        <p:cTn id="529" dur="3000"/>
                                        <p:tgtEl>
                                          <p:spTgt spid="7"/>
                                        </p:tgtEl>
                                        <p:attrNameLst>
                                          <p:attrName>ppt_y</p:attrName>
                                        </p:attrNameLst>
                                      </p:cBhvr>
                                      <p:tavLst>
                                        <p:tav tm="0">
                                          <p:val>
                                            <p:strVal val="ppt_y"/>
                                          </p:val>
                                        </p:tav>
                                        <p:tav tm="100000">
                                          <p:val>
                                            <p:strVal val="ppt_y"/>
                                          </p:val>
                                        </p:tav>
                                      </p:tavLst>
                                    </p:anim>
                                    <p:set>
                                      <p:cBhvr>
                                        <p:cTn id="530" dur="1" fill="hold">
                                          <p:stCondLst>
                                            <p:cond delay="2999"/>
                                          </p:stCondLst>
                                        </p:cTn>
                                        <p:tgtEl>
                                          <p:spTgt spid="7"/>
                                        </p:tgtEl>
                                        <p:attrNameLst>
                                          <p:attrName>style.visibility</p:attrName>
                                        </p:attrNameLst>
                                      </p:cBhvr>
                                      <p:to>
                                        <p:strVal val="hidden"/>
                                      </p:to>
                                    </p:set>
                                  </p:childTnLst>
                                </p:cTn>
                              </p:par>
                              <p:par>
                                <p:cTn id="531" presetID="2" presetClass="exit" presetSubtype="2" fill="hold" grpId="3" nodeType="withEffect">
                                  <p:stCondLst>
                                    <p:cond delay="0"/>
                                  </p:stCondLst>
                                  <p:childTnLst>
                                    <p:anim calcmode="lin" valueType="num">
                                      <p:cBhvr additive="base">
                                        <p:cTn id="532" dur="3000"/>
                                        <p:tgtEl>
                                          <p:spTgt spid="6"/>
                                        </p:tgtEl>
                                        <p:attrNameLst>
                                          <p:attrName>ppt_x</p:attrName>
                                        </p:attrNameLst>
                                      </p:cBhvr>
                                      <p:tavLst>
                                        <p:tav tm="0">
                                          <p:val>
                                            <p:strVal val="ppt_x"/>
                                          </p:val>
                                        </p:tav>
                                        <p:tav tm="100000">
                                          <p:val>
                                            <p:strVal val="1+ppt_w/2"/>
                                          </p:val>
                                        </p:tav>
                                      </p:tavLst>
                                    </p:anim>
                                    <p:anim calcmode="lin" valueType="num">
                                      <p:cBhvr additive="base">
                                        <p:cTn id="533" dur="3000"/>
                                        <p:tgtEl>
                                          <p:spTgt spid="6"/>
                                        </p:tgtEl>
                                        <p:attrNameLst>
                                          <p:attrName>ppt_y</p:attrName>
                                        </p:attrNameLst>
                                      </p:cBhvr>
                                      <p:tavLst>
                                        <p:tav tm="0">
                                          <p:val>
                                            <p:strVal val="ppt_y"/>
                                          </p:val>
                                        </p:tav>
                                        <p:tav tm="100000">
                                          <p:val>
                                            <p:strVal val="ppt_y"/>
                                          </p:val>
                                        </p:tav>
                                      </p:tavLst>
                                    </p:anim>
                                    <p:set>
                                      <p:cBhvr>
                                        <p:cTn id="534" dur="1" fill="hold">
                                          <p:stCondLst>
                                            <p:cond delay="2999"/>
                                          </p:stCondLst>
                                        </p:cTn>
                                        <p:tgtEl>
                                          <p:spTgt spid="6"/>
                                        </p:tgtEl>
                                        <p:attrNameLst>
                                          <p:attrName>style.visibility</p:attrName>
                                        </p:attrNameLst>
                                      </p:cBhvr>
                                      <p:to>
                                        <p:strVal val="hidden"/>
                                      </p:to>
                                    </p:set>
                                  </p:childTnLst>
                                </p:cTn>
                              </p:par>
                              <p:par>
                                <p:cTn id="535" presetID="2" presetClass="exit" presetSubtype="2" fill="hold" grpId="3" nodeType="withEffect">
                                  <p:stCondLst>
                                    <p:cond delay="0"/>
                                  </p:stCondLst>
                                  <p:childTnLst>
                                    <p:anim calcmode="lin" valueType="num">
                                      <p:cBhvr additive="base">
                                        <p:cTn id="536" dur="3000"/>
                                        <p:tgtEl>
                                          <p:spTgt spid="5"/>
                                        </p:tgtEl>
                                        <p:attrNameLst>
                                          <p:attrName>ppt_x</p:attrName>
                                        </p:attrNameLst>
                                      </p:cBhvr>
                                      <p:tavLst>
                                        <p:tav tm="0">
                                          <p:val>
                                            <p:strVal val="ppt_x"/>
                                          </p:val>
                                        </p:tav>
                                        <p:tav tm="100000">
                                          <p:val>
                                            <p:strVal val="1+ppt_w/2"/>
                                          </p:val>
                                        </p:tav>
                                      </p:tavLst>
                                    </p:anim>
                                    <p:anim calcmode="lin" valueType="num">
                                      <p:cBhvr additive="base">
                                        <p:cTn id="537" dur="3000"/>
                                        <p:tgtEl>
                                          <p:spTgt spid="5"/>
                                        </p:tgtEl>
                                        <p:attrNameLst>
                                          <p:attrName>ppt_y</p:attrName>
                                        </p:attrNameLst>
                                      </p:cBhvr>
                                      <p:tavLst>
                                        <p:tav tm="0">
                                          <p:val>
                                            <p:strVal val="ppt_y"/>
                                          </p:val>
                                        </p:tav>
                                        <p:tav tm="100000">
                                          <p:val>
                                            <p:strVal val="ppt_y"/>
                                          </p:val>
                                        </p:tav>
                                      </p:tavLst>
                                    </p:anim>
                                    <p:set>
                                      <p:cBhvr>
                                        <p:cTn id="538" dur="1" fill="hold">
                                          <p:stCondLst>
                                            <p:cond delay="2999"/>
                                          </p:stCondLst>
                                        </p:cTn>
                                        <p:tgtEl>
                                          <p:spTgt spid="5"/>
                                        </p:tgtEl>
                                        <p:attrNameLst>
                                          <p:attrName>style.visibility</p:attrName>
                                        </p:attrNameLst>
                                      </p:cBhvr>
                                      <p:to>
                                        <p:strVal val="hidden"/>
                                      </p:to>
                                    </p:set>
                                  </p:childTnLst>
                                </p:cTn>
                              </p:par>
                              <p:par>
                                <p:cTn id="539" presetID="2" presetClass="exit" presetSubtype="2" fill="hold" grpId="3" nodeType="withEffect">
                                  <p:stCondLst>
                                    <p:cond delay="0"/>
                                  </p:stCondLst>
                                  <p:childTnLst>
                                    <p:anim calcmode="lin" valueType="num">
                                      <p:cBhvr additive="base">
                                        <p:cTn id="540" dur="3000"/>
                                        <p:tgtEl>
                                          <p:spTgt spid="3"/>
                                        </p:tgtEl>
                                        <p:attrNameLst>
                                          <p:attrName>ppt_x</p:attrName>
                                        </p:attrNameLst>
                                      </p:cBhvr>
                                      <p:tavLst>
                                        <p:tav tm="0">
                                          <p:val>
                                            <p:strVal val="ppt_x"/>
                                          </p:val>
                                        </p:tav>
                                        <p:tav tm="100000">
                                          <p:val>
                                            <p:strVal val="1+ppt_w/2"/>
                                          </p:val>
                                        </p:tav>
                                      </p:tavLst>
                                    </p:anim>
                                    <p:anim calcmode="lin" valueType="num">
                                      <p:cBhvr additive="base">
                                        <p:cTn id="541" dur="3000"/>
                                        <p:tgtEl>
                                          <p:spTgt spid="3"/>
                                        </p:tgtEl>
                                        <p:attrNameLst>
                                          <p:attrName>ppt_y</p:attrName>
                                        </p:attrNameLst>
                                      </p:cBhvr>
                                      <p:tavLst>
                                        <p:tav tm="0">
                                          <p:val>
                                            <p:strVal val="ppt_y"/>
                                          </p:val>
                                        </p:tav>
                                        <p:tav tm="100000">
                                          <p:val>
                                            <p:strVal val="ppt_y"/>
                                          </p:val>
                                        </p:tav>
                                      </p:tavLst>
                                    </p:anim>
                                    <p:set>
                                      <p:cBhvr>
                                        <p:cTn id="542" dur="1" fill="hold">
                                          <p:stCondLst>
                                            <p:cond delay="2999"/>
                                          </p:stCondLst>
                                        </p:cTn>
                                        <p:tgtEl>
                                          <p:spTgt spid="3"/>
                                        </p:tgtEl>
                                        <p:attrNameLst>
                                          <p:attrName>style.visibility</p:attrName>
                                        </p:attrNameLst>
                                      </p:cBhvr>
                                      <p:to>
                                        <p:strVal val="hidden"/>
                                      </p:to>
                                    </p:set>
                                  </p:childTnLst>
                                </p:cTn>
                              </p:par>
                              <p:par>
                                <p:cTn id="543" presetID="2" presetClass="exit" presetSubtype="2" fill="hold" grpId="3" nodeType="withEffect">
                                  <p:stCondLst>
                                    <p:cond delay="0"/>
                                  </p:stCondLst>
                                  <p:childTnLst>
                                    <p:anim calcmode="lin" valueType="num">
                                      <p:cBhvr additive="base">
                                        <p:cTn id="544" dur="3000"/>
                                        <p:tgtEl>
                                          <p:spTgt spid="2"/>
                                        </p:tgtEl>
                                        <p:attrNameLst>
                                          <p:attrName>ppt_x</p:attrName>
                                        </p:attrNameLst>
                                      </p:cBhvr>
                                      <p:tavLst>
                                        <p:tav tm="0">
                                          <p:val>
                                            <p:strVal val="ppt_x"/>
                                          </p:val>
                                        </p:tav>
                                        <p:tav tm="100000">
                                          <p:val>
                                            <p:strVal val="1+ppt_w/2"/>
                                          </p:val>
                                        </p:tav>
                                      </p:tavLst>
                                    </p:anim>
                                    <p:anim calcmode="lin" valueType="num">
                                      <p:cBhvr additive="base">
                                        <p:cTn id="545" dur="3000"/>
                                        <p:tgtEl>
                                          <p:spTgt spid="2"/>
                                        </p:tgtEl>
                                        <p:attrNameLst>
                                          <p:attrName>ppt_y</p:attrName>
                                        </p:attrNameLst>
                                      </p:cBhvr>
                                      <p:tavLst>
                                        <p:tav tm="0">
                                          <p:val>
                                            <p:strVal val="ppt_y"/>
                                          </p:val>
                                        </p:tav>
                                        <p:tav tm="100000">
                                          <p:val>
                                            <p:strVal val="ppt_y"/>
                                          </p:val>
                                        </p:tav>
                                      </p:tavLst>
                                    </p:anim>
                                    <p:set>
                                      <p:cBhvr>
                                        <p:cTn id="546" dur="1" fill="hold">
                                          <p:stCondLst>
                                            <p:cond delay="2999"/>
                                          </p:stCondLst>
                                        </p:cTn>
                                        <p:tgtEl>
                                          <p:spTgt spid="2"/>
                                        </p:tgtEl>
                                        <p:attrNameLst>
                                          <p:attrName>style.visibility</p:attrName>
                                        </p:attrNameLst>
                                      </p:cBhvr>
                                      <p:to>
                                        <p:strVal val="hidden"/>
                                      </p:to>
                                    </p:set>
                                  </p:childTnLst>
                                </p:cTn>
                              </p:par>
                              <p:par>
                                <p:cTn id="547" presetID="2" presetClass="exit" presetSubtype="2" fill="hold" grpId="3" nodeType="withEffect">
                                  <p:stCondLst>
                                    <p:cond delay="0"/>
                                  </p:stCondLst>
                                  <p:childTnLst>
                                    <p:anim calcmode="lin" valueType="num">
                                      <p:cBhvr additive="base">
                                        <p:cTn id="548" dur="3000"/>
                                        <p:tgtEl>
                                          <p:spTgt spid="4"/>
                                        </p:tgtEl>
                                        <p:attrNameLst>
                                          <p:attrName>ppt_x</p:attrName>
                                        </p:attrNameLst>
                                      </p:cBhvr>
                                      <p:tavLst>
                                        <p:tav tm="0">
                                          <p:val>
                                            <p:strVal val="ppt_x"/>
                                          </p:val>
                                        </p:tav>
                                        <p:tav tm="100000">
                                          <p:val>
                                            <p:strVal val="1+ppt_w/2"/>
                                          </p:val>
                                        </p:tav>
                                      </p:tavLst>
                                    </p:anim>
                                    <p:anim calcmode="lin" valueType="num">
                                      <p:cBhvr additive="base">
                                        <p:cTn id="549" dur="3000"/>
                                        <p:tgtEl>
                                          <p:spTgt spid="4"/>
                                        </p:tgtEl>
                                        <p:attrNameLst>
                                          <p:attrName>ppt_y</p:attrName>
                                        </p:attrNameLst>
                                      </p:cBhvr>
                                      <p:tavLst>
                                        <p:tav tm="0">
                                          <p:val>
                                            <p:strVal val="ppt_y"/>
                                          </p:val>
                                        </p:tav>
                                        <p:tav tm="100000">
                                          <p:val>
                                            <p:strVal val="ppt_y"/>
                                          </p:val>
                                        </p:tav>
                                      </p:tavLst>
                                    </p:anim>
                                    <p:set>
                                      <p:cBhvr>
                                        <p:cTn id="550" dur="1" fill="hold">
                                          <p:stCondLst>
                                            <p:cond delay="2999"/>
                                          </p:stCondLst>
                                        </p:cTn>
                                        <p:tgtEl>
                                          <p:spTgt spid="4"/>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4500"/>
                                        <p:tgtEl>
                                          <p:spTgt spid="11"/>
                                        </p:tgtEl>
                                      </p:cBhvr>
                                    </p:animEffect>
                                    <p:set>
                                      <p:cBhvr>
                                        <p:cTn id="553" dur="1" fill="hold">
                                          <p:stCondLst>
                                            <p:cond delay="4499"/>
                                          </p:stCondLst>
                                        </p:cTn>
                                        <p:tgtEl>
                                          <p:spTgt spid="11"/>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4500"/>
                                        <p:tgtEl>
                                          <p:spTgt spid="10"/>
                                        </p:tgtEl>
                                      </p:cBhvr>
                                    </p:animEffect>
                                    <p:set>
                                      <p:cBhvr>
                                        <p:cTn id="556" dur="1" fill="hold">
                                          <p:stCondLst>
                                            <p:cond delay="4499"/>
                                          </p:stCondLst>
                                        </p:cTn>
                                        <p:tgtEl>
                                          <p:spTgt spid="10"/>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4500"/>
                                        <p:tgtEl>
                                          <p:spTgt spid="9"/>
                                        </p:tgtEl>
                                      </p:cBhvr>
                                    </p:animEffect>
                                    <p:set>
                                      <p:cBhvr>
                                        <p:cTn id="559" dur="1" fill="hold">
                                          <p:stCondLst>
                                            <p:cond delay="4499"/>
                                          </p:stCondLst>
                                        </p:cTn>
                                        <p:tgtEl>
                                          <p:spTgt spid="9"/>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4500"/>
                                        <p:tgtEl>
                                          <p:spTgt spid="8"/>
                                        </p:tgtEl>
                                      </p:cBhvr>
                                    </p:animEffect>
                                    <p:set>
                                      <p:cBhvr>
                                        <p:cTn id="562" dur="1" fill="hold">
                                          <p:stCondLst>
                                            <p:cond delay="4499"/>
                                          </p:stCondLst>
                                        </p:cTn>
                                        <p:tgtEl>
                                          <p:spTgt spid="8"/>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4500"/>
                                        <p:tgtEl>
                                          <p:spTgt spid="7"/>
                                        </p:tgtEl>
                                      </p:cBhvr>
                                    </p:animEffect>
                                    <p:set>
                                      <p:cBhvr>
                                        <p:cTn id="565" dur="1" fill="hold">
                                          <p:stCondLst>
                                            <p:cond delay="4499"/>
                                          </p:stCondLst>
                                        </p:cTn>
                                        <p:tgtEl>
                                          <p:spTgt spid="7"/>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4500"/>
                                        <p:tgtEl>
                                          <p:spTgt spid="6"/>
                                        </p:tgtEl>
                                      </p:cBhvr>
                                    </p:animEffect>
                                    <p:set>
                                      <p:cBhvr>
                                        <p:cTn id="568" dur="1" fill="hold">
                                          <p:stCondLst>
                                            <p:cond delay="4499"/>
                                          </p:stCondLst>
                                        </p:cTn>
                                        <p:tgtEl>
                                          <p:spTgt spid="6"/>
                                        </p:tgtEl>
                                        <p:attrNameLst>
                                          <p:attrName>style.visibility</p:attrName>
                                        </p:attrNameLst>
                                      </p:cBhvr>
                                      <p:to>
                                        <p:strVal val="hidden"/>
                                      </p:to>
                                    </p:set>
                                  </p:childTnLst>
                                </p:cTn>
                              </p:par>
                              <p:par>
                                <p:cTn id="569" presetID="3" presetClass="exit" presetSubtype="10" fill="hold" grpId="4" nodeType="withEffect">
                                  <p:stCondLst>
                                    <p:cond delay="0"/>
                                  </p:stCondLst>
                                  <p:childTnLst>
                                    <p:animEffect transition="out" filter="blinds(horizontal)">
                                      <p:cBhvr>
                                        <p:cTn id="570" dur="4500"/>
                                        <p:tgtEl>
                                          <p:spTgt spid="5"/>
                                        </p:tgtEl>
                                      </p:cBhvr>
                                    </p:animEffect>
                                    <p:set>
                                      <p:cBhvr>
                                        <p:cTn id="571" dur="1" fill="hold">
                                          <p:stCondLst>
                                            <p:cond delay="4499"/>
                                          </p:stCondLst>
                                        </p:cTn>
                                        <p:tgtEl>
                                          <p:spTgt spid="5"/>
                                        </p:tgtEl>
                                        <p:attrNameLst>
                                          <p:attrName>style.visibility</p:attrName>
                                        </p:attrNameLst>
                                      </p:cBhvr>
                                      <p:to>
                                        <p:strVal val="hidden"/>
                                      </p:to>
                                    </p:set>
                                  </p:childTnLst>
                                </p:cTn>
                              </p:par>
                              <p:par>
                                <p:cTn id="572" presetID="3" presetClass="exit" presetSubtype="10" fill="hold" grpId="4" nodeType="withEffect">
                                  <p:stCondLst>
                                    <p:cond delay="0"/>
                                  </p:stCondLst>
                                  <p:childTnLst>
                                    <p:animEffect transition="out" filter="blinds(horizontal)">
                                      <p:cBhvr>
                                        <p:cTn id="573" dur="4500"/>
                                        <p:tgtEl>
                                          <p:spTgt spid="3"/>
                                        </p:tgtEl>
                                      </p:cBhvr>
                                    </p:animEffect>
                                    <p:set>
                                      <p:cBhvr>
                                        <p:cTn id="574" dur="1" fill="hold">
                                          <p:stCondLst>
                                            <p:cond delay="4499"/>
                                          </p:stCondLst>
                                        </p:cTn>
                                        <p:tgtEl>
                                          <p:spTgt spid="3"/>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4500"/>
                                        <p:tgtEl>
                                          <p:spTgt spid="2"/>
                                        </p:tgtEl>
                                      </p:cBhvr>
                                    </p:animEffect>
                                    <p:set>
                                      <p:cBhvr>
                                        <p:cTn id="577" dur="1" fill="hold">
                                          <p:stCondLst>
                                            <p:cond delay="4499"/>
                                          </p:stCondLst>
                                        </p:cTn>
                                        <p:tgtEl>
                                          <p:spTgt spid="2"/>
                                        </p:tgtEl>
                                        <p:attrNameLst>
                                          <p:attrName>style.visibility</p:attrName>
                                        </p:attrNameLst>
                                      </p:cBhvr>
                                      <p:to>
                                        <p:strVal val="hidden"/>
                                      </p:to>
                                    </p:set>
                                  </p:childTnLst>
                                </p:cTn>
                              </p:par>
                              <p:par>
                                <p:cTn id="578" presetID="3" presetClass="exit" presetSubtype="10" fill="hold" grpId="4" nodeType="withEffect">
                                  <p:stCondLst>
                                    <p:cond delay="0"/>
                                  </p:stCondLst>
                                  <p:childTnLst>
                                    <p:animEffect transition="out" filter="blinds(horizontal)">
                                      <p:cBhvr>
                                        <p:cTn id="579" dur="4500"/>
                                        <p:tgtEl>
                                          <p:spTgt spid="4"/>
                                        </p:tgtEl>
                                      </p:cBhvr>
                                    </p:animEffect>
                                    <p:set>
                                      <p:cBhvr>
                                        <p:cTn id="580" dur="1" fill="hold">
                                          <p:stCondLst>
                                            <p:cond delay="4499"/>
                                          </p:stCondLst>
                                        </p:cTn>
                                        <p:tgtEl>
                                          <p:spTgt spid="4"/>
                                        </p:tgtEl>
                                        <p:attrNameLst>
                                          <p:attrName>style.visibility</p:attrName>
                                        </p:attrNameLst>
                                      </p:cBhvr>
                                      <p:to>
                                        <p:strVal val="hidden"/>
                                      </p:to>
                                    </p:set>
                                  </p:childTnLst>
                                </p:cTn>
                              </p:par>
                              <p:par>
                                <p:cTn id="581" presetID="2" presetClass="exit" presetSubtype="8" fill="hold" grpId="3" nodeType="withEffect">
                                  <p:stCondLst>
                                    <p:cond delay="0"/>
                                  </p:stCondLst>
                                  <p:childTnLst>
                                    <p:anim calcmode="lin" valueType="num">
                                      <p:cBhvr additive="base">
                                        <p:cTn id="582" dur="3000"/>
                                        <p:tgtEl>
                                          <p:spTgt spid="54"/>
                                        </p:tgtEl>
                                        <p:attrNameLst>
                                          <p:attrName>ppt_x</p:attrName>
                                        </p:attrNameLst>
                                      </p:cBhvr>
                                      <p:tavLst>
                                        <p:tav tm="0">
                                          <p:val>
                                            <p:strVal val="ppt_x"/>
                                          </p:val>
                                        </p:tav>
                                        <p:tav tm="100000">
                                          <p:val>
                                            <p:strVal val="0-ppt_w/2"/>
                                          </p:val>
                                        </p:tav>
                                      </p:tavLst>
                                    </p:anim>
                                    <p:anim calcmode="lin" valueType="num">
                                      <p:cBhvr additive="base">
                                        <p:cTn id="583" dur="3000"/>
                                        <p:tgtEl>
                                          <p:spTgt spid="54"/>
                                        </p:tgtEl>
                                        <p:attrNameLst>
                                          <p:attrName>ppt_y</p:attrName>
                                        </p:attrNameLst>
                                      </p:cBhvr>
                                      <p:tavLst>
                                        <p:tav tm="0">
                                          <p:val>
                                            <p:strVal val="ppt_y"/>
                                          </p:val>
                                        </p:tav>
                                        <p:tav tm="100000">
                                          <p:val>
                                            <p:strVal val="ppt_y"/>
                                          </p:val>
                                        </p:tav>
                                      </p:tavLst>
                                    </p:anim>
                                    <p:set>
                                      <p:cBhvr>
                                        <p:cTn id="584" dur="1" fill="hold">
                                          <p:stCondLst>
                                            <p:cond delay="2999"/>
                                          </p:stCondLst>
                                        </p:cTn>
                                        <p:tgtEl>
                                          <p:spTgt spid="54"/>
                                        </p:tgtEl>
                                        <p:attrNameLst>
                                          <p:attrName>style.visibility</p:attrName>
                                        </p:attrNameLst>
                                      </p:cBhvr>
                                      <p:to>
                                        <p:strVal val="hidden"/>
                                      </p:to>
                                    </p:set>
                                  </p:childTnLst>
                                </p:cTn>
                              </p:par>
                              <p:par>
                                <p:cTn id="585" presetID="2" presetClass="exit" presetSubtype="8" fill="hold" grpId="3" nodeType="withEffect">
                                  <p:stCondLst>
                                    <p:cond delay="0"/>
                                  </p:stCondLst>
                                  <p:childTnLst>
                                    <p:anim calcmode="lin" valueType="num">
                                      <p:cBhvr additive="base">
                                        <p:cTn id="586" dur="3000"/>
                                        <p:tgtEl>
                                          <p:spTgt spid="21"/>
                                        </p:tgtEl>
                                        <p:attrNameLst>
                                          <p:attrName>ppt_x</p:attrName>
                                        </p:attrNameLst>
                                      </p:cBhvr>
                                      <p:tavLst>
                                        <p:tav tm="0">
                                          <p:val>
                                            <p:strVal val="ppt_x"/>
                                          </p:val>
                                        </p:tav>
                                        <p:tav tm="100000">
                                          <p:val>
                                            <p:strVal val="0-ppt_w/2"/>
                                          </p:val>
                                        </p:tav>
                                      </p:tavLst>
                                    </p:anim>
                                    <p:anim calcmode="lin" valueType="num">
                                      <p:cBhvr additive="base">
                                        <p:cTn id="587" dur="3000"/>
                                        <p:tgtEl>
                                          <p:spTgt spid="21"/>
                                        </p:tgtEl>
                                        <p:attrNameLst>
                                          <p:attrName>ppt_y</p:attrName>
                                        </p:attrNameLst>
                                      </p:cBhvr>
                                      <p:tavLst>
                                        <p:tav tm="0">
                                          <p:val>
                                            <p:strVal val="ppt_y"/>
                                          </p:val>
                                        </p:tav>
                                        <p:tav tm="100000">
                                          <p:val>
                                            <p:strVal val="ppt_y"/>
                                          </p:val>
                                        </p:tav>
                                      </p:tavLst>
                                    </p:anim>
                                    <p:set>
                                      <p:cBhvr>
                                        <p:cTn id="588" dur="1" fill="hold">
                                          <p:stCondLst>
                                            <p:cond delay="2999"/>
                                          </p:stCondLst>
                                        </p:cTn>
                                        <p:tgtEl>
                                          <p:spTgt spid="21"/>
                                        </p:tgtEl>
                                        <p:attrNameLst>
                                          <p:attrName>style.visibility</p:attrName>
                                        </p:attrNameLst>
                                      </p:cBhvr>
                                      <p:to>
                                        <p:strVal val="hidden"/>
                                      </p:to>
                                    </p:set>
                                  </p:childTnLst>
                                </p:cTn>
                              </p:par>
                              <p:par>
                                <p:cTn id="589" presetID="2" presetClass="exit" presetSubtype="8" fill="hold" grpId="3" nodeType="withEffect">
                                  <p:stCondLst>
                                    <p:cond delay="0"/>
                                  </p:stCondLst>
                                  <p:childTnLst>
                                    <p:anim calcmode="lin" valueType="num">
                                      <p:cBhvr additive="base">
                                        <p:cTn id="590" dur="3000"/>
                                        <p:tgtEl>
                                          <p:spTgt spid="20"/>
                                        </p:tgtEl>
                                        <p:attrNameLst>
                                          <p:attrName>ppt_x</p:attrName>
                                        </p:attrNameLst>
                                      </p:cBhvr>
                                      <p:tavLst>
                                        <p:tav tm="0">
                                          <p:val>
                                            <p:strVal val="ppt_x"/>
                                          </p:val>
                                        </p:tav>
                                        <p:tav tm="100000">
                                          <p:val>
                                            <p:strVal val="0-ppt_w/2"/>
                                          </p:val>
                                        </p:tav>
                                      </p:tavLst>
                                    </p:anim>
                                    <p:anim calcmode="lin" valueType="num">
                                      <p:cBhvr additive="base">
                                        <p:cTn id="591" dur="3000"/>
                                        <p:tgtEl>
                                          <p:spTgt spid="20"/>
                                        </p:tgtEl>
                                        <p:attrNameLst>
                                          <p:attrName>ppt_y</p:attrName>
                                        </p:attrNameLst>
                                      </p:cBhvr>
                                      <p:tavLst>
                                        <p:tav tm="0">
                                          <p:val>
                                            <p:strVal val="ppt_y"/>
                                          </p:val>
                                        </p:tav>
                                        <p:tav tm="100000">
                                          <p:val>
                                            <p:strVal val="ppt_y"/>
                                          </p:val>
                                        </p:tav>
                                      </p:tavLst>
                                    </p:anim>
                                    <p:set>
                                      <p:cBhvr>
                                        <p:cTn id="592" dur="1" fill="hold">
                                          <p:stCondLst>
                                            <p:cond delay="2999"/>
                                          </p:stCondLst>
                                        </p:cTn>
                                        <p:tgtEl>
                                          <p:spTgt spid="20"/>
                                        </p:tgtEl>
                                        <p:attrNameLst>
                                          <p:attrName>style.visibility</p:attrName>
                                        </p:attrNameLst>
                                      </p:cBhvr>
                                      <p:to>
                                        <p:strVal val="hidden"/>
                                      </p:to>
                                    </p:set>
                                  </p:childTnLst>
                                </p:cTn>
                              </p:par>
                              <p:par>
                                <p:cTn id="593" presetID="2" presetClass="exit" presetSubtype="8" fill="hold" grpId="3" nodeType="withEffect">
                                  <p:stCondLst>
                                    <p:cond delay="0"/>
                                  </p:stCondLst>
                                  <p:childTnLst>
                                    <p:anim calcmode="lin" valueType="num">
                                      <p:cBhvr additive="base">
                                        <p:cTn id="594" dur="3000"/>
                                        <p:tgtEl>
                                          <p:spTgt spid="19"/>
                                        </p:tgtEl>
                                        <p:attrNameLst>
                                          <p:attrName>ppt_x</p:attrName>
                                        </p:attrNameLst>
                                      </p:cBhvr>
                                      <p:tavLst>
                                        <p:tav tm="0">
                                          <p:val>
                                            <p:strVal val="ppt_x"/>
                                          </p:val>
                                        </p:tav>
                                        <p:tav tm="100000">
                                          <p:val>
                                            <p:strVal val="0-ppt_w/2"/>
                                          </p:val>
                                        </p:tav>
                                      </p:tavLst>
                                    </p:anim>
                                    <p:anim calcmode="lin" valueType="num">
                                      <p:cBhvr additive="base">
                                        <p:cTn id="595" dur="3000"/>
                                        <p:tgtEl>
                                          <p:spTgt spid="19"/>
                                        </p:tgtEl>
                                        <p:attrNameLst>
                                          <p:attrName>ppt_y</p:attrName>
                                        </p:attrNameLst>
                                      </p:cBhvr>
                                      <p:tavLst>
                                        <p:tav tm="0">
                                          <p:val>
                                            <p:strVal val="ppt_y"/>
                                          </p:val>
                                        </p:tav>
                                        <p:tav tm="100000">
                                          <p:val>
                                            <p:strVal val="ppt_y"/>
                                          </p:val>
                                        </p:tav>
                                      </p:tavLst>
                                    </p:anim>
                                    <p:set>
                                      <p:cBhvr>
                                        <p:cTn id="596" dur="1" fill="hold">
                                          <p:stCondLst>
                                            <p:cond delay="2999"/>
                                          </p:stCondLst>
                                        </p:cTn>
                                        <p:tgtEl>
                                          <p:spTgt spid="19"/>
                                        </p:tgtEl>
                                        <p:attrNameLst>
                                          <p:attrName>style.visibility</p:attrName>
                                        </p:attrNameLst>
                                      </p:cBhvr>
                                      <p:to>
                                        <p:strVal val="hidden"/>
                                      </p:to>
                                    </p:set>
                                  </p:childTnLst>
                                </p:cTn>
                              </p:par>
                              <p:par>
                                <p:cTn id="597" presetID="2" presetClass="exit" presetSubtype="8" fill="hold" grpId="3" nodeType="withEffect">
                                  <p:stCondLst>
                                    <p:cond delay="0"/>
                                  </p:stCondLst>
                                  <p:childTnLst>
                                    <p:anim calcmode="lin" valueType="num">
                                      <p:cBhvr additive="base">
                                        <p:cTn id="598" dur="3000"/>
                                        <p:tgtEl>
                                          <p:spTgt spid="18"/>
                                        </p:tgtEl>
                                        <p:attrNameLst>
                                          <p:attrName>ppt_x</p:attrName>
                                        </p:attrNameLst>
                                      </p:cBhvr>
                                      <p:tavLst>
                                        <p:tav tm="0">
                                          <p:val>
                                            <p:strVal val="ppt_x"/>
                                          </p:val>
                                        </p:tav>
                                        <p:tav tm="100000">
                                          <p:val>
                                            <p:strVal val="0-ppt_w/2"/>
                                          </p:val>
                                        </p:tav>
                                      </p:tavLst>
                                    </p:anim>
                                    <p:anim calcmode="lin" valueType="num">
                                      <p:cBhvr additive="base">
                                        <p:cTn id="599" dur="3000"/>
                                        <p:tgtEl>
                                          <p:spTgt spid="18"/>
                                        </p:tgtEl>
                                        <p:attrNameLst>
                                          <p:attrName>ppt_y</p:attrName>
                                        </p:attrNameLst>
                                      </p:cBhvr>
                                      <p:tavLst>
                                        <p:tav tm="0">
                                          <p:val>
                                            <p:strVal val="ppt_y"/>
                                          </p:val>
                                        </p:tav>
                                        <p:tav tm="100000">
                                          <p:val>
                                            <p:strVal val="ppt_y"/>
                                          </p:val>
                                        </p:tav>
                                      </p:tavLst>
                                    </p:anim>
                                    <p:set>
                                      <p:cBhvr>
                                        <p:cTn id="600" dur="1" fill="hold">
                                          <p:stCondLst>
                                            <p:cond delay="2999"/>
                                          </p:stCondLst>
                                        </p:cTn>
                                        <p:tgtEl>
                                          <p:spTgt spid="18"/>
                                        </p:tgtEl>
                                        <p:attrNameLst>
                                          <p:attrName>style.visibility</p:attrName>
                                        </p:attrNameLst>
                                      </p:cBhvr>
                                      <p:to>
                                        <p:strVal val="hidden"/>
                                      </p:to>
                                    </p:set>
                                  </p:childTnLst>
                                </p:cTn>
                              </p:par>
                              <p:par>
                                <p:cTn id="601" presetID="2" presetClass="exit" presetSubtype="8" fill="hold" grpId="3" nodeType="withEffect">
                                  <p:stCondLst>
                                    <p:cond delay="0"/>
                                  </p:stCondLst>
                                  <p:childTnLst>
                                    <p:anim calcmode="lin" valueType="num">
                                      <p:cBhvr additive="base">
                                        <p:cTn id="602" dur="3000"/>
                                        <p:tgtEl>
                                          <p:spTgt spid="17"/>
                                        </p:tgtEl>
                                        <p:attrNameLst>
                                          <p:attrName>ppt_x</p:attrName>
                                        </p:attrNameLst>
                                      </p:cBhvr>
                                      <p:tavLst>
                                        <p:tav tm="0">
                                          <p:val>
                                            <p:strVal val="ppt_x"/>
                                          </p:val>
                                        </p:tav>
                                        <p:tav tm="100000">
                                          <p:val>
                                            <p:strVal val="0-ppt_w/2"/>
                                          </p:val>
                                        </p:tav>
                                      </p:tavLst>
                                    </p:anim>
                                    <p:anim calcmode="lin" valueType="num">
                                      <p:cBhvr additive="base">
                                        <p:cTn id="603" dur="3000"/>
                                        <p:tgtEl>
                                          <p:spTgt spid="17"/>
                                        </p:tgtEl>
                                        <p:attrNameLst>
                                          <p:attrName>ppt_y</p:attrName>
                                        </p:attrNameLst>
                                      </p:cBhvr>
                                      <p:tavLst>
                                        <p:tav tm="0">
                                          <p:val>
                                            <p:strVal val="ppt_y"/>
                                          </p:val>
                                        </p:tav>
                                        <p:tav tm="100000">
                                          <p:val>
                                            <p:strVal val="ppt_y"/>
                                          </p:val>
                                        </p:tav>
                                      </p:tavLst>
                                    </p:anim>
                                    <p:set>
                                      <p:cBhvr>
                                        <p:cTn id="604" dur="1" fill="hold">
                                          <p:stCondLst>
                                            <p:cond delay="2999"/>
                                          </p:stCondLst>
                                        </p:cTn>
                                        <p:tgtEl>
                                          <p:spTgt spid="17"/>
                                        </p:tgtEl>
                                        <p:attrNameLst>
                                          <p:attrName>style.visibility</p:attrName>
                                        </p:attrNameLst>
                                      </p:cBhvr>
                                      <p:to>
                                        <p:strVal val="hidden"/>
                                      </p:to>
                                    </p:set>
                                  </p:childTnLst>
                                </p:cTn>
                              </p:par>
                              <p:par>
                                <p:cTn id="605" presetID="2" presetClass="exit" presetSubtype="8" fill="hold" grpId="3" nodeType="withEffect">
                                  <p:stCondLst>
                                    <p:cond delay="0"/>
                                  </p:stCondLst>
                                  <p:childTnLst>
                                    <p:anim calcmode="lin" valueType="num">
                                      <p:cBhvr additive="base">
                                        <p:cTn id="606" dur="3000"/>
                                        <p:tgtEl>
                                          <p:spTgt spid="16"/>
                                        </p:tgtEl>
                                        <p:attrNameLst>
                                          <p:attrName>ppt_x</p:attrName>
                                        </p:attrNameLst>
                                      </p:cBhvr>
                                      <p:tavLst>
                                        <p:tav tm="0">
                                          <p:val>
                                            <p:strVal val="ppt_x"/>
                                          </p:val>
                                        </p:tav>
                                        <p:tav tm="100000">
                                          <p:val>
                                            <p:strVal val="0-ppt_w/2"/>
                                          </p:val>
                                        </p:tav>
                                      </p:tavLst>
                                    </p:anim>
                                    <p:anim calcmode="lin" valueType="num">
                                      <p:cBhvr additive="base">
                                        <p:cTn id="607" dur="3000"/>
                                        <p:tgtEl>
                                          <p:spTgt spid="16"/>
                                        </p:tgtEl>
                                        <p:attrNameLst>
                                          <p:attrName>ppt_y</p:attrName>
                                        </p:attrNameLst>
                                      </p:cBhvr>
                                      <p:tavLst>
                                        <p:tav tm="0">
                                          <p:val>
                                            <p:strVal val="ppt_y"/>
                                          </p:val>
                                        </p:tav>
                                        <p:tav tm="100000">
                                          <p:val>
                                            <p:strVal val="ppt_y"/>
                                          </p:val>
                                        </p:tav>
                                      </p:tavLst>
                                    </p:anim>
                                    <p:set>
                                      <p:cBhvr>
                                        <p:cTn id="608" dur="1" fill="hold">
                                          <p:stCondLst>
                                            <p:cond delay="2999"/>
                                          </p:stCondLst>
                                        </p:cTn>
                                        <p:tgtEl>
                                          <p:spTgt spid="16"/>
                                        </p:tgtEl>
                                        <p:attrNameLst>
                                          <p:attrName>style.visibility</p:attrName>
                                        </p:attrNameLst>
                                      </p:cBhvr>
                                      <p:to>
                                        <p:strVal val="hidden"/>
                                      </p:to>
                                    </p:set>
                                  </p:childTnLst>
                                </p:cTn>
                              </p:par>
                              <p:par>
                                <p:cTn id="609" presetID="2" presetClass="exit" presetSubtype="8" fill="hold" grpId="3" nodeType="withEffect">
                                  <p:stCondLst>
                                    <p:cond delay="0"/>
                                  </p:stCondLst>
                                  <p:childTnLst>
                                    <p:anim calcmode="lin" valueType="num">
                                      <p:cBhvr additive="base">
                                        <p:cTn id="610" dur="3000"/>
                                        <p:tgtEl>
                                          <p:spTgt spid="15"/>
                                        </p:tgtEl>
                                        <p:attrNameLst>
                                          <p:attrName>ppt_x</p:attrName>
                                        </p:attrNameLst>
                                      </p:cBhvr>
                                      <p:tavLst>
                                        <p:tav tm="0">
                                          <p:val>
                                            <p:strVal val="ppt_x"/>
                                          </p:val>
                                        </p:tav>
                                        <p:tav tm="100000">
                                          <p:val>
                                            <p:strVal val="0-ppt_w/2"/>
                                          </p:val>
                                        </p:tav>
                                      </p:tavLst>
                                    </p:anim>
                                    <p:anim calcmode="lin" valueType="num">
                                      <p:cBhvr additive="base">
                                        <p:cTn id="611" dur="3000"/>
                                        <p:tgtEl>
                                          <p:spTgt spid="15"/>
                                        </p:tgtEl>
                                        <p:attrNameLst>
                                          <p:attrName>ppt_y</p:attrName>
                                        </p:attrNameLst>
                                      </p:cBhvr>
                                      <p:tavLst>
                                        <p:tav tm="0">
                                          <p:val>
                                            <p:strVal val="ppt_y"/>
                                          </p:val>
                                        </p:tav>
                                        <p:tav tm="100000">
                                          <p:val>
                                            <p:strVal val="ppt_y"/>
                                          </p:val>
                                        </p:tav>
                                      </p:tavLst>
                                    </p:anim>
                                    <p:set>
                                      <p:cBhvr>
                                        <p:cTn id="612" dur="1" fill="hold">
                                          <p:stCondLst>
                                            <p:cond delay="2999"/>
                                          </p:stCondLst>
                                        </p:cTn>
                                        <p:tgtEl>
                                          <p:spTgt spid="15"/>
                                        </p:tgtEl>
                                        <p:attrNameLst>
                                          <p:attrName>style.visibility</p:attrName>
                                        </p:attrNameLst>
                                      </p:cBhvr>
                                      <p:to>
                                        <p:strVal val="hidden"/>
                                      </p:to>
                                    </p:set>
                                  </p:childTnLst>
                                </p:cTn>
                              </p:par>
                              <p:par>
                                <p:cTn id="613" presetID="2" presetClass="exit" presetSubtype="8" fill="hold" grpId="3" nodeType="withEffect">
                                  <p:stCondLst>
                                    <p:cond delay="0"/>
                                  </p:stCondLst>
                                  <p:childTnLst>
                                    <p:anim calcmode="lin" valueType="num">
                                      <p:cBhvr additive="base">
                                        <p:cTn id="614" dur="3000"/>
                                        <p:tgtEl>
                                          <p:spTgt spid="14"/>
                                        </p:tgtEl>
                                        <p:attrNameLst>
                                          <p:attrName>ppt_x</p:attrName>
                                        </p:attrNameLst>
                                      </p:cBhvr>
                                      <p:tavLst>
                                        <p:tav tm="0">
                                          <p:val>
                                            <p:strVal val="ppt_x"/>
                                          </p:val>
                                        </p:tav>
                                        <p:tav tm="100000">
                                          <p:val>
                                            <p:strVal val="0-ppt_w/2"/>
                                          </p:val>
                                        </p:tav>
                                      </p:tavLst>
                                    </p:anim>
                                    <p:anim calcmode="lin" valueType="num">
                                      <p:cBhvr additive="base">
                                        <p:cTn id="615" dur="3000"/>
                                        <p:tgtEl>
                                          <p:spTgt spid="14"/>
                                        </p:tgtEl>
                                        <p:attrNameLst>
                                          <p:attrName>ppt_y</p:attrName>
                                        </p:attrNameLst>
                                      </p:cBhvr>
                                      <p:tavLst>
                                        <p:tav tm="0">
                                          <p:val>
                                            <p:strVal val="ppt_y"/>
                                          </p:val>
                                        </p:tav>
                                        <p:tav tm="100000">
                                          <p:val>
                                            <p:strVal val="ppt_y"/>
                                          </p:val>
                                        </p:tav>
                                      </p:tavLst>
                                    </p:anim>
                                    <p:set>
                                      <p:cBhvr>
                                        <p:cTn id="616" dur="1" fill="hold">
                                          <p:stCondLst>
                                            <p:cond delay="2999"/>
                                          </p:stCondLst>
                                        </p:cTn>
                                        <p:tgtEl>
                                          <p:spTgt spid="14"/>
                                        </p:tgtEl>
                                        <p:attrNameLst>
                                          <p:attrName>style.visibility</p:attrName>
                                        </p:attrNameLst>
                                      </p:cBhvr>
                                      <p:to>
                                        <p:strVal val="hidden"/>
                                      </p:to>
                                    </p:set>
                                  </p:childTnLst>
                                </p:cTn>
                              </p:par>
                              <p:par>
                                <p:cTn id="617" presetID="2" presetClass="exit" presetSubtype="8" fill="hold" grpId="3" nodeType="withEffect">
                                  <p:stCondLst>
                                    <p:cond delay="0"/>
                                  </p:stCondLst>
                                  <p:childTnLst>
                                    <p:anim calcmode="lin" valueType="num">
                                      <p:cBhvr additive="base">
                                        <p:cTn id="618" dur="3000"/>
                                        <p:tgtEl>
                                          <p:spTgt spid="13"/>
                                        </p:tgtEl>
                                        <p:attrNameLst>
                                          <p:attrName>ppt_x</p:attrName>
                                        </p:attrNameLst>
                                      </p:cBhvr>
                                      <p:tavLst>
                                        <p:tav tm="0">
                                          <p:val>
                                            <p:strVal val="ppt_x"/>
                                          </p:val>
                                        </p:tav>
                                        <p:tav tm="100000">
                                          <p:val>
                                            <p:strVal val="0-ppt_w/2"/>
                                          </p:val>
                                        </p:tav>
                                      </p:tavLst>
                                    </p:anim>
                                    <p:anim calcmode="lin" valueType="num">
                                      <p:cBhvr additive="base">
                                        <p:cTn id="619" dur="3000"/>
                                        <p:tgtEl>
                                          <p:spTgt spid="13"/>
                                        </p:tgtEl>
                                        <p:attrNameLst>
                                          <p:attrName>ppt_y</p:attrName>
                                        </p:attrNameLst>
                                      </p:cBhvr>
                                      <p:tavLst>
                                        <p:tav tm="0">
                                          <p:val>
                                            <p:strVal val="ppt_y"/>
                                          </p:val>
                                        </p:tav>
                                        <p:tav tm="100000">
                                          <p:val>
                                            <p:strVal val="ppt_y"/>
                                          </p:val>
                                        </p:tav>
                                      </p:tavLst>
                                    </p:anim>
                                    <p:set>
                                      <p:cBhvr>
                                        <p:cTn id="620" dur="1" fill="hold">
                                          <p:stCondLst>
                                            <p:cond delay="2999"/>
                                          </p:stCondLst>
                                        </p:cTn>
                                        <p:tgtEl>
                                          <p:spTgt spid="13"/>
                                        </p:tgtEl>
                                        <p:attrNameLst>
                                          <p:attrName>style.visibility</p:attrName>
                                        </p:attrNameLst>
                                      </p:cBhvr>
                                      <p:to>
                                        <p:strVal val="hidden"/>
                                      </p:to>
                                    </p:set>
                                  </p:childTnLst>
                                </p:cTn>
                              </p:par>
                              <p:par>
                                <p:cTn id="621" presetID="2" presetClass="exit" presetSubtype="8" fill="hold" grpId="3" nodeType="withEffect">
                                  <p:stCondLst>
                                    <p:cond delay="0"/>
                                  </p:stCondLst>
                                  <p:childTnLst>
                                    <p:anim calcmode="lin" valueType="num">
                                      <p:cBhvr additive="base">
                                        <p:cTn id="622" dur="3000"/>
                                        <p:tgtEl>
                                          <p:spTgt spid="12"/>
                                        </p:tgtEl>
                                        <p:attrNameLst>
                                          <p:attrName>ppt_x</p:attrName>
                                        </p:attrNameLst>
                                      </p:cBhvr>
                                      <p:tavLst>
                                        <p:tav tm="0">
                                          <p:val>
                                            <p:strVal val="ppt_x"/>
                                          </p:val>
                                        </p:tav>
                                        <p:tav tm="100000">
                                          <p:val>
                                            <p:strVal val="0-ppt_w/2"/>
                                          </p:val>
                                        </p:tav>
                                      </p:tavLst>
                                    </p:anim>
                                    <p:anim calcmode="lin" valueType="num">
                                      <p:cBhvr additive="base">
                                        <p:cTn id="623" dur="3000"/>
                                        <p:tgtEl>
                                          <p:spTgt spid="12"/>
                                        </p:tgtEl>
                                        <p:attrNameLst>
                                          <p:attrName>ppt_y</p:attrName>
                                        </p:attrNameLst>
                                      </p:cBhvr>
                                      <p:tavLst>
                                        <p:tav tm="0">
                                          <p:val>
                                            <p:strVal val="ppt_y"/>
                                          </p:val>
                                        </p:tav>
                                        <p:tav tm="100000">
                                          <p:val>
                                            <p:strVal val="ppt_y"/>
                                          </p:val>
                                        </p:tav>
                                      </p:tavLst>
                                    </p:anim>
                                    <p:set>
                                      <p:cBhvr>
                                        <p:cTn id="624" dur="1" fill="hold">
                                          <p:stCondLst>
                                            <p:cond delay="2999"/>
                                          </p:stCondLst>
                                        </p:cTn>
                                        <p:tgtEl>
                                          <p:spTgt spid="12"/>
                                        </p:tgtEl>
                                        <p:attrNameLst>
                                          <p:attrName>style.visibility</p:attrName>
                                        </p:attrNameLst>
                                      </p:cBhvr>
                                      <p:to>
                                        <p:strVal val="hidden"/>
                                      </p:to>
                                    </p:set>
                                  </p:childTnLst>
                                </p:cTn>
                              </p:par>
                              <p:par>
                                <p:cTn id="625" presetID="3" presetClass="exit" presetSubtype="10" fill="hold" grpId="4" nodeType="withEffect">
                                  <p:stCondLst>
                                    <p:cond delay="0"/>
                                  </p:stCondLst>
                                  <p:childTnLst>
                                    <p:animEffect transition="out" filter="blinds(horizontal)">
                                      <p:cBhvr>
                                        <p:cTn id="626" dur="4500"/>
                                        <p:tgtEl>
                                          <p:spTgt spid="54"/>
                                        </p:tgtEl>
                                      </p:cBhvr>
                                    </p:animEffect>
                                    <p:set>
                                      <p:cBhvr>
                                        <p:cTn id="627" dur="1" fill="hold">
                                          <p:stCondLst>
                                            <p:cond delay="4499"/>
                                          </p:stCondLst>
                                        </p:cTn>
                                        <p:tgtEl>
                                          <p:spTgt spid="54"/>
                                        </p:tgtEl>
                                        <p:attrNameLst>
                                          <p:attrName>style.visibility</p:attrName>
                                        </p:attrNameLst>
                                      </p:cBhvr>
                                      <p:to>
                                        <p:strVal val="hidden"/>
                                      </p:to>
                                    </p:set>
                                  </p:childTnLst>
                                </p:cTn>
                              </p:par>
                              <p:par>
                                <p:cTn id="628" presetID="3" presetClass="exit" presetSubtype="10" fill="hold" grpId="4" nodeType="withEffect">
                                  <p:stCondLst>
                                    <p:cond delay="0"/>
                                  </p:stCondLst>
                                  <p:childTnLst>
                                    <p:animEffect transition="out" filter="blinds(horizontal)">
                                      <p:cBhvr>
                                        <p:cTn id="629" dur="4500"/>
                                        <p:tgtEl>
                                          <p:spTgt spid="21"/>
                                        </p:tgtEl>
                                      </p:cBhvr>
                                    </p:animEffect>
                                    <p:set>
                                      <p:cBhvr>
                                        <p:cTn id="630" dur="1" fill="hold">
                                          <p:stCondLst>
                                            <p:cond delay="4499"/>
                                          </p:stCondLst>
                                        </p:cTn>
                                        <p:tgtEl>
                                          <p:spTgt spid="21"/>
                                        </p:tgtEl>
                                        <p:attrNameLst>
                                          <p:attrName>style.visibility</p:attrName>
                                        </p:attrNameLst>
                                      </p:cBhvr>
                                      <p:to>
                                        <p:strVal val="hidden"/>
                                      </p:to>
                                    </p:set>
                                  </p:childTnLst>
                                </p:cTn>
                              </p:par>
                              <p:par>
                                <p:cTn id="631" presetID="3" presetClass="exit" presetSubtype="10" fill="hold" grpId="4" nodeType="withEffect">
                                  <p:stCondLst>
                                    <p:cond delay="0"/>
                                  </p:stCondLst>
                                  <p:childTnLst>
                                    <p:animEffect transition="out" filter="blinds(horizontal)">
                                      <p:cBhvr>
                                        <p:cTn id="632" dur="4500"/>
                                        <p:tgtEl>
                                          <p:spTgt spid="20"/>
                                        </p:tgtEl>
                                      </p:cBhvr>
                                    </p:animEffect>
                                    <p:set>
                                      <p:cBhvr>
                                        <p:cTn id="633" dur="1" fill="hold">
                                          <p:stCondLst>
                                            <p:cond delay="4499"/>
                                          </p:stCondLst>
                                        </p:cTn>
                                        <p:tgtEl>
                                          <p:spTgt spid="20"/>
                                        </p:tgtEl>
                                        <p:attrNameLst>
                                          <p:attrName>style.visibility</p:attrName>
                                        </p:attrNameLst>
                                      </p:cBhvr>
                                      <p:to>
                                        <p:strVal val="hidden"/>
                                      </p:to>
                                    </p:set>
                                  </p:childTnLst>
                                </p:cTn>
                              </p:par>
                              <p:par>
                                <p:cTn id="634" presetID="3" presetClass="exit" presetSubtype="10" fill="hold" grpId="4" nodeType="withEffect">
                                  <p:stCondLst>
                                    <p:cond delay="0"/>
                                  </p:stCondLst>
                                  <p:childTnLst>
                                    <p:animEffect transition="out" filter="blinds(horizontal)">
                                      <p:cBhvr>
                                        <p:cTn id="635" dur="4500"/>
                                        <p:tgtEl>
                                          <p:spTgt spid="19"/>
                                        </p:tgtEl>
                                      </p:cBhvr>
                                    </p:animEffect>
                                    <p:set>
                                      <p:cBhvr>
                                        <p:cTn id="636" dur="1" fill="hold">
                                          <p:stCondLst>
                                            <p:cond delay="4499"/>
                                          </p:stCondLst>
                                        </p:cTn>
                                        <p:tgtEl>
                                          <p:spTgt spid="19"/>
                                        </p:tgtEl>
                                        <p:attrNameLst>
                                          <p:attrName>style.visibility</p:attrName>
                                        </p:attrNameLst>
                                      </p:cBhvr>
                                      <p:to>
                                        <p:strVal val="hidden"/>
                                      </p:to>
                                    </p:set>
                                  </p:childTnLst>
                                </p:cTn>
                              </p:par>
                              <p:par>
                                <p:cTn id="637" presetID="3" presetClass="exit" presetSubtype="10" fill="hold" grpId="4" nodeType="withEffect">
                                  <p:stCondLst>
                                    <p:cond delay="0"/>
                                  </p:stCondLst>
                                  <p:childTnLst>
                                    <p:animEffect transition="out" filter="blinds(horizontal)">
                                      <p:cBhvr>
                                        <p:cTn id="638" dur="4500"/>
                                        <p:tgtEl>
                                          <p:spTgt spid="18"/>
                                        </p:tgtEl>
                                      </p:cBhvr>
                                    </p:animEffect>
                                    <p:set>
                                      <p:cBhvr>
                                        <p:cTn id="639" dur="1" fill="hold">
                                          <p:stCondLst>
                                            <p:cond delay="4499"/>
                                          </p:stCondLst>
                                        </p:cTn>
                                        <p:tgtEl>
                                          <p:spTgt spid="18"/>
                                        </p:tgtEl>
                                        <p:attrNameLst>
                                          <p:attrName>style.visibility</p:attrName>
                                        </p:attrNameLst>
                                      </p:cBhvr>
                                      <p:to>
                                        <p:strVal val="hidden"/>
                                      </p:to>
                                    </p:set>
                                  </p:childTnLst>
                                </p:cTn>
                              </p:par>
                              <p:par>
                                <p:cTn id="640" presetID="3" presetClass="exit" presetSubtype="10" fill="hold" grpId="4" nodeType="withEffect">
                                  <p:stCondLst>
                                    <p:cond delay="0"/>
                                  </p:stCondLst>
                                  <p:childTnLst>
                                    <p:animEffect transition="out" filter="blinds(horizontal)">
                                      <p:cBhvr>
                                        <p:cTn id="641" dur="4500"/>
                                        <p:tgtEl>
                                          <p:spTgt spid="17"/>
                                        </p:tgtEl>
                                      </p:cBhvr>
                                    </p:animEffect>
                                    <p:set>
                                      <p:cBhvr>
                                        <p:cTn id="642" dur="1" fill="hold">
                                          <p:stCondLst>
                                            <p:cond delay="4499"/>
                                          </p:stCondLst>
                                        </p:cTn>
                                        <p:tgtEl>
                                          <p:spTgt spid="17"/>
                                        </p:tgtEl>
                                        <p:attrNameLst>
                                          <p:attrName>style.visibility</p:attrName>
                                        </p:attrNameLst>
                                      </p:cBhvr>
                                      <p:to>
                                        <p:strVal val="hidden"/>
                                      </p:to>
                                    </p:set>
                                  </p:childTnLst>
                                </p:cTn>
                              </p:par>
                              <p:par>
                                <p:cTn id="643" presetID="3" presetClass="exit" presetSubtype="10" fill="hold" grpId="4" nodeType="withEffect">
                                  <p:stCondLst>
                                    <p:cond delay="0"/>
                                  </p:stCondLst>
                                  <p:childTnLst>
                                    <p:animEffect transition="out" filter="blinds(horizontal)">
                                      <p:cBhvr>
                                        <p:cTn id="644" dur="4500"/>
                                        <p:tgtEl>
                                          <p:spTgt spid="16"/>
                                        </p:tgtEl>
                                      </p:cBhvr>
                                    </p:animEffect>
                                    <p:set>
                                      <p:cBhvr>
                                        <p:cTn id="645" dur="1" fill="hold">
                                          <p:stCondLst>
                                            <p:cond delay="4499"/>
                                          </p:stCondLst>
                                        </p:cTn>
                                        <p:tgtEl>
                                          <p:spTgt spid="16"/>
                                        </p:tgtEl>
                                        <p:attrNameLst>
                                          <p:attrName>style.visibility</p:attrName>
                                        </p:attrNameLst>
                                      </p:cBhvr>
                                      <p:to>
                                        <p:strVal val="hidden"/>
                                      </p:to>
                                    </p:set>
                                  </p:childTnLst>
                                </p:cTn>
                              </p:par>
                              <p:par>
                                <p:cTn id="646" presetID="3" presetClass="exit" presetSubtype="10" fill="hold" grpId="4" nodeType="withEffect">
                                  <p:stCondLst>
                                    <p:cond delay="0"/>
                                  </p:stCondLst>
                                  <p:childTnLst>
                                    <p:animEffect transition="out" filter="blinds(horizontal)">
                                      <p:cBhvr>
                                        <p:cTn id="647" dur="4500"/>
                                        <p:tgtEl>
                                          <p:spTgt spid="15"/>
                                        </p:tgtEl>
                                      </p:cBhvr>
                                    </p:animEffect>
                                    <p:set>
                                      <p:cBhvr>
                                        <p:cTn id="648" dur="1" fill="hold">
                                          <p:stCondLst>
                                            <p:cond delay="4499"/>
                                          </p:stCondLst>
                                        </p:cTn>
                                        <p:tgtEl>
                                          <p:spTgt spid="15"/>
                                        </p:tgtEl>
                                        <p:attrNameLst>
                                          <p:attrName>style.visibility</p:attrName>
                                        </p:attrNameLst>
                                      </p:cBhvr>
                                      <p:to>
                                        <p:strVal val="hidden"/>
                                      </p:to>
                                    </p:set>
                                  </p:childTnLst>
                                </p:cTn>
                              </p:par>
                              <p:par>
                                <p:cTn id="649" presetID="3" presetClass="exit" presetSubtype="10" fill="hold" grpId="4" nodeType="withEffect">
                                  <p:stCondLst>
                                    <p:cond delay="0"/>
                                  </p:stCondLst>
                                  <p:childTnLst>
                                    <p:animEffect transition="out" filter="blinds(horizontal)">
                                      <p:cBhvr>
                                        <p:cTn id="650" dur="4500"/>
                                        <p:tgtEl>
                                          <p:spTgt spid="14"/>
                                        </p:tgtEl>
                                      </p:cBhvr>
                                    </p:animEffect>
                                    <p:set>
                                      <p:cBhvr>
                                        <p:cTn id="651" dur="1" fill="hold">
                                          <p:stCondLst>
                                            <p:cond delay="4499"/>
                                          </p:stCondLst>
                                        </p:cTn>
                                        <p:tgtEl>
                                          <p:spTgt spid="14"/>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4500"/>
                                        <p:tgtEl>
                                          <p:spTgt spid="13"/>
                                        </p:tgtEl>
                                      </p:cBhvr>
                                    </p:animEffect>
                                    <p:set>
                                      <p:cBhvr>
                                        <p:cTn id="654" dur="1" fill="hold">
                                          <p:stCondLst>
                                            <p:cond delay="4499"/>
                                          </p:stCondLst>
                                        </p:cTn>
                                        <p:tgtEl>
                                          <p:spTgt spid="13"/>
                                        </p:tgtEl>
                                        <p:attrNameLst>
                                          <p:attrName>style.visibility</p:attrName>
                                        </p:attrNameLst>
                                      </p:cBhvr>
                                      <p:to>
                                        <p:strVal val="hidden"/>
                                      </p:to>
                                    </p:set>
                                  </p:childTnLst>
                                </p:cTn>
                              </p:par>
                              <p:par>
                                <p:cTn id="655" presetID="3" presetClass="exit" presetSubtype="10" fill="hold" grpId="4" nodeType="withEffect">
                                  <p:stCondLst>
                                    <p:cond delay="0"/>
                                  </p:stCondLst>
                                  <p:childTnLst>
                                    <p:animEffect transition="out" filter="blinds(horizontal)">
                                      <p:cBhvr>
                                        <p:cTn id="656" dur="4500"/>
                                        <p:tgtEl>
                                          <p:spTgt spid="12"/>
                                        </p:tgtEl>
                                      </p:cBhvr>
                                    </p:animEffect>
                                    <p:set>
                                      <p:cBhvr>
                                        <p:cTn id="657" dur="1" fill="hold">
                                          <p:stCondLst>
                                            <p:cond delay="44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55"/>
                                        </p:tgtEl>
                                        <p:attrNameLst>
                                          <p:attrName>ppt_x</p:attrName>
                                        </p:attrNameLst>
                                      </p:cBhvr>
                                      <p:tavLst>
                                        <p:tav tm="0">
                                          <p:val>
                                            <p:strVal val="ppt_x"/>
                                          </p:val>
                                        </p:tav>
                                        <p:tav tm="100000">
                                          <p:val>
                                            <p:strVal val="1+ppt_w/2"/>
                                          </p:val>
                                        </p:tav>
                                      </p:tavLst>
                                    </p:anim>
                                    <p:anim calcmode="lin" valueType="num">
                                      <p:cBhvr additive="base">
                                        <p:cTn id="660" dur="3000"/>
                                        <p:tgtEl>
                                          <p:spTgt spid="55"/>
                                        </p:tgtEl>
                                        <p:attrNameLst>
                                          <p:attrName>ppt_y</p:attrName>
                                        </p:attrNameLst>
                                      </p:cBhvr>
                                      <p:tavLst>
                                        <p:tav tm="0">
                                          <p:val>
                                            <p:strVal val="ppt_y"/>
                                          </p:val>
                                        </p:tav>
                                        <p:tav tm="100000">
                                          <p:val>
                                            <p:strVal val="ppt_y"/>
                                          </p:val>
                                        </p:tav>
                                      </p:tavLst>
                                    </p:anim>
                                    <p:set>
                                      <p:cBhvr>
                                        <p:cTn id="661" dur="1" fill="hold">
                                          <p:stCondLst>
                                            <p:cond delay="2999"/>
                                          </p:stCondLst>
                                        </p:cTn>
                                        <p:tgtEl>
                                          <p:spTgt spid="5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31"/>
                                        </p:tgtEl>
                                        <p:attrNameLst>
                                          <p:attrName>ppt_x</p:attrName>
                                        </p:attrNameLst>
                                      </p:cBhvr>
                                      <p:tavLst>
                                        <p:tav tm="0">
                                          <p:val>
                                            <p:strVal val="ppt_x"/>
                                          </p:val>
                                        </p:tav>
                                        <p:tav tm="100000">
                                          <p:val>
                                            <p:strVal val="1+ppt_w/2"/>
                                          </p:val>
                                        </p:tav>
                                      </p:tavLst>
                                    </p:anim>
                                    <p:anim calcmode="lin" valueType="num">
                                      <p:cBhvr additive="base">
                                        <p:cTn id="664" dur="3000"/>
                                        <p:tgtEl>
                                          <p:spTgt spid="31"/>
                                        </p:tgtEl>
                                        <p:attrNameLst>
                                          <p:attrName>ppt_y</p:attrName>
                                        </p:attrNameLst>
                                      </p:cBhvr>
                                      <p:tavLst>
                                        <p:tav tm="0">
                                          <p:val>
                                            <p:strVal val="ppt_y"/>
                                          </p:val>
                                        </p:tav>
                                        <p:tav tm="100000">
                                          <p:val>
                                            <p:strVal val="ppt_y"/>
                                          </p:val>
                                        </p:tav>
                                      </p:tavLst>
                                    </p:anim>
                                    <p:set>
                                      <p:cBhvr>
                                        <p:cTn id="665" dur="1" fill="hold">
                                          <p:stCondLst>
                                            <p:cond delay="2999"/>
                                          </p:stCondLst>
                                        </p:cTn>
                                        <p:tgtEl>
                                          <p:spTgt spid="31"/>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30"/>
                                        </p:tgtEl>
                                        <p:attrNameLst>
                                          <p:attrName>ppt_x</p:attrName>
                                        </p:attrNameLst>
                                      </p:cBhvr>
                                      <p:tavLst>
                                        <p:tav tm="0">
                                          <p:val>
                                            <p:strVal val="ppt_x"/>
                                          </p:val>
                                        </p:tav>
                                        <p:tav tm="100000">
                                          <p:val>
                                            <p:strVal val="1+ppt_w/2"/>
                                          </p:val>
                                        </p:tav>
                                      </p:tavLst>
                                    </p:anim>
                                    <p:anim calcmode="lin" valueType="num">
                                      <p:cBhvr additive="base">
                                        <p:cTn id="668" dur="3000"/>
                                        <p:tgtEl>
                                          <p:spTgt spid="30"/>
                                        </p:tgtEl>
                                        <p:attrNameLst>
                                          <p:attrName>ppt_y</p:attrName>
                                        </p:attrNameLst>
                                      </p:cBhvr>
                                      <p:tavLst>
                                        <p:tav tm="0">
                                          <p:val>
                                            <p:strVal val="ppt_y"/>
                                          </p:val>
                                        </p:tav>
                                        <p:tav tm="100000">
                                          <p:val>
                                            <p:strVal val="ppt_y"/>
                                          </p:val>
                                        </p:tav>
                                      </p:tavLst>
                                    </p:anim>
                                    <p:set>
                                      <p:cBhvr>
                                        <p:cTn id="669" dur="1" fill="hold">
                                          <p:stCondLst>
                                            <p:cond delay="2999"/>
                                          </p:stCondLst>
                                        </p:cTn>
                                        <p:tgtEl>
                                          <p:spTgt spid="3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29"/>
                                        </p:tgtEl>
                                        <p:attrNameLst>
                                          <p:attrName>ppt_x</p:attrName>
                                        </p:attrNameLst>
                                      </p:cBhvr>
                                      <p:tavLst>
                                        <p:tav tm="0">
                                          <p:val>
                                            <p:strVal val="ppt_x"/>
                                          </p:val>
                                        </p:tav>
                                        <p:tav tm="100000">
                                          <p:val>
                                            <p:strVal val="1+ppt_w/2"/>
                                          </p:val>
                                        </p:tav>
                                      </p:tavLst>
                                    </p:anim>
                                    <p:anim calcmode="lin" valueType="num">
                                      <p:cBhvr additive="base">
                                        <p:cTn id="672" dur="3000"/>
                                        <p:tgtEl>
                                          <p:spTgt spid="29"/>
                                        </p:tgtEl>
                                        <p:attrNameLst>
                                          <p:attrName>ppt_y</p:attrName>
                                        </p:attrNameLst>
                                      </p:cBhvr>
                                      <p:tavLst>
                                        <p:tav tm="0">
                                          <p:val>
                                            <p:strVal val="ppt_y"/>
                                          </p:val>
                                        </p:tav>
                                        <p:tav tm="100000">
                                          <p:val>
                                            <p:strVal val="ppt_y"/>
                                          </p:val>
                                        </p:tav>
                                      </p:tavLst>
                                    </p:anim>
                                    <p:set>
                                      <p:cBhvr>
                                        <p:cTn id="673" dur="1" fill="hold">
                                          <p:stCondLst>
                                            <p:cond delay="2999"/>
                                          </p:stCondLst>
                                        </p:cTn>
                                        <p:tgtEl>
                                          <p:spTgt spid="29"/>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28"/>
                                        </p:tgtEl>
                                        <p:attrNameLst>
                                          <p:attrName>ppt_x</p:attrName>
                                        </p:attrNameLst>
                                      </p:cBhvr>
                                      <p:tavLst>
                                        <p:tav tm="0">
                                          <p:val>
                                            <p:strVal val="ppt_x"/>
                                          </p:val>
                                        </p:tav>
                                        <p:tav tm="100000">
                                          <p:val>
                                            <p:strVal val="1+ppt_w/2"/>
                                          </p:val>
                                        </p:tav>
                                      </p:tavLst>
                                    </p:anim>
                                    <p:anim calcmode="lin" valueType="num">
                                      <p:cBhvr additive="base">
                                        <p:cTn id="676" dur="3000"/>
                                        <p:tgtEl>
                                          <p:spTgt spid="28"/>
                                        </p:tgtEl>
                                        <p:attrNameLst>
                                          <p:attrName>ppt_y</p:attrName>
                                        </p:attrNameLst>
                                      </p:cBhvr>
                                      <p:tavLst>
                                        <p:tav tm="0">
                                          <p:val>
                                            <p:strVal val="ppt_y"/>
                                          </p:val>
                                        </p:tav>
                                        <p:tav tm="100000">
                                          <p:val>
                                            <p:strVal val="ppt_y"/>
                                          </p:val>
                                        </p:tav>
                                      </p:tavLst>
                                    </p:anim>
                                    <p:set>
                                      <p:cBhvr>
                                        <p:cTn id="677" dur="1" fill="hold">
                                          <p:stCondLst>
                                            <p:cond delay="2999"/>
                                          </p:stCondLst>
                                        </p:cTn>
                                        <p:tgtEl>
                                          <p:spTgt spid="28"/>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27"/>
                                        </p:tgtEl>
                                        <p:attrNameLst>
                                          <p:attrName>ppt_x</p:attrName>
                                        </p:attrNameLst>
                                      </p:cBhvr>
                                      <p:tavLst>
                                        <p:tav tm="0">
                                          <p:val>
                                            <p:strVal val="ppt_x"/>
                                          </p:val>
                                        </p:tav>
                                        <p:tav tm="100000">
                                          <p:val>
                                            <p:strVal val="1+ppt_w/2"/>
                                          </p:val>
                                        </p:tav>
                                      </p:tavLst>
                                    </p:anim>
                                    <p:anim calcmode="lin" valueType="num">
                                      <p:cBhvr additive="base">
                                        <p:cTn id="680" dur="3000"/>
                                        <p:tgtEl>
                                          <p:spTgt spid="27"/>
                                        </p:tgtEl>
                                        <p:attrNameLst>
                                          <p:attrName>ppt_y</p:attrName>
                                        </p:attrNameLst>
                                      </p:cBhvr>
                                      <p:tavLst>
                                        <p:tav tm="0">
                                          <p:val>
                                            <p:strVal val="ppt_y"/>
                                          </p:val>
                                        </p:tav>
                                        <p:tav tm="100000">
                                          <p:val>
                                            <p:strVal val="ppt_y"/>
                                          </p:val>
                                        </p:tav>
                                      </p:tavLst>
                                    </p:anim>
                                    <p:set>
                                      <p:cBhvr>
                                        <p:cTn id="681" dur="1" fill="hold">
                                          <p:stCondLst>
                                            <p:cond delay="2999"/>
                                          </p:stCondLst>
                                        </p:cTn>
                                        <p:tgtEl>
                                          <p:spTgt spid="27"/>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26"/>
                                        </p:tgtEl>
                                        <p:attrNameLst>
                                          <p:attrName>ppt_x</p:attrName>
                                        </p:attrNameLst>
                                      </p:cBhvr>
                                      <p:tavLst>
                                        <p:tav tm="0">
                                          <p:val>
                                            <p:strVal val="ppt_x"/>
                                          </p:val>
                                        </p:tav>
                                        <p:tav tm="100000">
                                          <p:val>
                                            <p:strVal val="1+ppt_w/2"/>
                                          </p:val>
                                        </p:tav>
                                      </p:tavLst>
                                    </p:anim>
                                    <p:anim calcmode="lin" valueType="num">
                                      <p:cBhvr additive="base">
                                        <p:cTn id="684" dur="3000"/>
                                        <p:tgtEl>
                                          <p:spTgt spid="26"/>
                                        </p:tgtEl>
                                        <p:attrNameLst>
                                          <p:attrName>ppt_y</p:attrName>
                                        </p:attrNameLst>
                                      </p:cBhvr>
                                      <p:tavLst>
                                        <p:tav tm="0">
                                          <p:val>
                                            <p:strVal val="ppt_y"/>
                                          </p:val>
                                        </p:tav>
                                        <p:tav tm="100000">
                                          <p:val>
                                            <p:strVal val="ppt_y"/>
                                          </p:val>
                                        </p:tav>
                                      </p:tavLst>
                                    </p:anim>
                                    <p:set>
                                      <p:cBhvr>
                                        <p:cTn id="685" dur="1" fill="hold">
                                          <p:stCondLst>
                                            <p:cond delay="2999"/>
                                          </p:stCondLst>
                                        </p:cTn>
                                        <p:tgtEl>
                                          <p:spTgt spid="26"/>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5"/>
                                        </p:tgtEl>
                                        <p:attrNameLst>
                                          <p:attrName>ppt_x</p:attrName>
                                        </p:attrNameLst>
                                      </p:cBhvr>
                                      <p:tavLst>
                                        <p:tav tm="0">
                                          <p:val>
                                            <p:strVal val="ppt_x"/>
                                          </p:val>
                                        </p:tav>
                                        <p:tav tm="100000">
                                          <p:val>
                                            <p:strVal val="1+ppt_w/2"/>
                                          </p:val>
                                        </p:tav>
                                      </p:tavLst>
                                    </p:anim>
                                    <p:anim calcmode="lin" valueType="num">
                                      <p:cBhvr additive="base">
                                        <p:cTn id="688" dur="3000"/>
                                        <p:tgtEl>
                                          <p:spTgt spid="25"/>
                                        </p:tgtEl>
                                        <p:attrNameLst>
                                          <p:attrName>ppt_y</p:attrName>
                                        </p:attrNameLst>
                                      </p:cBhvr>
                                      <p:tavLst>
                                        <p:tav tm="0">
                                          <p:val>
                                            <p:strVal val="ppt_y"/>
                                          </p:val>
                                        </p:tav>
                                        <p:tav tm="100000">
                                          <p:val>
                                            <p:strVal val="ppt_y"/>
                                          </p:val>
                                        </p:tav>
                                      </p:tavLst>
                                    </p:anim>
                                    <p:set>
                                      <p:cBhvr>
                                        <p:cTn id="689" dur="1" fill="hold">
                                          <p:stCondLst>
                                            <p:cond delay="2999"/>
                                          </p:stCondLst>
                                        </p:cTn>
                                        <p:tgtEl>
                                          <p:spTgt spid="25"/>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4"/>
                                        </p:tgtEl>
                                        <p:attrNameLst>
                                          <p:attrName>ppt_x</p:attrName>
                                        </p:attrNameLst>
                                      </p:cBhvr>
                                      <p:tavLst>
                                        <p:tav tm="0">
                                          <p:val>
                                            <p:strVal val="ppt_x"/>
                                          </p:val>
                                        </p:tav>
                                        <p:tav tm="100000">
                                          <p:val>
                                            <p:strVal val="1+ppt_w/2"/>
                                          </p:val>
                                        </p:tav>
                                      </p:tavLst>
                                    </p:anim>
                                    <p:anim calcmode="lin" valueType="num">
                                      <p:cBhvr additive="base">
                                        <p:cTn id="692" dur="3000"/>
                                        <p:tgtEl>
                                          <p:spTgt spid="24"/>
                                        </p:tgtEl>
                                        <p:attrNameLst>
                                          <p:attrName>ppt_y</p:attrName>
                                        </p:attrNameLst>
                                      </p:cBhvr>
                                      <p:tavLst>
                                        <p:tav tm="0">
                                          <p:val>
                                            <p:strVal val="ppt_y"/>
                                          </p:val>
                                        </p:tav>
                                        <p:tav tm="100000">
                                          <p:val>
                                            <p:strVal val="ppt_y"/>
                                          </p:val>
                                        </p:tav>
                                      </p:tavLst>
                                    </p:anim>
                                    <p:set>
                                      <p:cBhvr>
                                        <p:cTn id="693" dur="1" fill="hold">
                                          <p:stCondLst>
                                            <p:cond delay="2999"/>
                                          </p:stCondLst>
                                        </p:cTn>
                                        <p:tgtEl>
                                          <p:spTgt spid="24"/>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3"/>
                                        </p:tgtEl>
                                        <p:attrNameLst>
                                          <p:attrName>ppt_x</p:attrName>
                                        </p:attrNameLst>
                                      </p:cBhvr>
                                      <p:tavLst>
                                        <p:tav tm="0">
                                          <p:val>
                                            <p:strVal val="ppt_x"/>
                                          </p:val>
                                        </p:tav>
                                        <p:tav tm="100000">
                                          <p:val>
                                            <p:strVal val="1+ppt_w/2"/>
                                          </p:val>
                                        </p:tav>
                                      </p:tavLst>
                                    </p:anim>
                                    <p:anim calcmode="lin" valueType="num">
                                      <p:cBhvr additive="base">
                                        <p:cTn id="696" dur="3000"/>
                                        <p:tgtEl>
                                          <p:spTgt spid="23"/>
                                        </p:tgtEl>
                                        <p:attrNameLst>
                                          <p:attrName>ppt_y</p:attrName>
                                        </p:attrNameLst>
                                      </p:cBhvr>
                                      <p:tavLst>
                                        <p:tav tm="0">
                                          <p:val>
                                            <p:strVal val="ppt_y"/>
                                          </p:val>
                                        </p:tav>
                                        <p:tav tm="100000">
                                          <p:val>
                                            <p:strVal val="ppt_y"/>
                                          </p:val>
                                        </p:tav>
                                      </p:tavLst>
                                    </p:anim>
                                    <p:set>
                                      <p:cBhvr>
                                        <p:cTn id="697" dur="1" fill="hold">
                                          <p:stCondLst>
                                            <p:cond delay="2999"/>
                                          </p:stCondLst>
                                        </p:cTn>
                                        <p:tgtEl>
                                          <p:spTgt spid="23"/>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2"/>
                                        </p:tgtEl>
                                        <p:attrNameLst>
                                          <p:attrName>ppt_x</p:attrName>
                                        </p:attrNameLst>
                                      </p:cBhvr>
                                      <p:tavLst>
                                        <p:tav tm="0">
                                          <p:val>
                                            <p:strVal val="ppt_x"/>
                                          </p:val>
                                        </p:tav>
                                        <p:tav tm="100000">
                                          <p:val>
                                            <p:strVal val="1+ppt_w/2"/>
                                          </p:val>
                                        </p:tav>
                                      </p:tavLst>
                                    </p:anim>
                                    <p:anim calcmode="lin" valueType="num">
                                      <p:cBhvr additive="base">
                                        <p:cTn id="700" dur="3000"/>
                                        <p:tgtEl>
                                          <p:spTgt spid="22"/>
                                        </p:tgtEl>
                                        <p:attrNameLst>
                                          <p:attrName>ppt_y</p:attrName>
                                        </p:attrNameLst>
                                      </p:cBhvr>
                                      <p:tavLst>
                                        <p:tav tm="0">
                                          <p:val>
                                            <p:strVal val="ppt_y"/>
                                          </p:val>
                                        </p:tav>
                                        <p:tav tm="100000">
                                          <p:val>
                                            <p:strVal val="ppt_y"/>
                                          </p:val>
                                        </p:tav>
                                      </p:tavLst>
                                    </p:anim>
                                    <p:set>
                                      <p:cBhvr>
                                        <p:cTn id="701" dur="1" fill="hold">
                                          <p:stCondLst>
                                            <p:cond delay="2999"/>
                                          </p:stCondLst>
                                        </p:cTn>
                                        <p:tgtEl>
                                          <p:spTgt spid="22"/>
                                        </p:tgtEl>
                                        <p:attrNameLst>
                                          <p:attrName>style.visibility</p:attrName>
                                        </p:attrNameLst>
                                      </p:cBhvr>
                                      <p:to>
                                        <p:strVal val="hidden"/>
                                      </p:to>
                                    </p:set>
                                  </p:childTnLst>
                                </p:cTn>
                              </p:par>
                              <p:par>
                                <p:cTn id="702" presetID="3" presetClass="exit" presetSubtype="10" fill="hold" grpId="4" nodeType="withEffect">
                                  <p:stCondLst>
                                    <p:cond delay="0"/>
                                  </p:stCondLst>
                                  <p:childTnLst>
                                    <p:animEffect transition="out" filter="blinds(horizontal)">
                                      <p:cBhvr>
                                        <p:cTn id="703" dur="4500"/>
                                        <p:tgtEl>
                                          <p:spTgt spid="55"/>
                                        </p:tgtEl>
                                      </p:cBhvr>
                                    </p:animEffect>
                                    <p:set>
                                      <p:cBhvr>
                                        <p:cTn id="704" dur="1" fill="hold">
                                          <p:stCondLst>
                                            <p:cond delay="4499"/>
                                          </p:stCondLst>
                                        </p:cTn>
                                        <p:tgtEl>
                                          <p:spTgt spid="55"/>
                                        </p:tgtEl>
                                        <p:attrNameLst>
                                          <p:attrName>style.visibility</p:attrName>
                                        </p:attrNameLst>
                                      </p:cBhvr>
                                      <p:to>
                                        <p:strVal val="hidden"/>
                                      </p:to>
                                    </p:set>
                                  </p:childTnLst>
                                </p:cTn>
                              </p:par>
                              <p:par>
                                <p:cTn id="705" presetID="3" presetClass="exit" presetSubtype="10" fill="hold" grpId="4" nodeType="withEffect">
                                  <p:stCondLst>
                                    <p:cond delay="0"/>
                                  </p:stCondLst>
                                  <p:childTnLst>
                                    <p:animEffect transition="out" filter="blinds(horizontal)">
                                      <p:cBhvr>
                                        <p:cTn id="706" dur="4500"/>
                                        <p:tgtEl>
                                          <p:spTgt spid="31"/>
                                        </p:tgtEl>
                                      </p:cBhvr>
                                    </p:animEffect>
                                    <p:set>
                                      <p:cBhvr>
                                        <p:cTn id="707" dur="1" fill="hold">
                                          <p:stCondLst>
                                            <p:cond delay="4499"/>
                                          </p:stCondLst>
                                        </p:cTn>
                                        <p:tgtEl>
                                          <p:spTgt spid="31"/>
                                        </p:tgtEl>
                                        <p:attrNameLst>
                                          <p:attrName>style.visibility</p:attrName>
                                        </p:attrNameLst>
                                      </p:cBhvr>
                                      <p:to>
                                        <p:strVal val="hidden"/>
                                      </p:to>
                                    </p:set>
                                  </p:childTnLst>
                                </p:cTn>
                              </p:par>
                              <p:par>
                                <p:cTn id="708" presetID="3" presetClass="exit" presetSubtype="10" fill="hold" grpId="4" nodeType="withEffect">
                                  <p:stCondLst>
                                    <p:cond delay="0"/>
                                  </p:stCondLst>
                                  <p:childTnLst>
                                    <p:animEffect transition="out" filter="blinds(horizontal)">
                                      <p:cBhvr>
                                        <p:cTn id="709" dur="4500"/>
                                        <p:tgtEl>
                                          <p:spTgt spid="30"/>
                                        </p:tgtEl>
                                      </p:cBhvr>
                                    </p:animEffect>
                                    <p:set>
                                      <p:cBhvr>
                                        <p:cTn id="710" dur="1" fill="hold">
                                          <p:stCondLst>
                                            <p:cond delay="4499"/>
                                          </p:stCondLst>
                                        </p:cTn>
                                        <p:tgtEl>
                                          <p:spTgt spid="30"/>
                                        </p:tgtEl>
                                        <p:attrNameLst>
                                          <p:attrName>style.visibility</p:attrName>
                                        </p:attrNameLst>
                                      </p:cBhvr>
                                      <p:to>
                                        <p:strVal val="hidden"/>
                                      </p:to>
                                    </p:set>
                                  </p:childTnLst>
                                </p:cTn>
                              </p:par>
                              <p:par>
                                <p:cTn id="711" presetID="3" presetClass="exit" presetSubtype="10" fill="hold" grpId="4" nodeType="withEffect">
                                  <p:stCondLst>
                                    <p:cond delay="0"/>
                                  </p:stCondLst>
                                  <p:childTnLst>
                                    <p:animEffect transition="out" filter="blinds(horizontal)">
                                      <p:cBhvr>
                                        <p:cTn id="712" dur="4500"/>
                                        <p:tgtEl>
                                          <p:spTgt spid="29"/>
                                        </p:tgtEl>
                                      </p:cBhvr>
                                    </p:animEffect>
                                    <p:set>
                                      <p:cBhvr>
                                        <p:cTn id="713" dur="1" fill="hold">
                                          <p:stCondLst>
                                            <p:cond delay="4499"/>
                                          </p:stCondLst>
                                        </p:cTn>
                                        <p:tgtEl>
                                          <p:spTgt spid="29"/>
                                        </p:tgtEl>
                                        <p:attrNameLst>
                                          <p:attrName>style.visibility</p:attrName>
                                        </p:attrNameLst>
                                      </p:cBhvr>
                                      <p:to>
                                        <p:strVal val="hidden"/>
                                      </p:to>
                                    </p:set>
                                  </p:childTnLst>
                                </p:cTn>
                              </p:par>
                              <p:par>
                                <p:cTn id="714" presetID="3" presetClass="exit" presetSubtype="10" fill="hold" grpId="4" nodeType="withEffect">
                                  <p:stCondLst>
                                    <p:cond delay="0"/>
                                  </p:stCondLst>
                                  <p:childTnLst>
                                    <p:animEffect transition="out" filter="blinds(horizontal)">
                                      <p:cBhvr>
                                        <p:cTn id="715" dur="4500"/>
                                        <p:tgtEl>
                                          <p:spTgt spid="28"/>
                                        </p:tgtEl>
                                      </p:cBhvr>
                                    </p:animEffect>
                                    <p:set>
                                      <p:cBhvr>
                                        <p:cTn id="716" dur="1" fill="hold">
                                          <p:stCondLst>
                                            <p:cond delay="4499"/>
                                          </p:stCondLst>
                                        </p:cTn>
                                        <p:tgtEl>
                                          <p:spTgt spid="28"/>
                                        </p:tgtEl>
                                        <p:attrNameLst>
                                          <p:attrName>style.visibility</p:attrName>
                                        </p:attrNameLst>
                                      </p:cBhvr>
                                      <p:to>
                                        <p:strVal val="hidden"/>
                                      </p:to>
                                    </p:set>
                                  </p:childTnLst>
                                </p:cTn>
                              </p:par>
                              <p:par>
                                <p:cTn id="717" presetID="3" presetClass="exit" presetSubtype="10" fill="hold" grpId="4" nodeType="withEffect">
                                  <p:stCondLst>
                                    <p:cond delay="0"/>
                                  </p:stCondLst>
                                  <p:childTnLst>
                                    <p:animEffect transition="out" filter="blinds(horizontal)">
                                      <p:cBhvr>
                                        <p:cTn id="718" dur="4500"/>
                                        <p:tgtEl>
                                          <p:spTgt spid="27"/>
                                        </p:tgtEl>
                                      </p:cBhvr>
                                    </p:animEffect>
                                    <p:set>
                                      <p:cBhvr>
                                        <p:cTn id="719" dur="1" fill="hold">
                                          <p:stCondLst>
                                            <p:cond delay="4499"/>
                                          </p:stCondLst>
                                        </p:cTn>
                                        <p:tgtEl>
                                          <p:spTgt spid="27"/>
                                        </p:tgtEl>
                                        <p:attrNameLst>
                                          <p:attrName>style.visibility</p:attrName>
                                        </p:attrNameLst>
                                      </p:cBhvr>
                                      <p:to>
                                        <p:strVal val="hidden"/>
                                      </p:to>
                                    </p:set>
                                  </p:childTnLst>
                                </p:cTn>
                              </p:par>
                              <p:par>
                                <p:cTn id="720" presetID="3" presetClass="exit" presetSubtype="10" fill="hold" grpId="4" nodeType="withEffect">
                                  <p:stCondLst>
                                    <p:cond delay="0"/>
                                  </p:stCondLst>
                                  <p:childTnLst>
                                    <p:animEffect transition="out" filter="blinds(horizontal)">
                                      <p:cBhvr>
                                        <p:cTn id="721" dur="4500"/>
                                        <p:tgtEl>
                                          <p:spTgt spid="26"/>
                                        </p:tgtEl>
                                      </p:cBhvr>
                                    </p:animEffect>
                                    <p:set>
                                      <p:cBhvr>
                                        <p:cTn id="722" dur="1" fill="hold">
                                          <p:stCondLst>
                                            <p:cond delay="4499"/>
                                          </p:stCondLst>
                                        </p:cTn>
                                        <p:tgtEl>
                                          <p:spTgt spid="26"/>
                                        </p:tgtEl>
                                        <p:attrNameLst>
                                          <p:attrName>style.visibility</p:attrName>
                                        </p:attrNameLst>
                                      </p:cBhvr>
                                      <p:to>
                                        <p:strVal val="hidden"/>
                                      </p:to>
                                    </p:set>
                                  </p:childTnLst>
                                </p:cTn>
                              </p:par>
                              <p:par>
                                <p:cTn id="723" presetID="3" presetClass="exit" presetSubtype="10" fill="hold" grpId="4" nodeType="withEffect">
                                  <p:stCondLst>
                                    <p:cond delay="0"/>
                                  </p:stCondLst>
                                  <p:childTnLst>
                                    <p:animEffect transition="out" filter="blinds(horizontal)">
                                      <p:cBhvr>
                                        <p:cTn id="724" dur="4500"/>
                                        <p:tgtEl>
                                          <p:spTgt spid="25"/>
                                        </p:tgtEl>
                                      </p:cBhvr>
                                    </p:animEffect>
                                    <p:set>
                                      <p:cBhvr>
                                        <p:cTn id="725" dur="1" fill="hold">
                                          <p:stCondLst>
                                            <p:cond delay="4499"/>
                                          </p:stCondLst>
                                        </p:cTn>
                                        <p:tgtEl>
                                          <p:spTgt spid="25"/>
                                        </p:tgtEl>
                                        <p:attrNameLst>
                                          <p:attrName>style.visibility</p:attrName>
                                        </p:attrNameLst>
                                      </p:cBhvr>
                                      <p:to>
                                        <p:strVal val="hidden"/>
                                      </p:to>
                                    </p:set>
                                  </p:childTnLst>
                                </p:cTn>
                              </p:par>
                              <p:par>
                                <p:cTn id="726" presetID="3" presetClass="exit" presetSubtype="10" fill="hold" grpId="4" nodeType="withEffect">
                                  <p:stCondLst>
                                    <p:cond delay="0"/>
                                  </p:stCondLst>
                                  <p:childTnLst>
                                    <p:animEffect transition="out" filter="blinds(horizontal)">
                                      <p:cBhvr>
                                        <p:cTn id="727" dur="4500"/>
                                        <p:tgtEl>
                                          <p:spTgt spid="24"/>
                                        </p:tgtEl>
                                      </p:cBhvr>
                                    </p:animEffect>
                                    <p:set>
                                      <p:cBhvr>
                                        <p:cTn id="728" dur="1" fill="hold">
                                          <p:stCondLst>
                                            <p:cond delay="4499"/>
                                          </p:stCondLst>
                                        </p:cTn>
                                        <p:tgtEl>
                                          <p:spTgt spid="24"/>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4500"/>
                                        <p:tgtEl>
                                          <p:spTgt spid="23"/>
                                        </p:tgtEl>
                                      </p:cBhvr>
                                    </p:animEffect>
                                    <p:set>
                                      <p:cBhvr>
                                        <p:cTn id="731" dur="1" fill="hold">
                                          <p:stCondLst>
                                            <p:cond delay="4499"/>
                                          </p:stCondLst>
                                        </p:cTn>
                                        <p:tgtEl>
                                          <p:spTgt spid="23"/>
                                        </p:tgtEl>
                                        <p:attrNameLst>
                                          <p:attrName>style.visibility</p:attrName>
                                        </p:attrNameLst>
                                      </p:cBhvr>
                                      <p:to>
                                        <p:strVal val="hidden"/>
                                      </p:to>
                                    </p:set>
                                  </p:childTnLst>
                                </p:cTn>
                              </p:par>
                              <p:par>
                                <p:cTn id="732" presetID="3" presetClass="exit" presetSubtype="10" fill="hold" grpId="4" nodeType="withEffect">
                                  <p:stCondLst>
                                    <p:cond delay="0"/>
                                  </p:stCondLst>
                                  <p:childTnLst>
                                    <p:animEffect transition="out" filter="blinds(horizontal)">
                                      <p:cBhvr>
                                        <p:cTn id="733" dur="4500"/>
                                        <p:tgtEl>
                                          <p:spTgt spid="22"/>
                                        </p:tgtEl>
                                      </p:cBhvr>
                                    </p:animEffect>
                                    <p:set>
                                      <p:cBhvr>
                                        <p:cTn id="734" dur="1" fill="hold">
                                          <p:stCondLst>
                                            <p:cond delay="4499"/>
                                          </p:stCondLst>
                                        </p:cTn>
                                        <p:tgtEl>
                                          <p:spTgt spid="22"/>
                                        </p:tgtEl>
                                        <p:attrNameLst>
                                          <p:attrName>style.visibility</p:attrName>
                                        </p:attrNameLst>
                                      </p:cBhvr>
                                      <p:to>
                                        <p:strVal val="hidden"/>
                                      </p:to>
                                    </p:set>
                                  </p:childTnLst>
                                </p:cTn>
                              </p:par>
                              <p:par>
                                <p:cTn id="735" presetID="2" presetClass="exit" presetSubtype="8" fill="hold" grpId="3" nodeType="withEffect">
                                  <p:stCondLst>
                                    <p:cond delay="0"/>
                                  </p:stCondLst>
                                  <p:childTnLst>
                                    <p:anim calcmode="lin" valueType="num">
                                      <p:cBhvr additive="base">
                                        <p:cTn id="736" dur="3000"/>
                                        <p:tgtEl>
                                          <p:spTgt spid="56"/>
                                        </p:tgtEl>
                                        <p:attrNameLst>
                                          <p:attrName>ppt_x</p:attrName>
                                        </p:attrNameLst>
                                      </p:cBhvr>
                                      <p:tavLst>
                                        <p:tav tm="0">
                                          <p:val>
                                            <p:strVal val="ppt_x"/>
                                          </p:val>
                                        </p:tav>
                                        <p:tav tm="100000">
                                          <p:val>
                                            <p:strVal val="0-ppt_w/2"/>
                                          </p:val>
                                        </p:tav>
                                      </p:tavLst>
                                    </p:anim>
                                    <p:anim calcmode="lin" valueType="num">
                                      <p:cBhvr additive="base">
                                        <p:cTn id="737" dur="3000"/>
                                        <p:tgtEl>
                                          <p:spTgt spid="56"/>
                                        </p:tgtEl>
                                        <p:attrNameLst>
                                          <p:attrName>ppt_y</p:attrName>
                                        </p:attrNameLst>
                                      </p:cBhvr>
                                      <p:tavLst>
                                        <p:tav tm="0">
                                          <p:val>
                                            <p:strVal val="ppt_y"/>
                                          </p:val>
                                        </p:tav>
                                        <p:tav tm="100000">
                                          <p:val>
                                            <p:strVal val="ppt_y"/>
                                          </p:val>
                                        </p:tav>
                                      </p:tavLst>
                                    </p:anim>
                                    <p:set>
                                      <p:cBhvr>
                                        <p:cTn id="738" dur="1" fill="hold">
                                          <p:stCondLst>
                                            <p:cond delay="2999"/>
                                          </p:stCondLst>
                                        </p:cTn>
                                        <p:tgtEl>
                                          <p:spTgt spid="56"/>
                                        </p:tgtEl>
                                        <p:attrNameLst>
                                          <p:attrName>style.visibility</p:attrName>
                                        </p:attrNameLst>
                                      </p:cBhvr>
                                      <p:to>
                                        <p:strVal val="hidden"/>
                                      </p:to>
                                    </p:set>
                                  </p:childTnLst>
                                </p:cTn>
                              </p:par>
                              <p:par>
                                <p:cTn id="739" presetID="2" presetClass="exit" presetSubtype="8" fill="hold" grpId="3" nodeType="withEffect">
                                  <p:stCondLst>
                                    <p:cond delay="0"/>
                                  </p:stCondLst>
                                  <p:childTnLst>
                                    <p:anim calcmode="lin" valueType="num">
                                      <p:cBhvr additive="base">
                                        <p:cTn id="740" dur="3000"/>
                                        <p:tgtEl>
                                          <p:spTgt spid="41"/>
                                        </p:tgtEl>
                                        <p:attrNameLst>
                                          <p:attrName>ppt_x</p:attrName>
                                        </p:attrNameLst>
                                      </p:cBhvr>
                                      <p:tavLst>
                                        <p:tav tm="0">
                                          <p:val>
                                            <p:strVal val="ppt_x"/>
                                          </p:val>
                                        </p:tav>
                                        <p:tav tm="100000">
                                          <p:val>
                                            <p:strVal val="0-ppt_w/2"/>
                                          </p:val>
                                        </p:tav>
                                      </p:tavLst>
                                    </p:anim>
                                    <p:anim calcmode="lin" valueType="num">
                                      <p:cBhvr additive="base">
                                        <p:cTn id="741" dur="3000"/>
                                        <p:tgtEl>
                                          <p:spTgt spid="41"/>
                                        </p:tgtEl>
                                        <p:attrNameLst>
                                          <p:attrName>ppt_y</p:attrName>
                                        </p:attrNameLst>
                                      </p:cBhvr>
                                      <p:tavLst>
                                        <p:tav tm="0">
                                          <p:val>
                                            <p:strVal val="ppt_y"/>
                                          </p:val>
                                        </p:tav>
                                        <p:tav tm="100000">
                                          <p:val>
                                            <p:strVal val="ppt_y"/>
                                          </p:val>
                                        </p:tav>
                                      </p:tavLst>
                                    </p:anim>
                                    <p:set>
                                      <p:cBhvr>
                                        <p:cTn id="742" dur="1" fill="hold">
                                          <p:stCondLst>
                                            <p:cond delay="2999"/>
                                          </p:stCondLst>
                                        </p:cTn>
                                        <p:tgtEl>
                                          <p:spTgt spid="41"/>
                                        </p:tgtEl>
                                        <p:attrNameLst>
                                          <p:attrName>style.visibility</p:attrName>
                                        </p:attrNameLst>
                                      </p:cBhvr>
                                      <p:to>
                                        <p:strVal val="hidden"/>
                                      </p:to>
                                    </p:set>
                                  </p:childTnLst>
                                </p:cTn>
                              </p:par>
                              <p:par>
                                <p:cTn id="743" presetID="2" presetClass="exit" presetSubtype="8" fill="hold" grpId="3" nodeType="withEffect">
                                  <p:stCondLst>
                                    <p:cond delay="0"/>
                                  </p:stCondLst>
                                  <p:childTnLst>
                                    <p:anim calcmode="lin" valueType="num">
                                      <p:cBhvr additive="base">
                                        <p:cTn id="744" dur="3000"/>
                                        <p:tgtEl>
                                          <p:spTgt spid="40"/>
                                        </p:tgtEl>
                                        <p:attrNameLst>
                                          <p:attrName>ppt_x</p:attrName>
                                        </p:attrNameLst>
                                      </p:cBhvr>
                                      <p:tavLst>
                                        <p:tav tm="0">
                                          <p:val>
                                            <p:strVal val="ppt_x"/>
                                          </p:val>
                                        </p:tav>
                                        <p:tav tm="100000">
                                          <p:val>
                                            <p:strVal val="0-ppt_w/2"/>
                                          </p:val>
                                        </p:tav>
                                      </p:tavLst>
                                    </p:anim>
                                    <p:anim calcmode="lin" valueType="num">
                                      <p:cBhvr additive="base">
                                        <p:cTn id="745" dur="3000"/>
                                        <p:tgtEl>
                                          <p:spTgt spid="40"/>
                                        </p:tgtEl>
                                        <p:attrNameLst>
                                          <p:attrName>ppt_y</p:attrName>
                                        </p:attrNameLst>
                                      </p:cBhvr>
                                      <p:tavLst>
                                        <p:tav tm="0">
                                          <p:val>
                                            <p:strVal val="ppt_y"/>
                                          </p:val>
                                        </p:tav>
                                        <p:tav tm="100000">
                                          <p:val>
                                            <p:strVal val="ppt_y"/>
                                          </p:val>
                                        </p:tav>
                                      </p:tavLst>
                                    </p:anim>
                                    <p:set>
                                      <p:cBhvr>
                                        <p:cTn id="746" dur="1" fill="hold">
                                          <p:stCondLst>
                                            <p:cond delay="2999"/>
                                          </p:stCondLst>
                                        </p:cTn>
                                        <p:tgtEl>
                                          <p:spTgt spid="40"/>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3000"/>
                                        <p:tgtEl>
                                          <p:spTgt spid="39"/>
                                        </p:tgtEl>
                                        <p:attrNameLst>
                                          <p:attrName>ppt_x</p:attrName>
                                        </p:attrNameLst>
                                      </p:cBhvr>
                                      <p:tavLst>
                                        <p:tav tm="0">
                                          <p:val>
                                            <p:strVal val="ppt_x"/>
                                          </p:val>
                                        </p:tav>
                                        <p:tav tm="100000">
                                          <p:val>
                                            <p:strVal val="0-ppt_w/2"/>
                                          </p:val>
                                        </p:tav>
                                      </p:tavLst>
                                    </p:anim>
                                    <p:anim calcmode="lin" valueType="num">
                                      <p:cBhvr additive="base">
                                        <p:cTn id="749" dur="3000"/>
                                        <p:tgtEl>
                                          <p:spTgt spid="39"/>
                                        </p:tgtEl>
                                        <p:attrNameLst>
                                          <p:attrName>ppt_y</p:attrName>
                                        </p:attrNameLst>
                                      </p:cBhvr>
                                      <p:tavLst>
                                        <p:tav tm="0">
                                          <p:val>
                                            <p:strVal val="ppt_y"/>
                                          </p:val>
                                        </p:tav>
                                        <p:tav tm="100000">
                                          <p:val>
                                            <p:strVal val="ppt_y"/>
                                          </p:val>
                                        </p:tav>
                                      </p:tavLst>
                                    </p:anim>
                                    <p:set>
                                      <p:cBhvr>
                                        <p:cTn id="750" dur="1" fill="hold">
                                          <p:stCondLst>
                                            <p:cond delay="2999"/>
                                          </p:stCondLst>
                                        </p:cTn>
                                        <p:tgtEl>
                                          <p:spTgt spid="39"/>
                                        </p:tgtEl>
                                        <p:attrNameLst>
                                          <p:attrName>style.visibility</p:attrName>
                                        </p:attrNameLst>
                                      </p:cBhvr>
                                      <p:to>
                                        <p:strVal val="hidden"/>
                                      </p:to>
                                    </p:set>
                                  </p:childTnLst>
                                </p:cTn>
                              </p:par>
                              <p:par>
                                <p:cTn id="751" presetID="2" presetClass="exit" presetSubtype="8" fill="hold" grpId="3" nodeType="withEffect">
                                  <p:stCondLst>
                                    <p:cond delay="0"/>
                                  </p:stCondLst>
                                  <p:childTnLst>
                                    <p:anim calcmode="lin" valueType="num">
                                      <p:cBhvr additive="base">
                                        <p:cTn id="752" dur="3000"/>
                                        <p:tgtEl>
                                          <p:spTgt spid="38"/>
                                        </p:tgtEl>
                                        <p:attrNameLst>
                                          <p:attrName>ppt_x</p:attrName>
                                        </p:attrNameLst>
                                      </p:cBhvr>
                                      <p:tavLst>
                                        <p:tav tm="0">
                                          <p:val>
                                            <p:strVal val="ppt_x"/>
                                          </p:val>
                                        </p:tav>
                                        <p:tav tm="100000">
                                          <p:val>
                                            <p:strVal val="0-ppt_w/2"/>
                                          </p:val>
                                        </p:tav>
                                      </p:tavLst>
                                    </p:anim>
                                    <p:anim calcmode="lin" valueType="num">
                                      <p:cBhvr additive="base">
                                        <p:cTn id="753" dur="3000"/>
                                        <p:tgtEl>
                                          <p:spTgt spid="38"/>
                                        </p:tgtEl>
                                        <p:attrNameLst>
                                          <p:attrName>ppt_y</p:attrName>
                                        </p:attrNameLst>
                                      </p:cBhvr>
                                      <p:tavLst>
                                        <p:tav tm="0">
                                          <p:val>
                                            <p:strVal val="ppt_y"/>
                                          </p:val>
                                        </p:tav>
                                        <p:tav tm="100000">
                                          <p:val>
                                            <p:strVal val="ppt_y"/>
                                          </p:val>
                                        </p:tav>
                                      </p:tavLst>
                                    </p:anim>
                                    <p:set>
                                      <p:cBhvr>
                                        <p:cTn id="754" dur="1" fill="hold">
                                          <p:stCondLst>
                                            <p:cond delay="2999"/>
                                          </p:stCondLst>
                                        </p:cTn>
                                        <p:tgtEl>
                                          <p:spTgt spid="38"/>
                                        </p:tgtEl>
                                        <p:attrNameLst>
                                          <p:attrName>style.visibility</p:attrName>
                                        </p:attrNameLst>
                                      </p:cBhvr>
                                      <p:to>
                                        <p:strVal val="hidden"/>
                                      </p:to>
                                    </p:set>
                                  </p:childTnLst>
                                </p:cTn>
                              </p:par>
                              <p:par>
                                <p:cTn id="755" presetID="2" presetClass="exit" presetSubtype="8" fill="hold" grpId="3" nodeType="withEffect">
                                  <p:stCondLst>
                                    <p:cond delay="0"/>
                                  </p:stCondLst>
                                  <p:childTnLst>
                                    <p:anim calcmode="lin" valueType="num">
                                      <p:cBhvr additive="base">
                                        <p:cTn id="756" dur="3000"/>
                                        <p:tgtEl>
                                          <p:spTgt spid="37"/>
                                        </p:tgtEl>
                                        <p:attrNameLst>
                                          <p:attrName>ppt_x</p:attrName>
                                        </p:attrNameLst>
                                      </p:cBhvr>
                                      <p:tavLst>
                                        <p:tav tm="0">
                                          <p:val>
                                            <p:strVal val="ppt_x"/>
                                          </p:val>
                                        </p:tav>
                                        <p:tav tm="100000">
                                          <p:val>
                                            <p:strVal val="0-ppt_w/2"/>
                                          </p:val>
                                        </p:tav>
                                      </p:tavLst>
                                    </p:anim>
                                    <p:anim calcmode="lin" valueType="num">
                                      <p:cBhvr additive="base">
                                        <p:cTn id="757" dur="3000"/>
                                        <p:tgtEl>
                                          <p:spTgt spid="37"/>
                                        </p:tgtEl>
                                        <p:attrNameLst>
                                          <p:attrName>ppt_y</p:attrName>
                                        </p:attrNameLst>
                                      </p:cBhvr>
                                      <p:tavLst>
                                        <p:tav tm="0">
                                          <p:val>
                                            <p:strVal val="ppt_y"/>
                                          </p:val>
                                        </p:tav>
                                        <p:tav tm="100000">
                                          <p:val>
                                            <p:strVal val="ppt_y"/>
                                          </p:val>
                                        </p:tav>
                                      </p:tavLst>
                                    </p:anim>
                                    <p:set>
                                      <p:cBhvr>
                                        <p:cTn id="758" dur="1" fill="hold">
                                          <p:stCondLst>
                                            <p:cond delay="2999"/>
                                          </p:stCondLst>
                                        </p:cTn>
                                        <p:tgtEl>
                                          <p:spTgt spid="37"/>
                                        </p:tgtEl>
                                        <p:attrNameLst>
                                          <p:attrName>style.visibility</p:attrName>
                                        </p:attrNameLst>
                                      </p:cBhvr>
                                      <p:to>
                                        <p:strVal val="hidden"/>
                                      </p:to>
                                    </p:set>
                                  </p:childTnLst>
                                </p:cTn>
                              </p:par>
                              <p:par>
                                <p:cTn id="759" presetID="2" presetClass="exit" presetSubtype="8" fill="hold" grpId="3" nodeType="withEffect">
                                  <p:stCondLst>
                                    <p:cond delay="0"/>
                                  </p:stCondLst>
                                  <p:childTnLst>
                                    <p:anim calcmode="lin" valueType="num">
                                      <p:cBhvr additive="base">
                                        <p:cTn id="760" dur="3000"/>
                                        <p:tgtEl>
                                          <p:spTgt spid="36"/>
                                        </p:tgtEl>
                                        <p:attrNameLst>
                                          <p:attrName>ppt_x</p:attrName>
                                        </p:attrNameLst>
                                      </p:cBhvr>
                                      <p:tavLst>
                                        <p:tav tm="0">
                                          <p:val>
                                            <p:strVal val="ppt_x"/>
                                          </p:val>
                                        </p:tav>
                                        <p:tav tm="100000">
                                          <p:val>
                                            <p:strVal val="0-ppt_w/2"/>
                                          </p:val>
                                        </p:tav>
                                      </p:tavLst>
                                    </p:anim>
                                    <p:anim calcmode="lin" valueType="num">
                                      <p:cBhvr additive="base">
                                        <p:cTn id="761" dur="3000"/>
                                        <p:tgtEl>
                                          <p:spTgt spid="36"/>
                                        </p:tgtEl>
                                        <p:attrNameLst>
                                          <p:attrName>ppt_y</p:attrName>
                                        </p:attrNameLst>
                                      </p:cBhvr>
                                      <p:tavLst>
                                        <p:tav tm="0">
                                          <p:val>
                                            <p:strVal val="ppt_y"/>
                                          </p:val>
                                        </p:tav>
                                        <p:tav tm="100000">
                                          <p:val>
                                            <p:strVal val="ppt_y"/>
                                          </p:val>
                                        </p:tav>
                                      </p:tavLst>
                                    </p:anim>
                                    <p:set>
                                      <p:cBhvr>
                                        <p:cTn id="762" dur="1" fill="hold">
                                          <p:stCondLst>
                                            <p:cond delay="2999"/>
                                          </p:stCondLst>
                                        </p:cTn>
                                        <p:tgtEl>
                                          <p:spTgt spid="36"/>
                                        </p:tgtEl>
                                        <p:attrNameLst>
                                          <p:attrName>style.visibility</p:attrName>
                                        </p:attrNameLst>
                                      </p:cBhvr>
                                      <p:to>
                                        <p:strVal val="hidden"/>
                                      </p:to>
                                    </p:set>
                                  </p:childTnLst>
                                </p:cTn>
                              </p:par>
                              <p:par>
                                <p:cTn id="763" presetID="2" presetClass="exit" presetSubtype="8" fill="hold" grpId="3" nodeType="withEffect">
                                  <p:stCondLst>
                                    <p:cond delay="0"/>
                                  </p:stCondLst>
                                  <p:childTnLst>
                                    <p:anim calcmode="lin" valueType="num">
                                      <p:cBhvr additive="base">
                                        <p:cTn id="764" dur="3000"/>
                                        <p:tgtEl>
                                          <p:spTgt spid="35"/>
                                        </p:tgtEl>
                                        <p:attrNameLst>
                                          <p:attrName>ppt_x</p:attrName>
                                        </p:attrNameLst>
                                      </p:cBhvr>
                                      <p:tavLst>
                                        <p:tav tm="0">
                                          <p:val>
                                            <p:strVal val="ppt_x"/>
                                          </p:val>
                                        </p:tav>
                                        <p:tav tm="100000">
                                          <p:val>
                                            <p:strVal val="0-ppt_w/2"/>
                                          </p:val>
                                        </p:tav>
                                      </p:tavLst>
                                    </p:anim>
                                    <p:anim calcmode="lin" valueType="num">
                                      <p:cBhvr additive="base">
                                        <p:cTn id="765" dur="3000"/>
                                        <p:tgtEl>
                                          <p:spTgt spid="35"/>
                                        </p:tgtEl>
                                        <p:attrNameLst>
                                          <p:attrName>ppt_y</p:attrName>
                                        </p:attrNameLst>
                                      </p:cBhvr>
                                      <p:tavLst>
                                        <p:tav tm="0">
                                          <p:val>
                                            <p:strVal val="ppt_y"/>
                                          </p:val>
                                        </p:tav>
                                        <p:tav tm="100000">
                                          <p:val>
                                            <p:strVal val="ppt_y"/>
                                          </p:val>
                                        </p:tav>
                                      </p:tavLst>
                                    </p:anim>
                                    <p:set>
                                      <p:cBhvr>
                                        <p:cTn id="766" dur="1" fill="hold">
                                          <p:stCondLst>
                                            <p:cond delay="2999"/>
                                          </p:stCondLst>
                                        </p:cTn>
                                        <p:tgtEl>
                                          <p:spTgt spid="35"/>
                                        </p:tgtEl>
                                        <p:attrNameLst>
                                          <p:attrName>style.visibility</p:attrName>
                                        </p:attrNameLst>
                                      </p:cBhvr>
                                      <p:to>
                                        <p:strVal val="hidden"/>
                                      </p:to>
                                    </p:set>
                                  </p:childTnLst>
                                </p:cTn>
                              </p:par>
                              <p:par>
                                <p:cTn id="767" presetID="2" presetClass="exit" presetSubtype="8" fill="hold" grpId="3" nodeType="withEffect">
                                  <p:stCondLst>
                                    <p:cond delay="0"/>
                                  </p:stCondLst>
                                  <p:childTnLst>
                                    <p:anim calcmode="lin" valueType="num">
                                      <p:cBhvr additive="base">
                                        <p:cTn id="768" dur="3000"/>
                                        <p:tgtEl>
                                          <p:spTgt spid="34"/>
                                        </p:tgtEl>
                                        <p:attrNameLst>
                                          <p:attrName>ppt_x</p:attrName>
                                        </p:attrNameLst>
                                      </p:cBhvr>
                                      <p:tavLst>
                                        <p:tav tm="0">
                                          <p:val>
                                            <p:strVal val="ppt_x"/>
                                          </p:val>
                                        </p:tav>
                                        <p:tav tm="100000">
                                          <p:val>
                                            <p:strVal val="0-ppt_w/2"/>
                                          </p:val>
                                        </p:tav>
                                      </p:tavLst>
                                    </p:anim>
                                    <p:anim calcmode="lin" valueType="num">
                                      <p:cBhvr additive="base">
                                        <p:cTn id="769" dur="3000"/>
                                        <p:tgtEl>
                                          <p:spTgt spid="34"/>
                                        </p:tgtEl>
                                        <p:attrNameLst>
                                          <p:attrName>ppt_y</p:attrName>
                                        </p:attrNameLst>
                                      </p:cBhvr>
                                      <p:tavLst>
                                        <p:tav tm="0">
                                          <p:val>
                                            <p:strVal val="ppt_y"/>
                                          </p:val>
                                        </p:tav>
                                        <p:tav tm="100000">
                                          <p:val>
                                            <p:strVal val="ppt_y"/>
                                          </p:val>
                                        </p:tav>
                                      </p:tavLst>
                                    </p:anim>
                                    <p:set>
                                      <p:cBhvr>
                                        <p:cTn id="770" dur="1" fill="hold">
                                          <p:stCondLst>
                                            <p:cond delay="2999"/>
                                          </p:stCondLst>
                                        </p:cTn>
                                        <p:tgtEl>
                                          <p:spTgt spid="34"/>
                                        </p:tgtEl>
                                        <p:attrNameLst>
                                          <p:attrName>style.visibility</p:attrName>
                                        </p:attrNameLst>
                                      </p:cBhvr>
                                      <p:to>
                                        <p:strVal val="hidden"/>
                                      </p:to>
                                    </p:set>
                                  </p:childTnLst>
                                </p:cTn>
                              </p:par>
                              <p:par>
                                <p:cTn id="771" presetID="2" presetClass="exit" presetSubtype="8" fill="hold" grpId="3" nodeType="withEffect">
                                  <p:stCondLst>
                                    <p:cond delay="0"/>
                                  </p:stCondLst>
                                  <p:childTnLst>
                                    <p:anim calcmode="lin" valueType="num">
                                      <p:cBhvr additive="base">
                                        <p:cTn id="772" dur="3000"/>
                                        <p:tgtEl>
                                          <p:spTgt spid="33"/>
                                        </p:tgtEl>
                                        <p:attrNameLst>
                                          <p:attrName>ppt_x</p:attrName>
                                        </p:attrNameLst>
                                      </p:cBhvr>
                                      <p:tavLst>
                                        <p:tav tm="0">
                                          <p:val>
                                            <p:strVal val="ppt_x"/>
                                          </p:val>
                                        </p:tav>
                                        <p:tav tm="100000">
                                          <p:val>
                                            <p:strVal val="0-ppt_w/2"/>
                                          </p:val>
                                        </p:tav>
                                      </p:tavLst>
                                    </p:anim>
                                    <p:anim calcmode="lin" valueType="num">
                                      <p:cBhvr additive="base">
                                        <p:cTn id="773" dur="3000"/>
                                        <p:tgtEl>
                                          <p:spTgt spid="33"/>
                                        </p:tgtEl>
                                        <p:attrNameLst>
                                          <p:attrName>ppt_y</p:attrName>
                                        </p:attrNameLst>
                                      </p:cBhvr>
                                      <p:tavLst>
                                        <p:tav tm="0">
                                          <p:val>
                                            <p:strVal val="ppt_y"/>
                                          </p:val>
                                        </p:tav>
                                        <p:tav tm="100000">
                                          <p:val>
                                            <p:strVal val="ppt_y"/>
                                          </p:val>
                                        </p:tav>
                                      </p:tavLst>
                                    </p:anim>
                                    <p:set>
                                      <p:cBhvr>
                                        <p:cTn id="774" dur="1" fill="hold">
                                          <p:stCondLst>
                                            <p:cond delay="2999"/>
                                          </p:stCondLst>
                                        </p:cTn>
                                        <p:tgtEl>
                                          <p:spTgt spid="33"/>
                                        </p:tgtEl>
                                        <p:attrNameLst>
                                          <p:attrName>style.visibility</p:attrName>
                                        </p:attrNameLst>
                                      </p:cBhvr>
                                      <p:to>
                                        <p:strVal val="hidden"/>
                                      </p:to>
                                    </p:set>
                                  </p:childTnLst>
                                </p:cTn>
                              </p:par>
                              <p:par>
                                <p:cTn id="775" presetID="2" presetClass="exit" presetSubtype="8" fill="hold" grpId="3" nodeType="withEffect">
                                  <p:stCondLst>
                                    <p:cond delay="0"/>
                                  </p:stCondLst>
                                  <p:childTnLst>
                                    <p:anim calcmode="lin" valueType="num">
                                      <p:cBhvr additive="base">
                                        <p:cTn id="776" dur="3000"/>
                                        <p:tgtEl>
                                          <p:spTgt spid="32"/>
                                        </p:tgtEl>
                                        <p:attrNameLst>
                                          <p:attrName>ppt_x</p:attrName>
                                        </p:attrNameLst>
                                      </p:cBhvr>
                                      <p:tavLst>
                                        <p:tav tm="0">
                                          <p:val>
                                            <p:strVal val="ppt_x"/>
                                          </p:val>
                                        </p:tav>
                                        <p:tav tm="100000">
                                          <p:val>
                                            <p:strVal val="0-ppt_w/2"/>
                                          </p:val>
                                        </p:tav>
                                      </p:tavLst>
                                    </p:anim>
                                    <p:anim calcmode="lin" valueType="num">
                                      <p:cBhvr additive="base">
                                        <p:cTn id="777" dur="3000"/>
                                        <p:tgtEl>
                                          <p:spTgt spid="32"/>
                                        </p:tgtEl>
                                        <p:attrNameLst>
                                          <p:attrName>ppt_y</p:attrName>
                                        </p:attrNameLst>
                                      </p:cBhvr>
                                      <p:tavLst>
                                        <p:tav tm="0">
                                          <p:val>
                                            <p:strVal val="ppt_y"/>
                                          </p:val>
                                        </p:tav>
                                        <p:tav tm="100000">
                                          <p:val>
                                            <p:strVal val="ppt_y"/>
                                          </p:val>
                                        </p:tav>
                                      </p:tavLst>
                                    </p:anim>
                                    <p:set>
                                      <p:cBhvr>
                                        <p:cTn id="778" dur="1" fill="hold">
                                          <p:stCondLst>
                                            <p:cond delay="2999"/>
                                          </p:stCondLst>
                                        </p:cTn>
                                        <p:tgtEl>
                                          <p:spTgt spid="32"/>
                                        </p:tgtEl>
                                        <p:attrNameLst>
                                          <p:attrName>style.visibility</p:attrName>
                                        </p:attrNameLst>
                                      </p:cBhvr>
                                      <p:to>
                                        <p:strVal val="hidden"/>
                                      </p:to>
                                    </p:set>
                                  </p:childTnLst>
                                </p:cTn>
                              </p:par>
                              <p:par>
                                <p:cTn id="779" presetID="3" presetClass="exit" presetSubtype="10" fill="hold" grpId="4" nodeType="withEffect">
                                  <p:stCondLst>
                                    <p:cond delay="0"/>
                                  </p:stCondLst>
                                  <p:childTnLst>
                                    <p:animEffect transition="out" filter="blinds(horizontal)">
                                      <p:cBhvr>
                                        <p:cTn id="780" dur="4500"/>
                                        <p:tgtEl>
                                          <p:spTgt spid="56"/>
                                        </p:tgtEl>
                                      </p:cBhvr>
                                    </p:animEffect>
                                    <p:set>
                                      <p:cBhvr>
                                        <p:cTn id="781" dur="1" fill="hold">
                                          <p:stCondLst>
                                            <p:cond delay="4499"/>
                                          </p:stCondLst>
                                        </p:cTn>
                                        <p:tgtEl>
                                          <p:spTgt spid="56"/>
                                        </p:tgtEl>
                                        <p:attrNameLst>
                                          <p:attrName>style.visibility</p:attrName>
                                        </p:attrNameLst>
                                      </p:cBhvr>
                                      <p:to>
                                        <p:strVal val="hidden"/>
                                      </p:to>
                                    </p:set>
                                  </p:childTnLst>
                                </p:cTn>
                              </p:par>
                              <p:par>
                                <p:cTn id="782" presetID="3" presetClass="exit" presetSubtype="10" fill="hold" grpId="4" nodeType="withEffect">
                                  <p:stCondLst>
                                    <p:cond delay="0"/>
                                  </p:stCondLst>
                                  <p:childTnLst>
                                    <p:animEffect transition="out" filter="blinds(horizontal)">
                                      <p:cBhvr>
                                        <p:cTn id="783" dur="4500"/>
                                        <p:tgtEl>
                                          <p:spTgt spid="41"/>
                                        </p:tgtEl>
                                      </p:cBhvr>
                                    </p:animEffect>
                                    <p:set>
                                      <p:cBhvr>
                                        <p:cTn id="784" dur="1" fill="hold">
                                          <p:stCondLst>
                                            <p:cond delay="4499"/>
                                          </p:stCondLst>
                                        </p:cTn>
                                        <p:tgtEl>
                                          <p:spTgt spid="41"/>
                                        </p:tgtEl>
                                        <p:attrNameLst>
                                          <p:attrName>style.visibility</p:attrName>
                                        </p:attrNameLst>
                                      </p:cBhvr>
                                      <p:to>
                                        <p:strVal val="hidden"/>
                                      </p:to>
                                    </p:set>
                                  </p:childTnLst>
                                </p:cTn>
                              </p:par>
                              <p:par>
                                <p:cTn id="785" presetID="3" presetClass="exit" presetSubtype="10" fill="hold" grpId="4" nodeType="withEffect">
                                  <p:stCondLst>
                                    <p:cond delay="0"/>
                                  </p:stCondLst>
                                  <p:childTnLst>
                                    <p:animEffect transition="out" filter="blinds(horizontal)">
                                      <p:cBhvr>
                                        <p:cTn id="786" dur="4500"/>
                                        <p:tgtEl>
                                          <p:spTgt spid="40"/>
                                        </p:tgtEl>
                                      </p:cBhvr>
                                    </p:animEffect>
                                    <p:set>
                                      <p:cBhvr>
                                        <p:cTn id="787" dur="1" fill="hold">
                                          <p:stCondLst>
                                            <p:cond delay="4499"/>
                                          </p:stCondLst>
                                        </p:cTn>
                                        <p:tgtEl>
                                          <p:spTgt spid="40"/>
                                        </p:tgtEl>
                                        <p:attrNameLst>
                                          <p:attrName>style.visibility</p:attrName>
                                        </p:attrNameLst>
                                      </p:cBhvr>
                                      <p:to>
                                        <p:strVal val="hidden"/>
                                      </p:to>
                                    </p:set>
                                  </p:childTnLst>
                                </p:cTn>
                              </p:par>
                              <p:par>
                                <p:cTn id="788" presetID="3" presetClass="exit" presetSubtype="10" fill="hold" grpId="4" nodeType="withEffect">
                                  <p:stCondLst>
                                    <p:cond delay="0"/>
                                  </p:stCondLst>
                                  <p:childTnLst>
                                    <p:animEffect transition="out" filter="blinds(horizontal)">
                                      <p:cBhvr>
                                        <p:cTn id="789" dur="4500"/>
                                        <p:tgtEl>
                                          <p:spTgt spid="39"/>
                                        </p:tgtEl>
                                      </p:cBhvr>
                                    </p:animEffect>
                                    <p:set>
                                      <p:cBhvr>
                                        <p:cTn id="790" dur="1" fill="hold">
                                          <p:stCondLst>
                                            <p:cond delay="4499"/>
                                          </p:stCondLst>
                                        </p:cTn>
                                        <p:tgtEl>
                                          <p:spTgt spid="39"/>
                                        </p:tgtEl>
                                        <p:attrNameLst>
                                          <p:attrName>style.visibility</p:attrName>
                                        </p:attrNameLst>
                                      </p:cBhvr>
                                      <p:to>
                                        <p:strVal val="hidden"/>
                                      </p:to>
                                    </p:set>
                                  </p:childTnLst>
                                </p:cTn>
                              </p:par>
                              <p:par>
                                <p:cTn id="791" presetID="3" presetClass="exit" presetSubtype="10" fill="hold" grpId="4" nodeType="withEffect">
                                  <p:stCondLst>
                                    <p:cond delay="0"/>
                                  </p:stCondLst>
                                  <p:childTnLst>
                                    <p:animEffect transition="out" filter="blinds(horizontal)">
                                      <p:cBhvr>
                                        <p:cTn id="792" dur="4500"/>
                                        <p:tgtEl>
                                          <p:spTgt spid="38"/>
                                        </p:tgtEl>
                                      </p:cBhvr>
                                    </p:animEffect>
                                    <p:set>
                                      <p:cBhvr>
                                        <p:cTn id="793" dur="1" fill="hold">
                                          <p:stCondLst>
                                            <p:cond delay="4499"/>
                                          </p:stCondLst>
                                        </p:cTn>
                                        <p:tgtEl>
                                          <p:spTgt spid="38"/>
                                        </p:tgtEl>
                                        <p:attrNameLst>
                                          <p:attrName>style.visibility</p:attrName>
                                        </p:attrNameLst>
                                      </p:cBhvr>
                                      <p:to>
                                        <p:strVal val="hidden"/>
                                      </p:to>
                                    </p:set>
                                  </p:childTnLst>
                                </p:cTn>
                              </p:par>
                              <p:par>
                                <p:cTn id="794" presetID="3" presetClass="exit" presetSubtype="10" fill="hold" grpId="4" nodeType="withEffect">
                                  <p:stCondLst>
                                    <p:cond delay="0"/>
                                  </p:stCondLst>
                                  <p:childTnLst>
                                    <p:animEffect transition="out" filter="blinds(horizontal)">
                                      <p:cBhvr>
                                        <p:cTn id="795" dur="4500"/>
                                        <p:tgtEl>
                                          <p:spTgt spid="37"/>
                                        </p:tgtEl>
                                      </p:cBhvr>
                                    </p:animEffect>
                                    <p:set>
                                      <p:cBhvr>
                                        <p:cTn id="796" dur="1" fill="hold">
                                          <p:stCondLst>
                                            <p:cond delay="4499"/>
                                          </p:stCondLst>
                                        </p:cTn>
                                        <p:tgtEl>
                                          <p:spTgt spid="37"/>
                                        </p:tgtEl>
                                        <p:attrNameLst>
                                          <p:attrName>style.visibility</p:attrName>
                                        </p:attrNameLst>
                                      </p:cBhvr>
                                      <p:to>
                                        <p:strVal val="hidden"/>
                                      </p:to>
                                    </p:set>
                                  </p:childTnLst>
                                </p:cTn>
                              </p:par>
                              <p:par>
                                <p:cTn id="797" presetID="3" presetClass="exit" presetSubtype="10" fill="hold" grpId="4" nodeType="withEffect">
                                  <p:stCondLst>
                                    <p:cond delay="0"/>
                                  </p:stCondLst>
                                  <p:childTnLst>
                                    <p:animEffect transition="out" filter="blinds(horizontal)">
                                      <p:cBhvr>
                                        <p:cTn id="798" dur="4500"/>
                                        <p:tgtEl>
                                          <p:spTgt spid="36"/>
                                        </p:tgtEl>
                                      </p:cBhvr>
                                    </p:animEffect>
                                    <p:set>
                                      <p:cBhvr>
                                        <p:cTn id="799" dur="1" fill="hold">
                                          <p:stCondLst>
                                            <p:cond delay="4499"/>
                                          </p:stCondLst>
                                        </p:cTn>
                                        <p:tgtEl>
                                          <p:spTgt spid="36"/>
                                        </p:tgtEl>
                                        <p:attrNameLst>
                                          <p:attrName>style.visibility</p:attrName>
                                        </p:attrNameLst>
                                      </p:cBhvr>
                                      <p:to>
                                        <p:strVal val="hidden"/>
                                      </p:to>
                                    </p:set>
                                  </p:childTnLst>
                                </p:cTn>
                              </p:par>
                              <p:par>
                                <p:cTn id="800" presetID="3" presetClass="exit" presetSubtype="10" fill="hold" grpId="4" nodeType="withEffect">
                                  <p:stCondLst>
                                    <p:cond delay="0"/>
                                  </p:stCondLst>
                                  <p:childTnLst>
                                    <p:animEffect transition="out" filter="blinds(horizontal)">
                                      <p:cBhvr>
                                        <p:cTn id="801" dur="4500"/>
                                        <p:tgtEl>
                                          <p:spTgt spid="35"/>
                                        </p:tgtEl>
                                      </p:cBhvr>
                                    </p:animEffect>
                                    <p:set>
                                      <p:cBhvr>
                                        <p:cTn id="802" dur="1" fill="hold">
                                          <p:stCondLst>
                                            <p:cond delay="4499"/>
                                          </p:stCondLst>
                                        </p:cTn>
                                        <p:tgtEl>
                                          <p:spTgt spid="35"/>
                                        </p:tgtEl>
                                        <p:attrNameLst>
                                          <p:attrName>style.visibility</p:attrName>
                                        </p:attrNameLst>
                                      </p:cBhvr>
                                      <p:to>
                                        <p:strVal val="hidden"/>
                                      </p:to>
                                    </p:set>
                                  </p:childTnLst>
                                </p:cTn>
                              </p:par>
                              <p:par>
                                <p:cTn id="803" presetID="3" presetClass="exit" presetSubtype="10" fill="hold" grpId="4" nodeType="withEffect">
                                  <p:stCondLst>
                                    <p:cond delay="0"/>
                                  </p:stCondLst>
                                  <p:childTnLst>
                                    <p:animEffect transition="out" filter="blinds(horizontal)">
                                      <p:cBhvr>
                                        <p:cTn id="804" dur="4500"/>
                                        <p:tgtEl>
                                          <p:spTgt spid="34"/>
                                        </p:tgtEl>
                                      </p:cBhvr>
                                    </p:animEffect>
                                    <p:set>
                                      <p:cBhvr>
                                        <p:cTn id="805" dur="1" fill="hold">
                                          <p:stCondLst>
                                            <p:cond delay="4499"/>
                                          </p:stCondLst>
                                        </p:cTn>
                                        <p:tgtEl>
                                          <p:spTgt spid="34"/>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4500"/>
                                        <p:tgtEl>
                                          <p:spTgt spid="33"/>
                                        </p:tgtEl>
                                      </p:cBhvr>
                                    </p:animEffect>
                                    <p:set>
                                      <p:cBhvr>
                                        <p:cTn id="808" dur="1" fill="hold">
                                          <p:stCondLst>
                                            <p:cond delay="4499"/>
                                          </p:stCondLst>
                                        </p:cTn>
                                        <p:tgtEl>
                                          <p:spTgt spid="33"/>
                                        </p:tgtEl>
                                        <p:attrNameLst>
                                          <p:attrName>style.visibility</p:attrName>
                                        </p:attrNameLst>
                                      </p:cBhvr>
                                      <p:to>
                                        <p:strVal val="hidden"/>
                                      </p:to>
                                    </p:set>
                                  </p:childTnLst>
                                </p:cTn>
                              </p:par>
                              <p:par>
                                <p:cTn id="809" presetID="3" presetClass="exit" presetSubtype="10" fill="hold" grpId="4" nodeType="withEffect">
                                  <p:stCondLst>
                                    <p:cond delay="0"/>
                                  </p:stCondLst>
                                  <p:childTnLst>
                                    <p:animEffect transition="out" filter="blinds(horizontal)">
                                      <p:cBhvr>
                                        <p:cTn id="810" dur="4500"/>
                                        <p:tgtEl>
                                          <p:spTgt spid="32"/>
                                        </p:tgtEl>
                                      </p:cBhvr>
                                    </p:animEffect>
                                    <p:set>
                                      <p:cBhvr>
                                        <p:cTn id="811" dur="1" fill="hold">
                                          <p:stCondLst>
                                            <p:cond delay="4499"/>
                                          </p:stCondLst>
                                        </p:cTn>
                                        <p:tgtEl>
                                          <p:spTgt spid="32"/>
                                        </p:tgtEl>
                                        <p:attrNameLst>
                                          <p:attrName>style.visibility</p:attrName>
                                        </p:attrNameLst>
                                      </p:cBhvr>
                                      <p:to>
                                        <p:strVal val="hidden"/>
                                      </p:to>
                                    </p:set>
                                  </p:childTnLst>
                                </p:cTn>
                              </p:par>
                              <p:par>
                                <p:cTn id="812" presetID="2" presetClass="exit" presetSubtype="2" fill="hold" grpId="3" nodeType="withEffect">
                                  <p:stCondLst>
                                    <p:cond delay="0"/>
                                  </p:stCondLst>
                                  <p:childTnLst>
                                    <p:anim calcmode="lin" valueType="num">
                                      <p:cBhvr additive="base">
                                        <p:cTn id="813" dur="3000"/>
                                        <p:tgtEl>
                                          <p:spTgt spid="57"/>
                                        </p:tgtEl>
                                        <p:attrNameLst>
                                          <p:attrName>ppt_x</p:attrName>
                                        </p:attrNameLst>
                                      </p:cBhvr>
                                      <p:tavLst>
                                        <p:tav tm="0">
                                          <p:val>
                                            <p:strVal val="ppt_x"/>
                                          </p:val>
                                        </p:tav>
                                        <p:tav tm="100000">
                                          <p:val>
                                            <p:strVal val="1+ppt_w/2"/>
                                          </p:val>
                                        </p:tav>
                                      </p:tavLst>
                                    </p:anim>
                                    <p:anim calcmode="lin" valueType="num">
                                      <p:cBhvr additive="base">
                                        <p:cTn id="814" dur="3000"/>
                                        <p:tgtEl>
                                          <p:spTgt spid="57"/>
                                        </p:tgtEl>
                                        <p:attrNameLst>
                                          <p:attrName>ppt_y</p:attrName>
                                        </p:attrNameLst>
                                      </p:cBhvr>
                                      <p:tavLst>
                                        <p:tav tm="0">
                                          <p:val>
                                            <p:strVal val="ppt_y"/>
                                          </p:val>
                                        </p:tav>
                                        <p:tav tm="100000">
                                          <p:val>
                                            <p:strVal val="ppt_y"/>
                                          </p:val>
                                        </p:tav>
                                      </p:tavLst>
                                    </p:anim>
                                    <p:set>
                                      <p:cBhvr>
                                        <p:cTn id="815" dur="1" fill="hold">
                                          <p:stCondLst>
                                            <p:cond delay="2999"/>
                                          </p:stCondLst>
                                        </p:cTn>
                                        <p:tgtEl>
                                          <p:spTgt spid="57"/>
                                        </p:tgtEl>
                                        <p:attrNameLst>
                                          <p:attrName>style.visibility</p:attrName>
                                        </p:attrNameLst>
                                      </p:cBhvr>
                                      <p:to>
                                        <p:strVal val="hidden"/>
                                      </p:to>
                                    </p:set>
                                  </p:childTnLst>
                                </p:cTn>
                              </p:par>
                              <p:par>
                                <p:cTn id="816" presetID="2" presetClass="exit" presetSubtype="2" fill="hold" grpId="3" nodeType="withEffect">
                                  <p:stCondLst>
                                    <p:cond delay="0"/>
                                  </p:stCondLst>
                                  <p:childTnLst>
                                    <p:anim calcmode="lin" valueType="num">
                                      <p:cBhvr additive="base">
                                        <p:cTn id="817" dur="3000"/>
                                        <p:tgtEl>
                                          <p:spTgt spid="51"/>
                                        </p:tgtEl>
                                        <p:attrNameLst>
                                          <p:attrName>ppt_x</p:attrName>
                                        </p:attrNameLst>
                                      </p:cBhvr>
                                      <p:tavLst>
                                        <p:tav tm="0">
                                          <p:val>
                                            <p:strVal val="ppt_x"/>
                                          </p:val>
                                        </p:tav>
                                        <p:tav tm="100000">
                                          <p:val>
                                            <p:strVal val="1+ppt_w/2"/>
                                          </p:val>
                                        </p:tav>
                                      </p:tavLst>
                                    </p:anim>
                                    <p:anim calcmode="lin" valueType="num">
                                      <p:cBhvr additive="base">
                                        <p:cTn id="818" dur="3000"/>
                                        <p:tgtEl>
                                          <p:spTgt spid="51"/>
                                        </p:tgtEl>
                                        <p:attrNameLst>
                                          <p:attrName>ppt_y</p:attrName>
                                        </p:attrNameLst>
                                      </p:cBhvr>
                                      <p:tavLst>
                                        <p:tav tm="0">
                                          <p:val>
                                            <p:strVal val="ppt_y"/>
                                          </p:val>
                                        </p:tav>
                                        <p:tav tm="100000">
                                          <p:val>
                                            <p:strVal val="ppt_y"/>
                                          </p:val>
                                        </p:tav>
                                      </p:tavLst>
                                    </p:anim>
                                    <p:set>
                                      <p:cBhvr>
                                        <p:cTn id="819" dur="1" fill="hold">
                                          <p:stCondLst>
                                            <p:cond delay="2999"/>
                                          </p:stCondLst>
                                        </p:cTn>
                                        <p:tgtEl>
                                          <p:spTgt spid="51"/>
                                        </p:tgtEl>
                                        <p:attrNameLst>
                                          <p:attrName>style.visibility</p:attrName>
                                        </p:attrNameLst>
                                      </p:cBhvr>
                                      <p:to>
                                        <p:strVal val="hidden"/>
                                      </p:to>
                                    </p:set>
                                  </p:childTnLst>
                                </p:cTn>
                              </p:par>
                              <p:par>
                                <p:cTn id="820" presetID="2" presetClass="exit" presetSubtype="2" fill="hold" grpId="3" nodeType="withEffect">
                                  <p:stCondLst>
                                    <p:cond delay="0"/>
                                  </p:stCondLst>
                                  <p:childTnLst>
                                    <p:anim calcmode="lin" valueType="num">
                                      <p:cBhvr additive="base">
                                        <p:cTn id="821" dur="3000"/>
                                        <p:tgtEl>
                                          <p:spTgt spid="50"/>
                                        </p:tgtEl>
                                        <p:attrNameLst>
                                          <p:attrName>ppt_x</p:attrName>
                                        </p:attrNameLst>
                                      </p:cBhvr>
                                      <p:tavLst>
                                        <p:tav tm="0">
                                          <p:val>
                                            <p:strVal val="ppt_x"/>
                                          </p:val>
                                        </p:tav>
                                        <p:tav tm="100000">
                                          <p:val>
                                            <p:strVal val="1+ppt_w/2"/>
                                          </p:val>
                                        </p:tav>
                                      </p:tavLst>
                                    </p:anim>
                                    <p:anim calcmode="lin" valueType="num">
                                      <p:cBhvr additive="base">
                                        <p:cTn id="822" dur="3000"/>
                                        <p:tgtEl>
                                          <p:spTgt spid="50"/>
                                        </p:tgtEl>
                                        <p:attrNameLst>
                                          <p:attrName>ppt_y</p:attrName>
                                        </p:attrNameLst>
                                      </p:cBhvr>
                                      <p:tavLst>
                                        <p:tav tm="0">
                                          <p:val>
                                            <p:strVal val="ppt_y"/>
                                          </p:val>
                                        </p:tav>
                                        <p:tav tm="100000">
                                          <p:val>
                                            <p:strVal val="ppt_y"/>
                                          </p:val>
                                        </p:tav>
                                      </p:tavLst>
                                    </p:anim>
                                    <p:set>
                                      <p:cBhvr>
                                        <p:cTn id="823" dur="1" fill="hold">
                                          <p:stCondLst>
                                            <p:cond delay="2999"/>
                                          </p:stCondLst>
                                        </p:cTn>
                                        <p:tgtEl>
                                          <p:spTgt spid="50"/>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3000"/>
                                        <p:tgtEl>
                                          <p:spTgt spid="49"/>
                                        </p:tgtEl>
                                        <p:attrNameLst>
                                          <p:attrName>ppt_x</p:attrName>
                                        </p:attrNameLst>
                                      </p:cBhvr>
                                      <p:tavLst>
                                        <p:tav tm="0">
                                          <p:val>
                                            <p:strVal val="ppt_x"/>
                                          </p:val>
                                        </p:tav>
                                        <p:tav tm="100000">
                                          <p:val>
                                            <p:strVal val="1+ppt_w/2"/>
                                          </p:val>
                                        </p:tav>
                                      </p:tavLst>
                                    </p:anim>
                                    <p:anim calcmode="lin" valueType="num">
                                      <p:cBhvr additive="base">
                                        <p:cTn id="826" dur="3000"/>
                                        <p:tgtEl>
                                          <p:spTgt spid="49"/>
                                        </p:tgtEl>
                                        <p:attrNameLst>
                                          <p:attrName>ppt_y</p:attrName>
                                        </p:attrNameLst>
                                      </p:cBhvr>
                                      <p:tavLst>
                                        <p:tav tm="0">
                                          <p:val>
                                            <p:strVal val="ppt_y"/>
                                          </p:val>
                                        </p:tav>
                                        <p:tav tm="100000">
                                          <p:val>
                                            <p:strVal val="ppt_y"/>
                                          </p:val>
                                        </p:tav>
                                      </p:tavLst>
                                    </p:anim>
                                    <p:set>
                                      <p:cBhvr>
                                        <p:cTn id="827" dur="1" fill="hold">
                                          <p:stCondLst>
                                            <p:cond delay="2999"/>
                                          </p:stCondLst>
                                        </p:cTn>
                                        <p:tgtEl>
                                          <p:spTgt spid="49"/>
                                        </p:tgtEl>
                                        <p:attrNameLst>
                                          <p:attrName>style.visibility</p:attrName>
                                        </p:attrNameLst>
                                      </p:cBhvr>
                                      <p:to>
                                        <p:strVal val="hidden"/>
                                      </p:to>
                                    </p:set>
                                  </p:childTnLst>
                                </p:cTn>
                              </p:par>
                              <p:par>
                                <p:cTn id="828" presetID="2" presetClass="exit" presetSubtype="2" fill="hold" grpId="3" nodeType="withEffect">
                                  <p:stCondLst>
                                    <p:cond delay="0"/>
                                  </p:stCondLst>
                                  <p:childTnLst>
                                    <p:anim calcmode="lin" valueType="num">
                                      <p:cBhvr additive="base">
                                        <p:cTn id="829" dur="3000"/>
                                        <p:tgtEl>
                                          <p:spTgt spid="48"/>
                                        </p:tgtEl>
                                        <p:attrNameLst>
                                          <p:attrName>ppt_x</p:attrName>
                                        </p:attrNameLst>
                                      </p:cBhvr>
                                      <p:tavLst>
                                        <p:tav tm="0">
                                          <p:val>
                                            <p:strVal val="ppt_x"/>
                                          </p:val>
                                        </p:tav>
                                        <p:tav tm="100000">
                                          <p:val>
                                            <p:strVal val="1+ppt_w/2"/>
                                          </p:val>
                                        </p:tav>
                                      </p:tavLst>
                                    </p:anim>
                                    <p:anim calcmode="lin" valueType="num">
                                      <p:cBhvr additive="base">
                                        <p:cTn id="830" dur="3000"/>
                                        <p:tgtEl>
                                          <p:spTgt spid="48"/>
                                        </p:tgtEl>
                                        <p:attrNameLst>
                                          <p:attrName>ppt_y</p:attrName>
                                        </p:attrNameLst>
                                      </p:cBhvr>
                                      <p:tavLst>
                                        <p:tav tm="0">
                                          <p:val>
                                            <p:strVal val="ppt_y"/>
                                          </p:val>
                                        </p:tav>
                                        <p:tav tm="100000">
                                          <p:val>
                                            <p:strVal val="ppt_y"/>
                                          </p:val>
                                        </p:tav>
                                      </p:tavLst>
                                    </p:anim>
                                    <p:set>
                                      <p:cBhvr>
                                        <p:cTn id="831" dur="1" fill="hold">
                                          <p:stCondLst>
                                            <p:cond delay="2999"/>
                                          </p:stCondLst>
                                        </p:cTn>
                                        <p:tgtEl>
                                          <p:spTgt spid="48"/>
                                        </p:tgtEl>
                                        <p:attrNameLst>
                                          <p:attrName>style.visibility</p:attrName>
                                        </p:attrNameLst>
                                      </p:cBhvr>
                                      <p:to>
                                        <p:strVal val="hidden"/>
                                      </p:to>
                                    </p:set>
                                  </p:childTnLst>
                                </p:cTn>
                              </p:par>
                              <p:par>
                                <p:cTn id="832" presetID="2" presetClass="exit" presetSubtype="2" fill="hold" grpId="3" nodeType="withEffect">
                                  <p:stCondLst>
                                    <p:cond delay="0"/>
                                  </p:stCondLst>
                                  <p:childTnLst>
                                    <p:anim calcmode="lin" valueType="num">
                                      <p:cBhvr additive="base">
                                        <p:cTn id="833" dur="3000"/>
                                        <p:tgtEl>
                                          <p:spTgt spid="47"/>
                                        </p:tgtEl>
                                        <p:attrNameLst>
                                          <p:attrName>ppt_x</p:attrName>
                                        </p:attrNameLst>
                                      </p:cBhvr>
                                      <p:tavLst>
                                        <p:tav tm="0">
                                          <p:val>
                                            <p:strVal val="ppt_x"/>
                                          </p:val>
                                        </p:tav>
                                        <p:tav tm="100000">
                                          <p:val>
                                            <p:strVal val="1+ppt_w/2"/>
                                          </p:val>
                                        </p:tav>
                                      </p:tavLst>
                                    </p:anim>
                                    <p:anim calcmode="lin" valueType="num">
                                      <p:cBhvr additive="base">
                                        <p:cTn id="834" dur="3000"/>
                                        <p:tgtEl>
                                          <p:spTgt spid="47"/>
                                        </p:tgtEl>
                                        <p:attrNameLst>
                                          <p:attrName>ppt_y</p:attrName>
                                        </p:attrNameLst>
                                      </p:cBhvr>
                                      <p:tavLst>
                                        <p:tav tm="0">
                                          <p:val>
                                            <p:strVal val="ppt_y"/>
                                          </p:val>
                                        </p:tav>
                                        <p:tav tm="100000">
                                          <p:val>
                                            <p:strVal val="ppt_y"/>
                                          </p:val>
                                        </p:tav>
                                      </p:tavLst>
                                    </p:anim>
                                    <p:set>
                                      <p:cBhvr>
                                        <p:cTn id="835" dur="1" fill="hold">
                                          <p:stCondLst>
                                            <p:cond delay="2999"/>
                                          </p:stCondLst>
                                        </p:cTn>
                                        <p:tgtEl>
                                          <p:spTgt spid="47"/>
                                        </p:tgtEl>
                                        <p:attrNameLst>
                                          <p:attrName>style.visibility</p:attrName>
                                        </p:attrNameLst>
                                      </p:cBhvr>
                                      <p:to>
                                        <p:strVal val="hidden"/>
                                      </p:to>
                                    </p:set>
                                  </p:childTnLst>
                                </p:cTn>
                              </p:par>
                              <p:par>
                                <p:cTn id="836" presetID="2" presetClass="exit" presetSubtype="2" fill="hold" grpId="3" nodeType="withEffect">
                                  <p:stCondLst>
                                    <p:cond delay="0"/>
                                  </p:stCondLst>
                                  <p:childTnLst>
                                    <p:anim calcmode="lin" valueType="num">
                                      <p:cBhvr additive="base">
                                        <p:cTn id="837" dur="3000"/>
                                        <p:tgtEl>
                                          <p:spTgt spid="46"/>
                                        </p:tgtEl>
                                        <p:attrNameLst>
                                          <p:attrName>ppt_x</p:attrName>
                                        </p:attrNameLst>
                                      </p:cBhvr>
                                      <p:tavLst>
                                        <p:tav tm="0">
                                          <p:val>
                                            <p:strVal val="ppt_x"/>
                                          </p:val>
                                        </p:tav>
                                        <p:tav tm="100000">
                                          <p:val>
                                            <p:strVal val="1+ppt_w/2"/>
                                          </p:val>
                                        </p:tav>
                                      </p:tavLst>
                                    </p:anim>
                                    <p:anim calcmode="lin" valueType="num">
                                      <p:cBhvr additive="base">
                                        <p:cTn id="838" dur="3000"/>
                                        <p:tgtEl>
                                          <p:spTgt spid="46"/>
                                        </p:tgtEl>
                                        <p:attrNameLst>
                                          <p:attrName>ppt_y</p:attrName>
                                        </p:attrNameLst>
                                      </p:cBhvr>
                                      <p:tavLst>
                                        <p:tav tm="0">
                                          <p:val>
                                            <p:strVal val="ppt_y"/>
                                          </p:val>
                                        </p:tav>
                                        <p:tav tm="100000">
                                          <p:val>
                                            <p:strVal val="ppt_y"/>
                                          </p:val>
                                        </p:tav>
                                      </p:tavLst>
                                    </p:anim>
                                    <p:set>
                                      <p:cBhvr>
                                        <p:cTn id="839" dur="1" fill="hold">
                                          <p:stCondLst>
                                            <p:cond delay="2999"/>
                                          </p:stCondLst>
                                        </p:cTn>
                                        <p:tgtEl>
                                          <p:spTgt spid="46"/>
                                        </p:tgtEl>
                                        <p:attrNameLst>
                                          <p:attrName>style.visibility</p:attrName>
                                        </p:attrNameLst>
                                      </p:cBhvr>
                                      <p:to>
                                        <p:strVal val="hidden"/>
                                      </p:to>
                                    </p:set>
                                  </p:childTnLst>
                                </p:cTn>
                              </p:par>
                              <p:par>
                                <p:cTn id="840" presetID="2" presetClass="exit" presetSubtype="2" fill="hold" grpId="3" nodeType="withEffect">
                                  <p:stCondLst>
                                    <p:cond delay="0"/>
                                  </p:stCondLst>
                                  <p:childTnLst>
                                    <p:anim calcmode="lin" valueType="num">
                                      <p:cBhvr additive="base">
                                        <p:cTn id="841" dur="3000"/>
                                        <p:tgtEl>
                                          <p:spTgt spid="45"/>
                                        </p:tgtEl>
                                        <p:attrNameLst>
                                          <p:attrName>ppt_x</p:attrName>
                                        </p:attrNameLst>
                                      </p:cBhvr>
                                      <p:tavLst>
                                        <p:tav tm="0">
                                          <p:val>
                                            <p:strVal val="ppt_x"/>
                                          </p:val>
                                        </p:tav>
                                        <p:tav tm="100000">
                                          <p:val>
                                            <p:strVal val="1+ppt_w/2"/>
                                          </p:val>
                                        </p:tav>
                                      </p:tavLst>
                                    </p:anim>
                                    <p:anim calcmode="lin" valueType="num">
                                      <p:cBhvr additive="base">
                                        <p:cTn id="842" dur="3000"/>
                                        <p:tgtEl>
                                          <p:spTgt spid="45"/>
                                        </p:tgtEl>
                                        <p:attrNameLst>
                                          <p:attrName>ppt_y</p:attrName>
                                        </p:attrNameLst>
                                      </p:cBhvr>
                                      <p:tavLst>
                                        <p:tav tm="0">
                                          <p:val>
                                            <p:strVal val="ppt_y"/>
                                          </p:val>
                                        </p:tav>
                                        <p:tav tm="100000">
                                          <p:val>
                                            <p:strVal val="ppt_y"/>
                                          </p:val>
                                        </p:tav>
                                      </p:tavLst>
                                    </p:anim>
                                    <p:set>
                                      <p:cBhvr>
                                        <p:cTn id="843" dur="1" fill="hold">
                                          <p:stCondLst>
                                            <p:cond delay="2999"/>
                                          </p:stCondLst>
                                        </p:cTn>
                                        <p:tgtEl>
                                          <p:spTgt spid="45"/>
                                        </p:tgtEl>
                                        <p:attrNameLst>
                                          <p:attrName>style.visibility</p:attrName>
                                        </p:attrNameLst>
                                      </p:cBhvr>
                                      <p:to>
                                        <p:strVal val="hidden"/>
                                      </p:to>
                                    </p:set>
                                  </p:childTnLst>
                                </p:cTn>
                              </p:par>
                              <p:par>
                                <p:cTn id="844" presetID="2" presetClass="exit" presetSubtype="2" fill="hold" grpId="3" nodeType="withEffect">
                                  <p:stCondLst>
                                    <p:cond delay="0"/>
                                  </p:stCondLst>
                                  <p:childTnLst>
                                    <p:anim calcmode="lin" valueType="num">
                                      <p:cBhvr additive="base">
                                        <p:cTn id="845" dur="3000"/>
                                        <p:tgtEl>
                                          <p:spTgt spid="44"/>
                                        </p:tgtEl>
                                        <p:attrNameLst>
                                          <p:attrName>ppt_x</p:attrName>
                                        </p:attrNameLst>
                                      </p:cBhvr>
                                      <p:tavLst>
                                        <p:tav tm="0">
                                          <p:val>
                                            <p:strVal val="ppt_x"/>
                                          </p:val>
                                        </p:tav>
                                        <p:tav tm="100000">
                                          <p:val>
                                            <p:strVal val="1+ppt_w/2"/>
                                          </p:val>
                                        </p:tav>
                                      </p:tavLst>
                                    </p:anim>
                                    <p:anim calcmode="lin" valueType="num">
                                      <p:cBhvr additive="base">
                                        <p:cTn id="846" dur="3000"/>
                                        <p:tgtEl>
                                          <p:spTgt spid="44"/>
                                        </p:tgtEl>
                                        <p:attrNameLst>
                                          <p:attrName>ppt_y</p:attrName>
                                        </p:attrNameLst>
                                      </p:cBhvr>
                                      <p:tavLst>
                                        <p:tav tm="0">
                                          <p:val>
                                            <p:strVal val="ppt_y"/>
                                          </p:val>
                                        </p:tav>
                                        <p:tav tm="100000">
                                          <p:val>
                                            <p:strVal val="ppt_y"/>
                                          </p:val>
                                        </p:tav>
                                      </p:tavLst>
                                    </p:anim>
                                    <p:set>
                                      <p:cBhvr>
                                        <p:cTn id="847" dur="1" fill="hold">
                                          <p:stCondLst>
                                            <p:cond delay="2999"/>
                                          </p:stCondLst>
                                        </p:cTn>
                                        <p:tgtEl>
                                          <p:spTgt spid="44"/>
                                        </p:tgtEl>
                                        <p:attrNameLst>
                                          <p:attrName>style.visibility</p:attrName>
                                        </p:attrNameLst>
                                      </p:cBhvr>
                                      <p:to>
                                        <p:strVal val="hidden"/>
                                      </p:to>
                                    </p:set>
                                  </p:childTnLst>
                                </p:cTn>
                              </p:par>
                              <p:par>
                                <p:cTn id="848" presetID="2" presetClass="exit" presetSubtype="2" fill="hold" grpId="3" nodeType="withEffect">
                                  <p:stCondLst>
                                    <p:cond delay="0"/>
                                  </p:stCondLst>
                                  <p:childTnLst>
                                    <p:anim calcmode="lin" valueType="num">
                                      <p:cBhvr additive="base">
                                        <p:cTn id="849" dur="3000"/>
                                        <p:tgtEl>
                                          <p:spTgt spid="43"/>
                                        </p:tgtEl>
                                        <p:attrNameLst>
                                          <p:attrName>ppt_x</p:attrName>
                                        </p:attrNameLst>
                                      </p:cBhvr>
                                      <p:tavLst>
                                        <p:tav tm="0">
                                          <p:val>
                                            <p:strVal val="ppt_x"/>
                                          </p:val>
                                        </p:tav>
                                        <p:tav tm="100000">
                                          <p:val>
                                            <p:strVal val="1+ppt_w/2"/>
                                          </p:val>
                                        </p:tav>
                                      </p:tavLst>
                                    </p:anim>
                                    <p:anim calcmode="lin" valueType="num">
                                      <p:cBhvr additive="base">
                                        <p:cTn id="850" dur="3000"/>
                                        <p:tgtEl>
                                          <p:spTgt spid="43"/>
                                        </p:tgtEl>
                                        <p:attrNameLst>
                                          <p:attrName>ppt_y</p:attrName>
                                        </p:attrNameLst>
                                      </p:cBhvr>
                                      <p:tavLst>
                                        <p:tav tm="0">
                                          <p:val>
                                            <p:strVal val="ppt_y"/>
                                          </p:val>
                                        </p:tav>
                                        <p:tav tm="100000">
                                          <p:val>
                                            <p:strVal val="ppt_y"/>
                                          </p:val>
                                        </p:tav>
                                      </p:tavLst>
                                    </p:anim>
                                    <p:set>
                                      <p:cBhvr>
                                        <p:cTn id="851" dur="1" fill="hold">
                                          <p:stCondLst>
                                            <p:cond delay="2999"/>
                                          </p:stCondLst>
                                        </p:cTn>
                                        <p:tgtEl>
                                          <p:spTgt spid="43"/>
                                        </p:tgtEl>
                                        <p:attrNameLst>
                                          <p:attrName>style.visibility</p:attrName>
                                        </p:attrNameLst>
                                      </p:cBhvr>
                                      <p:to>
                                        <p:strVal val="hidden"/>
                                      </p:to>
                                    </p:set>
                                  </p:childTnLst>
                                </p:cTn>
                              </p:par>
                              <p:par>
                                <p:cTn id="852" presetID="2" presetClass="exit" presetSubtype="2" fill="hold" grpId="3" nodeType="withEffect">
                                  <p:stCondLst>
                                    <p:cond delay="0"/>
                                  </p:stCondLst>
                                  <p:childTnLst>
                                    <p:anim calcmode="lin" valueType="num">
                                      <p:cBhvr additive="base">
                                        <p:cTn id="853" dur="3000"/>
                                        <p:tgtEl>
                                          <p:spTgt spid="42"/>
                                        </p:tgtEl>
                                        <p:attrNameLst>
                                          <p:attrName>ppt_x</p:attrName>
                                        </p:attrNameLst>
                                      </p:cBhvr>
                                      <p:tavLst>
                                        <p:tav tm="0">
                                          <p:val>
                                            <p:strVal val="ppt_x"/>
                                          </p:val>
                                        </p:tav>
                                        <p:tav tm="100000">
                                          <p:val>
                                            <p:strVal val="1+ppt_w/2"/>
                                          </p:val>
                                        </p:tav>
                                      </p:tavLst>
                                    </p:anim>
                                    <p:anim calcmode="lin" valueType="num">
                                      <p:cBhvr additive="base">
                                        <p:cTn id="854" dur="3000"/>
                                        <p:tgtEl>
                                          <p:spTgt spid="42"/>
                                        </p:tgtEl>
                                        <p:attrNameLst>
                                          <p:attrName>ppt_y</p:attrName>
                                        </p:attrNameLst>
                                      </p:cBhvr>
                                      <p:tavLst>
                                        <p:tav tm="0">
                                          <p:val>
                                            <p:strVal val="ppt_y"/>
                                          </p:val>
                                        </p:tav>
                                        <p:tav tm="100000">
                                          <p:val>
                                            <p:strVal val="ppt_y"/>
                                          </p:val>
                                        </p:tav>
                                      </p:tavLst>
                                    </p:anim>
                                    <p:set>
                                      <p:cBhvr>
                                        <p:cTn id="855" dur="1" fill="hold">
                                          <p:stCondLst>
                                            <p:cond delay="2999"/>
                                          </p:stCondLst>
                                        </p:cTn>
                                        <p:tgtEl>
                                          <p:spTgt spid="42"/>
                                        </p:tgtEl>
                                        <p:attrNameLst>
                                          <p:attrName>style.visibility</p:attrName>
                                        </p:attrNameLst>
                                      </p:cBhvr>
                                      <p:to>
                                        <p:strVal val="hidden"/>
                                      </p:to>
                                    </p:set>
                                  </p:childTnLst>
                                </p:cTn>
                              </p:par>
                              <p:par>
                                <p:cTn id="856" presetID="3" presetClass="exit" presetSubtype="10" fill="hold" grpId="4" nodeType="withEffect">
                                  <p:stCondLst>
                                    <p:cond delay="0"/>
                                  </p:stCondLst>
                                  <p:childTnLst>
                                    <p:animEffect transition="out" filter="blinds(horizontal)">
                                      <p:cBhvr>
                                        <p:cTn id="857" dur="4500"/>
                                        <p:tgtEl>
                                          <p:spTgt spid="57"/>
                                        </p:tgtEl>
                                      </p:cBhvr>
                                    </p:animEffect>
                                    <p:set>
                                      <p:cBhvr>
                                        <p:cTn id="858" dur="1" fill="hold">
                                          <p:stCondLst>
                                            <p:cond delay="4499"/>
                                          </p:stCondLst>
                                        </p:cTn>
                                        <p:tgtEl>
                                          <p:spTgt spid="57"/>
                                        </p:tgtEl>
                                        <p:attrNameLst>
                                          <p:attrName>style.visibility</p:attrName>
                                        </p:attrNameLst>
                                      </p:cBhvr>
                                      <p:to>
                                        <p:strVal val="hidden"/>
                                      </p:to>
                                    </p:set>
                                  </p:childTnLst>
                                </p:cTn>
                              </p:par>
                              <p:par>
                                <p:cTn id="859" presetID="3" presetClass="exit" presetSubtype="10" fill="hold" grpId="4" nodeType="withEffect">
                                  <p:stCondLst>
                                    <p:cond delay="0"/>
                                  </p:stCondLst>
                                  <p:childTnLst>
                                    <p:animEffect transition="out" filter="blinds(horizontal)">
                                      <p:cBhvr>
                                        <p:cTn id="860" dur="4500"/>
                                        <p:tgtEl>
                                          <p:spTgt spid="51"/>
                                        </p:tgtEl>
                                      </p:cBhvr>
                                    </p:animEffect>
                                    <p:set>
                                      <p:cBhvr>
                                        <p:cTn id="861" dur="1" fill="hold">
                                          <p:stCondLst>
                                            <p:cond delay="4499"/>
                                          </p:stCondLst>
                                        </p:cTn>
                                        <p:tgtEl>
                                          <p:spTgt spid="51"/>
                                        </p:tgtEl>
                                        <p:attrNameLst>
                                          <p:attrName>style.visibility</p:attrName>
                                        </p:attrNameLst>
                                      </p:cBhvr>
                                      <p:to>
                                        <p:strVal val="hidden"/>
                                      </p:to>
                                    </p:set>
                                  </p:childTnLst>
                                </p:cTn>
                              </p:par>
                              <p:par>
                                <p:cTn id="862" presetID="3" presetClass="exit" presetSubtype="10" fill="hold" grpId="4" nodeType="withEffect">
                                  <p:stCondLst>
                                    <p:cond delay="0"/>
                                  </p:stCondLst>
                                  <p:childTnLst>
                                    <p:animEffect transition="out" filter="blinds(horizontal)">
                                      <p:cBhvr>
                                        <p:cTn id="863" dur="4500"/>
                                        <p:tgtEl>
                                          <p:spTgt spid="50"/>
                                        </p:tgtEl>
                                      </p:cBhvr>
                                    </p:animEffect>
                                    <p:set>
                                      <p:cBhvr>
                                        <p:cTn id="864" dur="1" fill="hold">
                                          <p:stCondLst>
                                            <p:cond delay="4499"/>
                                          </p:stCondLst>
                                        </p:cTn>
                                        <p:tgtEl>
                                          <p:spTgt spid="50"/>
                                        </p:tgtEl>
                                        <p:attrNameLst>
                                          <p:attrName>style.visibility</p:attrName>
                                        </p:attrNameLst>
                                      </p:cBhvr>
                                      <p:to>
                                        <p:strVal val="hidden"/>
                                      </p:to>
                                    </p:set>
                                  </p:childTnLst>
                                </p:cTn>
                              </p:par>
                              <p:par>
                                <p:cTn id="865" presetID="3" presetClass="exit" presetSubtype="10" fill="hold" grpId="4" nodeType="withEffect">
                                  <p:stCondLst>
                                    <p:cond delay="0"/>
                                  </p:stCondLst>
                                  <p:childTnLst>
                                    <p:animEffect transition="out" filter="blinds(horizontal)">
                                      <p:cBhvr>
                                        <p:cTn id="866" dur="4500"/>
                                        <p:tgtEl>
                                          <p:spTgt spid="49"/>
                                        </p:tgtEl>
                                      </p:cBhvr>
                                    </p:animEffect>
                                    <p:set>
                                      <p:cBhvr>
                                        <p:cTn id="867" dur="1" fill="hold">
                                          <p:stCondLst>
                                            <p:cond delay="4499"/>
                                          </p:stCondLst>
                                        </p:cTn>
                                        <p:tgtEl>
                                          <p:spTgt spid="49"/>
                                        </p:tgtEl>
                                        <p:attrNameLst>
                                          <p:attrName>style.visibility</p:attrName>
                                        </p:attrNameLst>
                                      </p:cBhvr>
                                      <p:to>
                                        <p:strVal val="hidden"/>
                                      </p:to>
                                    </p:set>
                                  </p:childTnLst>
                                </p:cTn>
                              </p:par>
                              <p:par>
                                <p:cTn id="868" presetID="3" presetClass="exit" presetSubtype="10" fill="hold" grpId="4" nodeType="withEffect">
                                  <p:stCondLst>
                                    <p:cond delay="0"/>
                                  </p:stCondLst>
                                  <p:childTnLst>
                                    <p:animEffect transition="out" filter="blinds(horizontal)">
                                      <p:cBhvr>
                                        <p:cTn id="869" dur="4500"/>
                                        <p:tgtEl>
                                          <p:spTgt spid="48"/>
                                        </p:tgtEl>
                                      </p:cBhvr>
                                    </p:animEffect>
                                    <p:set>
                                      <p:cBhvr>
                                        <p:cTn id="870" dur="1" fill="hold">
                                          <p:stCondLst>
                                            <p:cond delay="4499"/>
                                          </p:stCondLst>
                                        </p:cTn>
                                        <p:tgtEl>
                                          <p:spTgt spid="48"/>
                                        </p:tgtEl>
                                        <p:attrNameLst>
                                          <p:attrName>style.visibility</p:attrName>
                                        </p:attrNameLst>
                                      </p:cBhvr>
                                      <p:to>
                                        <p:strVal val="hidden"/>
                                      </p:to>
                                    </p:set>
                                  </p:childTnLst>
                                </p:cTn>
                              </p:par>
                              <p:par>
                                <p:cTn id="871" presetID="3" presetClass="exit" presetSubtype="10" fill="hold" grpId="4" nodeType="withEffect">
                                  <p:stCondLst>
                                    <p:cond delay="0"/>
                                  </p:stCondLst>
                                  <p:childTnLst>
                                    <p:animEffect transition="out" filter="blinds(horizontal)">
                                      <p:cBhvr>
                                        <p:cTn id="872" dur="4500"/>
                                        <p:tgtEl>
                                          <p:spTgt spid="47"/>
                                        </p:tgtEl>
                                      </p:cBhvr>
                                    </p:animEffect>
                                    <p:set>
                                      <p:cBhvr>
                                        <p:cTn id="873" dur="1" fill="hold">
                                          <p:stCondLst>
                                            <p:cond delay="4499"/>
                                          </p:stCondLst>
                                        </p:cTn>
                                        <p:tgtEl>
                                          <p:spTgt spid="47"/>
                                        </p:tgtEl>
                                        <p:attrNameLst>
                                          <p:attrName>style.visibility</p:attrName>
                                        </p:attrNameLst>
                                      </p:cBhvr>
                                      <p:to>
                                        <p:strVal val="hidden"/>
                                      </p:to>
                                    </p:set>
                                  </p:childTnLst>
                                </p:cTn>
                              </p:par>
                              <p:par>
                                <p:cTn id="874" presetID="3" presetClass="exit" presetSubtype="10" fill="hold" grpId="4" nodeType="withEffect">
                                  <p:stCondLst>
                                    <p:cond delay="0"/>
                                  </p:stCondLst>
                                  <p:childTnLst>
                                    <p:animEffect transition="out" filter="blinds(horizontal)">
                                      <p:cBhvr>
                                        <p:cTn id="875" dur="4500"/>
                                        <p:tgtEl>
                                          <p:spTgt spid="46"/>
                                        </p:tgtEl>
                                      </p:cBhvr>
                                    </p:animEffect>
                                    <p:set>
                                      <p:cBhvr>
                                        <p:cTn id="876" dur="1" fill="hold">
                                          <p:stCondLst>
                                            <p:cond delay="4499"/>
                                          </p:stCondLst>
                                        </p:cTn>
                                        <p:tgtEl>
                                          <p:spTgt spid="46"/>
                                        </p:tgtEl>
                                        <p:attrNameLst>
                                          <p:attrName>style.visibility</p:attrName>
                                        </p:attrNameLst>
                                      </p:cBhvr>
                                      <p:to>
                                        <p:strVal val="hidden"/>
                                      </p:to>
                                    </p:set>
                                  </p:childTnLst>
                                </p:cTn>
                              </p:par>
                              <p:par>
                                <p:cTn id="877" presetID="3" presetClass="exit" presetSubtype="10" fill="hold" grpId="4" nodeType="withEffect">
                                  <p:stCondLst>
                                    <p:cond delay="0"/>
                                  </p:stCondLst>
                                  <p:childTnLst>
                                    <p:animEffect transition="out" filter="blinds(horizontal)">
                                      <p:cBhvr>
                                        <p:cTn id="878" dur="4500"/>
                                        <p:tgtEl>
                                          <p:spTgt spid="45"/>
                                        </p:tgtEl>
                                      </p:cBhvr>
                                    </p:animEffect>
                                    <p:set>
                                      <p:cBhvr>
                                        <p:cTn id="879" dur="1" fill="hold">
                                          <p:stCondLst>
                                            <p:cond delay="4499"/>
                                          </p:stCondLst>
                                        </p:cTn>
                                        <p:tgtEl>
                                          <p:spTgt spid="45"/>
                                        </p:tgtEl>
                                        <p:attrNameLst>
                                          <p:attrName>style.visibility</p:attrName>
                                        </p:attrNameLst>
                                      </p:cBhvr>
                                      <p:to>
                                        <p:strVal val="hidden"/>
                                      </p:to>
                                    </p:set>
                                  </p:childTnLst>
                                </p:cTn>
                              </p:par>
                              <p:par>
                                <p:cTn id="880" presetID="3" presetClass="exit" presetSubtype="10" fill="hold" grpId="4" nodeType="withEffect">
                                  <p:stCondLst>
                                    <p:cond delay="0"/>
                                  </p:stCondLst>
                                  <p:childTnLst>
                                    <p:animEffect transition="out" filter="blinds(horizontal)">
                                      <p:cBhvr>
                                        <p:cTn id="881" dur="4500"/>
                                        <p:tgtEl>
                                          <p:spTgt spid="44"/>
                                        </p:tgtEl>
                                      </p:cBhvr>
                                    </p:animEffect>
                                    <p:set>
                                      <p:cBhvr>
                                        <p:cTn id="882" dur="1" fill="hold">
                                          <p:stCondLst>
                                            <p:cond delay="4499"/>
                                          </p:stCondLst>
                                        </p:cTn>
                                        <p:tgtEl>
                                          <p:spTgt spid="44"/>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4500"/>
                                        <p:tgtEl>
                                          <p:spTgt spid="43"/>
                                        </p:tgtEl>
                                      </p:cBhvr>
                                    </p:animEffect>
                                    <p:set>
                                      <p:cBhvr>
                                        <p:cTn id="885" dur="1" fill="hold">
                                          <p:stCondLst>
                                            <p:cond delay="4499"/>
                                          </p:stCondLst>
                                        </p:cTn>
                                        <p:tgtEl>
                                          <p:spTgt spid="43"/>
                                        </p:tgtEl>
                                        <p:attrNameLst>
                                          <p:attrName>style.visibility</p:attrName>
                                        </p:attrNameLst>
                                      </p:cBhvr>
                                      <p:to>
                                        <p:strVal val="hidden"/>
                                      </p:to>
                                    </p:set>
                                  </p:childTnLst>
                                </p:cTn>
                              </p:par>
                              <p:par>
                                <p:cTn id="886" presetID="3" presetClass="exit" presetSubtype="10" fill="hold" grpId="4" nodeType="withEffect">
                                  <p:stCondLst>
                                    <p:cond delay="0"/>
                                  </p:stCondLst>
                                  <p:childTnLst>
                                    <p:animEffect transition="out" filter="blinds(horizontal)">
                                      <p:cBhvr>
                                        <p:cTn id="887" dur="4500"/>
                                        <p:tgtEl>
                                          <p:spTgt spid="42"/>
                                        </p:tgtEl>
                                      </p:cBhvr>
                                    </p:animEffect>
                                    <p:set>
                                      <p:cBhvr>
                                        <p:cTn id="888" dur="1" fill="hold">
                                          <p:stCondLst>
                                            <p:cond delay="4499"/>
                                          </p:stCondLst>
                                        </p:cTn>
                                        <p:tgtEl>
                                          <p:spTgt spid="42"/>
                                        </p:tgtEl>
                                        <p:attrNameLst>
                                          <p:attrName>style.visibility</p:attrName>
                                        </p:attrNameLst>
                                      </p:cBhvr>
                                      <p:to>
                                        <p:strVal val="hidden"/>
                                      </p:to>
                                    </p:set>
                                  </p:childTnLst>
                                </p:cTn>
                              </p:par>
                              <p:par>
                                <p:cTn id="889" presetID="23" presetClass="entr" presetSubtype="272" fill="hold" nodeType="withEffect">
                                  <p:stCondLst>
                                    <p:cond delay="0"/>
                                  </p:stCondLst>
                                  <p:childTnLst>
                                    <p:set>
                                      <p:cBhvr>
                                        <p:cTn id="890" dur="1" fill="hold">
                                          <p:stCondLst>
                                            <p:cond delay="0"/>
                                          </p:stCondLst>
                                        </p:cTn>
                                        <p:tgtEl>
                                          <p:spTgt spid="61"/>
                                        </p:tgtEl>
                                        <p:attrNameLst>
                                          <p:attrName>style.visibility</p:attrName>
                                        </p:attrNameLst>
                                      </p:cBhvr>
                                      <p:to>
                                        <p:strVal val="visible"/>
                                      </p:to>
                                    </p:set>
                                    <p:anim calcmode="lin" valueType="num">
                                      <p:cBhvr>
                                        <p:cTn id="891" dur="3000" fill="hold"/>
                                        <p:tgtEl>
                                          <p:spTgt spid="61"/>
                                        </p:tgtEl>
                                        <p:attrNameLst>
                                          <p:attrName>ppt_w</p:attrName>
                                        </p:attrNameLst>
                                      </p:cBhvr>
                                      <p:tavLst>
                                        <p:tav tm="0">
                                          <p:val>
                                            <p:strVal val="2/3*#ppt_w"/>
                                          </p:val>
                                        </p:tav>
                                        <p:tav tm="100000">
                                          <p:val>
                                            <p:strVal val="#ppt_w"/>
                                          </p:val>
                                        </p:tav>
                                      </p:tavLst>
                                    </p:anim>
                                    <p:anim calcmode="lin" valueType="num">
                                      <p:cBhvr>
                                        <p:cTn id="892" dur="3000" fill="hold"/>
                                        <p:tgtEl>
                                          <p:spTgt spid="61"/>
                                        </p:tgtEl>
                                        <p:attrNameLst>
                                          <p:attrName>ppt_h</p:attrName>
                                        </p:attrNameLst>
                                      </p:cBhvr>
                                      <p:tavLst>
                                        <p:tav tm="0">
                                          <p:val>
                                            <p:strVal val="2/3*#ppt_h"/>
                                          </p:val>
                                        </p:tav>
                                        <p:tav tm="100000">
                                          <p:val>
                                            <p:strVal val="#ppt_h"/>
                                          </p:val>
                                        </p:tav>
                                      </p:tavLst>
                                    </p:anim>
                                  </p:childTnLst>
                                </p:cTn>
                              </p:par>
                              <p:par>
                                <p:cTn id="893" presetID="4" presetClass="entr" presetSubtype="32" fill="hold" nodeType="withEffect">
                                  <p:stCondLst>
                                    <p:cond delay="0"/>
                                  </p:stCondLst>
                                  <p:childTnLst>
                                    <p:set>
                                      <p:cBhvr>
                                        <p:cTn id="894" dur="1" fill="hold">
                                          <p:stCondLst>
                                            <p:cond delay="0"/>
                                          </p:stCondLst>
                                        </p:cTn>
                                        <p:tgtEl>
                                          <p:spTgt spid="61"/>
                                        </p:tgtEl>
                                        <p:attrNameLst>
                                          <p:attrName>style.visibility</p:attrName>
                                        </p:attrNameLst>
                                      </p:cBhvr>
                                      <p:to>
                                        <p:strVal val="visible"/>
                                      </p:to>
                                    </p:set>
                                    <p:animEffect transition="in" filter="box(out)">
                                      <p:cBhvr>
                                        <p:cTn id="895" dur="30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53" grpId="0" animBg="1"/>
      <p:bldP spid="53" grpId="1" animBg="1"/>
      <p:bldP spid="53" grpId="2" animBg="1"/>
      <p:bldP spid="53" grpId="3" animBg="1"/>
      <p:bldP spid="53"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54" grpId="0" animBg="1"/>
      <p:bldP spid="54" grpId="1" animBg="1"/>
      <p:bldP spid="54" grpId="2" animBg="1"/>
      <p:bldP spid="54" grpId="3" animBg="1"/>
      <p:bldP spid="54"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55" grpId="0" animBg="1"/>
      <p:bldP spid="55" grpId="1" animBg="1"/>
      <p:bldP spid="55" grpId="2" animBg="1"/>
      <p:bldP spid="55" grpId="3" animBg="1"/>
      <p:bldP spid="55"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56" grpId="0" animBg="1"/>
      <p:bldP spid="56" grpId="1" animBg="1"/>
      <p:bldP spid="56" grpId="2" animBg="1"/>
      <p:bldP spid="56" grpId="3" animBg="1"/>
      <p:bldP spid="56"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7" grpId="0" animBg="1"/>
      <p:bldP spid="57" grpId="1" animBg="1"/>
      <p:bldP spid="57" grpId="2" animBg="1"/>
      <p:bldP spid="57" grpId="3" animBg="1"/>
      <p:bldP spid="57" grpId="4" animBg="1"/>
      <p:bldP spid="65"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9422" y="0"/>
            <a:ext cx="9144000" cy="5143500"/>
          </a:xfrm>
          <a:prstGeom prst="rect">
            <a:avLst/>
          </a:prstGeom>
        </p:spPr>
      </p:pic>
      <p:sp>
        <p:nvSpPr>
          <p:cNvPr id="3" name="2 Rectángulo"/>
          <p:cNvSpPr/>
          <p:nvPr/>
        </p:nvSpPr>
        <p:spPr>
          <a:xfrm>
            <a:off x="1619672" y="411510"/>
            <a:ext cx="7056784" cy="3447098"/>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r>
              <a:rPr lang="es-ES" sz="1600" dirty="0" smtClean="0">
                <a:solidFill>
                  <a:srgbClr val="006400"/>
                </a:solidFill>
                <a:latin typeface="Hobo Std" pitchFamily="34" charset="0"/>
              </a:rPr>
              <a:t>La </a:t>
            </a:r>
            <a:r>
              <a:rPr lang="es-ES" sz="1600" dirty="0">
                <a:solidFill>
                  <a:srgbClr val="006400"/>
                </a:solidFill>
                <a:latin typeface="Hobo Std" pitchFamily="34" charset="0"/>
              </a:rPr>
              <a:t>Menta y la esterilidad.</a:t>
            </a:r>
          </a:p>
          <a:p>
            <a:pPr algn="ctr"/>
            <a:endParaRPr lang="es-ES" sz="1600" dirty="0">
              <a:solidFill>
                <a:srgbClr val="006400"/>
              </a:solidFill>
              <a:latin typeface="Hobo Std" pitchFamily="34" charset="0"/>
            </a:endParaRPr>
          </a:p>
          <a:p>
            <a:pPr algn="ctr"/>
            <a:r>
              <a:rPr lang="es-ES" sz="1400" dirty="0">
                <a:solidFill>
                  <a:srgbClr val="006400"/>
                </a:solidFill>
                <a:latin typeface="Hobo Std" pitchFamily="34" charset="0"/>
              </a:rPr>
              <a:t>Hay opiniones mezcladas con respecto al papel de la menta en el tratamiento de esta condición. Algunos argumentan que el uso prolongado de mentol puede causar esterilidad, reduciendo la capacidad de la mujer para concebir al interferir con la producción de óvulos y matar estos gametos. Esto se debe a las propiedades germicidas e insecticidas de la hierba, que son beneficiosas para muchos problemas de salud.</a:t>
            </a:r>
          </a:p>
          <a:p>
            <a:pPr algn="ctr"/>
            <a:r>
              <a:rPr lang="es-ES" sz="1400" dirty="0" smtClean="0">
                <a:solidFill>
                  <a:srgbClr val="006400"/>
                </a:solidFill>
                <a:latin typeface="Hobo Std" pitchFamily="34" charset="0"/>
              </a:rPr>
              <a:t>Otra </a:t>
            </a:r>
            <a:r>
              <a:rPr lang="es-ES" sz="1400" dirty="0">
                <a:solidFill>
                  <a:srgbClr val="006400"/>
                </a:solidFill>
                <a:latin typeface="Hobo Std" pitchFamily="34" charset="0"/>
              </a:rPr>
              <a:t>investigación ha afirmado que los hombres que fuman cigarrillos mentolados son más propensos a sufrir de impotencia que aquellos que fuman cigarrillos normales. No es seguro si esto se debe únicamente al tabaco o si el aspecto mentolado tiene algo que ver con ello.</a:t>
            </a:r>
          </a:p>
          <a:p>
            <a:pPr algn="ctr"/>
            <a:r>
              <a:rPr lang="es-ES" sz="1400" dirty="0" smtClean="0">
                <a:solidFill>
                  <a:srgbClr val="006400"/>
                </a:solidFill>
                <a:latin typeface="Hobo Std" pitchFamily="34" charset="0"/>
              </a:rPr>
              <a:t>Otro </a:t>
            </a:r>
            <a:r>
              <a:rPr lang="es-ES" sz="1400" dirty="0">
                <a:solidFill>
                  <a:srgbClr val="006400"/>
                </a:solidFill>
                <a:latin typeface="Hobo Std" pitchFamily="34" charset="0"/>
              </a:rPr>
              <a:t>grupo de investigadores sugiere que en realidad podría usarse para tratar la esterilidad en mujeres. Basta decir que hay que investigar mucho sobre los efectos de la menta tanto en la impotencia masculina como en la esterilidad femenina.</a:t>
            </a:r>
            <a:endParaRPr lang="es-ES" dirty="0">
              <a:solidFill>
                <a:srgbClr val="006400"/>
              </a:solidFill>
              <a:latin typeface="Hobo Std"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21694"/>
            <a:ext cx="9144000" cy="5143500"/>
            <a:chOff x="0" y="0"/>
            <a:chExt cx="9144000" cy="5143500"/>
          </a:xfrm>
        </p:grpSpPr>
        <p:sp>
          <p:nvSpPr>
            <p:cNvPr id="12" name="1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7"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chemeClr val="accent6">
                <a:lumMod val="50000"/>
                <a:alpha val="66000"/>
              </a:schemeClr>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chemeClr val="accent6">
                <a:lumMod val="50000"/>
                <a:alpha val="66000"/>
              </a:schemeClr>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Rectángulo"/>
          <p:cNvSpPr/>
          <p:nvPr/>
        </p:nvSpPr>
        <p:spPr>
          <a:xfrm flipH="1">
            <a:off x="0" y="0"/>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62488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3500" fill="hold"/>
                                        <p:tgtEl>
                                          <p:spTgt spid="8"/>
                                        </p:tgtEl>
                                        <p:attrNameLst>
                                          <p:attrName>ppt_w</p:attrName>
                                        </p:attrNameLst>
                                      </p:cBhvr>
                                      <p:tavLst>
                                        <p:tav tm="0">
                                          <p:val>
                                            <p:fltVal val="0"/>
                                          </p:val>
                                        </p:tav>
                                        <p:tav tm="100000">
                                          <p:val>
                                            <p:strVal val="#ppt_w"/>
                                          </p:val>
                                        </p:tav>
                                      </p:tavLst>
                                    </p:anim>
                                    <p:anim calcmode="lin" valueType="num">
                                      <p:cBhvr>
                                        <p:cTn id="8" dur="3500" fill="hold"/>
                                        <p:tgtEl>
                                          <p:spTgt spid="8"/>
                                        </p:tgtEl>
                                        <p:attrNameLst>
                                          <p:attrName>ppt_h</p:attrName>
                                        </p:attrNameLst>
                                      </p:cBhvr>
                                      <p:tavLst>
                                        <p:tav tm="0">
                                          <p:val>
                                            <p:fltVal val="0"/>
                                          </p:val>
                                        </p:tav>
                                        <p:tav tm="100000">
                                          <p:val>
                                            <p:strVal val="#ppt_h"/>
                                          </p:val>
                                        </p:tav>
                                      </p:tavLst>
                                    </p:anim>
                                    <p:anim calcmode="lin" valueType="num">
                                      <p:cBhvr>
                                        <p:cTn id="9" dur="3500" fill="hold"/>
                                        <p:tgtEl>
                                          <p:spTgt spid="8"/>
                                        </p:tgtEl>
                                        <p:attrNameLst>
                                          <p:attrName>ppt_x</p:attrName>
                                        </p:attrNameLst>
                                      </p:cBhvr>
                                      <p:tavLst>
                                        <p:tav tm="0">
                                          <p:val>
                                            <p:fltVal val="0.5"/>
                                          </p:val>
                                        </p:tav>
                                        <p:tav tm="100000">
                                          <p:val>
                                            <p:strVal val="#ppt_x"/>
                                          </p:val>
                                        </p:tav>
                                      </p:tavLst>
                                    </p:anim>
                                    <p:anim calcmode="lin" valueType="num">
                                      <p:cBhvr>
                                        <p:cTn id="10" dur="3500" fill="hold"/>
                                        <p:tgtEl>
                                          <p:spTgt spid="8"/>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3500" fill="hold"/>
                                        <p:tgtEl>
                                          <p:spTgt spid="7"/>
                                        </p:tgtEl>
                                        <p:attrNameLst>
                                          <p:attrName>ppt_w</p:attrName>
                                        </p:attrNameLst>
                                      </p:cBhvr>
                                      <p:tavLst>
                                        <p:tav tm="0">
                                          <p:val>
                                            <p:strVal val="4/3*#ppt_w"/>
                                          </p:val>
                                        </p:tav>
                                        <p:tav tm="100000">
                                          <p:val>
                                            <p:strVal val="#ppt_w"/>
                                          </p:val>
                                        </p:tav>
                                      </p:tavLst>
                                    </p:anim>
                                    <p:anim calcmode="lin" valueType="num">
                                      <p:cBhvr>
                                        <p:cTn id="14" dur="3500" fill="hold"/>
                                        <p:tgtEl>
                                          <p:spTgt spid="7"/>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8"/>
                                        </p:tgtEl>
                                        <p:attrNameLst>
                                          <p:attrName>ppt_w</p:attrName>
                                        </p:attrNameLst>
                                      </p:cBhvr>
                                      <p:tavLst>
                                        <p:tav tm="0">
                                          <p:val>
                                            <p:strVal val="ppt_w"/>
                                          </p:val>
                                        </p:tav>
                                        <p:tav tm="100000">
                                          <p:val>
                                            <p:strVal val="4*ppt_w"/>
                                          </p:val>
                                        </p:tav>
                                      </p:tavLst>
                                    </p:anim>
                                    <p:anim calcmode="lin" valueType="num">
                                      <p:cBhvr>
                                        <p:cTn id="17" dur="3500"/>
                                        <p:tgtEl>
                                          <p:spTgt spid="8"/>
                                        </p:tgtEl>
                                        <p:attrNameLst>
                                          <p:attrName>ppt_h</p:attrName>
                                        </p:attrNameLst>
                                      </p:cBhvr>
                                      <p:tavLst>
                                        <p:tav tm="0">
                                          <p:val>
                                            <p:strVal val="ppt_h"/>
                                          </p:val>
                                        </p:tav>
                                        <p:tav tm="100000">
                                          <p:val>
                                            <p:strVal val="4*ppt_h"/>
                                          </p:val>
                                        </p:tav>
                                      </p:tavLst>
                                    </p:anim>
                                    <p:set>
                                      <p:cBhvr>
                                        <p:cTn id="18" dur="1" fill="hold">
                                          <p:stCondLst>
                                            <p:cond delay="3499"/>
                                          </p:stCondLst>
                                        </p:cTn>
                                        <p:tgtEl>
                                          <p:spTgt spid="8"/>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8"/>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7"/>
                                        </p:tgtEl>
                                        <p:attrNameLst>
                                          <p:attrName>ppt_w</p:attrName>
                                        </p:attrNameLst>
                                      </p:cBhvr>
                                      <p:tavLst>
                                        <p:tav tm="0">
                                          <p:val>
                                            <p:strVal val="ppt_w"/>
                                          </p:val>
                                        </p:tav>
                                        <p:tav tm="100000">
                                          <p:val>
                                            <p:strVal val="4/3*ppt_w"/>
                                          </p:val>
                                        </p:tav>
                                      </p:tavLst>
                                    </p:anim>
                                    <p:anim calcmode="lin" valueType="num">
                                      <p:cBhvr>
                                        <p:cTn id="23" dur="3500"/>
                                        <p:tgtEl>
                                          <p:spTgt spid="7"/>
                                        </p:tgtEl>
                                        <p:attrNameLst>
                                          <p:attrName>ppt_h</p:attrName>
                                        </p:attrNameLst>
                                      </p:cBhvr>
                                      <p:tavLst>
                                        <p:tav tm="0">
                                          <p:val>
                                            <p:strVal val="ppt_h"/>
                                          </p:val>
                                        </p:tav>
                                        <p:tav tm="100000">
                                          <p:val>
                                            <p:strVal val="4/3*ppt_h"/>
                                          </p:val>
                                        </p:tav>
                                      </p:tavLst>
                                    </p:anim>
                                    <p:set>
                                      <p:cBhvr>
                                        <p:cTn id="24" dur="1" fill="hold">
                                          <p:stCondLst>
                                            <p:cond delay="3499"/>
                                          </p:stCondLst>
                                        </p:cTn>
                                        <p:tgtEl>
                                          <p:spTgt spid="7"/>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7"/>
                                        </p:tgtEl>
                                        <p:attrNameLst>
                                          <p:attrName>r</p:attrName>
                                        </p:attrNameLst>
                                      </p:cBhvr>
                                    </p:animRot>
                                  </p:childTnLst>
                                </p:cTn>
                              </p:par>
                              <p:par>
                                <p:cTn id="27" presetID="9" presetClass="emph" presetSubtype="0" grpId="0" nodeType="withEffect">
                                  <p:stCondLst>
                                    <p:cond delay="0"/>
                                  </p:stCondLst>
                                  <p:childTnLst>
                                    <p:set>
                                      <p:cBhvr rctx="PPT">
                                        <p:cTn id="28" dur="indefinite"/>
                                        <p:tgtEl>
                                          <p:spTgt spid="10"/>
                                        </p:tgtEl>
                                        <p:attrNameLst>
                                          <p:attrName>style.opacity</p:attrName>
                                        </p:attrNameLst>
                                      </p:cBhvr>
                                      <p:to>
                                        <p:strVal val="0"/>
                                      </p:to>
                                    </p:set>
                                    <p:animEffect filter="image" prLst="opacity: 0">
                                      <p:cBhvr rctx="IE">
                                        <p:cTn id="29" dur="indefinite"/>
                                        <p:tgtEl>
                                          <p:spTgt spid="10"/>
                                        </p:tgtEl>
                                      </p:cBhvr>
                                    </p:animEffect>
                                  </p:childTnLst>
                                </p:cTn>
                              </p:par>
                              <p:par>
                                <p:cTn id="30" presetID="23" presetClass="entr" presetSubtype="288"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p:cTn id="32" dur="3500" fill="hold"/>
                                        <p:tgtEl>
                                          <p:spTgt spid="17"/>
                                        </p:tgtEl>
                                        <p:attrNameLst>
                                          <p:attrName>ppt_w</p:attrName>
                                        </p:attrNameLst>
                                      </p:cBhvr>
                                      <p:tavLst>
                                        <p:tav tm="0">
                                          <p:val>
                                            <p:strVal val="4/3*#ppt_w"/>
                                          </p:val>
                                        </p:tav>
                                        <p:tav tm="100000">
                                          <p:val>
                                            <p:strVal val="#ppt_w"/>
                                          </p:val>
                                        </p:tav>
                                      </p:tavLst>
                                    </p:anim>
                                    <p:anim calcmode="lin" valueType="num">
                                      <p:cBhvr>
                                        <p:cTn id="33" dur="3500" fill="hold"/>
                                        <p:tgtEl>
                                          <p:spTgt spid="17"/>
                                        </p:tgtEl>
                                        <p:attrNameLst>
                                          <p:attrName>ppt_h</p:attrName>
                                        </p:attrNameLst>
                                      </p:cBhvr>
                                      <p:tavLst>
                                        <p:tav tm="0">
                                          <p:val>
                                            <p:strVal val="4/3*#ppt_h"/>
                                          </p:val>
                                        </p:tav>
                                        <p:tav tm="100000">
                                          <p:val>
                                            <p:strVal val="#ppt_h"/>
                                          </p:val>
                                        </p:tav>
                                      </p:tavLst>
                                    </p:anim>
                                  </p:childTnLst>
                                </p:cTn>
                              </p:par>
                              <p:par>
                                <p:cTn id="34" presetID="21" presetClass="entr" presetSubtype="8"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heel(8)">
                                      <p:cBhvr>
                                        <p:cTn id="36" dur="3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0" y="16222"/>
            <a:ext cx="9144000" cy="5143500"/>
          </a:xfrm>
          <a:prstGeom prst="rect">
            <a:avLst/>
          </a:prstGeom>
          <a:gradFill flip="none" rotWithShape="1">
            <a:gsLst>
              <a:gs pos="7000">
                <a:srgbClr val="081700"/>
              </a:gs>
              <a:gs pos="50000">
                <a:srgbClr val="103B00">
                  <a:lumMod val="0"/>
                </a:srgbClr>
              </a:gs>
              <a:gs pos="93000">
                <a:srgbClr val="8CFF58">
                  <a:lumMod val="8000"/>
                </a:srgbClr>
              </a:gs>
              <a:gs pos="100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4242"/>
            <a:ext cx="9144000" cy="5143500"/>
          </a:xfrm>
          <a:prstGeom prst="rect">
            <a:avLst/>
          </a:prstGeom>
        </p:spPr>
      </p:pic>
      <p:sp>
        <p:nvSpPr>
          <p:cNvPr id="2" name="1 Luna"/>
          <p:cNvSpPr/>
          <p:nvPr/>
        </p:nvSpPr>
        <p:spPr>
          <a:xfrm>
            <a:off x="26967" y="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829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829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618"/>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618"/>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1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1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522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522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1264"/>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1264"/>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3153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3153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3171924"/>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3171924"/>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315624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315624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3153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315362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313200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313200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314840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314840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31323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31323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208895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208895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210725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210725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209157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209157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208895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208895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206733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206733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208373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208373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2067695"/>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2067695"/>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2294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2294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24776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247760"/>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23208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23208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2294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229463"/>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420783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420783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22424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224242"/>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420819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420819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100883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100883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102713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102713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101145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1011456"/>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100883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1008839"/>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987211"/>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987211"/>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100361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1003617"/>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987575"/>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987575"/>
            <a:ext cx="1369715" cy="911418"/>
          </a:xfrm>
          <a:prstGeom prst="moon">
            <a:avLst>
              <a:gd name="adj" fmla="val 33026"/>
            </a:avLst>
          </a:prstGeom>
          <a:gradFill flip="none" rotWithShape="1">
            <a:gsLst>
              <a:gs pos="11250">
                <a:srgbClr val="FFFF00"/>
              </a:gs>
              <a:gs pos="22000">
                <a:srgbClr val="FE9202"/>
              </a:gs>
              <a:gs pos="54000">
                <a:srgbClr val="66FF33">
                  <a:lumMod val="19000"/>
                  <a:alpha val="69000"/>
                </a:srgbClr>
              </a:gs>
              <a:gs pos="59000">
                <a:schemeClr val="tx1">
                  <a:lumMod val="95000"/>
                </a:schemeClr>
              </a:gs>
              <a:gs pos="65000">
                <a:srgbClr val="8CFF58">
                  <a:lumMod val="19000"/>
                  <a:alpha val="0"/>
                </a:srgbClr>
              </a:gs>
              <a:gs pos="33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a:off x="0" y="0"/>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90966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7"/>
                                        </p:tgtEl>
                                        <p:attrNameLst>
                                          <p:attrName>style.opacity</p:attrName>
                                        </p:attrNameLst>
                                      </p:cBhvr>
                                      <p:to>
                                        <p:strVal val="0"/>
                                      </p:to>
                                    </p:set>
                                    <p:animEffect filter="image" prLst="opacity: 0">
                                      <p:cBhvr rctx="IE">
                                        <p:cTn id="427" dur="indefinite"/>
                                        <p:tgtEl>
                                          <p:spTgt spid="87"/>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88"/>
                                        </p:tgtEl>
                                        <p:attrNameLst>
                                          <p:attrName>style.visibility</p:attrName>
                                        </p:attrNameLst>
                                      </p:cBhvr>
                                      <p:to>
                                        <p:strVal val="visible"/>
                                      </p:to>
                                    </p:set>
                                    <p:anim calcmode="lin" valueType="num">
                                      <p:cBhvr>
                                        <p:cTn id="851" dur="2250" fill="hold"/>
                                        <p:tgtEl>
                                          <p:spTgt spid="88"/>
                                        </p:tgtEl>
                                        <p:attrNameLst>
                                          <p:attrName>ppt_w</p:attrName>
                                        </p:attrNameLst>
                                      </p:cBhvr>
                                      <p:tavLst>
                                        <p:tav tm="0">
                                          <p:val>
                                            <p:strVal val="4/3*#ppt_w"/>
                                          </p:val>
                                        </p:tav>
                                        <p:tav tm="100000">
                                          <p:val>
                                            <p:strVal val="#ppt_w"/>
                                          </p:val>
                                        </p:tav>
                                      </p:tavLst>
                                    </p:anim>
                                    <p:anim calcmode="lin" valueType="num">
                                      <p:cBhvr>
                                        <p:cTn id="852" dur="2250" fill="hold"/>
                                        <p:tgtEl>
                                          <p:spTgt spid="88"/>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88"/>
                                        </p:tgtEl>
                                        <p:attrNameLst>
                                          <p:attrName>style.visibility</p:attrName>
                                        </p:attrNameLst>
                                      </p:cBhvr>
                                      <p:to>
                                        <p:strVal val="visible"/>
                                      </p:to>
                                    </p:set>
                                    <p:animEffect transition="in" filter="barn(outHorizontal)">
                                      <p:cBhvr>
                                        <p:cTn id="855" dur="225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47 Grupo"/>
          <p:cNvGrpSpPr/>
          <p:nvPr/>
        </p:nvGrpSpPr>
        <p:grpSpPr>
          <a:xfrm>
            <a:off x="0" y="0"/>
            <a:ext cx="9144000" cy="5143500"/>
            <a:chOff x="0" y="0"/>
            <a:chExt cx="9144000" cy="5143500"/>
          </a:xfrm>
        </p:grpSpPr>
        <p:sp>
          <p:nvSpPr>
            <p:cNvPr id="50" name="49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9" name="48 Imagen" descr="Diapositiva4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2294"/>
            <a:ext cx="9144000" cy="5141206"/>
          </a:xfrm>
          <a:prstGeom prst="rect">
            <a:avLst/>
          </a:prstGeom>
          <a:noFill/>
          <a:ln>
            <a:noFill/>
          </a:ln>
        </p:spPr>
      </p:pic>
      <p:sp>
        <p:nvSpPr>
          <p:cNvPr id="191" name="190 Elipse"/>
          <p:cNvSpPr/>
          <p:nvPr/>
        </p:nvSpPr>
        <p:spPr>
          <a:xfrm flipH="1">
            <a:off x="8430315" y="192880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flipH="1">
            <a:off x="8430315" y="127061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flipH="1">
            <a:off x="8430315" y="2571821"/>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flipH="1">
            <a:off x="8448156" y="627534"/>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flipH="1">
            <a:off x="8430315" y="3214833"/>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flipH="1">
            <a:off x="7749393" y="228048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flipH="1">
            <a:off x="7749393" y="162229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flipH="1">
            <a:off x="7749393" y="292349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flipH="1">
            <a:off x="7767234" y="979211"/>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flipH="1">
            <a:off x="7749393" y="3566510"/>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flipH="1">
            <a:off x="7086312" y="2571893"/>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flipH="1">
            <a:off x="7086312" y="19137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flipH="1">
            <a:off x="7086312" y="321490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flipH="1">
            <a:off x="7104153" y="127061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flipH="1">
            <a:off x="6423231" y="290857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flipH="1">
            <a:off x="6423231" y="225038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flipH="1">
            <a:off x="6441072" y="16073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flipH="1">
            <a:off x="8435205" y="3854464"/>
            <a:ext cx="695845"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a:off x="5760150" y="255678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a:off x="5777991" y="19137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a:off x="5148064" y="2250315"/>
            <a:ext cx="695845"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18162" y="19410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8162" y="12766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18162" y="259016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0" y="62753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8162" y="3239244"/>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711354" y="2296081"/>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711354" y="1631681"/>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11354" y="2945160"/>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693192" y="982530"/>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11354" y="3594239"/>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386384" y="25902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386384" y="19258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386384" y="323931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1368222" y="12766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2061414" y="293009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2061414" y="226569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043252" y="161654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3186" y="3884909"/>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2736444" y="257498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2718282" y="19258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359560" y="226562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0" y="0"/>
            <a:ext cx="9144000"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38306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203"/>
                                        </p:tgtEl>
                                        <p:attrNameLst>
                                          <p:attrName>style.visibility</p:attrName>
                                        </p:attrNameLst>
                                      </p:cBhvr>
                                      <p:to>
                                        <p:strVal val="visible"/>
                                      </p:to>
                                    </p:set>
                                    <p:anim calcmode="lin" valueType="num">
                                      <p:cBhvr additive="base">
                                        <p:cTn id="7" dur="3250" fill="hold"/>
                                        <p:tgtEl>
                                          <p:spTgt spid="203"/>
                                        </p:tgtEl>
                                        <p:attrNameLst>
                                          <p:attrName>ppt_x</p:attrName>
                                        </p:attrNameLst>
                                      </p:cBhvr>
                                      <p:tavLst>
                                        <p:tav tm="0">
                                          <p:val>
                                            <p:strVal val="0-#ppt_w/2"/>
                                          </p:val>
                                        </p:tav>
                                        <p:tav tm="100000">
                                          <p:val>
                                            <p:strVal val="#ppt_x"/>
                                          </p:val>
                                        </p:tav>
                                      </p:tavLst>
                                    </p:anim>
                                    <p:anim calcmode="lin" valueType="num">
                                      <p:cBhvr additive="base">
                                        <p:cTn id="8" dur="3250" fill="hold"/>
                                        <p:tgtEl>
                                          <p:spTgt spid="20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250" fill="hold"/>
                                        <p:tgtEl>
                                          <p:spTgt spid="203"/>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3250"/>
                                        <p:tgtEl>
                                          <p:spTgt spid="203"/>
                                        </p:tgtEl>
                                        <p:attrNameLst>
                                          <p:attrName>ppt_x</p:attrName>
                                        </p:attrNameLst>
                                      </p:cBhvr>
                                      <p:tavLst>
                                        <p:tav tm="0">
                                          <p:val>
                                            <p:strVal val="ppt_x"/>
                                          </p:val>
                                        </p:tav>
                                        <p:tav tm="100000">
                                          <p:val>
                                            <p:strVal val="1+ppt_w/2"/>
                                          </p:val>
                                        </p:tav>
                                      </p:tavLst>
                                    </p:anim>
                                    <p:anim calcmode="lin" valueType="num">
                                      <p:cBhvr additive="base">
                                        <p:cTn id="13" dur="3250"/>
                                        <p:tgtEl>
                                          <p:spTgt spid="203"/>
                                        </p:tgtEl>
                                        <p:attrNameLst>
                                          <p:attrName>ppt_y</p:attrName>
                                        </p:attrNameLst>
                                      </p:cBhvr>
                                      <p:tavLst>
                                        <p:tav tm="0">
                                          <p:val>
                                            <p:strVal val="ppt_y"/>
                                          </p:val>
                                        </p:tav>
                                        <p:tav tm="100000">
                                          <p:val>
                                            <p:strVal val="ppt_y"/>
                                          </p:val>
                                        </p:tav>
                                      </p:tavLst>
                                    </p:anim>
                                    <p:set>
                                      <p:cBhvr>
                                        <p:cTn id="14" dur="1" fill="hold">
                                          <p:stCondLst>
                                            <p:cond delay="3249"/>
                                          </p:stCondLst>
                                        </p:cTn>
                                        <p:tgtEl>
                                          <p:spTgt spid="203"/>
                                        </p:tgtEl>
                                        <p:attrNameLst>
                                          <p:attrName>style.visibility</p:attrName>
                                        </p:attrNameLst>
                                      </p:cBhvr>
                                      <p:to>
                                        <p:strVal val="hidden"/>
                                      </p:to>
                                    </p:set>
                                  </p:childTnLst>
                                </p:cTn>
                              </p:par>
                              <p:par>
                                <p:cTn id="15" presetID="2" presetClass="entr" presetSubtype="9" fill="hold" grpId="0" nodeType="withEffect">
                                  <p:stCondLst>
                                    <p:cond delay="0"/>
                                  </p:stCondLst>
                                  <p:childTnLst>
                                    <p:set>
                                      <p:cBhvr>
                                        <p:cTn id="16" dur="1" fill="hold">
                                          <p:stCondLst>
                                            <p:cond delay="0"/>
                                          </p:stCondLst>
                                        </p:cTn>
                                        <p:tgtEl>
                                          <p:spTgt spid="205"/>
                                        </p:tgtEl>
                                        <p:attrNameLst>
                                          <p:attrName>style.visibility</p:attrName>
                                        </p:attrNameLst>
                                      </p:cBhvr>
                                      <p:to>
                                        <p:strVal val="visible"/>
                                      </p:to>
                                    </p:set>
                                    <p:anim calcmode="lin" valueType="num">
                                      <p:cBhvr additive="base">
                                        <p:cTn id="17" dur="3300" fill="hold"/>
                                        <p:tgtEl>
                                          <p:spTgt spid="205"/>
                                        </p:tgtEl>
                                        <p:attrNameLst>
                                          <p:attrName>ppt_x</p:attrName>
                                        </p:attrNameLst>
                                      </p:cBhvr>
                                      <p:tavLst>
                                        <p:tav tm="0">
                                          <p:val>
                                            <p:strVal val="0-#ppt_w/2"/>
                                          </p:val>
                                        </p:tav>
                                        <p:tav tm="100000">
                                          <p:val>
                                            <p:strVal val="#ppt_x"/>
                                          </p:val>
                                        </p:tav>
                                      </p:tavLst>
                                    </p:anim>
                                    <p:anim calcmode="lin" valueType="num">
                                      <p:cBhvr additive="base">
                                        <p:cTn id="18" dur="3300" fill="hold"/>
                                        <p:tgtEl>
                                          <p:spTgt spid="20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grpId="1" nodeType="withEffect">
                                  <p:stCondLst>
                                    <p:cond delay="0"/>
                                  </p:stCondLst>
                                  <p:childTnLst>
                                    <p:animRot by="21600000">
                                      <p:cBhvr>
                                        <p:cTn id="20" dur="3300" fill="hold"/>
                                        <p:tgtEl>
                                          <p:spTgt spid="205"/>
                                        </p:tgtEl>
                                        <p:attrNameLst>
                                          <p:attrName>r</p:attrName>
                                        </p:attrNameLst>
                                      </p:cBhvr>
                                    </p:animRot>
                                  </p:childTnLst>
                                </p:cTn>
                              </p:par>
                              <p:par>
                                <p:cTn id="21" presetID="2" presetClass="exit" presetSubtype="2" fill="hold" grpId="2" nodeType="withEffect">
                                  <p:stCondLst>
                                    <p:cond delay="0"/>
                                  </p:stCondLst>
                                  <p:childTnLst>
                                    <p:anim calcmode="lin" valueType="num">
                                      <p:cBhvr additive="base">
                                        <p:cTn id="22" dur="3300"/>
                                        <p:tgtEl>
                                          <p:spTgt spid="205"/>
                                        </p:tgtEl>
                                        <p:attrNameLst>
                                          <p:attrName>ppt_x</p:attrName>
                                        </p:attrNameLst>
                                      </p:cBhvr>
                                      <p:tavLst>
                                        <p:tav tm="0">
                                          <p:val>
                                            <p:strVal val="ppt_x"/>
                                          </p:val>
                                        </p:tav>
                                        <p:tav tm="100000">
                                          <p:val>
                                            <p:strVal val="1+ppt_w/2"/>
                                          </p:val>
                                        </p:tav>
                                      </p:tavLst>
                                    </p:anim>
                                    <p:anim calcmode="lin" valueType="num">
                                      <p:cBhvr additive="base">
                                        <p:cTn id="23" dur="3300"/>
                                        <p:tgtEl>
                                          <p:spTgt spid="205"/>
                                        </p:tgtEl>
                                        <p:attrNameLst>
                                          <p:attrName>ppt_y</p:attrName>
                                        </p:attrNameLst>
                                      </p:cBhvr>
                                      <p:tavLst>
                                        <p:tav tm="0">
                                          <p:val>
                                            <p:strVal val="ppt_y"/>
                                          </p:val>
                                        </p:tav>
                                        <p:tav tm="100000">
                                          <p:val>
                                            <p:strVal val="ppt_y"/>
                                          </p:val>
                                        </p:tav>
                                      </p:tavLst>
                                    </p:anim>
                                    <p:set>
                                      <p:cBhvr>
                                        <p:cTn id="24" dur="1" fill="hold">
                                          <p:stCondLst>
                                            <p:cond delay="3299"/>
                                          </p:stCondLst>
                                        </p:cTn>
                                        <p:tgtEl>
                                          <p:spTgt spid="205"/>
                                        </p:tgtEl>
                                        <p:attrNameLst>
                                          <p:attrName>style.visibility</p:attrName>
                                        </p:attrNameLst>
                                      </p:cBhvr>
                                      <p:to>
                                        <p:strVal val="hidden"/>
                                      </p:to>
                                    </p:set>
                                  </p:childTnLst>
                                </p:cTn>
                              </p:par>
                              <p:par>
                                <p:cTn id="25" presetID="2" presetClass="entr" presetSubtype="9" fill="hold" grpId="0" nodeType="withEffect">
                                  <p:stCondLst>
                                    <p:cond delay="0"/>
                                  </p:stCondLst>
                                  <p:childTnLst>
                                    <p:set>
                                      <p:cBhvr>
                                        <p:cTn id="26" dur="1" fill="hold">
                                          <p:stCondLst>
                                            <p:cond delay="0"/>
                                          </p:stCondLst>
                                        </p:cTn>
                                        <p:tgtEl>
                                          <p:spTgt spid="204"/>
                                        </p:tgtEl>
                                        <p:attrNameLst>
                                          <p:attrName>style.visibility</p:attrName>
                                        </p:attrNameLst>
                                      </p:cBhvr>
                                      <p:to>
                                        <p:strVal val="visible"/>
                                      </p:to>
                                    </p:set>
                                    <p:anim calcmode="lin" valueType="num">
                                      <p:cBhvr additive="base">
                                        <p:cTn id="27" dur="3300" fill="hold"/>
                                        <p:tgtEl>
                                          <p:spTgt spid="204"/>
                                        </p:tgtEl>
                                        <p:attrNameLst>
                                          <p:attrName>ppt_x</p:attrName>
                                        </p:attrNameLst>
                                      </p:cBhvr>
                                      <p:tavLst>
                                        <p:tav tm="0">
                                          <p:val>
                                            <p:strVal val="0-#ppt_w/2"/>
                                          </p:val>
                                        </p:tav>
                                        <p:tav tm="100000">
                                          <p:val>
                                            <p:strVal val="#ppt_x"/>
                                          </p:val>
                                        </p:tav>
                                      </p:tavLst>
                                    </p:anim>
                                    <p:anim calcmode="lin" valueType="num">
                                      <p:cBhvr additive="base">
                                        <p:cTn id="28" dur="3300" fill="hold"/>
                                        <p:tgtEl>
                                          <p:spTgt spid="204"/>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3300" fill="hold"/>
                                        <p:tgtEl>
                                          <p:spTgt spid="204"/>
                                        </p:tgtEl>
                                        <p:attrNameLst>
                                          <p:attrName>r</p:attrName>
                                        </p:attrNameLst>
                                      </p:cBhvr>
                                    </p:animRot>
                                  </p:childTnLst>
                                </p:cTn>
                              </p:par>
                              <p:par>
                                <p:cTn id="31" presetID="2" presetClass="exit" presetSubtype="2" fill="hold" grpId="2" nodeType="withEffect">
                                  <p:stCondLst>
                                    <p:cond delay="0"/>
                                  </p:stCondLst>
                                  <p:childTnLst>
                                    <p:anim calcmode="lin" valueType="num">
                                      <p:cBhvr additive="base">
                                        <p:cTn id="32" dur="3300"/>
                                        <p:tgtEl>
                                          <p:spTgt spid="204"/>
                                        </p:tgtEl>
                                        <p:attrNameLst>
                                          <p:attrName>ppt_x</p:attrName>
                                        </p:attrNameLst>
                                      </p:cBhvr>
                                      <p:tavLst>
                                        <p:tav tm="0">
                                          <p:val>
                                            <p:strVal val="ppt_x"/>
                                          </p:val>
                                        </p:tav>
                                        <p:tav tm="100000">
                                          <p:val>
                                            <p:strVal val="1+ppt_w/2"/>
                                          </p:val>
                                        </p:tav>
                                      </p:tavLst>
                                    </p:anim>
                                    <p:anim calcmode="lin" valueType="num">
                                      <p:cBhvr additive="base">
                                        <p:cTn id="33" dur="3300"/>
                                        <p:tgtEl>
                                          <p:spTgt spid="204"/>
                                        </p:tgtEl>
                                        <p:attrNameLst>
                                          <p:attrName>ppt_y</p:attrName>
                                        </p:attrNameLst>
                                      </p:cBhvr>
                                      <p:tavLst>
                                        <p:tav tm="0">
                                          <p:val>
                                            <p:strVal val="ppt_y"/>
                                          </p:val>
                                        </p:tav>
                                        <p:tav tm="100000">
                                          <p:val>
                                            <p:strVal val="ppt_y"/>
                                          </p:val>
                                        </p:tav>
                                      </p:tavLst>
                                    </p:anim>
                                    <p:set>
                                      <p:cBhvr>
                                        <p:cTn id="34" dur="1" fill="hold">
                                          <p:stCondLst>
                                            <p:cond delay="3299"/>
                                          </p:stCondLst>
                                        </p:cTn>
                                        <p:tgtEl>
                                          <p:spTgt spid="204"/>
                                        </p:tgtEl>
                                        <p:attrNameLst>
                                          <p:attrName>style.visibility</p:attrName>
                                        </p:attrNameLst>
                                      </p:cBhvr>
                                      <p:to>
                                        <p:strVal val="hidden"/>
                                      </p:to>
                                    </p:set>
                                  </p:childTnLst>
                                </p:cTn>
                              </p:par>
                              <p:par>
                                <p:cTn id="35" presetID="2" presetClass="entr" presetSubtype="9" fill="hold" grpId="0" nodeType="withEffect">
                                  <p:stCondLst>
                                    <p:cond delay="0"/>
                                  </p:stCondLst>
                                  <p:childTnLst>
                                    <p:set>
                                      <p:cBhvr>
                                        <p:cTn id="36" dur="1" fill="hold">
                                          <p:stCondLst>
                                            <p:cond delay="0"/>
                                          </p:stCondLst>
                                        </p:cTn>
                                        <p:tgtEl>
                                          <p:spTgt spid="208"/>
                                        </p:tgtEl>
                                        <p:attrNameLst>
                                          <p:attrName>style.visibility</p:attrName>
                                        </p:attrNameLst>
                                      </p:cBhvr>
                                      <p:to>
                                        <p:strVal val="visible"/>
                                      </p:to>
                                    </p:set>
                                    <p:anim calcmode="lin" valueType="num">
                                      <p:cBhvr additive="base">
                                        <p:cTn id="37" dur="3350" fill="hold"/>
                                        <p:tgtEl>
                                          <p:spTgt spid="208"/>
                                        </p:tgtEl>
                                        <p:attrNameLst>
                                          <p:attrName>ppt_x</p:attrName>
                                        </p:attrNameLst>
                                      </p:cBhvr>
                                      <p:tavLst>
                                        <p:tav tm="0">
                                          <p:val>
                                            <p:strVal val="0-#ppt_w/2"/>
                                          </p:val>
                                        </p:tav>
                                        <p:tav tm="100000">
                                          <p:val>
                                            <p:strVal val="#ppt_x"/>
                                          </p:val>
                                        </p:tav>
                                      </p:tavLst>
                                    </p:anim>
                                    <p:anim calcmode="lin" valueType="num">
                                      <p:cBhvr additive="base">
                                        <p:cTn id="38" dur="3350" fill="hold"/>
                                        <p:tgtEl>
                                          <p:spTgt spid="208"/>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350" fill="hold"/>
                                        <p:tgtEl>
                                          <p:spTgt spid="208"/>
                                        </p:tgtEl>
                                        <p:attrNameLst>
                                          <p:attrName>r</p:attrName>
                                        </p:attrNameLst>
                                      </p:cBhvr>
                                    </p:animRot>
                                  </p:childTnLst>
                                </p:cTn>
                              </p:par>
                              <p:par>
                                <p:cTn id="41" presetID="2" presetClass="exit" presetSubtype="2" fill="hold" grpId="2" nodeType="withEffect">
                                  <p:stCondLst>
                                    <p:cond delay="0"/>
                                  </p:stCondLst>
                                  <p:childTnLst>
                                    <p:anim calcmode="lin" valueType="num">
                                      <p:cBhvr additive="base">
                                        <p:cTn id="42" dur="3350"/>
                                        <p:tgtEl>
                                          <p:spTgt spid="208"/>
                                        </p:tgtEl>
                                        <p:attrNameLst>
                                          <p:attrName>ppt_x</p:attrName>
                                        </p:attrNameLst>
                                      </p:cBhvr>
                                      <p:tavLst>
                                        <p:tav tm="0">
                                          <p:val>
                                            <p:strVal val="ppt_x"/>
                                          </p:val>
                                        </p:tav>
                                        <p:tav tm="100000">
                                          <p:val>
                                            <p:strVal val="1+ppt_w/2"/>
                                          </p:val>
                                        </p:tav>
                                      </p:tavLst>
                                    </p:anim>
                                    <p:anim calcmode="lin" valueType="num">
                                      <p:cBhvr additive="base">
                                        <p:cTn id="43" dur="3350"/>
                                        <p:tgtEl>
                                          <p:spTgt spid="208"/>
                                        </p:tgtEl>
                                        <p:attrNameLst>
                                          <p:attrName>ppt_y</p:attrName>
                                        </p:attrNameLst>
                                      </p:cBhvr>
                                      <p:tavLst>
                                        <p:tav tm="0">
                                          <p:val>
                                            <p:strVal val="ppt_y"/>
                                          </p:val>
                                        </p:tav>
                                        <p:tav tm="100000">
                                          <p:val>
                                            <p:strVal val="ppt_y"/>
                                          </p:val>
                                        </p:tav>
                                      </p:tavLst>
                                    </p:anim>
                                    <p:set>
                                      <p:cBhvr>
                                        <p:cTn id="44" dur="1" fill="hold">
                                          <p:stCondLst>
                                            <p:cond delay="3349"/>
                                          </p:stCondLst>
                                        </p:cTn>
                                        <p:tgtEl>
                                          <p:spTgt spid="208"/>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350" fill="hold"/>
                                        <p:tgtEl>
                                          <p:spTgt spid="207"/>
                                        </p:tgtEl>
                                        <p:attrNameLst>
                                          <p:attrName>ppt_x</p:attrName>
                                        </p:attrNameLst>
                                      </p:cBhvr>
                                      <p:tavLst>
                                        <p:tav tm="0">
                                          <p:val>
                                            <p:strVal val="0-#ppt_w/2"/>
                                          </p:val>
                                        </p:tav>
                                        <p:tav tm="100000">
                                          <p:val>
                                            <p:strVal val="#ppt_x"/>
                                          </p:val>
                                        </p:tav>
                                      </p:tavLst>
                                    </p:anim>
                                    <p:anim calcmode="lin" valueType="num">
                                      <p:cBhvr additive="base">
                                        <p:cTn id="48" dur="3350" fill="hold"/>
                                        <p:tgtEl>
                                          <p:spTgt spid="207"/>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grpId="1" nodeType="withEffect">
                                  <p:stCondLst>
                                    <p:cond delay="0"/>
                                  </p:stCondLst>
                                  <p:childTnLst>
                                    <p:animRot by="21600000">
                                      <p:cBhvr>
                                        <p:cTn id="50" dur="3350" fill="hold"/>
                                        <p:tgtEl>
                                          <p:spTgt spid="207"/>
                                        </p:tgtEl>
                                        <p:attrNameLst>
                                          <p:attrName>r</p:attrName>
                                        </p:attrNameLst>
                                      </p:cBhvr>
                                    </p:animRot>
                                  </p:childTnLst>
                                </p:cTn>
                              </p:par>
                              <p:par>
                                <p:cTn id="51" presetID="2" presetClass="exit" presetSubtype="2" fill="hold" grpId="2" nodeType="withEffect">
                                  <p:stCondLst>
                                    <p:cond delay="0"/>
                                  </p:stCondLst>
                                  <p:childTnLst>
                                    <p:anim calcmode="lin" valueType="num">
                                      <p:cBhvr additive="base">
                                        <p:cTn id="52" dur="3350"/>
                                        <p:tgtEl>
                                          <p:spTgt spid="207"/>
                                        </p:tgtEl>
                                        <p:attrNameLst>
                                          <p:attrName>ppt_x</p:attrName>
                                        </p:attrNameLst>
                                      </p:cBhvr>
                                      <p:tavLst>
                                        <p:tav tm="0">
                                          <p:val>
                                            <p:strVal val="ppt_x"/>
                                          </p:val>
                                        </p:tav>
                                        <p:tav tm="100000">
                                          <p:val>
                                            <p:strVal val="1+ppt_w/2"/>
                                          </p:val>
                                        </p:tav>
                                      </p:tavLst>
                                    </p:anim>
                                    <p:anim calcmode="lin" valueType="num">
                                      <p:cBhvr additive="base">
                                        <p:cTn id="53" dur="3350"/>
                                        <p:tgtEl>
                                          <p:spTgt spid="207"/>
                                        </p:tgtEl>
                                        <p:attrNameLst>
                                          <p:attrName>ppt_y</p:attrName>
                                        </p:attrNameLst>
                                      </p:cBhvr>
                                      <p:tavLst>
                                        <p:tav tm="0">
                                          <p:val>
                                            <p:strVal val="ppt_y"/>
                                          </p:val>
                                        </p:tav>
                                        <p:tav tm="100000">
                                          <p:val>
                                            <p:strVal val="ppt_y"/>
                                          </p:val>
                                        </p:tav>
                                      </p:tavLst>
                                    </p:anim>
                                    <p:set>
                                      <p:cBhvr>
                                        <p:cTn id="54" dur="1" fill="hold">
                                          <p:stCondLst>
                                            <p:cond delay="3349"/>
                                          </p:stCondLst>
                                        </p:cTn>
                                        <p:tgtEl>
                                          <p:spTgt spid="207"/>
                                        </p:tgtEl>
                                        <p:attrNameLst>
                                          <p:attrName>style.visibility</p:attrName>
                                        </p:attrNameLst>
                                      </p:cBhvr>
                                      <p:to>
                                        <p:strVal val="hidden"/>
                                      </p:to>
                                    </p:set>
                                  </p:childTnLst>
                                </p:cTn>
                              </p:par>
                              <p:par>
                                <p:cTn id="55" presetID="2" presetClass="entr" presetSubtype="9" fill="hold" grpId="0" nodeType="withEffect">
                                  <p:stCondLst>
                                    <p:cond delay="0"/>
                                  </p:stCondLst>
                                  <p:childTnLst>
                                    <p:set>
                                      <p:cBhvr>
                                        <p:cTn id="56" dur="1" fill="hold">
                                          <p:stCondLst>
                                            <p:cond delay="0"/>
                                          </p:stCondLst>
                                        </p:cTn>
                                        <p:tgtEl>
                                          <p:spTgt spid="206"/>
                                        </p:tgtEl>
                                        <p:attrNameLst>
                                          <p:attrName>style.visibility</p:attrName>
                                        </p:attrNameLst>
                                      </p:cBhvr>
                                      <p:to>
                                        <p:strVal val="visible"/>
                                      </p:to>
                                    </p:set>
                                    <p:anim calcmode="lin" valueType="num">
                                      <p:cBhvr additive="base">
                                        <p:cTn id="57" dur="3350" fill="hold"/>
                                        <p:tgtEl>
                                          <p:spTgt spid="206"/>
                                        </p:tgtEl>
                                        <p:attrNameLst>
                                          <p:attrName>ppt_x</p:attrName>
                                        </p:attrNameLst>
                                      </p:cBhvr>
                                      <p:tavLst>
                                        <p:tav tm="0">
                                          <p:val>
                                            <p:strVal val="0-#ppt_w/2"/>
                                          </p:val>
                                        </p:tav>
                                        <p:tav tm="100000">
                                          <p:val>
                                            <p:strVal val="#ppt_x"/>
                                          </p:val>
                                        </p:tav>
                                      </p:tavLst>
                                    </p:anim>
                                    <p:anim calcmode="lin" valueType="num">
                                      <p:cBhvr additive="base">
                                        <p:cTn id="58" dur="3350" fill="hold"/>
                                        <p:tgtEl>
                                          <p:spTgt spid="206"/>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grpId="1" nodeType="withEffect">
                                  <p:stCondLst>
                                    <p:cond delay="0"/>
                                  </p:stCondLst>
                                  <p:childTnLst>
                                    <p:animRot by="21600000">
                                      <p:cBhvr>
                                        <p:cTn id="60" dur="3350" fill="hold"/>
                                        <p:tgtEl>
                                          <p:spTgt spid="206"/>
                                        </p:tgtEl>
                                        <p:attrNameLst>
                                          <p:attrName>r</p:attrName>
                                        </p:attrNameLst>
                                      </p:cBhvr>
                                    </p:animRot>
                                  </p:childTnLst>
                                </p:cTn>
                              </p:par>
                              <p:par>
                                <p:cTn id="61" presetID="2" presetClass="exit" presetSubtype="2" fill="hold" grpId="2" nodeType="withEffect">
                                  <p:stCondLst>
                                    <p:cond delay="0"/>
                                  </p:stCondLst>
                                  <p:childTnLst>
                                    <p:anim calcmode="lin" valueType="num">
                                      <p:cBhvr additive="base">
                                        <p:cTn id="62" dur="3350"/>
                                        <p:tgtEl>
                                          <p:spTgt spid="206"/>
                                        </p:tgtEl>
                                        <p:attrNameLst>
                                          <p:attrName>ppt_x</p:attrName>
                                        </p:attrNameLst>
                                      </p:cBhvr>
                                      <p:tavLst>
                                        <p:tav tm="0">
                                          <p:val>
                                            <p:strVal val="ppt_x"/>
                                          </p:val>
                                        </p:tav>
                                        <p:tav tm="100000">
                                          <p:val>
                                            <p:strVal val="1+ppt_w/2"/>
                                          </p:val>
                                        </p:tav>
                                      </p:tavLst>
                                    </p:anim>
                                    <p:anim calcmode="lin" valueType="num">
                                      <p:cBhvr additive="base">
                                        <p:cTn id="63" dur="3350"/>
                                        <p:tgtEl>
                                          <p:spTgt spid="206"/>
                                        </p:tgtEl>
                                        <p:attrNameLst>
                                          <p:attrName>ppt_y</p:attrName>
                                        </p:attrNameLst>
                                      </p:cBhvr>
                                      <p:tavLst>
                                        <p:tav tm="0">
                                          <p:val>
                                            <p:strVal val="ppt_y"/>
                                          </p:val>
                                        </p:tav>
                                        <p:tav tm="100000">
                                          <p:val>
                                            <p:strVal val="ppt_y"/>
                                          </p:val>
                                        </p:tav>
                                      </p:tavLst>
                                    </p:anim>
                                    <p:set>
                                      <p:cBhvr>
                                        <p:cTn id="64" dur="1" fill="hold">
                                          <p:stCondLst>
                                            <p:cond delay="3349"/>
                                          </p:stCondLst>
                                        </p:cTn>
                                        <p:tgtEl>
                                          <p:spTgt spid="206"/>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400" fill="hold"/>
                                        <p:tgtEl>
                                          <p:spTgt spid="212"/>
                                        </p:tgtEl>
                                        <p:attrNameLst>
                                          <p:attrName>ppt_x</p:attrName>
                                        </p:attrNameLst>
                                      </p:cBhvr>
                                      <p:tavLst>
                                        <p:tav tm="0">
                                          <p:val>
                                            <p:strVal val="0-#ppt_w/2"/>
                                          </p:val>
                                        </p:tav>
                                        <p:tav tm="100000">
                                          <p:val>
                                            <p:strVal val="#ppt_x"/>
                                          </p:val>
                                        </p:tav>
                                      </p:tavLst>
                                    </p:anim>
                                    <p:anim calcmode="lin" valueType="num">
                                      <p:cBhvr additive="base">
                                        <p:cTn id="68" dur="3400" fill="hold"/>
                                        <p:tgtEl>
                                          <p:spTgt spid="212"/>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400" fill="hold"/>
                                        <p:tgtEl>
                                          <p:spTgt spid="212"/>
                                        </p:tgtEl>
                                        <p:attrNameLst>
                                          <p:attrName>r</p:attrName>
                                        </p:attrNameLst>
                                      </p:cBhvr>
                                    </p:animRot>
                                  </p:childTnLst>
                                </p:cTn>
                              </p:par>
                              <p:par>
                                <p:cTn id="71" presetID="2" presetClass="exit" presetSubtype="2" fill="hold" grpId="2" nodeType="withEffect">
                                  <p:stCondLst>
                                    <p:cond delay="0"/>
                                  </p:stCondLst>
                                  <p:childTnLst>
                                    <p:anim calcmode="lin" valueType="num">
                                      <p:cBhvr additive="base">
                                        <p:cTn id="72" dur="3400"/>
                                        <p:tgtEl>
                                          <p:spTgt spid="212"/>
                                        </p:tgtEl>
                                        <p:attrNameLst>
                                          <p:attrName>ppt_x</p:attrName>
                                        </p:attrNameLst>
                                      </p:cBhvr>
                                      <p:tavLst>
                                        <p:tav tm="0">
                                          <p:val>
                                            <p:strVal val="ppt_x"/>
                                          </p:val>
                                        </p:tav>
                                        <p:tav tm="100000">
                                          <p:val>
                                            <p:strVal val="1+ppt_w/2"/>
                                          </p:val>
                                        </p:tav>
                                      </p:tavLst>
                                    </p:anim>
                                    <p:anim calcmode="lin" valueType="num">
                                      <p:cBhvr additive="base">
                                        <p:cTn id="73" dur="3400"/>
                                        <p:tgtEl>
                                          <p:spTgt spid="212"/>
                                        </p:tgtEl>
                                        <p:attrNameLst>
                                          <p:attrName>ppt_y</p:attrName>
                                        </p:attrNameLst>
                                      </p:cBhvr>
                                      <p:tavLst>
                                        <p:tav tm="0">
                                          <p:val>
                                            <p:strVal val="ppt_y"/>
                                          </p:val>
                                        </p:tav>
                                        <p:tav tm="100000">
                                          <p:val>
                                            <p:strVal val="ppt_y"/>
                                          </p:val>
                                        </p:tav>
                                      </p:tavLst>
                                    </p:anim>
                                    <p:set>
                                      <p:cBhvr>
                                        <p:cTn id="74" dur="1" fill="hold">
                                          <p:stCondLst>
                                            <p:cond delay="3399"/>
                                          </p:stCondLst>
                                        </p:cTn>
                                        <p:tgtEl>
                                          <p:spTgt spid="212"/>
                                        </p:tgtEl>
                                        <p:attrNameLst>
                                          <p:attrName>style.visibility</p:attrName>
                                        </p:attrNameLst>
                                      </p:cBhvr>
                                      <p:to>
                                        <p:strVal val="hidden"/>
                                      </p:to>
                                    </p:set>
                                  </p:childTnLst>
                                </p:cTn>
                              </p:par>
                              <p:par>
                                <p:cTn id="75" presetID="2" presetClass="entr" presetSubtype="9" fill="hold" grpId="0" nodeType="withEffect">
                                  <p:stCondLst>
                                    <p:cond delay="0"/>
                                  </p:stCondLst>
                                  <p:childTnLst>
                                    <p:set>
                                      <p:cBhvr>
                                        <p:cTn id="76" dur="1" fill="hold">
                                          <p:stCondLst>
                                            <p:cond delay="0"/>
                                          </p:stCondLst>
                                        </p:cTn>
                                        <p:tgtEl>
                                          <p:spTgt spid="210"/>
                                        </p:tgtEl>
                                        <p:attrNameLst>
                                          <p:attrName>style.visibility</p:attrName>
                                        </p:attrNameLst>
                                      </p:cBhvr>
                                      <p:to>
                                        <p:strVal val="visible"/>
                                      </p:to>
                                    </p:set>
                                    <p:anim calcmode="lin" valueType="num">
                                      <p:cBhvr additive="base">
                                        <p:cTn id="77" dur="3400" fill="hold"/>
                                        <p:tgtEl>
                                          <p:spTgt spid="210"/>
                                        </p:tgtEl>
                                        <p:attrNameLst>
                                          <p:attrName>ppt_x</p:attrName>
                                        </p:attrNameLst>
                                      </p:cBhvr>
                                      <p:tavLst>
                                        <p:tav tm="0">
                                          <p:val>
                                            <p:strVal val="0-#ppt_w/2"/>
                                          </p:val>
                                        </p:tav>
                                        <p:tav tm="100000">
                                          <p:val>
                                            <p:strVal val="#ppt_x"/>
                                          </p:val>
                                        </p:tav>
                                      </p:tavLst>
                                    </p:anim>
                                    <p:anim calcmode="lin" valueType="num">
                                      <p:cBhvr additive="base">
                                        <p:cTn id="78" dur="3400" fill="hold"/>
                                        <p:tgtEl>
                                          <p:spTgt spid="210"/>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grpId="1" nodeType="withEffect">
                                  <p:stCondLst>
                                    <p:cond delay="0"/>
                                  </p:stCondLst>
                                  <p:childTnLst>
                                    <p:animRot by="21600000">
                                      <p:cBhvr>
                                        <p:cTn id="80" dur="3400" fill="hold"/>
                                        <p:tgtEl>
                                          <p:spTgt spid="210"/>
                                        </p:tgtEl>
                                        <p:attrNameLst>
                                          <p:attrName>r</p:attrName>
                                        </p:attrNameLst>
                                      </p:cBhvr>
                                    </p:animRot>
                                  </p:childTnLst>
                                </p:cTn>
                              </p:par>
                              <p:par>
                                <p:cTn id="81" presetID="2" presetClass="exit" presetSubtype="2" fill="hold" grpId="2" nodeType="withEffect">
                                  <p:stCondLst>
                                    <p:cond delay="0"/>
                                  </p:stCondLst>
                                  <p:childTnLst>
                                    <p:anim calcmode="lin" valueType="num">
                                      <p:cBhvr additive="base">
                                        <p:cTn id="82" dur="3400"/>
                                        <p:tgtEl>
                                          <p:spTgt spid="210"/>
                                        </p:tgtEl>
                                        <p:attrNameLst>
                                          <p:attrName>ppt_x</p:attrName>
                                        </p:attrNameLst>
                                      </p:cBhvr>
                                      <p:tavLst>
                                        <p:tav tm="0">
                                          <p:val>
                                            <p:strVal val="ppt_x"/>
                                          </p:val>
                                        </p:tav>
                                        <p:tav tm="100000">
                                          <p:val>
                                            <p:strVal val="1+ppt_w/2"/>
                                          </p:val>
                                        </p:tav>
                                      </p:tavLst>
                                    </p:anim>
                                    <p:anim calcmode="lin" valueType="num">
                                      <p:cBhvr additive="base">
                                        <p:cTn id="83" dur="3400"/>
                                        <p:tgtEl>
                                          <p:spTgt spid="210"/>
                                        </p:tgtEl>
                                        <p:attrNameLst>
                                          <p:attrName>ppt_y</p:attrName>
                                        </p:attrNameLst>
                                      </p:cBhvr>
                                      <p:tavLst>
                                        <p:tav tm="0">
                                          <p:val>
                                            <p:strVal val="ppt_y"/>
                                          </p:val>
                                        </p:tav>
                                        <p:tav tm="100000">
                                          <p:val>
                                            <p:strVal val="ppt_y"/>
                                          </p:val>
                                        </p:tav>
                                      </p:tavLst>
                                    </p:anim>
                                    <p:set>
                                      <p:cBhvr>
                                        <p:cTn id="84" dur="1" fill="hold">
                                          <p:stCondLst>
                                            <p:cond delay="3399"/>
                                          </p:stCondLst>
                                        </p:cTn>
                                        <p:tgtEl>
                                          <p:spTgt spid="210"/>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09"/>
                                        </p:tgtEl>
                                        <p:attrNameLst>
                                          <p:attrName>style.visibility</p:attrName>
                                        </p:attrNameLst>
                                      </p:cBhvr>
                                      <p:to>
                                        <p:strVal val="visible"/>
                                      </p:to>
                                    </p:set>
                                    <p:anim calcmode="lin" valueType="num">
                                      <p:cBhvr additive="base">
                                        <p:cTn id="87" dur="3400" fill="hold"/>
                                        <p:tgtEl>
                                          <p:spTgt spid="209"/>
                                        </p:tgtEl>
                                        <p:attrNameLst>
                                          <p:attrName>ppt_x</p:attrName>
                                        </p:attrNameLst>
                                      </p:cBhvr>
                                      <p:tavLst>
                                        <p:tav tm="0">
                                          <p:val>
                                            <p:strVal val="0-#ppt_w/2"/>
                                          </p:val>
                                        </p:tav>
                                        <p:tav tm="100000">
                                          <p:val>
                                            <p:strVal val="#ppt_x"/>
                                          </p:val>
                                        </p:tav>
                                      </p:tavLst>
                                    </p:anim>
                                    <p:anim calcmode="lin" valueType="num">
                                      <p:cBhvr additive="base">
                                        <p:cTn id="88" dur="3400" fill="hold"/>
                                        <p:tgtEl>
                                          <p:spTgt spid="20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grpId="1" nodeType="withEffect">
                                  <p:stCondLst>
                                    <p:cond delay="0"/>
                                  </p:stCondLst>
                                  <p:childTnLst>
                                    <p:animRot by="21600000">
                                      <p:cBhvr>
                                        <p:cTn id="90" dur="3400" fill="hold"/>
                                        <p:tgtEl>
                                          <p:spTgt spid="209"/>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400"/>
                                        <p:tgtEl>
                                          <p:spTgt spid="209"/>
                                        </p:tgtEl>
                                        <p:attrNameLst>
                                          <p:attrName>ppt_x</p:attrName>
                                        </p:attrNameLst>
                                      </p:cBhvr>
                                      <p:tavLst>
                                        <p:tav tm="0">
                                          <p:val>
                                            <p:strVal val="ppt_x"/>
                                          </p:val>
                                        </p:tav>
                                        <p:tav tm="100000">
                                          <p:val>
                                            <p:strVal val="1+ppt_w/2"/>
                                          </p:val>
                                        </p:tav>
                                      </p:tavLst>
                                    </p:anim>
                                    <p:anim calcmode="lin" valueType="num">
                                      <p:cBhvr additive="base">
                                        <p:cTn id="93" dur="3400"/>
                                        <p:tgtEl>
                                          <p:spTgt spid="209"/>
                                        </p:tgtEl>
                                        <p:attrNameLst>
                                          <p:attrName>ppt_y</p:attrName>
                                        </p:attrNameLst>
                                      </p:cBhvr>
                                      <p:tavLst>
                                        <p:tav tm="0">
                                          <p:val>
                                            <p:strVal val="ppt_y"/>
                                          </p:val>
                                        </p:tav>
                                        <p:tav tm="100000">
                                          <p:val>
                                            <p:strVal val="ppt_y"/>
                                          </p:val>
                                        </p:tav>
                                      </p:tavLst>
                                    </p:anim>
                                    <p:set>
                                      <p:cBhvr>
                                        <p:cTn id="94" dur="1" fill="hold">
                                          <p:stCondLst>
                                            <p:cond delay="3399"/>
                                          </p:stCondLst>
                                        </p:cTn>
                                        <p:tgtEl>
                                          <p:spTgt spid="209"/>
                                        </p:tgtEl>
                                        <p:attrNameLst>
                                          <p:attrName>style.visibility</p:attrName>
                                        </p:attrNameLst>
                                      </p:cBhvr>
                                      <p:to>
                                        <p:strVal val="hidden"/>
                                      </p:to>
                                    </p:set>
                                  </p:childTnLst>
                                </p:cTn>
                              </p:par>
                              <p:par>
                                <p:cTn id="95" presetID="2" presetClass="entr" presetSubtype="9"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 calcmode="lin" valueType="num">
                                      <p:cBhvr additive="base">
                                        <p:cTn id="97" dur="3400" fill="hold"/>
                                        <p:tgtEl>
                                          <p:spTgt spid="211"/>
                                        </p:tgtEl>
                                        <p:attrNameLst>
                                          <p:attrName>ppt_x</p:attrName>
                                        </p:attrNameLst>
                                      </p:cBhvr>
                                      <p:tavLst>
                                        <p:tav tm="0">
                                          <p:val>
                                            <p:strVal val="0-#ppt_w/2"/>
                                          </p:val>
                                        </p:tav>
                                        <p:tav tm="100000">
                                          <p:val>
                                            <p:strVal val="#ppt_x"/>
                                          </p:val>
                                        </p:tav>
                                      </p:tavLst>
                                    </p:anim>
                                    <p:anim calcmode="lin" valueType="num">
                                      <p:cBhvr additive="base">
                                        <p:cTn id="98" dur="3400" fill="hold"/>
                                        <p:tgtEl>
                                          <p:spTgt spid="2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grpId="1" nodeType="withEffect">
                                  <p:stCondLst>
                                    <p:cond delay="0"/>
                                  </p:stCondLst>
                                  <p:childTnLst>
                                    <p:animRot by="21600000">
                                      <p:cBhvr>
                                        <p:cTn id="100" dur="3400" fill="hold"/>
                                        <p:tgtEl>
                                          <p:spTgt spid="2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400"/>
                                        <p:tgtEl>
                                          <p:spTgt spid="211"/>
                                        </p:tgtEl>
                                        <p:attrNameLst>
                                          <p:attrName>ppt_x</p:attrName>
                                        </p:attrNameLst>
                                      </p:cBhvr>
                                      <p:tavLst>
                                        <p:tav tm="0">
                                          <p:val>
                                            <p:strVal val="ppt_x"/>
                                          </p:val>
                                        </p:tav>
                                        <p:tav tm="100000">
                                          <p:val>
                                            <p:strVal val="1+ppt_w/2"/>
                                          </p:val>
                                        </p:tav>
                                      </p:tavLst>
                                    </p:anim>
                                    <p:anim calcmode="lin" valueType="num">
                                      <p:cBhvr additive="base">
                                        <p:cTn id="103" dur="3400"/>
                                        <p:tgtEl>
                                          <p:spTgt spid="211"/>
                                        </p:tgtEl>
                                        <p:attrNameLst>
                                          <p:attrName>ppt_y</p:attrName>
                                        </p:attrNameLst>
                                      </p:cBhvr>
                                      <p:tavLst>
                                        <p:tav tm="0">
                                          <p:val>
                                            <p:strVal val="ppt_y"/>
                                          </p:val>
                                        </p:tav>
                                        <p:tav tm="100000">
                                          <p:val>
                                            <p:strVal val="ppt_y"/>
                                          </p:val>
                                        </p:tav>
                                      </p:tavLst>
                                    </p:anim>
                                    <p:set>
                                      <p:cBhvr>
                                        <p:cTn id="104" dur="1" fill="hold">
                                          <p:stCondLst>
                                            <p:cond delay="3399"/>
                                          </p:stCondLst>
                                        </p:cTn>
                                        <p:tgtEl>
                                          <p:spTgt spid="211"/>
                                        </p:tgtEl>
                                        <p:attrNameLst>
                                          <p:attrName>style.visibility</p:attrName>
                                        </p:attrNameLst>
                                      </p:cBhvr>
                                      <p:to>
                                        <p:strVal val="hidden"/>
                                      </p:to>
                                    </p:set>
                                  </p:childTnLst>
                                </p:cTn>
                              </p:par>
                              <p:par>
                                <p:cTn id="105" presetID="2" presetClass="entr" presetSubtype="9" fill="hold" grpId="0" nodeType="withEffect">
                                  <p:stCondLst>
                                    <p:cond delay="0"/>
                                  </p:stCondLst>
                                  <p:childTnLst>
                                    <p:set>
                                      <p:cBhvr>
                                        <p:cTn id="106" dur="1" fill="hold">
                                          <p:stCondLst>
                                            <p:cond delay="0"/>
                                          </p:stCondLst>
                                        </p:cTn>
                                        <p:tgtEl>
                                          <p:spTgt spid="216"/>
                                        </p:tgtEl>
                                        <p:attrNameLst>
                                          <p:attrName>style.visibility</p:attrName>
                                        </p:attrNameLst>
                                      </p:cBhvr>
                                      <p:to>
                                        <p:strVal val="visible"/>
                                      </p:to>
                                    </p:set>
                                    <p:anim calcmode="lin" valueType="num">
                                      <p:cBhvr additive="base">
                                        <p:cTn id="107" dur="3450" fill="hold"/>
                                        <p:tgtEl>
                                          <p:spTgt spid="216"/>
                                        </p:tgtEl>
                                        <p:attrNameLst>
                                          <p:attrName>ppt_x</p:attrName>
                                        </p:attrNameLst>
                                      </p:cBhvr>
                                      <p:tavLst>
                                        <p:tav tm="0">
                                          <p:val>
                                            <p:strVal val="0-#ppt_w/2"/>
                                          </p:val>
                                        </p:tav>
                                        <p:tav tm="100000">
                                          <p:val>
                                            <p:strVal val="#ppt_x"/>
                                          </p:val>
                                        </p:tav>
                                      </p:tavLst>
                                    </p:anim>
                                    <p:anim calcmode="lin" valueType="num">
                                      <p:cBhvr additive="base">
                                        <p:cTn id="108" dur="3450" fill="hold"/>
                                        <p:tgtEl>
                                          <p:spTgt spid="216"/>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grpId="1" nodeType="withEffect">
                                  <p:stCondLst>
                                    <p:cond delay="0"/>
                                  </p:stCondLst>
                                  <p:childTnLst>
                                    <p:animRot by="21600000">
                                      <p:cBhvr>
                                        <p:cTn id="110" dur="3450" fill="hold"/>
                                        <p:tgtEl>
                                          <p:spTgt spid="216"/>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450"/>
                                        <p:tgtEl>
                                          <p:spTgt spid="216"/>
                                        </p:tgtEl>
                                        <p:attrNameLst>
                                          <p:attrName>ppt_x</p:attrName>
                                        </p:attrNameLst>
                                      </p:cBhvr>
                                      <p:tavLst>
                                        <p:tav tm="0">
                                          <p:val>
                                            <p:strVal val="ppt_x"/>
                                          </p:val>
                                        </p:tav>
                                        <p:tav tm="100000">
                                          <p:val>
                                            <p:strVal val="1+ppt_w/2"/>
                                          </p:val>
                                        </p:tav>
                                      </p:tavLst>
                                    </p:anim>
                                    <p:anim calcmode="lin" valueType="num">
                                      <p:cBhvr additive="base">
                                        <p:cTn id="113" dur="3450"/>
                                        <p:tgtEl>
                                          <p:spTgt spid="216"/>
                                        </p:tgtEl>
                                        <p:attrNameLst>
                                          <p:attrName>ppt_y</p:attrName>
                                        </p:attrNameLst>
                                      </p:cBhvr>
                                      <p:tavLst>
                                        <p:tav tm="0">
                                          <p:val>
                                            <p:strVal val="ppt_y"/>
                                          </p:val>
                                        </p:tav>
                                        <p:tav tm="100000">
                                          <p:val>
                                            <p:strVal val="ppt_y"/>
                                          </p:val>
                                        </p:tav>
                                      </p:tavLst>
                                    </p:anim>
                                    <p:set>
                                      <p:cBhvr>
                                        <p:cTn id="114" dur="1" fill="hold">
                                          <p:stCondLst>
                                            <p:cond delay="3449"/>
                                          </p:stCondLst>
                                        </p:cTn>
                                        <p:tgtEl>
                                          <p:spTgt spid="216"/>
                                        </p:tgtEl>
                                        <p:attrNameLst>
                                          <p:attrName>style.visibility</p:attrName>
                                        </p:attrNameLst>
                                      </p:cBhvr>
                                      <p:to>
                                        <p:strVal val="hidden"/>
                                      </p:to>
                                    </p:set>
                                  </p:childTnLst>
                                </p:cTn>
                              </p:par>
                              <p:par>
                                <p:cTn id="115" presetID="2" presetClass="entr" presetSubtype="9" fill="hold" grpId="0" nodeType="withEffect">
                                  <p:stCondLst>
                                    <p:cond delay="0"/>
                                  </p:stCondLst>
                                  <p:childTnLst>
                                    <p:set>
                                      <p:cBhvr>
                                        <p:cTn id="116" dur="1" fill="hold">
                                          <p:stCondLst>
                                            <p:cond delay="0"/>
                                          </p:stCondLst>
                                        </p:cTn>
                                        <p:tgtEl>
                                          <p:spTgt spid="214"/>
                                        </p:tgtEl>
                                        <p:attrNameLst>
                                          <p:attrName>style.visibility</p:attrName>
                                        </p:attrNameLst>
                                      </p:cBhvr>
                                      <p:to>
                                        <p:strVal val="visible"/>
                                      </p:to>
                                    </p:set>
                                    <p:anim calcmode="lin" valueType="num">
                                      <p:cBhvr additive="base">
                                        <p:cTn id="117" dur="3450" fill="hold"/>
                                        <p:tgtEl>
                                          <p:spTgt spid="214"/>
                                        </p:tgtEl>
                                        <p:attrNameLst>
                                          <p:attrName>ppt_x</p:attrName>
                                        </p:attrNameLst>
                                      </p:cBhvr>
                                      <p:tavLst>
                                        <p:tav tm="0">
                                          <p:val>
                                            <p:strVal val="0-#ppt_w/2"/>
                                          </p:val>
                                        </p:tav>
                                        <p:tav tm="100000">
                                          <p:val>
                                            <p:strVal val="#ppt_x"/>
                                          </p:val>
                                        </p:tav>
                                      </p:tavLst>
                                    </p:anim>
                                    <p:anim calcmode="lin" valueType="num">
                                      <p:cBhvr additive="base">
                                        <p:cTn id="118" dur="3450" fill="hold"/>
                                        <p:tgtEl>
                                          <p:spTgt spid="214"/>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grpId="1" nodeType="withEffect">
                                  <p:stCondLst>
                                    <p:cond delay="0"/>
                                  </p:stCondLst>
                                  <p:childTnLst>
                                    <p:animRot by="21600000">
                                      <p:cBhvr>
                                        <p:cTn id="120" dur="3450" fill="hold"/>
                                        <p:tgtEl>
                                          <p:spTgt spid="214"/>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450"/>
                                        <p:tgtEl>
                                          <p:spTgt spid="214"/>
                                        </p:tgtEl>
                                        <p:attrNameLst>
                                          <p:attrName>ppt_x</p:attrName>
                                        </p:attrNameLst>
                                      </p:cBhvr>
                                      <p:tavLst>
                                        <p:tav tm="0">
                                          <p:val>
                                            <p:strVal val="ppt_x"/>
                                          </p:val>
                                        </p:tav>
                                        <p:tav tm="100000">
                                          <p:val>
                                            <p:strVal val="1+ppt_w/2"/>
                                          </p:val>
                                        </p:tav>
                                      </p:tavLst>
                                    </p:anim>
                                    <p:anim calcmode="lin" valueType="num">
                                      <p:cBhvr additive="base">
                                        <p:cTn id="123" dur="3450"/>
                                        <p:tgtEl>
                                          <p:spTgt spid="214"/>
                                        </p:tgtEl>
                                        <p:attrNameLst>
                                          <p:attrName>ppt_y</p:attrName>
                                        </p:attrNameLst>
                                      </p:cBhvr>
                                      <p:tavLst>
                                        <p:tav tm="0">
                                          <p:val>
                                            <p:strVal val="ppt_y"/>
                                          </p:val>
                                        </p:tav>
                                        <p:tav tm="100000">
                                          <p:val>
                                            <p:strVal val="ppt_y"/>
                                          </p:val>
                                        </p:tav>
                                      </p:tavLst>
                                    </p:anim>
                                    <p:set>
                                      <p:cBhvr>
                                        <p:cTn id="124" dur="1" fill="hold">
                                          <p:stCondLst>
                                            <p:cond delay="3449"/>
                                          </p:stCondLst>
                                        </p:cTn>
                                        <p:tgtEl>
                                          <p:spTgt spid="214"/>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13"/>
                                        </p:tgtEl>
                                        <p:attrNameLst>
                                          <p:attrName>style.visibility</p:attrName>
                                        </p:attrNameLst>
                                      </p:cBhvr>
                                      <p:to>
                                        <p:strVal val="visible"/>
                                      </p:to>
                                    </p:set>
                                    <p:anim calcmode="lin" valueType="num">
                                      <p:cBhvr additive="base">
                                        <p:cTn id="127" dur="3450" fill="hold"/>
                                        <p:tgtEl>
                                          <p:spTgt spid="213"/>
                                        </p:tgtEl>
                                        <p:attrNameLst>
                                          <p:attrName>ppt_x</p:attrName>
                                        </p:attrNameLst>
                                      </p:cBhvr>
                                      <p:tavLst>
                                        <p:tav tm="0">
                                          <p:val>
                                            <p:strVal val="0-#ppt_w/2"/>
                                          </p:val>
                                        </p:tav>
                                        <p:tav tm="100000">
                                          <p:val>
                                            <p:strVal val="#ppt_x"/>
                                          </p:val>
                                        </p:tav>
                                      </p:tavLst>
                                    </p:anim>
                                    <p:anim calcmode="lin" valueType="num">
                                      <p:cBhvr additive="base">
                                        <p:cTn id="128" dur="3450" fill="hold"/>
                                        <p:tgtEl>
                                          <p:spTgt spid="213"/>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grpId="1" nodeType="withEffect">
                                  <p:stCondLst>
                                    <p:cond delay="0"/>
                                  </p:stCondLst>
                                  <p:childTnLst>
                                    <p:animRot by="21600000">
                                      <p:cBhvr>
                                        <p:cTn id="130" dur="3450" fill="hold"/>
                                        <p:tgtEl>
                                          <p:spTgt spid="213"/>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450"/>
                                        <p:tgtEl>
                                          <p:spTgt spid="213"/>
                                        </p:tgtEl>
                                        <p:attrNameLst>
                                          <p:attrName>ppt_x</p:attrName>
                                        </p:attrNameLst>
                                      </p:cBhvr>
                                      <p:tavLst>
                                        <p:tav tm="0">
                                          <p:val>
                                            <p:strVal val="ppt_x"/>
                                          </p:val>
                                        </p:tav>
                                        <p:tav tm="100000">
                                          <p:val>
                                            <p:strVal val="1+ppt_w/2"/>
                                          </p:val>
                                        </p:tav>
                                      </p:tavLst>
                                    </p:anim>
                                    <p:anim calcmode="lin" valueType="num">
                                      <p:cBhvr additive="base">
                                        <p:cTn id="133" dur="3450"/>
                                        <p:tgtEl>
                                          <p:spTgt spid="213"/>
                                        </p:tgtEl>
                                        <p:attrNameLst>
                                          <p:attrName>ppt_y</p:attrName>
                                        </p:attrNameLst>
                                      </p:cBhvr>
                                      <p:tavLst>
                                        <p:tav tm="0">
                                          <p:val>
                                            <p:strVal val="ppt_y"/>
                                          </p:val>
                                        </p:tav>
                                        <p:tav tm="100000">
                                          <p:val>
                                            <p:strVal val="ppt_y"/>
                                          </p:val>
                                        </p:tav>
                                      </p:tavLst>
                                    </p:anim>
                                    <p:set>
                                      <p:cBhvr>
                                        <p:cTn id="134" dur="1" fill="hold">
                                          <p:stCondLst>
                                            <p:cond delay="3449"/>
                                          </p:stCondLst>
                                        </p:cTn>
                                        <p:tgtEl>
                                          <p:spTgt spid="213"/>
                                        </p:tgtEl>
                                        <p:attrNameLst>
                                          <p:attrName>style.visibility</p:attrName>
                                        </p:attrNameLst>
                                      </p:cBhvr>
                                      <p:to>
                                        <p:strVal val="hidden"/>
                                      </p:to>
                                    </p:set>
                                  </p:childTnLst>
                                </p:cTn>
                              </p:par>
                              <p:par>
                                <p:cTn id="135" presetID="2" presetClass="entr" presetSubtype="9" fill="hold" grpId="0" nodeType="withEffect">
                                  <p:stCondLst>
                                    <p:cond delay="0"/>
                                  </p:stCondLst>
                                  <p:childTnLst>
                                    <p:set>
                                      <p:cBhvr>
                                        <p:cTn id="136" dur="1" fill="hold">
                                          <p:stCondLst>
                                            <p:cond delay="0"/>
                                          </p:stCondLst>
                                        </p:cTn>
                                        <p:tgtEl>
                                          <p:spTgt spid="215"/>
                                        </p:tgtEl>
                                        <p:attrNameLst>
                                          <p:attrName>style.visibility</p:attrName>
                                        </p:attrNameLst>
                                      </p:cBhvr>
                                      <p:to>
                                        <p:strVal val="visible"/>
                                      </p:to>
                                    </p:set>
                                    <p:anim calcmode="lin" valueType="num">
                                      <p:cBhvr additive="base">
                                        <p:cTn id="137" dur="3450" fill="hold"/>
                                        <p:tgtEl>
                                          <p:spTgt spid="215"/>
                                        </p:tgtEl>
                                        <p:attrNameLst>
                                          <p:attrName>ppt_x</p:attrName>
                                        </p:attrNameLst>
                                      </p:cBhvr>
                                      <p:tavLst>
                                        <p:tav tm="0">
                                          <p:val>
                                            <p:strVal val="0-#ppt_w/2"/>
                                          </p:val>
                                        </p:tav>
                                        <p:tav tm="100000">
                                          <p:val>
                                            <p:strVal val="#ppt_x"/>
                                          </p:val>
                                        </p:tav>
                                      </p:tavLst>
                                    </p:anim>
                                    <p:anim calcmode="lin" valueType="num">
                                      <p:cBhvr additive="base">
                                        <p:cTn id="138" dur="3450" fill="hold"/>
                                        <p:tgtEl>
                                          <p:spTgt spid="215"/>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grpId="1" nodeType="withEffect">
                                  <p:stCondLst>
                                    <p:cond delay="0"/>
                                  </p:stCondLst>
                                  <p:childTnLst>
                                    <p:animRot by="21600000">
                                      <p:cBhvr>
                                        <p:cTn id="140" dur="3450" fill="hold"/>
                                        <p:tgtEl>
                                          <p:spTgt spid="2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450"/>
                                        <p:tgtEl>
                                          <p:spTgt spid="215"/>
                                        </p:tgtEl>
                                        <p:attrNameLst>
                                          <p:attrName>ppt_x</p:attrName>
                                        </p:attrNameLst>
                                      </p:cBhvr>
                                      <p:tavLst>
                                        <p:tav tm="0">
                                          <p:val>
                                            <p:strVal val="ppt_x"/>
                                          </p:val>
                                        </p:tav>
                                        <p:tav tm="100000">
                                          <p:val>
                                            <p:strVal val="1+ppt_w/2"/>
                                          </p:val>
                                        </p:tav>
                                      </p:tavLst>
                                    </p:anim>
                                    <p:anim calcmode="lin" valueType="num">
                                      <p:cBhvr additive="base">
                                        <p:cTn id="143" dur="3450"/>
                                        <p:tgtEl>
                                          <p:spTgt spid="215"/>
                                        </p:tgtEl>
                                        <p:attrNameLst>
                                          <p:attrName>ppt_y</p:attrName>
                                        </p:attrNameLst>
                                      </p:cBhvr>
                                      <p:tavLst>
                                        <p:tav tm="0">
                                          <p:val>
                                            <p:strVal val="ppt_y"/>
                                          </p:val>
                                        </p:tav>
                                        <p:tav tm="100000">
                                          <p:val>
                                            <p:strVal val="ppt_y"/>
                                          </p:val>
                                        </p:tav>
                                      </p:tavLst>
                                    </p:anim>
                                    <p:set>
                                      <p:cBhvr>
                                        <p:cTn id="144" dur="1" fill="hold">
                                          <p:stCondLst>
                                            <p:cond delay="3449"/>
                                          </p:stCondLst>
                                        </p:cTn>
                                        <p:tgtEl>
                                          <p:spTgt spid="215"/>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217"/>
                                        </p:tgtEl>
                                        <p:attrNameLst>
                                          <p:attrName>style.visibility</p:attrName>
                                        </p:attrNameLst>
                                      </p:cBhvr>
                                      <p:to>
                                        <p:strVal val="visible"/>
                                      </p:to>
                                    </p:set>
                                    <p:anim calcmode="lin" valueType="num">
                                      <p:cBhvr additive="base">
                                        <p:cTn id="147" dur="3450" fill="hold"/>
                                        <p:tgtEl>
                                          <p:spTgt spid="217"/>
                                        </p:tgtEl>
                                        <p:attrNameLst>
                                          <p:attrName>ppt_x</p:attrName>
                                        </p:attrNameLst>
                                      </p:cBhvr>
                                      <p:tavLst>
                                        <p:tav tm="0">
                                          <p:val>
                                            <p:strVal val="0-#ppt_w/2"/>
                                          </p:val>
                                        </p:tav>
                                        <p:tav tm="100000">
                                          <p:val>
                                            <p:strVal val="#ppt_x"/>
                                          </p:val>
                                        </p:tav>
                                      </p:tavLst>
                                    </p:anim>
                                    <p:anim calcmode="lin" valueType="num">
                                      <p:cBhvr additive="base">
                                        <p:cTn id="148" dur="3450" fill="hold"/>
                                        <p:tgtEl>
                                          <p:spTgt spid="217"/>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450" fill="hold"/>
                                        <p:tgtEl>
                                          <p:spTgt spid="217"/>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450"/>
                                        <p:tgtEl>
                                          <p:spTgt spid="217"/>
                                        </p:tgtEl>
                                        <p:attrNameLst>
                                          <p:attrName>ppt_x</p:attrName>
                                        </p:attrNameLst>
                                      </p:cBhvr>
                                      <p:tavLst>
                                        <p:tav tm="0">
                                          <p:val>
                                            <p:strVal val="ppt_x"/>
                                          </p:val>
                                        </p:tav>
                                        <p:tav tm="100000">
                                          <p:val>
                                            <p:strVal val="1+ppt_w/2"/>
                                          </p:val>
                                        </p:tav>
                                      </p:tavLst>
                                    </p:anim>
                                    <p:anim calcmode="lin" valueType="num">
                                      <p:cBhvr additive="base">
                                        <p:cTn id="153" dur="3450"/>
                                        <p:tgtEl>
                                          <p:spTgt spid="217"/>
                                        </p:tgtEl>
                                        <p:attrNameLst>
                                          <p:attrName>ppt_y</p:attrName>
                                        </p:attrNameLst>
                                      </p:cBhvr>
                                      <p:tavLst>
                                        <p:tav tm="0">
                                          <p:val>
                                            <p:strVal val="ppt_y"/>
                                          </p:val>
                                        </p:tav>
                                        <p:tav tm="100000">
                                          <p:val>
                                            <p:strVal val="ppt_y"/>
                                          </p:val>
                                        </p:tav>
                                      </p:tavLst>
                                    </p:anim>
                                    <p:set>
                                      <p:cBhvr>
                                        <p:cTn id="154" dur="1" fill="hold">
                                          <p:stCondLst>
                                            <p:cond delay="3449"/>
                                          </p:stCondLst>
                                        </p:cTn>
                                        <p:tgtEl>
                                          <p:spTgt spid="217"/>
                                        </p:tgtEl>
                                        <p:attrNameLst>
                                          <p:attrName>style.visibility</p:attrName>
                                        </p:attrNameLst>
                                      </p:cBhvr>
                                      <p:to>
                                        <p:strVal val="hidden"/>
                                      </p:to>
                                    </p:set>
                                  </p:childTnLst>
                                </p:cTn>
                              </p:par>
                              <p:par>
                                <p:cTn id="155" presetID="2" presetClass="entr" presetSubtype="9" fill="hold" grpId="0" nodeType="withEffect">
                                  <p:stCondLst>
                                    <p:cond delay="0"/>
                                  </p:stCondLst>
                                  <p:childTnLst>
                                    <p:set>
                                      <p:cBhvr>
                                        <p:cTn id="156" dur="1" fill="hold">
                                          <p:stCondLst>
                                            <p:cond delay="0"/>
                                          </p:stCondLst>
                                        </p:cTn>
                                        <p:tgtEl>
                                          <p:spTgt spid="221"/>
                                        </p:tgtEl>
                                        <p:attrNameLst>
                                          <p:attrName>style.visibility</p:attrName>
                                        </p:attrNameLst>
                                      </p:cBhvr>
                                      <p:to>
                                        <p:strVal val="visible"/>
                                      </p:to>
                                    </p:set>
                                    <p:anim calcmode="lin" valueType="num">
                                      <p:cBhvr additive="base">
                                        <p:cTn id="157" dur="3500" fill="hold"/>
                                        <p:tgtEl>
                                          <p:spTgt spid="221"/>
                                        </p:tgtEl>
                                        <p:attrNameLst>
                                          <p:attrName>ppt_x</p:attrName>
                                        </p:attrNameLst>
                                      </p:cBhvr>
                                      <p:tavLst>
                                        <p:tav tm="0">
                                          <p:val>
                                            <p:strVal val="0-#ppt_w/2"/>
                                          </p:val>
                                        </p:tav>
                                        <p:tav tm="100000">
                                          <p:val>
                                            <p:strVal val="#ppt_x"/>
                                          </p:val>
                                        </p:tav>
                                      </p:tavLst>
                                    </p:anim>
                                    <p:anim calcmode="lin" valueType="num">
                                      <p:cBhvr additive="base">
                                        <p:cTn id="158" dur="3500" fill="hold"/>
                                        <p:tgtEl>
                                          <p:spTgt spid="221"/>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221"/>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500"/>
                                        <p:tgtEl>
                                          <p:spTgt spid="221"/>
                                        </p:tgtEl>
                                        <p:attrNameLst>
                                          <p:attrName>ppt_x</p:attrName>
                                        </p:attrNameLst>
                                      </p:cBhvr>
                                      <p:tavLst>
                                        <p:tav tm="0">
                                          <p:val>
                                            <p:strVal val="ppt_x"/>
                                          </p:val>
                                        </p:tav>
                                        <p:tav tm="100000">
                                          <p:val>
                                            <p:strVal val="1+ppt_w/2"/>
                                          </p:val>
                                        </p:tav>
                                      </p:tavLst>
                                    </p:anim>
                                    <p:anim calcmode="lin" valueType="num">
                                      <p:cBhvr additive="base">
                                        <p:cTn id="163" dur="3500"/>
                                        <p:tgtEl>
                                          <p:spTgt spid="221"/>
                                        </p:tgtEl>
                                        <p:attrNameLst>
                                          <p:attrName>ppt_y</p:attrName>
                                        </p:attrNameLst>
                                      </p:cBhvr>
                                      <p:tavLst>
                                        <p:tav tm="0">
                                          <p:val>
                                            <p:strVal val="ppt_y"/>
                                          </p:val>
                                        </p:tav>
                                        <p:tav tm="100000">
                                          <p:val>
                                            <p:strVal val="ppt_y"/>
                                          </p:val>
                                        </p:tav>
                                      </p:tavLst>
                                    </p:anim>
                                    <p:set>
                                      <p:cBhvr>
                                        <p:cTn id="164" dur="1" fill="hold">
                                          <p:stCondLst>
                                            <p:cond delay="3499"/>
                                          </p:stCondLst>
                                        </p:cTn>
                                        <p:tgtEl>
                                          <p:spTgt spid="221"/>
                                        </p:tgtEl>
                                        <p:attrNameLst>
                                          <p:attrName>style.visibility</p:attrName>
                                        </p:attrNameLst>
                                      </p:cBhvr>
                                      <p:to>
                                        <p:strVal val="hidden"/>
                                      </p:to>
                                    </p:set>
                                  </p:childTnLst>
                                </p:cTn>
                              </p:par>
                              <p:par>
                                <p:cTn id="165" presetID="2" presetClass="entr" presetSubtype="9" fill="hold" grpId="0" nodeType="withEffect">
                                  <p:stCondLst>
                                    <p:cond delay="0"/>
                                  </p:stCondLst>
                                  <p:childTnLst>
                                    <p:set>
                                      <p:cBhvr>
                                        <p:cTn id="166" dur="1" fill="hold">
                                          <p:stCondLst>
                                            <p:cond delay="0"/>
                                          </p:stCondLst>
                                        </p:cTn>
                                        <p:tgtEl>
                                          <p:spTgt spid="219"/>
                                        </p:tgtEl>
                                        <p:attrNameLst>
                                          <p:attrName>style.visibility</p:attrName>
                                        </p:attrNameLst>
                                      </p:cBhvr>
                                      <p:to>
                                        <p:strVal val="visible"/>
                                      </p:to>
                                    </p:set>
                                    <p:anim calcmode="lin" valueType="num">
                                      <p:cBhvr additive="base">
                                        <p:cTn id="167" dur="3500" fill="hold"/>
                                        <p:tgtEl>
                                          <p:spTgt spid="219"/>
                                        </p:tgtEl>
                                        <p:attrNameLst>
                                          <p:attrName>ppt_x</p:attrName>
                                        </p:attrNameLst>
                                      </p:cBhvr>
                                      <p:tavLst>
                                        <p:tav tm="0">
                                          <p:val>
                                            <p:strVal val="0-#ppt_w/2"/>
                                          </p:val>
                                        </p:tav>
                                        <p:tav tm="100000">
                                          <p:val>
                                            <p:strVal val="#ppt_x"/>
                                          </p:val>
                                        </p:tav>
                                      </p:tavLst>
                                    </p:anim>
                                    <p:anim calcmode="lin" valueType="num">
                                      <p:cBhvr additive="base">
                                        <p:cTn id="168" dur="3500" fill="hold"/>
                                        <p:tgtEl>
                                          <p:spTgt spid="219"/>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19"/>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500"/>
                                        <p:tgtEl>
                                          <p:spTgt spid="219"/>
                                        </p:tgtEl>
                                        <p:attrNameLst>
                                          <p:attrName>ppt_x</p:attrName>
                                        </p:attrNameLst>
                                      </p:cBhvr>
                                      <p:tavLst>
                                        <p:tav tm="0">
                                          <p:val>
                                            <p:strVal val="ppt_x"/>
                                          </p:val>
                                        </p:tav>
                                        <p:tav tm="100000">
                                          <p:val>
                                            <p:strVal val="1+ppt_w/2"/>
                                          </p:val>
                                        </p:tav>
                                      </p:tavLst>
                                    </p:anim>
                                    <p:anim calcmode="lin" valueType="num">
                                      <p:cBhvr additive="base">
                                        <p:cTn id="173" dur="3500"/>
                                        <p:tgtEl>
                                          <p:spTgt spid="219"/>
                                        </p:tgtEl>
                                        <p:attrNameLst>
                                          <p:attrName>ppt_y</p:attrName>
                                        </p:attrNameLst>
                                      </p:cBhvr>
                                      <p:tavLst>
                                        <p:tav tm="0">
                                          <p:val>
                                            <p:strVal val="ppt_y"/>
                                          </p:val>
                                        </p:tav>
                                        <p:tav tm="100000">
                                          <p:val>
                                            <p:strVal val="ppt_y"/>
                                          </p:val>
                                        </p:tav>
                                      </p:tavLst>
                                    </p:anim>
                                    <p:set>
                                      <p:cBhvr>
                                        <p:cTn id="174" dur="1" fill="hold">
                                          <p:stCondLst>
                                            <p:cond delay="3499"/>
                                          </p:stCondLst>
                                        </p:cTn>
                                        <p:tgtEl>
                                          <p:spTgt spid="219"/>
                                        </p:tgtEl>
                                        <p:attrNameLst>
                                          <p:attrName>style.visibility</p:attrName>
                                        </p:attrNameLst>
                                      </p:cBhvr>
                                      <p:to>
                                        <p:strVal val="hidden"/>
                                      </p:to>
                                    </p:set>
                                  </p:childTnLst>
                                </p:cTn>
                              </p:par>
                              <p:par>
                                <p:cTn id="175" presetID="2" presetClass="entr" presetSubtype="9" fill="hold" grpId="0" nodeType="withEffect">
                                  <p:stCondLst>
                                    <p:cond delay="0"/>
                                  </p:stCondLst>
                                  <p:childTnLst>
                                    <p:set>
                                      <p:cBhvr>
                                        <p:cTn id="176" dur="1" fill="hold">
                                          <p:stCondLst>
                                            <p:cond delay="0"/>
                                          </p:stCondLst>
                                        </p:cTn>
                                        <p:tgtEl>
                                          <p:spTgt spid="218"/>
                                        </p:tgtEl>
                                        <p:attrNameLst>
                                          <p:attrName>style.visibility</p:attrName>
                                        </p:attrNameLst>
                                      </p:cBhvr>
                                      <p:to>
                                        <p:strVal val="visible"/>
                                      </p:to>
                                    </p:set>
                                    <p:anim calcmode="lin" valueType="num">
                                      <p:cBhvr additive="base">
                                        <p:cTn id="177" dur="3500" fill="hold"/>
                                        <p:tgtEl>
                                          <p:spTgt spid="218"/>
                                        </p:tgtEl>
                                        <p:attrNameLst>
                                          <p:attrName>ppt_x</p:attrName>
                                        </p:attrNameLst>
                                      </p:cBhvr>
                                      <p:tavLst>
                                        <p:tav tm="0">
                                          <p:val>
                                            <p:strVal val="0-#ppt_w/2"/>
                                          </p:val>
                                        </p:tav>
                                        <p:tav tm="100000">
                                          <p:val>
                                            <p:strVal val="#ppt_x"/>
                                          </p:val>
                                        </p:tav>
                                      </p:tavLst>
                                    </p:anim>
                                    <p:anim calcmode="lin" valueType="num">
                                      <p:cBhvr additive="base">
                                        <p:cTn id="178" dur="3500" fill="hold"/>
                                        <p:tgtEl>
                                          <p:spTgt spid="218"/>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8"/>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500"/>
                                        <p:tgtEl>
                                          <p:spTgt spid="218"/>
                                        </p:tgtEl>
                                        <p:attrNameLst>
                                          <p:attrName>ppt_x</p:attrName>
                                        </p:attrNameLst>
                                      </p:cBhvr>
                                      <p:tavLst>
                                        <p:tav tm="0">
                                          <p:val>
                                            <p:strVal val="ppt_x"/>
                                          </p:val>
                                        </p:tav>
                                        <p:tav tm="100000">
                                          <p:val>
                                            <p:strVal val="1+ppt_w/2"/>
                                          </p:val>
                                        </p:tav>
                                      </p:tavLst>
                                    </p:anim>
                                    <p:anim calcmode="lin" valueType="num">
                                      <p:cBhvr additive="base">
                                        <p:cTn id="183" dur="3500"/>
                                        <p:tgtEl>
                                          <p:spTgt spid="218"/>
                                        </p:tgtEl>
                                        <p:attrNameLst>
                                          <p:attrName>ppt_y</p:attrName>
                                        </p:attrNameLst>
                                      </p:cBhvr>
                                      <p:tavLst>
                                        <p:tav tm="0">
                                          <p:val>
                                            <p:strVal val="ppt_y"/>
                                          </p:val>
                                        </p:tav>
                                        <p:tav tm="100000">
                                          <p:val>
                                            <p:strVal val="ppt_y"/>
                                          </p:val>
                                        </p:tav>
                                      </p:tavLst>
                                    </p:anim>
                                    <p:set>
                                      <p:cBhvr>
                                        <p:cTn id="184" dur="1" fill="hold">
                                          <p:stCondLst>
                                            <p:cond delay="3499"/>
                                          </p:stCondLst>
                                        </p:cTn>
                                        <p:tgtEl>
                                          <p:spTgt spid="218"/>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220"/>
                                        </p:tgtEl>
                                        <p:attrNameLst>
                                          <p:attrName>style.visibility</p:attrName>
                                        </p:attrNameLst>
                                      </p:cBhvr>
                                      <p:to>
                                        <p:strVal val="visible"/>
                                      </p:to>
                                    </p:set>
                                    <p:anim calcmode="lin" valueType="num">
                                      <p:cBhvr additive="base">
                                        <p:cTn id="187" dur="3500" fill="hold"/>
                                        <p:tgtEl>
                                          <p:spTgt spid="220"/>
                                        </p:tgtEl>
                                        <p:attrNameLst>
                                          <p:attrName>ppt_x</p:attrName>
                                        </p:attrNameLst>
                                      </p:cBhvr>
                                      <p:tavLst>
                                        <p:tav tm="0">
                                          <p:val>
                                            <p:strVal val="0-#ppt_w/2"/>
                                          </p:val>
                                        </p:tav>
                                        <p:tav tm="100000">
                                          <p:val>
                                            <p:strVal val="#ppt_x"/>
                                          </p:val>
                                        </p:tav>
                                      </p:tavLst>
                                    </p:anim>
                                    <p:anim calcmode="lin" valueType="num">
                                      <p:cBhvr additive="base">
                                        <p:cTn id="188" dur="3500" fill="hold"/>
                                        <p:tgtEl>
                                          <p:spTgt spid="220"/>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500"/>
                                        <p:tgtEl>
                                          <p:spTgt spid="220"/>
                                        </p:tgtEl>
                                        <p:attrNameLst>
                                          <p:attrName>ppt_x</p:attrName>
                                        </p:attrNameLst>
                                      </p:cBhvr>
                                      <p:tavLst>
                                        <p:tav tm="0">
                                          <p:val>
                                            <p:strVal val="ppt_x"/>
                                          </p:val>
                                        </p:tav>
                                        <p:tav tm="100000">
                                          <p:val>
                                            <p:strVal val="1+ppt_w/2"/>
                                          </p:val>
                                        </p:tav>
                                      </p:tavLst>
                                    </p:anim>
                                    <p:anim calcmode="lin" valueType="num">
                                      <p:cBhvr additive="base">
                                        <p:cTn id="193" dur="3500"/>
                                        <p:tgtEl>
                                          <p:spTgt spid="220"/>
                                        </p:tgtEl>
                                        <p:attrNameLst>
                                          <p:attrName>ppt_y</p:attrName>
                                        </p:attrNameLst>
                                      </p:cBhvr>
                                      <p:tavLst>
                                        <p:tav tm="0">
                                          <p:val>
                                            <p:strVal val="ppt_y"/>
                                          </p:val>
                                        </p:tav>
                                        <p:tav tm="100000">
                                          <p:val>
                                            <p:strVal val="ppt_y"/>
                                          </p:val>
                                        </p:tav>
                                      </p:tavLst>
                                    </p:anim>
                                    <p:set>
                                      <p:cBhvr>
                                        <p:cTn id="194" dur="1" fill="hold">
                                          <p:stCondLst>
                                            <p:cond delay="3499"/>
                                          </p:stCondLst>
                                        </p:cTn>
                                        <p:tgtEl>
                                          <p:spTgt spid="220"/>
                                        </p:tgtEl>
                                        <p:attrNameLst>
                                          <p:attrName>style.visibility</p:attrName>
                                        </p:attrNameLst>
                                      </p:cBhvr>
                                      <p:to>
                                        <p:strVal val="hidden"/>
                                      </p:to>
                                    </p:set>
                                  </p:childTnLst>
                                </p:cTn>
                              </p:par>
                              <p:par>
                                <p:cTn id="195" presetID="2" presetClass="entr" presetSubtype="9" fill="hold" grpId="0" nodeType="withEffect">
                                  <p:stCondLst>
                                    <p:cond delay="0"/>
                                  </p:stCondLst>
                                  <p:childTnLst>
                                    <p:set>
                                      <p:cBhvr>
                                        <p:cTn id="196" dur="1" fill="hold">
                                          <p:stCondLst>
                                            <p:cond delay="0"/>
                                          </p:stCondLst>
                                        </p:cTn>
                                        <p:tgtEl>
                                          <p:spTgt spid="222"/>
                                        </p:tgtEl>
                                        <p:attrNameLst>
                                          <p:attrName>style.visibility</p:attrName>
                                        </p:attrNameLst>
                                      </p:cBhvr>
                                      <p:to>
                                        <p:strVal val="visible"/>
                                      </p:to>
                                    </p:set>
                                    <p:anim calcmode="lin" valueType="num">
                                      <p:cBhvr additive="base">
                                        <p:cTn id="197" dur="3500" fill="hold"/>
                                        <p:tgtEl>
                                          <p:spTgt spid="222"/>
                                        </p:tgtEl>
                                        <p:attrNameLst>
                                          <p:attrName>ppt_x</p:attrName>
                                        </p:attrNameLst>
                                      </p:cBhvr>
                                      <p:tavLst>
                                        <p:tav tm="0">
                                          <p:val>
                                            <p:strVal val="0-#ppt_w/2"/>
                                          </p:val>
                                        </p:tav>
                                        <p:tav tm="100000">
                                          <p:val>
                                            <p:strVal val="#ppt_x"/>
                                          </p:val>
                                        </p:tav>
                                      </p:tavLst>
                                    </p:anim>
                                    <p:anim calcmode="lin" valueType="num">
                                      <p:cBhvr additive="base">
                                        <p:cTn id="198" dur="3500" fill="hold"/>
                                        <p:tgtEl>
                                          <p:spTgt spid="222"/>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2"/>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500"/>
                                        <p:tgtEl>
                                          <p:spTgt spid="222"/>
                                        </p:tgtEl>
                                        <p:attrNameLst>
                                          <p:attrName>ppt_x</p:attrName>
                                        </p:attrNameLst>
                                      </p:cBhvr>
                                      <p:tavLst>
                                        <p:tav tm="0">
                                          <p:val>
                                            <p:strVal val="ppt_x"/>
                                          </p:val>
                                        </p:tav>
                                        <p:tav tm="100000">
                                          <p:val>
                                            <p:strVal val="1+ppt_w/2"/>
                                          </p:val>
                                        </p:tav>
                                      </p:tavLst>
                                    </p:anim>
                                    <p:anim calcmode="lin" valueType="num">
                                      <p:cBhvr additive="base">
                                        <p:cTn id="203" dur="3500"/>
                                        <p:tgtEl>
                                          <p:spTgt spid="222"/>
                                        </p:tgtEl>
                                        <p:attrNameLst>
                                          <p:attrName>ppt_y</p:attrName>
                                        </p:attrNameLst>
                                      </p:cBhvr>
                                      <p:tavLst>
                                        <p:tav tm="0">
                                          <p:val>
                                            <p:strVal val="ppt_y"/>
                                          </p:val>
                                        </p:tav>
                                        <p:tav tm="100000">
                                          <p:val>
                                            <p:strVal val="ppt_y"/>
                                          </p:val>
                                        </p:tav>
                                      </p:tavLst>
                                    </p:anim>
                                    <p:set>
                                      <p:cBhvr>
                                        <p:cTn id="204" dur="1" fill="hold">
                                          <p:stCondLst>
                                            <p:cond delay="3499"/>
                                          </p:stCondLst>
                                        </p:cTn>
                                        <p:tgtEl>
                                          <p:spTgt spid="222"/>
                                        </p:tgtEl>
                                        <p:attrNameLst>
                                          <p:attrName>style.visibility</p:attrName>
                                        </p:attrNameLst>
                                      </p:cBhvr>
                                      <p:to>
                                        <p:strVal val="hidden"/>
                                      </p:to>
                                    </p:set>
                                  </p:childTnLst>
                                </p:cTn>
                              </p:par>
                              <p:par>
                                <p:cTn id="205" presetID="2" presetClass="entr" presetSubtype="9" fill="hold" grpId="0" nodeType="withEffect">
                                  <p:stCondLst>
                                    <p:cond delay="0"/>
                                  </p:stCondLst>
                                  <p:childTnLst>
                                    <p:set>
                                      <p:cBhvr>
                                        <p:cTn id="206" dur="1" fill="hold">
                                          <p:stCondLst>
                                            <p:cond delay="0"/>
                                          </p:stCondLst>
                                        </p:cTn>
                                        <p:tgtEl>
                                          <p:spTgt spid="201"/>
                                        </p:tgtEl>
                                        <p:attrNameLst>
                                          <p:attrName>style.visibility</p:attrName>
                                        </p:attrNameLst>
                                      </p:cBhvr>
                                      <p:to>
                                        <p:strVal val="visible"/>
                                      </p:to>
                                    </p:set>
                                    <p:anim calcmode="lin" valueType="num">
                                      <p:cBhvr additive="base">
                                        <p:cTn id="207" dur="3500" fill="hold"/>
                                        <p:tgtEl>
                                          <p:spTgt spid="201"/>
                                        </p:tgtEl>
                                        <p:attrNameLst>
                                          <p:attrName>ppt_x</p:attrName>
                                        </p:attrNameLst>
                                      </p:cBhvr>
                                      <p:tavLst>
                                        <p:tav tm="0">
                                          <p:val>
                                            <p:strVal val="0-#ppt_w/2"/>
                                          </p:val>
                                        </p:tav>
                                        <p:tav tm="100000">
                                          <p:val>
                                            <p:strVal val="#ppt_x"/>
                                          </p:val>
                                        </p:tav>
                                      </p:tavLst>
                                    </p:anim>
                                    <p:anim calcmode="lin" valueType="num">
                                      <p:cBhvr additive="base">
                                        <p:cTn id="208" dur="3500" fill="hold"/>
                                        <p:tgtEl>
                                          <p:spTgt spid="201"/>
                                        </p:tgtEl>
                                        <p:attrNameLst>
                                          <p:attrName>ppt_y</p:attrName>
                                        </p:attrNameLst>
                                      </p:cBhvr>
                                      <p:tavLst>
                                        <p:tav tm="0">
                                          <p:val>
                                            <p:strVal val="0-#ppt_h/2"/>
                                          </p:val>
                                        </p:tav>
                                        <p:tav tm="100000">
                                          <p:val>
                                            <p:strVal val="#ppt_y"/>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01"/>
                                        </p:tgtEl>
                                        <p:attrNameLst>
                                          <p:attrName>r</p:attrName>
                                        </p:attrNameLst>
                                      </p:cBhvr>
                                    </p:animRot>
                                  </p:childTnLst>
                                </p:cTn>
                              </p:par>
                              <p:par>
                                <p:cTn id="211" presetID="2" presetClass="exit" presetSubtype="2" fill="hold" grpId="2" nodeType="withEffect">
                                  <p:stCondLst>
                                    <p:cond delay="0"/>
                                  </p:stCondLst>
                                  <p:childTnLst>
                                    <p:anim calcmode="lin" valueType="num">
                                      <p:cBhvr additive="base">
                                        <p:cTn id="212" dur="3500"/>
                                        <p:tgtEl>
                                          <p:spTgt spid="201"/>
                                        </p:tgtEl>
                                        <p:attrNameLst>
                                          <p:attrName>ppt_x</p:attrName>
                                        </p:attrNameLst>
                                      </p:cBhvr>
                                      <p:tavLst>
                                        <p:tav tm="0">
                                          <p:val>
                                            <p:strVal val="ppt_x"/>
                                          </p:val>
                                        </p:tav>
                                        <p:tav tm="100000">
                                          <p:val>
                                            <p:strVal val="1+ppt_w/2"/>
                                          </p:val>
                                        </p:tav>
                                      </p:tavLst>
                                    </p:anim>
                                    <p:anim calcmode="lin" valueType="num">
                                      <p:cBhvr additive="base">
                                        <p:cTn id="213" dur="3500"/>
                                        <p:tgtEl>
                                          <p:spTgt spid="201"/>
                                        </p:tgtEl>
                                        <p:attrNameLst>
                                          <p:attrName>ppt_y</p:attrName>
                                        </p:attrNameLst>
                                      </p:cBhvr>
                                      <p:tavLst>
                                        <p:tav tm="0">
                                          <p:val>
                                            <p:strVal val="ppt_y"/>
                                          </p:val>
                                        </p:tav>
                                        <p:tav tm="100000">
                                          <p:val>
                                            <p:strVal val="ppt_y"/>
                                          </p:val>
                                        </p:tav>
                                      </p:tavLst>
                                    </p:anim>
                                    <p:set>
                                      <p:cBhvr>
                                        <p:cTn id="214" dur="1" fill="hold">
                                          <p:stCondLst>
                                            <p:cond delay="3499"/>
                                          </p:stCondLst>
                                        </p:cTn>
                                        <p:tgtEl>
                                          <p:spTgt spid="201"/>
                                        </p:tgtEl>
                                        <p:attrNameLst>
                                          <p:attrName>style.visibility</p:attrName>
                                        </p:attrNameLst>
                                      </p:cBhvr>
                                      <p:to>
                                        <p:strVal val="hidden"/>
                                      </p:to>
                                    </p:set>
                                  </p:childTnLst>
                                </p:cTn>
                              </p:par>
                              <p:par>
                                <p:cTn id="215" presetID="2" presetClass="entr" presetSubtype="3" fill="hold" grpId="0" nodeType="withEffect">
                                  <p:stCondLst>
                                    <p:cond delay="0"/>
                                  </p:stCondLst>
                                  <p:childTnLst>
                                    <p:set>
                                      <p:cBhvr>
                                        <p:cTn id="216" dur="1" fill="hold">
                                          <p:stCondLst>
                                            <p:cond delay="0"/>
                                          </p:stCondLst>
                                        </p:cTn>
                                        <p:tgtEl>
                                          <p:spTgt spid="176"/>
                                        </p:tgtEl>
                                        <p:attrNameLst>
                                          <p:attrName>style.visibility</p:attrName>
                                        </p:attrNameLst>
                                      </p:cBhvr>
                                      <p:to>
                                        <p:strVal val="visible"/>
                                      </p:to>
                                    </p:set>
                                    <p:anim calcmode="lin" valueType="num">
                                      <p:cBhvr additive="base">
                                        <p:cTn id="217" dur="3250" fill="hold"/>
                                        <p:tgtEl>
                                          <p:spTgt spid="176"/>
                                        </p:tgtEl>
                                        <p:attrNameLst>
                                          <p:attrName>ppt_x</p:attrName>
                                        </p:attrNameLst>
                                      </p:cBhvr>
                                      <p:tavLst>
                                        <p:tav tm="0">
                                          <p:val>
                                            <p:strVal val="1+#ppt_w/2"/>
                                          </p:val>
                                        </p:tav>
                                        <p:tav tm="100000">
                                          <p:val>
                                            <p:strVal val="#ppt_x"/>
                                          </p:val>
                                        </p:tav>
                                      </p:tavLst>
                                    </p:anim>
                                    <p:anim calcmode="lin" valueType="num">
                                      <p:cBhvr additive="base">
                                        <p:cTn id="218" dur="3250" fill="hold"/>
                                        <p:tgtEl>
                                          <p:spTgt spid="176"/>
                                        </p:tgtEl>
                                        <p:attrNameLst>
                                          <p:attrName>ppt_y</p:attrName>
                                        </p:attrNameLst>
                                      </p:cBhvr>
                                      <p:tavLst>
                                        <p:tav tm="0">
                                          <p:val>
                                            <p:strVal val="0-#ppt_h/2"/>
                                          </p:val>
                                        </p:tav>
                                        <p:tav tm="100000">
                                          <p:val>
                                            <p:strVal val="#ppt_y"/>
                                          </p:val>
                                        </p:tav>
                                      </p:tavLst>
                                    </p:anim>
                                  </p:childTnLst>
                                </p:cTn>
                              </p:par>
                              <p:par>
                                <p:cTn id="219" presetID="8" presetClass="emph" presetSubtype="0" repeatCount="indefinite" fill="hold" grpId="1" nodeType="withEffect">
                                  <p:stCondLst>
                                    <p:cond delay="0"/>
                                  </p:stCondLst>
                                  <p:childTnLst>
                                    <p:animRot by="-21600000">
                                      <p:cBhvr>
                                        <p:cTn id="220" dur="3250" fill="hold"/>
                                        <p:tgtEl>
                                          <p:spTgt spid="176"/>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250"/>
                                        <p:tgtEl>
                                          <p:spTgt spid="176"/>
                                        </p:tgtEl>
                                        <p:attrNameLst>
                                          <p:attrName>ppt_x</p:attrName>
                                        </p:attrNameLst>
                                      </p:cBhvr>
                                      <p:tavLst>
                                        <p:tav tm="0">
                                          <p:val>
                                            <p:strVal val="ppt_x"/>
                                          </p:val>
                                        </p:tav>
                                        <p:tav tm="100000">
                                          <p:val>
                                            <p:strVal val="0-ppt_w/2"/>
                                          </p:val>
                                        </p:tav>
                                      </p:tavLst>
                                    </p:anim>
                                    <p:anim calcmode="lin" valueType="num">
                                      <p:cBhvr additive="base">
                                        <p:cTn id="223" dur="3250"/>
                                        <p:tgtEl>
                                          <p:spTgt spid="176"/>
                                        </p:tgtEl>
                                        <p:attrNameLst>
                                          <p:attrName>ppt_y</p:attrName>
                                        </p:attrNameLst>
                                      </p:cBhvr>
                                      <p:tavLst>
                                        <p:tav tm="0">
                                          <p:val>
                                            <p:strVal val="ppt_y"/>
                                          </p:val>
                                        </p:tav>
                                        <p:tav tm="100000">
                                          <p:val>
                                            <p:strVal val="ppt_y"/>
                                          </p:val>
                                        </p:tav>
                                      </p:tavLst>
                                    </p:anim>
                                    <p:set>
                                      <p:cBhvr>
                                        <p:cTn id="224" dur="1" fill="hold">
                                          <p:stCondLst>
                                            <p:cond delay="3249"/>
                                          </p:stCondLst>
                                        </p:cTn>
                                        <p:tgtEl>
                                          <p:spTgt spid="176"/>
                                        </p:tgtEl>
                                        <p:attrNameLst>
                                          <p:attrName>style.visibility</p:attrName>
                                        </p:attrNameLst>
                                      </p:cBhvr>
                                      <p:to>
                                        <p:strVal val="hidden"/>
                                      </p:to>
                                    </p:set>
                                  </p:childTnLst>
                                </p:cTn>
                              </p:par>
                              <p:par>
                                <p:cTn id="225" presetID="2" presetClass="entr" presetSubtype="3" fill="hold" grpId="0" nodeType="withEffect">
                                  <p:stCondLst>
                                    <p:cond delay="0"/>
                                  </p:stCondLst>
                                  <p:childTnLst>
                                    <p:set>
                                      <p:cBhvr>
                                        <p:cTn id="226" dur="1" fill="hold">
                                          <p:stCondLst>
                                            <p:cond delay="0"/>
                                          </p:stCondLst>
                                        </p:cTn>
                                        <p:tgtEl>
                                          <p:spTgt spid="178"/>
                                        </p:tgtEl>
                                        <p:attrNameLst>
                                          <p:attrName>style.visibility</p:attrName>
                                        </p:attrNameLst>
                                      </p:cBhvr>
                                      <p:to>
                                        <p:strVal val="visible"/>
                                      </p:to>
                                    </p:set>
                                    <p:anim calcmode="lin" valueType="num">
                                      <p:cBhvr additive="base">
                                        <p:cTn id="227" dur="3300" fill="hold"/>
                                        <p:tgtEl>
                                          <p:spTgt spid="178"/>
                                        </p:tgtEl>
                                        <p:attrNameLst>
                                          <p:attrName>ppt_x</p:attrName>
                                        </p:attrNameLst>
                                      </p:cBhvr>
                                      <p:tavLst>
                                        <p:tav tm="0">
                                          <p:val>
                                            <p:strVal val="1+#ppt_w/2"/>
                                          </p:val>
                                        </p:tav>
                                        <p:tav tm="100000">
                                          <p:val>
                                            <p:strVal val="#ppt_x"/>
                                          </p:val>
                                        </p:tav>
                                      </p:tavLst>
                                    </p:anim>
                                    <p:anim calcmode="lin" valueType="num">
                                      <p:cBhvr additive="base">
                                        <p:cTn id="228" dur="3300" fill="hold"/>
                                        <p:tgtEl>
                                          <p:spTgt spid="178"/>
                                        </p:tgtEl>
                                        <p:attrNameLst>
                                          <p:attrName>ppt_y</p:attrName>
                                        </p:attrNameLst>
                                      </p:cBhvr>
                                      <p:tavLst>
                                        <p:tav tm="0">
                                          <p:val>
                                            <p:strVal val="0-#ppt_h/2"/>
                                          </p:val>
                                        </p:tav>
                                        <p:tav tm="100000">
                                          <p:val>
                                            <p:strVal val="#ppt_y"/>
                                          </p:val>
                                        </p:tav>
                                      </p:tavLst>
                                    </p:anim>
                                  </p:childTnLst>
                                </p:cTn>
                              </p:par>
                              <p:par>
                                <p:cTn id="229" presetID="8" presetClass="emph" presetSubtype="0" repeatCount="indefinite" fill="hold" grpId="1" nodeType="withEffect">
                                  <p:stCondLst>
                                    <p:cond delay="0"/>
                                  </p:stCondLst>
                                  <p:childTnLst>
                                    <p:animRot by="-21600000">
                                      <p:cBhvr>
                                        <p:cTn id="230" dur="3300" fill="hold"/>
                                        <p:tgtEl>
                                          <p:spTgt spid="178"/>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300"/>
                                        <p:tgtEl>
                                          <p:spTgt spid="178"/>
                                        </p:tgtEl>
                                        <p:attrNameLst>
                                          <p:attrName>ppt_x</p:attrName>
                                        </p:attrNameLst>
                                      </p:cBhvr>
                                      <p:tavLst>
                                        <p:tav tm="0">
                                          <p:val>
                                            <p:strVal val="ppt_x"/>
                                          </p:val>
                                        </p:tav>
                                        <p:tav tm="100000">
                                          <p:val>
                                            <p:strVal val="0-ppt_w/2"/>
                                          </p:val>
                                        </p:tav>
                                      </p:tavLst>
                                    </p:anim>
                                    <p:anim calcmode="lin" valueType="num">
                                      <p:cBhvr additive="base">
                                        <p:cTn id="233" dur="3300"/>
                                        <p:tgtEl>
                                          <p:spTgt spid="178"/>
                                        </p:tgtEl>
                                        <p:attrNameLst>
                                          <p:attrName>ppt_y</p:attrName>
                                        </p:attrNameLst>
                                      </p:cBhvr>
                                      <p:tavLst>
                                        <p:tav tm="0">
                                          <p:val>
                                            <p:strVal val="ppt_y"/>
                                          </p:val>
                                        </p:tav>
                                        <p:tav tm="100000">
                                          <p:val>
                                            <p:strVal val="ppt_y"/>
                                          </p:val>
                                        </p:tav>
                                      </p:tavLst>
                                    </p:anim>
                                    <p:set>
                                      <p:cBhvr>
                                        <p:cTn id="234" dur="1" fill="hold">
                                          <p:stCondLst>
                                            <p:cond delay="3299"/>
                                          </p:stCondLst>
                                        </p:cTn>
                                        <p:tgtEl>
                                          <p:spTgt spid="178"/>
                                        </p:tgtEl>
                                        <p:attrNameLst>
                                          <p:attrName>style.visibility</p:attrName>
                                        </p:attrNameLst>
                                      </p:cBhvr>
                                      <p:to>
                                        <p:strVal val="hidden"/>
                                      </p:to>
                                    </p:set>
                                  </p:childTnLst>
                                </p:cTn>
                              </p:par>
                              <p:par>
                                <p:cTn id="235" presetID="2" presetClass="entr" presetSubtype="3" fill="hold" grpId="0" nodeType="withEffect">
                                  <p:stCondLst>
                                    <p:cond delay="0"/>
                                  </p:stCondLst>
                                  <p:childTnLst>
                                    <p:set>
                                      <p:cBhvr>
                                        <p:cTn id="236" dur="1" fill="hold">
                                          <p:stCondLst>
                                            <p:cond delay="0"/>
                                          </p:stCondLst>
                                        </p:cTn>
                                        <p:tgtEl>
                                          <p:spTgt spid="177"/>
                                        </p:tgtEl>
                                        <p:attrNameLst>
                                          <p:attrName>style.visibility</p:attrName>
                                        </p:attrNameLst>
                                      </p:cBhvr>
                                      <p:to>
                                        <p:strVal val="visible"/>
                                      </p:to>
                                    </p:set>
                                    <p:anim calcmode="lin" valueType="num">
                                      <p:cBhvr additive="base">
                                        <p:cTn id="237" dur="3300" fill="hold"/>
                                        <p:tgtEl>
                                          <p:spTgt spid="177"/>
                                        </p:tgtEl>
                                        <p:attrNameLst>
                                          <p:attrName>ppt_x</p:attrName>
                                        </p:attrNameLst>
                                      </p:cBhvr>
                                      <p:tavLst>
                                        <p:tav tm="0">
                                          <p:val>
                                            <p:strVal val="1+#ppt_w/2"/>
                                          </p:val>
                                        </p:tav>
                                        <p:tav tm="100000">
                                          <p:val>
                                            <p:strVal val="#ppt_x"/>
                                          </p:val>
                                        </p:tav>
                                      </p:tavLst>
                                    </p:anim>
                                    <p:anim calcmode="lin" valueType="num">
                                      <p:cBhvr additive="base">
                                        <p:cTn id="238" dur="3300" fill="hold"/>
                                        <p:tgtEl>
                                          <p:spTgt spid="177"/>
                                        </p:tgtEl>
                                        <p:attrNameLst>
                                          <p:attrName>ppt_y</p:attrName>
                                        </p:attrNameLst>
                                      </p:cBhvr>
                                      <p:tavLst>
                                        <p:tav tm="0">
                                          <p:val>
                                            <p:strVal val="0-#ppt_h/2"/>
                                          </p:val>
                                        </p:tav>
                                        <p:tav tm="100000">
                                          <p:val>
                                            <p:strVal val="#ppt_y"/>
                                          </p:val>
                                        </p:tav>
                                      </p:tavLst>
                                    </p:anim>
                                  </p:childTnLst>
                                </p:cTn>
                              </p:par>
                              <p:par>
                                <p:cTn id="239" presetID="8" presetClass="emph" presetSubtype="0" repeatCount="indefinite" fill="hold" grpId="1" nodeType="withEffect">
                                  <p:stCondLst>
                                    <p:cond delay="0"/>
                                  </p:stCondLst>
                                  <p:childTnLst>
                                    <p:animRot by="-21600000">
                                      <p:cBhvr>
                                        <p:cTn id="240" dur="3300" fill="hold"/>
                                        <p:tgtEl>
                                          <p:spTgt spid="177"/>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300"/>
                                        <p:tgtEl>
                                          <p:spTgt spid="177"/>
                                        </p:tgtEl>
                                        <p:attrNameLst>
                                          <p:attrName>ppt_x</p:attrName>
                                        </p:attrNameLst>
                                      </p:cBhvr>
                                      <p:tavLst>
                                        <p:tav tm="0">
                                          <p:val>
                                            <p:strVal val="ppt_x"/>
                                          </p:val>
                                        </p:tav>
                                        <p:tav tm="100000">
                                          <p:val>
                                            <p:strVal val="0-ppt_w/2"/>
                                          </p:val>
                                        </p:tav>
                                      </p:tavLst>
                                    </p:anim>
                                    <p:anim calcmode="lin" valueType="num">
                                      <p:cBhvr additive="base">
                                        <p:cTn id="243" dur="3300"/>
                                        <p:tgtEl>
                                          <p:spTgt spid="177"/>
                                        </p:tgtEl>
                                        <p:attrNameLst>
                                          <p:attrName>ppt_y</p:attrName>
                                        </p:attrNameLst>
                                      </p:cBhvr>
                                      <p:tavLst>
                                        <p:tav tm="0">
                                          <p:val>
                                            <p:strVal val="ppt_y"/>
                                          </p:val>
                                        </p:tav>
                                        <p:tav tm="100000">
                                          <p:val>
                                            <p:strVal val="ppt_y"/>
                                          </p:val>
                                        </p:tav>
                                      </p:tavLst>
                                    </p:anim>
                                    <p:set>
                                      <p:cBhvr>
                                        <p:cTn id="244" dur="1" fill="hold">
                                          <p:stCondLst>
                                            <p:cond delay="3299"/>
                                          </p:stCondLst>
                                        </p:cTn>
                                        <p:tgtEl>
                                          <p:spTgt spid="177"/>
                                        </p:tgtEl>
                                        <p:attrNameLst>
                                          <p:attrName>style.visibility</p:attrName>
                                        </p:attrNameLst>
                                      </p:cBhvr>
                                      <p:to>
                                        <p:strVal val="hidden"/>
                                      </p:to>
                                    </p:set>
                                  </p:childTnLst>
                                </p:cTn>
                              </p:par>
                              <p:par>
                                <p:cTn id="245" presetID="2" presetClass="entr" presetSubtype="3" fill="hold" grpId="0" nodeType="withEffect">
                                  <p:stCondLst>
                                    <p:cond delay="0"/>
                                  </p:stCondLst>
                                  <p:childTnLst>
                                    <p:set>
                                      <p:cBhvr>
                                        <p:cTn id="246" dur="1" fill="hold">
                                          <p:stCondLst>
                                            <p:cond delay="0"/>
                                          </p:stCondLst>
                                        </p:cTn>
                                        <p:tgtEl>
                                          <p:spTgt spid="181"/>
                                        </p:tgtEl>
                                        <p:attrNameLst>
                                          <p:attrName>style.visibility</p:attrName>
                                        </p:attrNameLst>
                                      </p:cBhvr>
                                      <p:to>
                                        <p:strVal val="visible"/>
                                      </p:to>
                                    </p:set>
                                    <p:anim calcmode="lin" valueType="num">
                                      <p:cBhvr additive="base">
                                        <p:cTn id="247" dur="3350" fill="hold"/>
                                        <p:tgtEl>
                                          <p:spTgt spid="181"/>
                                        </p:tgtEl>
                                        <p:attrNameLst>
                                          <p:attrName>ppt_x</p:attrName>
                                        </p:attrNameLst>
                                      </p:cBhvr>
                                      <p:tavLst>
                                        <p:tav tm="0">
                                          <p:val>
                                            <p:strVal val="1+#ppt_w/2"/>
                                          </p:val>
                                        </p:tav>
                                        <p:tav tm="100000">
                                          <p:val>
                                            <p:strVal val="#ppt_x"/>
                                          </p:val>
                                        </p:tav>
                                      </p:tavLst>
                                    </p:anim>
                                    <p:anim calcmode="lin" valueType="num">
                                      <p:cBhvr additive="base">
                                        <p:cTn id="248" dur="3350" fill="hold"/>
                                        <p:tgtEl>
                                          <p:spTgt spid="181"/>
                                        </p:tgtEl>
                                        <p:attrNameLst>
                                          <p:attrName>ppt_y</p:attrName>
                                        </p:attrNameLst>
                                      </p:cBhvr>
                                      <p:tavLst>
                                        <p:tav tm="0">
                                          <p:val>
                                            <p:strVal val="0-#ppt_h/2"/>
                                          </p:val>
                                        </p:tav>
                                        <p:tav tm="100000">
                                          <p:val>
                                            <p:strVal val="#ppt_y"/>
                                          </p:val>
                                        </p:tav>
                                      </p:tavLst>
                                    </p:anim>
                                  </p:childTnLst>
                                </p:cTn>
                              </p:par>
                              <p:par>
                                <p:cTn id="249" presetID="8" presetClass="emph" presetSubtype="0" repeatCount="indefinite" fill="hold" grpId="1" nodeType="withEffect">
                                  <p:stCondLst>
                                    <p:cond delay="0"/>
                                  </p:stCondLst>
                                  <p:childTnLst>
                                    <p:animRot by="-21600000">
                                      <p:cBhvr>
                                        <p:cTn id="250" dur="3350" fill="hold"/>
                                        <p:tgtEl>
                                          <p:spTgt spid="181"/>
                                        </p:tgtEl>
                                        <p:attrNameLst>
                                          <p:attrName>r</p:attrName>
                                        </p:attrNameLst>
                                      </p:cBhvr>
                                    </p:animRot>
                                  </p:childTnLst>
                                </p:cTn>
                              </p:par>
                              <p:par>
                                <p:cTn id="251" presetID="2" presetClass="exit" presetSubtype="8" fill="hold" grpId="2" nodeType="withEffect">
                                  <p:stCondLst>
                                    <p:cond delay="0"/>
                                  </p:stCondLst>
                                  <p:childTnLst>
                                    <p:anim calcmode="lin" valueType="num">
                                      <p:cBhvr additive="base">
                                        <p:cTn id="252" dur="3350"/>
                                        <p:tgtEl>
                                          <p:spTgt spid="181"/>
                                        </p:tgtEl>
                                        <p:attrNameLst>
                                          <p:attrName>ppt_x</p:attrName>
                                        </p:attrNameLst>
                                      </p:cBhvr>
                                      <p:tavLst>
                                        <p:tav tm="0">
                                          <p:val>
                                            <p:strVal val="ppt_x"/>
                                          </p:val>
                                        </p:tav>
                                        <p:tav tm="100000">
                                          <p:val>
                                            <p:strVal val="0-ppt_w/2"/>
                                          </p:val>
                                        </p:tav>
                                      </p:tavLst>
                                    </p:anim>
                                    <p:anim calcmode="lin" valueType="num">
                                      <p:cBhvr additive="base">
                                        <p:cTn id="253" dur="3350"/>
                                        <p:tgtEl>
                                          <p:spTgt spid="181"/>
                                        </p:tgtEl>
                                        <p:attrNameLst>
                                          <p:attrName>ppt_y</p:attrName>
                                        </p:attrNameLst>
                                      </p:cBhvr>
                                      <p:tavLst>
                                        <p:tav tm="0">
                                          <p:val>
                                            <p:strVal val="ppt_y"/>
                                          </p:val>
                                        </p:tav>
                                        <p:tav tm="100000">
                                          <p:val>
                                            <p:strVal val="ppt_y"/>
                                          </p:val>
                                        </p:tav>
                                      </p:tavLst>
                                    </p:anim>
                                    <p:set>
                                      <p:cBhvr>
                                        <p:cTn id="254" dur="1" fill="hold">
                                          <p:stCondLst>
                                            <p:cond delay="3349"/>
                                          </p:stCondLst>
                                        </p:cTn>
                                        <p:tgtEl>
                                          <p:spTgt spid="181"/>
                                        </p:tgtEl>
                                        <p:attrNameLst>
                                          <p:attrName>style.visibility</p:attrName>
                                        </p:attrNameLst>
                                      </p:cBhvr>
                                      <p:to>
                                        <p:strVal val="hidden"/>
                                      </p:to>
                                    </p:set>
                                  </p:childTnLst>
                                </p:cTn>
                              </p:par>
                              <p:par>
                                <p:cTn id="255" presetID="2" presetClass="entr" presetSubtype="3" fill="hold" grpId="0" nodeType="withEffect">
                                  <p:stCondLst>
                                    <p:cond delay="0"/>
                                  </p:stCondLst>
                                  <p:childTnLst>
                                    <p:set>
                                      <p:cBhvr>
                                        <p:cTn id="256" dur="1" fill="hold">
                                          <p:stCondLst>
                                            <p:cond delay="0"/>
                                          </p:stCondLst>
                                        </p:cTn>
                                        <p:tgtEl>
                                          <p:spTgt spid="180"/>
                                        </p:tgtEl>
                                        <p:attrNameLst>
                                          <p:attrName>style.visibility</p:attrName>
                                        </p:attrNameLst>
                                      </p:cBhvr>
                                      <p:to>
                                        <p:strVal val="visible"/>
                                      </p:to>
                                    </p:set>
                                    <p:anim calcmode="lin" valueType="num">
                                      <p:cBhvr additive="base">
                                        <p:cTn id="257" dur="3350" fill="hold"/>
                                        <p:tgtEl>
                                          <p:spTgt spid="180"/>
                                        </p:tgtEl>
                                        <p:attrNameLst>
                                          <p:attrName>ppt_x</p:attrName>
                                        </p:attrNameLst>
                                      </p:cBhvr>
                                      <p:tavLst>
                                        <p:tav tm="0">
                                          <p:val>
                                            <p:strVal val="1+#ppt_w/2"/>
                                          </p:val>
                                        </p:tav>
                                        <p:tav tm="100000">
                                          <p:val>
                                            <p:strVal val="#ppt_x"/>
                                          </p:val>
                                        </p:tav>
                                      </p:tavLst>
                                    </p:anim>
                                    <p:anim calcmode="lin" valueType="num">
                                      <p:cBhvr additive="base">
                                        <p:cTn id="258" dur="3350" fill="hold"/>
                                        <p:tgtEl>
                                          <p:spTgt spid="180"/>
                                        </p:tgtEl>
                                        <p:attrNameLst>
                                          <p:attrName>ppt_y</p:attrName>
                                        </p:attrNameLst>
                                      </p:cBhvr>
                                      <p:tavLst>
                                        <p:tav tm="0">
                                          <p:val>
                                            <p:strVal val="0-#ppt_h/2"/>
                                          </p:val>
                                        </p:tav>
                                        <p:tav tm="100000">
                                          <p:val>
                                            <p:strVal val="#ppt_y"/>
                                          </p:val>
                                        </p:tav>
                                      </p:tavLst>
                                    </p:anim>
                                  </p:childTnLst>
                                </p:cTn>
                              </p:par>
                              <p:par>
                                <p:cTn id="259" presetID="8" presetClass="emph" presetSubtype="0" repeatCount="indefinite" fill="hold" grpId="1" nodeType="withEffect">
                                  <p:stCondLst>
                                    <p:cond delay="0"/>
                                  </p:stCondLst>
                                  <p:childTnLst>
                                    <p:animRot by="-21600000">
                                      <p:cBhvr>
                                        <p:cTn id="260" dur="3350" fill="hold"/>
                                        <p:tgtEl>
                                          <p:spTgt spid="180"/>
                                        </p:tgtEl>
                                        <p:attrNameLst>
                                          <p:attrName>r</p:attrName>
                                        </p:attrNameLst>
                                      </p:cBhvr>
                                    </p:animRot>
                                  </p:childTnLst>
                                </p:cTn>
                              </p:par>
                              <p:par>
                                <p:cTn id="261" presetID="2" presetClass="exit" presetSubtype="8" fill="hold" grpId="2" nodeType="withEffect">
                                  <p:stCondLst>
                                    <p:cond delay="0"/>
                                  </p:stCondLst>
                                  <p:childTnLst>
                                    <p:anim calcmode="lin" valueType="num">
                                      <p:cBhvr additive="base">
                                        <p:cTn id="262" dur="3350"/>
                                        <p:tgtEl>
                                          <p:spTgt spid="180"/>
                                        </p:tgtEl>
                                        <p:attrNameLst>
                                          <p:attrName>ppt_x</p:attrName>
                                        </p:attrNameLst>
                                      </p:cBhvr>
                                      <p:tavLst>
                                        <p:tav tm="0">
                                          <p:val>
                                            <p:strVal val="ppt_x"/>
                                          </p:val>
                                        </p:tav>
                                        <p:tav tm="100000">
                                          <p:val>
                                            <p:strVal val="0-ppt_w/2"/>
                                          </p:val>
                                        </p:tav>
                                      </p:tavLst>
                                    </p:anim>
                                    <p:anim calcmode="lin" valueType="num">
                                      <p:cBhvr additive="base">
                                        <p:cTn id="263" dur="3350"/>
                                        <p:tgtEl>
                                          <p:spTgt spid="180"/>
                                        </p:tgtEl>
                                        <p:attrNameLst>
                                          <p:attrName>ppt_y</p:attrName>
                                        </p:attrNameLst>
                                      </p:cBhvr>
                                      <p:tavLst>
                                        <p:tav tm="0">
                                          <p:val>
                                            <p:strVal val="ppt_y"/>
                                          </p:val>
                                        </p:tav>
                                        <p:tav tm="100000">
                                          <p:val>
                                            <p:strVal val="ppt_y"/>
                                          </p:val>
                                        </p:tav>
                                      </p:tavLst>
                                    </p:anim>
                                    <p:set>
                                      <p:cBhvr>
                                        <p:cTn id="264" dur="1" fill="hold">
                                          <p:stCondLst>
                                            <p:cond delay="3349"/>
                                          </p:stCondLst>
                                        </p:cTn>
                                        <p:tgtEl>
                                          <p:spTgt spid="180"/>
                                        </p:tgtEl>
                                        <p:attrNameLst>
                                          <p:attrName>style.visibility</p:attrName>
                                        </p:attrNameLst>
                                      </p:cBhvr>
                                      <p:to>
                                        <p:strVal val="hidden"/>
                                      </p:to>
                                    </p:set>
                                  </p:childTnLst>
                                </p:cTn>
                              </p:par>
                              <p:par>
                                <p:cTn id="265" presetID="2" presetClass="entr" presetSubtype="3" fill="hold" grpId="0" nodeType="withEffect">
                                  <p:stCondLst>
                                    <p:cond delay="0"/>
                                  </p:stCondLst>
                                  <p:childTnLst>
                                    <p:set>
                                      <p:cBhvr>
                                        <p:cTn id="266" dur="1" fill="hold">
                                          <p:stCondLst>
                                            <p:cond delay="0"/>
                                          </p:stCondLst>
                                        </p:cTn>
                                        <p:tgtEl>
                                          <p:spTgt spid="179"/>
                                        </p:tgtEl>
                                        <p:attrNameLst>
                                          <p:attrName>style.visibility</p:attrName>
                                        </p:attrNameLst>
                                      </p:cBhvr>
                                      <p:to>
                                        <p:strVal val="visible"/>
                                      </p:to>
                                    </p:set>
                                    <p:anim calcmode="lin" valueType="num">
                                      <p:cBhvr additive="base">
                                        <p:cTn id="267" dur="3350" fill="hold"/>
                                        <p:tgtEl>
                                          <p:spTgt spid="179"/>
                                        </p:tgtEl>
                                        <p:attrNameLst>
                                          <p:attrName>ppt_x</p:attrName>
                                        </p:attrNameLst>
                                      </p:cBhvr>
                                      <p:tavLst>
                                        <p:tav tm="0">
                                          <p:val>
                                            <p:strVal val="1+#ppt_w/2"/>
                                          </p:val>
                                        </p:tav>
                                        <p:tav tm="100000">
                                          <p:val>
                                            <p:strVal val="#ppt_x"/>
                                          </p:val>
                                        </p:tav>
                                      </p:tavLst>
                                    </p:anim>
                                    <p:anim calcmode="lin" valueType="num">
                                      <p:cBhvr additive="base">
                                        <p:cTn id="268" dur="3350" fill="hold"/>
                                        <p:tgtEl>
                                          <p:spTgt spid="179"/>
                                        </p:tgtEl>
                                        <p:attrNameLst>
                                          <p:attrName>ppt_y</p:attrName>
                                        </p:attrNameLst>
                                      </p:cBhvr>
                                      <p:tavLst>
                                        <p:tav tm="0">
                                          <p:val>
                                            <p:strVal val="0-#ppt_h/2"/>
                                          </p:val>
                                        </p:tav>
                                        <p:tav tm="100000">
                                          <p:val>
                                            <p:strVal val="#ppt_y"/>
                                          </p:val>
                                        </p:tav>
                                      </p:tavLst>
                                    </p:anim>
                                  </p:childTnLst>
                                </p:cTn>
                              </p:par>
                              <p:par>
                                <p:cTn id="269" presetID="8" presetClass="emph" presetSubtype="0" repeatCount="indefinite" fill="hold" grpId="1" nodeType="withEffect">
                                  <p:stCondLst>
                                    <p:cond delay="0"/>
                                  </p:stCondLst>
                                  <p:childTnLst>
                                    <p:animRot by="-21600000">
                                      <p:cBhvr>
                                        <p:cTn id="270" dur="3350" fill="hold"/>
                                        <p:tgtEl>
                                          <p:spTgt spid="179"/>
                                        </p:tgtEl>
                                        <p:attrNameLst>
                                          <p:attrName>r</p:attrName>
                                        </p:attrNameLst>
                                      </p:cBhvr>
                                    </p:animRot>
                                  </p:childTnLst>
                                </p:cTn>
                              </p:par>
                              <p:par>
                                <p:cTn id="271" presetID="2" presetClass="exit" presetSubtype="8" fill="hold" grpId="2" nodeType="withEffect">
                                  <p:stCondLst>
                                    <p:cond delay="0"/>
                                  </p:stCondLst>
                                  <p:childTnLst>
                                    <p:anim calcmode="lin" valueType="num">
                                      <p:cBhvr additive="base">
                                        <p:cTn id="272" dur="3350"/>
                                        <p:tgtEl>
                                          <p:spTgt spid="179"/>
                                        </p:tgtEl>
                                        <p:attrNameLst>
                                          <p:attrName>ppt_x</p:attrName>
                                        </p:attrNameLst>
                                      </p:cBhvr>
                                      <p:tavLst>
                                        <p:tav tm="0">
                                          <p:val>
                                            <p:strVal val="ppt_x"/>
                                          </p:val>
                                        </p:tav>
                                        <p:tav tm="100000">
                                          <p:val>
                                            <p:strVal val="0-ppt_w/2"/>
                                          </p:val>
                                        </p:tav>
                                      </p:tavLst>
                                    </p:anim>
                                    <p:anim calcmode="lin" valueType="num">
                                      <p:cBhvr additive="base">
                                        <p:cTn id="273" dur="3350"/>
                                        <p:tgtEl>
                                          <p:spTgt spid="179"/>
                                        </p:tgtEl>
                                        <p:attrNameLst>
                                          <p:attrName>ppt_y</p:attrName>
                                        </p:attrNameLst>
                                      </p:cBhvr>
                                      <p:tavLst>
                                        <p:tav tm="0">
                                          <p:val>
                                            <p:strVal val="ppt_y"/>
                                          </p:val>
                                        </p:tav>
                                        <p:tav tm="100000">
                                          <p:val>
                                            <p:strVal val="ppt_y"/>
                                          </p:val>
                                        </p:tav>
                                      </p:tavLst>
                                    </p:anim>
                                    <p:set>
                                      <p:cBhvr>
                                        <p:cTn id="274" dur="1" fill="hold">
                                          <p:stCondLst>
                                            <p:cond delay="3349"/>
                                          </p:stCondLst>
                                        </p:cTn>
                                        <p:tgtEl>
                                          <p:spTgt spid="179"/>
                                        </p:tgtEl>
                                        <p:attrNameLst>
                                          <p:attrName>style.visibility</p:attrName>
                                        </p:attrNameLst>
                                      </p:cBhvr>
                                      <p:to>
                                        <p:strVal val="hidden"/>
                                      </p:to>
                                    </p:set>
                                  </p:childTnLst>
                                </p:cTn>
                              </p:par>
                              <p:par>
                                <p:cTn id="275" presetID="2" presetClass="entr" presetSubtype="3" fill="hold" grpId="0" nodeType="withEffect">
                                  <p:stCondLst>
                                    <p:cond delay="0"/>
                                  </p:stCondLst>
                                  <p:childTnLst>
                                    <p:set>
                                      <p:cBhvr>
                                        <p:cTn id="276" dur="1" fill="hold">
                                          <p:stCondLst>
                                            <p:cond delay="0"/>
                                          </p:stCondLst>
                                        </p:cTn>
                                        <p:tgtEl>
                                          <p:spTgt spid="185"/>
                                        </p:tgtEl>
                                        <p:attrNameLst>
                                          <p:attrName>style.visibility</p:attrName>
                                        </p:attrNameLst>
                                      </p:cBhvr>
                                      <p:to>
                                        <p:strVal val="visible"/>
                                      </p:to>
                                    </p:set>
                                    <p:anim calcmode="lin" valueType="num">
                                      <p:cBhvr additive="base">
                                        <p:cTn id="277" dur="3400" fill="hold"/>
                                        <p:tgtEl>
                                          <p:spTgt spid="185"/>
                                        </p:tgtEl>
                                        <p:attrNameLst>
                                          <p:attrName>ppt_x</p:attrName>
                                        </p:attrNameLst>
                                      </p:cBhvr>
                                      <p:tavLst>
                                        <p:tav tm="0">
                                          <p:val>
                                            <p:strVal val="1+#ppt_w/2"/>
                                          </p:val>
                                        </p:tav>
                                        <p:tav tm="100000">
                                          <p:val>
                                            <p:strVal val="#ppt_x"/>
                                          </p:val>
                                        </p:tav>
                                      </p:tavLst>
                                    </p:anim>
                                    <p:anim calcmode="lin" valueType="num">
                                      <p:cBhvr additive="base">
                                        <p:cTn id="278" dur="3400" fill="hold"/>
                                        <p:tgtEl>
                                          <p:spTgt spid="185"/>
                                        </p:tgtEl>
                                        <p:attrNameLst>
                                          <p:attrName>ppt_y</p:attrName>
                                        </p:attrNameLst>
                                      </p:cBhvr>
                                      <p:tavLst>
                                        <p:tav tm="0">
                                          <p:val>
                                            <p:strVal val="0-#ppt_h/2"/>
                                          </p:val>
                                        </p:tav>
                                        <p:tav tm="100000">
                                          <p:val>
                                            <p:strVal val="#ppt_y"/>
                                          </p:val>
                                        </p:tav>
                                      </p:tavLst>
                                    </p:anim>
                                  </p:childTnLst>
                                </p:cTn>
                              </p:par>
                              <p:par>
                                <p:cTn id="279" presetID="8" presetClass="emph" presetSubtype="0" repeatCount="indefinite" fill="hold" grpId="1" nodeType="withEffect">
                                  <p:stCondLst>
                                    <p:cond delay="0"/>
                                  </p:stCondLst>
                                  <p:childTnLst>
                                    <p:animRot by="-21600000">
                                      <p:cBhvr>
                                        <p:cTn id="280" dur="3400" fill="hold"/>
                                        <p:tgtEl>
                                          <p:spTgt spid="185"/>
                                        </p:tgtEl>
                                        <p:attrNameLst>
                                          <p:attrName>r</p:attrName>
                                        </p:attrNameLst>
                                      </p:cBhvr>
                                    </p:animRot>
                                  </p:childTnLst>
                                </p:cTn>
                              </p:par>
                              <p:par>
                                <p:cTn id="281" presetID="2" presetClass="exit" presetSubtype="8" fill="hold" grpId="2" nodeType="withEffect">
                                  <p:stCondLst>
                                    <p:cond delay="0"/>
                                  </p:stCondLst>
                                  <p:childTnLst>
                                    <p:anim calcmode="lin" valueType="num">
                                      <p:cBhvr additive="base">
                                        <p:cTn id="282" dur="3400"/>
                                        <p:tgtEl>
                                          <p:spTgt spid="185"/>
                                        </p:tgtEl>
                                        <p:attrNameLst>
                                          <p:attrName>ppt_x</p:attrName>
                                        </p:attrNameLst>
                                      </p:cBhvr>
                                      <p:tavLst>
                                        <p:tav tm="0">
                                          <p:val>
                                            <p:strVal val="ppt_x"/>
                                          </p:val>
                                        </p:tav>
                                        <p:tav tm="100000">
                                          <p:val>
                                            <p:strVal val="0-ppt_w/2"/>
                                          </p:val>
                                        </p:tav>
                                      </p:tavLst>
                                    </p:anim>
                                    <p:anim calcmode="lin" valueType="num">
                                      <p:cBhvr additive="base">
                                        <p:cTn id="283" dur="3400"/>
                                        <p:tgtEl>
                                          <p:spTgt spid="185"/>
                                        </p:tgtEl>
                                        <p:attrNameLst>
                                          <p:attrName>ppt_y</p:attrName>
                                        </p:attrNameLst>
                                      </p:cBhvr>
                                      <p:tavLst>
                                        <p:tav tm="0">
                                          <p:val>
                                            <p:strVal val="ppt_y"/>
                                          </p:val>
                                        </p:tav>
                                        <p:tav tm="100000">
                                          <p:val>
                                            <p:strVal val="ppt_y"/>
                                          </p:val>
                                        </p:tav>
                                      </p:tavLst>
                                    </p:anim>
                                    <p:set>
                                      <p:cBhvr>
                                        <p:cTn id="284" dur="1" fill="hold">
                                          <p:stCondLst>
                                            <p:cond delay="3399"/>
                                          </p:stCondLst>
                                        </p:cTn>
                                        <p:tgtEl>
                                          <p:spTgt spid="185"/>
                                        </p:tgtEl>
                                        <p:attrNameLst>
                                          <p:attrName>style.visibility</p:attrName>
                                        </p:attrNameLst>
                                      </p:cBhvr>
                                      <p:to>
                                        <p:strVal val="hidden"/>
                                      </p:to>
                                    </p:set>
                                  </p:childTnLst>
                                </p:cTn>
                              </p:par>
                              <p:par>
                                <p:cTn id="285" presetID="2" presetClass="entr" presetSubtype="3"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400" fill="hold"/>
                                        <p:tgtEl>
                                          <p:spTgt spid="183"/>
                                        </p:tgtEl>
                                        <p:attrNameLst>
                                          <p:attrName>ppt_x</p:attrName>
                                        </p:attrNameLst>
                                      </p:cBhvr>
                                      <p:tavLst>
                                        <p:tav tm="0">
                                          <p:val>
                                            <p:strVal val="1+#ppt_w/2"/>
                                          </p:val>
                                        </p:tav>
                                        <p:tav tm="100000">
                                          <p:val>
                                            <p:strVal val="#ppt_x"/>
                                          </p:val>
                                        </p:tav>
                                      </p:tavLst>
                                    </p:anim>
                                    <p:anim calcmode="lin" valueType="num">
                                      <p:cBhvr additive="base">
                                        <p:cTn id="288" dur="3400" fill="hold"/>
                                        <p:tgtEl>
                                          <p:spTgt spid="183"/>
                                        </p:tgtEl>
                                        <p:attrNameLst>
                                          <p:attrName>ppt_y</p:attrName>
                                        </p:attrNameLst>
                                      </p:cBhvr>
                                      <p:tavLst>
                                        <p:tav tm="0">
                                          <p:val>
                                            <p:strVal val="0-#ppt_h/2"/>
                                          </p:val>
                                        </p:tav>
                                        <p:tav tm="100000">
                                          <p:val>
                                            <p:strVal val="#ppt_y"/>
                                          </p:val>
                                        </p:tav>
                                      </p:tavLst>
                                    </p:anim>
                                  </p:childTnLst>
                                </p:cTn>
                              </p:par>
                              <p:par>
                                <p:cTn id="289" presetID="8" presetClass="emph" presetSubtype="0" repeatCount="indefinite" fill="hold" grpId="1" nodeType="withEffect">
                                  <p:stCondLst>
                                    <p:cond delay="0"/>
                                  </p:stCondLst>
                                  <p:childTnLst>
                                    <p:animRot by="-21600000">
                                      <p:cBhvr>
                                        <p:cTn id="290" dur="3400" fill="hold"/>
                                        <p:tgtEl>
                                          <p:spTgt spid="183"/>
                                        </p:tgtEl>
                                        <p:attrNameLst>
                                          <p:attrName>r</p:attrName>
                                        </p:attrNameLst>
                                      </p:cBhvr>
                                    </p:animRot>
                                  </p:childTnLst>
                                </p:cTn>
                              </p:par>
                              <p:par>
                                <p:cTn id="291" presetID="2" presetClass="exit" presetSubtype="8" fill="hold" grpId="2" nodeType="withEffect">
                                  <p:stCondLst>
                                    <p:cond delay="0"/>
                                  </p:stCondLst>
                                  <p:childTnLst>
                                    <p:anim calcmode="lin" valueType="num">
                                      <p:cBhvr additive="base">
                                        <p:cTn id="292" dur="3400"/>
                                        <p:tgtEl>
                                          <p:spTgt spid="183"/>
                                        </p:tgtEl>
                                        <p:attrNameLst>
                                          <p:attrName>ppt_x</p:attrName>
                                        </p:attrNameLst>
                                      </p:cBhvr>
                                      <p:tavLst>
                                        <p:tav tm="0">
                                          <p:val>
                                            <p:strVal val="ppt_x"/>
                                          </p:val>
                                        </p:tav>
                                        <p:tav tm="100000">
                                          <p:val>
                                            <p:strVal val="0-ppt_w/2"/>
                                          </p:val>
                                        </p:tav>
                                      </p:tavLst>
                                    </p:anim>
                                    <p:anim calcmode="lin" valueType="num">
                                      <p:cBhvr additive="base">
                                        <p:cTn id="293" dur="3400"/>
                                        <p:tgtEl>
                                          <p:spTgt spid="183"/>
                                        </p:tgtEl>
                                        <p:attrNameLst>
                                          <p:attrName>ppt_y</p:attrName>
                                        </p:attrNameLst>
                                      </p:cBhvr>
                                      <p:tavLst>
                                        <p:tav tm="0">
                                          <p:val>
                                            <p:strVal val="ppt_y"/>
                                          </p:val>
                                        </p:tav>
                                        <p:tav tm="100000">
                                          <p:val>
                                            <p:strVal val="ppt_y"/>
                                          </p:val>
                                        </p:tav>
                                      </p:tavLst>
                                    </p:anim>
                                    <p:set>
                                      <p:cBhvr>
                                        <p:cTn id="294" dur="1" fill="hold">
                                          <p:stCondLst>
                                            <p:cond delay="3399"/>
                                          </p:stCondLst>
                                        </p:cTn>
                                        <p:tgtEl>
                                          <p:spTgt spid="183"/>
                                        </p:tgtEl>
                                        <p:attrNameLst>
                                          <p:attrName>style.visibility</p:attrName>
                                        </p:attrNameLst>
                                      </p:cBhvr>
                                      <p:to>
                                        <p:strVal val="hidden"/>
                                      </p:to>
                                    </p:set>
                                  </p:childTnLst>
                                </p:cTn>
                              </p:par>
                              <p:par>
                                <p:cTn id="295" presetID="2" presetClass="entr" presetSubtype="3" fill="hold" grpId="0" nodeType="withEffect">
                                  <p:stCondLst>
                                    <p:cond delay="0"/>
                                  </p:stCondLst>
                                  <p:childTnLst>
                                    <p:set>
                                      <p:cBhvr>
                                        <p:cTn id="296" dur="1" fill="hold">
                                          <p:stCondLst>
                                            <p:cond delay="0"/>
                                          </p:stCondLst>
                                        </p:cTn>
                                        <p:tgtEl>
                                          <p:spTgt spid="182"/>
                                        </p:tgtEl>
                                        <p:attrNameLst>
                                          <p:attrName>style.visibility</p:attrName>
                                        </p:attrNameLst>
                                      </p:cBhvr>
                                      <p:to>
                                        <p:strVal val="visible"/>
                                      </p:to>
                                    </p:set>
                                    <p:anim calcmode="lin" valueType="num">
                                      <p:cBhvr additive="base">
                                        <p:cTn id="297" dur="3400" fill="hold"/>
                                        <p:tgtEl>
                                          <p:spTgt spid="182"/>
                                        </p:tgtEl>
                                        <p:attrNameLst>
                                          <p:attrName>ppt_x</p:attrName>
                                        </p:attrNameLst>
                                      </p:cBhvr>
                                      <p:tavLst>
                                        <p:tav tm="0">
                                          <p:val>
                                            <p:strVal val="1+#ppt_w/2"/>
                                          </p:val>
                                        </p:tav>
                                        <p:tav tm="100000">
                                          <p:val>
                                            <p:strVal val="#ppt_x"/>
                                          </p:val>
                                        </p:tav>
                                      </p:tavLst>
                                    </p:anim>
                                    <p:anim calcmode="lin" valueType="num">
                                      <p:cBhvr additive="base">
                                        <p:cTn id="298" dur="3400" fill="hold"/>
                                        <p:tgtEl>
                                          <p:spTgt spid="182"/>
                                        </p:tgtEl>
                                        <p:attrNameLst>
                                          <p:attrName>ppt_y</p:attrName>
                                        </p:attrNameLst>
                                      </p:cBhvr>
                                      <p:tavLst>
                                        <p:tav tm="0">
                                          <p:val>
                                            <p:strVal val="0-#ppt_h/2"/>
                                          </p:val>
                                        </p:tav>
                                        <p:tav tm="100000">
                                          <p:val>
                                            <p:strVal val="#ppt_y"/>
                                          </p:val>
                                        </p:tav>
                                      </p:tavLst>
                                    </p:anim>
                                  </p:childTnLst>
                                </p:cTn>
                              </p:par>
                              <p:par>
                                <p:cTn id="299" presetID="8" presetClass="emph" presetSubtype="0" repeatCount="indefinite" fill="hold" grpId="1" nodeType="withEffect">
                                  <p:stCondLst>
                                    <p:cond delay="0"/>
                                  </p:stCondLst>
                                  <p:childTnLst>
                                    <p:animRot by="-21600000">
                                      <p:cBhvr>
                                        <p:cTn id="300" dur="3400" fill="hold"/>
                                        <p:tgtEl>
                                          <p:spTgt spid="182"/>
                                        </p:tgtEl>
                                        <p:attrNameLst>
                                          <p:attrName>r</p:attrName>
                                        </p:attrNameLst>
                                      </p:cBhvr>
                                    </p:animRot>
                                  </p:childTnLst>
                                </p:cTn>
                              </p:par>
                              <p:par>
                                <p:cTn id="301" presetID="2" presetClass="exit" presetSubtype="8" fill="hold" grpId="2" nodeType="withEffect">
                                  <p:stCondLst>
                                    <p:cond delay="0"/>
                                  </p:stCondLst>
                                  <p:childTnLst>
                                    <p:anim calcmode="lin" valueType="num">
                                      <p:cBhvr additive="base">
                                        <p:cTn id="302" dur="3400"/>
                                        <p:tgtEl>
                                          <p:spTgt spid="182"/>
                                        </p:tgtEl>
                                        <p:attrNameLst>
                                          <p:attrName>ppt_x</p:attrName>
                                        </p:attrNameLst>
                                      </p:cBhvr>
                                      <p:tavLst>
                                        <p:tav tm="0">
                                          <p:val>
                                            <p:strVal val="ppt_x"/>
                                          </p:val>
                                        </p:tav>
                                        <p:tav tm="100000">
                                          <p:val>
                                            <p:strVal val="0-ppt_w/2"/>
                                          </p:val>
                                        </p:tav>
                                      </p:tavLst>
                                    </p:anim>
                                    <p:anim calcmode="lin" valueType="num">
                                      <p:cBhvr additive="base">
                                        <p:cTn id="303" dur="3400"/>
                                        <p:tgtEl>
                                          <p:spTgt spid="182"/>
                                        </p:tgtEl>
                                        <p:attrNameLst>
                                          <p:attrName>ppt_y</p:attrName>
                                        </p:attrNameLst>
                                      </p:cBhvr>
                                      <p:tavLst>
                                        <p:tav tm="0">
                                          <p:val>
                                            <p:strVal val="ppt_y"/>
                                          </p:val>
                                        </p:tav>
                                        <p:tav tm="100000">
                                          <p:val>
                                            <p:strVal val="ppt_y"/>
                                          </p:val>
                                        </p:tav>
                                      </p:tavLst>
                                    </p:anim>
                                    <p:set>
                                      <p:cBhvr>
                                        <p:cTn id="304" dur="1" fill="hold">
                                          <p:stCondLst>
                                            <p:cond delay="3399"/>
                                          </p:stCondLst>
                                        </p:cTn>
                                        <p:tgtEl>
                                          <p:spTgt spid="182"/>
                                        </p:tgtEl>
                                        <p:attrNameLst>
                                          <p:attrName>style.visibility</p:attrName>
                                        </p:attrNameLst>
                                      </p:cBhvr>
                                      <p:to>
                                        <p:strVal val="hidden"/>
                                      </p:to>
                                    </p:set>
                                  </p:childTnLst>
                                </p:cTn>
                              </p:par>
                              <p:par>
                                <p:cTn id="305" presetID="2" presetClass="entr" presetSubtype="3" fill="hold" grpId="0" nodeType="withEffect">
                                  <p:stCondLst>
                                    <p:cond delay="0"/>
                                  </p:stCondLst>
                                  <p:childTnLst>
                                    <p:set>
                                      <p:cBhvr>
                                        <p:cTn id="306" dur="1" fill="hold">
                                          <p:stCondLst>
                                            <p:cond delay="0"/>
                                          </p:stCondLst>
                                        </p:cTn>
                                        <p:tgtEl>
                                          <p:spTgt spid="184"/>
                                        </p:tgtEl>
                                        <p:attrNameLst>
                                          <p:attrName>style.visibility</p:attrName>
                                        </p:attrNameLst>
                                      </p:cBhvr>
                                      <p:to>
                                        <p:strVal val="visible"/>
                                      </p:to>
                                    </p:set>
                                    <p:anim calcmode="lin" valueType="num">
                                      <p:cBhvr additive="base">
                                        <p:cTn id="307" dur="3400" fill="hold"/>
                                        <p:tgtEl>
                                          <p:spTgt spid="184"/>
                                        </p:tgtEl>
                                        <p:attrNameLst>
                                          <p:attrName>ppt_x</p:attrName>
                                        </p:attrNameLst>
                                      </p:cBhvr>
                                      <p:tavLst>
                                        <p:tav tm="0">
                                          <p:val>
                                            <p:strVal val="1+#ppt_w/2"/>
                                          </p:val>
                                        </p:tav>
                                        <p:tav tm="100000">
                                          <p:val>
                                            <p:strVal val="#ppt_x"/>
                                          </p:val>
                                        </p:tav>
                                      </p:tavLst>
                                    </p:anim>
                                    <p:anim calcmode="lin" valueType="num">
                                      <p:cBhvr additive="base">
                                        <p:cTn id="308" dur="3400" fill="hold"/>
                                        <p:tgtEl>
                                          <p:spTgt spid="184"/>
                                        </p:tgtEl>
                                        <p:attrNameLst>
                                          <p:attrName>ppt_y</p:attrName>
                                        </p:attrNameLst>
                                      </p:cBhvr>
                                      <p:tavLst>
                                        <p:tav tm="0">
                                          <p:val>
                                            <p:strVal val="0-#ppt_h/2"/>
                                          </p:val>
                                        </p:tav>
                                        <p:tav tm="100000">
                                          <p:val>
                                            <p:strVal val="#ppt_y"/>
                                          </p:val>
                                        </p:tav>
                                      </p:tavLst>
                                    </p:anim>
                                  </p:childTnLst>
                                </p:cTn>
                              </p:par>
                              <p:par>
                                <p:cTn id="309" presetID="8" presetClass="emph" presetSubtype="0" repeatCount="indefinite" fill="hold" grpId="1" nodeType="withEffect">
                                  <p:stCondLst>
                                    <p:cond delay="0"/>
                                  </p:stCondLst>
                                  <p:childTnLst>
                                    <p:animRot by="-21600000">
                                      <p:cBhvr>
                                        <p:cTn id="310" dur="3400" fill="hold"/>
                                        <p:tgtEl>
                                          <p:spTgt spid="184"/>
                                        </p:tgtEl>
                                        <p:attrNameLst>
                                          <p:attrName>r</p:attrName>
                                        </p:attrNameLst>
                                      </p:cBhvr>
                                    </p:animRot>
                                  </p:childTnLst>
                                </p:cTn>
                              </p:par>
                              <p:par>
                                <p:cTn id="311" presetID="2" presetClass="exit" presetSubtype="8" fill="hold" grpId="2" nodeType="withEffect">
                                  <p:stCondLst>
                                    <p:cond delay="0"/>
                                  </p:stCondLst>
                                  <p:childTnLst>
                                    <p:anim calcmode="lin" valueType="num">
                                      <p:cBhvr additive="base">
                                        <p:cTn id="312" dur="3400"/>
                                        <p:tgtEl>
                                          <p:spTgt spid="184"/>
                                        </p:tgtEl>
                                        <p:attrNameLst>
                                          <p:attrName>ppt_x</p:attrName>
                                        </p:attrNameLst>
                                      </p:cBhvr>
                                      <p:tavLst>
                                        <p:tav tm="0">
                                          <p:val>
                                            <p:strVal val="ppt_x"/>
                                          </p:val>
                                        </p:tav>
                                        <p:tav tm="100000">
                                          <p:val>
                                            <p:strVal val="0-ppt_w/2"/>
                                          </p:val>
                                        </p:tav>
                                      </p:tavLst>
                                    </p:anim>
                                    <p:anim calcmode="lin" valueType="num">
                                      <p:cBhvr additive="base">
                                        <p:cTn id="313" dur="3400"/>
                                        <p:tgtEl>
                                          <p:spTgt spid="184"/>
                                        </p:tgtEl>
                                        <p:attrNameLst>
                                          <p:attrName>ppt_y</p:attrName>
                                        </p:attrNameLst>
                                      </p:cBhvr>
                                      <p:tavLst>
                                        <p:tav tm="0">
                                          <p:val>
                                            <p:strVal val="ppt_y"/>
                                          </p:val>
                                        </p:tav>
                                        <p:tav tm="100000">
                                          <p:val>
                                            <p:strVal val="ppt_y"/>
                                          </p:val>
                                        </p:tav>
                                      </p:tavLst>
                                    </p:anim>
                                    <p:set>
                                      <p:cBhvr>
                                        <p:cTn id="314" dur="1" fill="hold">
                                          <p:stCondLst>
                                            <p:cond delay="3399"/>
                                          </p:stCondLst>
                                        </p:cTn>
                                        <p:tgtEl>
                                          <p:spTgt spid="184"/>
                                        </p:tgtEl>
                                        <p:attrNameLst>
                                          <p:attrName>style.visibility</p:attrName>
                                        </p:attrNameLst>
                                      </p:cBhvr>
                                      <p:to>
                                        <p:strVal val="hidden"/>
                                      </p:to>
                                    </p:set>
                                  </p:childTnLst>
                                </p:cTn>
                              </p:par>
                              <p:par>
                                <p:cTn id="315" presetID="2" presetClass="entr" presetSubtype="3" fill="hold" grpId="0" nodeType="withEffect">
                                  <p:stCondLst>
                                    <p:cond delay="0"/>
                                  </p:stCondLst>
                                  <p:childTnLst>
                                    <p:set>
                                      <p:cBhvr>
                                        <p:cTn id="316" dur="1" fill="hold">
                                          <p:stCondLst>
                                            <p:cond delay="0"/>
                                          </p:stCondLst>
                                        </p:cTn>
                                        <p:tgtEl>
                                          <p:spTgt spid="189"/>
                                        </p:tgtEl>
                                        <p:attrNameLst>
                                          <p:attrName>style.visibility</p:attrName>
                                        </p:attrNameLst>
                                      </p:cBhvr>
                                      <p:to>
                                        <p:strVal val="visible"/>
                                      </p:to>
                                    </p:set>
                                    <p:anim calcmode="lin" valueType="num">
                                      <p:cBhvr additive="base">
                                        <p:cTn id="317" dur="3450" fill="hold"/>
                                        <p:tgtEl>
                                          <p:spTgt spid="189"/>
                                        </p:tgtEl>
                                        <p:attrNameLst>
                                          <p:attrName>ppt_x</p:attrName>
                                        </p:attrNameLst>
                                      </p:cBhvr>
                                      <p:tavLst>
                                        <p:tav tm="0">
                                          <p:val>
                                            <p:strVal val="1+#ppt_w/2"/>
                                          </p:val>
                                        </p:tav>
                                        <p:tav tm="100000">
                                          <p:val>
                                            <p:strVal val="#ppt_x"/>
                                          </p:val>
                                        </p:tav>
                                      </p:tavLst>
                                    </p:anim>
                                    <p:anim calcmode="lin" valueType="num">
                                      <p:cBhvr additive="base">
                                        <p:cTn id="318" dur="3450" fill="hold"/>
                                        <p:tgtEl>
                                          <p:spTgt spid="189"/>
                                        </p:tgtEl>
                                        <p:attrNameLst>
                                          <p:attrName>ppt_y</p:attrName>
                                        </p:attrNameLst>
                                      </p:cBhvr>
                                      <p:tavLst>
                                        <p:tav tm="0">
                                          <p:val>
                                            <p:strVal val="0-#ppt_h/2"/>
                                          </p:val>
                                        </p:tav>
                                        <p:tav tm="100000">
                                          <p:val>
                                            <p:strVal val="#ppt_y"/>
                                          </p:val>
                                        </p:tav>
                                      </p:tavLst>
                                    </p:anim>
                                  </p:childTnLst>
                                </p:cTn>
                              </p:par>
                              <p:par>
                                <p:cTn id="319" presetID="8" presetClass="emph" presetSubtype="0" repeatCount="indefinite" fill="hold" grpId="1" nodeType="withEffect">
                                  <p:stCondLst>
                                    <p:cond delay="0"/>
                                  </p:stCondLst>
                                  <p:childTnLst>
                                    <p:animRot by="-21600000">
                                      <p:cBhvr>
                                        <p:cTn id="320" dur="3450" fill="hold"/>
                                        <p:tgtEl>
                                          <p:spTgt spid="189"/>
                                        </p:tgtEl>
                                        <p:attrNameLst>
                                          <p:attrName>r</p:attrName>
                                        </p:attrNameLst>
                                      </p:cBhvr>
                                    </p:animRot>
                                  </p:childTnLst>
                                </p:cTn>
                              </p:par>
                              <p:par>
                                <p:cTn id="321" presetID="2" presetClass="exit" presetSubtype="8" fill="hold" grpId="2" nodeType="withEffect">
                                  <p:stCondLst>
                                    <p:cond delay="0"/>
                                  </p:stCondLst>
                                  <p:childTnLst>
                                    <p:anim calcmode="lin" valueType="num">
                                      <p:cBhvr additive="base">
                                        <p:cTn id="322" dur="3450"/>
                                        <p:tgtEl>
                                          <p:spTgt spid="189"/>
                                        </p:tgtEl>
                                        <p:attrNameLst>
                                          <p:attrName>ppt_x</p:attrName>
                                        </p:attrNameLst>
                                      </p:cBhvr>
                                      <p:tavLst>
                                        <p:tav tm="0">
                                          <p:val>
                                            <p:strVal val="ppt_x"/>
                                          </p:val>
                                        </p:tav>
                                        <p:tav tm="100000">
                                          <p:val>
                                            <p:strVal val="0-ppt_w/2"/>
                                          </p:val>
                                        </p:tav>
                                      </p:tavLst>
                                    </p:anim>
                                    <p:anim calcmode="lin" valueType="num">
                                      <p:cBhvr additive="base">
                                        <p:cTn id="323" dur="3450"/>
                                        <p:tgtEl>
                                          <p:spTgt spid="189"/>
                                        </p:tgtEl>
                                        <p:attrNameLst>
                                          <p:attrName>ppt_y</p:attrName>
                                        </p:attrNameLst>
                                      </p:cBhvr>
                                      <p:tavLst>
                                        <p:tav tm="0">
                                          <p:val>
                                            <p:strVal val="ppt_y"/>
                                          </p:val>
                                        </p:tav>
                                        <p:tav tm="100000">
                                          <p:val>
                                            <p:strVal val="ppt_y"/>
                                          </p:val>
                                        </p:tav>
                                      </p:tavLst>
                                    </p:anim>
                                    <p:set>
                                      <p:cBhvr>
                                        <p:cTn id="324" dur="1" fill="hold">
                                          <p:stCondLst>
                                            <p:cond delay="3449"/>
                                          </p:stCondLst>
                                        </p:cTn>
                                        <p:tgtEl>
                                          <p:spTgt spid="189"/>
                                        </p:tgtEl>
                                        <p:attrNameLst>
                                          <p:attrName>style.visibility</p:attrName>
                                        </p:attrNameLst>
                                      </p:cBhvr>
                                      <p:to>
                                        <p:strVal val="hidden"/>
                                      </p:to>
                                    </p:set>
                                  </p:childTnLst>
                                </p:cTn>
                              </p:par>
                              <p:par>
                                <p:cTn id="325" presetID="2" presetClass="entr" presetSubtype="3" fill="hold" grpId="0" nodeType="withEffect">
                                  <p:stCondLst>
                                    <p:cond delay="0"/>
                                  </p:stCondLst>
                                  <p:childTnLst>
                                    <p:set>
                                      <p:cBhvr>
                                        <p:cTn id="326" dur="1" fill="hold">
                                          <p:stCondLst>
                                            <p:cond delay="0"/>
                                          </p:stCondLst>
                                        </p:cTn>
                                        <p:tgtEl>
                                          <p:spTgt spid="187"/>
                                        </p:tgtEl>
                                        <p:attrNameLst>
                                          <p:attrName>style.visibility</p:attrName>
                                        </p:attrNameLst>
                                      </p:cBhvr>
                                      <p:to>
                                        <p:strVal val="visible"/>
                                      </p:to>
                                    </p:set>
                                    <p:anim calcmode="lin" valueType="num">
                                      <p:cBhvr additive="base">
                                        <p:cTn id="327" dur="3450" fill="hold"/>
                                        <p:tgtEl>
                                          <p:spTgt spid="187"/>
                                        </p:tgtEl>
                                        <p:attrNameLst>
                                          <p:attrName>ppt_x</p:attrName>
                                        </p:attrNameLst>
                                      </p:cBhvr>
                                      <p:tavLst>
                                        <p:tav tm="0">
                                          <p:val>
                                            <p:strVal val="1+#ppt_w/2"/>
                                          </p:val>
                                        </p:tav>
                                        <p:tav tm="100000">
                                          <p:val>
                                            <p:strVal val="#ppt_x"/>
                                          </p:val>
                                        </p:tav>
                                      </p:tavLst>
                                    </p:anim>
                                    <p:anim calcmode="lin" valueType="num">
                                      <p:cBhvr additive="base">
                                        <p:cTn id="328" dur="3450" fill="hold"/>
                                        <p:tgtEl>
                                          <p:spTgt spid="187"/>
                                        </p:tgtEl>
                                        <p:attrNameLst>
                                          <p:attrName>ppt_y</p:attrName>
                                        </p:attrNameLst>
                                      </p:cBhvr>
                                      <p:tavLst>
                                        <p:tav tm="0">
                                          <p:val>
                                            <p:strVal val="0-#ppt_h/2"/>
                                          </p:val>
                                        </p:tav>
                                        <p:tav tm="100000">
                                          <p:val>
                                            <p:strVal val="#ppt_y"/>
                                          </p:val>
                                        </p:tav>
                                      </p:tavLst>
                                    </p:anim>
                                  </p:childTnLst>
                                </p:cTn>
                              </p:par>
                              <p:par>
                                <p:cTn id="329" presetID="8" presetClass="emph" presetSubtype="0" repeatCount="indefinite" fill="hold" grpId="1" nodeType="withEffect">
                                  <p:stCondLst>
                                    <p:cond delay="0"/>
                                  </p:stCondLst>
                                  <p:childTnLst>
                                    <p:animRot by="-21600000">
                                      <p:cBhvr>
                                        <p:cTn id="330" dur="3450" fill="hold"/>
                                        <p:tgtEl>
                                          <p:spTgt spid="187"/>
                                        </p:tgtEl>
                                        <p:attrNameLst>
                                          <p:attrName>r</p:attrName>
                                        </p:attrNameLst>
                                      </p:cBhvr>
                                    </p:animRot>
                                  </p:childTnLst>
                                </p:cTn>
                              </p:par>
                              <p:par>
                                <p:cTn id="331" presetID="2" presetClass="exit" presetSubtype="8" fill="hold" grpId="2" nodeType="withEffect">
                                  <p:stCondLst>
                                    <p:cond delay="0"/>
                                  </p:stCondLst>
                                  <p:childTnLst>
                                    <p:anim calcmode="lin" valueType="num">
                                      <p:cBhvr additive="base">
                                        <p:cTn id="332" dur="3450"/>
                                        <p:tgtEl>
                                          <p:spTgt spid="187"/>
                                        </p:tgtEl>
                                        <p:attrNameLst>
                                          <p:attrName>ppt_x</p:attrName>
                                        </p:attrNameLst>
                                      </p:cBhvr>
                                      <p:tavLst>
                                        <p:tav tm="0">
                                          <p:val>
                                            <p:strVal val="ppt_x"/>
                                          </p:val>
                                        </p:tav>
                                        <p:tav tm="100000">
                                          <p:val>
                                            <p:strVal val="0-ppt_w/2"/>
                                          </p:val>
                                        </p:tav>
                                      </p:tavLst>
                                    </p:anim>
                                    <p:anim calcmode="lin" valueType="num">
                                      <p:cBhvr additive="base">
                                        <p:cTn id="333" dur="3450"/>
                                        <p:tgtEl>
                                          <p:spTgt spid="187"/>
                                        </p:tgtEl>
                                        <p:attrNameLst>
                                          <p:attrName>ppt_y</p:attrName>
                                        </p:attrNameLst>
                                      </p:cBhvr>
                                      <p:tavLst>
                                        <p:tav tm="0">
                                          <p:val>
                                            <p:strVal val="ppt_y"/>
                                          </p:val>
                                        </p:tav>
                                        <p:tav tm="100000">
                                          <p:val>
                                            <p:strVal val="ppt_y"/>
                                          </p:val>
                                        </p:tav>
                                      </p:tavLst>
                                    </p:anim>
                                    <p:set>
                                      <p:cBhvr>
                                        <p:cTn id="334" dur="1" fill="hold">
                                          <p:stCondLst>
                                            <p:cond delay="3449"/>
                                          </p:stCondLst>
                                        </p:cTn>
                                        <p:tgtEl>
                                          <p:spTgt spid="187"/>
                                        </p:tgtEl>
                                        <p:attrNameLst>
                                          <p:attrName>style.visibility</p:attrName>
                                        </p:attrNameLst>
                                      </p:cBhvr>
                                      <p:to>
                                        <p:strVal val="hidden"/>
                                      </p:to>
                                    </p:set>
                                  </p:childTnLst>
                                </p:cTn>
                              </p:par>
                              <p:par>
                                <p:cTn id="335" presetID="2" presetClass="entr" presetSubtype="3" fill="hold" grpId="0" nodeType="withEffect">
                                  <p:stCondLst>
                                    <p:cond delay="0"/>
                                  </p:stCondLst>
                                  <p:childTnLst>
                                    <p:set>
                                      <p:cBhvr>
                                        <p:cTn id="336" dur="1" fill="hold">
                                          <p:stCondLst>
                                            <p:cond delay="0"/>
                                          </p:stCondLst>
                                        </p:cTn>
                                        <p:tgtEl>
                                          <p:spTgt spid="186"/>
                                        </p:tgtEl>
                                        <p:attrNameLst>
                                          <p:attrName>style.visibility</p:attrName>
                                        </p:attrNameLst>
                                      </p:cBhvr>
                                      <p:to>
                                        <p:strVal val="visible"/>
                                      </p:to>
                                    </p:set>
                                    <p:anim calcmode="lin" valueType="num">
                                      <p:cBhvr additive="base">
                                        <p:cTn id="337" dur="3450" fill="hold"/>
                                        <p:tgtEl>
                                          <p:spTgt spid="186"/>
                                        </p:tgtEl>
                                        <p:attrNameLst>
                                          <p:attrName>ppt_x</p:attrName>
                                        </p:attrNameLst>
                                      </p:cBhvr>
                                      <p:tavLst>
                                        <p:tav tm="0">
                                          <p:val>
                                            <p:strVal val="1+#ppt_w/2"/>
                                          </p:val>
                                        </p:tav>
                                        <p:tav tm="100000">
                                          <p:val>
                                            <p:strVal val="#ppt_x"/>
                                          </p:val>
                                        </p:tav>
                                      </p:tavLst>
                                    </p:anim>
                                    <p:anim calcmode="lin" valueType="num">
                                      <p:cBhvr additive="base">
                                        <p:cTn id="338" dur="3450" fill="hold"/>
                                        <p:tgtEl>
                                          <p:spTgt spid="186"/>
                                        </p:tgtEl>
                                        <p:attrNameLst>
                                          <p:attrName>ppt_y</p:attrName>
                                        </p:attrNameLst>
                                      </p:cBhvr>
                                      <p:tavLst>
                                        <p:tav tm="0">
                                          <p:val>
                                            <p:strVal val="0-#ppt_h/2"/>
                                          </p:val>
                                        </p:tav>
                                        <p:tav tm="100000">
                                          <p:val>
                                            <p:strVal val="#ppt_y"/>
                                          </p:val>
                                        </p:tav>
                                      </p:tavLst>
                                    </p:anim>
                                  </p:childTnLst>
                                </p:cTn>
                              </p:par>
                              <p:par>
                                <p:cTn id="339" presetID="8" presetClass="emph" presetSubtype="0" repeatCount="indefinite" fill="hold" grpId="1" nodeType="withEffect">
                                  <p:stCondLst>
                                    <p:cond delay="0"/>
                                  </p:stCondLst>
                                  <p:childTnLst>
                                    <p:animRot by="-21600000">
                                      <p:cBhvr>
                                        <p:cTn id="340" dur="3450" fill="hold"/>
                                        <p:tgtEl>
                                          <p:spTgt spid="186"/>
                                        </p:tgtEl>
                                        <p:attrNameLst>
                                          <p:attrName>r</p:attrName>
                                        </p:attrNameLst>
                                      </p:cBhvr>
                                    </p:animRot>
                                  </p:childTnLst>
                                </p:cTn>
                              </p:par>
                              <p:par>
                                <p:cTn id="341" presetID="2" presetClass="exit" presetSubtype="8" fill="hold" grpId="2" nodeType="withEffect">
                                  <p:stCondLst>
                                    <p:cond delay="0"/>
                                  </p:stCondLst>
                                  <p:childTnLst>
                                    <p:anim calcmode="lin" valueType="num">
                                      <p:cBhvr additive="base">
                                        <p:cTn id="342" dur="3450"/>
                                        <p:tgtEl>
                                          <p:spTgt spid="186"/>
                                        </p:tgtEl>
                                        <p:attrNameLst>
                                          <p:attrName>ppt_x</p:attrName>
                                        </p:attrNameLst>
                                      </p:cBhvr>
                                      <p:tavLst>
                                        <p:tav tm="0">
                                          <p:val>
                                            <p:strVal val="ppt_x"/>
                                          </p:val>
                                        </p:tav>
                                        <p:tav tm="100000">
                                          <p:val>
                                            <p:strVal val="0-ppt_w/2"/>
                                          </p:val>
                                        </p:tav>
                                      </p:tavLst>
                                    </p:anim>
                                    <p:anim calcmode="lin" valueType="num">
                                      <p:cBhvr additive="base">
                                        <p:cTn id="343" dur="3450"/>
                                        <p:tgtEl>
                                          <p:spTgt spid="186"/>
                                        </p:tgtEl>
                                        <p:attrNameLst>
                                          <p:attrName>ppt_y</p:attrName>
                                        </p:attrNameLst>
                                      </p:cBhvr>
                                      <p:tavLst>
                                        <p:tav tm="0">
                                          <p:val>
                                            <p:strVal val="ppt_y"/>
                                          </p:val>
                                        </p:tav>
                                        <p:tav tm="100000">
                                          <p:val>
                                            <p:strVal val="ppt_y"/>
                                          </p:val>
                                        </p:tav>
                                      </p:tavLst>
                                    </p:anim>
                                    <p:set>
                                      <p:cBhvr>
                                        <p:cTn id="344" dur="1" fill="hold">
                                          <p:stCondLst>
                                            <p:cond delay="3449"/>
                                          </p:stCondLst>
                                        </p:cTn>
                                        <p:tgtEl>
                                          <p:spTgt spid="186"/>
                                        </p:tgtEl>
                                        <p:attrNameLst>
                                          <p:attrName>style.visibility</p:attrName>
                                        </p:attrNameLst>
                                      </p:cBhvr>
                                      <p:to>
                                        <p:strVal val="hidden"/>
                                      </p:to>
                                    </p:set>
                                  </p:childTnLst>
                                </p:cTn>
                              </p:par>
                              <p:par>
                                <p:cTn id="345" presetID="2" presetClass="entr" presetSubtype="3" fill="hold" grpId="0" nodeType="withEffect">
                                  <p:stCondLst>
                                    <p:cond delay="0"/>
                                  </p:stCondLst>
                                  <p:childTnLst>
                                    <p:set>
                                      <p:cBhvr>
                                        <p:cTn id="346" dur="1" fill="hold">
                                          <p:stCondLst>
                                            <p:cond delay="0"/>
                                          </p:stCondLst>
                                        </p:cTn>
                                        <p:tgtEl>
                                          <p:spTgt spid="188"/>
                                        </p:tgtEl>
                                        <p:attrNameLst>
                                          <p:attrName>style.visibility</p:attrName>
                                        </p:attrNameLst>
                                      </p:cBhvr>
                                      <p:to>
                                        <p:strVal val="visible"/>
                                      </p:to>
                                    </p:set>
                                    <p:anim calcmode="lin" valueType="num">
                                      <p:cBhvr additive="base">
                                        <p:cTn id="347" dur="3450" fill="hold"/>
                                        <p:tgtEl>
                                          <p:spTgt spid="188"/>
                                        </p:tgtEl>
                                        <p:attrNameLst>
                                          <p:attrName>ppt_x</p:attrName>
                                        </p:attrNameLst>
                                      </p:cBhvr>
                                      <p:tavLst>
                                        <p:tav tm="0">
                                          <p:val>
                                            <p:strVal val="1+#ppt_w/2"/>
                                          </p:val>
                                        </p:tav>
                                        <p:tav tm="100000">
                                          <p:val>
                                            <p:strVal val="#ppt_x"/>
                                          </p:val>
                                        </p:tav>
                                      </p:tavLst>
                                    </p:anim>
                                    <p:anim calcmode="lin" valueType="num">
                                      <p:cBhvr additive="base">
                                        <p:cTn id="348" dur="3450" fill="hold"/>
                                        <p:tgtEl>
                                          <p:spTgt spid="188"/>
                                        </p:tgtEl>
                                        <p:attrNameLst>
                                          <p:attrName>ppt_y</p:attrName>
                                        </p:attrNameLst>
                                      </p:cBhvr>
                                      <p:tavLst>
                                        <p:tav tm="0">
                                          <p:val>
                                            <p:strVal val="0-#ppt_h/2"/>
                                          </p:val>
                                        </p:tav>
                                        <p:tav tm="100000">
                                          <p:val>
                                            <p:strVal val="#ppt_y"/>
                                          </p:val>
                                        </p:tav>
                                      </p:tavLst>
                                    </p:anim>
                                  </p:childTnLst>
                                </p:cTn>
                              </p:par>
                              <p:par>
                                <p:cTn id="349" presetID="8" presetClass="emph" presetSubtype="0" repeatCount="indefinite" fill="hold" grpId="1" nodeType="withEffect">
                                  <p:stCondLst>
                                    <p:cond delay="0"/>
                                  </p:stCondLst>
                                  <p:childTnLst>
                                    <p:animRot by="-21600000">
                                      <p:cBhvr>
                                        <p:cTn id="350" dur="3450" fill="hold"/>
                                        <p:tgtEl>
                                          <p:spTgt spid="188"/>
                                        </p:tgtEl>
                                        <p:attrNameLst>
                                          <p:attrName>r</p:attrName>
                                        </p:attrNameLst>
                                      </p:cBhvr>
                                    </p:animRot>
                                  </p:childTnLst>
                                </p:cTn>
                              </p:par>
                              <p:par>
                                <p:cTn id="351" presetID="2" presetClass="exit" presetSubtype="8" fill="hold" grpId="2" nodeType="withEffect">
                                  <p:stCondLst>
                                    <p:cond delay="0"/>
                                  </p:stCondLst>
                                  <p:childTnLst>
                                    <p:anim calcmode="lin" valueType="num">
                                      <p:cBhvr additive="base">
                                        <p:cTn id="352" dur="3450"/>
                                        <p:tgtEl>
                                          <p:spTgt spid="188"/>
                                        </p:tgtEl>
                                        <p:attrNameLst>
                                          <p:attrName>ppt_x</p:attrName>
                                        </p:attrNameLst>
                                      </p:cBhvr>
                                      <p:tavLst>
                                        <p:tav tm="0">
                                          <p:val>
                                            <p:strVal val="ppt_x"/>
                                          </p:val>
                                        </p:tav>
                                        <p:tav tm="100000">
                                          <p:val>
                                            <p:strVal val="0-ppt_w/2"/>
                                          </p:val>
                                        </p:tav>
                                      </p:tavLst>
                                    </p:anim>
                                    <p:anim calcmode="lin" valueType="num">
                                      <p:cBhvr additive="base">
                                        <p:cTn id="353" dur="3450"/>
                                        <p:tgtEl>
                                          <p:spTgt spid="188"/>
                                        </p:tgtEl>
                                        <p:attrNameLst>
                                          <p:attrName>ppt_y</p:attrName>
                                        </p:attrNameLst>
                                      </p:cBhvr>
                                      <p:tavLst>
                                        <p:tav tm="0">
                                          <p:val>
                                            <p:strVal val="ppt_y"/>
                                          </p:val>
                                        </p:tav>
                                        <p:tav tm="100000">
                                          <p:val>
                                            <p:strVal val="ppt_y"/>
                                          </p:val>
                                        </p:tav>
                                      </p:tavLst>
                                    </p:anim>
                                    <p:set>
                                      <p:cBhvr>
                                        <p:cTn id="354" dur="1" fill="hold">
                                          <p:stCondLst>
                                            <p:cond delay="3449"/>
                                          </p:stCondLst>
                                        </p:cTn>
                                        <p:tgtEl>
                                          <p:spTgt spid="188"/>
                                        </p:tgtEl>
                                        <p:attrNameLst>
                                          <p:attrName>style.visibility</p:attrName>
                                        </p:attrNameLst>
                                      </p:cBhvr>
                                      <p:to>
                                        <p:strVal val="hidden"/>
                                      </p:to>
                                    </p:set>
                                  </p:childTnLst>
                                </p:cTn>
                              </p:par>
                              <p:par>
                                <p:cTn id="355" presetID="2" presetClass="entr" presetSubtype="3" fill="hold" grpId="0" nodeType="withEffect">
                                  <p:stCondLst>
                                    <p:cond delay="0"/>
                                  </p:stCondLst>
                                  <p:childTnLst>
                                    <p:set>
                                      <p:cBhvr>
                                        <p:cTn id="356" dur="1" fill="hold">
                                          <p:stCondLst>
                                            <p:cond delay="0"/>
                                          </p:stCondLst>
                                        </p:cTn>
                                        <p:tgtEl>
                                          <p:spTgt spid="190"/>
                                        </p:tgtEl>
                                        <p:attrNameLst>
                                          <p:attrName>style.visibility</p:attrName>
                                        </p:attrNameLst>
                                      </p:cBhvr>
                                      <p:to>
                                        <p:strVal val="visible"/>
                                      </p:to>
                                    </p:set>
                                    <p:anim calcmode="lin" valueType="num">
                                      <p:cBhvr additive="base">
                                        <p:cTn id="357" dur="3450" fill="hold"/>
                                        <p:tgtEl>
                                          <p:spTgt spid="190"/>
                                        </p:tgtEl>
                                        <p:attrNameLst>
                                          <p:attrName>ppt_x</p:attrName>
                                        </p:attrNameLst>
                                      </p:cBhvr>
                                      <p:tavLst>
                                        <p:tav tm="0">
                                          <p:val>
                                            <p:strVal val="1+#ppt_w/2"/>
                                          </p:val>
                                        </p:tav>
                                        <p:tav tm="100000">
                                          <p:val>
                                            <p:strVal val="#ppt_x"/>
                                          </p:val>
                                        </p:tav>
                                      </p:tavLst>
                                    </p:anim>
                                    <p:anim calcmode="lin" valueType="num">
                                      <p:cBhvr additive="base">
                                        <p:cTn id="358" dur="3450" fill="hold"/>
                                        <p:tgtEl>
                                          <p:spTgt spid="190"/>
                                        </p:tgtEl>
                                        <p:attrNameLst>
                                          <p:attrName>ppt_y</p:attrName>
                                        </p:attrNameLst>
                                      </p:cBhvr>
                                      <p:tavLst>
                                        <p:tav tm="0">
                                          <p:val>
                                            <p:strVal val="0-#ppt_h/2"/>
                                          </p:val>
                                        </p:tav>
                                        <p:tav tm="100000">
                                          <p:val>
                                            <p:strVal val="#ppt_y"/>
                                          </p:val>
                                        </p:tav>
                                      </p:tavLst>
                                    </p:anim>
                                  </p:childTnLst>
                                </p:cTn>
                              </p:par>
                              <p:par>
                                <p:cTn id="359" presetID="8" presetClass="emph" presetSubtype="0" repeatCount="indefinite" fill="hold" grpId="1" nodeType="withEffect">
                                  <p:stCondLst>
                                    <p:cond delay="0"/>
                                  </p:stCondLst>
                                  <p:childTnLst>
                                    <p:animRot by="-21600000">
                                      <p:cBhvr>
                                        <p:cTn id="360" dur="3450" fill="hold"/>
                                        <p:tgtEl>
                                          <p:spTgt spid="190"/>
                                        </p:tgtEl>
                                        <p:attrNameLst>
                                          <p:attrName>r</p:attrName>
                                        </p:attrNameLst>
                                      </p:cBhvr>
                                    </p:animRot>
                                  </p:childTnLst>
                                </p:cTn>
                              </p:par>
                              <p:par>
                                <p:cTn id="361" presetID="2" presetClass="exit" presetSubtype="8" fill="hold" grpId="2" nodeType="withEffect">
                                  <p:stCondLst>
                                    <p:cond delay="0"/>
                                  </p:stCondLst>
                                  <p:childTnLst>
                                    <p:anim calcmode="lin" valueType="num">
                                      <p:cBhvr additive="base">
                                        <p:cTn id="362" dur="3450"/>
                                        <p:tgtEl>
                                          <p:spTgt spid="190"/>
                                        </p:tgtEl>
                                        <p:attrNameLst>
                                          <p:attrName>ppt_x</p:attrName>
                                        </p:attrNameLst>
                                      </p:cBhvr>
                                      <p:tavLst>
                                        <p:tav tm="0">
                                          <p:val>
                                            <p:strVal val="ppt_x"/>
                                          </p:val>
                                        </p:tav>
                                        <p:tav tm="100000">
                                          <p:val>
                                            <p:strVal val="0-ppt_w/2"/>
                                          </p:val>
                                        </p:tav>
                                      </p:tavLst>
                                    </p:anim>
                                    <p:anim calcmode="lin" valueType="num">
                                      <p:cBhvr additive="base">
                                        <p:cTn id="363" dur="3450"/>
                                        <p:tgtEl>
                                          <p:spTgt spid="190"/>
                                        </p:tgtEl>
                                        <p:attrNameLst>
                                          <p:attrName>ppt_y</p:attrName>
                                        </p:attrNameLst>
                                      </p:cBhvr>
                                      <p:tavLst>
                                        <p:tav tm="0">
                                          <p:val>
                                            <p:strVal val="ppt_y"/>
                                          </p:val>
                                        </p:tav>
                                        <p:tav tm="100000">
                                          <p:val>
                                            <p:strVal val="ppt_y"/>
                                          </p:val>
                                        </p:tav>
                                      </p:tavLst>
                                    </p:anim>
                                    <p:set>
                                      <p:cBhvr>
                                        <p:cTn id="364" dur="1" fill="hold">
                                          <p:stCondLst>
                                            <p:cond delay="3449"/>
                                          </p:stCondLst>
                                        </p:cTn>
                                        <p:tgtEl>
                                          <p:spTgt spid="190"/>
                                        </p:tgtEl>
                                        <p:attrNameLst>
                                          <p:attrName>style.visibility</p:attrName>
                                        </p:attrNameLst>
                                      </p:cBhvr>
                                      <p:to>
                                        <p:strVal val="hidden"/>
                                      </p:to>
                                    </p:set>
                                  </p:childTnLst>
                                </p:cTn>
                              </p:par>
                              <p:par>
                                <p:cTn id="365" presetID="2" presetClass="entr" presetSubtype="3" fill="hold" grpId="0" nodeType="withEffect">
                                  <p:stCondLst>
                                    <p:cond delay="0"/>
                                  </p:stCondLst>
                                  <p:childTnLst>
                                    <p:set>
                                      <p:cBhvr>
                                        <p:cTn id="366" dur="1" fill="hold">
                                          <p:stCondLst>
                                            <p:cond delay="0"/>
                                          </p:stCondLst>
                                        </p:cTn>
                                        <p:tgtEl>
                                          <p:spTgt spid="194"/>
                                        </p:tgtEl>
                                        <p:attrNameLst>
                                          <p:attrName>style.visibility</p:attrName>
                                        </p:attrNameLst>
                                      </p:cBhvr>
                                      <p:to>
                                        <p:strVal val="visible"/>
                                      </p:to>
                                    </p:set>
                                    <p:anim calcmode="lin" valueType="num">
                                      <p:cBhvr additive="base">
                                        <p:cTn id="367" dur="3500" fill="hold"/>
                                        <p:tgtEl>
                                          <p:spTgt spid="194"/>
                                        </p:tgtEl>
                                        <p:attrNameLst>
                                          <p:attrName>ppt_x</p:attrName>
                                        </p:attrNameLst>
                                      </p:cBhvr>
                                      <p:tavLst>
                                        <p:tav tm="0">
                                          <p:val>
                                            <p:strVal val="1+#ppt_w/2"/>
                                          </p:val>
                                        </p:tav>
                                        <p:tav tm="100000">
                                          <p:val>
                                            <p:strVal val="#ppt_x"/>
                                          </p:val>
                                        </p:tav>
                                      </p:tavLst>
                                    </p:anim>
                                    <p:anim calcmode="lin" valueType="num">
                                      <p:cBhvr additive="base">
                                        <p:cTn id="368" dur="3500" fill="hold"/>
                                        <p:tgtEl>
                                          <p:spTgt spid="194"/>
                                        </p:tgtEl>
                                        <p:attrNameLst>
                                          <p:attrName>ppt_y</p:attrName>
                                        </p:attrNameLst>
                                      </p:cBhvr>
                                      <p:tavLst>
                                        <p:tav tm="0">
                                          <p:val>
                                            <p:strVal val="0-#ppt_h/2"/>
                                          </p:val>
                                        </p:tav>
                                        <p:tav tm="100000">
                                          <p:val>
                                            <p:strVal val="#ppt_y"/>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194"/>
                                        </p:tgtEl>
                                        <p:attrNameLst>
                                          <p:attrName>r</p:attrName>
                                        </p:attrNameLst>
                                      </p:cBhvr>
                                    </p:animRot>
                                  </p:childTnLst>
                                </p:cTn>
                              </p:par>
                              <p:par>
                                <p:cTn id="371" presetID="2" presetClass="exit" presetSubtype="8" fill="hold" grpId="2" nodeType="withEffect">
                                  <p:stCondLst>
                                    <p:cond delay="0"/>
                                  </p:stCondLst>
                                  <p:childTnLst>
                                    <p:anim calcmode="lin" valueType="num">
                                      <p:cBhvr additive="base">
                                        <p:cTn id="372" dur="3500"/>
                                        <p:tgtEl>
                                          <p:spTgt spid="194"/>
                                        </p:tgtEl>
                                        <p:attrNameLst>
                                          <p:attrName>ppt_x</p:attrName>
                                        </p:attrNameLst>
                                      </p:cBhvr>
                                      <p:tavLst>
                                        <p:tav tm="0">
                                          <p:val>
                                            <p:strVal val="ppt_x"/>
                                          </p:val>
                                        </p:tav>
                                        <p:tav tm="100000">
                                          <p:val>
                                            <p:strVal val="0-ppt_w/2"/>
                                          </p:val>
                                        </p:tav>
                                      </p:tavLst>
                                    </p:anim>
                                    <p:anim calcmode="lin" valueType="num">
                                      <p:cBhvr additive="base">
                                        <p:cTn id="373" dur="3500"/>
                                        <p:tgtEl>
                                          <p:spTgt spid="194"/>
                                        </p:tgtEl>
                                        <p:attrNameLst>
                                          <p:attrName>ppt_y</p:attrName>
                                        </p:attrNameLst>
                                      </p:cBhvr>
                                      <p:tavLst>
                                        <p:tav tm="0">
                                          <p:val>
                                            <p:strVal val="ppt_y"/>
                                          </p:val>
                                        </p:tav>
                                        <p:tav tm="100000">
                                          <p:val>
                                            <p:strVal val="ppt_y"/>
                                          </p:val>
                                        </p:tav>
                                      </p:tavLst>
                                    </p:anim>
                                    <p:set>
                                      <p:cBhvr>
                                        <p:cTn id="374" dur="1" fill="hold">
                                          <p:stCondLst>
                                            <p:cond delay="3499"/>
                                          </p:stCondLst>
                                        </p:cTn>
                                        <p:tgtEl>
                                          <p:spTgt spid="194"/>
                                        </p:tgtEl>
                                        <p:attrNameLst>
                                          <p:attrName>style.visibility</p:attrName>
                                        </p:attrNameLst>
                                      </p:cBhvr>
                                      <p:to>
                                        <p:strVal val="hidden"/>
                                      </p:to>
                                    </p:set>
                                  </p:childTnLst>
                                </p:cTn>
                              </p:par>
                              <p:par>
                                <p:cTn id="375" presetID="2" presetClass="entr" presetSubtype="3" fill="hold" grpId="0" nodeType="withEffect">
                                  <p:stCondLst>
                                    <p:cond delay="0"/>
                                  </p:stCondLst>
                                  <p:childTnLst>
                                    <p:set>
                                      <p:cBhvr>
                                        <p:cTn id="376" dur="1" fill="hold">
                                          <p:stCondLst>
                                            <p:cond delay="0"/>
                                          </p:stCondLst>
                                        </p:cTn>
                                        <p:tgtEl>
                                          <p:spTgt spid="192"/>
                                        </p:tgtEl>
                                        <p:attrNameLst>
                                          <p:attrName>style.visibility</p:attrName>
                                        </p:attrNameLst>
                                      </p:cBhvr>
                                      <p:to>
                                        <p:strVal val="visible"/>
                                      </p:to>
                                    </p:set>
                                    <p:anim calcmode="lin" valueType="num">
                                      <p:cBhvr additive="base">
                                        <p:cTn id="377" dur="3500" fill="hold"/>
                                        <p:tgtEl>
                                          <p:spTgt spid="192"/>
                                        </p:tgtEl>
                                        <p:attrNameLst>
                                          <p:attrName>ppt_x</p:attrName>
                                        </p:attrNameLst>
                                      </p:cBhvr>
                                      <p:tavLst>
                                        <p:tav tm="0">
                                          <p:val>
                                            <p:strVal val="1+#ppt_w/2"/>
                                          </p:val>
                                        </p:tav>
                                        <p:tav tm="100000">
                                          <p:val>
                                            <p:strVal val="#ppt_x"/>
                                          </p:val>
                                        </p:tav>
                                      </p:tavLst>
                                    </p:anim>
                                    <p:anim calcmode="lin" valueType="num">
                                      <p:cBhvr additive="base">
                                        <p:cTn id="378" dur="3500" fill="hold"/>
                                        <p:tgtEl>
                                          <p:spTgt spid="192"/>
                                        </p:tgtEl>
                                        <p:attrNameLst>
                                          <p:attrName>ppt_y</p:attrName>
                                        </p:attrNameLst>
                                      </p:cBhvr>
                                      <p:tavLst>
                                        <p:tav tm="0">
                                          <p:val>
                                            <p:strVal val="0-#ppt_h/2"/>
                                          </p:val>
                                        </p:tav>
                                        <p:tav tm="100000">
                                          <p:val>
                                            <p:strVal val="#ppt_y"/>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192"/>
                                        </p:tgtEl>
                                        <p:attrNameLst>
                                          <p:attrName>r</p:attrName>
                                        </p:attrNameLst>
                                      </p:cBhvr>
                                    </p:animRot>
                                  </p:childTnLst>
                                </p:cTn>
                              </p:par>
                              <p:par>
                                <p:cTn id="381" presetID="2" presetClass="exit" presetSubtype="8" fill="hold" grpId="2" nodeType="withEffect">
                                  <p:stCondLst>
                                    <p:cond delay="0"/>
                                  </p:stCondLst>
                                  <p:childTnLst>
                                    <p:anim calcmode="lin" valueType="num">
                                      <p:cBhvr additive="base">
                                        <p:cTn id="382" dur="3500"/>
                                        <p:tgtEl>
                                          <p:spTgt spid="192"/>
                                        </p:tgtEl>
                                        <p:attrNameLst>
                                          <p:attrName>ppt_x</p:attrName>
                                        </p:attrNameLst>
                                      </p:cBhvr>
                                      <p:tavLst>
                                        <p:tav tm="0">
                                          <p:val>
                                            <p:strVal val="ppt_x"/>
                                          </p:val>
                                        </p:tav>
                                        <p:tav tm="100000">
                                          <p:val>
                                            <p:strVal val="0-ppt_w/2"/>
                                          </p:val>
                                        </p:tav>
                                      </p:tavLst>
                                    </p:anim>
                                    <p:anim calcmode="lin" valueType="num">
                                      <p:cBhvr additive="base">
                                        <p:cTn id="383" dur="3500"/>
                                        <p:tgtEl>
                                          <p:spTgt spid="192"/>
                                        </p:tgtEl>
                                        <p:attrNameLst>
                                          <p:attrName>ppt_y</p:attrName>
                                        </p:attrNameLst>
                                      </p:cBhvr>
                                      <p:tavLst>
                                        <p:tav tm="0">
                                          <p:val>
                                            <p:strVal val="ppt_y"/>
                                          </p:val>
                                        </p:tav>
                                        <p:tav tm="100000">
                                          <p:val>
                                            <p:strVal val="ppt_y"/>
                                          </p:val>
                                        </p:tav>
                                      </p:tavLst>
                                    </p:anim>
                                    <p:set>
                                      <p:cBhvr>
                                        <p:cTn id="384" dur="1" fill="hold">
                                          <p:stCondLst>
                                            <p:cond delay="3499"/>
                                          </p:stCondLst>
                                        </p:cTn>
                                        <p:tgtEl>
                                          <p:spTgt spid="192"/>
                                        </p:tgtEl>
                                        <p:attrNameLst>
                                          <p:attrName>style.visibility</p:attrName>
                                        </p:attrNameLst>
                                      </p:cBhvr>
                                      <p:to>
                                        <p:strVal val="hidden"/>
                                      </p:to>
                                    </p:set>
                                  </p:childTnLst>
                                </p:cTn>
                              </p:par>
                              <p:par>
                                <p:cTn id="385" presetID="2" presetClass="entr" presetSubtype="3" fill="hold" grpId="0" nodeType="withEffect">
                                  <p:stCondLst>
                                    <p:cond delay="0"/>
                                  </p:stCondLst>
                                  <p:childTnLst>
                                    <p:set>
                                      <p:cBhvr>
                                        <p:cTn id="386" dur="1" fill="hold">
                                          <p:stCondLst>
                                            <p:cond delay="0"/>
                                          </p:stCondLst>
                                        </p:cTn>
                                        <p:tgtEl>
                                          <p:spTgt spid="191"/>
                                        </p:tgtEl>
                                        <p:attrNameLst>
                                          <p:attrName>style.visibility</p:attrName>
                                        </p:attrNameLst>
                                      </p:cBhvr>
                                      <p:to>
                                        <p:strVal val="visible"/>
                                      </p:to>
                                    </p:set>
                                    <p:anim calcmode="lin" valueType="num">
                                      <p:cBhvr additive="base">
                                        <p:cTn id="387" dur="3500" fill="hold"/>
                                        <p:tgtEl>
                                          <p:spTgt spid="191"/>
                                        </p:tgtEl>
                                        <p:attrNameLst>
                                          <p:attrName>ppt_x</p:attrName>
                                        </p:attrNameLst>
                                      </p:cBhvr>
                                      <p:tavLst>
                                        <p:tav tm="0">
                                          <p:val>
                                            <p:strVal val="1+#ppt_w/2"/>
                                          </p:val>
                                        </p:tav>
                                        <p:tav tm="100000">
                                          <p:val>
                                            <p:strVal val="#ppt_x"/>
                                          </p:val>
                                        </p:tav>
                                      </p:tavLst>
                                    </p:anim>
                                    <p:anim calcmode="lin" valueType="num">
                                      <p:cBhvr additive="base">
                                        <p:cTn id="388" dur="3500" fill="hold"/>
                                        <p:tgtEl>
                                          <p:spTgt spid="191"/>
                                        </p:tgtEl>
                                        <p:attrNameLst>
                                          <p:attrName>ppt_y</p:attrName>
                                        </p:attrNameLst>
                                      </p:cBhvr>
                                      <p:tavLst>
                                        <p:tav tm="0">
                                          <p:val>
                                            <p:strVal val="0-#ppt_h/2"/>
                                          </p:val>
                                        </p:tav>
                                        <p:tav tm="100000">
                                          <p:val>
                                            <p:strVal val="#ppt_y"/>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191"/>
                                        </p:tgtEl>
                                        <p:attrNameLst>
                                          <p:attrName>r</p:attrName>
                                        </p:attrNameLst>
                                      </p:cBhvr>
                                    </p:animRot>
                                  </p:childTnLst>
                                </p:cTn>
                              </p:par>
                              <p:par>
                                <p:cTn id="391" presetID="2" presetClass="exit" presetSubtype="8" fill="hold" grpId="2" nodeType="withEffect">
                                  <p:stCondLst>
                                    <p:cond delay="0"/>
                                  </p:stCondLst>
                                  <p:childTnLst>
                                    <p:anim calcmode="lin" valueType="num">
                                      <p:cBhvr additive="base">
                                        <p:cTn id="392" dur="3500"/>
                                        <p:tgtEl>
                                          <p:spTgt spid="191"/>
                                        </p:tgtEl>
                                        <p:attrNameLst>
                                          <p:attrName>ppt_x</p:attrName>
                                        </p:attrNameLst>
                                      </p:cBhvr>
                                      <p:tavLst>
                                        <p:tav tm="0">
                                          <p:val>
                                            <p:strVal val="ppt_x"/>
                                          </p:val>
                                        </p:tav>
                                        <p:tav tm="100000">
                                          <p:val>
                                            <p:strVal val="0-ppt_w/2"/>
                                          </p:val>
                                        </p:tav>
                                      </p:tavLst>
                                    </p:anim>
                                    <p:anim calcmode="lin" valueType="num">
                                      <p:cBhvr additive="base">
                                        <p:cTn id="393" dur="3500"/>
                                        <p:tgtEl>
                                          <p:spTgt spid="191"/>
                                        </p:tgtEl>
                                        <p:attrNameLst>
                                          <p:attrName>ppt_y</p:attrName>
                                        </p:attrNameLst>
                                      </p:cBhvr>
                                      <p:tavLst>
                                        <p:tav tm="0">
                                          <p:val>
                                            <p:strVal val="ppt_y"/>
                                          </p:val>
                                        </p:tav>
                                        <p:tav tm="100000">
                                          <p:val>
                                            <p:strVal val="ppt_y"/>
                                          </p:val>
                                        </p:tav>
                                      </p:tavLst>
                                    </p:anim>
                                    <p:set>
                                      <p:cBhvr>
                                        <p:cTn id="394" dur="1" fill="hold">
                                          <p:stCondLst>
                                            <p:cond delay="3499"/>
                                          </p:stCondLst>
                                        </p:cTn>
                                        <p:tgtEl>
                                          <p:spTgt spid="191"/>
                                        </p:tgtEl>
                                        <p:attrNameLst>
                                          <p:attrName>style.visibility</p:attrName>
                                        </p:attrNameLst>
                                      </p:cBhvr>
                                      <p:to>
                                        <p:strVal val="hidden"/>
                                      </p:to>
                                    </p:set>
                                  </p:childTnLst>
                                </p:cTn>
                              </p:par>
                              <p:par>
                                <p:cTn id="395" presetID="2" presetClass="entr" presetSubtype="3" fill="hold" grpId="0" nodeType="withEffect">
                                  <p:stCondLst>
                                    <p:cond delay="0"/>
                                  </p:stCondLst>
                                  <p:childTnLst>
                                    <p:set>
                                      <p:cBhvr>
                                        <p:cTn id="396" dur="1" fill="hold">
                                          <p:stCondLst>
                                            <p:cond delay="0"/>
                                          </p:stCondLst>
                                        </p:cTn>
                                        <p:tgtEl>
                                          <p:spTgt spid="193"/>
                                        </p:tgtEl>
                                        <p:attrNameLst>
                                          <p:attrName>style.visibility</p:attrName>
                                        </p:attrNameLst>
                                      </p:cBhvr>
                                      <p:to>
                                        <p:strVal val="visible"/>
                                      </p:to>
                                    </p:set>
                                    <p:anim calcmode="lin" valueType="num">
                                      <p:cBhvr additive="base">
                                        <p:cTn id="397" dur="3500" fill="hold"/>
                                        <p:tgtEl>
                                          <p:spTgt spid="193"/>
                                        </p:tgtEl>
                                        <p:attrNameLst>
                                          <p:attrName>ppt_x</p:attrName>
                                        </p:attrNameLst>
                                      </p:cBhvr>
                                      <p:tavLst>
                                        <p:tav tm="0">
                                          <p:val>
                                            <p:strVal val="1+#ppt_w/2"/>
                                          </p:val>
                                        </p:tav>
                                        <p:tav tm="100000">
                                          <p:val>
                                            <p:strVal val="#ppt_x"/>
                                          </p:val>
                                        </p:tav>
                                      </p:tavLst>
                                    </p:anim>
                                    <p:anim calcmode="lin" valueType="num">
                                      <p:cBhvr additive="base">
                                        <p:cTn id="398" dur="3500" fill="hold"/>
                                        <p:tgtEl>
                                          <p:spTgt spid="193"/>
                                        </p:tgtEl>
                                        <p:attrNameLst>
                                          <p:attrName>ppt_y</p:attrName>
                                        </p:attrNameLst>
                                      </p:cBhvr>
                                      <p:tavLst>
                                        <p:tav tm="0">
                                          <p:val>
                                            <p:strVal val="0-#ppt_h/2"/>
                                          </p:val>
                                        </p:tav>
                                        <p:tav tm="100000">
                                          <p:val>
                                            <p:strVal val="#ppt_y"/>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193"/>
                                        </p:tgtEl>
                                        <p:attrNameLst>
                                          <p:attrName>r</p:attrName>
                                        </p:attrNameLst>
                                      </p:cBhvr>
                                    </p:animRot>
                                  </p:childTnLst>
                                </p:cTn>
                              </p:par>
                              <p:par>
                                <p:cTn id="401" presetID="2" presetClass="exit" presetSubtype="8" fill="hold" grpId="2" nodeType="withEffect">
                                  <p:stCondLst>
                                    <p:cond delay="0"/>
                                  </p:stCondLst>
                                  <p:childTnLst>
                                    <p:anim calcmode="lin" valueType="num">
                                      <p:cBhvr additive="base">
                                        <p:cTn id="402" dur="3500"/>
                                        <p:tgtEl>
                                          <p:spTgt spid="193"/>
                                        </p:tgtEl>
                                        <p:attrNameLst>
                                          <p:attrName>ppt_x</p:attrName>
                                        </p:attrNameLst>
                                      </p:cBhvr>
                                      <p:tavLst>
                                        <p:tav tm="0">
                                          <p:val>
                                            <p:strVal val="ppt_x"/>
                                          </p:val>
                                        </p:tav>
                                        <p:tav tm="100000">
                                          <p:val>
                                            <p:strVal val="0-ppt_w/2"/>
                                          </p:val>
                                        </p:tav>
                                      </p:tavLst>
                                    </p:anim>
                                    <p:anim calcmode="lin" valueType="num">
                                      <p:cBhvr additive="base">
                                        <p:cTn id="403" dur="3500"/>
                                        <p:tgtEl>
                                          <p:spTgt spid="193"/>
                                        </p:tgtEl>
                                        <p:attrNameLst>
                                          <p:attrName>ppt_y</p:attrName>
                                        </p:attrNameLst>
                                      </p:cBhvr>
                                      <p:tavLst>
                                        <p:tav tm="0">
                                          <p:val>
                                            <p:strVal val="ppt_y"/>
                                          </p:val>
                                        </p:tav>
                                        <p:tav tm="100000">
                                          <p:val>
                                            <p:strVal val="ppt_y"/>
                                          </p:val>
                                        </p:tav>
                                      </p:tavLst>
                                    </p:anim>
                                    <p:set>
                                      <p:cBhvr>
                                        <p:cTn id="404" dur="1" fill="hold">
                                          <p:stCondLst>
                                            <p:cond delay="3499"/>
                                          </p:stCondLst>
                                        </p:cTn>
                                        <p:tgtEl>
                                          <p:spTgt spid="193"/>
                                        </p:tgtEl>
                                        <p:attrNameLst>
                                          <p:attrName>style.visibility</p:attrName>
                                        </p:attrNameLst>
                                      </p:cBhvr>
                                      <p:to>
                                        <p:strVal val="hidden"/>
                                      </p:to>
                                    </p:set>
                                  </p:childTnLst>
                                </p:cTn>
                              </p:par>
                              <p:par>
                                <p:cTn id="405" presetID="2" presetClass="entr" presetSubtype="3" fill="hold" grpId="0" nodeType="withEffect">
                                  <p:stCondLst>
                                    <p:cond delay="0"/>
                                  </p:stCondLst>
                                  <p:childTnLst>
                                    <p:set>
                                      <p:cBhvr>
                                        <p:cTn id="406" dur="1" fill="hold">
                                          <p:stCondLst>
                                            <p:cond delay="0"/>
                                          </p:stCondLst>
                                        </p:cTn>
                                        <p:tgtEl>
                                          <p:spTgt spid="195"/>
                                        </p:tgtEl>
                                        <p:attrNameLst>
                                          <p:attrName>style.visibility</p:attrName>
                                        </p:attrNameLst>
                                      </p:cBhvr>
                                      <p:to>
                                        <p:strVal val="visible"/>
                                      </p:to>
                                    </p:set>
                                    <p:anim calcmode="lin" valueType="num">
                                      <p:cBhvr additive="base">
                                        <p:cTn id="407" dur="3500" fill="hold"/>
                                        <p:tgtEl>
                                          <p:spTgt spid="195"/>
                                        </p:tgtEl>
                                        <p:attrNameLst>
                                          <p:attrName>ppt_x</p:attrName>
                                        </p:attrNameLst>
                                      </p:cBhvr>
                                      <p:tavLst>
                                        <p:tav tm="0">
                                          <p:val>
                                            <p:strVal val="1+#ppt_w/2"/>
                                          </p:val>
                                        </p:tav>
                                        <p:tav tm="100000">
                                          <p:val>
                                            <p:strVal val="#ppt_x"/>
                                          </p:val>
                                        </p:tav>
                                      </p:tavLst>
                                    </p:anim>
                                    <p:anim calcmode="lin" valueType="num">
                                      <p:cBhvr additive="base">
                                        <p:cTn id="408" dur="3500" fill="hold"/>
                                        <p:tgtEl>
                                          <p:spTgt spid="195"/>
                                        </p:tgtEl>
                                        <p:attrNameLst>
                                          <p:attrName>ppt_y</p:attrName>
                                        </p:attrNameLst>
                                      </p:cBhvr>
                                      <p:tavLst>
                                        <p:tav tm="0">
                                          <p:val>
                                            <p:strVal val="0-#ppt_h/2"/>
                                          </p:val>
                                        </p:tav>
                                        <p:tav tm="100000">
                                          <p:val>
                                            <p:strVal val="#ppt_y"/>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195"/>
                                        </p:tgtEl>
                                        <p:attrNameLst>
                                          <p:attrName>r</p:attrName>
                                        </p:attrNameLst>
                                      </p:cBhvr>
                                    </p:animRot>
                                  </p:childTnLst>
                                </p:cTn>
                              </p:par>
                              <p:par>
                                <p:cTn id="411" presetID="2" presetClass="exit" presetSubtype="8" fill="hold" grpId="2" nodeType="withEffect">
                                  <p:stCondLst>
                                    <p:cond delay="0"/>
                                  </p:stCondLst>
                                  <p:childTnLst>
                                    <p:anim calcmode="lin" valueType="num">
                                      <p:cBhvr additive="base">
                                        <p:cTn id="412" dur="3500"/>
                                        <p:tgtEl>
                                          <p:spTgt spid="195"/>
                                        </p:tgtEl>
                                        <p:attrNameLst>
                                          <p:attrName>ppt_x</p:attrName>
                                        </p:attrNameLst>
                                      </p:cBhvr>
                                      <p:tavLst>
                                        <p:tav tm="0">
                                          <p:val>
                                            <p:strVal val="ppt_x"/>
                                          </p:val>
                                        </p:tav>
                                        <p:tav tm="100000">
                                          <p:val>
                                            <p:strVal val="0-ppt_w/2"/>
                                          </p:val>
                                        </p:tav>
                                      </p:tavLst>
                                    </p:anim>
                                    <p:anim calcmode="lin" valueType="num">
                                      <p:cBhvr additive="base">
                                        <p:cTn id="413" dur="3500"/>
                                        <p:tgtEl>
                                          <p:spTgt spid="195"/>
                                        </p:tgtEl>
                                        <p:attrNameLst>
                                          <p:attrName>ppt_y</p:attrName>
                                        </p:attrNameLst>
                                      </p:cBhvr>
                                      <p:tavLst>
                                        <p:tav tm="0">
                                          <p:val>
                                            <p:strVal val="ppt_y"/>
                                          </p:val>
                                        </p:tav>
                                        <p:tav tm="100000">
                                          <p:val>
                                            <p:strVal val="ppt_y"/>
                                          </p:val>
                                        </p:tav>
                                      </p:tavLst>
                                    </p:anim>
                                    <p:set>
                                      <p:cBhvr>
                                        <p:cTn id="414" dur="1" fill="hold">
                                          <p:stCondLst>
                                            <p:cond delay="3499"/>
                                          </p:stCondLst>
                                        </p:cTn>
                                        <p:tgtEl>
                                          <p:spTgt spid="195"/>
                                        </p:tgtEl>
                                        <p:attrNameLst>
                                          <p:attrName>style.visibility</p:attrName>
                                        </p:attrNameLst>
                                      </p:cBhvr>
                                      <p:to>
                                        <p:strVal val="hidden"/>
                                      </p:to>
                                    </p:set>
                                  </p:childTnLst>
                                </p:cTn>
                              </p:par>
                              <p:par>
                                <p:cTn id="415" presetID="2" presetClass="entr" presetSubtype="3" fill="hold" grpId="0" nodeType="withEffect">
                                  <p:stCondLst>
                                    <p:cond delay="0"/>
                                  </p:stCondLst>
                                  <p:childTnLst>
                                    <p:set>
                                      <p:cBhvr>
                                        <p:cTn id="416" dur="1" fill="hold">
                                          <p:stCondLst>
                                            <p:cond delay="0"/>
                                          </p:stCondLst>
                                        </p:cTn>
                                        <p:tgtEl>
                                          <p:spTgt spid="174"/>
                                        </p:tgtEl>
                                        <p:attrNameLst>
                                          <p:attrName>style.visibility</p:attrName>
                                        </p:attrNameLst>
                                      </p:cBhvr>
                                      <p:to>
                                        <p:strVal val="visible"/>
                                      </p:to>
                                    </p:set>
                                    <p:anim calcmode="lin" valueType="num">
                                      <p:cBhvr additive="base">
                                        <p:cTn id="417" dur="3500" fill="hold"/>
                                        <p:tgtEl>
                                          <p:spTgt spid="174"/>
                                        </p:tgtEl>
                                        <p:attrNameLst>
                                          <p:attrName>ppt_x</p:attrName>
                                        </p:attrNameLst>
                                      </p:cBhvr>
                                      <p:tavLst>
                                        <p:tav tm="0">
                                          <p:val>
                                            <p:strVal val="1+#ppt_w/2"/>
                                          </p:val>
                                        </p:tav>
                                        <p:tav tm="100000">
                                          <p:val>
                                            <p:strVal val="#ppt_x"/>
                                          </p:val>
                                        </p:tav>
                                      </p:tavLst>
                                    </p:anim>
                                    <p:anim calcmode="lin" valueType="num">
                                      <p:cBhvr additive="base">
                                        <p:cTn id="418" dur="3500" fill="hold"/>
                                        <p:tgtEl>
                                          <p:spTgt spid="174"/>
                                        </p:tgtEl>
                                        <p:attrNameLst>
                                          <p:attrName>ppt_y</p:attrName>
                                        </p:attrNameLst>
                                      </p:cBhvr>
                                      <p:tavLst>
                                        <p:tav tm="0">
                                          <p:val>
                                            <p:strVal val="0-#ppt_h/2"/>
                                          </p:val>
                                        </p:tav>
                                        <p:tav tm="100000">
                                          <p:val>
                                            <p:strVal val="#ppt_y"/>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174"/>
                                        </p:tgtEl>
                                        <p:attrNameLst>
                                          <p:attrName>r</p:attrName>
                                        </p:attrNameLst>
                                      </p:cBhvr>
                                    </p:animRot>
                                  </p:childTnLst>
                                </p:cTn>
                              </p:par>
                              <p:par>
                                <p:cTn id="421" presetID="2" presetClass="exit" presetSubtype="8" fill="hold" grpId="2" nodeType="withEffect">
                                  <p:stCondLst>
                                    <p:cond delay="0"/>
                                  </p:stCondLst>
                                  <p:childTnLst>
                                    <p:anim calcmode="lin" valueType="num">
                                      <p:cBhvr additive="base">
                                        <p:cTn id="422" dur="3500"/>
                                        <p:tgtEl>
                                          <p:spTgt spid="174"/>
                                        </p:tgtEl>
                                        <p:attrNameLst>
                                          <p:attrName>ppt_x</p:attrName>
                                        </p:attrNameLst>
                                      </p:cBhvr>
                                      <p:tavLst>
                                        <p:tav tm="0">
                                          <p:val>
                                            <p:strVal val="ppt_x"/>
                                          </p:val>
                                        </p:tav>
                                        <p:tav tm="100000">
                                          <p:val>
                                            <p:strVal val="0-ppt_w/2"/>
                                          </p:val>
                                        </p:tav>
                                      </p:tavLst>
                                    </p:anim>
                                    <p:anim calcmode="lin" valueType="num">
                                      <p:cBhvr additive="base">
                                        <p:cTn id="423" dur="3500"/>
                                        <p:tgtEl>
                                          <p:spTgt spid="174"/>
                                        </p:tgtEl>
                                        <p:attrNameLst>
                                          <p:attrName>ppt_y</p:attrName>
                                        </p:attrNameLst>
                                      </p:cBhvr>
                                      <p:tavLst>
                                        <p:tav tm="0">
                                          <p:val>
                                            <p:strVal val="ppt_y"/>
                                          </p:val>
                                        </p:tav>
                                        <p:tav tm="100000">
                                          <p:val>
                                            <p:strVal val="ppt_y"/>
                                          </p:val>
                                        </p:tav>
                                      </p:tavLst>
                                    </p:anim>
                                    <p:set>
                                      <p:cBhvr>
                                        <p:cTn id="424" dur="1" fill="hold">
                                          <p:stCondLst>
                                            <p:cond delay="3499"/>
                                          </p:stCondLst>
                                        </p:cTn>
                                        <p:tgtEl>
                                          <p:spTgt spid="174"/>
                                        </p:tgtEl>
                                        <p:attrNameLst>
                                          <p:attrName>style.visibility</p:attrName>
                                        </p:attrNameLst>
                                      </p:cBhvr>
                                      <p:to>
                                        <p:strVal val="hidden"/>
                                      </p:to>
                                    </p:set>
                                  </p:childTnLst>
                                </p:cTn>
                              </p:par>
                              <p:par>
                                <p:cTn id="425" presetID="16" presetClass="entr" presetSubtype="37" fill="hold" nodeType="withEffect">
                                  <p:stCondLst>
                                    <p:cond delay="500"/>
                                  </p:stCondLst>
                                  <p:childTnLst>
                                    <p:set>
                                      <p:cBhvr>
                                        <p:cTn id="426" dur="1" fill="hold">
                                          <p:stCondLst>
                                            <p:cond delay="0"/>
                                          </p:stCondLst>
                                        </p:cTn>
                                        <p:tgtEl>
                                          <p:spTgt spid="49"/>
                                        </p:tgtEl>
                                        <p:attrNameLst>
                                          <p:attrName>style.visibility</p:attrName>
                                        </p:attrNameLst>
                                      </p:cBhvr>
                                      <p:to>
                                        <p:strVal val="visible"/>
                                      </p:to>
                                    </p:set>
                                    <p:animEffect transition="in" filter="barn(outVertical)">
                                      <p:cBhvr>
                                        <p:cTn id="427" dur="3250"/>
                                        <p:tgtEl>
                                          <p:spTgt spid="49"/>
                                        </p:tgtEl>
                                      </p:cBhvr>
                                    </p:animEffect>
                                  </p:childTnLst>
                                </p:cTn>
                              </p:par>
                              <p:par>
                                <p:cTn id="428" presetID="23" presetClass="entr" presetSubtype="272" fill="hold" nodeType="withEffect">
                                  <p:stCondLst>
                                    <p:cond delay="500"/>
                                  </p:stCondLst>
                                  <p:childTnLst>
                                    <p:set>
                                      <p:cBhvr>
                                        <p:cTn id="429" dur="1" fill="hold">
                                          <p:stCondLst>
                                            <p:cond delay="0"/>
                                          </p:stCondLst>
                                        </p:cTn>
                                        <p:tgtEl>
                                          <p:spTgt spid="49"/>
                                        </p:tgtEl>
                                        <p:attrNameLst>
                                          <p:attrName>style.visibility</p:attrName>
                                        </p:attrNameLst>
                                      </p:cBhvr>
                                      <p:to>
                                        <p:strVal val="visible"/>
                                      </p:to>
                                    </p:set>
                                    <p:anim calcmode="lin" valueType="num">
                                      <p:cBhvr>
                                        <p:cTn id="430" dur="3250" fill="hold"/>
                                        <p:tgtEl>
                                          <p:spTgt spid="49"/>
                                        </p:tgtEl>
                                        <p:attrNameLst>
                                          <p:attrName>ppt_w</p:attrName>
                                        </p:attrNameLst>
                                      </p:cBhvr>
                                      <p:tavLst>
                                        <p:tav tm="0">
                                          <p:val>
                                            <p:strVal val="2/3*#ppt_w"/>
                                          </p:val>
                                        </p:tav>
                                        <p:tav tm="100000">
                                          <p:val>
                                            <p:strVal val="#ppt_w"/>
                                          </p:val>
                                        </p:tav>
                                      </p:tavLst>
                                    </p:anim>
                                    <p:anim calcmode="lin" valueType="num">
                                      <p:cBhvr>
                                        <p:cTn id="431" dur="3250" fill="hold"/>
                                        <p:tgtEl>
                                          <p:spTgt spid="49"/>
                                        </p:tgtEl>
                                        <p:attrNameLst>
                                          <p:attrName>ppt_h</p:attrName>
                                        </p:attrNameLst>
                                      </p:cBhvr>
                                      <p:tavLst>
                                        <p:tav tm="0">
                                          <p:val>
                                            <p:strVal val="2/3*#ppt_h"/>
                                          </p:val>
                                        </p:tav>
                                        <p:tav tm="100000">
                                          <p:val>
                                            <p:strVal val="#ppt_h"/>
                                          </p:val>
                                        </p:tav>
                                      </p:tavLst>
                                    </p:anim>
                                  </p:childTnLst>
                                </p:cTn>
                              </p:par>
                              <p:par>
                                <p:cTn id="432" presetID="9" presetClass="emph" presetSubtype="0" grpId="0" nodeType="withEffect">
                                  <p:stCondLst>
                                    <p:cond delay="0"/>
                                  </p:stCondLst>
                                  <p:childTnLst>
                                    <p:set>
                                      <p:cBhvr rctx="PPT">
                                        <p:cTn id="433" dur="indefinite"/>
                                        <p:tgtEl>
                                          <p:spTgt spid="47"/>
                                        </p:tgtEl>
                                        <p:attrNameLst>
                                          <p:attrName>style.opacity</p:attrName>
                                        </p:attrNameLst>
                                      </p:cBhvr>
                                      <p:to>
                                        <p:strVal val="0"/>
                                      </p:to>
                                    </p:set>
                                    <p:animEffect filter="image" prLst="opacity: 0">
                                      <p:cBhvr rctx="IE">
                                        <p:cTn id="434" dur="indefinite"/>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74" grpId="0" animBg="1"/>
      <p:bldP spid="174" grpId="1" animBg="1"/>
      <p:bldP spid="174" grpId="2" animBg="1"/>
      <p:bldP spid="177" grpId="0" animBg="1"/>
      <p:bldP spid="177" grpId="1" animBg="1"/>
      <p:bldP spid="177" grpId="2" animBg="1"/>
      <p:bldP spid="178" grpId="0" animBg="1"/>
      <p:bldP spid="178" grpId="1" animBg="1"/>
      <p:bldP spid="178" grpId="2" animBg="1"/>
      <p:bldP spid="176" grpId="0" animBg="1"/>
      <p:bldP spid="176" grpId="1" animBg="1"/>
      <p:bldP spid="176"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1" grpId="0" animBg="1"/>
      <p:bldP spid="201" grpId="1" animBg="1"/>
      <p:bldP spid="201" grpId="2" animBg="1"/>
      <p:bldP spid="204" grpId="0" animBg="1"/>
      <p:bldP spid="204" grpId="1" animBg="1"/>
      <p:bldP spid="204" grpId="2" animBg="1"/>
      <p:bldP spid="205" grpId="0" animBg="1"/>
      <p:bldP spid="205" grpId="1" animBg="1"/>
      <p:bldP spid="205" grpId="2" animBg="1"/>
      <p:bldP spid="203" grpId="0" animBg="1"/>
      <p:bldP spid="203" grpId="1" animBg="1"/>
      <p:bldP spid="203" grpId="2" animBg="1"/>
      <p:bldP spid="47"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3742" y="18306"/>
            <a:ext cx="9144000" cy="5143500"/>
          </a:xfrm>
          <a:prstGeom prst="rect">
            <a:avLst/>
          </a:prstGeom>
        </p:spPr>
      </p:pic>
      <p:sp>
        <p:nvSpPr>
          <p:cNvPr id="3" name="2 Rectángulo"/>
          <p:cNvSpPr/>
          <p:nvPr/>
        </p:nvSpPr>
        <p:spPr>
          <a:xfrm>
            <a:off x="1619672" y="28279"/>
            <a:ext cx="6984776" cy="4278094"/>
          </a:xfrm>
          <a:prstGeom prst="rect">
            <a:avLst/>
          </a:prstGeom>
        </p:spPr>
        <p:txBody>
          <a:bodyPr wrap="square">
            <a:spAutoFit/>
            <a:scene3d>
              <a:camera prst="obliqueBottomLeft"/>
              <a:lightRig rig="threePt" dir="t"/>
            </a:scene3d>
            <a:sp3d extrusionH="31750">
              <a:extrusionClr>
                <a:schemeClr val="accent3">
                  <a:lumMod val="20000"/>
                  <a:lumOff val="80000"/>
                </a:schemeClr>
              </a:extrusionClr>
            </a:sp3d>
          </a:bodyPr>
          <a:lstStyle/>
          <a:p>
            <a:pPr algn="ctr"/>
            <a:endParaRPr lang="es-ES" sz="1600" dirty="0">
              <a:solidFill>
                <a:srgbClr val="006400"/>
              </a:solidFill>
              <a:latin typeface="Hobo Std" pitchFamily="34" charset="0"/>
            </a:endParaRPr>
          </a:p>
          <a:p>
            <a:pPr algn="ctr"/>
            <a:r>
              <a:rPr lang="es-ES" dirty="0" smtClean="0">
                <a:solidFill>
                  <a:srgbClr val="006400"/>
                </a:solidFill>
                <a:latin typeface="Hobo Std" pitchFamily="34" charset="0"/>
              </a:rPr>
              <a:t>Riesgos </a:t>
            </a:r>
            <a:r>
              <a:rPr lang="es-ES" dirty="0">
                <a:solidFill>
                  <a:srgbClr val="006400"/>
                </a:solidFill>
                <a:latin typeface="Hobo Std" pitchFamily="34" charset="0"/>
              </a:rPr>
              <a:t>del consumo de Menta.</a:t>
            </a:r>
          </a:p>
          <a:p>
            <a:pPr algn="ctr"/>
            <a:endParaRPr lang="es-ES" sz="1600" dirty="0">
              <a:solidFill>
                <a:srgbClr val="006400"/>
              </a:solidFill>
              <a:latin typeface="Hobo Std" pitchFamily="34" charset="0"/>
            </a:endParaRPr>
          </a:p>
          <a:p>
            <a:pPr algn="ctr"/>
            <a:r>
              <a:rPr lang="es-ES" sz="1600" dirty="0">
                <a:solidFill>
                  <a:srgbClr val="006400"/>
                </a:solidFill>
                <a:latin typeface="Hobo Std" pitchFamily="34" charset="0"/>
              </a:rPr>
              <a:t>Como muchas hierbas, la menta puede tener un efecto adverso en algunas personas.</a:t>
            </a:r>
          </a:p>
          <a:p>
            <a:pPr algn="ctr"/>
            <a:r>
              <a:rPr lang="es-ES" sz="1600" dirty="0" smtClean="0">
                <a:solidFill>
                  <a:srgbClr val="006400"/>
                </a:solidFill>
                <a:latin typeface="Hobo Std" pitchFamily="34" charset="0"/>
              </a:rPr>
              <a:t>No </a:t>
            </a:r>
            <a:r>
              <a:rPr lang="es-ES" sz="1600" dirty="0">
                <a:solidFill>
                  <a:srgbClr val="006400"/>
                </a:solidFill>
                <a:latin typeface="Hobo Std" pitchFamily="34" charset="0"/>
              </a:rPr>
              <a:t>use menta en un intento de aliviar problemas digestivos si sus síntomas están relacionados con la enfermedad de reflujo gastroesofágico (ERGE). Puede empeorar los síntomas.</a:t>
            </a:r>
          </a:p>
          <a:p>
            <a:pPr algn="ctr"/>
            <a:r>
              <a:rPr lang="es-ES" sz="1600" dirty="0" smtClean="0">
                <a:solidFill>
                  <a:srgbClr val="006400"/>
                </a:solidFill>
                <a:latin typeface="Hobo Std" pitchFamily="34" charset="0"/>
              </a:rPr>
              <a:t>El </a:t>
            </a:r>
            <a:r>
              <a:rPr lang="es-ES" sz="1600" dirty="0">
                <a:solidFill>
                  <a:srgbClr val="006400"/>
                </a:solidFill>
                <a:latin typeface="Hobo Std" pitchFamily="34" charset="0"/>
              </a:rPr>
              <a:t>aceite de menta, si se toma en grandes dosis, puede ser tóxico. El mentol puro es venenoso y nunca debe tomarse internamente.</a:t>
            </a:r>
          </a:p>
          <a:p>
            <a:pPr algn="ctr"/>
            <a:r>
              <a:rPr lang="es-ES" sz="1600" dirty="0" smtClean="0">
                <a:solidFill>
                  <a:srgbClr val="006400"/>
                </a:solidFill>
                <a:latin typeface="Hobo Std" pitchFamily="34" charset="0"/>
              </a:rPr>
              <a:t>No </a:t>
            </a:r>
            <a:r>
              <a:rPr lang="es-ES" sz="1600" dirty="0">
                <a:solidFill>
                  <a:srgbClr val="006400"/>
                </a:solidFill>
                <a:latin typeface="Hobo Std" pitchFamily="34" charset="0"/>
              </a:rPr>
              <a:t>aplique aceite de menta en la cara de un bebé o niño pequeño, ya que puede causar espasmos que inhiben la respiración.</a:t>
            </a:r>
          </a:p>
          <a:p>
            <a:pPr algn="ctr"/>
            <a:r>
              <a:rPr lang="es-ES" sz="1600" dirty="0" smtClean="0">
                <a:solidFill>
                  <a:srgbClr val="006400"/>
                </a:solidFill>
                <a:latin typeface="Hobo Std" pitchFamily="34" charset="0"/>
              </a:rPr>
              <a:t>Tenga </a:t>
            </a:r>
            <a:r>
              <a:rPr lang="es-ES" sz="1600" dirty="0">
                <a:solidFill>
                  <a:srgbClr val="006400"/>
                </a:solidFill>
                <a:latin typeface="Hobo Std" pitchFamily="34" charset="0"/>
              </a:rPr>
              <a:t>precaución con los productos a base de menta si tiene o ha tenido cálculos biliares anteriormente.</a:t>
            </a:r>
          </a:p>
          <a:p>
            <a:pPr algn="ctr"/>
            <a:r>
              <a:rPr lang="es-ES" sz="1600" dirty="0" smtClean="0">
                <a:solidFill>
                  <a:srgbClr val="006400"/>
                </a:solidFill>
                <a:latin typeface="Hobo Std" pitchFamily="34" charset="0"/>
              </a:rPr>
              <a:t>Hable </a:t>
            </a:r>
            <a:r>
              <a:rPr lang="es-ES" sz="1600" dirty="0">
                <a:solidFill>
                  <a:srgbClr val="006400"/>
                </a:solidFill>
                <a:latin typeface="Hobo Std" pitchFamily="34" charset="0"/>
              </a:rPr>
              <a:t>con el médico para determinar si alguno de sus medicamentos podría interactuar con la menta o el aceite de menta</a:t>
            </a:r>
            <a:r>
              <a:rPr lang="es-ES" sz="1600" dirty="0" smtClean="0">
                <a:solidFill>
                  <a:srgbClr val="006400"/>
                </a:solidFill>
                <a:latin typeface="Hobo Std" pitchFamily="34" charset="0"/>
              </a:rPr>
              <a:t>. </a:t>
            </a:r>
          </a:p>
          <a:p>
            <a:pPr algn="ctr"/>
            <a:r>
              <a:rPr lang="es-ES" sz="1400" dirty="0" smtClean="0">
                <a:solidFill>
                  <a:srgbClr val="006400"/>
                </a:solidFill>
                <a:latin typeface="Iskoola Pota" panose="020B0502040204020203" pitchFamily="34" charset="0"/>
                <a:cs typeface="Iskoola Pota" panose="020B0502040204020203" pitchFamily="34" charset="0"/>
              </a:rPr>
              <a:t>Autor texto: Raúl </a:t>
            </a:r>
            <a:r>
              <a:rPr lang="es-ES" sz="1400" dirty="0" err="1" smtClean="0">
                <a:solidFill>
                  <a:srgbClr val="006400"/>
                </a:solidFill>
                <a:latin typeface="Iskoola Pota" panose="020B0502040204020203" pitchFamily="34" charset="0"/>
                <a:cs typeface="Iskoola Pota" panose="020B0502040204020203" pitchFamily="34" charset="0"/>
              </a:rPr>
              <a:t>Mannise</a:t>
            </a:r>
            <a:endParaRPr lang="es-ES" dirty="0">
              <a:solidFill>
                <a:srgbClr val="006400"/>
              </a:solidFill>
              <a:latin typeface="Iskoola Pota" panose="020B0502040204020203" pitchFamily="34" charset="0"/>
              <a:cs typeface="Iskoola Pota" panose="020B0502040204020203" pitchFamily="34" charset="0"/>
            </a:endParaRPr>
          </a:p>
        </p:txBody>
      </p:sp>
    </p:spTree>
    <p:extLst>
      <p:ext uri="{BB962C8B-B14F-4D97-AF65-F5344CB8AC3E}">
        <p14:creationId xmlns:p14="http://schemas.microsoft.com/office/powerpoint/2010/main" val="3247797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flipH="1">
            <a:off x="0" y="4505"/>
            <a:ext cx="9170370" cy="5133104"/>
            <a:chOff x="0" y="0"/>
            <a:chExt cx="9170370" cy="5133104"/>
          </a:xfrm>
        </p:grpSpPr>
        <p:sp>
          <p:nvSpPr>
            <p:cNvPr id="129" name="128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50"/>
              <a:ext cx="9170370" cy="2561354"/>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6" name="125 Imagen" descr="Diapositiva3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r="-102419"/>
          <a:stretch/>
        </p:blipFill>
        <p:spPr>
          <a:xfrm>
            <a:off x="-1" y="0"/>
            <a:ext cx="18508717" cy="5143500"/>
          </a:xfrm>
          <a:prstGeom prst="rect">
            <a:avLst/>
          </a:prstGeom>
          <a:noFill/>
          <a:ln w="6350">
            <a:solidFill>
              <a:schemeClr val="tx1"/>
            </a:solidFill>
          </a:ln>
        </p:spPr>
      </p:pic>
      <p:sp>
        <p:nvSpPr>
          <p:cNvPr id="34" name="33 Elipse"/>
          <p:cNvSpPr/>
          <p:nvPr/>
        </p:nvSpPr>
        <p:spPr>
          <a:xfrm rot="16200000">
            <a:off x="5995043" y="2381504"/>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640729" y="380958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8042961" y="4447924"/>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059612" y="289802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6303749" y="3384187"/>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078486" y="4113431"/>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562696" y="432637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flipH="1">
            <a:off x="6640589" y="92295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flipH="1">
            <a:off x="8042821" y="28461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flipH="1">
            <a:off x="6059472" y="183451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flipH="1">
            <a:off x="6303609" y="1348349"/>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flipH="1">
            <a:off x="7078346" y="619105"/>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flipH="1">
            <a:off x="7562556" y="40616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6654940" y="24523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7127849" y="344172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8154862" y="388396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6702231" y="281019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6881040" y="314701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7448468" y="365222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7803110" y="379975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flipH="1">
            <a:off x="7127747" y="144187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flipH="1">
            <a:off x="8154760" y="99963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flipH="1">
            <a:off x="6702129" y="207339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flipH="1">
            <a:off x="6880938" y="173658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flipH="1">
            <a:off x="7448366" y="1231367"/>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flipH="1">
            <a:off x="7803008" y="108384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7292912" y="250643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7600991" y="314112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8270046" y="342483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7323720" y="273599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7440206" y="295206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7809861" y="327617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8040895" y="337080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flipH="1">
            <a:off x="7600924" y="185820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flipH="1">
            <a:off x="8269979" y="157450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flipH="1">
            <a:off x="7323653" y="226333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flipH="1">
            <a:off x="7440139" y="2047267"/>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flipH="1">
            <a:off x="7809794" y="17231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flipH="1">
            <a:off x="8040828" y="162852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3016859" y="232072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3662545" y="374880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5064777" y="438714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3081428" y="283725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3325565" y="3323412"/>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4100302" y="4052656"/>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a:off x="4584512" y="426559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3662405" y="86218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5064637" y="22383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081288" y="177373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325425" y="1287574"/>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4100162" y="558330"/>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584372" y="34539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a:off x="3676756" y="239157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a:off x="4149665" y="338094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a:off x="5176678" y="382319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a:off x="3724047" y="27494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a:off x="3902856" y="308623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a:off x="4470284" y="35914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a:off x="4824926" y="373897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4149563" y="138110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5176576" y="93885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723945" y="20126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3902754" y="167581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470182" y="1170592"/>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824824" y="102306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a:off x="4314728" y="24456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a:off x="4622807" y="308035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a:off x="5291862" y="336405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a:off x="4345536" y="267522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a:off x="4462022" y="289129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a:off x="4831677" y="321539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a:off x="5062711" y="331003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622740" y="179743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5291795" y="151372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345469" y="220256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4461955" y="198649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4831610" y="166238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062644" y="156775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a:off x="136539" y="232072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a:off x="782225" y="374880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a:off x="2184457" y="4387149"/>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a:off x="201108" y="2837250"/>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a:off x="445245" y="3323412"/>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a:off x="1219982" y="4052656"/>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a:off x="1704192" y="4265595"/>
            <a:ext cx="486216"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782085" y="862182"/>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2184317" y="223837"/>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200968" y="1773736"/>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445105" y="1287574"/>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1219842" y="558330"/>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1704052" y="345391"/>
            <a:ext cx="486217" cy="451980"/>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a:off x="796436" y="2391579"/>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a:off x="1269345" y="338094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a:off x="2296358" y="382319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a:off x="843727" y="27494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a:off x="1022536" y="3086235"/>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a:off x="1589964" y="3591454"/>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rot="16200000">
            <a:off x="1944606" y="373897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16200000" flipH="1">
            <a:off x="1269243" y="1381100"/>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16200000" flipH="1">
            <a:off x="2296256" y="938856"/>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16200000" flipH="1">
            <a:off x="843625" y="2012623"/>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16200000" flipH="1">
            <a:off x="1022434" y="1675811"/>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16200000" flipH="1">
            <a:off x="1589862" y="1170592"/>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16200000" flipH="1">
            <a:off x="1944504" y="1023068"/>
            <a:ext cx="336850" cy="33103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16200000">
            <a:off x="1434408" y="244566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16200000">
            <a:off x="1742487" y="308035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16200000">
            <a:off x="2411542" y="3364056"/>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16200000">
            <a:off x="1465216" y="2675224"/>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16200000">
            <a:off x="1581702" y="289129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16200000">
            <a:off x="1951357" y="3215395"/>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16200000">
            <a:off x="2182391" y="3310033"/>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16200000" flipH="1">
            <a:off x="1742420" y="179743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16200000" flipH="1">
            <a:off x="2411475" y="1513728"/>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16200000" flipH="1">
            <a:off x="1465149" y="2202560"/>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16200000" flipH="1">
            <a:off x="1581635" y="1986492"/>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16200000" flipH="1">
            <a:off x="1951290" y="1662389"/>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16200000" flipH="1">
            <a:off x="2182324" y="1567751"/>
            <a:ext cx="216092" cy="215656"/>
          </a:xfrm>
          <a:prstGeom prst="ellipse">
            <a:avLst/>
          </a:prstGeom>
          <a:gradFill flip="none" rotWithShape="1">
            <a:gsLst>
              <a:gs pos="62000">
                <a:srgbClr val="66FF33"/>
              </a:gs>
              <a:gs pos="35000">
                <a:srgbClr val="FFC000"/>
              </a:gs>
              <a:gs pos="31000">
                <a:srgbClr val="C9D4EB">
                  <a:alpha val="0"/>
                </a:srgbClr>
              </a:gs>
              <a:gs pos="57000">
                <a:srgbClr val="82DA45">
                  <a:alpha val="0"/>
                </a:srgbClr>
              </a:gs>
              <a:gs pos="40000">
                <a:srgbClr val="92C64F">
                  <a:alpha val="0"/>
                </a:srgbClr>
              </a:gs>
              <a:gs pos="65000">
                <a:schemeClr val="accent1">
                  <a:tint val="44500"/>
                  <a:satMod val="160000"/>
                  <a:alpha val="0"/>
                </a:schemeClr>
              </a:gs>
              <a:gs pos="81000">
                <a:schemeClr val="accent6">
                  <a:lumMod val="20000"/>
                  <a:lumOff val="80000"/>
                  <a:alpha val="12000"/>
                </a:schemeClr>
              </a:gs>
            </a:gsLst>
            <a:lin ang="13500000" scaled="1"/>
            <a:tileRect/>
          </a:gradFill>
          <a:ln w="19050">
            <a:solidFill>
              <a:srgbClr val="FFFF00">
                <a:alpha val="67000"/>
              </a:srgbClr>
            </a:solidFill>
          </a:ln>
          <a:scene3d>
            <a:camera prst="orthographicFront"/>
            <a:lightRig rig="flat" dir="t"/>
          </a:scene3d>
          <a:sp3d>
            <a:bevelT w="14605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flipH="1">
            <a:off x="-540568" y="0"/>
            <a:ext cx="9825927" cy="5143500"/>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564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2"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3000" fill="hold"/>
                                        <p:tgtEl>
                                          <p:spTgt spid="43"/>
                                        </p:tgtEl>
                                        <p:attrNameLst>
                                          <p:attrName>ppt_x</p:attrName>
                                        </p:attrNameLst>
                                      </p:cBhvr>
                                      <p:tavLst>
                                        <p:tav tm="0">
                                          <p:val>
                                            <p:strVal val="#ppt_x+#ppt_w/2"/>
                                          </p:val>
                                        </p:tav>
                                        <p:tav tm="100000">
                                          <p:val>
                                            <p:strVal val="#ppt_x"/>
                                          </p:val>
                                        </p:tav>
                                      </p:tavLst>
                                    </p:anim>
                                    <p:anim calcmode="lin" valueType="num">
                                      <p:cBhvr>
                                        <p:cTn id="8" dur="3000" fill="hold"/>
                                        <p:tgtEl>
                                          <p:spTgt spid="43"/>
                                        </p:tgtEl>
                                        <p:attrNameLst>
                                          <p:attrName>ppt_y</p:attrName>
                                        </p:attrNameLst>
                                      </p:cBhvr>
                                      <p:tavLst>
                                        <p:tav tm="0">
                                          <p:val>
                                            <p:strVal val="#ppt_y"/>
                                          </p:val>
                                        </p:tav>
                                        <p:tav tm="100000">
                                          <p:val>
                                            <p:strVal val="#ppt_y"/>
                                          </p:val>
                                        </p:tav>
                                      </p:tavLst>
                                    </p:anim>
                                    <p:anim calcmode="lin" valueType="num">
                                      <p:cBhvr>
                                        <p:cTn id="9" dur="3000" fill="hold"/>
                                        <p:tgtEl>
                                          <p:spTgt spid="43"/>
                                        </p:tgtEl>
                                        <p:attrNameLst>
                                          <p:attrName>ppt_w</p:attrName>
                                        </p:attrNameLst>
                                      </p:cBhvr>
                                      <p:tavLst>
                                        <p:tav tm="0">
                                          <p:val>
                                            <p:fltVal val="0"/>
                                          </p:val>
                                        </p:tav>
                                        <p:tav tm="100000">
                                          <p:val>
                                            <p:strVal val="#ppt_w"/>
                                          </p:val>
                                        </p:tav>
                                      </p:tavLst>
                                    </p:anim>
                                    <p:anim calcmode="lin" valueType="num">
                                      <p:cBhvr>
                                        <p:cTn id="10" dur="3000" fill="hold"/>
                                        <p:tgtEl>
                                          <p:spTgt spid="43"/>
                                        </p:tgtEl>
                                        <p:attrNameLst>
                                          <p:attrName>ppt_h</p:attrName>
                                        </p:attrNameLst>
                                      </p:cBhvr>
                                      <p:tavLst>
                                        <p:tav tm="0">
                                          <p:val>
                                            <p:strVal val="#ppt_h"/>
                                          </p:val>
                                        </p:tav>
                                        <p:tav tm="100000">
                                          <p:val>
                                            <p:strVal val="#ppt_h"/>
                                          </p:val>
                                        </p:tav>
                                      </p:tavLst>
                                    </p:anim>
                                  </p:childTnLst>
                                </p:cTn>
                              </p:par>
                              <p:par>
                                <p:cTn id="11" presetID="2" presetClass="exit" presetSubtype="8" fill="hold" grpId="1" nodeType="withEffect">
                                  <p:stCondLst>
                                    <p:cond delay="0"/>
                                  </p:stCondLst>
                                  <p:childTnLst>
                                    <p:anim calcmode="lin" valueType="num">
                                      <p:cBhvr additive="base">
                                        <p:cTn id="12" dur="3000"/>
                                        <p:tgtEl>
                                          <p:spTgt spid="43"/>
                                        </p:tgtEl>
                                        <p:attrNameLst>
                                          <p:attrName>ppt_x</p:attrName>
                                        </p:attrNameLst>
                                      </p:cBhvr>
                                      <p:tavLst>
                                        <p:tav tm="0">
                                          <p:val>
                                            <p:strVal val="ppt_x"/>
                                          </p:val>
                                        </p:tav>
                                        <p:tav tm="100000">
                                          <p:val>
                                            <p:strVal val="0-ppt_w/2"/>
                                          </p:val>
                                        </p:tav>
                                      </p:tavLst>
                                    </p:anim>
                                    <p:anim calcmode="lin" valueType="num">
                                      <p:cBhvr additive="base">
                                        <p:cTn id="13" dur="3000"/>
                                        <p:tgtEl>
                                          <p:spTgt spid="43"/>
                                        </p:tgtEl>
                                        <p:attrNameLst>
                                          <p:attrName>ppt_y</p:attrName>
                                        </p:attrNameLst>
                                      </p:cBhvr>
                                      <p:tavLst>
                                        <p:tav tm="0">
                                          <p:val>
                                            <p:strVal val="ppt_y"/>
                                          </p:val>
                                        </p:tav>
                                        <p:tav tm="100000">
                                          <p:val>
                                            <p:strVal val="ppt_y"/>
                                          </p:val>
                                        </p:tav>
                                      </p:tavLst>
                                    </p:anim>
                                    <p:set>
                                      <p:cBhvr>
                                        <p:cTn id="14" dur="1" fill="hold">
                                          <p:stCondLst>
                                            <p:cond delay="2999"/>
                                          </p:stCondLst>
                                        </p:cTn>
                                        <p:tgtEl>
                                          <p:spTgt spid="43"/>
                                        </p:tgtEl>
                                        <p:attrNameLst>
                                          <p:attrName>style.visibility</p:attrName>
                                        </p:attrNameLst>
                                      </p:cBhvr>
                                      <p:to>
                                        <p:strVal val="hidden"/>
                                      </p:to>
                                    </p:set>
                                  </p:childTnLst>
                                </p:cTn>
                              </p:par>
                              <p:par>
                                <p:cTn id="15" presetID="17" presetClass="entr" presetSubtype="2"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3000" fill="hold"/>
                                        <p:tgtEl>
                                          <p:spTgt spid="47"/>
                                        </p:tgtEl>
                                        <p:attrNameLst>
                                          <p:attrName>ppt_x</p:attrName>
                                        </p:attrNameLst>
                                      </p:cBhvr>
                                      <p:tavLst>
                                        <p:tav tm="0">
                                          <p:val>
                                            <p:strVal val="#ppt_x+#ppt_w/2"/>
                                          </p:val>
                                        </p:tav>
                                        <p:tav tm="100000">
                                          <p:val>
                                            <p:strVal val="#ppt_x"/>
                                          </p:val>
                                        </p:tav>
                                      </p:tavLst>
                                    </p:anim>
                                    <p:anim calcmode="lin" valueType="num">
                                      <p:cBhvr>
                                        <p:cTn id="18" dur="3000" fill="hold"/>
                                        <p:tgtEl>
                                          <p:spTgt spid="47"/>
                                        </p:tgtEl>
                                        <p:attrNameLst>
                                          <p:attrName>ppt_y</p:attrName>
                                        </p:attrNameLst>
                                      </p:cBhvr>
                                      <p:tavLst>
                                        <p:tav tm="0">
                                          <p:val>
                                            <p:strVal val="#ppt_y"/>
                                          </p:val>
                                        </p:tav>
                                        <p:tav tm="100000">
                                          <p:val>
                                            <p:strVal val="#ppt_y"/>
                                          </p:val>
                                        </p:tav>
                                      </p:tavLst>
                                    </p:anim>
                                    <p:anim calcmode="lin" valueType="num">
                                      <p:cBhvr>
                                        <p:cTn id="19" dur="3000" fill="hold"/>
                                        <p:tgtEl>
                                          <p:spTgt spid="47"/>
                                        </p:tgtEl>
                                        <p:attrNameLst>
                                          <p:attrName>ppt_w</p:attrName>
                                        </p:attrNameLst>
                                      </p:cBhvr>
                                      <p:tavLst>
                                        <p:tav tm="0">
                                          <p:val>
                                            <p:fltVal val="0"/>
                                          </p:val>
                                        </p:tav>
                                        <p:tav tm="100000">
                                          <p:val>
                                            <p:strVal val="#ppt_w"/>
                                          </p:val>
                                        </p:tav>
                                      </p:tavLst>
                                    </p:anim>
                                    <p:anim calcmode="lin" valueType="num">
                                      <p:cBhvr>
                                        <p:cTn id="20" dur="3000" fill="hold"/>
                                        <p:tgtEl>
                                          <p:spTgt spid="47"/>
                                        </p:tgtEl>
                                        <p:attrNameLst>
                                          <p:attrName>ppt_h</p:attrName>
                                        </p:attrNameLst>
                                      </p:cBhvr>
                                      <p:tavLst>
                                        <p:tav tm="0">
                                          <p:val>
                                            <p:strVal val="#ppt_h"/>
                                          </p:val>
                                        </p:tav>
                                        <p:tav tm="100000">
                                          <p:val>
                                            <p:strVal val="#ppt_h"/>
                                          </p:val>
                                        </p:tav>
                                      </p:tavLst>
                                    </p:anim>
                                  </p:childTnLst>
                                </p:cTn>
                              </p:par>
                              <p:par>
                                <p:cTn id="21" presetID="2" presetClass="exit" presetSubtype="8" fill="hold" grpId="1" nodeType="withEffect">
                                  <p:stCondLst>
                                    <p:cond delay="0"/>
                                  </p:stCondLst>
                                  <p:childTnLst>
                                    <p:anim calcmode="lin" valueType="num">
                                      <p:cBhvr additive="base">
                                        <p:cTn id="22" dur="3000"/>
                                        <p:tgtEl>
                                          <p:spTgt spid="47"/>
                                        </p:tgtEl>
                                        <p:attrNameLst>
                                          <p:attrName>ppt_x</p:attrName>
                                        </p:attrNameLst>
                                      </p:cBhvr>
                                      <p:tavLst>
                                        <p:tav tm="0">
                                          <p:val>
                                            <p:strVal val="ppt_x"/>
                                          </p:val>
                                        </p:tav>
                                        <p:tav tm="100000">
                                          <p:val>
                                            <p:strVal val="0-ppt_w/2"/>
                                          </p:val>
                                        </p:tav>
                                      </p:tavLst>
                                    </p:anim>
                                    <p:anim calcmode="lin" valueType="num">
                                      <p:cBhvr additive="base">
                                        <p:cTn id="23" dur="3000"/>
                                        <p:tgtEl>
                                          <p:spTgt spid="47"/>
                                        </p:tgtEl>
                                        <p:attrNameLst>
                                          <p:attrName>ppt_y</p:attrName>
                                        </p:attrNameLst>
                                      </p:cBhvr>
                                      <p:tavLst>
                                        <p:tav tm="0">
                                          <p:val>
                                            <p:strVal val="ppt_y"/>
                                          </p:val>
                                        </p:tav>
                                        <p:tav tm="100000">
                                          <p:val>
                                            <p:strVal val="ppt_y"/>
                                          </p:val>
                                        </p:tav>
                                      </p:tavLst>
                                    </p:anim>
                                    <p:set>
                                      <p:cBhvr>
                                        <p:cTn id="24" dur="1" fill="hold">
                                          <p:stCondLst>
                                            <p:cond delay="2999"/>
                                          </p:stCondLst>
                                        </p:cTn>
                                        <p:tgtEl>
                                          <p:spTgt spid="47"/>
                                        </p:tgtEl>
                                        <p:attrNameLst>
                                          <p:attrName>style.visibility</p:attrName>
                                        </p:attrNameLst>
                                      </p:cBhvr>
                                      <p:to>
                                        <p:strVal val="hidden"/>
                                      </p:to>
                                    </p:set>
                                  </p:childTnLst>
                                </p:cTn>
                              </p:par>
                              <p:par>
                                <p:cTn id="25" presetID="17" presetClass="entr" presetSubtype="2" fill="hold" grpId="0" nodeType="withEffect">
                                  <p:stCondLst>
                                    <p:cond delay="0"/>
                                  </p:stCondLst>
                                  <p:childTnLst>
                                    <p:set>
                                      <p:cBhvr>
                                        <p:cTn id="26" dur="1" fill="hold">
                                          <p:stCondLst>
                                            <p:cond delay="0"/>
                                          </p:stCondLst>
                                        </p:cTn>
                                        <p:tgtEl>
                                          <p:spTgt spid="46"/>
                                        </p:tgtEl>
                                        <p:attrNameLst>
                                          <p:attrName>style.visibility</p:attrName>
                                        </p:attrNameLst>
                                      </p:cBhvr>
                                      <p:to>
                                        <p:strVal val="visible"/>
                                      </p:to>
                                    </p:set>
                                    <p:anim calcmode="lin" valueType="num">
                                      <p:cBhvr>
                                        <p:cTn id="27" dur="3000" fill="hold"/>
                                        <p:tgtEl>
                                          <p:spTgt spid="46"/>
                                        </p:tgtEl>
                                        <p:attrNameLst>
                                          <p:attrName>ppt_x</p:attrName>
                                        </p:attrNameLst>
                                      </p:cBhvr>
                                      <p:tavLst>
                                        <p:tav tm="0">
                                          <p:val>
                                            <p:strVal val="#ppt_x+#ppt_w/2"/>
                                          </p:val>
                                        </p:tav>
                                        <p:tav tm="100000">
                                          <p:val>
                                            <p:strVal val="#ppt_x"/>
                                          </p:val>
                                        </p:tav>
                                      </p:tavLst>
                                    </p:anim>
                                    <p:anim calcmode="lin" valueType="num">
                                      <p:cBhvr>
                                        <p:cTn id="28" dur="3000" fill="hold"/>
                                        <p:tgtEl>
                                          <p:spTgt spid="46"/>
                                        </p:tgtEl>
                                        <p:attrNameLst>
                                          <p:attrName>ppt_y</p:attrName>
                                        </p:attrNameLst>
                                      </p:cBhvr>
                                      <p:tavLst>
                                        <p:tav tm="0">
                                          <p:val>
                                            <p:strVal val="#ppt_y"/>
                                          </p:val>
                                        </p:tav>
                                        <p:tav tm="100000">
                                          <p:val>
                                            <p:strVal val="#ppt_y"/>
                                          </p:val>
                                        </p:tav>
                                      </p:tavLst>
                                    </p:anim>
                                    <p:anim calcmode="lin" valueType="num">
                                      <p:cBhvr>
                                        <p:cTn id="29" dur="3000" fill="hold"/>
                                        <p:tgtEl>
                                          <p:spTgt spid="46"/>
                                        </p:tgtEl>
                                        <p:attrNameLst>
                                          <p:attrName>ppt_w</p:attrName>
                                        </p:attrNameLst>
                                      </p:cBhvr>
                                      <p:tavLst>
                                        <p:tav tm="0">
                                          <p:val>
                                            <p:fltVal val="0"/>
                                          </p:val>
                                        </p:tav>
                                        <p:tav tm="100000">
                                          <p:val>
                                            <p:strVal val="#ppt_w"/>
                                          </p:val>
                                        </p:tav>
                                      </p:tavLst>
                                    </p:anim>
                                    <p:anim calcmode="lin" valueType="num">
                                      <p:cBhvr>
                                        <p:cTn id="30" dur="3000" fill="hold"/>
                                        <p:tgtEl>
                                          <p:spTgt spid="46"/>
                                        </p:tgtEl>
                                        <p:attrNameLst>
                                          <p:attrName>ppt_h</p:attrName>
                                        </p:attrNameLst>
                                      </p:cBhvr>
                                      <p:tavLst>
                                        <p:tav tm="0">
                                          <p:val>
                                            <p:strVal val="#ppt_h"/>
                                          </p:val>
                                        </p:tav>
                                        <p:tav tm="100000">
                                          <p:val>
                                            <p:strVal val="#ppt_h"/>
                                          </p:val>
                                        </p:tav>
                                      </p:tavLst>
                                    </p:anim>
                                  </p:childTnLst>
                                </p:cTn>
                              </p:par>
                              <p:par>
                                <p:cTn id="31" presetID="2" presetClass="exit" presetSubtype="8" fill="hold" grpId="1" nodeType="withEffect">
                                  <p:stCondLst>
                                    <p:cond delay="0"/>
                                  </p:stCondLst>
                                  <p:childTnLst>
                                    <p:anim calcmode="lin" valueType="num">
                                      <p:cBhvr additive="base">
                                        <p:cTn id="32" dur="3000"/>
                                        <p:tgtEl>
                                          <p:spTgt spid="46"/>
                                        </p:tgtEl>
                                        <p:attrNameLst>
                                          <p:attrName>ppt_x</p:attrName>
                                        </p:attrNameLst>
                                      </p:cBhvr>
                                      <p:tavLst>
                                        <p:tav tm="0">
                                          <p:val>
                                            <p:strVal val="ppt_x"/>
                                          </p:val>
                                        </p:tav>
                                        <p:tav tm="100000">
                                          <p:val>
                                            <p:strVal val="0-ppt_w/2"/>
                                          </p:val>
                                        </p:tav>
                                      </p:tavLst>
                                    </p:anim>
                                    <p:anim calcmode="lin" valueType="num">
                                      <p:cBhvr additive="base">
                                        <p:cTn id="33" dur="3000"/>
                                        <p:tgtEl>
                                          <p:spTgt spid="46"/>
                                        </p:tgtEl>
                                        <p:attrNameLst>
                                          <p:attrName>ppt_y</p:attrName>
                                        </p:attrNameLst>
                                      </p:cBhvr>
                                      <p:tavLst>
                                        <p:tav tm="0">
                                          <p:val>
                                            <p:strVal val="ppt_y"/>
                                          </p:val>
                                        </p:tav>
                                        <p:tav tm="100000">
                                          <p:val>
                                            <p:strVal val="ppt_y"/>
                                          </p:val>
                                        </p:tav>
                                      </p:tavLst>
                                    </p:anim>
                                    <p:set>
                                      <p:cBhvr>
                                        <p:cTn id="34" dur="1" fill="hold">
                                          <p:stCondLst>
                                            <p:cond delay="2999"/>
                                          </p:stCondLst>
                                        </p:cTn>
                                        <p:tgtEl>
                                          <p:spTgt spid="46"/>
                                        </p:tgtEl>
                                        <p:attrNameLst>
                                          <p:attrName>style.visibility</p:attrName>
                                        </p:attrNameLst>
                                      </p:cBhvr>
                                      <p:to>
                                        <p:strVal val="hidden"/>
                                      </p:to>
                                    </p:set>
                                  </p:childTnLst>
                                </p:cTn>
                              </p:par>
                              <p:par>
                                <p:cTn id="35" presetID="17" presetClass="entr" presetSubtype="2"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3000" fill="hold"/>
                                        <p:tgtEl>
                                          <p:spTgt spid="42"/>
                                        </p:tgtEl>
                                        <p:attrNameLst>
                                          <p:attrName>ppt_x</p:attrName>
                                        </p:attrNameLst>
                                      </p:cBhvr>
                                      <p:tavLst>
                                        <p:tav tm="0">
                                          <p:val>
                                            <p:strVal val="#ppt_x+#ppt_w/2"/>
                                          </p:val>
                                        </p:tav>
                                        <p:tav tm="100000">
                                          <p:val>
                                            <p:strVal val="#ppt_x"/>
                                          </p:val>
                                        </p:tav>
                                      </p:tavLst>
                                    </p:anim>
                                    <p:anim calcmode="lin" valueType="num">
                                      <p:cBhvr>
                                        <p:cTn id="38" dur="3000" fill="hold"/>
                                        <p:tgtEl>
                                          <p:spTgt spid="42"/>
                                        </p:tgtEl>
                                        <p:attrNameLst>
                                          <p:attrName>ppt_y</p:attrName>
                                        </p:attrNameLst>
                                      </p:cBhvr>
                                      <p:tavLst>
                                        <p:tav tm="0">
                                          <p:val>
                                            <p:strVal val="#ppt_y"/>
                                          </p:val>
                                        </p:tav>
                                        <p:tav tm="100000">
                                          <p:val>
                                            <p:strVal val="#ppt_y"/>
                                          </p:val>
                                        </p:tav>
                                      </p:tavLst>
                                    </p:anim>
                                    <p:anim calcmode="lin" valueType="num">
                                      <p:cBhvr>
                                        <p:cTn id="39" dur="3000" fill="hold"/>
                                        <p:tgtEl>
                                          <p:spTgt spid="42"/>
                                        </p:tgtEl>
                                        <p:attrNameLst>
                                          <p:attrName>ppt_w</p:attrName>
                                        </p:attrNameLst>
                                      </p:cBhvr>
                                      <p:tavLst>
                                        <p:tav tm="0">
                                          <p:val>
                                            <p:fltVal val="0"/>
                                          </p:val>
                                        </p:tav>
                                        <p:tav tm="100000">
                                          <p:val>
                                            <p:strVal val="#ppt_w"/>
                                          </p:val>
                                        </p:tav>
                                      </p:tavLst>
                                    </p:anim>
                                    <p:anim calcmode="lin" valueType="num">
                                      <p:cBhvr>
                                        <p:cTn id="40" dur="3000" fill="hold"/>
                                        <p:tgtEl>
                                          <p:spTgt spid="42"/>
                                        </p:tgtEl>
                                        <p:attrNameLst>
                                          <p:attrName>ppt_h</p:attrName>
                                        </p:attrNameLst>
                                      </p:cBhvr>
                                      <p:tavLst>
                                        <p:tav tm="0">
                                          <p:val>
                                            <p:strVal val="#ppt_h"/>
                                          </p:val>
                                        </p:tav>
                                        <p:tav tm="100000">
                                          <p:val>
                                            <p:strVal val="#ppt_h"/>
                                          </p:val>
                                        </p:tav>
                                      </p:tavLst>
                                    </p:anim>
                                  </p:childTnLst>
                                </p:cTn>
                              </p:par>
                              <p:par>
                                <p:cTn id="41" presetID="2" presetClass="exit" presetSubtype="8" fill="hold" grpId="1" nodeType="withEffect">
                                  <p:stCondLst>
                                    <p:cond delay="0"/>
                                  </p:stCondLst>
                                  <p:childTnLst>
                                    <p:anim calcmode="lin" valueType="num">
                                      <p:cBhvr additive="base">
                                        <p:cTn id="42" dur="3000"/>
                                        <p:tgtEl>
                                          <p:spTgt spid="42"/>
                                        </p:tgtEl>
                                        <p:attrNameLst>
                                          <p:attrName>ppt_x</p:attrName>
                                        </p:attrNameLst>
                                      </p:cBhvr>
                                      <p:tavLst>
                                        <p:tav tm="0">
                                          <p:val>
                                            <p:strVal val="ppt_x"/>
                                          </p:val>
                                        </p:tav>
                                        <p:tav tm="100000">
                                          <p:val>
                                            <p:strVal val="0-ppt_w/2"/>
                                          </p:val>
                                        </p:tav>
                                      </p:tavLst>
                                    </p:anim>
                                    <p:anim calcmode="lin" valueType="num">
                                      <p:cBhvr additive="base">
                                        <p:cTn id="43" dur="3000"/>
                                        <p:tgtEl>
                                          <p:spTgt spid="42"/>
                                        </p:tgtEl>
                                        <p:attrNameLst>
                                          <p:attrName>ppt_y</p:attrName>
                                        </p:attrNameLst>
                                      </p:cBhvr>
                                      <p:tavLst>
                                        <p:tav tm="0">
                                          <p:val>
                                            <p:strVal val="ppt_y"/>
                                          </p:val>
                                        </p:tav>
                                        <p:tav tm="100000">
                                          <p:val>
                                            <p:strVal val="ppt_y"/>
                                          </p:val>
                                        </p:tav>
                                      </p:tavLst>
                                    </p:anim>
                                    <p:set>
                                      <p:cBhvr>
                                        <p:cTn id="44" dur="1" fill="hold">
                                          <p:stCondLst>
                                            <p:cond delay="2999"/>
                                          </p:stCondLst>
                                        </p:cTn>
                                        <p:tgtEl>
                                          <p:spTgt spid="42"/>
                                        </p:tgtEl>
                                        <p:attrNameLst>
                                          <p:attrName>style.visibility</p:attrName>
                                        </p:attrNameLst>
                                      </p:cBhvr>
                                      <p:to>
                                        <p:strVal val="hidden"/>
                                      </p:to>
                                    </p:set>
                                  </p:childTnLst>
                                </p:cTn>
                              </p:par>
                              <p:par>
                                <p:cTn id="45" presetID="17" presetClass="entr" presetSubtype="2"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p:cTn id="47" dur="3000" fill="hold"/>
                                        <p:tgtEl>
                                          <p:spTgt spid="45"/>
                                        </p:tgtEl>
                                        <p:attrNameLst>
                                          <p:attrName>ppt_x</p:attrName>
                                        </p:attrNameLst>
                                      </p:cBhvr>
                                      <p:tavLst>
                                        <p:tav tm="0">
                                          <p:val>
                                            <p:strVal val="#ppt_x+#ppt_w/2"/>
                                          </p:val>
                                        </p:tav>
                                        <p:tav tm="100000">
                                          <p:val>
                                            <p:strVal val="#ppt_x"/>
                                          </p:val>
                                        </p:tav>
                                      </p:tavLst>
                                    </p:anim>
                                    <p:anim calcmode="lin" valueType="num">
                                      <p:cBhvr>
                                        <p:cTn id="48" dur="3000" fill="hold"/>
                                        <p:tgtEl>
                                          <p:spTgt spid="45"/>
                                        </p:tgtEl>
                                        <p:attrNameLst>
                                          <p:attrName>ppt_y</p:attrName>
                                        </p:attrNameLst>
                                      </p:cBhvr>
                                      <p:tavLst>
                                        <p:tav tm="0">
                                          <p:val>
                                            <p:strVal val="#ppt_y"/>
                                          </p:val>
                                        </p:tav>
                                        <p:tav tm="100000">
                                          <p:val>
                                            <p:strVal val="#ppt_y"/>
                                          </p:val>
                                        </p:tav>
                                      </p:tavLst>
                                    </p:anim>
                                    <p:anim calcmode="lin" valueType="num">
                                      <p:cBhvr>
                                        <p:cTn id="49" dur="3000" fill="hold"/>
                                        <p:tgtEl>
                                          <p:spTgt spid="45"/>
                                        </p:tgtEl>
                                        <p:attrNameLst>
                                          <p:attrName>ppt_w</p:attrName>
                                        </p:attrNameLst>
                                      </p:cBhvr>
                                      <p:tavLst>
                                        <p:tav tm="0">
                                          <p:val>
                                            <p:fltVal val="0"/>
                                          </p:val>
                                        </p:tav>
                                        <p:tav tm="100000">
                                          <p:val>
                                            <p:strVal val="#ppt_w"/>
                                          </p:val>
                                        </p:tav>
                                      </p:tavLst>
                                    </p:anim>
                                    <p:anim calcmode="lin" valueType="num">
                                      <p:cBhvr>
                                        <p:cTn id="50" dur="3000" fill="hold"/>
                                        <p:tgtEl>
                                          <p:spTgt spid="45"/>
                                        </p:tgtEl>
                                        <p:attrNameLst>
                                          <p:attrName>ppt_h</p:attrName>
                                        </p:attrNameLst>
                                      </p:cBhvr>
                                      <p:tavLst>
                                        <p:tav tm="0">
                                          <p:val>
                                            <p:strVal val="#ppt_h"/>
                                          </p:val>
                                        </p:tav>
                                        <p:tav tm="100000">
                                          <p:val>
                                            <p:strVal val="#ppt_h"/>
                                          </p:val>
                                        </p:tav>
                                      </p:tavLst>
                                    </p:anim>
                                  </p:childTnLst>
                                </p:cTn>
                              </p:par>
                              <p:par>
                                <p:cTn id="51" presetID="2" presetClass="exit" presetSubtype="8" fill="hold" grpId="1" nodeType="withEffect">
                                  <p:stCondLst>
                                    <p:cond delay="0"/>
                                  </p:stCondLst>
                                  <p:childTnLst>
                                    <p:anim calcmode="lin" valueType="num">
                                      <p:cBhvr additive="base">
                                        <p:cTn id="52" dur="3000"/>
                                        <p:tgtEl>
                                          <p:spTgt spid="45"/>
                                        </p:tgtEl>
                                        <p:attrNameLst>
                                          <p:attrName>ppt_x</p:attrName>
                                        </p:attrNameLst>
                                      </p:cBhvr>
                                      <p:tavLst>
                                        <p:tav tm="0">
                                          <p:val>
                                            <p:strVal val="ppt_x"/>
                                          </p:val>
                                        </p:tav>
                                        <p:tav tm="100000">
                                          <p:val>
                                            <p:strVal val="0-ppt_w/2"/>
                                          </p:val>
                                        </p:tav>
                                      </p:tavLst>
                                    </p:anim>
                                    <p:anim calcmode="lin" valueType="num">
                                      <p:cBhvr additive="base">
                                        <p:cTn id="53" dur="3000"/>
                                        <p:tgtEl>
                                          <p:spTgt spid="45"/>
                                        </p:tgtEl>
                                        <p:attrNameLst>
                                          <p:attrName>ppt_y</p:attrName>
                                        </p:attrNameLst>
                                      </p:cBhvr>
                                      <p:tavLst>
                                        <p:tav tm="0">
                                          <p:val>
                                            <p:strVal val="ppt_y"/>
                                          </p:val>
                                        </p:tav>
                                        <p:tav tm="100000">
                                          <p:val>
                                            <p:strVal val="ppt_y"/>
                                          </p:val>
                                        </p:tav>
                                      </p:tavLst>
                                    </p:anim>
                                    <p:set>
                                      <p:cBhvr>
                                        <p:cTn id="54" dur="1" fill="hold">
                                          <p:stCondLst>
                                            <p:cond delay="2999"/>
                                          </p:stCondLst>
                                        </p:cTn>
                                        <p:tgtEl>
                                          <p:spTgt spid="45"/>
                                        </p:tgtEl>
                                        <p:attrNameLst>
                                          <p:attrName>style.visibility</p:attrName>
                                        </p:attrNameLst>
                                      </p:cBhvr>
                                      <p:to>
                                        <p:strVal val="hidden"/>
                                      </p:to>
                                    </p:set>
                                  </p:childTnLst>
                                </p:cTn>
                              </p:par>
                              <p:par>
                                <p:cTn id="55" presetID="17" presetClass="entr" presetSubtype="2" fill="hold" grpId="0" nodeType="withEffect">
                                  <p:stCondLst>
                                    <p:cond delay="0"/>
                                  </p:stCondLst>
                                  <p:childTnLst>
                                    <p:set>
                                      <p:cBhvr>
                                        <p:cTn id="56" dur="1" fill="hold">
                                          <p:stCondLst>
                                            <p:cond delay="0"/>
                                          </p:stCondLst>
                                        </p:cTn>
                                        <p:tgtEl>
                                          <p:spTgt spid="44"/>
                                        </p:tgtEl>
                                        <p:attrNameLst>
                                          <p:attrName>style.visibility</p:attrName>
                                        </p:attrNameLst>
                                      </p:cBhvr>
                                      <p:to>
                                        <p:strVal val="visible"/>
                                      </p:to>
                                    </p:set>
                                    <p:anim calcmode="lin" valueType="num">
                                      <p:cBhvr>
                                        <p:cTn id="57" dur="3000" fill="hold"/>
                                        <p:tgtEl>
                                          <p:spTgt spid="44"/>
                                        </p:tgtEl>
                                        <p:attrNameLst>
                                          <p:attrName>ppt_x</p:attrName>
                                        </p:attrNameLst>
                                      </p:cBhvr>
                                      <p:tavLst>
                                        <p:tav tm="0">
                                          <p:val>
                                            <p:strVal val="#ppt_x+#ppt_w/2"/>
                                          </p:val>
                                        </p:tav>
                                        <p:tav tm="100000">
                                          <p:val>
                                            <p:strVal val="#ppt_x"/>
                                          </p:val>
                                        </p:tav>
                                      </p:tavLst>
                                    </p:anim>
                                    <p:anim calcmode="lin" valueType="num">
                                      <p:cBhvr>
                                        <p:cTn id="58" dur="3000" fill="hold"/>
                                        <p:tgtEl>
                                          <p:spTgt spid="44"/>
                                        </p:tgtEl>
                                        <p:attrNameLst>
                                          <p:attrName>ppt_y</p:attrName>
                                        </p:attrNameLst>
                                      </p:cBhvr>
                                      <p:tavLst>
                                        <p:tav tm="0">
                                          <p:val>
                                            <p:strVal val="#ppt_y"/>
                                          </p:val>
                                        </p:tav>
                                        <p:tav tm="100000">
                                          <p:val>
                                            <p:strVal val="#ppt_y"/>
                                          </p:val>
                                        </p:tav>
                                      </p:tavLst>
                                    </p:anim>
                                    <p:anim calcmode="lin" valueType="num">
                                      <p:cBhvr>
                                        <p:cTn id="59" dur="3000" fill="hold"/>
                                        <p:tgtEl>
                                          <p:spTgt spid="44"/>
                                        </p:tgtEl>
                                        <p:attrNameLst>
                                          <p:attrName>ppt_w</p:attrName>
                                        </p:attrNameLst>
                                      </p:cBhvr>
                                      <p:tavLst>
                                        <p:tav tm="0">
                                          <p:val>
                                            <p:fltVal val="0"/>
                                          </p:val>
                                        </p:tav>
                                        <p:tav tm="100000">
                                          <p:val>
                                            <p:strVal val="#ppt_w"/>
                                          </p:val>
                                        </p:tav>
                                      </p:tavLst>
                                    </p:anim>
                                    <p:anim calcmode="lin" valueType="num">
                                      <p:cBhvr>
                                        <p:cTn id="60" dur="3000" fill="hold"/>
                                        <p:tgtEl>
                                          <p:spTgt spid="44"/>
                                        </p:tgtEl>
                                        <p:attrNameLst>
                                          <p:attrName>ppt_h</p:attrName>
                                        </p:attrNameLst>
                                      </p:cBhvr>
                                      <p:tavLst>
                                        <p:tav tm="0">
                                          <p:val>
                                            <p:strVal val="#ppt_h"/>
                                          </p:val>
                                        </p:tav>
                                        <p:tav tm="100000">
                                          <p:val>
                                            <p:strVal val="#ppt_h"/>
                                          </p:val>
                                        </p:tav>
                                      </p:tavLst>
                                    </p:anim>
                                  </p:childTnLst>
                                </p:cTn>
                              </p:par>
                              <p:par>
                                <p:cTn id="61" presetID="2" presetClass="exit" presetSubtype="8" fill="hold" grpId="1" nodeType="withEffect">
                                  <p:stCondLst>
                                    <p:cond delay="0"/>
                                  </p:stCondLst>
                                  <p:childTnLst>
                                    <p:anim calcmode="lin" valueType="num">
                                      <p:cBhvr additive="base">
                                        <p:cTn id="62" dur="3000"/>
                                        <p:tgtEl>
                                          <p:spTgt spid="44"/>
                                        </p:tgtEl>
                                        <p:attrNameLst>
                                          <p:attrName>ppt_x</p:attrName>
                                        </p:attrNameLst>
                                      </p:cBhvr>
                                      <p:tavLst>
                                        <p:tav tm="0">
                                          <p:val>
                                            <p:strVal val="ppt_x"/>
                                          </p:val>
                                        </p:tav>
                                        <p:tav tm="100000">
                                          <p:val>
                                            <p:strVal val="0-ppt_w/2"/>
                                          </p:val>
                                        </p:tav>
                                      </p:tavLst>
                                    </p:anim>
                                    <p:anim calcmode="lin" valueType="num">
                                      <p:cBhvr additive="base">
                                        <p:cTn id="63" dur="3000"/>
                                        <p:tgtEl>
                                          <p:spTgt spid="44"/>
                                        </p:tgtEl>
                                        <p:attrNameLst>
                                          <p:attrName>ppt_y</p:attrName>
                                        </p:attrNameLst>
                                      </p:cBhvr>
                                      <p:tavLst>
                                        <p:tav tm="0">
                                          <p:val>
                                            <p:strVal val="ppt_y"/>
                                          </p:val>
                                        </p:tav>
                                        <p:tav tm="100000">
                                          <p:val>
                                            <p:strVal val="ppt_y"/>
                                          </p:val>
                                        </p:tav>
                                      </p:tavLst>
                                    </p:anim>
                                    <p:set>
                                      <p:cBhvr>
                                        <p:cTn id="64" dur="1" fill="hold">
                                          <p:stCondLst>
                                            <p:cond delay="2999"/>
                                          </p:stCondLst>
                                        </p:cTn>
                                        <p:tgtEl>
                                          <p:spTgt spid="44"/>
                                        </p:tgtEl>
                                        <p:attrNameLst>
                                          <p:attrName>style.visibility</p:attrName>
                                        </p:attrNameLst>
                                      </p:cBhvr>
                                      <p:to>
                                        <p:strVal val="hidden"/>
                                      </p:to>
                                    </p:set>
                                  </p:childTnLst>
                                </p:cTn>
                              </p:par>
                              <p:par>
                                <p:cTn id="65" presetID="17" presetClass="entr" presetSubtype="2" fill="hold" grpId="0" nodeType="withEffect">
                                  <p:stCondLst>
                                    <p:cond delay="0"/>
                                  </p:stCondLst>
                                  <p:childTnLst>
                                    <p:set>
                                      <p:cBhvr>
                                        <p:cTn id="66" dur="1" fill="hold">
                                          <p:stCondLst>
                                            <p:cond delay="0"/>
                                          </p:stCondLst>
                                        </p:cTn>
                                        <p:tgtEl>
                                          <p:spTgt spid="34"/>
                                        </p:tgtEl>
                                        <p:attrNameLst>
                                          <p:attrName>style.visibility</p:attrName>
                                        </p:attrNameLst>
                                      </p:cBhvr>
                                      <p:to>
                                        <p:strVal val="visible"/>
                                      </p:to>
                                    </p:set>
                                    <p:anim calcmode="lin" valueType="num">
                                      <p:cBhvr>
                                        <p:cTn id="67" dur="3000" fill="hold"/>
                                        <p:tgtEl>
                                          <p:spTgt spid="34"/>
                                        </p:tgtEl>
                                        <p:attrNameLst>
                                          <p:attrName>ppt_x</p:attrName>
                                        </p:attrNameLst>
                                      </p:cBhvr>
                                      <p:tavLst>
                                        <p:tav tm="0">
                                          <p:val>
                                            <p:strVal val="#ppt_x+#ppt_w/2"/>
                                          </p:val>
                                        </p:tav>
                                        <p:tav tm="100000">
                                          <p:val>
                                            <p:strVal val="#ppt_x"/>
                                          </p:val>
                                        </p:tav>
                                      </p:tavLst>
                                    </p:anim>
                                    <p:anim calcmode="lin" valueType="num">
                                      <p:cBhvr>
                                        <p:cTn id="68" dur="3000" fill="hold"/>
                                        <p:tgtEl>
                                          <p:spTgt spid="34"/>
                                        </p:tgtEl>
                                        <p:attrNameLst>
                                          <p:attrName>ppt_y</p:attrName>
                                        </p:attrNameLst>
                                      </p:cBhvr>
                                      <p:tavLst>
                                        <p:tav tm="0">
                                          <p:val>
                                            <p:strVal val="#ppt_y"/>
                                          </p:val>
                                        </p:tav>
                                        <p:tav tm="100000">
                                          <p:val>
                                            <p:strVal val="#ppt_y"/>
                                          </p:val>
                                        </p:tav>
                                      </p:tavLst>
                                    </p:anim>
                                    <p:anim calcmode="lin" valueType="num">
                                      <p:cBhvr>
                                        <p:cTn id="69" dur="3000" fill="hold"/>
                                        <p:tgtEl>
                                          <p:spTgt spid="34"/>
                                        </p:tgtEl>
                                        <p:attrNameLst>
                                          <p:attrName>ppt_w</p:attrName>
                                        </p:attrNameLst>
                                      </p:cBhvr>
                                      <p:tavLst>
                                        <p:tav tm="0">
                                          <p:val>
                                            <p:fltVal val="0"/>
                                          </p:val>
                                        </p:tav>
                                        <p:tav tm="100000">
                                          <p:val>
                                            <p:strVal val="#ppt_w"/>
                                          </p:val>
                                        </p:tav>
                                      </p:tavLst>
                                    </p:anim>
                                    <p:anim calcmode="lin" valueType="num">
                                      <p:cBhvr>
                                        <p:cTn id="70" dur="3000" fill="hold"/>
                                        <p:tgtEl>
                                          <p:spTgt spid="34"/>
                                        </p:tgtEl>
                                        <p:attrNameLst>
                                          <p:attrName>ppt_h</p:attrName>
                                        </p:attrNameLst>
                                      </p:cBhvr>
                                      <p:tavLst>
                                        <p:tav tm="0">
                                          <p:val>
                                            <p:strVal val="#ppt_h"/>
                                          </p:val>
                                        </p:tav>
                                        <p:tav tm="100000">
                                          <p:val>
                                            <p:strVal val="#ppt_h"/>
                                          </p:val>
                                        </p:tav>
                                      </p:tavLst>
                                    </p:anim>
                                  </p:childTnLst>
                                </p:cTn>
                              </p:par>
                              <p:par>
                                <p:cTn id="71" presetID="2" presetClass="exit" presetSubtype="8" fill="hold" grpId="1" nodeType="withEffect">
                                  <p:stCondLst>
                                    <p:cond delay="0"/>
                                  </p:stCondLst>
                                  <p:childTnLst>
                                    <p:anim calcmode="lin" valueType="num">
                                      <p:cBhvr additive="base">
                                        <p:cTn id="72" dur="3000"/>
                                        <p:tgtEl>
                                          <p:spTgt spid="34"/>
                                        </p:tgtEl>
                                        <p:attrNameLst>
                                          <p:attrName>ppt_x</p:attrName>
                                        </p:attrNameLst>
                                      </p:cBhvr>
                                      <p:tavLst>
                                        <p:tav tm="0">
                                          <p:val>
                                            <p:strVal val="ppt_x"/>
                                          </p:val>
                                        </p:tav>
                                        <p:tav tm="100000">
                                          <p:val>
                                            <p:strVal val="0-ppt_w/2"/>
                                          </p:val>
                                        </p:tav>
                                      </p:tavLst>
                                    </p:anim>
                                    <p:anim calcmode="lin" valueType="num">
                                      <p:cBhvr additive="base">
                                        <p:cTn id="73" dur="3000"/>
                                        <p:tgtEl>
                                          <p:spTgt spid="34"/>
                                        </p:tgtEl>
                                        <p:attrNameLst>
                                          <p:attrName>ppt_y</p:attrName>
                                        </p:attrNameLst>
                                      </p:cBhvr>
                                      <p:tavLst>
                                        <p:tav tm="0">
                                          <p:val>
                                            <p:strVal val="ppt_y"/>
                                          </p:val>
                                        </p:tav>
                                        <p:tav tm="100000">
                                          <p:val>
                                            <p:strVal val="ppt_y"/>
                                          </p:val>
                                        </p:tav>
                                      </p:tavLst>
                                    </p:anim>
                                    <p:set>
                                      <p:cBhvr>
                                        <p:cTn id="74" dur="1" fill="hold">
                                          <p:stCondLst>
                                            <p:cond delay="2999"/>
                                          </p:stCondLst>
                                        </p:cTn>
                                        <p:tgtEl>
                                          <p:spTgt spid="34"/>
                                        </p:tgtEl>
                                        <p:attrNameLst>
                                          <p:attrName>style.visibility</p:attrName>
                                        </p:attrNameLst>
                                      </p:cBhvr>
                                      <p:to>
                                        <p:strVal val="hidden"/>
                                      </p:to>
                                    </p:set>
                                  </p:childTnLst>
                                </p:cTn>
                              </p:par>
                              <p:par>
                                <p:cTn id="75" presetID="17" presetClass="entr" presetSubtype="2"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 calcmode="lin" valueType="num">
                                      <p:cBhvr>
                                        <p:cTn id="77" dur="3000" fill="hold"/>
                                        <p:tgtEl>
                                          <p:spTgt spid="37"/>
                                        </p:tgtEl>
                                        <p:attrNameLst>
                                          <p:attrName>ppt_x</p:attrName>
                                        </p:attrNameLst>
                                      </p:cBhvr>
                                      <p:tavLst>
                                        <p:tav tm="0">
                                          <p:val>
                                            <p:strVal val="#ppt_x+#ppt_w/2"/>
                                          </p:val>
                                        </p:tav>
                                        <p:tav tm="100000">
                                          <p:val>
                                            <p:strVal val="#ppt_x"/>
                                          </p:val>
                                        </p:tav>
                                      </p:tavLst>
                                    </p:anim>
                                    <p:anim calcmode="lin" valueType="num">
                                      <p:cBhvr>
                                        <p:cTn id="78" dur="3000" fill="hold"/>
                                        <p:tgtEl>
                                          <p:spTgt spid="37"/>
                                        </p:tgtEl>
                                        <p:attrNameLst>
                                          <p:attrName>ppt_y</p:attrName>
                                        </p:attrNameLst>
                                      </p:cBhvr>
                                      <p:tavLst>
                                        <p:tav tm="0">
                                          <p:val>
                                            <p:strVal val="#ppt_y"/>
                                          </p:val>
                                        </p:tav>
                                        <p:tav tm="100000">
                                          <p:val>
                                            <p:strVal val="#ppt_y"/>
                                          </p:val>
                                        </p:tav>
                                      </p:tavLst>
                                    </p:anim>
                                    <p:anim calcmode="lin" valueType="num">
                                      <p:cBhvr>
                                        <p:cTn id="79" dur="3000" fill="hold"/>
                                        <p:tgtEl>
                                          <p:spTgt spid="37"/>
                                        </p:tgtEl>
                                        <p:attrNameLst>
                                          <p:attrName>ppt_w</p:attrName>
                                        </p:attrNameLst>
                                      </p:cBhvr>
                                      <p:tavLst>
                                        <p:tav tm="0">
                                          <p:val>
                                            <p:fltVal val="0"/>
                                          </p:val>
                                        </p:tav>
                                        <p:tav tm="100000">
                                          <p:val>
                                            <p:strVal val="#ppt_w"/>
                                          </p:val>
                                        </p:tav>
                                      </p:tavLst>
                                    </p:anim>
                                    <p:anim calcmode="lin" valueType="num">
                                      <p:cBhvr>
                                        <p:cTn id="80" dur="3000" fill="hold"/>
                                        <p:tgtEl>
                                          <p:spTgt spid="37"/>
                                        </p:tgtEl>
                                        <p:attrNameLst>
                                          <p:attrName>ppt_h</p:attrName>
                                        </p:attrNameLst>
                                      </p:cBhvr>
                                      <p:tavLst>
                                        <p:tav tm="0">
                                          <p:val>
                                            <p:strVal val="#ppt_h"/>
                                          </p:val>
                                        </p:tav>
                                        <p:tav tm="100000">
                                          <p:val>
                                            <p:strVal val="#ppt_h"/>
                                          </p:val>
                                        </p:tav>
                                      </p:tavLst>
                                    </p:anim>
                                  </p:childTnLst>
                                </p:cTn>
                              </p:par>
                              <p:par>
                                <p:cTn id="81" presetID="2" presetClass="exit" presetSubtype="8" fill="hold" grpId="1" nodeType="withEffect">
                                  <p:stCondLst>
                                    <p:cond delay="0"/>
                                  </p:stCondLst>
                                  <p:childTnLst>
                                    <p:anim calcmode="lin" valueType="num">
                                      <p:cBhvr additive="base">
                                        <p:cTn id="82" dur="3000"/>
                                        <p:tgtEl>
                                          <p:spTgt spid="37"/>
                                        </p:tgtEl>
                                        <p:attrNameLst>
                                          <p:attrName>ppt_x</p:attrName>
                                        </p:attrNameLst>
                                      </p:cBhvr>
                                      <p:tavLst>
                                        <p:tav tm="0">
                                          <p:val>
                                            <p:strVal val="ppt_x"/>
                                          </p:val>
                                        </p:tav>
                                        <p:tav tm="100000">
                                          <p:val>
                                            <p:strVal val="0-ppt_w/2"/>
                                          </p:val>
                                        </p:tav>
                                      </p:tavLst>
                                    </p:anim>
                                    <p:anim calcmode="lin" valueType="num">
                                      <p:cBhvr additive="base">
                                        <p:cTn id="83" dur="3000"/>
                                        <p:tgtEl>
                                          <p:spTgt spid="37"/>
                                        </p:tgtEl>
                                        <p:attrNameLst>
                                          <p:attrName>ppt_y</p:attrName>
                                        </p:attrNameLst>
                                      </p:cBhvr>
                                      <p:tavLst>
                                        <p:tav tm="0">
                                          <p:val>
                                            <p:strVal val="ppt_y"/>
                                          </p:val>
                                        </p:tav>
                                        <p:tav tm="100000">
                                          <p:val>
                                            <p:strVal val="ppt_y"/>
                                          </p:val>
                                        </p:tav>
                                      </p:tavLst>
                                    </p:anim>
                                    <p:set>
                                      <p:cBhvr>
                                        <p:cTn id="84" dur="1" fill="hold">
                                          <p:stCondLst>
                                            <p:cond delay="2999"/>
                                          </p:stCondLst>
                                        </p:cTn>
                                        <p:tgtEl>
                                          <p:spTgt spid="37"/>
                                        </p:tgtEl>
                                        <p:attrNameLst>
                                          <p:attrName>style.visibility</p:attrName>
                                        </p:attrNameLst>
                                      </p:cBhvr>
                                      <p:to>
                                        <p:strVal val="hidden"/>
                                      </p:to>
                                    </p:set>
                                  </p:childTnLst>
                                </p:cTn>
                              </p:par>
                              <p:par>
                                <p:cTn id="85" presetID="17" presetClass="entr" presetSubtype="2"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p:cTn id="87" dur="3000" fill="hold"/>
                                        <p:tgtEl>
                                          <p:spTgt spid="38"/>
                                        </p:tgtEl>
                                        <p:attrNameLst>
                                          <p:attrName>ppt_x</p:attrName>
                                        </p:attrNameLst>
                                      </p:cBhvr>
                                      <p:tavLst>
                                        <p:tav tm="0">
                                          <p:val>
                                            <p:strVal val="#ppt_x+#ppt_w/2"/>
                                          </p:val>
                                        </p:tav>
                                        <p:tav tm="100000">
                                          <p:val>
                                            <p:strVal val="#ppt_x"/>
                                          </p:val>
                                        </p:tav>
                                      </p:tavLst>
                                    </p:anim>
                                    <p:anim calcmode="lin" valueType="num">
                                      <p:cBhvr>
                                        <p:cTn id="88" dur="3000" fill="hold"/>
                                        <p:tgtEl>
                                          <p:spTgt spid="38"/>
                                        </p:tgtEl>
                                        <p:attrNameLst>
                                          <p:attrName>ppt_y</p:attrName>
                                        </p:attrNameLst>
                                      </p:cBhvr>
                                      <p:tavLst>
                                        <p:tav tm="0">
                                          <p:val>
                                            <p:strVal val="#ppt_y"/>
                                          </p:val>
                                        </p:tav>
                                        <p:tav tm="100000">
                                          <p:val>
                                            <p:strVal val="#ppt_y"/>
                                          </p:val>
                                        </p:tav>
                                      </p:tavLst>
                                    </p:anim>
                                    <p:anim calcmode="lin" valueType="num">
                                      <p:cBhvr>
                                        <p:cTn id="89" dur="3000" fill="hold"/>
                                        <p:tgtEl>
                                          <p:spTgt spid="38"/>
                                        </p:tgtEl>
                                        <p:attrNameLst>
                                          <p:attrName>ppt_w</p:attrName>
                                        </p:attrNameLst>
                                      </p:cBhvr>
                                      <p:tavLst>
                                        <p:tav tm="0">
                                          <p:val>
                                            <p:fltVal val="0"/>
                                          </p:val>
                                        </p:tav>
                                        <p:tav tm="100000">
                                          <p:val>
                                            <p:strVal val="#ppt_w"/>
                                          </p:val>
                                        </p:tav>
                                      </p:tavLst>
                                    </p:anim>
                                    <p:anim calcmode="lin" valueType="num">
                                      <p:cBhvr>
                                        <p:cTn id="90" dur="3000" fill="hold"/>
                                        <p:tgtEl>
                                          <p:spTgt spid="38"/>
                                        </p:tgtEl>
                                        <p:attrNameLst>
                                          <p:attrName>ppt_h</p:attrName>
                                        </p:attrNameLst>
                                      </p:cBhvr>
                                      <p:tavLst>
                                        <p:tav tm="0">
                                          <p:val>
                                            <p:strVal val="#ppt_h"/>
                                          </p:val>
                                        </p:tav>
                                        <p:tav tm="100000">
                                          <p:val>
                                            <p:strVal val="#ppt_h"/>
                                          </p:val>
                                        </p:tav>
                                      </p:tavLst>
                                    </p:anim>
                                  </p:childTnLst>
                                </p:cTn>
                              </p:par>
                              <p:par>
                                <p:cTn id="91" presetID="2" presetClass="exit" presetSubtype="8" fill="hold" grpId="1" nodeType="withEffect">
                                  <p:stCondLst>
                                    <p:cond delay="0"/>
                                  </p:stCondLst>
                                  <p:childTnLst>
                                    <p:anim calcmode="lin" valueType="num">
                                      <p:cBhvr additive="base">
                                        <p:cTn id="92" dur="3000"/>
                                        <p:tgtEl>
                                          <p:spTgt spid="38"/>
                                        </p:tgtEl>
                                        <p:attrNameLst>
                                          <p:attrName>ppt_x</p:attrName>
                                        </p:attrNameLst>
                                      </p:cBhvr>
                                      <p:tavLst>
                                        <p:tav tm="0">
                                          <p:val>
                                            <p:strVal val="ppt_x"/>
                                          </p:val>
                                        </p:tav>
                                        <p:tav tm="100000">
                                          <p:val>
                                            <p:strVal val="0-ppt_w/2"/>
                                          </p:val>
                                        </p:tav>
                                      </p:tavLst>
                                    </p:anim>
                                    <p:anim calcmode="lin" valueType="num">
                                      <p:cBhvr additive="base">
                                        <p:cTn id="93" dur="3000"/>
                                        <p:tgtEl>
                                          <p:spTgt spid="38"/>
                                        </p:tgtEl>
                                        <p:attrNameLst>
                                          <p:attrName>ppt_y</p:attrName>
                                        </p:attrNameLst>
                                      </p:cBhvr>
                                      <p:tavLst>
                                        <p:tav tm="0">
                                          <p:val>
                                            <p:strVal val="ppt_y"/>
                                          </p:val>
                                        </p:tav>
                                        <p:tav tm="100000">
                                          <p:val>
                                            <p:strVal val="ppt_y"/>
                                          </p:val>
                                        </p:tav>
                                      </p:tavLst>
                                    </p:anim>
                                    <p:set>
                                      <p:cBhvr>
                                        <p:cTn id="94" dur="1" fill="hold">
                                          <p:stCondLst>
                                            <p:cond delay="2999"/>
                                          </p:stCondLst>
                                        </p:cTn>
                                        <p:tgtEl>
                                          <p:spTgt spid="38"/>
                                        </p:tgtEl>
                                        <p:attrNameLst>
                                          <p:attrName>style.visibility</p:attrName>
                                        </p:attrNameLst>
                                      </p:cBhvr>
                                      <p:to>
                                        <p:strVal val="hidden"/>
                                      </p:to>
                                    </p:set>
                                  </p:childTnLst>
                                </p:cTn>
                              </p:par>
                              <p:par>
                                <p:cTn id="95" presetID="17" presetClass="entr" presetSubtype="2" fill="hold" grpId="0" nodeType="withEffect">
                                  <p:stCondLst>
                                    <p:cond delay="0"/>
                                  </p:stCondLst>
                                  <p:childTnLst>
                                    <p:set>
                                      <p:cBhvr>
                                        <p:cTn id="96" dur="1" fill="hold">
                                          <p:stCondLst>
                                            <p:cond delay="0"/>
                                          </p:stCondLst>
                                        </p:cTn>
                                        <p:tgtEl>
                                          <p:spTgt spid="35"/>
                                        </p:tgtEl>
                                        <p:attrNameLst>
                                          <p:attrName>style.visibility</p:attrName>
                                        </p:attrNameLst>
                                      </p:cBhvr>
                                      <p:to>
                                        <p:strVal val="visible"/>
                                      </p:to>
                                    </p:set>
                                    <p:anim calcmode="lin" valueType="num">
                                      <p:cBhvr>
                                        <p:cTn id="97" dur="3000" fill="hold"/>
                                        <p:tgtEl>
                                          <p:spTgt spid="35"/>
                                        </p:tgtEl>
                                        <p:attrNameLst>
                                          <p:attrName>ppt_x</p:attrName>
                                        </p:attrNameLst>
                                      </p:cBhvr>
                                      <p:tavLst>
                                        <p:tav tm="0">
                                          <p:val>
                                            <p:strVal val="#ppt_x+#ppt_w/2"/>
                                          </p:val>
                                        </p:tav>
                                        <p:tav tm="100000">
                                          <p:val>
                                            <p:strVal val="#ppt_x"/>
                                          </p:val>
                                        </p:tav>
                                      </p:tavLst>
                                    </p:anim>
                                    <p:anim calcmode="lin" valueType="num">
                                      <p:cBhvr>
                                        <p:cTn id="98" dur="3000" fill="hold"/>
                                        <p:tgtEl>
                                          <p:spTgt spid="35"/>
                                        </p:tgtEl>
                                        <p:attrNameLst>
                                          <p:attrName>ppt_y</p:attrName>
                                        </p:attrNameLst>
                                      </p:cBhvr>
                                      <p:tavLst>
                                        <p:tav tm="0">
                                          <p:val>
                                            <p:strVal val="#ppt_y"/>
                                          </p:val>
                                        </p:tav>
                                        <p:tav tm="100000">
                                          <p:val>
                                            <p:strVal val="#ppt_y"/>
                                          </p:val>
                                        </p:tav>
                                      </p:tavLst>
                                    </p:anim>
                                    <p:anim calcmode="lin" valueType="num">
                                      <p:cBhvr>
                                        <p:cTn id="99" dur="3000" fill="hold"/>
                                        <p:tgtEl>
                                          <p:spTgt spid="35"/>
                                        </p:tgtEl>
                                        <p:attrNameLst>
                                          <p:attrName>ppt_w</p:attrName>
                                        </p:attrNameLst>
                                      </p:cBhvr>
                                      <p:tavLst>
                                        <p:tav tm="0">
                                          <p:val>
                                            <p:fltVal val="0"/>
                                          </p:val>
                                        </p:tav>
                                        <p:tav tm="100000">
                                          <p:val>
                                            <p:strVal val="#ppt_w"/>
                                          </p:val>
                                        </p:tav>
                                      </p:tavLst>
                                    </p:anim>
                                    <p:anim calcmode="lin" valueType="num">
                                      <p:cBhvr>
                                        <p:cTn id="100" dur="3000" fill="hold"/>
                                        <p:tgtEl>
                                          <p:spTgt spid="35"/>
                                        </p:tgtEl>
                                        <p:attrNameLst>
                                          <p:attrName>ppt_h</p:attrName>
                                        </p:attrNameLst>
                                      </p:cBhvr>
                                      <p:tavLst>
                                        <p:tav tm="0">
                                          <p:val>
                                            <p:strVal val="#ppt_h"/>
                                          </p:val>
                                        </p:tav>
                                        <p:tav tm="100000">
                                          <p:val>
                                            <p:strVal val="#ppt_h"/>
                                          </p:val>
                                        </p:tav>
                                      </p:tavLst>
                                    </p:anim>
                                  </p:childTnLst>
                                </p:cTn>
                              </p:par>
                              <p:par>
                                <p:cTn id="101" presetID="2" presetClass="exit" presetSubtype="8" fill="hold" grpId="1" nodeType="withEffect">
                                  <p:stCondLst>
                                    <p:cond delay="0"/>
                                  </p:stCondLst>
                                  <p:childTnLst>
                                    <p:anim calcmode="lin" valueType="num">
                                      <p:cBhvr additive="base">
                                        <p:cTn id="102" dur="3000"/>
                                        <p:tgtEl>
                                          <p:spTgt spid="35"/>
                                        </p:tgtEl>
                                        <p:attrNameLst>
                                          <p:attrName>ppt_x</p:attrName>
                                        </p:attrNameLst>
                                      </p:cBhvr>
                                      <p:tavLst>
                                        <p:tav tm="0">
                                          <p:val>
                                            <p:strVal val="ppt_x"/>
                                          </p:val>
                                        </p:tav>
                                        <p:tav tm="100000">
                                          <p:val>
                                            <p:strVal val="0-ppt_w/2"/>
                                          </p:val>
                                        </p:tav>
                                      </p:tavLst>
                                    </p:anim>
                                    <p:anim calcmode="lin" valueType="num">
                                      <p:cBhvr additive="base">
                                        <p:cTn id="103" dur="3000"/>
                                        <p:tgtEl>
                                          <p:spTgt spid="35"/>
                                        </p:tgtEl>
                                        <p:attrNameLst>
                                          <p:attrName>ppt_y</p:attrName>
                                        </p:attrNameLst>
                                      </p:cBhvr>
                                      <p:tavLst>
                                        <p:tav tm="0">
                                          <p:val>
                                            <p:strVal val="ppt_y"/>
                                          </p:val>
                                        </p:tav>
                                        <p:tav tm="100000">
                                          <p:val>
                                            <p:strVal val="ppt_y"/>
                                          </p:val>
                                        </p:tav>
                                      </p:tavLst>
                                    </p:anim>
                                    <p:set>
                                      <p:cBhvr>
                                        <p:cTn id="104" dur="1" fill="hold">
                                          <p:stCondLst>
                                            <p:cond delay="2999"/>
                                          </p:stCondLst>
                                        </p:cTn>
                                        <p:tgtEl>
                                          <p:spTgt spid="35"/>
                                        </p:tgtEl>
                                        <p:attrNameLst>
                                          <p:attrName>style.visibility</p:attrName>
                                        </p:attrNameLst>
                                      </p:cBhvr>
                                      <p:to>
                                        <p:strVal val="hidden"/>
                                      </p:to>
                                    </p:set>
                                  </p:childTnLst>
                                </p:cTn>
                              </p:par>
                              <p:par>
                                <p:cTn id="105" presetID="17" presetClass="entr" presetSubtype="2" fill="hold" grpId="0" nodeType="with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p:cTn id="107" dur="3000" fill="hold"/>
                                        <p:tgtEl>
                                          <p:spTgt spid="39"/>
                                        </p:tgtEl>
                                        <p:attrNameLst>
                                          <p:attrName>ppt_x</p:attrName>
                                        </p:attrNameLst>
                                      </p:cBhvr>
                                      <p:tavLst>
                                        <p:tav tm="0">
                                          <p:val>
                                            <p:strVal val="#ppt_x+#ppt_w/2"/>
                                          </p:val>
                                        </p:tav>
                                        <p:tav tm="100000">
                                          <p:val>
                                            <p:strVal val="#ppt_x"/>
                                          </p:val>
                                        </p:tav>
                                      </p:tavLst>
                                    </p:anim>
                                    <p:anim calcmode="lin" valueType="num">
                                      <p:cBhvr>
                                        <p:cTn id="108" dur="3000" fill="hold"/>
                                        <p:tgtEl>
                                          <p:spTgt spid="39"/>
                                        </p:tgtEl>
                                        <p:attrNameLst>
                                          <p:attrName>ppt_y</p:attrName>
                                        </p:attrNameLst>
                                      </p:cBhvr>
                                      <p:tavLst>
                                        <p:tav tm="0">
                                          <p:val>
                                            <p:strVal val="#ppt_y"/>
                                          </p:val>
                                        </p:tav>
                                        <p:tav tm="100000">
                                          <p:val>
                                            <p:strVal val="#ppt_y"/>
                                          </p:val>
                                        </p:tav>
                                      </p:tavLst>
                                    </p:anim>
                                    <p:anim calcmode="lin" valueType="num">
                                      <p:cBhvr>
                                        <p:cTn id="109" dur="3000" fill="hold"/>
                                        <p:tgtEl>
                                          <p:spTgt spid="39"/>
                                        </p:tgtEl>
                                        <p:attrNameLst>
                                          <p:attrName>ppt_w</p:attrName>
                                        </p:attrNameLst>
                                      </p:cBhvr>
                                      <p:tavLst>
                                        <p:tav tm="0">
                                          <p:val>
                                            <p:fltVal val="0"/>
                                          </p:val>
                                        </p:tav>
                                        <p:tav tm="100000">
                                          <p:val>
                                            <p:strVal val="#ppt_w"/>
                                          </p:val>
                                        </p:tav>
                                      </p:tavLst>
                                    </p:anim>
                                    <p:anim calcmode="lin" valueType="num">
                                      <p:cBhvr>
                                        <p:cTn id="110" dur="3000" fill="hold"/>
                                        <p:tgtEl>
                                          <p:spTgt spid="39"/>
                                        </p:tgtEl>
                                        <p:attrNameLst>
                                          <p:attrName>ppt_h</p:attrName>
                                        </p:attrNameLst>
                                      </p:cBhvr>
                                      <p:tavLst>
                                        <p:tav tm="0">
                                          <p:val>
                                            <p:strVal val="#ppt_h"/>
                                          </p:val>
                                        </p:tav>
                                        <p:tav tm="100000">
                                          <p:val>
                                            <p:strVal val="#ppt_h"/>
                                          </p:val>
                                        </p:tav>
                                      </p:tavLst>
                                    </p:anim>
                                  </p:childTnLst>
                                </p:cTn>
                              </p:par>
                              <p:par>
                                <p:cTn id="111" presetID="2" presetClass="exit" presetSubtype="8" fill="hold" grpId="1" nodeType="withEffect">
                                  <p:stCondLst>
                                    <p:cond delay="0"/>
                                  </p:stCondLst>
                                  <p:childTnLst>
                                    <p:anim calcmode="lin" valueType="num">
                                      <p:cBhvr additive="base">
                                        <p:cTn id="112" dur="3000"/>
                                        <p:tgtEl>
                                          <p:spTgt spid="39"/>
                                        </p:tgtEl>
                                        <p:attrNameLst>
                                          <p:attrName>ppt_x</p:attrName>
                                        </p:attrNameLst>
                                      </p:cBhvr>
                                      <p:tavLst>
                                        <p:tav tm="0">
                                          <p:val>
                                            <p:strVal val="ppt_x"/>
                                          </p:val>
                                        </p:tav>
                                        <p:tav tm="100000">
                                          <p:val>
                                            <p:strVal val="0-ppt_w/2"/>
                                          </p:val>
                                        </p:tav>
                                      </p:tavLst>
                                    </p:anim>
                                    <p:anim calcmode="lin" valueType="num">
                                      <p:cBhvr additive="base">
                                        <p:cTn id="113" dur="3000"/>
                                        <p:tgtEl>
                                          <p:spTgt spid="39"/>
                                        </p:tgtEl>
                                        <p:attrNameLst>
                                          <p:attrName>ppt_y</p:attrName>
                                        </p:attrNameLst>
                                      </p:cBhvr>
                                      <p:tavLst>
                                        <p:tav tm="0">
                                          <p:val>
                                            <p:strVal val="ppt_y"/>
                                          </p:val>
                                        </p:tav>
                                        <p:tav tm="100000">
                                          <p:val>
                                            <p:strVal val="ppt_y"/>
                                          </p:val>
                                        </p:tav>
                                      </p:tavLst>
                                    </p:anim>
                                    <p:set>
                                      <p:cBhvr>
                                        <p:cTn id="114" dur="1" fill="hold">
                                          <p:stCondLst>
                                            <p:cond delay="2999"/>
                                          </p:stCondLst>
                                        </p:cTn>
                                        <p:tgtEl>
                                          <p:spTgt spid="39"/>
                                        </p:tgtEl>
                                        <p:attrNameLst>
                                          <p:attrName>style.visibility</p:attrName>
                                        </p:attrNameLst>
                                      </p:cBhvr>
                                      <p:to>
                                        <p:strVal val="hidden"/>
                                      </p:to>
                                    </p:set>
                                  </p:childTnLst>
                                </p:cTn>
                              </p:par>
                              <p:par>
                                <p:cTn id="115" presetID="17" presetClass="entr" presetSubtype="2" fill="hold" grpId="0" nodeType="withEffect">
                                  <p:stCondLst>
                                    <p:cond delay="0"/>
                                  </p:stCondLst>
                                  <p:childTnLst>
                                    <p:set>
                                      <p:cBhvr>
                                        <p:cTn id="116" dur="1" fill="hold">
                                          <p:stCondLst>
                                            <p:cond delay="0"/>
                                          </p:stCondLst>
                                        </p:cTn>
                                        <p:tgtEl>
                                          <p:spTgt spid="40"/>
                                        </p:tgtEl>
                                        <p:attrNameLst>
                                          <p:attrName>style.visibility</p:attrName>
                                        </p:attrNameLst>
                                      </p:cBhvr>
                                      <p:to>
                                        <p:strVal val="visible"/>
                                      </p:to>
                                    </p:set>
                                    <p:anim calcmode="lin" valueType="num">
                                      <p:cBhvr>
                                        <p:cTn id="117" dur="3000" fill="hold"/>
                                        <p:tgtEl>
                                          <p:spTgt spid="40"/>
                                        </p:tgtEl>
                                        <p:attrNameLst>
                                          <p:attrName>ppt_x</p:attrName>
                                        </p:attrNameLst>
                                      </p:cBhvr>
                                      <p:tavLst>
                                        <p:tav tm="0">
                                          <p:val>
                                            <p:strVal val="#ppt_x+#ppt_w/2"/>
                                          </p:val>
                                        </p:tav>
                                        <p:tav tm="100000">
                                          <p:val>
                                            <p:strVal val="#ppt_x"/>
                                          </p:val>
                                        </p:tav>
                                      </p:tavLst>
                                    </p:anim>
                                    <p:anim calcmode="lin" valueType="num">
                                      <p:cBhvr>
                                        <p:cTn id="118" dur="3000" fill="hold"/>
                                        <p:tgtEl>
                                          <p:spTgt spid="40"/>
                                        </p:tgtEl>
                                        <p:attrNameLst>
                                          <p:attrName>ppt_y</p:attrName>
                                        </p:attrNameLst>
                                      </p:cBhvr>
                                      <p:tavLst>
                                        <p:tav tm="0">
                                          <p:val>
                                            <p:strVal val="#ppt_y"/>
                                          </p:val>
                                        </p:tav>
                                        <p:tav tm="100000">
                                          <p:val>
                                            <p:strVal val="#ppt_y"/>
                                          </p:val>
                                        </p:tav>
                                      </p:tavLst>
                                    </p:anim>
                                    <p:anim calcmode="lin" valueType="num">
                                      <p:cBhvr>
                                        <p:cTn id="119" dur="3000" fill="hold"/>
                                        <p:tgtEl>
                                          <p:spTgt spid="40"/>
                                        </p:tgtEl>
                                        <p:attrNameLst>
                                          <p:attrName>ppt_w</p:attrName>
                                        </p:attrNameLst>
                                      </p:cBhvr>
                                      <p:tavLst>
                                        <p:tav tm="0">
                                          <p:val>
                                            <p:fltVal val="0"/>
                                          </p:val>
                                        </p:tav>
                                        <p:tav tm="100000">
                                          <p:val>
                                            <p:strVal val="#ppt_w"/>
                                          </p:val>
                                        </p:tav>
                                      </p:tavLst>
                                    </p:anim>
                                    <p:anim calcmode="lin" valueType="num">
                                      <p:cBhvr>
                                        <p:cTn id="120" dur="3000" fill="hold"/>
                                        <p:tgtEl>
                                          <p:spTgt spid="40"/>
                                        </p:tgtEl>
                                        <p:attrNameLst>
                                          <p:attrName>ppt_h</p:attrName>
                                        </p:attrNameLst>
                                      </p:cBhvr>
                                      <p:tavLst>
                                        <p:tav tm="0">
                                          <p:val>
                                            <p:strVal val="#ppt_h"/>
                                          </p:val>
                                        </p:tav>
                                        <p:tav tm="100000">
                                          <p:val>
                                            <p:strVal val="#ppt_h"/>
                                          </p:val>
                                        </p:tav>
                                      </p:tavLst>
                                    </p:anim>
                                  </p:childTnLst>
                                </p:cTn>
                              </p:par>
                              <p:par>
                                <p:cTn id="121" presetID="2" presetClass="exit" presetSubtype="8" fill="hold" grpId="1" nodeType="withEffect">
                                  <p:stCondLst>
                                    <p:cond delay="0"/>
                                  </p:stCondLst>
                                  <p:childTnLst>
                                    <p:anim calcmode="lin" valueType="num">
                                      <p:cBhvr additive="base">
                                        <p:cTn id="122" dur="3000"/>
                                        <p:tgtEl>
                                          <p:spTgt spid="40"/>
                                        </p:tgtEl>
                                        <p:attrNameLst>
                                          <p:attrName>ppt_x</p:attrName>
                                        </p:attrNameLst>
                                      </p:cBhvr>
                                      <p:tavLst>
                                        <p:tav tm="0">
                                          <p:val>
                                            <p:strVal val="ppt_x"/>
                                          </p:val>
                                        </p:tav>
                                        <p:tav tm="100000">
                                          <p:val>
                                            <p:strVal val="0-ppt_w/2"/>
                                          </p:val>
                                        </p:tav>
                                      </p:tavLst>
                                    </p:anim>
                                    <p:anim calcmode="lin" valueType="num">
                                      <p:cBhvr additive="base">
                                        <p:cTn id="123" dur="3000"/>
                                        <p:tgtEl>
                                          <p:spTgt spid="40"/>
                                        </p:tgtEl>
                                        <p:attrNameLst>
                                          <p:attrName>ppt_y</p:attrName>
                                        </p:attrNameLst>
                                      </p:cBhvr>
                                      <p:tavLst>
                                        <p:tav tm="0">
                                          <p:val>
                                            <p:strVal val="ppt_y"/>
                                          </p:val>
                                        </p:tav>
                                        <p:tav tm="100000">
                                          <p:val>
                                            <p:strVal val="ppt_y"/>
                                          </p:val>
                                        </p:tav>
                                      </p:tavLst>
                                    </p:anim>
                                    <p:set>
                                      <p:cBhvr>
                                        <p:cTn id="124" dur="1" fill="hold">
                                          <p:stCondLst>
                                            <p:cond delay="2999"/>
                                          </p:stCondLst>
                                        </p:cTn>
                                        <p:tgtEl>
                                          <p:spTgt spid="40"/>
                                        </p:tgtEl>
                                        <p:attrNameLst>
                                          <p:attrName>style.visibility</p:attrName>
                                        </p:attrNameLst>
                                      </p:cBhvr>
                                      <p:to>
                                        <p:strVal val="hidden"/>
                                      </p:to>
                                    </p:set>
                                  </p:childTnLst>
                                </p:cTn>
                              </p:par>
                              <p:par>
                                <p:cTn id="125" presetID="17" presetClass="entr" presetSubtype="2"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3000" fill="hold"/>
                                        <p:tgtEl>
                                          <p:spTgt spid="36"/>
                                        </p:tgtEl>
                                        <p:attrNameLst>
                                          <p:attrName>ppt_x</p:attrName>
                                        </p:attrNameLst>
                                      </p:cBhvr>
                                      <p:tavLst>
                                        <p:tav tm="0">
                                          <p:val>
                                            <p:strVal val="#ppt_x+#ppt_w/2"/>
                                          </p:val>
                                        </p:tav>
                                        <p:tav tm="100000">
                                          <p:val>
                                            <p:strVal val="#ppt_x"/>
                                          </p:val>
                                        </p:tav>
                                      </p:tavLst>
                                    </p:anim>
                                    <p:anim calcmode="lin" valueType="num">
                                      <p:cBhvr>
                                        <p:cTn id="128" dur="3000" fill="hold"/>
                                        <p:tgtEl>
                                          <p:spTgt spid="36"/>
                                        </p:tgtEl>
                                        <p:attrNameLst>
                                          <p:attrName>ppt_y</p:attrName>
                                        </p:attrNameLst>
                                      </p:cBhvr>
                                      <p:tavLst>
                                        <p:tav tm="0">
                                          <p:val>
                                            <p:strVal val="#ppt_y"/>
                                          </p:val>
                                        </p:tav>
                                        <p:tav tm="100000">
                                          <p:val>
                                            <p:strVal val="#ppt_y"/>
                                          </p:val>
                                        </p:tav>
                                      </p:tavLst>
                                    </p:anim>
                                    <p:anim calcmode="lin" valueType="num">
                                      <p:cBhvr>
                                        <p:cTn id="129" dur="3000" fill="hold"/>
                                        <p:tgtEl>
                                          <p:spTgt spid="36"/>
                                        </p:tgtEl>
                                        <p:attrNameLst>
                                          <p:attrName>ppt_w</p:attrName>
                                        </p:attrNameLst>
                                      </p:cBhvr>
                                      <p:tavLst>
                                        <p:tav tm="0">
                                          <p:val>
                                            <p:fltVal val="0"/>
                                          </p:val>
                                        </p:tav>
                                        <p:tav tm="100000">
                                          <p:val>
                                            <p:strVal val="#ppt_w"/>
                                          </p:val>
                                        </p:tav>
                                      </p:tavLst>
                                    </p:anim>
                                    <p:anim calcmode="lin" valueType="num">
                                      <p:cBhvr>
                                        <p:cTn id="130" dur="3000" fill="hold"/>
                                        <p:tgtEl>
                                          <p:spTgt spid="36"/>
                                        </p:tgtEl>
                                        <p:attrNameLst>
                                          <p:attrName>ppt_h</p:attrName>
                                        </p:attrNameLst>
                                      </p:cBhvr>
                                      <p:tavLst>
                                        <p:tav tm="0">
                                          <p:val>
                                            <p:strVal val="#ppt_h"/>
                                          </p:val>
                                        </p:tav>
                                        <p:tav tm="100000">
                                          <p:val>
                                            <p:strVal val="#ppt_h"/>
                                          </p:val>
                                        </p:tav>
                                      </p:tavLst>
                                    </p:anim>
                                  </p:childTnLst>
                                </p:cTn>
                              </p:par>
                              <p:par>
                                <p:cTn id="131" presetID="2" presetClass="exit" presetSubtype="8" fill="hold" grpId="1" nodeType="withEffect">
                                  <p:stCondLst>
                                    <p:cond delay="0"/>
                                  </p:stCondLst>
                                  <p:childTnLst>
                                    <p:anim calcmode="lin" valueType="num">
                                      <p:cBhvr additive="base">
                                        <p:cTn id="132" dur="3000"/>
                                        <p:tgtEl>
                                          <p:spTgt spid="36"/>
                                        </p:tgtEl>
                                        <p:attrNameLst>
                                          <p:attrName>ppt_x</p:attrName>
                                        </p:attrNameLst>
                                      </p:cBhvr>
                                      <p:tavLst>
                                        <p:tav tm="0">
                                          <p:val>
                                            <p:strVal val="ppt_x"/>
                                          </p:val>
                                        </p:tav>
                                        <p:tav tm="100000">
                                          <p:val>
                                            <p:strVal val="0-ppt_w/2"/>
                                          </p:val>
                                        </p:tav>
                                      </p:tavLst>
                                    </p:anim>
                                    <p:anim calcmode="lin" valueType="num">
                                      <p:cBhvr additive="base">
                                        <p:cTn id="133" dur="3000"/>
                                        <p:tgtEl>
                                          <p:spTgt spid="36"/>
                                        </p:tgtEl>
                                        <p:attrNameLst>
                                          <p:attrName>ppt_y</p:attrName>
                                        </p:attrNameLst>
                                      </p:cBhvr>
                                      <p:tavLst>
                                        <p:tav tm="0">
                                          <p:val>
                                            <p:strVal val="ppt_y"/>
                                          </p:val>
                                        </p:tav>
                                        <p:tav tm="100000">
                                          <p:val>
                                            <p:strVal val="ppt_y"/>
                                          </p:val>
                                        </p:tav>
                                      </p:tavLst>
                                    </p:anim>
                                    <p:set>
                                      <p:cBhvr>
                                        <p:cTn id="134" dur="1" fill="hold">
                                          <p:stCondLst>
                                            <p:cond delay="2999"/>
                                          </p:stCondLst>
                                        </p:cTn>
                                        <p:tgtEl>
                                          <p:spTgt spid="36"/>
                                        </p:tgtEl>
                                        <p:attrNameLst>
                                          <p:attrName>style.visibility</p:attrName>
                                        </p:attrNameLst>
                                      </p:cBhvr>
                                      <p:to>
                                        <p:strVal val="hidden"/>
                                      </p:to>
                                    </p:set>
                                  </p:childTnLst>
                                </p:cTn>
                              </p:par>
                              <p:par>
                                <p:cTn id="135" presetID="17" presetClass="entr" presetSubtype="2" fill="hold" grpId="0" nodeType="withEffect">
                                  <p:stCondLst>
                                    <p:cond delay="0"/>
                                  </p:stCondLst>
                                  <p:childTnLst>
                                    <p:set>
                                      <p:cBhvr>
                                        <p:cTn id="136" dur="1" fill="hold">
                                          <p:stCondLst>
                                            <p:cond delay="0"/>
                                          </p:stCondLst>
                                        </p:cTn>
                                        <p:tgtEl>
                                          <p:spTgt spid="22"/>
                                        </p:tgtEl>
                                        <p:attrNameLst>
                                          <p:attrName>style.visibility</p:attrName>
                                        </p:attrNameLst>
                                      </p:cBhvr>
                                      <p:to>
                                        <p:strVal val="visible"/>
                                      </p:to>
                                    </p:set>
                                    <p:anim calcmode="lin" valueType="num">
                                      <p:cBhvr>
                                        <p:cTn id="137" dur="3000" fill="hold"/>
                                        <p:tgtEl>
                                          <p:spTgt spid="22"/>
                                        </p:tgtEl>
                                        <p:attrNameLst>
                                          <p:attrName>ppt_x</p:attrName>
                                        </p:attrNameLst>
                                      </p:cBhvr>
                                      <p:tavLst>
                                        <p:tav tm="0">
                                          <p:val>
                                            <p:strVal val="#ppt_x+#ppt_w/2"/>
                                          </p:val>
                                        </p:tav>
                                        <p:tav tm="100000">
                                          <p:val>
                                            <p:strVal val="#ppt_x"/>
                                          </p:val>
                                        </p:tav>
                                      </p:tavLst>
                                    </p:anim>
                                    <p:anim calcmode="lin" valueType="num">
                                      <p:cBhvr>
                                        <p:cTn id="138" dur="3000" fill="hold"/>
                                        <p:tgtEl>
                                          <p:spTgt spid="22"/>
                                        </p:tgtEl>
                                        <p:attrNameLst>
                                          <p:attrName>ppt_y</p:attrName>
                                        </p:attrNameLst>
                                      </p:cBhvr>
                                      <p:tavLst>
                                        <p:tav tm="0">
                                          <p:val>
                                            <p:strVal val="#ppt_y"/>
                                          </p:val>
                                        </p:tav>
                                        <p:tav tm="100000">
                                          <p:val>
                                            <p:strVal val="#ppt_y"/>
                                          </p:val>
                                        </p:tav>
                                      </p:tavLst>
                                    </p:anim>
                                    <p:anim calcmode="lin" valueType="num">
                                      <p:cBhvr>
                                        <p:cTn id="139" dur="3000" fill="hold"/>
                                        <p:tgtEl>
                                          <p:spTgt spid="22"/>
                                        </p:tgtEl>
                                        <p:attrNameLst>
                                          <p:attrName>ppt_w</p:attrName>
                                        </p:attrNameLst>
                                      </p:cBhvr>
                                      <p:tavLst>
                                        <p:tav tm="0">
                                          <p:val>
                                            <p:fltVal val="0"/>
                                          </p:val>
                                        </p:tav>
                                        <p:tav tm="100000">
                                          <p:val>
                                            <p:strVal val="#ppt_w"/>
                                          </p:val>
                                        </p:tav>
                                      </p:tavLst>
                                    </p:anim>
                                    <p:anim calcmode="lin" valueType="num">
                                      <p:cBhvr>
                                        <p:cTn id="140" dur="3000" fill="hold"/>
                                        <p:tgtEl>
                                          <p:spTgt spid="22"/>
                                        </p:tgtEl>
                                        <p:attrNameLst>
                                          <p:attrName>ppt_h</p:attrName>
                                        </p:attrNameLst>
                                      </p:cBhvr>
                                      <p:tavLst>
                                        <p:tav tm="0">
                                          <p:val>
                                            <p:strVal val="#ppt_h"/>
                                          </p:val>
                                        </p:tav>
                                        <p:tav tm="100000">
                                          <p:val>
                                            <p:strVal val="#ppt_h"/>
                                          </p:val>
                                        </p:tav>
                                      </p:tavLst>
                                    </p:anim>
                                  </p:childTnLst>
                                </p:cTn>
                              </p:par>
                              <p:par>
                                <p:cTn id="141" presetID="2" presetClass="exit" presetSubtype="8" fill="hold" grpId="1" nodeType="withEffect">
                                  <p:stCondLst>
                                    <p:cond delay="0"/>
                                  </p:stCondLst>
                                  <p:childTnLst>
                                    <p:anim calcmode="lin" valueType="num">
                                      <p:cBhvr additive="base">
                                        <p:cTn id="142" dur="3000"/>
                                        <p:tgtEl>
                                          <p:spTgt spid="22"/>
                                        </p:tgtEl>
                                        <p:attrNameLst>
                                          <p:attrName>ppt_x</p:attrName>
                                        </p:attrNameLst>
                                      </p:cBhvr>
                                      <p:tavLst>
                                        <p:tav tm="0">
                                          <p:val>
                                            <p:strVal val="ppt_x"/>
                                          </p:val>
                                        </p:tav>
                                        <p:tav tm="100000">
                                          <p:val>
                                            <p:strVal val="0-ppt_w/2"/>
                                          </p:val>
                                        </p:tav>
                                      </p:tavLst>
                                    </p:anim>
                                    <p:anim calcmode="lin" valueType="num">
                                      <p:cBhvr additive="base">
                                        <p:cTn id="143" dur="3000"/>
                                        <p:tgtEl>
                                          <p:spTgt spid="22"/>
                                        </p:tgtEl>
                                        <p:attrNameLst>
                                          <p:attrName>ppt_y</p:attrName>
                                        </p:attrNameLst>
                                      </p:cBhvr>
                                      <p:tavLst>
                                        <p:tav tm="0">
                                          <p:val>
                                            <p:strVal val="ppt_y"/>
                                          </p:val>
                                        </p:tav>
                                        <p:tav tm="100000">
                                          <p:val>
                                            <p:strVal val="ppt_y"/>
                                          </p:val>
                                        </p:tav>
                                      </p:tavLst>
                                    </p:anim>
                                    <p:set>
                                      <p:cBhvr>
                                        <p:cTn id="144" dur="1" fill="hold">
                                          <p:stCondLst>
                                            <p:cond delay="2999"/>
                                          </p:stCondLst>
                                        </p:cTn>
                                        <p:tgtEl>
                                          <p:spTgt spid="22"/>
                                        </p:tgtEl>
                                        <p:attrNameLst>
                                          <p:attrName>style.visibility</p:attrName>
                                        </p:attrNameLst>
                                      </p:cBhvr>
                                      <p:to>
                                        <p:strVal val="hidden"/>
                                      </p:to>
                                    </p:set>
                                  </p:childTnLst>
                                </p:cTn>
                              </p:par>
                              <p:par>
                                <p:cTn id="145" presetID="17" presetClass="entr" presetSubtype="2" fill="hold" grpId="0" nodeType="with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p:cTn id="147" dur="3000" fill="hold"/>
                                        <p:tgtEl>
                                          <p:spTgt spid="26"/>
                                        </p:tgtEl>
                                        <p:attrNameLst>
                                          <p:attrName>ppt_x</p:attrName>
                                        </p:attrNameLst>
                                      </p:cBhvr>
                                      <p:tavLst>
                                        <p:tav tm="0">
                                          <p:val>
                                            <p:strVal val="#ppt_x+#ppt_w/2"/>
                                          </p:val>
                                        </p:tav>
                                        <p:tav tm="100000">
                                          <p:val>
                                            <p:strVal val="#ppt_x"/>
                                          </p:val>
                                        </p:tav>
                                      </p:tavLst>
                                    </p:anim>
                                    <p:anim calcmode="lin" valueType="num">
                                      <p:cBhvr>
                                        <p:cTn id="148" dur="3000" fill="hold"/>
                                        <p:tgtEl>
                                          <p:spTgt spid="26"/>
                                        </p:tgtEl>
                                        <p:attrNameLst>
                                          <p:attrName>ppt_y</p:attrName>
                                        </p:attrNameLst>
                                      </p:cBhvr>
                                      <p:tavLst>
                                        <p:tav tm="0">
                                          <p:val>
                                            <p:strVal val="#ppt_y"/>
                                          </p:val>
                                        </p:tav>
                                        <p:tav tm="100000">
                                          <p:val>
                                            <p:strVal val="#ppt_y"/>
                                          </p:val>
                                        </p:tav>
                                      </p:tavLst>
                                    </p:anim>
                                    <p:anim calcmode="lin" valueType="num">
                                      <p:cBhvr>
                                        <p:cTn id="149" dur="3000" fill="hold"/>
                                        <p:tgtEl>
                                          <p:spTgt spid="26"/>
                                        </p:tgtEl>
                                        <p:attrNameLst>
                                          <p:attrName>ppt_w</p:attrName>
                                        </p:attrNameLst>
                                      </p:cBhvr>
                                      <p:tavLst>
                                        <p:tav tm="0">
                                          <p:val>
                                            <p:fltVal val="0"/>
                                          </p:val>
                                        </p:tav>
                                        <p:tav tm="100000">
                                          <p:val>
                                            <p:strVal val="#ppt_w"/>
                                          </p:val>
                                        </p:tav>
                                      </p:tavLst>
                                    </p:anim>
                                    <p:anim calcmode="lin" valueType="num">
                                      <p:cBhvr>
                                        <p:cTn id="150" dur="3000" fill="hold"/>
                                        <p:tgtEl>
                                          <p:spTgt spid="26"/>
                                        </p:tgtEl>
                                        <p:attrNameLst>
                                          <p:attrName>ppt_h</p:attrName>
                                        </p:attrNameLst>
                                      </p:cBhvr>
                                      <p:tavLst>
                                        <p:tav tm="0">
                                          <p:val>
                                            <p:strVal val="#ppt_h"/>
                                          </p:val>
                                        </p:tav>
                                        <p:tav tm="100000">
                                          <p:val>
                                            <p:strVal val="#ppt_h"/>
                                          </p:val>
                                        </p:tav>
                                      </p:tavLst>
                                    </p:anim>
                                  </p:childTnLst>
                                </p:cTn>
                              </p:par>
                              <p:par>
                                <p:cTn id="151" presetID="2" presetClass="exit" presetSubtype="8" fill="hold" grpId="1" nodeType="withEffect">
                                  <p:stCondLst>
                                    <p:cond delay="0"/>
                                  </p:stCondLst>
                                  <p:childTnLst>
                                    <p:anim calcmode="lin" valueType="num">
                                      <p:cBhvr additive="base">
                                        <p:cTn id="152" dur="3000"/>
                                        <p:tgtEl>
                                          <p:spTgt spid="26"/>
                                        </p:tgtEl>
                                        <p:attrNameLst>
                                          <p:attrName>ppt_x</p:attrName>
                                        </p:attrNameLst>
                                      </p:cBhvr>
                                      <p:tavLst>
                                        <p:tav tm="0">
                                          <p:val>
                                            <p:strVal val="ppt_x"/>
                                          </p:val>
                                        </p:tav>
                                        <p:tav tm="100000">
                                          <p:val>
                                            <p:strVal val="0-ppt_w/2"/>
                                          </p:val>
                                        </p:tav>
                                      </p:tavLst>
                                    </p:anim>
                                    <p:anim calcmode="lin" valueType="num">
                                      <p:cBhvr additive="base">
                                        <p:cTn id="153" dur="3000"/>
                                        <p:tgtEl>
                                          <p:spTgt spid="26"/>
                                        </p:tgtEl>
                                        <p:attrNameLst>
                                          <p:attrName>ppt_y</p:attrName>
                                        </p:attrNameLst>
                                      </p:cBhvr>
                                      <p:tavLst>
                                        <p:tav tm="0">
                                          <p:val>
                                            <p:strVal val="ppt_y"/>
                                          </p:val>
                                        </p:tav>
                                        <p:tav tm="100000">
                                          <p:val>
                                            <p:strVal val="ppt_y"/>
                                          </p:val>
                                        </p:tav>
                                      </p:tavLst>
                                    </p:anim>
                                    <p:set>
                                      <p:cBhvr>
                                        <p:cTn id="154" dur="1" fill="hold">
                                          <p:stCondLst>
                                            <p:cond delay="2999"/>
                                          </p:stCondLst>
                                        </p:cTn>
                                        <p:tgtEl>
                                          <p:spTgt spid="26"/>
                                        </p:tgtEl>
                                        <p:attrNameLst>
                                          <p:attrName>style.visibility</p:attrName>
                                        </p:attrNameLst>
                                      </p:cBhvr>
                                      <p:to>
                                        <p:strVal val="hidden"/>
                                      </p:to>
                                    </p:set>
                                  </p:childTnLst>
                                </p:cTn>
                              </p:par>
                              <p:par>
                                <p:cTn id="155" presetID="17" presetClass="entr" presetSubtype="2" fill="hold" grpId="0" nodeType="withEffect">
                                  <p:stCondLst>
                                    <p:cond delay="0"/>
                                  </p:stCondLst>
                                  <p:childTnLst>
                                    <p:set>
                                      <p:cBhvr>
                                        <p:cTn id="156" dur="1" fill="hold">
                                          <p:stCondLst>
                                            <p:cond delay="0"/>
                                          </p:stCondLst>
                                        </p:cTn>
                                        <p:tgtEl>
                                          <p:spTgt spid="25"/>
                                        </p:tgtEl>
                                        <p:attrNameLst>
                                          <p:attrName>style.visibility</p:attrName>
                                        </p:attrNameLst>
                                      </p:cBhvr>
                                      <p:to>
                                        <p:strVal val="visible"/>
                                      </p:to>
                                    </p:set>
                                    <p:anim calcmode="lin" valueType="num">
                                      <p:cBhvr>
                                        <p:cTn id="157" dur="3000" fill="hold"/>
                                        <p:tgtEl>
                                          <p:spTgt spid="25"/>
                                        </p:tgtEl>
                                        <p:attrNameLst>
                                          <p:attrName>ppt_x</p:attrName>
                                        </p:attrNameLst>
                                      </p:cBhvr>
                                      <p:tavLst>
                                        <p:tav tm="0">
                                          <p:val>
                                            <p:strVal val="#ppt_x+#ppt_w/2"/>
                                          </p:val>
                                        </p:tav>
                                        <p:tav tm="100000">
                                          <p:val>
                                            <p:strVal val="#ppt_x"/>
                                          </p:val>
                                        </p:tav>
                                      </p:tavLst>
                                    </p:anim>
                                    <p:anim calcmode="lin" valueType="num">
                                      <p:cBhvr>
                                        <p:cTn id="158" dur="3000" fill="hold"/>
                                        <p:tgtEl>
                                          <p:spTgt spid="25"/>
                                        </p:tgtEl>
                                        <p:attrNameLst>
                                          <p:attrName>ppt_y</p:attrName>
                                        </p:attrNameLst>
                                      </p:cBhvr>
                                      <p:tavLst>
                                        <p:tav tm="0">
                                          <p:val>
                                            <p:strVal val="#ppt_y"/>
                                          </p:val>
                                        </p:tav>
                                        <p:tav tm="100000">
                                          <p:val>
                                            <p:strVal val="#ppt_y"/>
                                          </p:val>
                                        </p:tav>
                                      </p:tavLst>
                                    </p:anim>
                                    <p:anim calcmode="lin" valueType="num">
                                      <p:cBhvr>
                                        <p:cTn id="159" dur="3000" fill="hold"/>
                                        <p:tgtEl>
                                          <p:spTgt spid="25"/>
                                        </p:tgtEl>
                                        <p:attrNameLst>
                                          <p:attrName>ppt_w</p:attrName>
                                        </p:attrNameLst>
                                      </p:cBhvr>
                                      <p:tavLst>
                                        <p:tav tm="0">
                                          <p:val>
                                            <p:fltVal val="0"/>
                                          </p:val>
                                        </p:tav>
                                        <p:tav tm="100000">
                                          <p:val>
                                            <p:strVal val="#ppt_w"/>
                                          </p:val>
                                        </p:tav>
                                      </p:tavLst>
                                    </p:anim>
                                    <p:anim calcmode="lin" valueType="num">
                                      <p:cBhvr>
                                        <p:cTn id="160" dur="3000" fill="hold"/>
                                        <p:tgtEl>
                                          <p:spTgt spid="25"/>
                                        </p:tgtEl>
                                        <p:attrNameLst>
                                          <p:attrName>ppt_h</p:attrName>
                                        </p:attrNameLst>
                                      </p:cBhvr>
                                      <p:tavLst>
                                        <p:tav tm="0">
                                          <p:val>
                                            <p:strVal val="#ppt_h"/>
                                          </p:val>
                                        </p:tav>
                                        <p:tav tm="100000">
                                          <p:val>
                                            <p:strVal val="#ppt_h"/>
                                          </p:val>
                                        </p:tav>
                                      </p:tavLst>
                                    </p:anim>
                                  </p:childTnLst>
                                </p:cTn>
                              </p:par>
                              <p:par>
                                <p:cTn id="161" presetID="2" presetClass="exit" presetSubtype="8" fill="hold" grpId="1" nodeType="withEffect">
                                  <p:stCondLst>
                                    <p:cond delay="0"/>
                                  </p:stCondLst>
                                  <p:childTnLst>
                                    <p:anim calcmode="lin" valueType="num">
                                      <p:cBhvr additive="base">
                                        <p:cTn id="162" dur="3000"/>
                                        <p:tgtEl>
                                          <p:spTgt spid="25"/>
                                        </p:tgtEl>
                                        <p:attrNameLst>
                                          <p:attrName>ppt_x</p:attrName>
                                        </p:attrNameLst>
                                      </p:cBhvr>
                                      <p:tavLst>
                                        <p:tav tm="0">
                                          <p:val>
                                            <p:strVal val="ppt_x"/>
                                          </p:val>
                                        </p:tav>
                                        <p:tav tm="100000">
                                          <p:val>
                                            <p:strVal val="0-ppt_w/2"/>
                                          </p:val>
                                        </p:tav>
                                      </p:tavLst>
                                    </p:anim>
                                    <p:anim calcmode="lin" valueType="num">
                                      <p:cBhvr additive="base">
                                        <p:cTn id="163" dur="3000"/>
                                        <p:tgtEl>
                                          <p:spTgt spid="25"/>
                                        </p:tgtEl>
                                        <p:attrNameLst>
                                          <p:attrName>ppt_y</p:attrName>
                                        </p:attrNameLst>
                                      </p:cBhvr>
                                      <p:tavLst>
                                        <p:tav tm="0">
                                          <p:val>
                                            <p:strVal val="ppt_y"/>
                                          </p:val>
                                        </p:tav>
                                        <p:tav tm="100000">
                                          <p:val>
                                            <p:strVal val="ppt_y"/>
                                          </p:val>
                                        </p:tav>
                                      </p:tavLst>
                                    </p:anim>
                                    <p:set>
                                      <p:cBhvr>
                                        <p:cTn id="164" dur="1" fill="hold">
                                          <p:stCondLst>
                                            <p:cond delay="2999"/>
                                          </p:stCondLst>
                                        </p:cTn>
                                        <p:tgtEl>
                                          <p:spTgt spid="25"/>
                                        </p:tgtEl>
                                        <p:attrNameLst>
                                          <p:attrName>style.visibility</p:attrName>
                                        </p:attrNameLst>
                                      </p:cBhvr>
                                      <p:to>
                                        <p:strVal val="hidden"/>
                                      </p:to>
                                    </p:set>
                                  </p:childTnLst>
                                </p:cTn>
                              </p:par>
                              <p:par>
                                <p:cTn id="165" presetID="17" presetClass="entr" presetSubtype="2" fill="hold" grpId="0" nodeType="withEffect">
                                  <p:stCondLst>
                                    <p:cond delay="0"/>
                                  </p:stCondLst>
                                  <p:childTnLst>
                                    <p:set>
                                      <p:cBhvr>
                                        <p:cTn id="166" dur="1" fill="hold">
                                          <p:stCondLst>
                                            <p:cond delay="0"/>
                                          </p:stCondLst>
                                        </p:cTn>
                                        <p:tgtEl>
                                          <p:spTgt spid="21"/>
                                        </p:tgtEl>
                                        <p:attrNameLst>
                                          <p:attrName>style.visibility</p:attrName>
                                        </p:attrNameLst>
                                      </p:cBhvr>
                                      <p:to>
                                        <p:strVal val="visible"/>
                                      </p:to>
                                    </p:set>
                                    <p:anim calcmode="lin" valueType="num">
                                      <p:cBhvr>
                                        <p:cTn id="167" dur="3000" fill="hold"/>
                                        <p:tgtEl>
                                          <p:spTgt spid="21"/>
                                        </p:tgtEl>
                                        <p:attrNameLst>
                                          <p:attrName>ppt_x</p:attrName>
                                        </p:attrNameLst>
                                      </p:cBhvr>
                                      <p:tavLst>
                                        <p:tav tm="0">
                                          <p:val>
                                            <p:strVal val="#ppt_x+#ppt_w/2"/>
                                          </p:val>
                                        </p:tav>
                                        <p:tav tm="100000">
                                          <p:val>
                                            <p:strVal val="#ppt_x"/>
                                          </p:val>
                                        </p:tav>
                                      </p:tavLst>
                                    </p:anim>
                                    <p:anim calcmode="lin" valueType="num">
                                      <p:cBhvr>
                                        <p:cTn id="168" dur="3000" fill="hold"/>
                                        <p:tgtEl>
                                          <p:spTgt spid="21"/>
                                        </p:tgtEl>
                                        <p:attrNameLst>
                                          <p:attrName>ppt_y</p:attrName>
                                        </p:attrNameLst>
                                      </p:cBhvr>
                                      <p:tavLst>
                                        <p:tav tm="0">
                                          <p:val>
                                            <p:strVal val="#ppt_y"/>
                                          </p:val>
                                        </p:tav>
                                        <p:tav tm="100000">
                                          <p:val>
                                            <p:strVal val="#ppt_y"/>
                                          </p:val>
                                        </p:tav>
                                      </p:tavLst>
                                    </p:anim>
                                    <p:anim calcmode="lin" valueType="num">
                                      <p:cBhvr>
                                        <p:cTn id="169" dur="3000" fill="hold"/>
                                        <p:tgtEl>
                                          <p:spTgt spid="21"/>
                                        </p:tgtEl>
                                        <p:attrNameLst>
                                          <p:attrName>ppt_w</p:attrName>
                                        </p:attrNameLst>
                                      </p:cBhvr>
                                      <p:tavLst>
                                        <p:tav tm="0">
                                          <p:val>
                                            <p:fltVal val="0"/>
                                          </p:val>
                                        </p:tav>
                                        <p:tav tm="100000">
                                          <p:val>
                                            <p:strVal val="#ppt_w"/>
                                          </p:val>
                                        </p:tav>
                                      </p:tavLst>
                                    </p:anim>
                                    <p:anim calcmode="lin" valueType="num">
                                      <p:cBhvr>
                                        <p:cTn id="170" dur="3000" fill="hold"/>
                                        <p:tgtEl>
                                          <p:spTgt spid="21"/>
                                        </p:tgtEl>
                                        <p:attrNameLst>
                                          <p:attrName>ppt_h</p:attrName>
                                        </p:attrNameLst>
                                      </p:cBhvr>
                                      <p:tavLst>
                                        <p:tav tm="0">
                                          <p:val>
                                            <p:strVal val="#ppt_h"/>
                                          </p:val>
                                        </p:tav>
                                        <p:tav tm="100000">
                                          <p:val>
                                            <p:strVal val="#ppt_h"/>
                                          </p:val>
                                        </p:tav>
                                      </p:tavLst>
                                    </p:anim>
                                  </p:childTnLst>
                                </p:cTn>
                              </p:par>
                              <p:par>
                                <p:cTn id="171" presetID="2" presetClass="exit" presetSubtype="8" fill="hold" grpId="1" nodeType="withEffect">
                                  <p:stCondLst>
                                    <p:cond delay="0"/>
                                  </p:stCondLst>
                                  <p:childTnLst>
                                    <p:anim calcmode="lin" valueType="num">
                                      <p:cBhvr additive="base">
                                        <p:cTn id="172" dur="3000"/>
                                        <p:tgtEl>
                                          <p:spTgt spid="21"/>
                                        </p:tgtEl>
                                        <p:attrNameLst>
                                          <p:attrName>ppt_x</p:attrName>
                                        </p:attrNameLst>
                                      </p:cBhvr>
                                      <p:tavLst>
                                        <p:tav tm="0">
                                          <p:val>
                                            <p:strVal val="ppt_x"/>
                                          </p:val>
                                        </p:tav>
                                        <p:tav tm="100000">
                                          <p:val>
                                            <p:strVal val="0-ppt_w/2"/>
                                          </p:val>
                                        </p:tav>
                                      </p:tavLst>
                                    </p:anim>
                                    <p:anim calcmode="lin" valueType="num">
                                      <p:cBhvr additive="base">
                                        <p:cTn id="173" dur="3000"/>
                                        <p:tgtEl>
                                          <p:spTgt spid="21"/>
                                        </p:tgtEl>
                                        <p:attrNameLst>
                                          <p:attrName>ppt_y</p:attrName>
                                        </p:attrNameLst>
                                      </p:cBhvr>
                                      <p:tavLst>
                                        <p:tav tm="0">
                                          <p:val>
                                            <p:strVal val="ppt_y"/>
                                          </p:val>
                                        </p:tav>
                                        <p:tav tm="100000">
                                          <p:val>
                                            <p:strVal val="ppt_y"/>
                                          </p:val>
                                        </p:tav>
                                      </p:tavLst>
                                    </p:anim>
                                    <p:set>
                                      <p:cBhvr>
                                        <p:cTn id="174" dur="1" fill="hold">
                                          <p:stCondLst>
                                            <p:cond delay="2999"/>
                                          </p:stCondLst>
                                        </p:cTn>
                                        <p:tgtEl>
                                          <p:spTgt spid="21"/>
                                        </p:tgtEl>
                                        <p:attrNameLst>
                                          <p:attrName>style.visibility</p:attrName>
                                        </p:attrNameLst>
                                      </p:cBhvr>
                                      <p:to>
                                        <p:strVal val="hidden"/>
                                      </p:to>
                                    </p:set>
                                  </p:childTnLst>
                                </p:cTn>
                              </p:par>
                              <p:par>
                                <p:cTn id="175" presetID="17" presetClass="entr" presetSubtype="2" fill="hold" grpId="0" nodeType="withEffect">
                                  <p:stCondLst>
                                    <p:cond delay="0"/>
                                  </p:stCondLst>
                                  <p:childTnLst>
                                    <p:set>
                                      <p:cBhvr>
                                        <p:cTn id="176" dur="1" fill="hold">
                                          <p:stCondLst>
                                            <p:cond delay="0"/>
                                          </p:stCondLst>
                                        </p:cTn>
                                        <p:tgtEl>
                                          <p:spTgt spid="24"/>
                                        </p:tgtEl>
                                        <p:attrNameLst>
                                          <p:attrName>style.visibility</p:attrName>
                                        </p:attrNameLst>
                                      </p:cBhvr>
                                      <p:to>
                                        <p:strVal val="visible"/>
                                      </p:to>
                                    </p:set>
                                    <p:anim calcmode="lin" valueType="num">
                                      <p:cBhvr>
                                        <p:cTn id="177" dur="3000" fill="hold"/>
                                        <p:tgtEl>
                                          <p:spTgt spid="24"/>
                                        </p:tgtEl>
                                        <p:attrNameLst>
                                          <p:attrName>ppt_x</p:attrName>
                                        </p:attrNameLst>
                                      </p:cBhvr>
                                      <p:tavLst>
                                        <p:tav tm="0">
                                          <p:val>
                                            <p:strVal val="#ppt_x+#ppt_w/2"/>
                                          </p:val>
                                        </p:tav>
                                        <p:tav tm="100000">
                                          <p:val>
                                            <p:strVal val="#ppt_x"/>
                                          </p:val>
                                        </p:tav>
                                      </p:tavLst>
                                    </p:anim>
                                    <p:anim calcmode="lin" valueType="num">
                                      <p:cBhvr>
                                        <p:cTn id="178" dur="3000" fill="hold"/>
                                        <p:tgtEl>
                                          <p:spTgt spid="24"/>
                                        </p:tgtEl>
                                        <p:attrNameLst>
                                          <p:attrName>ppt_y</p:attrName>
                                        </p:attrNameLst>
                                      </p:cBhvr>
                                      <p:tavLst>
                                        <p:tav tm="0">
                                          <p:val>
                                            <p:strVal val="#ppt_y"/>
                                          </p:val>
                                        </p:tav>
                                        <p:tav tm="100000">
                                          <p:val>
                                            <p:strVal val="#ppt_y"/>
                                          </p:val>
                                        </p:tav>
                                      </p:tavLst>
                                    </p:anim>
                                    <p:anim calcmode="lin" valueType="num">
                                      <p:cBhvr>
                                        <p:cTn id="179" dur="3000" fill="hold"/>
                                        <p:tgtEl>
                                          <p:spTgt spid="24"/>
                                        </p:tgtEl>
                                        <p:attrNameLst>
                                          <p:attrName>ppt_w</p:attrName>
                                        </p:attrNameLst>
                                      </p:cBhvr>
                                      <p:tavLst>
                                        <p:tav tm="0">
                                          <p:val>
                                            <p:fltVal val="0"/>
                                          </p:val>
                                        </p:tav>
                                        <p:tav tm="100000">
                                          <p:val>
                                            <p:strVal val="#ppt_w"/>
                                          </p:val>
                                        </p:tav>
                                      </p:tavLst>
                                    </p:anim>
                                    <p:anim calcmode="lin" valueType="num">
                                      <p:cBhvr>
                                        <p:cTn id="180" dur="3000" fill="hold"/>
                                        <p:tgtEl>
                                          <p:spTgt spid="24"/>
                                        </p:tgtEl>
                                        <p:attrNameLst>
                                          <p:attrName>ppt_h</p:attrName>
                                        </p:attrNameLst>
                                      </p:cBhvr>
                                      <p:tavLst>
                                        <p:tav tm="0">
                                          <p:val>
                                            <p:strVal val="#ppt_h"/>
                                          </p:val>
                                        </p:tav>
                                        <p:tav tm="100000">
                                          <p:val>
                                            <p:strVal val="#ppt_h"/>
                                          </p:val>
                                        </p:tav>
                                      </p:tavLst>
                                    </p:anim>
                                  </p:childTnLst>
                                </p:cTn>
                              </p:par>
                              <p:par>
                                <p:cTn id="181" presetID="2" presetClass="exit" presetSubtype="8" fill="hold" grpId="1" nodeType="withEffect">
                                  <p:stCondLst>
                                    <p:cond delay="0"/>
                                  </p:stCondLst>
                                  <p:childTnLst>
                                    <p:anim calcmode="lin" valueType="num">
                                      <p:cBhvr additive="base">
                                        <p:cTn id="182" dur="3000"/>
                                        <p:tgtEl>
                                          <p:spTgt spid="24"/>
                                        </p:tgtEl>
                                        <p:attrNameLst>
                                          <p:attrName>ppt_x</p:attrName>
                                        </p:attrNameLst>
                                      </p:cBhvr>
                                      <p:tavLst>
                                        <p:tav tm="0">
                                          <p:val>
                                            <p:strVal val="ppt_x"/>
                                          </p:val>
                                        </p:tav>
                                        <p:tav tm="100000">
                                          <p:val>
                                            <p:strVal val="0-ppt_w/2"/>
                                          </p:val>
                                        </p:tav>
                                      </p:tavLst>
                                    </p:anim>
                                    <p:anim calcmode="lin" valueType="num">
                                      <p:cBhvr additive="base">
                                        <p:cTn id="183" dur="3000"/>
                                        <p:tgtEl>
                                          <p:spTgt spid="24"/>
                                        </p:tgtEl>
                                        <p:attrNameLst>
                                          <p:attrName>ppt_y</p:attrName>
                                        </p:attrNameLst>
                                      </p:cBhvr>
                                      <p:tavLst>
                                        <p:tav tm="0">
                                          <p:val>
                                            <p:strVal val="ppt_y"/>
                                          </p:val>
                                        </p:tav>
                                        <p:tav tm="100000">
                                          <p:val>
                                            <p:strVal val="ppt_y"/>
                                          </p:val>
                                        </p:tav>
                                      </p:tavLst>
                                    </p:anim>
                                    <p:set>
                                      <p:cBhvr>
                                        <p:cTn id="184" dur="1" fill="hold">
                                          <p:stCondLst>
                                            <p:cond delay="2999"/>
                                          </p:stCondLst>
                                        </p:cTn>
                                        <p:tgtEl>
                                          <p:spTgt spid="24"/>
                                        </p:tgtEl>
                                        <p:attrNameLst>
                                          <p:attrName>style.visibility</p:attrName>
                                        </p:attrNameLst>
                                      </p:cBhvr>
                                      <p:to>
                                        <p:strVal val="hidden"/>
                                      </p:to>
                                    </p:set>
                                  </p:childTnLst>
                                </p:cTn>
                              </p:par>
                              <p:par>
                                <p:cTn id="185" presetID="17" presetClass="entr" presetSubtype="2" fill="hold" grpId="0" nodeType="withEffect">
                                  <p:stCondLst>
                                    <p:cond delay="0"/>
                                  </p:stCondLst>
                                  <p:childTnLst>
                                    <p:set>
                                      <p:cBhvr>
                                        <p:cTn id="186" dur="1" fill="hold">
                                          <p:stCondLst>
                                            <p:cond delay="0"/>
                                          </p:stCondLst>
                                        </p:cTn>
                                        <p:tgtEl>
                                          <p:spTgt spid="23"/>
                                        </p:tgtEl>
                                        <p:attrNameLst>
                                          <p:attrName>style.visibility</p:attrName>
                                        </p:attrNameLst>
                                      </p:cBhvr>
                                      <p:to>
                                        <p:strVal val="visible"/>
                                      </p:to>
                                    </p:set>
                                    <p:anim calcmode="lin" valueType="num">
                                      <p:cBhvr>
                                        <p:cTn id="187" dur="3000" fill="hold"/>
                                        <p:tgtEl>
                                          <p:spTgt spid="23"/>
                                        </p:tgtEl>
                                        <p:attrNameLst>
                                          <p:attrName>ppt_x</p:attrName>
                                        </p:attrNameLst>
                                      </p:cBhvr>
                                      <p:tavLst>
                                        <p:tav tm="0">
                                          <p:val>
                                            <p:strVal val="#ppt_x+#ppt_w/2"/>
                                          </p:val>
                                        </p:tav>
                                        <p:tav tm="100000">
                                          <p:val>
                                            <p:strVal val="#ppt_x"/>
                                          </p:val>
                                        </p:tav>
                                      </p:tavLst>
                                    </p:anim>
                                    <p:anim calcmode="lin" valueType="num">
                                      <p:cBhvr>
                                        <p:cTn id="188" dur="3000" fill="hold"/>
                                        <p:tgtEl>
                                          <p:spTgt spid="23"/>
                                        </p:tgtEl>
                                        <p:attrNameLst>
                                          <p:attrName>ppt_y</p:attrName>
                                        </p:attrNameLst>
                                      </p:cBhvr>
                                      <p:tavLst>
                                        <p:tav tm="0">
                                          <p:val>
                                            <p:strVal val="#ppt_y"/>
                                          </p:val>
                                        </p:tav>
                                        <p:tav tm="100000">
                                          <p:val>
                                            <p:strVal val="#ppt_y"/>
                                          </p:val>
                                        </p:tav>
                                      </p:tavLst>
                                    </p:anim>
                                    <p:anim calcmode="lin" valueType="num">
                                      <p:cBhvr>
                                        <p:cTn id="189" dur="3000" fill="hold"/>
                                        <p:tgtEl>
                                          <p:spTgt spid="23"/>
                                        </p:tgtEl>
                                        <p:attrNameLst>
                                          <p:attrName>ppt_w</p:attrName>
                                        </p:attrNameLst>
                                      </p:cBhvr>
                                      <p:tavLst>
                                        <p:tav tm="0">
                                          <p:val>
                                            <p:fltVal val="0"/>
                                          </p:val>
                                        </p:tav>
                                        <p:tav tm="100000">
                                          <p:val>
                                            <p:strVal val="#ppt_w"/>
                                          </p:val>
                                        </p:tav>
                                      </p:tavLst>
                                    </p:anim>
                                    <p:anim calcmode="lin" valueType="num">
                                      <p:cBhvr>
                                        <p:cTn id="190" dur="3000" fill="hold"/>
                                        <p:tgtEl>
                                          <p:spTgt spid="23"/>
                                        </p:tgtEl>
                                        <p:attrNameLst>
                                          <p:attrName>ppt_h</p:attrName>
                                        </p:attrNameLst>
                                      </p:cBhvr>
                                      <p:tavLst>
                                        <p:tav tm="0">
                                          <p:val>
                                            <p:strVal val="#ppt_h"/>
                                          </p:val>
                                        </p:tav>
                                        <p:tav tm="100000">
                                          <p:val>
                                            <p:strVal val="#ppt_h"/>
                                          </p:val>
                                        </p:tav>
                                      </p:tavLst>
                                    </p:anim>
                                  </p:childTnLst>
                                </p:cTn>
                              </p:par>
                              <p:par>
                                <p:cTn id="191" presetID="2" presetClass="exit" presetSubtype="8" fill="hold" grpId="1" nodeType="withEffect">
                                  <p:stCondLst>
                                    <p:cond delay="0"/>
                                  </p:stCondLst>
                                  <p:childTnLst>
                                    <p:anim calcmode="lin" valueType="num">
                                      <p:cBhvr additive="base">
                                        <p:cTn id="192" dur="3000"/>
                                        <p:tgtEl>
                                          <p:spTgt spid="23"/>
                                        </p:tgtEl>
                                        <p:attrNameLst>
                                          <p:attrName>ppt_x</p:attrName>
                                        </p:attrNameLst>
                                      </p:cBhvr>
                                      <p:tavLst>
                                        <p:tav tm="0">
                                          <p:val>
                                            <p:strVal val="ppt_x"/>
                                          </p:val>
                                        </p:tav>
                                        <p:tav tm="100000">
                                          <p:val>
                                            <p:strVal val="0-ppt_w/2"/>
                                          </p:val>
                                        </p:tav>
                                      </p:tavLst>
                                    </p:anim>
                                    <p:anim calcmode="lin" valueType="num">
                                      <p:cBhvr additive="base">
                                        <p:cTn id="193" dur="3000"/>
                                        <p:tgtEl>
                                          <p:spTgt spid="23"/>
                                        </p:tgtEl>
                                        <p:attrNameLst>
                                          <p:attrName>ppt_y</p:attrName>
                                        </p:attrNameLst>
                                      </p:cBhvr>
                                      <p:tavLst>
                                        <p:tav tm="0">
                                          <p:val>
                                            <p:strVal val="ppt_y"/>
                                          </p:val>
                                        </p:tav>
                                        <p:tav tm="100000">
                                          <p:val>
                                            <p:strVal val="ppt_y"/>
                                          </p:val>
                                        </p:tav>
                                      </p:tavLst>
                                    </p:anim>
                                    <p:set>
                                      <p:cBhvr>
                                        <p:cTn id="194" dur="1" fill="hold">
                                          <p:stCondLst>
                                            <p:cond delay="2999"/>
                                          </p:stCondLst>
                                        </p:cTn>
                                        <p:tgtEl>
                                          <p:spTgt spid="23"/>
                                        </p:tgtEl>
                                        <p:attrNameLst>
                                          <p:attrName>style.visibility</p:attrName>
                                        </p:attrNameLst>
                                      </p:cBhvr>
                                      <p:to>
                                        <p:strVal val="hidden"/>
                                      </p:to>
                                    </p:set>
                                  </p:childTnLst>
                                </p:cTn>
                              </p:par>
                              <p:par>
                                <p:cTn id="195" presetID="17" presetClass="entr" presetSubtype="2" fill="hold" grpId="0" nodeType="withEffect">
                                  <p:stCondLst>
                                    <p:cond delay="0"/>
                                  </p:stCondLst>
                                  <p:childTnLst>
                                    <p:set>
                                      <p:cBhvr>
                                        <p:cTn id="196" dur="1" fill="hold">
                                          <p:stCondLst>
                                            <p:cond delay="0"/>
                                          </p:stCondLst>
                                        </p:cTn>
                                        <p:tgtEl>
                                          <p:spTgt spid="20"/>
                                        </p:tgtEl>
                                        <p:attrNameLst>
                                          <p:attrName>style.visibility</p:attrName>
                                        </p:attrNameLst>
                                      </p:cBhvr>
                                      <p:to>
                                        <p:strVal val="visible"/>
                                      </p:to>
                                    </p:set>
                                    <p:anim calcmode="lin" valueType="num">
                                      <p:cBhvr>
                                        <p:cTn id="197" dur="3000" fill="hold"/>
                                        <p:tgtEl>
                                          <p:spTgt spid="20"/>
                                        </p:tgtEl>
                                        <p:attrNameLst>
                                          <p:attrName>ppt_x</p:attrName>
                                        </p:attrNameLst>
                                      </p:cBhvr>
                                      <p:tavLst>
                                        <p:tav tm="0">
                                          <p:val>
                                            <p:strVal val="#ppt_x+#ppt_w/2"/>
                                          </p:val>
                                        </p:tav>
                                        <p:tav tm="100000">
                                          <p:val>
                                            <p:strVal val="#ppt_x"/>
                                          </p:val>
                                        </p:tav>
                                      </p:tavLst>
                                    </p:anim>
                                    <p:anim calcmode="lin" valueType="num">
                                      <p:cBhvr>
                                        <p:cTn id="198" dur="3000" fill="hold"/>
                                        <p:tgtEl>
                                          <p:spTgt spid="20"/>
                                        </p:tgtEl>
                                        <p:attrNameLst>
                                          <p:attrName>ppt_y</p:attrName>
                                        </p:attrNameLst>
                                      </p:cBhvr>
                                      <p:tavLst>
                                        <p:tav tm="0">
                                          <p:val>
                                            <p:strVal val="#ppt_y"/>
                                          </p:val>
                                        </p:tav>
                                        <p:tav tm="100000">
                                          <p:val>
                                            <p:strVal val="#ppt_y"/>
                                          </p:val>
                                        </p:tav>
                                      </p:tavLst>
                                    </p:anim>
                                    <p:anim calcmode="lin" valueType="num">
                                      <p:cBhvr>
                                        <p:cTn id="199" dur="3000" fill="hold"/>
                                        <p:tgtEl>
                                          <p:spTgt spid="20"/>
                                        </p:tgtEl>
                                        <p:attrNameLst>
                                          <p:attrName>ppt_w</p:attrName>
                                        </p:attrNameLst>
                                      </p:cBhvr>
                                      <p:tavLst>
                                        <p:tav tm="0">
                                          <p:val>
                                            <p:fltVal val="0"/>
                                          </p:val>
                                        </p:tav>
                                        <p:tav tm="100000">
                                          <p:val>
                                            <p:strVal val="#ppt_w"/>
                                          </p:val>
                                        </p:tav>
                                      </p:tavLst>
                                    </p:anim>
                                    <p:anim calcmode="lin" valueType="num">
                                      <p:cBhvr>
                                        <p:cTn id="200" dur="3000" fill="hold"/>
                                        <p:tgtEl>
                                          <p:spTgt spid="20"/>
                                        </p:tgtEl>
                                        <p:attrNameLst>
                                          <p:attrName>ppt_h</p:attrName>
                                        </p:attrNameLst>
                                      </p:cBhvr>
                                      <p:tavLst>
                                        <p:tav tm="0">
                                          <p:val>
                                            <p:strVal val="#ppt_h"/>
                                          </p:val>
                                        </p:tav>
                                        <p:tav tm="100000">
                                          <p:val>
                                            <p:strVal val="#ppt_h"/>
                                          </p:val>
                                        </p:tav>
                                      </p:tavLst>
                                    </p:anim>
                                  </p:childTnLst>
                                </p:cTn>
                              </p:par>
                              <p:par>
                                <p:cTn id="201" presetID="2" presetClass="exit" presetSubtype="8" fill="hold" grpId="1" nodeType="withEffect">
                                  <p:stCondLst>
                                    <p:cond delay="0"/>
                                  </p:stCondLst>
                                  <p:childTnLst>
                                    <p:anim calcmode="lin" valueType="num">
                                      <p:cBhvr additive="base">
                                        <p:cTn id="202" dur="3000"/>
                                        <p:tgtEl>
                                          <p:spTgt spid="20"/>
                                        </p:tgtEl>
                                        <p:attrNameLst>
                                          <p:attrName>ppt_x</p:attrName>
                                        </p:attrNameLst>
                                      </p:cBhvr>
                                      <p:tavLst>
                                        <p:tav tm="0">
                                          <p:val>
                                            <p:strVal val="ppt_x"/>
                                          </p:val>
                                        </p:tav>
                                        <p:tav tm="100000">
                                          <p:val>
                                            <p:strVal val="0-ppt_w/2"/>
                                          </p:val>
                                        </p:tav>
                                      </p:tavLst>
                                    </p:anim>
                                    <p:anim calcmode="lin" valueType="num">
                                      <p:cBhvr additive="base">
                                        <p:cTn id="203" dur="3000"/>
                                        <p:tgtEl>
                                          <p:spTgt spid="20"/>
                                        </p:tgtEl>
                                        <p:attrNameLst>
                                          <p:attrName>ppt_y</p:attrName>
                                        </p:attrNameLst>
                                      </p:cBhvr>
                                      <p:tavLst>
                                        <p:tav tm="0">
                                          <p:val>
                                            <p:strVal val="ppt_y"/>
                                          </p:val>
                                        </p:tav>
                                        <p:tav tm="100000">
                                          <p:val>
                                            <p:strVal val="ppt_y"/>
                                          </p:val>
                                        </p:tav>
                                      </p:tavLst>
                                    </p:anim>
                                    <p:set>
                                      <p:cBhvr>
                                        <p:cTn id="204" dur="1" fill="hold">
                                          <p:stCondLst>
                                            <p:cond delay="2999"/>
                                          </p:stCondLst>
                                        </p:cTn>
                                        <p:tgtEl>
                                          <p:spTgt spid="20"/>
                                        </p:tgtEl>
                                        <p:attrNameLst>
                                          <p:attrName>style.visibility</p:attrName>
                                        </p:attrNameLst>
                                      </p:cBhvr>
                                      <p:to>
                                        <p:strVal val="hidden"/>
                                      </p:to>
                                    </p:set>
                                  </p:childTnLst>
                                </p:cTn>
                              </p:par>
                              <p:par>
                                <p:cTn id="205" presetID="17" presetClass="entr" presetSubtype="2" fill="hold" grpId="0" nodeType="withEffect">
                                  <p:stCondLst>
                                    <p:cond delay="0"/>
                                  </p:stCondLst>
                                  <p:childTnLst>
                                    <p:set>
                                      <p:cBhvr>
                                        <p:cTn id="206" dur="1" fill="hold">
                                          <p:stCondLst>
                                            <p:cond delay="0"/>
                                          </p:stCondLst>
                                        </p:cTn>
                                        <p:tgtEl>
                                          <p:spTgt spid="30"/>
                                        </p:tgtEl>
                                        <p:attrNameLst>
                                          <p:attrName>style.visibility</p:attrName>
                                        </p:attrNameLst>
                                      </p:cBhvr>
                                      <p:to>
                                        <p:strVal val="visible"/>
                                      </p:to>
                                    </p:set>
                                    <p:anim calcmode="lin" valueType="num">
                                      <p:cBhvr>
                                        <p:cTn id="207" dur="3000" fill="hold"/>
                                        <p:tgtEl>
                                          <p:spTgt spid="30"/>
                                        </p:tgtEl>
                                        <p:attrNameLst>
                                          <p:attrName>ppt_x</p:attrName>
                                        </p:attrNameLst>
                                      </p:cBhvr>
                                      <p:tavLst>
                                        <p:tav tm="0">
                                          <p:val>
                                            <p:strVal val="#ppt_x+#ppt_w/2"/>
                                          </p:val>
                                        </p:tav>
                                        <p:tav tm="100000">
                                          <p:val>
                                            <p:strVal val="#ppt_x"/>
                                          </p:val>
                                        </p:tav>
                                      </p:tavLst>
                                    </p:anim>
                                    <p:anim calcmode="lin" valueType="num">
                                      <p:cBhvr>
                                        <p:cTn id="208" dur="3000" fill="hold"/>
                                        <p:tgtEl>
                                          <p:spTgt spid="30"/>
                                        </p:tgtEl>
                                        <p:attrNameLst>
                                          <p:attrName>ppt_y</p:attrName>
                                        </p:attrNameLst>
                                      </p:cBhvr>
                                      <p:tavLst>
                                        <p:tav tm="0">
                                          <p:val>
                                            <p:strVal val="#ppt_y"/>
                                          </p:val>
                                        </p:tav>
                                        <p:tav tm="100000">
                                          <p:val>
                                            <p:strVal val="#ppt_y"/>
                                          </p:val>
                                        </p:tav>
                                      </p:tavLst>
                                    </p:anim>
                                    <p:anim calcmode="lin" valueType="num">
                                      <p:cBhvr>
                                        <p:cTn id="209" dur="3000" fill="hold"/>
                                        <p:tgtEl>
                                          <p:spTgt spid="30"/>
                                        </p:tgtEl>
                                        <p:attrNameLst>
                                          <p:attrName>ppt_w</p:attrName>
                                        </p:attrNameLst>
                                      </p:cBhvr>
                                      <p:tavLst>
                                        <p:tav tm="0">
                                          <p:val>
                                            <p:fltVal val="0"/>
                                          </p:val>
                                        </p:tav>
                                        <p:tav tm="100000">
                                          <p:val>
                                            <p:strVal val="#ppt_w"/>
                                          </p:val>
                                        </p:tav>
                                      </p:tavLst>
                                    </p:anim>
                                    <p:anim calcmode="lin" valueType="num">
                                      <p:cBhvr>
                                        <p:cTn id="210" dur="3000" fill="hold"/>
                                        <p:tgtEl>
                                          <p:spTgt spid="30"/>
                                        </p:tgtEl>
                                        <p:attrNameLst>
                                          <p:attrName>ppt_h</p:attrName>
                                        </p:attrNameLst>
                                      </p:cBhvr>
                                      <p:tavLst>
                                        <p:tav tm="0">
                                          <p:val>
                                            <p:strVal val="#ppt_h"/>
                                          </p:val>
                                        </p:tav>
                                        <p:tav tm="100000">
                                          <p:val>
                                            <p:strVal val="#ppt_h"/>
                                          </p:val>
                                        </p:tav>
                                      </p:tavLst>
                                    </p:anim>
                                  </p:childTnLst>
                                </p:cTn>
                              </p:par>
                              <p:par>
                                <p:cTn id="211" presetID="2" presetClass="exit" presetSubtype="8" fill="hold" grpId="1" nodeType="withEffect">
                                  <p:stCondLst>
                                    <p:cond delay="0"/>
                                  </p:stCondLst>
                                  <p:childTnLst>
                                    <p:anim calcmode="lin" valueType="num">
                                      <p:cBhvr additive="base">
                                        <p:cTn id="212" dur="3000"/>
                                        <p:tgtEl>
                                          <p:spTgt spid="30"/>
                                        </p:tgtEl>
                                        <p:attrNameLst>
                                          <p:attrName>ppt_x</p:attrName>
                                        </p:attrNameLst>
                                      </p:cBhvr>
                                      <p:tavLst>
                                        <p:tav tm="0">
                                          <p:val>
                                            <p:strVal val="ppt_x"/>
                                          </p:val>
                                        </p:tav>
                                        <p:tav tm="100000">
                                          <p:val>
                                            <p:strVal val="0-ppt_w/2"/>
                                          </p:val>
                                        </p:tav>
                                      </p:tavLst>
                                    </p:anim>
                                    <p:anim calcmode="lin" valueType="num">
                                      <p:cBhvr additive="base">
                                        <p:cTn id="213" dur="3000"/>
                                        <p:tgtEl>
                                          <p:spTgt spid="30"/>
                                        </p:tgtEl>
                                        <p:attrNameLst>
                                          <p:attrName>ppt_y</p:attrName>
                                        </p:attrNameLst>
                                      </p:cBhvr>
                                      <p:tavLst>
                                        <p:tav tm="0">
                                          <p:val>
                                            <p:strVal val="ppt_y"/>
                                          </p:val>
                                        </p:tav>
                                        <p:tav tm="100000">
                                          <p:val>
                                            <p:strVal val="ppt_y"/>
                                          </p:val>
                                        </p:tav>
                                      </p:tavLst>
                                    </p:anim>
                                    <p:set>
                                      <p:cBhvr>
                                        <p:cTn id="214" dur="1" fill="hold">
                                          <p:stCondLst>
                                            <p:cond delay="2999"/>
                                          </p:stCondLst>
                                        </p:cTn>
                                        <p:tgtEl>
                                          <p:spTgt spid="30"/>
                                        </p:tgtEl>
                                        <p:attrNameLst>
                                          <p:attrName>style.visibility</p:attrName>
                                        </p:attrNameLst>
                                      </p:cBhvr>
                                      <p:to>
                                        <p:strVal val="hidden"/>
                                      </p:to>
                                    </p:set>
                                  </p:childTnLst>
                                </p:cTn>
                              </p:par>
                              <p:par>
                                <p:cTn id="215" presetID="17" presetClass="entr" presetSubtype="2"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p:cTn id="217" dur="3000" fill="hold"/>
                                        <p:tgtEl>
                                          <p:spTgt spid="31"/>
                                        </p:tgtEl>
                                        <p:attrNameLst>
                                          <p:attrName>ppt_x</p:attrName>
                                        </p:attrNameLst>
                                      </p:cBhvr>
                                      <p:tavLst>
                                        <p:tav tm="0">
                                          <p:val>
                                            <p:strVal val="#ppt_x+#ppt_w/2"/>
                                          </p:val>
                                        </p:tav>
                                        <p:tav tm="100000">
                                          <p:val>
                                            <p:strVal val="#ppt_x"/>
                                          </p:val>
                                        </p:tav>
                                      </p:tavLst>
                                    </p:anim>
                                    <p:anim calcmode="lin" valueType="num">
                                      <p:cBhvr>
                                        <p:cTn id="218" dur="3000" fill="hold"/>
                                        <p:tgtEl>
                                          <p:spTgt spid="31"/>
                                        </p:tgtEl>
                                        <p:attrNameLst>
                                          <p:attrName>ppt_y</p:attrName>
                                        </p:attrNameLst>
                                      </p:cBhvr>
                                      <p:tavLst>
                                        <p:tav tm="0">
                                          <p:val>
                                            <p:strVal val="#ppt_y"/>
                                          </p:val>
                                        </p:tav>
                                        <p:tav tm="100000">
                                          <p:val>
                                            <p:strVal val="#ppt_y"/>
                                          </p:val>
                                        </p:tav>
                                      </p:tavLst>
                                    </p:anim>
                                    <p:anim calcmode="lin" valueType="num">
                                      <p:cBhvr>
                                        <p:cTn id="219" dur="3000" fill="hold"/>
                                        <p:tgtEl>
                                          <p:spTgt spid="31"/>
                                        </p:tgtEl>
                                        <p:attrNameLst>
                                          <p:attrName>ppt_w</p:attrName>
                                        </p:attrNameLst>
                                      </p:cBhvr>
                                      <p:tavLst>
                                        <p:tav tm="0">
                                          <p:val>
                                            <p:fltVal val="0"/>
                                          </p:val>
                                        </p:tav>
                                        <p:tav tm="100000">
                                          <p:val>
                                            <p:strVal val="#ppt_w"/>
                                          </p:val>
                                        </p:tav>
                                      </p:tavLst>
                                    </p:anim>
                                    <p:anim calcmode="lin" valueType="num">
                                      <p:cBhvr>
                                        <p:cTn id="220" dur="3000" fill="hold"/>
                                        <p:tgtEl>
                                          <p:spTgt spid="31"/>
                                        </p:tgtEl>
                                        <p:attrNameLst>
                                          <p:attrName>ppt_h</p:attrName>
                                        </p:attrNameLst>
                                      </p:cBhvr>
                                      <p:tavLst>
                                        <p:tav tm="0">
                                          <p:val>
                                            <p:strVal val="#ppt_h"/>
                                          </p:val>
                                        </p:tav>
                                        <p:tav tm="100000">
                                          <p:val>
                                            <p:strVal val="#ppt_h"/>
                                          </p:val>
                                        </p:tav>
                                      </p:tavLst>
                                    </p:anim>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17" presetClass="entr" presetSubtype="2" fill="hold" grpId="0" nodeType="withEffect">
                                  <p:stCondLst>
                                    <p:cond delay="0"/>
                                  </p:stCondLst>
                                  <p:childTnLst>
                                    <p:set>
                                      <p:cBhvr>
                                        <p:cTn id="226" dur="1" fill="hold">
                                          <p:stCondLst>
                                            <p:cond delay="0"/>
                                          </p:stCondLst>
                                        </p:cTn>
                                        <p:tgtEl>
                                          <p:spTgt spid="28"/>
                                        </p:tgtEl>
                                        <p:attrNameLst>
                                          <p:attrName>style.visibility</p:attrName>
                                        </p:attrNameLst>
                                      </p:cBhvr>
                                      <p:to>
                                        <p:strVal val="visible"/>
                                      </p:to>
                                    </p:set>
                                    <p:anim calcmode="lin" valueType="num">
                                      <p:cBhvr>
                                        <p:cTn id="227" dur="3000" fill="hold"/>
                                        <p:tgtEl>
                                          <p:spTgt spid="28"/>
                                        </p:tgtEl>
                                        <p:attrNameLst>
                                          <p:attrName>ppt_x</p:attrName>
                                        </p:attrNameLst>
                                      </p:cBhvr>
                                      <p:tavLst>
                                        <p:tav tm="0">
                                          <p:val>
                                            <p:strVal val="#ppt_x+#ppt_w/2"/>
                                          </p:val>
                                        </p:tav>
                                        <p:tav tm="100000">
                                          <p:val>
                                            <p:strVal val="#ppt_x"/>
                                          </p:val>
                                        </p:tav>
                                      </p:tavLst>
                                    </p:anim>
                                    <p:anim calcmode="lin" valueType="num">
                                      <p:cBhvr>
                                        <p:cTn id="228" dur="3000" fill="hold"/>
                                        <p:tgtEl>
                                          <p:spTgt spid="28"/>
                                        </p:tgtEl>
                                        <p:attrNameLst>
                                          <p:attrName>ppt_y</p:attrName>
                                        </p:attrNameLst>
                                      </p:cBhvr>
                                      <p:tavLst>
                                        <p:tav tm="0">
                                          <p:val>
                                            <p:strVal val="#ppt_y"/>
                                          </p:val>
                                        </p:tav>
                                        <p:tav tm="100000">
                                          <p:val>
                                            <p:strVal val="#ppt_y"/>
                                          </p:val>
                                        </p:tav>
                                      </p:tavLst>
                                    </p:anim>
                                    <p:anim calcmode="lin" valueType="num">
                                      <p:cBhvr>
                                        <p:cTn id="229" dur="3000" fill="hold"/>
                                        <p:tgtEl>
                                          <p:spTgt spid="28"/>
                                        </p:tgtEl>
                                        <p:attrNameLst>
                                          <p:attrName>ppt_w</p:attrName>
                                        </p:attrNameLst>
                                      </p:cBhvr>
                                      <p:tavLst>
                                        <p:tav tm="0">
                                          <p:val>
                                            <p:fltVal val="0"/>
                                          </p:val>
                                        </p:tav>
                                        <p:tav tm="100000">
                                          <p:val>
                                            <p:strVal val="#ppt_w"/>
                                          </p:val>
                                        </p:tav>
                                      </p:tavLst>
                                    </p:anim>
                                    <p:anim calcmode="lin" valueType="num">
                                      <p:cBhvr>
                                        <p:cTn id="230" dur="3000" fill="hold"/>
                                        <p:tgtEl>
                                          <p:spTgt spid="28"/>
                                        </p:tgtEl>
                                        <p:attrNameLst>
                                          <p:attrName>ppt_h</p:attrName>
                                        </p:attrNameLst>
                                      </p:cBhvr>
                                      <p:tavLst>
                                        <p:tav tm="0">
                                          <p:val>
                                            <p:strVal val="#ppt_h"/>
                                          </p:val>
                                        </p:tav>
                                        <p:tav tm="100000">
                                          <p:val>
                                            <p:strVal val="#ppt_h"/>
                                          </p:val>
                                        </p:tav>
                                      </p:tavLst>
                                    </p:anim>
                                  </p:childTnLst>
                                </p:cTn>
                              </p:par>
                              <p:par>
                                <p:cTn id="231" presetID="2" presetClass="exit" presetSubtype="8" fill="hold" grpId="1" nodeType="withEffect">
                                  <p:stCondLst>
                                    <p:cond delay="0"/>
                                  </p:stCondLst>
                                  <p:childTnLst>
                                    <p:anim calcmode="lin" valueType="num">
                                      <p:cBhvr additive="base">
                                        <p:cTn id="232" dur="3000"/>
                                        <p:tgtEl>
                                          <p:spTgt spid="28"/>
                                        </p:tgtEl>
                                        <p:attrNameLst>
                                          <p:attrName>ppt_x</p:attrName>
                                        </p:attrNameLst>
                                      </p:cBhvr>
                                      <p:tavLst>
                                        <p:tav tm="0">
                                          <p:val>
                                            <p:strVal val="ppt_x"/>
                                          </p:val>
                                        </p:tav>
                                        <p:tav tm="100000">
                                          <p:val>
                                            <p:strVal val="0-ppt_w/2"/>
                                          </p:val>
                                        </p:tav>
                                      </p:tavLst>
                                    </p:anim>
                                    <p:anim calcmode="lin" valueType="num">
                                      <p:cBhvr additive="base">
                                        <p:cTn id="233" dur="3000"/>
                                        <p:tgtEl>
                                          <p:spTgt spid="28"/>
                                        </p:tgtEl>
                                        <p:attrNameLst>
                                          <p:attrName>ppt_y</p:attrName>
                                        </p:attrNameLst>
                                      </p:cBhvr>
                                      <p:tavLst>
                                        <p:tav tm="0">
                                          <p:val>
                                            <p:strVal val="ppt_y"/>
                                          </p:val>
                                        </p:tav>
                                        <p:tav tm="100000">
                                          <p:val>
                                            <p:strVal val="ppt_y"/>
                                          </p:val>
                                        </p:tav>
                                      </p:tavLst>
                                    </p:anim>
                                    <p:set>
                                      <p:cBhvr>
                                        <p:cTn id="234" dur="1" fill="hold">
                                          <p:stCondLst>
                                            <p:cond delay="2999"/>
                                          </p:stCondLst>
                                        </p:cTn>
                                        <p:tgtEl>
                                          <p:spTgt spid="28"/>
                                        </p:tgtEl>
                                        <p:attrNameLst>
                                          <p:attrName>style.visibility</p:attrName>
                                        </p:attrNameLst>
                                      </p:cBhvr>
                                      <p:to>
                                        <p:strVal val="hidden"/>
                                      </p:to>
                                    </p:set>
                                  </p:childTnLst>
                                </p:cTn>
                              </p:par>
                              <p:par>
                                <p:cTn id="235" presetID="17" presetClass="entr" presetSubtype="2" fill="hold" grpId="0" nodeType="withEffect">
                                  <p:stCondLst>
                                    <p:cond delay="0"/>
                                  </p:stCondLst>
                                  <p:childTnLst>
                                    <p:set>
                                      <p:cBhvr>
                                        <p:cTn id="236" dur="1" fill="hold">
                                          <p:stCondLst>
                                            <p:cond delay="0"/>
                                          </p:stCondLst>
                                        </p:cTn>
                                        <p:tgtEl>
                                          <p:spTgt spid="32"/>
                                        </p:tgtEl>
                                        <p:attrNameLst>
                                          <p:attrName>style.visibility</p:attrName>
                                        </p:attrNameLst>
                                      </p:cBhvr>
                                      <p:to>
                                        <p:strVal val="visible"/>
                                      </p:to>
                                    </p:set>
                                    <p:anim calcmode="lin" valueType="num">
                                      <p:cBhvr>
                                        <p:cTn id="237" dur="3000" fill="hold"/>
                                        <p:tgtEl>
                                          <p:spTgt spid="32"/>
                                        </p:tgtEl>
                                        <p:attrNameLst>
                                          <p:attrName>ppt_x</p:attrName>
                                        </p:attrNameLst>
                                      </p:cBhvr>
                                      <p:tavLst>
                                        <p:tav tm="0">
                                          <p:val>
                                            <p:strVal val="#ppt_x+#ppt_w/2"/>
                                          </p:val>
                                        </p:tav>
                                        <p:tav tm="100000">
                                          <p:val>
                                            <p:strVal val="#ppt_x"/>
                                          </p:val>
                                        </p:tav>
                                      </p:tavLst>
                                    </p:anim>
                                    <p:anim calcmode="lin" valueType="num">
                                      <p:cBhvr>
                                        <p:cTn id="238" dur="3000" fill="hold"/>
                                        <p:tgtEl>
                                          <p:spTgt spid="32"/>
                                        </p:tgtEl>
                                        <p:attrNameLst>
                                          <p:attrName>ppt_y</p:attrName>
                                        </p:attrNameLst>
                                      </p:cBhvr>
                                      <p:tavLst>
                                        <p:tav tm="0">
                                          <p:val>
                                            <p:strVal val="#ppt_y"/>
                                          </p:val>
                                        </p:tav>
                                        <p:tav tm="100000">
                                          <p:val>
                                            <p:strVal val="#ppt_y"/>
                                          </p:val>
                                        </p:tav>
                                      </p:tavLst>
                                    </p:anim>
                                    <p:anim calcmode="lin" valueType="num">
                                      <p:cBhvr>
                                        <p:cTn id="239" dur="3000" fill="hold"/>
                                        <p:tgtEl>
                                          <p:spTgt spid="32"/>
                                        </p:tgtEl>
                                        <p:attrNameLst>
                                          <p:attrName>ppt_w</p:attrName>
                                        </p:attrNameLst>
                                      </p:cBhvr>
                                      <p:tavLst>
                                        <p:tav tm="0">
                                          <p:val>
                                            <p:fltVal val="0"/>
                                          </p:val>
                                        </p:tav>
                                        <p:tav tm="100000">
                                          <p:val>
                                            <p:strVal val="#ppt_w"/>
                                          </p:val>
                                        </p:tav>
                                      </p:tavLst>
                                    </p:anim>
                                    <p:anim calcmode="lin" valueType="num">
                                      <p:cBhvr>
                                        <p:cTn id="240" dur="3000" fill="hold"/>
                                        <p:tgtEl>
                                          <p:spTgt spid="32"/>
                                        </p:tgtEl>
                                        <p:attrNameLst>
                                          <p:attrName>ppt_h</p:attrName>
                                        </p:attrNameLst>
                                      </p:cBhvr>
                                      <p:tavLst>
                                        <p:tav tm="0">
                                          <p:val>
                                            <p:strVal val="#ppt_h"/>
                                          </p:val>
                                        </p:tav>
                                        <p:tav tm="100000">
                                          <p:val>
                                            <p:strVal val="#ppt_h"/>
                                          </p:val>
                                        </p:tav>
                                      </p:tavLst>
                                    </p:anim>
                                  </p:childTnLst>
                                </p:cTn>
                              </p:par>
                              <p:par>
                                <p:cTn id="241" presetID="2" presetClass="exit" presetSubtype="8" fill="hold" grpId="1" nodeType="withEffect">
                                  <p:stCondLst>
                                    <p:cond delay="0"/>
                                  </p:stCondLst>
                                  <p:childTnLst>
                                    <p:anim calcmode="lin" valueType="num">
                                      <p:cBhvr additive="base">
                                        <p:cTn id="242" dur="3000"/>
                                        <p:tgtEl>
                                          <p:spTgt spid="32"/>
                                        </p:tgtEl>
                                        <p:attrNameLst>
                                          <p:attrName>ppt_x</p:attrName>
                                        </p:attrNameLst>
                                      </p:cBhvr>
                                      <p:tavLst>
                                        <p:tav tm="0">
                                          <p:val>
                                            <p:strVal val="ppt_x"/>
                                          </p:val>
                                        </p:tav>
                                        <p:tav tm="100000">
                                          <p:val>
                                            <p:strVal val="0-ppt_w/2"/>
                                          </p:val>
                                        </p:tav>
                                      </p:tavLst>
                                    </p:anim>
                                    <p:anim calcmode="lin" valueType="num">
                                      <p:cBhvr additive="base">
                                        <p:cTn id="243" dur="3000"/>
                                        <p:tgtEl>
                                          <p:spTgt spid="32"/>
                                        </p:tgtEl>
                                        <p:attrNameLst>
                                          <p:attrName>ppt_y</p:attrName>
                                        </p:attrNameLst>
                                      </p:cBhvr>
                                      <p:tavLst>
                                        <p:tav tm="0">
                                          <p:val>
                                            <p:strVal val="ppt_y"/>
                                          </p:val>
                                        </p:tav>
                                        <p:tav tm="100000">
                                          <p:val>
                                            <p:strVal val="ppt_y"/>
                                          </p:val>
                                        </p:tav>
                                      </p:tavLst>
                                    </p:anim>
                                    <p:set>
                                      <p:cBhvr>
                                        <p:cTn id="244" dur="1" fill="hold">
                                          <p:stCondLst>
                                            <p:cond delay="2999"/>
                                          </p:stCondLst>
                                        </p:cTn>
                                        <p:tgtEl>
                                          <p:spTgt spid="32"/>
                                        </p:tgtEl>
                                        <p:attrNameLst>
                                          <p:attrName>style.visibility</p:attrName>
                                        </p:attrNameLst>
                                      </p:cBhvr>
                                      <p:to>
                                        <p:strVal val="hidden"/>
                                      </p:to>
                                    </p:set>
                                  </p:childTnLst>
                                </p:cTn>
                              </p:par>
                              <p:par>
                                <p:cTn id="245" presetID="17" presetClass="entr" presetSubtype="2" fill="hold" grpId="0" nodeType="withEffect">
                                  <p:stCondLst>
                                    <p:cond delay="0"/>
                                  </p:stCondLst>
                                  <p:childTnLst>
                                    <p:set>
                                      <p:cBhvr>
                                        <p:cTn id="246" dur="1" fill="hold">
                                          <p:stCondLst>
                                            <p:cond delay="0"/>
                                          </p:stCondLst>
                                        </p:cTn>
                                        <p:tgtEl>
                                          <p:spTgt spid="33"/>
                                        </p:tgtEl>
                                        <p:attrNameLst>
                                          <p:attrName>style.visibility</p:attrName>
                                        </p:attrNameLst>
                                      </p:cBhvr>
                                      <p:to>
                                        <p:strVal val="visible"/>
                                      </p:to>
                                    </p:set>
                                    <p:anim calcmode="lin" valueType="num">
                                      <p:cBhvr>
                                        <p:cTn id="247" dur="3000" fill="hold"/>
                                        <p:tgtEl>
                                          <p:spTgt spid="33"/>
                                        </p:tgtEl>
                                        <p:attrNameLst>
                                          <p:attrName>ppt_x</p:attrName>
                                        </p:attrNameLst>
                                      </p:cBhvr>
                                      <p:tavLst>
                                        <p:tav tm="0">
                                          <p:val>
                                            <p:strVal val="#ppt_x+#ppt_w/2"/>
                                          </p:val>
                                        </p:tav>
                                        <p:tav tm="100000">
                                          <p:val>
                                            <p:strVal val="#ppt_x"/>
                                          </p:val>
                                        </p:tav>
                                      </p:tavLst>
                                    </p:anim>
                                    <p:anim calcmode="lin" valueType="num">
                                      <p:cBhvr>
                                        <p:cTn id="248" dur="3000" fill="hold"/>
                                        <p:tgtEl>
                                          <p:spTgt spid="33"/>
                                        </p:tgtEl>
                                        <p:attrNameLst>
                                          <p:attrName>ppt_y</p:attrName>
                                        </p:attrNameLst>
                                      </p:cBhvr>
                                      <p:tavLst>
                                        <p:tav tm="0">
                                          <p:val>
                                            <p:strVal val="#ppt_y"/>
                                          </p:val>
                                        </p:tav>
                                        <p:tav tm="100000">
                                          <p:val>
                                            <p:strVal val="#ppt_y"/>
                                          </p:val>
                                        </p:tav>
                                      </p:tavLst>
                                    </p:anim>
                                    <p:anim calcmode="lin" valueType="num">
                                      <p:cBhvr>
                                        <p:cTn id="249" dur="3000" fill="hold"/>
                                        <p:tgtEl>
                                          <p:spTgt spid="33"/>
                                        </p:tgtEl>
                                        <p:attrNameLst>
                                          <p:attrName>ppt_w</p:attrName>
                                        </p:attrNameLst>
                                      </p:cBhvr>
                                      <p:tavLst>
                                        <p:tav tm="0">
                                          <p:val>
                                            <p:fltVal val="0"/>
                                          </p:val>
                                        </p:tav>
                                        <p:tav tm="100000">
                                          <p:val>
                                            <p:strVal val="#ppt_w"/>
                                          </p:val>
                                        </p:tav>
                                      </p:tavLst>
                                    </p:anim>
                                    <p:anim calcmode="lin" valueType="num">
                                      <p:cBhvr>
                                        <p:cTn id="250" dur="3000" fill="hold"/>
                                        <p:tgtEl>
                                          <p:spTgt spid="33"/>
                                        </p:tgtEl>
                                        <p:attrNameLst>
                                          <p:attrName>ppt_h</p:attrName>
                                        </p:attrNameLst>
                                      </p:cBhvr>
                                      <p:tavLst>
                                        <p:tav tm="0">
                                          <p:val>
                                            <p:strVal val="#ppt_h"/>
                                          </p:val>
                                        </p:tav>
                                        <p:tav tm="100000">
                                          <p:val>
                                            <p:strVal val="#ppt_h"/>
                                          </p:val>
                                        </p:tav>
                                      </p:tavLst>
                                    </p:anim>
                                  </p:childTnLst>
                                </p:cTn>
                              </p:par>
                              <p:par>
                                <p:cTn id="251" presetID="2" presetClass="exit" presetSubtype="8" fill="hold" grpId="1" nodeType="withEffect">
                                  <p:stCondLst>
                                    <p:cond delay="0"/>
                                  </p:stCondLst>
                                  <p:childTnLst>
                                    <p:anim calcmode="lin" valueType="num">
                                      <p:cBhvr additive="base">
                                        <p:cTn id="252" dur="3000"/>
                                        <p:tgtEl>
                                          <p:spTgt spid="33"/>
                                        </p:tgtEl>
                                        <p:attrNameLst>
                                          <p:attrName>ppt_x</p:attrName>
                                        </p:attrNameLst>
                                      </p:cBhvr>
                                      <p:tavLst>
                                        <p:tav tm="0">
                                          <p:val>
                                            <p:strVal val="ppt_x"/>
                                          </p:val>
                                        </p:tav>
                                        <p:tav tm="100000">
                                          <p:val>
                                            <p:strVal val="0-ppt_w/2"/>
                                          </p:val>
                                        </p:tav>
                                      </p:tavLst>
                                    </p:anim>
                                    <p:anim calcmode="lin" valueType="num">
                                      <p:cBhvr additive="base">
                                        <p:cTn id="253" dur="3000"/>
                                        <p:tgtEl>
                                          <p:spTgt spid="33"/>
                                        </p:tgtEl>
                                        <p:attrNameLst>
                                          <p:attrName>ppt_y</p:attrName>
                                        </p:attrNameLst>
                                      </p:cBhvr>
                                      <p:tavLst>
                                        <p:tav tm="0">
                                          <p:val>
                                            <p:strVal val="ppt_y"/>
                                          </p:val>
                                        </p:tav>
                                        <p:tav tm="100000">
                                          <p:val>
                                            <p:strVal val="ppt_y"/>
                                          </p:val>
                                        </p:tav>
                                      </p:tavLst>
                                    </p:anim>
                                    <p:set>
                                      <p:cBhvr>
                                        <p:cTn id="254" dur="1" fill="hold">
                                          <p:stCondLst>
                                            <p:cond delay="2999"/>
                                          </p:stCondLst>
                                        </p:cTn>
                                        <p:tgtEl>
                                          <p:spTgt spid="33"/>
                                        </p:tgtEl>
                                        <p:attrNameLst>
                                          <p:attrName>style.visibility</p:attrName>
                                        </p:attrNameLst>
                                      </p:cBhvr>
                                      <p:to>
                                        <p:strVal val="hidden"/>
                                      </p:to>
                                    </p:set>
                                  </p:childTnLst>
                                </p:cTn>
                              </p:par>
                              <p:par>
                                <p:cTn id="255" presetID="17" presetClass="entr" presetSubtype="2" fill="hold" grpId="0" nodeType="withEffect">
                                  <p:stCondLst>
                                    <p:cond delay="0"/>
                                  </p:stCondLst>
                                  <p:childTnLst>
                                    <p:set>
                                      <p:cBhvr>
                                        <p:cTn id="256" dur="1" fill="hold">
                                          <p:stCondLst>
                                            <p:cond delay="0"/>
                                          </p:stCondLst>
                                        </p:cTn>
                                        <p:tgtEl>
                                          <p:spTgt spid="29"/>
                                        </p:tgtEl>
                                        <p:attrNameLst>
                                          <p:attrName>style.visibility</p:attrName>
                                        </p:attrNameLst>
                                      </p:cBhvr>
                                      <p:to>
                                        <p:strVal val="visible"/>
                                      </p:to>
                                    </p:set>
                                    <p:anim calcmode="lin" valueType="num">
                                      <p:cBhvr>
                                        <p:cTn id="257" dur="3000" fill="hold"/>
                                        <p:tgtEl>
                                          <p:spTgt spid="29"/>
                                        </p:tgtEl>
                                        <p:attrNameLst>
                                          <p:attrName>ppt_x</p:attrName>
                                        </p:attrNameLst>
                                      </p:cBhvr>
                                      <p:tavLst>
                                        <p:tav tm="0">
                                          <p:val>
                                            <p:strVal val="#ppt_x+#ppt_w/2"/>
                                          </p:val>
                                        </p:tav>
                                        <p:tav tm="100000">
                                          <p:val>
                                            <p:strVal val="#ppt_x"/>
                                          </p:val>
                                        </p:tav>
                                      </p:tavLst>
                                    </p:anim>
                                    <p:anim calcmode="lin" valueType="num">
                                      <p:cBhvr>
                                        <p:cTn id="258" dur="3000" fill="hold"/>
                                        <p:tgtEl>
                                          <p:spTgt spid="29"/>
                                        </p:tgtEl>
                                        <p:attrNameLst>
                                          <p:attrName>ppt_y</p:attrName>
                                        </p:attrNameLst>
                                      </p:cBhvr>
                                      <p:tavLst>
                                        <p:tav tm="0">
                                          <p:val>
                                            <p:strVal val="#ppt_y"/>
                                          </p:val>
                                        </p:tav>
                                        <p:tav tm="100000">
                                          <p:val>
                                            <p:strVal val="#ppt_y"/>
                                          </p:val>
                                        </p:tav>
                                      </p:tavLst>
                                    </p:anim>
                                    <p:anim calcmode="lin" valueType="num">
                                      <p:cBhvr>
                                        <p:cTn id="259" dur="3000" fill="hold"/>
                                        <p:tgtEl>
                                          <p:spTgt spid="29"/>
                                        </p:tgtEl>
                                        <p:attrNameLst>
                                          <p:attrName>ppt_w</p:attrName>
                                        </p:attrNameLst>
                                      </p:cBhvr>
                                      <p:tavLst>
                                        <p:tav tm="0">
                                          <p:val>
                                            <p:fltVal val="0"/>
                                          </p:val>
                                        </p:tav>
                                        <p:tav tm="100000">
                                          <p:val>
                                            <p:strVal val="#ppt_w"/>
                                          </p:val>
                                        </p:tav>
                                      </p:tavLst>
                                    </p:anim>
                                    <p:anim calcmode="lin" valueType="num">
                                      <p:cBhvr>
                                        <p:cTn id="260" dur="3000" fill="hold"/>
                                        <p:tgtEl>
                                          <p:spTgt spid="29"/>
                                        </p:tgtEl>
                                        <p:attrNameLst>
                                          <p:attrName>ppt_h</p:attrName>
                                        </p:attrNameLst>
                                      </p:cBhvr>
                                      <p:tavLst>
                                        <p:tav tm="0">
                                          <p:val>
                                            <p:strVal val="#ppt_h"/>
                                          </p:val>
                                        </p:tav>
                                        <p:tav tm="100000">
                                          <p:val>
                                            <p:strVal val="#ppt_h"/>
                                          </p:val>
                                        </p:tav>
                                      </p:tavLst>
                                    </p:anim>
                                  </p:childTnLst>
                                </p:cTn>
                              </p:par>
                              <p:par>
                                <p:cTn id="261" presetID="2" presetClass="exit" presetSubtype="8" fill="hold" grpId="1" nodeType="withEffect">
                                  <p:stCondLst>
                                    <p:cond delay="0"/>
                                  </p:stCondLst>
                                  <p:childTnLst>
                                    <p:anim calcmode="lin" valueType="num">
                                      <p:cBhvr additive="base">
                                        <p:cTn id="262" dur="3000"/>
                                        <p:tgtEl>
                                          <p:spTgt spid="29"/>
                                        </p:tgtEl>
                                        <p:attrNameLst>
                                          <p:attrName>ppt_x</p:attrName>
                                        </p:attrNameLst>
                                      </p:cBhvr>
                                      <p:tavLst>
                                        <p:tav tm="0">
                                          <p:val>
                                            <p:strVal val="ppt_x"/>
                                          </p:val>
                                        </p:tav>
                                        <p:tav tm="100000">
                                          <p:val>
                                            <p:strVal val="0-ppt_w/2"/>
                                          </p:val>
                                        </p:tav>
                                      </p:tavLst>
                                    </p:anim>
                                    <p:anim calcmode="lin" valueType="num">
                                      <p:cBhvr additive="base">
                                        <p:cTn id="263" dur="3000"/>
                                        <p:tgtEl>
                                          <p:spTgt spid="29"/>
                                        </p:tgtEl>
                                        <p:attrNameLst>
                                          <p:attrName>ppt_y</p:attrName>
                                        </p:attrNameLst>
                                      </p:cBhvr>
                                      <p:tavLst>
                                        <p:tav tm="0">
                                          <p:val>
                                            <p:strVal val="ppt_y"/>
                                          </p:val>
                                        </p:tav>
                                        <p:tav tm="100000">
                                          <p:val>
                                            <p:strVal val="ppt_y"/>
                                          </p:val>
                                        </p:tav>
                                      </p:tavLst>
                                    </p:anim>
                                    <p:set>
                                      <p:cBhvr>
                                        <p:cTn id="264" dur="1" fill="hold">
                                          <p:stCondLst>
                                            <p:cond delay="2999"/>
                                          </p:stCondLst>
                                        </p:cTn>
                                        <p:tgtEl>
                                          <p:spTgt spid="29"/>
                                        </p:tgtEl>
                                        <p:attrNameLst>
                                          <p:attrName>style.visibility</p:attrName>
                                        </p:attrNameLst>
                                      </p:cBhvr>
                                      <p:to>
                                        <p:strVal val="hidden"/>
                                      </p:to>
                                    </p:set>
                                  </p:childTnLst>
                                </p:cTn>
                              </p:par>
                              <p:par>
                                <p:cTn id="265" presetID="17" presetClass="entr" presetSubtype="2" fill="hold" grpId="0" nodeType="withEffect">
                                  <p:stCondLst>
                                    <p:cond delay="0"/>
                                  </p:stCondLst>
                                  <p:childTnLst>
                                    <p:set>
                                      <p:cBhvr>
                                        <p:cTn id="266" dur="1" fill="hold">
                                          <p:stCondLst>
                                            <p:cond delay="0"/>
                                          </p:stCondLst>
                                        </p:cTn>
                                        <p:tgtEl>
                                          <p:spTgt spid="8"/>
                                        </p:tgtEl>
                                        <p:attrNameLst>
                                          <p:attrName>style.visibility</p:attrName>
                                        </p:attrNameLst>
                                      </p:cBhvr>
                                      <p:to>
                                        <p:strVal val="visible"/>
                                      </p:to>
                                    </p:set>
                                    <p:anim calcmode="lin" valueType="num">
                                      <p:cBhvr>
                                        <p:cTn id="267" dur="3000" fill="hold"/>
                                        <p:tgtEl>
                                          <p:spTgt spid="8"/>
                                        </p:tgtEl>
                                        <p:attrNameLst>
                                          <p:attrName>ppt_x</p:attrName>
                                        </p:attrNameLst>
                                      </p:cBhvr>
                                      <p:tavLst>
                                        <p:tav tm="0">
                                          <p:val>
                                            <p:strVal val="#ppt_x+#ppt_w/2"/>
                                          </p:val>
                                        </p:tav>
                                        <p:tav tm="100000">
                                          <p:val>
                                            <p:strVal val="#ppt_x"/>
                                          </p:val>
                                        </p:tav>
                                      </p:tavLst>
                                    </p:anim>
                                    <p:anim calcmode="lin" valueType="num">
                                      <p:cBhvr>
                                        <p:cTn id="268" dur="3000" fill="hold"/>
                                        <p:tgtEl>
                                          <p:spTgt spid="8"/>
                                        </p:tgtEl>
                                        <p:attrNameLst>
                                          <p:attrName>ppt_y</p:attrName>
                                        </p:attrNameLst>
                                      </p:cBhvr>
                                      <p:tavLst>
                                        <p:tav tm="0">
                                          <p:val>
                                            <p:strVal val="#ppt_y"/>
                                          </p:val>
                                        </p:tav>
                                        <p:tav tm="100000">
                                          <p:val>
                                            <p:strVal val="#ppt_y"/>
                                          </p:val>
                                        </p:tav>
                                      </p:tavLst>
                                    </p:anim>
                                    <p:anim calcmode="lin" valueType="num">
                                      <p:cBhvr>
                                        <p:cTn id="269" dur="3000" fill="hold"/>
                                        <p:tgtEl>
                                          <p:spTgt spid="8"/>
                                        </p:tgtEl>
                                        <p:attrNameLst>
                                          <p:attrName>ppt_w</p:attrName>
                                        </p:attrNameLst>
                                      </p:cBhvr>
                                      <p:tavLst>
                                        <p:tav tm="0">
                                          <p:val>
                                            <p:fltVal val="0"/>
                                          </p:val>
                                        </p:tav>
                                        <p:tav tm="100000">
                                          <p:val>
                                            <p:strVal val="#ppt_w"/>
                                          </p:val>
                                        </p:tav>
                                      </p:tavLst>
                                    </p:anim>
                                    <p:anim calcmode="lin" valueType="num">
                                      <p:cBhvr>
                                        <p:cTn id="270" dur="3000" fill="hold"/>
                                        <p:tgtEl>
                                          <p:spTgt spid="8"/>
                                        </p:tgtEl>
                                        <p:attrNameLst>
                                          <p:attrName>ppt_h</p:attrName>
                                        </p:attrNameLst>
                                      </p:cBhvr>
                                      <p:tavLst>
                                        <p:tav tm="0">
                                          <p:val>
                                            <p:strVal val="#ppt_h"/>
                                          </p:val>
                                        </p:tav>
                                        <p:tav tm="100000">
                                          <p:val>
                                            <p:strVal val="#ppt_h"/>
                                          </p:val>
                                        </p:tav>
                                      </p:tavLst>
                                    </p:anim>
                                  </p:childTnLst>
                                </p:cTn>
                              </p:par>
                              <p:par>
                                <p:cTn id="271" presetID="2" presetClass="exit" presetSubtype="8" fill="hold" grpId="1" nodeType="withEffect">
                                  <p:stCondLst>
                                    <p:cond delay="0"/>
                                  </p:stCondLst>
                                  <p:childTnLst>
                                    <p:anim calcmode="lin" valueType="num">
                                      <p:cBhvr additive="base">
                                        <p:cTn id="272" dur="3000"/>
                                        <p:tgtEl>
                                          <p:spTgt spid="8"/>
                                        </p:tgtEl>
                                        <p:attrNameLst>
                                          <p:attrName>ppt_x</p:attrName>
                                        </p:attrNameLst>
                                      </p:cBhvr>
                                      <p:tavLst>
                                        <p:tav tm="0">
                                          <p:val>
                                            <p:strVal val="ppt_x"/>
                                          </p:val>
                                        </p:tav>
                                        <p:tav tm="100000">
                                          <p:val>
                                            <p:strVal val="0-ppt_w/2"/>
                                          </p:val>
                                        </p:tav>
                                      </p:tavLst>
                                    </p:anim>
                                    <p:anim calcmode="lin" valueType="num">
                                      <p:cBhvr additive="base">
                                        <p:cTn id="273" dur="3000"/>
                                        <p:tgtEl>
                                          <p:spTgt spid="8"/>
                                        </p:tgtEl>
                                        <p:attrNameLst>
                                          <p:attrName>ppt_y</p:attrName>
                                        </p:attrNameLst>
                                      </p:cBhvr>
                                      <p:tavLst>
                                        <p:tav tm="0">
                                          <p:val>
                                            <p:strVal val="ppt_y"/>
                                          </p:val>
                                        </p:tav>
                                        <p:tav tm="100000">
                                          <p:val>
                                            <p:strVal val="ppt_y"/>
                                          </p:val>
                                        </p:tav>
                                      </p:tavLst>
                                    </p:anim>
                                    <p:set>
                                      <p:cBhvr>
                                        <p:cTn id="274" dur="1" fill="hold">
                                          <p:stCondLst>
                                            <p:cond delay="2999"/>
                                          </p:stCondLst>
                                        </p:cTn>
                                        <p:tgtEl>
                                          <p:spTgt spid="8"/>
                                        </p:tgtEl>
                                        <p:attrNameLst>
                                          <p:attrName>style.visibility</p:attrName>
                                        </p:attrNameLst>
                                      </p:cBhvr>
                                      <p:to>
                                        <p:strVal val="hidden"/>
                                      </p:to>
                                    </p:set>
                                  </p:childTnLst>
                                </p:cTn>
                              </p:par>
                              <p:par>
                                <p:cTn id="275" presetID="17" presetClass="entr" presetSubtype="2" fill="hold" grpId="0" nodeType="withEffect">
                                  <p:stCondLst>
                                    <p:cond delay="0"/>
                                  </p:stCondLst>
                                  <p:childTnLst>
                                    <p:set>
                                      <p:cBhvr>
                                        <p:cTn id="276" dur="1" fill="hold">
                                          <p:stCondLst>
                                            <p:cond delay="0"/>
                                          </p:stCondLst>
                                        </p:cTn>
                                        <p:tgtEl>
                                          <p:spTgt spid="12"/>
                                        </p:tgtEl>
                                        <p:attrNameLst>
                                          <p:attrName>style.visibility</p:attrName>
                                        </p:attrNameLst>
                                      </p:cBhvr>
                                      <p:to>
                                        <p:strVal val="visible"/>
                                      </p:to>
                                    </p:set>
                                    <p:anim calcmode="lin" valueType="num">
                                      <p:cBhvr>
                                        <p:cTn id="277" dur="3000" fill="hold"/>
                                        <p:tgtEl>
                                          <p:spTgt spid="12"/>
                                        </p:tgtEl>
                                        <p:attrNameLst>
                                          <p:attrName>ppt_x</p:attrName>
                                        </p:attrNameLst>
                                      </p:cBhvr>
                                      <p:tavLst>
                                        <p:tav tm="0">
                                          <p:val>
                                            <p:strVal val="#ppt_x+#ppt_w/2"/>
                                          </p:val>
                                        </p:tav>
                                        <p:tav tm="100000">
                                          <p:val>
                                            <p:strVal val="#ppt_x"/>
                                          </p:val>
                                        </p:tav>
                                      </p:tavLst>
                                    </p:anim>
                                    <p:anim calcmode="lin" valueType="num">
                                      <p:cBhvr>
                                        <p:cTn id="278" dur="3000" fill="hold"/>
                                        <p:tgtEl>
                                          <p:spTgt spid="12"/>
                                        </p:tgtEl>
                                        <p:attrNameLst>
                                          <p:attrName>ppt_y</p:attrName>
                                        </p:attrNameLst>
                                      </p:cBhvr>
                                      <p:tavLst>
                                        <p:tav tm="0">
                                          <p:val>
                                            <p:strVal val="#ppt_y"/>
                                          </p:val>
                                        </p:tav>
                                        <p:tav tm="100000">
                                          <p:val>
                                            <p:strVal val="#ppt_y"/>
                                          </p:val>
                                        </p:tav>
                                      </p:tavLst>
                                    </p:anim>
                                    <p:anim calcmode="lin" valueType="num">
                                      <p:cBhvr>
                                        <p:cTn id="279" dur="3000" fill="hold"/>
                                        <p:tgtEl>
                                          <p:spTgt spid="12"/>
                                        </p:tgtEl>
                                        <p:attrNameLst>
                                          <p:attrName>ppt_w</p:attrName>
                                        </p:attrNameLst>
                                      </p:cBhvr>
                                      <p:tavLst>
                                        <p:tav tm="0">
                                          <p:val>
                                            <p:fltVal val="0"/>
                                          </p:val>
                                        </p:tav>
                                        <p:tav tm="100000">
                                          <p:val>
                                            <p:strVal val="#ppt_w"/>
                                          </p:val>
                                        </p:tav>
                                      </p:tavLst>
                                    </p:anim>
                                    <p:anim calcmode="lin" valueType="num">
                                      <p:cBhvr>
                                        <p:cTn id="280" dur="3000" fill="hold"/>
                                        <p:tgtEl>
                                          <p:spTgt spid="12"/>
                                        </p:tgtEl>
                                        <p:attrNameLst>
                                          <p:attrName>ppt_h</p:attrName>
                                        </p:attrNameLst>
                                      </p:cBhvr>
                                      <p:tavLst>
                                        <p:tav tm="0">
                                          <p:val>
                                            <p:strVal val="#ppt_h"/>
                                          </p:val>
                                        </p:tav>
                                        <p:tav tm="100000">
                                          <p:val>
                                            <p:strVal val="#ppt_h"/>
                                          </p:val>
                                        </p:tav>
                                      </p:tavLst>
                                    </p:anim>
                                  </p:childTnLst>
                                </p:cTn>
                              </p:par>
                              <p:par>
                                <p:cTn id="281" presetID="2" presetClass="exit" presetSubtype="8" fill="hold" grpId="1" nodeType="withEffect">
                                  <p:stCondLst>
                                    <p:cond delay="0"/>
                                  </p:stCondLst>
                                  <p:childTnLst>
                                    <p:anim calcmode="lin" valueType="num">
                                      <p:cBhvr additive="base">
                                        <p:cTn id="282" dur="3000"/>
                                        <p:tgtEl>
                                          <p:spTgt spid="12"/>
                                        </p:tgtEl>
                                        <p:attrNameLst>
                                          <p:attrName>ppt_x</p:attrName>
                                        </p:attrNameLst>
                                      </p:cBhvr>
                                      <p:tavLst>
                                        <p:tav tm="0">
                                          <p:val>
                                            <p:strVal val="ppt_x"/>
                                          </p:val>
                                        </p:tav>
                                        <p:tav tm="100000">
                                          <p:val>
                                            <p:strVal val="0-ppt_w/2"/>
                                          </p:val>
                                        </p:tav>
                                      </p:tavLst>
                                    </p:anim>
                                    <p:anim calcmode="lin" valueType="num">
                                      <p:cBhvr additive="base">
                                        <p:cTn id="283" dur="3000"/>
                                        <p:tgtEl>
                                          <p:spTgt spid="12"/>
                                        </p:tgtEl>
                                        <p:attrNameLst>
                                          <p:attrName>ppt_y</p:attrName>
                                        </p:attrNameLst>
                                      </p:cBhvr>
                                      <p:tavLst>
                                        <p:tav tm="0">
                                          <p:val>
                                            <p:strVal val="ppt_y"/>
                                          </p:val>
                                        </p:tav>
                                        <p:tav tm="100000">
                                          <p:val>
                                            <p:strVal val="ppt_y"/>
                                          </p:val>
                                        </p:tav>
                                      </p:tavLst>
                                    </p:anim>
                                    <p:set>
                                      <p:cBhvr>
                                        <p:cTn id="284" dur="1" fill="hold">
                                          <p:stCondLst>
                                            <p:cond delay="2999"/>
                                          </p:stCondLst>
                                        </p:cTn>
                                        <p:tgtEl>
                                          <p:spTgt spid="12"/>
                                        </p:tgtEl>
                                        <p:attrNameLst>
                                          <p:attrName>style.visibility</p:attrName>
                                        </p:attrNameLst>
                                      </p:cBhvr>
                                      <p:to>
                                        <p:strVal val="hidden"/>
                                      </p:to>
                                    </p:set>
                                  </p:childTnLst>
                                </p:cTn>
                              </p:par>
                              <p:par>
                                <p:cTn id="285" presetID="17" presetClass="entr" presetSubtype="2" fill="hold" grpId="0" nodeType="withEffect">
                                  <p:stCondLst>
                                    <p:cond delay="0"/>
                                  </p:stCondLst>
                                  <p:childTnLst>
                                    <p:set>
                                      <p:cBhvr>
                                        <p:cTn id="286" dur="1" fill="hold">
                                          <p:stCondLst>
                                            <p:cond delay="0"/>
                                          </p:stCondLst>
                                        </p:cTn>
                                        <p:tgtEl>
                                          <p:spTgt spid="11"/>
                                        </p:tgtEl>
                                        <p:attrNameLst>
                                          <p:attrName>style.visibility</p:attrName>
                                        </p:attrNameLst>
                                      </p:cBhvr>
                                      <p:to>
                                        <p:strVal val="visible"/>
                                      </p:to>
                                    </p:set>
                                    <p:anim calcmode="lin" valueType="num">
                                      <p:cBhvr>
                                        <p:cTn id="287" dur="3000" fill="hold"/>
                                        <p:tgtEl>
                                          <p:spTgt spid="11"/>
                                        </p:tgtEl>
                                        <p:attrNameLst>
                                          <p:attrName>ppt_x</p:attrName>
                                        </p:attrNameLst>
                                      </p:cBhvr>
                                      <p:tavLst>
                                        <p:tav tm="0">
                                          <p:val>
                                            <p:strVal val="#ppt_x+#ppt_w/2"/>
                                          </p:val>
                                        </p:tav>
                                        <p:tav tm="100000">
                                          <p:val>
                                            <p:strVal val="#ppt_x"/>
                                          </p:val>
                                        </p:tav>
                                      </p:tavLst>
                                    </p:anim>
                                    <p:anim calcmode="lin" valueType="num">
                                      <p:cBhvr>
                                        <p:cTn id="288" dur="3000" fill="hold"/>
                                        <p:tgtEl>
                                          <p:spTgt spid="11"/>
                                        </p:tgtEl>
                                        <p:attrNameLst>
                                          <p:attrName>ppt_y</p:attrName>
                                        </p:attrNameLst>
                                      </p:cBhvr>
                                      <p:tavLst>
                                        <p:tav tm="0">
                                          <p:val>
                                            <p:strVal val="#ppt_y"/>
                                          </p:val>
                                        </p:tav>
                                        <p:tav tm="100000">
                                          <p:val>
                                            <p:strVal val="#ppt_y"/>
                                          </p:val>
                                        </p:tav>
                                      </p:tavLst>
                                    </p:anim>
                                    <p:anim calcmode="lin" valueType="num">
                                      <p:cBhvr>
                                        <p:cTn id="289" dur="3000" fill="hold"/>
                                        <p:tgtEl>
                                          <p:spTgt spid="11"/>
                                        </p:tgtEl>
                                        <p:attrNameLst>
                                          <p:attrName>ppt_w</p:attrName>
                                        </p:attrNameLst>
                                      </p:cBhvr>
                                      <p:tavLst>
                                        <p:tav tm="0">
                                          <p:val>
                                            <p:fltVal val="0"/>
                                          </p:val>
                                        </p:tav>
                                        <p:tav tm="100000">
                                          <p:val>
                                            <p:strVal val="#ppt_w"/>
                                          </p:val>
                                        </p:tav>
                                      </p:tavLst>
                                    </p:anim>
                                    <p:anim calcmode="lin" valueType="num">
                                      <p:cBhvr>
                                        <p:cTn id="290" dur="3000" fill="hold"/>
                                        <p:tgtEl>
                                          <p:spTgt spid="11"/>
                                        </p:tgtEl>
                                        <p:attrNameLst>
                                          <p:attrName>ppt_h</p:attrName>
                                        </p:attrNameLst>
                                      </p:cBhvr>
                                      <p:tavLst>
                                        <p:tav tm="0">
                                          <p:val>
                                            <p:strVal val="#ppt_h"/>
                                          </p:val>
                                        </p:tav>
                                        <p:tav tm="100000">
                                          <p:val>
                                            <p:strVal val="#ppt_h"/>
                                          </p:val>
                                        </p:tav>
                                      </p:tavLst>
                                    </p:anim>
                                  </p:childTnLst>
                                </p:cTn>
                              </p:par>
                              <p:par>
                                <p:cTn id="291" presetID="2" presetClass="exit" presetSubtype="8" fill="hold" grpId="1" nodeType="withEffect">
                                  <p:stCondLst>
                                    <p:cond delay="0"/>
                                  </p:stCondLst>
                                  <p:childTnLst>
                                    <p:anim calcmode="lin" valueType="num">
                                      <p:cBhvr additive="base">
                                        <p:cTn id="292" dur="3000"/>
                                        <p:tgtEl>
                                          <p:spTgt spid="11"/>
                                        </p:tgtEl>
                                        <p:attrNameLst>
                                          <p:attrName>ppt_x</p:attrName>
                                        </p:attrNameLst>
                                      </p:cBhvr>
                                      <p:tavLst>
                                        <p:tav tm="0">
                                          <p:val>
                                            <p:strVal val="ppt_x"/>
                                          </p:val>
                                        </p:tav>
                                        <p:tav tm="100000">
                                          <p:val>
                                            <p:strVal val="0-ppt_w/2"/>
                                          </p:val>
                                        </p:tav>
                                      </p:tavLst>
                                    </p:anim>
                                    <p:anim calcmode="lin" valueType="num">
                                      <p:cBhvr additive="base">
                                        <p:cTn id="293" dur="3000"/>
                                        <p:tgtEl>
                                          <p:spTgt spid="11"/>
                                        </p:tgtEl>
                                        <p:attrNameLst>
                                          <p:attrName>ppt_y</p:attrName>
                                        </p:attrNameLst>
                                      </p:cBhvr>
                                      <p:tavLst>
                                        <p:tav tm="0">
                                          <p:val>
                                            <p:strVal val="ppt_y"/>
                                          </p:val>
                                        </p:tav>
                                        <p:tav tm="100000">
                                          <p:val>
                                            <p:strVal val="ppt_y"/>
                                          </p:val>
                                        </p:tav>
                                      </p:tavLst>
                                    </p:anim>
                                    <p:set>
                                      <p:cBhvr>
                                        <p:cTn id="294" dur="1" fill="hold">
                                          <p:stCondLst>
                                            <p:cond delay="2999"/>
                                          </p:stCondLst>
                                        </p:cTn>
                                        <p:tgtEl>
                                          <p:spTgt spid="11"/>
                                        </p:tgtEl>
                                        <p:attrNameLst>
                                          <p:attrName>style.visibility</p:attrName>
                                        </p:attrNameLst>
                                      </p:cBhvr>
                                      <p:to>
                                        <p:strVal val="hidden"/>
                                      </p:to>
                                    </p:set>
                                  </p:childTnLst>
                                </p:cTn>
                              </p:par>
                              <p:par>
                                <p:cTn id="295" presetID="17" presetClass="entr" presetSubtype="2" fill="hold" grpId="0" nodeType="withEffect">
                                  <p:stCondLst>
                                    <p:cond delay="0"/>
                                  </p:stCondLst>
                                  <p:childTnLst>
                                    <p:set>
                                      <p:cBhvr>
                                        <p:cTn id="296" dur="1" fill="hold">
                                          <p:stCondLst>
                                            <p:cond delay="0"/>
                                          </p:stCondLst>
                                        </p:cTn>
                                        <p:tgtEl>
                                          <p:spTgt spid="7"/>
                                        </p:tgtEl>
                                        <p:attrNameLst>
                                          <p:attrName>style.visibility</p:attrName>
                                        </p:attrNameLst>
                                      </p:cBhvr>
                                      <p:to>
                                        <p:strVal val="visible"/>
                                      </p:to>
                                    </p:set>
                                    <p:anim calcmode="lin" valueType="num">
                                      <p:cBhvr>
                                        <p:cTn id="297" dur="3000" fill="hold"/>
                                        <p:tgtEl>
                                          <p:spTgt spid="7"/>
                                        </p:tgtEl>
                                        <p:attrNameLst>
                                          <p:attrName>ppt_x</p:attrName>
                                        </p:attrNameLst>
                                      </p:cBhvr>
                                      <p:tavLst>
                                        <p:tav tm="0">
                                          <p:val>
                                            <p:strVal val="#ppt_x+#ppt_w/2"/>
                                          </p:val>
                                        </p:tav>
                                        <p:tav tm="100000">
                                          <p:val>
                                            <p:strVal val="#ppt_x"/>
                                          </p:val>
                                        </p:tav>
                                      </p:tavLst>
                                    </p:anim>
                                    <p:anim calcmode="lin" valueType="num">
                                      <p:cBhvr>
                                        <p:cTn id="298" dur="3000" fill="hold"/>
                                        <p:tgtEl>
                                          <p:spTgt spid="7"/>
                                        </p:tgtEl>
                                        <p:attrNameLst>
                                          <p:attrName>ppt_y</p:attrName>
                                        </p:attrNameLst>
                                      </p:cBhvr>
                                      <p:tavLst>
                                        <p:tav tm="0">
                                          <p:val>
                                            <p:strVal val="#ppt_y"/>
                                          </p:val>
                                        </p:tav>
                                        <p:tav tm="100000">
                                          <p:val>
                                            <p:strVal val="#ppt_y"/>
                                          </p:val>
                                        </p:tav>
                                      </p:tavLst>
                                    </p:anim>
                                    <p:anim calcmode="lin" valueType="num">
                                      <p:cBhvr>
                                        <p:cTn id="299" dur="3000" fill="hold"/>
                                        <p:tgtEl>
                                          <p:spTgt spid="7"/>
                                        </p:tgtEl>
                                        <p:attrNameLst>
                                          <p:attrName>ppt_w</p:attrName>
                                        </p:attrNameLst>
                                      </p:cBhvr>
                                      <p:tavLst>
                                        <p:tav tm="0">
                                          <p:val>
                                            <p:fltVal val="0"/>
                                          </p:val>
                                        </p:tav>
                                        <p:tav tm="100000">
                                          <p:val>
                                            <p:strVal val="#ppt_w"/>
                                          </p:val>
                                        </p:tav>
                                      </p:tavLst>
                                    </p:anim>
                                    <p:anim calcmode="lin" valueType="num">
                                      <p:cBhvr>
                                        <p:cTn id="300" dur="3000" fill="hold"/>
                                        <p:tgtEl>
                                          <p:spTgt spid="7"/>
                                        </p:tgtEl>
                                        <p:attrNameLst>
                                          <p:attrName>ppt_h</p:attrName>
                                        </p:attrNameLst>
                                      </p:cBhvr>
                                      <p:tavLst>
                                        <p:tav tm="0">
                                          <p:val>
                                            <p:strVal val="#ppt_h"/>
                                          </p:val>
                                        </p:tav>
                                        <p:tav tm="100000">
                                          <p:val>
                                            <p:strVal val="#ppt_h"/>
                                          </p:val>
                                        </p:tav>
                                      </p:tavLst>
                                    </p:anim>
                                  </p:childTnLst>
                                </p:cTn>
                              </p:par>
                              <p:par>
                                <p:cTn id="301" presetID="2" presetClass="exit" presetSubtype="8" fill="hold" grpId="1" nodeType="withEffect">
                                  <p:stCondLst>
                                    <p:cond delay="0"/>
                                  </p:stCondLst>
                                  <p:childTnLst>
                                    <p:anim calcmode="lin" valueType="num">
                                      <p:cBhvr additive="base">
                                        <p:cTn id="302" dur="3000"/>
                                        <p:tgtEl>
                                          <p:spTgt spid="7"/>
                                        </p:tgtEl>
                                        <p:attrNameLst>
                                          <p:attrName>ppt_x</p:attrName>
                                        </p:attrNameLst>
                                      </p:cBhvr>
                                      <p:tavLst>
                                        <p:tav tm="0">
                                          <p:val>
                                            <p:strVal val="ppt_x"/>
                                          </p:val>
                                        </p:tav>
                                        <p:tav tm="100000">
                                          <p:val>
                                            <p:strVal val="0-ppt_w/2"/>
                                          </p:val>
                                        </p:tav>
                                      </p:tavLst>
                                    </p:anim>
                                    <p:anim calcmode="lin" valueType="num">
                                      <p:cBhvr additive="base">
                                        <p:cTn id="303" dur="3000"/>
                                        <p:tgtEl>
                                          <p:spTgt spid="7"/>
                                        </p:tgtEl>
                                        <p:attrNameLst>
                                          <p:attrName>ppt_y</p:attrName>
                                        </p:attrNameLst>
                                      </p:cBhvr>
                                      <p:tavLst>
                                        <p:tav tm="0">
                                          <p:val>
                                            <p:strVal val="ppt_y"/>
                                          </p:val>
                                        </p:tav>
                                        <p:tav tm="100000">
                                          <p:val>
                                            <p:strVal val="ppt_y"/>
                                          </p:val>
                                        </p:tav>
                                      </p:tavLst>
                                    </p:anim>
                                    <p:set>
                                      <p:cBhvr>
                                        <p:cTn id="304" dur="1" fill="hold">
                                          <p:stCondLst>
                                            <p:cond delay="2999"/>
                                          </p:stCondLst>
                                        </p:cTn>
                                        <p:tgtEl>
                                          <p:spTgt spid="7"/>
                                        </p:tgtEl>
                                        <p:attrNameLst>
                                          <p:attrName>style.visibility</p:attrName>
                                        </p:attrNameLst>
                                      </p:cBhvr>
                                      <p:to>
                                        <p:strVal val="hidden"/>
                                      </p:to>
                                    </p:set>
                                  </p:childTnLst>
                                </p:cTn>
                              </p:par>
                              <p:par>
                                <p:cTn id="305" presetID="17" presetClass="entr" presetSubtype="2" fill="hold" grpId="0" nodeType="withEffect">
                                  <p:stCondLst>
                                    <p:cond delay="0"/>
                                  </p:stCondLst>
                                  <p:childTnLst>
                                    <p:set>
                                      <p:cBhvr>
                                        <p:cTn id="306" dur="1" fill="hold">
                                          <p:stCondLst>
                                            <p:cond delay="0"/>
                                          </p:stCondLst>
                                        </p:cTn>
                                        <p:tgtEl>
                                          <p:spTgt spid="10"/>
                                        </p:tgtEl>
                                        <p:attrNameLst>
                                          <p:attrName>style.visibility</p:attrName>
                                        </p:attrNameLst>
                                      </p:cBhvr>
                                      <p:to>
                                        <p:strVal val="visible"/>
                                      </p:to>
                                    </p:set>
                                    <p:anim calcmode="lin" valueType="num">
                                      <p:cBhvr>
                                        <p:cTn id="307" dur="3000" fill="hold"/>
                                        <p:tgtEl>
                                          <p:spTgt spid="10"/>
                                        </p:tgtEl>
                                        <p:attrNameLst>
                                          <p:attrName>ppt_x</p:attrName>
                                        </p:attrNameLst>
                                      </p:cBhvr>
                                      <p:tavLst>
                                        <p:tav tm="0">
                                          <p:val>
                                            <p:strVal val="#ppt_x+#ppt_w/2"/>
                                          </p:val>
                                        </p:tav>
                                        <p:tav tm="100000">
                                          <p:val>
                                            <p:strVal val="#ppt_x"/>
                                          </p:val>
                                        </p:tav>
                                      </p:tavLst>
                                    </p:anim>
                                    <p:anim calcmode="lin" valueType="num">
                                      <p:cBhvr>
                                        <p:cTn id="308" dur="3000" fill="hold"/>
                                        <p:tgtEl>
                                          <p:spTgt spid="10"/>
                                        </p:tgtEl>
                                        <p:attrNameLst>
                                          <p:attrName>ppt_y</p:attrName>
                                        </p:attrNameLst>
                                      </p:cBhvr>
                                      <p:tavLst>
                                        <p:tav tm="0">
                                          <p:val>
                                            <p:strVal val="#ppt_y"/>
                                          </p:val>
                                        </p:tav>
                                        <p:tav tm="100000">
                                          <p:val>
                                            <p:strVal val="#ppt_y"/>
                                          </p:val>
                                        </p:tav>
                                      </p:tavLst>
                                    </p:anim>
                                    <p:anim calcmode="lin" valueType="num">
                                      <p:cBhvr>
                                        <p:cTn id="309" dur="3000" fill="hold"/>
                                        <p:tgtEl>
                                          <p:spTgt spid="10"/>
                                        </p:tgtEl>
                                        <p:attrNameLst>
                                          <p:attrName>ppt_w</p:attrName>
                                        </p:attrNameLst>
                                      </p:cBhvr>
                                      <p:tavLst>
                                        <p:tav tm="0">
                                          <p:val>
                                            <p:fltVal val="0"/>
                                          </p:val>
                                        </p:tav>
                                        <p:tav tm="100000">
                                          <p:val>
                                            <p:strVal val="#ppt_w"/>
                                          </p:val>
                                        </p:tav>
                                      </p:tavLst>
                                    </p:anim>
                                    <p:anim calcmode="lin" valueType="num">
                                      <p:cBhvr>
                                        <p:cTn id="310" dur="3000" fill="hold"/>
                                        <p:tgtEl>
                                          <p:spTgt spid="10"/>
                                        </p:tgtEl>
                                        <p:attrNameLst>
                                          <p:attrName>ppt_h</p:attrName>
                                        </p:attrNameLst>
                                      </p:cBhvr>
                                      <p:tavLst>
                                        <p:tav tm="0">
                                          <p:val>
                                            <p:strVal val="#ppt_h"/>
                                          </p:val>
                                        </p:tav>
                                        <p:tav tm="100000">
                                          <p:val>
                                            <p:strVal val="#ppt_h"/>
                                          </p:val>
                                        </p:tav>
                                      </p:tavLst>
                                    </p:anim>
                                  </p:childTnLst>
                                </p:cTn>
                              </p:par>
                              <p:par>
                                <p:cTn id="311" presetID="2" presetClass="exit" presetSubtype="8" fill="hold" grpId="1" nodeType="withEffect">
                                  <p:stCondLst>
                                    <p:cond delay="0"/>
                                  </p:stCondLst>
                                  <p:childTnLst>
                                    <p:anim calcmode="lin" valueType="num">
                                      <p:cBhvr additive="base">
                                        <p:cTn id="312" dur="3000"/>
                                        <p:tgtEl>
                                          <p:spTgt spid="10"/>
                                        </p:tgtEl>
                                        <p:attrNameLst>
                                          <p:attrName>ppt_x</p:attrName>
                                        </p:attrNameLst>
                                      </p:cBhvr>
                                      <p:tavLst>
                                        <p:tav tm="0">
                                          <p:val>
                                            <p:strVal val="ppt_x"/>
                                          </p:val>
                                        </p:tav>
                                        <p:tav tm="100000">
                                          <p:val>
                                            <p:strVal val="0-ppt_w/2"/>
                                          </p:val>
                                        </p:tav>
                                      </p:tavLst>
                                    </p:anim>
                                    <p:anim calcmode="lin" valueType="num">
                                      <p:cBhvr additive="base">
                                        <p:cTn id="313" dur="3000"/>
                                        <p:tgtEl>
                                          <p:spTgt spid="10"/>
                                        </p:tgtEl>
                                        <p:attrNameLst>
                                          <p:attrName>ppt_y</p:attrName>
                                        </p:attrNameLst>
                                      </p:cBhvr>
                                      <p:tavLst>
                                        <p:tav tm="0">
                                          <p:val>
                                            <p:strVal val="ppt_y"/>
                                          </p:val>
                                        </p:tav>
                                        <p:tav tm="100000">
                                          <p:val>
                                            <p:strVal val="ppt_y"/>
                                          </p:val>
                                        </p:tav>
                                      </p:tavLst>
                                    </p:anim>
                                    <p:set>
                                      <p:cBhvr>
                                        <p:cTn id="314" dur="1" fill="hold">
                                          <p:stCondLst>
                                            <p:cond delay="2999"/>
                                          </p:stCondLst>
                                        </p:cTn>
                                        <p:tgtEl>
                                          <p:spTgt spid="10"/>
                                        </p:tgtEl>
                                        <p:attrNameLst>
                                          <p:attrName>style.visibility</p:attrName>
                                        </p:attrNameLst>
                                      </p:cBhvr>
                                      <p:to>
                                        <p:strVal val="hidden"/>
                                      </p:to>
                                    </p:set>
                                  </p:childTnLst>
                                </p:cTn>
                              </p:par>
                              <p:par>
                                <p:cTn id="315" presetID="17" presetClass="entr" presetSubtype="2" fill="hold" grpId="0" nodeType="withEffect">
                                  <p:stCondLst>
                                    <p:cond delay="0"/>
                                  </p:stCondLst>
                                  <p:childTnLst>
                                    <p:set>
                                      <p:cBhvr>
                                        <p:cTn id="316" dur="1" fill="hold">
                                          <p:stCondLst>
                                            <p:cond delay="0"/>
                                          </p:stCondLst>
                                        </p:cTn>
                                        <p:tgtEl>
                                          <p:spTgt spid="9"/>
                                        </p:tgtEl>
                                        <p:attrNameLst>
                                          <p:attrName>style.visibility</p:attrName>
                                        </p:attrNameLst>
                                      </p:cBhvr>
                                      <p:to>
                                        <p:strVal val="visible"/>
                                      </p:to>
                                    </p:set>
                                    <p:anim calcmode="lin" valueType="num">
                                      <p:cBhvr>
                                        <p:cTn id="317" dur="3000" fill="hold"/>
                                        <p:tgtEl>
                                          <p:spTgt spid="9"/>
                                        </p:tgtEl>
                                        <p:attrNameLst>
                                          <p:attrName>ppt_x</p:attrName>
                                        </p:attrNameLst>
                                      </p:cBhvr>
                                      <p:tavLst>
                                        <p:tav tm="0">
                                          <p:val>
                                            <p:strVal val="#ppt_x+#ppt_w/2"/>
                                          </p:val>
                                        </p:tav>
                                        <p:tav tm="100000">
                                          <p:val>
                                            <p:strVal val="#ppt_x"/>
                                          </p:val>
                                        </p:tav>
                                      </p:tavLst>
                                    </p:anim>
                                    <p:anim calcmode="lin" valueType="num">
                                      <p:cBhvr>
                                        <p:cTn id="318" dur="3000" fill="hold"/>
                                        <p:tgtEl>
                                          <p:spTgt spid="9"/>
                                        </p:tgtEl>
                                        <p:attrNameLst>
                                          <p:attrName>ppt_y</p:attrName>
                                        </p:attrNameLst>
                                      </p:cBhvr>
                                      <p:tavLst>
                                        <p:tav tm="0">
                                          <p:val>
                                            <p:strVal val="#ppt_y"/>
                                          </p:val>
                                        </p:tav>
                                        <p:tav tm="100000">
                                          <p:val>
                                            <p:strVal val="#ppt_y"/>
                                          </p:val>
                                        </p:tav>
                                      </p:tavLst>
                                    </p:anim>
                                    <p:anim calcmode="lin" valueType="num">
                                      <p:cBhvr>
                                        <p:cTn id="319" dur="3000" fill="hold"/>
                                        <p:tgtEl>
                                          <p:spTgt spid="9"/>
                                        </p:tgtEl>
                                        <p:attrNameLst>
                                          <p:attrName>ppt_w</p:attrName>
                                        </p:attrNameLst>
                                      </p:cBhvr>
                                      <p:tavLst>
                                        <p:tav tm="0">
                                          <p:val>
                                            <p:fltVal val="0"/>
                                          </p:val>
                                        </p:tav>
                                        <p:tav tm="100000">
                                          <p:val>
                                            <p:strVal val="#ppt_w"/>
                                          </p:val>
                                        </p:tav>
                                      </p:tavLst>
                                    </p:anim>
                                    <p:anim calcmode="lin" valueType="num">
                                      <p:cBhvr>
                                        <p:cTn id="320" dur="3000" fill="hold"/>
                                        <p:tgtEl>
                                          <p:spTgt spid="9"/>
                                        </p:tgtEl>
                                        <p:attrNameLst>
                                          <p:attrName>ppt_h</p:attrName>
                                        </p:attrNameLst>
                                      </p:cBhvr>
                                      <p:tavLst>
                                        <p:tav tm="0">
                                          <p:val>
                                            <p:strVal val="#ppt_h"/>
                                          </p:val>
                                        </p:tav>
                                        <p:tav tm="100000">
                                          <p:val>
                                            <p:strVal val="#ppt_h"/>
                                          </p:val>
                                        </p:tav>
                                      </p:tavLst>
                                    </p:anim>
                                  </p:childTnLst>
                                </p:cTn>
                              </p:par>
                              <p:par>
                                <p:cTn id="321" presetID="2" presetClass="exit" presetSubtype="8" fill="hold" grpId="1" nodeType="withEffect">
                                  <p:stCondLst>
                                    <p:cond delay="0"/>
                                  </p:stCondLst>
                                  <p:childTnLst>
                                    <p:anim calcmode="lin" valueType="num">
                                      <p:cBhvr additive="base">
                                        <p:cTn id="322" dur="3000"/>
                                        <p:tgtEl>
                                          <p:spTgt spid="9"/>
                                        </p:tgtEl>
                                        <p:attrNameLst>
                                          <p:attrName>ppt_x</p:attrName>
                                        </p:attrNameLst>
                                      </p:cBhvr>
                                      <p:tavLst>
                                        <p:tav tm="0">
                                          <p:val>
                                            <p:strVal val="ppt_x"/>
                                          </p:val>
                                        </p:tav>
                                        <p:tav tm="100000">
                                          <p:val>
                                            <p:strVal val="0-ppt_w/2"/>
                                          </p:val>
                                        </p:tav>
                                      </p:tavLst>
                                    </p:anim>
                                    <p:anim calcmode="lin" valueType="num">
                                      <p:cBhvr additive="base">
                                        <p:cTn id="323" dur="3000"/>
                                        <p:tgtEl>
                                          <p:spTgt spid="9"/>
                                        </p:tgtEl>
                                        <p:attrNameLst>
                                          <p:attrName>ppt_y</p:attrName>
                                        </p:attrNameLst>
                                      </p:cBhvr>
                                      <p:tavLst>
                                        <p:tav tm="0">
                                          <p:val>
                                            <p:strVal val="ppt_y"/>
                                          </p:val>
                                        </p:tav>
                                        <p:tav tm="100000">
                                          <p:val>
                                            <p:strVal val="ppt_y"/>
                                          </p:val>
                                        </p:tav>
                                      </p:tavLst>
                                    </p:anim>
                                    <p:set>
                                      <p:cBhvr>
                                        <p:cTn id="324" dur="1" fill="hold">
                                          <p:stCondLst>
                                            <p:cond delay="2999"/>
                                          </p:stCondLst>
                                        </p:cTn>
                                        <p:tgtEl>
                                          <p:spTgt spid="9"/>
                                        </p:tgtEl>
                                        <p:attrNameLst>
                                          <p:attrName>style.visibility</p:attrName>
                                        </p:attrNameLst>
                                      </p:cBhvr>
                                      <p:to>
                                        <p:strVal val="hidden"/>
                                      </p:to>
                                    </p:set>
                                  </p:childTnLst>
                                </p:cTn>
                              </p:par>
                              <p:par>
                                <p:cTn id="325" presetID="17" presetClass="entr" presetSubtype="2" fill="hold" grpId="0" nodeType="withEffect">
                                  <p:stCondLst>
                                    <p:cond delay="0"/>
                                  </p:stCondLst>
                                  <p:childTnLst>
                                    <p:set>
                                      <p:cBhvr>
                                        <p:cTn id="326" dur="1" fill="hold">
                                          <p:stCondLst>
                                            <p:cond delay="0"/>
                                          </p:stCondLst>
                                        </p:cTn>
                                        <p:tgtEl>
                                          <p:spTgt spid="6"/>
                                        </p:tgtEl>
                                        <p:attrNameLst>
                                          <p:attrName>style.visibility</p:attrName>
                                        </p:attrNameLst>
                                      </p:cBhvr>
                                      <p:to>
                                        <p:strVal val="visible"/>
                                      </p:to>
                                    </p:set>
                                    <p:anim calcmode="lin" valueType="num">
                                      <p:cBhvr>
                                        <p:cTn id="327" dur="3000" fill="hold"/>
                                        <p:tgtEl>
                                          <p:spTgt spid="6"/>
                                        </p:tgtEl>
                                        <p:attrNameLst>
                                          <p:attrName>ppt_x</p:attrName>
                                        </p:attrNameLst>
                                      </p:cBhvr>
                                      <p:tavLst>
                                        <p:tav tm="0">
                                          <p:val>
                                            <p:strVal val="#ppt_x+#ppt_w/2"/>
                                          </p:val>
                                        </p:tav>
                                        <p:tav tm="100000">
                                          <p:val>
                                            <p:strVal val="#ppt_x"/>
                                          </p:val>
                                        </p:tav>
                                      </p:tavLst>
                                    </p:anim>
                                    <p:anim calcmode="lin" valueType="num">
                                      <p:cBhvr>
                                        <p:cTn id="328" dur="3000" fill="hold"/>
                                        <p:tgtEl>
                                          <p:spTgt spid="6"/>
                                        </p:tgtEl>
                                        <p:attrNameLst>
                                          <p:attrName>ppt_y</p:attrName>
                                        </p:attrNameLst>
                                      </p:cBhvr>
                                      <p:tavLst>
                                        <p:tav tm="0">
                                          <p:val>
                                            <p:strVal val="#ppt_y"/>
                                          </p:val>
                                        </p:tav>
                                        <p:tav tm="100000">
                                          <p:val>
                                            <p:strVal val="#ppt_y"/>
                                          </p:val>
                                        </p:tav>
                                      </p:tavLst>
                                    </p:anim>
                                    <p:anim calcmode="lin" valueType="num">
                                      <p:cBhvr>
                                        <p:cTn id="329" dur="3000" fill="hold"/>
                                        <p:tgtEl>
                                          <p:spTgt spid="6"/>
                                        </p:tgtEl>
                                        <p:attrNameLst>
                                          <p:attrName>ppt_w</p:attrName>
                                        </p:attrNameLst>
                                      </p:cBhvr>
                                      <p:tavLst>
                                        <p:tav tm="0">
                                          <p:val>
                                            <p:fltVal val="0"/>
                                          </p:val>
                                        </p:tav>
                                        <p:tav tm="100000">
                                          <p:val>
                                            <p:strVal val="#ppt_w"/>
                                          </p:val>
                                        </p:tav>
                                      </p:tavLst>
                                    </p:anim>
                                    <p:anim calcmode="lin" valueType="num">
                                      <p:cBhvr>
                                        <p:cTn id="330" dur="3000" fill="hold"/>
                                        <p:tgtEl>
                                          <p:spTgt spid="6"/>
                                        </p:tgtEl>
                                        <p:attrNameLst>
                                          <p:attrName>ppt_h</p:attrName>
                                        </p:attrNameLst>
                                      </p:cBhvr>
                                      <p:tavLst>
                                        <p:tav tm="0">
                                          <p:val>
                                            <p:strVal val="#ppt_h"/>
                                          </p:val>
                                        </p:tav>
                                        <p:tav tm="100000">
                                          <p:val>
                                            <p:strVal val="#ppt_h"/>
                                          </p:val>
                                        </p:tav>
                                      </p:tavLst>
                                    </p:anim>
                                  </p:childTnLst>
                                </p:cTn>
                              </p:par>
                              <p:par>
                                <p:cTn id="331" presetID="2" presetClass="exit" presetSubtype="8" fill="hold" grpId="1" nodeType="withEffect">
                                  <p:stCondLst>
                                    <p:cond delay="0"/>
                                  </p:stCondLst>
                                  <p:childTnLst>
                                    <p:anim calcmode="lin" valueType="num">
                                      <p:cBhvr additive="base">
                                        <p:cTn id="332" dur="3000"/>
                                        <p:tgtEl>
                                          <p:spTgt spid="6"/>
                                        </p:tgtEl>
                                        <p:attrNameLst>
                                          <p:attrName>ppt_x</p:attrName>
                                        </p:attrNameLst>
                                      </p:cBhvr>
                                      <p:tavLst>
                                        <p:tav tm="0">
                                          <p:val>
                                            <p:strVal val="ppt_x"/>
                                          </p:val>
                                        </p:tav>
                                        <p:tav tm="100000">
                                          <p:val>
                                            <p:strVal val="0-ppt_w/2"/>
                                          </p:val>
                                        </p:tav>
                                      </p:tavLst>
                                    </p:anim>
                                    <p:anim calcmode="lin" valueType="num">
                                      <p:cBhvr additive="base">
                                        <p:cTn id="333" dur="3000"/>
                                        <p:tgtEl>
                                          <p:spTgt spid="6"/>
                                        </p:tgtEl>
                                        <p:attrNameLst>
                                          <p:attrName>ppt_y</p:attrName>
                                        </p:attrNameLst>
                                      </p:cBhvr>
                                      <p:tavLst>
                                        <p:tav tm="0">
                                          <p:val>
                                            <p:strVal val="ppt_y"/>
                                          </p:val>
                                        </p:tav>
                                        <p:tav tm="100000">
                                          <p:val>
                                            <p:strVal val="ppt_y"/>
                                          </p:val>
                                        </p:tav>
                                      </p:tavLst>
                                    </p:anim>
                                    <p:set>
                                      <p:cBhvr>
                                        <p:cTn id="334" dur="1" fill="hold">
                                          <p:stCondLst>
                                            <p:cond delay="2999"/>
                                          </p:stCondLst>
                                        </p:cTn>
                                        <p:tgtEl>
                                          <p:spTgt spid="6"/>
                                        </p:tgtEl>
                                        <p:attrNameLst>
                                          <p:attrName>style.visibility</p:attrName>
                                        </p:attrNameLst>
                                      </p:cBhvr>
                                      <p:to>
                                        <p:strVal val="hidden"/>
                                      </p:to>
                                    </p:set>
                                  </p:childTnLst>
                                </p:cTn>
                              </p:par>
                              <p:par>
                                <p:cTn id="335" presetID="17" presetClass="entr" presetSubtype="2" fill="hold" grpId="0" nodeType="withEffect">
                                  <p:stCondLst>
                                    <p:cond delay="0"/>
                                  </p:stCondLst>
                                  <p:childTnLst>
                                    <p:set>
                                      <p:cBhvr>
                                        <p:cTn id="336" dur="1" fill="hold">
                                          <p:stCondLst>
                                            <p:cond delay="0"/>
                                          </p:stCondLst>
                                        </p:cTn>
                                        <p:tgtEl>
                                          <p:spTgt spid="16"/>
                                        </p:tgtEl>
                                        <p:attrNameLst>
                                          <p:attrName>style.visibility</p:attrName>
                                        </p:attrNameLst>
                                      </p:cBhvr>
                                      <p:to>
                                        <p:strVal val="visible"/>
                                      </p:to>
                                    </p:set>
                                    <p:anim calcmode="lin" valueType="num">
                                      <p:cBhvr>
                                        <p:cTn id="337" dur="3000" fill="hold"/>
                                        <p:tgtEl>
                                          <p:spTgt spid="16"/>
                                        </p:tgtEl>
                                        <p:attrNameLst>
                                          <p:attrName>ppt_x</p:attrName>
                                        </p:attrNameLst>
                                      </p:cBhvr>
                                      <p:tavLst>
                                        <p:tav tm="0">
                                          <p:val>
                                            <p:strVal val="#ppt_x+#ppt_w/2"/>
                                          </p:val>
                                        </p:tav>
                                        <p:tav tm="100000">
                                          <p:val>
                                            <p:strVal val="#ppt_x"/>
                                          </p:val>
                                        </p:tav>
                                      </p:tavLst>
                                    </p:anim>
                                    <p:anim calcmode="lin" valueType="num">
                                      <p:cBhvr>
                                        <p:cTn id="338" dur="3000" fill="hold"/>
                                        <p:tgtEl>
                                          <p:spTgt spid="16"/>
                                        </p:tgtEl>
                                        <p:attrNameLst>
                                          <p:attrName>ppt_y</p:attrName>
                                        </p:attrNameLst>
                                      </p:cBhvr>
                                      <p:tavLst>
                                        <p:tav tm="0">
                                          <p:val>
                                            <p:strVal val="#ppt_y"/>
                                          </p:val>
                                        </p:tav>
                                        <p:tav tm="100000">
                                          <p:val>
                                            <p:strVal val="#ppt_y"/>
                                          </p:val>
                                        </p:tav>
                                      </p:tavLst>
                                    </p:anim>
                                    <p:anim calcmode="lin" valueType="num">
                                      <p:cBhvr>
                                        <p:cTn id="339" dur="3000" fill="hold"/>
                                        <p:tgtEl>
                                          <p:spTgt spid="16"/>
                                        </p:tgtEl>
                                        <p:attrNameLst>
                                          <p:attrName>ppt_w</p:attrName>
                                        </p:attrNameLst>
                                      </p:cBhvr>
                                      <p:tavLst>
                                        <p:tav tm="0">
                                          <p:val>
                                            <p:fltVal val="0"/>
                                          </p:val>
                                        </p:tav>
                                        <p:tav tm="100000">
                                          <p:val>
                                            <p:strVal val="#ppt_w"/>
                                          </p:val>
                                        </p:tav>
                                      </p:tavLst>
                                    </p:anim>
                                    <p:anim calcmode="lin" valueType="num">
                                      <p:cBhvr>
                                        <p:cTn id="340" dur="3000" fill="hold"/>
                                        <p:tgtEl>
                                          <p:spTgt spid="16"/>
                                        </p:tgtEl>
                                        <p:attrNameLst>
                                          <p:attrName>ppt_h</p:attrName>
                                        </p:attrNameLst>
                                      </p:cBhvr>
                                      <p:tavLst>
                                        <p:tav tm="0">
                                          <p:val>
                                            <p:strVal val="#ppt_h"/>
                                          </p:val>
                                        </p:tav>
                                        <p:tav tm="100000">
                                          <p:val>
                                            <p:strVal val="#ppt_h"/>
                                          </p:val>
                                        </p:tav>
                                      </p:tavLst>
                                    </p:anim>
                                  </p:childTnLst>
                                </p:cTn>
                              </p:par>
                              <p:par>
                                <p:cTn id="341" presetID="2" presetClass="exit" presetSubtype="8" fill="hold" grpId="1" nodeType="withEffect">
                                  <p:stCondLst>
                                    <p:cond delay="0"/>
                                  </p:stCondLst>
                                  <p:childTnLst>
                                    <p:anim calcmode="lin" valueType="num">
                                      <p:cBhvr additive="base">
                                        <p:cTn id="342" dur="3000"/>
                                        <p:tgtEl>
                                          <p:spTgt spid="16"/>
                                        </p:tgtEl>
                                        <p:attrNameLst>
                                          <p:attrName>ppt_x</p:attrName>
                                        </p:attrNameLst>
                                      </p:cBhvr>
                                      <p:tavLst>
                                        <p:tav tm="0">
                                          <p:val>
                                            <p:strVal val="ppt_x"/>
                                          </p:val>
                                        </p:tav>
                                        <p:tav tm="100000">
                                          <p:val>
                                            <p:strVal val="0-ppt_w/2"/>
                                          </p:val>
                                        </p:tav>
                                      </p:tavLst>
                                    </p:anim>
                                    <p:anim calcmode="lin" valueType="num">
                                      <p:cBhvr additive="base">
                                        <p:cTn id="343" dur="3000"/>
                                        <p:tgtEl>
                                          <p:spTgt spid="16"/>
                                        </p:tgtEl>
                                        <p:attrNameLst>
                                          <p:attrName>ppt_y</p:attrName>
                                        </p:attrNameLst>
                                      </p:cBhvr>
                                      <p:tavLst>
                                        <p:tav tm="0">
                                          <p:val>
                                            <p:strVal val="ppt_y"/>
                                          </p:val>
                                        </p:tav>
                                        <p:tav tm="100000">
                                          <p:val>
                                            <p:strVal val="ppt_y"/>
                                          </p:val>
                                        </p:tav>
                                      </p:tavLst>
                                    </p:anim>
                                    <p:set>
                                      <p:cBhvr>
                                        <p:cTn id="344" dur="1" fill="hold">
                                          <p:stCondLst>
                                            <p:cond delay="2999"/>
                                          </p:stCondLst>
                                        </p:cTn>
                                        <p:tgtEl>
                                          <p:spTgt spid="16"/>
                                        </p:tgtEl>
                                        <p:attrNameLst>
                                          <p:attrName>style.visibility</p:attrName>
                                        </p:attrNameLst>
                                      </p:cBhvr>
                                      <p:to>
                                        <p:strVal val="hidden"/>
                                      </p:to>
                                    </p:set>
                                  </p:childTnLst>
                                </p:cTn>
                              </p:par>
                              <p:par>
                                <p:cTn id="345" presetID="17" presetClass="entr" presetSubtype="2" fill="hold" grpId="0" nodeType="withEffect">
                                  <p:stCondLst>
                                    <p:cond delay="0"/>
                                  </p:stCondLst>
                                  <p:childTnLst>
                                    <p:set>
                                      <p:cBhvr>
                                        <p:cTn id="346" dur="1" fill="hold">
                                          <p:stCondLst>
                                            <p:cond delay="0"/>
                                          </p:stCondLst>
                                        </p:cTn>
                                        <p:tgtEl>
                                          <p:spTgt spid="17"/>
                                        </p:tgtEl>
                                        <p:attrNameLst>
                                          <p:attrName>style.visibility</p:attrName>
                                        </p:attrNameLst>
                                      </p:cBhvr>
                                      <p:to>
                                        <p:strVal val="visible"/>
                                      </p:to>
                                    </p:set>
                                    <p:anim calcmode="lin" valueType="num">
                                      <p:cBhvr>
                                        <p:cTn id="347" dur="3000" fill="hold"/>
                                        <p:tgtEl>
                                          <p:spTgt spid="17"/>
                                        </p:tgtEl>
                                        <p:attrNameLst>
                                          <p:attrName>ppt_x</p:attrName>
                                        </p:attrNameLst>
                                      </p:cBhvr>
                                      <p:tavLst>
                                        <p:tav tm="0">
                                          <p:val>
                                            <p:strVal val="#ppt_x+#ppt_w/2"/>
                                          </p:val>
                                        </p:tav>
                                        <p:tav tm="100000">
                                          <p:val>
                                            <p:strVal val="#ppt_x"/>
                                          </p:val>
                                        </p:tav>
                                      </p:tavLst>
                                    </p:anim>
                                    <p:anim calcmode="lin" valueType="num">
                                      <p:cBhvr>
                                        <p:cTn id="348" dur="3000" fill="hold"/>
                                        <p:tgtEl>
                                          <p:spTgt spid="17"/>
                                        </p:tgtEl>
                                        <p:attrNameLst>
                                          <p:attrName>ppt_y</p:attrName>
                                        </p:attrNameLst>
                                      </p:cBhvr>
                                      <p:tavLst>
                                        <p:tav tm="0">
                                          <p:val>
                                            <p:strVal val="#ppt_y"/>
                                          </p:val>
                                        </p:tav>
                                        <p:tav tm="100000">
                                          <p:val>
                                            <p:strVal val="#ppt_y"/>
                                          </p:val>
                                        </p:tav>
                                      </p:tavLst>
                                    </p:anim>
                                    <p:anim calcmode="lin" valueType="num">
                                      <p:cBhvr>
                                        <p:cTn id="349" dur="3000" fill="hold"/>
                                        <p:tgtEl>
                                          <p:spTgt spid="17"/>
                                        </p:tgtEl>
                                        <p:attrNameLst>
                                          <p:attrName>ppt_w</p:attrName>
                                        </p:attrNameLst>
                                      </p:cBhvr>
                                      <p:tavLst>
                                        <p:tav tm="0">
                                          <p:val>
                                            <p:fltVal val="0"/>
                                          </p:val>
                                        </p:tav>
                                        <p:tav tm="100000">
                                          <p:val>
                                            <p:strVal val="#ppt_w"/>
                                          </p:val>
                                        </p:tav>
                                      </p:tavLst>
                                    </p:anim>
                                    <p:anim calcmode="lin" valueType="num">
                                      <p:cBhvr>
                                        <p:cTn id="350" dur="3000" fill="hold"/>
                                        <p:tgtEl>
                                          <p:spTgt spid="17"/>
                                        </p:tgtEl>
                                        <p:attrNameLst>
                                          <p:attrName>ppt_h</p:attrName>
                                        </p:attrNameLst>
                                      </p:cBhvr>
                                      <p:tavLst>
                                        <p:tav tm="0">
                                          <p:val>
                                            <p:strVal val="#ppt_h"/>
                                          </p:val>
                                        </p:tav>
                                        <p:tav tm="100000">
                                          <p:val>
                                            <p:strVal val="#ppt_h"/>
                                          </p:val>
                                        </p:tav>
                                      </p:tavLst>
                                    </p:anim>
                                  </p:childTnLst>
                                </p:cTn>
                              </p:par>
                              <p:par>
                                <p:cTn id="351" presetID="2" presetClass="exit" presetSubtype="8" fill="hold" grpId="1" nodeType="withEffect">
                                  <p:stCondLst>
                                    <p:cond delay="0"/>
                                  </p:stCondLst>
                                  <p:childTnLst>
                                    <p:anim calcmode="lin" valueType="num">
                                      <p:cBhvr additive="base">
                                        <p:cTn id="352" dur="3000"/>
                                        <p:tgtEl>
                                          <p:spTgt spid="17"/>
                                        </p:tgtEl>
                                        <p:attrNameLst>
                                          <p:attrName>ppt_x</p:attrName>
                                        </p:attrNameLst>
                                      </p:cBhvr>
                                      <p:tavLst>
                                        <p:tav tm="0">
                                          <p:val>
                                            <p:strVal val="ppt_x"/>
                                          </p:val>
                                        </p:tav>
                                        <p:tav tm="100000">
                                          <p:val>
                                            <p:strVal val="0-ppt_w/2"/>
                                          </p:val>
                                        </p:tav>
                                      </p:tavLst>
                                    </p:anim>
                                    <p:anim calcmode="lin" valueType="num">
                                      <p:cBhvr additive="base">
                                        <p:cTn id="353" dur="3000"/>
                                        <p:tgtEl>
                                          <p:spTgt spid="17"/>
                                        </p:tgtEl>
                                        <p:attrNameLst>
                                          <p:attrName>ppt_y</p:attrName>
                                        </p:attrNameLst>
                                      </p:cBhvr>
                                      <p:tavLst>
                                        <p:tav tm="0">
                                          <p:val>
                                            <p:strVal val="ppt_y"/>
                                          </p:val>
                                        </p:tav>
                                        <p:tav tm="100000">
                                          <p:val>
                                            <p:strVal val="ppt_y"/>
                                          </p:val>
                                        </p:tav>
                                      </p:tavLst>
                                    </p:anim>
                                    <p:set>
                                      <p:cBhvr>
                                        <p:cTn id="354" dur="1" fill="hold">
                                          <p:stCondLst>
                                            <p:cond delay="2999"/>
                                          </p:stCondLst>
                                        </p:cTn>
                                        <p:tgtEl>
                                          <p:spTgt spid="17"/>
                                        </p:tgtEl>
                                        <p:attrNameLst>
                                          <p:attrName>style.visibility</p:attrName>
                                        </p:attrNameLst>
                                      </p:cBhvr>
                                      <p:to>
                                        <p:strVal val="hidden"/>
                                      </p:to>
                                    </p:set>
                                  </p:childTnLst>
                                </p:cTn>
                              </p:par>
                              <p:par>
                                <p:cTn id="355" presetID="17" presetClass="entr" presetSubtype="2" fill="hold" grpId="0" nodeType="withEffect">
                                  <p:stCondLst>
                                    <p:cond delay="0"/>
                                  </p:stCondLst>
                                  <p:childTnLst>
                                    <p:set>
                                      <p:cBhvr>
                                        <p:cTn id="356" dur="1" fill="hold">
                                          <p:stCondLst>
                                            <p:cond delay="0"/>
                                          </p:stCondLst>
                                        </p:cTn>
                                        <p:tgtEl>
                                          <p:spTgt spid="14"/>
                                        </p:tgtEl>
                                        <p:attrNameLst>
                                          <p:attrName>style.visibility</p:attrName>
                                        </p:attrNameLst>
                                      </p:cBhvr>
                                      <p:to>
                                        <p:strVal val="visible"/>
                                      </p:to>
                                    </p:set>
                                    <p:anim calcmode="lin" valueType="num">
                                      <p:cBhvr>
                                        <p:cTn id="357" dur="3000" fill="hold"/>
                                        <p:tgtEl>
                                          <p:spTgt spid="14"/>
                                        </p:tgtEl>
                                        <p:attrNameLst>
                                          <p:attrName>ppt_x</p:attrName>
                                        </p:attrNameLst>
                                      </p:cBhvr>
                                      <p:tavLst>
                                        <p:tav tm="0">
                                          <p:val>
                                            <p:strVal val="#ppt_x+#ppt_w/2"/>
                                          </p:val>
                                        </p:tav>
                                        <p:tav tm="100000">
                                          <p:val>
                                            <p:strVal val="#ppt_x"/>
                                          </p:val>
                                        </p:tav>
                                      </p:tavLst>
                                    </p:anim>
                                    <p:anim calcmode="lin" valueType="num">
                                      <p:cBhvr>
                                        <p:cTn id="358" dur="3000" fill="hold"/>
                                        <p:tgtEl>
                                          <p:spTgt spid="14"/>
                                        </p:tgtEl>
                                        <p:attrNameLst>
                                          <p:attrName>ppt_y</p:attrName>
                                        </p:attrNameLst>
                                      </p:cBhvr>
                                      <p:tavLst>
                                        <p:tav tm="0">
                                          <p:val>
                                            <p:strVal val="#ppt_y"/>
                                          </p:val>
                                        </p:tav>
                                        <p:tav tm="100000">
                                          <p:val>
                                            <p:strVal val="#ppt_y"/>
                                          </p:val>
                                        </p:tav>
                                      </p:tavLst>
                                    </p:anim>
                                    <p:anim calcmode="lin" valueType="num">
                                      <p:cBhvr>
                                        <p:cTn id="359" dur="3000" fill="hold"/>
                                        <p:tgtEl>
                                          <p:spTgt spid="14"/>
                                        </p:tgtEl>
                                        <p:attrNameLst>
                                          <p:attrName>ppt_w</p:attrName>
                                        </p:attrNameLst>
                                      </p:cBhvr>
                                      <p:tavLst>
                                        <p:tav tm="0">
                                          <p:val>
                                            <p:fltVal val="0"/>
                                          </p:val>
                                        </p:tav>
                                        <p:tav tm="100000">
                                          <p:val>
                                            <p:strVal val="#ppt_w"/>
                                          </p:val>
                                        </p:tav>
                                      </p:tavLst>
                                    </p:anim>
                                    <p:anim calcmode="lin" valueType="num">
                                      <p:cBhvr>
                                        <p:cTn id="360" dur="3000" fill="hold"/>
                                        <p:tgtEl>
                                          <p:spTgt spid="14"/>
                                        </p:tgtEl>
                                        <p:attrNameLst>
                                          <p:attrName>ppt_h</p:attrName>
                                        </p:attrNameLst>
                                      </p:cBhvr>
                                      <p:tavLst>
                                        <p:tav tm="0">
                                          <p:val>
                                            <p:strVal val="#ppt_h"/>
                                          </p:val>
                                        </p:tav>
                                        <p:tav tm="100000">
                                          <p:val>
                                            <p:strVal val="#ppt_h"/>
                                          </p:val>
                                        </p:tav>
                                      </p:tavLst>
                                    </p:anim>
                                  </p:childTnLst>
                                </p:cTn>
                              </p:par>
                              <p:par>
                                <p:cTn id="361" presetID="2" presetClass="exit" presetSubtype="8" fill="hold" grpId="1" nodeType="withEffect">
                                  <p:stCondLst>
                                    <p:cond delay="0"/>
                                  </p:stCondLst>
                                  <p:childTnLst>
                                    <p:anim calcmode="lin" valueType="num">
                                      <p:cBhvr additive="base">
                                        <p:cTn id="362" dur="3000"/>
                                        <p:tgtEl>
                                          <p:spTgt spid="14"/>
                                        </p:tgtEl>
                                        <p:attrNameLst>
                                          <p:attrName>ppt_x</p:attrName>
                                        </p:attrNameLst>
                                      </p:cBhvr>
                                      <p:tavLst>
                                        <p:tav tm="0">
                                          <p:val>
                                            <p:strVal val="ppt_x"/>
                                          </p:val>
                                        </p:tav>
                                        <p:tav tm="100000">
                                          <p:val>
                                            <p:strVal val="0-ppt_w/2"/>
                                          </p:val>
                                        </p:tav>
                                      </p:tavLst>
                                    </p:anim>
                                    <p:anim calcmode="lin" valueType="num">
                                      <p:cBhvr additive="base">
                                        <p:cTn id="363" dur="3000"/>
                                        <p:tgtEl>
                                          <p:spTgt spid="14"/>
                                        </p:tgtEl>
                                        <p:attrNameLst>
                                          <p:attrName>ppt_y</p:attrName>
                                        </p:attrNameLst>
                                      </p:cBhvr>
                                      <p:tavLst>
                                        <p:tav tm="0">
                                          <p:val>
                                            <p:strVal val="ppt_y"/>
                                          </p:val>
                                        </p:tav>
                                        <p:tav tm="100000">
                                          <p:val>
                                            <p:strVal val="ppt_y"/>
                                          </p:val>
                                        </p:tav>
                                      </p:tavLst>
                                    </p:anim>
                                    <p:set>
                                      <p:cBhvr>
                                        <p:cTn id="364" dur="1" fill="hold">
                                          <p:stCondLst>
                                            <p:cond delay="2999"/>
                                          </p:stCondLst>
                                        </p:cTn>
                                        <p:tgtEl>
                                          <p:spTgt spid="14"/>
                                        </p:tgtEl>
                                        <p:attrNameLst>
                                          <p:attrName>style.visibility</p:attrName>
                                        </p:attrNameLst>
                                      </p:cBhvr>
                                      <p:to>
                                        <p:strVal val="hidden"/>
                                      </p:to>
                                    </p:set>
                                  </p:childTnLst>
                                </p:cTn>
                              </p:par>
                              <p:par>
                                <p:cTn id="365" presetID="17" presetClass="entr" presetSubtype="2" fill="hold" grpId="0" nodeType="withEffect">
                                  <p:stCondLst>
                                    <p:cond delay="0"/>
                                  </p:stCondLst>
                                  <p:childTnLst>
                                    <p:set>
                                      <p:cBhvr>
                                        <p:cTn id="366" dur="1" fill="hold">
                                          <p:stCondLst>
                                            <p:cond delay="0"/>
                                          </p:stCondLst>
                                        </p:cTn>
                                        <p:tgtEl>
                                          <p:spTgt spid="18"/>
                                        </p:tgtEl>
                                        <p:attrNameLst>
                                          <p:attrName>style.visibility</p:attrName>
                                        </p:attrNameLst>
                                      </p:cBhvr>
                                      <p:to>
                                        <p:strVal val="visible"/>
                                      </p:to>
                                    </p:set>
                                    <p:anim calcmode="lin" valueType="num">
                                      <p:cBhvr>
                                        <p:cTn id="367" dur="3000" fill="hold"/>
                                        <p:tgtEl>
                                          <p:spTgt spid="18"/>
                                        </p:tgtEl>
                                        <p:attrNameLst>
                                          <p:attrName>ppt_x</p:attrName>
                                        </p:attrNameLst>
                                      </p:cBhvr>
                                      <p:tavLst>
                                        <p:tav tm="0">
                                          <p:val>
                                            <p:strVal val="#ppt_x+#ppt_w/2"/>
                                          </p:val>
                                        </p:tav>
                                        <p:tav tm="100000">
                                          <p:val>
                                            <p:strVal val="#ppt_x"/>
                                          </p:val>
                                        </p:tav>
                                      </p:tavLst>
                                    </p:anim>
                                    <p:anim calcmode="lin" valueType="num">
                                      <p:cBhvr>
                                        <p:cTn id="368" dur="3000" fill="hold"/>
                                        <p:tgtEl>
                                          <p:spTgt spid="18"/>
                                        </p:tgtEl>
                                        <p:attrNameLst>
                                          <p:attrName>ppt_y</p:attrName>
                                        </p:attrNameLst>
                                      </p:cBhvr>
                                      <p:tavLst>
                                        <p:tav tm="0">
                                          <p:val>
                                            <p:strVal val="#ppt_y"/>
                                          </p:val>
                                        </p:tav>
                                        <p:tav tm="100000">
                                          <p:val>
                                            <p:strVal val="#ppt_y"/>
                                          </p:val>
                                        </p:tav>
                                      </p:tavLst>
                                    </p:anim>
                                    <p:anim calcmode="lin" valueType="num">
                                      <p:cBhvr>
                                        <p:cTn id="369" dur="3000" fill="hold"/>
                                        <p:tgtEl>
                                          <p:spTgt spid="18"/>
                                        </p:tgtEl>
                                        <p:attrNameLst>
                                          <p:attrName>ppt_w</p:attrName>
                                        </p:attrNameLst>
                                      </p:cBhvr>
                                      <p:tavLst>
                                        <p:tav tm="0">
                                          <p:val>
                                            <p:fltVal val="0"/>
                                          </p:val>
                                        </p:tav>
                                        <p:tav tm="100000">
                                          <p:val>
                                            <p:strVal val="#ppt_w"/>
                                          </p:val>
                                        </p:tav>
                                      </p:tavLst>
                                    </p:anim>
                                    <p:anim calcmode="lin" valueType="num">
                                      <p:cBhvr>
                                        <p:cTn id="370" dur="3000" fill="hold"/>
                                        <p:tgtEl>
                                          <p:spTgt spid="18"/>
                                        </p:tgtEl>
                                        <p:attrNameLst>
                                          <p:attrName>ppt_h</p:attrName>
                                        </p:attrNameLst>
                                      </p:cBhvr>
                                      <p:tavLst>
                                        <p:tav tm="0">
                                          <p:val>
                                            <p:strVal val="#ppt_h"/>
                                          </p:val>
                                        </p:tav>
                                        <p:tav tm="100000">
                                          <p:val>
                                            <p:strVal val="#ppt_h"/>
                                          </p:val>
                                        </p:tav>
                                      </p:tavLst>
                                    </p:anim>
                                  </p:childTnLst>
                                </p:cTn>
                              </p:par>
                              <p:par>
                                <p:cTn id="371" presetID="2" presetClass="exit" presetSubtype="8" fill="hold" grpId="1" nodeType="withEffect">
                                  <p:stCondLst>
                                    <p:cond delay="0"/>
                                  </p:stCondLst>
                                  <p:childTnLst>
                                    <p:anim calcmode="lin" valueType="num">
                                      <p:cBhvr additive="base">
                                        <p:cTn id="372" dur="3000"/>
                                        <p:tgtEl>
                                          <p:spTgt spid="18"/>
                                        </p:tgtEl>
                                        <p:attrNameLst>
                                          <p:attrName>ppt_x</p:attrName>
                                        </p:attrNameLst>
                                      </p:cBhvr>
                                      <p:tavLst>
                                        <p:tav tm="0">
                                          <p:val>
                                            <p:strVal val="ppt_x"/>
                                          </p:val>
                                        </p:tav>
                                        <p:tav tm="100000">
                                          <p:val>
                                            <p:strVal val="0-ppt_w/2"/>
                                          </p:val>
                                        </p:tav>
                                      </p:tavLst>
                                    </p:anim>
                                    <p:anim calcmode="lin" valueType="num">
                                      <p:cBhvr additive="base">
                                        <p:cTn id="373" dur="3000"/>
                                        <p:tgtEl>
                                          <p:spTgt spid="18"/>
                                        </p:tgtEl>
                                        <p:attrNameLst>
                                          <p:attrName>ppt_y</p:attrName>
                                        </p:attrNameLst>
                                      </p:cBhvr>
                                      <p:tavLst>
                                        <p:tav tm="0">
                                          <p:val>
                                            <p:strVal val="ppt_y"/>
                                          </p:val>
                                        </p:tav>
                                        <p:tav tm="100000">
                                          <p:val>
                                            <p:strVal val="ppt_y"/>
                                          </p:val>
                                        </p:tav>
                                      </p:tavLst>
                                    </p:anim>
                                    <p:set>
                                      <p:cBhvr>
                                        <p:cTn id="374" dur="1" fill="hold">
                                          <p:stCondLst>
                                            <p:cond delay="2999"/>
                                          </p:stCondLst>
                                        </p:cTn>
                                        <p:tgtEl>
                                          <p:spTgt spid="18"/>
                                        </p:tgtEl>
                                        <p:attrNameLst>
                                          <p:attrName>style.visibility</p:attrName>
                                        </p:attrNameLst>
                                      </p:cBhvr>
                                      <p:to>
                                        <p:strVal val="hidden"/>
                                      </p:to>
                                    </p:set>
                                  </p:childTnLst>
                                </p:cTn>
                              </p:par>
                              <p:par>
                                <p:cTn id="375" presetID="17" presetClass="entr" presetSubtype="2" fill="hold" grpId="0" nodeType="withEffect">
                                  <p:stCondLst>
                                    <p:cond delay="0"/>
                                  </p:stCondLst>
                                  <p:childTnLst>
                                    <p:set>
                                      <p:cBhvr>
                                        <p:cTn id="376" dur="1" fill="hold">
                                          <p:stCondLst>
                                            <p:cond delay="0"/>
                                          </p:stCondLst>
                                        </p:cTn>
                                        <p:tgtEl>
                                          <p:spTgt spid="19"/>
                                        </p:tgtEl>
                                        <p:attrNameLst>
                                          <p:attrName>style.visibility</p:attrName>
                                        </p:attrNameLst>
                                      </p:cBhvr>
                                      <p:to>
                                        <p:strVal val="visible"/>
                                      </p:to>
                                    </p:set>
                                    <p:anim calcmode="lin" valueType="num">
                                      <p:cBhvr>
                                        <p:cTn id="377" dur="3000" fill="hold"/>
                                        <p:tgtEl>
                                          <p:spTgt spid="19"/>
                                        </p:tgtEl>
                                        <p:attrNameLst>
                                          <p:attrName>ppt_x</p:attrName>
                                        </p:attrNameLst>
                                      </p:cBhvr>
                                      <p:tavLst>
                                        <p:tav tm="0">
                                          <p:val>
                                            <p:strVal val="#ppt_x+#ppt_w/2"/>
                                          </p:val>
                                        </p:tav>
                                        <p:tav tm="100000">
                                          <p:val>
                                            <p:strVal val="#ppt_x"/>
                                          </p:val>
                                        </p:tav>
                                      </p:tavLst>
                                    </p:anim>
                                    <p:anim calcmode="lin" valueType="num">
                                      <p:cBhvr>
                                        <p:cTn id="378" dur="3000" fill="hold"/>
                                        <p:tgtEl>
                                          <p:spTgt spid="19"/>
                                        </p:tgtEl>
                                        <p:attrNameLst>
                                          <p:attrName>ppt_y</p:attrName>
                                        </p:attrNameLst>
                                      </p:cBhvr>
                                      <p:tavLst>
                                        <p:tav tm="0">
                                          <p:val>
                                            <p:strVal val="#ppt_y"/>
                                          </p:val>
                                        </p:tav>
                                        <p:tav tm="100000">
                                          <p:val>
                                            <p:strVal val="#ppt_y"/>
                                          </p:val>
                                        </p:tav>
                                      </p:tavLst>
                                    </p:anim>
                                    <p:anim calcmode="lin" valueType="num">
                                      <p:cBhvr>
                                        <p:cTn id="379" dur="3000" fill="hold"/>
                                        <p:tgtEl>
                                          <p:spTgt spid="19"/>
                                        </p:tgtEl>
                                        <p:attrNameLst>
                                          <p:attrName>ppt_w</p:attrName>
                                        </p:attrNameLst>
                                      </p:cBhvr>
                                      <p:tavLst>
                                        <p:tav tm="0">
                                          <p:val>
                                            <p:fltVal val="0"/>
                                          </p:val>
                                        </p:tav>
                                        <p:tav tm="100000">
                                          <p:val>
                                            <p:strVal val="#ppt_w"/>
                                          </p:val>
                                        </p:tav>
                                      </p:tavLst>
                                    </p:anim>
                                    <p:anim calcmode="lin" valueType="num">
                                      <p:cBhvr>
                                        <p:cTn id="380" dur="3000" fill="hold"/>
                                        <p:tgtEl>
                                          <p:spTgt spid="19"/>
                                        </p:tgtEl>
                                        <p:attrNameLst>
                                          <p:attrName>ppt_h</p:attrName>
                                        </p:attrNameLst>
                                      </p:cBhvr>
                                      <p:tavLst>
                                        <p:tav tm="0">
                                          <p:val>
                                            <p:strVal val="#ppt_h"/>
                                          </p:val>
                                        </p:tav>
                                        <p:tav tm="100000">
                                          <p:val>
                                            <p:strVal val="#ppt_h"/>
                                          </p:val>
                                        </p:tav>
                                      </p:tavLst>
                                    </p:anim>
                                  </p:childTnLst>
                                </p:cTn>
                              </p:par>
                              <p:par>
                                <p:cTn id="381" presetID="2" presetClass="exit" presetSubtype="8" fill="hold" grpId="1" nodeType="withEffect">
                                  <p:stCondLst>
                                    <p:cond delay="0"/>
                                  </p:stCondLst>
                                  <p:childTnLst>
                                    <p:anim calcmode="lin" valueType="num">
                                      <p:cBhvr additive="base">
                                        <p:cTn id="382" dur="3000"/>
                                        <p:tgtEl>
                                          <p:spTgt spid="19"/>
                                        </p:tgtEl>
                                        <p:attrNameLst>
                                          <p:attrName>ppt_x</p:attrName>
                                        </p:attrNameLst>
                                      </p:cBhvr>
                                      <p:tavLst>
                                        <p:tav tm="0">
                                          <p:val>
                                            <p:strVal val="ppt_x"/>
                                          </p:val>
                                        </p:tav>
                                        <p:tav tm="100000">
                                          <p:val>
                                            <p:strVal val="0-ppt_w/2"/>
                                          </p:val>
                                        </p:tav>
                                      </p:tavLst>
                                    </p:anim>
                                    <p:anim calcmode="lin" valueType="num">
                                      <p:cBhvr additive="base">
                                        <p:cTn id="383" dur="3000"/>
                                        <p:tgtEl>
                                          <p:spTgt spid="19"/>
                                        </p:tgtEl>
                                        <p:attrNameLst>
                                          <p:attrName>ppt_y</p:attrName>
                                        </p:attrNameLst>
                                      </p:cBhvr>
                                      <p:tavLst>
                                        <p:tav tm="0">
                                          <p:val>
                                            <p:strVal val="ppt_y"/>
                                          </p:val>
                                        </p:tav>
                                        <p:tav tm="100000">
                                          <p:val>
                                            <p:strVal val="ppt_y"/>
                                          </p:val>
                                        </p:tav>
                                      </p:tavLst>
                                    </p:anim>
                                    <p:set>
                                      <p:cBhvr>
                                        <p:cTn id="384" dur="1" fill="hold">
                                          <p:stCondLst>
                                            <p:cond delay="2999"/>
                                          </p:stCondLst>
                                        </p:cTn>
                                        <p:tgtEl>
                                          <p:spTgt spid="19"/>
                                        </p:tgtEl>
                                        <p:attrNameLst>
                                          <p:attrName>style.visibility</p:attrName>
                                        </p:attrNameLst>
                                      </p:cBhvr>
                                      <p:to>
                                        <p:strVal val="hidden"/>
                                      </p:to>
                                    </p:set>
                                  </p:childTnLst>
                                </p:cTn>
                              </p:par>
                              <p:par>
                                <p:cTn id="385" presetID="17" presetClass="entr" presetSubtype="2" fill="hold" grpId="0" nodeType="withEffect">
                                  <p:stCondLst>
                                    <p:cond delay="0"/>
                                  </p:stCondLst>
                                  <p:childTnLst>
                                    <p:set>
                                      <p:cBhvr>
                                        <p:cTn id="386" dur="1" fill="hold">
                                          <p:stCondLst>
                                            <p:cond delay="0"/>
                                          </p:stCondLst>
                                        </p:cTn>
                                        <p:tgtEl>
                                          <p:spTgt spid="15"/>
                                        </p:tgtEl>
                                        <p:attrNameLst>
                                          <p:attrName>style.visibility</p:attrName>
                                        </p:attrNameLst>
                                      </p:cBhvr>
                                      <p:to>
                                        <p:strVal val="visible"/>
                                      </p:to>
                                    </p:set>
                                    <p:anim calcmode="lin" valueType="num">
                                      <p:cBhvr>
                                        <p:cTn id="387" dur="3000" fill="hold"/>
                                        <p:tgtEl>
                                          <p:spTgt spid="15"/>
                                        </p:tgtEl>
                                        <p:attrNameLst>
                                          <p:attrName>ppt_x</p:attrName>
                                        </p:attrNameLst>
                                      </p:cBhvr>
                                      <p:tavLst>
                                        <p:tav tm="0">
                                          <p:val>
                                            <p:strVal val="#ppt_x+#ppt_w/2"/>
                                          </p:val>
                                        </p:tav>
                                        <p:tav tm="100000">
                                          <p:val>
                                            <p:strVal val="#ppt_x"/>
                                          </p:val>
                                        </p:tav>
                                      </p:tavLst>
                                    </p:anim>
                                    <p:anim calcmode="lin" valueType="num">
                                      <p:cBhvr>
                                        <p:cTn id="388" dur="3000" fill="hold"/>
                                        <p:tgtEl>
                                          <p:spTgt spid="15"/>
                                        </p:tgtEl>
                                        <p:attrNameLst>
                                          <p:attrName>ppt_y</p:attrName>
                                        </p:attrNameLst>
                                      </p:cBhvr>
                                      <p:tavLst>
                                        <p:tav tm="0">
                                          <p:val>
                                            <p:strVal val="#ppt_y"/>
                                          </p:val>
                                        </p:tav>
                                        <p:tav tm="100000">
                                          <p:val>
                                            <p:strVal val="#ppt_y"/>
                                          </p:val>
                                        </p:tav>
                                      </p:tavLst>
                                    </p:anim>
                                    <p:anim calcmode="lin" valueType="num">
                                      <p:cBhvr>
                                        <p:cTn id="389" dur="3000" fill="hold"/>
                                        <p:tgtEl>
                                          <p:spTgt spid="15"/>
                                        </p:tgtEl>
                                        <p:attrNameLst>
                                          <p:attrName>ppt_w</p:attrName>
                                        </p:attrNameLst>
                                      </p:cBhvr>
                                      <p:tavLst>
                                        <p:tav tm="0">
                                          <p:val>
                                            <p:fltVal val="0"/>
                                          </p:val>
                                        </p:tav>
                                        <p:tav tm="100000">
                                          <p:val>
                                            <p:strVal val="#ppt_w"/>
                                          </p:val>
                                        </p:tav>
                                      </p:tavLst>
                                    </p:anim>
                                    <p:anim calcmode="lin" valueType="num">
                                      <p:cBhvr>
                                        <p:cTn id="390" dur="3000" fill="hold"/>
                                        <p:tgtEl>
                                          <p:spTgt spid="15"/>
                                        </p:tgtEl>
                                        <p:attrNameLst>
                                          <p:attrName>ppt_h</p:attrName>
                                        </p:attrNameLst>
                                      </p:cBhvr>
                                      <p:tavLst>
                                        <p:tav tm="0">
                                          <p:val>
                                            <p:strVal val="#ppt_h"/>
                                          </p:val>
                                        </p:tav>
                                        <p:tav tm="100000">
                                          <p:val>
                                            <p:strVal val="#ppt_h"/>
                                          </p:val>
                                        </p:tav>
                                      </p:tavLst>
                                    </p:anim>
                                  </p:childTnLst>
                                </p:cTn>
                              </p:par>
                              <p:par>
                                <p:cTn id="391" presetID="2" presetClass="exit" presetSubtype="8" fill="hold" grpId="1" nodeType="withEffect">
                                  <p:stCondLst>
                                    <p:cond delay="0"/>
                                  </p:stCondLst>
                                  <p:childTnLst>
                                    <p:anim calcmode="lin" valueType="num">
                                      <p:cBhvr additive="base">
                                        <p:cTn id="392" dur="3000"/>
                                        <p:tgtEl>
                                          <p:spTgt spid="15"/>
                                        </p:tgtEl>
                                        <p:attrNameLst>
                                          <p:attrName>ppt_x</p:attrName>
                                        </p:attrNameLst>
                                      </p:cBhvr>
                                      <p:tavLst>
                                        <p:tav tm="0">
                                          <p:val>
                                            <p:strVal val="ppt_x"/>
                                          </p:val>
                                        </p:tav>
                                        <p:tav tm="100000">
                                          <p:val>
                                            <p:strVal val="0-ppt_w/2"/>
                                          </p:val>
                                        </p:tav>
                                      </p:tavLst>
                                    </p:anim>
                                    <p:anim calcmode="lin" valueType="num">
                                      <p:cBhvr additive="base">
                                        <p:cTn id="393" dur="3000"/>
                                        <p:tgtEl>
                                          <p:spTgt spid="15"/>
                                        </p:tgtEl>
                                        <p:attrNameLst>
                                          <p:attrName>ppt_y</p:attrName>
                                        </p:attrNameLst>
                                      </p:cBhvr>
                                      <p:tavLst>
                                        <p:tav tm="0">
                                          <p:val>
                                            <p:strVal val="ppt_y"/>
                                          </p:val>
                                        </p:tav>
                                        <p:tav tm="100000">
                                          <p:val>
                                            <p:strVal val="ppt_y"/>
                                          </p:val>
                                        </p:tav>
                                      </p:tavLst>
                                    </p:anim>
                                    <p:set>
                                      <p:cBhvr>
                                        <p:cTn id="394" dur="1" fill="hold">
                                          <p:stCondLst>
                                            <p:cond delay="2999"/>
                                          </p:stCondLst>
                                        </p:cTn>
                                        <p:tgtEl>
                                          <p:spTgt spid="15"/>
                                        </p:tgtEl>
                                        <p:attrNameLst>
                                          <p:attrName>style.visibility</p:attrName>
                                        </p:attrNameLst>
                                      </p:cBhvr>
                                      <p:to>
                                        <p:strVal val="hidden"/>
                                      </p:to>
                                    </p:set>
                                  </p:childTnLst>
                                </p:cTn>
                              </p:par>
                              <p:par>
                                <p:cTn id="395" presetID="17" presetClass="entr" presetSubtype="2" fill="hold" grpId="0" nodeType="withEffect">
                                  <p:stCondLst>
                                    <p:cond delay="0"/>
                                  </p:stCondLst>
                                  <p:childTnLst>
                                    <p:set>
                                      <p:cBhvr>
                                        <p:cTn id="396" dur="1" fill="hold">
                                          <p:stCondLst>
                                            <p:cond delay="0"/>
                                          </p:stCondLst>
                                        </p:cTn>
                                        <p:tgtEl>
                                          <p:spTgt spid="56"/>
                                        </p:tgtEl>
                                        <p:attrNameLst>
                                          <p:attrName>style.visibility</p:attrName>
                                        </p:attrNameLst>
                                      </p:cBhvr>
                                      <p:to>
                                        <p:strVal val="visible"/>
                                      </p:to>
                                    </p:set>
                                    <p:anim calcmode="lin" valueType="num">
                                      <p:cBhvr>
                                        <p:cTn id="397" dur="3000" fill="hold"/>
                                        <p:tgtEl>
                                          <p:spTgt spid="56"/>
                                        </p:tgtEl>
                                        <p:attrNameLst>
                                          <p:attrName>ppt_x</p:attrName>
                                        </p:attrNameLst>
                                      </p:cBhvr>
                                      <p:tavLst>
                                        <p:tav tm="0">
                                          <p:val>
                                            <p:strVal val="#ppt_x+#ppt_w/2"/>
                                          </p:val>
                                        </p:tav>
                                        <p:tav tm="100000">
                                          <p:val>
                                            <p:strVal val="#ppt_x"/>
                                          </p:val>
                                        </p:tav>
                                      </p:tavLst>
                                    </p:anim>
                                    <p:anim calcmode="lin" valueType="num">
                                      <p:cBhvr>
                                        <p:cTn id="398" dur="3000" fill="hold"/>
                                        <p:tgtEl>
                                          <p:spTgt spid="56"/>
                                        </p:tgtEl>
                                        <p:attrNameLst>
                                          <p:attrName>ppt_y</p:attrName>
                                        </p:attrNameLst>
                                      </p:cBhvr>
                                      <p:tavLst>
                                        <p:tav tm="0">
                                          <p:val>
                                            <p:strVal val="#ppt_y"/>
                                          </p:val>
                                        </p:tav>
                                        <p:tav tm="100000">
                                          <p:val>
                                            <p:strVal val="#ppt_y"/>
                                          </p:val>
                                        </p:tav>
                                      </p:tavLst>
                                    </p:anim>
                                    <p:anim calcmode="lin" valueType="num">
                                      <p:cBhvr>
                                        <p:cTn id="399" dur="3000" fill="hold"/>
                                        <p:tgtEl>
                                          <p:spTgt spid="56"/>
                                        </p:tgtEl>
                                        <p:attrNameLst>
                                          <p:attrName>ppt_w</p:attrName>
                                        </p:attrNameLst>
                                      </p:cBhvr>
                                      <p:tavLst>
                                        <p:tav tm="0">
                                          <p:val>
                                            <p:fltVal val="0"/>
                                          </p:val>
                                        </p:tav>
                                        <p:tav tm="100000">
                                          <p:val>
                                            <p:strVal val="#ppt_w"/>
                                          </p:val>
                                        </p:tav>
                                      </p:tavLst>
                                    </p:anim>
                                    <p:anim calcmode="lin" valueType="num">
                                      <p:cBhvr>
                                        <p:cTn id="400" dur="3000" fill="hold"/>
                                        <p:tgtEl>
                                          <p:spTgt spid="56"/>
                                        </p:tgtEl>
                                        <p:attrNameLst>
                                          <p:attrName>ppt_h</p:attrName>
                                        </p:attrNameLst>
                                      </p:cBhvr>
                                      <p:tavLst>
                                        <p:tav tm="0">
                                          <p:val>
                                            <p:strVal val="#ppt_h"/>
                                          </p:val>
                                        </p:tav>
                                        <p:tav tm="100000">
                                          <p:val>
                                            <p:strVal val="#ppt_h"/>
                                          </p:val>
                                        </p:tav>
                                      </p:tavLst>
                                    </p:anim>
                                  </p:childTnLst>
                                </p:cTn>
                              </p:par>
                              <p:par>
                                <p:cTn id="401" presetID="2" presetClass="exit" presetSubtype="8" fill="hold" grpId="1" nodeType="withEffect">
                                  <p:stCondLst>
                                    <p:cond delay="0"/>
                                  </p:stCondLst>
                                  <p:childTnLst>
                                    <p:anim calcmode="lin" valueType="num">
                                      <p:cBhvr additive="base">
                                        <p:cTn id="402" dur="3000"/>
                                        <p:tgtEl>
                                          <p:spTgt spid="56"/>
                                        </p:tgtEl>
                                        <p:attrNameLst>
                                          <p:attrName>ppt_x</p:attrName>
                                        </p:attrNameLst>
                                      </p:cBhvr>
                                      <p:tavLst>
                                        <p:tav tm="0">
                                          <p:val>
                                            <p:strVal val="ppt_x"/>
                                          </p:val>
                                        </p:tav>
                                        <p:tav tm="100000">
                                          <p:val>
                                            <p:strVal val="0-ppt_w/2"/>
                                          </p:val>
                                        </p:tav>
                                      </p:tavLst>
                                    </p:anim>
                                    <p:anim calcmode="lin" valueType="num">
                                      <p:cBhvr additive="base">
                                        <p:cTn id="403" dur="3000"/>
                                        <p:tgtEl>
                                          <p:spTgt spid="56"/>
                                        </p:tgtEl>
                                        <p:attrNameLst>
                                          <p:attrName>ppt_y</p:attrName>
                                        </p:attrNameLst>
                                      </p:cBhvr>
                                      <p:tavLst>
                                        <p:tav tm="0">
                                          <p:val>
                                            <p:strVal val="ppt_y"/>
                                          </p:val>
                                        </p:tav>
                                        <p:tav tm="100000">
                                          <p:val>
                                            <p:strVal val="ppt_y"/>
                                          </p:val>
                                        </p:tav>
                                      </p:tavLst>
                                    </p:anim>
                                    <p:set>
                                      <p:cBhvr>
                                        <p:cTn id="404" dur="1" fill="hold">
                                          <p:stCondLst>
                                            <p:cond delay="2999"/>
                                          </p:stCondLst>
                                        </p:cTn>
                                        <p:tgtEl>
                                          <p:spTgt spid="56"/>
                                        </p:tgtEl>
                                        <p:attrNameLst>
                                          <p:attrName>style.visibility</p:attrName>
                                        </p:attrNameLst>
                                      </p:cBhvr>
                                      <p:to>
                                        <p:strVal val="hidden"/>
                                      </p:to>
                                    </p:set>
                                  </p:childTnLst>
                                </p:cTn>
                              </p:par>
                              <p:par>
                                <p:cTn id="405" presetID="17" presetClass="entr" presetSubtype="2" fill="hold" grpId="0" nodeType="withEffect">
                                  <p:stCondLst>
                                    <p:cond delay="0"/>
                                  </p:stCondLst>
                                  <p:childTnLst>
                                    <p:set>
                                      <p:cBhvr>
                                        <p:cTn id="406" dur="1" fill="hold">
                                          <p:stCondLst>
                                            <p:cond delay="0"/>
                                          </p:stCondLst>
                                        </p:cTn>
                                        <p:tgtEl>
                                          <p:spTgt spid="60"/>
                                        </p:tgtEl>
                                        <p:attrNameLst>
                                          <p:attrName>style.visibility</p:attrName>
                                        </p:attrNameLst>
                                      </p:cBhvr>
                                      <p:to>
                                        <p:strVal val="visible"/>
                                      </p:to>
                                    </p:set>
                                    <p:anim calcmode="lin" valueType="num">
                                      <p:cBhvr>
                                        <p:cTn id="407" dur="3000" fill="hold"/>
                                        <p:tgtEl>
                                          <p:spTgt spid="60"/>
                                        </p:tgtEl>
                                        <p:attrNameLst>
                                          <p:attrName>ppt_x</p:attrName>
                                        </p:attrNameLst>
                                      </p:cBhvr>
                                      <p:tavLst>
                                        <p:tav tm="0">
                                          <p:val>
                                            <p:strVal val="#ppt_x+#ppt_w/2"/>
                                          </p:val>
                                        </p:tav>
                                        <p:tav tm="100000">
                                          <p:val>
                                            <p:strVal val="#ppt_x"/>
                                          </p:val>
                                        </p:tav>
                                      </p:tavLst>
                                    </p:anim>
                                    <p:anim calcmode="lin" valueType="num">
                                      <p:cBhvr>
                                        <p:cTn id="408" dur="3000" fill="hold"/>
                                        <p:tgtEl>
                                          <p:spTgt spid="60"/>
                                        </p:tgtEl>
                                        <p:attrNameLst>
                                          <p:attrName>ppt_y</p:attrName>
                                        </p:attrNameLst>
                                      </p:cBhvr>
                                      <p:tavLst>
                                        <p:tav tm="0">
                                          <p:val>
                                            <p:strVal val="#ppt_y"/>
                                          </p:val>
                                        </p:tav>
                                        <p:tav tm="100000">
                                          <p:val>
                                            <p:strVal val="#ppt_y"/>
                                          </p:val>
                                        </p:tav>
                                      </p:tavLst>
                                    </p:anim>
                                    <p:anim calcmode="lin" valueType="num">
                                      <p:cBhvr>
                                        <p:cTn id="409" dur="3000" fill="hold"/>
                                        <p:tgtEl>
                                          <p:spTgt spid="60"/>
                                        </p:tgtEl>
                                        <p:attrNameLst>
                                          <p:attrName>ppt_w</p:attrName>
                                        </p:attrNameLst>
                                      </p:cBhvr>
                                      <p:tavLst>
                                        <p:tav tm="0">
                                          <p:val>
                                            <p:fltVal val="0"/>
                                          </p:val>
                                        </p:tav>
                                        <p:tav tm="100000">
                                          <p:val>
                                            <p:strVal val="#ppt_w"/>
                                          </p:val>
                                        </p:tav>
                                      </p:tavLst>
                                    </p:anim>
                                    <p:anim calcmode="lin" valueType="num">
                                      <p:cBhvr>
                                        <p:cTn id="410" dur="3000" fill="hold"/>
                                        <p:tgtEl>
                                          <p:spTgt spid="60"/>
                                        </p:tgtEl>
                                        <p:attrNameLst>
                                          <p:attrName>ppt_h</p:attrName>
                                        </p:attrNameLst>
                                      </p:cBhvr>
                                      <p:tavLst>
                                        <p:tav tm="0">
                                          <p:val>
                                            <p:strVal val="#ppt_h"/>
                                          </p:val>
                                        </p:tav>
                                        <p:tav tm="100000">
                                          <p:val>
                                            <p:strVal val="#ppt_h"/>
                                          </p:val>
                                        </p:tav>
                                      </p:tavLst>
                                    </p:anim>
                                  </p:childTnLst>
                                </p:cTn>
                              </p:par>
                              <p:par>
                                <p:cTn id="411" presetID="2" presetClass="exit" presetSubtype="8" fill="hold" grpId="1" nodeType="withEffect">
                                  <p:stCondLst>
                                    <p:cond delay="0"/>
                                  </p:stCondLst>
                                  <p:childTnLst>
                                    <p:anim calcmode="lin" valueType="num">
                                      <p:cBhvr additive="base">
                                        <p:cTn id="412" dur="3000"/>
                                        <p:tgtEl>
                                          <p:spTgt spid="60"/>
                                        </p:tgtEl>
                                        <p:attrNameLst>
                                          <p:attrName>ppt_x</p:attrName>
                                        </p:attrNameLst>
                                      </p:cBhvr>
                                      <p:tavLst>
                                        <p:tav tm="0">
                                          <p:val>
                                            <p:strVal val="ppt_x"/>
                                          </p:val>
                                        </p:tav>
                                        <p:tav tm="100000">
                                          <p:val>
                                            <p:strVal val="0-ppt_w/2"/>
                                          </p:val>
                                        </p:tav>
                                      </p:tavLst>
                                    </p:anim>
                                    <p:anim calcmode="lin" valueType="num">
                                      <p:cBhvr additive="base">
                                        <p:cTn id="413" dur="3000"/>
                                        <p:tgtEl>
                                          <p:spTgt spid="60"/>
                                        </p:tgtEl>
                                        <p:attrNameLst>
                                          <p:attrName>ppt_y</p:attrName>
                                        </p:attrNameLst>
                                      </p:cBhvr>
                                      <p:tavLst>
                                        <p:tav tm="0">
                                          <p:val>
                                            <p:strVal val="ppt_y"/>
                                          </p:val>
                                        </p:tav>
                                        <p:tav tm="100000">
                                          <p:val>
                                            <p:strVal val="ppt_y"/>
                                          </p:val>
                                        </p:tav>
                                      </p:tavLst>
                                    </p:anim>
                                    <p:set>
                                      <p:cBhvr>
                                        <p:cTn id="414" dur="1" fill="hold">
                                          <p:stCondLst>
                                            <p:cond delay="2999"/>
                                          </p:stCondLst>
                                        </p:cTn>
                                        <p:tgtEl>
                                          <p:spTgt spid="60"/>
                                        </p:tgtEl>
                                        <p:attrNameLst>
                                          <p:attrName>style.visibility</p:attrName>
                                        </p:attrNameLst>
                                      </p:cBhvr>
                                      <p:to>
                                        <p:strVal val="hidden"/>
                                      </p:to>
                                    </p:set>
                                  </p:childTnLst>
                                </p:cTn>
                              </p:par>
                              <p:par>
                                <p:cTn id="415" presetID="17" presetClass="entr" presetSubtype="2" fill="hold" grpId="0" nodeType="withEffect">
                                  <p:stCondLst>
                                    <p:cond delay="0"/>
                                  </p:stCondLst>
                                  <p:childTnLst>
                                    <p:set>
                                      <p:cBhvr>
                                        <p:cTn id="416" dur="1" fill="hold">
                                          <p:stCondLst>
                                            <p:cond delay="0"/>
                                          </p:stCondLst>
                                        </p:cTn>
                                        <p:tgtEl>
                                          <p:spTgt spid="59"/>
                                        </p:tgtEl>
                                        <p:attrNameLst>
                                          <p:attrName>style.visibility</p:attrName>
                                        </p:attrNameLst>
                                      </p:cBhvr>
                                      <p:to>
                                        <p:strVal val="visible"/>
                                      </p:to>
                                    </p:set>
                                    <p:anim calcmode="lin" valueType="num">
                                      <p:cBhvr>
                                        <p:cTn id="417" dur="3000" fill="hold"/>
                                        <p:tgtEl>
                                          <p:spTgt spid="59"/>
                                        </p:tgtEl>
                                        <p:attrNameLst>
                                          <p:attrName>ppt_x</p:attrName>
                                        </p:attrNameLst>
                                      </p:cBhvr>
                                      <p:tavLst>
                                        <p:tav tm="0">
                                          <p:val>
                                            <p:strVal val="#ppt_x+#ppt_w/2"/>
                                          </p:val>
                                        </p:tav>
                                        <p:tav tm="100000">
                                          <p:val>
                                            <p:strVal val="#ppt_x"/>
                                          </p:val>
                                        </p:tav>
                                      </p:tavLst>
                                    </p:anim>
                                    <p:anim calcmode="lin" valueType="num">
                                      <p:cBhvr>
                                        <p:cTn id="418" dur="3000" fill="hold"/>
                                        <p:tgtEl>
                                          <p:spTgt spid="59"/>
                                        </p:tgtEl>
                                        <p:attrNameLst>
                                          <p:attrName>ppt_y</p:attrName>
                                        </p:attrNameLst>
                                      </p:cBhvr>
                                      <p:tavLst>
                                        <p:tav tm="0">
                                          <p:val>
                                            <p:strVal val="#ppt_y"/>
                                          </p:val>
                                        </p:tav>
                                        <p:tav tm="100000">
                                          <p:val>
                                            <p:strVal val="#ppt_y"/>
                                          </p:val>
                                        </p:tav>
                                      </p:tavLst>
                                    </p:anim>
                                    <p:anim calcmode="lin" valueType="num">
                                      <p:cBhvr>
                                        <p:cTn id="419" dur="3000" fill="hold"/>
                                        <p:tgtEl>
                                          <p:spTgt spid="59"/>
                                        </p:tgtEl>
                                        <p:attrNameLst>
                                          <p:attrName>ppt_w</p:attrName>
                                        </p:attrNameLst>
                                      </p:cBhvr>
                                      <p:tavLst>
                                        <p:tav tm="0">
                                          <p:val>
                                            <p:fltVal val="0"/>
                                          </p:val>
                                        </p:tav>
                                        <p:tav tm="100000">
                                          <p:val>
                                            <p:strVal val="#ppt_w"/>
                                          </p:val>
                                        </p:tav>
                                      </p:tavLst>
                                    </p:anim>
                                    <p:anim calcmode="lin" valueType="num">
                                      <p:cBhvr>
                                        <p:cTn id="420" dur="3000" fill="hold"/>
                                        <p:tgtEl>
                                          <p:spTgt spid="59"/>
                                        </p:tgtEl>
                                        <p:attrNameLst>
                                          <p:attrName>ppt_h</p:attrName>
                                        </p:attrNameLst>
                                      </p:cBhvr>
                                      <p:tavLst>
                                        <p:tav tm="0">
                                          <p:val>
                                            <p:strVal val="#ppt_h"/>
                                          </p:val>
                                        </p:tav>
                                        <p:tav tm="100000">
                                          <p:val>
                                            <p:strVal val="#ppt_h"/>
                                          </p:val>
                                        </p:tav>
                                      </p:tavLst>
                                    </p:anim>
                                  </p:childTnLst>
                                </p:cTn>
                              </p:par>
                              <p:par>
                                <p:cTn id="421" presetID="2" presetClass="exit" presetSubtype="8" fill="hold" grpId="1" nodeType="withEffect">
                                  <p:stCondLst>
                                    <p:cond delay="0"/>
                                  </p:stCondLst>
                                  <p:childTnLst>
                                    <p:anim calcmode="lin" valueType="num">
                                      <p:cBhvr additive="base">
                                        <p:cTn id="422" dur="3000"/>
                                        <p:tgtEl>
                                          <p:spTgt spid="59"/>
                                        </p:tgtEl>
                                        <p:attrNameLst>
                                          <p:attrName>ppt_x</p:attrName>
                                        </p:attrNameLst>
                                      </p:cBhvr>
                                      <p:tavLst>
                                        <p:tav tm="0">
                                          <p:val>
                                            <p:strVal val="ppt_x"/>
                                          </p:val>
                                        </p:tav>
                                        <p:tav tm="100000">
                                          <p:val>
                                            <p:strVal val="0-ppt_w/2"/>
                                          </p:val>
                                        </p:tav>
                                      </p:tavLst>
                                    </p:anim>
                                    <p:anim calcmode="lin" valueType="num">
                                      <p:cBhvr additive="base">
                                        <p:cTn id="423" dur="3000"/>
                                        <p:tgtEl>
                                          <p:spTgt spid="59"/>
                                        </p:tgtEl>
                                        <p:attrNameLst>
                                          <p:attrName>ppt_y</p:attrName>
                                        </p:attrNameLst>
                                      </p:cBhvr>
                                      <p:tavLst>
                                        <p:tav tm="0">
                                          <p:val>
                                            <p:strVal val="ppt_y"/>
                                          </p:val>
                                        </p:tav>
                                        <p:tav tm="100000">
                                          <p:val>
                                            <p:strVal val="ppt_y"/>
                                          </p:val>
                                        </p:tav>
                                      </p:tavLst>
                                    </p:anim>
                                    <p:set>
                                      <p:cBhvr>
                                        <p:cTn id="424" dur="1" fill="hold">
                                          <p:stCondLst>
                                            <p:cond delay="2999"/>
                                          </p:stCondLst>
                                        </p:cTn>
                                        <p:tgtEl>
                                          <p:spTgt spid="59"/>
                                        </p:tgtEl>
                                        <p:attrNameLst>
                                          <p:attrName>style.visibility</p:attrName>
                                        </p:attrNameLst>
                                      </p:cBhvr>
                                      <p:to>
                                        <p:strVal val="hidden"/>
                                      </p:to>
                                    </p:set>
                                  </p:childTnLst>
                                </p:cTn>
                              </p:par>
                              <p:par>
                                <p:cTn id="425" presetID="17" presetClass="entr" presetSubtype="2" fill="hold" grpId="0" nodeType="withEffect">
                                  <p:stCondLst>
                                    <p:cond delay="0"/>
                                  </p:stCondLst>
                                  <p:childTnLst>
                                    <p:set>
                                      <p:cBhvr>
                                        <p:cTn id="426" dur="1" fill="hold">
                                          <p:stCondLst>
                                            <p:cond delay="0"/>
                                          </p:stCondLst>
                                        </p:cTn>
                                        <p:tgtEl>
                                          <p:spTgt spid="55"/>
                                        </p:tgtEl>
                                        <p:attrNameLst>
                                          <p:attrName>style.visibility</p:attrName>
                                        </p:attrNameLst>
                                      </p:cBhvr>
                                      <p:to>
                                        <p:strVal val="visible"/>
                                      </p:to>
                                    </p:set>
                                    <p:anim calcmode="lin" valueType="num">
                                      <p:cBhvr>
                                        <p:cTn id="427" dur="3000" fill="hold"/>
                                        <p:tgtEl>
                                          <p:spTgt spid="55"/>
                                        </p:tgtEl>
                                        <p:attrNameLst>
                                          <p:attrName>ppt_x</p:attrName>
                                        </p:attrNameLst>
                                      </p:cBhvr>
                                      <p:tavLst>
                                        <p:tav tm="0">
                                          <p:val>
                                            <p:strVal val="#ppt_x+#ppt_w/2"/>
                                          </p:val>
                                        </p:tav>
                                        <p:tav tm="100000">
                                          <p:val>
                                            <p:strVal val="#ppt_x"/>
                                          </p:val>
                                        </p:tav>
                                      </p:tavLst>
                                    </p:anim>
                                    <p:anim calcmode="lin" valueType="num">
                                      <p:cBhvr>
                                        <p:cTn id="428" dur="3000" fill="hold"/>
                                        <p:tgtEl>
                                          <p:spTgt spid="55"/>
                                        </p:tgtEl>
                                        <p:attrNameLst>
                                          <p:attrName>ppt_y</p:attrName>
                                        </p:attrNameLst>
                                      </p:cBhvr>
                                      <p:tavLst>
                                        <p:tav tm="0">
                                          <p:val>
                                            <p:strVal val="#ppt_y"/>
                                          </p:val>
                                        </p:tav>
                                        <p:tav tm="100000">
                                          <p:val>
                                            <p:strVal val="#ppt_y"/>
                                          </p:val>
                                        </p:tav>
                                      </p:tavLst>
                                    </p:anim>
                                    <p:anim calcmode="lin" valueType="num">
                                      <p:cBhvr>
                                        <p:cTn id="429" dur="3000" fill="hold"/>
                                        <p:tgtEl>
                                          <p:spTgt spid="55"/>
                                        </p:tgtEl>
                                        <p:attrNameLst>
                                          <p:attrName>ppt_w</p:attrName>
                                        </p:attrNameLst>
                                      </p:cBhvr>
                                      <p:tavLst>
                                        <p:tav tm="0">
                                          <p:val>
                                            <p:fltVal val="0"/>
                                          </p:val>
                                        </p:tav>
                                        <p:tav tm="100000">
                                          <p:val>
                                            <p:strVal val="#ppt_w"/>
                                          </p:val>
                                        </p:tav>
                                      </p:tavLst>
                                    </p:anim>
                                    <p:anim calcmode="lin" valueType="num">
                                      <p:cBhvr>
                                        <p:cTn id="430" dur="3000" fill="hold"/>
                                        <p:tgtEl>
                                          <p:spTgt spid="55"/>
                                        </p:tgtEl>
                                        <p:attrNameLst>
                                          <p:attrName>ppt_h</p:attrName>
                                        </p:attrNameLst>
                                      </p:cBhvr>
                                      <p:tavLst>
                                        <p:tav tm="0">
                                          <p:val>
                                            <p:strVal val="#ppt_h"/>
                                          </p:val>
                                        </p:tav>
                                        <p:tav tm="100000">
                                          <p:val>
                                            <p:strVal val="#ppt_h"/>
                                          </p:val>
                                        </p:tav>
                                      </p:tavLst>
                                    </p:anim>
                                  </p:childTnLst>
                                </p:cTn>
                              </p:par>
                              <p:par>
                                <p:cTn id="431" presetID="2" presetClass="exit" presetSubtype="8" fill="hold" grpId="1" nodeType="withEffect">
                                  <p:stCondLst>
                                    <p:cond delay="0"/>
                                  </p:stCondLst>
                                  <p:childTnLst>
                                    <p:anim calcmode="lin" valueType="num">
                                      <p:cBhvr additive="base">
                                        <p:cTn id="432" dur="3000"/>
                                        <p:tgtEl>
                                          <p:spTgt spid="55"/>
                                        </p:tgtEl>
                                        <p:attrNameLst>
                                          <p:attrName>ppt_x</p:attrName>
                                        </p:attrNameLst>
                                      </p:cBhvr>
                                      <p:tavLst>
                                        <p:tav tm="0">
                                          <p:val>
                                            <p:strVal val="ppt_x"/>
                                          </p:val>
                                        </p:tav>
                                        <p:tav tm="100000">
                                          <p:val>
                                            <p:strVal val="0-ppt_w/2"/>
                                          </p:val>
                                        </p:tav>
                                      </p:tavLst>
                                    </p:anim>
                                    <p:anim calcmode="lin" valueType="num">
                                      <p:cBhvr additive="base">
                                        <p:cTn id="433" dur="3000"/>
                                        <p:tgtEl>
                                          <p:spTgt spid="55"/>
                                        </p:tgtEl>
                                        <p:attrNameLst>
                                          <p:attrName>ppt_y</p:attrName>
                                        </p:attrNameLst>
                                      </p:cBhvr>
                                      <p:tavLst>
                                        <p:tav tm="0">
                                          <p:val>
                                            <p:strVal val="ppt_y"/>
                                          </p:val>
                                        </p:tav>
                                        <p:tav tm="100000">
                                          <p:val>
                                            <p:strVal val="ppt_y"/>
                                          </p:val>
                                        </p:tav>
                                      </p:tavLst>
                                    </p:anim>
                                    <p:set>
                                      <p:cBhvr>
                                        <p:cTn id="434" dur="1" fill="hold">
                                          <p:stCondLst>
                                            <p:cond delay="2999"/>
                                          </p:stCondLst>
                                        </p:cTn>
                                        <p:tgtEl>
                                          <p:spTgt spid="55"/>
                                        </p:tgtEl>
                                        <p:attrNameLst>
                                          <p:attrName>style.visibility</p:attrName>
                                        </p:attrNameLst>
                                      </p:cBhvr>
                                      <p:to>
                                        <p:strVal val="hidden"/>
                                      </p:to>
                                    </p:set>
                                  </p:childTnLst>
                                </p:cTn>
                              </p:par>
                              <p:par>
                                <p:cTn id="435" presetID="17" presetClass="entr" presetSubtype="2" fill="hold" grpId="0" nodeType="withEffect">
                                  <p:stCondLst>
                                    <p:cond delay="0"/>
                                  </p:stCondLst>
                                  <p:childTnLst>
                                    <p:set>
                                      <p:cBhvr>
                                        <p:cTn id="436" dur="1" fill="hold">
                                          <p:stCondLst>
                                            <p:cond delay="0"/>
                                          </p:stCondLst>
                                        </p:cTn>
                                        <p:tgtEl>
                                          <p:spTgt spid="58"/>
                                        </p:tgtEl>
                                        <p:attrNameLst>
                                          <p:attrName>style.visibility</p:attrName>
                                        </p:attrNameLst>
                                      </p:cBhvr>
                                      <p:to>
                                        <p:strVal val="visible"/>
                                      </p:to>
                                    </p:set>
                                    <p:anim calcmode="lin" valueType="num">
                                      <p:cBhvr>
                                        <p:cTn id="437" dur="3000" fill="hold"/>
                                        <p:tgtEl>
                                          <p:spTgt spid="58"/>
                                        </p:tgtEl>
                                        <p:attrNameLst>
                                          <p:attrName>ppt_x</p:attrName>
                                        </p:attrNameLst>
                                      </p:cBhvr>
                                      <p:tavLst>
                                        <p:tav tm="0">
                                          <p:val>
                                            <p:strVal val="#ppt_x+#ppt_w/2"/>
                                          </p:val>
                                        </p:tav>
                                        <p:tav tm="100000">
                                          <p:val>
                                            <p:strVal val="#ppt_x"/>
                                          </p:val>
                                        </p:tav>
                                      </p:tavLst>
                                    </p:anim>
                                    <p:anim calcmode="lin" valueType="num">
                                      <p:cBhvr>
                                        <p:cTn id="438" dur="3000" fill="hold"/>
                                        <p:tgtEl>
                                          <p:spTgt spid="58"/>
                                        </p:tgtEl>
                                        <p:attrNameLst>
                                          <p:attrName>ppt_y</p:attrName>
                                        </p:attrNameLst>
                                      </p:cBhvr>
                                      <p:tavLst>
                                        <p:tav tm="0">
                                          <p:val>
                                            <p:strVal val="#ppt_y"/>
                                          </p:val>
                                        </p:tav>
                                        <p:tav tm="100000">
                                          <p:val>
                                            <p:strVal val="#ppt_y"/>
                                          </p:val>
                                        </p:tav>
                                      </p:tavLst>
                                    </p:anim>
                                    <p:anim calcmode="lin" valueType="num">
                                      <p:cBhvr>
                                        <p:cTn id="439" dur="3000" fill="hold"/>
                                        <p:tgtEl>
                                          <p:spTgt spid="58"/>
                                        </p:tgtEl>
                                        <p:attrNameLst>
                                          <p:attrName>ppt_w</p:attrName>
                                        </p:attrNameLst>
                                      </p:cBhvr>
                                      <p:tavLst>
                                        <p:tav tm="0">
                                          <p:val>
                                            <p:fltVal val="0"/>
                                          </p:val>
                                        </p:tav>
                                        <p:tav tm="100000">
                                          <p:val>
                                            <p:strVal val="#ppt_w"/>
                                          </p:val>
                                        </p:tav>
                                      </p:tavLst>
                                    </p:anim>
                                    <p:anim calcmode="lin" valueType="num">
                                      <p:cBhvr>
                                        <p:cTn id="440" dur="3000" fill="hold"/>
                                        <p:tgtEl>
                                          <p:spTgt spid="58"/>
                                        </p:tgtEl>
                                        <p:attrNameLst>
                                          <p:attrName>ppt_h</p:attrName>
                                        </p:attrNameLst>
                                      </p:cBhvr>
                                      <p:tavLst>
                                        <p:tav tm="0">
                                          <p:val>
                                            <p:strVal val="#ppt_h"/>
                                          </p:val>
                                        </p:tav>
                                        <p:tav tm="100000">
                                          <p:val>
                                            <p:strVal val="#ppt_h"/>
                                          </p:val>
                                        </p:tav>
                                      </p:tavLst>
                                    </p:anim>
                                  </p:childTnLst>
                                </p:cTn>
                              </p:par>
                              <p:par>
                                <p:cTn id="441" presetID="2" presetClass="exit" presetSubtype="8" fill="hold" grpId="1" nodeType="withEffect">
                                  <p:stCondLst>
                                    <p:cond delay="0"/>
                                  </p:stCondLst>
                                  <p:childTnLst>
                                    <p:anim calcmode="lin" valueType="num">
                                      <p:cBhvr additive="base">
                                        <p:cTn id="442" dur="3000"/>
                                        <p:tgtEl>
                                          <p:spTgt spid="58"/>
                                        </p:tgtEl>
                                        <p:attrNameLst>
                                          <p:attrName>ppt_x</p:attrName>
                                        </p:attrNameLst>
                                      </p:cBhvr>
                                      <p:tavLst>
                                        <p:tav tm="0">
                                          <p:val>
                                            <p:strVal val="ppt_x"/>
                                          </p:val>
                                        </p:tav>
                                        <p:tav tm="100000">
                                          <p:val>
                                            <p:strVal val="0-ppt_w/2"/>
                                          </p:val>
                                        </p:tav>
                                      </p:tavLst>
                                    </p:anim>
                                    <p:anim calcmode="lin" valueType="num">
                                      <p:cBhvr additive="base">
                                        <p:cTn id="443" dur="3000"/>
                                        <p:tgtEl>
                                          <p:spTgt spid="58"/>
                                        </p:tgtEl>
                                        <p:attrNameLst>
                                          <p:attrName>ppt_y</p:attrName>
                                        </p:attrNameLst>
                                      </p:cBhvr>
                                      <p:tavLst>
                                        <p:tav tm="0">
                                          <p:val>
                                            <p:strVal val="ppt_y"/>
                                          </p:val>
                                        </p:tav>
                                        <p:tav tm="100000">
                                          <p:val>
                                            <p:strVal val="ppt_y"/>
                                          </p:val>
                                        </p:tav>
                                      </p:tavLst>
                                    </p:anim>
                                    <p:set>
                                      <p:cBhvr>
                                        <p:cTn id="444" dur="1" fill="hold">
                                          <p:stCondLst>
                                            <p:cond delay="2999"/>
                                          </p:stCondLst>
                                        </p:cTn>
                                        <p:tgtEl>
                                          <p:spTgt spid="58"/>
                                        </p:tgtEl>
                                        <p:attrNameLst>
                                          <p:attrName>style.visibility</p:attrName>
                                        </p:attrNameLst>
                                      </p:cBhvr>
                                      <p:to>
                                        <p:strVal val="hidden"/>
                                      </p:to>
                                    </p:set>
                                  </p:childTnLst>
                                </p:cTn>
                              </p:par>
                              <p:par>
                                <p:cTn id="445" presetID="17" presetClass="entr" presetSubtype="2" fill="hold" grpId="0" nodeType="withEffect">
                                  <p:stCondLst>
                                    <p:cond delay="0"/>
                                  </p:stCondLst>
                                  <p:childTnLst>
                                    <p:set>
                                      <p:cBhvr>
                                        <p:cTn id="446" dur="1" fill="hold">
                                          <p:stCondLst>
                                            <p:cond delay="0"/>
                                          </p:stCondLst>
                                        </p:cTn>
                                        <p:tgtEl>
                                          <p:spTgt spid="57"/>
                                        </p:tgtEl>
                                        <p:attrNameLst>
                                          <p:attrName>style.visibility</p:attrName>
                                        </p:attrNameLst>
                                      </p:cBhvr>
                                      <p:to>
                                        <p:strVal val="visible"/>
                                      </p:to>
                                    </p:set>
                                    <p:anim calcmode="lin" valueType="num">
                                      <p:cBhvr>
                                        <p:cTn id="447" dur="3000" fill="hold"/>
                                        <p:tgtEl>
                                          <p:spTgt spid="57"/>
                                        </p:tgtEl>
                                        <p:attrNameLst>
                                          <p:attrName>ppt_x</p:attrName>
                                        </p:attrNameLst>
                                      </p:cBhvr>
                                      <p:tavLst>
                                        <p:tav tm="0">
                                          <p:val>
                                            <p:strVal val="#ppt_x+#ppt_w/2"/>
                                          </p:val>
                                        </p:tav>
                                        <p:tav tm="100000">
                                          <p:val>
                                            <p:strVal val="#ppt_x"/>
                                          </p:val>
                                        </p:tav>
                                      </p:tavLst>
                                    </p:anim>
                                    <p:anim calcmode="lin" valueType="num">
                                      <p:cBhvr>
                                        <p:cTn id="448" dur="3000" fill="hold"/>
                                        <p:tgtEl>
                                          <p:spTgt spid="57"/>
                                        </p:tgtEl>
                                        <p:attrNameLst>
                                          <p:attrName>ppt_y</p:attrName>
                                        </p:attrNameLst>
                                      </p:cBhvr>
                                      <p:tavLst>
                                        <p:tav tm="0">
                                          <p:val>
                                            <p:strVal val="#ppt_y"/>
                                          </p:val>
                                        </p:tav>
                                        <p:tav tm="100000">
                                          <p:val>
                                            <p:strVal val="#ppt_y"/>
                                          </p:val>
                                        </p:tav>
                                      </p:tavLst>
                                    </p:anim>
                                    <p:anim calcmode="lin" valueType="num">
                                      <p:cBhvr>
                                        <p:cTn id="449" dur="3000" fill="hold"/>
                                        <p:tgtEl>
                                          <p:spTgt spid="57"/>
                                        </p:tgtEl>
                                        <p:attrNameLst>
                                          <p:attrName>ppt_w</p:attrName>
                                        </p:attrNameLst>
                                      </p:cBhvr>
                                      <p:tavLst>
                                        <p:tav tm="0">
                                          <p:val>
                                            <p:fltVal val="0"/>
                                          </p:val>
                                        </p:tav>
                                        <p:tav tm="100000">
                                          <p:val>
                                            <p:strVal val="#ppt_w"/>
                                          </p:val>
                                        </p:tav>
                                      </p:tavLst>
                                    </p:anim>
                                    <p:anim calcmode="lin" valueType="num">
                                      <p:cBhvr>
                                        <p:cTn id="450" dur="3000" fill="hold"/>
                                        <p:tgtEl>
                                          <p:spTgt spid="57"/>
                                        </p:tgtEl>
                                        <p:attrNameLst>
                                          <p:attrName>ppt_h</p:attrName>
                                        </p:attrNameLst>
                                      </p:cBhvr>
                                      <p:tavLst>
                                        <p:tav tm="0">
                                          <p:val>
                                            <p:strVal val="#ppt_h"/>
                                          </p:val>
                                        </p:tav>
                                        <p:tav tm="100000">
                                          <p:val>
                                            <p:strVal val="#ppt_h"/>
                                          </p:val>
                                        </p:tav>
                                      </p:tavLst>
                                    </p:anim>
                                  </p:childTnLst>
                                </p:cTn>
                              </p:par>
                              <p:par>
                                <p:cTn id="451" presetID="2" presetClass="exit" presetSubtype="8" fill="hold" grpId="1" nodeType="withEffect">
                                  <p:stCondLst>
                                    <p:cond delay="0"/>
                                  </p:stCondLst>
                                  <p:childTnLst>
                                    <p:anim calcmode="lin" valueType="num">
                                      <p:cBhvr additive="base">
                                        <p:cTn id="452" dur="3000"/>
                                        <p:tgtEl>
                                          <p:spTgt spid="57"/>
                                        </p:tgtEl>
                                        <p:attrNameLst>
                                          <p:attrName>ppt_x</p:attrName>
                                        </p:attrNameLst>
                                      </p:cBhvr>
                                      <p:tavLst>
                                        <p:tav tm="0">
                                          <p:val>
                                            <p:strVal val="ppt_x"/>
                                          </p:val>
                                        </p:tav>
                                        <p:tav tm="100000">
                                          <p:val>
                                            <p:strVal val="0-ppt_w/2"/>
                                          </p:val>
                                        </p:tav>
                                      </p:tavLst>
                                    </p:anim>
                                    <p:anim calcmode="lin" valueType="num">
                                      <p:cBhvr additive="base">
                                        <p:cTn id="453" dur="3000"/>
                                        <p:tgtEl>
                                          <p:spTgt spid="57"/>
                                        </p:tgtEl>
                                        <p:attrNameLst>
                                          <p:attrName>ppt_y</p:attrName>
                                        </p:attrNameLst>
                                      </p:cBhvr>
                                      <p:tavLst>
                                        <p:tav tm="0">
                                          <p:val>
                                            <p:strVal val="ppt_y"/>
                                          </p:val>
                                        </p:tav>
                                        <p:tav tm="100000">
                                          <p:val>
                                            <p:strVal val="ppt_y"/>
                                          </p:val>
                                        </p:tav>
                                      </p:tavLst>
                                    </p:anim>
                                    <p:set>
                                      <p:cBhvr>
                                        <p:cTn id="454" dur="1" fill="hold">
                                          <p:stCondLst>
                                            <p:cond delay="2999"/>
                                          </p:stCondLst>
                                        </p:cTn>
                                        <p:tgtEl>
                                          <p:spTgt spid="57"/>
                                        </p:tgtEl>
                                        <p:attrNameLst>
                                          <p:attrName>style.visibility</p:attrName>
                                        </p:attrNameLst>
                                      </p:cBhvr>
                                      <p:to>
                                        <p:strVal val="hidden"/>
                                      </p:to>
                                    </p:set>
                                  </p:childTnLst>
                                </p:cTn>
                              </p:par>
                              <p:par>
                                <p:cTn id="455" presetID="17" presetClass="entr" presetSubtype="2" fill="hold" grpId="0" nodeType="withEffect">
                                  <p:stCondLst>
                                    <p:cond delay="0"/>
                                  </p:stCondLst>
                                  <p:childTnLst>
                                    <p:set>
                                      <p:cBhvr>
                                        <p:cTn id="456" dur="1" fill="hold">
                                          <p:stCondLst>
                                            <p:cond delay="0"/>
                                          </p:stCondLst>
                                        </p:cTn>
                                        <p:tgtEl>
                                          <p:spTgt spid="48"/>
                                        </p:tgtEl>
                                        <p:attrNameLst>
                                          <p:attrName>style.visibility</p:attrName>
                                        </p:attrNameLst>
                                      </p:cBhvr>
                                      <p:to>
                                        <p:strVal val="visible"/>
                                      </p:to>
                                    </p:set>
                                    <p:anim calcmode="lin" valueType="num">
                                      <p:cBhvr>
                                        <p:cTn id="457" dur="3000" fill="hold"/>
                                        <p:tgtEl>
                                          <p:spTgt spid="48"/>
                                        </p:tgtEl>
                                        <p:attrNameLst>
                                          <p:attrName>ppt_x</p:attrName>
                                        </p:attrNameLst>
                                      </p:cBhvr>
                                      <p:tavLst>
                                        <p:tav tm="0">
                                          <p:val>
                                            <p:strVal val="#ppt_x+#ppt_w/2"/>
                                          </p:val>
                                        </p:tav>
                                        <p:tav tm="100000">
                                          <p:val>
                                            <p:strVal val="#ppt_x"/>
                                          </p:val>
                                        </p:tav>
                                      </p:tavLst>
                                    </p:anim>
                                    <p:anim calcmode="lin" valueType="num">
                                      <p:cBhvr>
                                        <p:cTn id="458" dur="3000" fill="hold"/>
                                        <p:tgtEl>
                                          <p:spTgt spid="48"/>
                                        </p:tgtEl>
                                        <p:attrNameLst>
                                          <p:attrName>ppt_y</p:attrName>
                                        </p:attrNameLst>
                                      </p:cBhvr>
                                      <p:tavLst>
                                        <p:tav tm="0">
                                          <p:val>
                                            <p:strVal val="#ppt_y"/>
                                          </p:val>
                                        </p:tav>
                                        <p:tav tm="100000">
                                          <p:val>
                                            <p:strVal val="#ppt_y"/>
                                          </p:val>
                                        </p:tav>
                                      </p:tavLst>
                                    </p:anim>
                                    <p:anim calcmode="lin" valueType="num">
                                      <p:cBhvr>
                                        <p:cTn id="459" dur="3000" fill="hold"/>
                                        <p:tgtEl>
                                          <p:spTgt spid="48"/>
                                        </p:tgtEl>
                                        <p:attrNameLst>
                                          <p:attrName>ppt_w</p:attrName>
                                        </p:attrNameLst>
                                      </p:cBhvr>
                                      <p:tavLst>
                                        <p:tav tm="0">
                                          <p:val>
                                            <p:fltVal val="0"/>
                                          </p:val>
                                        </p:tav>
                                        <p:tav tm="100000">
                                          <p:val>
                                            <p:strVal val="#ppt_w"/>
                                          </p:val>
                                        </p:tav>
                                      </p:tavLst>
                                    </p:anim>
                                    <p:anim calcmode="lin" valueType="num">
                                      <p:cBhvr>
                                        <p:cTn id="460" dur="3000" fill="hold"/>
                                        <p:tgtEl>
                                          <p:spTgt spid="48"/>
                                        </p:tgtEl>
                                        <p:attrNameLst>
                                          <p:attrName>ppt_h</p:attrName>
                                        </p:attrNameLst>
                                      </p:cBhvr>
                                      <p:tavLst>
                                        <p:tav tm="0">
                                          <p:val>
                                            <p:strVal val="#ppt_h"/>
                                          </p:val>
                                        </p:tav>
                                        <p:tav tm="100000">
                                          <p:val>
                                            <p:strVal val="#ppt_h"/>
                                          </p:val>
                                        </p:tav>
                                      </p:tavLst>
                                    </p:anim>
                                  </p:childTnLst>
                                </p:cTn>
                              </p:par>
                              <p:par>
                                <p:cTn id="461" presetID="2" presetClass="exit" presetSubtype="8" fill="hold" grpId="1" nodeType="withEffect">
                                  <p:stCondLst>
                                    <p:cond delay="0"/>
                                  </p:stCondLst>
                                  <p:childTnLst>
                                    <p:anim calcmode="lin" valueType="num">
                                      <p:cBhvr additive="base">
                                        <p:cTn id="462" dur="3000"/>
                                        <p:tgtEl>
                                          <p:spTgt spid="48"/>
                                        </p:tgtEl>
                                        <p:attrNameLst>
                                          <p:attrName>ppt_x</p:attrName>
                                        </p:attrNameLst>
                                      </p:cBhvr>
                                      <p:tavLst>
                                        <p:tav tm="0">
                                          <p:val>
                                            <p:strVal val="ppt_x"/>
                                          </p:val>
                                        </p:tav>
                                        <p:tav tm="100000">
                                          <p:val>
                                            <p:strVal val="0-ppt_w/2"/>
                                          </p:val>
                                        </p:tav>
                                      </p:tavLst>
                                    </p:anim>
                                    <p:anim calcmode="lin" valueType="num">
                                      <p:cBhvr additive="base">
                                        <p:cTn id="463" dur="3000"/>
                                        <p:tgtEl>
                                          <p:spTgt spid="48"/>
                                        </p:tgtEl>
                                        <p:attrNameLst>
                                          <p:attrName>ppt_y</p:attrName>
                                        </p:attrNameLst>
                                      </p:cBhvr>
                                      <p:tavLst>
                                        <p:tav tm="0">
                                          <p:val>
                                            <p:strVal val="ppt_y"/>
                                          </p:val>
                                        </p:tav>
                                        <p:tav tm="100000">
                                          <p:val>
                                            <p:strVal val="ppt_y"/>
                                          </p:val>
                                        </p:tav>
                                      </p:tavLst>
                                    </p:anim>
                                    <p:set>
                                      <p:cBhvr>
                                        <p:cTn id="464" dur="1" fill="hold">
                                          <p:stCondLst>
                                            <p:cond delay="2999"/>
                                          </p:stCondLst>
                                        </p:cTn>
                                        <p:tgtEl>
                                          <p:spTgt spid="48"/>
                                        </p:tgtEl>
                                        <p:attrNameLst>
                                          <p:attrName>style.visibility</p:attrName>
                                        </p:attrNameLst>
                                      </p:cBhvr>
                                      <p:to>
                                        <p:strVal val="hidden"/>
                                      </p:to>
                                    </p:set>
                                  </p:childTnLst>
                                </p:cTn>
                              </p:par>
                              <p:par>
                                <p:cTn id="465" presetID="17" presetClass="entr" presetSubtype="2" fill="hold" grpId="0" nodeType="withEffect">
                                  <p:stCondLst>
                                    <p:cond delay="0"/>
                                  </p:stCondLst>
                                  <p:childTnLst>
                                    <p:set>
                                      <p:cBhvr>
                                        <p:cTn id="466" dur="1" fill="hold">
                                          <p:stCondLst>
                                            <p:cond delay="0"/>
                                          </p:stCondLst>
                                        </p:cTn>
                                        <p:tgtEl>
                                          <p:spTgt spid="51"/>
                                        </p:tgtEl>
                                        <p:attrNameLst>
                                          <p:attrName>style.visibility</p:attrName>
                                        </p:attrNameLst>
                                      </p:cBhvr>
                                      <p:to>
                                        <p:strVal val="visible"/>
                                      </p:to>
                                    </p:set>
                                    <p:anim calcmode="lin" valueType="num">
                                      <p:cBhvr>
                                        <p:cTn id="467" dur="3000" fill="hold"/>
                                        <p:tgtEl>
                                          <p:spTgt spid="51"/>
                                        </p:tgtEl>
                                        <p:attrNameLst>
                                          <p:attrName>ppt_x</p:attrName>
                                        </p:attrNameLst>
                                      </p:cBhvr>
                                      <p:tavLst>
                                        <p:tav tm="0">
                                          <p:val>
                                            <p:strVal val="#ppt_x+#ppt_w/2"/>
                                          </p:val>
                                        </p:tav>
                                        <p:tav tm="100000">
                                          <p:val>
                                            <p:strVal val="#ppt_x"/>
                                          </p:val>
                                        </p:tav>
                                      </p:tavLst>
                                    </p:anim>
                                    <p:anim calcmode="lin" valueType="num">
                                      <p:cBhvr>
                                        <p:cTn id="468" dur="3000" fill="hold"/>
                                        <p:tgtEl>
                                          <p:spTgt spid="51"/>
                                        </p:tgtEl>
                                        <p:attrNameLst>
                                          <p:attrName>ppt_y</p:attrName>
                                        </p:attrNameLst>
                                      </p:cBhvr>
                                      <p:tavLst>
                                        <p:tav tm="0">
                                          <p:val>
                                            <p:strVal val="#ppt_y"/>
                                          </p:val>
                                        </p:tav>
                                        <p:tav tm="100000">
                                          <p:val>
                                            <p:strVal val="#ppt_y"/>
                                          </p:val>
                                        </p:tav>
                                      </p:tavLst>
                                    </p:anim>
                                    <p:anim calcmode="lin" valueType="num">
                                      <p:cBhvr>
                                        <p:cTn id="469" dur="3000" fill="hold"/>
                                        <p:tgtEl>
                                          <p:spTgt spid="51"/>
                                        </p:tgtEl>
                                        <p:attrNameLst>
                                          <p:attrName>ppt_w</p:attrName>
                                        </p:attrNameLst>
                                      </p:cBhvr>
                                      <p:tavLst>
                                        <p:tav tm="0">
                                          <p:val>
                                            <p:fltVal val="0"/>
                                          </p:val>
                                        </p:tav>
                                        <p:tav tm="100000">
                                          <p:val>
                                            <p:strVal val="#ppt_w"/>
                                          </p:val>
                                        </p:tav>
                                      </p:tavLst>
                                    </p:anim>
                                    <p:anim calcmode="lin" valueType="num">
                                      <p:cBhvr>
                                        <p:cTn id="470" dur="3000" fill="hold"/>
                                        <p:tgtEl>
                                          <p:spTgt spid="51"/>
                                        </p:tgtEl>
                                        <p:attrNameLst>
                                          <p:attrName>ppt_h</p:attrName>
                                        </p:attrNameLst>
                                      </p:cBhvr>
                                      <p:tavLst>
                                        <p:tav tm="0">
                                          <p:val>
                                            <p:strVal val="#ppt_h"/>
                                          </p:val>
                                        </p:tav>
                                        <p:tav tm="100000">
                                          <p:val>
                                            <p:strVal val="#ppt_h"/>
                                          </p:val>
                                        </p:tav>
                                      </p:tavLst>
                                    </p:anim>
                                  </p:childTnLst>
                                </p:cTn>
                              </p:par>
                              <p:par>
                                <p:cTn id="471" presetID="2" presetClass="exit" presetSubtype="8" fill="hold" grpId="1" nodeType="withEffect">
                                  <p:stCondLst>
                                    <p:cond delay="0"/>
                                  </p:stCondLst>
                                  <p:childTnLst>
                                    <p:anim calcmode="lin" valueType="num">
                                      <p:cBhvr additive="base">
                                        <p:cTn id="472" dur="3000"/>
                                        <p:tgtEl>
                                          <p:spTgt spid="51"/>
                                        </p:tgtEl>
                                        <p:attrNameLst>
                                          <p:attrName>ppt_x</p:attrName>
                                        </p:attrNameLst>
                                      </p:cBhvr>
                                      <p:tavLst>
                                        <p:tav tm="0">
                                          <p:val>
                                            <p:strVal val="ppt_x"/>
                                          </p:val>
                                        </p:tav>
                                        <p:tav tm="100000">
                                          <p:val>
                                            <p:strVal val="0-ppt_w/2"/>
                                          </p:val>
                                        </p:tav>
                                      </p:tavLst>
                                    </p:anim>
                                    <p:anim calcmode="lin" valueType="num">
                                      <p:cBhvr additive="base">
                                        <p:cTn id="473" dur="3000"/>
                                        <p:tgtEl>
                                          <p:spTgt spid="51"/>
                                        </p:tgtEl>
                                        <p:attrNameLst>
                                          <p:attrName>ppt_y</p:attrName>
                                        </p:attrNameLst>
                                      </p:cBhvr>
                                      <p:tavLst>
                                        <p:tav tm="0">
                                          <p:val>
                                            <p:strVal val="ppt_y"/>
                                          </p:val>
                                        </p:tav>
                                        <p:tav tm="100000">
                                          <p:val>
                                            <p:strVal val="ppt_y"/>
                                          </p:val>
                                        </p:tav>
                                      </p:tavLst>
                                    </p:anim>
                                    <p:set>
                                      <p:cBhvr>
                                        <p:cTn id="474" dur="1" fill="hold">
                                          <p:stCondLst>
                                            <p:cond delay="2999"/>
                                          </p:stCondLst>
                                        </p:cTn>
                                        <p:tgtEl>
                                          <p:spTgt spid="51"/>
                                        </p:tgtEl>
                                        <p:attrNameLst>
                                          <p:attrName>style.visibility</p:attrName>
                                        </p:attrNameLst>
                                      </p:cBhvr>
                                      <p:to>
                                        <p:strVal val="hidden"/>
                                      </p:to>
                                    </p:set>
                                  </p:childTnLst>
                                </p:cTn>
                              </p:par>
                              <p:par>
                                <p:cTn id="475" presetID="17" presetClass="entr" presetSubtype="2" fill="hold" grpId="0" nodeType="withEffect">
                                  <p:stCondLst>
                                    <p:cond delay="0"/>
                                  </p:stCondLst>
                                  <p:childTnLst>
                                    <p:set>
                                      <p:cBhvr>
                                        <p:cTn id="476" dur="1" fill="hold">
                                          <p:stCondLst>
                                            <p:cond delay="0"/>
                                          </p:stCondLst>
                                        </p:cTn>
                                        <p:tgtEl>
                                          <p:spTgt spid="52"/>
                                        </p:tgtEl>
                                        <p:attrNameLst>
                                          <p:attrName>style.visibility</p:attrName>
                                        </p:attrNameLst>
                                      </p:cBhvr>
                                      <p:to>
                                        <p:strVal val="visible"/>
                                      </p:to>
                                    </p:set>
                                    <p:anim calcmode="lin" valueType="num">
                                      <p:cBhvr>
                                        <p:cTn id="477" dur="3000" fill="hold"/>
                                        <p:tgtEl>
                                          <p:spTgt spid="52"/>
                                        </p:tgtEl>
                                        <p:attrNameLst>
                                          <p:attrName>ppt_x</p:attrName>
                                        </p:attrNameLst>
                                      </p:cBhvr>
                                      <p:tavLst>
                                        <p:tav tm="0">
                                          <p:val>
                                            <p:strVal val="#ppt_x+#ppt_w/2"/>
                                          </p:val>
                                        </p:tav>
                                        <p:tav tm="100000">
                                          <p:val>
                                            <p:strVal val="#ppt_x"/>
                                          </p:val>
                                        </p:tav>
                                      </p:tavLst>
                                    </p:anim>
                                    <p:anim calcmode="lin" valueType="num">
                                      <p:cBhvr>
                                        <p:cTn id="478" dur="3000" fill="hold"/>
                                        <p:tgtEl>
                                          <p:spTgt spid="52"/>
                                        </p:tgtEl>
                                        <p:attrNameLst>
                                          <p:attrName>ppt_y</p:attrName>
                                        </p:attrNameLst>
                                      </p:cBhvr>
                                      <p:tavLst>
                                        <p:tav tm="0">
                                          <p:val>
                                            <p:strVal val="#ppt_y"/>
                                          </p:val>
                                        </p:tav>
                                        <p:tav tm="100000">
                                          <p:val>
                                            <p:strVal val="#ppt_y"/>
                                          </p:val>
                                        </p:tav>
                                      </p:tavLst>
                                    </p:anim>
                                    <p:anim calcmode="lin" valueType="num">
                                      <p:cBhvr>
                                        <p:cTn id="479" dur="3000" fill="hold"/>
                                        <p:tgtEl>
                                          <p:spTgt spid="52"/>
                                        </p:tgtEl>
                                        <p:attrNameLst>
                                          <p:attrName>ppt_w</p:attrName>
                                        </p:attrNameLst>
                                      </p:cBhvr>
                                      <p:tavLst>
                                        <p:tav tm="0">
                                          <p:val>
                                            <p:fltVal val="0"/>
                                          </p:val>
                                        </p:tav>
                                        <p:tav tm="100000">
                                          <p:val>
                                            <p:strVal val="#ppt_w"/>
                                          </p:val>
                                        </p:tav>
                                      </p:tavLst>
                                    </p:anim>
                                    <p:anim calcmode="lin" valueType="num">
                                      <p:cBhvr>
                                        <p:cTn id="480" dur="3000" fill="hold"/>
                                        <p:tgtEl>
                                          <p:spTgt spid="52"/>
                                        </p:tgtEl>
                                        <p:attrNameLst>
                                          <p:attrName>ppt_h</p:attrName>
                                        </p:attrNameLst>
                                      </p:cBhvr>
                                      <p:tavLst>
                                        <p:tav tm="0">
                                          <p:val>
                                            <p:strVal val="#ppt_h"/>
                                          </p:val>
                                        </p:tav>
                                        <p:tav tm="100000">
                                          <p:val>
                                            <p:strVal val="#ppt_h"/>
                                          </p:val>
                                        </p:tav>
                                      </p:tavLst>
                                    </p:anim>
                                  </p:childTnLst>
                                </p:cTn>
                              </p:par>
                              <p:par>
                                <p:cTn id="481" presetID="2" presetClass="exit" presetSubtype="8" fill="hold" grpId="1" nodeType="withEffect">
                                  <p:stCondLst>
                                    <p:cond delay="0"/>
                                  </p:stCondLst>
                                  <p:childTnLst>
                                    <p:anim calcmode="lin" valueType="num">
                                      <p:cBhvr additive="base">
                                        <p:cTn id="482" dur="3000"/>
                                        <p:tgtEl>
                                          <p:spTgt spid="52"/>
                                        </p:tgtEl>
                                        <p:attrNameLst>
                                          <p:attrName>ppt_x</p:attrName>
                                        </p:attrNameLst>
                                      </p:cBhvr>
                                      <p:tavLst>
                                        <p:tav tm="0">
                                          <p:val>
                                            <p:strVal val="ppt_x"/>
                                          </p:val>
                                        </p:tav>
                                        <p:tav tm="100000">
                                          <p:val>
                                            <p:strVal val="0-ppt_w/2"/>
                                          </p:val>
                                        </p:tav>
                                      </p:tavLst>
                                    </p:anim>
                                    <p:anim calcmode="lin" valueType="num">
                                      <p:cBhvr additive="base">
                                        <p:cTn id="483" dur="3000"/>
                                        <p:tgtEl>
                                          <p:spTgt spid="52"/>
                                        </p:tgtEl>
                                        <p:attrNameLst>
                                          <p:attrName>ppt_y</p:attrName>
                                        </p:attrNameLst>
                                      </p:cBhvr>
                                      <p:tavLst>
                                        <p:tav tm="0">
                                          <p:val>
                                            <p:strVal val="ppt_y"/>
                                          </p:val>
                                        </p:tav>
                                        <p:tav tm="100000">
                                          <p:val>
                                            <p:strVal val="ppt_y"/>
                                          </p:val>
                                        </p:tav>
                                      </p:tavLst>
                                    </p:anim>
                                    <p:set>
                                      <p:cBhvr>
                                        <p:cTn id="484" dur="1" fill="hold">
                                          <p:stCondLst>
                                            <p:cond delay="2999"/>
                                          </p:stCondLst>
                                        </p:cTn>
                                        <p:tgtEl>
                                          <p:spTgt spid="52"/>
                                        </p:tgtEl>
                                        <p:attrNameLst>
                                          <p:attrName>style.visibility</p:attrName>
                                        </p:attrNameLst>
                                      </p:cBhvr>
                                      <p:to>
                                        <p:strVal val="hidden"/>
                                      </p:to>
                                    </p:set>
                                  </p:childTnLst>
                                </p:cTn>
                              </p:par>
                              <p:par>
                                <p:cTn id="485" presetID="17" presetClass="entr" presetSubtype="2"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p:cTn id="487" dur="3000" fill="hold"/>
                                        <p:tgtEl>
                                          <p:spTgt spid="49"/>
                                        </p:tgtEl>
                                        <p:attrNameLst>
                                          <p:attrName>ppt_x</p:attrName>
                                        </p:attrNameLst>
                                      </p:cBhvr>
                                      <p:tavLst>
                                        <p:tav tm="0">
                                          <p:val>
                                            <p:strVal val="#ppt_x+#ppt_w/2"/>
                                          </p:val>
                                        </p:tav>
                                        <p:tav tm="100000">
                                          <p:val>
                                            <p:strVal val="#ppt_x"/>
                                          </p:val>
                                        </p:tav>
                                      </p:tavLst>
                                    </p:anim>
                                    <p:anim calcmode="lin" valueType="num">
                                      <p:cBhvr>
                                        <p:cTn id="488" dur="3000" fill="hold"/>
                                        <p:tgtEl>
                                          <p:spTgt spid="49"/>
                                        </p:tgtEl>
                                        <p:attrNameLst>
                                          <p:attrName>ppt_y</p:attrName>
                                        </p:attrNameLst>
                                      </p:cBhvr>
                                      <p:tavLst>
                                        <p:tav tm="0">
                                          <p:val>
                                            <p:strVal val="#ppt_y"/>
                                          </p:val>
                                        </p:tav>
                                        <p:tav tm="100000">
                                          <p:val>
                                            <p:strVal val="#ppt_y"/>
                                          </p:val>
                                        </p:tav>
                                      </p:tavLst>
                                    </p:anim>
                                    <p:anim calcmode="lin" valueType="num">
                                      <p:cBhvr>
                                        <p:cTn id="489" dur="3000" fill="hold"/>
                                        <p:tgtEl>
                                          <p:spTgt spid="49"/>
                                        </p:tgtEl>
                                        <p:attrNameLst>
                                          <p:attrName>ppt_w</p:attrName>
                                        </p:attrNameLst>
                                      </p:cBhvr>
                                      <p:tavLst>
                                        <p:tav tm="0">
                                          <p:val>
                                            <p:fltVal val="0"/>
                                          </p:val>
                                        </p:tav>
                                        <p:tav tm="100000">
                                          <p:val>
                                            <p:strVal val="#ppt_w"/>
                                          </p:val>
                                        </p:tav>
                                      </p:tavLst>
                                    </p:anim>
                                    <p:anim calcmode="lin" valueType="num">
                                      <p:cBhvr>
                                        <p:cTn id="490" dur="3000" fill="hold"/>
                                        <p:tgtEl>
                                          <p:spTgt spid="49"/>
                                        </p:tgtEl>
                                        <p:attrNameLst>
                                          <p:attrName>ppt_h</p:attrName>
                                        </p:attrNameLst>
                                      </p:cBhvr>
                                      <p:tavLst>
                                        <p:tav tm="0">
                                          <p:val>
                                            <p:strVal val="#ppt_h"/>
                                          </p:val>
                                        </p:tav>
                                        <p:tav tm="100000">
                                          <p:val>
                                            <p:strVal val="#ppt_h"/>
                                          </p:val>
                                        </p:tav>
                                      </p:tavLst>
                                    </p:anim>
                                  </p:childTnLst>
                                </p:cTn>
                              </p:par>
                              <p:par>
                                <p:cTn id="491" presetID="2" presetClass="exit" presetSubtype="8" fill="hold" grpId="1" nodeType="withEffect">
                                  <p:stCondLst>
                                    <p:cond delay="0"/>
                                  </p:stCondLst>
                                  <p:childTnLst>
                                    <p:anim calcmode="lin" valueType="num">
                                      <p:cBhvr additive="base">
                                        <p:cTn id="492" dur="3000"/>
                                        <p:tgtEl>
                                          <p:spTgt spid="49"/>
                                        </p:tgtEl>
                                        <p:attrNameLst>
                                          <p:attrName>ppt_x</p:attrName>
                                        </p:attrNameLst>
                                      </p:cBhvr>
                                      <p:tavLst>
                                        <p:tav tm="0">
                                          <p:val>
                                            <p:strVal val="ppt_x"/>
                                          </p:val>
                                        </p:tav>
                                        <p:tav tm="100000">
                                          <p:val>
                                            <p:strVal val="0-ppt_w/2"/>
                                          </p:val>
                                        </p:tav>
                                      </p:tavLst>
                                    </p:anim>
                                    <p:anim calcmode="lin" valueType="num">
                                      <p:cBhvr additive="base">
                                        <p:cTn id="493" dur="3000"/>
                                        <p:tgtEl>
                                          <p:spTgt spid="49"/>
                                        </p:tgtEl>
                                        <p:attrNameLst>
                                          <p:attrName>ppt_y</p:attrName>
                                        </p:attrNameLst>
                                      </p:cBhvr>
                                      <p:tavLst>
                                        <p:tav tm="0">
                                          <p:val>
                                            <p:strVal val="ppt_y"/>
                                          </p:val>
                                        </p:tav>
                                        <p:tav tm="100000">
                                          <p:val>
                                            <p:strVal val="ppt_y"/>
                                          </p:val>
                                        </p:tav>
                                      </p:tavLst>
                                    </p:anim>
                                    <p:set>
                                      <p:cBhvr>
                                        <p:cTn id="494" dur="1" fill="hold">
                                          <p:stCondLst>
                                            <p:cond delay="2999"/>
                                          </p:stCondLst>
                                        </p:cTn>
                                        <p:tgtEl>
                                          <p:spTgt spid="49"/>
                                        </p:tgtEl>
                                        <p:attrNameLst>
                                          <p:attrName>style.visibility</p:attrName>
                                        </p:attrNameLst>
                                      </p:cBhvr>
                                      <p:to>
                                        <p:strVal val="hidden"/>
                                      </p:to>
                                    </p:set>
                                  </p:childTnLst>
                                </p:cTn>
                              </p:par>
                              <p:par>
                                <p:cTn id="495" presetID="17" presetClass="entr" presetSubtype="2" fill="hold" grpId="0" nodeType="withEffect">
                                  <p:stCondLst>
                                    <p:cond delay="0"/>
                                  </p:stCondLst>
                                  <p:childTnLst>
                                    <p:set>
                                      <p:cBhvr>
                                        <p:cTn id="496" dur="1" fill="hold">
                                          <p:stCondLst>
                                            <p:cond delay="0"/>
                                          </p:stCondLst>
                                        </p:cTn>
                                        <p:tgtEl>
                                          <p:spTgt spid="53"/>
                                        </p:tgtEl>
                                        <p:attrNameLst>
                                          <p:attrName>style.visibility</p:attrName>
                                        </p:attrNameLst>
                                      </p:cBhvr>
                                      <p:to>
                                        <p:strVal val="visible"/>
                                      </p:to>
                                    </p:set>
                                    <p:anim calcmode="lin" valueType="num">
                                      <p:cBhvr>
                                        <p:cTn id="497" dur="3000" fill="hold"/>
                                        <p:tgtEl>
                                          <p:spTgt spid="53"/>
                                        </p:tgtEl>
                                        <p:attrNameLst>
                                          <p:attrName>ppt_x</p:attrName>
                                        </p:attrNameLst>
                                      </p:cBhvr>
                                      <p:tavLst>
                                        <p:tav tm="0">
                                          <p:val>
                                            <p:strVal val="#ppt_x+#ppt_w/2"/>
                                          </p:val>
                                        </p:tav>
                                        <p:tav tm="100000">
                                          <p:val>
                                            <p:strVal val="#ppt_x"/>
                                          </p:val>
                                        </p:tav>
                                      </p:tavLst>
                                    </p:anim>
                                    <p:anim calcmode="lin" valueType="num">
                                      <p:cBhvr>
                                        <p:cTn id="498" dur="3000" fill="hold"/>
                                        <p:tgtEl>
                                          <p:spTgt spid="53"/>
                                        </p:tgtEl>
                                        <p:attrNameLst>
                                          <p:attrName>ppt_y</p:attrName>
                                        </p:attrNameLst>
                                      </p:cBhvr>
                                      <p:tavLst>
                                        <p:tav tm="0">
                                          <p:val>
                                            <p:strVal val="#ppt_y"/>
                                          </p:val>
                                        </p:tav>
                                        <p:tav tm="100000">
                                          <p:val>
                                            <p:strVal val="#ppt_y"/>
                                          </p:val>
                                        </p:tav>
                                      </p:tavLst>
                                    </p:anim>
                                    <p:anim calcmode="lin" valueType="num">
                                      <p:cBhvr>
                                        <p:cTn id="499" dur="3000" fill="hold"/>
                                        <p:tgtEl>
                                          <p:spTgt spid="53"/>
                                        </p:tgtEl>
                                        <p:attrNameLst>
                                          <p:attrName>ppt_w</p:attrName>
                                        </p:attrNameLst>
                                      </p:cBhvr>
                                      <p:tavLst>
                                        <p:tav tm="0">
                                          <p:val>
                                            <p:fltVal val="0"/>
                                          </p:val>
                                        </p:tav>
                                        <p:tav tm="100000">
                                          <p:val>
                                            <p:strVal val="#ppt_w"/>
                                          </p:val>
                                        </p:tav>
                                      </p:tavLst>
                                    </p:anim>
                                    <p:anim calcmode="lin" valueType="num">
                                      <p:cBhvr>
                                        <p:cTn id="500" dur="3000" fill="hold"/>
                                        <p:tgtEl>
                                          <p:spTgt spid="53"/>
                                        </p:tgtEl>
                                        <p:attrNameLst>
                                          <p:attrName>ppt_h</p:attrName>
                                        </p:attrNameLst>
                                      </p:cBhvr>
                                      <p:tavLst>
                                        <p:tav tm="0">
                                          <p:val>
                                            <p:strVal val="#ppt_h"/>
                                          </p:val>
                                        </p:tav>
                                        <p:tav tm="100000">
                                          <p:val>
                                            <p:strVal val="#ppt_h"/>
                                          </p:val>
                                        </p:tav>
                                      </p:tavLst>
                                    </p:anim>
                                  </p:childTnLst>
                                </p:cTn>
                              </p:par>
                              <p:par>
                                <p:cTn id="501" presetID="2" presetClass="exit" presetSubtype="8" fill="hold" grpId="1" nodeType="withEffect">
                                  <p:stCondLst>
                                    <p:cond delay="0"/>
                                  </p:stCondLst>
                                  <p:childTnLst>
                                    <p:anim calcmode="lin" valueType="num">
                                      <p:cBhvr additive="base">
                                        <p:cTn id="502" dur="3000"/>
                                        <p:tgtEl>
                                          <p:spTgt spid="53"/>
                                        </p:tgtEl>
                                        <p:attrNameLst>
                                          <p:attrName>ppt_x</p:attrName>
                                        </p:attrNameLst>
                                      </p:cBhvr>
                                      <p:tavLst>
                                        <p:tav tm="0">
                                          <p:val>
                                            <p:strVal val="ppt_x"/>
                                          </p:val>
                                        </p:tav>
                                        <p:tav tm="100000">
                                          <p:val>
                                            <p:strVal val="0-ppt_w/2"/>
                                          </p:val>
                                        </p:tav>
                                      </p:tavLst>
                                    </p:anim>
                                    <p:anim calcmode="lin" valueType="num">
                                      <p:cBhvr additive="base">
                                        <p:cTn id="503" dur="3000"/>
                                        <p:tgtEl>
                                          <p:spTgt spid="53"/>
                                        </p:tgtEl>
                                        <p:attrNameLst>
                                          <p:attrName>ppt_y</p:attrName>
                                        </p:attrNameLst>
                                      </p:cBhvr>
                                      <p:tavLst>
                                        <p:tav tm="0">
                                          <p:val>
                                            <p:strVal val="ppt_y"/>
                                          </p:val>
                                        </p:tav>
                                        <p:tav tm="100000">
                                          <p:val>
                                            <p:strVal val="ppt_y"/>
                                          </p:val>
                                        </p:tav>
                                      </p:tavLst>
                                    </p:anim>
                                    <p:set>
                                      <p:cBhvr>
                                        <p:cTn id="504" dur="1" fill="hold">
                                          <p:stCondLst>
                                            <p:cond delay="2999"/>
                                          </p:stCondLst>
                                        </p:cTn>
                                        <p:tgtEl>
                                          <p:spTgt spid="53"/>
                                        </p:tgtEl>
                                        <p:attrNameLst>
                                          <p:attrName>style.visibility</p:attrName>
                                        </p:attrNameLst>
                                      </p:cBhvr>
                                      <p:to>
                                        <p:strVal val="hidden"/>
                                      </p:to>
                                    </p:set>
                                  </p:childTnLst>
                                </p:cTn>
                              </p:par>
                              <p:par>
                                <p:cTn id="505" presetID="17" presetClass="entr" presetSubtype="2" fill="hold" grpId="0" nodeType="withEffect">
                                  <p:stCondLst>
                                    <p:cond delay="0"/>
                                  </p:stCondLst>
                                  <p:childTnLst>
                                    <p:set>
                                      <p:cBhvr>
                                        <p:cTn id="506" dur="1" fill="hold">
                                          <p:stCondLst>
                                            <p:cond delay="0"/>
                                          </p:stCondLst>
                                        </p:cTn>
                                        <p:tgtEl>
                                          <p:spTgt spid="54"/>
                                        </p:tgtEl>
                                        <p:attrNameLst>
                                          <p:attrName>style.visibility</p:attrName>
                                        </p:attrNameLst>
                                      </p:cBhvr>
                                      <p:to>
                                        <p:strVal val="visible"/>
                                      </p:to>
                                    </p:set>
                                    <p:anim calcmode="lin" valueType="num">
                                      <p:cBhvr>
                                        <p:cTn id="507" dur="3000" fill="hold"/>
                                        <p:tgtEl>
                                          <p:spTgt spid="54"/>
                                        </p:tgtEl>
                                        <p:attrNameLst>
                                          <p:attrName>ppt_x</p:attrName>
                                        </p:attrNameLst>
                                      </p:cBhvr>
                                      <p:tavLst>
                                        <p:tav tm="0">
                                          <p:val>
                                            <p:strVal val="#ppt_x+#ppt_w/2"/>
                                          </p:val>
                                        </p:tav>
                                        <p:tav tm="100000">
                                          <p:val>
                                            <p:strVal val="#ppt_x"/>
                                          </p:val>
                                        </p:tav>
                                      </p:tavLst>
                                    </p:anim>
                                    <p:anim calcmode="lin" valueType="num">
                                      <p:cBhvr>
                                        <p:cTn id="508" dur="3000" fill="hold"/>
                                        <p:tgtEl>
                                          <p:spTgt spid="54"/>
                                        </p:tgtEl>
                                        <p:attrNameLst>
                                          <p:attrName>ppt_y</p:attrName>
                                        </p:attrNameLst>
                                      </p:cBhvr>
                                      <p:tavLst>
                                        <p:tav tm="0">
                                          <p:val>
                                            <p:strVal val="#ppt_y"/>
                                          </p:val>
                                        </p:tav>
                                        <p:tav tm="100000">
                                          <p:val>
                                            <p:strVal val="#ppt_y"/>
                                          </p:val>
                                        </p:tav>
                                      </p:tavLst>
                                    </p:anim>
                                    <p:anim calcmode="lin" valueType="num">
                                      <p:cBhvr>
                                        <p:cTn id="509" dur="3000" fill="hold"/>
                                        <p:tgtEl>
                                          <p:spTgt spid="54"/>
                                        </p:tgtEl>
                                        <p:attrNameLst>
                                          <p:attrName>ppt_w</p:attrName>
                                        </p:attrNameLst>
                                      </p:cBhvr>
                                      <p:tavLst>
                                        <p:tav tm="0">
                                          <p:val>
                                            <p:fltVal val="0"/>
                                          </p:val>
                                        </p:tav>
                                        <p:tav tm="100000">
                                          <p:val>
                                            <p:strVal val="#ppt_w"/>
                                          </p:val>
                                        </p:tav>
                                      </p:tavLst>
                                    </p:anim>
                                    <p:anim calcmode="lin" valueType="num">
                                      <p:cBhvr>
                                        <p:cTn id="510" dur="3000" fill="hold"/>
                                        <p:tgtEl>
                                          <p:spTgt spid="54"/>
                                        </p:tgtEl>
                                        <p:attrNameLst>
                                          <p:attrName>ppt_h</p:attrName>
                                        </p:attrNameLst>
                                      </p:cBhvr>
                                      <p:tavLst>
                                        <p:tav tm="0">
                                          <p:val>
                                            <p:strVal val="#ppt_h"/>
                                          </p:val>
                                        </p:tav>
                                        <p:tav tm="100000">
                                          <p:val>
                                            <p:strVal val="#ppt_h"/>
                                          </p:val>
                                        </p:tav>
                                      </p:tavLst>
                                    </p:anim>
                                  </p:childTnLst>
                                </p:cTn>
                              </p:par>
                              <p:par>
                                <p:cTn id="511" presetID="2" presetClass="exit" presetSubtype="8" fill="hold" grpId="1" nodeType="withEffect">
                                  <p:stCondLst>
                                    <p:cond delay="0"/>
                                  </p:stCondLst>
                                  <p:childTnLst>
                                    <p:anim calcmode="lin" valueType="num">
                                      <p:cBhvr additive="base">
                                        <p:cTn id="512" dur="3000"/>
                                        <p:tgtEl>
                                          <p:spTgt spid="54"/>
                                        </p:tgtEl>
                                        <p:attrNameLst>
                                          <p:attrName>ppt_x</p:attrName>
                                        </p:attrNameLst>
                                      </p:cBhvr>
                                      <p:tavLst>
                                        <p:tav tm="0">
                                          <p:val>
                                            <p:strVal val="ppt_x"/>
                                          </p:val>
                                        </p:tav>
                                        <p:tav tm="100000">
                                          <p:val>
                                            <p:strVal val="0-ppt_w/2"/>
                                          </p:val>
                                        </p:tav>
                                      </p:tavLst>
                                    </p:anim>
                                    <p:anim calcmode="lin" valueType="num">
                                      <p:cBhvr additive="base">
                                        <p:cTn id="513" dur="3000"/>
                                        <p:tgtEl>
                                          <p:spTgt spid="54"/>
                                        </p:tgtEl>
                                        <p:attrNameLst>
                                          <p:attrName>ppt_y</p:attrName>
                                        </p:attrNameLst>
                                      </p:cBhvr>
                                      <p:tavLst>
                                        <p:tav tm="0">
                                          <p:val>
                                            <p:strVal val="ppt_y"/>
                                          </p:val>
                                        </p:tav>
                                        <p:tav tm="100000">
                                          <p:val>
                                            <p:strVal val="ppt_y"/>
                                          </p:val>
                                        </p:tav>
                                      </p:tavLst>
                                    </p:anim>
                                    <p:set>
                                      <p:cBhvr>
                                        <p:cTn id="514" dur="1" fill="hold">
                                          <p:stCondLst>
                                            <p:cond delay="2999"/>
                                          </p:stCondLst>
                                        </p:cTn>
                                        <p:tgtEl>
                                          <p:spTgt spid="54"/>
                                        </p:tgtEl>
                                        <p:attrNameLst>
                                          <p:attrName>style.visibility</p:attrName>
                                        </p:attrNameLst>
                                      </p:cBhvr>
                                      <p:to>
                                        <p:strVal val="hidden"/>
                                      </p:to>
                                    </p:set>
                                  </p:childTnLst>
                                </p:cTn>
                              </p:par>
                              <p:par>
                                <p:cTn id="515" presetID="17" presetClass="entr" presetSubtype="2" fill="hold" grpId="0" nodeType="withEffect">
                                  <p:stCondLst>
                                    <p:cond delay="0"/>
                                  </p:stCondLst>
                                  <p:childTnLst>
                                    <p:set>
                                      <p:cBhvr>
                                        <p:cTn id="516" dur="1" fill="hold">
                                          <p:stCondLst>
                                            <p:cond delay="0"/>
                                          </p:stCondLst>
                                        </p:cTn>
                                        <p:tgtEl>
                                          <p:spTgt spid="50"/>
                                        </p:tgtEl>
                                        <p:attrNameLst>
                                          <p:attrName>style.visibility</p:attrName>
                                        </p:attrNameLst>
                                      </p:cBhvr>
                                      <p:to>
                                        <p:strVal val="visible"/>
                                      </p:to>
                                    </p:set>
                                    <p:anim calcmode="lin" valueType="num">
                                      <p:cBhvr>
                                        <p:cTn id="517" dur="3000" fill="hold"/>
                                        <p:tgtEl>
                                          <p:spTgt spid="50"/>
                                        </p:tgtEl>
                                        <p:attrNameLst>
                                          <p:attrName>ppt_x</p:attrName>
                                        </p:attrNameLst>
                                      </p:cBhvr>
                                      <p:tavLst>
                                        <p:tav tm="0">
                                          <p:val>
                                            <p:strVal val="#ppt_x+#ppt_w/2"/>
                                          </p:val>
                                        </p:tav>
                                        <p:tav tm="100000">
                                          <p:val>
                                            <p:strVal val="#ppt_x"/>
                                          </p:val>
                                        </p:tav>
                                      </p:tavLst>
                                    </p:anim>
                                    <p:anim calcmode="lin" valueType="num">
                                      <p:cBhvr>
                                        <p:cTn id="518" dur="3000" fill="hold"/>
                                        <p:tgtEl>
                                          <p:spTgt spid="50"/>
                                        </p:tgtEl>
                                        <p:attrNameLst>
                                          <p:attrName>ppt_y</p:attrName>
                                        </p:attrNameLst>
                                      </p:cBhvr>
                                      <p:tavLst>
                                        <p:tav tm="0">
                                          <p:val>
                                            <p:strVal val="#ppt_y"/>
                                          </p:val>
                                        </p:tav>
                                        <p:tav tm="100000">
                                          <p:val>
                                            <p:strVal val="#ppt_y"/>
                                          </p:val>
                                        </p:tav>
                                      </p:tavLst>
                                    </p:anim>
                                    <p:anim calcmode="lin" valueType="num">
                                      <p:cBhvr>
                                        <p:cTn id="519" dur="3000" fill="hold"/>
                                        <p:tgtEl>
                                          <p:spTgt spid="50"/>
                                        </p:tgtEl>
                                        <p:attrNameLst>
                                          <p:attrName>ppt_w</p:attrName>
                                        </p:attrNameLst>
                                      </p:cBhvr>
                                      <p:tavLst>
                                        <p:tav tm="0">
                                          <p:val>
                                            <p:fltVal val="0"/>
                                          </p:val>
                                        </p:tav>
                                        <p:tav tm="100000">
                                          <p:val>
                                            <p:strVal val="#ppt_w"/>
                                          </p:val>
                                        </p:tav>
                                      </p:tavLst>
                                    </p:anim>
                                    <p:anim calcmode="lin" valueType="num">
                                      <p:cBhvr>
                                        <p:cTn id="520" dur="3000" fill="hold"/>
                                        <p:tgtEl>
                                          <p:spTgt spid="50"/>
                                        </p:tgtEl>
                                        <p:attrNameLst>
                                          <p:attrName>ppt_h</p:attrName>
                                        </p:attrNameLst>
                                      </p:cBhvr>
                                      <p:tavLst>
                                        <p:tav tm="0">
                                          <p:val>
                                            <p:strVal val="#ppt_h"/>
                                          </p:val>
                                        </p:tav>
                                        <p:tav tm="100000">
                                          <p:val>
                                            <p:strVal val="#ppt_h"/>
                                          </p:val>
                                        </p:tav>
                                      </p:tavLst>
                                    </p:anim>
                                  </p:childTnLst>
                                </p:cTn>
                              </p:par>
                              <p:par>
                                <p:cTn id="521" presetID="2" presetClass="exit" presetSubtype="8" fill="hold" grpId="1" nodeType="withEffect">
                                  <p:stCondLst>
                                    <p:cond delay="0"/>
                                  </p:stCondLst>
                                  <p:childTnLst>
                                    <p:anim calcmode="lin" valueType="num">
                                      <p:cBhvr additive="base">
                                        <p:cTn id="522" dur="3000"/>
                                        <p:tgtEl>
                                          <p:spTgt spid="50"/>
                                        </p:tgtEl>
                                        <p:attrNameLst>
                                          <p:attrName>ppt_x</p:attrName>
                                        </p:attrNameLst>
                                      </p:cBhvr>
                                      <p:tavLst>
                                        <p:tav tm="0">
                                          <p:val>
                                            <p:strVal val="ppt_x"/>
                                          </p:val>
                                        </p:tav>
                                        <p:tav tm="100000">
                                          <p:val>
                                            <p:strVal val="0-ppt_w/2"/>
                                          </p:val>
                                        </p:tav>
                                      </p:tavLst>
                                    </p:anim>
                                    <p:anim calcmode="lin" valueType="num">
                                      <p:cBhvr additive="base">
                                        <p:cTn id="523" dur="3000"/>
                                        <p:tgtEl>
                                          <p:spTgt spid="50"/>
                                        </p:tgtEl>
                                        <p:attrNameLst>
                                          <p:attrName>ppt_y</p:attrName>
                                        </p:attrNameLst>
                                      </p:cBhvr>
                                      <p:tavLst>
                                        <p:tav tm="0">
                                          <p:val>
                                            <p:strVal val="ppt_y"/>
                                          </p:val>
                                        </p:tav>
                                        <p:tav tm="100000">
                                          <p:val>
                                            <p:strVal val="ppt_y"/>
                                          </p:val>
                                        </p:tav>
                                      </p:tavLst>
                                    </p:anim>
                                    <p:set>
                                      <p:cBhvr>
                                        <p:cTn id="524" dur="1" fill="hold">
                                          <p:stCondLst>
                                            <p:cond delay="2999"/>
                                          </p:stCondLst>
                                        </p:cTn>
                                        <p:tgtEl>
                                          <p:spTgt spid="50"/>
                                        </p:tgtEl>
                                        <p:attrNameLst>
                                          <p:attrName>style.visibility</p:attrName>
                                        </p:attrNameLst>
                                      </p:cBhvr>
                                      <p:to>
                                        <p:strVal val="hidden"/>
                                      </p:to>
                                    </p:set>
                                  </p:childTnLst>
                                </p:cTn>
                              </p:par>
                              <p:par>
                                <p:cTn id="525" presetID="17" presetClass="entr" presetSubtype="2" fill="hold" grpId="0" nodeType="withEffect">
                                  <p:stCondLst>
                                    <p:cond delay="0"/>
                                  </p:stCondLst>
                                  <p:childTnLst>
                                    <p:set>
                                      <p:cBhvr>
                                        <p:cTn id="526" dur="1" fill="hold">
                                          <p:stCondLst>
                                            <p:cond delay="0"/>
                                          </p:stCondLst>
                                        </p:cTn>
                                        <p:tgtEl>
                                          <p:spTgt spid="63"/>
                                        </p:tgtEl>
                                        <p:attrNameLst>
                                          <p:attrName>style.visibility</p:attrName>
                                        </p:attrNameLst>
                                      </p:cBhvr>
                                      <p:to>
                                        <p:strVal val="visible"/>
                                      </p:to>
                                    </p:set>
                                    <p:anim calcmode="lin" valueType="num">
                                      <p:cBhvr>
                                        <p:cTn id="527" dur="3000" fill="hold"/>
                                        <p:tgtEl>
                                          <p:spTgt spid="63"/>
                                        </p:tgtEl>
                                        <p:attrNameLst>
                                          <p:attrName>ppt_x</p:attrName>
                                        </p:attrNameLst>
                                      </p:cBhvr>
                                      <p:tavLst>
                                        <p:tav tm="0">
                                          <p:val>
                                            <p:strVal val="#ppt_x+#ppt_w/2"/>
                                          </p:val>
                                        </p:tav>
                                        <p:tav tm="100000">
                                          <p:val>
                                            <p:strVal val="#ppt_x"/>
                                          </p:val>
                                        </p:tav>
                                      </p:tavLst>
                                    </p:anim>
                                    <p:anim calcmode="lin" valueType="num">
                                      <p:cBhvr>
                                        <p:cTn id="528" dur="3000" fill="hold"/>
                                        <p:tgtEl>
                                          <p:spTgt spid="63"/>
                                        </p:tgtEl>
                                        <p:attrNameLst>
                                          <p:attrName>ppt_y</p:attrName>
                                        </p:attrNameLst>
                                      </p:cBhvr>
                                      <p:tavLst>
                                        <p:tav tm="0">
                                          <p:val>
                                            <p:strVal val="#ppt_y"/>
                                          </p:val>
                                        </p:tav>
                                        <p:tav tm="100000">
                                          <p:val>
                                            <p:strVal val="#ppt_y"/>
                                          </p:val>
                                        </p:tav>
                                      </p:tavLst>
                                    </p:anim>
                                    <p:anim calcmode="lin" valueType="num">
                                      <p:cBhvr>
                                        <p:cTn id="529" dur="3000" fill="hold"/>
                                        <p:tgtEl>
                                          <p:spTgt spid="63"/>
                                        </p:tgtEl>
                                        <p:attrNameLst>
                                          <p:attrName>ppt_w</p:attrName>
                                        </p:attrNameLst>
                                      </p:cBhvr>
                                      <p:tavLst>
                                        <p:tav tm="0">
                                          <p:val>
                                            <p:fltVal val="0"/>
                                          </p:val>
                                        </p:tav>
                                        <p:tav tm="100000">
                                          <p:val>
                                            <p:strVal val="#ppt_w"/>
                                          </p:val>
                                        </p:tav>
                                      </p:tavLst>
                                    </p:anim>
                                    <p:anim calcmode="lin" valueType="num">
                                      <p:cBhvr>
                                        <p:cTn id="530" dur="3000" fill="hold"/>
                                        <p:tgtEl>
                                          <p:spTgt spid="63"/>
                                        </p:tgtEl>
                                        <p:attrNameLst>
                                          <p:attrName>ppt_h</p:attrName>
                                        </p:attrNameLst>
                                      </p:cBhvr>
                                      <p:tavLst>
                                        <p:tav tm="0">
                                          <p:val>
                                            <p:strVal val="#ppt_h"/>
                                          </p:val>
                                        </p:tav>
                                        <p:tav tm="100000">
                                          <p:val>
                                            <p:strVal val="#ppt_h"/>
                                          </p:val>
                                        </p:tav>
                                      </p:tavLst>
                                    </p:anim>
                                  </p:childTnLst>
                                </p:cTn>
                              </p:par>
                              <p:par>
                                <p:cTn id="531" presetID="2" presetClass="exit" presetSubtype="8" fill="hold" grpId="1" nodeType="withEffect">
                                  <p:stCondLst>
                                    <p:cond delay="0"/>
                                  </p:stCondLst>
                                  <p:childTnLst>
                                    <p:anim calcmode="lin" valueType="num">
                                      <p:cBhvr additive="base">
                                        <p:cTn id="532" dur="3000"/>
                                        <p:tgtEl>
                                          <p:spTgt spid="63"/>
                                        </p:tgtEl>
                                        <p:attrNameLst>
                                          <p:attrName>ppt_x</p:attrName>
                                        </p:attrNameLst>
                                      </p:cBhvr>
                                      <p:tavLst>
                                        <p:tav tm="0">
                                          <p:val>
                                            <p:strVal val="ppt_x"/>
                                          </p:val>
                                        </p:tav>
                                        <p:tav tm="100000">
                                          <p:val>
                                            <p:strVal val="0-ppt_w/2"/>
                                          </p:val>
                                        </p:tav>
                                      </p:tavLst>
                                    </p:anim>
                                    <p:anim calcmode="lin" valueType="num">
                                      <p:cBhvr additive="base">
                                        <p:cTn id="533" dur="3000"/>
                                        <p:tgtEl>
                                          <p:spTgt spid="63"/>
                                        </p:tgtEl>
                                        <p:attrNameLst>
                                          <p:attrName>ppt_y</p:attrName>
                                        </p:attrNameLst>
                                      </p:cBhvr>
                                      <p:tavLst>
                                        <p:tav tm="0">
                                          <p:val>
                                            <p:strVal val="ppt_y"/>
                                          </p:val>
                                        </p:tav>
                                        <p:tav tm="100000">
                                          <p:val>
                                            <p:strVal val="ppt_y"/>
                                          </p:val>
                                        </p:tav>
                                      </p:tavLst>
                                    </p:anim>
                                    <p:set>
                                      <p:cBhvr>
                                        <p:cTn id="534" dur="1" fill="hold">
                                          <p:stCondLst>
                                            <p:cond delay="2999"/>
                                          </p:stCondLst>
                                        </p:cTn>
                                        <p:tgtEl>
                                          <p:spTgt spid="63"/>
                                        </p:tgtEl>
                                        <p:attrNameLst>
                                          <p:attrName>style.visibility</p:attrName>
                                        </p:attrNameLst>
                                      </p:cBhvr>
                                      <p:to>
                                        <p:strVal val="hidden"/>
                                      </p:to>
                                    </p:set>
                                  </p:childTnLst>
                                </p:cTn>
                              </p:par>
                              <p:par>
                                <p:cTn id="535" presetID="17" presetClass="entr" presetSubtype="2" fill="hold" grpId="0" nodeType="withEffect">
                                  <p:stCondLst>
                                    <p:cond delay="0"/>
                                  </p:stCondLst>
                                  <p:childTnLst>
                                    <p:set>
                                      <p:cBhvr>
                                        <p:cTn id="536" dur="1" fill="hold">
                                          <p:stCondLst>
                                            <p:cond delay="0"/>
                                          </p:stCondLst>
                                        </p:cTn>
                                        <p:tgtEl>
                                          <p:spTgt spid="67"/>
                                        </p:tgtEl>
                                        <p:attrNameLst>
                                          <p:attrName>style.visibility</p:attrName>
                                        </p:attrNameLst>
                                      </p:cBhvr>
                                      <p:to>
                                        <p:strVal val="visible"/>
                                      </p:to>
                                    </p:set>
                                    <p:anim calcmode="lin" valueType="num">
                                      <p:cBhvr>
                                        <p:cTn id="537" dur="3000" fill="hold"/>
                                        <p:tgtEl>
                                          <p:spTgt spid="67"/>
                                        </p:tgtEl>
                                        <p:attrNameLst>
                                          <p:attrName>ppt_x</p:attrName>
                                        </p:attrNameLst>
                                      </p:cBhvr>
                                      <p:tavLst>
                                        <p:tav tm="0">
                                          <p:val>
                                            <p:strVal val="#ppt_x+#ppt_w/2"/>
                                          </p:val>
                                        </p:tav>
                                        <p:tav tm="100000">
                                          <p:val>
                                            <p:strVal val="#ppt_x"/>
                                          </p:val>
                                        </p:tav>
                                      </p:tavLst>
                                    </p:anim>
                                    <p:anim calcmode="lin" valueType="num">
                                      <p:cBhvr>
                                        <p:cTn id="538" dur="3000" fill="hold"/>
                                        <p:tgtEl>
                                          <p:spTgt spid="67"/>
                                        </p:tgtEl>
                                        <p:attrNameLst>
                                          <p:attrName>ppt_y</p:attrName>
                                        </p:attrNameLst>
                                      </p:cBhvr>
                                      <p:tavLst>
                                        <p:tav tm="0">
                                          <p:val>
                                            <p:strVal val="#ppt_y"/>
                                          </p:val>
                                        </p:tav>
                                        <p:tav tm="100000">
                                          <p:val>
                                            <p:strVal val="#ppt_y"/>
                                          </p:val>
                                        </p:tav>
                                      </p:tavLst>
                                    </p:anim>
                                    <p:anim calcmode="lin" valueType="num">
                                      <p:cBhvr>
                                        <p:cTn id="539" dur="3000" fill="hold"/>
                                        <p:tgtEl>
                                          <p:spTgt spid="67"/>
                                        </p:tgtEl>
                                        <p:attrNameLst>
                                          <p:attrName>ppt_w</p:attrName>
                                        </p:attrNameLst>
                                      </p:cBhvr>
                                      <p:tavLst>
                                        <p:tav tm="0">
                                          <p:val>
                                            <p:fltVal val="0"/>
                                          </p:val>
                                        </p:tav>
                                        <p:tav tm="100000">
                                          <p:val>
                                            <p:strVal val="#ppt_w"/>
                                          </p:val>
                                        </p:tav>
                                      </p:tavLst>
                                    </p:anim>
                                    <p:anim calcmode="lin" valueType="num">
                                      <p:cBhvr>
                                        <p:cTn id="540" dur="3000" fill="hold"/>
                                        <p:tgtEl>
                                          <p:spTgt spid="67"/>
                                        </p:tgtEl>
                                        <p:attrNameLst>
                                          <p:attrName>ppt_h</p:attrName>
                                        </p:attrNameLst>
                                      </p:cBhvr>
                                      <p:tavLst>
                                        <p:tav tm="0">
                                          <p:val>
                                            <p:strVal val="#ppt_h"/>
                                          </p:val>
                                        </p:tav>
                                        <p:tav tm="100000">
                                          <p:val>
                                            <p:strVal val="#ppt_h"/>
                                          </p:val>
                                        </p:tav>
                                      </p:tavLst>
                                    </p:anim>
                                  </p:childTnLst>
                                </p:cTn>
                              </p:par>
                              <p:par>
                                <p:cTn id="541" presetID="2" presetClass="exit" presetSubtype="8" fill="hold" grpId="1" nodeType="withEffect">
                                  <p:stCondLst>
                                    <p:cond delay="0"/>
                                  </p:stCondLst>
                                  <p:childTnLst>
                                    <p:anim calcmode="lin" valueType="num">
                                      <p:cBhvr additive="base">
                                        <p:cTn id="542" dur="3000"/>
                                        <p:tgtEl>
                                          <p:spTgt spid="67"/>
                                        </p:tgtEl>
                                        <p:attrNameLst>
                                          <p:attrName>ppt_x</p:attrName>
                                        </p:attrNameLst>
                                      </p:cBhvr>
                                      <p:tavLst>
                                        <p:tav tm="0">
                                          <p:val>
                                            <p:strVal val="ppt_x"/>
                                          </p:val>
                                        </p:tav>
                                        <p:tav tm="100000">
                                          <p:val>
                                            <p:strVal val="0-ppt_w/2"/>
                                          </p:val>
                                        </p:tav>
                                      </p:tavLst>
                                    </p:anim>
                                    <p:anim calcmode="lin" valueType="num">
                                      <p:cBhvr additive="base">
                                        <p:cTn id="543" dur="3000"/>
                                        <p:tgtEl>
                                          <p:spTgt spid="67"/>
                                        </p:tgtEl>
                                        <p:attrNameLst>
                                          <p:attrName>ppt_y</p:attrName>
                                        </p:attrNameLst>
                                      </p:cBhvr>
                                      <p:tavLst>
                                        <p:tav tm="0">
                                          <p:val>
                                            <p:strVal val="ppt_y"/>
                                          </p:val>
                                        </p:tav>
                                        <p:tav tm="100000">
                                          <p:val>
                                            <p:strVal val="ppt_y"/>
                                          </p:val>
                                        </p:tav>
                                      </p:tavLst>
                                    </p:anim>
                                    <p:set>
                                      <p:cBhvr>
                                        <p:cTn id="544" dur="1" fill="hold">
                                          <p:stCondLst>
                                            <p:cond delay="2999"/>
                                          </p:stCondLst>
                                        </p:cTn>
                                        <p:tgtEl>
                                          <p:spTgt spid="67"/>
                                        </p:tgtEl>
                                        <p:attrNameLst>
                                          <p:attrName>style.visibility</p:attrName>
                                        </p:attrNameLst>
                                      </p:cBhvr>
                                      <p:to>
                                        <p:strVal val="hidden"/>
                                      </p:to>
                                    </p:set>
                                  </p:childTnLst>
                                </p:cTn>
                              </p:par>
                              <p:par>
                                <p:cTn id="545" presetID="17" presetClass="entr" presetSubtype="2" fill="hold" grpId="0" nodeType="withEffect">
                                  <p:stCondLst>
                                    <p:cond delay="0"/>
                                  </p:stCondLst>
                                  <p:childTnLst>
                                    <p:set>
                                      <p:cBhvr>
                                        <p:cTn id="546" dur="1" fill="hold">
                                          <p:stCondLst>
                                            <p:cond delay="0"/>
                                          </p:stCondLst>
                                        </p:cTn>
                                        <p:tgtEl>
                                          <p:spTgt spid="66"/>
                                        </p:tgtEl>
                                        <p:attrNameLst>
                                          <p:attrName>style.visibility</p:attrName>
                                        </p:attrNameLst>
                                      </p:cBhvr>
                                      <p:to>
                                        <p:strVal val="visible"/>
                                      </p:to>
                                    </p:set>
                                    <p:anim calcmode="lin" valueType="num">
                                      <p:cBhvr>
                                        <p:cTn id="547" dur="3000" fill="hold"/>
                                        <p:tgtEl>
                                          <p:spTgt spid="66"/>
                                        </p:tgtEl>
                                        <p:attrNameLst>
                                          <p:attrName>ppt_x</p:attrName>
                                        </p:attrNameLst>
                                      </p:cBhvr>
                                      <p:tavLst>
                                        <p:tav tm="0">
                                          <p:val>
                                            <p:strVal val="#ppt_x+#ppt_w/2"/>
                                          </p:val>
                                        </p:tav>
                                        <p:tav tm="100000">
                                          <p:val>
                                            <p:strVal val="#ppt_x"/>
                                          </p:val>
                                        </p:tav>
                                      </p:tavLst>
                                    </p:anim>
                                    <p:anim calcmode="lin" valueType="num">
                                      <p:cBhvr>
                                        <p:cTn id="548" dur="3000" fill="hold"/>
                                        <p:tgtEl>
                                          <p:spTgt spid="66"/>
                                        </p:tgtEl>
                                        <p:attrNameLst>
                                          <p:attrName>ppt_y</p:attrName>
                                        </p:attrNameLst>
                                      </p:cBhvr>
                                      <p:tavLst>
                                        <p:tav tm="0">
                                          <p:val>
                                            <p:strVal val="#ppt_y"/>
                                          </p:val>
                                        </p:tav>
                                        <p:tav tm="100000">
                                          <p:val>
                                            <p:strVal val="#ppt_y"/>
                                          </p:val>
                                        </p:tav>
                                      </p:tavLst>
                                    </p:anim>
                                    <p:anim calcmode="lin" valueType="num">
                                      <p:cBhvr>
                                        <p:cTn id="549" dur="3000" fill="hold"/>
                                        <p:tgtEl>
                                          <p:spTgt spid="66"/>
                                        </p:tgtEl>
                                        <p:attrNameLst>
                                          <p:attrName>ppt_w</p:attrName>
                                        </p:attrNameLst>
                                      </p:cBhvr>
                                      <p:tavLst>
                                        <p:tav tm="0">
                                          <p:val>
                                            <p:fltVal val="0"/>
                                          </p:val>
                                        </p:tav>
                                        <p:tav tm="100000">
                                          <p:val>
                                            <p:strVal val="#ppt_w"/>
                                          </p:val>
                                        </p:tav>
                                      </p:tavLst>
                                    </p:anim>
                                    <p:anim calcmode="lin" valueType="num">
                                      <p:cBhvr>
                                        <p:cTn id="550" dur="3000" fill="hold"/>
                                        <p:tgtEl>
                                          <p:spTgt spid="66"/>
                                        </p:tgtEl>
                                        <p:attrNameLst>
                                          <p:attrName>ppt_h</p:attrName>
                                        </p:attrNameLst>
                                      </p:cBhvr>
                                      <p:tavLst>
                                        <p:tav tm="0">
                                          <p:val>
                                            <p:strVal val="#ppt_h"/>
                                          </p:val>
                                        </p:tav>
                                        <p:tav tm="100000">
                                          <p:val>
                                            <p:strVal val="#ppt_h"/>
                                          </p:val>
                                        </p:tav>
                                      </p:tavLst>
                                    </p:anim>
                                  </p:childTnLst>
                                </p:cTn>
                              </p:par>
                              <p:par>
                                <p:cTn id="551" presetID="2" presetClass="exit" presetSubtype="8" fill="hold" grpId="1" nodeType="withEffect">
                                  <p:stCondLst>
                                    <p:cond delay="0"/>
                                  </p:stCondLst>
                                  <p:childTnLst>
                                    <p:anim calcmode="lin" valueType="num">
                                      <p:cBhvr additive="base">
                                        <p:cTn id="552" dur="3000"/>
                                        <p:tgtEl>
                                          <p:spTgt spid="66"/>
                                        </p:tgtEl>
                                        <p:attrNameLst>
                                          <p:attrName>ppt_x</p:attrName>
                                        </p:attrNameLst>
                                      </p:cBhvr>
                                      <p:tavLst>
                                        <p:tav tm="0">
                                          <p:val>
                                            <p:strVal val="ppt_x"/>
                                          </p:val>
                                        </p:tav>
                                        <p:tav tm="100000">
                                          <p:val>
                                            <p:strVal val="0-ppt_w/2"/>
                                          </p:val>
                                        </p:tav>
                                      </p:tavLst>
                                    </p:anim>
                                    <p:anim calcmode="lin" valueType="num">
                                      <p:cBhvr additive="base">
                                        <p:cTn id="553" dur="3000"/>
                                        <p:tgtEl>
                                          <p:spTgt spid="66"/>
                                        </p:tgtEl>
                                        <p:attrNameLst>
                                          <p:attrName>ppt_y</p:attrName>
                                        </p:attrNameLst>
                                      </p:cBhvr>
                                      <p:tavLst>
                                        <p:tav tm="0">
                                          <p:val>
                                            <p:strVal val="ppt_y"/>
                                          </p:val>
                                        </p:tav>
                                        <p:tav tm="100000">
                                          <p:val>
                                            <p:strVal val="ppt_y"/>
                                          </p:val>
                                        </p:tav>
                                      </p:tavLst>
                                    </p:anim>
                                    <p:set>
                                      <p:cBhvr>
                                        <p:cTn id="554" dur="1" fill="hold">
                                          <p:stCondLst>
                                            <p:cond delay="2999"/>
                                          </p:stCondLst>
                                        </p:cTn>
                                        <p:tgtEl>
                                          <p:spTgt spid="66"/>
                                        </p:tgtEl>
                                        <p:attrNameLst>
                                          <p:attrName>style.visibility</p:attrName>
                                        </p:attrNameLst>
                                      </p:cBhvr>
                                      <p:to>
                                        <p:strVal val="hidden"/>
                                      </p:to>
                                    </p:set>
                                  </p:childTnLst>
                                </p:cTn>
                              </p:par>
                              <p:par>
                                <p:cTn id="555" presetID="17" presetClass="entr" presetSubtype="2" fill="hold" grpId="0" nodeType="withEffect">
                                  <p:stCondLst>
                                    <p:cond delay="0"/>
                                  </p:stCondLst>
                                  <p:childTnLst>
                                    <p:set>
                                      <p:cBhvr>
                                        <p:cTn id="556" dur="1" fill="hold">
                                          <p:stCondLst>
                                            <p:cond delay="0"/>
                                          </p:stCondLst>
                                        </p:cTn>
                                        <p:tgtEl>
                                          <p:spTgt spid="62"/>
                                        </p:tgtEl>
                                        <p:attrNameLst>
                                          <p:attrName>style.visibility</p:attrName>
                                        </p:attrNameLst>
                                      </p:cBhvr>
                                      <p:to>
                                        <p:strVal val="visible"/>
                                      </p:to>
                                    </p:set>
                                    <p:anim calcmode="lin" valueType="num">
                                      <p:cBhvr>
                                        <p:cTn id="557" dur="3000" fill="hold"/>
                                        <p:tgtEl>
                                          <p:spTgt spid="62"/>
                                        </p:tgtEl>
                                        <p:attrNameLst>
                                          <p:attrName>ppt_x</p:attrName>
                                        </p:attrNameLst>
                                      </p:cBhvr>
                                      <p:tavLst>
                                        <p:tav tm="0">
                                          <p:val>
                                            <p:strVal val="#ppt_x+#ppt_w/2"/>
                                          </p:val>
                                        </p:tav>
                                        <p:tav tm="100000">
                                          <p:val>
                                            <p:strVal val="#ppt_x"/>
                                          </p:val>
                                        </p:tav>
                                      </p:tavLst>
                                    </p:anim>
                                    <p:anim calcmode="lin" valueType="num">
                                      <p:cBhvr>
                                        <p:cTn id="558" dur="3000" fill="hold"/>
                                        <p:tgtEl>
                                          <p:spTgt spid="62"/>
                                        </p:tgtEl>
                                        <p:attrNameLst>
                                          <p:attrName>ppt_y</p:attrName>
                                        </p:attrNameLst>
                                      </p:cBhvr>
                                      <p:tavLst>
                                        <p:tav tm="0">
                                          <p:val>
                                            <p:strVal val="#ppt_y"/>
                                          </p:val>
                                        </p:tav>
                                        <p:tav tm="100000">
                                          <p:val>
                                            <p:strVal val="#ppt_y"/>
                                          </p:val>
                                        </p:tav>
                                      </p:tavLst>
                                    </p:anim>
                                    <p:anim calcmode="lin" valueType="num">
                                      <p:cBhvr>
                                        <p:cTn id="559" dur="3000" fill="hold"/>
                                        <p:tgtEl>
                                          <p:spTgt spid="62"/>
                                        </p:tgtEl>
                                        <p:attrNameLst>
                                          <p:attrName>ppt_w</p:attrName>
                                        </p:attrNameLst>
                                      </p:cBhvr>
                                      <p:tavLst>
                                        <p:tav tm="0">
                                          <p:val>
                                            <p:fltVal val="0"/>
                                          </p:val>
                                        </p:tav>
                                        <p:tav tm="100000">
                                          <p:val>
                                            <p:strVal val="#ppt_w"/>
                                          </p:val>
                                        </p:tav>
                                      </p:tavLst>
                                    </p:anim>
                                    <p:anim calcmode="lin" valueType="num">
                                      <p:cBhvr>
                                        <p:cTn id="560" dur="3000" fill="hold"/>
                                        <p:tgtEl>
                                          <p:spTgt spid="62"/>
                                        </p:tgtEl>
                                        <p:attrNameLst>
                                          <p:attrName>ppt_h</p:attrName>
                                        </p:attrNameLst>
                                      </p:cBhvr>
                                      <p:tavLst>
                                        <p:tav tm="0">
                                          <p:val>
                                            <p:strVal val="#ppt_h"/>
                                          </p:val>
                                        </p:tav>
                                        <p:tav tm="100000">
                                          <p:val>
                                            <p:strVal val="#ppt_h"/>
                                          </p:val>
                                        </p:tav>
                                      </p:tavLst>
                                    </p:anim>
                                  </p:childTnLst>
                                </p:cTn>
                              </p:par>
                              <p:par>
                                <p:cTn id="561" presetID="2" presetClass="exit" presetSubtype="8" fill="hold" grpId="1" nodeType="withEffect">
                                  <p:stCondLst>
                                    <p:cond delay="0"/>
                                  </p:stCondLst>
                                  <p:childTnLst>
                                    <p:anim calcmode="lin" valueType="num">
                                      <p:cBhvr additive="base">
                                        <p:cTn id="562" dur="3000"/>
                                        <p:tgtEl>
                                          <p:spTgt spid="62"/>
                                        </p:tgtEl>
                                        <p:attrNameLst>
                                          <p:attrName>ppt_x</p:attrName>
                                        </p:attrNameLst>
                                      </p:cBhvr>
                                      <p:tavLst>
                                        <p:tav tm="0">
                                          <p:val>
                                            <p:strVal val="ppt_x"/>
                                          </p:val>
                                        </p:tav>
                                        <p:tav tm="100000">
                                          <p:val>
                                            <p:strVal val="0-ppt_w/2"/>
                                          </p:val>
                                        </p:tav>
                                      </p:tavLst>
                                    </p:anim>
                                    <p:anim calcmode="lin" valueType="num">
                                      <p:cBhvr additive="base">
                                        <p:cTn id="563" dur="3000"/>
                                        <p:tgtEl>
                                          <p:spTgt spid="62"/>
                                        </p:tgtEl>
                                        <p:attrNameLst>
                                          <p:attrName>ppt_y</p:attrName>
                                        </p:attrNameLst>
                                      </p:cBhvr>
                                      <p:tavLst>
                                        <p:tav tm="0">
                                          <p:val>
                                            <p:strVal val="ppt_y"/>
                                          </p:val>
                                        </p:tav>
                                        <p:tav tm="100000">
                                          <p:val>
                                            <p:strVal val="ppt_y"/>
                                          </p:val>
                                        </p:tav>
                                      </p:tavLst>
                                    </p:anim>
                                    <p:set>
                                      <p:cBhvr>
                                        <p:cTn id="564" dur="1" fill="hold">
                                          <p:stCondLst>
                                            <p:cond delay="2999"/>
                                          </p:stCondLst>
                                        </p:cTn>
                                        <p:tgtEl>
                                          <p:spTgt spid="62"/>
                                        </p:tgtEl>
                                        <p:attrNameLst>
                                          <p:attrName>style.visibility</p:attrName>
                                        </p:attrNameLst>
                                      </p:cBhvr>
                                      <p:to>
                                        <p:strVal val="hidden"/>
                                      </p:to>
                                    </p:set>
                                  </p:childTnLst>
                                </p:cTn>
                              </p:par>
                              <p:par>
                                <p:cTn id="565" presetID="17" presetClass="entr" presetSubtype="2" fill="hold" grpId="0" nodeType="withEffect">
                                  <p:stCondLst>
                                    <p:cond delay="0"/>
                                  </p:stCondLst>
                                  <p:childTnLst>
                                    <p:set>
                                      <p:cBhvr>
                                        <p:cTn id="566" dur="1" fill="hold">
                                          <p:stCondLst>
                                            <p:cond delay="0"/>
                                          </p:stCondLst>
                                        </p:cTn>
                                        <p:tgtEl>
                                          <p:spTgt spid="65"/>
                                        </p:tgtEl>
                                        <p:attrNameLst>
                                          <p:attrName>style.visibility</p:attrName>
                                        </p:attrNameLst>
                                      </p:cBhvr>
                                      <p:to>
                                        <p:strVal val="visible"/>
                                      </p:to>
                                    </p:set>
                                    <p:anim calcmode="lin" valueType="num">
                                      <p:cBhvr>
                                        <p:cTn id="567" dur="3000" fill="hold"/>
                                        <p:tgtEl>
                                          <p:spTgt spid="65"/>
                                        </p:tgtEl>
                                        <p:attrNameLst>
                                          <p:attrName>ppt_x</p:attrName>
                                        </p:attrNameLst>
                                      </p:cBhvr>
                                      <p:tavLst>
                                        <p:tav tm="0">
                                          <p:val>
                                            <p:strVal val="#ppt_x+#ppt_w/2"/>
                                          </p:val>
                                        </p:tav>
                                        <p:tav tm="100000">
                                          <p:val>
                                            <p:strVal val="#ppt_x"/>
                                          </p:val>
                                        </p:tav>
                                      </p:tavLst>
                                    </p:anim>
                                    <p:anim calcmode="lin" valueType="num">
                                      <p:cBhvr>
                                        <p:cTn id="568" dur="3000" fill="hold"/>
                                        <p:tgtEl>
                                          <p:spTgt spid="65"/>
                                        </p:tgtEl>
                                        <p:attrNameLst>
                                          <p:attrName>ppt_y</p:attrName>
                                        </p:attrNameLst>
                                      </p:cBhvr>
                                      <p:tavLst>
                                        <p:tav tm="0">
                                          <p:val>
                                            <p:strVal val="#ppt_y"/>
                                          </p:val>
                                        </p:tav>
                                        <p:tav tm="100000">
                                          <p:val>
                                            <p:strVal val="#ppt_y"/>
                                          </p:val>
                                        </p:tav>
                                      </p:tavLst>
                                    </p:anim>
                                    <p:anim calcmode="lin" valueType="num">
                                      <p:cBhvr>
                                        <p:cTn id="569" dur="3000" fill="hold"/>
                                        <p:tgtEl>
                                          <p:spTgt spid="65"/>
                                        </p:tgtEl>
                                        <p:attrNameLst>
                                          <p:attrName>ppt_w</p:attrName>
                                        </p:attrNameLst>
                                      </p:cBhvr>
                                      <p:tavLst>
                                        <p:tav tm="0">
                                          <p:val>
                                            <p:fltVal val="0"/>
                                          </p:val>
                                        </p:tav>
                                        <p:tav tm="100000">
                                          <p:val>
                                            <p:strVal val="#ppt_w"/>
                                          </p:val>
                                        </p:tav>
                                      </p:tavLst>
                                    </p:anim>
                                    <p:anim calcmode="lin" valueType="num">
                                      <p:cBhvr>
                                        <p:cTn id="570" dur="3000" fill="hold"/>
                                        <p:tgtEl>
                                          <p:spTgt spid="65"/>
                                        </p:tgtEl>
                                        <p:attrNameLst>
                                          <p:attrName>ppt_h</p:attrName>
                                        </p:attrNameLst>
                                      </p:cBhvr>
                                      <p:tavLst>
                                        <p:tav tm="0">
                                          <p:val>
                                            <p:strVal val="#ppt_h"/>
                                          </p:val>
                                        </p:tav>
                                        <p:tav tm="100000">
                                          <p:val>
                                            <p:strVal val="#ppt_h"/>
                                          </p:val>
                                        </p:tav>
                                      </p:tavLst>
                                    </p:anim>
                                  </p:childTnLst>
                                </p:cTn>
                              </p:par>
                              <p:par>
                                <p:cTn id="571" presetID="2" presetClass="exit" presetSubtype="8" fill="hold" grpId="1" nodeType="withEffect">
                                  <p:stCondLst>
                                    <p:cond delay="0"/>
                                  </p:stCondLst>
                                  <p:childTnLst>
                                    <p:anim calcmode="lin" valueType="num">
                                      <p:cBhvr additive="base">
                                        <p:cTn id="572" dur="3000"/>
                                        <p:tgtEl>
                                          <p:spTgt spid="65"/>
                                        </p:tgtEl>
                                        <p:attrNameLst>
                                          <p:attrName>ppt_x</p:attrName>
                                        </p:attrNameLst>
                                      </p:cBhvr>
                                      <p:tavLst>
                                        <p:tav tm="0">
                                          <p:val>
                                            <p:strVal val="ppt_x"/>
                                          </p:val>
                                        </p:tav>
                                        <p:tav tm="100000">
                                          <p:val>
                                            <p:strVal val="0-ppt_w/2"/>
                                          </p:val>
                                        </p:tav>
                                      </p:tavLst>
                                    </p:anim>
                                    <p:anim calcmode="lin" valueType="num">
                                      <p:cBhvr additive="base">
                                        <p:cTn id="573" dur="3000"/>
                                        <p:tgtEl>
                                          <p:spTgt spid="65"/>
                                        </p:tgtEl>
                                        <p:attrNameLst>
                                          <p:attrName>ppt_y</p:attrName>
                                        </p:attrNameLst>
                                      </p:cBhvr>
                                      <p:tavLst>
                                        <p:tav tm="0">
                                          <p:val>
                                            <p:strVal val="ppt_y"/>
                                          </p:val>
                                        </p:tav>
                                        <p:tav tm="100000">
                                          <p:val>
                                            <p:strVal val="ppt_y"/>
                                          </p:val>
                                        </p:tav>
                                      </p:tavLst>
                                    </p:anim>
                                    <p:set>
                                      <p:cBhvr>
                                        <p:cTn id="574" dur="1" fill="hold">
                                          <p:stCondLst>
                                            <p:cond delay="2999"/>
                                          </p:stCondLst>
                                        </p:cTn>
                                        <p:tgtEl>
                                          <p:spTgt spid="65"/>
                                        </p:tgtEl>
                                        <p:attrNameLst>
                                          <p:attrName>style.visibility</p:attrName>
                                        </p:attrNameLst>
                                      </p:cBhvr>
                                      <p:to>
                                        <p:strVal val="hidden"/>
                                      </p:to>
                                    </p:set>
                                  </p:childTnLst>
                                </p:cTn>
                              </p:par>
                              <p:par>
                                <p:cTn id="575" presetID="17" presetClass="entr" presetSubtype="2" fill="hold" grpId="0" nodeType="withEffect">
                                  <p:stCondLst>
                                    <p:cond delay="0"/>
                                  </p:stCondLst>
                                  <p:childTnLst>
                                    <p:set>
                                      <p:cBhvr>
                                        <p:cTn id="576" dur="1" fill="hold">
                                          <p:stCondLst>
                                            <p:cond delay="0"/>
                                          </p:stCondLst>
                                        </p:cTn>
                                        <p:tgtEl>
                                          <p:spTgt spid="64"/>
                                        </p:tgtEl>
                                        <p:attrNameLst>
                                          <p:attrName>style.visibility</p:attrName>
                                        </p:attrNameLst>
                                      </p:cBhvr>
                                      <p:to>
                                        <p:strVal val="visible"/>
                                      </p:to>
                                    </p:set>
                                    <p:anim calcmode="lin" valueType="num">
                                      <p:cBhvr>
                                        <p:cTn id="577" dur="3000" fill="hold"/>
                                        <p:tgtEl>
                                          <p:spTgt spid="64"/>
                                        </p:tgtEl>
                                        <p:attrNameLst>
                                          <p:attrName>ppt_x</p:attrName>
                                        </p:attrNameLst>
                                      </p:cBhvr>
                                      <p:tavLst>
                                        <p:tav tm="0">
                                          <p:val>
                                            <p:strVal val="#ppt_x+#ppt_w/2"/>
                                          </p:val>
                                        </p:tav>
                                        <p:tav tm="100000">
                                          <p:val>
                                            <p:strVal val="#ppt_x"/>
                                          </p:val>
                                        </p:tav>
                                      </p:tavLst>
                                    </p:anim>
                                    <p:anim calcmode="lin" valueType="num">
                                      <p:cBhvr>
                                        <p:cTn id="578" dur="3000" fill="hold"/>
                                        <p:tgtEl>
                                          <p:spTgt spid="64"/>
                                        </p:tgtEl>
                                        <p:attrNameLst>
                                          <p:attrName>ppt_y</p:attrName>
                                        </p:attrNameLst>
                                      </p:cBhvr>
                                      <p:tavLst>
                                        <p:tav tm="0">
                                          <p:val>
                                            <p:strVal val="#ppt_y"/>
                                          </p:val>
                                        </p:tav>
                                        <p:tav tm="100000">
                                          <p:val>
                                            <p:strVal val="#ppt_y"/>
                                          </p:val>
                                        </p:tav>
                                      </p:tavLst>
                                    </p:anim>
                                    <p:anim calcmode="lin" valueType="num">
                                      <p:cBhvr>
                                        <p:cTn id="579" dur="3000" fill="hold"/>
                                        <p:tgtEl>
                                          <p:spTgt spid="64"/>
                                        </p:tgtEl>
                                        <p:attrNameLst>
                                          <p:attrName>ppt_w</p:attrName>
                                        </p:attrNameLst>
                                      </p:cBhvr>
                                      <p:tavLst>
                                        <p:tav tm="0">
                                          <p:val>
                                            <p:fltVal val="0"/>
                                          </p:val>
                                        </p:tav>
                                        <p:tav tm="100000">
                                          <p:val>
                                            <p:strVal val="#ppt_w"/>
                                          </p:val>
                                        </p:tav>
                                      </p:tavLst>
                                    </p:anim>
                                    <p:anim calcmode="lin" valueType="num">
                                      <p:cBhvr>
                                        <p:cTn id="580" dur="3000" fill="hold"/>
                                        <p:tgtEl>
                                          <p:spTgt spid="64"/>
                                        </p:tgtEl>
                                        <p:attrNameLst>
                                          <p:attrName>ppt_h</p:attrName>
                                        </p:attrNameLst>
                                      </p:cBhvr>
                                      <p:tavLst>
                                        <p:tav tm="0">
                                          <p:val>
                                            <p:strVal val="#ppt_h"/>
                                          </p:val>
                                        </p:tav>
                                        <p:tav tm="100000">
                                          <p:val>
                                            <p:strVal val="#ppt_h"/>
                                          </p:val>
                                        </p:tav>
                                      </p:tavLst>
                                    </p:anim>
                                  </p:childTnLst>
                                </p:cTn>
                              </p:par>
                              <p:par>
                                <p:cTn id="581" presetID="2" presetClass="exit" presetSubtype="8" fill="hold" grpId="1" nodeType="withEffect">
                                  <p:stCondLst>
                                    <p:cond delay="0"/>
                                  </p:stCondLst>
                                  <p:childTnLst>
                                    <p:anim calcmode="lin" valueType="num">
                                      <p:cBhvr additive="base">
                                        <p:cTn id="582" dur="3000"/>
                                        <p:tgtEl>
                                          <p:spTgt spid="64"/>
                                        </p:tgtEl>
                                        <p:attrNameLst>
                                          <p:attrName>ppt_x</p:attrName>
                                        </p:attrNameLst>
                                      </p:cBhvr>
                                      <p:tavLst>
                                        <p:tav tm="0">
                                          <p:val>
                                            <p:strVal val="ppt_x"/>
                                          </p:val>
                                        </p:tav>
                                        <p:tav tm="100000">
                                          <p:val>
                                            <p:strVal val="0-ppt_w/2"/>
                                          </p:val>
                                        </p:tav>
                                      </p:tavLst>
                                    </p:anim>
                                    <p:anim calcmode="lin" valueType="num">
                                      <p:cBhvr additive="base">
                                        <p:cTn id="583" dur="3000"/>
                                        <p:tgtEl>
                                          <p:spTgt spid="64"/>
                                        </p:tgtEl>
                                        <p:attrNameLst>
                                          <p:attrName>ppt_y</p:attrName>
                                        </p:attrNameLst>
                                      </p:cBhvr>
                                      <p:tavLst>
                                        <p:tav tm="0">
                                          <p:val>
                                            <p:strVal val="ppt_y"/>
                                          </p:val>
                                        </p:tav>
                                        <p:tav tm="100000">
                                          <p:val>
                                            <p:strVal val="ppt_y"/>
                                          </p:val>
                                        </p:tav>
                                      </p:tavLst>
                                    </p:anim>
                                    <p:set>
                                      <p:cBhvr>
                                        <p:cTn id="584" dur="1" fill="hold">
                                          <p:stCondLst>
                                            <p:cond delay="2999"/>
                                          </p:stCondLst>
                                        </p:cTn>
                                        <p:tgtEl>
                                          <p:spTgt spid="64"/>
                                        </p:tgtEl>
                                        <p:attrNameLst>
                                          <p:attrName>style.visibility</p:attrName>
                                        </p:attrNameLst>
                                      </p:cBhvr>
                                      <p:to>
                                        <p:strVal val="hidden"/>
                                      </p:to>
                                    </p:set>
                                  </p:childTnLst>
                                </p:cTn>
                              </p:par>
                              <p:par>
                                <p:cTn id="585" presetID="17" presetClass="entr" presetSubtype="2"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000" fill="hold"/>
                                        <p:tgtEl>
                                          <p:spTgt spid="61"/>
                                        </p:tgtEl>
                                        <p:attrNameLst>
                                          <p:attrName>ppt_x</p:attrName>
                                        </p:attrNameLst>
                                      </p:cBhvr>
                                      <p:tavLst>
                                        <p:tav tm="0">
                                          <p:val>
                                            <p:strVal val="#ppt_x+#ppt_w/2"/>
                                          </p:val>
                                        </p:tav>
                                        <p:tav tm="100000">
                                          <p:val>
                                            <p:strVal val="#ppt_x"/>
                                          </p:val>
                                        </p:tav>
                                      </p:tavLst>
                                    </p:anim>
                                    <p:anim calcmode="lin" valueType="num">
                                      <p:cBhvr>
                                        <p:cTn id="588" dur="3000" fill="hold"/>
                                        <p:tgtEl>
                                          <p:spTgt spid="61"/>
                                        </p:tgtEl>
                                        <p:attrNameLst>
                                          <p:attrName>ppt_y</p:attrName>
                                        </p:attrNameLst>
                                      </p:cBhvr>
                                      <p:tavLst>
                                        <p:tav tm="0">
                                          <p:val>
                                            <p:strVal val="#ppt_y"/>
                                          </p:val>
                                        </p:tav>
                                        <p:tav tm="100000">
                                          <p:val>
                                            <p:strVal val="#ppt_y"/>
                                          </p:val>
                                        </p:tav>
                                      </p:tavLst>
                                    </p:anim>
                                    <p:anim calcmode="lin" valueType="num">
                                      <p:cBhvr>
                                        <p:cTn id="589" dur="3000" fill="hold"/>
                                        <p:tgtEl>
                                          <p:spTgt spid="61"/>
                                        </p:tgtEl>
                                        <p:attrNameLst>
                                          <p:attrName>ppt_w</p:attrName>
                                        </p:attrNameLst>
                                      </p:cBhvr>
                                      <p:tavLst>
                                        <p:tav tm="0">
                                          <p:val>
                                            <p:fltVal val="0"/>
                                          </p:val>
                                        </p:tav>
                                        <p:tav tm="100000">
                                          <p:val>
                                            <p:strVal val="#ppt_w"/>
                                          </p:val>
                                        </p:tav>
                                      </p:tavLst>
                                    </p:anim>
                                    <p:anim calcmode="lin" valueType="num">
                                      <p:cBhvr>
                                        <p:cTn id="590" dur="3000" fill="hold"/>
                                        <p:tgtEl>
                                          <p:spTgt spid="61"/>
                                        </p:tgtEl>
                                        <p:attrNameLst>
                                          <p:attrName>ppt_h</p:attrName>
                                        </p:attrNameLst>
                                      </p:cBhvr>
                                      <p:tavLst>
                                        <p:tav tm="0">
                                          <p:val>
                                            <p:strVal val="#ppt_h"/>
                                          </p:val>
                                        </p:tav>
                                        <p:tav tm="100000">
                                          <p:val>
                                            <p:strVal val="#ppt_h"/>
                                          </p:val>
                                        </p:tav>
                                      </p:tavLst>
                                    </p:anim>
                                  </p:childTnLst>
                                </p:cTn>
                              </p:par>
                              <p:par>
                                <p:cTn id="591" presetID="2" presetClass="exit" presetSubtype="8" fill="hold" grpId="1" nodeType="withEffect">
                                  <p:stCondLst>
                                    <p:cond delay="0"/>
                                  </p:stCondLst>
                                  <p:childTnLst>
                                    <p:anim calcmode="lin" valueType="num">
                                      <p:cBhvr additive="base">
                                        <p:cTn id="592" dur="3000"/>
                                        <p:tgtEl>
                                          <p:spTgt spid="61"/>
                                        </p:tgtEl>
                                        <p:attrNameLst>
                                          <p:attrName>ppt_x</p:attrName>
                                        </p:attrNameLst>
                                      </p:cBhvr>
                                      <p:tavLst>
                                        <p:tav tm="0">
                                          <p:val>
                                            <p:strVal val="ppt_x"/>
                                          </p:val>
                                        </p:tav>
                                        <p:tav tm="100000">
                                          <p:val>
                                            <p:strVal val="0-ppt_w/2"/>
                                          </p:val>
                                        </p:tav>
                                      </p:tavLst>
                                    </p:anim>
                                    <p:anim calcmode="lin" valueType="num">
                                      <p:cBhvr additive="base">
                                        <p:cTn id="593" dur="3000"/>
                                        <p:tgtEl>
                                          <p:spTgt spid="61"/>
                                        </p:tgtEl>
                                        <p:attrNameLst>
                                          <p:attrName>ppt_y</p:attrName>
                                        </p:attrNameLst>
                                      </p:cBhvr>
                                      <p:tavLst>
                                        <p:tav tm="0">
                                          <p:val>
                                            <p:strVal val="ppt_y"/>
                                          </p:val>
                                        </p:tav>
                                        <p:tav tm="100000">
                                          <p:val>
                                            <p:strVal val="ppt_y"/>
                                          </p:val>
                                        </p:tav>
                                      </p:tavLst>
                                    </p:anim>
                                    <p:set>
                                      <p:cBhvr>
                                        <p:cTn id="594" dur="1" fill="hold">
                                          <p:stCondLst>
                                            <p:cond delay="2999"/>
                                          </p:stCondLst>
                                        </p:cTn>
                                        <p:tgtEl>
                                          <p:spTgt spid="61"/>
                                        </p:tgtEl>
                                        <p:attrNameLst>
                                          <p:attrName>style.visibility</p:attrName>
                                        </p:attrNameLst>
                                      </p:cBhvr>
                                      <p:to>
                                        <p:strVal val="hidden"/>
                                      </p:to>
                                    </p:set>
                                  </p:childTnLst>
                                </p:cTn>
                              </p:par>
                              <p:par>
                                <p:cTn id="595" presetID="17" presetClass="entr" presetSubtype="2" fill="hold" grpId="0" nodeType="withEffect">
                                  <p:stCondLst>
                                    <p:cond delay="0"/>
                                  </p:stCondLst>
                                  <p:childTnLst>
                                    <p:set>
                                      <p:cBhvr>
                                        <p:cTn id="596" dur="1" fill="hold">
                                          <p:stCondLst>
                                            <p:cond delay="0"/>
                                          </p:stCondLst>
                                        </p:cTn>
                                        <p:tgtEl>
                                          <p:spTgt spid="70"/>
                                        </p:tgtEl>
                                        <p:attrNameLst>
                                          <p:attrName>style.visibility</p:attrName>
                                        </p:attrNameLst>
                                      </p:cBhvr>
                                      <p:to>
                                        <p:strVal val="visible"/>
                                      </p:to>
                                    </p:set>
                                    <p:anim calcmode="lin" valueType="num">
                                      <p:cBhvr>
                                        <p:cTn id="597" dur="3000" fill="hold"/>
                                        <p:tgtEl>
                                          <p:spTgt spid="70"/>
                                        </p:tgtEl>
                                        <p:attrNameLst>
                                          <p:attrName>ppt_x</p:attrName>
                                        </p:attrNameLst>
                                      </p:cBhvr>
                                      <p:tavLst>
                                        <p:tav tm="0">
                                          <p:val>
                                            <p:strVal val="#ppt_x+#ppt_w/2"/>
                                          </p:val>
                                        </p:tav>
                                        <p:tav tm="100000">
                                          <p:val>
                                            <p:strVal val="#ppt_x"/>
                                          </p:val>
                                        </p:tav>
                                      </p:tavLst>
                                    </p:anim>
                                    <p:anim calcmode="lin" valueType="num">
                                      <p:cBhvr>
                                        <p:cTn id="598" dur="3000" fill="hold"/>
                                        <p:tgtEl>
                                          <p:spTgt spid="70"/>
                                        </p:tgtEl>
                                        <p:attrNameLst>
                                          <p:attrName>ppt_y</p:attrName>
                                        </p:attrNameLst>
                                      </p:cBhvr>
                                      <p:tavLst>
                                        <p:tav tm="0">
                                          <p:val>
                                            <p:strVal val="#ppt_y"/>
                                          </p:val>
                                        </p:tav>
                                        <p:tav tm="100000">
                                          <p:val>
                                            <p:strVal val="#ppt_y"/>
                                          </p:val>
                                        </p:tav>
                                      </p:tavLst>
                                    </p:anim>
                                    <p:anim calcmode="lin" valueType="num">
                                      <p:cBhvr>
                                        <p:cTn id="599" dur="3000" fill="hold"/>
                                        <p:tgtEl>
                                          <p:spTgt spid="70"/>
                                        </p:tgtEl>
                                        <p:attrNameLst>
                                          <p:attrName>ppt_w</p:attrName>
                                        </p:attrNameLst>
                                      </p:cBhvr>
                                      <p:tavLst>
                                        <p:tav tm="0">
                                          <p:val>
                                            <p:fltVal val="0"/>
                                          </p:val>
                                        </p:tav>
                                        <p:tav tm="100000">
                                          <p:val>
                                            <p:strVal val="#ppt_w"/>
                                          </p:val>
                                        </p:tav>
                                      </p:tavLst>
                                    </p:anim>
                                    <p:anim calcmode="lin" valueType="num">
                                      <p:cBhvr>
                                        <p:cTn id="600" dur="3000" fill="hold"/>
                                        <p:tgtEl>
                                          <p:spTgt spid="70"/>
                                        </p:tgtEl>
                                        <p:attrNameLst>
                                          <p:attrName>ppt_h</p:attrName>
                                        </p:attrNameLst>
                                      </p:cBhvr>
                                      <p:tavLst>
                                        <p:tav tm="0">
                                          <p:val>
                                            <p:strVal val="#ppt_h"/>
                                          </p:val>
                                        </p:tav>
                                        <p:tav tm="100000">
                                          <p:val>
                                            <p:strVal val="#ppt_h"/>
                                          </p:val>
                                        </p:tav>
                                      </p:tavLst>
                                    </p:anim>
                                  </p:childTnLst>
                                </p:cTn>
                              </p:par>
                              <p:par>
                                <p:cTn id="601" presetID="2" presetClass="exit" presetSubtype="8" fill="hold" grpId="1" nodeType="withEffect">
                                  <p:stCondLst>
                                    <p:cond delay="0"/>
                                  </p:stCondLst>
                                  <p:childTnLst>
                                    <p:anim calcmode="lin" valueType="num">
                                      <p:cBhvr additive="base">
                                        <p:cTn id="602" dur="3000"/>
                                        <p:tgtEl>
                                          <p:spTgt spid="70"/>
                                        </p:tgtEl>
                                        <p:attrNameLst>
                                          <p:attrName>ppt_x</p:attrName>
                                        </p:attrNameLst>
                                      </p:cBhvr>
                                      <p:tavLst>
                                        <p:tav tm="0">
                                          <p:val>
                                            <p:strVal val="ppt_x"/>
                                          </p:val>
                                        </p:tav>
                                        <p:tav tm="100000">
                                          <p:val>
                                            <p:strVal val="0-ppt_w/2"/>
                                          </p:val>
                                        </p:tav>
                                      </p:tavLst>
                                    </p:anim>
                                    <p:anim calcmode="lin" valueType="num">
                                      <p:cBhvr additive="base">
                                        <p:cTn id="603" dur="3000"/>
                                        <p:tgtEl>
                                          <p:spTgt spid="70"/>
                                        </p:tgtEl>
                                        <p:attrNameLst>
                                          <p:attrName>ppt_y</p:attrName>
                                        </p:attrNameLst>
                                      </p:cBhvr>
                                      <p:tavLst>
                                        <p:tav tm="0">
                                          <p:val>
                                            <p:strVal val="ppt_y"/>
                                          </p:val>
                                        </p:tav>
                                        <p:tav tm="100000">
                                          <p:val>
                                            <p:strVal val="ppt_y"/>
                                          </p:val>
                                        </p:tav>
                                      </p:tavLst>
                                    </p:anim>
                                    <p:set>
                                      <p:cBhvr>
                                        <p:cTn id="604" dur="1" fill="hold">
                                          <p:stCondLst>
                                            <p:cond delay="2999"/>
                                          </p:stCondLst>
                                        </p:cTn>
                                        <p:tgtEl>
                                          <p:spTgt spid="70"/>
                                        </p:tgtEl>
                                        <p:attrNameLst>
                                          <p:attrName>style.visibility</p:attrName>
                                        </p:attrNameLst>
                                      </p:cBhvr>
                                      <p:to>
                                        <p:strVal val="hidden"/>
                                      </p:to>
                                    </p:set>
                                  </p:childTnLst>
                                </p:cTn>
                              </p:par>
                              <p:par>
                                <p:cTn id="605" presetID="17" presetClass="entr" presetSubtype="2" fill="hold" grpId="0" nodeType="withEffect">
                                  <p:stCondLst>
                                    <p:cond delay="0"/>
                                  </p:stCondLst>
                                  <p:childTnLst>
                                    <p:set>
                                      <p:cBhvr>
                                        <p:cTn id="606" dur="1" fill="hold">
                                          <p:stCondLst>
                                            <p:cond delay="0"/>
                                          </p:stCondLst>
                                        </p:cTn>
                                        <p:tgtEl>
                                          <p:spTgt spid="71"/>
                                        </p:tgtEl>
                                        <p:attrNameLst>
                                          <p:attrName>style.visibility</p:attrName>
                                        </p:attrNameLst>
                                      </p:cBhvr>
                                      <p:to>
                                        <p:strVal val="visible"/>
                                      </p:to>
                                    </p:set>
                                    <p:anim calcmode="lin" valueType="num">
                                      <p:cBhvr>
                                        <p:cTn id="607" dur="3000" fill="hold"/>
                                        <p:tgtEl>
                                          <p:spTgt spid="71"/>
                                        </p:tgtEl>
                                        <p:attrNameLst>
                                          <p:attrName>ppt_x</p:attrName>
                                        </p:attrNameLst>
                                      </p:cBhvr>
                                      <p:tavLst>
                                        <p:tav tm="0">
                                          <p:val>
                                            <p:strVal val="#ppt_x+#ppt_w/2"/>
                                          </p:val>
                                        </p:tav>
                                        <p:tav tm="100000">
                                          <p:val>
                                            <p:strVal val="#ppt_x"/>
                                          </p:val>
                                        </p:tav>
                                      </p:tavLst>
                                    </p:anim>
                                    <p:anim calcmode="lin" valueType="num">
                                      <p:cBhvr>
                                        <p:cTn id="608" dur="3000" fill="hold"/>
                                        <p:tgtEl>
                                          <p:spTgt spid="71"/>
                                        </p:tgtEl>
                                        <p:attrNameLst>
                                          <p:attrName>ppt_y</p:attrName>
                                        </p:attrNameLst>
                                      </p:cBhvr>
                                      <p:tavLst>
                                        <p:tav tm="0">
                                          <p:val>
                                            <p:strVal val="#ppt_y"/>
                                          </p:val>
                                        </p:tav>
                                        <p:tav tm="100000">
                                          <p:val>
                                            <p:strVal val="#ppt_y"/>
                                          </p:val>
                                        </p:tav>
                                      </p:tavLst>
                                    </p:anim>
                                    <p:anim calcmode="lin" valueType="num">
                                      <p:cBhvr>
                                        <p:cTn id="609" dur="3000" fill="hold"/>
                                        <p:tgtEl>
                                          <p:spTgt spid="71"/>
                                        </p:tgtEl>
                                        <p:attrNameLst>
                                          <p:attrName>ppt_w</p:attrName>
                                        </p:attrNameLst>
                                      </p:cBhvr>
                                      <p:tavLst>
                                        <p:tav tm="0">
                                          <p:val>
                                            <p:fltVal val="0"/>
                                          </p:val>
                                        </p:tav>
                                        <p:tav tm="100000">
                                          <p:val>
                                            <p:strVal val="#ppt_w"/>
                                          </p:val>
                                        </p:tav>
                                      </p:tavLst>
                                    </p:anim>
                                    <p:anim calcmode="lin" valueType="num">
                                      <p:cBhvr>
                                        <p:cTn id="610" dur="3000" fill="hold"/>
                                        <p:tgtEl>
                                          <p:spTgt spid="71"/>
                                        </p:tgtEl>
                                        <p:attrNameLst>
                                          <p:attrName>ppt_h</p:attrName>
                                        </p:attrNameLst>
                                      </p:cBhvr>
                                      <p:tavLst>
                                        <p:tav tm="0">
                                          <p:val>
                                            <p:strVal val="#ppt_h"/>
                                          </p:val>
                                        </p:tav>
                                        <p:tav tm="100000">
                                          <p:val>
                                            <p:strVal val="#ppt_h"/>
                                          </p:val>
                                        </p:tav>
                                      </p:tavLst>
                                    </p:anim>
                                  </p:childTnLst>
                                </p:cTn>
                              </p:par>
                              <p:par>
                                <p:cTn id="611" presetID="2" presetClass="exit" presetSubtype="8" fill="hold" grpId="1" nodeType="withEffect">
                                  <p:stCondLst>
                                    <p:cond delay="0"/>
                                  </p:stCondLst>
                                  <p:childTnLst>
                                    <p:anim calcmode="lin" valueType="num">
                                      <p:cBhvr additive="base">
                                        <p:cTn id="612" dur="3000"/>
                                        <p:tgtEl>
                                          <p:spTgt spid="71"/>
                                        </p:tgtEl>
                                        <p:attrNameLst>
                                          <p:attrName>ppt_x</p:attrName>
                                        </p:attrNameLst>
                                      </p:cBhvr>
                                      <p:tavLst>
                                        <p:tav tm="0">
                                          <p:val>
                                            <p:strVal val="ppt_x"/>
                                          </p:val>
                                        </p:tav>
                                        <p:tav tm="100000">
                                          <p:val>
                                            <p:strVal val="0-ppt_w/2"/>
                                          </p:val>
                                        </p:tav>
                                      </p:tavLst>
                                    </p:anim>
                                    <p:anim calcmode="lin" valueType="num">
                                      <p:cBhvr additive="base">
                                        <p:cTn id="613" dur="3000"/>
                                        <p:tgtEl>
                                          <p:spTgt spid="71"/>
                                        </p:tgtEl>
                                        <p:attrNameLst>
                                          <p:attrName>ppt_y</p:attrName>
                                        </p:attrNameLst>
                                      </p:cBhvr>
                                      <p:tavLst>
                                        <p:tav tm="0">
                                          <p:val>
                                            <p:strVal val="ppt_y"/>
                                          </p:val>
                                        </p:tav>
                                        <p:tav tm="100000">
                                          <p:val>
                                            <p:strVal val="ppt_y"/>
                                          </p:val>
                                        </p:tav>
                                      </p:tavLst>
                                    </p:anim>
                                    <p:set>
                                      <p:cBhvr>
                                        <p:cTn id="614" dur="1" fill="hold">
                                          <p:stCondLst>
                                            <p:cond delay="2999"/>
                                          </p:stCondLst>
                                        </p:cTn>
                                        <p:tgtEl>
                                          <p:spTgt spid="71"/>
                                        </p:tgtEl>
                                        <p:attrNameLst>
                                          <p:attrName>style.visibility</p:attrName>
                                        </p:attrNameLst>
                                      </p:cBhvr>
                                      <p:to>
                                        <p:strVal val="hidden"/>
                                      </p:to>
                                    </p:set>
                                  </p:childTnLst>
                                </p:cTn>
                              </p:par>
                              <p:par>
                                <p:cTn id="615" presetID="17" presetClass="entr" presetSubtype="2" fill="hold" grpId="0" nodeType="withEffect">
                                  <p:stCondLst>
                                    <p:cond delay="0"/>
                                  </p:stCondLst>
                                  <p:childTnLst>
                                    <p:set>
                                      <p:cBhvr>
                                        <p:cTn id="616" dur="1" fill="hold">
                                          <p:stCondLst>
                                            <p:cond delay="0"/>
                                          </p:stCondLst>
                                        </p:cTn>
                                        <p:tgtEl>
                                          <p:spTgt spid="68"/>
                                        </p:tgtEl>
                                        <p:attrNameLst>
                                          <p:attrName>style.visibility</p:attrName>
                                        </p:attrNameLst>
                                      </p:cBhvr>
                                      <p:to>
                                        <p:strVal val="visible"/>
                                      </p:to>
                                    </p:set>
                                    <p:anim calcmode="lin" valueType="num">
                                      <p:cBhvr>
                                        <p:cTn id="617" dur="3000" fill="hold"/>
                                        <p:tgtEl>
                                          <p:spTgt spid="68"/>
                                        </p:tgtEl>
                                        <p:attrNameLst>
                                          <p:attrName>ppt_x</p:attrName>
                                        </p:attrNameLst>
                                      </p:cBhvr>
                                      <p:tavLst>
                                        <p:tav tm="0">
                                          <p:val>
                                            <p:strVal val="#ppt_x+#ppt_w/2"/>
                                          </p:val>
                                        </p:tav>
                                        <p:tav tm="100000">
                                          <p:val>
                                            <p:strVal val="#ppt_x"/>
                                          </p:val>
                                        </p:tav>
                                      </p:tavLst>
                                    </p:anim>
                                    <p:anim calcmode="lin" valueType="num">
                                      <p:cBhvr>
                                        <p:cTn id="618" dur="3000" fill="hold"/>
                                        <p:tgtEl>
                                          <p:spTgt spid="68"/>
                                        </p:tgtEl>
                                        <p:attrNameLst>
                                          <p:attrName>ppt_y</p:attrName>
                                        </p:attrNameLst>
                                      </p:cBhvr>
                                      <p:tavLst>
                                        <p:tav tm="0">
                                          <p:val>
                                            <p:strVal val="#ppt_y"/>
                                          </p:val>
                                        </p:tav>
                                        <p:tav tm="100000">
                                          <p:val>
                                            <p:strVal val="#ppt_y"/>
                                          </p:val>
                                        </p:tav>
                                      </p:tavLst>
                                    </p:anim>
                                    <p:anim calcmode="lin" valueType="num">
                                      <p:cBhvr>
                                        <p:cTn id="619" dur="3000" fill="hold"/>
                                        <p:tgtEl>
                                          <p:spTgt spid="68"/>
                                        </p:tgtEl>
                                        <p:attrNameLst>
                                          <p:attrName>ppt_w</p:attrName>
                                        </p:attrNameLst>
                                      </p:cBhvr>
                                      <p:tavLst>
                                        <p:tav tm="0">
                                          <p:val>
                                            <p:fltVal val="0"/>
                                          </p:val>
                                        </p:tav>
                                        <p:tav tm="100000">
                                          <p:val>
                                            <p:strVal val="#ppt_w"/>
                                          </p:val>
                                        </p:tav>
                                      </p:tavLst>
                                    </p:anim>
                                    <p:anim calcmode="lin" valueType="num">
                                      <p:cBhvr>
                                        <p:cTn id="620" dur="3000" fill="hold"/>
                                        <p:tgtEl>
                                          <p:spTgt spid="68"/>
                                        </p:tgtEl>
                                        <p:attrNameLst>
                                          <p:attrName>ppt_h</p:attrName>
                                        </p:attrNameLst>
                                      </p:cBhvr>
                                      <p:tavLst>
                                        <p:tav tm="0">
                                          <p:val>
                                            <p:strVal val="#ppt_h"/>
                                          </p:val>
                                        </p:tav>
                                        <p:tav tm="100000">
                                          <p:val>
                                            <p:strVal val="#ppt_h"/>
                                          </p:val>
                                        </p:tav>
                                      </p:tavLst>
                                    </p:anim>
                                  </p:childTnLst>
                                </p:cTn>
                              </p:par>
                              <p:par>
                                <p:cTn id="621" presetID="2" presetClass="exit" presetSubtype="8" fill="hold" grpId="1" nodeType="withEffect">
                                  <p:stCondLst>
                                    <p:cond delay="0"/>
                                  </p:stCondLst>
                                  <p:childTnLst>
                                    <p:anim calcmode="lin" valueType="num">
                                      <p:cBhvr additive="base">
                                        <p:cTn id="622" dur="3000"/>
                                        <p:tgtEl>
                                          <p:spTgt spid="68"/>
                                        </p:tgtEl>
                                        <p:attrNameLst>
                                          <p:attrName>ppt_x</p:attrName>
                                        </p:attrNameLst>
                                      </p:cBhvr>
                                      <p:tavLst>
                                        <p:tav tm="0">
                                          <p:val>
                                            <p:strVal val="ppt_x"/>
                                          </p:val>
                                        </p:tav>
                                        <p:tav tm="100000">
                                          <p:val>
                                            <p:strVal val="0-ppt_w/2"/>
                                          </p:val>
                                        </p:tav>
                                      </p:tavLst>
                                    </p:anim>
                                    <p:anim calcmode="lin" valueType="num">
                                      <p:cBhvr additive="base">
                                        <p:cTn id="623" dur="3000"/>
                                        <p:tgtEl>
                                          <p:spTgt spid="68"/>
                                        </p:tgtEl>
                                        <p:attrNameLst>
                                          <p:attrName>ppt_y</p:attrName>
                                        </p:attrNameLst>
                                      </p:cBhvr>
                                      <p:tavLst>
                                        <p:tav tm="0">
                                          <p:val>
                                            <p:strVal val="ppt_y"/>
                                          </p:val>
                                        </p:tav>
                                        <p:tav tm="100000">
                                          <p:val>
                                            <p:strVal val="ppt_y"/>
                                          </p:val>
                                        </p:tav>
                                      </p:tavLst>
                                    </p:anim>
                                    <p:set>
                                      <p:cBhvr>
                                        <p:cTn id="624" dur="1" fill="hold">
                                          <p:stCondLst>
                                            <p:cond delay="2999"/>
                                          </p:stCondLst>
                                        </p:cTn>
                                        <p:tgtEl>
                                          <p:spTgt spid="68"/>
                                        </p:tgtEl>
                                        <p:attrNameLst>
                                          <p:attrName>style.visibility</p:attrName>
                                        </p:attrNameLst>
                                      </p:cBhvr>
                                      <p:to>
                                        <p:strVal val="hidden"/>
                                      </p:to>
                                    </p:set>
                                  </p:childTnLst>
                                </p:cTn>
                              </p:par>
                              <p:par>
                                <p:cTn id="625" presetID="17" presetClass="entr" presetSubtype="2" fill="hold" grpId="0" nodeType="withEffect">
                                  <p:stCondLst>
                                    <p:cond delay="0"/>
                                  </p:stCondLst>
                                  <p:childTnLst>
                                    <p:set>
                                      <p:cBhvr>
                                        <p:cTn id="626" dur="1" fill="hold">
                                          <p:stCondLst>
                                            <p:cond delay="0"/>
                                          </p:stCondLst>
                                        </p:cTn>
                                        <p:tgtEl>
                                          <p:spTgt spid="72"/>
                                        </p:tgtEl>
                                        <p:attrNameLst>
                                          <p:attrName>style.visibility</p:attrName>
                                        </p:attrNameLst>
                                      </p:cBhvr>
                                      <p:to>
                                        <p:strVal val="visible"/>
                                      </p:to>
                                    </p:set>
                                    <p:anim calcmode="lin" valueType="num">
                                      <p:cBhvr>
                                        <p:cTn id="627" dur="3000" fill="hold"/>
                                        <p:tgtEl>
                                          <p:spTgt spid="72"/>
                                        </p:tgtEl>
                                        <p:attrNameLst>
                                          <p:attrName>ppt_x</p:attrName>
                                        </p:attrNameLst>
                                      </p:cBhvr>
                                      <p:tavLst>
                                        <p:tav tm="0">
                                          <p:val>
                                            <p:strVal val="#ppt_x+#ppt_w/2"/>
                                          </p:val>
                                        </p:tav>
                                        <p:tav tm="100000">
                                          <p:val>
                                            <p:strVal val="#ppt_x"/>
                                          </p:val>
                                        </p:tav>
                                      </p:tavLst>
                                    </p:anim>
                                    <p:anim calcmode="lin" valueType="num">
                                      <p:cBhvr>
                                        <p:cTn id="628" dur="3000" fill="hold"/>
                                        <p:tgtEl>
                                          <p:spTgt spid="72"/>
                                        </p:tgtEl>
                                        <p:attrNameLst>
                                          <p:attrName>ppt_y</p:attrName>
                                        </p:attrNameLst>
                                      </p:cBhvr>
                                      <p:tavLst>
                                        <p:tav tm="0">
                                          <p:val>
                                            <p:strVal val="#ppt_y"/>
                                          </p:val>
                                        </p:tav>
                                        <p:tav tm="100000">
                                          <p:val>
                                            <p:strVal val="#ppt_y"/>
                                          </p:val>
                                        </p:tav>
                                      </p:tavLst>
                                    </p:anim>
                                    <p:anim calcmode="lin" valueType="num">
                                      <p:cBhvr>
                                        <p:cTn id="629" dur="3000" fill="hold"/>
                                        <p:tgtEl>
                                          <p:spTgt spid="72"/>
                                        </p:tgtEl>
                                        <p:attrNameLst>
                                          <p:attrName>ppt_w</p:attrName>
                                        </p:attrNameLst>
                                      </p:cBhvr>
                                      <p:tavLst>
                                        <p:tav tm="0">
                                          <p:val>
                                            <p:fltVal val="0"/>
                                          </p:val>
                                        </p:tav>
                                        <p:tav tm="100000">
                                          <p:val>
                                            <p:strVal val="#ppt_w"/>
                                          </p:val>
                                        </p:tav>
                                      </p:tavLst>
                                    </p:anim>
                                    <p:anim calcmode="lin" valueType="num">
                                      <p:cBhvr>
                                        <p:cTn id="630" dur="3000" fill="hold"/>
                                        <p:tgtEl>
                                          <p:spTgt spid="72"/>
                                        </p:tgtEl>
                                        <p:attrNameLst>
                                          <p:attrName>ppt_h</p:attrName>
                                        </p:attrNameLst>
                                      </p:cBhvr>
                                      <p:tavLst>
                                        <p:tav tm="0">
                                          <p:val>
                                            <p:strVal val="#ppt_h"/>
                                          </p:val>
                                        </p:tav>
                                        <p:tav tm="100000">
                                          <p:val>
                                            <p:strVal val="#ppt_h"/>
                                          </p:val>
                                        </p:tav>
                                      </p:tavLst>
                                    </p:anim>
                                  </p:childTnLst>
                                </p:cTn>
                              </p:par>
                              <p:par>
                                <p:cTn id="631" presetID="2" presetClass="exit" presetSubtype="8" fill="hold" grpId="1" nodeType="withEffect">
                                  <p:stCondLst>
                                    <p:cond delay="0"/>
                                  </p:stCondLst>
                                  <p:childTnLst>
                                    <p:anim calcmode="lin" valueType="num">
                                      <p:cBhvr additive="base">
                                        <p:cTn id="632" dur="3000"/>
                                        <p:tgtEl>
                                          <p:spTgt spid="72"/>
                                        </p:tgtEl>
                                        <p:attrNameLst>
                                          <p:attrName>ppt_x</p:attrName>
                                        </p:attrNameLst>
                                      </p:cBhvr>
                                      <p:tavLst>
                                        <p:tav tm="0">
                                          <p:val>
                                            <p:strVal val="ppt_x"/>
                                          </p:val>
                                        </p:tav>
                                        <p:tav tm="100000">
                                          <p:val>
                                            <p:strVal val="0-ppt_w/2"/>
                                          </p:val>
                                        </p:tav>
                                      </p:tavLst>
                                    </p:anim>
                                    <p:anim calcmode="lin" valueType="num">
                                      <p:cBhvr additive="base">
                                        <p:cTn id="633" dur="3000"/>
                                        <p:tgtEl>
                                          <p:spTgt spid="72"/>
                                        </p:tgtEl>
                                        <p:attrNameLst>
                                          <p:attrName>ppt_y</p:attrName>
                                        </p:attrNameLst>
                                      </p:cBhvr>
                                      <p:tavLst>
                                        <p:tav tm="0">
                                          <p:val>
                                            <p:strVal val="ppt_y"/>
                                          </p:val>
                                        </p:tav>
                                        <p:tav tm="100000">
                                          <p:val>
                                            <p:strVal val="ppt_y"/>
                                          </p:val>
                                        </p:tav>
                                      </p:tavLst>
                                    </p:anim>
                                    <p:set>
                                      <p:cBhvr>
                                        <p:cTn id="634" dur="1" fill="hold">
                                          <p:stCondLst>
                                            <p:cond delay="2999"/>
                                          </p:stCondLst>
                                        </p:cTn>
                                        <p:tgtEl>
                                          <p:spTgt spid="72"/>
                                        </p:tgtEl>
                                        <p:attrNameLst>
                                          <p:attrName>style.visibility</p:attrName>
                                        </p:attrNameLst>
                                      </p:cBhvr>
                                      <p:to>
                                        <p:strVal val="hidden"/>
                                      </p:to>
                                    </p:set>
                                  </p:childTnLst>
                                </p:cTn>
                              </p:par>
                              <p:par>
                                <p:cTn id="635" presetID="17" presetClass="entr" presetSubtype="2" fill="hold" grpId="0" nodeType="withEffect">
                                  <p:stCondLst>
                                    <p:cond delay="0"/>
                                  </p:stCondLst>
                                  <p:childTnLst>
                                    <p:set>
                                      <p:cBhvr>
                                        <p:cTn id="636" dur="1" fill="hold">
                                          <p:stCondLst>
                                            <p:cond delay="0"/>
                                          </p:stCondLst>
                                        </p:cTn>
                                        <p:tgtEl>
                                          <p:spTgt spid="73"/>
                                        </p:tgtEl>
                                        <p:attrNameLst>
                                          <p:attrName>style.visibility</p:attrName>
                                        </p:attrNameLst>
                                      </p:cBhvr>
                                      <p:to>
                                        <p:strVal val="visible"/>
                                      </p:to>
                                    </p:set>
                                    <p:anim calcmode="lin" valueType="num">
                                      <p:cBhvr>
                                        <p:cTn id="637" dur="3000" fill="hold"/>
                                        <p:tgtEl>
                                          <p:spTgt spid="73"/>
                                        </p:tgtEl>
                                        <p:attrNameLst>
                                          <p:attrName>ppt_x</p:attrName>
                                        </p:attrNameLst>
                                      </p:cBhvr>
                                      <p:tavLst>
                                        <p:tav tm="0">
                                          <p:val>
                                            <p:strVal val="#ppt_x+#ppt_w/2"/>
                                          </p:val>
                                        </p:tav>
                                        <p:tav tm="100000">
                                          <p:val>
                                            <p:strVal val="#ppt_x"/>
                                          </p:val>
                                        </p:tav>
                                      </p:tavLst>
                                    </p:anim>
                                    <p:anim calcmode="lin" valueType="num">
                                      <p:cBhvr>
                                        <p:cTn id="638" dur="3000" fill="hold"/>
                                        <p:tgtEl>
                                          <p:spTgt spid="73"/>
                                        </p:tgtEl>
                                        <p:attrNameLst>
                                          <p:attrName>ppt_y</p:attrName>
                                        </p:attrNameLst>
                                      </p:cBhvr>
                                      <p:tavLst>
                                        <p:tav tm="0">
                                          <p:val>
                                            <p:strVal val="#ppt_y"/>
                                          </p:val>
                                        </p:tav>
                                        <p:tav tm="100000">
                                          <p:val>
                                            <p:strVal val="#ppt_y"/>
                                          </p:val>
                                        </p:tav>
                                      </p:tavLst>
                                    </p:anim>
                                    <p:anim calcmode="lin" valueType="num">
                                      <p:cBhvr>
                                        <p:cTn id="639" dur="3000" fill="hold"/>
                                        <p:tgtEl>
                                          <p:spTgt spid="73"/>
                                        </p:tgtEl>
                                        <p:attrNameLst>
                                          <p:attrName>ppt_w</p:attrName>
                                        </p:attrNameLst>
                                      </p:cBhvr>
                                      <p:tavLst>
                                        <p:tav tm="0">
                                          <p:val>
                                            <p:fltVal val="0"/>
                                          </p:val>
                                        </p:tav>
                                        <p:tav tm="100000">
                                          <p:val>
                                            <p:strVal val="#ppt_w"/>
                                          </p:val>
                                        </p:tav>
                                      </p:tavLst>
                                    </p:anim>
                                    <p:anim calcmode="lin" valueType="num">
                                      <p:cBhvr>
                                        <p:cTn id="640" dur="3000" fill="hold"/>
                                        <p:tgtEl>
                                          <p:spTgt spid="73"/>
                                        </p:tgtEl>
                                        <p:attrNameLst>
                                          <p:attrName>ppt_h</p:attrName>
                                        </p:attrNameLst>
                                      </p:cBhvr>
                                      <p:tavLst>
                                        <p:tav tm="0">
                                          <p:val>
                                            <p:strVal val="#ppt_h"/>
                                          </p:val>
                                        </p:tav>
                                        <p:tav tm="100000">
                                          <p:val>
                                            <p:strVal val="#ppt_h"/>
                                          </p:val>
                                        </p:tav>
                                      </p:tavLst>
                                    </p:anim>
                                  </p:childTnLst>
                                </p:cTn>
                              </p:par>
                              <p:par>
                                <p:cTn id="641" presetID="2" presetClass="exit" presetSubtype="8" fill="hold" grpId="1" nodeType="withEffect">
                                  <p:stCondLst>
                                    <p:cond delay="0"/>
                                  </p:stCondLst>
                                  <p:childTnLst>
                                    <p:anim calcmode="lin" valueType="num">
                                      <p:cBhvr additive="base">
                                        <p:cTn id="642" dur="3000"/>
                                        <p:tgtEl>
                                          <p:spTgt spid="73"/>
                                        </p:tgtEl>
                                        <p:attrNameLst>
                                          <p:attrName>ppt_x</p:attrName>
                                        </p:attrNameLst>
                                      </p:cBhvr>
                                      <p:tavLst>
                                        <p:tav tm="0">
                                          <p:val>
                                            <p:strVal val="ppt_x"/>
                                          </p:val>
                                        </p:tav>
                                        <p:tav tm="100000">
                                          <p:val>
                                            <p:strVal val="0-ppt_w/2"/>
                                          </p:val>
                                        </p:tav>
                                      </p:tavLst>
                                    </p:anim>
                                    <p:anim calcmode="lin" valueType="num">
                                      <p:cBhvr additive="base">
                                        <p:cTn id="643" dur="3000"/>
                                        <p:tgtEl>
                                          <p:spTgt spid="73"/>
                                        </p:tgtEl>
                                        <p:attrNameLst>
                                          <p:attrName>ppt_y</p:attrName>
                                        </p:attrNameLst>
                                      </p:cBhvr>
                                      <p:tavLst>
                                        <p:tav tm="0">
                                          <p:val>
                                            <p:strVal val="ppt_y"/>
                                          </p:val>
                                        </p:tav>
                                        <p:tav tm="100000">
                                          <p:val>
                                            <p:strVal val="ppt_y"/>
                                          </p:val>
                                        </p:tav>
                                      </p:tavLst>
                                    </p:anim>
                                    <p:set>
                                      <p:cBhvr>
                                        <p:cTn id="644" dur="1" fill="hold">
                                          <p:stCondLst>
                                            <p:cond delay="2999"/>
                                          </p:stCondLst>
                                        </p:cTn>
                                        <p:tgtEl>
                                          <p:spTgt spid="73"/>
                                        </p:tgtEl>
                                        <p:attrNameLst>
                                          <p:attrName>style.visibility</p:attrName>
                                        </p:attrNameLst>
                                      </p:cBhvr>
                                      <p:to>
                                        <p:strVal val="hidden"/>
                                      </p:to>
                                    </p:set>
                                  </p:childTnLst>
                                </p:cTn>
                              </p:par>
                              <p:par>
                                <p:cTn id="645" presetID="17" presetClass="entr" presetSubtype="2" fill="hold" grpId="0" nodeType="withEffect">
                                  <p:stCondLst>
                                    <p:cond delay="0"/>
                                  </p:stCondLst>
                                  <p:childTnLst>
                                    <p:set>
                                      <p:cBhvr>
                                        <p:cTn id="646" dur="1" fill="hold">
                                          <p:stCondLst>
                                            <p:cond delay="0"/>
                                          </p:stCondLst>
                                        </p:cTn>
                                        <p:tgtEl>
                                          <p:spTgt spid="69"/>
                                        </p:tgtEl>
                                        <p:attrNameLst>
                                          <p:attrName>style.visibility</p:attrName>
                                        </p:attrNameLst>
                                      </p:cBhvr>
                                      <p:to>
                                        <p:strVal val="visible"/>
                                      </p:to>
                                    </p:set>
                                    <p:anim calcmode="lin" valueType="num">
                                      <p:cBhvr>
                                        <p:cTn id="647" dur="3000" fill="hold"/>
                                        <p:tgtEl>
                                          <p:spTgt spid="69"/>
                                        </p:tgtEl>
                                        <p:attrNameLst>
                                          <p:attrName>ppt_x</p:attrName>
                                        </p:attrNameLst>
                                      </p:cBhvr>
                                      <p:tavLst>
                                        <p:tav tm="0">
                                          <p:val>
                                            <p:strVal val="#ppt_x+#ppt_w/2"/>
                                          </p:val>
                                        </p:tav>
                                        <p:tav tm="100000">
                                          <p:val>
                                            <p:strVal val="#ppt_x"/>
                                          </p:val>
                                        </p:tav>
                                      </p:tavLst>
                                    </p:anim>
                                    <p:anim calcmode="lin" valueType="num">
                                      <p:cBhvr>
                                        <p:cTn id="648" dur="3000" fill="hold"/>
                                        <p:tgtEl>
                                          <p:spTgt spid="69"/>
                                        </p:tgtEl>
                                        <p:attrNameLst>
                                          <p:attrName>ppt_y</p:attrName>
                                        </p:attrNameLst>
                                      </p:cBhvr>
                                      <p:tavLst>
                                        <p:tav tm="0">
                                          <p:val>
                                            <p:strVal val="#ppt_y"/>
                                          </p:val>
                                        </p:tav>
                                        <p:tav tm="100000">
                                          <p:val>
                                            <p:strVal val="#ppt_y"/>
                                          </p:val>
                                        </p:tav>
                                      </p:tavLst>
                                    </p:anim>
                                    <p:anim calcmode="lin" valueType="num">
                                      <p:cBhvr>
                                        <p:cTn id="649" dur="3000" fill="hold"/>
                                        <p:tgtEl>
                                          <p:spTgt spid="69"/>
                                        </p:tgtEl>
                                        <p:attrNameLst>
                                          <p:attrName>ppt_w</p:attrName>
                                        </p:attrNameLst>
                                      </p:cBhvr>
                                      <p:tavLst>
                                        <p:tav tm="0">
                                          <p:val>
                                            <p:fltVal val="0"/>
                                          </p:val>
                                        </p:tav>
                                        <p:tav tm="100000">
                                          <p:val>
                                            <p:strVal val="#ppt_w"/>
                                          </p:val>
                                        </p:tav>
                                      </p:tavLst>
                                    </p:anim>
                                    <p:anim calcmode="lin" valueType="num">
                                      <p:cBhvr>
                                        <p:cTn id="650" dur="3000" fill="hold"/>
                                        <p:tgtEl>
                                          <p:spTgt spid="69"/>
                                        </p:tgtEl>
                                        <p:attrNameLst>
                                          <p:attrName>ppt_h</p:attrName>
                                        </p:attrNameLst>
                                      </p:cBhvr>
                                      <p:tavLst>
                                        <p:tav tm="0">
                                          <p:val>
                                            <p:strVal val="#ppt_h"/>
                                          </p:val>
                                        </p:tav>
                                        <p:tav tm="100000">
                                          <p:val>
                                            <p:strVal val="#ppt_h"/>
                                          </p:val>
                                        </p:tav>
                                      </p:tavLst>
                                    </p:anim>
                                  </p:childTnLst>
                                </p:cTn>
                              </p:par>
                              <p:par>
                                <p:cTn id="651" presetID="2" presetClass="exit" presetSubtype="8" fill="hold" grpId="1" nodeType="withEffect">
                                  <p:stCondLst>
                                    <p:cond delay="0"/>
                                  </p:stCondLst>
                                  <p:childTnLst>
                                    <p:anim calcmode="lin" valueType="num">
                                      <p:cBhvr additive="base">
                                        <p:cTn id="652" dur="3000"/>
                                        <p:tgtEl>
                                          <p:spTgt spid="69"/>
                                        </p:tgtEl>
                                        <p:attrNameLst>
                                          <p:attrName>ppt_x</p:attrName>
                                        </p:attrNameLst>
                                      </p:cBhvr>
                                      <p:tavLst>
                                        <p:tav tm="0">
                                          <p:val>
                                            <p:strVal val="ppt_x"/>
                                          </p:val>
                                        </p:tav>
                                        <p:tav tm="100000">
                                          <p:val>
                                            <p:strVal val="0-ppt_w/2"/>
                                          </p:val>
                                        </p:tav>
                                      </p:tavLst>
                                    </p:anim>
                                    <p:anim calcmode="lin" valueType="num">
                                      <p:cBhvr additive="base">
                                        <p:cTn id="653" dur="3000"/>
                                        <p:tgtEl>
                                          <p:spTgt spid="69"/>
                                        </p:tgtEl>
                                        <p:attrNameLst>
                                          <p:attrName>ppt_y</p:attrName>
                                        </p:attrNameLst>
                                      </p:cBhvr>
                                      <p:tavLst>
                                        <p:tav tm="0">
                                          <p:val>
                                            <p:strVal val="ppt_y"/>
                                          </p:val>
                                        </p:tav>
                                        <p:tav tm="100000">
                                          <p:val>
                                            <p:strVal val="ppt_y"/>
                                          </p:val>
                                        </p:tav>
                                      </p:tavLst>
                                    </p:anim>
                                    <p:set>
                                      <p:cBhvr>
                                        <p:cTn id="654" dur="1" fill="hold">
                                          <p:stCondLst>
                                            <p:cond delay="2999"/>
                                          </p:stCondLst>
                                        </p:cTn>
                                        <p:tgtEl>
                                          <p:spTgt spid="69"/>
                                        </p:tgtEl>
                                        <p:attrNameLst>
                                          <p:attrName>style.visibility</p:attrName>
                                        </p:attrNameLst>
                                      </p:cBhvr>
                                      <p:to>
                                        <p:strVal val="hidden"/>
                                      </p:to>
                                    </p:set>
                                  </p:childTnLst>
                                </p:cTn>
                              </p:par>
                              <p:par>
                                <p:cTn id="655" presetID="17" presetClass="entr" presetSubtype="2" fill="hold" grpId="0" nodeType="withEffect">
                                  <p:stCondLst>
                                    <p:cond delay="0"/>
                                  </p:stCondLst>
                                  <p:childTnLst>
                                    <p:set>
                                      <p:cBhvr>
                                        <p:cTn id="656" dur="1" fill="hold">
                                          <p:stCondLst>
                                            <p:cond delay="0"/>
                                          </p:stCondLst>
                                        </p:cTn>
                                        <p:tgtEl>
                                          <p:spTgt spid="76"/>
                                        </p:tgtEl>
                                        <p:attrNameLst>
                                          <p:attrName>style.visibility</p:attrName>
                                        </p:attrNameLst>
                                      </p:cBhvr>
                                      <p:to>
                                        <p:strVal val="visible"/>
                                      </p:to>
                                    </p:set>
                                    <p:anim calcmode="lin" valueType="num">
                                      <p:cBhvr>
                                        <p:cTn id="657" dur="3000" fill="hold"/>
                                        <p:tgtEl>
                                          <p:spTgt spid="76"/>
                                        </p:tgtEl>
                                        <p:attrNameLst>
                                          <p:attrName>ppt_x</p:attrName>
                                        </p:attrNameLst>
                                      </p:cBhvr>
                                      <p:tavLst>
                                        <p:tav tm="0">
                                          <p:val>
                                            <p:strVal val="#ppt_x+#ppt_w/2"/>
                                          </p:val>
                                        </p:tav>
                                        <p:tav tm="100000">
                                          <p:val>
                                            <p:strVal val="#ppt_x"/>
                                          </p:val>
                                        </p:tav>
                                      </p:tavLst>
                                    </p:anim>
                                    <p:anim calcmode="lin" valueType="num">
                                      <p:cBhvr>
                                        <p:cTn id="658" dur="3000" fill="hold"/>
                                        <p:tgtEl>
                                          <p:spTgt spid="76"/>
                                        </p:tgtEl>
                                        <p:attrNameLst>
                                          <p:attrName>ppt_y</p:attrName>
                                        </p:attrNameLst>
                                      </p:cBhvr>
                                      <p:tavLst>
                                        <p:tav tm="0">
                                          <p:val>
                                            <p:strVal val="#ppt_y"/>
                                          </p:val>
                                        </p:tav>
                                        <p:tav tm="100000">
                                          <p:val>
                                            <p:strVal val="#ppt_y"/>
                                          </p:val>
                                        </p:tav>
                                      </p:tavLst>
                                    </p:anim>
                                    <p:anim calcmode="lin" valueType="num">
                                      <p:cBhvr>
                                        <p:cTn id="659" dur="3000" fill="hold"/>
                                        <p:tgtEl>
                                          <p:spTgt spid="76"/>
                                        </p:tgtEl>
                                        <p:attrNameLst>
                                          <p:attrName>ppt_w</p:attrName>
                                        </p:attrNameLst>
                                      </p:cBhvr>
                                      <p:tavLst>
                                        <p:tav tm="0">
                                          <p:val>
                                            <p:fltVal val="0"/>
                                          </p:val>
                                        </p:tav>
                                        <p:tav tm="100000">
                                          <p:val>
                                            <p:strVal val="#ppt_w"/>
                                          </p:val>
                                        </p:tav>
                                      </p:tavLst>
                                    </p:anim>
                                    <p:anim calcmode="lin" valueType="num">
                                      <p:cBhvr>
                                        <p:cTn id="660" dur="3000" fill="hold"/>
                                        <p:tgtEl>
                                          <p:spTgt spid="76"/>
                                        </p:tgtEl>
                                        <p:attrNameLst>
                                          <p:attrName>ppt_h</p:attrName>
                                        </p:attrNameLst>
                                      </p:cBhvr>
                                      <p:tavLst>
                                        <p:tav tm="0">
                                          <p:val>
                                            <p:strVal val="#ppt_h"/>
                                          </p:val>
                                        </p:tav>
                                        <p:tav tm="100000">
                                          <p:val>
                                            <p:strVal val="#ppt_h"/>
                                          </p:val>
                                        </p:tav>
                                      </p:tavLst>
                                    </p:anim>
                                  </p:childTnLst>
                                </p:cTn>
                              </p:par>
                              <p:par>
                                <p:cTn id="661" presetID="2" presetClass="exit" presetSubtype="8" fill="hold" grpId="1" nodeType="withEffect">
                                  <p:stCondLst>
                                    <p:cond delay="0"/>
                                  </p:stCondLst>
                                  <p:childTnLst>
                                    <p:anim calcmode="lin" valueType="num">
                                      <p:cBhvr additive="base">
                                        <p:cTn id="662" dur="3000"/>
                                        <p:tgtEl>
                                          <p:spTgt spid="76"/>
                                        </p:tgtEl>
                                        <p:attrNameLst>
                                          <p:attrName>ppt_x</p:attrName>
                                        </p:attrNameLst>
                                      </p:cBhvr>
                                      <p:tavLst>
                                        <p:tav tm="0">
                                          <p:val>
                                            <p:strVal val="ppt_x"/>
                                          </p:val>
                                        </p:tav>
                                        <p:tav tm="100000">
                                          <p:val>
                                            <p:strVal val="0-ppt_w/2"/>
                                          </p:val>
                                        </p:tav>
                                      </p:tavLst>
                                    </p:anim>
                                    <p:anim calcmode="lin" valueType="num">
                                      <p:cBhvr additive="base">
                                        <p:cTn id="663" dur="3000"/>
                                        <p:tgtEl>
                                          <p:spTgt spid="76"/>
                                        </p:tgtEl>
                                        <p:attrNameLst>
                                          <p:attrName>ppt_y</p:attrName>
                                        </p:attrNameLst>
                                      </p:cBhvr>
                                      <p:tavLst>
                                        <p:tav tm="0">
                                          <p:val>
                                            <p:strVal val="ppt_y"/>
                                          </p:val>
                                        </p:tav>
                                        <p:tav tm="100000">
                                          <p:val>
                                            <p:strVal val="ppt_y"/>
                                          </p:val>
                                        </p:tav>
                                      </p:tavLst>
                                    </p:anim>
                                    <p:set>
                                      <p:cBhvr>
                                        <p:cTn id="664" dur="1" fill="hold">
                                          <p:stCondLst>
                                            <p:cond delay="2999"/>
                                          </p:stCondLst>
                                        </p:cTn>
                                        <p:tgtEl>
                                          <p:spTgt spid="76"/>
                                        </p:tgtEl>
                                        <p:attrNameLst>
                                          <p:attrName>style.visibility</p:attrName>
                                        </p:attrNameLst>
                                      </p:cBhvr>
                                      <p:to>
                                        <p:strVal val="hidden"/>
                                      </p:to>
                                    </p:set>
                                  </p:childTnLst>
                                </p:cTn>
                              </p:par>
                              <p:par>
                                <p:cTn id="665" presetID="17" presetClass="entr" presetSubtype="2" fill="hold" grpId="0" nodeType="withEffect">
                                  <p:stCondLst>
                                    <p:cond delay="0"/>
                                  </p:stCondLst>
                                  <p:childTnLst>
                                    <p:set>
                                      <p:cBhvr>
                                        <p:cTn id="666" dur="1" fill="hold">
                                          <p:stCondLst>
                                            <p:cond delay="0"/>
                                          </p:stCondLst>
                                        </p:cTn>
                                        <p:tgtEl>
                                          <p:spTgt spid="80"/>
                                        </p:tgtEl>
                                        <p:attrNameLst>
                                          <p:attrName>style.visibility</p:attrName>
                                        </p:attrNameLst>
                                      </p:cBhvr>
                                      <p:to>
                                        <p:strVal val="visible"/>
                                      </p:to>
                                    </p:set>
                                    <p:anim calcmode="lin" valueType="num">
                                      <p:cBhvr>
                                        <p:cTn id="667" dur="3000" fill="hold"/>
                                        <p:tgtEl>
                                          <p:spTgt spid="80"/>
                                        </p:tgtEl>
                                        <p:attrNameLst>
                                          <p:attrName>ppt_x</p:attrName>
                                        </p:attrNameLst>
                                      </p:cBhvr>
                                      <p:tavLst>
                                        <p:tav tm="0">
                                          <p:val>
                                            <p:strVal val="#ppt_x+#ppt_w/2"/>
                                          </p:val>
                                        </p:tav>
                                        <p:tav tm="100000">
                                          <p:val>
                                            <p:strVal val="#ppt_x"/>
                                          </p:val>
                                        </p:tav>
                                      </p:tavLst>
                                    </p:anim>
                                    <p:anim calcmode="lin" valueType="num">
                                      <p:cBhvr>
                                        <p:cTn id="668" dur="3000" fill="hold"/>
                                        <p:tgtEl>
                                          <p:spTgt spid="80"/>
                                        </p:tgtEl>
                                        <p:attrNameLst>
                                          <p:attrName>ppt_y</p:attrName>
                                        </p:attrNameLst>
                                      </p:cBhvr>
                                      <p:tavLst>
                                        <p:tav tm="0">
                                          <p:val>
                                            <p:strVal val="#ppt_y"/>
                                          </p:val>
                                        </p:tav>
                                        <p:tav tm="100000">
                                          <p:val>
                                            <p:strVal val="#ppt_y"/>
                                          </p:val>
                                        </p:tav>
                                      </p:tavLst>
                                    </p:anim>
                                    <p:anim calcmode="lin" valueType="num">
                                      <p:cBhvr>
                                        <p:cTn id="669" dur="3000" fill="hold"/>
                                        <p:tgtEl>
                                          <p:spTgt spid="80"/>
                                        </p:tgtEl>
                                        <p:attrNameLst>
                                          <p:attrName>ppt_w</p:attrName>
                                        </p:attrNameLst>
                                      </p:cBhvr>
                                      <p:tavLst>
                                        <p:tav tm="0">
                                          <p:val>
                                            <p:fltVal val="0"/>
                                          </p:val>
                                        </p:tav>
                                        <p:tav tm="100000">
                                          <p:val>
                                            <p:strVal val="#ppt_w"/>
                                          </p:val>
                                        </p:tav>
                                      </p:tavLst>
                                    </p:anim>
                                    <p:anim calcmode="lin" valueType="num">
                                      <p:cBhvr>
                                        <p:cTn id="670" dur="3000" fill="hold"/>
                                        <p:tgtEl>
                                          <p:spTgt spid="80"/>
                                        </p:tgtEl>
                                        <p:attrNameLst>
                                          <p:attrName>ppt_h</p:attrName>
                                        </p:attrNameLst>
                                      </p:cBhvr>
                                      <p:tavLst>
                                        <p:tav tm="0">
                                          <p:val>
                                            <p:strVal val="#ppt_h"/>
                                          </p:val>
                                        </p:tav>
                                        <p:tav tm="100000">
                                          <p:val>
                                            <p:strVal val="#ppt_h"/>
                                          </p:val>
                                        </p:tav>
                                      </p:tavLst>
                                    </p:anim>
                                  </p:childTnLst>
                                </p:cTn>
                              </p:par>
                              <p:par>
                                <p:cTn id="671" presetID="2" presetClass="exit" presetSubtype="8" fill="hold" grpId="1" nodeType="withEffect">
                                  <p:stCondLst>
                                    <p:cond delay="0"/>
                                  </p:stCondLst>
                                  <p:childTnLst>
                                    <p:anim calcmode="lin" valueType="num">
                                      <p:cBhvr additive="base">
                                        <p:cTn id="672" dur="3000"/>
                                        <p:tgtEl>
                                          <p:spTgt spid="80"/>
                                        </p:tgtEl>
                                        <p:attrNameLst>
                                          <p:attrName>ppt_x</p:attrName>
                                        </p:attrNameLst>
                                      </p:cBhvr>
                                      <p:tavLst>
                                        <p:tav tm="0">
                                          <p:val>
                                            <p:strVal val="ppt_x"/>
                                          </p:val>
                                        </p:tav>
                                        <p:tav tm="100000">
                                          <p:val>
                                            <p:strVal val="0-ppt_w/2"/>
                                          </p:val>
                                        </p:tav>
                                      </p:tavLst>
                                    </p:anim>
                                    <p:anim calcmode="lin" valueType="num">
                                      <p:cBhvr additive="base">
                                        <p:cTn id="673" dur="3000"/>
                                        <p:tgtEl>
                                          <p:spTgt spid="80"/>
                                        </p:tgtEl>
                                        <p:attrNameLst>
                                          <p:attrName>ppt_y</p:attrName>
                                        </p:attrNameLst>
                                      </p:cBhvr>
                                      <p:tavLst>
                                        <p:tav tm="0">
                                          <p:val>
                                            <p:strVal val="ppt_y"/>
                                          </p:val>
                                        </p:tav>
                                        <p:tav tm="100000">
                                          <p:val>
                                            <p:strVal val="ppt_y"/>
                                          </p:val>
                                        </p:tav>
                                      </p:tavLst>
                                    </p:anim>
                                    <p:set>
                                      <p:cBhvr>
                                        <p:cTn id="674" dur="1" fill="hold">
                                          <p:stCondLst>
                                            <p:cond delay="2999"/>
                                          </p:stCondLst>
                                        </p:cTn>
                                        <p:tgtEl>
                                          <p:spTgt spid="80"/>
                                        </p:tgtEl>
                                        <p:attrNameLst>
                                          <p:attrName>style.visibility</p:attrName>
                                        </p:attrNameLst>
                                      </p:cBhvr>
                                      <p:to>
                                        <p:strVal val="hidden"/>
                                      </p:to>
                                    </p:set>
                                  </p:childTnLst>
                                </p:cTn>
                              </p:par>
                              <p:par>
                                <p:cTn id="675" presetID="17" presetClass="entr" presetSubtype="2" fill="hold" grpId="0" nodeType="withEffect">
                                  <p:stCondLst>
                                    <p:cond delay="0"/>
                                  </p:stCondLst>
                                  <p:childTnLst>
                                    <p:set>
                                      <p:cBhvr>
                                        <p:cTn id="676" dur="1" fill="hold">
                                          <p:stCondLst>
                                            <p:cond delay="0"/>
                                          </p:stCondLst>
                                        </p:cTn>
                                        <p:tgtEl>
                                          <p:spTgt spid="79"/>
                                        </p:tgtEl>
                                        <p:attrNameLst>
                                          <p:attrName>style.visibility</p:attrName>
                                        </p:attrNameLst>
                                      </p:cBhvr>
                                      <p:to>
                                        <p:strVal val="visible"/>
                                      </p:to>
                                    </p:set>
                                    <p:anim calcmode="lin" valueType="num">
                                      <p:cBhvr>
                                        <p:cTn id="677" dur="3000" fill="hold"/>
                                        <p:tgtEl>
                                          <p:spTgt spid="79"/>
                                        </p:tgtEl>
                                        <p:attrNameLst>
                                          <p:attrName>ppt_x</p:attrName>
                                        </p:attrNameLst>
                                      </p:cBhvr>
                                      <p:tavLst>
                                        <p:tav tm="0">
                                          <p:val>
                                            <p:strVal val="#ppt_x+#ppt_w/2"/>
                                          </p:val>
                                        </p:tav>
                                        <p:tav tm="100000">
                                          <p:val>
                                            <p:strVal val="#ppt_x"/>
                                          </p:val>
                                        </p:tav>
                                      </p:tavLst>
                                    </p:anim>
                                    <p:anim calcmode="lin" valueType="num">
                                      <p:cBhvr>
                                        <p:cTn id="678" dur="3000" fill="hold"/>
                                        <p:tgtEl>
                                          <p:spTgt spid="79"/>
                                        </p:tgtEl>
                                        <p:attrNameLst>
                                          <p:attrName>ppt_y</p:attrName>
                                        </p:attrNameLst>
                                      </p:cBhvr>
                                      <p:tavLst>
                                        <p:tav tm="0">
                                          <p:val>
                                            <p:strVal val="#ppt_y"/>
                                          </p:val>
                                        </p:tav>
                                        <p:tav tm="100000">
                                          <p:val>
                                            <p:strVal val="#ppt_y"/>
                                          </p:val>
                                        </p:tav>
                                      </p:tavLst>
                                    </p:anim>
                                    <p:anim calcmode="lin" valueType="num">
                                      <p:cBhvr>
                                        <p:cTn id="679" dur="3000" fill="hold"/>
                                        <p:tgtEl>
                                          <p:spTgt spid="79"/>
                                        </p:tgtEl>
                                        <p:attrNameLst>
                                          <p:attrName>ppt_w</p:attrName>
                                        </p:attrNameLst>
                                      </p:cBhvr>
                                      <p:tavLst>
                                        <p:tav tm="0">
                                          <p:val>
                                            <p:fltVal val="0"/>
                                          </p:val>
                                        </p:tav>
                                        <p:tav tm="100000">
                                          <p:val>
                                            <p:strVal val="#ppt_w"/>
                                          </p:val>
                                        </p:tav>
                                      </p:tavLst>
                                    </p:anim>
                                    <p:anim calcmode="lin" valueType="num">
                                      <p:cBhvr>
                                        <p:cTn id="680" dur="3000" fill="hold"/>
                                        <p:tgtEl>
                                          <p:spTgt spid="79"/>
                                        </p:tgtEl>
                                        <p:attrNameLst>
                                          <p:attrName>ppt_h</p:attrName>
                                        </p:attrNameLst>
                                      </p:cBhvr>
                                      <p:tavLst>
                                        <p:tav tm="0">
                                          <p:val>
                                            <p:strVal val="#ppt_h"/>
                                          </p:val>
                                        </p:tav>
                                        <p:tav tm="100000">
                                          <p:val>
                                            <p:strVal val="#ppt_h"/>
                                          </p:val>
                                        </p:tav>
                                      </p:tavLst>
                                    </p:anim>
                                  </p:childTnLst>
                                </p:cTn>
                              </p:par>
                              <p:par>
                                <p:cTn id="681" presetID="2" presetClass="exit" presetSubtype="8" fill="hold" grpId="1" nodeType="withEffect">
                                  <p:stCondLst>
                                    <p:cond delay="0"/>
                                  </p:stCondLst>
                                  <p:childTnLst>
                                    <p:anim calcmode="lin" valueType="num">
                                      <p:cBhvr additive="base">
                                        <p:cTn id="682" dur="3000"/>
                                        <p:tgtEl>
                                          <p:spTgt spid="79"/>
                                        </p:tgtEl>
                                        <p:attrNameLst>
                                          <p:attrName>ppt_x</p:attrName>
                                        </p:attrNameLst>
                                      </p:cBhvr>
                                      <p:tavLst>
                                        <p:tav tm="0">
                                          <p:val>
                                            <p:strVal val="ppt_x"/>
                                          </p:val>
                                        </p:tav>
                                        <p:tav tm="100000">
                                          <p:val>
                                            <p:strVal val="0-ppt_w/2"/>
                                          </p:val>
                                        </p:tav>
                                      </p:tavLst>
                                    </p:anim>
                                    <p:anim calcmode="lin" valueType="num">
                                      <p:cBhvr additive="base">
                                        <p:cTn id="683" dur="3000"/>
                                        <p:tgtEl>
                                          <p:spTgt spid="79"/>
                                        </p:tgtEl>
                                        <p:attrNameLst>
                                          <p:attrName>ppt_y</p:attrName>
                                        </p:attrNameLst>
                                      </p:cBhvr>
                                      <p:tavLst>
                                        <p:tav tm="0">
                                          <p:val>
                                            <p:strVal val="ppt_y"/>
                                          </p:val>
                                        </p:tav>
                                        <p:tav tm="100000">
                                          <p:val>
                                            <p:strVal val="ppt_y"/>
                                          </p:val>
                                        </p:tav>
                                      </p:tavLst>
                                    </p:anim>
                                    <p:set>
                                      <p:cBhvr>
                                        <p:cTn id="684" dur="1" fill="hold">
                                          <p:stCondLst>
                                            <p:cond delay="2999"/>
                                          </p:stCondLst>
                                        </p:cTn>
                                        <p:tgtEl>
                                          <p:spTgt spid="79"/>
                                        </p:tgtEl>
                                        <p:attrNameLst>
                                          <p:attrName>style.visibility</p:attrName>
                                        </p:attrNameLst>
                                      </p:cBhvr>
                                      <p:to>
                                        <p:strVal val="hidden"/>
                                      </p:to>
                                    </p:set>
                                  </p:childTnLst>
                                </p:cTn>
                              </p:par>
                              <p:par>
                                <p:cTn id="685" presetID="17" presetClass="entr" presetSubtype="2" fill="hold" grpId="0" nodeType="withEffect">
                                  <p:stCondLst>
                                    <p:cond delay="0"/>
                                  </p:stCondLst>
                                  <p:childTnLst>
                                    <p:set>
                                      <p:cBhvr>
                                        <p:cTn id="686" dur="1" fill="hold">
                                          <p:stCondLst>
                                            <p:cond delay="0"/>
                                          </p:stCondLst>
                                        </p:cTn>
                                        <p:tgtEl>
                                          <p:spTgt spid="75"/>
                                        </p:tgtEl>
                                        <p:attrNameLst>
                                          <p:attrName>style.visibility</p:attrName>
                                        </p:attrNameLst>
                                      </p:cBhvr>
                                      <p:to>
                                        <p:strVal val="visible"/>
                                      </p:to>
                                    </p:set>
                                    <p:anim calcmode="lin" valueType="num">
                                      <p:cBhvr>
                                        <p:cTn id="687" dur="3000" fill="hold"/>
                                        <p:tgtEl>
                                          <p:spTgt spid="75"/>
                                        </p:tgtEl>
                                        <p:attrNameLst>
                                          <p:attrName>ppt_x</p:attrName>
                                        </p:attrNameLst>
                                      </p:cBhvr>
                                      <p:tavLst>
                                        <p:tav tm="0">
                                          <p:val>
                                            <p:strVal val="#ppt_x+#ppt_w/2"/>
                                          </p:val>
                                        </p:tav>
                                        <p:tav tm="100000">
                                          <p:val>
                                            <p:strVal val="#ppt_x"/>
                                          </p:val>
                                        </p:tav>
                                      </p:tavLst>
                                    </p:anim>
                                    <p:anim calcmode="lin" valueType="num">
                                      <p:cBhvr>
                                        <p:cTn id="688" dur="3000" fill="hold"/>
                                        <p:tgtEl>
                                          <p:spTgt spid="75"/>
                                        </p:tgtEl>
                                        <p:attrNameLst>
                                          <p:attrName>ppt_y</p:attrName>
                                        </p:attrNameLst>
                                      </p:cBhvr>
                                      <p:tavLst>
                                        <p:tav tm="0">
                                          <p:val>
                                            <p:strVal val="#ppt_y"/>
                                          </p:val>
                                        </p:tav>
                                        <p:tav tm="100000">
                                          <p:val>
                                            <p:strVal val="#ppt_y"/>
                                          </p:val>
                                        </p:tav>
                                      </p:tavLst>
                                    </p:anim>
                                    <p:anim calcmode="lin" valueType="num">
                                      <p:cBhvr>
                                        <p:cTn id="689" dur="3000" fill="hold"/>
                                        <p:tgtEl>
                                          <p:spTgt spid="75"/>
                                        </p:tgtEl>
                                        <p:attrNameLst>
                                          <p:attrName>ppt_w</p:attrName>
                                        </p:attrNameLst>
                                      </p:cBhvr>
                                      <p:tavLst>
                                        <p:tav tm="0">
                                          <p:val>
                                            <p:fltVal val="0"/>
                                          </p:val>
                                        </p:tav>
                                        <p:tav tm="100000">
                                          <p:val>
                                            <p:strVal val="#ppt_w"/>
                                          </p:val>
                                        </p:tav>
                                      </p:tavLst>
                                    </p:anim>
                                    <p:anim calcmode="lin" valueType="num">
                                      <p:cBhvr>
                                        <p:cTn id="690" dur="3000" fill="hold"/>
                                        <p:tgtEl>
                                          <p:spTgt spid="75"/>
                                        </p:tgtEl>
                                        <p:attrNameLst>
                                          <p:attrName>ppt_h</p:attrName>
                                        </p:attrNameLst>
                                      </p:cBhvr>
                                      <p:tavLst>
                                        <p:tav tm="0">
                                          <p:val>
                                            <p:strVal val="#ppt_h"/>
                                          </p:val>
                                        </p:tav>
                                        <p:tav tm="100000">
                                          <p:val>
                                            <p:strVal val="#ppt_h"/>
                                          </p:val>
                                        </p:tav>
                                      </p:tavLst>
                                    </p:anim>
                                  </p:childTnLst>
                                </p:cTn>
                              </p:par>
                              <p:par>
                                <p:cTn id="691" presetID="2" presetClass="exit" presetSubtype="8" fill="hold" grpId="1" nodeType="withEffect">
                                  <p:stCondLst>
                                    <p:cond delay="0"/>
                                  </p:stCondLst>
                                  <p:childTnLst>
                                    <p:anim calcmode="lin" valueType="num">
                                      <p:cBhvr additive="base">
                                        <p:cTn id="692" dur="3000"/>
                                        <p:tgtEl>
                                          <p:spTgt spid="75"/>
                                        </p:tgtEl>
                                        <p:attrNameLst>
                                          <p:attrName>ppt_x</p:attrName>
                                        </p:attrNameLst>
                                      </p:cBhvr>
                                      <p:tavLst>
                                        <p:tav tm="0">
                                          <p:val>
                                            <p:strVal val="ppt_x"/>
                                          </p:val>
                                        </p:tav>
                                        <p:tav tm="100000">
                                          <p:val>
                                            <p:strVal val="0-ppt_w/2"/>
                                          </p:val>
                                        </p:tav>
                                      </p:tavLst>
                                    </p:anim>
                                    <p:anim calcmode="lin" valueType="num">
                                      <p:cBhvr additive="base">
                                        <p:cTn id="693" dur="3000"/>
                                        <p:tgtEl>
                                          <p:spTgt spid="75"/>
                                        </p:tgtEl>
                                        <p:attrNameLst>
                                          <p:attrName>ppt_y</p:attrName>
                                        </p:attrNameLst>
                                      </p:cBhvr>
                                      <p:tavLst>
                                        <p:tav tm="0">
                                          <p:val>
                                            <p:strVal val="ppt_y"/>
                                          </p:val>
                                        </p:tav>
                                        <p:tav tm="100000">
                                          <p:val>
                                            <p:strVal val="ppt_y"/>
                                          </p:val>
                                        </p:tav>
                                      </p:tavLst>
                                    </p:anim>
                                    <p:set>
                                      <p:cBhvr>
                                        <p:cTn id="694" dur="1" fill="hold">
                                          <p:stCondLst>
                                            <p:cond delay="2999"/>
                                          </p:stCondLst>
                                        </p:cTn>
                                        <p:tgtEl>
                                          <p:spTgt spid="75"/>
                                        </p:tgtEl>
                                        <p:attrNameLst>
                                          <p:attrName>style.visibility</p:attrName>
                                        </p:attrNameLst>
                                      </p:cBhvr>
                                      <p:to>
                                        <p:strVal val="hidden"/>
                                      </p:to>
                                    </p:set>
                                  </p:childTnLst>
                                </p:cTn>
                              </p:par>
                              <p:par>
                                <p:cTn id="695" presetID="17" presetClass="entr" presetSubtype="2" fill="hold" grpId="0" nodeType="withEffect">
                                  <p:stCondLst>
                                    <p:cond delay="0"/>
                                  </p:stCondLst>
                                  <p:childTnLst>
                                    <p:set>
                                      <p:cBhvr>
                                        <p:cTn id="696" dur="1" fill="hold">
                                          <p:stCondLst>
                                            <p:cond delay="0"/>
                                          </p:stCondLst>
                                        </p:cTn>
                                        <p:tgtEl>
                                          <p:spTgt spid="78"/>
                                        </p:tgtEl>
                                        <p:attrNameLst>
                                          <p:attrName>style.visibility</p:attrName>
                                        </p:attrNameLst>
                                      </p:cBhvr>
                                      <p:to>
                                        <p:strVal val="visible"/>
                                      </p:to>
                                    </p:set>
                                    <p:anim calcmode="lin" valueType="num">
                                      <p:cBhvr>
                                        <p:cTn id="697" dur="3000" fill="hold"/>
                                        <p:tgtEl>
                                          <p:spTgt spid="78"/>
                                        </p:tgtEl>
                                        <p:attrNameLst>
                                          <p:attrName>ppt_x</p:attrName>
                                        </p:attrNameLst>
                                      </p:cBhvr>
                                      <p:tavLst>
                                        <p:tav tm="0">
                                          <p:val>
                                            <p:strVal val="#ppt_x+#ppt_w/2"/>
                                          </p:val>
                                        </p:tav>
                                        <p:tav tm="100000">
                                          <p:val>
                                            <p:strVal val="#ppt_x"/>
                                          </p:val>
                                        </p:tav>
                                      </p:tavLst>
                                    </p:anim>
                                    <p:anim calcmode="lin" valueType="num">
                                      <p:cBhvr>
                                        <p:cTn id="698" dur="3000" fill="hold"/>
                                        <p:tgtEl>
                                          <p:spTgt spid="78"/>
                                        </p:tgtEl>
                                        <p:attrNameLst>
                                          <p:attrName>ppt_y</p:attrName>
                                        </p:attrNameLst>
                                      </p:cBhvr>
                                      <p:tavLst>
                                        <p:tav tm="0">
                                          <p:val>
                                            <p:strVal val="#ppt_y"/>
                                          </p:val>
                                        </p:tav>
                                        <p:tav tm="100000">
                                          <p:val>
                                            <p:strVal val="#ppt_y"/>
                                          </p:val>
                                        </p:tav>
                                      </p:tavLst>
                                    </p:anim>
                                    <p:anim calcmode="lin" valueType="num">
                                      <p:cBhvr>
                                        <p:cTn id="699" dur="3000" fill="hold"/>
                                        <p:tgtEl>
                                          <p:spTgt spid="78"/>
                                        </p:tgtEl>
                                        <p:attrNameLst>
                                          <p:attrName>ppt_w</p:attrName>
                                        </p:attrNameLst>
                                      </p:cBhvr>
                                      <p:tavLst>
                                        <p:tav tm="0">
                                          <p:val>
                                            <p:fltVal val="0"/>
                                          </p:val>
                                        </p:tav>
                                        <p:tav tm="100000">
                                          <p:val>
                                            <p:strVal val="#ppt_w"/>
                                          </p:val>
                                        </p:tav>
                                      </p:tavLst>
                                    </p:anim>
                                    <p:anim calcmode="lin" valueType="num">
                                      <p:cBhvr>
                                        <p:cTn id="700" dur="3000" fill="hold"/>
                                        <p:tgtEl>
                                          <p:spTgt spid="78"/>
                                        </p:tgtEl>
                                        <p:attrNameLst>
                                          <p:attrName>ppt_h</p:attrName>
                                        </p:attrNameLst>
                                      </p:cBhvr>
                                      <p:tavLst>
                                        <p:tav tm="0">
                                          <p:val>
                                            <p:strVal val="#ppt_h"/>
                                          </p:val>
                                        </p:tav>
                                        <p:tav tm="100000">
                                          <p:val>
                                            <p:strVal val="#ppt_h"/>
                                          </p:val>
                                        </p:tav>
                                      </p:tavLst>
                                    </p:anim>
                                  </p:childTnLst>
                                </p:cTn>
                              </p:par>
                              <p:par>
                                <p:cTn id="701" presetID="2" presetClass="exit" presetSubtype="8" fill="hold" grpId="1" nodeType="withEffect">
                                  <p:stCondLst>
                                    <p:cond delay="0"/>
                                  </p:stCondLst>
                                  <p:childTnLst>
                                    <p:anim calcmode="lin" valueType="num">
                                      <p:cBhvr additive="base">
                                        <p:cTn id="702" dur="3000"/>
                                        <p:tgtEl>
                                          <p:spTgt spid="78"/>
                                        </p:tgtEl>
                                        <p:attrNameLst>
                                          <p:attrName>ppt_x</p:attrName>
                                        </p:attrNameLst>
                                      </p:cBhvr>
                                      <p:tavLst>
                                        <p:tav tm="0">
                                          <p:val>
                                            <p:strVal val="ppt_x"/>
                                          </p:val>
                                        </p:tav>
                                        <p:tav tm="100000">
                                          <p:val>
                                            <p:strVal val="0-ppt_w/2"/>
                                          </p:val>
                                        </p:tav>
                                      </p:tavLst>
                                    </p:anim>
                                    <p:anim calcmode="lin" valueType="num">
                                      <p:cBhvr additive="base">
                                        <p:cTn id="703" dur="3000"/>
                                        <p:tgtEl>
                                          <p:spTgt spid="78"/>
                                        </p:tgtEl>
                                        <p:attrNameLst>
                                          <p:attrName>ppt_y</p:attrName>
                                        </p:attrNameLst>
                                      </p:cBhvr>
                                      <p:tavLst>
                                        <p:tav tm="0">
                                          <p:val>
                                            <p:strVal val="ppt_y"/>
                                          </p:val>
                                        </p:tav>
                                        <p:tav tm="100000">
                                          <p:val>
                                            <p:strVal val="ppt_y"/>
                                          </p:val>
                                        </p:tav>
                                      </p:tavLst>
                                    </p:anim>
                                    <p:set>
                                      <p:cBhvr>
                                        <p:cTn id="704" dur="1" fill="hold">
                                          <p:stCondLst>
                                            <p:cond delay="2999"/>
                                          </p:stCondLst>
                                        </p:cTn>
                                        <p:tgtEl>
                                          <p:spTgt spid="78"/>
                                        </p:tgtEl>
                                        <p:attrNameLst>
                                          <p:attrName>style.visibility</p:attrName>
                                        </p:attrNameLst>
                                      </p:cBhvr>
                                      <p:to>
                                        <p:strVal val="hidden"/>
                                      </p:to>
                                    </p:set>
                                  </p:childTnLst>
                                </p:cTn>
                              </p:par>
                              <p:par>
                                <p:cTn id="705" presetID="17" presetClass="entr" presetSubtype="2" fill="hold" grpId="0" nodeType="withEffect">
                                  <p:stCondLst>
                                    <p:cond delay="0"/>
                                  </p:stCondLst>
                                  <p:childTnLst>
                                    <p:set>
                                      <p:cBhvr>
                                        <p:cTn id="706" dur="1" fill="hold">
                                          <p:stCondLst>
                                            <p:cond delay="0"/>
                                          </p:stCondLst>
                                        </p:cTn>
                                        <p:tgtEl>
                                          <p:spTgt spid="77"/>
                                        </p:tgtEl>
                                        <p:attrNameLst>
                                          <p:attrName>style.visibility</p:attrName>
                                        </p:attrNameLst>
                                      </p:cBhvr>
                                      <p:to>
                                        <p:strVal val="visible"/>
                                      </p:to>
                                    </p:set>
                                    <p:anim calcmode="lin" valueType="num">
                                      <p:cBhvr>
                                        <p:cTn id="707" dur="3000" fill="hold"/>
                                        <p:tgtEl>
                                          <p:spTgt spid="77"/>
                                        </p:tgtEl>
                                        <p:attrNameLst>
                                          <p:attrName>ppt_x</p:attrName>
                                        </p:attrNameLst>
                                      </p:cBhvr>
                                      <p:tavLst>
                                        <p:tav tm="0">
                                          <p:val>
                                            <p:strVal val="#ppt_x+#ppt_w/2"/>
                                          </p:val>
                                        </p:tav>
                                        <p:tav tm="100000">
                                          <p:val>
                                            <p:strVal val="#ppt_x"/>
                                          </p:val>
                                        </p:tav>
                                      </p:tavLst>
                                    </p:anim>
                                    <p:anim calcmode="lin" valueType="num">
                                      <p:cBhvr>
                                        <p:cTn id="708" dur="3000" fill="hold"/>
                                        <p:tgtEl>
                                          <p:spTgt spid="77"/>
                                        </p:tgtEl>
                                        <p:attrNameLst>
                                          <p:attrName>ppt_y</p:attrName>
                                        </p:attrNameLst>
                                      </p:cBhvr>
                                      <p:tavLst>
                                        <p:tav tm="0">
                                          <p:val>
                                            <p:strVal val="#ppt_y"/>
                                          </p:val>
                                        </p:tav>
                                        <p:tav tm="100000">
                                          <p:val>
                                            <p:strVal val="#ppt_y"/>
                                          </p:val>
                                        </p:tav>
                                      </p:tavLst>
                                    </p:anim>
                                    <p:anim calcmode="lin" valueType="num">
                                      <p:cBhvr>
                                        <p:cTn id="709" dur="3000" fill="hold"/>
                                        <p:tgtEl>
                                          <p:spTgt spid="77"/>
                                        </p:tgtEl>
                                        <p:attrNameLst>
                                          <p:attrName>ppt_w</p:attrName>
                                        </p:attrNameLst>
                                      </p:cBhvr>
                                      <p:tavLst>
                                        <p:tav tm="0">
                                          <p:val>
                                            <p:fltVal val="0"/>
                                          </p:val>
                                        </p:tav>
                                        <p:tav tm="100000">
                                          <p:val>
                                            <p:strVal val="#ppt_w"/>
                                          </p:val>
                                        </p:tav>
                                      </p:tavLst>
                                    </p:anim>
                                    <p:anim calcmode="lin" valueType="num">
                                      <p:cBhvr>
                                        <p:cTn id="710" dur="3000" fill="hold"/>
                                        <p:tgtEl>
                                          <p:spTgt spid="77"/>
                                        </p:tgtEl>
                                        <p:attrNameLst>
                                          <p:attrName>ppt_h</p:attrName>
                                        </p:attrNameLst>
                                      </p:cBhvr>
                                      <p:tavLst>
                                        <p:tav tm="0">
                                          <p:val>
                                            <p:strVal val="#ppt_h"/>
                                          </p:val>
                                        </p:tav>
                                        <p:tav tm="100000">
                                          <p:val>
                                            <p:strVal val="#ppt_h"/>
                                          </p:val>
                                        </p:tav>
                                      </p:tavLst>
                                    </p:anim>
                                  </p:childTnLst>
                                </p:cTn>
                              </p:par>
                              <p:par>
                                <p:cTn id="711" presetID="2" presetClass="exit" presetSubtype="8" fill="hold" grpId="1" nodeType="withEffect">
                                  <p:stCondLst>
                                    <p:cond delay="0"/>
                                  </p:stCondLst>
                                  <p:childTnLst>
                                    <p:anim calcmode="lin" valueType="num">
                                      <p:cBhvr additive="base">
                                        <p:cTn id="712" dur="3000"/>
                                        <p:tgtEl>
                                          <p:spTgt spid="77"/>
                                        </p:tgtEl>
                                        <p:attrNameLst>
                                          <p:attrName>ppt_x</p:attrName>
                                        </p:attrNameLst>
                                      </p:cBhvr>
                                      <p:tavLst>
                                        <p:tav tm="0">
                                          <p:val>
                                            <p:strVal val="ppt_x"/>
                                          </p:val>
                                        </p:tav>
                                        <p:tav tm="100000">
                                          <p:val>
                                            <p:strVal val="0-ppt_w/2"/>
                                          </p:val>
                                        </p:tav>
                                      </p:tavLst>
                                    </p:anim>
                                    <p:anim calcmode="lin" valueType="num">
                                      <p:cBhvr additive="base">
                                        <p:cTn id="713" dur="3000"/>
                                        <p:tgtEl>
                                          <p:spTgt spid="77"/>
                                        </p:tgtEl>
                                        <p:attrNameLst>
                                          <p:attrName>ppt_y</p:attrName>
                                        </p:attrNameLst>
                                      </p:cBhvr>
                                      <p:tavLst>
                                        <p:tav tm="0">
                                          <p:val>
                                            <p:strVal val="ppt_y"/>
                                          </p:val>
                                        </p:tav>
                                        <p:tav tm="100000">
                                          <p:val>
                                            <p:strVal val="ppt_y"/>
                                          </p:val>
                                        </p:tav>
                                      </p:tavLst>
                                    </p:anim>
                                    <p:set>
                                      <p:cBhvr>
                                        <p:cTn id="714" dur="1" fill="hold">
                                          <p:stCondLst>
                                            <p:cond delay="2999"/>
                                          </p:stCondLst>
                                        </p:cTn>
                                        <p:tgtEl>
                                          <p:spTgt spid="77"/>
                                        </p:tgtEl>
                                        <p:attrNameLst>
                                          <p:attrName>style.visibility</p:attrName>
                                        </p:attrNameLst>
                                      </p:cBhvr>
                                      <p:to>
                                        <p:strVal val="hidden"/>
                                      </p:to>
                                    </p:set>
                                  </p:childTnLst>
                                </p:cTn>
                              </p:par>
                              <p:par>
                                <p:cTn id="715" presetID="17" presetClass="entr" presetSubtype="2"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000" fill="hold"/>
                                        <p:tgtEl>
                                          <p:spTgt spid="74"/>
                                        </p:tgtEl>
                                        <p:attrNameLst>
                                          <p:attrName>ppt_x</p:attrName>
                                        </p:attrNameLst>
                                      </p:cBhvr>
                                      <p:tavLst>
                                        <p:tav tm="0">
                                          <p:val>
                                            <p:strVal val="#ppt_x+#ppt_w/2"/>
                                          </p:val>
                                        </p:tav>
                                        <p:tav tm="100000">
                                          <p:val>
                                            <p:strVal val="#ppt_x"/>
                                          </p:val>
                                        </p:tav>
                                      </p:tavLst>
                                    </p:anim>
                                    <p:anim calcmode="lin" valueType="num">
                                      <p:cBhvr>
                                        <p:cTn id="718" dur="3000" fill="hold"/>
                                        <p:tgtEl>
                                          <p:spTgt spid="74"/>
                                        </p:tgtEl>
                                        <p:attrNameLst>
                                          <p:attrName>ppt_y</p:attrName>
                                        </p:attrNameLst>
                                      </p:cBhvr>
                                      <p:tavLst>
                                        <p:tav tm="0">
                                          <p:val>
                                            <p:strVal val="#ppt_y"/>
                                          </p:val>
                                        </p:tav>
                                        <p:tav tm="100000">
                                          <p:val>
                                            <p:strVal val="#ppt_y"/>
                                          </p:val>
                                        </p:tav>
                                      </p:tavLst>
                                    </p:anim>
                                    <p:anim calcmode="lin" valueType="num">
                                      <p:cBhvr>
                                        <p:cTn id="719" dur="3000" fill="hold"/>
                                        <p:tgtEl>
                                          <p:spTgt spid="74"/>
                                        </p:tgtEl>
                                        <p:attrNameLst>
                                          <p:attrName>ppt_w</p:attrName>
                                        </p:attrNameLst>
                                      </p:cBhvr>
                                      <p:tavLst>
                                        <p:tav tm="0">
                                          <p:val>
                                            <p:fltVal val="0"/>
                                          </p:val>
                                        </p:tav>
                                        <p:tav tm="100000">
                                          <p:val>
                                            <p:strVal val="#ppt_w"/>
                                          </p:val>
                                        </p:tav>
                                      </p:tavLst>
                                    </p:anim>
                                    <p:anim calcmode="lin" valueType="num">
                                      <p:cBhvr>
                                        <p:cTn id="720" dur="3000" fill="hold"/>
                                        <p:tgtEl>
                                          <p:spTgt spid="74"/>
                                        </p:tgtEl>
                                        <p:attrNameLst>
                                          <p:attrName>ppt_h</p:attrName>
                                        </p:attrNameLst>
                                      </p:cBhvr>
                                      <p:tavLst>
                                        <p:tav tm="0">
                                          <p:val>
                                            <p:strVal val="#ppt_h"/>
                                          </p:val>
                                        </p:tav>
                                        <p:tav tm="100000">
                                          <p:val>
                                            <p:strVal val="#ppt_h"/>
                                          </p:val>
                                        </p:tav>
                                      </p:tavLst>
                                    </p:anim>
                                  </p:childTnLst>
                                </p:cTn>
                              </p:par>
                              <p:par>
                                <p:cTn id="721" presetID="2" presetClass="exit" presetSubtype="8" fill="hold" grpId="1" nodeType="withEffect">
                                  <p:stCondLst>
                                    <p:cond delay="0"/>
                                  </p:stCondLst>
                                  <p:childTnLst>
                                    <p:anim calcmode="lin" valueType="num">
                                      <p:cBhvr additive="base">
                                        <p:cTn id="722" dur="3000"/>
                                        <p:tgtEl>
                                          <p:spTgt spid="74"/>
                                        </p:tgtEl>
                                        <p:attrNameLst>
                                          <p:attrName>ppt_x</p:attrName>
                                        </p:attrNameLst>
                                      </p:cBhvr>
                                      <p:tavLst>
                                        <p:tav tm="0">
                                          <p:val>
                                            <p:strVal val="ppt_x"/>
                                          </p:val>
                                        </p:tav>
                                        <p:tav tm="100000">
                                          <p:val>
                                            <p:strVal val="0-ppt_w/2"/>
                                          </p:val>
                                        </p:tav>
                                      </p:tavLst>
                                    </p:anim>
                                    <p:anim calcmode="lin" valueType="num">
                                      <p:cBhvr additive="base">
                                        <p:cTn id="723" dur="3000"/>
                                        <p:tgtEl>
                                          <p:spTgt spid="74"/>
                                        </p:tgtEl>
                                        <p:attrNameLst>
                                          <p:attrName>ppt_y</p:attrName>
                                        </p:attrNameLst>
                                      </p:cBhvr>
                                      <p:tavLst>
                                        <p:tav tm="0">
                                          <p:val>
                                            <p:strVal val="ppt_y"/>
                                          </p:val>
                                        </p:tav>
                                        <p:tav tm="100000">
                                          <p:val>
                                            <p:strVal val="ppt_y"/>
                                          </p:val>
                                        </p:tav>
                                      </p:tavLst>
                                    </p:anim>
                                    <p:set>
                                      <p:cBhvr>
                                        <p:cTn id="724" dur="1" fill="hold">
                                          <p:stCondLst>
                                            <p:cond delay="2999"/>
                                          </p:stCondLst>
                                        </p:cTn>
                                        <p:tgtEl>
                                          <p:spTgt spid="74"/>
                                        </p:tgtEl>
                                        <p:attrNameLst>
                                          <p:attrName>style.visibility</p:attrName>
                                        </p:attrNameLst>
                                      </p:cBhvr>
                                      <p:to>
                                        <p:strVal val="hidden"/>
                                      </p:to>
                                    </p:set>
                                  </p:childTnLst>
                                </p:cTn>
                              </p:par>
                              <p:par>
                                <p:cTn id="725" presetID="17" presetClass="entr" presetSubtype="2" fill="hold" grpId="0" nodeType="withEffect">
                                  <p:stCondLst>
                                    <p:cond delay="0"/>
                                  </p:stCondLst>
                                  <p:childTnLst>
                                    <p:set>
                                      <p:cBhvr>
                                        <p:cTn id="726" dur="1" fill="hold">
                                          <p:stCondLst>
                                            <p:cond delay="0"/>
                                          </p:stCondLst>
                                        </p:cTn>
                                        <p:tgtEl>
                                          <p:spTgt spid="83"/>
                                        </p:tgtEl>
                                        <p:attrNameLst>
                                          <p:attrName>style.visibility</p:attrName>
                                        </p:attrNameLst>
                                      </p:cBhvr>
                                      <p:to>
                                        <p:strVal val="visible"/>
                                      </p:to>
                                    </p:set>
                                    <p:anim calcmode="lin" valueType="num">
                                      <p:cBhvr>
                                        <p:cTn id="727" dur="3000" fill="hold"/>
                                        <p:tgtEl>
                                          <p:spTgt spid="83"/>
                                        </p:tgtEl>
                                        <p:attrNameLst>
                                          <p:attrName>ppt_x</p:attrName>
                                        </p:attrNameLst>
                                      </p:cBhvr>
                                      <p:tavLst>
                                        <p:tav tm="0">
                                          <p:val>
                                            <p:strVal val="#ppt_x+#ppt_w/2"/>
                                          </p:val>
                                        </p:tav>
                                        <p:tav tm="100000">
                                          <p:val>
                                            <p:strVal val="#ppt_x"/>
                                          </p:val>
                                        </p:tav>
                                      </p:tavLst>
                                    </p:anim>
                                    <p:anim calcmode="lin" valueType="num">
                                      <p:cBhvr>
                                        <p:cTn id="728" dur="3000" fill="hold"/>
                                        <p:tgtEl>
                                          <p:spTgt spid="83"/>
                                        </p:tgtEl>
                                        <p:attrNameLst>
                                          <p:attrName>ppt_y</p:attrName>
                                        </p:attrNameLst>
                                      </p:cBhvr>
                                      <p:tavLst>
                                        <p:tav tm="0">
                                          <p:val>
                                            <p:strVal val="#ppt_y"/>
                                          </p:val>
                                        </p:tav>
                                        <p:tav tm="100000">
                                          <p:val>
                                            <p:strVal val="#ppt_y"/>
                                          </p:val>
                                        </p:tav>
                                      </p:tavLst>
                                    </p:anim>
                                    <p:anim calcmode="lin" valueType="num">
                                      <p:cBhvr>
                                        <p:cTn id="729" dur="3000" fill="hold"/>
                                        <p:tgtEl>
                                          <p:spTgt spid="83"/>
                                        </p:tgtEl>
                                        <p:attrNameLst>
                                          <p:attrName>ppt_w</p:attrName>
                                        </p:attrNameLst>
                                      </p:cBhvr>
                                      <p:tavLst>
                                        <p:tav tm="0">
                                          <p:val>
                                            <p:fltVal val="0"/>
                                          </p:val>
                                        </p:tav>
                                        <p:tav tm="100000">
                                          <p:val>
                                            <p:strVal val="#ppt_w"/>
                                          </p:val>
                                        </p:tav>
                                      </p:tavLst>
                                    </p:anim>
                                    <p:anim calcmode="lin" valueType="num">
                                      <p:cBhvr>
                                        <p:cTn id="730" dur="3000" fill="hold"/>
                                        <p:tgtEl>
                                          <p:spTgt spid="83"/>
                                        </p:tgtEl>
                                        <p:attrNameLst>
                                          <p:attrName>ppt_h</p:attrName>
                                        </p:attrNameLst>
                                      </p:cBhvr>
                                      <p:tavLst>
                                        <p:tav tm="0">
                                          <p:val>
                                            <p:strVal val="#ppt_h"/>
                                          </p:val>
                                        </p:tav>
                                        <p:tav tm="100000">
                                          <p:val>
                                            <p:strVal val="#ppt_h"/>
                                          </p:val>
                                        </p:tav>
                                      </p:tavLst>
                                    </p:anim>
                                  </p:childTnLst>
                                </p:cTn>
                              </p:par>
                              <p:par>
                                <p:cTn id="731" presetID="2" presetClass="exit" presetSubtype="8" fill="hold" grpId="1" nodeType="withEffect">
                                  <p:stCondLst>
                                    <p:cond delay="0"/>
                                  </p:stCondLst>
                                  <p:childTnLst>
                                    <p:anim calcmode="lin" valueType="num">
                                      <p:cBhvr additive="base">
                                        <p:cTn id="732" dur="3000"/>
                                        <p:tgtEl>
                                          <p:spTgt spid="83"/>
                                        </p:tgtEl>
                                        <p:attrNameLst>
                                          <p:attrName>ppt_x</p:attrName>
                                        </p:attrNameLst>
                                      </p:cBhvr>
                                      <p:tavLst>
                                        <p:tav tm="0">
                                          <p:val>
                                            <p:strVal val="ppt_x"/>
                                          </p:val>
                                        </p:tav>
                                        <p:tav tm="100000">
                                          <p:val>
                                            <p:strVal val="0-ppt_w/2"/>
                                          </p:val>
                                        </p:tav>
                                      </p:tavLst>
                                    </p:anim>
                                    <p:anim calcmode="lin" valueType="num">
                                      <p:cBhvr additive="base">
                                        <p:cTn id="733" dur="3000"/>
                                        <p:tgtEl>
                                          <p:spTgt spid="83"/>
                                        </p:tgtEl>
                                        <p:attrNameLst>
                                          <p:attrName>ppt_y</p:attrName>
                                        </p:attrNameLst>
                                      </p:cBhvr>
                                      <p:tavLst>
                                        <p:tav tm="0">
                                          <p:val>
                                            <p:strVal val="ppt_y"/>
                                          </p:val>
                                        </p:tav>
                                        <p:tav tm="100000">
                                          <p:val>
                                            <p:strVal val="ppt_y"/>
                                          </p:val>
                                        </p:tav>
                                      </p:tavLst>
                                    </p:anim>
                                    <p:set>
                                      <p:cBhvr>
                                        <p:cTn id="734" dur="1" fill="hold">
                                          <p:stCondLst>
                                            <p:cond delay="2999"/>
                                          </p:stCondLst>
                                        </p:cTn>
                                        <p:tgtEl>
                                          <p:spTgt spid="83"/>
                                        </p:tgtEl>
                                        <p:attrNameLst>
                                          <p:attrName>style.visibility</p:attrName>
                                        </p:attrNameLst>
                                      </p:cBhvr>
                                      <p:to>
                                        <p:strVal val="hidden"/>
                                      </p:to>
                                    </p:set>
                                  </p:childTnLst>
                                </p:cTn>
                              </p:par>
                              <p:par>
                                <p:cTn id="735" presetID="17" presetClass="entr" presetSubtype="2" fill="hold" grpId="0" nodeType="withEffect">
                                  <p:stCondLst>
                                    <p:cond delay="0"/>
                                  </p:stCondLst>
                                  <p:childTnLst>
                                    <p:set>
                                      <p:cBhvr>
                                        <p:cTn id="736" dur="1" fill="hold">
                                          <p:stCondLst>
                                            <p:cond delay="0"/>
                                          </p:stCondLst>
                                        </p:cTn>
                                        <p:tgtEl>
                                          <p:spTgt spid="84"/>
                                        </p:tgtEl>
                                        <p:attrNameLst>
                                          <p:attrName>style.visibility</p:attrName>
                                        </p:attrNameLst>
                                      </p:cBhvr>
                                      <p:to>
                                        <p:strVal val="visible"/>
                                      </p:to>
                                    </p:set>
                                    <p:anim calcmode="lin" valueType="num">
                                      <p:cBhvr>
                                        <p:cTn id="737" dur="3000" fill="hold"/>
                                        <p:tgtEl>
                                          <p:spTgt spid="84"/>
                                        </p:tgtEl>
                                        <p:attrNameLst>
                                          <p:attrName>ppt_x</p:attrName>
                                        </p:attrNameLst>
                                      </p:cBhvr>
                                      <p:tavLst>
                                        <p:tav tm="0">
                                          <p:val>
                                            <p:strVal val="#ppt_x+#ppt_w/2"/>
                                          </p:val>
                                        </p:tav>
                                        <p:tav tm="100000">
                                          <p:val>
                                            <p:strVal val="#ppt_x"/>
                                          </p:val>
                                        </p:tav>
                                      </p:tavLst>
                                    </p:anim>
                                    <p:anim calcmode="lin" valueType="num">
                                      <p:cBhvr>
                                        <p:cTn id="738" dur="3000" fill="hold"/>
                                        <p:tgtEl>
                                          <p:spTgt spid="84"/>
                                        </p:tgtEl>
                                        <p:attrNameLst>
                                          <p:attrName>ppt_y</p:attrName>
                                        </p:attrNameLst>
                                      </p:cBhvr>
                                      <p:tavLst>
                                        <p:tav tm="0">
                                          <p:val>
                                            <p:strVal val="#ppt_y"/>
                                          </p:val>
                                        </p:tav>
                                        <p:tav tm="100000">
                                          <p:val>
                                            <p:strVal val="#ppt_y"/>
                                          </p:val>
                                        </p:tav>
                                      </p:tavLst>
                                    </p:anim>
                                    <p:anim calcmode="lin" valueType="num">
                                      <p:cBhvr>
                                        <p:cTn id="739" dur="3000" fill="hold"/>
                                        <p:tgtEl>
                                          <p:spTgt spid="84"/>
                                        </p:tgtEl>
                                        <p:attrNameLst>
                                          <p:attrName>ppt_w</p:attrName>
                                        </p:attrNameLst>
                                      </p:cBhvr>
                                      <p:tavLst>
                                        <p:tav tm="0">
                                          <p:val>
                                            <p:fltVal val="0"/>
                                          </p:val>
                                        </p:tav>
                                        <p:tav tm="100000">
                                          <p:val>
                                            <p:strVal val="#ppt_w"/>
                                          </p:val>
                                        </p:tav>
                                      </p:tavLst>
                                    </p:anim>
                                    <p:anim calcmode="lin" valueType="num">
                                      <p:cBhvr>
                                        <p:cTn id="740" dur="3000" fill="hold"/>
                                        <p:tgtEl>
                                          <p:spTgt spid="84"/>
                                        </p:tgtEl>
                                        <p:attrNameLst>
                                          <p:attrName>ppt_h</p:attrName>
                                        </p:attrNameLst>
                                      </p:cBhvr>
                                      <p:tavLst>
                                        <p:tav tm="0">
                                          <p:val>
                                            <p:strVal val="#ppt_h"/>
                                          </p:val>
                                        </p:tav>
                                        <p:tav tm="100000">
                                          <p:val>
                                            <p:strVal val="#ppt_h"/>
                                          </p:val>
                                        </p:tav>
                                      </p:tavLst>
                                    </p:anim>
                                  </p:childTnLst>
                                </p:cTn>
                              </p:par>
                              <p:par>
                                <p:cTn id="741" presetID="2" presetClass="exit" presetSubtype="8" fill="hold" grpId="1" nodeType="withEffect">
                                  <p:stCondLst>
                                    <p:cond delay="0"/>
                                  </p:stCondLst>
                                  <p:childTnLst>
                                    <p:anim calcmode="lin" valueType="num">
                                      <p:cBhvr additive="base">
                                        <p:cTn id="742" dur="3000"/>
                                        <p:tgtEl>
                                          <p:spTgt spid="84"/>
                                        </p:tgtEl>
                                        <p:attrNameLst>
                                          <p:attrName>ppt_x</p:attrName>
                                        </p:attrNameLst>
                                      </p:cBhvr>
                                      <p:tavLst>
                                        <p:tav tm="0">
                                          <p:val>
                                            <p:strVal val="ppt_x"/>
                                          </p:val>
                                        </p:tav>
                                        <p:tav tm="100000">
                                          <p:val>
                                            <p:strVal val="0-ppt_w/2"/>
                                          </p:val>
                                        </p:tav>
                                      </p:tavLst>
                                    </p:anim>
                                    <p:anim calcmode="lin" valueType="num">
                                      <p:cBhvr additive="base">
                                        <p:cTn id="743" dur="3000"/>
                                        <p:tgtEl>
                                          <p:spTgt spid="84"/>
                                        </p:tgtEl>
                                        <p:attrNameLst>
                                          <p:attrName>ppt_y</p:attrName>
                                        </p:attrNameLst>
                                      </p:cBhvr>
                                      <p:tavLst>
                                        <p:tav tm="0">
                                          <p:val>
                                            <p:strVal val="ppt_y"/>
                                          </p:val>
                                        </p:tav>
                                        <p:tav tm="100000">
                                          <p:val>
                                            <p:strVal val="ppt_y"/>
                                          </p:val>
                                        </p:tav>
                                      </p:tavLst>
                                    </p:anim>
                                    <p:set>
                                      <p:cBhvr>
                                        <p:cTn id="744" dur="1" fill="hold">
                                          <p:stCondLst>
                                            <p:cond delay="2999"/>
                                          </p:stCondLst>
                                        </p:cTn>
                                        <p:tgtEl>
                                          <p:spTgt spid="84"/>
                                        </p:tgtEl>
                                        <p:attrNameLst>
                                          <p:attrName>style.visibility</p:attrName>
                                        </p:attrNameLst>
                                      </p:cBhvr>
                                      <p:to>
                                        <p:strVal val="hidden"/>
                                      </p:to>
                                    </p:set>
                                  </p:childTnLst>
                                </p:cTn>
                              </p:par>
                              <p:par>
                                <p:cTn id="745" presetID="17" presetClass="entr" presetSubtype="2" fill="hold" grpId="0" nodeType="withEffect">
                                  <p:stCondLst>
                                    <p:cond delay="0"/>
                                  </p:stCondLst>
                                  <p:childTnLst>
                                    <p:set>
                                      <p:cBhvr>
                                        <p:cTn id="746" dur="1" fill="hold">
                                          <p:stCondLst>
                                            <p:cond delay="0"/>
                                          </p:stCondLst>
                                        </p:cTn>
                                        <p:tgtEl>
                                          <p:spTgt spid="81"/>
                                        </p:tgtEl>
                                        <p:attrNameLst>
                                          <p:attrName>style.visibility</p:attrName>
                                        </p:attrNameLst>
                                      </p:cBhvr>
                                      <p:to>
                                        <p:strVal val="visible"/>
                                      </p:to>
                                    </p:set>
                                    <p:anim calcmode="lin" valueType="num">
                                      <p:cBhvr>
                                        <p:cTn id="747" dur="3000" fill="hold"/>
                                        <p:tgtEl>
                                          <p:spTgt spid="81"/>
                                        </p:tgtEl>
                                        <p:attrNameLst>
                                          <p:attrName>ppt_x</p:attrName>
                                        </p:attrNameLst>
                                      </p:cBhvr>
                                      <p:tavLst>
                                        <p:tav tm="0">
                                          <p:val>
                                            <p:strVal val="#ppt_x+#ppt_w/2"/>
                                          </p:val>
                                        </p:tav>
                                        <p:tav tm="100000">
                                          <p:val>
                                            <p:strVal val="#ppt_x"/>
                                          </p:val>
                                        </p:tav>
                                      </p:tavLst>
                                    </p:anim>
                                    <p:anim calcmode="lin" valueType="num">
                                      <p:cBhvr>
                                        <p:cTn id="748" dur="3000" fill="hold"/>
                                        <p:tgtEl>
                                          <p:spTgt spid="81"/>
                                        </p:tgtEl>
                                        <p:attrNameLst>
                                          <p:attrName>ppt_y</p:attrName>
                                        </p:attrNameLst>
                                      </p:cBhvr>
                                      <p:tavLst>
                                        <p:tav tm="0">
                                          <p:val>
                                            <p:strVal val="#ppt_y"/>
                                          </p:val>
                                        </p:tav>
                                        <p:tav tm="100000">
                                          <p:val>
                                            <p:strVal val="#ppt_y"/>
                                          </p:val>
                                        </p:tav>
                                      </p:tavLst>
                                    </p:anim>
                                    <p:anim calcmode="lin" valueType="num">
                                      <p:cBhvr>
                                        <p:cTn id="749" dur="3000" fill="hold"/>
                                        <p:tgtEl>
                                          <p:spTgt spid="81"/>
                                        </p:tgtEl>
                                        <p:attrNameLst>
                                          <p:attrName>ppt_w</p:attrName>
                                        </p:attrNameLst>
                                      </p:cBhvr>
                                      <p:tavLst>
                                        <p:tav tm="0">
                                          <p:val>
                                            <p:fltVal val="0"/>
                                          </p:val>
                                        </p:tav>
                                        <p:tav tm="100000">
                                          <p:val>
                                            <p:strVal val="#ppt_w"/>
                                          </p:val>
                                        </p:tav>
                                      </p:tavLst>
                                    </p:anim>
                                    <p:anim calcmode="lin" valueType="num">
                                      <p:cBhvr>
                                        <p:cTn id="750" dur="3000" fill="hold"/>
                                        <p:tgtEl>
                                          <p:spTgt spid="81"/>
                                        </p:tgtEl>
                                        <p:attrNameLst>
                                          <p:attrName>ppt_h</p:attrName>
                                        </p:attrNameLst>
                                      </p:cBhvr>
                                      <p:tavLst>
                                        <p:tav tm="0">
                                          <p:val>
                                            <p:strVal val="#ppt_h"/>
                                          </p:val>
                                        </p:tav>
                                        <p:tav tm="100000">
                                          <p:val>
                                            <p:strVal val="#ppt_h"/>
                                          </p:val>
                                        </p:tav>
                                      </p:tavLst>
                                    </p:anim>
                                  </p:childTnLst>
                                </p:cTn>
                              </p:par>
                              <p:par>
                                <p:cTn id="751" presetID="2" presetClass="exit" presetSubtype="8" fill="hold" grpId="1" nodeType="withEffect">
                                  <p:stCondLst>
                                    <p:cond delay="0"/>
                                  </p:stCondLst>
                                  <p:childTnLst>
                                    <p:anim calcmode="lin" valueType="num">
                                      <p:cBhvr additive="base">
                                        <p:cTn id="752" dur="3000"/>
                                        <p:tgtEl>
                                          <p:spTgt spid="81"/>
                                        </p:tgtEl>
                                        <p:attrNameLst>
                                          <p:attrName>ppt_x</p:attrName>
                                        </p:attrNameLst>
                                      </p:cBhvr>
                                      <p:tavLst>
                                        <p:tav tm="0">
                                          <p:val>
                                            <p:strVal val="ppt_x"/>
                                          </p:val>
                                        </p:tav>
                                        <p:tav tm="100000">
                                          <p:val>
                                            <p:strVal val="0-ppt_w/2"/>
                                          </p:val>
                                        </p:tav>
                                      </p:tavLst>
                                    </p:anim>
                                    <p:anim calcmode="lin" valueType="num">
                                      <p:cBhvr additive="base">
                                        <p:cTn id="753" dur="3000"/>
                                        <p:tgtEl>
                                          <p:spTgt spid="81"/>
                                        </p:tgtEl>
                                        <p:attrNameLst>
                                          <p:attrName>ppt_y</p:attrName>
                                        </p:attrNameLst>
                                      </p:cBhvr>
                                      <p:tavLst>
                                        <p:tav tm="0">
                                          <p:val>
                                            <p:strVal val="ppt_y"/>
                                          </p:val>
                                        </p:tav>
                                        <p:tav tm="100000">
                                          <p:val>
                                            <p:strVal val="ppt_y"/>
                                          </p:val>
                                        </p:tav>
                                      </p:tavLst>
                                    </p:anim>
                                    <p:set>
                                      <p:cBhvr>
                                        <p:cTn id="754" dur="1" fill="hold">
                                          <p:stCondLst>
                                            <p:cond delay="2999"/>
                                          </p:stCondLst>
                                        </p:cTn>
                                        <p:tgtEl>
                                          <p:spTgt spid="81"/>
                                        </p:tgtEl>
                                        <p:attrNameLst>
                                          <p:attrName>style.visibility</p:attrName>
                                        </p:attrNameLst>
                                      </p:cBhvr>
                                      <p:to>
                                        <p:strVal val="hidden"/>
                                      </p:to>
                                    </p:set>
                                  </p:childTnLst>
                                </p:cTn>
                              </p:par>
                              <p:par>
                                <p:cTn id="755" presetID="17" presetClass="entr" presetSubtype="2" fill="hold" grpId="0" nodeType="withEffect">
                                  <p:stCondLst>
                                    <p:cond delay="0"/>
                                  </p:stCondLst>
                                  <p:childTnLst>
                                    <p:set>
                                      <p:cBhvr>
                                        <p:cTn id="756" dur="1" fill="hold">
                                          <p:stCondLst>
                                            <p:cond delay="0"/>
                                          </p:stCondLst>
                                        </p:cTn>
                                        <p:tgtEl>
                                          <p:spTgt spid="85"/>
                                        </p:tgtEl>
                                        <p:attrNameLst>
                                          <p:attrName>style.visibility</p:attrName>
                                        </p:attrNameLst>
                                      </p:cBhvr>
                                      <p:to>
                                        <p:strVal val="visible"/>
                                      </p:to>
                                    </p:set>
                                    <p:anim calcmode="lin" valueType="num">
                                      <p:cBhvr>
                                        <p:cTn id="757" dur="3000" fill="hold"/>
                                        <p:tgtEl>
                                          <p:spTgt spid="85"/>
                                        </p:tgtEl>
                                        <p:attrNameLst>
                                          <p:attrName>ppt_x</p:attrName>
                                        </p:attrNameLst>
                                      </p:cBhvr>
                                      <p:tavLst>
                                        <p:tav tm="0">
                                          <p:val>
                                            <p:strVal val="#ppt_x+#ppt_w/2"/>
                                          </p:val>
                                        </p:tav>
                                        <p:tav tm="100000">
                                          <p:val>
                                            <p:strVal val="#ppt_x"/>
                                          </p:val>
                                        </p:tav>
                                      </p:tavLst>
                                    </p:anim>
                                    <p:anim calcmode="lin" valueType="num">
                                      <p:cBhvr>
                                        <p:cTn id="758" dur="3000" fill="hold"/>
                                        <p:tgtEl>
                                          <p:spTgt spid="85"/>
                                        </p:tgtEl>
                                        <p:attrNameLst>
                                          <p:attrName>ppt_y</p:attrName>
                                        </p:attrNameLst>
                                      </p:cBhvr>
                                      <p:tavLst>
                                        <p:tav tm="0">
                                          <p:val>
                                            <p:strVal val="#ppt_y"/>
                                          </p:val>
                                        </p:tav>
                                        <p:tav tm="100000">
                                          <p:val>
                                            <p:strVal val="#ppt_y"/>
                                          </p:val>
                                        </p:tav>
                                      </p:tavLst>
                                    </p:anim>
                                    <p:anim calcmode="lin" valueType="num">
                                      <p:cBhvr>
                                        <p:cTn id="759" dur="3000" fill="hold"/>
                                        <p:tgtEl>
                                          <p:spTgt spid="85"/>
                                        </p:tgtEl>
                                        <p:attrNameLst>
                                          <p:attrName>ppt_w</p:attrName>
                                        </p:attrNameLst>
                                      </p:cBhvr>
                                      <p:tavLst>
                                        <p:tav tm="0">
                                          <p:val>
                                            <p:fltVal val="0"/>
                                          </p:val>
                                        </p:tav>
                                        <p:tav tm="100000">
                                          <p:val>
                                            <p:strVal val="#ppt_w"/>
                                          </p:val>
                                        </p:tav>
                                      </p:tavLst>
                                    </p:anim>
                                    <p:anim calcmode="lin" valueType="num">
                                      <p:cBhvr>
                                        <p:cTn id="760" dur="3000" fill="hold"/>
                                        <p:tgtEl>
                                          <p:spTgt spid="85"/>
                                        </p:tgtEl>
                                        <p:attrNameLst>
                                          <p:attrName>ppt_h</p:attrName>
                                        </p:attrNameLst>
                                      </p:cBhvr>
                                      <p:tavLst>
                                        <p:tav tm="0">
                                          <p:val>
                                            <p:strVal val="#ppt_h"/>
                                          </p:val>
                                        </p:tav>
                                        <p:tav tm="100000">
                                          <p:val>
                                            <p:strVal val="#ppt_h"/>
                                          </p:val>
                                        </p:tav>
                                      </p:tavLst>
                                    </p:anim>
                                  </p:childTnLst>
                                </p:cTn>
                              </p:par>
                              <p:par>
                                <p:cTn id="761" presetID="2" presetClass="exit" presetSubtype="8" fill="hold" grpId="1" nodeType="withEffect">
                                  <p:stCondLst>
                                    <p:cond delay="0"/>
                                  </p:stCondLst>
                                  <p:childTnLst>
                                    <p:anim calcmode="lin" valueType="num">
                                      <p:cBhvr additive="base">
                                        <p:cTn id="762" dur="3000"/>
                                        <p:tgtEl>
                                          <p:spTgt spid="85"/>
                                        </p:tgtEl>
                                        <p:attrNameLst>
                                          <p:attrName>ppt_x</p:attrName>
                                        </p:attrNameLst>
                                      </p:cBhvr>
                                      <p:tavLst>
                                        <p:tav tm="0">
                                          <p:val>
                                            <p:strVal val="ppt_x"/>
                                          </p:val>
                                        </p:tav>
                                        <p:tav tm="100000">
                                          <p:val>
                                            <p:strVal val="0-ppt_w/2"/>
                                          </p:val>
                                        </p:tav>
                                      </p:tavLst>
                                    </p:anim>
                                    <p:anim calcmode="lin" valueType="num">
                                      <p:cBhvr additive="base">
                                        <p:cTn id="763" dur="3000"/>
                                        <p:tgtEl>
                                          <p:spTgt spid="85"/>
                                        </p:tgtEl>
                                        <p:attrNameLst>
                                          <p:attrName>ppt_y</p:attrName>
                                        </p:attrNameLst>
                                      </p:cBhvr>
                                      <p:tavLst>
                                        <p:tav tm="0">
                                          <p:val>
                                            <p:strVal val="ppt_y"/>
                                          </p:val>
                                        </p:tav>
                                        <p:tav tm="100000">
                                          <p:val>
                                            <p:strVal val="ppt_y"/>
                                          </p:val>
                                        </p:tav>
                                      </p:tavLst>
                                    </p:anim>
                                    <p:set>
                                      <p:cBhvr>
                                        <p:cTn id="764" dur="1" fill="hold">
                                          <p:stCondLst>
                                            <p:cond delay="2999"/>
                                          </p:stCondLst>
                                        </p:cTn>
                                        <p:tgtEl>
                                          <p:spTgt spid="85"/>
                                        </p:tgtEl>
                                        <p:attrNameLst>
                                          <p:attrName>style.visibility</p:attrName>
                                        </p:attrNameLst>
                                      </p:cBhvr>
                                      <p:to>
                                        <p:strVal val="hidden"/>
                                      </p:to>
                                    </p:set>
                                  </p:childTnLst>
                                </p:cTn>
                              </p:par>
                              <p:par>
                                <p:cTn id="765" presetID="17" presetClass="entr" presetSubtype="2" fill="hold" grpId="0" nodeType="withEffect">
                                  <p:stCondLst>
                                    <p:cond delay="0"/>
                                  </p:stCondLst>
                                  <p:childTnLst>
                                    <p:set>
                                      <p:cBhvr>
                                        <p:cTn id="766" dur="1" fill="hold">
                                          <p:stCondLst>
                                            <p:cond delay="0"/>
                                          </p:stCondLst>
                                        </p:cTn>
                                        <p:tgtEl>
                                          <p:spTgt spid="86"/>
                                        </p:tgtEl>
                                        <p:attrNameLst>
                                          <p:attrName>style.visibility</p:attrName>
                                        </p:attrNameLst>
                                      </p:cBhvr>
                                      <p:to>
                                        <p:strVal val="visible"/>
                                      </p:to>
                                    </p:set>
                                    <p:anim calcmode="lin" valueType="num">
                                      <p:cBhvr>
                                        <p:cTn id="767" dur="3000" fill="hold"/>
                                        <p:tgtEl>
                                          <p:spTgt spid="86"/>
                                        </p:tgtEl>
                                        <p:attrNameLst>
                                          <p:attrName>ppt_x</p:attrName>
                                        </p:attrNameLst>
                                      </p:cBhvr>
                                      <p:tavLst>
                                        <p:tav tm="0">
                                          <p:val>
                                            <p:strVal val="#ppt_x+#ppt_w/2"/>
                                          </p:val>
                                        </p:tav>
                                        <p:tav tm="100000">
                                          <p:val>
                                            <p:strVal val="#ppt_x"/>
                                          </p:val>
                                        </p:tav>
                                      </p:tavLst>
                                    </p:anim>
                                    <p:anim calcmode="lin" valueType="num">
                                      <p:cBhvr>
                                        <p:cTn id="768" dur="3000" fill="hold"/>
                                        <p:tgtEl>
                                          <p:spTgt spid="86"/>
                                        </p:tgtEl>
                                        <p:attrNameLst>
                                          <p:attrName>ppt_y</p:attrName>
                                        </p:attrNameLst>
                                      </p:cBhvr>
                                      <p:tavLst>
                                        <p:tav tm="0">
                                          <p:val>
                                            <p:strVal val="#ppt_y"/>
                                          </p:val>
                                        </p:tav>
                                        <p:tav tm="100000">
                                          <p:val>
                                            <p:strVal val="#ppt_y"/>
                                          </p:val>
                                        </p:tav>
                                      </p:tavLst>
                                    </p:anim>
                                    <p:anim calcmode="lin" valueType="num">
                                      <p:cBhvr>
                                        <p:cTn id="769" dur="3000" fill="hold"/>
                                        <p:tgtEl>
                                          <p:spTgt spid="86"/>
                                        </p:tgtEl>
                                        <p:attrNameLst>
                                          <p:attrName>ppt_w</p:attrName>
                                        </p:attrNameLst>
                                      </p:cBhvr>
                                      <p:tavLst>
                                        <p:tav tm="0">
                                          <p:val>
                                            <p:fltVal val="0"/>
                                          </p:val>
                                        </p:tav>
                                        <p:tav tm="100000">
                                          <p:val>
                                            <p:strVal val="#ppt_w"/>
                                          </p:val>
                                        </p:tav>
                                      </p:tavLst>
                                    </p:anim>
                                    <p:anim calcmode="lin" valueType="num">
                                      <p:cBhvr>
                                        <p:cTn id="770" dur="3000" fill="hold"/>
                                        <p:tgtEl>
                                          <p:spTgt spid="86"/>
                                        </p:tgtEl>
                                        <p:attrNameLst>
                                          <p:attrName>ppt_h</p:attrName>
                                        </p:attrNameLst>
                                      </p:cBhvr>
                                      <p:tavLst>
                                        <p:tav tm="0">
                                          <p:val>
                                            <p:strVal val="#ppt_h"/>
                                          </p:val>
                                        </p:tav>
                                        <p:tav tm="100000">
                                          <p:val>
                                            <p:strVal val="#ppt_h"/>
                                          </p:val>
                                        </p:tav>
                                      </p:tavLst>
                                    </p:anim>
                                  </p:childTnLst>
                                </p:cTn>
                              </p:par>
                              <p:par>
                                <p:cTn id="771" presetID="2" presetClass="exit" presetSubtype="8" fill="hold" grpId="1" nodeType="withEffect">
                                  <p:stCondLst>
                                    <p:cond delay="0"/>
                                  </p:stCondLst>
                                  <p:childTnLst>
                                    <p:anim calcmode="lin" valueType="num">
                                      <p:cBhvr additive="base">
                                        <p:cTn id="772" dur="3000"/>
                                        <p:tgtEl>
                                          <p:spTgt spid="86"/>
                                        </p:tgtEl>
                                        <p:attrNameLst>
                                          <p:attrName>ppt_x</p:attrName>
                                        </p:attrNameLst>
                                      </p:cBhvr>
                                      <p:tavLst>
                                        <p:tav tm="0">
                                          <p:val>
                                            <p:strVal val="ppt_x"/>
                                          </p:val>
                                        </p:tav>
                                        <p:tav tm="100000">
                                          <p:val>
                                            <p:strVal val="0-ppt_w/2"/>
                                          </p:val>
                                        </p:tav>
                                      </p:tavLst>
                                    </p:anim>
                                    <p:anim calcmode="lin" valueType="num">
                                      <p:cBhvr additive="base">
                                        <p:cTn id="773" dur="3000"/>
                                        <p:tgtEl>
                                          <p:spTgt spid="86"/>
                                        </p:tgtEl>
                                        <p:attrNameLst>
                                          <p:attrName>ppt_y</p:attrName>
                                        </p:attrNameLst>
                                      </p:cBhvr>
                                      <p:tavLst>
                                        <p:tav tm="0">
                                          <p:val>
                                            <p:strVal val="ppt_y"/>
                                          </p:val>
                                        </p:tav>
                                        <p:tav tm="100000">
                                          <p:val>
                                            <p:strVal val="ppt_y"/>
                                          </p:val>
                                        </p:tav>
                                      </p:tavLst>
                                    </p:anim>
                                    <p:set>
                                      <p:cBhvr>
                                        <p:cTn id="774" dur="1" fill="hold">
                                          <p:stCondLst>
                                            <p:cond delay="2999"/>
                                          </p:stCondLst>
                                        </p:cTn>
                                        <p:tgtEl>
                                          <p:spTgt spid="86"/>
                                        </p:tgtEl>
                                        <p:attrNameLst>
                                          <p:attrName>style.visibility</p:attrName>
                                        </p:attrNameLst>
                                      </p:cBhvr>
                                      <p:to>
                                        <p:strVal val="hidden"/>
                                      </p:to>
                                    </p:set>
                                  </p:childTnLst>
                                </p:cTn>
                              </p:par>
                              <p:par>
                                <p:cTn id="775" presetID="17" presetClass="entr" presetSubtype="2" fill="hold" grpId="0" nodeType="withEffect">
                                  <p:stCondLst>
                                    <p:cond delay="0"/>
                                  </p:stCondLst>
                                  <p:childTnLst>
                                    <p:set>
                                      <p:cBhvr>
                                        <p:cTn id="776" dur="1" fill="hold">
                                          <p:stCondLst>
                                            <p:cond delay="0"/>
                                          </p:stCondLst>
                                        </p:cTn>
                                        <p:tgtEl>
                                          <p:spTgt spid="82"/>
                                        </p:tgtEl>
                                        <p:attrNameLst>
                                          <p:attrName>style.visibility</p:attrName>
                                        </p:attrNameLst>
                                      </p:cBhvr>
                                      <p:to>
                                        <p:strVal val="visible"/>
                                      </p:to>
                                    </p:set>
                                    <p:anim calcmode="lin" valueType="num">
                                      <p:cBhvr>
                                        <p:cTn id="777" dur="3000" fill="hold"/>
                                        <p:tgtEl>
                                          <p:spTgt spid="82"/>
                                        </p:tgtEl>
                                        <p:attrNameLst>
                                          <p:attrName>ppt_x</p:attrName>
                                        </p:attrNameLst>
                                      </p:cBhvr>
                                      <p:tavLst>
                                        <p:tav tm="0">
                                          <p:val>
                                            <p:strVal val="#ppt_x+#ppt_w/2"/>
                                          </p:val>
                                        </p:tav>
                                        <p:tav tm="100000">
                                          <p:val>
                                            <p:strVal val="#ppt_x"/>
                                          </p:val>
                                        </p:tav>
                                      </p:tavLst>
                                    </p:anim>
                                    <p:anim calcmode="lin" valueType="num">
                                      <p:cBhvr>
                                        <p:cTn id="778" dur="3000" fill="hold"/>
                                        <p:tgtEl>
                                          <p:spTgt spid="82"/>
                                        </p:tgtEl>
                                        <p:attrNameLst>
                                          <p:attrName>ppt_y</p:attrName>
                                        </p:attrNameLst>
                                      </p:cBhvr>
                                      <p:tavLst>
                                        <p:tav tm="0">
                                          <p:val>
                                            <p:strVal val="#ppt_y"/>
                                          </p:val>
                                        </p:tav>
                                        <p:tav tm="100000">
                                          <p:val>
                                            <p:strVal val="#ppt_y"/>
                                          </p:val>
                                        </p:tav>
                                      </p:tavLst>
                                    </p:anim>
                                    <p:anim calcmode="lin" valueType="num">
                                      <p:cBhvr>
                                        <p:cTn id="779" dur="3000" fill="hold"/>
                                        <p:tgtEl>
                                          <p:spTgt spid="82"/>
                                        </p:tgtEl>
                                        <p:attrNameLst>
                                          <p:attrName>ppt_w</p:attrName>
                                        </p:attrNameLst>
                                      </p:cBhvr>
                                      <p:tavLst>
                                        <p:tav tm="0">
                                          <p:val>
                                            <p:fltVal val="0"/>
                                          </p:val>
                                        </p:tav>
                                        <p:tav tm="100000">
                                          <p:val>
                                            <p:strVal val="#ppt_w"/>
                                          </p:val>
                                        </p:tav>
                                      </p:tavLst>
                                    </p:anim>
                                    <p:anim calcmode="lin" valueType="num">
                                      <p:cBhvr>
                                        <p:cTn id="780" dur="3000" fill="hold"/>
                                        <p:tgtEl>
                                          <p:spTgt spid="82"/>
                                        </p:tgtEl>
                                        <p:attrNameLst>
                                          <p:attrName>ppt_h</p:attrName>
                                        </p:attrNameLst>
                                      </p:cBhvr>
                                      <p:tavLst>
                                        <p:tav tm="0">
                                          <p:val>
                                            <p:strVal val="#ppt_h"/>
                                          </p:val>
                                        </p:tav>
                                        <p:tav tm="100000">
                                          <p:val>
                                            <p:strVal val="#ppt_h"/>
                                          </p:val>
                                        </p:tav>
                                      </p:tavLst>
                                    </p:anim>
                                  </p:childTnLst>
                                </p:cTn>
                              </p:par>
                              <p:par>
                                <p:cTn id="781" presetID="2" presetClass="exit" presetSubtype="8" fill="hold" grpId="1" nodeType="withEffect">
                                  <p:stCondLst>
                                    <p:cond delay="0"/>
                                  </p:stCondLst>
                                  <p:childTnLst>
                                    <p:anim calcmode="lin" valueType="num">
                                      <p:cBhvr additive="base">
                                        <p:cTn id="782" dur="3000"/>
                                        <p:tgtEl>
                                          <p:spTgt spid="82"/>
                                        </p:tgtEl>
                                        <p:attrNameLst>
                                          <p:attrName>ppt_x</p:attrName>
                                        </p:attrNameLst>
                                      </p:cBhvr>
                                      <p:tavLst>
                                        <p:tav tm="0">
                                          <p:val>
                                            <p:strVal val="ppt_x"/>
                                          </p:val>
                                        </p:tav>
                                        <p:tav tm="100000">
                                          <p:val>
                                            <p:strVal val="0-ppt_w/2"/>
                                          </p:val>
                                        </p:tav>
                                      </p:tavLst>
                                    </p:anim>
                                    <p:anim calcmode="lin" valueType="num">
                                      <p:cBhvr additive="base">
                                        <p:cTn id="783" dur="3000"/>
                                        <p:tgtEl>
                                          <p:spTgt spid="82"/>
                                        </p:tgtEl>
                                        <p:attrNameLst>
                                          <p:attrName>ppt_y</p:attrName>
                                        </p:attrNameLst>
                                      </p:cBhvr>
                                      <p:tavLst>
                                        <p:tav tm="0">
                                          <p:val>
                                            <p:strVal val="ppt_y"/>
                                          </p:val>
                                        </p:tav>
                                        <p:tav tm="100000">
                                          <p:val>
                                            <p:strVal val="ppt_y"/>
                                          </p:val>
                                        </p:tav>
                                      </p:tavLst>
                                    </p:anim>
                                    <p:set>
                                      <p:cBhvr>
                                        <p:cTn id="784" dur="1" fill="hold">
                                          <p:stCondLst>
                                            <p:cond delay="2999"/>
                                          </p:stCondLst>
                                        </p:cTn>
                                        <p:tgtEl>
                                          <p:spTgt spid="82"/>
                                        </p:tgtEl>
                                        <p:attrNameLst>
                                          <p:attrName>style.visibility</p:attrName>
                                        </p:attrNameLst>
                                      </p:cBhvr>
                                      <p:to>
                                        <p:strVal val="hidden"/>
                                      </p:to>
                                    </p:set>
                                  </p:childTnLst>
                                </p:cTn>
                              </p:par>
                              <p:par>
                                <p:cTn id="785" presetID="17" presetClass="entr" presetSubtype="2" fill="hold" grpId="0" nodeType="withEffect">
                                  <p:stCondLst>
                                    <p:cond delay="0"/>
                                  </p:stCondLst>
                                  <p:childTnLst>
                                    <p:set>
                                      <p:cBhvr>
                                        <p:cTn id="786" dur="1" fill="hold">
                                          <p:stCondLst>
                                            <p:cond delay="0"/>
                                          </p:stCondLst>
                                        </p:cTn>
                                        <p:tgtEl>
                                          <p:spTgt spid="95"/>
                                        </p:tgtEl>
                                        <p:attrNameLst>
                                          <p:attrName>style.visibility</p:attrName>
                                        </p:attrNameLst>
                                      </p:cBhvr>
                                      <p:to>
                                        <p:strVal val="visible"/>
                                      </p:to>
                                    </p:set>
                                    <p:anim calcmode="lin" valueType="num">
                                      <p:cBhvr>
                                        <p:cTn id="787" dur="3000" fill="hold"/>
                                        <p:tgtEl>
                                          <p:spTgt spid="95"/>
                                        </p:tgtEl>
                                        <p:attrNameLst>
                                          <p:attrName>ppt_x</p:attrName>
                                        </p:attrNameLst>
                                      </p:cBhvr>
                                      <p:tavLst>
                                        <p:tav tm="0">
                                          <p:val>
                                            <p:strVal val="#ppt_x+#ppt_w/2"/>
                                          </p:val>
                                        </p:tav>
                                        <p:tav tm="100000">
                                          <p:val>
                                            <p:strVal val="#ppt_x"/>
                                          </p:val>
                                        </p:tav>
                                      </p:tavLst>
                                    </p:anim>
                                    <p:anim calcmode="lin" valueType="num">
                                      <p:cBhvr>
                                        <p:cTn id="788" dur="3000" fill="hold"/>
                                        <p:tgtEl>
                                          <p:spTgt spid="95"/>
                                        </p:tgtEl>
                                        <p:attrNameLst>
                                          <p:attrName>ppt_y</p:attrName>
                                        </p:attrNameLst>
                                      </p:cBhvr>
                                      <p:tavLst>
                                        <p:tav tm="0">
                                          <p:val>
                                            <p:strVal val="#ppt_y"/>
                                          </p:val>
                                        </p:tav>
                                        <p:tav tm="100000">
                                          <p:val>
                                            <p:strVal val="#ppt_y"/>
                                          </p:val>
                                        </p:tav>
                                      </p:tavLst>
                                    </p:anim>
                                    <p:anim calcmode="lin" valueType="num">
                                      <p:cBhvr>
                                        <p:cTn id="789" dur="3000" fill="hold"/>
                                        <p:tgtEl>
                                          <p:spTgt spid="95"/>
                                        </p:tgtEl>
                                        <p:attrNameLst>
                                          <p:attrName>ppt_w</p:attrName>
                                        </p:attrNameLst>
                                      </p:cBhvr>
                                      <p:tavLst>
                                        <p:tav tm="0">
                                          <p:val>
                                            <p:fltVal val="0"/>
                                          </p:val>
                                        </p:tav>
                                        <p:tav tm="100000">
                                          <p:val>
                                            <p:strVal val="#ppt_w"/>
                                          </p:val>
                                        </p:tav>
                                      </p:tavLst>
                                    </p:anim>
                                    <p:anim calcmode="lin" valueType="num">
                                      <p:cBhvr>
                                        <p:cTn id="790" dur="3000" fill="hold"/>
                                        <p:tgtEl>
                                          <p:spTgt spid="95"/>
                                        </p:tgtEl>
                                        <p:attrNameLst>
                                          <p:attrName>ppt_h</p:attrName>
                                        </p:attrNameLst>
                                      </p:cBhvr>
                                      <p:tavLst>
                                        <p:tav tm="0">
                                          <p:val>
                                            <p:strVal val="#ppt_h"/>
                                          </p:val>
                                        </p:tav>
                                        <p:tav tm="100000">
                                          <p:val>
                                            <p:strVal val="#ppt_h"/>
                                          </p:val>
                                        </p:tav>
                                      </p:tavLst>
                                    </p:anim>
                                  </p:childTnLst>
                                </p:cTn>
                              </p:par>
                              <p:par>
                                <p:cTn id="791" presetID="2" presetClass="exit" presetSubtype="8" fill="hold" grpId="1" nodeType="withEffect">
                                  <p:stCondLst>
                                    <p:cond delay="0"/>
                                  </p:stCondLst>
                                  <p:childTnLst>
                                    <p:anim calcmode="lin" valueType="num">
                                      <p:cBhvr additive="base">
                                        <p:cTn id="792" dur="3000"/>
                                        <p:tgtEl>
                                          <p:spTgt spid="95"/>
                                        </p:tgtEl>
                                        <p:attrNameLst>
                                          <p:attrName>ppt_x</p:attrName>
                                        </p:attrNameLst>
                                      </p:cBhvr>
                                      <p:tavLst>
                                        <p:tav tm="0">
                                          <p:val>
                                            <p:strVal val="ppt_x"/>
                                          </p:val>
                                        </p:tav>
                                        <p:tav tm="100000">
                                          <p:val>
                                            <p:strVal val="0-ppt_w/2"/>
                                          </p:val>
                                        </p:tav>
                                      </p:tavLst>
                                    </p:anim>
                                    <p:anim calcmode="lin" valueType="num">
                                      <p:cBhvr additive="base">
                                        <p:cTn id="793" dur="3000"/>
                                        <p:tgtEl>
                                          <p:spTgt spid="95"/>
                                        </p:tgtEl>
                                        <p:attrNameLst>
                                          <p:attrName>ppt_y</p:attrName>
                                        </p:attrNameLst>
                                      </p:cBhvr>
                                      <p:tavLst>
                                        <p:tav tm="0">
                                          <p:val>
                                            <p:strVal val="ppt_y"/>
                                          </p:val>
                                        </p:tav>
                                        <p:tav tm="100000">
                                          <p:val>
                                            <p:strVal val="ppt_y"/>
                                          </p:val>
                                        </p:tav>
                                      </p:tavLst>
                                    </p:anim>
                                    <p:set>
                                      <p:cBhvr>
                                        <p:cTn id="794" dur="1" fill="hold">
                                          <p:stCondLst>
                                            <p:cond delay="2999"/>
                                          </p:stCondLst>
                                        </p:cTn>
                                        <p:tgtEl>
                                          <p:spTgt spid="95"/>
                                        </p:tgtEl>
                                        <p:attrNameLst>
                                          <p:attrName>style.visibility</p:attrName>
                                        </p:attrNameLst>
                                      </p:cBhvr>
                                      <p:to>
                                        <p:strVal val="hidden"/>
                                      </p:to>
                                    </p:set>
                                  </p:childTnLst>
                                </p:cTn>
                              </p:par>
                              <p:par>
                                <p:cTn id="795" presetID="17" presetClass="entr" presetSubtype="2" fill="hold" grpId="0" nodeType="withEffect">
                                  <p:stCondLst>
                                    <p:cond delay="0"/>
                                  </p:stCondLst>
                                  <p:childTnLst>
                                    <p:set>
                                      <p:cBhvr>
                                        <p:cTn id="796" dur="1" fill="hold">
                                          <p:stCondLst>
                                            <p:cond delay="0"/>
                                          </p:stCondLst>
                                        </p:cTn>
                                        <p:tgtEl>
                                          <p:spTgt spid="99"/>
                                        </p:tgtEl>
                                        <p:attrNameLst>
                                          <p:attrName>style.visibility</p:attrName>
                                        </p:attrNameLst>
                                      </p:cBhvr>
                                      <p:to>
                                        <p:strVal val="visible"/>
                                      </p:to>
                                    </p:set>
                                    <p:anim calcmode="lin" valueType="num">
                                      <p:cBhvr>
                                        <p:cTn id="797" dur="3000" fill="hold"/>
                                        <p:tgtEl>
                                          <p:spTgt spid="99"/>
                                        </p:tgtEl>
                                        <p:attrNameLst>
                                          <p:attrName>ppt_x</p:attrName>
                                        </p:attrNameLst>
                                      </p:cBhvr>
                                      <p:tavLst>
                                        <p:tav tm="0">
                                          <p:val>
                                            <p:strVal val="#ppt_x+#ppt_w/2"/>
                                          </p:val>
                                        </p:tav>
                                        <p:tav tm="100000">
                                          <p:val>
                                            <p:strVal val="#ppt_x"/>
                                          </p:val>
                                        </p:tav>
                                      </p:tavLst>
                                    </p:anim>
                                    <p:anim calcmode="lin" valueType="num">
                                      <p:cBhvr>
                                        <p:cTn id="798" dur="3000" fill="hold"/>
                                        <p:tgtEl>
                                          <p:spTgt spid="99"/>
                                        </p:tgtEl>
                                        <p:attrNameLst>
                                          <p:attrName>ppt_y</p:attrName>
                                        </p:attrNameLst>
                                      </p:cBhvr>
                                      <p:tavLst>
                                        <p:tav tm="0">
                                          <p:val>
                                            <p:strVal val="#ppt_y"/>
                                          </p:val>
                                        </p:tav>
                                        <p:tav tm="100000">
                                          <p:val>
                                            <p:strVal val="#ppt_y"/>
                                          </p:val>
                                        </p:tav>
                                      </p:tavLst>
                                    </p:anim>
                                    <p:anim calcmode="lin" valueType="num">
                                      <p:cBhvr>
                                        <p:cTn id="799" dur="3000" fill="hold"/>
                                        <p:tgtEl>
                                          <p:spTgt spid="99"/>
                                        </p:tgtEl>
                                        <p:attrNameLst>
                                          <p:attrName>ppt_w</p:attrName>
                                        </p:attrNameLst>
                                      </p:cBhvr>
                                      <p:tavLst>
                                        <p:tav tm="0">
                                          <p:val>
                                            <p:fltVal val="0"/>
                                          </p:val>
                                        </p:tav>
                                        <p:tav tm="100000">
                                          <p:val>
                                            <p:strVal val="#ppt_w"/>
                                          </p:val>
                                        </p:tav>
                                      </p:tavLst>
                                    </p:anim>
                                    <p:anim calcmode="lin" valueType="num">
                                      <p:cBhvr>
                                        <p:cTn id="800" dur="3000" fill="hold"/>
                                        <p:tgtEl>
                                          <p:spTgt spid="99"/>
                                        </p:tgtEl>
                                        <p:attrNameLst>
                                          <p:attrName>ppt_h</p:attrName>
                                        </p:attrNameLst>
                                      </p:cBhvr>
                                      <p:tavLst>
                                        <p:tav tm="0">
                                          <p:val>
                                            <p:strVal val="#ppt_h"/>
                                          </p:val>
                                        </p:tav>
                                        <p:tav tm="100000">
                                          <p:val>
                                            <p:strVal val="#ppt_h"/>
                                          </p:val>
                                        </p:tav>
                                      </p:tavLst>
                                    </p:anim>
                                  </p:childTnLst>
                                </p:cTn>
                              </p:par>
                              <p:par>
                                <p:cTn id="801" presetID="2" presetClass="exit" presetSubtype="8" fill="hold" grpId="1" nodeType="withEffect">
                                  <p:stCondLst>
                                    <p:cond delay="0"/>
                                  </p:stCondLst>
                                  <p:childTnLst>
                                    <p:anim calcmode="lin" valueType="num">
                                      <p:cBhvr additive="base">
                                        <p:cTn id="802" dur="3000"/>
                                        <p:tgtEl>
                                          <p:spTgt spid="99"/>
                                        </p:tgtEl>
                                        <p:attrNameLst>
                                          <p:attrName>ppt_x</p:attrName>
                                        </p:attrNameLst>
                                      </p:cBhvr>
                                      <p:tavLst>
                                        <p:tav tm="0">
                                          <p:val>
                                            <p:strVal val="ppt_x"/>
                                          </p:val>
                                        </p:tav>
                                        <p:tav tm="100000">
                                          <p:val>
                                            <p:strVal val="0-ppt_w/2"/>
                                          </p:val>
                                        </p:tav>
                                      </p:tavLst>
                                    </p:anim>
                                    <p:anim calcmode="lin" valueType="num">
                                      <p:cBhvr additive="base">
                                        <p:cTn id="803" dur="3000"/>
                                        <p:tgtEl>
                                          <p:spTgt spid="99"/>
                                        </p:tgtEl>
                                        <p:attrNameLst>
                                          <p:attrName>ppt_y</p:attrName>
                                        </p:attrNameLst>
                                      </p:cBhvr>
                                      <p:tavLst>
                                        <p:tav tm="0">
                                          <p:val>
                                            <p:strVal val="ppt_y"/>
                                          </p:val>
                                        </p:tav>
                                        <p:tav tm="100000">
                                          <p:val>
                                            <p:strVal val="ppt_y"/>
                                          </p:val>
                                        </p:tav>
                                      </p:tavLst>
                                    </p:anim>
                                    <p:set>
                                      <p:cBhvr>
                                        <p:cTn id="804" dur="1" fill="hold">
                                          <p:stCondLst>
                                            <p:cond delay="2999"/>
                                          </p:stCondLst>
                                        </p:cTn>
                                        <p:tgtEl>
                                          <p:spTgt spid="99"/>
                                        </p:tgtEl>
                                        <p:attrNameLst>
                                          <p:attrName>style.visibility</p:attrName>
                                        </p:attrNameLst>
                                      </p:cBhvr>
                                      <p:to>
                                        <p:strVal val="hidden"/>
                                      </p:to>
                                    </p:set>
                                  </p:childTnLst>
                                </p:cTn>
                              </p:par>
                              <p:par>
                                <p:cTn id="805" presetID="17" presetClass="entr" presetSubtype="2" fill="hold" grpId="0" nodeType="withEffect">
                                  <p:stCondLst>
                                    <p:cond delay="0"/>
                                  </p:stCondLst>
                                  <p:childTnLst>
                                    <p:set>
                                      <p:cBhvr>
                                        <p:cTn id="806" dur="1" fill="hold">
                                          <p:stCondLst>
                                            <p:cond delay="0"/>
                                          </p:stCondLst>
                                        </p:cTn>
                                        <p:tgtEl>
                                          <p:spTgt spid="98"/>
                                        </p:tgtEl>
                                        <p:attrNameLst>
                                          <p:attrName>style.visibility</p:attrName>
                                        </p:attrNameLst>
                                      </p:cBhvr>
                                      <p:to>
                                        <p:strVal val="visible"/>
                                      </p:to>
                                    </p:set>
                                    <p:anim calcmode="lin" valueType="num">
                                      <p:cBhvr>
                                        <p:cTn id="807" dur="3000" fill="hold"/>
                                        <p:tgtEl>
                                          <p:spTgt spid="98"/>
                                        </p:tgtEl>
                                        <p:attrNameLst>
                                          <p:attrName>ppt_x</p:attrName>
                                        </p:attrNameLst>
                                      </p:cBhvr>
                                      <p:tavLst>
                                        <p:tav tm="0">
                                          <p:val>
                                            <p:strVal val="#ppt_x+#ppt_w/2"/>
                                          </p:val>
                                        </p:tav>
                                        <p:tav tm="100000">
                                          <p:val>
                                            <p:strVal val="#ppt_x"/>
                                          </p:val>
                                        </p:tav>
                                      </p:tavLst>
                                    </p:anim>
                                    <p:anim calcmode="lin" valueType="num">
                                      <p:cBhvr>
                                        <p:cTn id="808" dur="3000" fill="hold"/>
                                        <p:tgtEl>
                                          <p:spTgt spid="98"/>
                                        </p:tgtEl>
                                        <p:attrNameLst>
                                          <p:attrName>ppt_y</p:attrName>
                                        </p:attrNameLst>
                                      </p:cBhvr>
                                      <p:tavLst>
                                        <p:tav tm="0">
                                          <p:val>
                                            <p:strVal val="#ppt_y"/>
                                          </p:val>
                                        </p:tav>
                                        <p:tav tm="100000">
                                          <p:val>
                                            <p:strVal val="#ppt_y"/>
                                          </p:val>
                                        </p:tav>
                                      </p:tavLst>
                                    </p:anim>
                                    <p:anim calcmode="lin" valueType="num">
                                      <p:cBhvr>
                                        <p:cTn id="809" dur="3000" fill="hold"/>
                                        <p:tgtEl>
                                          <p:spTgt spid="98"/>
                                        </p:tgtEl>
                                        <p:attrNameLst>
                                          <p:attrName>ppt_w</p:attrName>
                                        </p:attrNameLst>
                                      </p:cBhvr>
                                      <p:tavLst>
                                        <p:tav tm="0">
                                          <p:val>
                                            <p:fltVal val="0"/>
                                          </p:val>
                                        </p:tav>
                                        <p:tav tm="100000">
                                          <p:val>
                                            <p:strVal val="#ppt_w"/>
                                          </p:val>
                                        </p:tav>
                                      </p:tavLst>
                                    </p:anim>
                                    <p:anim calcmode="lin" valueType="num">
                                      <p:cBhvr>
                                        <p:cTn id="810" dur="3000" fill="hold"/>
                                        <p:tgtEl>
                                          <p:spTgt spid="98"/>
                                        </p:tgtEl>
                                        <p:attrNameLst>
                                          <p:attrName>ppt_h</p:attrName>
                                        </p:attrNameLst>
                                      </p:cBhvr>
                                      <p:tavLst>
                                        <p:tav tm="0">
                                          <p:val>
                                            <p:strVal val="#ppt_h"/>
                                          </p:val>
                                        </p:tav>
                                        <p:tav tm="100000">
                                          <p:val>
                                            <p:strVal val="#ppt_h"/>
                                          </p:val>
                                        </p:tav>
                                      </p:tavLst>
                                    </p:anim>
                                  </p:childTnLst>
                                </p:cTn>
                              </p:par>
                              <p:par>
                                <p:cTn id="811" presetID="2" presetClass="exit" presetSubtype="8" fill="hold" grpId="1" nodeType="withEffect">
                                  <p:stCondLst>
                                    <p:cond delay="0"/>
                                  </p:stCondLst>
                                  <p:childTnLst>
                                    <p:anim calcmode="lin" valueType="num">
                                      <p:cBhvr additive="base">
                                        <p:cTn id="812" dur="3000"/>
                                        <p:tgtEl>
                                          <p:spTgt spid="98"/>
                                        </p:tgtEl>
                                        <p:attrNameLst>
                                          <p:attrName>ppt_x</p:attrName>
                                        </p:attrNameLst>
                                      </p:cBhvr>
                                      <p:tavLst>
                                        <p:tav tm="0">
                                          <p:val>
                                            <p:strVal val="ppt_x"/>
                                          </p:val>
                                        </p:tav>
                                        <p:tav tm="100000">
                                          <p:val>
                                            <p:strVal val="0-ppt_w/2"/>
                                          </p:val>
                                        </p:tav>
                                      </p:tavLst>
                                    </p:anim>
                                    <p:anim calcmode="lin" valueType="num">
                                      <p:cBhvr additive="base">
                                        <p:cTn id="813" dur="3000"/>
                                        <p:tgtEl>
                                          <p:spTgt spid="98"/>
                                        </p:tgtEl>
                                        <p:attrNameLst>
                                          <p:attrName>ppt_y</p:attrName>
                                        </p:attrNameLst>
                                      </p:cBhvr>
                                      <p:tavLst>
                                        <p:tav tm="0">
                                          <p:val>
                                            <p:strVal val="ppt_y"/>
                                          </p:val>
                                        </p:tav>
                                        <p:tav tm="100000">
                                          <p:val>
                                            <p:strVal val="ppt_y"/>
                                          </p:val>
                                        </p:tav>
                                      </p:tavLst>
                                    </p:anim>
                                    <p:set>
                                      <p:cBhvr>
                                        <p:cTn id="814" dur="1" fill="hold">
                                          <p:stCondLst>
                                            <p:cond delay="2999"/>
                                          </p:stCondLst>
                                        </p:cTn>
                                        <p:tgtEl>
                                          <p:spTgt spid="98"/>
                                        </p:tgtEl>
                                        <p:attrNameLst>
                                          <p:attrName>style.visibility</p:attrName>
                                        </p:attrNameLst>
                                      </p:cBhvr>
                                      <p:to>
                                        <p:strVal val="hidden"/>
                                      </p:to>
                                    </p:set>
                                  </p:childTnLst>
                                </p:cTn>
                              </p:par>
                              <p:par>
                                <p:cTn id="815" presetID="17" presetClass="entr" presetSubtype="2" fill="hold" grpId="0" nodeType="withEffect">
                                  <p:stCondLst>
                                    <p:cond delay="0"/>
                                  </p:stCondLst>
                                  <p:childTnLst>
                                    <p:set>
                                      <p:cBhvr>
                                        <p:cTn id="816" dur="1" fill="hold">
                                          <p:stCondLst>
                                            <p:cond delay="0"/>
                                          </p:stCondLst>
                                        </p:cTn>
                                        <p:tgtEl>
                                          <p:spTgt spid="94"/>
                                        </p:tgtEl>
                                        <p:attrNameLst>
                                          <p:attrName>style.visibility</p:attrName>
                                        </p:attrNameLst>
                                      </p:cBhvr>
                                      <p:to>
                                        <p:strVal val="visible"/>
                                      </p:to>
                                    </p:set>
                                    <p:anim calcmode="lin" valueType="num">
                                      <p:cBhvr>
                                        <p:cTn id="817" dur="3000" fill="hold"/>
                                        <p:tgtEl>
                                          <p:spTgt spid="94"/>
                                        </p:tgtEl>
                                        <p:attrNameLst>
                                          <p:attrName>ppt_x</p:attrName>
                                        </p:attrNameLst>
                                      </p:cBhvr>
                                      <p:tavLst>
                                        <p:tav tm="0">
                                          <p:val>
                                            <p:strVal val="#ppt_x+#ppt_w/2"/>
                                          </p:val>
                                        </p:tav>
                                        <p:tav tm="100000">
                                          <p:val>
                                            <p:strVal val="#ppt_x"/>
                                          </p:val>
                                        </p:tav>
                                      </p:tavLst>
                                    </p:anim>
                                    <p:anim calcmode="lin" valueType="num">
                                      <p:cBhvr>
                                        <p:cTn id="818" dur="3000" fill="hold"/>
                                        <p:tgtEl>
                                          <p:spTgt spid="94"/>
                                        </p:tgtEl>
                                        <p:attrNameLst>
                                          <p:attrName>ppt_y</p:attrName>
                                        </p:attrNameLst>
                                      </p:cBhvr>
                                      <p:tavLst>
                                        <p:tav tm="0">
                                          <p:val>
                                            <p:strVal val="#ppt_y"/>
                                          </p:val>
                                        </p:tav>
                                        <p:tav tm="100000">
                                          <p:val>
                                            <p:strVal val="#ppt_y"/>
                                          </p:val>
                                        </p:tav>
                                      </p:tavLst>
                                    </p:anim>
                                    <p:anim calcmode="lin" valueType="num">
                                      <p:cBhvr>
                                        <p:cTn id="819" dur="3000" fill="hold"/>
                                        <p:tgtEl>
                                          <p:spTgt spid="94"/>
                                        </p:tgtEl>
                                        <p:attrNameLst>
                                          <p:attrName>ppt_w</p:attrName>
                                        </p:attrNameLst>
                                      </p:cBhvr>
                                      <p:tavLst>
                                        <p:tav tm="0">
                                          <p:val>
                                            <p:fltVal val="0"/>
                                          </p:val>
                                        </p:tav>
                                        <p:tav tm="100000">
                                          <p:val>
                                            <p:strVal val="#ppt_w"/>
                                          </p:val>
                                        </p:tav>
                                      </p:tavLst>
                                    </p:anim>
                                    <p:anim calcmode="lin" valueType="num">
                                      <p:cBhvr>
                                        <p:cTn id="820" dur="3000" fill="hold"/>
                                        <p:tgtEl>
                                          <p:spTgt spid="94"/>
                                        </p:tgtEl>
                                        <p:attrNameLst>
                                          <p:attrName>ppt_h</p:attrName>
                                        </p:attrNameLst>
                                      </p:cBhvr>
                                      <p:tavLst>
                                        <p:tav tm="0">
                                          <p:val>
                                            <p:strVal val="#ppt_h"/>
                                          </p:val>
                                        </p:tav>
                                        <p:tav tm="100000">
                                          <p:val>
                                            <p:strVal val="#ppt_h"/>
                                          </p:val>
                                        </p:tav>
                                      </p:tavLst>
                                    </p:anim>
                                  </p:childTnLst>
                                </p:cTn>
                              </p:par>
                              <p:par>
                                <p:cTn id="821" presetID="2" presetClass="exit" presetSubtype="8" fill="hold" grpId="1" nodeType="withEffect">
                                  <p:stCondLst>
                                    <p:cond delay="0"/>
                                  </p:stCondLst>
                                  <p:childTnLst>
                                    <p:anim calcmode="lin" valueType="num">
                                      <p:cBhvr additive="base">
                                        <p:cTn id="822" dur="3000"/>
                                        <p:tgtEl>
                                          <p:spTgt spid="94"/>
                                        </p:tgtEl>
                                        <p:attrNameLst>
                                          <p:attrName>ppt_x</p:attrName>
                                        </p:attrNameLst>
                                      </p:cBhvr>
                                      <p:tavLst>
                                        <p:tav tm="0">
                                          <p:val>
                                            <p:strVal val="ppt_x"/>
                                          </p:val>
                                        </p:tav>
                                        <p:tav tm="100000">
                                          <p:val>
                                            <p:strVal val="0-ppt_w/2"/>
                                          </p:val>
                                        </p:tav>
                                      </p:tavLst>
                                    </p:anim>
                                    <p:anim calcmode="lin" valueType="num">
                                      <p:cBhvr additive="base">
                                        <p:cTn id="823" dur="3000"/>
                                        <p:tgtEl>
                                          <p:spTgt spid="94"/>
                                        </p:tgtEl>
                                        <p:attrNameLst>
                                          <p:attrName>ppt_y</p:attrName>
                                        </p:attrNameLst>
                                      </p:cBhvr>
                                      <p:tavLst>
                                        <p:tav tm="0">
                                          <p:val>
                                            <p:strVal val="ppt_y"/>
                                          </p:val>
                                        </p:tav>
                                        <p:tav tm="100000">
                                          <p:val>
                                            <p:strVal val="ppt_y"/>
                                          </p:val>
                                        </p:tav>
                                      </p:tavLst>
                                    </p:anim>
                                    <p:set>
                                      <p:cBhvr>
                                        <p:cTn id="824" dur="1" fill="hold">
                                          <p:stCondLst>
                                            <p:cond delay="2999"/>
                                          </p:stCondLst>
                                        </p:cTn>
                                        <p:tgtEl>
                                          <p:spTgt spid="94"/>
                                        </p:tgtEl>
                                        <p:attrNameLst>
                                          <p:attrName>style.visibility</p:attrName>
                                        </p:attrNameLst>
                                      </p:cBhvr>
                                      <p:to>
                                        <p:strVal val="hidden"/>
                                      </p:to>
                                    </p:set>
                                  </p:childTnLst>
                                </p:cTn>
                              </p:par>
                              <p:par>
                                <p:cTn id="825" presetID="17" presetClass="entr" presetSubtype="2" fill="hold" grpId="0" nodeType="withEffect">
                                  <p:stCondLst>
                                    <p:cond delay="0"/>
                                  </p:stCondLst>
                                  <p:childTnLst>
                                    <p:set>
                                      <p:cBhvr>
                                        <p:cTn id="826" dur="1" fill="hold">
                                          <p:stCondLst>
                                            <p:cond delay="0"/>
                                          </p:stCondLst>
                                        </p:cTn>
                                        <p:tgtEl>
                                          <p:spTgt spid="97"/>
                                        </p:tgtEl>
                                        <p:attrNameLst>
                                          <p:attrName>style.visibility</p:attrName>
                                        </p:attrNameLst>
                                      </p:cBhvr>
                                      <p:to>
                                        <p:strVal val="visible"/>
                                      </p:to>
                                    </p:set>
                                    <p:anim calcmode="lin" valueType="num">
                                      <p:cBhvr>
                                        <p:cTn id="827" dur="3000" fill="hold"/>
                                        <p:tgtEl>
                                          <p:spTgt spid="97"/>
                                        </p:tgtEl>
                                        <p:attrNameLst>
                                          <p:attrName>ppt_x</p:attrName>
                                        </p:attrNameLst>
                                      </p:cBhvr>
                                      <p:tavLst>
                                        <p:tav tm="0">
                                          <p:val>
                                            <p:strVal val="#ppt_x+#ppt_w/2"/>
                                          </p:val>
                                        </p:tav>
                                        <p:tav tm="100000">
                                          <p:val>
                                            <p:strVal val="#ppt_x"/>
                                          </p:val>
                                        </p:tav>
                                      </p:tavLst>
                                    </p:anim>
                                    <p:anim calcmode="lin" valueType="num">
                                      <p:cBhvr>
                                        <p:cTn id="828" dur="3000" fill="hold"/>
                                        <p:tgtEl>
                                          <p:spTgt spid="97"/>
                                        </p:tgtEl>
                                        <p:attrNameLst>
                                          <p:attrName>ppt_y</p:attrName>
                                        </p:attrNameLst>
                                      </p:cBhvr>
                                      <p:tavLst>
                                        <p:tav tm="0">
                                          <p:val>
                                            <p:strVal val="#ppt_y"/>
                                          </p:val>
                                        </p:tav>
                                        <p:tav tm="100000">
                                          <p:val>
                                            <p:strVal val="#ppt_y"/>
                                          </p:val>
                                        </p:tav>
                                      </p:tavLst>
                                    </p:anim>
                                    <p:anim calcmode="lin" valueType="num">
                                      <p:cBhvr>
                                        <p:cTn id="829" dur="3000" fill="hold"/>
                                        <p:tgtEl>
                                          <p:spTgt spid="97"/>
                                        </p:tgtEl>
                                        <p:attrNameLst>
                                          <p:attrName>ppt_w</p:attrName>
                                        </p:attrNameLst>
                                      </p:cBhvr>
                                      <p:tavLst>
                                        <p:tav tm="0">
                                          <p:val>
                                            <p:fltVal val="0"/>
                                          </p:val>
                                        </p:tav>
                                        <p:tav tm="100000">
                                          <p:val>
                                            <p:strVal val="#ppt_w"/>
                                          </p:val>
                                        </p:tav>
                                      </p:tavLst>
                                    </p:anim>
                                    <p:anim calcmode="lin" valueType="num">
                                      <p:cBhvr>
                                        <p:cTn id="830" dur="3000" fill="hold"/>
                                        <p:tgtEl>
                                          <p:spTgt spid="97"/>
                                        </p:tgtEl>
                                        <p:attrNameLst>
                                          <p:attrName>ppt_h</p:attrName>
                                        </p:attrNameLst>
                                      </p:cBhvr>
                                      <p:tavLst>
                                        <p:tav tm="0">
                                          <p:val>
                                            <p:strVal val="#ppt_h"/>
                                          </p:val>
                                        </p:tav>
                                        <p:tav tm="100000">
                                          <p:val>
                                            <p:strVal val="#ppt_h"/>
                                          </p:val>
                                        </p:tav>
                                      </p:tavLst>
                                    </p:anim>
                                  </p:childTnLst>
                                </p:cTn>
                              </p:par>
                              <p:par>
                                <p:cTn id="831" presetID="2" presetClass="exit" presetSubtype="8" fill="hold" grpId="1" nodeType="withEffect">
                                  <p:stCondLst>
                                    <p:cond delay="0"/>
                                  </p:stCondLst>
                                  <p:childTnLst>
                                    <p:anim calcmode="lin" valueType="num">
                                      <p:cBhvr additive="base">
                                        <p:cTn id="832" dur="3000"/>
                                        <p:tgtEl>
                                          <p:spTgt spid="97"/>
                                        </p:tgtEl>
                                        <p:attrNameLst>
                                          <p:attrName>ppt_x</p:attrName>
                                        </p:attrNameLst>
                                      </p:cBhvr>
                                      <p:tavLst>
                                        <p:tav tm="0">
                                          <p:val>
                                            <p:strVal val="ppt_x"/>
                                          </p:val>
                                        </p:tav>
                                        <p:tav tm="100000">
                                          <p:val>
                                            <p:strVal val="0-ppt_w/2"/>
                                          </p:val>
                                        </p:tav>
                                      </p:tavLst>
                                    </p:anim>
                                    <p:anim calcmode="lin" valueType="num">
                                      <p:cBhvr additive="base">
                                        <p:cTn id="833" dur="3000"/>
                                        <p:tgtEl>
                                          <p:spTgt spid="97"/>
                                        </p:tgtEl>
                                        <p:attrNameLst>
                                          <p:attrName>ppt_y</p:attrName>
                                        </p:attrNameLst>
                                      </p:cBhvr>
                                      <p:tavLst>
                                        <p:tav tm="0">
                                          <p:val>
                                            <p:strVal val="ppt_y"/>
                                          </p:val>
                                        </p:tav>
                                        <p:tav tm="100000">
                                          <p:val>
                                            <p:strVal val="ppt_y"/>
                                          </p:val>
                                        </p:tav>
                                      </p:tavLst>
                                    </p:anim>
                                    <p:set>
                                      <p:cBhvr>
                                        <p:cTn id="834" dur="1" fill="hold">
                                          <p:stCondLst>
                                            <p:cond delay="2999"/>
                                          </p:stCondLst>
                                        </p:cTn>
                                        <p:tgtEl>
                                          <p:spTgt spid="97"/>
                                        </p:tgtEl>
                                        <p:attrNameLst>
                                          <p:attrName>style.visibility</p:attrName>
                                        </p:attrNameLst>
                                      </p:cBhvr>
                                      <p:to>
                                        <p:strVal val="hidden"/>
                                      </p:to>
                                    </p:set>
                                  </p:childTnLst>
                                </p:cTn>
                              </p:par>
                              <p:par>
                                <p:cTn id="835" presetID="17" presetClass="entr" presetSubtype="2" fill="hold" grpId="0" nodeType="withEffect">
                                  <p:stCondLst>
                                    <p:cond delay="0"/>
                                  </p:stCondLst>
                                  <p:childTnLst>
                                    <p:set>
                                      <p:cBhvr>
                                        <p:cTn id="836" dur="1" fill="hold">
                                          <p:stCondLst>
                                            <p:cond delay="0"/>
                                          </p:stCondLst>
                                        </p:cTn>
                                        <p:tgtEl>
                                          <p:spTgt spid="96"/>
                                        </p:tgtEl>
                                        <p:attrNameLst>
                                          <p:attrName>style.visibility</p:attrName>
                                        </p:attrNameLst>
                                      </p:cBhvr>
                                      <p:to>
                                        <p:strVal val="visible"/>
                                      </p:to>
                                    </p:set>
                                    <p:anim calcmode="lin" valueType="num">
                                      <p:cBhvr>
                                        <p:cTn id="837" dur="3000" fill="hold"/>
                                        <p:tgtEl>
                                          <p:spTgt spid="96"/>
                                        </p:tgtEl>
                                        <p:attrNameLst>
                                          <p:attrName>ppt_x</p:attrName>
                                        </p:attrNameLst>
                                      </p:cBhvr>
                                      <p:tavLst>
                                        <p:tav tm="0">
                                          <p:val>
                                            <p:strVal val="#ppt_x+#ppt_w/2"/>
                                          </p:val>
                                        </p:tav>
                                        <p:tav tm="100000">
                                          <p:val>
                                            <p:strVal val="#ppt_x"/>
                                          </p:val>
                                        </p:tav>
                                      </p:tavLst>
                                    </p:anim>
                                    <p:anim calcmode="lin" valueType="num">
                                      <p:cBhvr>
                                        <p:cTn id="838" dur="3000" fill="hold"/>
                                        <p:tgtEl>
                                          <p:spTgt spid="96"/>
                                        </p:tgtEl>
                                        <p:attrNameLst>
                                          <p:attrName>ppt_y</p:attrName>
                                        </p:attrNameLst>
                                      </p:cBhvr>
                                      <p:tavLst>
                                        <p:tav tm="0">
                                          <p:val>
                                            <p:strVal val="#ppt_y"/>
                                          </p:val>
                                        </p:tav>
                                        <p:tav tm="100000">
                                          <p:val>
                                            <p:strVal val="#ppt_y"/>
                                          </p:val>
                                        </p:tav>
                                      </p:tavLst>
                                    </p:anim>
                                    <p:anim calcmode="lin" valueType="num">
                                      <p:cBhvr>
                                        <p:cTn id="839" dur="3000" fill="hold"/>
                                        <p:tgtEl>
                                          <p:spTgt spid="96"/>
                                        </p:tgtEl>
                                        <p:attrNameLst>
                                          <p:attrName>ppt_w</p:attrName>
                                        </p:attrNameLst>
                                      </p:cBhvr>
                                      <p:tavLst>
                                        <p:tav tm="0">
                                          <p:val>
                                            <p:fltVal val="0"/>
                                          </p:val>
                                        </p:tav>
                                        <p:tav tm="100000">
                                          <p:val>
                                            <p:strVal val="#ppt_w"/>
                                          </p:val>
                                        </p:tav>
                                      </p:tavLst>
                                    </p:anim>
                                    <p:anim calcmode="lin" valueType="num">
                                      <p:cBhvr>
                                        <p:cTn id="840" dur="3000" fill="hold"/>
                                        <p:tgtEl>
                                          <p:spTgt spid="96"/>
                                        </p:tgtEl>
                                        <p:attrNameLst>
                                          <p:attrName>ppt_h</p:attrName>
                                        </p:attrNameLst>
                                      </p:cBhvr>
                                      <p:tavLst>
                                        <p:tav tm="0">
                                          <p:val>
                                            <p:strVal val="#ppt_h"/>
                                          </p:val>
                                        </p:tav>
                                        <p:tav tm="100000">
                                          <p:val>
                                            <p:strVal val="#ppt_h"/>
                                          </p:val>
                                        </p:tav>
                                      </p:tavLst>
                                    </p:anim>
                                  </p:childTnLst>
                                </p:cTn>
                              </p:par>
                              <p:par>
                                <p:cTn id="841" presetID="2" presetClass="exit" presetSubtype="8" fill="hold" grpId="1" nodeType="withEffect">
                                  <p:stCondLst>
                                    <p:cond delay="0"/>
                                  </p:stCondLst>
                                  <p:childTnLst>
                                    <p:anim calcmode="lin" valueType="num">
                                      <p:cBhvr additive="base">
                                        <p:cTn id="842" dur="3000"/>
                                        <p:tgtEl>
                                          <p:spTgt spid="96"/>
                                        </p:tgtEl>
                                        <p:attrNameLst>
                                          <p:attrName>ppt_x</p:attrName>
                                        </p:attrNameLst>
                                      </p:cBhvr>
                                      <p:tavLst>
                                        <p:tav tm="0">
                                          <p:val>
                                            <p:strVal val="ppt_x"/>
                                          </p:val>
                                        </p:tav>
                                        <p:tav tm="100000">
                                          <p:val>
                                            <p:strVal val="0-ppt_w/2"/>
                                          </p:val>
                                        </p:tav>
                                      </p:tavLst>
                                    </p:anim>
                                    <p:anim calcmode="lin" valueType="num">
                                      <p:cBhvr additive="base">
                                        <p:cTn id="843" dur="3000"/>
                                        <p:tgtEl>
                                          <p:spTgt spid="96"/>
                                        </p:tgtEl>
                                        <p:attrNameLst>
                                          <p:attrName>ppt_y</p:attrName>
                                        </p:attrNameLst>
                                      </p:cBhvr>
                                      <p:tavLst>
                                        <p:tav tm="0">
                                          <p:val>
                                            <p:strVal val="ppt_y"/>
                                          </p:val>
                                        </p:tav>
                                        <p:tav tm="100000">
                                          <p:val>
                                            <p:strVal val="ppt_y"/>
                                          </p:val>
                                        </p:tav>
                                      </p:tavLst>
                                    </p:anim>
                                    <p:set>
                                      <p:cBhvr>
                                        <p:cTn id="844" dur="1" fill="hold">
                                          <p:stCondLst>
                                            <p:cond delay="2999"/>
                                          </p:stCondLst>
                                        </p:cTn>
                                        <p:tgtEl>
                                          <p:spTgt spid="96"/>
                                        </p:tgtEl>
                                        <p:attrNameLst>
                                          <p:attrName>style.visibility</p:attrName>
                                        </p:attrNameLst>
                                      </p:cBhvr>
                                      <p:to>
                                        <p:strVal val="hidden"/>
                                      </p:to>
                                    </p:set>
                                  </p:childTnLst>
                                </p:cTn>
                              </p:par>
                              <p:par>
                                <p:cTn id="845" presetID="17" presetClass="entr" presetSubtype="2"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000" fill="hold"/>
                                        <p:tgtEl>
                                          <p:spTgt spid="87"/>
                                        </p:tgtEl>
                                        <p:attrNameLst>
                                          <p:attrName>ppt_x</p:attrName>
                                        </p:attrNameLst>
                                      </p:cBhvr>
                                      <p:tavLst>
                                        <p:tav tm="0">
                                          <p:val>
                                            <p:strVal val="#ppt_x+#ppt_w/2"/>
                                          </p:val>
                                        </p:tav>
                                        <p:tav tm="100000">
                                          <p:val>
                                            <p:strVal val="#ppt_x"/>
                                          </p:val>
                                        </p:tav>
                                      </p:tavLst>
                                    </p:anim>
                                    <p:anim calcmode="lin" valueType="num">
                                      <p:cBhvr>
                                        <p:cTn id="848" dur="3000" fill="hold"/>
                                        <p:tgtEl>
                                          <p:spTgt spid="87"/>
                                        </p:tgtEl>
                                        <p:attrNameLst>
                                          <p:attrName>ppt_y</p:attrName>
                                        </p:attrNameLst>
                                      </p:cBhvr>
                                      <p:tavLst>
                                        <p:tav tm="0">
                                          <p:val>
                                            <p:strVal val="#ppt_y"/>
                                          </p:val>
                                        </p:tav>
                                        <p:tav tm="100000">
                                          <p:val>
                                            <p:strVal val="#ppt_y"/>
                                          </p:val>
                                        </p:tav>
                                      </p:tavLst>
                                    </p:anim>
                                    <p:anim calcmode="lin" valueType="num">
                                      <p:cBhvr>
                                        <p:cTn id="849" dur="3000" fill="hold"/>
                                        <p:tgtEl>
                                          <p:spTgt spid="87"/>
                                        </p:tgtEl>
                                        <p:attrNameLst>
                                          <p:attrName>ppt_w</p:attrName>
                                        </p:attrNameLst>
                                      </p:cBhvr>
                                      <p:tavLst>
                                        <p:tav tm="0">
                                          <p:val>
                                            <p:fltVal val="0"/>
                                          </p:val>
                                        </p:tav>
                                        <p:tav tm="100000">
                                          <p:val>
                                            <p:strVal val="#ppt_w"/>
                                          </p:val>
                                        </p:tav>
                                      </p:tavLst>
                                    </p:anim>
                                    <p:anim calcmode="lin" valueType="num">
                                      <p:cBhvr>
                                        <p:cTn id="850" dur="3000" fill="hold"/>
                                        <p:tgtEl>
                                          <p:spTgt spid="87"/>
                                        </p:tgtEl>
                                        <p:attrNameLst>
                                          <p:attrName>ppt_h</p:attrName>
                                        </p:attrNameLst>
                                      </p:cBhvr>
                                      <p:tavLst>
                                        <p:tav tm="0">
                                          <p:val>
                                            <p:strVal val="#ppt_h"/>
                                          </p:val>
                                        </p:tav>
                                        <p:tav tm="100000">
                                          <p:val>
                                            <p:strVal val="#ppt_h"/>
                                          </p:val>
                                        </p:tav>
                                      </p:tavLst>
                                    </p:anim>
                                  </p:childTnLst>
                                </p:cTn>
                              </p:par>
                              <p:par>
                                <p:cTn id="851" presetID="2" presetClass="exit" presetSubtype="8" fill="hold" grpId="1" nodeType="withEffect">
                                  <p:stCondLst>
                                    <p:cond delay="0"/>
                                  </p:stCondLst>
                                  <p:childTnLst>
                                    <p:anim calcmode="lin" valueType="num">
                                      <p:cBhvr additive="base">
                                        <p:cTn id="852" dur="3000"/>
                                        <p:tgtEl>
                                          <p:spTgt spid="87"/>
                                        </p:tgtEl>
                                        <p:attrNameLst>
                                          <p:attrName>ppt_x</p:attrName>
                                        </p:attrNameLst>
                                      </p:cBhvr>
                                      <p:tavLst>
                                        <p:tav tm="0">
                                          <p:val>
                                            <p:strVal val="ppt_x"/>
                                          </p:val>
                                        </p:tav>
                                        <p:tav tm="100000">
                                          <p:val>
                                            <p:strVal val="0-ppt_w/2"/>
                                          </p:val>
                                        </p:tav>
                                      </p:tavLst>
                                    </p:anim>
                                    <p:anim calcmode="lin" valueType="num">
                                      <p:cBhvr additive="base">
                                        <p:cTn id="853" dur="3000"/>
                                        <p:tgtEl>
                                          <p:spTgt spid="87"/>
                                        </p:tgtEl>
                                        <p:attrNameLst>
                                          <p:attrName>ppt_y</p:attrName>
                                        </p:attrNameLst>
                                      </p:cBhvr>
                                      <p:tavLst>
                                        <p:tav tm="0">
                                          <p:val>
                                            <p:strVal val="ppt_y"/>
                                          </p:val>
                                        </p:tav>
                                        <p:tav tm="100000">
                                          <p:val>
                                            <p:strVal val="ppt_y"/>
                                          </p:val>
                                        </p:tav>
                                      </p:tavLst>
                                    </p:anim>
                                    <p:set>
                                      <p:cBhvr>
                                        <p:cTn id="854" dur="1" fill="hold">
                                          <p:stCondLst>
                                            <p:cond delay="2999"/>
                                          </p:stCondLst>
                                        </p:cTn>
                                        <p:tgtEl>
                                          <p:spTgt spid="87"/>
                                        </p:tgtEl>
                                        <p:attrNameLst>
                                          <p:attrName>style.visibility</p:attrName>
                                        </p:attrNameLst>
                                      </p:cBhvr>
                                      <p:to>
                                        <p:strVal val="hidden"/>
                                      </p:to>
                                    </p:set>
                                  </p:childTnLst>
                                </p:cTn>
                              </p:par>
                              <p:par>
                                <p:cTn id="855" presetID="17" presetClass="entr" presetSubtype="2" fill="hold" grpId="0" nodeType="withEffect">
                                  <p:stCondLst>
                                    <p:cond delay="0"/>
                                  </p:stCondLst>
                                  <p:childTnLst>
                                    <p:set>
                                      <p:cBhvr>
                                        <p:cTn id="856" dur="1" fill="hold">
                                          <p:stCondLst>
                                            <p:cond delay="0"/>
                                          </p:stCondLst>
                                        </p:cTn>
                                        <p:tgtEl>
                                          <p:spTgt spid="90"/>
                                        </p:tgtEl>
                                        <p:attrNameLst>
                                          <p:attrName>style.visibility</p:attrName>
                                        </p:attrNameLst>
                                      </p:cBhvr>
                                      <p:to>
                                        <p:strVal val="visible"/>
                                      </p:to>
                                    </p:set>
                                    <p:anim calcmode="lin" valueType="num">
                                      <p:cBhvr>
                                        <p:cTn id="857" dur="3000" fill="hold"/>
                                        <p:tgtEl>
                                          <p:spTgt spid="90"/>
                                        </p:tgtEl>
                                        <p:attrNameLst>
                                          <p:attrName>ppt_x</p:attrName>
                                        </p:attrNameLst>
                                      </p:cBhvr>
                                      <p:tavLst>
                                        <p:tav tm="0">
                                          <p:val>
                                            <p:strVal val="#ppt_x+#ppt_w/2"/>
                                          </p:val>
                                        </p:tav>
                                        <p:tav tm="100000">
                                          <p:val>
                                            <p:strVal val="#ppt_x"/>
                                          </p:val>
                                        </p:tav>
                                      </p:tavLst>
                                    </p:anim>
                                    <p:anim calcmode="lin" valueType="num">
                                      <p:cBhvr>
                                        <p:cTn id="858" dur="3000" fill="hold"/>
                                        <p:tgtEl>
                                          <p:spTgt spid="90"/>
                                        </p:tgtEl>
                                        <p:attrNameLst>
                                          <p:attrName>ppt_y</p:attrName>
                                        </p:attrNameLst>
                                      </p:cBhvr>
                                      <p:tavLst>
                                        <p:tav tm="0">
                                          <p:val>
                                            <p:strVal val="#ppt_y"/>
                                          </p:val>
                                        </p:tav>
                                        <p:tav tm="100000">
                                          <p:val>
                                            <p:strVal val="#ppt_y"/>
                                          </p:val>
                                        </p:tav>
                                      </p:tavLst>
                                    </p:anim>
                                    <p:anim calcmode="lin" valueType="num">
                                      <p:cBhvr>
                                        <p:cTn id="859" dur="3000" fill="hold"/>
                                        <p:tgtEl>
                                          <p:spTgt spid="90"/>
                                        </p:tgtEl>
                                        <p:attrNameLst>
                                          <p:attrName>ppt_w</p:attrName>
                                        </p:attrNameLst>
                                      </p:cBhvr>
                                      <p:tavLst>
                                        <p:tav tm="0">
                                          <p:val>
                                            <p:fltVal val="0"/>
                                          </p:val>
                                        </p:tav>
                                        <p:tav tm="100000">
                                          <p:val>
                                            <p:strVal val="#ppt_w"/>
                                          </p:val>
                                        </p:tav>
                                      </p:tavLst>
                                    </p:anim>
                                    <p:anim calcmode="lin" valueType="num">
                                      <p:cBhvr>
                                        <p:cTn id="860" dur="3000" fill="hold"/>
                                        <p:tgtEl>
                                          <p:spTgt spid="90"/>
                                        </p:tgtEl>
                                        <p:attrNameLst>
                                          <p:attrName>ppt_h</p:attrName>
                                        </p:attrNameLst>
                                      </p:cBhvr>
                                      <p:tavLst>
                                        <p:tav tm="0">
                                          <p:val>
                                            <p:strVal val="#ppt_h"/>
                                          </p:val>
                                        </p:tav>
                                        <p:tav tm="100000">
                                          <p:val>
                                            <p:strVal val="#ppt_h"/>
                                          </p:val>
                                        </p:tav>
                                      </p:tavLst>
                                    </p:anim>
                                  </p:childTnLst>
                                </p:cTn>
                              </p:par>
                              <p:par>
                                <p:cTn id="861" presetID="2" presetClass="exit" presetSubtype="8" fill="hold" grpId="1" nodeType="withEffect">
                                  <p:stCondLst>
                                    <p:cond delay="0"/>
                                  </p:stCondLst>
                                  <p:childTnLst>
                                    <p:anim calcmode="lin" valueType="num">
                                      <p:cBhvr additive="base">
                                        <p:cTn id="862" dur="3000"/>
                                        <p:tgtEl>
                                          <p:spTgt spid="90"/>
                                        </p:tgtEl>
                                        <p:attrNameLst>
                                          <p:attrName>ppt_x</p:attrName>
                                        </p:attrNameLst>
                                      </p:cBhvr>
                                      <p:tavLst>
                                        <p:tav tm="0">
                                          <p:val>
                                            <p:strVal val="ppt_x"/>
                                          </p:val>
                                        </p:tav>
                                        <p:tav tm="100000">
                                          <p:val>
                                            <p:strVal val="0-ppt_w/2"/>
                                          </p:val>
                                        </p:tav>
                                      </p:tavLst>
                                    </p:anim>
                                    <p:anim calcmode="lin" valueType="num">
                                      <p:cBhvr additive="base">
                                        <p:cTn id="863" dur="3000"/>
                                        <p:tgtEl>
                                          <p:spTgt spid="90"/>
                                        </p:tgtEl>
                                        <p:attrNameLst>
                                          <p:attrName>ppt_y</p:attrName>
                                        </p:attrNameLst>
                                      </p:cBhvr>
                                      <p:tavLst>
                                        <p:tav tm="0">
                                          <p:val>
                                            <p:strVal val="ppt_y"/>
                                          </p:val>
                                        </p:tav>
                                        <p:tav tm="100000">
                                          <p:val>
                                            <p:strVal val="ppt_y"/>
                                          </p:val>
                                        </p:tav>
                                      </p:tavLst>
                                    </p:anim>
                                    <p:set>
                                      <p:cBhvr>
                                        <p:cTn id="864" dur="1" fill="hold">
                                          <p:stCondLst>
                                            <p:cond delay="2999"/>
                                          </p:stCondLst>
                                        </p:cTn>
                                        <p:tgtEl>
                                          <p:spTgt spid="90"/>
                                        </p:tgtEl>
                                        <p:attrNameLst>
                                          <p:attrName>style.visibility</p:attrName>
                                        </p:attrNameLst>
                                      </p:cBhvr>
                                      <p:to>
                                        <p:strVal val="hidden"/>
                                      </p:to>
                                    </p:set>
                                  </p:childTnLst>
                                </p:cTn>
                              </p:par>
                              <p:par>
                                <p:cTn id="865" presetID="17" presetClass="entr" presetSubtype="2" fill="hold" grpId="0" nodeType="withEffect">
                                  <p:stCondLst>
                                    <p:cond delay="0"/>
                                  </p:stCondLst>
                                  <p:childTnLst>
                                    <p:set>
                                      <p:cBhvr>
                                        <p:cTn id="866" dur="1" fill="hold">
                                          <p:stCondLst>
                                            <p:cond delay="0"/>
                                          </p:stCondLst>
                                        </p:cTn>
                                        <p:tgtEl>
                                          <p:spTgt spid="91"/>
                                        </p:tgtEl>
                                        <p:attrNameLst>
                                          <p:attrName>style.visibility</p:attrName>
                                        </p:attrNameLst>
                                      </p:cBhvr>
                                      <p:to>
                                        <p:strVal val="visible"/>
                                      </p:to>
                                    </p:set>
                                    <p:anim calcmode="lin" valueType="num">
                                      <p:cBhvr>
                                        <p:cTn id="867" dur="3000" fill="hold"/>
                                        <p:tgtEl>
                                          <p:spTgt spid="91"/>
                                        </p:tgtEl>
                                        <p:attrNameLst>
                                          <p:attrName>ppt_x</p:attrName>
                                        </p:attrNameLst>
                                      </p:cBhvr>
                                      <p:tavLst>
                                        <p:tav tm="0">
                                          <p:val>
                                            <p:strVal val="#ppt_x+#ppt_w/2"/>
                                          </p:val>
                                        </p:tav>
                                        <p:tav tm="100000">
                                          <p:val>
                                            <p:strVal val="#ppt_x"/>
                                          </p:val>
                                        </p:tav>
                                      </p:tavLst>
                                    </p:anim>
                                    <p:anim calcmode="lin" valueType="num">
                                      <p:cBhvr>
                                        <p:cTn id="868" dur="3000" fill="hold"/>
                                        <p:tgtEl>
                                          <p:spTgt spid="91"/>
                                        </p:tgtEl>
                                        <p:attrNameLst>
                                          <p:attrName>ppt_y</p:attrName>
                                        </p:attrNameLst>
                                      </p:cBhvr>
                                      <p:tavLst>
                                        <p:tav tm="0">
                                          <p:val>
                                            <p:strVal val="#ppt_y"/>
                                          </p:val>
                                        </p:tav>
                                        <p:tav tm="100000">
                                          <p:val>
                                            <p:strVal val="#ppt_y"/>
                                          </p:val>
                                        </p:tav>
                                      </p:tavLst>
                                    </p:anim>
                                    <p:anim calcmode="lin" valueType="num">
                                      <p:cBhvr>
                                        <p:cTn id="869" dur="3000" fill="hold"/>
                                        <p:tgtEl>
                                          <p:spTgt spid="91"/>
                                        </p:tgtEl>
                                        <p:attrNameLst>
                                          <p:attrName>ppt_w</p:attrName>
                                        </p:attrNameLst>
                                      </p:cBhvr>
                                      <p:tavLst>
                                        <p:tav tm="0">
                                          <p:val>
                                            <p:fltVal val="0"/>
                                          </p:val>
                                        </p:tav>
                                        <p:tav tm="100000">
                                          <p:val>
                                            <p:strVal val="#ppt_w"/>
                                          </p:val>
                                        </p:tav>
                                      </p:tavLst>
                                    </p:anim>
                                    <p:anim calcmode="lin" valueType="num">
                                      <p:cBhvr>
                                        <p:cTn id="870" dur="3000" fill="hold"/>
                                        <p:tgtEl>
                                          <p:spTgt spid="91"/>
                                        </p:tgtEl>
                                        <p:attrNameLst>
                                          <p:attrName>ppt_h</p:attrName>
                                        </p:attrNameLst>
                                      </p:cBhvr>
                                      <p:tavLst>
                                        <p:tav tm="0">
                                          <p:val>
                                            <p:strVal val="#ppt_h"/>
                                          </p:val>
                                        </p:tav>
                                        <p:tav tm="100000">
                                          <p:val>
                                            <p:strVal val="#ppt_h"/>
                                          </p:val>
                                        </p:tav>
                                      </p:tavLst>
                                    </p:anim>
                                  </p:childTnLst>
                                </p:cTn>
                              </p:par>
                              <p:par>
                                <p:cTn id="871" presetID="2" presetClass="exit" presetSubtype="8" fill="hold" grpId="1" nodeType="withEffect">
                                  <p:stCondLst>
                                    <p:cond delay="0"/>
                                  </p:stCondLst>
                                  <p:childTnLst>
                                    <p:anim calcmode="lin" valueType="num">
                                      <p:cBhvr additive="base">
                                        <p:cTn id="872" dur="3000"/>
                                        <p:tgtEl>
                                          <p:spTgt spid="91"/>
                                        </p:tgtEl>
                                        <p:attrNameLst>
                                          <p:attrName>ppt_x</p:attrName>
                                        </p:attrNameLst>
                                      </p:cBhvr>
                                      <p:tavLst>
                                        <p:tav tm="0">
                                          <p:val>
                                            <p:strVal val="ppt_x"/>
                                          </p:val>
                                        </p:tav>
                                        <p:tav tm="100000">
                                          <p:val>
                                            <p:strVal val="0-ppt_w/2"/>
                                          </p:val>
                                        </p:tav>
                                      </p:tavLst>
                                    </p:anim>
                                    <p:anim calcmode="lin" valueType="num">
                                      <p:cBhvr additive="base">
                                        <p:cTn id="873" dur="3000"/>
                                        <p:tgtEl>
                                          <p:spTgt spid="91"/>
                                        </p:tgtEl>
                                        <p:attrNameLst>
                                          <p:attrName>ppt_y</p:attrName>
                                        </p:attrNameLst>
                                      </p:cBhvr>
                                      <p:tavLst>
                                        <p:tav tm="0">
                                          <p:val>
                                            <p:strVal val="ppt_y"/>
                                          </p:val>
                                        </p:tav>
                                        <p:tav tm="100000">
                                          <p:val>
                                            <p:strVal val="ppt_y"/>
                                          </p:val>
                                        </p:tav>
                                      </p:tavLst>
                                    </p:anim>
                                    <p:set>
                                      <p:cBhvr>
                                        <p:cTn id="874" dur="1" fill="hold">
                                          <p:stCondLst>
                                            <p:cond delay="2999"/>
                                          </p:stCondLst>
                                        </p:cTn>
                                        <p:tgtEl>
                                          <p:spTgt spid="91"/>
                                        </p:tgtEl>
                                        <p:attrNameLst>
                                          <p:attrName>style.visibility</p:attrName>
                                        </p:attrNameLst>
                                      </p:cBhvr>
                                      <p:to>
                                        <p:strVal val="hidden"/>
                                      </p:to>
                                    </p:set>
                                  </p:childTnLst>
                                </p:cTn>
                              </p:par>
                              <p:par>
                                <p:cTn id="875" presetID="17" presetClass="entr" presetSubtype="2" fill="hold" grpId="0" nodeType="withEffect">
                                  <p:stCondLst>
                                    <p:cond delay="0"/>
                                  </p:stCondLst>
                                  <p:childTnLst>
                                    <p:set>
                                      <p:cBhvr>
                                        <p:cTn id="876" dur="1" fill="hold">
                                          <p:stCondLst>
                                            <p:cond delay="0"/>
                                          </p:stCondLst>
                                        </p:cTn>
                                        <p:tgtEl>
                                          <p:spTgt spid="88"/>
                                        </p:tgtEl>
                                        <p:attrNameLst>
                                          <p:attrName>style.visibility</p:attrName>
                                        </p:attrNameLst>
                                      </p:cBhvr>
                                      <p:to>
                                        <p:strVal val="visible"/>
                                      </p:to>
                                    </p:set>
                                    <p:anim calcmode="lin" valueType="num">
                                      <p:cBhvr>
                                        <p:cTn id="877" dur="3000" fill="hold"/>
                                        <p:tgtEl>
                                          <p:spTgt spid="88"/>
                                        </p:tgtEl>
                                        <p:attrNameLst>
                                          <p:attrName>ppt_x</p:attrName>
                                        </p:attrNameLst>
                                      </p:cBhvr>
                                      <p:tavLst>
                                        <p:tav tm="0">
                                          <p:val>
                                            <p:strVal val="#ppt_x+#ppt_w/2"/>
                                          </p:val>
                                        </p:tav>
                                        <p:tav tm="100000">
                                          <p:val>
                                            <p:strVal val="#ppt_x"/>
                                          </p:val>
                                        </p:tav>
                                      </p:tavLst>
                                    </p:anim>
                                    <p:anim calcmode="lin" valueType="num">
                                      <p:cBhvr>
                                        <p:cTn id="878" dur="3000" fill="hold"/>
                                        <p:tgtEl>
                                          <p:spTgt spid="88"/>
                                        </p:tgtEl>
                                        <p:attrNameLst>
                                          <p:attrName>ppt_y</p:attrName>
                                        </p:attrNameLst>
                                      </p:cBhvr>
                                      <p:tavLst>
                                        <p:tav tm="0">
                                          <p:val>
                                            <p:strVal val="#ppt_y"/>
                                          </p:val>
                                        </p:tav>
                                        <p:tav tm="100000">
                                          <p:val>
                                            <p:strVal val="#ppt_y"/>
                                          </p:val>
                                        </p:tav>
                                      </p:tavLst>
                                    </p:anim>
                                    <p:anim calcmode="lin" valueType="num">
                                      <p:cBhvr>
                                        <p:cTn id="879" dur="3000" fill="hold"/>
                                        <p:tgtEl>
                                          <p:spTgt spid="88"/>
                                        </p:tgtEl>
                                        <p:attrNameLst>
                                          <p:attrName>ppt_w</p:attrName>
                                        </p:attrNameLst>
                                      </p:cBhvr>
                                      <p:tavLst>
                                        <p:tav tm="0">
                                          <p:val>
                                            <p:fltVal val="0"/>
                                          </p:val>
                                        </p:tav>
                                        <p:tav tm="100000">
                                          <p:val>
                                            <p:strVal val="#ppt_w"/>
                                          </p:val>
                                        </p:tav>
                                      </p:tavLst>
                                    </p:anim>
                                    <p:anim calcmode="lin" valueType="num">
                                      <p:cBhvr>
                                        <p:cTn id="880" dur="3000" fill="hold"/>
                                        <p:tgtEl>
                                          <p:spTgt spid="88"/>
                                        </p:tgtEl>
                                        <p:attrNameLst>
                                          <p:attrName>ppt_h</p:attrName>
                                        </p:attrNameLst>
                                      </p:cBhvr>
                                      <p:tavLst>
                                        <p:tav tm="0">
                                          <p:val>
                                            <p:strVal val="#ppt_h"/>
                                          </p:val>
                                        </p:tav>
                                        <p:tav tm="100000">
                                          <p:val>
                                            <p:strVal val="#ppt_h"/>
                                          </p:val>
                                        </p:tav>
                                      </p:tavLst>
                                    </p:anim>
                                  </p:childTnLst>
                                </p:cTn>
                              </p:par>
                              <p:par>
                                <p:cTn id="881" presetID="2" presetClass="exit" presetSubtype="8" fill="hold" grpId="1" nodeType="withEffect">
                                  <p:stCondLst>
                                    <p:cond delay="0"/>
                                  </p:stCondLst>
                                  <p:childTnLst>
                                    <p:anim calcmode="lin" valueType="num">
                                      <p:cBhvr additive="base">
                                        <p:cTn id="882" dur="3000"/>
                                        <p:tgtEl>
                                          <p:spTgt spid="88"/>
                                        </p:tgtEl>
                                        <p:attrNameLst>
                                          <p:attrName>ppt_x</p:attrName>
                                        </p:attrNameLst>
                                      </p:cBhvr>
                                      <p:tavLst>
                                        <p:tav tm="0">
                                          <p:val>
                                            <p:strVal val="ppt_x"/>
                                          </p:val>
                                        </p:tav>
                                        <p:tav tm="100000">
                                          <p:val>
                                            <p:strVal val="0-ppt_w/2"/>
                                          </p:val>
                                        </p:tav>
                                      </p:tavLst>
                                    </p:anim>
                                    <p:anim calcmode="lin" valueType="num">
                                      <p:cBhvr additive="base">
                                        <p:cTn id="883" dur="3000"/>
                                        <p:tgtEl>
                                          <p:spTgt spid="88"/>
                                        </p:tgtEl>
                                        <p:attrNameLst>
                                          <p:attrName>ppt_y</p:attrName>
                                        </p:attrNameLst>
                                      </p:cBhvr>
                                      <p:tavLst>
                                        <p:tav tm="0">
                                          <p:val>
                                            <p:strVal val="ppt_y"/>
                                          </p:val>
                                        </p:tav>
                                        <p:tav tm="100000">
                                          <p:val>
                                            <p:strVal val="ppt_y"/>
                                          </p:val>
                                        </p:tav>
                                      </p:tavLst>
                                    </p:anim>
                                    <p:set>
                                      <p:cBhvr>
                                        <p:cTn id="884" dur="1" fill="hold">
                                          <p:stCondLst>
                                            <p:cond delay="2999"/>
                                          </p:stCondLst>
                                        </p:cTn>
                                        <p:tgtEl>
                                          <p:spTgt spid="88"/>
                                        </p:tgtEl>
                                        <p:attrNameLst>
                                          <p:attrName>style.visibility</p:attrName>
                                        </p:attrNameLst>
                                      </p:cBhvr>
                                      <p:to>
                                        <p:strVal val="hidden"/>
                                      </p:to>
                                    </p:set>
                                  </p:childTnLst>
                                </p:cTn>
                              </p:par>
                              <p:par>
                                <p:cTn id="885" presetID="17" presetClass="entr" presetSubtype="2" fill="hold" grpId="0" nodeType="withEffect">
                                  <p:stCondLst>
                                    <p:cond delay="0"/>
                                  </p:stCondLst>
                                  <p:childTnLst>
                                    <p:set>
                                      <p:cBhvr>
                                        <p:cTn id="886" dur="1" fill="hold">
                                          <p:stCondLst>
                                            <p:cond delay="0"/>
                                          </p:stCondLst>
                                        </p:cTn>
                                        <p:tgtEl>
                                          <p:spTgt spid="92"/>
                                        </p:tgtEl>
                                        <p:attrNameLst>
                                          <p:attrName>style.visibility</p:attrName>
                                        </p:attrNameLst>
                                      </p:cBhvr>
                                      <p:to>
                                        <p:strVal val="visible"/>
                                      </p:to>
                                    </p:set>
                                    <p:anim calcmode="lin" valueType="num">
                                      <p:cBhvr>
                                        <p:cTn id="887" dur="3000" fill="hold"/>
                                        <p:tgtEl>
                                          <p:spTgt spid="92"/>
                                        </p:tgtEl>
                                        <p:attrNameLst>
                                          <p:attrName>ppt_x</p:attrName>
                                        </p:attrNameLst>
                                      </p:cBhvr>
                                      <p:tavLst>
                                        <p:tav tm="0">
                                          <p:val>
                                            <p:strVal val="#ppt_x+#ppt_w/2"/>
                                          </p:val>
                                        </p:tav>
                                        <p:tav tm="100000">
                                          <p:val>
                                            <p:strVal val="#ppt_x"/>
                                          </p:val>
                                        </p:tav>
                                      </p:tavLst>
                                    </p:anim>
                                    <p:anim calcmode="lin" valueType="num">
                                      <p:cBhvr>
                                        <p:cTn id="888" dur="3000" fill="hold"/>
                                        <p:tgtEl>
                                          <p:spTgt spid="92"/>
                                        </p:tgtEl>
                                        <p:attrNameLst>
                                          <p:attrName>ppt_y</p:attrName>
                                        </p:attrNameLst>
                                      </p:cBhvr>
                                      <p:tavLst>
                                        <p:tav tm="0">
                                          <p:val>
                                            <p:strVal val="#ppt_y"/>
                                          </p:val>
                                        </p:tav>
                                        <p:tav tm="100000">
                                          <p:val>
                                            <p:strVal val="#ppt_y"/>
                                          </p:val>
                                        </p:tav>
                                      </p:tavLst>
                                    </p:anim>
                                    <p:anim calcmode="lin" valueType="num">
                                      <p:cBhvr>
                                        <p:cTn id="889" dur="3000" fill="hold"/>
                                        <p:tgtEl>
                                          <p:spTgt spid="92"/>
                                        </p:tgtEl>
                                        <p:attrNameLst>
                                          <p:attrName>ppt_w</p:attrName>
                                        </p:attrNameLst>
                                      </p:cBhvr>
                                      <p:tavLst>
                                        <p:tav tm="0">
                                          <p:val>
                                            <p:fltVal val="0"/>
                                          </p:val>
                                        </p:tav>
                                        <p:tav tm="100000">
                                          <p:val>
                                            <p:strVal val="#ppt_w"/>
                                          </p:val>
                                        </p:tav>
                                      </p:tavLst>
                                    </p:anim>
                                    <p:anim calcmode="lin" valueType="num">
                                      <p:cBhvr>
                                        <p:cTn id="890" dur="3000" fill="hold"/>
                                        <p:tgtEl>
                                          <p:spTgt spid="92"/>
                                        </p:tgtEl>
                                        <p:attrNameLst>
                                          <p:attrName>ppt_h</p:attrName>
                                        </p:attrNameLst>
                                      </p:cBhvr>
                                      <p:tavLst>
                                        <p:tav tm="0">
                                          <p:val>
                                            <p:strVal val="#ppt_h"/>
                                          </p:val>
                                        </p:tav>
                                        <p:tav tm="100000">
                                          <p:val>
                                            <p:strVal val="#ppt_h"/>
                                          </p:val>
                                        </p:tav>
                                      </p:tavLst>
                                    </p:anim>
                                  </p:childTnLst>
                                </p:cTn>
                              </p:par>
                              <p:par>
                                <p:cTn id="891" presetID="2" presetClass="exit" presetSubtype="8" fill="hold" grpId="1" nodeType="withEffect">
                                  <p:stCondLst>
                                    <p:cond delay="0"/>
                                  </p:stCondLst>
                                  <p:childTnLst>
                                    <p:anim calcmode="lin" valueType="num">
                                      <p:cBhvr additive="base">
                                        <p:cTn id="892" dur="3000"/>
                                        <p:tgtEl>
                                          <p:spTgt spid="92"/>
                                        </p:tgtEl>
                                        <p:attrNameLst>
                                          <p:attrName>ppt_x</p:attrName>
                                        </p:attrNameLst>
                                      </p:cBhvr>
                                      <p:tavLst>
                                        <p:tav tm="0">
                                          <p:val>
                                            <p:strVal val="ppt_x"/>
                                          </p:val>
                                        </p:tav>
                                        <p:tav tm="100000">
                                          <p:val>
                                            <p:strVal val="0-ppt_w/2"/>
                                          </p:val>
                                        </p:tav>
                                      </p:tavLst>
                                    </p:anim>
                                    <p:anim calcmode="lin" valueType="num">
                                      <p:cBhvr additive="base">
                                        <p:cTn id="893" dur="3000"/>
                                        <p:tgtEl>
                                          <p:spTgt spid="92"/>
                                        </p:tgtEl>
                                        <p:attrNameLst>
                                          <p:attrName>ppt_y</p:attrName>
                                        </p:attrNameLst>
                                      </p:cBhvr>
                                      <p:tavLst>
                                        <p:tav tm="0">
                                          <p:val>
                                            <p:strVal val="ppt_y"/>
                                          </p:val>
                                        </p:tav>
                                        <p:tav tm="100000">
                                          <p:val>
                                            <p:strVal val="ppt_y"/>
                                          </p:val>
                                        </p:tav>
                                      </p:tavLst>
                                    </p:anim>
                                    <p:set>
                                      <p:cBhvr>
                                        <p:cTn id="894" dur="1" fill="hold">
                                          <p:stCondLst>
                                            <p:cond delay="2999"/>
                                          </p:stCondLst>
                                        </p:cTn>
                                        <p:tgtEl>
                                          <p:spTgt spid="92"/>
                                        </p:tgtEl>
                                        <p:attrNameLst>
                                          <p:attrName>style.visibility</p:attrName>
                                        </p:attrNameLst>
                                      </p:cBhvr>
                                      <p:to>
                                        <p:strVal val="hidden"/>
                                      </p:to>
                                    </p:set>
                                  </p:childTnLst>
                                </p:cTn>
                              </p:par>
                              <p:par>
                                <p:cTn id="895" presetID="17" presetClass="entr" presetSubtype="2" fill="hold" grpId="0" nodeType="withEffect">
                                  <p:stCondLst>
                                    <p:cond delay="0"/>
                                  </p:stCondLst>
                                  <p:childTnLst>
                                    <p:set>
                                      <p:cBhvr>
                                        <p:cTn id="896" dur="1" fill="hold">
                                          <p:stCondLst>
                                            <p:cond delay="0"/>
                                          </p:stCondLst>
                                        </p:cTn>
                                        <p:tgtEl>
                                          <p:spTgt spid="93"/>
                                        </p:tgtEl>
                                        <p:attrNameLst>
                                          <p:attrName>style.visibility</p:attrName>
                                        </p:attrNameLst>
                                      </p:cBhvr>
                                      <p:to>
                                        <p:strVal val="visible"/>
                                      </p:to>
                                    </p:set>
                                    <p:anim calcmode="lin" valueType="num">
                                      <p:cBhvr>
                                        <p:cTn id="897" dur="3000" fill="hold"/>
                                        <p:tgtEl>
                                          <p:spTgt spid="93"/>
                                        </p:tgtEl>
                                        <p:attrNameLst>
                                          <p:attrName>ppt_x</p:attrName>
                                        </p:attrNameLst>
                                      </p:cBhvr>
                                      <p:tavLst>
                                        <p:tav tm="0">
                                          <p:val>
                                            <p:strVal val="#ppt_x+#ppt_w/2"/>
                                          </p:val>
                                        </p:tav>
                                        <p:tav tm="100000">
                                          <p:val>
                                            <p:strVal val="#ppt_x"/>
                                          </p:val>
                                        </p:tav>
                                      </p:tavLst>
                                    </p:anim>
                                    <p:anim calcmode="lin" valueType="num">
                                      <p:cBhvr>
                                        <p:cTn id="898" dur="3000" fill="hold"/>
                                        <p:tgtEl>
                                          <p:spTgt spid="93"/>
                                        </p:tgtEl>
                                        <p:attrNameLst>
                                          <p:attrName>ppt_y</p:attrName>
                                        </p:attrNameLst>
                                      </p:cBhvr>
                                      <p:tavLst>
                                        <p:tav tm="0">
                                          <p:val>
                                            <p:strVal val="#ppt_y"/>
                                          </p:val>
                                        </p:tav>
                                        <p:tav tm="100000">
                                          <p:val>
                                            <p:strVal val="#ppt_y"/>
                                          </p:val>
                                        </p:tav>
                                      </p:tavLst>
                                    </p:anim>
                                    <p:anim calcmode="lin" valueType="num">
                                      <p:cBhvr>
                                        <p:cTn id="899" dur="3000" fill="hold"/>
                                        <p:tgtEl>
                                          <p:spTgt spid="93"/>
                                        </p:tgtEl>
                                        <p:attrNameLst>
                                          <p:attrName>ppt_w</p:attrName>
                                        </p:attrNameLst>
                                      </p:cBhvr>
                                      <p:tavLst>
                                        <p:tav tm="0">
                                          <p:val>
                                            <p:fltVal val="0"/>
                                          </p:val>
                                        </p:tav>
                                        <p:tav tm="100000">
                                          <p:val>
                                            <p:strVal val="#ppt_w"/>
                                          </p:val>
                                        </p:tav>
                                      </p:tavLst>
                                    </p:anim>
                                    <p:anim calcmode="lin" valueType="num">
                                      <p:cBhvr>
                                        <p:cTn id="900" dur="3000" fill="hold"/>
                                        <p:tgtEl>
                                          <p:spTgt spid="93"/>
                                        </p:tgtEl>
                                        <p:attrNameLst>
                                          <p:attrName>ppt_h</p:attrName>
                                        </p:attrNameLst>
                                      </p:cBhvr>
                                      <p:tavLst>
                                        <p:tav tm="0">
                                          <p:val>
                                            <p:strVal val="#ppt_h"/>
                                          </p:val>
                                        </p:tav>
                                        <p:tav tm="100000">
                                          <p:val>
                                            <p:strVal val="#ppt_h"/>
                                          </p:val>
                                        </p:tav>
                                      </p:tavLst>
                                    </p:anim>
                                  </p:childTnLst>
                                </p:cTn>
                              </p:par>
                              <p:par>
                                <p:cTn id="901" presetID="2" presetClass="exit" presetSubtype="8" fill="hold" grpId="1" nodeType="withEffect">
                                  <p:stCondLst>
                                    <p:cond delay="0"/>
                                  </p:stCondLst>
                                  <p:childTnLst>
                                    <p:anim calcmode="lin" valueType="num">
                                      <p:cBhvr additive="base">
                                        <p:cTn id="902" dur="3000"/>
                                        <p:tgtEl>
                                          <p:spTgt spid="93"/>
                                        </p:tgtEl>
                                        <p:attrNameLst>
                                          <p:attrName>ppt_x</p:attrName>
                                        </p:attrNameLst>
                                      </p:cBhvr>
                                      <p:tavLst>
                                        <p:tav tm="0">
                                          <p:val>
                                            <p:strVal val="ppt_x"/>
                                          </p:val>
                                        </p:tav>
                                        <p:tav tm="100000">
                                          <p:val>
                                            <p:strVal val="0-ppt_w/2"/>
                                          </p:val>
                                        </p:tav>
                                      </p:tavLst>
                                    </p:anim>
                                    <p:anim calcmode="lin" valueType="num">
                                      <p:cBhvr additive="base">
                                        <p:cTn id="903" dur="3000"/>
                                        <p:tgtEl>
                                          <p:spTgt spid="93"/>
                                        </p:tgtEl>
                                        <p:attrNameLst>
                                          <p:attrName>ppt_y</p:attrName>
                                        </p:attrNameLst>
                                      </p:cBhvr>
                                      <p:tavLst>
                                        <p:tav tm="0">
                                          <p:val>
                                            <p:strVal val="ppt_y"/>
                                          </p:val>
                                        </p:tav>
                                        <p:tav tm="100000">
                                          <p:val>
                                            <p:strVal val="ppt_y"/>
                                          </p:val>
                                        </p:tav>
                                      </p:tavLst>
                                    </p:anim>
                                    <p:set>
                                      <p:cBhvr>
                                        <p:cTn id="904" dur="1" fill="hold">
                                          <p:stCondLst>
                                            <p:cond delay="2999"/>
                                          </p:stCondLst>
                                        </p:cTn>
                                        <p:tgtEl>
                                          <p:spTgt spid="93"/>
                                        </p:tgtEl>
                                        <p:attrNameLst>
                                          <p:attrName>style.visibility</p:attrName>
                                        </p:attrNameLst>
                                      </p:cBhvr>
                                      <p:to>
                                        <p:strVal val="hidden"/>
                                      </p:to>
                                    </p:set>
                                  </p:childTnLst>
                                </p:cTn>
                              </p:par>
                              <p:par>
                                <p:cTn id="905" presetID="17" presetClass="entr" presetSubtype="2" fill="hold" grpId="0" nodeType="withEffect">
                                  <p:stCondLst>
                                    <p:cond delay="0"/>
                                  </p:stCondLst>
                                  <p:childTnLst>
                                    <p:set>
                                      <p:cBhvr>
                                        <p:cTn id="906" dur="1" fill="hold">
                                          <p:stCondLst>
                                            <p:cond delay="0"/>
                                          </p:stCondLst>
                                        </p:cTn>
                                        <p:tgtEl>
                                          <p:spTgt spid="89"/>
                                        </p:tgtEl>
                                        <p:attrNameLst>
                                          <p:attrName>style.visibility</p:attrName>
                                        </p:attrNameLst>
                                      </p:cBhvr>
                                      <p:to>
                                        <p:strVal val="visible"/>
                                      </p:to>
                                    </p:set>
                                    <p:anim calcmode="lin" valueType="num">
                                      <p:cBhvr>
                                        <p:cTn id="907" dur="3000" fill="hold"/>
                                        <p:tgtEl>
                                          <p:spTgt spid="89"/>
                                        </p:tgtEl>
                                        <p:attrNameLst>
                                          <p:attrName>ppt_x</p:attrName>
                                        </p:attrNameLst>
                                      </p:cBhvr>
                                      <p:tavLst>
                                        <p:tav tm="0">
                                          <p:val>
                                            <p:strVal val="#ppt_x+#ppt_w/2"/>
                                          </p:val>
                                        </p:tav>
                                        <p:tav tm="100000">
                                          <p:val>
                                            <p:strVal val="#ppt_x"/>
                                          </p:val>
                                        </p:tav>
                                      </p:tavLst>
                                    </p:anim>
                                    <p:anim calcmode="lin" valueType="num">
                                      <p:cBhvr>
                                        <p:cTn id="908" dur="3000" fill="hold"/>
                                        <p:tgtEl>
                                          <p:spTgt spid="89"/>
                                        </p:tgtEl>
                                        <p:attrNameLst>
                                          <p:attrName>ppt_y</p:attrName>
                                        </p:attrNameLst>
                                      </p:cBhvr>
                                      <p:tavLst>
                                        <p:tav tm="0">
                                          <p:val>
                                            <p:strVal val="#ppt_y"/>
                                          </p:val>
                                        </p:tav>
                                        <p:tav tm="100000">
                                          <p:val>
                                            <p:strVal val="#ppt_y"/>
                                          </p:val>
                                        </p:tav>
                                      </p:tavLst>
                                    </p:anim>
                                    <p:anim calcmode="lin" valueType="num">
                                      <p:cBhvr>
                                        <p:cTn id="909" dur="3000" fill="hold"/>
                                        <p:tgtEl>
                                          <p:spTgt spid="89"/>
                                        </p:tgtEl>
                                        <p:attrNameLst>
                                          <p:attrName>ppt_w</p:attrName>
                                        </p:attrNameLst>
                                      </p:cBhvr>
                                      <p:tavLst>
                                        <p:tav tm="0">
                                          <p:val>
                                            <p:fltVal val="0"/>
                                          </p:val>
                                        </p:tav>
                                        <p:tav tm="100000">
                                          <p:val>
                                            <p:strVal val="#ppt_w"/>
                                          </p:val>
                                        </p:tav>
                                      </p:tavLst>
                                    </p:anim>
                                    <p:anim calcmode="lin" valueType="num">
                                      <p:cBhvr>
                                        <p:cTn id="910" dur="3000" fill="hold"/>
                                        <p:tgtEl>
                                          <p:spTgt spid="89"/>
                                        </p:tgtEl>
                                        <p:attrNameLst>
                                          <p:attrName>ppt_h</p:attrName>
                                        </p:attrNameLst>
                                      </p:cBhvr>
                                      <p:tavLst>
                                        <p:tav tm="0">
                                          <p:val>
                                            <p:strVal val="#ppt_h"/>
                                          </p:val>
                                        </p:tav>
                                        <p:tav tm="100000">
                                          <p:val>
                                            <p:strVal val="#ppt_h"/>
                                          </p:val>
                                        </p:tav>
                                      </p:tavLst>
                                    </p:anim>
                                  </p:childTnLst>
                                </p:cTn>
                              </p:par>
                              <p:par>
                                <p:cTn id="911" presetID="2" presetClass="exit" presetSubtype="8" fill="hold" grpId="1" nodeType="withEffect">
                                  <p:stCondLst>
                                    <p:cond delay="0"/>
                                  </p:stCondLst>
                                  <p:childTnLst>
                                    <p:anim calcmode="lin" valueType="num">
                                      <p:cBhvr additive="base">
                                        <p:cTn id="912" dur="3000"/>
                                        <p:tgtEl>
                                          <p:spTgt spid="89"/>
                                        </p:tgtEl>
                                        <p:attrNameLst>
                                          <p:attrName>ppt_x</p:attrName>
                                        </p:attrNameLst>
                                      </p:cBhvr>
                                      <p:tavLst>
                                        <p:tav tm="0">
                                          <p:val>
                                            <p:strVal val="ppt_x"/>
                                          </p:val>
                                        </p:tav>
                                        <p:tav tm="100000">
                                          <p:val>
                                            <p:strVal val="0-ppt_w/2"/>
                                          </p:val>
                                        </p:tav>
                                      </p:tavLst>
                                    </p:anim>
                                    <p:anim calcmode="lin" valueType="num">
                                      <p:cBhvr additive="base">
                                        <p:cTn id="913" dur="3000"/>
                                        <p:tgtEl>
                                          <p:spTgt spid="89"/>
                                        </p:tgtEl>
                                        <p:attrNameLst>
                                          <p:attrName>ppt_y</p:attrName>
                                        </p:attrNameLst>
                                      </p:cBhvr>
                                      <p:tavLst>
                                        <p:tav tm="0">
                                          <p:val>
                                            <p:strVal val="ppt_y"/>
                                          </p:val>
                                        </p:tav>
                                        <p:tav tm="100000">
                                          <p:val>
                                            <p:strVal val="ppt_y"/>
                                          </p:val>
                                        </p:tav>
                                      </p:tavLst>
                                    </p:anim>
                                    <p:set>
                                      <p:cBhvr>
                                        <p:cTn id="914" dur="1" fill="hold">
                                          <p:stCondLst>
                                            <p:cond delay="2999"/>
                                          </p:stCondLst>
                                        </p:cTn>
                                        <p:tgtEl>
                                          <p:spTgt spid="89"/>
                                        </p:tgtEl>
                                        <p:attrNameLst>
                                          <p:attrName>style.visibility</p:attrName>
                                        </p:attrNameLst>
                                      </p:cBhvr>
                                      <p:to>
                                        <p:strVal val="hidden"/>
                                      </p:to>
                                    </p:set>
                                  </p:childTnLst>
                                </p:cTn>
                              </p:par>
                              <p:par>
                                <p:cTn id="915" presetID="17" presetClass="entr" presetSubtype="2" fill="hold" grpId="0" nodeType="withEffect">
                                  <p:stCondLst>
                                    <p:cond delay="0"/>
                                  </p:stCondLst>
                                  <p:childTnLst>
                                    <p:set>
                                      <p:cBhvr>
                                        <p:cTn id="916" dur="1" fill="hold">
                                          <p:stCondLst>
                                            <p:cond delay="0"/>
                                          </p:stCondLst>
                                        </p:cTn>
                                        <p:tgtEl>
                                          <p:spTgt spid="102"/>
                                        </p:tgtEl>
                                        <p:attrNameLst>
                                          <p:attrName>style.visibility</p:attrName>
                                        </p:attrNameLst>
                                      </p:cBhvr>
                                      <p:to>
                                        <p:strVal val="visible"/>
                                      </p:to>
                                    </p:set>
                                    <p:anim calcmode="lin" valueType="num">
                                      <p:cBhvr>
                                        <p:cTn id="917" dur="3000" fill="hold"/>
                                        <p:tgtEl>
                                          <p:spTgt spid="102"/>
                                        </p:tgtEl>
                                        <p:attrNameLst>
                                          <p:attrName>ppt_x</p:attrName>
                                        </p:attrNameLst>
                                      </p:cBhvr>
                                      <p:tavLst>
                                        <p:tav tm="0">
                                          <p:val>
                                            <p:strVal val="#ppt_x+#ppt_w/2"/>
                                          </p:val>
                                        </p:tav>
                                        <p:tav tm="100000">
                                          <p:val>
                                            <p:strVal val="#ppt_x"/>
                                          </p:val>
                                        </p:tav>
                                      </p:tavLst>
                                    </p:anim>
                                    <p:anim calcmode="lin" valueType="num">
                                      <p:cBhvr>
                                        <p:cTn id="918" dur="3000" fill="hold"/>
                                        <p:tgtEl>
                                          <p:spTgt spid="102"/>
                                        </p:tgtEl>
                                        <p:attrNameLst>
                                          <p:attrName>ppt_y</p:attrName>
                                        </p:attrNameLst>
                                      </p:cBhvr>
                                      <p:tavLst>
                                        <p:tav tm="0">
                                          <p:val>
                                            <p:strVal val="#ppt_y"/>
                                          </p:val>
                                        </p:tav>
                                        <p:tav tm="100000">
                                          <p:val>
                                            <p:strVal val="#ppt_y"/>
                                          </p:val>
                                        </p:tav>
                                      </p:tavLst>
                                    </p:anim>
                                    <p:anim calcmode="lin" valueType="num">
                                      <p:cBhvr>
                                        <p:cTn id="919" dur="3000" fill="hold"/>
                                        <p:tgtEl>
                                          <p:spTgt spid="102"/>
                                        </p:tgtEl>
                                        <p:attrNameLst>
                                          <p:attrName>ppt_w</p:attrName>
                                        </p:attrNameLst>
                                      </p:cBhvr>
                                      <p:tavLst>
                                        <p:tav tm="0">
                                          <p:val>
                                            <p:fltVal val="0"/>
                                          </p:val>
                                        </p:tav>
                                        <p:tav tm="100000">
                                          <p:val>
                                            <p:strVal val="#ppt_w"/>
                                          </p:val>
                                        </p:tav>
                                      </p:tavLst>
                                    </p:anim>
                                    <p:anim calcmode="lin" valueType="num">
                                      <p:cBhvr>
                                        <p:cTn id="920" dur="3000" fill="hold"/>
                                        <p:tgtEl>
                                          <p:spTgt spid="102"/>
                                        </p:tgtEl>
                                        <p:attrNameLst>
                                          <p:attrName>ppt_h</p:attrName>
                                        </p:attrNameLst>
                                      </p:cBhvr>
                                      <p:tavLst>
                                        <p:tav tm="0">
                                          <p:val>
                                            <p:strVal val="#ppt_h"/>
                                          </p:val>
                                        </p:tav>
                                        <p:tav tm="100000">
                                          <p:val>
                                            <p:strVal val="#ppt_h"/>
                                          </p:val>
                                        </p:tav>
                                      </p:tavLst>
                                    </p:anim>
                                  </p:childTnLst>
                                </p:cTn>
                              </p:par>
                              <p:par>
                                <p:cTn id="921" presetID="2" presetClass="exit" presetSubtype="8" fill="hold" grpId="1" nodeType="withEffect">
                                  <p:stCondLst>
                                    <p:cond delay="0"/>
                                  </p:stCondLst>
                                  <p:childTnLst>
                                    <p:anim calcmode="lin" valueType="num">
                                      <p:cBhvr additive="base">
                                        <p:cTn id="922" dur="3000"/>
                                        <p:tgtEl>
                                          <p:spTgt spid="102"/>
                                        </p:tgtEl>
                                        <p:attrNameLst>
                                          <p:attrName>ppt_x</p:attrName>
                                        </p:attrNameLst>
                                      </p:cBhvr>
                                      <p:tavLst>
                                        <p:tav tm="0">
                                          <p:val>
                                            <p:strVal val="ppt_x"/>
                                          </p:val>
                                        </p:tav>
                                        <p:tav tm="100000">
                                          <p:val>
                                            <p:strVal val="0-ppt_w/2"/>
                                          </p:val>
                                        </p:tav>
                                      </p:tavLst>
                                    </p:anim>
                                    <p:anim calcmode="lin" valueType="num">
                                      <p:cBhvr additive="base">
                                        <p:cTn id="923" dur="3000"/>
                                        <p:tgtEl>
                                          <p:spTgt spid="102"/>
                                        </p:tgtEl>
                                        <p:attrNameLst>
                                          <p:attrName>ppt_y</p:attrName>
                                        </p:attrNameLst>
                                      </p:cBhvr>
                                      <p:tavLst>
                                        <p:tav tm="0">
                                          <p:val>
                                            <p:strVal val="ppt_y"/>
                                          </p:val>
                                        </p:tav>
                                        <p:tav tm="100000">
                                          <p:val>
                                            <p:strVal val="ppt_y"/>
                                          </p:val>
                                        </p:tav>
                                      </p:tavLst>
                                    </p:anim>
                                    <p:set>
                                      <p:cBhvr>
                                        <p:cTn id="924" dur="1" fill="hold">
                                          <p:stCondLst>
                                            <p:cond delay="2999"/>
                                          </p:stCondLst>
                                        </p:cTn>
                                        <p:tgtEl>
                                          <p:spTgt spid="102"/>
                                        </p:tgtEl>
                                        <p:attrNameLst>
                                          <p:attrName>style.visibility</p:attrName>
                                        </p:attrNameLst>
                                      </p:cBhvr>
                                      <p:to>
                                        <p:strVal val="hidden"/>
                                      </p:to>
                                    </p:set>
                                  </p:childTnLst>
                                </p:cTn>
                              </p:par>
                              <p:par>
                                <p:cTn id="925" presetID="17" presetClass="entr" presetSubtype="2" fill="hold" grpId="0" nodeType="withEffect">
                                  <p:stCondLst>
                                    <p:cond delay="0"/>
                                  </p:stCondLst>
                                  <p:childTnLst>
                                    <p:set>
                                      <p:cBhvr>
                                        <p:cTn id="926" dur="1" fill="hold">
                                          <p:stCondLst>
                                            <p:cond delay="0"/>
                                          </p:stCondLst>
                                        </p:cTn>
                                        <p:tgtEl>
                                          <p:spTgt spid="106"/>
                                        </p:tgtEl>
                                        <p:attrNameLst>
                                          <p:attrName>style.visibility</p:attrName>
                                        </p:attrNameLst>
                                      </p:cBhvr>
                                      <p:to>
                                        <p:strVal val="visible"/>
                                      </p:to>
                                    </p:set>
                                    <p:anim calcmode="lin" valueType="num">
                                      <p:cBhvr>
                                        <p:cTn id="927" dur="3000" fill="hold"/>
                                        <p:tgtEl>
                                          <p:spTgt spid="106"/>
                                        </p:tgtEl>
                                        <p:attrNameLst>
                                          <p:attrName>ppt_x</p:attrName>
                                        </p:attrNameLst>
                                      </p:cBhvr>
                                      <p:tavLst>
                                        <p:tav tm="0">
                                          <p:val>
                                            <p:strVal val="#ppt_x+#ppt_w/2"/>
                                          </p:val>
                                        </p:tav>
                                        <p:tav tm="100000">
                                          <p:val>
                                            <p:strVal val="#ppt_x"/>
                                          </p:val>
                                        </p:tav>
                                      </p:tavLst>
                                    </p:anim>
                                    <p:anim calcmode="lin" valueType="num">
                                      <p:cBhvr>
                                        <p:cTn id="928" dur="3000" fill="hold"/>
                                        <p:tgtEl>
                                          <p:spTgt spid="106"/>
                                        </p:tgtEl>
                                        <p:attrNameLst>
                                          <p:attrName>ppt_y</p:attrName>
                                        </p:attrNameLst>
                                      </p:cBhvr>
                                      <p:tavLst>
                                        <p:tav tm="0">
                                          <p:val>
                                            <p:strVal val="#ppt_y"/>
                                          </p:val>
                                        </p:tav>
                                        <p:tav tm="100000">
                                          <p:val>
                                            <p:strVal val="#ppt_y"/>
                                          </p:val>
                                        </p:tav>
                                      </p:tavLst>
                                    </p:anim>
                                    <p:anim calcmode="lin" valueType="num">
                                      <p:cBhvr>
                                        <p:cTn id="929" dur="3000" fill="hold"/>
                                        <p:tgtEl>
                                          <p:spTgt spid="106"/>
                                        </p:tgtEl>
                                        <p:attrNameLst>
                                          <p:attrName>ppt_w</p:attrName>
                                        </p:attrNameLst>
                                      </p:cBhvr>
                                      <p:tavLst>
                                        <p:tav tm="0">
                                          <p:val>
                                            <p:fltVal val="0"/>
                                          </p:val>
                                        </p:tav>
                                        <p:tav tm="100000">
                                          <p:val>
                                            <p:strVal val="#ppt_w"/>
                                          </p:val>
                                        </p:tav>
                                      </p:tavLst>
                                    </p:anim>
                                    <p:anim calcmode="lin" valueType="num">
                                      <p:cBhvr>
                                        <p:cTn id="930" dur="3000" fill="hold"/>
                                        <p:tgtEl>
                                          <p:spTgt spid="106"/>
                                        </p:tgtEl>
                                        <p:attrNameLst>
                                          <p:attrName>ppt_h</p:attrName>
                                        </p:attrNameLst>
                                      </p:cBhvr>
                                      <p:tavLst>
                                        <p:tav tm="0">
                                          <p:val>
                                            <p:strVal val="#ppt_h"/>
                                          </p:val>
                                        </p:tav>
                                        <p:tav tm="100000">
                                          <p:val>
                                            <p:strVal val="#ppt_h"/>
                                          </p:val>
                                        </p:tav>
                                      </p:tavLst>
                                    </p:anim>
                                  </p:childTnLst>
                                </p:cTn>
                              </p:par>
                              <p:par>
                                <p:cTn id="931" presetID="2" presetClass="exit" presetSubtype="8" fill="hold" grpId="1" nodeType="withEffect">
                                  <p:stCondLst>
                                    <p:cond delay="0"/>
                                  </p:stCondLst>
                                  <p:childTnLst>
                                    <p:anim calcmode="lin" valueType="num">
                                      <p:cBhvr additive="base">
                                        <p:cTn id="932" dur="3000"/>
                                        <p:tgtEl>
                                          <p:spTgt spid="106"/>
                                        </p:tgtEl>
                                        <p:attrNameLst>
                                          <p:attrName>ppt_x</p:attrName>
                                        </p:attrNameLst>
                                      </p:cBhvr>
                                      <p:tavLst>
                                        <p:tav tm="0">
                                          <p:val>
                                            <p:strVal val="ppt_x"/>
                                          </p:val>
                                        </p:tav>
                                        <p:tav tm="100000">
                                          <p:val>
                                            <p:strVal val="0-ppt_w/2"/>
                                          </p:val>
                                        </p:tav>
                                      </p:tavLst>
                                    </p:anim>
                                    <p:anim calcmode="lin" valueType="num">
                                      <p:cBhvr additive="base">
                                        <p:cTn id="933" dur="3000"/>
                                        <p:tgtEl>
                                          <p:spTgt spid="106"/>
                                        </p:tgtEl>
                                        <p:attrNameLst>
                                          <p:attrName>ppt_y</p:attrName>
                                        </p:attrNameLst>
                                      </p:cBhvr>
                                      <p:tavLst>
                                        <p:tav tm="0">
                                          <p:val>
                                            <p:strVal val="ppt_y"/>
                                          </p:val>
                                        </p:tav>
                                        <p:tav tm="100000">
                                          <p:val>
                                            <p:strVal val="ppt_y"/>
                                          </p:val>
                                        </p:tav>
                                      </p:tavLst>
                                    </p:anim>
                                    <p:set>
                                      <p:cBhvr>
                                        <p:cTn id="934" dur="1" fill="hold">
                                          <p:stCondLst>
                                            <p:cond delay="2999"/>
                                          </p:stCondLst>
                                        </p:cTn>
                                        <p:tgtEl>
                                          <p:spTgt spid="106"/>
                                        </p:tgtEl>
                                        <p:attrNameLst>
                                          <p:attrName>style.visibility</p:attrName>
                                        </p:attrNameLst>
                                      </p:cBhvr>
                                      <p:to>
                                        <p:strVal val="hidden"/>
                                      </p:to>
                                    </p:set>
                                  </p:childTnLst>
                                </p:cTn>
                              </p:par>
                              <p:par>
                                <p:cTn id="935" presetID="17" presetClass="entr" presetSubtype="2" fill="hold" grpId="0" nodeType="withEffect">
                                  <p:stCondLst>
                                    <p:cond delay="0"/>
                                  </p:stCondLst>
                                  <p:childTnLst>
                                    <p:set>
                                      <p:cBhvr>
                                        <p:cTn id="936" dur="1" fill="hold">
                                          <p:stCondLst>
                                            <p:cond delay="0"/>
                                          </p:stCondLst>
                                        </p:cTn>
                                        <p:tgtEl>
                                          <p:spTgt spid="105"/>
                                        </p:tgtEl>
                                        <p:attrNameLst>
                                          <p:attrName>style.visibility</p:attrName>
                                        </p:attrNameLst>
                                      </p:cBhvr>
                                      <p:to>
                                        <p:strVal val="visible"/>
                                      </p:to>
                                    </p:set>
                                    <p:anim calcmode="lin" valueType="num">
                                      <p:cBhvr>
                                        <p:cTn id="937" dur="3000" fill="hold"/>
                                        <p:tgtEl>
                                          <p:spTgt spid="105"/>
                                        </p:tgtEl>
                                        <p:attrNameLst>
                                          <p:attrName>ppt_x</p:attrName>
                                        </p:attrNameLst>
                                      </p:cBhvr>
                                      <p:tavLst>
                                        <p:tav tm="0">
                                          <p:val>
                                            <p:strVal val="#ppt_x+#ppt_w/2"/>
                                          </p:val>
                                        </p:tav>
                                        <p:tav tm="100000">
                                          <p:val>
                                            <p:strVal val="#ppt_x"/>
                                          </p:val>
                                        </p:tav>
                                      </p:tavLst>
                                    </p:anim>
                                    <p:anim calcmode="lin" valueType="num">
                                      <p:cBhvr>
                                        <p:cTn id="938" dur="3000" fill="hold"/>
                                        <p:tgtEl>
                                          <p:spTgt spid="105"/>
                                        </p:tgtEl>
                                        <p:attrNameLst>
                                          <p:attrName>ppt_y</p:attrName>
                                        </p:attrNameLst>
                                      </p:cBhvr>
                                      <p:tavLst>
                                        <p:tav tm="0">
                                          <p:val>
                                            <p:strVal val="#ppt_y"/>
                                          </p:val>
                                        </p:tav>
                                        <p:tav tm="100000">
                                          <p:val>
                                            <p:strVal val="#ppt_y"/>
                                          </p:val>
                                        </p:tav>
                                      </p:tavLst>
                                    </p:anim>
                                    <p:anim calcmode="lin" valueType="num">
                                      <p:cBhvr>
                                        <p:cTn id="939" dur="3000" fill="hold"/>
                                        <p:tgtEl>
                                          <p:spTgt spid="105"/>
                                        </p:tgtEl>
                                        <p:attrNameLst>
                                          <p:attrName>ppt_w</p:attrName>
                                        </p:attrNameLst>
                                      </p:cBhvr>
                                      <p:tavLst>
                                        <p:tav tm="0">
                                          <p:val>
                                            <p:fltVal val="0"/>
                                          </p:val>
                                        </p:tav>
                                        <p:tav tm="100000">
                                          <p:val>
                                            <p:strVal val="#ppt_w"/>
                                          </p:val>
                                        </p:tav>
                                      </p:tavLst>
                                    </p:anim>
                                    <p:anim calcmode="lin" valueType="num">
                                      <p:cBhvr>
                                        <p:cTn id="940" dur="3000" fill="hold"/>
                                        <p:tgtEl>
                                          <p:spTgt spid="105"/>
                                        </p:tgtEl>
                                        <p:attrNameLst>
                                          <p:attrName>ppt_h</p:attrName>
                                        </p:attrNameLst>
                                      </p:cBhvr>
                                      <p:tavLst>
                                        <p:tav tm="0">
                                          <p:val>
                                            <p:strVal val="#ppt_h"/>
                                          </p:val>
                                        </p:tav>
                                        <p:tav tm="100000">
                                          <p:val>
                                            <p:strVal val="#ppt_h"/>
                                          </p:val>
                                        </p:tav>
                                      </p:tavLst>
                                    </p:anim>
                                  </p:childTnLst>
                                </p:cTn>
                              </p:par>
                              <p:par>
                                <p:cTn id="941" presetID="2" presetClass="exit" presetSubtype="8" fill="hold" grpId="1" nodeType="withEffect">
                                  <p:stCondLst>
                                    <p:cond delay="0"/>
                                  </p:stCondLst>
                                  <p:childTnLst>
                                    <p:anim calcmode="lin" valueType="num">
                                      <p:cBhvr additive="base">
                                        <p:cTn id="942" dur="3000"/>
                                        <p:tgtEl>
                                          <p:spTgt spid="105"/>
                                        </p:tgtEl>
                                        <p:attrNameLst>
                                          <p:attrName>ppt_x</p:attrName>
                                        </p:attrNameLst>
                                      </p:cBhvr>
                                      <p:tavLst>
                                        <p:tav tm="0">
                                          <p:val>
                                            <p:strVal val="ppt_x"/>
                                          </p:val>
                                        </p:tav>
                                        <p:tav tm="100000">
                                          <p:val>
                                            <p:strVal val="0-ppt_w/2"/>
                                          </p:val>
                                        </p:tav>
                                      </p:tavLst>
                                    </p:anim>
                                    <p:anim calcmode="lin" valueType="num">
                                      <p:cBhvr additive="base">
                                        <p:cTn id="943" dur="3000"/>
                                        <p:tgtEl>
                                          <p:spTgt spid="105"/>
                                        </p:tgtEl>
                                        <p:attrNameLst>
                                          <p:attrName>ppt_y</p:attrName>
                                        </p:attrNameLst>
                                      </p:cBhvr>
                                      <p:tavLst>
                                        <p:tav tm="0">
                                          <p:val>
                                            <p:strVal val="ppt_y"/>
                                          </p:val>
                                        </p:tav>
                                        <p:tav tm="100000">
                                          <p:val>
                                            <p:strVal val="ppt_y"/>
                                          </p:val>
                                        </p:tav>
                                      </p:tavLst>
                                    </p:anim>
                                    <p:set>
                                      <p:cBhvr>
                                        <p:cTn id="944" dur="1" fill="hold">
                                          <p:stCondLst>
                                            <p:cond delay="2999"/>
                                          </p:stCondLst>
                                        </p:cTn>
                                        <p:tgtEl>
                                          <p:spTgt spid="105"/>
                                        </p:tgtEl>
                                        <p:attrNameLst>
                                          <p:attrName>style.visibility</p:attrName>
                                        </p:attrNameLst>
                                      </p:cBhvr>
                                      <p:to>
                                        <p:strVal val="hidden"/>
                                      </p:to>
                                    </p:set>
                                  </p:childTnLst>
                                </p:cTn>
                              </p:par>
                              <p:par>
                                <p:cTn id="945" presetID="17" presetClass="entr" presetSubtype="2" fill="hold" grpId="0" nodeType="withEffect">
                                  <p:stCondLst>
                                    <p:cond delay="0"/>
                                  </p:stCondLst>
                                  <p:childTnLst>
                                    <p:set>
                                      <p:cBhvr>
                                        <p:cTn id="946" dur="1" fill="hold">
                                          <p:stCondLst>
                                            <p:cond delay="0"/>
                                          </p:stCondLst>
                                        </p:cTn>
                                        <p:tgtEl>
                                          <p:spTgt spid="101"/>
                                        </p:tgtEl>
                                        <p:attrNameLst>
                                          <p:attrName>style.visibility</p:attrName>
                                        </p:attrNameLst>
                                      </p:cBhvr>
                                      <p:to>
                                        <p:strVal val="visible"/>
                                      </p:to>
                                    </p:set>
                                    <p:anim calcmode="lin" valueType="num">
                                      <p:cBhvr>
                                        <p:cTn id="947" dur="3000" fill="hold"/>
                                        <p:tgtEl>
                                          <p:spTgt spid="101"/>
                                        </p:tgtEl>
                                        <p:attrNameLst>
                                          <p:attrName>ppt_x</p:attrName>
                                        </p:attrNameLst>
                                      </p:cBhvr>
                                      <p:tavLst>
                                        <p:tav tm="0">
                                          <p:val>
                                            <p:strVal val="#ppt_x+#ppt_w/2"/>
                                          </p:val>
                                        </p:tav>
                                        <p:tav tm="100000">
                                          <p:val>
                                            <p:strVal val="#ppt_x"/>
                                          </p:val>
                                        </p:tav>
                                      </p:tavLst>
                                    </p:anim>
                                    <p:anim calcmode="lin" valueType="num">
                                      <p:cBhvr>
                                        <p:cTn id="948" dur="3000" fill="hold"/>
                                        <p:tgtEl>
                                          <p:spTgt spid="101"/>
                                        </p:tgtEl>
                                        <p:attrNameLst>
                                          <p:attrName>ppt_y</p:attrName>
                                        </p:attrNameLst>
                                      </p:cBhvr>
                                      <p:tavLst>
                                        <p:tav tm="0">
                                          <p:val>
                                            <p:strVal val="#ppt_y"/>
                                          </p:val>
                                        </p:tav>
                                        <p:tav tm="100000">
                                          <p:val>
                                            <p:strVal val="#ppt_y"/>
                                          </p:val>
                                        </p:tav>
                                      </p:tavLst>
                                    </p:anim>
                                    <p:anim calcmode="lin" valueType="num">
                                      <p:cBhvr>
                                        <p:cTn id="949" dur="3000" fill="hold"/>
                                        <p:tgtEl>
                                          <p:spTgt spid="101"/>
                                        </p:tgtEl>
                                        <p:attrNameLst>
                                          <p:attrName>ppt_w</p:attrName>
                                        </p:attrNameLst>
                                      </p:cBhvr>
                                      <p:tavLst>
                                        <p:tav tm="0">
                                          <p:val>
                                            <p:fltVal val="0"/>
                                          </p:val>
                                        </p:tav>
                                        <p:tav tm="100000">
                                          <p:val>
                                            <p:strVal val="#ppt_w"/>
                                          </p:val>
                                        </p:tav>
                                      </p:tavLst>
                                    </p:anim>
                                    <p:anim calcmode="lin" valueType="num">
                                      <p:cBhvr>
                                        <p:cTn id="950" dur="3000" fill="hold"/>
                                        <p:tgtEl>
                                          <p:spTgt spid="101"/>
                                        </p:tgtEl>
                                        <p:attrNameLst>
                                          <p:attrName>ppt_h</p:attrName>
                                        </p:attrNameLst>
                                      </p:cBhvr>
                                      <p:tavLst>
                                        <p:tav tm="0">
                                          <p:val>
                                            <p:strVal val="#ppt_h"/>
                                          </p:val>
                                        </p:tav>
                                        <p:tav tm="100000">
                                          <p:val>
                                            <p:strVal val="#ppt_h"/>
                                          </p:val>
                                        </p:tav>
                                      </p:tavLst>
                                    </p:anim>
                                  </p:childTnLst>
                                </p:cTn>
                              </p:par>
                              <p:par>
                                <p:cTn id="951" presetID="2" presetClass="exit" presetSubtype="8" fill="hold" grpId="1" nodeType="withEffect">
                                  <p:stCondLst>
                                    <p:cond delay="0"/>
                                  </p:stCondLst>
                                  <p:childTnLst>
                                    <p:anim calcmode="lin" valueType="num">
                                      <p:cBhvr additive="base">
                                        <p:cTn id="952" dur="3000"/>
                                        <p:tgtEl>
                                          <p:spTgt spid="101"/>
                                        </p:tgtEl>
                                        <p:attrNameLst>
                                          <p:attrName>ppt_x</p:attrName>
                                        </p:attrNameLst>
                                      </p:cBhvr>
                                      <p:tavLst>
                                        <p:tav tm="0">
                                          <p:val>
                                            <p:strVal val="ppt_x"/>
                                          </p:val>
                                        </p:tav>
                                        <p:tav tm="100000">
                                          <p:val>
                                            <p:strVal val="0-ppt_w/2"/>
                                          </p:val>
                                        </p:tav>
                                      </p:tavLst>
                                    </p:anim>
                                    <p:anim calcmode="lin" valueType="num">
                                      <p:cBhvr additive="base">
                                        <p:cTn id="953" dur="3000"/>
                                        <p:tgtEl>
                                          <p:spTgt spid="101"/>
                                        </p:tgtEl>
                                        <p:attrNameLst>
                                          <p:attrName>ppt_y</p:attrName>
                                        </p:attrNameLst>
                                      </p:cBhvr>
                                      <p:tavLst>
                                        <p:tav tm="0">
                                          <p:val>
                                            <p:strVal val="ppt_y"/>
                                          </p:val>
                                        </p:tav>
                                        <p:tav tm="100000">
                                          <p:val>
                                            <p:strVal val="ppt_y"/>
                                          </p:val>
                                        </p:tav>
                                      </p:tavLst>
                                    </p:anim>
                                    <p:set>
                                      <p:cBhvr>
                                        <p:cTn id="954" dur="1" fill="hold">
                                          <p:stCondLst>
                                            <p:cond delay="2999"/>
                                          </p:stCondLst>
                                        </p:cTn>
                                        <p:tgtEl>
                                          <p:spTgt spid="101"/>
                                        </p:tgtEl>
                                        <p:attrNameLst>
                                          <p:attrName>style.visibility</p:attrName>
                                        </p:attrNameLst>
                                      </p:cBhvr>
                                      <p:to>
                                        <p:strVal val="hidden"/>
                                      </p:to>
                                    </p:set>
                                  </p:childTnLst>
                                </p:cTn>
                              </p:par>
                              <p:par>
                                <p:cTn id="955" presetID="17" presetClass="entr" presetSubtype="2" fill="hold" grpId="0" nodeType="withEffect">
                                  <p:stCondLst>
                                    <p:cond delay="0"/>
                                  </p:stCondLst>
                                  <p:childTnLst>
                                    <p:set>
                                      <p:cBhvr>
                                        <p:cTn id="956" dur="1" fill="hold">
                                          <p:stCondLst>
                                            <p:cond delay="0"/>
                                          </p:stCondLst>
                                        </p:cTn>
                                        <p:tgtEl>
                                          <p:spTgt spid="104"/>
                                        </p:tgtEl>
                                        <p:attrNameLst>
                                          <p:attrName>style.visibility</p:attrName>
                                        </p:attrNameLst>
                                      </p:cBhvr>
                                      <p:to>
                                        <p:strVal val="visible"/>
                                      </p:to>
                                    </p:set>
                                    <p:anim calcmode="lin" valueType="num">
                                      <p:cBhvr>
                                        <p:cTn id="957" dur="3000" fill="hold"/>
                                        <p:tgtEl>
                                          <p:spTgt spid="104"/>
                                        </p:tgtEl>
                                        <p:attrNameLst>
                                          <p:attrName>ppt_x</p:attrName>
                                        </p:attrNameLst>
                                      </p:cBhvr>
                                      <p:tavLst>
                                        <p:tav tm="0">
                                          <p:val>
                                            <p:strVal val="#ppt_x+#ppt_w/2"/>
                                          </p:val>
                                        </p:tav>
                                        <p:tav tm="100000">
                                          <p:val>
                                            <p:strVal val="#ppt_x"/>
                                          </p:val>
                                        </p:tav>
                                      </p:tavLst>
                                    </p:anim>
                                    <p:anim calcmode="lin" valueType="num">
                                      <p:cBhvr>
                                        <p:cTn id="958" dur="3000" fill="hold"/>
                                        <p:tgtEl>
                                          <p:spTgt spid="104"/>
                                        </p:tgtEl>
                                        <p:attrNameLst>
                                          <p:attrName>ppt_y</p:attrName>
                                        </p:attrNameLst>
                                      </p:cBhvr>
                                      <p:tavLst>
                                        <p:tav tm="0">
                                          <p:val>
                                            <p:strVal val="#ppt_y"/>
                                          </p:val>
                                        </p:tav>
                                        <p:tav tm="100000">
                                          <p:val>
                                            <p:strVal val="#ppt_y"/>
                                          </p:val>
                                        </p:tav>
                                      </p:tavLst>
                                    </p:anim>
                                    <p:anim calcmode="lin" valueType="num">
                                      <p:cBhvr>
                                        <p:cTn id="959" dur="3000" fill="hold"/>
                                        <p:tgtEl>
                                          <p:spTgt spid="104"/>
                                        </p:tgtEl>
                                        <p:attrNameLst>
                                          <p:attrName>ppt_w</p:attrName>
                                        </p:attrNameLst>
                                      </p:cBhvr>
                                      <p:tavLst>
                                        <p:tav tm="0">
                                          <p:val>
                                            <p:fltVal val="0"/>
                                          </p:val>
                                        </p:tav>
                                        <p:tav tm="100000">
                                          <p:val>
                                            <p:strVal val="#ppt_w"/>
                                          </p:val>
                                        </p:tav>
                                      </p:tavLst>
                                    </p:anim>
                                    <p:anim calcmode="lin" valueType="num">
                                      <p:cBhvr>
                                        <p:cTn id="960" dur="3000" fill="hold"/>
                                        <p:tgtEl>
                                          <p:spTgt spid="104"/>
                                        </p:tgtEl>
                                        <p:attrNameLst>
                                          <p:attrName>ppt_h</p:attrName>
                                        </p:attrNameLst>
                                      </p:cBhvr>
                                      <p:tavLst>
                                        <p:tav tm="0">
                                          <p:val>
                                            <p:strVal val="#ppt_h"/>
                                          </p:val>
                                        </p:tav>
                                        <p:tav tm="100000">
                                          <p:val>
                                            <p:strVal val="#ppt_h"/>
                                          </p:val>
                                        </p:tav>
                                      </p:tavLst>
                                    </p:anim>
                                  </p:childTnLst>
                                </p:cTn>
                              </p:par>
                              <p:par>
                                <p:cTn id="961" presetID="2" presetClass="exit" presetSubtype="8" fill="hold" grpId="1" nodeType="withEffect">
                                  <p:stCondLst>
                                    <p:cond delay="0"/>
                                  </p:stCondLst>
                                  <p:childTnLst>
                                    <p:anim calcmode="lin" valueType="num">
                                      <p:cBhvr additive="base">
                                        <p:cTn id="962" dur="3000"/>
                                        <p:tgtEl>
                                          <p:spTgt spid="104"/>
                                        </p:tgtEl>
                                        <p:attrNameLst>
                                          <p:attrName>ppt_x</p:attrName>
                                        </p:attrNameLst>
                                      </p:cBhvr>
                                      <p:tavLst>
                                        <p:tav tm="0">
                                          <p:val>
                                            <p:strVal val="ppt_x"/>
                                          </p:val>
                                        </p:tav>
                                        <p:tav tm="100000">
                                          <p:val>
                                            <p:strVal val="0-ppt_w/2"/>
                                          </p:val>
                                        </p:tav>
                                      </p:tavLst>
                                    </p:anim>
                                    <p:anim calcmode="lin" valueType="num">
                                      <p:cBhvr additive="base">
                                        <p:cTn id="963" dur="3000"/>
                                        <p:tgtEl>
                                          <p:spTgt spid="104"/>
                                        </p:tgtEl>
                                        <p:attrNameLst>
                                          <p:attrName>ppt_y</p:attrName>
                                        </p:attrNameLst>
                                      </p:cBhvr>
                                      <p:tavLst>
                                        <p:tav tm="0">
                                          <p:val>
                                            <p:strVal val="ppt_y"/>
                                          </p:val>
                                        </p:tav>
                                        <p:tav tm="100000">
                                          <p:val>
                                            <p:strVal val="ppt_y"/>
                                          </p:val>
                                        </p:tav>
                                      </p:tavLst>
                                    </p:anim>
                                    <p:set>
                                      <p:cBhvr>
                                        <p:cTn id="964" dur="1" fill="hold">
                                          <p:stCondLst>
                                            <p:cond delay="2999"/>
                                          </p:stCondLst>
                                        </p:cTn>
                                        <p:tgtEl>
                                          <p:spTgt spid="104"/>
                                        </p:tgtEl>
                                        <p:attrNameLst>
                                          <p:attrName>style.visibility</p:attrName>
                                        </p:attrNameLst>
                                      </p:cBhvr>
                                      <p:to>
                                        <p:strVal val="hidden"/>
                                      </p:to>
                                    </p:set>
                                  </p:childTnLst>
                                </p:cTn>
                              </p:par>
                              <p:par>
                                <p:cTn id="965" presetID="17" presetClass="entr" presetSubtype="2" fill="hold" grpId="0" nodeType="withEffect">
                                  <p:stCondLst>
                                    <p:cond delay="0"/>
                                  </p:stCondLst>
                                  <p:childTnLst>
                                    <p:set>
                                      <p:cBhvr>
                                        <p:cTn id="966" dur="1" fill="hold">
                                          <p:stCondLst>
                                            <p:cond delay="0"/>
                                          </p:stCondLst>
                                        </p:cTn>
                                        <p:tgtEl>
                                          <p:spTgt spid="103"/>
                                        </p:tgtEl>
                                        <p:attrNameLst>
                                          <p:attrName>style.visibility</p:attrName>
                                        </p:attrNameLst>
                                      </p:cBhvr>
                                      <p:to>
                                        <p:strVal val="visible"/>
                                      </p:to>
                                    </p:set>
                                    <p:anim calcmode="lin" valueType="num">
                                      <p:cBhvr>
                                        <p:cTn id="967" dur="3000" fill="hold"/>
                                        <p:tgtEl>
                                          <p:spTgt spid="103"/>
                                        </p:tgtEl>
                                        <p:attrNameLst>
                                          <p:attrName>ppt_x</p:attrName>
                                        </p:attrNameLst>
                                      </p:cBhvr>
                                      <p:tavLst>
                                        <p:tav tm="0">
                                          <p:val>
                                            <p:strVal val="#ppt_x+#ppt_w/2"/>
                                          </p:val>
                                        </p:tav>
                                        <p:tav tm="100000">
                                          <p:val>
                                            <p:strVal val="#ppt_x"/>
                                          </p:val>
                                        </p:tav>
                                      </p:tavLst>
                                    </p:anim>
                                    <p:anim calcmode="lin" valueType="num">
                                      <p:cBhvr>
                                        <p:cTn id="968" dur="3000" fill="hold"/>
                                        <p:tgtEl>
                                          <p:spTgt spid="103"/>
                                        </p:tgtEl>
                                        <p:attrNameLst>
                                          <p:attrName>ppt_y</p:attrName>
                                        </p:attrNameLst>
                                      </p:cBhvr>
                                      <p:tavLst>
                                        <p:tav tm="0">
                                          <p:val>
                                            <p:strVal val="#ppt_y"/>
                                          </p:val>
                                        </p:tav>
                                        <p:tav tm="100000">
                                          <p:val>
                                            <p:strVal val="#ppt_y"/>
                                          </p:val>
                                        </p:tav>
                                      </p:tavLst>
                                    </p:anim>
                                    <p:anim calcmode="lin" valueType="num">
                                      <p:cBhvr>
                                        <p:cTn id="969" dur="3000" fill="hold"/>
                                        <p:tgtEl>
                                          <p:spTgt spid="103"/>
                                        </p:tgtEl>
                                        <p:attrNameLst>
                                          <p:attrName>ppt_w</p:attrName>
                                        </p:attrNameLst>
                                      </p:cBhvr>
                                      <p:tavLst>
                                        <p:tav tm="0">
                                          <p:val>
                                            <p:fltVal val="0"/>
                                          </p:val>
                                        </p:tav>
                                        <p:tav tm="100000">
                                          <p:val>
                                            <p:strVal val="#ppt_w"/>
                                          </p:val>
                                        </p:tav>
                                      </p:tavLst>
                                    </p:anim>
                                    <p:anim calcmode="lin" valueType="num">
                                      <p:cBhvr>
                                        <p:cTn id="970" dur="3000" fill="hold"/>
                                        <p:tgtEl>
                                          <p:spTgt spid="103"/>
                                        </p:tgtEl>
                                        <p:attrNameLst>
                                          <p:attrName>ppt_h</p:attrName>
                                        </p:attrNameLst>
                                      </p:cBhvr>
                                      <p:tavLst>
                                        <p:tav tm="0">
                                          <p:val>
                                            <p:strVal val="#ppt_h"/>
                                          </p:val>
                                        </p:tav>
                                        <p:tav tm="100000">
                                          <p:val>
                                            <p:strVal val="#ppt_h"/>
                                          </p:val>
                                        </p:tav>
                                      </p:tavLst>
                                    </p:anim>
                                  </p:childTnLst>
                                </p:cTn>
                              </p:par>
                              <p:par>
                                <p:cTn id="971" presetID="2" presetClass="exit" presetSubtype="8" fill="hold" grpId="1" nodeType="withEffect">
                                  <p:stCondLst>
                                    <p:cond delay="0"/>
                                  </p:stCondLst>
                                  <p:childTnLst>
                                    <p:anim calcmode="lin" valueType="num">
                                      <p:cBhvr additive="base">
                                        <p:cTn id="972" dur="3000"/>
                                        <p:tgtEl>
                                          <p:spTgt spid="103"/>
                                        </p:tgtEl>
                                        <p:attrNameLst>
                                          <p:attrName>ppt_x</p:attrName>
                                        </p:attrNameLst>
                                      </p:cBhvr>
                                      <p:tavLst>
                                        <p:tav tm="0">
                                          <p:val>
                                            <p:strVal val="ppt_x"/>
                                          </p:val>
                                        </p:tav>
                                        <p:tav tm="100000">
                                          <p:val>
                                            <p:strVal val="0-ppt_w/2"/>
                                          </p:val>
                                        </p:tav>
                                      </p:tavLst>
                                    </p:anim>
                                    <p:anim calcmode="lin" valueType="num">
                                      <p:cBhvr additive="base">
                                        <p:cTn id="973" dur="3000"/>
                                        <p:tgtEl>
                                          <p:spTgt spid="103"/>
                                        </p:tgtEl>
                                        <p:attrNameLst>
                                          <p:attrName>ppt_y</p:attrName>
                                        </p:attrNameLst>
                                      </p:cBhvr>
                                      <p:tavLst>
                                        <p:tav tm="0">
                                          <p:val>
                                            <p:strVal val="ppt_y"/>
                                          </p:val>
                                        </p:tav>
                                        <p:tav tm="100000">
                                          <p:val>
                                            <p:strVal val="ppt_y"/>
                                          </p:val>
                                        </p:tav>
                                      </p:tavLst>
                                    </p:anim>
                                    <p:set>
                                      <p:cBhvr>
                                        <p:cTn id="974" dur="1" fill="hold">
                                          <p:stCondLst>
                                            <p:cond delay="2999"/>
                                          </p:stCondLst>
                                        </p:cTn>
                                        <p:tgtEl>
                                          <p:spTgt spid="103"/>
                                        </p:tgtEl>
                                        <p:attrNameLst>
                                          <p:attrName>style.visibility</p:attrName>
                                        </p:attrNameLst>
                                      </p:cBhvr>
                                      <p:to>
                                        <p:strVal val="hidden"/>
                                      </p:to>
                                    </p:set>
                                  </p:childTnLst>
                                </p:cTn>
                              </p:par>
                              <p:par>
                                <p:cTn id="975" presetID="17" presetClass="entr" presetSubtype="2"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000" fill="hold"/>
                                        <p:tgtEl>
                                          <p:spTgt spid="100"/>
                                        </p:tgtEl>
                                        <p:attrNameLst>
                                          <p:attrName>ppt_x</p:attrName>
                                        </p:attrNameLst>
                                      </p:cBhvr>
                                      <p:tavLst>
                                        <p:tav tm="0">
                                          <p:val>
                                            <p:strVal val="#ppt_x+#ppt_w/2"/>
                                          </p:val>
                                        </p:tav>
                                        <p:tav tm="100000">
                                          <p:val>
                                            <p:strVal val="#ppt_x"/>
                                          </p:val>
                                        </p:tav>
                                      </p:tavLst>
                                    </p:anim>
                                    <p:anim calcmode="lin" valueType="num">
                                      <p:cBhvr>
                                        <p:cTn id="978" dur="3000" fill="hold"/>
                                        <p:tgtEl>
                                          <p:spTgt spid="100"/>
                                        </p:tgtEl>
                                        <p:attrNameLst>
                                          <p:attrName>ppt_y</p:attrName>
                                        </p:attrNameLst>
                                      </p:cBhvr>
                                      <p:tavLst>
                                        <p:tav tm="0">
                                          <p:val>
                                            <p:strVal val="#ppt_y"/>
                                          </p:val>
                                        </p:tav>
                                        <p:tav tm="100000">
                                          <p:val>
                                            <p:strVal val="#ppt_y"/>
                                          </p:val>
                                        </p:tav>
                                      </p:tavLst>
                                    </p:anim>
                                    <p:anim calcmode="lin" valueType="num">
                                      <p:cBhvr>
                                        <p:cTn id="979" dur="3000" fill="hold"/>
                                        <p:tgtEl>
                                          <p:spTgt spid="100"/>
                                        </p:tgtEl>
                                        <p:attrNameLst>
                                          <p:attrName>ppt_w</p:attrName>
                                        </p:attrNameLst>
                                      </p:cBhvr>
                                      <p:tavLst>
                                        <p:tav tm="0">
                                          <p:val>
                                            <p:fltVal val="0"/>
                                          </p:val>
                                        </p:tav>
                                        <p:tav tm="100000">
                                          <p:val>
                                            <p:strVal val="#ppt_w"/>
                                          </p:val>
                                        </p:tav>
                                      </p:tavLst>
                                    </p:anim>
                                    <p:anim calcmode="lin" valueType="num">
                                      <p:cBhvr>
                                        <p:cTn id="980" dur="3000" fill="hold"/>
                                        <p:tgtEl>
                                          <p:spTgt spid="100"/>
                                        </p:tgtEl>
                                        <p:attrNameLst>
                                          <p:attrName>ppt_h</p:attrName>
                                        </p:attrNameLst>
                                      </p:cBhvr>
                                      <p:tavLst>
                                        <p:tav tm="0">
                                          <p:val>
                                            <p:strVal val="#ppt_h"/>
                                          </p:val>
                                        </p:tav>
                                        <p:tav tm="100000">
                                          <p:val>
                                            <p:strVal val="#ppt_h"/>
                                          </p:val>
                                        </p:tav>
                                      </p:tavLst>
                                    </p:anim>
                                  </p:childTnLst>
                                </p:cTn>
                              </p:par>
                              <p:par>
                                <p:cTn id="981" presetID="2" presetClass="exit" presetSubtype="8" fill="hold" grpId="1" nodeType="withEffect">
                                  <p:stCondLst>
                                    <p:cond delay="0"/>
                                  </p:stCondLst>
                                  <p:childTnLst>
                                    <p:anim calcmode="lin" valueType="num">
                                      <p:cBhvr additive="base">
                                        <p:cTn id="982" dur="3000"/>
                                        <p:tgtEl>
                                          <p:spTgt spid="100"/>
                                        </p:tgtEl>
                                        <p:attrNameLst>
                                          <p:attrName>ppt_x</p:attrName>
                                        </p:attrNameLst>
                                      </p:cBhvr>
                                      <p:tavLst>
                                        <p:tav tm="0">
                                          <p:val>
                                            <p:strVal val="ppt_x"/>
                                          </p:val>
                                        </p:tav>
                                        <p:tav tm="100000">
                                          <p:val>
                                            <p:strVal val="0-ppt_w/2"/>
                                          </p:val>
                                        </p:tav>
                                      </p:tavLst>
                                    </p:anim>
                                    <p:anim calcmode="lin" valueType="num">
                                      <p:cBhvr additive="base">
                                        <p:cTn id="983" dur="3000"/>
                                        <p:tgtEl>
                                          <p:spTgt spid="100"/>
                                        </p:tgtEl>
                                        <p:attrNameLst>
                                          <p:attrName>ppt_y</p:attrName>
                                        </p:attrNameLst>
                                      </p:cBhvr>
                                      <p:tavLst>
                                        <p:tav tm="0">
                                          <p:val>
                                            <p:strVal val="ppt_y"/>
                                          </p:val>
                                        </p:tav>
                                        <p:tav tm="100000">
                                          <p:val>
                                            <p:strVal val="ppt_y"/>
                                          </p:val>
                                        </p:tav>
                                      </p:tavLst>
                                    </p:anim>
                                    <p:set>
                                      <p:cBhvr>
                                        <p:cTn id="984" dur="1" fill="hold">
                                          <p:stCondLst>
                                            <p:cond delay="2999"/>
                                          </p:stCondLst>
                                        </p:cTn>
                                        <p:tgtEl>
                                          <p:spTgt spid="100"/>
                                        </p:tgtEl>
                                        <p:attrNameLst>
                                          <p:attrName>style.visibility</p:attrName>
                                        </p:attrNameLst>
                                      </p:cBhvr>
                                      <p:to>
                                        <p:strVal val="hidden"/>
                                      </p:to>
                                    </p:set>
                                  </p:childTnLst>
                                </p:cTn>
                              </p:par>
                              <p:par>
                                <p:cTn id="985" presetID="17" presetClass="entr" presetSubtype="2" fill="hold" grpId="0" nodeType="withEffect">
                                  <p:stCondLst>
                                    <p:cond delay="0"/>
                                  </p:stCondLst>
                                  <p:childTnLst>
                                    <p:set>
                                      <p:cBhvr>
                                        <p:cTn id="986" dur="1" fill="hold">
                                          <p:stCondLst>
                                            <p:cond delay="0"/>
                                          </p:stCondLst>
                                        </p:cTn>
                                        <p:tgtEl>
                                          <p:spTgt spid="109"/>
                                        </p:tgtEl>
                                        <p:attrNameLst>
                                          <p:attrName>style.visibility</p:attrName>
                                        </p:attrNameLst>
                                      </p:cBhvr>
                                      <p:to>
                                        <p:strVal val="visible"/>
                                      </p:to>
                                    </p:set>
                                    <p:anim calcmode="lin" valueType="num">
                                      <p:cBhvr>
                                        <p:cTn id="987" dur="3000" fill="hold"/>
                                        <p:tgtEl>
                                          <p:spTgt spid="109"/>
                                        </p:tgtEl>
                                        <p:attrNameLst>
                                          <p:attrName>ppt_x</p:attrName>
                                        </p:attrNameLst>
                                      </p:cBhvr>
                                      <p:tavLst>
                                        <p:tav tm="0">
                                          <p:val>
                                            <p:strVal val="#ppt_x+#ppt_w/2"/>
                                          </p:val>
                                        </p:tav>
                                        <p:tav tm="100000">
                                          <p:val>
                                            <p:strVal val="#ppt_x"/>
                                          </p:val>
                                        </p:tav>
                                      </p:tavLst>
                                    </p:anim>
                                    <p:anim calcmode="lin" valueType="num">
                                      <p:cBhvr>
                                        <p:cTn id="988" dur="3000" fill="hold"/>
                                        <p:tgtEl>
                                          <p:spTgt spid="109"/>
                                        </p:tgtEl>
                                        <p:attrNameLst>
                                          <p:attrName>ppt_y</p:attrName>
                                        </p:attrNameLst>
                                      </p:cBhvr>
                                      <p:tavLst>
                                        <p:tav tm="0">
                                          <p:val>
                                            <p:strVal val="#ppt_y"/>
                                          </p:val>
                                        </p:tav>
                                        <p:tav tm="100000">
                                          <p:val>
                                            <p:strVal val="#ppt_y"/>
                                          </p:val>
                                        </p:tav>
                                      </p:tavLst>
                                    </p:anim>
                                    <p:anim calcmode="lin" valueType="num">
                                      <p:cBhvr>
                                        <p:cTn id="989" dur="3000" fill="hold"/>
                                        <p:tgtEl>
                                          <p:spTgt spid="109"/>
                                        </p:tgtEl>
                                        <p:attrNameLst>
                                          <p:attrName>ppt_w</p:attrName>
                                        </p:attrNameLst>
                                      </p:cBhvr>
                                      <p:tavLst>
                                        <p:tav tm="0">
                                          <p:val>
                                            <p:fltVal val="0"/>
                                          </p:val>
                                        </p:tav>
                                        <p:tav tm="100000">
                                          <p:val>
                                            <p:strVal val="#ppt_w"/>
                                          </p:val>
                                        </p:tav>
                                      </p:tavLst>
                                    </p:anim>
                                    <p:anim calcmode="lin" valueType="num">
                                      <p:cBhvr>
                                        <p:cTn id="990" dur="3000" fill="hold"/>
                                        <p:tgtEl>
                                          <p:spTgt spid="109"/>
                                        </p:tgtEl>
                                        <p:attrNameLst>
                                          <p:attrName>ppt_h</p:attrName>
                                        </p:attrNameLst>
                                      </p:cBhvr>
                                      <p:tavLst>
                                        <p:tav tm="0">
                                          <p:val>
                                            <p:strVal val="#ppt_h"/>
                                          </p:val>
                                        </p:tav>
                                        <p:tav tm="100000">
                                          <p:val>
                                            <p:strVal val="#ppt_h"/>
                                          </p:val>
                                        </p:tav>
                                      </p:tavLst>
                                    </p:anim>
                                  </p:childTnLst>
                                </p:cTn>
                              </p:par>
                              <p:par>
                                <p:cTn id="991" presetID="2" presetClass="exit" presetSubtype="8" fill="hold" grpId="1" nodeType="withEffect">
                                  <p:stCondLst>
                                    <p:cond delay="0"/>
                                  </p:stCondLst>
                                  <p:childTnLst>
                                    <p:anim calcmode="lin" valueType="num">
                                      <p:cBhvr additive="base">
                                        <p:cTn id="992" dur="3000"/>
                                        <p:tgtEl>
                                          <p:spTgt spid="109"/>
                                        </p:tgtEl>
                                        <p:attrNameLst>
                                          <p:attrName>ppt_x</p:attrName>
                                        </p:attrNameLst>
                                      </p:cBhvr>
                                      <p:tavLst>
                                        <p:tav tm="0">
                                          <p:val>
                                            <p:strVal val="ppt_x"/>
                                          </p:val>
                                        </p:tav>
                                        <p:tav tm="100000">
                                          <p:val>
                                            <p:strVal val="0-ppt_w/2"/>
                                          </p:val>
                                        </p:tav>
                                      </p:tavLst>
                                    </p:anim>
                                    <p:anim calcmode="lin" valueType="num">
                                      <p:cBhvr additive="base">
                                        <p:cTn id="993" dur="3000"/>
                                        <p:tgtEl>
                                          <p:spTgt spid="109"/>
                                        </p:tgtEl>
                                        <p:attrNameLst>
                                          <p:attrName>ppt_y</p:attrName>
                                        </p:attrNameLst>
                                      </p:cBhvr>
                                      <p:tavLst>
                                        <p:tav tm="0">
                                          <p:val>
                                            <p:strVal val="ppt_y"/>
                                          </p:val>
                                        </p:tav>
                                        <p:tav tm="100000">
                                          <p:val>
                                            <p:strVal val="ppt_y"/>
                                          </p:val>
                                        </p:tav>
                                      </p:tavLst>
                                    </p:anim>
                                    <p:set>
                                      <p:cBhvr>
                                        <p:cTn id="994" dur="1" fill="hold">
                                          <p:stCondLst>
                                            <p:cond delay="2999"/>
                                          </p:stCondLst>
                                        </p:cTn>
                                        <p:tgtEl>
                                          <p:spTgt spid="109"/>
                                        </p:tgtEl>
                                        <p:attrNameLst>
                                          <p:attrName>style.visibility</p:attrName>
                                        </p:attrNameLst>
                                      </p:cBhvr>
                                      <p:to>
                                        <p:strVal val="hidden"/>
                                      </p:to>
                                    </p:set>
                                  </p:childTnLst>
                                </p:cTn>
                              </p:par>
                              <p:par>
                                <p:cTn id="995" presetID="17" presetClass="entr" presetSubtype="2" fill="hold" grpId="0" nodeType="withEffect">
                                  <p:stCondLst>
                                    <p:cond delay="0"/>
                                  </p:stCondLst>
                                  <p:childTnLst>
                                    <p:set>
                                      <p:cBhvr>
                                        <p:cTn id="996" dur="1" fill="hold">
                                          <p:stCondLst>
                                            <p:cond delay="0"/>
                                          </p:stCondLst>
                                        </p:cTn>
                                        <p:tgtEl>
                                          <p:spTgt spid="110"/>
                                        </p:tgtEl>
                                        <p:attrNameLst>
                                          <p:attrName>style.visibility</p:attrName>
                                        </p:attrNameLst>
                                      </p:cBhvr>
                                      <p:to>
                                        <p:strVal val="visible"/>
                                      </p:to>
                                    </p:set>
                                    <p:anim calcmode="lin" valueType="num">
                                      <p:cBhvr>
                                        <p:cTn id="997" dur="3000" fill="hold"/>
                                        <p:tgtEl>
                                          <p:spTgt spid="110"/>
                                        </p:tgtEl>
                                        <p:attrNameLst>
                                          <p:attrName>ppt_x</p:attrName>
                                        </p:attrNameLst>
                                      </p:cBhvr>
                                      <p:tavLst>
                                        <p:tav tm="0">
                                          <p:val>
                                            <p:strVal val="#ppt_x+#ppt_w/2"/>
                                          </p:val>
                                        </p:tav>
                                        <p:tav tm="100000">
                                          <p:val>
                                            <p:strVal val="#ppt_x"/>
                                          </p:val>
                                        </p:tav>
                                      </p:tavLst>
                                    </p:anim>
                                    <p:anim calcmode="lin" valueType="num">
                                      <p:cBhvr>
                                        <p:cTn id="998" dur="3000" fill="hold"/>
                                        <p:tgtEl>
                                          <p:spTgt spid="110"/>
                                        </p:tgtEl>
                                        <p:attrNameLst>
                                          <p:attrName>ppt_y</p:attrName>
                                        </p:attrNameLst>
                                      </p:cBhvr>
                                      <p:tavLst>
                                        <p:tav tm="0">
                                          <p:val>
                                            <p:strVal val="#ppt_y"/>
                                          </p:val>
                                        </p:tav>
                                        <p:tav tm="100000">
                                          <p:val>
                                            <p:strVal val="#ppt_y"/>
                                          </p:val>
                                        </p:tav>
                                      </p:tavLst>
                                    </p:anim>
                                    <p:anim calcmode="lin" valueType="num">
                                      <p:cBhvr>
                                        <p:cTn id="999" dur="3000" fill="hold"/>
                                        <p:tgtEl>
                                          <p:spTgt spid="110"/>
                                        </p:tgtEl>
                                        <p:attrNameLst>
                                          <p:attrName>ppt_w</p:attrName>
                                        </p:attrNameLst>
                                      </p:cBhvr>
                                      <p:tavLst>
                                        <p:tav tm="0">
                                          <p:val>
                                            <p:fltVal val="0"/>
                                          </p:val>
                                        </p:tav>
                                        <p:tav tm="100000">
                                          <p:val>
                                            <p:strVal val="#ppt_w"/>
                                          </p:val>
                                        </p:tav>
                                      </p:tavLst>
                                    </p:anim>
                                    <p:anim calcmode="lin" valueType="num">
                                      <p:cBhvr>
                                        <p:cTn id="1000" dur="3000" fill="hold"/>
                                        <p:tgtEl>
                                          <p:spTgt spid="110"/>
                                        </p:tgtEl>
                                        <p:attrNameLst>
                                          <p:attrName>ppt_h</p:attrName>
                                        </p:attrNameLst>
                                      </p:cBhvr>
                                      <p:tavLst>
                                        <p:tav tm="0">
                                          <p:val>
                                            <p:strVal val="#ppt_h"/>
                                          </p:val>
                                        </p:tav>
                                        <p:tav tm="100000">
                                          <p:val>
                                            <p:strVal val="#ppt_h"/>
                                          </p:val>
                                        </p:tav>
                                      </p:tavLst>
                                    </p:anim>
                                  </p:childTnLst>
                                </p:cTn>
                              </p:par>
                              <p:par>
                                <p:cTn id="1001" presetID="2" presetClass="exit" presetSubtype="8" fill="hold" grpId="1" nodeType="withEffect">
                                  <p:stCondLst>
                                    <p:cond delay="0"/>
                                  </p:stCondLst>
                                  <p:childTnLst>
                                    <p:anim calcmode="lin" valueType="num">
                                      <p:cBhvr additive="base">
                                        <p:cTn id="1002" dur="3000"/>
                                        <p:tgtEl>
                                          <p:spTgt spid="110"/>
                                        </p:tgtEl>
                                        <p:attrNameLst>
                                          <p:attrName>ppt_x</p:attrName>
                                        </p:attrNameLst>
                                      </p:cBhvr>
                                      <p:tavLst>
                                        <p:tav tm="0">
                                          <p:val>
                                            <p:strVal val="ppt_x"/>
                                          </p:val>
                                        </p:tav>
                                        <p:tav tm="100000">
                                          <p:val>
                                            <p:strVal val="0-ppt_w/2"/>
                                          </p:val>
                                        </p:tav>
                                      </p:tavLst>
                                    </p:anim>
                                    <p:anim calcmode="lin" valueType="num">
                                      <p:cBhvr additive="base">
                                        <p:cTn id="1003" dur="3000"/>
                                        <p:tgtEl>
                                          <p:spTgt spid="110"/>
                                        </p:tgtEl>
                                        <p:attrNameLst>
                                          <p:attrName>ppt_y</p:attrName>
                                        </p:attrNameLst>
                                      </p:cBhvr>
                                      <p:tavLst>
                                        <p:tav tm="0">
                                          <p:val>
                                            <p:strVal val="ppt_y"/>
                                          </p:val>
                                        </p:tav>
                                        <p:tav tm="100000">
                                          <p:val>
                                            <p:strVal val="ppt_y"/>
                                          </p:val>
                                        </p:tav>
                                      </p:tavLst>
                                    </p:anim>
                                    <p:set>
                                      <p:cBhvr>
                                        <p:cTn id="1004" dur="1" fill="hold">
                                          <p:stCondLst>
                                            <p:cond delay="2999"/>
                                          </p:stCondLst>
                                        </p:cTn>
                                        <p:tgtEl>
                                          <p:spTgt spid="110"/>
                                        </p:tgtEl>
                                        <p:attrNameLst>
                                          <p:attrName>style.visibility</p:attrName>
                                        </p:attrNameLst>
                                      </p:cBhvr>
                                      <p:to>
                                        <p:strVal val="hidden"/>
                                      </p:to>
                                    </p:set>
                                  </p:childTnLst>
                                </p:cTn>
                              </p:par>
                              <p:par>
                                <p:cTn id="1005" presetID="17" presetClass="entr" presetSubtype="2" fill="hold" grpId="0" nodeType="withEffect">
                                  <p:stCondLst>
                                    <p:cond delay="0"/>
                                  </p:stCondLst>
                                  <p:childTnLst>
                                    <p:set>
                                      <p:cBhvr>
                                        <p:cTn id="1006" dur="1" fill="hold">
                                          <p:stCondLst>
                                            <p:cond delay="0"/>
                                          </p:stCondLst>
                                        </p:cTn>
                                        <p:tgtEl>
                                          <p:spTgt spid="107"/>
                                        </p:tgtEl>
                                        <p:attrNameLst>
                                          <p:attrName>style.visibility</p:attrName>
                                        </p:attrNameLst>
                                      </p:cBhvr>
                                      <p:to>
                                        <p:strVal val="visible"/>
                                      </p:to>
                                    </p:set>
                                    <p:anim calcmode="lin" valueType="num">
                                      <p:cBhvr>
                                        <p:cTn id="1007" dur="3000" fill="hold"/>
                                        <p:tgtEl>
                                          <p:spTgt spid="107"/>
                                        </p:tgtEl>
                                        <p:attrNameLst>
                                          <p:attrName>ppt_x</p:attrName>
                                        </p:attrNameLst>
                                      </p:cBhvr>
                                      <p:tavLst>
                                        <p:tav tm="0">
                                          <p:val>
                                            <p:strVal val="#ppt_x+#ppt_w/2"/>
                                          </p:val>
                                        </p:tav>
                                        <p:tav tm="100000">
                                          <p:val>
                                            <p:strVal val="#ppt_x"/>
                                          </p:val>
                                        </p:tav>
                                      </p:tavLst>
                                    </p:anim>
                                    <p:anim calcmode="lin" valueType="num">
                                      <p:cBhvr>
                                        <p:cTn id="1008" dur="3000" fill="hold"/>
                                        <p:tgtEl>
                                          <p:spTgt spid="107"/>
                                        </p:tgtEl>
                                        <p:attrNameLst>
                                          <p:attrName>ppt_y</p:attrName>
                                        </p:attrNameLst>
                                      </p:cBhvr>
                                      <p:tavLst>
                                        <p:tav tm="0">
                                          <p:val>
                                            <p:strVal val="#ppt_y"/>
                                          </p:val>
                                        </p:tav>
                                        <p:tav tm="100000">
                                          <p:val>
                                            <p:strVal val="#ppt_y"/>
                                          </p:val>
                                        </p:tav>
                                      </p:tavLst>
                                    </p:anim>
                                    <p:anim calcmode="lin" valueType="num">
                                      <p:cBhvr>
                                        <p:cTn id="1009" dur="3000" fill="hold"/>
                                        <p:tgtEl>
                                          <p:spTgt spid="107"/>
                                        </p:tgtEl>
                                        <p:attrNameLst>
                                          <p:attrName>ppt_w</p:attrName>
                                        </p:attrNameLst>
                                      </p:cBhvr>
                                      <p:tavLst>
                                        <p:tav tm="0">
                                          <p:val>
                                            <p:fltVal val="0"/>
                                          </p:val>
                                        </p:tav>
                                        <p:tav tm="100000">
                                          <p:val>
                                            <p:strVal val="#ppt_w"/>
                                          </p:val>
                                        </p:tav>
                                      </p:tavLst>
                                    </p:anim>
                                    <p:anim calcmode="lin" valueType="num">
                                      <p:cBhvr>
                                        <p:cTn id="1010" dur="3000" fill="hold"/>
                                        <p:tgtEl>
                                          <p:spTgt spid="107"/>
                                        </p:tgtEl>
                                        <p:attrNameLst>
                                          <p:attrName>ppt_h</p:attrName>
                                        </p:attrNameLst>
                                      </p:cBhvr>
                                      <p:tavLst>
                                        <p:tav tm="0">
                                          <p:val>
                                            <p:strVal val="#ppt_h"/>
                                          </p:val>
                                        </p:tav>
                                        <p:tav tm="100000">
                                          <p:val>
                                            <p:strVal val="#ppt_h"/>
                                          </p:val>
                                        </p:tav>
                                      </p:tavLst>
                                    </p:anim>
                                  </p:childTnLst>
                                </p:cTn>
                              </p:par>
                              <p:par>
                                <p:cTn id="1011" presetID="2" presetClass="exit" presetSubtype="8" fill="hold" grpId="1" nodeType="withEffect">
                                  <p:stCondLst>
                                    <p:cond delay="0"/>
                                  </p:stCondLst>
                                  <p:childTnLst>
                                    <p:anim calcmode="lin" valueType="num">
                                      <p:cBhvr additive="base">
                                        <p:cTn id="1012" dur="3000"/>
                                        <p:tgtEl>
                                          <p:spTgt spid="107"/>
                                        </p:tgtEl>
                                        <p:attrNameLst>
                                          <p:attrName>ppt_x</p:attrName>
                                        </p:attrNameLst>
                                      </p:cBhvr>
                                      <p:tavLst>
                                        <p:tav tm="0">
                                          <p:val>
                                            <p:strVal val="ppt_x"/>
                                          </p:val>
                                        </p:tav>
                                        <p:tav tm="100000">
                                          <p:val>
                                            <p:strVal val="0-ppt_w/2"/>
                                          </p:val>
                                        </p:tav>
                                      </p:tavLst>
                                    </p:anim>
                                    <p:anim calcmode="lin" valueType="num">
                                      <p:cBhvr additive="base">
                                        <p:cTn id="1013" dur="3000"/>
                                        <p:tgtEl>
                                          <p:spTgt spid="107"/>
                                        </p:tgtEl>
                                        <p:attrNameLst>
                                          <p:attrName>ppt_y</p:attrName>
                                        </p:attrNameLst>
                                      </p:cBhvr>
                                      <p:tavLst>
                                        <p:tav tm="0">
                                          <p:val>
                                            <p:strVal val="ppt_y"/>
                                          </p:val>
                                        </p:tav>
                                        <p:tav tm="100000">
                                          <p:val>
                                            <p:strVal val="ppt_y"/>
                                          </p:val>
                                        </p:tav>
                                      </p:tavLst>
                                    </p:anim>
                                    <p:set>
                                      <p:cBhvr>
                                        <p:cTn id="1014" dur="1" fill="hold">
                                          <p:stCondLst>
                                            <p:cond delay="2999"/>
                                          </p:stCondLst>
                                        </p:cTn>
                                        <p:tgtEl>
                                          <p:spTgt spid="107"/>
                                        </p:tgtEl>
                                        <p:attrNameLst>
                                          <p:attrName>style.visibility</p:attrName>
                                        </p:attrNameLst>
                                      </p:cBhvr>
                                      <p:to>
                                        <p:strVal val="hidden"/>
                                      </p:to>
                                    </p:set>
                                  </p:childTnLst>
                                </p:cTn>
                              </p:par>
                              <p:par>
                                <p:cTn id="1015" presetID="17" presetClass="entr" presetSubtype="2" fill="hold" grpId="0" nodeType="withEffect">
                                  <p:stCondLst>
                                    <p:cond delay="0"/>
                                  </p:stCondLst>
                                  <p:childTnLst>
                                    <p:set>
                                      <p:cBhvr>
                                        <p:cTn id="1016" dur="1" fill="hold">
                                          <p:stCondLst>
                                            <p:cond delay="0"/>
                                          </p:stCondLst>
                                        </p:cTn>
                                        <p:tgtEl>
                                          <p:spTgt spid="111"/>
                                        </p:tgtEl>
                                        <p:attrNameLst>
                                          <p:attrName>style.visibility</p:attrName>
                                        </p:attrNameLst>
                                      </p:cBhvr>
                                      <p:to>
                                        <p:strVal val="visible"/>
                                      </p:to>
                                    </p:set>
                                    <p:anim calcmode="lin" valueType="num">
                                      <p:cBhvr>
                                        <p:cTn id="1017" dur="3000" fill="hold"/>
                                        <p:tgtEl>
                                          <p:spTgt spid="111"/>
                                        </p:tgtEl>
                                        <p:attrNameLst>
                                          <p:attrName>ppt_x</p:attrName>
                                        </p:attrNameLst>
                                      </p:cBhvr>
                                      <p:tavLst>
                                        <p:tav tm="0">
                                          <p:val>
                                            <p:strVal val="#ppt_x+#ppt_w/2"/>
                                          </p:val>
                                        </p:tav>
                                        <p:tav tm="100000">
                                          <p:val>
                                            <p:strVal val="#ppt_x"/>
                                          </p:val>
                                        </p:tav>
                                      </p:tavLst>
                                    </p:anim>
                                    <p:anim calcmode="lin" valueType="num">
                                      <p:cBhvr>
                                        <p:cTn id="1018" dur="3000" fill="hold"/>
                                        <p:tgtEl>
                                          <p:spTgt spid="111"/>
                                        </p:tgtEl>
                                        <p:attrNameLst>
                                          <p:attrName>ppt_y</p:attrName>
                                        </p:attrNameLst>
                                      </p:cBhvr>
                                      <p:tavLst>
                                        <p:tav tm="0">
                                          <p:val>
                                            <p:strVal val="#ppt_y"/>
                                          </p:val>
                                        </p:tav>
                                        <p:tav tm="100000">
                                          <p:val>
                                            <p:strVal val="#ppt_y"/>
                                          </p:val>
                                        </p:tav>
                                      </p:tavLst>
                                    </p:anim>
                                    <p:anim calcmode="lin" valueType="num">
                                      <p:cBhvr>
                                        <p:cTn id="1019" dur="3000" fill="hold"/>
                                        <p:tgtEl>
                                          <p:spTgt spid="111"/>
                                        </p:tgtEl>
                                        <p:attrNameLst>
                                          <p:attrName>ppt_w</p:attrName>
                                        </p:attrNameLst>
                                      </p:cBhvr>
                                      <p:tavLst>
                                        <p:tav tm="0">
                                          <p:val>
                                            <p:fltVal val="0"/>
                                          </p:val>
                                        </p:tav>
                                        <p:tav tm="100000">
                                          <p:val>
                                            <p:strVal val="#ppt_w"/>
                                          </p:val>
                                        </p:tav>
                                      </p:tavLst>
                                    </p:anim>
                                    <p:anim calcmode="lin" valueType="num">
                                      <p:cBhvr>
                                        <p:cTn id="1020" dur="3000" fill="hold"/>
                                        <p:tgtEl>
                                          <p:spTgt spid="111"/>
                                        </p:tgtEl>
                                        <p:attrNameLst>
                                          <p:attrName>ppt_h</p:attrName>
                                        </p:attrNameLst>
                                      </p:cBhvr>
                                      <p:tavLst>
                                        <p:tav tm="0">
                                          <p:val>
                                            <p:strVal val="#ppt_h"/>
                                          </p:val>
                                        </p:tav>
                                        <p:tav tm="100000">
                                          <p:val>
                                            <p:strVal val="#ppt_h"/>
                                          </p:val>
                                        </p:tav>
                                      </p:tavLst>
                                    </p:anim>
                                  </p:childTnLst>
                                </p:cTn>
                              </p:par>
                              <p:par>
                                <p:cTn id="1021" presetID="2" presetClass="exit" presetSubtype="8" fill="hold" grpId="1" nodeType="withEffect">
                                  <p:stCondLst>
                                    <p:cond delay="0"/>
                                  </p:stCondLst>
                                  <p:childTnLst>
                                    <p:anim calcmode="lin" valueType="num">
                                      <p:cBhvr additive="base">
                                        <p:cTn id="1022" dur="3000"/>
                                        <p:tgtEl>
                                          <p:spTgt spid="111"/>
                                        </p:tgtEl>
                                        <p:attrNameLst>
                                          <p:attrName>ppt_x</p:attrName>
                                        </p:attrNameLst>
                                      </p:cBhvr>
                                      <p:tavLst>
                                        <p:tav tm="0">
                                          <p:val>
                                            <p:strVal val="ppt_x"/>
                                          </p:val>
                                        </p:tav>
                                        <p:tav tm="100000">
                                          <p:val>
                                            <p:strVal val="0-ppt_w/2"/>
                                          </p:val>
                                        </p:tav>
                                      </p:tavLst>
                                    </p:anim>
                                    <p:anim calcmode="lin" valueType="num">
                                      <p:cBhvr additive="base">
                                        <p:cTn id="1023" dur="3000"/>
                                        <p:tgtEl>
                                          <p:spTgt spid="111"/>
                                        </p:tgtEl>
                                        <p:attrNameLst>
                                          <p:attrName>ppt_y</p:attrName>
                                        </p:attrNameLst>
                                      </p:cBhvr>
                                      <p:tavLst>
                                        <p:tav tm="0">
                                          <p:val>
                                            <p:strVal val="ppt_y"/>
                                          </p:val>
                                        </p:tav>
                                        <p:tav tm="100000">
                                          <p:val>
                                            <p:strVal val="ppt_y"/>
                                          </p:val>
                                        </p:tav>
                                      </p:tavLst>
                                    </p:anim>
                                    <p:set>
                                      <p:cBhvr>
                                        <p:cTn id="1024" dur="1" fill="hold">
                                          <p:stCondLst>
                                            <p:cond delay="2999"/>
                                          </p:stCondLst>
                                        </p:cTn>
                                        <p:tgtEl>
                                          <p:spTgt spid="111"/>
                                        </p:tgtEl>
                                        <p:attrNameLst>
                                          <p:attrName>style.visibility</p:attrName>
                                        </p:attrNameLst>
                                      </p:cBhvr>
                                      <p:to>
                                        <p:strVal val="hidden"/>
                                      </p:to>
                                    </p:set>
                                  </p:childTnLst>
                                </p:cTn>
                              </p:par>
                              <p:par>
                                <p:cTn id="1025" presetID="17" presetClass="entr" presetSubtype="2" fill="hold" grpId="0" nodeType="withEffect">
                                  <p:stCondLst>
                                    <p:cond delay="0"/>
                                  </p:stCondLst>
                                  <p:childTnLst>
                                    <p:set>
                                      <p:cBhvr>
                                        <p:cTn id="1026" dur="1" fill="hold">
                                          <p:stCondLst>
                                            <p:cond delay="0"/>
                                          </p:stCondLst>
                                        </p:cTn>
                                        <p:tgtEl>
                                          <p:spTgt spid="112"/>
                                        </p:tgtEl>
                                        <p:attrNameLst>
                                          <p:attrName>style.visibility</p:attrName>
                                        </p:attrNameLst>
                                      </p:cBhvr>
                                      <p:to>
                                        <p:strVal val="visible"/>
                                      </p:to>
                                    </p:set>
                                    <p:anim calcmode="lin" valueType="num">
                                      <p:cBhvr>
                                        <p:cTn id="1027" dur="3000" fill="hold"/>
                                        <p:tgtEl>
                                          <p:spTgt spid="112"/>
                                        </p:tgtEl>
                                        <p:attrNameLst>
                                          <p:attrName>ppt_x</p:attrName>
                                        </p:attrNameLst>
                                      </p:cBhvr>
                                      <p:tavLst>
                                        <p:tav tm="0">
                                          <p:val>
                                            <p:strVal val="#ppt_x+#ppt_w/2"/>
                                          </p:val>
                                        </p:tav>
                                        <p:tav tm="100000">
                                          <p:val>
                                            <p:strVal val="#ppt_x"/>
                                          </p:val>
                                        </p:tav>
                                      </p:tavLst>
                                    </p:anim>
                                    <p:anim calcmode="lin" valueType="num">
                                      <p:cBhvr>
                                        <p:cTn id="1028" dur="3000" fill="hold"/>
                                        <p:tgtEl>
                                          <p:spTgt spid="112"/>
                                        </p:tgtEl>
                                        <p:attrNameLst>
                                          <p:attrName>ppt_y</p:attrName>
                                        </p:attrNameLst>
                                      </p:cBhvr>
                                      <p:tavLst>
                                        <p:tav tm="0">
                                          <p:val>
                                            <p:strVal val="#ppt_y"/>
                                          </p:val>
                                        </p:tav>
                                        <p:tav tm="100000">
                                          <p:val>
                                            <p:strVal val="#ppt_y"/>
                                          </p:val>
                                        </p:tav>
                                      </p:tavLst>
                                    </p:anim>
                                    <p:anim calcmode="lin" valueType="num">
                                      <p:cBhvr>
                                        <p:cTn id="1029" dur="3000" fill="hold"/>
                                        <p:tgtEl>
                                          <p:spTgt spid="112"/>
                                        </p:tgtEl>
                                        <p:attrNameLst>
                                          <p:attrName>ppt_w</p:attrName>
                                        </p:attrNameLst>
                                      </p:cBhvr>
                                      <p:tavLst>
                                        <p:tav tm="0">
                                          <p:val>
                                            <p:fltVal val="0"/>
                                          </p:val>
                                        </p:tav>
                                        <p:tav tm="100000">
                                          <p:val>
                                            <p:strVal val="#ppt_w"/>
                                          </p:val>
                                        </p:tav>
                                      </p:tavLst>
                                    </p:anim>
                                    <p:anim calcmode="lin" valueType="num">
                                      <p:cBhvr>
                                        <p:cTn id="1030" dur="3000" fill="hold"/>
                                        <p:tgtEl>
                                          <p:spTgt spid="112"/>
                                        </p:tgtEl>
                                        <p:attrNameLst>
                                          <p:attrName>ppt_h</p:attrName>
                                        </p:attrNameLst>
                                      </p:cBhvr>
                                      <p:tavLst>
                                        <p:tav tm="0">
                                          <p:val>
                                            <p:strVal val="#ppt_h"/>
                                          </p:val>
                                        </p:tav>
                                        <p:tav tm="100000">
                                          <p:val>
                                            <p:strVal val="#ppt_h"/>
                                          </p:val>
                                        </p:tav>
                                      </p:tavLst>
                                    </p:anim>
                                  </p:childTnLst>
                                </p:cTn>
                              </p:par>
                              <p:par>
                                <p:cTn id="1031" presetID="2" presetClass="exit" presetSubtype="8" fill="hold" grpId="1" nodeType="withEffect">
                                  <p:stCondLst>
                                    <p:cond delay="0"/>
                                  </p:stCondLst>
                                  <p:childTnLst>
                                    <p:anim calcmode="lin" valueType="num">
                                      <p:cBhvr additive="base">
                                        <p:cTn id="1032" dur="3000"/>
                                        <p:tgtEl>
                                          <p:spTgt spid="112"/>
                                        </p:tgtEl>
                                        <p:attrNameLst>
                                          <p:attrName>ppt_x</p:attrName>
                                        </p:attrNameLst>
                                      </p:cBhvr>
                                      <p:tavLst>
                                        <p:tav tm="0">
                                          <p:val>
                                            <p:strVal val="ppt_x"/>
                                          </p:val>
                                        </p:tav>
                                        <p:tav tm="100000">
                                          <p:val>
                                            <p:strVal val="0-ppt_w/2"/>
                                          </p:val>
                                        </p:tav>
                                      </p:tavLst>
                                    </p:anim>
                                    <p:anim calcmode="lin" valueType="num">
                                      <p:cBhvr additive="base">
                                        <p:cTn id="1033" dur="3000"/>
                                        <p:tgtEl>
                                          <p:spTgt spid="112"/>
                                        </p:tgtEl>
                                        <p:attrNameLst>
                                          <p:attrName>ppt_y</p:attrName>
                                        </p:attrNameLst>
                                      </p:cBhvr>
                                      <p:tavLst>
                                        <p:tav tm="0">
                                          <p:val>
                                            <p:strVal val="ppt_y"/>
                                          </p:val>
                                        </p:tav>
                                        <p:tav tm="100000">
                                          <p:val>
                                            <p:strVal val="ppt_y"/>
                                          </p:val>
                                        </p:tav>
                                      </p:tavLst>
                                    </p:anim>
                                    <p:set>
                                      <p:cBhvr>
                                        <p:cTn id="1034" dur="1" fill="hold">
                                          <p:stCondLst>
                                            <p:cond delay="2999"/>
                                          </p:stCondLst>
                                        </p:cTn>
                                        <p:tgtEl>
                                          <p:spTgt spid="112"/>
                                        </p:tgtEl>
                                        <p:attrNameLst>
                                          <p:attrName>style.visibility</p:attrName>
                                        </p:attrNameLst>
                                      </p:cBhvr>
                                      <p:to>
                                        <p:strVal val="hidden"/>
                                      </p:to>
                                    </p:set>
                                  </p:childTnLst>
                                </p:cTn>
                              </p:par>
                              <p:par>
                                <p:cTn id="1035" presetID="17" presetClass="entr" presetSubtype="2" fill="hold" grpId="0" nodeType="withEffect">
                                  <p:stCondLst>
                                    <p:cond delay="0"/>
                                  </p:stCondLst>
                                  <p:childTnLst>
                                    <p:set>
                                      <p:cBhvr>
                                        <p:cTn id="1036" dur="1" fill="hold">
                                          <p:stCondLst>
                                            <p:cond delay="0"/>
                                          </p:stCondLst>
                                        </p:cTn>
                                        <p:tgtEl>
                                          <p:spTgt spid="108"/>
                                        </p:tgtEl>
                                        <p:attrNameLst>
                                          <p:attrName>style.visibility</p:attrName>
                                        </p:attrNameLst>
                                      </p:cBhvr>
                                      <p:to>
                                        <p:strVal val="visible"/>
                                      </p:to>
                                    </p:set>
                                    <p:anim calcmode="lin" valueType="num">
                                      <p:cBhvr>
                                        <p:cTn id="1037" dur="3000" fill="hold"/>
                                        <p:tgtEl>
                                          <p:spTgt spid="108"/>
                                        </p:tgtEl>
                                        <p:attrNameLst>
                                          <p:attrName>ppt_x</p:attrName>
                                        </p:attrNameLst>
                                      </p:cBhvr>
                                      <p:tavLst>
                                        <p:tav tm="0">
                                          <p:val>
                                            <p:strVal val="#ppt_x+#ppt_w/2"/>
                                          </p:val>
                                        </p:tav>
                                        <p:tav tm="100000">
                                          <p:val>
                                            <p:strVal val="#ppt_x"/>
                                          </p:val>
                                        </p:tav>
                                      </p:tavLst>
                                    </p:anim>
                                    <p:anim calcmode="lin" valueType="num">
                                      <p:cBhvr>
                                        <p:cTn id="1038" dur="3000" fill="hold"/>
                                        <p:tgtEl>
                                          <p:spTgt spid="108"/>
                                        </p:tgtEl>
                                        <p:attrNameLst>
                                          <p:attrName>ppt_y</p:attrName>
                                        </p:attrNameLst>
                                      </p:cBhvr>
                                      <p:tavLst>
                                        <p:tav tm="0">
                                          <p:val>
                                            <p:strVal val="#ppt_y"/>
                                          </p:val>
                                        </p:tav>
                                        <p:tav tm="100000">
                                          <p:val>
                                            <p:strVal val="#ppt_y"/>
                                          </p:val>
                                        </p:tav>
                                      </p:tavLst>
                                    </p:anim>
                                    <p:anim calcmode="lin" valueType="num">
                                      <p:cBhvr>
                                        <p:cTn id="1039" dur="3000" fill="hold"/>
                                        <p:tgtEl>
                                          <p:spTgt spid="108"/>
                                        </p:tgtEl>
                                        <p:attrNameLst>
                                          <p:attrName>ppt_w</p:attrName>
                                        </p:attrNameLst>
                                      </p:cBhvr>
                                      <p:tavLst>
                                        <p:tav tm="0">
                                          <p:val>
                                            <p:fltVal val="0"/>
                                          </p:val>
                                        </p:tav>
                                        <p:tav tm="100000">
                                          <p:val>
                                            <p:strVal val="#ppt_w"/>
                                          </p:val>
                                        </p:tav>
                                      </p:tavLst>
                                    </p:anim>
                                    <p:anim calcmode="lin" valueType="num">
                                      <p:cBhvr>
                                        <p:cTn id="1040" dur="3000" fill="hold"/>
                                        <p:tgtEl>
                                          <p:spTgt spid="108"/>
                                        </p:tgtEl>
                                        <p:attrNameLst>
                                          <p:attrName>ppt_h</p:attrName>
                                        </p:attrNameLst>
                                      </p:cBhvr>
                                      <p:tavLst>
                                        <p:tav tm="0">
                                          <p:val>
                                            <p:strVal val="#ppt_h"/>
                                          </p:val>
                                        </p:tav>
                                        <p:tav tm="100000">
                                          <p:val>
                                            <p:strVal val="#ppt_h"/>
                                          </p:val>
                                        </p:tav>
                                      </p:tavLst>
                                    </p:anim>
                                  </p:childTnLst>
                                </p:cTn>
                              </p:par>
                              <p:par>
                                <p:cTn id="1041" presetID="2" presetClass="exit" presetSubtype="8" fill="hold" grpId="1" nodeType="withEffect">
                                  <p:stCondLst>
                                    <p:cond delay="0"/>
                                  </p:stCondLst>
                                  <p:childTnLst>
                                    <p:anim calcmode="lin" valueType="num">
                                      <p:cBhvr additive="base">
                                        <p:cTn id="1042" dur="3000"/>
                                        <p:tgtEl>
                                          <p:spTgt spid="108"/>
                                        </p:tgtEl>
                                        <p:attrNameLst>
                                          <p:attrName>ppt_x</p:attrName>
                                        </p:attrNameLst>
                                      </p:cBhvr>
                                      <p:tavLst>
                                        <p:tav tm="0">
                                          <p:val>
                                            <p:strVal val="ppt_x"/>
                                          </p:val>
                                        </p:tav>
                                        <p:tav tm="100000">
                                          <p:val>
                                            <p:strVal val="0-ppt_w/2"/>
                                          </p:val>
                                        </p:tav>
                                      </p:tavLst>
                                    </p:anim>
                                    <p:anim calcmode="lin" valueType="num">
                                      <p:cBhvr additive="base">
                                        <p:cTn id="1043" dur="3000"/>
                                        <p:tgtEl>
                                          <p:spTgt spid="108"/>
                                        </p:tgtEl>
                                        <p:attrNameLst>
                                          <p:attrName>ppt_y</p:attrName>
                                        </p:attrNameLst>
                                      </p:cBhvr>
                                      <p:tavLst>
                                        <p:tav tm="0">
                                          <p:val>
                                            <p:strVal val="ppt_y"/>
                                          </p:val>
                                        </p:tav>
                                        <p:tav tm="100000">
                                          <p:val>
                                            <p:strVal val="ppt_y"/>
                                          </p:val>
                                        </p:tav>
                                      </p:tavLst>
                                    </p:anim>
                                    <p:set>
                                      <p:cBhvr>
                                        <p:cTn id="1044" dur="1" fill="hold">
                                          <p:stCondLst>
                                            <p:cond delay="2999"/>
                                          </p:stCondLst>
                                        </p:cTn>
                                        <p:tgtEl>
                                          <p:spTgt spid="108"/>
                                        </p:tgtEl>
                                        <p:attrNameLst>
                                          <p:attrName>style.visibility</p:attrName>
                                        </p:attrNameLst>
                                      </p:cBhvr>
                                      <p:to>
                                        <p:strVal val="hidden"/>
                                      </p:to>
                                    </p:set>
                                  </p:childTnLst>
                                </p:cTn>
                              </p:par>
                              <p:par>
                                <p:cTn id="1045" presetID="17" presetClass="entr" presetSubtype="2" fill="hold" grpId="0" nodeType="withEffect">
                                  <p:stCondLst>
                                    <p:cond delay="0"/>
                                  </p:stCondLst>
                                  <p:childTnLst>
                                    <p:set>
                                      <p:cBhvr>
                                        <p:cTn id="1046" dur="1" fill="hold">
                                          <p:stCondLst>
                                            <p:cond delay="0"/>
                                          </p:stCondLst>
                                        </p:cTn>
                                        <p:tgtEl>
                                          <p:spTgt spid="115"/>
                                        </p:tgtEl>
                                        <p:attrNameLst>
                                          <p:attrName>style.visibility</p:attrName>
                                        </p:attrNameLst>
                                      </p:cBhvr>
                                      <p:to>
                                        <p:strVal val="visible"/>
                                      </p:to>
                                    </p:set>
                                    <p:anim calcmode="lin" valueType="num">
                                      <p:cBhvr>
                                        <p:cTn id="1047" dur="3000" fill="hold"/>
                                        <p:tgtEl>
                                          <p:spTgt spid="115"/>
                                        </p:tgtEl>
                                        <p:attrNameLst>
                                          <p:attrName>ppt_x</p:attrName>
                                        </p:attrNameLst>
                                      </p:cBhvr>
                                      <p:tavLst>
                                        <p:tav tm="0">
                                          <p:val>
                                            <p:strVal val="#ppt_x+#ppt_w/2"/>
                                          </p:val>
                                        </p:tav>
                                        <p:tav tm="100000">
                                          <p:val>
                                            <p:strVal val="#ppt_x"/>
                                          </p:val>
                                        </p:tav>
                                      </p:tavLst>
                                    </p:anim>
                                    <p:anim calcmode="lin" valueType="num">
                                      <p:cBhvr>
                                        <p:cTn id="1048" dur="3000" fill="hold"/>
                                        <p:tgtEl>
                                          <p:spTgt spid="115"/>
                                        </p:tgtEl>
                                        <p:attrNameLst>
                                          <p:attrName>ppt_y</p:attrName>
                                        </p:attrNameLst>
                                      </p:cBhvr>
                                      <p:tavLst>
                                        <p:tav tm="0">
                                          <p:val>
                                            <p:strVal val="#ppt_y"/>
                                          </p:val>
                                        </p:tav>
                                        <p:tav tm="100000">
                                          <p:val>
                                            <p:strVal val="#ppt_y"/>
                                          </p:val>
                                        </p:tav>
                                      </p:tavLst>
                                    </p:anim>
                                    <p:anim calcmode="lin" valueType="num">
                                      <p:cBhvr>
                                        <p:cTn id="1049" dur="3000" fill="hold"/>
                                        <p:tgtEl>
                                          <p:spTgt spid="115"/>
                                        </p:tgtEl>
                                        <p:attrNameLst>
                                          <p:attrName>ppt_w</p:attrName>
                                        </p:attrNameLst>
                                      </p:cBhvr>
                                      <p:tavLst>
                                        <p:tav tm="0">
                                          <p:val>
                                            <p:fltVal val="0"/>
                                          </p:val>
                                        </p:tav>
                                        <p:tav tm="100000">
                                          <p:val>
                                            <p:strVal val="#ppt_w"/>
                                          </p:val>
                                        </p:tav>
                                      </p:tavLst>
                                    </p:anim>
                                    <p:anim calcmode="lin" valueType="num">
                                      <p:cBhvr>
                                        <p:cTn id="1050" dur="3000" fill="hold"/>
                                        <p:tgtEl>
                                          <p:spTgt spid="115"/>
                                        </p:tgtEl>
                                        <p:attrNameLst>
                                          <p:attrName>ppt_h</p:attrName>
                                        </p:attrNameLst>
                                      </p:cBhvr>
                                      <p:tavLst>
                                        <p:tav tm="0">
                                          <p:val>
                                            <p:strVal val="#ppt_h"/>
                                          </p:val>
                                        </p:tav>
                                        <p:tav tm="100000">
                                          <p:val>
                                            <p:strVal val="#ppt_h"/>
                                          </p:val>
                                        </p:tav>
                                      </p:tavLst>
                                    </p:anim>
                                  </p:childTnLst>
                                </p:cTn>
                              </p:par>
                              <p:par>
                                <p:cTn id="1051" presetID="2" presetClass="exit" presetSubtype="8" fill="hold" grpId="1" nodeType="withEffect">
                                  <p:stCondLst>
                                    <p:cond delay="0"/>
                                  </p:stCondLst>
                                  <p:childTnLst>
                                    <p:anim calcmode="lin" valueType="num">
                                      <p:cBhvr additive="base">
                                        <p:cTn id="1052" dur="3000"/>
                                        <p:tgtEl>
                                          <p:spTgt spid="115"/>
                                        </p:tgtEl>
                                        <p:attrNameLst>
                                          <p:attrName>ppt_x</p:attrName>
                                        </p:attrNameLst>
                                      </p:cBhvr>
                                      <p:tavLst>
                                        <p:tav tm="0">
                                          <p:val>
                                            <p:strVal val="ppt_x"/>
                                          </p:val>
                                        </p:tav>
                                        <p:tav tm="100000">
                                          <p:val>
                                            <p:strVal val="0-ppt_w/2"/>
                                          </p:val>
                                        </p:tav>
                                      </p:tavLst>
                                    </p:anim>
                                    <p:anim calcmode="lin" valueType="num">
                                      <p:cBhvr additive="base">
                                        <p:cTn id="1053" dur="3000"/>
                                        <p:tgtEl>
                                          <p:spTgt spid="115"/>
                                        </p:tgtEl>
                                        <p:attrNameLst>
                                          <p:attrName>ppt_y</p:attrName>
                                        </p:attrNameLst>
                                      </p:cBhvr>
                                      <p:tavLst>
                                        <p:tav tm="0">
                                          <p:val>
                                            <p:strVal val="ppt_y"/>
                                          </p:val>
                                        </p:tav>
                                        <p:tav tm="100000">
                                          <p:val>
                                            <p:strVal val="ppt_y"/>
                                          </p:val>
                                        </p:tav>
                                      </p:tavLst>
                                    </p:anim>
                                    <p:set>
                                      <p:cBhvr>
                                        <p:cTn id="1054" dur="1" fill="hold">
                                          <p:stCondLst>
                                            <p:cond delay="2999"/>
                                          </p:stCondLst>
                                        </p:cTn>
                                        <p:tgtEl>
                                          <p:spTgt spid="115"/>
                                        </p:tgtEl>
                                        <p:attrNameLst>
                                          <p:attrName>style.visibility</p:attrName>
                                        </p:attrNameLst>
                                      </p:cBhvr>
                                      <p:to>
                                        <p:strVal val="hidden"/>
                                      </p:to>
                                    </p:set>
                                  </p:childTnLst>
                                </p:cTn>
                              </p:par>
                              <p:par>
                                <p:cTn id="1055" presetID="17" presetClass="entr" presetSubtype="2" fill="hold" grpId="0" nodeType="withEffect">
                                  <p:stCondLst>
                                    <p:cond delay="0"/>
                                  </p:stCondLst>
                                  <p:childTnLst>
                                    <p:set>
                                      <p:cBhvr>
                                        <p:cTn id="1056" dur="1" fill="hold">
                                          <p:stCondLst>
                                            <p:cond delay="0"/>
                                          </p:stCondLst>
                                        </p:cTn>
                                        <p:tgtEl>
                                          <p:spTgt spid="119"/>
                                        </p:tgtEl>
                                        <p:attrNameLst>
                                          <p:attrName>style.visibility</p:attrName>
                                        </p:attrNameLst>
                                      </p:cBhvr>
                                      <p:to>
                                        <p:strVal val="visible"/>
                                      </p:to>
                                    </p:set>
                                    <p:anim calcmode="lin" valueType="num">
                                      <p:cBhvr>
                                        <p:cTn id="1057" dur="3000" fill="hold"/>
                                        <p:tgtEl>
                                          <p:spTgt spid="119"/>
                                        </p:tgtEl>
                                        <p:attrNameLst>
                                          <p:attrName>ppt_x</p:attrName>
                                        </p:attrNameLst>
                                      </p:cBhvr>
                                      <p:tavLst>
                                        <p:tav tm="0">
                                          <p:val>
                                            <p:strVal val="#ppt_x+#ppt_w/2"/>
                                          </p:val>
                                        </p:tav>
                                        <p:tav tm="100000">
                                          <p:val>
                                            <p:strVal val="#ppt_x"/>
                                          </p:val>
                                        </p:tav>
                                      </p:tavLst>
                                    </p:anim>
                                    <p:anim calcmode="lin" valueType="num">
                                      <p:cBhvr>
                                        <p:cTn id="1058" dur="3000" fill="hold"/>
                                        <p:tgtEl>
                                          <p:spTgt spid="119"/>
                                        </p:tgtEl>
                                        <p:attrNameLst>
                                          <p:attrName>ppt_y</p:attrName>
                                        </p:attrNameLst>
                                      </p:cBhvr>
                                      <p:tavLst>
                                        <p:tav tm="0">
                                          <p:val>
                                            <p:strVal val="#ppt_y"/>
                                          </p:val>
                                        </p:tav>
                                        <p:tav tm="100000">
                                          <p:val>
                                            <p:strVal val="#ppt_y"/>
                                          </p:val>
                                        </p:tav>
                                      </p:tavLst>
                                    </p:anim>
                                    <p:anim calcmode="lin" valueType="num">
                                      <p:cBhvr>
                                        <p:cTn id="1059" dur="3000" fill="hold"/>
                                        <p:tgtEl>
                                          <p:spTgt spid="119"/>
                                        </p:tgtEl>
                                        <p:attrNameLst>
                                          <p:attrName>ppt_w</p:attrName>
                                        </p:attrNameLst>
                                      </p:cBhvr>
                                      <p:tavLst>
                                        <p:tav tm="0">
                                          <p:val>
                                            <p:fltVal val="0"/>
                                          </p:val>
                                        </p:tav>
                                        <p:tav tm="100000">
                                          <p:val>
                                            <p:strVal val="#ppt_w"/>
                                          </p:val>
                                        </p:tav>
                                      </p:tavLst>
                                    </p:anim>
                                    <p:anim calcmode="lin" valueType="num">
                                      <p:cBhvr>
                                        <p:cTn id="1060" dur="3000" fill="hold"/>
                                        <p:tgtEl>
                                          <p:spTgt spid="119"/>
                                        </p:tgtEl>
                                        <p:attrNameLst>
                                          <p:attrName>ppt_h</p:attrName>
                                        </p:attrNameLst>
                                      </p:cBhvr>
                                      <p:tavLst>
                                        <p:tav tm="0">
                                          <p:val>
                                            <p:strVal val="#ppt_h"/>
                                          </p:val>
                                        </p:tav>
                                        <p:tav tm="100000">
                                          <p:val>
                                            <p:strVal val="#ppt_h"/>
                                          </p:val>
                                        </p:tav>
                                      </p:tavLst>
                                    </p:anim>
                                  </p:childTnLst>
                                </p:cTn>
                              </p:par>
                              <p:par>
                                <p:cTn id="1061" presetID="2" presetClass="exit" presetSubtype="8" fill="hold" grpId="1" nodeType="withEffect">
                                  <p:stCondLst>
                                    <p:cond delay="0"/>
                                  </p:stCondLst>
                                  <p:childTnLst>
                                    <p:anim calcmode="lin" valueType="num">
                                      <p:cBhvr additive="base">
                                        <p:cTn id="1062" dur="3000"/>
                                        <p:tgtEl>
                                          <p:spTgt spid="119"/>
                                        </p:tgtEl>
                                        <p:attrNameLst>
                                          <p:attrName>ppt_x</p:attrName>
                                        </p:attrNameLst>
                                      </p:cBhvr>
                                      <p:tavLst>
                                        <p:tav tm="0">
                                          <p:val>
                                            <p:strVal val="ppt_x"/>
                                          </p:val>
                                        </p:tav>
                                        <p:tav tm="100000">
                                          <p:val>
                                            <p:strVal val="0-ppt_w/2"/>
                                          </p:val>
                                        </p:tav>
                                      </p:tavLst>
                                    </p:anim>
                                    <p:anim calcmode="lin" valueType="num">
                                      <p:cBhvr additive="base">
                                        <p:cTn id="1063" dur="3000"/>
                                        <p:tgtEl>
                                          <p:spTgt spid="119"/>
                                        </p:tgtEl>
                                        <p:attrNameLst>
                                          <p:attrName>ppt_y</p:attrName>
                                        </p:attrNameLst>
                                      </p:cBhvr>
                                      <p:tavLst>
                                        <p:tav tm="0">
                                          <p:val>
                                            <p:strVal val="ppt_y"/>
                                          </p:val>
                                        </p:tav>
                                        <p:tav tm="100000">
                                          <p:val>
                                            <p:strVal val="ppt_y"/>
                                          </p:val>
                                        </p:tav>
                                      </p:tavLst>
                                    </p:anim>
                                    <p:set>
                                      <p:cBhvr>
                                        <p:cTn id="1064" dur="1" fill="hold">
                                          <p:stCondLst>
                                            <p:cond delay="2999"/>
                                          </p:stCondLst>
                                        </p:cTn>
                                        <p:tgtEl>
                                          <p:spTgt spid="119"/>
                                        </p:tgtEl>
                                        <p:attrNameLst>
                                          <p:attrName>style.visibility</p:attrName>
                                        </p:attrNameLst>
                                      </p:cBhvr>
                                      <p:to>
                                        <p:strVal val="hidden"/>
                                      </p:to>
                                    </p:set>
                                  </p:childTnLst>
                                </p:cTn>
                              </p:par>
                              <p:par>
                                <p:cTn id="1065" presetID="17" presetClass="entr" presetSubtype="2" fill="hold" grpId="0" nodeType="withEffect">
                                  <p:stCondLst>
                                    <p:cond delay="0"/>
                                  </p:stCondLst>
                                  <p:childTnLst>
                                    <p:set>
                                      <p:cBhvr>
                                        <p:cTn id="1066" dur="1" fill="hold">
                                          <p:stCondLst>
                                            <p:cond delay="0"/>
                                          </p:stCondLst>
                                        </p:cTn>
                                        <p:tgtEl>
                                          <p:spTgt spid="118"/>
                                        </p:tgtEl>
                                        <p:attrNameLst>
                                          <p:attrName>style.visibility</p:attrName>
                                        </p:attrNameLst>
                                      </p:cBhvr>
                                      <p:to>
                                        <p:strVal val="visible"/>
                                      </p:to>
                                    </p:set>
                                    <p:anim calcmode="lin" valueType="num">
                                      <p:cBhvr>
                                        <p:cTn id="1067" dur="3000" fill="hold"/>
                                        <p:tgtEl>
                                          <p:spTgt spid="118"/>
                                        </p:tgtEl>
                                        <p:attrNameLst>
                                          <p:attrName>ppt_x</p:attrName>
                                        </p:attrNameLst>
                                      </p:cBhvr>
                                      <p:tavLst>
                                        <p:tav tm="0">
                                          <p:val>
                                            <p:strVal val="#ppt_x+#ppt_w/2"/>
                                          </p:val>
                                        </p:tav>
                                        <p:tav tm="100000">
                                          <p:val>
                                            <p:strVal val="#ppt_x"/>
                                          </p:val>
                                        </p:tav>
                                      </p:tavLst>
                                    </p:anim>
                                    <p:anim calcmode="lin" valueType="num">
                                      <p:cBhvr>
                                        <p:cTn id="1068" dur="3000" fill="hold"/>
                                        <p:tgtEl>
                                          <p:spTgt spid="118"/>
                                        </p:tgtEl>
                                        <p:attrNameLst>
                                          <p:attrName>ppt_y</p:attrName>
                                        </p:attrNameLst>
                                      </p:cBhvr>
                                      <p:tavLst>
                                        <p:tav tm="0">
                                          <p:val>
                                            <p:strVal val="#ppt_y"/>
                                          </p:val>
                                        </p:tav>
                                        <p:tav tm="100000">
                                          <p:val>
                                            <p:strVal val="#ppt_y"/>
                                          </p:val>
                                        </p:tav>
                                      </p:tavLst>
                                    </p:anim>
                                    <p:anim calcmode="lin" valueType="num">
                                      <p:cBhvr>
                                        <p:cTn id="1069" dur="3000" fill="hold"/>
                                        <p:tgtEl>
                                          <p:spTgt spid="118"/>
                                        </p:tgtEl>
                                        <p:attrNameLst>
                                          <p:attrName>ppt_w</p:attrName>
                                        </p:attrNameLst>
                                      </p:cBhvr>
                                      <p:tavLst>
                                        <p:tav tm="0">
                                          <p:val>
                                            <p:fltVal val="0"/>
                                          </p:val>
                                        </p:tav>
                                        <p:tav tm="100000">
                                          <p:val>
                                            <p:strVal val="#ppt_w"/>
                                          </p:val>
                                        </p:tav>
                                      </p:tavLst>
                                    </p:anim>
                                    <p:anim calcmode="lin" valueType="num">
                                      <p:cBhvr>
                                        <p:cTn id="1070" dur="3000" fill="hold"/>
                                        <p:tgtEl>
                                          <p:spTgt spid="118"/>
                                        </p:tgtEl>
                                        <p:attrNameLst>
                                          <p:attrName>ppt_h</p:attrName>
                                        </p:attrNameLst>
                                      </p:cBhvr>
                                      <p:tavLst>
                                        <p:tav tm="0">
                                          <p:val>
                                            <p:strVal val="#ppt_h"/>
                                          </p:val>
                                        </p:tav>
                                        <p:tav tm="100000">
                                          <p:val>
                                            <p:strVal val="#ppt_h"/>
                                          </p:val>
                                        </p:tav>
                                      </p:tavLst>
                                    </p:anim>
                                  </p:childTnLst>
                                </p:cTn>
                              </p:par>
                              <p:par>
                                <p:cTn id="1071" presetID="2" presetClass="exit" presetSubtype="8" fill="hold" grpId="1" nodeType="withEffect">
                                  <p:stCondLst>
                                    <p:cond delay="0"/>
                                  </p:stCondLst>
                                  <p:childTnLst>
                                    <p:anim calcmode="lin" valueType="num">
                                      <p:cBhvr additive="base">
                                        <p:cTn id="1072" dur="3000"/>
                                        <p:tgtEl>
                                          <p:spTgt spid="118"/>
                                        </p:tgtEl>
                                        <p:attrNameLst>
                                          <p:attrName>ppt_x</p:attrName>
                                        </p:attrNameLst>
                                      </p:cBhvr>
                                      <p:tavLst>
                                        <p:tav tm="0">
                                          <p:val>
                                            <p:strVal val="ppt_x"/>
                                          </p:val>
                                        </p:tav>
                                        <p:tav tm="100000">
                                          <p:val>
                                            <p:strVal val="0-ppt_w/2"/>
                                          </p:val>
                                        </p:tav>
                                      </p:tavLst>
                                    </p:anim>
                                    <p:anim calcmode="lin" valueType="num">
                                      <p:cBhvr additive="base">
                                        <p:cTn id="1073" dur="3000"/>
                                        <p:tgtEl>
                                          <p:spTgt spid="118"/>
                                        </p:tgtEl>
                                        <p:attrNameLst>
                                          <p:attrName>ppt_y</p:attrName>
                                        </p:attrNameLst>
                                      </p:cBhvr>
                                      <p:tavLst>
                                        <p:tav tm="0">
                                          <p:val>
                                            <p:strVal val="ppt_y"/>
                                          </p:val>
                                        </p:tav>
                                        <p:tav tm="100000">
                                          <p:val>
                                            <p:strVal val="ppt_y"/>
                                          </p:val>
                                        </p:tav>
                                      </p:tavLst>
                                    </p:anim>
                                    <p:set>
                                      <p:cBhvr>
                                        <p:cTn id="1074" dur="1" fill="hold">
                                          <p:stCondLst>
                                            <p:cond delay="2999"/>
                                          </p:stCondLst>
                                        </p:cTn>
                                        <p:tgtEl>
                                          <p:spTgt spid="118"/>
                                        </p:tgtEl>
                                        <p:attrNameLst>
                                          <p:attrName>style.visibility</p:attrName>
                                        </p:attrNameLst>
                                      </p:cBhvr>
                                      <p:to>
                                        <p:strVal val="hidden"/>
                                      </p:to>
                                    </p:set>
                                  </p:childTnLst>
                                </p:cTn>
                              </p:par>
                              <p:par>
                                <p:cTn id="1075" presetID="17" presetClass="entr" presetSubtype="2" fill="hold" grpId="0" nodeType="withEffect">
                                  <p:stCondLst>
                                    <p:cond delay="0"/>
                                  </p:stCondLst>
                                  <p:childTnLst>
                                    <p:set>
                                      <p:cBhvr>
                                        <p:cTn id="1076" dur="1" fill="hold">
                                          <p:stCondLst>
                                            <p:cond delay="0"/>
                                          </p:stCondLst>
                                        </p:cTn>
                                        <p:tgtEl>
                                          <p:spTgt spid="114"/>
                                        </p:tgtEl>
                                        <p:attrNameLst>
                                          <p:attrName>style.visibility</p:attrName>
                                        </p:attrNameLst>
                                      </p:cBhvr>
                                      <p:to>
                                        <p:strVal val="visible"/>
                                      </p:to>
                                    </p:set>
                                    <p:anim calcmode="lin" valueType="num">
                                      <p:cBhvr>
                                        <p:cTn id="1077" dur="3000" fill="hold"/>
                                        <p:tgtEl>
                                          <p:spTgt spid="114"/>
                                        </p:tgtEl>
                                        <p:attrNameLst>
                                          <p:attrName>ppt_x</p:attrName>
                                        </p:attrNameLst>
                                      </p:cBhvr>
                                      <p:tavLst>
                                        <p:tav tm="0">
                                          <p:val>
                                            <p:strVal val="#ppt_x+#ppt_w/2"/>
                                          </p:val>
                                        </p:tav>
                                        <p:tav tm="100000">
                                          <p:val>
                                            <p:strVal val="#ppt_x"/>
                                          </p:val>
                                        </p:tav>
                                      </p:tavLst>
                                    </p:anim>
                                    <p:anim calcmode="lin" valueType="num">
                                      <p:cBhvr>
                                        <p:cTn id="1078" dur="3000" fill="hold"/>
                                        <p:tgtEl>
                                          <p:spTgt spid="114"/>
                                        </p:tgtEl>
                                        <p:attrNameLst>
                                          <p:attrName>ppt_y</p:attrName>
                                        </p:attrNameLst>
                                      </p:cBhvr>
                                      <p:tavLst>
                                        <p:tav tm="0">
                                          <p:val>
                                            <p:strVal val="#ppt_y"/>
                                          </p:val>
                                        </p:tav>
                                        <p:tav tm="100000">
                                          <p:val>
                                            <p:strVal val="#ppt_y"/>
                                          </p:val>
                                        </p:tav>
                                      </p:tavLst>
                                    </p:anim>
                                    <p:anim calcmode="lin" valueType="num">
                                      <p:cBhvr>
                                        <p:cTn id="1079" dur="3000" fill="hold"/>
                                        <p:tgtEl>
                                          <p:spTgt spid="114"/>
                                        </p:tgtEl>
                                        <p:attrNameLst>
                                          <p:attrName>ppt_w</p:attrName>
                                        </p:attrNameLst>
                                      </p:cBhvr>
                                      <p:tavLst>
                                        <p:tav tm="0">
                                          <p:val>
                                            <p:fltVal val="0"/>
                                          </p:val>
                                        </p:tav>
                                        <p:tav tm="100000">
                                          <p:val>
                                            <p:strVal val="#ppt_w"/>
                                          </p:val>
                                        </p:tav>
                                      </p:tavLst>
                                    </p:anim>
                                    <p:anim calcmode="lin" valueType="num">
                                      <p:cBhvr>
                                        <p:cTn id="1080" dur="3000" fill="hold"/>
                                        <p:tgtEl>
                                          <p:spTgt spid="114"/>
                                        </p:tgtEl>
                                        <p:attrNameLst>
                                          <p:attrName>ppt_h</p:attrName>
                                        </p:attrNameLst>
                                      </p:cBhvr>
                                      <p:tavLst>
                                        <p:tav tm="0">
                                          <p:val>
                                            <p:strVal val="#ppt_h"/>
                                          </p:val>
                                        </p:tav>
                                        <p:tav tm="100000">
                                          <p:val>
                                            <p:strVal val="#ppt_h"/>
                                          </p:val>
                                        </p:tav>
                                      </p:tavLst>
                                    </p:anim>
                                  </p:childTnLst>
                                </p:cTn>
                              </p:par>
                              <p:par>
                                <p:cTn id="1081" presetID="2" presetClass="exit" presetSubtype="8" fill="hold" grpId="1" nodeType="withEffect">
                                  <p:stCondLst>
                                    <p:cond delay="0"/>
                                  </p:stCondLst>
                                  <p:childTnLst>
                                    <p:anim calcmode="lin" valueType="num">
                                      <p:cBhvr additive="base">
                                        <p:cTn id="1082" dur="3000"/>
                                        <p:tgtEl>
                                          <p:spTgt spid="114"/>
                                        </p:tgtEl>
                                        <p:attrNameLst>
                                          <p:attrName>ppt_x</p:attrName>
                                        </p:attrNameLst>
                                      </p:cBhvr>
                                      <p:tavLst>
                                        <p:tav tm="0">
                                          <p:val>
                                            <p:strVal val="ppt_x"/>
                                          </p:val>
                                        </p:tav>
                                        <p:tav tm="100000">
                                          <p:val>
                                            <p:strVal val="0-ppt_w/2"/>
                                          </p:val>
                                        </p:tav>
                                      </p:tavLst>
                                    </p:anim>
                                    <p:anim calcmode="lin" valueType="num">
                                      <p:cBhvr additive="base">
                                        <p:cTn id="1083" dur="3000"/>
                                        <p:tgtEl>
                                          <p:spTgt spid="114"/>
                                        </p:tgtEl>
                                        <p:attrNameLst>
                                          <p:attrName>ppt_y</p:attrName>
                                        </p:attrNameLst>
                                      </p:cBhvr>
                                      <p:tavLst>
                                        <p:tav tm="0">
                                          <p:val>
                                            <p:strVal val="ppt_y"/>
                                          </p:val>
                                        </p:tav>
                                        <p:tav tm="100000">
                                          <p:val>
                                            <p:strVal val="ppt_y"/>
                                          </p:val>
                                        </p:tav>
                                      </p:tavLst>
                                    </p:anim>
                                    <p:set>
                                      <p:cBhvr>
                                        <p:cTn id="1084" dur="1" fill="hold">
                                          <p:stCondLst>
                                            <p:cond delay="2999"/>
                                          </p:stCondLst>
                                        </p:cTn>
                                        <p:tgtEl>
                                          <p:spTgt spid="114"/>
                                        </p:tgtEl>
                                        <p:attrNameLst>
                                          <p:attrName>style.visibility</p:attrName>
                                        </p:attrNameLst>
                                      </p:cBhvr>
                                      <p:to>
                                        <p:strVal val="hidden"/>
                                      </p:to>
                                    </p:set>
                                  </p:childTnLst>
                                </p:cTn>
                              </p:par>
                              <p:par>
                                <p:cTn id="1085" presetID="17" presetClass="entr" presetSubtype="2" fill="hold" grpId="0" nodeType="withEffect">
                                  <p:stCondLst>
                                    <p:cond delay="0"/>
                                  </p:stCondLst>
                                  <p:childTnLst>
                                    <p:set>
                                      <p:cBhvr>
                                        <p:cTn id="1086" dur="1" fill="hold">
                                          <p:stCondLst>
                                            <p:cond delay="0"/>
                                          </p:stCondLst>
                                        </p:cTn>
                                        <p:tgtEl>
                                          <p:spTgt spid="117"/>
                                        </p:tgtEl>
                                        <p:attrNameLst>
                                          <p:attrName>style.visibility</p:attrName>
                                        </p:attrNameLst>
                                      </p:cBhvr>
                                      <p:to>
                                        <p:strVal val="visible"/>
                                      </p:to>
                                    </p:set>
                                    <p:anim calcmode="lin" valueType="num">
                                      <p:cBhvr>
                                        <p:cTn id="1087" dur="3000" fill="hold"/>
                                        <p:tgtEl>
                                          <p:spTgt spid="117"/>
                                        </p:tgtEl>
                                        <p:attrNameLst>
                                          <p:attrName>ppt_x</p:attrName>
                                        </p:attrNameLst>
                                      </p:cBhvr>
                                      <p:tavLst>
                                        <p:tav tm="0">
                                          <p:val>
                                            <p:strVal val="#ppt_x+#ppt_w/2"/>
                                          </p:val>
                                        </p:tav>
                                        <p:tav tm="100000">
                                          <p:val>
                                            <p:strVal val="#ppt_x"/>
                                          </p:val>
                                        </p:tav>
                                      </p:tavLst>
                                    </p:anim>
                                    <p:anim calcmode="lin" valueType="num">
                                      <p:cBhvr>
                                        <p:cTn id="1088" dur="3000" fill="hold"/>
                                        <p:tgtEl>
                                          <p:spTgt spid="117"/>
                                        </p:tgtEl>
                                        <p:attrNameLst>
                                          <p:attrName>ppt_y</p:attrName>
                                        </p:attrNameLst>
                                      </p:cBhvr>
                                      <p:tavLst>
                                        <p:tav tm="0">
                                          <p:val>
                                            <p:strVal val="#ppt_y"/>
                                          </p:val>
                                        </p:tav>
                                        <p:tav tm="100000">
                                          <p:val>
                                            <p:strVal val="#ppt_y"/>
                                          </p:val>
                                        </p:tav>
                                      </p:tavLst>
                                    </p:anim>
                                    <p:anim calcmode="lin" valueType="num">
                                      <p:cBhvr>
                                        <p:cTn id="1089" dur="3000" fill="hold"/>
                                        <p:tgtEl>
                                          <p:spTgt spid="117"/>
                                        </p:tgtEl>
                                        <p:attrNameLst>
                                          <p:attrName>ppt_w</p:attrName>
                                        </p:attrNameLst>
                                      </p:cBhvr>
                                      <p:tavLst>
                                        <p:tav tm="0">
                                          <p:val>
                                            <p:fltVal val="0"/>
                                          </p:val>
                                        </p:tav>
                                        <p:tav tm="100000">
                                          <p:val>
                                            <p:strVal val="#ppt_w"/>
                                          </p:val>
                                        </p:tav>
                                      </p:tavLst>
                                    </p:anim>
                                    <p:anim calcmode="lin" valueType="num">
                                      <p:cBhvr>
                                        <p:cTn id="1090" dur="3000" fill="hold"/>
                                        <p:tgtEl>
                                          <p:spTgt spid="117"/>
                                        </p:tgtEl>
                                        <p:attrNameLst>
                                          <p:attrName>ppt_h</p:attrName>
                                        </p:attrNameLst>
                                      </p:cBhvr>
                                      <p:tavLst>
                                        <p:tav tm="0">
                                          <p:val>
                                            <p:strVal val="#ppt_h"/>
                                          </p:val>
                                        </p:tav>
                                        <p:tav tm="100000">
                                          <p:val>
                                            <p:strVal val="#ppt_h"/>
                                          </p:val>
                                        </p:tav>
                                      </p:tavLst>
                                    </p:anim>
                                  </p:childTnLst>
                                </p:cTn>
                              </p:par>
                              <p:par>
                                <p:cTn id="1091" presetID="2" presetClass="exit" presetSubtype="8" fill="hold" grpId="1" nodeType="withEffect">
                                  <p:stCondLst>
                                    <p:cond delay="0"/>
                                  </p:stCondLst>
                                  <p:childTnLst>
                                    <p:anim calcmode="lin" valueType="num">
                                      <p:cBhvr additive="base">
                                        <p:cTn id="1092" dur="3000"/>
                                        <p:tgtEl>
                                          <p:spTgt spid="117"/>
                                        </p:tgtEl>
                                        <p:attrNameLst>
                                          <p:attrName>ppt_x</p:attrName>
                                        </p:attrNameLst>
                                      </p:cBhvr>
                                      <p:tavLst>
                                        <p:tav tm="0">
                                          <p:val>
                                            <p:strVal val="ppt_x"/>
                                          </p:val>
                                        </p:tav>
                                        <p:tav tm="100000">
                                          <p:val>
                                            <p:strVal val="0-ppt_w/2"/>
                                          </p:val>
                                        </p:tav>
                                      </p:tavLst>
                                    </p:anim>
                                    <p:anim calcmode="lin" valueType="num">
                                      <p:cBhvr additive="base">
                                        <p:cTn id="1093" dur="3000"/>
                                        <p:tgtEl>
                                          <p:spTgt spid="117"/>
                                        </p:tgtEl>
                                        <p:attrNameLst>
                                          <p:attrName>ppt_y</p:attrName>
                                        </p:attrNameLst>
                                      </p:cBhvr>
                                      <p:tavLst>
                                        <p:tav tm="0">
                                          <p:val>
                                            <p:strVal val="ppt_y"/>
                                          </p:val>
                                        </p:tav>
                                        <p:tav tm="100000">
                                          <p:val>
                                            <p:strVal val="ppt_y"/>
                                          </p:val>
                                        </p:tav>
                                      </p:tavLst>
                                    </p:anim>
                                    <p:set>
                                      <p:cBhvr>
                                        <p:cTn id="1094" dur="1" fill="hold">
                                          <p:stCondLst>
                                            <p:cond delay="2999"/>
                                          </p:stCondLst>
                                        </p:cTn>
                                        <p:tgtEl>
                                          <p:spTgt spid="117"/>
                                        </p:tgtEl>
                                        <p:attrNameLst>
                                          <p:attrName>style.visibility</p:attrName>
                                        </p:attrNameLst>
                                      </p:cBhvr>
                                      <p:to>
                                        <p:strVal val="hidden"/>
                                      </p:to>
                                    </p:set>
                                  </p:childTnLst>
                                </p:cTn>
                              </p:par>
                              <p:par>
                                <p:cTn id="1095" presetID="17" presetClass="entr" presetSubtype="2" fill="hold" grpId="0" nodeType="withEffect">
                                  <p:stCondLst>
                                    <p:cond delay="0"/>
                                  </p:stCondLst>
                                  <p:childTnLst>
                                    <p:set>
                                      <p:cBhvr>
                                        <p:cTn id="1096" dur="1" fill="hold">
                                          <p:stCondLst>
                                            <p:cond delay="0"/>
                                          </p:stCondLst>
                                        </p:cTn>
                                        <p:tgtEl>
                                          <p:spTgt spid="116"/>
                                        </p:tgtEl>
                                        <p:attrNameLst>
                                          <p:attrName>style.visibility</p:attrName>
                                        </p:attrNameLst>
                                      </p:cBhvr>
                                      <p:to>
                                        <p:strVal val="visible"/>
                                      </p:to>
                                    </p:set>
                                    <p:anim calcmode="lin" valueType="num">
                                      <p:cBhvr>
                                        <p:cTn id="1097" dur="3000" fill="hold"/>
                                        <p:tgtEl>
                                          <p:spTgt spid="116"/>
                                        </p:tgtEl>
                                        <p:attrNameLst>
                                          <p:attrName>ppt_x</p:attrName>
                                        </p:attrNameLst>
                                      </p:cBhvr>
                                      <p:tavLst>
                                        <p:tav tm="0">
                                          <p:val>
                                            <p:strVal val="#ppt_x+#ppt_w/2"/>
                                          </p:val>
                                        </p:tav>
                                        <p:tav tm="100000">
                                          <p:val>
                                            <p:strVal val="#ppt_x"/>
                                          </p:val>
                                        </p:tav>
                                      </p:tavLst>
                                    </p:anim>
                                    <p:anim calcmode="lin" valueType="num">
                                      <p:cBhvr>
                                        <p:cTn id="1098" dur="3000" fill="hold"/>
                                        <p:tgtEl>
                                          <p:spTgt spid="116"/>
                                        </p:tgtEl>
                                        <p:attrNameLst>
                                          <p:attrName>ppt_y</p:attrName>
                                        </p:attrNameLst>
                                      </p:cBhvr>
                                      <p:tavLst>
                                        <p:tav tm="0">
                                          <p:val>
                                            <p:strVal val="#ppt_y"/>
                                          </p:val>
                                        </p:tav>
                                        <p:tav tm="100000">
                                          <p:val>
                                            <p:strVal val="#ppt_y"/>
                                          </p:val>
                                        </p:tav>
                                      </p:tavLst>
                                    </p:anim>
                                    <p:anim calcmode="lin" valueType="num">
                                      <p:cBhvr>
                                        <p:cTn id="1099" dur="3000" fill="hold"/>
                                        <p:tgtEl>
                                          <p:spTgt spid="116"/>
                                        </p:tgtEl>
                                        <p:attrNameLst>
                                          <p:attrName>ppt_w</p:attrName>
                                        </p:attrNameLst>
                                      </p:cBhvr>
                                      <p:tavLst>
                                        <p:tav tm="0">
                                          <p:val>
                                            <p:fltVal val="0"/>
                                          </p:val>
                                        </p:tav>
                                        <p:tav tm="100000">
                                          <p:val>
                                            <p:strVal val="#ppt_w"/>
                                          </p:val>
                                        </p:tav>
                                      </p:tavLst>
                                    </p:anim>
                                    <p:anim calcmode="lin" valueType="num">
                                      <p:cBhvr>
                                        <p:cTn id="1100" dur="3000" fill="hold"/>
                                        <p:tgtEl>
                                          <p:spTgt spid="116"/>
                                        </p:tgtEl>
                                        <p:attrNameLst>
                                          <p:attrName>ppt_h</p:attrName>
                                        </p:attrNameLst>
                                      </p:cBhvr>
                                      <p:tavLst>
                                        <p:tav tm="0">
                                          <p:val>
                                            <p:strVal val="#ppt_h"/>
                                          </p:val>
                                        </p:tav>
                                        <p:tav tm="100000">
                                          <p:val>
                                            <p:strVal val="#ppt_h"/>
                                          </p:val>
                                        </p:tav>
                                      </p:tavLst>
                                    </p:anim>
                                  </p:childTnLst>
                                </p:cTn>
                              </p:par>
                              <p:par>
                                <p:cTn id="1101" presetID="2" presetClass="exit" presetSubtype="8" fill="hold" grpId="1" nodeType="withEffect">
                                  <p:stCondLst>
                                    <p:cond delay="0"/>
                                  </p:stCondLst>
                                  <p:childTnLst>
                                    <p:anim calcmode="lin" valueType="num">
                                      <p:cBhvr additive="base">
                                        <p:cTn id="1102" dur="3000"/>
                                        <p:tgtEl>
                                          <p:spTgt spid="116"/>
                                        </p:tgtEl>
                                        <p:attrNameLst>
                                          <p:attrName>ppt_x</p:attrName>
                                        </p:attrNameLst>
                                      </p:cBhvr>
                                      <p:tavLst>
                                        <p:tav tm="0">
                                          <p:val>
                                            <p:strVal val="ppt_x"/>
                                          </p:val>
                                        </p:tav>
                                        <p:tav tm="100000">
                                          <p:val>
                                            <p:strVal val="0-ppt_w/2"/>
                                          </p:val>
                                        </p:tav>
                                      </p:tavLst>
                                    </p:anim>
                                    <p:anim calcmode="lin" valueType="num">
                                      <p:cBhvr additive="base">
                                        <p:cTn id="1103" dur="3000"/>
                                        <p:tgtEl>
                                          <p:spTgt spid="116"/>
                                        </p:tgtEl>
                                        <p:attrNameLst>
                                          <p:attrName>ppt_y</p:attrName>
                                        </p:attrNameLst>
                                      </p:cBhvr>
                                      <p:tavLst>
                                        <p:tav tm="0">
                                          <p:val>
                                            <p:strVal val="ppt_y"/>
                                          </p:val>
                                        </p:tav>
                                        <p:tav tm="100000">
                                          <p:val>
                                            <p:strVal val="ppt_y"/>
                                          </p:val>
                                        </p:tav>
                                      </p:tavLst>
                                    </p:anim>
                                    <p:set>
                                      <p:cBhvr>
                                        <p:cTn id="1104" dur="1" fill="hold">
                                          <p:stCondLst>
                                            <p:cond delay="2999"/>
                                          </p:stCondLst>
                                        </p:cTn>
                                        <p:tgtEl>
                                          <p:spTgt spid="116"/>
                                        </p:tgtEl>
                                        <p:attrNameLst>
                                          <p:attrName>style.visibility</p:attrName>
                                        </p:attrNameLst>
                                      </p:cBhvr>
                                      <p:to>
                                        <p:strVal val="hidden"/>
                                      </p:to>
                                    </p:set>
                                  </p:childTnLst>
                                </p:cTn>
                              </p:par>
                              <p:par>
                                <p:cTn id="1105" presetID="17" presetClass="entr" presetSubtype="2" fill="hold" grpId="0" nodeType="withEffect">
                                  <p:stCondLst>
                                    <p:cond delay="0"/>
                                  </p:stCondLst>
                                  <p:childTnLst>
                                    <p:set>
                                      <p:cBhvr>
                                        <p:cTn id="1106" dur="1" fill="hold">
                                          <p:stCondLst>
                                            <p:cond delay="0"/>
                                          </p:stCondLst>
                                        </p:cTn>
                                        <p:tgtEl>
                                          <p:spTgt spid="113"/>
                                        </p:tgtEl>
                                        <p:attrNameLst>
                                          <p:attrName>style.visibility</p:attrName>
                                        </p:attrNameLst>
                                      </p:cBhvr>
                                      <p:to>
                                        <p:strVal val="visible"/>
                                      </p:to>
                                    </p:set>
                                    <p:anim calcmode="lin" valueType="num">
                                      <p:cBhvr>
                                        <p:cTn id="1107" dur="3000" fill="hold"/>
                                        <p:tgtEl>
                                          <p:spTgt spid="113"/>
                                        </p:tgtEl>
                                        <p:attrNameLst>
                                          <p:attrName>ppt_x</p:attrName>
                                        </p:attrNameLst>
                                      </p:cBhvr>
                                      <p:tavLst>
                                        <p:tav tm="0">
                                          <p:val>
                                            <p:strVal val="#ppt_x+#ppt_w/2"/>
                                          </p:val>
                                        </p:tav>
                                        <p:tav tm="100000">
                                          <p:val>
                                            <p:strVal val="#ppt_x"/>
                                          </p:val>
                                        </p:tav>
                                      </p:tavLst>
                                    </p:anim>
                                    <p:anim calcmode="lin" valueType="num">
                                      <p:cBhvr>
                                        <p:cTn id="1108" dur="3000" fill="hold"/>
                                        <p:tgtEl>
                                          <p:spTgt spid="113"/>
                                        </p:tgtEl>
                                        <p:attrNameLst>
                                          <p:attrName>ppt_y</p:attrName>
                                        </p:attrNameLst>
                                      </p:cBhvr>
                                      <p:tavLst>
                                        <p:tav tm="0">
                                          <p:val>
                                            <p:strVal val="#ppt_y"/>
                                          </p:val>
                                        </p:tav>
                                        <p:tav tm="100000">
                                          <p:val>
                                            <p:strVal val="#ppt_y"/>
                                          </p:val>
                                        </p:tav>
                                      </p:tavLst>
                                    </p:anim>
                                    <p:anim calcmode="lin" valueType="num">
                                      <p:cBhvr>
                                        <p:cTn id="1109" dur="3000" fill="hold"/>
                                        <p:tgtEl>
                                          <p:spTgt spid="113"/>
                                        </p:tgtEl>
                                        <p:attrNameLst>
                                          <p:attrName>ppt_w</p:attrName>
                                        </p:attrNameLst>
                                      </p:cBhvr>
                                      <p:tavLst>
                                        <p:tav tm="0">
                                          <p:val>
                                            <p:fltVal val="0"/>
                                          </p:val>
                                        </p:tav>
                                        <p:tav tm="100000">
                                          <p:val>
                                            <p:strVal val="#ppt_w"/>
                                          </p:val>
                                        </p:tav>
                                      </p:tavLst>
                                    </p:anim>
                                    <p:anim calcmode="lin" valueType="num">
                                      <p:cBhvr>
                                        <p:cTn id="1110" dur="3000" fill="hold"/>
                                        <p:tgtEl>
                                          <p:spTgt spid="113"/>
                                        </p:tgtEl>
                                        <p:attrNameLst>
                                          <p:attrName>ppt_h</p:attrName>
                                        </p:attrNameLst>
                                      </p:cBhvr>
                                      <p:tavLst>
                                        <p:tav tm="0">
                                          <p:val>
                                            <p:strVal val="#ppt_h"/>
                                          </p:val>
                                        </p:tav>
                                        <p:tav tm="100000">
                                          <p:val>
                                            <p:strVal val="#ppt_h"/>
                                          </p:val>
                                        </p:tav>
                                      </p:tavLst>
                                    </p:anim>
                                  </p:childTnLst>
                                </p:cTn>
                              </p:par>
                              <p:par>
                                <p:cTn id="1111" presetID="2" presetClass="exit" presetSubtype="8" fill="hold" grpId="1" nodeType="withEffect">
                                  <p:stCondLst>
                                    <p:cond delay="0"/>
                                  </p:stCondLst>
                                  <p:childTnLst>
                                    <p:anim calcmode="lin" valueType="num">
                                      <p:cBhvr additive="base">
                                        <p:cTn id="1112" dur="3000"/>
                                        <p:tgtEl>
                                          <p:spTgt spid="113"/>
                                        </p:tgtEl>
                                        <p:attrNameLst>
                                          <p:attrName>ppt_x</p:attrName>
                                        </p:attrNameLst>
                                      </p:cBhvr>
                                      <p:tavLst>
                                        <p:tav tm="0">
                                          <p:val>
                                            <p:strVal val="ppt_x"/>
                                          </p:val>
                                        </p:tav>
                                        <p:tav tm="100000">
                                          <p:val>
                                            <p:strVal val="0-ppt_w/2"/>
                                          </p:val>
                                        </p:tav>
                                      </p:tavLst>
                                    </p:anim>
                                    <p:anim calcmode="lin" valueType="num">
                                      <p:cBhvr additive="base">
                                        <p:cTn id="1113" dur="3000"/>
                                        <p:tgtEl>
                                          <p:spTgt spid="113"/>
                                        </p:tgtEl>
                                        <p:attrNameLst>
                                          <p:attrName>ppt_y</p:attrName>
                                        </p:attrNameLst>
                                      </p:cBhvr>
                                      <p:tavLst>
                                        <p:tav tm="0">
                                          <p:val>
                                            <p:strVal val="ppt_y"/>
                                          </p:val>
                                        </p:tav>
                                        <p:tav tm="100000">
                                          <p:val>
                                            <p:strVal val="ppt_y"/>
                                          </p:val>
                                        </p:tav>
                                      </p:tavLst>
                                    </p:anim>
                                    <p:set>
                                      <p:cBhvr>
                                        <p:cTn id="1114" dur="1" fill="hold">
                                          <p:stCondLst>
                                            <p:cond delay="2999"/>
                                          </p:stCondLst>
                                        </p:cTn>
                                        <p:tgtEl>
                                          <p:spTgt spid="113"/>
                                        </p:tgtEl>
                                        <p:attrNameLst>
                                          <p:attrName>style.visibility</p:attrName>
                                        </p:attrNameLst>
                                      </p:cBhvr>
                                      <p:to>
                                        <p:strVal val="hidden"/>
                                      </p:to>
                                    </p:set>
                                  </p:childTnLst>
                                </p:cTn>
                              </p:par>
                              <p:par>
                                <p:cTn id="1115" presetID="17" presetClass="entr" presetSubtype="2" fill="hold" grpId="0" nodeType="withEffect">
                                  <p:stCondLst>
                                    <p:cond delay="0"/>
                                  </p:stCondLst>
                                  <p:childTnLst>
                                    <p:set>
                                      <p:cBhvr>
                                        <p:cTn id="1116" dur="1" fill="hold">
                                          <p:stCondLst>
                                            <p:cond delay="0"/>
                                          </p:stCondLst>
                                        </p:cTn>
                                        <p:tgtEl>
                                          <p:spTgt spid="122"/>
                                        </p:tgtEl>
                                        <p:attrNameLst>
                                          <p:attrName>style.visibility</p:attrName>
                                        </p:attrNameLst>
                                      </p:cBhvr>
                                      <p:to>
                                        <p:strVal val="visible"/>
                                      </p:to>
                                    </p:set>
                                    <p:anim calcmode="lin" valueType="num">
                                      <p:cBhvr>
                                        <p:cTn id="1117" dur="3000" fill="hold"/>
                                        <p:tgtEl>
                                          <p:spTgt spid="122"/>
                                        </p:tgtEl>
                                        <p:attrNameLst>
                                          <p:attrName>ppt_x</p:attrName>
                                        </p:attrNameLst>
                                      </p:cBhvr>
                                      <p:tavLst>
                                        <p:tav tm="0">
                                          <p:val>
                                            <p:strVal val="#ppt_x+#ppt_w/2"/>
                                          </p:val>
                                        </p:tav>
                                        <p:tav tm="100000">
                                          <p:val>
                                            <p:strVal val="#ppt_x"/>
                                          </p:val>
                                        </p:tav>
                                      </p:tavLst>
                                    </p:anim>
                                    <p:anim calcmode="lin" valueType="num">
                                      <p:cBhvr>
                                        <p:cTn id="1118" dur="3000" fill="hold"/>
                                        <p:tgtEl>
                                          <p:spTgt spid="122"/>
                                        </p:tgtEl>
                                        <p:attrNameLst>
                                          <p:attrName>ppt_y</p:attrName>
                                        </p:attrNameLst>
                                      </p:cBhvr>
                                      <p:tavLst>
                                        <p:tav tm="0">
                                          <p:val>
                                            <p:strVal val="#ppt_y"/>
                                          </p:val>
                                        </p:tav>
                                        <p:tav tm="100000">
                                          <p:val>
                                            <p:strVal val="#ppt_y"/>
                                          </p:val>
                                        </p:tav>
                                      </p:tavLst>
                                    </p:anim>
                                    <p:anim calcmode="lin" valueType="num">
                                      <p:cBhvr>
                                        <p:cTn id="1119" dur="3000" fill="hold"/>
                                        <p:tgtEl>
                                          <p:spTgt spid="122"/>
                                        </p:tgtEl>
                                        <p:attrNameLst>
                                          <p:attrName>ppt_w</p:attrName>
                                        </p:attrNameLst>
                                      </p:cBhvr>
                                      <p:tavLst>
                                        <p:tav tm="0">
                                          <p:val>
                                            <p:fltVal val="0"/>
                                          </p:val>
                                        </p:tav>
                                        <p:tav tm="100000">
                                          <p:val>
                                            <p:strVal val="#ppt_w"/>
                                          </p:val>
                                        </p:tav>
                                      </p:tavLst>
                                    </p:anim>
                                    <p:anim calcmode="lin" valueType="num">
                                      <p:cBhvr>
                                        <p:cTn id="1120" dur="3000" fill="hold"/>
                                        <p:tgtEl>
                                          <p:spTgt spid="122"/>
                                        </p:tgtEl>
                                        <p:attrNameLst>
                                          <p:attrName>ppt_h</p:attrName>
                                        </p:attrNameLst>
                                      </p:cBhvr>
                                      <p:tavLst>
                                        <p:tav tm="0">
                                          <p:val>
                                            <p:strVal val="#ppt_h"/>
                                          </p:val>
                                        </p:tav>
                                        <p:tav tm="100000">
                                          <p:val>
                                            <p:strVal val="#ppt_h"/>
                                          </p:val>
                                        </p:tav>
                                      </p:tavLst>
                                    </p:anim>
                                  </p:childTnLst>
                                </p:cTn>
                              </p:par>
                              <p:par>
                                <p:cTn id="1121" presetID="2" presetClass="exit" presetSubtype="8" fill="hold" grpId="1" nodeType="withEffect">
                                  <p:stCondLst>
                                    <p:cond delay="0"/>
                                  </p:stCondLst>
                                  <p:childTnLst>
                                    <p:anim calcmode="lin" valueType="num">
                                      <p:cBhvr additive="base">
                                        <p:cTn id="1122" dur="3000"/>
                                        <p:tgtEl>
                                          <p:spTgt spid="122"/>
                                        </p:tgtEl>
                                        <p:attrNameLst>
                                          <p:attrName>ppt_x</p:attrName>
                                        </p:attrNameLst>
                                      </p:cBhvr>
                                      <p:tavLst>
                                        <p:tav tm="0">
                                          <p:val>
                                            <p:strVal val="ppt_x"/>
                                          </p:val>
                                        </p:tav>
                                        <p:tav tm="100000">
                                          <p:val>
                                            <p:strVal val="0-ppt_w/2"/>
                                          </p:val>
                                        </p:tav>
                                      </p:tavLst>
                                    </p:anim>
                                    <p:anim calcmode="lin" valueType="num">
                                      <p:cBhvr additive="base">
                                        <p:cTn id="1123" dur="3000"/>
                                        <p:tgtEl>
                                          <p:spTgt spid="122"/>
                                        </p:tgtEl>
                                        <p:attrNameLst>
                                          <p:attrName>ppt_y</p:attrName>
                                        </p:attrNameLst>
                                      </p:cBhvr>
                                      <p:tavLst>
                                        <p:tav tm="0">
                                          <p:val>
                                            <p:strVal val="ppt_y"/>
                                          </p:val>
                                        </p:tav>
                                        <p:tav tm="100000">
                                          <p:val>
                                            <p:strVal val="ppt_y"/>
                                          </p:val>
                                        </p:tav>
                                      </p:tavLst>
                                    </p:anim>
                                    <p:set>
                                      <p:cBhvr>
                                        <p:cTn id="1124" dur="1" fill="hold">
                                          <p:stCondLst>
                                            <p:cond delay="2999"/>
                                          </p:stCondLst>
                                        </p:cTn>
                                        <p:tgtEl>
                                          <p:spTgt spid="122"/>
                                        </p:tgtEl>
                                        <p:attrNameLst>
                                          <p:attrName>style.visibility</p:attrName>
                                        </p:attrNameLst>
                                      </p:cBhvr>
                                      <p:to>
                                        <p:strVal val="hidden"/>
                                      </p:to>
                                    </p:set>
                                  </p:childTnLst>
                                </p:cTn>
                              </p:par>
                              <p:par>
                                <p:cTn id="1125" presetID="17" presetClass="entr" presetSubtype="2" fill="hold" grpId="0" nodeType="withEffect">
                                  <p:stCondLst>
                                    <p:cond delay="0"/>
                                  </p:stCondLst>
                                  <p:childTnLst>
                                    <p:set>
                                      <p:cBhvr>
                                        <p:cTn id="1126" dur="1" fill="hold">
                                          <p:stCondLst>
                                            <p:cond delay="0"/>
                                          </p:stCondLst>
                                        </p:cTn>
                                        <p:tgtEl>
                                          <p:spTgt spid="123"/>
                                        </p:tgtEl>
                                        <p:attrNameLst>
                                          <p:attrName>style.visibility</p:attrName>
                                        </p:attrNameLst>
                                      </p:cBhvr>
                                      <p:to>
                                        <p:strVal val="visible"/>
                                      </p:to>
                                    </p:set>
                                    <p:anim calcmode="lin" valueType="num">
                                      <p:cBhvr>
                                        <p:cTn id="1127" dur="3000" fill="hold"/>
                                        <p:tgtEl>
                                          <p:spTgt spid="123"/>
                                        </p:tgtEl>
                                        <p:attrNameLst>
                                          <p:attrName>ppt_x</p:attrName>
                                        </p:attrNameLst>
                                      </p:cBhvr>
                                      <p:tavLst>
                                        <p:tav tm="0">
                                          <p:val>
                                            <p:strVal val="#ppt_x+#ppt_w/2"/>
                                          </p:val>
                                        </p:tav>
                                        <p:tav tm="100000">
                                          <p:val>
                                            <p:strVal val="#ppt_x"/>
                                          </p:val>
                                        </p:tav>
                                      </p:tavLst>
                                    </p:anim>
                                    <p:anim calcmode="lin" valueType="num">
                                      <p:cBhvr>
                                        <p:cTn id="1128" dur="3000" fill="hold"/>
                                        <p:tgtEl>
                                          <p:spTgt spid="123"/>
                                        </p:tgtEl>
                                        <p:attrNameLst>
                                          <p:attrName>ppt_y</p:attrName>
                                        </p:attrNameLst>
                                      </p:cBhvr>
                                      <p:tavLst>
                                        <p:tav tm="0">
                                          <p:val>
                                            <p:strVal val="#ppt_y"/>
                                          </p:val>
                                        </p:tav>
                                        <p:tav tm="100000">
                                          <p:val>
                                            <p:strVal val="#ppt_y"/>
                                          </p:val>
                                        </p:tav>
                                      </p:tavLst>
                                    </p:anim>
                                    <p:anim calcmode="lin" valueType="num">
                                      <p:cBhvr>
                                        <p:cTn id="1129" dur="3000" fill="hold"/>
                                        <p:tgtEl>
                                          <p:spTgt spid="123"/>
                                        </p:tgtEl>
                                        <p:attrNameLst>
                                          <p:attrName>ppt_w</p:attrName>
                                        </p:attrNameLst>
                                      </p:cBhvr>
                                      <p:tavLst>
                                        <p:tav tm="0">
                                          <p:val>
                                            <p:fltVal val="0"/>
                                          </p:val>
                                        </p:tav>
                                        <p:tav tm="100000">
                                          <p:val>
                                            <p:strVal val="#ppt_w"/>
                                          </p:val>
                                        </p:tav>
                                      </p:tavLst>
                                    </p:anim>
                                    <p:anim calcmode="lin" valueType="num">
                                      <p:cBhvr>
                                        <p:cTn id="1130" dur="3000" fill="hold"/>
                                        <p:tgtEl>
                                          <p:spTgt spid="123"/>
                                        </p:tgtEl>
                                        <p:attrNameLst>
                                          <p:attrName>ppt_h</p:attrName>
                                        </p:attrNameLst>
                                      </p:cBhvr>
                                      <p:tavLst>
                                        <p:tav tm="0">
                                          <p:val>
                                            <p:strVal val="#ppt_h"/>
                                          </p:val>
                                        </p:tav>
                                        <p:tav tm="100000">
                                          <p:val>
                                            <p:strVal val="#ppt_h"/>
                                          </p:val>
                                        </p:tav>
                                      </p:tavLst>
                                    </p:anim>
                                  </p:childTnLst>
                                </p:cTn>
                              </p:par>
                              <p:par>
                                <p:cTn id="1131" presetID="2" presetClass="exit" presetSubtype="8" fill="hold" grpId="1" nodeType="withEffect">
                                  <p:stCondLst>
                                    <p:cond delay="0"/>
                                  </p:stCondLst>
                                  <p:childTnLst>
                                    <p:anim calcmode="lin" valueType="num">
                                      <p:cBhvr additive="base">
                                        <p:cTn id="1132" dur="3000"/>
                                        <p:tgtEl>
                                          <p:spTgt spid="123"/>
                                        </p:tgtEl>
                                        <p:attrNameLst>
                                          <p:attrName>ppt_x</p:attrName>
                                        </p:attrNameLst>
                                      </p:cBhvr>
                                      <p:tavLst>
                                        <p:tav tm="0">
                                          <p:val>
                                            <p:strVal val="ppt_x"/>
                                          </p:val>
                                        </p:tav>
                                        <p:tav tm="100000">
                                          <p:val>
                                            <p:strVal val="0-ppt_w/2"/>
                                          </p:val>
                                        </p:tav>
                                      </p:tavLst>
                                    </p:anim>
                                    <p:anim calcmode="lin" valueType="num">
                                      <p:cBhvr additive="base">
                                        <p:cTn id="1133" dur="3000"/>
                                        <p:tgtEl>
                                          <p:spTgt spid="123"/>
                                        </p:tgtEl>
                                        <p:attrNameLst>
                                          <p:attrName>ppt_y</p:attrName>
                                        </p:attrNameLst>
                                      </p:cBhvr>
                                      <p:tavLst>
                                        <p:tav tm="0">
                                          <p:val>
                                            <p:strVal val="ppt_y"/>
                                          </p:val>
                                        </p:tav>
                                        <p:tav tm="100000">
                                          <p:val>
                                            <p:strVal val="ppt_y"/>
                                          </p:val>
                                        </p:tav>
                                      </p:tavLst>
                                    </p:anim>
                                    <p:set>
                                      <p:cBhvr>
                                        <p:cTn id="1134" dur="1" fill="hold">
                                          <p:stCondLst>
                                            <p:cond delay="2999"/>
                                          </p:stCondLst>
                                        </p:cTn>
                                        <p:tgtEl>
                                          <p:spTgt spid="123"/>
                                        </p:tgtEl>
                                        <p:attrNameLst>
                                          <p:attrName>style.visibility</p:attrName>
                                        </p:attrNameLst>
                                      </p:cBhvr>
                                      <p:to>
                                        <p:strVal val="hidden"/>
                                      </p:to>
                                    </p:set>
                                  </p:childTnLst>
                                </p:cTn>
                              </p:par>
                              <p:par>
                                <p:cTn id="1135" presetID="17" presetClass="entr" presetSubtype="2" fill="hold" grpId="0" nodeType="withEffect">
                                  <p:stCondLst>
                                    <p:cond delay="0"/>
                                  </p:stCondLst>
                                  <p:childTnLst>
                                    <p:set>
                                      <p:cBhvr>
                                        <p:cTn id="1136" dur="1" fill="hold">
                                          <p:stCondLst>
                                            <p:cond delay="0"/>
                                          </p:stCondLst>
                                        </p:cTn>
                                        <p:tgtEl>
                                          <p:spTgt spid="120"/>
                                        </p:tgtEl>
                                        <p:attrNameLst>
                                          <p:attrName>style.visibility</p:attrName>
                                        </p:attrNameLst>
                                      </p:cBhvr>
                                      <p:to>
                                        <p:strVal val="visible"/>
                                      </p:to>
                                    </p:set>
                                    <p:anim calcmode="lin" valueType="num">
                                      <p:cBhvr>
                                        <p:cTn id="1137" dur="3000" fill="hold"/>
                                        <p:tgtEl>
                                          <p:spTgt spid="120"/>
                                        </p:tgtEl>
                                        <p:attrNameLst>
                                          <p:attrName>ppt_x</p:attrName>
                                        </p:attrNameLst>
                                      </p:cBhvr>
                                      <p:tavLst>
                                        <p:tav tm="0">
                                          <p:val>
                                            <p:strVal val="#ppt_x+#ppt_w/2"/>
                                          </p:val>
                                        </p:tav>
                                        <p:tav tm="100000">
                                          <p:val>
                                            <p:strVal val="#ppt_x"/>
                                          </p:val>
                                        </p:tav>
                                      </p:tavLst>
                                    </p:anim>
                                    <p:anim calcmode="lin" valueType="num">
                                      <p:cBhvr>
                                        <p:cTn id="1138" dur="3000" fill="hold"/>
                                        <p:tgtEl>
                                          <p:spTgt spid="120"/>
                                        </p:tgtEl>
                                        <p:attrNameLst>
                                          <p:attrName>ppt_y</p:attrName>
                                        </p:attrNameLst>
                                      </p:cBhvr>
                                      <p:tavLst>
                                        <p:tav tm="0">
                                          <p:val>
                                            <p:strVal val="#ppt_y"/>
                                          </p:val>
                                        </p:tav>
                                        <p:tav tm="100000">
                                          <p:val>
                                            <p:strVal val="#ppt_y"/>
                                          </p:val>
                                        </p:tav>
                                      </p:tavLst>
                                    </p:anim>
                                    <p:anim calcmode="lin" valueType="num">
                                      <p:cBhvr>
                                        <p:cTn id="1139" dur="3000" fill="hold"/>
                                        <p:tgtEl>
                                          <p:spTgt spid="120"/>
                                        </p:tgtEl>
                                        <p:attrNameLst>
                                          <p:attrName>ppt_w</p:attrName>
                                        </p:attrNameLst>
                                      </p:cBhvr>
                                      <p:tavLst>
                                        <p:tav tm="0">
                                          <p:val>
                                            <p:fltVal val="0"/>
                                          </p:val>
                                        </p:tav>
                                        <p:tav tm="100000">
                                          <p:val>
                                            <p:strVal val="#ppt_w"/>
                                          </p:val>
                                        </p:tav>
                                      </p:tavLst>
                                    </p:anim>
                                    <p:anim calcmode="lin" valueType="num">
                                      <p:cBhvr>
                                        <p:cTn id="1140" dur="3000" fill="hold"/>
                                        <p:tgtEl>
                                          <p:spTgt spid="120"/>
                                        </p:tgtEl>
                                        <p:attrNameLst>
                                          <p:attrName>ppt_h</p:attrName>
                                        </p:attrNameLst>
                                      </p:cBhvr>
                                      <p:tavLst>
                                        <p:tav tm="0">
                                          <p:val>
                                            <p:strVal val="#ppt_h"/>
                                          </p:val>
                                        </p:tav>
                                        <p:tav tm="100000">
                                          <p:val>
                                            <p:strVal val="#ppt_h"/>
                                          </p:val>
                                        </p:tav>
                                      </p:tavLst>
                                    </p:anim>
                                  </p:childTnLst>
                                </p:cTn>
                              </p:par>
                              <p:par>
                                <p:cTn id="1141" presetID="2" presetClass="exit" presetSubtype="8" fill="hold" grpId="1" nodeType="withEffect">
                                  <p:stCondLst>
                                    <p:cond delay="0"/>
                                  </p:stCondLst>
                                  <p:childTnLst>
                                    <p:anim calcmode="lin" valueType="num">
                                      <p:cBhvr additive="base">
                                        <p:cTn id="1142" dur="3000"/>
                                        <p:tgtEl>
                                          <p:spTgt spid="120"/>
                                        </p:tgtEl>
                                        <p:attrNameLst>
                                          <p:attrName>ppt_x</p:attrName>
                                        </p:attrNameLst>
                                      </p:cBhvr>
                                      <p:tavLst>
                                        <p:tav tm="0">
                                          <p:val>
                                            <p:strVal val="ppt_x"/>
                                          </p:val>
                                        </p:tav>
                                        <p:tav tm="100000">
                                          <p:val>
                                            <p:strVal val="0-ppt_w/2"/>
                                          </p:val>
                                        </p:tav>
                                      </p:tavLst>
                                    </p:anim>
                                    <p:anim calcmode="lin" valueType="num">
                                      <p:cBhvr additive="base">
                                        <p:cTn id="1143" dur="3000"/>
                                        <p:tgtEl>
                                          <p:spTgt spid="120"/>
                                        </p:tgtEl>
                                        <p:attrNameLst>
                                          <p:attrName>ppt_y</p:attrName>
                                        </p:attrNameLst>
                                      </p:cBhvr>
                                      <p:tavLst>
                                        <p:tav tm="0">
                                          <p:val>
                                            <p:strVal val="ppt_y"/>
                                          </p:val>
                                        </p:tav>
                                        <p:tav tm="100000">
                                          <p:val>
                                            <p:strVal val="ppt_y"/>
                                          </p:val>
                                        </p:tav>
                                      </p:tavLst>
                                    </p:anim>
                                    <p:set>
                                      <p:cBhvr>
                                        <p:cTn id="1144" dur="1" fill="hold">
                                          <p:stCondLst>
                                            <p:cond delay="2999"/>
                                          </p:stCondLst>
                                        </p:cTn>
                                        <p:tgtEl>
                                          <p:spTgt spid="120"/>
                                        </p:tgtEl>
                                        <p:attrNameLst>
                                          <p:attrName>style.visibility</p:attrName>
                                        </p:attrNameLst>
                                      </p:cBhvr>
                                      <p:to>
                                        <p:strVal val="hidden"/>
                                      </p:to>
                                    </p:set>
                                  </p:childTnLst>
                                </p:cTn>
                              </p:par>
                              <p:par>
                                <p:cTn id="1145" presetID="17" presetClass="entr" presetSubtype="2" fill="hold" grpId="0" nodeType="withEffect">
                                  <p:stCondLst>
                                    <p:cond delay="0"/>
                                  </p:stCondLst>
                                  <p:childTnLst>
                                    <p:set>
                                      <p:cBhvr>
                                        <p:cTn id="1146" dur="1" fill="hold">
                                          <p:stCondLst>
                                            <p:cond delay="0"/>
                                          </p:stCondLst>
                                        </p:cTn>
                                        <p:tgtEl>
                                          <p:spTgt spid="124"/>
                                        </p:tgtEl>
                                        <p:attrNameLst>
                                          <p:attrName>style.visibility</p:attrName>
                                        </p:attrNameLst>
                                      </p:cBhvr>
                                      <p:to>
                                        <p:strVal val="visible"/>
                                      </p:to>
                                    </p:set>
                                    <p:anim calcmode="lin" valueType="num">
                                      <p:cBhvr>
                                        <p:cTn id="1147" dur="3000" fill="hold"/>
                                        <p:tgtEl>
                                          <p:spTgt spid="124"/>
                                        </p:tgtEl>
                                        <p:attrNameLst>
                                          <p:attrName>ppt_x</p:attrName>
                                        </p:attrNameLst>
                                      </p:cBhvr>
                                      <p:tavLst>
                                        <p:tav tm="0">
                                          <p:val>
                                            <p:strVal val="#ppt_x+#ppt_w/2"/>
                                          </p:val>
                                        </p:tav>
                                        <p:tav tm="100000">
                                          <p:val>
                                            <p:strVal val="#ppt_x"/>
                                          </p:val>
                                        </p:tav>
                                      </p:tavLst>
                                    </p:anim>
                                    <p:anim calcmode="lin" valueType="num">
                                      <p:cBhvr>
                                        <p:cTn id="1148" dur="3000" fill="hold"/>
                                        <p:tgtEl>
                                          <p:spTgt spid="124"/>
                                        </p:tgtEl>
                                        <p:attrNameLst>
                                          <p:attrName>ppt_y</p:attrName>
                                        </p:attrNameLst>
                                      </p:cBhvr>
                                      <p:tavLst>
                                        <p:tav tm="0">
                                          <p:val>
                                            <p:strVal val="#ppt_y"/>
                                          </p:val>
                                        </p:tav>
                                        <p:tav tm="100000">
                                          <p:val>
                                            <p:strVal val="#ppt_y"/>
                                          </p:val>
                                        </p:tav>
                                      </p:tavLst>
                                    </p:anim>
                                    <p:anim calcmode="lin" valueType="num">
                                      <p:cBhvr>
                                        <p:cTn id="1149" dur="3000" fill="hold"/>
                                        <p:tgtEl>
                                          <p:spTgt spid="124"/>
                                        </p:tgtEl>
                                        <p:attrNameLst>
                                          <p:attrName>ppt_w</p:attrName>
                                        </p:attrNameLst>
                                      </p:cBhvr>
                                      <p:tavLst>
                                        <p:tav tm="0">
                                          <p:val>
                                            <p:fltVal val="0"/>
                                          </p:val>
                                        </p:tav>
                                        <p:tav tm="100000">
                                          <p:val>
                                            <p:strVal val="#ppt_w"/>
                                          </p:val>
                                        </p:tav>
                                      </p:tavLst>
                                    </p:anim>
                                    <p:anim calcmode="lin" valueType="num">
                                      <p:cBhvr>
                                        <p:cTn id="1150" dur="3000" fill="hold"/>
                                        <p:tgtEl>
                                          <p:spTgt spid="124"/>
                                        </p:tgtEl>
                                        <p:attrNameLst>
                                          <p:attrName>ppt_h</p:attrName>
                                        </p:attrNameLst>
                                      </p:cBhvr>
                                      <p:tavLst>
                                        <p:tav tm="0">
                                          <p:val>
                                            <p:strVal val="#ppt_h"/>
                                          </p:val>
                                        </p:tav>
                                        <p:tav tm="100000">
                                          <p:val>
                                            <p:strVal val="#ppt_h"/>
                                          </p:val>
                                        </p:tav>
                                      </p:tavLst>
                                    </p:anim>
                                  </p:childTnLst>
                                </p:cTn>
                              </p:par>
                              <p:par>
                                <p:cTn id="1151" presetID="2" presetClass="exit" presetSubtype="8" fill="hold" grpId="1" nodeType="withEffect">
                                  <p:stCondLst>
                                    <p:cond delay="0"/>
                                  </p:stCondLst>
                                  <p:childTnLst>
                                    <p:anim calcmode="lin" valueType="num">
                                      <p:cBhvr additive="base">
                                        <p:cTn id="1152" dur="3000"/>
                                        <p:tgtEl>
                                          <p:spTgt spid="124"/>
                                        </p:tgtEl>
                                        <p:attrNameLst>
                                          <p:attrName>ppt_x</p:attrName>
                                        </p:attrNameLst>
                                      </p:cBhvr>
                                      <p:tavLst>
                                        <p:tav tm="0">
                                          <p:val>
                                            <p:strVal val="ppt_x"/>
                                          </p:val>
                                        </p:tav>
                                        <p:tav tm="100000">
                                          <p:val>
                                            <p:strVal val="0-ppt_w/2"/>
                                          </p:val>
                                        </p:tav>
                                      </p:tavLst>
                                    </p:anim>
                                    <p:anim calcmode="lin" valueType="num">
                                      <p:cBhvr additive="base">
                                        <p:cTn id="1153" dur="3000"/>
                                        <p:tgtEl>
                                          <p:spTgt spid="124"/>
                                        </p:tgtEl>
                                        <p:attrNameLst>
                                          <p:attrName>ppt_y</p:attrName>
                                        </p:attrNameLst>
                                      </p:cBhvr>
                                      <p:tavLst>
                                        <p:tav tm="0">
                                          <p:val>
                                            <p:strVal val="ppt_y"/>
                                          </p:val>
                                        </p:tav>
                                        <p:tav tm="100000">
                                          <p:val>
                                            <p:strVal val="ppt_y"/>
                                          </p:val>
                                        </p:tav>
                                      </p:tavLst>
                                    </p:anim>
                                    <p:set>
                                      <p:cBhvr>
                                        <p:cTn id="1154" dur="1" fill="hold">
                                          <p:stCondLst>
                                            <p:cond delay="2999"/>
                                          </p:stCondLst>
                                        </p:cTn>
                                        <p:tgtEl>
                                          <p:spTgt spid="124"/>
                                        </p:tgtEl>
                                        <p:attrNameLst>
                                          <p:attrName>style.visibility</p:attrName>
                                        </p:attrNameLst>
                                      </p:cBhvr>
                                      <p:to>
                                        <p:strVal val="hidden"/>
                                      </p:to>
                                    </p:set>
                                  </p:childTnLst>
                                </p:cTn>
                              </p:par>
                              <p:par>
                                <p:cTn id="1155" presetID="17" presetClass="entr" presetSubtype="2" fill="hold" grpId="0" nodeType="withEffect">
                                  <p:stCondLst>
                                    <p:cond delay="0"/>
                                  </p:stCondLst>
                                  <p:childTnLst>
                                    <p:set>
                                      <p:cBhvr>
                                        <p:cTn id="1156" dur="1" fill="hold">
                                          <p:stCondLst>
                                            <p:cond delay="0"/>
                                          </p:stCondLst>
                                        </p:cTn>
                                        <p:tgtEl>
                                          <p:spTgt spid="125"/>
                                        </p:tgtEl>
                                        <p:attrNameLst>
                                          <p:attrName>style.visibility</p:attrName>
                                        </p:attrNameLst>
                                      </p:cBhvr>
                                      <p:to>
                                        <p:strVal val="visible"/>
                                      </p:to>
                                    </p:set>
                                    <p:anim calcmode="lin" valueType="num">
                                      <p:cBhvr>
                                        <p:cTn id="1157" dur="3000" fill="hold"/>
                                        <p:tgtEl>
                                          <p:spTgt spid="125"/>
                                        </p:tgtEl>
                                        <p:attrNameLst>
                                          <p:attrName>ppt_x</p:attrName>
                                        </p:attrNameLst>
                                      </p:cBhvr>
                                      <p:tavLst>
                                        <p:tav tm="0">
                                          <p:val>
                                            <p:strVal val="#ppt_x+#ppt_w/2"/>
                                          </p:val>
                                        </p:tav>
                                        <p:tav tm="100000">
                                          <p:val>
                                            <p:strVal val="#ppt_x"/>
                                          </p:val>
                                        </p:tav>
                                      </p:tavLst>
                                    </p:anim>
                                    <p:anim calcmode="lin" valueType="num">
                                      <p:cBhvr>
                                        <p:cTn id="1158" dur="3000" fill="hold"/>
                                        <p:tgtEl>
                                          <p:spTgt spid="125"/>
                                        </p:tgtEl>
                                        <p:attrNameLst>
                                          <p:attrName>ppt_y</p:attrName>
                                        </p:attrNameLst>
                                      </p:cBhvr>
                                      <p:tavLst>
                                        <p:tav tm="0">
                                          <p:val>
                                            <p:strVal val="#ppt_y"/>
                                          </p:val>
                                        </p:tav>
                                        <p:tav tm="100000">
                                          <p:val>
                                            <p:strVal val="#ppt_y"/>
                                          </p:val>
                                        </p:tav>
                                      </p:tavLst>
                                    </p:anim>
                                    <p:anim calcmode="lin" valueType="num">
                                      <p:cBhvr>
                                        <p:cTn id="1159" dur="3000" fill="hold"/>
                                        <p:tgtEl>
                                          <p:spTgt spid="125"/>
                                        </p:tgtEl>
                                        <p:attrNameLst>
                                          <p:attrName>ppt_w</p:attrName>
                                        </p:attrNameLst>
                                      </p:cBhvr>
                                      <p:tavLst>
                                        <p:tav tm="0">
                                          <p:val>
                                            <p:fltVal val="0"/>
                                          </p:val>
                                        </p:tav>
                                        <p:tav tm="100000">
                                          <p:val>
                                            <p:strVal val="#ppt_w"/>
                                          </p:val>
                                        </p:tav>
                                      </p:tavLst>
                                    </p:anim>
                                    <p:anim calcmode="lin" valueType="num">
                                      <p:cBhvr>
                                        <p:cTn id="1160" dur="3000" fill="hold"/>
                                        <p:tgtEl>
                                          <p:spTgt spid="125"/>
                                        </p:tgtEl>
                                        <p:attrNameLst>
                                          <p:attrName>ppt_h</p:attrName>
                                        </p:attrNameLst>
                                      </p:cBhvr>
                                      <p:tavLst>
                                        <p:tav tm="0">
                                          <p:val>
                                            <p:strVal val="#ppt_h"/>
                                          </p:val>
                                        </p:tav>
                                        <p:tav tm="100000">
                                          <p:val>
                                            <p:strVal val="#ppt_h"/>
                                          </p:val>
                                        </p:tav>
                                      </p:tavLst>
                                    </p:anim>
                                  </p:childTnLst>
                                </p:cTn>
                              </p:par>
                              <p:par>
                                <p:cTn id="1161" presetID="2" presetClass="exit" presetSubtype="8" fill="hold" grpId="1" nodeType="withEffect">
                                  <p:stCondLst>
                                    <p:cond delay="0"/>
                                  </p:stCondLst>
                                  <p:childTnLst>
                                    <p:anim calcmode="lin" valueType="num">
                                      <p:cBhvr additive="base">
                                        <p:cTn id="1162" dur="3000"/>
                                        <p:tgtEl>
                                          <p:spTgt spid="125"/>
                                        </p:tgtEl>
                                        <p:attrNameLst>
                                          <p:attrName>ppt_x</p:attrName>
                                        </p:attrNameLst>
                                      </p:cBhvr>
                                      <p:tavLst>
                                        <p:tav tm="0">
                                          <p:val>
                                            <p:strVal val="ppt_x"/>
                                          </p:val>
                                        </p:tav>
                                        <p:tav tm="100000">
                                          <p:val>
                                            <p:strVal val="0-ppt_w/2"/>
                                          </p:val>
                                        </p:tav>
                                      </p:tavLst>
                                    </p:anim>
                                    <p:anim calcmode="lin" valueType="num">
                                      <p:cBhvr additive="base">
                                        <p:cTn id="1163" dur="3000"/>
                                        <p:tgtEl>
                                          <p:spTgt spid="125"/>
                                        </p:tgtEl>
                                        <p:attrNameLst>
                                          <p:attrName>ppt_y</p:attrName>
                                        </p:attrNameLst>
                                      </p:cBhvr>
                                      <p:tavLst>
                                        <p:tav tm="0">
                                          <p:val>
                                            <p:strVal val="ppt_y"/>
                                          </p:val>
                                        </p:tav>
                                        <p:tav tm="100000">
                                          <p:val>
                                            <p:strVal val="ppt_y"/>
                                          </p:val>
                                        </p:tav>
                                      </p:tavLst>
                                    </p:anim>
                                    <p:set>
                                      <p:cBhvr>
                                        <p:cTn id="1164" dur="1" fill="hold">
                                          <p:stCondLst>
                                            <p:cond delay="2999"/>
                                          </p:stCondLst>
                                        </p:cTn>
                                        <p:tgtEl>
                                          <p:spTgt spid="125"/>
                                        </p:tgtEl>
                                        <p:attrNameLst>
                                          <p:attrName>style.visibility</p:attrName>
                                        </p:attrNameLst>
                                      </p:cBhvr>
                                      <p:to>
                                        <p:strVal val="hidden"/>
                                      </p:to>
                                    </p:set>
                                  </p:childTnLst>
                                </p:cTn>
                              </p:par>
                              <p:par>
                                <p:cTn id="1165" presetID="17" presetClass="entr" presetSubtype="2" fill="hold" grpId="0" nodeType="withEffect">
                                  <p:stCondLst>
                                    <p:cond delay="0"/>
                                  </p:stCondLst>
                                  <p:childTnLst>
                                    <p:set>
                                      <p:cBhvr>
                                        <p:cTn id="1166" dur="1" fill="hold">
                                          <p:stCondLst>
                                            <p:cond delay="0"/>
                                          </p:stCondLst>
                                        </p:cTn>
                                        <p:tgtEl>
                                          <p:spTgt spid="121"/>
                                        </p:tgtEl>
                                        <p:attrNameLst>
                                          <p:attrName>style.visibility</p:attrName>
                                        </p:attrNameLst>
                                      </p:cBhvr>
                                      <p:to>
                                        <p:strVal val="visible"/>
                                      </p:to>
                                    </p:set>
                                    <p:anim calcmode="lin" valueType="num">
                                      <p:cBhvr>
                                        <p:cTn id="1167" dur="3000" fill="hold"/>
                                        <p:tgtEl>
                                          <p:spTgt spid="121"/>
                                        </p:tgtEl>
                                        <p:attrNameLst>
                                          <p:attrName>ppt_x</p:attrName>
                                        </p:attrNameLst>
                                      </p:cBhvr>
                                      <p:tavLst>
                                        <p:tav tm="0">
                                          <p:val>
                                            <p:strVal val="#ppt_x+#ppt_w/2"/>
                                          </p:val>
                                        </p:tav>
                                        <p:tav tm="100000">
                                          <p:val>
                                            <p:strVal val="#ppt_x"/>
                                          </p:val>
                                        </p:tav>
                                      </p:tavLst>
                                    </p:anim>
                                    <p:anim calcmode="lin" valueType="num">
                                      <p:cBhvr>
                                        <p:cTn id="1168" dur="3000" fill="hold"/>
                                        <p:tgtEl>
                                          <p:spTgt spid="121"/>
                                        </p:tgtEl>
                                        <p:attrNameLst>
                                          <p:attrName>ppt_y</p:attrName>
                                        </p:attrNameLst>
                                      </p:cBhvr>
                                      <p:tavLst>
                                        <p:tav tm="0">
                                          <p:val>
                                            <p:strVal val="#ppt_y"/>
                                          </p:val>
                                        </p:tav>
                                        <p:tav tm="100000">
                                          <p:val>
                                            <p:strVal val="#ppt_y"/>
                                          </p:val>
                                        </p:tav>
                                      </p:tavLst>
                                    </p:anim>
                                    <p:anim calcmode="lin" valueType="num">
                                      <p:cBhvr>
                                        <p:cTn id="1169" dur="3000" fill="hold"/>
                                        <p:tgtEl>
                                          <p:spTgt spid="121"/>
                                        </p:tgtEl>
                                        <p:attrNameLst>
                                          <p:attrName>ppt_w</p:attrName>
                                        </p:attrNameLst>
                                      </p:cBhvr>
                                      <p:tavLst>
                                        <p:tav tm="0">
                                          <p:val>
                                            <p:fltVal val="0"/>
                                          </p:val>
                                        </p:tav>
                                        <p:tav tm="100000">
                                          <p:val>
                                            <p:strVal val="#ppt_w"/>
                                          </p:val>
                                        </p:tav>
                                      </p:tavLst>
                                    </p:anim>
                                    <p:anim calcmode="lin" valueType="num">
                                      <p:cBhvr>
                                        <p:cTn id="1170" dur="3000" fill="hold"/>
                                        <p:tgtEl>
                                          <p:spTgt spid="121"/>
                                        </p:tgtEl>
                                        <p:attrNameLst>
                                          <p:attrName>ppt_h</p:attrName>
                                        </p:attrNameLst>
                                      </p:cBhvr>
                                      <p:tavLst>
                                        <p:tav tm="0">
                                          <p:val>
                                            <p:strVal val="#ppt_h"/>
                                          </p:val>
                                        </p:tav>
                                        <p:tav tm="100000">
                                          <p:val>
                                            <p:strVal val="#ppt_h"/>
                                          </p:val>
                                        </p:tav>
                                      </p:tavLst>
                                    </p:anim>
                                  </p:childTnLst>
                                </p:cTn>
                              </p:par>
                              <p:par>
                                <p:cTn id="1171" presetID="2" presetClass="exit" presetSubtype="8" fill="hold" grpId="1" nodeType="withEffect">
                                  <p:stCondLst>
                                    <p:cond delay="0"/>
                                  </p:stCondLst>
                                  <p:childTnLst>
                                    <p:anim calcmode="lin" valueType="num">
                                      <p:cBhvr additive="base">
                                        <p:cTn id="1172" dur="3000"/>
                                        <p:tgtEl>
                                          <p:spTgt spid="121"/>
                                        </p:tgtEl>
                                        <p:attrNameLst>
                                          <p:attrName>ppt_x</p:attrName>
                                        </p:attrNameLst>
                                      </p:cBhvr>
                                      <p:tavLst>
                                        <p:tav tm="0">
                                          <p:val>
                                            <p:strVal val="ppt_x"/>
                                          </p:val>
                                        </p:tav>
                                        <p:tav tm="100000">
                                          <p:val>
                                            <p:strVal val="0-ppt_w/2"/>
                                          </p:val>
                                        </p:tav>
                                      </p:tavLst>
                                    </p:anim>
                                    <p:anim calcmode="lin" valueType="num">
                                      <p:cBhvr additive="base">
                                        <p:cTn id="1173" dur="3000"/>
                                        <p:tgtEl>
                                          <p:spTgt spid="121"/>
                                        </p:tgtEl>
                                        <p:attrNameLst>
                                          <p:attrName>ppt_y</p:attrName>
                                        </p:attrNameLst>
                                      </p:cBhvr>
                                      <p:tavLst>
                                        <p:tav tm="0">
                                          <p:val>
                                            <p:strVal val="ppt_y"/>
                                          </p:val>
                                        </p:tav>
                                        <p:tav tm="100000">
                                          <p:val>
                                            <p:strVal val="ppt_y"/>
                                          </p:val>
                                        </p:tav>
                                      </p:tavLst>
                                    </p:anim>
                                    <p:set>
                                      <p:cBhvr>
                                        <p:cTn id="1174" dur="1" fill="hold">
                                          <p:stCondLst>
                                            <p:cond delay="2999"/>
                                          </p:stCondLst>
                                        </p:cTn>
                                        <p:tgtEl>
                                          <p:spTgt spid="121"/>
                                        </p:tgtEl>
                                        <p:attrNameLst>
                                          <p:attrName>style.visibility</p:attrName>
                                        </p:attrNameLst>
                                      </p:cBhvr>
                                      <p:to>
                                        <p:strVal val="hidden"/>
                                      </p:to>
                                    </p:set>
                                  </p:childTnLst>
                                </p:cTn>
                              </p:par>
                              <p:par>
                                <p:cTn id="1175" presetID="23" presetClass="entr" presetSubtype="272" fill="hold" nodeType="withEffect">
                                  <p:stCondLst>
                                    <p:cond delay="0"/>
                                  </p:stCondLst>
                                  <p:childTnLst>
                                    <p:set>
                                      <p:cBhvr>
                                        <p:cTn id="1176" dur="1" fill="hold">
                                          <p:stCondLst>
                                            <p:cond delay="0"/>
                                          </p:stCondLst>
                                        </p:cTn>
                                        <p:tgtEl>
                                          <p:spTgt spid="126"/>
                                        </p:tgtEl>
                                        <p:attrNameLst>
                                          <p:attrName>style.visibility</p:attrName>
                                        </p:attrNameLst>
                                      </p:cBhvr>
                                      <p:to>
                                        <p:strVal val="visible"/>
                                      </p:to>
                                    </p:set>
                                    <p:anim calcmode="lin" valueType="num">
                                      <p:cBhvr>
                                        <p:cTn id="1177" dur="3000" fill="hold"/>
                                        <p:tgtEl>
                                          <p:spTgt spid="126"/>
                                        </p:tgtEl>
                                        <p:attrNameLst>
                                          <p:attrName>ppt_w</p:attrName>
                                        </p:attrNameLst>
                                      </p:cBhvr>
                                      <p:tavLst>
                                        <p:tav tm="0">
                                          <p:val>
                                            <p:strVal val="2/3*#ppt_w"/>
                                          </p:val>
                                        </p:tav>
                                        <p:tav tm="100000">
                                          <p:val>
                                            <p:strVal val="#ppt_w"/>
                                          </p:val>
                                        </p:tav>
                                      </p:tavLst>
                                    </p:anim>
                                    <p:anim calcmode="lin" valueType="num">
                                      <p:cBhvr>
                                        <p:cTn id="1178" dur="3000" fill="hold"/>
                                        <p:tgtEl>
                                          <p:spTgt spid="126"/>
                                        </p:tgtEl>
                                        <p:attrNameLst>
                                          <p:attrName>ppt_h</p:attrName>
                                        </p:attrNameLst>
                                      </p:cBhvr>
                                      <p:tavLst>
                                        <p:tav tm="0">
                                          <p:val>
                                            <p:strVal val="2/3*#ppt_h"/>
                                          </p:val>
                                        </p:tav>
                                        <p:tav tm="100000">
                                          <p:val>
                                            <p:strVal val="#ppt_h"/>
                                          </p:val>
                                        </p:tav>
                                      </p:tavLst>
                                    </p:anim>
                                  </p:childTnLst>
                                </p:cTn>
                              </p:par>
                              <p:par>
                                <p:cTn id="1179" presetID="8" presetClass="entr" presetSubtype="32" fill="hold" nodeType="withEffect">
                                  <p:stCondLst>
                                    <p:cond delay="0"/>
                                  </p:stCondLst>
                                  <p:childTnLst>
                                    <p:set>
                                      <p:cBhvr>
                                        <p:cTn id="1180" dur="1" fill="hold">
                                          <p:stCondLst>
                                            <p:cond delay="0"/>
                                          </p:stCondLst>
                                        </p:cTn>
                                        <p:tgtEl>
                                          <p:spTgt spid="126"/>
                                        </p:tgtEl>
                                        <p:attrNameLst>
                                          <p:attrName>style.visibility</p:attrName>
                                        </p:attrNameLst>
                                      </p:cBhvr>
                                      <p:to>
                                        <p:strVal val="visible"/>
                                      </p:to>
                                    </p:set>
                                    <p:animEffect transition="in" filter="diamond(out)">
                                      <p:cBhvr>
                                        <p:cTn id="1181" dur="3000"/>
                                        <p:tgtEl>
                                          <p:spTgt spid="126"/>
                                        </p:tgtEl>
                                      </p:cBhvr>
                                    </p:animEffect>
                                  </p:childTnLst>
                                </p:cTn>
                              </p:par>
                              <p:par>
                                <p:cTn id="1182" presetID="6" presetClass="emph" presetSubtype="0" fill="hold" grpId="2" nodeType="withEffect">
                                  <p:stCondLst>
                                    <p:cond delay="0"/>
                                  </p:stCondLst>
                                  <p:childTnLst>
                                    <p:animScale>
                                      <p:cBhvr>
                                        <p:cTn id="1183" dur="2750" fill="hold"/>
                                        <p:tgtEl>
                                          <p:spTgt spid="43"/>
                                        </p:tgtEl>
                                      </p:cBhvr>
                                      <p:by x="100000" y="50000"/>
                                    </p:animScale>
                                  </p:childTnLst>
                                </p:cTn>
                              </p:par>
                              <p:par>
                                <p:cTn id="1184" presetID="6" presetClass="emph" presetSubtype="0" fill="hold" grpId="2" nodeType="withEffect">
                                  <p:stCondLst>
                                    <p:cond delay="0"/>
                                  </p:stCondLst>
                                  <p:childTnLst>
                                    <p:animScale>
                                      <p:cBhvr>
                                        <p:cTn id="1185" dur="2750" fill="hold"/>
                                        <p:tgtEl>
                                          <p:spTgt spid="47"/>
                                        </p:tgtEl>
                                      </p:cBhvr>
                                      <p:by x="100000" y="50000"/>
                                    </p:animScale>
                                  </p:childTnLst>
                                </p:cTn>
                              </p:par>
                              <p:par>
                                <p:cTn id="1186" presetID="6" presetClass="emph" presetSubtype="0" fill="hold" grpId="2" nodeType="withEffect">
                                  <p:stCondLst>
                                    <p:cond delay="0"/>
                                  </p:stCondLst>
                                  <p:childTnLst>
                                    <p:animScale>
                                      <p:cBhvr>
                                        <p:cTn id="1187" dur="2750" fill="hold"/>
                                        <p:tgtEl>
                                          <p:spTgt spid="46"/>
                                        </p:tgtEl>
                                      </p:cBhvr>
                                      <p:by x="100000" y="50000"/>
                                    </p:animScale>
                                  </p:childTnLst>
                                </p:cTn>
                              </p:par>
                              <p:par>
                                <p:cTn id="1188" presetID="6" presetClass="emph" presetSubtype="0" fill="hold" grpId="2" nodeType="withEffect">
                                  <p:stCondLst>
                                    <p:cond delay="0"/>
                                  </p:stCondLst>
                                  <p:childTnLst>
                                    <p:animScale>
                                      <p:cBhvr>
                                        <p:cTn id="1189" dur="2750" fill="hold"/>
                                        <p:tgtEl>
                                          <p:spTgt spid="42"/>
                                        </p:tgtEl>
                                      </p:cBhvr>
                                      <p:by x="100000" y="50000"/>
                                    </p:animScale>
                                  </p:childTnLst>
                                </p:cTn>
                              </p:par>
                              <p:par>
                                <p:cTn id="1190" presetID="6" presetClass="emph" presetSubtype="0" fill="hold" grpId="2" nodeType="withEffect">
                                  <p:stCondLst>
                                    <p:cond delay="0"/>
                                  </p:stCondLst>
                                  <p:childTnLst>
                                    <p:animScale>
                                      <p:cBhvr>
                                        <p:cTn id="1191" dur="2750" fill="hold"/>
                                        <p:tgtEl>
                                          <p:spTgt spid="45"/>
                                        </p:tgtEl>
                                      </p:cBhvr>
                                      <p:by x="100000" y="50000"/>
                                    </p:animScale>
                                  </p:childTnLst>
                                </p:cTn>
                              </p:par>
                              <p:par>
                                <p:cTn id="1192" presetID="6" presetClass="emph" presetSubtype="0" fill="hold" grpId="2" nodeType="withEffect">
                                  <p:stCondLst>
                                    <p:cond delay="0"/>
                                  </p:stCondLst>
                                  <p:childTnLst>
                                    <p:animScale>
                                      <p:cBhvr>
                                        <p:cTn id="1193" dur="2750" fill="hold"/>
                                        <p:tgtEl>
                                          <p:spTgt spid="44"/>
                                        </p:tgtEl>
                                      </p:cBhvr>
                                      <p:by x="100000" y="50000"/>
                                    </p:animScale>
                                  </p:childTnLst>
                                </p:cTn>
                              </p:par>
                              <p:par>
                                <p:cTn id="1194" presetID="6" presetClass="emph" presetSubtype="0" fill="hold" grpId="2" nodeType="withEffect">
                                  <p:stCondLst>
                                    <p:cond delay="0"/>
                                  </p:stCondLst>
                                  <p:childTnLst>
                                    <p:animScale>
                                      <p:cBhvr>
                                        <p:cTn id="1195" dur="2750" fill="hold"/>
                                        <p:tgtEl>
                                          <p:spTgt spid="34"/>
                                        </p:tgtEl>
                                      </p:cBhvr>
                                      <p:by x="100000" y="50000"/>
                                    </p:animScale>
                                  </p:childTnLst>
                                </p:cTn>
                              </p:par>
                              <p:par>
                                <p:cTn id="1196" presetID="6" presetClass="emph" presetSubtype="0" fill="hold" grpId="2" nodeType="withEffect">
                                  <p:stCondLst>
                                    <p:cond delay="0"/>
                                  </p:stCondLst>
                                  <p:childTnLst>
                                    <p:animScale>
                                      <p:cBhvr>
                                        <p:cTn id="1197" dur="2750" fill="hold"/>
                                        <p:tgtEl>
                                          <p:spTgt spid="37"/>
                                        </p:tgtEl>
                                      </p:cBhvr>
                                      <p:by x="100000" y="50000"/>
                                    </p:animScale>
                                  </p:childTnLst>
                                </p:cTn>
                              </p:par>
                              <p:par>
                                <p:cTn id="1198" presetID="6" presetClass="emph" presetSubtype="0" fill="hold" grpId="2" nodeType="withEffect">
                                  <p:stCondLst>
                                    <p:cond delay="0"/>
                                  </p:stCondLst>
                                  <p:childTnLst>
                                    <p:animScale>
                                      <p:cBhvr>
                                        <p:cTn id="1199" dur="2750" fill="hold"/>
                                        <p:tgtEl>
                                          <p:spTgt spid="38"/>
                                        </p:tgtEl>
                                      </p:cBhvr>
                                      <p:by x="100000" y="50000"/>
                                    </p:animScale>
                                  </p:childTnLst>
                                </p:cTn>
                              </p:par>
                              <p:par>
                                <p:cTn id="1200" presetID="6" presetClass="emph" presetSubtype="0" fill="hold" grpId="2" nodeType="withEffect">
                                  <p:stCondLst>
                                    <p:cond delay="0"/>
                                  </p:stCondLst>
                                  <p:childTnLst>
                                    <p:animScale>
                                      <p:cBhvr>
                                        <p:cTn id="1201" dur="2750" fill="hold"/>
                                        <p:tgtEl>
                                          <p:spTgt spid="35"/>
                                        </p:tgtEl>
                                      </p:cBhvr>
                                      <p:by x="100000" y="50000"/>
                                    </p:animScale>
                                  </p:childTnLst>
                                </p:cTn>
                              </p:par>
                              <p:par>
                                <p:cTn id="1202" presetID="6" presetClass="emph" presetSubtype="0" fill="hold" grpId="2" nodeType="withEffect">
                                  <p:stCondLst>
                                    <p:cond delay="0"/>
                                  </p:stCondLst>
                                  <p:childTnLst>
                                    <p:animScale>
                                      <p:cBhvr>
                                        <p:cTn id="1203" dur="2750" fill="hold"/>
                                        <p:tgtEl>
                                          <p:spTgt spid="39"/>
                                        </p:tgtEl>
                                      </p:cBhvr>
                                      <p:by x="100000" y="50000"/>
                                    </p:animScale>
                                  </p:childTnLst>
                                </p:cTn>
                              </p:par>
                              <p:par>
                                <p:cTn id="1204" presetID="6" presetClass="emph" presetSubtype="0" fill="hold" grpId="2" nodeType="withEffect">
                                  <p:stCondLst>
                                    <p:cond delay="0"/>
                                  </p:stCondLst>
                                  <p:childTnLst>
                                    <p:animScale>
                                      <p:cBhvr>
                                        <p:cTn id="1205" dur="2750" fill="hold"/>
                                        <p:tgtEl>
                                          <p:spTgt spid="40"/>
                                        </p:tgtEl>
                                      </p:cBhvr>
                                      <p:by x="100000" y="50000"/>
                                    </p:animScale>
                                  </p:childTnLst>
                                </p:cTn>
                              </p:par>
                              <p:par>
                                <p:cTn id="1206" presetID="6" presetClass="emph" presetSubtype="0" fill="hold" grpId="2" nodeType="withEffect">
                                  <p:stCondLst>
                                    <p:cond delay="0"/>
                                  </p:stCondLst>
                                  <p:childTnLst>
                                    <p:animScale>
                                      <p:cBhvr>
                                        <p:cTn id="1207" dur="2750" fill="hold"/>
                                        <p:tgtEl>
                                          <p:spTgt spid="36"/>
                                        </p:tgtEl>
                                      </p:cBhvr>
                                      <p:by x="100000" y="50000"/>
                                    </p:animScale>
                                  </p:childTnLst>
                                </p:cTn>
                              </p:par>
                              <p:par>
                                <p:cTn id="1208" presetID="6" presetClass="emph" presetSubtype="0" fill="hold" grpId="2" nodeType="withEffect">
                                  <p:stCondLst>
                                    <p:cond delay="0"/>
                                  </p:stCondLst>
                                  <p:childTnLst>
                                    <p:animScale>
                                      <p:cBhvr>
                                        <p:cTn id="1209" dur="2750" fill="hold"/>
                                        <p:tgtEl>
                                          <p:spTgt spid="22"/>
                                        </p:tgtEl>
                                      </p:cBhvr>
                                      <p:by x="100000" y="50000"/>
                                    </p:animScale>
                                  </p:childTnLst>
                                </p:cTn>
                              </p:par>
                              <p:par>
                                <p:cTn id="1210" presetID="6" presetClass="emph" presetSubtype="0" fill="hold" grpId="2" nodeType="withEffect">
                                  <p:stCondLst>
                                    <p:cond delay="0"/>
                                  </p:stCondLst>
                                  <p:childTnLst>
                                    <p:animScale>
                                      <p:cBhvr>
                                        <p:cTn id="1211" dur="2750" fill="hold"/>
                                        <p:tgtEl>
                                          <p:spTgt spid="26"/>
                                        </p:tgtEl>
                                      </p:cBhvr>
                                      <p:by x="100000" y="50000"/>
                                    </p:animScale>
                                  </p:childTnLst>
                                </p:cTn>
                              </p:par>
                              <p:par>
                                <p:cTn id="1212" presetID="6" presetClass="emph" presetSubtype="0" fill="hold" grpId="2" nodeType="withEffect">
                                  <p:stCondLst>
                                    <p:cond delay="0"/>
                                  </p:stCondLst>
                                  <p:childTnLst>
                                    <p:animScale>
                                      <p:cBhvr>
                                        <p:cTn id="1213" dur="2750" fill="hold"/>
                                        <p:tgtEl>
                                          <p:spTgt spid="25"/>
                                        </p:tgtEl>
                                      </p:cBhvr>
                                      <p:by x="100000" y="50000"/>
                                    </p:animScale>
                                  </p:childTnLst>
                                </p:cTn>
                              </p:par>
                              <p:par>
                                <p:cTn id="1214" presetID="6" presetClass="emph" presetSubtype="0" fill="hold" grpId="2" nodeType="withEffect">
                                  <p:stCondLst>
                                    <p:cond delay="0"/>
                                  </p:stCondLst>
                                  <p:childTnLst>
                                    <p:animScale>
                                      <p:cBhvr>
                                        <p:cTn id="1215" dur="2750" fill="hold"/>
                                        <p:tgtEl>
                                          <p:spTgt spid="21"/>
                                        </p:tgtEl>
                                      </p:cBhvr>
                                      <p:by x="100000" y="50000"/>
                                    </p:animScale>
                                  </p:childTnLst>
                                </p:cTn>
                              </p:par>
                              <p:par>
                                <p:cTn id="1216" presetID="6" presetClass="emph" presetSubtype="0" fill="hold" grpId="2" nodeType="withEffect">
                                  <p:stCondLst>
                                    <p:cond delay="0"/>
                                  </p:stCondLst>
                                  <p:childTnLst>
                                    <p:animScale>
                                      <p:cBhvr>
                                        <p:cTn id="1217" dur="2750" fill="hold"/>
                                        <p:tgtEl>
                                          <p:spTgt spid="24"/>
                                        </p:tgtEl>
                                      </p:cBhvr>
                                      <p:by x="100000" y="50000"/>
                                    </p:animScale>
                                  </p:childTnLst>
                                </p:cTn>
                              </p:par>
                              <p:par>
                                <p:cTn id="1218" presetID="6" presetClass="emph" presetSubtype="0" fill="hold" grpId="2" nodeType="withEffect">
                                  <p:stCondLst>
                                    <p:cond delay="0"/>
                                  </p:stCondLst>
                                  <p:childTnLst>
                                    <p:animScale>
                                      <p:cBhvr>
                                        <p:cTn id="1219" dur="2750" fill="hold"/>
                                        <p:tgtEl>
                                          <p:spTgt spid="23"/>
                                        </p:tgtEl>
                                      </p:cBhvr>
                                      <p:by x="100000" y="50000"/>
                                    </p:animScale>
                                  </p:childTnLst>
                                </p:cTn>
                              </p:par>
                              <p:par>
                                <p:cTn id="1220" presetID="6" presetClass="emph" presetSubtype="0" fill="hold" grpId="2" nodeType="withEffect">
                                  <p:stCondLst>
                                    <p:cond delay="0"/>
                                  </p:stCondLst>
                                  <p:childTnLst>
                                    <p:animScale>
                                      <p:cBhvr>
                                        <p:cTn id="1221" dur="2750" fill="hold"/>
                                        <p:tgtEl>
                                          <p:spTgt spid="20"/>
                                        </p:tgtEl>
                                      </p:cBhvr>
                                      <p:by x="100000" y="50000"/>
                                    </p:animScale>
                                  </p:childTnLst>
                                </p:cTn>
                              </p:par>
                              <p:par>
                                <p:cTn id="1222" presetID="6" presetClass="emph" presetSubtype="0" fill="hold" grpId="2" nodeType="withEffect">
                                  <p:stCondLst>
                                    <p:cond delay="0"/>
                                  </p:stCondLst>
                                  <p:childTnLst>
                                    <p:animScale>
                                      <p:cBhvr>
                                        <p:cTn id="1223" dur="2750" fill="hold"/>
                                        <p:tgtEl>
                                          <p:spTgt spid="30"/>
                                        </p:tgtEl>
                                      </p:cBhvr>
                                      <p:by x="100000" y="50000"/>
                                    </p:animScale>
                                  </p:childTnLst>
                                </p:cTn>
                              </p:par>
                              <p:par>
                                <p:cTn id="1224" presetID="6" presetClass="emph" presetSubtype="0" fill="hold" grpId="2" nodeType="withEffect">
                                  <p:stCondLst>
                                    <p:cond delay="0"/>
                                  </p:stCondLst>
                                  <p:childTnLst>
                                    <p:animScale>
                                      <p:cBhvr>
                                        <p:cTn id="1225" dur="2750" fill="hold"/>
                                        <p:tgtEl>
                                          <p:spTgt spid="31"/>
                                        </p:tgtEl>
                                      </p:cBhvr>
                                      <p:by x="100000" y="50000"/>
                                    </p:animScale>
                                  </p:childTnLst>
                                </p:cTn>
                              </p:par>
                              <p:par>
                                <p:cTn id="1226" presetID="6" presetClass="emph" presetSubtype="0" fill="hold" grpId="2" nodeType="withEffect">
                                  <p:stCondLst>
                                    <p:cond delay="0"/>
                                  </p:stCondLst>
                                  <p:childTnLst>
                                    <p:animScale>
                                      <p:cBhvr>
                                        <p:cTn id="1227" dur="2750" fill="hold"/>
                                        <p:tgtEl>
                                          <p:spTgt spid="28"/>
                                        </p:tgtEl>
                                      </p:cBhvr>
                                      <p:by x="100000" y="50000"/>
                                    </p:animScale>
                                  </p:childTnLst>
                                </p:cTn>
                              </p:par>
                              <p:par>
                                <p:cTn id="1228" presetID="6" presetClass="emph" presetSubtype="0" fill="hold" grpId="2" nodeType="withEffect">
                                  <p:stCondLst>
                                    <p:cond delay="0"/>
                                  </p:stCondLst>
                                  <p:childTnLst>
                                    <p:animScale>
                                      <p:cBhvr>
                                        <p:cTn id="1229" dur="2750" fill="hold"/>
                                        <p:tgtEl>
                                          <p:spTgt spid="32"/>
                                        </p:tgtEl>
                                      </p:cBhvr>
                                      <p:by x="100000" y="50000"/>
                                    </p:animScale>
                                  </p:childTnLst>
                                </p:cTn>
                              </p:par>
                              <p:par>
                                <p:cTn id="1230" presetID="6" presetClass="emph" presetSubtype="0" fill="hold" grpId="2" nodeType="withEffect">
                                  <p:stCondLst>
                                    <p:cond delay="0"/>
                                  </p:stCondLst>
                                  <p:childTnLst>
                                    <p:animScale>
                                      <p:cBhvr>
                                        <p:cTn id="1231" dur="2750" fill="hold"/>
                                        <p:tgtEl>
                                          <p:spTgt spid="33"/>
                                        </p:tgtEl>
                                      </p:cBhvr>
                                      <p:by x="100000" y="50000"/>
                                    </p:animScale>
                                  </p:childTnLst>
                                </p:cTn>
                              </p:par>
                              <p:par>
                                <p:cTn id="1232" presetID="6" presetClass="emph" presetSubtype="0" fill="hold" grpId="2" nodeType="withEffect">
                                  <p:stCondLst>
                                    <p:cond delay="0"/>
                                  </p:stCondLst>
                                  <p:childTnLst>
                                    <p:animScale>
                                      <p:cBhvr>
                                        <p:cTn id="1233" dur="2750" fill="hold"/>
                                        <p:tgtEl>
                                          <p:spTgt spid="29"/>
                                        </p:tgtEl>
                                      </p:cBhvr>
                                      <p:by x="100000" y="50000"/>
                                    </p:animScale>
                                  </p:childTnLst>
                                </p:cTn>
                              </p:par>
                              <p:par>
                                <p:cTn id="1234" presetID="6" presetClass="emph" presetSubtype="0" fill="hold" grpId="2" nodeType="withEffect">
                                  <p:stCondLst>
                                    <p:cond delay="0"/>
                                  </p:stCondLst>
                                  <p:childTnLst>
                                    <p:animScale>
                                      <p:cBhvr>
                                        <p:cTn id="1235" dur="2750" fill="hold"/>
                                        <p:tgtEl>
                                          <p:spTgt spid="8"/>
                                        </p:tgtEl>
                                      </p:cBhvr>
                                      <p:by x="100000" y="50000"/>
                                    </p:animScale>
                                  </p:childTnLst>
                                </p:cTn>
                              </p:par>
                              <p:par>
                                <p:cTn id="1236" presetID="6" presetClass="emph" presetSubtype="0" fill="hold" grpId="2" nodeType="withEffect">
                                  <p:stCondLst>
                                    <p:cond delay="0"/>
                                  </p:stCondLst>
                                  <p:childTnLst>
                                    <p:animScale>
                                      <p:cBhvr>
                                        <p:cTn id="1237" dur="2750" fill="hold"/>
                                        <p:tgtEl>
                                          <p:spTgt spid="12"/>
                                        </p:tgtEl>
                                      </p:cBhvr>
                                      <p:by x="100000" y="50000"/>
                                    </p:animScale>
                                  </p:childTnLst>
                                </p:cTn>
                              </p:par>
                              <p:par>
                                <p:cTn id="1238" presetID="6" presetClass="emph" presetSubtype="0" fill="hold" grpId="2" nodeType="withEffect">
                                  <p:stCondLst>
                                    <p:cond delay="0"/>
                                  </p:stCondLst>
                                  <p:childTnLst>
                                    <p:animScale>
                                      <p:cBhvr>
                                        <p:cTn id="1239" dur="2750" fill="hold"/>
                                        <p:tgtEl>
                                          <p:spTgt spid="11"/>
                                        </p:tgtEl>
                                      </p:cBhvr>
                                      <p:by x="100000" y="50000"/>
                                    </p:animScale>
                                  </p:childTnLst>
                                </p:cTn>
                              </p:par>
                              <p:par>
                                <p:cTn id="1240" presetID="6" presetClass="emph" presetSubtype="0" fill="hold" grpId="2" nodeType="withEffect">
                                  <p:stCondLst>
                                    <p:cond delay="0"/>
                                  </p:stCondLst>
                                  <p:childTnLst>
                                    <p:animScale>
                                      <p:cBhvr>
                                        <p:cTn id="1241" dur="2750" fill="hold"/>
                                        <p:tgtEl>
                                          <p:spTgt spid="7"/>
                                        </p:tgtEl>
                                      </p:cBhvr>
                                      <p:by x="100000" y="50000"/>
                                    </p:animScale>
                                  </p:childTnLst>
                                </p:cTn>
                              </p:par>
                              <p:par>
                                <p:cTn id="1242" presetID="6" presetClass="emph" presetSubtype="0" fill="hold" grpId="2" nodeType="withEffect">
                                  <p:stCondLst>
                                    <p:cond delay="0"/>
                                  </p:stCondLst>
                                  <p:childTnLst>
                                    <p:animScale>
                                      <p:cBhvr>
                                        <p:cTn id="1243" dur="2750" fill="hold"/>
                                        <p:tgtEl>
                                          <p:spTgt spid="10"/>
                                        </p:tgtEl>
                                      </p:cBhvr>
                                      <p:by x="100000" y="50000"/>
                                    </p:animScale>
                                  </p:childTnLst>
                                </p:cTn>
                              </p:par>
                              <p:par>
                                <p:cTn id="1244" presetID="6" presetClass="emph" presetSubtype="0" fill="hold" grpId="2" nodeType="withEffect">
                                  <p:stCondLst>
                                    <p:cond delay="0"/>
                                  </p:stCondLst>
                                  <p:childTnLst>
                                    <p:animScale>
                                      <p:cBhvr>
                                        <p:cTn id="1245" dur="2750" fill="hold"/>
                                        <p:tgtEl>
                                          <p:spTgt spid="9"/>
                                        </p:tgtEl>
                                      </p:cBhvr>
                                      <p:by x="100000" y="50000"/>
                                    </p:animScale>
                                  </p:childTnLst>
                                </p:cTn>
                              </p:par>
                              <p:par>
                                <p:cTn id="1246" presetID="6" presetClass="emph" presetSubtype="0" fill="hold" grpId="2" nodeType="withEffect">
                                  <p:stCondLst>
                                    <p:cond delay="0"/>
                                  </p:stCondLst>
                                  <p:childTnLst>
                                    <p:animScale>
                                      <p:cBhvr>
                                        <p:cTn id="1247" dur="2750" fill="hold"/>
                                        <p:tgtEl>
                                          <p:spTgt spid="6"/>
                                        </p:tgtEl>
                                      </p:cBhvr>
                                      <p:by x="100000" y="50000"/>
                                    </p:animScale>
                                  </p:childTnLst>
                                </p:cTn>
                              </p:par>
                              <p:par>
                                <p:cTn id="1248" presetID="6" presetClass="emph" presetSubtype="0" fill="hold" grpId="2" nodeType="withEffect">
                                  <p:stCondLst>
                                    <p:cond delay="0"/>
                                  </p:stCondLst>
                                  <p:childTnLst>
                                    <p:animScale>
                                      <p:cBhvr>
                                        <p:cTn id="1249" dur="2750" fill="hold"/>
                                        <p:tgtEl>
                                          <p:spTgt spid="16"/>
                                        </p:tgtEl>
                                      </p:cBhvr>
                                      <p:by x="100000" y="50000"/>
                                    </p:animScale>
                                  </p:childTnLst>
                                </p:cTn>
                              </p:par>
                              <p:par>
                                <p:cTn id="1250" presetID="6" presetClass="emph" presetSubtype="0" fill="hold" grpId="2" nodeType="withEffect">
                                  <p:stCondLst>
                                    <p:cond delay="0"/>
                                  </p:stCondLst>
                                  <p:childTnLst>
                                    <p:animScale>
                                      <p:cBhvr>
                                        <p:cTn id="1251" dur="2750" fill="hold"/>
                                        <p:tgtEl>
                                          <p:spTgt spid="17"/>
                                        </p:tgtEl>
                                      </p:cBhvr>
                                      <p:by x="100000" y="50000"/>
                                    </p:animScale>
                                  </p:childTnLst>
                                </p:cTn>
                              </p:par>
                              <p:par>
                                <p:cTn id="1252" presetID="6" presetClass="emph" presetSubtype="0" fill="hold" grpId="2" nodeType="withEffect">
                                  <p:stCondLst>
                                    <p:cond delay="0"/>
                                  </p:stCondLst>
                                  <p:childTnLst>
                                    <p:animScale>
                                      <p:cBhvr>
                                        <p:cTn id="1253" dur="2750" fill="hold"/>
                                        <p:tgtEl>
                                          <p:spTgt spid="14"/>
                                        </p:tgtEl>
                                      </p:cBhvr>
                                      <p:by x="100000" y="50000"/>
                                    </p:animScale>
                                  </p:childTnLst>
                                </p:cTn>
                              </p:par>
                              <p:par>
                                <p:cTn id="1254" presetID="6" presetClass="emph" presetSubtype="0" fill="hold" grpId="2" nodeType="withEffect">
                                  <p:stCondLst>
                                    <p:cond delay="0"/>
                                  </p:stCondLst>
                                  <p:childTnLst>
                                    <p:animScale>
                                      <p:cBhvr>
                                        <p:cTn id="1255" dur="2750" fill="hold"/>
                                        <p:tgtEl>
                                          <p:spTgt spid="18"/>
                                        </p:tgtEl>
                                      </p:cBhvr>
                                      <p:by x="100000" y="50000"/>
                                    </p:animScale>
                                  </p:childTnLst>
                                </p:cTn>
                              </p:par>
                              <p:par>
                                <p:cTn id="1256" presetID="6" presetClass="emph" presetSubtype="0" fill="hold" grpId="2" nodeType="withEffect">
                                  <p:stCondLst>
                                    <p:cond delay="0"/>
                                  </p:stCondLst>
                                  <p:childTnLst>
                                    <p:animScale>
                                      <p:cBhvr>
                                        <p:cTn id="1257" dur="2750" fill="hold"/>
                                        <p:tgtEl>
                                          <p:spTgt spid="19"/>
                                        </p:tgtEl>
                                      </p:cBhvr>
                                      <p:by x="100000" y="50000"/>
                                    </p:animScale>
                                  </p:childTnLst>
                                </p:cTn>
                              </p:par>
                              <p:par>
                                <p:cTn id="1258" presetID="6" presetClass="emph" presetSubtype="0" fill="hold" grpId="2" nodeType="withEffect">
                                  <p:stCondLst>
                                    <p:cond delay="0"/>
                                  </p:stCondLst>
                                  <p:childTnLst>
                                    <p:animScale>
                                      <p:cBhvr>
                                        <p:cTn id="1259" dur="2750" fill="hold"/>
                                        <p:tgtEl>
                                          <p:spTgt spid="15"/>
                                        </p:tgtEl>
                                      </p:cBhvr>
                                      <p:by x="100000" y="50000"/>
                                    </p:animScale>
                                  </p:childTnLst>
                                </p:cTn>
                              </p:par>
                              <p:par>
                                <p:cTn id="1260" presetID="6" presetClass="emph" presetSubtype="0" fill="hold" grpId="2" nodeType="withEffect">
                                  <p:stCondLst>
                                    <p:cond delay="0"/>
                                  </p:stCondLst>
                                  <p:childTnLst>
                                    <p:animScale>
                                      <p:cBhvr>
                                        <p:cTn id="1261" dur="2750" fill="hold"/>
                                        <p:tgtEl>
                                          <p:spTgt spid="56"/>
                                        </p:tgtEl>
                                      </p:cBhvr>
                                      <p:by x="100000" y="50000"/>
                                    </p:animScale>
                                  </p:childTnLst>
                                </p:cTn>
                              </p:par>
                              <p:par>
                                <p:cTn id="1262" presetID="6" presetClass="emph" presetSubtype="0" fill="hold" grpId="2" nodeType="withEffect">
                                  <p:stCondLst>
                                    <p:cond delay="0"/>
                                  </p:stCondLst>
                                  <p:childTnLst>
                                    <p:animScale>
                                      <p:cBhvr>
                                        <p:cTn id="1263" dur="2750" fill="hold"/>
                                        <p:tgtEl>
                                          <p:spTgt spid="60"/>
                                        </p:tgtEl>
                                      </p:cBhvr>
                                      <p:by x="100000" y="50000"/>
                                    </p:animScale>
                                  </p:childTnLst>
                                </p:cTn>
                              </p:par>
                              <p:par>
                                <p:cTn id="1264" presetID="6" presetClass="emph" presetSubtype="0" fill="hold" grpId="2" nodeType="withEffect">
                                  <p:stCondLst>
                                    <p:cond delay="0"/>
                                  </p:stCondLst>
                                  <p:childTnLst>
                                    <p:animScale>
                                      <p:cBhvr>
                                        <p:cTn id="1265" dur="2750" fill="hold"/>
                                        <p:tgtEl>
                                          <p:spTgt spid="59"/>
                                        </p:tgtEl>
                                      </p:cBhvr>
                                      <p:by x="100000" y="50000"/>
                                    </p:animScale>
                                  </p:childTnLst>
                                </p:cTn>
                              </p:par>
                              <p:par>
                                <p:cTn id="1266" presetID="6" presetClass="emph" presetSubtype="0" fill="hold" grpId="2" nodeType="withEffect">
                                  <p:stCondLst>
                                    <p:cond delay="0"/>
                                  </p:stCondLst>
                                  <p:childTnLst>
                                    <p:animScale>
                                      <p:cBhvr>
                                        <p:cTn id="1267" dur="2750" fill="hold"/>
                                        <p:tgtEl>
                                          <p:spTgt spid="55"/>
                                        </p:tgtEl>
                                      </p:cBhvr>
                                      <p:by x="100000" y="50000"/>
                                    </p:animScale>
                                  </p:childTnLst>
                                </p:cTn>
                              </p:par>
                              <p:par>
                                <p:cTn id="1268" presetID="6" presetClass="emph" presetSubtype="0" fill="hold" grpId="2" nodeType="withEffect">
                                  <p:stCondLst>
                                    <p:cond delay="0"/>
                                  </p:stCondLst>
                                  <p:childTnLst>
                                    <p:animScale>
                                      <p:cBhvr>
                                        <p:cTn id="1269" dur="2750" fill="hold"/>
                                        <p:tgtEl>
                                          <p:spTgt spid="58"/>
                                        </p:tgtEl>
                                      </p:cBhvr>
                                      <p:by x="100000" y="50000"/>
                                    </p:animScale>
                                  </p:childTnLst>
                                </p:cTn>
                              </p:par>
                              <p:par>
                                <p:cTn id="1270" presetID="6" presetClass="emph" presetSubtype="0" fill="hold" grpId="2" nodeType="withEffect">
                                  <p:stCondLst>
                                    <p:cond delay="0"/>
                                  </p:stCondLst>
                                  <p:childTnLst>
                                    <p:animScale>
                                      <p:cBhvr>
                                        <p:cTn id="1271" dur="2750" fill="hold"/>
                                        <p:tgtEl>
                                          <p:spTgt spid="57"/>
                                        </p:tgtEl>
                                      </p:cBhvr>
                                      <p:by x="100000" y="50000"/>
                                    </p:animScale>
                                  </p:childTnLst>
                                </p:cTn>
                              </p:par>
                              <p:par>
                                <p:cTn id="1272" presetID="6" presetClass="emph" presetSubtype="0" fill="hold" grpId="2" nodeType="withEffect">
                                  <p:stCondLst>
                                    <p:cond delay="0"/>
                                  </p:stCondLst>
                                  <p:childTnLst>
                                    <p:animScale>
                                      <p:cBhvr>
                                        <p:cTn id="1273" dur="2750" fill="hold"/>
                                        <p:tgtEl>
                                          <p:spTgt spid="48"/>
                                        </p:tgtEl>
                                      </p:cBhvr>
                                      <p:by x="100000" y="50000"/>
                                    </p:animScale>
                                  </p:childTnLst>
                                </p:cTn>
                              </p:par>
                              <p:par>
                                <p:cTn id="1274" presetID="6" presetClass="emph" presetSubtype="0" fill="hold" grpId="2" nodeType="withEffect">
                                  <p:stCondLst>
                                    <p:cond delay="0"/>
                                  </p:stCondLst>
                                  <p:childTnLst>
                                    <p:animScale>
                                      <p:cBhvr>
                                        <p:cTn id="1275" dur="2750" fill="hold"/>
                                        <p:tgtEl>
                                          <p:spTgt spid="51"/>
                                        </p:tgtEl>
                                      </p:cBhvr>
                                      <p:by x="100000" y="50000"/>
                                    </p:animScale>
                                  </p:childTnLst>
                                </p:cTn>
                              </p:par>
                              <p:par>
                                <p:cTn id="1276" presetID="6" presetClass="emph" presetSubtype="0" fill="hold" grpId="2" nodeType="withEffect">
                                  <p:stCondLst>
                                    <p:cond delay="0"/>
                                  </p:stCondLst>
                                  <p:childTnLst>
                                    <p:animScale>
                                      <p:cBhvr>
                                        <p:cTn id="1277" dur="2750" fill="hold"/>
                                        <p:tgtEl>
                                          <p:spTgt spid="52"/>
                                        </p:tgtEl>
                                      </p:cBhvr>
                                      <p:by x="100000" y="50000"/>
                                    </p:animScale>
                                  </p:childTnLst>
                                </p:cTn>
                              </p:par>
                              <p:par>
                                <p:cTn id="1278" presetID="6" presetClass="emph" presetSubtype="0" fill="hold" grpId="2" nodeType="withEffect">
                                  <p:stCondLst>
                                    <p:cond delay="0"/>
                                  </p:stCondLst>
                                  <p:childTnLst>
                                    <p:animScale>
                                      <p:cBhvr>
                                        <p:cTn id="1279" dur="2750" fill="hold"/>
                                        <p:tgtEl>
                                          <p:spTgt spid="49"/>
                                        </p:tgtEl>
                                      </p:cBhvr>
                                      <p:by x="100000" y="50000"/>
                                    </p:animScale>
                                  </p:childTnLst>
                                </p:cTn>
                              </p:par>
                              <p:par>
                                <p:cTn id="1280" presetID="6" presetClass="emph" presetSubtype="0" fill="hold" grpId="2" nodeType="withEffect">
                                  <p:stCondLst>
                                    <p:cond delay="0"/>
                                  </p:stCondLst>
                                  <p:childTnLst>
                                    <p:animScale>
                                      <p:cBhvr>
                                        <p:cTn id="1281" dur="2750" fill="hold"/>
                                        <p:tgtEl>
                                          <p:spTgt spid="53"/>
                                        </p:tgtEl>
                                      </p:cBhvr>
                                      <p:by x="100000" y="50000"/>
                                    </p:animScale>
                                  </p:childTnLst>
                                </p:cTn>
                              </p:par>
                              <p:par>
                                <p:cTn id="1282" presetID="6" presetClass="emph" presetSubtype="0" fill="hold" grpId="2" nodeType="withEffect">
                                  <p:stCondLst>
                                    <p:cond delay="0"/>
                                  </p:stCondLst>
                                  <p:childTnLst>
                                    <p:animScale>
                                      <p:cBhvr>
                                        <p:cTn id="1283" dur="2750" fill="hold"/>
                                        <p:tgtEl>
                                          <p:spTgt spid="54"/>
                                        </p:tgtEl>
                                      </p:cBhvr>
                                      <p:by x="100000" y="50000"/>
                                    </p:animScale>
                                  </p:childTnLst>
                                </p:cTn>
                              </p:par>
                              <p:par>
                                <p:cTn id="1284" presetID="6" presetClass="emph" presetSubtype="0" fill="hold" grpId="2" nodeType="withEffect">
                                  <p:stCondLst>
                                    <p:cond delay="0"/>
                                  </p:stCondLst>
                                  <p:childTnLst>
                                    <p:animScale>
                                      <p:cBhvr>
                                        <p:cTn id="1285" dur="2750" fill="hold"/>
                                        <p:tgtEl>
                                          <p:spTgt spid="50"/>
                                        </p:tgtEl>
                                      </p:cBhvr>
                                      <p:by x="100000" y="50000"/>
                                    </p:animScale>
                                  </p:childTnLst>
                                </p:cTn>
                              </p:par>
                              <p:par>
                                <p:cTn id="1286" presetID="6" presetClass="emph" presetSubtype="0" fill="hold" grpId="2" nodeType="withEffect">
                                  <p:stCondLst>
                                    <p:cond delay="0"/>
                                  </p:stCondLst>
                                  <p:childTnLst>
                                    <p:animScale>
                                      <p:cBhvr>
                                        <p:cTn id="1287" dur="2750" fill="hold"/>
                                        <p:tgtEl>
                                          <p:spTgt spid="63"/>
                                        </p:tgtEl>
                                      </p:cBhvr>
                                      <p:by x="100000" y="50000"/>
                                    </p:animScale>
                                  </p:childTnLst>
                                </p:cTn>
                              </p:par>
                              <p:par>
                                <p:cTn id="1288" presetID="6" presetClass="emph" presetSubtype="0" fill="hold" grpId="2" nodeType="withEffect">
                                  <p:stCondLst>
                                    <p:cond delay="0"/>
                                  </p:stCondLst>
                                  <p:childTnLst>
                                    <p:animScale>
                                      <p:cBhvr>
                                        <p:cTn id="1289" dur="2750" fill="hold"/>
                                        <p:tgtEl>
                                          <p:spTgt spid="67"/>
                                        </p:tgtEl>
                                      </p:cBhvr>
                                      <p:by x="100000" y="50000"/>
                                    </p:animScale>
                                  </p:childTnLst>
                                </p:cTn>
                              </p:par>
                              <p:par>
                                <p:cTn id="1290" presetID="6" presetClass="emph" presetSubtype="0" fill="hold" grpId="2" nodeType="withEffect">
                                  <p:stCondLst>
                                    <p:cond delay="0"/>
                                  </p:stCondLst>
                                  <p:childTnLst>
                                    <p:animScale>
                                      <p:cBhvr>
                                        <p:cTn id="1291" dur="2750" fill="hold"/>
                                        <p:tgtEl>
                                          <p:spTgt spid="66"/>
                                        </p:tgtEl>
                                      </p:cBhvr>
                                      <p:by x="100000" y="50000"/>
                                    </p:animScale>
                                  </p:childTnLst>
                                </p:cTn>
                              </p:par>
                              <p:par>
                                <p:cTn id="1292" presetID="6" presetClass="emph" presetSubtype="0" fill="hold" grpId="2" nodeType="withEffect">
                                  <p:stCondLst>
                                    <p:cond delay="0"/>
                                  </p:stCondLst>
                                  <p:childTnLst>
                                    <p:animScale>
                                      <p:cBhvr>
                                        <p:cTn id="1293" dur="2750" fill="hold"/>
                                        <p:tgtEl>
                                          <p:spTgt spid="62"/>
                                        </p:tgtEl>
                                      </p:cBhvr>
                                      <p:by x="100000" y="50000"/>
                                    </p:animScale>
                                  </p:childTnLst>
                                </p:cTn>
                              </p:par>
                              <p:par>
                                <p:cTn id="1294" presetID="6" presetClass="emph" presetSubtype="0" fill="hold" grpId="2" nodeType="withEffect">
                                  <p:stCondLst>
                                    <p:cond delay="0"/>
                                  </p:stCondLst>
                                  <p:childTnLst>
                                    <p:animScale>
                                      <p:cBhvr>
                                        <p:cTn id="1295" dur="2750" fill="hold"/>
                                        <p:tgtEl>
                                          <p:spTgt spid="65"/>
                                        </p:tgtEl>
                                      </p:cBhvr>
                                      <p:by x="100000" y="50000"/>
                                    </p:animScale>
                                  </p:childTnLst>
                                </p:cTn>
                              </p:par>
                              <p:par>
                                <p:cTn id="1296" presetID="6" presetClass="emph" presetSubtype="0" fill="hold" grpId="2" nodeType="withEffect">
                                  <p:stCondLst>
                                    <p:cond delay="0"/>
                                  </p:stCondLst>
                                  <p:childTnLst>
                                    <p:animScale>
                                      <p:cBhvr>
                                        <p:cTn id="1297" dur="2750" fill="hold"/>
                                        <p:tgtEl>
                                          <p:spTgt spid="64"/>
                                        </p:tgtEl>
                                      </p:cBhvr>
                                      <p:by x="100000" y="50000"/>
                                    </p:animScale>
                                  </p:childTnLst>
                                </p:cTn>
                              </p:par>
                              <p:par>
                                <p:cTn id="1298" presetID="6" presetClass="emph" presetSubtype="0" fill="hold" grpId="2" nodeType="withEffect">
                                  <p:stCondLst>
                                    <p:cond delay="0"/>
                                  </p:stCondLst>
                                  <p:childTnLst>
                                    <p:animScale>
                                      <p:cBhvr>
                                        <p:cTn id="1299" dur="2750" fill="hold"/>
                                        <p:tgtEl>
                                          <p:spTgt spid="61"/>
                                        </p:tgtEl>
                                      </p:cBhvr>
                                      <p:by x="100000" y="50000"/>
                                    </p:animScale>
                                  </p:childTnLst>
                                </p:cTn>
                              </p:par>
                              <p:par>
                                <p:cTn id="1300" presetID="6" presetClass="emph" presetSubtype="0" fill="hold" grpId="2" nodeType="withEffect">
                                  <p:stCondLst>
                                    <p:cond delay="0"/>
                                  </p:stCondLst>
                                  <p:childTnLst>
                                    <p:animScale>
                                      <p:cBhvr>
                                        <p:cTn id="1301" dur="2750" fill="hold"/>
                                        <p:tgtEl>
                                          <p:spTgt spid="70"/>
                                        </p:tgtEl>
                                      </p:cBhvr>
                                      <p:by x="100000" y="50000"/>
                                    </p:animScale>
                                  </p:childTnLst>
                                </p:cTn>
                              </p:par>
                              <p:par>
                                <p:cTn id="1302" presetID="6" presetClass="emph" presetSubtype="0" fill="hold" grpId="2" nodeType="withEffect">
                                  <p:stCondLst>
                                    <p:cond delay="0"/>
                                  </p:stCondLst>
                                  <p:childTnLst>
                                    <p:animScale>
                                      <p:cBhvr>
                                        <p:cTn id="1303" dur="2750" fill="hold"/>
                                        <p:tgtEl>
                                          <p:spTgt spid="71"/>
                                        </p:tgtEl>
                                      </p:cBhvr>
                                      <p:by x="100000" y="50000"/>
                                    </p:animScale>
                                  </p:childTnLst>
                                </p:cTn>
                              </p:par>
                              <p:par>
                                <p:cTn id="1304" presetID="6" presetClass="emph" presetSubtype="0" fill="hold" grpId="2" nodeType="withEffect">
                                  <p:stCondLst>
                                    <p:cond delay="0"/>
                                  </p:stCondLst>
                                  <p:childTnLst>
                                    <p:animScale>
                                      <p:cBhvr>
                                        <p:cTn id="1305" dur="2750" fill="hold"/>
                                        <p:tgtEl>
                                          <p:spTgt spid="68"/>
                                        </p:tgtEl>
                                      </p:cBhvr>
                                      <p:by x="100000" y="50000"/>
                                    </p:animScale>
                                  </p:childTnLst>
                                </p:cTn>
                              </p:par>
                              <p:par>
                                <p:cTn id="1306" presetID="6" presetClass="emph" presetSubtype="0" fill="hold" grpId="2" nodeType="withEffect">
                                  <p:stCondLst>
                                    <p:cond delay="0"/>
                                  </p:stCondLst>
                                  <p:childTnLst>
                                    <p:animScale>
                                      <p:cBhvr>
                                        <p:cTn id="1307" dur="2750" fill="hold"/>
                                        <p:tgtEl>
                                          <p:spTgt spid="72"/>
                                        </p:tgtEl>
                                      </p:cBhvr>
                                      <p:by x="100000" y="50000"/>
                                    </p:animScale>
                                  </p:childTnLst>
                                </p:cTn>
                              </p:par>
                              <p:par>
                                <p:cTn id="1308" presetID="6" presetClass="emph" presetSubtype="0" fill="hold" grpId="2" nodeType="withEffect">
                                  <p:stCondLst>
                                    <p:cond delay="0"/>
                                  </p:stCondLst>
                                  <p:childTnLst>
                                    <p:animScale>
                                      <p:cBhvr>
                                        <p:cTn id="1309" dur="2750" fill="hold"/>
                                        <p:tgtEl>
                                          <p:spTgt spid="73"/>
                                        </p:tgtEl>
                                      </p:cBhvr>
                                      <p:by x="100000" y="50000"/>
                                    </p:animScale>
                                  </p:childTnLst>
                                </p:cTn>
                              </p:par>
                              <p:par>
                                <p:cTn id="1310" presetID="6" presetClass="emph" presetSubtype="0" fill="hold" grpId="2" nodeType="withEffect">
                                  <p:stCondLst>
                                    <p:cond delay="0"/>
                                  </p:stCondLst>
                                  <p:childTnLst>
                                    <p:animScale>
                                      <p:cBhvr>
                                        <p:cTn id="1311" dur="2750" fill="hold"/>
                                        <p:tgtEl>
                                          <p:spTgt spid="69"/>
                                        </p:tgtEl>
                                      </p:cBhvr>
                                      <p:by x="100000" y="50000"/>
                                    </p:animScale>
                                  </p:childTnLst>
                                </p:cTn>
                              </p:par>
                              <p:par>
                                <p:cTn id="1312" presetID="6" presetClass="emph" presetSubtype="0" fill="hold" grpId="2" nodeType="withEffect">
                                  <p:stCondLst>
                                    <p:cond delay="0"/>
                                  </p:stCondLst>
                                  <p:childTnLst>
                                    <p:animScale>
                                      <p:cBhvr>
                                        <p:cTn id="1313" dur="2750" fill="hold"/>
                                        <p:tgtEl>
                                          <p:spTgt spid="76"/>
                                        </p:tgtEl>
                                      </p:cBhvr>
                                      <p:by x="100000" y="50000"/>
                                    </p:animScale>
                                  </p:childTnLst>
                                </p:cTn>
                              </p:par>
                              <p:par>
                                <p:cTn id="1314" presetID="6" presetClass="emph" presetSubtype="0" fill="hold" grpId="2" nodeType="withEffect">
                                  <p:stCondLst>
                                    <p:cond delay="0"/>
                                  </p:stCondLst>
                                  <p:childTnLst>
                                    <p:animScale>
                                      <p:cBhvr>
                                        <p:cTn id="1315" dur="2750" fill="hold"/>
                                        <p:tgtEl>
                                          <p:spTgt spid="80"/>
                                        </p:tgtEl>
                                      </p:cBhvr>
                                      <p:by x="100000" y="50000"/>
                                    </p:animScale>
                                  </p:childTnLst>
                                </p:cTn>
                              </p:par>
                              <p:par>
                                <p:cTn id="1316" presetID="6" presetClass="emph" presetSubtype="0" fill="hold" grpId="2" nodeType="withEffect">
                                  <p:stCondLst>
                                    <p:cond delay="0"/>
                                  </p:stCondLst>
                                  <p:childTnLst>
                                    <p:animScale>
                                      <p:cBhvr>
                                        <p:cTn id="1317" dur="2750" fill="hold"/>
                                        <p:tgtEl>
                                          <p:spTgt spid="79"/>
                                        </p:tgtEl>
                                      </p:cBhvr>
                                      <p:by x="100000" y="50000"/>
                                    </p:animScale>
                                  </p:childTnLst>
                                </p:cTn>
                              </p:par>
                              <p:par>
                                <p:cTn id="1318" presetID="6" presetClass="emph" presetSubtype="0" fill="hold" grpId="2" nodeType="withEffect">
                                  <p:stCondLst>
                                    <p:cond delay="0"/>
                                  </p:stCondLst>
                                  <p:childTnLst>
                                    <p:animScale>
                                      <p:cBhvr>
                                        <p:cTn id="1319" dur="2750" fill="hold"/>
                                        <p:tgtEl>
                                          <p:spTgt spid="75"/>
                                        </p:tgtEl>
                                      </p:cBhvr>
                                      <p:by x="100000" y="50000"/>
                                    </p:animScale>
                                  </p:childTnLst>
                                </p:cTn>
                              </p:par>
                              <p:par>
                                <p:cTn id="1320" presetID="6" presetClass="emph" presetSubtype="0" fill="hold" grpId="2" nodeType="withEffect">
                                  <p:stCondLst>
                                    <p:cond delay="0"/>
                                  </p:stCondLst>
                                  <p:childTnLst>
                                    <p:animScale>
                                      <p:cBhvr>
                                        <p:cTn id="1321" dur="2750" fill="hold"/>
                                        <p:tgtEl>
                                          <p:spTgt spid="78"/>
                                        </p:tgtEl>
                                      </p:cBhvr>
                                      <p:by x="100000" y="50000"/>
                                    </p:animScale>
                                  </p:childTnLst>
                                </p:cTn>
                              </p:par>
                              <p:par>
                                <p:cTn id="1322" presetID="6" presetClass="emph" presetSubtype="0" fill="hold" grpId="2" nodeType="withEffect">
                                  <p:stCondLst>
                                    <p:cond delay="0"/>
                                  </p:stCondLst>
                                  <p:childTnLst>
                                    <p:animScale>
                                      <p:cBhvr>
                                        <p:cTn id="1323" dur="2750" fill="hold"/>
                                        <p:tgtEl>
                                          <p:spTgt spid="77"/>
                                        </p:tgtEl>
                                      </p:cBhvr>
                                      <p:by x="100000" y="50000"/>
                                    </p:animScale>
                                  </p:childTnLst>
                                </p:cTn>
                              </p:par>
                              <p:par>
                                <p:cTn id="1324" presetID="6" presetClass="emph" presetSubtype="0" fill="hold" grpId="2" nodeType="withEffect">
                                  <p:stCondLst>
                                    <p:cond delay="0"/>
                                  </p:stCondLst>
                                  <p:childTnLst>
                                    <p:animScale>
                                      <p:cBhvr>
                                        <p:cTn id="1325" dur="2750" fill="hold"/>
                                        <p:tgtEl>
                                          <p:spTgt spid="74"/>
                                        </p:tgtEl>
                                      </p:cBhvr>
                                      <p:by x="100000" y="50000"/>
                                    </p:animScale>
                                  </p:childTnLst>
                                </p:cTn>
                              </p:par>
                              <p:par>
                                <p:cTn id="1326" presetID="6" presetClass="emph" presetSubtype="0" fill="hold" grpId="2" nodeType="withEffect">
                                  <p:stCondLst>
                                    <p:cond delay="0"/>
                                  </p:stCondLst>
                                  <p:childTnLst>
                                    <p:animScale>
                                      <p:cBhvr>
                                        <p:cTn id="1327" dur="2750" fill="hold"/>
                                        <p:tgtEl>
                                          <p:spTgt spid="83"/>
                                        </p:tgtEl>
                                      </p:cBhvr>
                                      <p:by x="100000" y="50000"/>
                                    </p:animScale>
                                  </p:childTnLst>
                                </p:cTn>
                              </p:par>
                              <p:par>
                                <p:cTn id="1328" presetID="6" presetClass="emph" presetSubtype="0" fill="hold" grpId="2" nodeType="withEffect">
                                  <p:stCondLst>
                                    <p:cond delay="0"/>
                                  </p:stCondLst>
                                  <p:childTnLst>
                                    <p:animScale>
                                      <p:cBhvr>
                                        <p:cTn id="1329" dur="2750" fill="hold"/>
                                        <p:tgtEl>
                                          <p:spTgt spid="84"/>
                                        </p:tgtEl>
                                      </p:cBhvr>
                                      <p:by x="100000" y="50000"/>
                                    </p:animScale>
                                  </p:childTnLst>
                                </p:cTn>
                              </p:par>
                              <p:par>
                                <p:cTn id="1330" presetID="6" presetClass="emph" presetSubtype="0" fill="hold" grpId="2" nodeType="withEffect">
                                  <p:stCondLst>
                                    <p:cond delay="0"/>
                                  </p:stCondLst>
                                  <p:childTnLst>
                                    <p:animScale>
                                      <p:cBhvr>
                                        <p:cTn id="1331" dur="2750" fill="hold"/>
                                        <p:tgtEl>
                                          <p:spTgt spid="81"/>
                                        </p:tgtEl>
                                      </p:cBhvr>
                                      <p:by x="100000" y="50000"/>
                                    </p:animScale>
                                  </p:childTnLst>
                                </p:cTn>
                              </p:par>
                              <p:par>
                                <p:cTn id="1332" presetID="6" presetClass="emph" presetSubtype="0" fill="hold" grpId="2" nodeType="withEffect">
                                  <p:stCondLst>
                                    <p:cond delay="0"/>
                                  </p:stCondLst>
                                  <p:childTnLst>
                                    <p:animScale>
                                      <p:cBhvr>
                                        <p:cTn id="1333" dur="2750" fill="hold"/>
                                        <p:tgtEl>
                                          <p:spTgt spid="85"/>
                                        </p:tgtEl>
                                      </p:cBhvr>
                                      <p:by x="100000" y="50000"/>
                                    </p:animScale>
                                  </p:childTnLst>
                                </p:cTn>
                              </p:par>
                              <p:par>
                                <p:cTn id="1334" presetID="6" presetClass="emph" presetSubtype="0" fill="hold" grpId="2" nodeType="withEffect">
                                  <p:stCondLst>
                                    <p:cond delay="0"/>
                                  </p:stCondLst>
                                  <p:childTnLst>
                                    <p:animScale>
                                      <p:cBhvr>
                                        <p:cTn id="1335" dur="2750" fill="hold"/>
                                        <p:tgtEl>
                                          <p:spTgt spid="86"/>
                                        </p:tgtEl>
                                      </p:cBhvr>
                                      <p:by x="100000" y="50000"/>
                                    </p:animScale>
                                  </p:childTnLst>
                                </p:cTn>
                              </p:par>
                              <p:par>
                                <p:cTn id="1336" presetID="6" presetClass="emph" presetSubtype="0" fill="hold" grpId="2" nodeType="withEffect">
                                  <p:stCondLst>
                                    <p:cond delay="0"/>
                                  </p:stCondLst>
                                  <p:childTnLst>
                                    <p:animScale>
                                      <p:cBhvr>
                                        <p:cTn id="1337" dur="2750" fill="hold"/>
                                        <p:tgtEl>
                                          <p:spTgt spid="82"/>
                                        </p:tgtEl>
                                      </p:cBhvr>
                                      <p:by x="100000" y="50000"/>
                                    </p:animScale>
                                  </p:childTnLst>
                                </p:cTn>
                              </p:par>
                              <p:par>
                                <p:cTn id="1338" presetID="6" presetClass="emph" presetSubtype="0" fill="hold" grpId="2" nodeType="withEffect">
                                  <p:stCondLst>
                                    <p:cond delay="0"/>
                                  </p:stCondLst>
                                  <p:childTnLst>
                                    <p:animScale>
                                      <p:cBhvr>
                                        <p:cTn id="1339" dur="2750" fill="hold"/>
                                        <p:tgtEl>
                                          <p:spTgt spid="95"/>
                                        </p:tgtEl>
                                      </p:cBhvr>
                                      <p:by x="100000" y="50000"/>
                                    </p:animScale>
                                  </p:childTnLst>
                                </p:cTn>
                              </p:par>
                              <p:par>
                                <p:cTn id="1340" presetID="6" presetClass="emph" presetSubtype="0" fill="hold" grpId="2" nodeType="withEffect">
                                  <p:stCondLst>
                                    <p:cond delay="0"/>
                                  </p:stCondLst>
                                  <p:childTnLst>
                                    <p:animScale>
                                      <p:cBhvr>
                                        <p:cTn id="1341" dur="2750" fill="hold"/>
                                        <p:tgtEl>
                                          <p:spTgt spid="99"/>
                                        </p:tgtEl>
                                      </p:cBhvr>
                                      <p:by x="100000" y="50000"/>
                                    </p:animScale>
                                  </p:childTnLst>
                                </p:cTn>
                              </p:par>
                              <p:par>
                                <p:cTn id="1342" presetID="6" presetClass="emph" presetSubtype="0" fill="hold" grpId="2" nodeType="withEffect">
                                  <p:stCondLst>
                                    <p:cond delay="0"/>
                                  </p:stCondLst>
                                  <p:childTnLst>
                                    <p:animScale>
                                      <p:cBhvr>
                                        <p:cTn id="1343" dur="2750" fill="hold"/>
                                        <p:tgtEl>
                                          <p:spTgt spid="98"/>
                                        </p:tgtEl>
                                      </p:cBhvr>
                                      <p:by x="100000" y="50000"/>
                                    </p:animScale>
                                  </p:childTnLst>
                                </p:cTn>
                              </p:par>
                              <p:par>
                                <p:cTn id="1344" presetID="6" presetClass="emph" presetSubtype="0" fill="hold" grpId="2" nodeType="withEffect">
                                  <p:stCondLst>
                                    <p:cond delay="0"/>
                                  </p:stCondLst>
                                  <p:childTnLst>
                                    <p:animScale>
                                      <p:cBhvr>
                                        <p:cTn id="1345" dur="2750" fill="hold"/>
                                        <p:tgtEl>
                                          <p:spTgt spid="94"/>
                                        </p:tgtEl>
                                      </p:cBhvr>
                                      <p:by x="100000" y="50000"/>
                                    </p:animScale>
                                  </p:childTnLst>
                                </p:cTn>
                              </p:par>
                              <p:par>
                                <p:cTn id="1346" presetID="6" presetClass="emph" presetSubtype="0" fill="hold" grpId="2" nodeType="withEffect">
                                  <p:stCondLst>
                                    <p:cond delay="0"/>
                                  </p:stCondLst>
                                  <p:childTnLst>
                                    <p:animScale>
                                      <p:cBhvr>
                                        <p:cTn id="1347" dur="2750" fill="hold"/>
                                        <p:tgtEl>
                                          <p:spTgt spid="97"/>
                                        </p:tgtEl>
                                      </p:cBhvr>
                                      <p:by x="100000" y="50000"/>
                                    </p:animScale>
                                  </p:childTnLst>
                                </p:cTn>
                              </p:par>
                              <p:par>
                                <p:cTn id="1348" presetID="6" presetClass="emph" presetSubtype="0" fill="hold" grpId="2" nodeType="withEffect">
                                  <p:stCondLst>
                                    <p:cond delay="0"/>
                                  </p:stCondLst>
                                  <p:childTnLst>
                                    <p:animScale>
                                      <p:cBhvr>
                                        <p:cTn id="1349" dur="2750" fill="hold"/>
                                        <p:tgtEl>
                                          <p:spTgt spid="96"/>
                                        </p:tgtEl>
                                      </p:cBhvr>
                                      <p:by x="100000" y="50000"/>
                                    </p:animScale>
                                  </p:childTnLst>
                                </p:cTn>
                              </p:par>
                              <p:par>
                                <p:cTn id="1350" presetID="6" presetClass="emph" presetSubtype="0" fill="hold" grpId="2" nodeType="withEffect">
                                  <p:stCondLst>
                                    <p:cond delay="0"/>
                                  </p:stCondLst>
                                  <p:childTnLst>
                                    <p:animScale>
                                      <p:cBhvr>
                                        <p:cTn id="1351" dur="2750" fill="hold"/>
                                        <p:tgtEl>
                                          <p:spTgt spid="87"/>
                                        </p:tgtEl>
                                      </p:cBhvr>
                                      <p:by x="100000" y="50000"/>
                                    </p:animScale>
                                  </p:childTnLst>
                                </p:cTn>
                              </p:par>
                              <p:par>
                                <p:cTn id="1352" presetID="6" presetClass="emph" presetSubtype="0" fill="hold" grpId="2" nodeType="withEffect">
                                  <p:stCondLst>
                                    <p:cond delay="0"/>
                                  </p:stCondLst>
                                  <p:childTnLst>
                                    <p:animScale>
                                      <p:cBhvr>
                                        <p:cTn id="1353" dur="2750" fill="hold"/>
                                        <p:tgtEl>
                                          <p:spTgt spid="90"/>
                                        </p:tgtEl>
                                      </p:cBhvr>
                                      <p:by x="100000" y="50000"/>
                                    </p:animScale>
                                  </p:childTnLst>
                                </p:cTn>
                              </p:par>
                              <p:par>
                                <p:cTn id="1354" presetID="6" presetClass="emph" presetSubtype="0" fill="hold" grpId="2" nodeType="withEffect">
                                  <p:stCondLst>
                                    <p:cond delay="0"/>
                                  </p:stCondLst>
                                  <p:childTnLst>
                                    <p:animScale>
                                      <p:cBhvr>
                                        <p:cTn id="1355" dur="2750" fill="hold"/>
                                        <p:tgtEl>
                                          <p:spTgt spid="91"/>
                                        </p:tgtEl>
                                      </p:cBhvr>
                                      <p:by x="100000" y="50000"/>
                                    </p:animScale>
                                  </p:childTnLst>
                                </p:cTn>
                              </p:par>
                              <p:par>
                                <p:cTn id="1356" presetID="6" presetClass="emph" presetSubtype="0" fill="hold" grpId="2" nodeType="withEffect">
                                  <p:stCondLst>
                                    <p:cond delay="0"/>
                                  </p:stCondLst>
                                  <p:childTnLst>
                                    <p:animScale>
                                      <p:cBhvr>
                                        <p:cTn id="1357" dur="2750" fill="hold"/>
                                        <p:tgtEl>
                                          <p:spTgt spid="88"/>
                                        </p:tgtEl>
                                      </p:cBhvr>
                                      <p:by x="100000" y="50000"/>
                                    </p:animScale>
                                  </p:childTnLst>
                                </p:cTn>
                              </p:par>
                              <p:par>
                                <p:cTn id="1358" presetID="6" presetClass="emph" presetSubtype="0" fill="hold" grpId="2" nodeType="withEffect">
                                  <p:stCondLst>
                                    <p:cond delay="0"/>
                                  </p:stCondLst>
                                  <p:childTnLst>
                                    <p:animScale>
                                      <p:cBhvr>
                                        <p:cTn id="1359" dur="2750" fill="hold"/>
                                        <p:tgtEl>
                                          <p:spTgt spid="92"/>
                                        </p:tgtEl>
                                      </p:cBhvr>
                                      <p:by x="100000" y="50000"/>
                                    </p:animScale>
                                  </p:childTnLst>
                                </p:cTn>
                              </p:par>
                              <p:par>
                                <p:cTn id="1360" presetID="6" presetClass="emph" presetSubtype="0" fill="hold" grpId="2" nodeType="withEffect">
                                  <p:stCondLst>
                                    <p:cond delay="0"/>
                                  </p:stCondLst>
                                  <p:childTnLst>
                                    <p:animScale>
                                      <p:cBhvr>
                                        <p:cTn id="1361" dur="2750" fill="hold"/>
                                        <p:tgtEl>
                                          <p:spTgt spid="93"/>
                                        </p:tgtEl>
                                      </p:cBhvr>
                                      <p:by x="100000" y="50000"/>
                                    </p:animScale>
                                  </p:childTnLst>
                                </p:cTn>
                              </p:par>
                              <p:par>
                                <p:cTn id="1362" presetID="6" presetClass="emph" presetSubtype="0" fill="hold" grpId="2" nodeType="withEffect">
                                  <p:stCondLst>
                                    <p:cond delay="0"/>
                                  </p:stCondLst>
                                  <p:childTnLst>
                                    <p:animScale>
                                      <p:cBhvr>
                                        <p:cTn id="1363" dur="2750" fill="hold"/>
                                        <p:tgtEl>
                                          <p:spTgt spid="89"/>
                                        </p:tgtEl>
                                      </p:cBhvr>
                                      <p:by x="100000" y="50000"/>
                                    </p:animScale>
                                  </p:childTnLst>
                                </p:cTn>
                              </p:par>
                              <p:par>
                                <p:cTn id="1364" presetID="6" presetClass="emph" presetSubtype="0" fill="hold" grpId="2" nodeType="withEffect">
                                  <p:stCondLst>
                                    <p:cond delay="0"/>
                                  </p:stCondLst>
                                  <p:childTnLst>
                                    <p:animScale>
                                      <p:cBhvr>
                                        <p:cTn id="1365" dur="2750" fill="hold"/>
                                        <p:tgtEl>
                                          <p:spTgt spid="102"/>
                                        </p:tgtEl>
                                      </p:cBhvr>
                                      <p:by x="100000" y="50000"/>
                                    </p:animScale>
                                  </p:childTnLst>
                                </p:cTn>
                              </p:par>
                              <p:par>
                                <p:cTn id="1366" presetID="6" presetClass="emph" presetSubtype="0" fill="hold" grpId="2" nodeType="withEffect">
                                  <p:stCondLst>
                                    <p:cond delay="0"/>
                                  </p:stCondLst>
                                  <p:childTnLst>
                                    <p:animScale>
                                      <p:cBhvr>
                                        <p:cTn id="1367" dur="2750" fill="hold"/>
                                        <p:tgtEl>
                                          <p:spTgt spid="106"/>
                                        </p:tgtEl>
                                      </p:cBhvr>
                                      <p:by x="100000" y="50000"/>
                                    </p:animScale>
                                  </p:childTnLst>
                                </p:cTn>
                              </p:par>
                              <p:par>
                                <p:cTn id="1368" presetID="6" presetClass="emph" presetSubtype="0" fill="hold" grpId="2" nodeType="withEffect">
                                  <p:stCondLst>
                                    <p:cond delay="0"/>
                                  </p:stCondLst>
                                  <p:childTnLst>
                                    <p:animScale>
                                      <p:cBhvr>
                                        <p:cTn id="1369" dur="2750" fill="hold"/>
                                        <p:tgtEl>
                                          <p:spTgt spid="105"/>
                                        </p:tgtEl>
                                      </p:cBhvr>
                                      <p:by x="100000" y="50000"/>
                                    </p:animScale>
                                  </p:childTnLst>
                                </p:cTn>
                              </p:par>
                              <p:par>
                                <p:cTn id="1370" presetID="6" presetClass="emph" presetSubtype="0" fill="hold" grpId="2" nodeType="withEffect">
                                  <p:stCondLst>
                                    <p:cond delay="0"/>
                                  </p:stCondLst>
                                  <p:childTnLst>
                                    <p:animScale>
                                      <p:cBhvr>
                                        <p:cTn id="1371" dur="2750" fill="hold"/>
                                        <p:tgtEl>
                                          <p:spTgt spid="101"/>
                                        </p:tgtEl>
                                      </p:cBhvr>
                                      <p:by x="100000" y="50000"/>
                                    </p:animScale>
                                  </p:childTnLst>
                                </p:cTn>
                              </p:par>
                              <p:par>
                                <p:cTn id="1372" presetID="6" presetClass="emph" presetSubtype="0" fill="hold" grpId="2" nodeType="withEffect">
                                  <p:stCondLst>
                                    <p:cond delay="0"/>
                                  </p:stCondLst>
                                  <p:childTnLst>
                                    <p:animScale>
                                      <p:cBhvr>
                                        <p:cTn id="1373" dur="2750" fill="hold"/>
                                        <p:tgtEl>
                                          <p:spTgt spid="104"/>
                                        </p:tgtEl>
                                      </p:cBhvr>
                                      <p:by x="100000" y="50000"/>
                                    </p:animScale>
                                  </p:childTnLst>
                                </p:cTn>
                              </p:par>
                              <p:par>
                                <p:cTn id="1374" presetID="6" presetClass="emph" presetSubtype="0" fill="hold" grpId="2" nodeType="withEffect">
                                  <p:stCondLst>
                                    <p:cond delay="0"/>
                                  </p:stCondLst>
                                  <p:childTnLst>
                                    <p:animScale>
                                      <p:cBhvr>
                                        <p:cTn id="1375" dur="2750" fill="hold"/>
                                        <p:tgtEl>
                                          <p:spTgt spid="103"/>
                                        </p:tgtEl>
                                      </p:cBhvr>
                                      <p:by x="100000" y="50000"/>
                                    </p:animScale>
                                  </p:childTnLst>
                                </p:cTn>
                              </p:par>
                              <p:par>
                                <p:cTn id="1376" presetID="6" presetClass="emph" presetSubtype="0" fill="hold" grpId="2" nodeType="withEffect">
                                  <p:stCondLst>
                                    <p:cond delay="0"/>
                                  </p:stCondLst>
                                  <p:childTnLst>
                                    <p:animScale>
                                      <p:cBhvr>
                                        <p:cTn id="1377" dur="2750" fill="hold"/>
                                        <p:tgtEl>
                                          <p:spTgt spid="100"/>
                                        </p:tgtEl>
                                      </p:cBhvr>
                                      <p:by x="100000" y="50000"/>
                                    </p:animScale>
                                  </p:childTnLst>
                                </p:cTn>
                              </p:par>
                              <p:par>
                                <p:cTn id="1378" presetID="6" presetClass="emph" presetSubtype="0" fill="hold" grpId="2" nodeType="withEffect">
                                  <p:stCondLst>
                                    <p:cond delay="0"/>
                                  </p:stCondLst>
                                  <p:childTnLst>
                                    <p:animScale>
                                      <p:cBhvr>
                                        <p:cTn id="1379" dur="2750" fill="hold"/>
                                        <p:tgtEl>
                                          <p:spTgt spid="109"/>
                                        </p:tgtEl>
                                      </p:cBhvr>
                                      <p:by x="100000" y="50000"/>
                                    </p:animScale>
                                  </p:childTnLst>
                                </p:cTn>
                              </p:par>
                              <p:par>
                                <p:cTn id="1380" presetID="6" presetClass="emph" presetSubtype="0" fill="hold" grpId="2" nodeType="withEffect">
                                  <p:stCondLst>
                                    <p:cond delay="0"/>
                                  </p:stCondLst>
                                  <p:childTnLst>
                                    <p:animScale>
                                      <p:cBhvr>
                                        <p:cTn id="1381" dur="2750" fill="hold"/>
                                        <p:tgtEl>
                                          <p:spTgt spid="110"/>
                                        </p:tgtEl>
                                      </p:cBhvr>
                                      <p:by x="100000" y="50000"/>
                                    </p:animScale>
                                  </p:childTnLst>
                                </p:cTn>
                              </p:par>
                              <p:par>
                                <p:cTn id="1382" presetID="6" presetClass="emph" presetSubtype="0" fill="hold" grpId="2" nodeType="withEffect">
                                  <p:stCondLst>
                                    <p:cond delay="0"/>
                                  </p:stCondLst>
                                  <p:childTnLst>
                                    <p:animScale>
                                      <p:cBhvr>
                                        <p:cTn id="1383" dur="2750" fill="hold"/>
                                        <p:tgtEl>
                                          <p:spTgt spid="107"/>
                                        </p:tgtEl>
                                      </p:cBhvr>
                                      <p:by x="100000" y="50000"/>
                                    </p:animScale>
                                  </p:childTnLst>
                                </p:cTn>
                              </p:par>
                              <p:par>
                                <p:cTn id="1384" presetID="6" presetClass="emph" presetSubtype="0" fill="hold" grpId="2" nodeType="withEffect">
                                  <p:stCondLst>
                                    <p:cond delay="0"/>
                                  </p:stCondLst>
                                  <p:childTnLst>
                                    <p:animScale>
                                      <p:cBhvr>
                                        <p:cTn id="1385" dur="2750" fill="hold"/>
                                        <p:tgtEl>
                                          <p:spTgt spid="111"/>
                                        </p:tgtEl>
                                      </p:cBhvr>
                                      <p:by x="100000" y="50000"/>
                                    </p:animScale>
                                  </p:childTnLst>
                                </p:cTn>
                              </p:par>
                              <p:par>
                                <p:cTn id="1386" presetID="6" presetClass="emph" presetSubtype="0" fill="hold" grpId="2" nodeType="withEffect">
                                  <p:stCondLst>
                                    <p:cond delay="0"/>
                                  </p:stCondLst>
                                  <p:childTnLst>
                                    <p:animScale>
                                      <p:cBhvr>
                                        <p:cTn id="1387" dur="2750" fill="hold"/>
                                        <p:tgtEl>
                                          <p:spTgt spid="112"/>
                                        </p:tgtEl>
                                      </p:cBhvr>
                                      <p:by x="100000" y="50000"/>
                                    </p:animScale>
                                  </p:childTnLst>
                                </p:cTn>
                              </p:par>
                              <p:par>
                                <p:cTn id="1388" presetID="6" presetClass="emph" presetSubtype="0" fill="hold" grpId="2" nodeType="withEffect">
                                  <p:stCondLst>
                                    <p:cond delay="0"/>
                                  </p:stCondLst>
                                  <p:childTnLst>
                                    <p:animScale>
                                      <p:cBhvr>
                                        <p:cTn id="1389" dur="2750" fill="hold"/>
                                        <p:tgtEl>
                                          <p:spTgt spid="108"/>
                                        </p:tgtEl>
                                      </p:cBhvr>
                                      <p:by x="100000" y="50000"/>
                                    </p:animScale>
                                  </p:childTnLst>
                                </p:cTn>
                              </p:par>
                              <p:par>
                                <p:cTn id="1390" presetID="6" presetClass="emph" presetSubtype="0" fill="hold" grpId="2" nodeType="withEffect">
                                  <p:stCondLst>
                                    <p:cond delay="0"/>
                                  </p:stCondLst>
                                  <p:childTnLst>
                                    <p:animScale>
                                      <p:cBhvr>
                                        <p:cTn id="1391" dur="2750" fill="hold"/>
                                        <p:tgtEl>
                                          <p:spTgt spid="115"/>
                                        </p:tgtEl>
                                      </p:cBhvr>
                                      <p:by x="100000" y="50000"/>
                                    </p:animScale>
                                  </p:childTnLst>
                                </p:cTn>
                              </p:par>
                              <p:par>
                                <p:cTn id="1392" presetID="6" presetClass="emph" presetSubtype="0" fill="hold" grpId="2" nodeType="withEffect">
                                  <p:stCondLst>
                                    <p:cond delay="0"/>
                                  </p:stCondLst>
                                  <p:childTnLst>
                                    <p:animScale>
                                      <p:cBhvr>
                                        <p:cTn id="1393" dur="2750" fill="hold"/>
                                        <p:tgtEl>
                                          <p:spTgt spid="119"/>
                                        </p:tgtEl>
                                      </p:cBhvr>
                                      <p:by x="100000" y="50000"/>
                                    </p:animScale>
                                  </p:childTnLst>
                                </p:cTn>
                              </p:par>
                              <p:par>
                                <p:cTn id="1394" presetID="6" presetClass="emph" presetSubtype="0" fill="hold" grpId="2" nodeType="withEffect">
                                  <p:stCondLst>
                                    <p:cond delay="0"/>
                                  </p:stCondLst>
                                  <p:childTnLst>
                                    <p:animScale>
                                      <p:cBhvr>
                                        <p:cTn id="1395" dur="2750" fill="hold"/>
                                        <p:tgtEl>
                                          <p:spTgt spid="118"/>
                                        </p:tgtEl>
                                      </p:cBhvr>
                                      <p:by x="100000" y="50000"/>
                                    </p:animScale>
                                  </p:childTnLst>
                                </p:cTn>
                              </p:par>
                              <p:par>
                                <p:cTn id="1396" presetID="6" presetClass="emph" presetSubtype="0" fill="hold" grpId="2" nodeType="withEffect">
                                  <p:stCondLst>
                                    <p:cond delay="0"/>
                                  </p:stCondLst>
                                  <p:childTnLst>
                                    <p:animScale>
                                      <p:cBhvr>
                                        <p:cTn id="1397" dur="2750" fill="hold"/>
                                        <p:tgtEl>
                                          <p:spTgt spid="114"/>
                                        </p:tgtEl>
                                      </p:cBhvr>
                                      <p:by x="100000" y="50000"/>
                                    </p:animScale>
                                  </p:childTnLst>
                                </p:cTn>
                              </p:par>
                              <p:par>
                                <p:cTn id="1398" presetID="6" presetClass="emph" presetSubtype="0" fill="hold" grpId="2" nodeType="withEffect">
                                  <p:stCondLst>
                                    <p:cond delay="0"/>
                                  </p:stCondLst>
                                  <p:childTnLst>
                                    <p:animScale>
                                      <p:cBhvr>
                                        <p:cTn id="1399" dur="2750" fill="hold"/>
                                        <p:tgtEl>
                                          <p:spTgt spid="117"/>
                                        </p:tgtEl>
                                      </p:cBhvr>
                                      <p:by x="100000" y="50000"/>
                                    </p:animScale>
                                  </p:childTnLst>
                                </p:cTn>
                              </p:par>
                              <p:par>
                                <p:cTn id="1400" presetID="6" presetClass="emph" presetSubtype="0" fill="hold" grpId="2" nodeType="withEffect">
                                  <p:stCondLst>
                                    <p:cond delay="0"/>
                                  </p:stCondLst>
                                  <p:childTnLst>
                                    <p:animScale>
                                      <p:cBhvr>
                                        <p:cTn id="1401" dur="2750" fill="hold"/>
                                        <p:tgtEl>
                                          <p:spTgt spid="116"/>
                                        </p:tgtEl>
                                      </p:cBhvr>
                                      <p:by x="100000" y="50000"/>
                                    </p:animScale>
                                  </p:childTnLst>
                                </p:cTn>
                              </p:par>
                              <p:par>
                                <p:cTn id="1402" presetID="6" presetClass="emph" presetSubtype="0" fill="hold" grpId="2" nodeType="withEffect">
                                  <p:stCondLst>
                                    <p:cond delay="0"/>
                                  </p:stCondLst>
                                  <p:childTnLst>
                                    <p:animScale>
                                      <p:cBhvr>
                                        <p:cTn id="1403" dur="2750" fill="hold"/>
                                        <p:tgtEl>
                                          <p:spTgt spid="113"/>
                                        </p:tgtEl>
                                      </p:cBhvr>
                                      <p:by x="100000" y="50000"/>
                                    </p:animScale>
                                  </p:childTnLst>
                                </p:cTn>
                              </p:par>
                              <p:par>
                                <p:cTn id="1404" presetID="6" presetClass="emph" presetSubtype="0" fill="hold" grpId="2" nodeType="withEffect">
                                  <p:stCondLst>
                                    <p:cond delay="0"/>
                                  </p:stCondLst>
                                  <p:childTnLst>
                                    <p:animScale>
                                      <p:cBhvr>
                                        <p:cTn id="1405" dur="2750" fill="hold"/>
                                        <p:tgtEl>
                                          <p:spTgt spid="122"/>
                                        </p:tgtEl>
                                      </p:cBhvr>
                                      <p:by x="100000" y="50000"/>
                                    </p:animScale>
                                  </p:childTnLst>
                                </p:cTn>
                              </p:par>
                              <p:par>
                                <p:cTn id="1406" presetID="6" presetClass="emph" presetSubtype="0" fill="hold" grpId="2" nodeType="withEffect">
                                  <p:stCondLst>
                                    <p:cond delay="0"/>
                                  </p:stCondLst>
                                  <p:childTnLst>
                                    <p:animScale>
                                      <p:cBhvr>
                                        <p:cTn id="1407" dur="2750" fill="hold"/>
                                        <p:tgtEl>
                                          <p:spTgt spid="123"/>
                                        </p:tgtEl>
                                      </p:cBhvr>
                                      <p:by x="100000" y="50000"/>
                                    </p:animScale>
                                  </p:childTnLst>
                                </p:cTn>
                              </p:par>
                              <p:par>
                                <p:cTn id="1408" presetID="6" presetClass="emph" presetSubtype="0" fill="hold" grpId="2" nodeType="withEffect">
                                  <p:stCondLst>
                                    <p:cond delay="0"/>
                                  </p:stCondLst>
                                  <p:childTnLst>
                                    <p:animScale>
                                      <p:cBhvr>
                                        <p:cTn id="1409" dur="2750" fill="hold"/>
                                        <p:tgtEl>
                                          <p:spTgt spid="120"/>
                                        </p:tgtEl>
                                      </p:cBhvr>
                                      <p:by x="100000" y="50000"/>
                                    </p:animScale>
                                  </p:childTnLst>
                                </p:cTn>
                              </p:par>
                              <p:par>
                                <p:cTn id="1410" presetID="6" presetClass="emph" presetSubtype="0" fill="hold" grpId="2" nodeType="withEffect">
                                  <p:stCondLst>
                                    <p:cond delay="0"/>
                                  </p:stCondLst>
                                  <p:childTnLst>
                                    <p:animScale>
                                      <p:cBhvr>
                                        <p:cTn id="1411" dur="2750" fill="hold"/>
                                        <p:tgtEl>
                                          <p:spTgt spid="124"/>
                                        </p:tgtEl>
                                      </p:cBhvr>
                                      <p:by x="100000" y="50000"/>
                                    </p:animScale>
                                  </p:childTnLst>
                                </p:cTn>
                              </p:par>
                              <p:par>
                                <p:cTn id="1412" presetID="6" presetClass="emph" presetSubtype="0" fill="hold" grpId="2" nodeType="withEffect">
                                  <p:stCondLst>
                                    <p:cond delay="0"/>
                                  </p:stCondLst>
                                  <p:childTnLst>
                                    <p:animScale>
                                      <p:cBhvr>
                                        <p:cTn id="1413" dur="2750" fill="hold"/>
                                        <p:tgtEl>
                                          <p:spTgt spid="125"/>
                                        </p:tgtEl>
                                      </p:cBhvr>
                                      <p:by x="100000" y="50000"/>
                                    </p:animScale>
                                  </p:childTnLst>
                                </p:cTn>
                              </p:par>
                              <p:par>
                                <p:cTn id="1414" presetID="6" presetClass="emph" presetSubtype="0" fill="hold" grpId="2" nodeType="withEffect">
                                  <p:stCondLst>
                                    <p:cond delay="0"/>
                                  </p:stCondLst>
                                  <p:childTnLst>
                                    <p:animScale>
                                      <p:cBhvr>
                                        <p:cTn id="1415" dur="2750" fill="hold"/>
                                        <p:tgtEl>
                                          <p:spTgt spid="121"/>
                                        </p:tgtEl>
                                      </p:cBhvr>
                                      <p:by x="100000" y="50000"/>
                                    </p:animScale>
                                  </p:childTnLst>
                                </p:cTn>
                              </p:par>
                              <p:par>
                                <p:cTn id="1416" presetID="9" presetClass="emph" presetSubtype="0" grpId="0" nodeType="withEffect">
                                  <p:stCondLst>
                                    <p:cond delay="0"/>
                                  </p:stCondLst>
                                  <p:childTnLst>
                                    <p:set>
                                      <p:cBhvr rctx="PPT">
                                        <p:cTn id="1417" dur="indefinite"/>
                                        <p:tgtEl>
                                          <p:spTgt spid="130"/>
                                        </p:tgtEl>
                                        <p:attrNameLst>
                                          <p:attrName>style.opacity</p:attrName>
                                        </p:attrNameLst>
                                      </p:cBhvr>
                                      <p:to>
                                        <p:strVal val="0"/>
                                      </p:to>
                                    </p:set>
                                    <p:animEffect filter="image" prLst="opacity: 0">
                                      <p:cBhvr rctx="IE">
                                        <p:cTn id="1418" dur="indefinite"/>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3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21694"/>
            <a:ext cx="9144000" cy="5143500"/>
            <a:chOff x="0" y="0"/>
            <a:chExt cx="9144000" cy="5143500"/>
          </a:xfrm>
        </p:grpSpPr>
        <p:sp>
          <p:nvSpPr>
            <p:cNvPr id="144" name="14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7" name="136 Imagen" descr="Diapositiva48"/>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8000"/>
            <a:ext cx="9144000" cy="5137782"/>
          </a:xfrm>
          <a:prstGeom prst="rect">
            <a:avLst/>
          </a:prstGeom>
          <a:noFill/>
          <a:ln>
            <a:noFill/>
          </a:ln>
        </p:spPr>
      </p:pic>
      <p:grpSp>
        <p:nvGrpSpPr>
          <p:cNvPr id="131" name="130 Grupo"/>
          <p:cNvGrpSpPr/>
          <p:nvPr/>
        </p:nvGrpSpPr>
        <p:grpSpPr>
          <a:xfrm flipH="1">
            <a:off x="-2484784" y="-1584176"/>
            <a:ext cx="6829400" cy="4011910"/>
            <a:chOff x="179512" y="-812626"/>
            <a:chExt cx="3373016" cy="2592288"/>
          </a:xfrm>
          <a:effectLst>
            <a:glow rad="38100">
              <a:schemeClr val="tx1">
                <a:lumMod val="95000"/>
              </a:schemeClr>
            </a:glow>
          </a:effectLst>
          <a:scene3d>
            <a:camera prst="orthographicFront"/>
            <a:lightRig rig="flat" dir="t"/>
          </a:scene3d>
        </p:grpSpPr>
        <p:cxnSp>
          <p:nvCxnSpPr>
            <p:cNvPr id="2" name="1 Conector recto"/>
            <p:cNvCxnSpPr/>
            <p:nvPr/>
          </p:nvCxnSpPr>
          <p:spPr>
            <a:xfrm>
              <a:off x="762290" y="-62454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flipH="1">
            <a:off x="4644008" y="-1584176"/>
            <a:ext cx="6984776" cy="4011910"/>
            <a:chOff x="5508104" y="-740618"/>
            <a:chExt cx="3373016" cy="2592288"/>
          </a:xfrm>
          <a:effectLst>
            <a:glow rad="38100">
              <a:schemeClr val="tx1">
                <a:lumMod val="95000"/>
              </a:schemeClr>
            </a:glow>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flipH="1">
            <a:off x="-2628800" y="2643758"/>
            <a:ext cx="7117432" cy="4320480"/>
            <a:chOff x="179512" y="2551212"/>
            <a:chExt cx="3373016" cy="2592288"/>
          </a:xfrm>
          <a:effectLst>
            <a:glow rad="38100">
              <a:schemeClr val="tx1">
                <a:lumMod val="95000"/>
              </a:schemeClr>
            </a:glow>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flipH="1">
            <a:off x="4716016" y="2643758"/>
            <a:ext cx="6840760" cy="4320480"/>
            <a:chOff x="5580112" y="2551212"/>
            <a:chExt cx="3373016" cy="2592288"/>
          </a:xfrm>
          <a:effectLst>
            <a:glow rad="38100">
              <a:schemeClr val="tx1">
                <a:lumMod val="95000"/>
              </a:schemeClr>
            </a:glow>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114300" cap="rnd" cmpd="dbl">
              <a:gradFill flip="none" rotWithShape="1">
                <a:gsLst>
                  <a:gs pos="34000">
                    <a:srgbClr val="C0F53D"/>
                  </a:gs>
                  <a:gs pos="49138">
                    <a:srgbClr val="00CC00"/>
                  </a:gs>
                  <a:gs pos="8000">
                    <a:srgbClr val="FF66FF"/>
                  </a:gs>
                  <a:gs pos="72000">
                    <a:srgbClr val="FF66FF"/>
                  </a:gs>
                </a:gsLst>
                <a:lin ang="5400000" scaled="0"/>
                <a:tileRect/>
              </a:gradFill>
              <a:prstDash val="sysDot"/>
            </a:ln>
            <a:effectLst/>
            <a:sp3d prstMaterial="metal"/>
          </p:spPr>
          <p:style>
            <a:lnRef idx="1">
              <a:schemeClr val="accent1"/>
            </a:lnRef>
            <a:fillRef idx="0">
              <a:schemeClr val="accent1"/>
            </a:fillRef>
            <a:effectRef idx="0">
              <a:schemeClr val="accent1"/>
            </a:effectRef>
            <a:fontRef idx="minor">
              <a:schemeClr val="tx1"/>
            </a:fontRef>
          </p:style>
        </p:cxnSp>
      </p:grpSp>
      <p:sp>
        <p:nvSpPr>
          <p:cNvPr id="136" name="135 Rectángulo"/>
          <p:cNvSpPr/>
          <p:nvPr/>
        </p:nvSpPr>
        <p:spPr>
          <a:xfrm flipH="1">
            <a:off x="-2700808" y="-1604714"/>
            <a:ext cx="14401600" cy="8928992"/>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50545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7"/>
                                        </p:tgtEl>
                                        <p:attrNameLst>
                                          <p:attrName>style.visibility</p:attrName>
                                        </p:attrNameLst>
                                      </p:cBhvr>
                                      <p:to>
                                        <p:strVal val="visible"/>
                                      </p:to>
                                    </p:set>
                                    <p:anim calcmode="lin" valueType="num">
                                      <p:cBhvr>
                                        <p:cTn id="39" dur="2500" fill="hold"/>
                                        <p:tgtEl>
                                          <p:spTgt spid="137"/>
                                        </p:tgtEl>
                                        <p:attrNameLst>
                                          <p:attrName>ppt_w</p:attrName>
                                        </p:attrNameLst>
                                      </p:cBhvr>
                                      <p:tavLst>
                                        <p:tav tm="0">
                                          <p:val>
                                            <p:fltVal val="0"/>
                                          </p:val>
                                        </p:tav>
                                        <p:tav tm="100000">
                                          <p:val>
                                            <p:strVal val="#ppt_w"/>
                                          </p:val>
                                        </p:tav>
                                      </p:tavLst>
                                    </p:anim>
                                    <p:anim calcmode="lin" valueType="num">
                                      <p:cBhvr>
                                        <p:cTn id="40" dur="2500" fill="hold"/>
                                        <p:tgtEl>
                                          <p:spTgt spid="137"/>
                                        </p:tgtEl>
                                        <p:attrNameLst>
                                          <p:attrName>ppt_h</p:attrName>
                                        </p:attrNameLst>
                                      </p:cBhvr>
                                      <p:tavLst>
                                        <p:tav tm="0">
                                          <p:val>
                                            <p:fltVal val="0"/>
                                          </p:val>
                                        </p:tav>
                                        <p:tav tm="100000">
                                          <p:val>
                                            <p:strVal val="#ppt_h"/>
                                          </p:val>
                                        </p:tav>
                                      </p:tavLst>
                                    </p:anim>
                                    <p:anim calcmode="lin" valueType="num">
                                      <p:cBhvr>
                                        <p:cTn id="41" dur="2500" fill="hold"/>
                                        <p:tgtEl>
                                          <p:spTgt spid="137"/>
                                        </p:tgtEl>
                                        <p:attrNameLst>
                                          <p:attrName>ppt_x</p:attrName>
                                        </p:attrNameLst>
                                      </p:cBhvr>
                                      <p:tavLst>
                                        <p:tav tm="0">
                                          <p:val>
                                            <p:fltVal val="0.5"/>
                                          </p:val>
                                        </p:tav>
                                        <p:tav tm="100000">
                                          <p:val>
                                            <p:strVal val="#ppt_x"/>
                                          </p:val>
                                        </p:tav>
                                      </p:tavLst>
                                    </p:anim>
                                    <p:anim calcmode="lin" valueType="num">
                                      <p:cBhvr>
                                        <p:cTn id="42" dur="2500" fill="hold"/>
                                        <p:tgtEl>
                                          <p:spTgt spid="137"/>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7"/>
                                        </p:tgtEl>
                                        <p:attrNameLst>
                                          <p:attrName>style.visibility</p:attrName>
                                        </p:attrNameLst>
                                      </p:cBhvr>
                                      <p:to>
                                        <p:strVal val="visible"/>
                                      </p:to>
                                    </p:set>
                                    <p:animEffect transition="in" filter="diamond(out)">
                                      <p:cBhvr>
                                        <p:cTn id="45" dur="2500"/>
                                        <p:tgtEl>
                                          <p:spTgt spid="137"/>
                                        </p:tgtEl>
                                      </p:cBhvr>
                                    </p:animEffect>
                                  </p:childTnLst>
                                </p:cTn>
                              </p:par>
                              <p:par>
                                <p:cTn id="46" presetID="9" presetClass="emph" presetSubtype="0" grpId="0" nodeType="withEffect">
                                  <p:stCondLst>
                                    <p:cond delay="0"/>
                                  </p:stCondLst>
                                  <p:childTnLst>
                                    <p:set>
                                      <p:cBhvr rctx="PPT">
                                        <p:cTn id="47" dur="indefinite"/>
                                        <p:tgtEl>
                                          <p:spTgt spid="136"/>
                                        </p:tgtEl>
                                        <p:attrNameLst>
                                          <p:attrName>style.opacity</p:attrName>
                                        </p:attrNameLst>
                                      </p:cBhvr>
                                      <p:to>
                                        <p:strVal val="0"/>
                                      </p:to>
                                    </p:set>
                                    <p:animEffect filter="image" prLst="opacity: 0">
                                      <p:cBhvr rctx="IE">
                                        <p:cTn id="48" dur="indefinite"/>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21694"/>
            <a:ext cx="9144000" cy="5143500"/>
            <a:chOff x="0" y="0"/>
            <a:chExt cx="9144000" cy="5143500"/>
          </a:xfrm>
        </p:grpSpPr>
        <p:sp>
          <p:nvSpPr>
            <p:cNvPr id="31" name="30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8934"/>
            <a:ext cx="9144000" cy="5143500"/>
          </a:xfrm>
          <a:prstGeom prst="rect">
            <a:avLst/>
          </a:prstGeom>
        </p:spPr>
      </p:pic>
      <p:grpSp>
        <p:nvGrpSpPr>
          <p:cNvPr id="14" name="13 Grupo"/>
          <p:cNvGrpSpPr/>
          <p:nvPr/>
        </p:nvGrpSpPr>
        <p:grpSpPr>
          <a:xfrm>
            <a:off x="2760338" y="720000"/>
            <a:ext cx="3632479" cy="3687934"/>
            <a:chOff x="2232000" y="396000"/>
            <a:chExt cx="4680520" cy="4392488"/>
          </a:xfrm>
          <a:gradFill flip="none" rotWithShape="1">
            <a:gsLst>
              <a:gs pos="29000">
                <a:srgbClr val="FFFF66">
                  <a:alpha val="62000"/>
                </a:srgbClr>
              </a:gs>
              <a:gs pos="42000">
                <a:srgbClr val="00CC00">
                  <a:alpha val="61000"/>
                </a:srgbClr>
              </a:gs>
              <a:gs pos="8000">
                <a:srgbClr val="FFDB01"/>
              </a:gs>
              <a:gs pos="63000">
                <a:srgbClr val="38C900">
                  <a:alpha val="36000"/>
                </a:srgbClr>
              </a:gs>
              <a:gs pos="84000">
                <a:srgbClr val="FFDB01"/>
              </a:gs>
            </a:gsLst>
            <a:path path="shape">
              <a:fillToRect l="50000" t="50000" r="50000" b="50000"/>
            </a:path>
            <a:tileRect/>
          </a:gradFill>
          <a:scene3d>
            <a:camera prst="orthographicFront"/>
            <a:lightRig rig="flat" dir="t"/>
          </a:scene3d>
        </p:grpSpPr>
        <p:sp>
          <p:nvSpPr>
            <p:cNvPr id="3" name="2 Anillo"/>
            <p:cNvSpPr/>
            <p:nvPr/>
          </p:nvSpPr>
          <p:spPr>
            <a:xfrm>
              <a:off x="2232000" y="396000"/>
              <a:ext cx="4680520" cy="4392488"/>
            </a:xfrm>
            <a:prstGeom prst="donut">
              <a:avLst>
                <a:gd name="adj" fmla="val 2299"/>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20000" y="748166"/>
              <a:ext cx="4054444" cy="3732162"/>
            </a:xfrm>
            <a:prstGeom prst="donut">
              <a:avLst>
                <a:gd name="adj" fmla="val 2797"/>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843808" y="1022086"/>
              <a:ext cx="3461400" cy="3184322"/>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098511" y="1261766"/>
              <a:ext cx="2948687" cy="2704961"/>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301371" y="1476961"/>
              <a:ext cx="2506384" cy="2267205"/>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467216" y="1648142"/>
              <a:ext cx="2160656" cy="1917441"/>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672000" y="1800000"/>
              <a:ext cx="1749557" cy="1584176"/>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852000" y="1980000"/>
              <a:ext cx="1404072" cy="1224136"/>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4032001" y="2139702"/>
              <a:ext cx="1008112" cy="876369"/>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39" name="38 Grupo"/>
          <p:cNvGrpSpPr/>
          <p:nvPr/>
        </p:nvGrpSpPr>
        <p:grpSpPr>
          <a:xfrm>
            <a:off x="1907704" y="-72000"/>
            <a:ext cx="5328592" cy="5295106"/>
            <a:chOff x="2232000" y="396000"/>
            <a:chExt cx="4680520" cy="4392488"/>
          </a:xfrm>
          <a:gradFill flip="none" rotWithShape="1">
            <a:gsLst>
              <a:gs pos="29000">
                <a:srgbClr val="FFFF66">
                  <a:alpha val="62000"/>
                </a:srgbClr>
              </a:gs>
              <a:gs pos="42000">
                <a:srgbClr val="00CC00">
                  <a:alpha val="61000"/>
                </a:srgbClr>
              </a:gs>
              <a:gs pos="8000">
                <a:srgbClr val="FFDB01"/>
              </a:gs>
              <a:gs pos="63000">
                <a:srgbClr val="38C900">
                  <a:alpha val="36000"/>
                </a:srgbClr>
              </a:gs>
              <a:gs pos="84000">
                <a:srgbClr val="FFDB01"/>
              </a:gs>
            </a:gsLst>
            <a:path path="shape">
              <a:fillToRect l="50000" t="50000" r="50000" b="50000"/>
            </a:path>
            <a:tileRect/>
          </a:gradFill>
          <a:scene3d>
            <a:camera prst="orthographicFront"/>
            <a:lightRig rig="flat" dir="t"/>
          </a:scene3d>
        </p:grpSpPr>
        <p:sp>
          <p:nvSpPr>
            <p:cNvPr id="40" name="39 Anillo"/>
            <p:cNvSpPr/>
            <p:nvPr/>
          </p:nvSpPr>
          <p:spPr>
            <a:xfrm>
              <a:off x="2232000" y="396000"/>
              <a:ext cx="4680520" cy="4392488"/>
            </a:xfrm>
            <a:prstGeom prst="donut">
              <a:avLst>
                <a:gd name="adj" fmla="val 2299"/>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a:off x="2520000" y="748166"/>
              <a:ext cx="4054444" cy="3732162"/>
            </a:xfrm>
            <a:prstGeom prst="donut">
              <a:avLst>
                <a:gd name="adj" fmla="val 2797"/>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2843808" y="1022086"/>
              <a:ext cx="3461400" cy="3184322"/>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3098511" y="1261766"/>
              <a:ext cx="2948687" cy="2704961"/>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3301371" y="1476961"/>
              <a:ext cx="2506384" cy="2267205"/>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3467216" y="1648142"/>
              <a:ext cx="2160656" cy="1917441"/>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3672000" y="1800000"/>
              <a:ext cx="1749557" cy="1584176"/>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a:off x="3852000" y="1980000"/>
              <a:ext cx="1404072" cy="1224136"/>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a:off x="4032001" y="2139702"/>
              <a:ext cx="1008112" cy="876369"/>
            </a:xfrm>
            <a:prstGeom prst="donut">
              <a:avLst>
                <a:gd name="adj" fmla="val 3155"/>
              </a:avLst>
            </a:prstGeom>
            <a:grpFill/>
            <a:ln w="12700">
              <a:gradFill flip="none" rotWithShape="1">
                <a:gsLst>
                  <a:gs pos="0">
                    <a:schemeClr val="accent1">
                      <a:tint val="66000"/>
                      <a:satMod val="160000"/>
                      <a:alpha val="41000"/>
                      <a:lumMod val="29000"/>
                      <a:lumOff val="71000"/>
                    </a:schemeClr>
                  </a:gs>
                  <a:gs pos="50000">
                    <a:schemeClr val="accent1">
                      <a:tint val="44500"/>
                      <a:satMod val="160000"/>
                      <a:lumMod val="0"/>
                      <a:lumOff val="100000"/>
                    </a:schemeClr>
                  </a:gs>
                  <a:gs pos="100000">
                    <a:schemeClr val="accent1">
                      <a:tint val="23500"/>
                      <a:satMod val="160000"/>
                      <a:lumMod val="62000"/>
                      <a:lumOff val="38000"/>
                      <a:alpha val="73000"/>
                    </a:schemeClr>
                  </a:gs>
                </a:gsLst>
                <a:path path="circle">
                  <a:fillToRect l="100000" t="100000"/>
                </a:path>
                <a:tileRect r="-100000" b="-10000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8" name="27 Rectángulo"/>
          <p:cNvSpPr/>
          <p:nvPr/>
        </p:nvSpPr>
        <p:spPr>
          <a:xfrm flipH="1">
            <a:off x="0" y="-164554"/>
            <a:ext cx="9144000" cy="5544616"/>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48178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3000" fill="hold"/>
                                        <p:tgtEl>
                                          <p:spTgt spid="14"/>
                                        </p:tgtEl>
                                        <p:attrNameLst>
                                          <p:attrName>ppt_w</p:attrName>
                                        </p:attrNameLst>
                                      </p:cBhvr>
                                      <p:tavLst>
                                        <p:tav tm="0">
                                          <p:val>
                                            <p:fltVal val="0"/>
                                          </p:val>
                                        </p:tav>
                                        <p:tav tm="100000">
                                          <p:val>
                                            <p:strVal val="#ppt_w"/>
                                          </p:val>
                                        </p:tav>
                                      </p:tavLst>
                                    </p:anim>
                                    <p:anim calcmode="lin" valueType="num">
                                      <p:cBhvr>
                                        <p:cTn id="8" dur="3000" fill="hold"/>
                                        <p:tgtEl>
                                          <p:spTgt spid="14"/>
                                        </p:tgtEl>
                                        <p:attrNameLst>
                                          <p:attrName>ppt_h</p:attrName>
                                        </p:attrNameLst>
                                      </p:cBhvr>
                                      <p:tavLst>
                                        <p:tav tm="0">
                                          <p:val>
                                            <p:fltVal val="0"/>
                                          </p:val>
                                        </p:tav>
                                        <p:tav tm="100000">
                                          <p:val>
                                            <p:strVal val="#ppt_h"/>
                                          </p:val>
                                        </p:tav>
                                      </p:tavLst>
                                    </p:anim>
                                    <p:anim calcmode="lin" valueType="num">
                                      <p:cBhvr>
                                        <p:cTn id="9" dur="3000" fill="hold"/>
                                        <p:tgtEl>
                                          <p:spTgt spid="14"/>
                                        </p:tgtEl>
                                        <p:attrNameLst>
                                          <p:attrName>ppt_x</p:attrName>
                                        </p:attrNameLst>
                                      </p:cBhvr>
                                      <p:tavLst>
                                        <p:tav tm="0">
                                          <p:val>
                                            <p:fltVal val="0.5"/>
                                          </p:val>
                                        </p:tav>
                                        <p:tav tm="100000">
                                          <p:val>
                                            <p:strVal val="#ppt_x"/>
                                          </p:val>
                                        </p:tav>
                                      </p:tavLst>
                                    </p:anim>
                                    <p:anim calcmode="lin" valueType="num">
                                      <p:cBhvr>
                                        <p:cTn id="10" dur="3000" fill="hold"/>
                                        <p:tgtEl>
                                          <p:spTgt spid="14"/>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14"/>
                                        </p:tgtEl>
                                        <p:attrNameLst>
                                          <p:attrName>ppt_w</p:attrName>
                                        </p:attrNameLst>
                                      </p:cBhvr>
                                      <p:tavLst>
                                        <p:tav tm="0">
                                          <p:val>
                                            <p:strVal val="ppt_w"/>
                                          </p:val>
                                        </p:tav>
                                        <p:tav tm="100000">
                                          <p:val>
                                            <p:strVal val="4*ppt_w"/>
                                          </p:val>
                                        </p:tav>
                                      </p:tavLst>
                                    </p:anim>
                                    <p:anim calcmode="lin" valueType="num">
                                      <p:cBhvr>
                                        <p:cTn id="13" dur="3000"/>
                                        <p:tgtEl>
                                          <p:spTgt spid="14"/>
                                        </p:tgtEl>
                                        <p:attrNameLst>
                                          <p:attrName>ppt_h</p:attrName>
                                        </p:attrNameLst>
                                      </p:cBhvr>
                                      <p:tavLst>
                                        <p:tav tm="0">
                                          <p:val>
                                            <p:strVal val="ppt_h"/>
                                          </p:val>
                                        </p:tav>
                                        <p:tav tm="100000">
                                          <p:val>
                                            <p:strVal val="4*ppt_h"/>
                                          </p:val>
                                        </p:tav>
                                      </p:tavLst>
                                    </p:anim>
                                    <p:set>
                                      <p:cBhvr>
                                        <p:cTn id="14" dur="1" fill="hold">
                                          <p:stCondLst>
                                            <p:cond delay="2999"/>
                                          </p:stCondLst>
                                        </p:cTn>
                                        <p:tgtEl>
                                          <p:spTgt spid="14"/>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3000" fill="hold"/>
                                        <p:tgtEl>
                                          <p:spTgt spid="39"/>
                                        </p:tgtEl>
                                        <p:attrNameLst>
                                          <p:attrName>ppt_w</p:attrName>
                                        </p:attrNameLst>
                                      </p:cBhvr>
                                      <p:tavLst>
                                        <p:tav tm="0">
                                          <p:val>
                                            <p:strVal val="4*#ppt_w"/>
                                          </p:val>
                                        </p:tav>
                                        <p:tav tm="100000">
                                          <p:val>
                                            <p:strVal val="#ppt_w"/>
                                          </p:val>
                                        </p:tav>
                                      </p:tavLst>
                                    </p:anim>
                                    <p:anim calcmode="lin" valueType="num">
                                      <p:cBhvr>
                                        <p:cTn id="18" dur="3000" fill="hold"/>
                                        <p:tgtEl>
                                          <p:spTgt spid="39"/>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39"/>
                                        </p:tgtEl>
                                        <p:attrNameLst>
                                          <p:attrName>ppt_w</p:attrName>
                                        </p:attrNameLst>
                                      </p:cBhvr>
                                      <p:tavLst>
                                        <p:tav tm="0">
                                          <p:val>
                                            <p:strVal val="ppt_w"/>
                                          </p:val>
                                        </p:tav>
                                        <p:tav tm="100000">
                                          <p:val>
                                            <p:fltVal val="0"/>
                                          </p:val>
                                        </p:tav>
                                      </p:tavLst>
                                    </p:anim>
                                    <p:anim calcmode="lin" valueType="num">
                                      <p:cBhvr>
                                        <p:cTn id="21" dur="3000"/>
                                        <p:tgtEl>
                                          <p:spTgt spid="39"/>
                                        </p:tgtEl>
                                        <p:attrNameLst>
                                          <p:attrName>ppt_h</p:attrName>
                                        </p:attrNameLst>
                                      </p:cBhvr>
                                      <p:tavLst>
                                        <p:tav tm="0">
                                          <p:val>
                                            <p:strVal val="ppt_h"/>
                                          </p:val>
                                        </p:tav>
                                        <p:tav tm="100000">
                                          <p:val>
                                            <p:fltVal val="0"/>
                                          </p:val>
                                        </p:tav>
                                      </p:tavLst>
                                    </p:anim>
                                    <p:set>
                                      <p:cBhvr>
                                        <p:cTn id="22" dur="1" fill="hold">
                                          <p:stCondLst>
                                            <p:cond delay="2999"/>
                                          </p:stCondLst>
                                        </p:cTn>
                                        <p:tgtEl>
                                          <p:spTgt spid="39"/>
                                        </p:tgtEl>
                                        <p:attrNameLst>
                                          <p:attrName>style.visibility</p:attrName>
                                        </p:attrNameLst>
                                      </p:cBhvr>
                                      <p:to>
                                        <p:strVal val="hidden"/>
                                      </p:to>
                                    </p:set>
                                  </p:childTnLst>
                                </p:cTn>
                              </p:par>
                              <p:par>
                                <p:cTn id="23" presetID="23" presetClass="entr" presetSubtype="288" fill="hold" nodeType="withEffect">
                                  <p:stCondLst>
                                    <p:cond delay="0"/>
                                  </p:stCondLst>
                                  <p:childTnLst>
                                    <p:set>
                                      <p:cBhvr>
                                        <p:cTn id="24" dur="1" fill="hold">
                                          <p:stCondLst>
                                            <p:cond delay="0"/>
                                          </p:stCondLst>
                                        </p:cTn>
                                        <p:tgtEl>
                                          <p:spTgt spid="29"/>
                                        </p:tgtEl>
                                        <p:attrNameLst>
                                          <p:attrName>style.visibility</p:attrName>
                                        </p:attrNameLst>
                                      </p:cBhvr>
                                      <p:to>
                                        <p:strVal val="visible"/>
                                      </p:to>
                                    </p:set>
                                    <p:anim calcmode="lin" valueType="num">
                                      <p:cBhvr>
                                        <p:cTn id="25" dur="3000" fill="hold"/>
                                        <p:tgtEl>
                                          <p:spTgt spid="29"/>
                                        </p:tgtEl>
                                        <p:attrNameLst>
                                          <p:attrName>ppt_w</p:attrName>
                                        </p:attrNameLst>
                                      </p:cBhvr>
                                      <p:tavLst>
                                        <p:tav tm="0">
                                          <p:val>
                                            <p:strVal val="4/3*#ppt_w"/>
                                          </p:val>
                                        </p:tav>
                                        <p:tav tm="100000">
                                          <p:val>
                                            <p:strVal val="#ppt_w"/>
                                          </p:val>
                                        </p:tav>
                                      </p:tavLst>
                                    </p:anim>
                                    <p:anim calcmode="lin" valueType="num">
                                      <p:cBhvr>
                                        <p:cTn id="26" dur="3000" fill="hold"/>
                                        <p:tgtEl>
                                          <p:spTgt spid="29"/>
                                        </p:tgtEl>
                                        <p:attrNameLst>
                                          <p:attrName>ppt_h</p:attrName>
                                        </p:attrNameLst>
                                      </p:cBhvr>
                                      <p:tavLst>
                                        <p:tav tm="0">
                                          <p:val>
                                            <p:strVal val="4/3*#ppt_h"/>
                                          </p:val>
                                        </p:tav>
                                        <p:tav tm="100000">
                                          <p:val>
                                            <p:strVal val="#ppt_h"/>
                                          </p:val>
                                        </p:tav>
                                      </p:tavLst>
                                    </p:anim>
                                  </p:childTnLst>
                                </p:cTn>
                              </p:par>
                              <p:par>
                                <p:cTn id="27" presetID="21" presetClass="entr" presetSubtype="8" fill="hold" nodeType="with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heel(8)">
                                      <p:cBhvr>
                                        <p:cTn id="29" dur="3000"/>
                                        <p:tgtEl>
                                          <p:spTgt spid="29"/>
                                        </p:tgtEl>
                                      </p:cBhvr>
                                    </p:animEffect>
                                  </p:childTnLst>
                                </p:cTn>
                              </p:par>
                              <p:par>
                                <p:cTn id="30" presetID="9" presetClass="emph" presetSubtype="0" grpId="0" nodeType="withEffect">
                                  <p:stCondLst>
                                    <p:cond delay="0"/>
                                  </p:stCondLst>
                                  <p:childTnLst>
                                    <p:set>
                                      <p:cBhvr rctx="PPT">
                                        <p:cTn id="31" dur="indefinite"/>
                                        <p:tgtEl>
                                          <p:spTgt spid="28"/>
                                        </p:tgtEl>
                                        <p:attrNameLst>
                                          <p:attrName>style.opacity</p:attrName>
                                        </p:attrNameLst>
                                      </p:cBhvr>
                                      <p:to>
                                        <p:strVal val="0"/>
                                      </p:to>
                                    </p:set>
                                    <p:animEffect filter="image" prLst="opacity: 0">
                                      <p:cBhvr rctx="IE">
                                        <p:cTn id="32" dur="indefinite"/>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5 Grupo"/>
          <p:cNvGrpSpPr/>
          <p:nvPr/>
        </p:nvGrpSpPr>
        <p:grpSpPr>
          <a:xfrm>
            <a:off x="7872" y="-22316"/>
            <a:ext cx="9136128" cy="5143500"/>
            <a:chOff x="0" y="-6645274"/>
            <a:chExt cx="9136128" cy="5143500"/>
          </a:xfrm>
        </p:grpSpPr>
        <p:sp>
          <p:nvSpPr>
            <p:cNvPr id="7" name="6 Rectángulo"/>
            <p:cNvSpPr/>
            <p:nvPr/>
          </p:nvSpPr>
          <p:spPr>
            <a:xfrm flipH="1">
              <a:off x="4564128"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rotWithShape="1">
          <a:blip r:embed="rId2" cstate="email">
            <a:extLst>
              <a:ext uri="{28A0092B-C50C-407E-A947-70E740481C1C}">
                <a14:useLocalDpi xmlns:a14="http://schemas.microsoft.com/office/drawing/2010/main"/>
              </a:ext>
            </a:extLst>
          </a:blip>
          <a:srcRect t="-101879"/>
          <a:stretch/>
        </p:blipFill>
        <p:spPr>
          <a:xfrm>
            <a:off x="14228" y="-5240215"/>
            <a:ext cx="9144000" cy="10383715"/>
          </a:xfrm>
          <a:prstGeom prst="rect">
            <a:avLst/>
          </a:prstGeom>
        </p:spPr>
      </p:pic>
      <p:pic>
        <p:nvPicPr>
          <p:cNvPr id="3"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876256" y="4267200"/>
            <a:ext cx="2162176" cy="87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8 Forma libre"/>
          <p:cNvSpPr/>
          <p:nvPr/>
        </p:nvSpPr>
        <p:spPr>
          <a:xfrm rot="10800000">
            <a:off x="-118864" y="-2984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a:off x="33536" y="-2870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a:off x="185936" y="-27558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a:off x="338336" y="-2641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a:off x="490736" y="-2527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a:off x="643136" y="-2412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a:off x="795536" y="-2298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a:off x="947936" y="-21843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a:off x="1100336" y="-20700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a:off x="1252736" y="-19557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a:off x="1405136" y="-1841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a:off x="1557536" y="-1727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a:off x="1709936" y="-16128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a:off x="1862336" y="-1498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a:off x="2014736" y="-1384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a:off x="2167136" y="-1269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a:off x="2319536" y="-1155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a:off x="2471936" y="-10413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a:off x="2624336" y="-9270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a:off x="2776736" y="-8127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a:off x="2929136" y="-698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a:off x="3081536" y="-584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a:off x="3233936" y="-482853"/>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a:off x="3386336" y="-355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a:off x="3538736" y="-241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a:off x="3691136" y="-126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a:off x="3843536" y="-12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a:off x="3995936" y="101679"/>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a:off x="8460432" y="-2972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a:off x="8308032" y="-2858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a:off x="8155632" y="-2744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a:off x="8003232" y="-2629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a:off x="7850832" y="-2515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a:off x="7698432" y="-24013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a:off x="7546032" y="-2287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a:off x="7393632" y="-21727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a:off x="7241232" y="-20584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a:off x="7088832" y="-19441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a:off x="6936432" y="-1829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a:off x="6784032" y="-1715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a:off x="6631632" y="-1601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a:off x="6479232" y="-1486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a:off x="6326832" y="-1372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a:off x="6174432" y="-12583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a:off x="6022032" y="-1144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a:off x="5869632" y="-10297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a:off x="5717232" y="-9154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a:off x="5564832" y="-8011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a:off x="5412432" y="-686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a:off x="5260032" y="-572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flipH="1">
            <a:off x="5107632" y="-458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flipH="1">
            <a:off x="4955232" y="-343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flipH="1">
            <a:off x="4802832" y="-229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2" name="61 Forma libre"/>
          <p:cNvSpPr/>
          <p:nvPr/>
        </p:nvSpPr>
        <p:spPr>
          <a:xfrm rot="10800000" flipH="1">
            <a:off x="4650432" y="-1153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3" name="62 Forma libre"/>
          <p:cNvSpPr/>
          <p:nvPr/>
        </p:nvSpPr>
        <p:spPr>
          <a:xfrm rot="10800000" flipH="1">
            <a:off x="4498032" y="-1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4" name="63 Forma libre"/>
          <p:cNvSpPr/>
          <p:nvPr/>
        </p:nvSpPr>
        <p:spPr>
          <a:xfrm rot="10800000" flipH="1">
            <a:off x="4345632" y="113234"/>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sq" cmpd="sng" algn="ctr">
            <a:gradFill flip="none" rotWithShape="1">
              <a:gsLst>
                <a:gs pos="39000">
                  <a:schemeClr val="tx1">
                    <a:lumMod val="95000"/>
                  </a:schemeClr>
                </a:gs>
                <a:gs pos="63000">
                  <a:schemeClr val="tx1">
                    <a:lumMod val="95000"/>
                  </a:schemeClr>
                </a:gs>
                <a:gs pos="28000">
                  <a:srgbClr val="43BF00"/>
                </a:gs>
                <a:gs pos="75000">
                  <a:srgbClr val="00CC00">
                    <a:alpha val="83000"/>
                  </a:srgbClr>
                </a:gs>
                <a:gs pos="84000">
                  <a:schemeClr val="tx1"/>
                </a:gs>
                <a:gs pos="17000">
                  <a:schemeClr val="tx1"/>
                </a:gs>
              </a:gsLst>
              <a:lin ang="2700000" scaled="1"/>
              <a:tileRect/>
            </a:gradFill>
            <a:prstDash val="sysDash"/>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pic>
        <p:nvPicPr>
          <p:cNvPr id="5" name="4 Imagen"/>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1475656" y="555526"/>
            <a:ext cx="3496816" cy="1444487"/>
          </a:xfrm>
          <a:prstGeom prst="rect">
            <a:avLst/>
          </a:prstGeom>
        </p:spPr>
      </p:pic>
      <p:sp>
        <p:nvSpPr>
          <p:cNvPr id="65" name="64 Rectángulo"/>
          <p:cNvSpPr/>
          <p:nvPr/>
        </p:nvSpPr>
        <p:spPr>
          <a:xfrm flipH="1">
            <a:off x="-1" y="-3044874"/>
            <a:ext cx="9468544" cy="8352928"/>
          </a:xfrm>
          <a:prstGeom prst="rect">
            <a:avLst/>
          </a:prstGeom>
          <a:gradFill flip="none" rotWithShape="1">
            <a:gsLst>
              <a:gs pos="86000">
                <a:srgbClr val="00B050">
                  <a:lumMod val="67000"/>
                </a:srgbClr>
              </a:gs>
              <a:gs pos="16000">
                <a:srgbClr val="96FF75"/>
              </a:gs>
              <a:gs pos="59000">
                <a:srgbClr val="1C6E30"/>
              </a:gs>
              <a:gs pos="98000">
                <a:srgbClr val="96FF75"/>
              </a:gs>
              <a:gs pos="3000">
                <a:srgbClr val="1C6E30"/>
              </a:gs>
              <a:gs pos="73000">
                <a:srgbClr val="96FF75"/>
              </a:gs>
              <a:gs pos="47000">
                <a:srgbClr val="96FF75"/>
              </a:gs>
              <a:gs pos="32000">
                <a:srgbClr val="1C6E3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02454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1750"/>
                                  </p:stCondLst>
                                  <p:childTnLst>
                                    <p:set>
                                      <p:cBhvr>
                                        <p:cTn id="6" dur="1" fill="hold">
                                          <p:stCondLst>
                                            <p:cond delay="0"/>
                                          </p:stCondLst>
                                        </p:cTn>
                                        <p:tgtEl>
                                          <p:spTgt spid="3"/>
                                        </p:tgtEl>
                                        <p:attrNameLst>
                                          <p:attrName>style.visibility</p:attrName>
                                        </p:attrNameLst>
                                      </p:cBhvr>
                                      <p:to>
                                        <p:strVal val="visible"/>
                                      </p:to>
                                    </p:set>
                                    <p:anim calcmode="lin" valueType="num">
                                      <p:cBhvr>
                                        <p:cTn id="7" dur="2500" fill="hold"/>
                                        <p:tgtEl>
                                          <p:spTgt spid="3"/>
                                        </p:tgtEl>
                                        <p:attrNameLst>
                                          <p:attrName>ppt_w</p:attrName>
                                        </p:attrNameLst>
                                      </p:cBhvr>
                                      <p:tavLst>
                                        <p:tav tm="0">
                                          <p:val>
                                            <p:fltVal val="0"/>
                                          </p:val>
                                        </p:tav>
                                        <p:tav tm="100000">
                                          <p:val>
                                            <p:strVal val="#ppt_w"/>
                                          </p:val>
                                        </p:tav>
                                      </p:tavLst>
                                    </p:anim>
                                    <p:anim calcmode="lin" valueType="num">
                                      <p:cBhvr>
                                        <p:cTn id="8" dur="2500" fill="hold"/>
                                        <p:tgtEl>
                                          <p:spTgt spid="3"/>
                                        </p:tgtEl>
                                        <p:attrNameLst>
                                          <p:attrName>ppt_h</p:attrName>
                                        </p:attrNameLst>
                                      </p:cBhvr>
                                      <p:tavLst>
                                        <p:tav tm="0">
                                          <p:val>
                                            <p:fltVal val="0"/>
                                          </p:val>
                                        </p:tav>
                                        <p:tav tm="100000">
                                          <p:val>
                                            <p:strVal val="#ppt_h"/>
                                          </p:val>
                                        </p:tav>
                                      </p:tavLst>
                                    </p:anim>
                                    <p:anim calcmode="lin" valueType="num">
                                      <p:cBhvr>
                                        <p:cTn id="9" dur="2500" fill="hold"/>
                                        <p:tgtEl>
                                          <p:spTgt spid="3"/>
                                        </p:tgtEl>
                                        <p:attrNameLst>
                                          <p:attrName>ppt_x</p:attrName>
                                        </p:attrNameLst>
                                      </p:cBhvr>
                                      <p:tavLst>
                                        <p:tav tm="0">
                                          <p:val>
                                            <p:fltVal val="0.5"/>
                                          </p:val>
                                        </p:tav>
                                        <p:tav tm="100000">
                                          <p:val>
                                            <p:strVal val="#ppt_x"/>
                                          </p:val>
                                        </p:tav>
                                      </p:tavLst>
                                    </p:anim>
                                    <p:anim calcmode="lin" valueType="num">
                                      <p:cBhvr>
                                        <p:cTn id="10" dur="2500" fill="hold"/>
                                        <p:tgtEl>
                                          <p:spTgt spid="3"/>
                                        </p:tgtEl>
                                        <p:attrNameLst>
                                          <p:attrName>ppt_y</p:attrName>
                                        </p:attrNameLst>
                                      </p:cBhvr>
                                      <p:tavLst>
                                        <p:tav tm="0">
                                          <p:val>
                                            <p:fltVal val="0.5"/>
                                          </p:val>
                                        </p:tav>
                                        <p:tav tm="100000">
                                          <p:val>
                                            <p:strVal val="#ppt_y"/>
                                          </p:val>
                                        </p:tav>
                                      </p:tavLst>
                                    </p:anim>
                                  </p:childTnLst>
                                </p:cTn>
                              </p:par>
                              <p:par>
                                <p:cTn id="11" presetID="23" presetClass="entr" presetSubtype="272" fill="hold" nodeType="withEffect">
                                  <p:stCondLst>
                                    <p:cond delay="175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0" fill="hold"/>
                                        <p:tgtEl>
                                          <p:spTgt spid="5"/>
                                        </p:tgtEl>
                                        <p:attrNameLst>
                                          <p:attrName>ppt_w</p:attrName>
                                        </p:attrNameLst>
                                      </p:cBhvr>
                                      <p:tavLst>
                                        <p:tav tm="0">
                                          <p:val>
                                            <p:strVal val="2/3*#ppt_w"/>
                                          </p:val>
                                        </p:tav>
                                        <p:tav tm="100000">
                                          <p:val>
                                            <p:strVal val="#ppt_w"/>
                                          </p:val>
                                        </p:tav>
                                      </p:tavLst>
                                    </p:anim>
                                    <p:anim calcmode="lin" valueType="num">
                                      <p:cBhvr>
                                        <p:cTn id="14" dur="2500" fill="hold"/>
                                        <p:tgtEl>
                                          <p:spTgt spid="5"/>
                                        </p:tgtEl>
                                        <p:attrNameLst>
                                          <p:attrName>ppt_h</p:attrName>
                                        </p:attrNameLst>
                                      </p:cBhvr>
                                      <p:tavLst>
                                        <p:tav tm="0">
                                          <p:val>
                                            <p:strVal val="2/3*#ppt_h"/>
                                          </p:val>
                                        </p:tav>
                                        <p:tav tm="100000">
                                          <p:val>
                                            <p:strVal val="#ppt_h"/>
                                          </p:val>
                                        </p:tav>
                                      </p:tavLst>
                                    </p:anim>
                                  </p:childTnLst>
                                </p:cTn>
                              </p:par>
                              <p:par>
                                <p:cTn id="15" presetID="23" presetClass="entr" presetSubtype="16" fill="hold" nodeType="withEffect">
                                  <p:stCondLst>
                                    <p:cond delay="1750"/>
                                  </p:stCondLst>
                                  <p:childTnLst>
                                    <p:set>
                                      <p:cBhvr>
                                        <p:cTn id="16" dur="1" fill="hold">
                                          <p:stCondLst>
                                            <p:cond delay="0"/>
                                          </p:stCondLst>
                                        </p:cTn>
                                        <p:tgtEl>
                                          <p:spTgt spid="5"/>
                                        </p:tgtEl>
                                        <p:attrNameLst>
                                          <p:attrName>style.visibility</p:attrName>
                                        </p:attrNameLst>
                                      </p:cBhvr>
                                      <p:to>
                                        <p:strVal val="visible"/>
                                      </p:to>
                                    </p:set>
                                    <p:anim calcmode="lin" valueType="num">
                                      <p:cBhvr>
                                        <p:cTn id="17" dur="2500" fill="hold"/>
                                        <p:tgtEl>
                                          <p:spTgt spid="5"/>
                                        </p:tgtEl>
                                        <p:attrNameLst>
                                          <p:attrName>ppt_w</p:attrName>
                                        </p:attrNameLst>
                                      </p:cBhvr>
                                      <p:tavLst>
                                        <p:tav tm="0">
                                          <p:val>
                                            <p:fltVal val="0"/>
                                          </p:val>
                                        </p:tav>
                                        <p:tav tm="100000">
                                          <p:val>
                                            <p:strVal val="#ppt_w"/>
                                          </p:val>
                                        </p:tav>
                                      </p:tavLst>
                                    </p:anim>
                                    <p:anim calcmode="lin" valueType="num">
                                      <p:cBhvr>
                                        <p:cTn id="18" dur="2500" fill="hold"/>
                                        <p:tgtEl>
                                          <p:spTgt spid="5"/>
                                        </p:tgtEl>
                                        <p:attrNameLst>
                                          <p:attrName>ppt_h</p:attrName>
                                        </p:attrNameLst>
                                      </p:cBhvr>
                                      <p:tavLst>
                                        <p:tav tm="0">
                                          <p:val>
                                            <p:fltVal val="0"/>
                                          </p:val>
                                        </p:tav>
                                        <p:tav tm="100000">
                                          <p:val>
                                            <p:strVal val="#ppt_h"/>
                                          </p:val>
                                        </p:tav>
                                      </p:tavLst>
                                    </p:anim>
                                  </p:childTnLst>
                                </p:cTn>
                              </p:par>
                              <p:par>
                                <p:cTn id="19" presetID="23" presetClass="exit" presetSubtype="272" fill="hold" nodeType="withEffect">
                                  <p:stCondLst>
                                    <p:cond delay="0"/>
                                  </p:stCondLst>
                                  <p:childTnLst>
                                    <p:anim calcmode="lin" valueType="num">
                                      <p:cBhvr>
                                        <p:cTn id="20" dur="4000"/>
                                        <p:tgtEl>
                                          <p:spTgt spid="6"/>
                                        </p:tgtEl>
                                        <p:attrNameLst>
                                          <p:attrName>ppt_w</p:attrName>
                                        </p:attrNameLst>
                                      </p:cBhvr>
                                      <p:tavLst>
                                        <p:tav tm="0">
                                          <p:val>
                                            <p:strVal val="ppt_w"/>
                                          </p:val>
                                        </p:tav>
                                        <p:tav tm="100000">
                                          <p:val>
                                            <p:strVal val="4/3*ppt_w"/>
                                          </p:val>
                                        </p:tav>
                                      </p:tavLst>
                                    </p:anim>
                                    <p:anim calcmode="lin" valueType="num">
                                      <p:cBhvr>
                                        <p:cTn id="21" dur="4000"/>
                                        <p:tgtEl>
                                          <p:spTgt spid="6"/>
                                        </p:tgtEl>
                                        <p:attrNameLst>
                                          <p:attrName>ppt_h</p:attrName>
                                        </p:attrNameLst>
                                      </p:cBhvr>
                                      <p:tavLst>
                                        <p:tav tm="0">
                                          <p:val>
                                            <p:strVal val="ppt_h"/>
                                          </p:val>
                                        </p:tav>
                                        <p:tav tm="100000">
                                          <p:val>
                                            <p:strVal val="4/3*ppt_h"/>
                                          </p:val>
                                        </p:tav>
                                      </p:tavLst>
                                    </p:anim>
                                    <p:set>
                                      <p:cBhvr>
                                        <p:cTn id="22" dur="1" fill="hold">
                                          <p:stCondLst>
                                            <p:cond delay="3999"/>
                                          </p:stCondLst>
                                        </p:cTn>
                                        <p:tgtEl>
                                          <p:spTgt spid="6"/>
                                        </p:tgtEl>
                                        <p:attrNameLst>
                                          <p:attrName>style.visibility</p:attrName>
                                        </p:attrNameLst>
                                      </p:cBhvr>
                                      <p:to>
                                        <p:strVal val="hidden"/>
                                      </p:to>
                                    </p:set>
                                  </p:childTnLst>
                                </p:cTn>
                              </p:par>
                              <p:par>
                                <p:cTn id="23" presetID="23" presetClass="entr" presetSubtype="272"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3750" fill="hold"/>
                                        <p:tgtEl>
                                          <p:spTgt spid="2"/>
                                        </p:tgtEl>
                                        <p:attrNameLst>
                                          <p:attrName>ppt_w</p:attrName>
                                        </p:attrNameLst>
                                      </p:cBhvr>
                                      <p:tavLst>
                                        <p:tav tm="0">
                                          <p:val>
                                            <p:strVal val="2/3*#ppt_w"/>
                                          </p:val>
                                        </p:tav>
                                        <p:tav tm="100000">
                                          <p:val>
                                            <p:strVal val="#ppt_w"/>
                                          </p:val>
                                        </p:tav>
                                      </p:tavLst>
                                    </p:anim>
                                    <p:anim calcmode="lin" valueType="num">
                                      <p:cBhvr>
                                        <p:cTn id="26" dur="3750" fill="hold"/>
                                        <p:tgtEl>
                                          <p:spTgt spid="2"/>
                                        </p:tgtEl>
                                        <p:attrNameLst>
                                          <p:attrName>ppt_h</p:attrName>
                                        </p:attrNameLst>
                                      </p:cBhvr>
                                      <p:tavLst>
                                        <p:tav tm="0">
                                          <p:val>
                                            <p:strVal val="2/3*#ppt_h"/>
                                          </p:val>
                                        </p:tav>
                                        <p:tav tm="100000">
                                          <p:val>
                                            <p:strVal val="#ppt_h"/>
                                          </p:val>
                                        </p:tav>
                                      </p:tavLst>
                                    </p:anim>
                                  </p:childTnLst>
                                </p:cTn>
                              </p:par>
                              <p:par>
                                <p:cTn id="27" presetID="4" presetClass="entr" presetSubtype="32"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box(out)">
                                      <p:cBhvr>
                                        <p:cTn id="29" dur="3750"/>
                                        <p:tgtEl>
                                          <p:spTgt spid="2"/>
                                        </p:tgtEl>
                                      </p:cBhvr>
                                    </p:animEffect>
                                  </p:childTnLst>
                                </p:cTn>
                              </p:par>
                              <p:par>
                                <p:cTn id="30" presetID="17" presetClass="entr" presetSubtype="4" fill="hold" grpId="0" nodeType="with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p:cTn id="32" dur="3000" fill="hold"/>
                                        <p:tgtEl>
                                          <p:spTgt spid="9"/>
                                        </p:tgtEl>
                                        <p:attrNameLst>
                                          <p:attrName>ppt_x</p:attrName>
                                        </p:attrNameLst>
                                      </p:cBhvr>
                                      <p:tavLst>
                                        <p:tav tm="0">
                                          <p:val>
                                            <p:strVal val="#ppt_x"/>
                                          </p:val>
                                        </p:tav>
                                        <p:tav tm="100000">
                                          <p:val>
                                            <p:strVal val="#ppt_x"/>
                                          </p:val>
                                        </p:tav>
                                      </p:tavLst>
                                    </p:anim>
                                    <p:anim calcmode="lin" valueType="num">
                                      <p:cBhvr>
                                        <p:cTn id="33" dur="3000" fill="hold"/>
                                        <p:tgtEl>
                                          <p:spTgt spid="9"/>
                                        </p:tgtEl>
                                        <p:attrNameLst>
                                          <p:attrName>ppt_y</p:attrName>
                                        </p:attrNameLst>
                                      </p:cBhvr>
                                      <p:tavLst>
                                        <p:tav tm="0">
                                          <p:val>
                                            <p:strVal val="#ppt_y+#ppt_h/2"/>
                                          </p:val>
                                        </p:tav>
                                        <p:tav tm="100000">
                                          <p:val>
                                            <p:strVal val="#ppt_y"/>
                                          </p:val>
                                        </p:tav>
                                      </p:tavLst>
                                    </p:anim>
                                    <p:anim calcmode="lin" valueType="num">
                                      <p:cBhvr>
                                        <p:cTn id="34" dur="3000" fill="hold"/>
                                        <p:tgtEl>
                                          <p:spTgt spid="9"/>
                                        </p:tgtEl>
                                        <p:attrNameLst>
                                          <p:attrName>ppt_w</p:attrName>
                                        </p:attrNameLst>
                                      </p:cBhvr>
                                      <p:tavLst>
                                        <p:tav tm="0">
                                          <p:val>
                                            <p:strVal val="#ppt_w"/>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childTnLst>
                                </p:cTn>
                              </p:par>
                              <p:par>
                                <p:cTn id="36" presetID="6" presetClass="emph" presetSubtype="0" fill="hold" grpId="1" nodeType="withEffect">
                                  <p:stCondLst>
                                    <p:cond delay="0"/>
                                  </p:stCondLst>
                                  <p:childTnLst>
                                    <p:animScale>
                                      <p:cBhvr>
                                        <p:cTn id="37" dur="3000" fill="hold"/>
                                        <p:tgtEl>
                                          <p:spTgt spid="9"/>
                                        </p:tgtEl>
                                      </p:cBhvr>
                                      <p:by x="400000" y="100000"/>
                                    </p:animScale>
                                  </p:childTnLst>
                                </p:cTn>
                              </p:par>
                              <p:par>
                                <p:cTn id="38" presetID="2" presetClass="exit" presetSubtype="6" fill="hold" grpId="2" nodeType="withEffect">
                                  <p:stCondLst>
                                    <p:cond delay="0"/>
                                  </p:stCondLst>
                                  <p:childTnLst>
                                    <p:anim calcmode="lin" valueType="num">
                                      <p:cBhvr additive="base">
                                        <p:cTn id="39" dur="4000"/>
                                        <p:tgtEl>
                                          <p:spTgt spid="9"/>
                                        </p:tgtEl>
                                        <p:attrNameLst>
                                          <p:attrName>ppt_x</p:attrName>
                                        </p:attrNameLst>
                                      </p:cBhvr>
                                      <p:tavLst>
                                        <p:tav tm="0">
                                          <p:val>
                                            <p:strVal val="ppt_x"/>
                                          </p:val>
                                        </p:tav>
                                        <p:tav tm="100000">
                                          <p:val>
                                            <p:strVal val="1+ppt_w/2"/>
                                          </p:val>
                                        </p:tav>
                                      </p:tavLst>
                                    </p:anim>
                                    <p:anim calcmode="lin" valueType="num">
                                      <p:cBhvr additive="base">
                                        <p:cTn id="40" dur="4000"/>
                                        <p:tgtEl>
                                          <p:spTgt spid="9"/>
                                        </p:tgtEl>
                                        <p:attrNameLst>
                                          <p:attrName>ppt_y</p:attrName>
                                        </p:attrNameLst>
                                      </p:cBhvr>
                                      <p:tavLst>
                                        <p:tav tm="0">
                                          <p:val>
                                            <p:strVal val="ppt_y"/>
                                          </p:val>
                                        </p:tav>
                                        <p:tav tm="100000">
                                          <p:val>
                                            <p:strVal val="1+ppt_h/2"/>
                                          </p:val>
                                        </p:tav>
                                      </p:tavLst>
                                    </p:anim>
                                    <p:set>
                                      <p:cBhvr>
                                        <p:cTn id="41" dur="1" fill="hold">
                                          <p:stCondLst>
                                            <p:cond delay="3999"/>
                                          </p:stCondLst>
                                        </p:cTn>
                                        <p:tgtEl>
                                          <p:spTgt spid="9"/>
                                        </p:tgtEl>
                                        <p:attrNameLst>
                                          <p:attrName>style.visibility</p:attrName>
                                        </p:attrNameLst>
                                      </p:cBhvr>
                                      <p:to>
                                        <p:strVal val="hidden"/>
                                      </p:to>
                                    </p:set>
                                  </p:childTnLst>
                                </p:cTn>
                              </p:par>
                              <p:par>
                                <p:cTn id="42" presetID="17" presetClass="entr" presetSubtype="4" fill="hold" grpId="0" nodeType="with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p:cTn id="44" dur="3000" fill="hold"/>
                                        <p:tgtEl>
                                          <p:spTgt spid="10"/>
                                        </p:tgtEl>
                                        <p:attrNameLst>
                                          <p:attrName>ppt_x</p:attrName>
                                        </p:attrNameLst>
                                      </p:cBhvr>
                                      <p:tavLst>
                                        <p:tav tm="0">
                                          <p:val>
                                            <p:strVal val="#ppt_x"/>
                                          </p:val>
                                        </p:tav>
                                        <p:tav tm="100000">
                                          <p:val>
                                            <p:strVal val="#ppt_x"/>
                                          </p:val>
                                        </p:tav>
                                      </p:tavLst>
                                    </p:anim>
                                    <p:anim calcmode="lin" valueType="num">
                                      <p:cBhvr>
                                        <p:cTn id="45" dur="3000" fill="hold"/>
                                        <p:tgtEl>
                                          <p:spTgt spid="10"/>
                                        </p:tgtEl>
                                        <p:attrNameLst>
                                          <p:attrName>ppt_y</p:attrName>
                                        </p:attrNameLst>
                                      </p:cBhvr>
                                      <p:tavLst>
                                        <p:tav tm="0">
                                          <p:val>
                                            <p:strVal val="#ppt_y+#ppt_h/2"/>
                                          </p:val>
                                        </p:tav>
                                        <p:tav tm="100000">
                                          <p:val>
                                            <p:strVal val="#ppt_y"/>
                                          </p:val>
                                        </p:tav>
                                      </p:tavLst>
                                    </p:anim>
                                    <p:anim calcmode="lin" valueType="num">
                                      <p:cBhvr>
                                        <p:cTn id="46" dur="3000" fill="hold"/>
                                        <p:tgtEl>
                                          <p:spTgt spid="10"/>
                                        </p:tgtEl>
                                        <p:attrNameLst>
                                          <p:attrName>ppt_w</p:attrName>
                                        </p:attrNameLst>
                                      </p:cBhvr>
                                      <p:tavLst>
                                        <p:tav tm="0">
                                          <p:val>
                                            <p:strVal val="#ppt_w"/>
                                          </p:val>
                                        </p:tav>
                                        <p:tav tm="100000">
                                          <p:val>
                                            <p:strVal val="#ppt_w"/>
                                          </p:val>
                                        </p:tav>
                                      </p:tavLst>
                                    </p:anim>
                                    <p:anim calcmode="lin" valueType="num">
                                      <p:cBhvr>
                                        <p:cTn id="47" dur="3000" fill="hold"/>
                                        <p:tgtEl>
                                          <p:spTgt spid="10"/>
                                        </p:tgtEl>
                                        <p:attrNameLst>
                                          <p:attrName>ppt_h</p:attrName>
                                        </p:attrNameLst>
                                      </p:cBhvr>
                                      <p:tavLst>
                                        <p:tav tm="0">
                                          <p:val>
                                            <p:fltVal val="0"/>
                                          </p:val>
                                        </p:tav>
                                        <p:tav tm="100000">
                                          <p:val>
                                            <p:strVal val="#ppt_h"/>
                                          </p:val>
                                        </p:tav>
                                      </p:tavLst>
                                    </p:anim>
                                  </p:childTnLst>
                                </p:cTn>
                              </p:par>
                              <p:par>
                                <p:cTn id="48" presetID="6" presetClass="emph" presetSubtype="0" fill="hold" grpId="1" nodeType="withEffect">
                                  <p:stCondLst>
                                    <p:cond delay="0"/>
                                  </p:stCondLst>
                                  <p:childTnLst>
                                    <p:animScale>
                                      <p:cBhvr>
                                        <p:cTn id="49" dur="3000" fill="hold"/>
                                        <p:tgtEl>
                                          <p:spTgt spid="10"/>
                                        </p:tgtEl>
                                      </p:cBhvr>
                                      <p:by x="400000" y="100000"/>
                                    </p:animScale>
                                  </p:childTnLst>
                                </p:cTn>
                              </p:par>
                              <p:par>
                                <p:cTn id="50" presetID="2" presetClass="exit" presetSubtype="6" fill="hold" grpId="2" nodeType="withEffect">
                                  <p:stCondLst>
                                    <p:cond delay="0"/>
                                  </p:stCondLst>
                                  <p:childTnLst>
                                    <p:anim calcmode="lin" valueType="num">
                                      <p:cBhvr additive="base">
                                        <p:cTn id="51" dur="4000"/>
                                        <p:tgtEl>
                                          <p:spTgt spid="10"/>
                                        </p:tgtEl>
                                        <p:attrNameLst>
                                          <p:attrName>ppt_x</p:attrName>
                                        </p:attrNameLst>
                                      </p:cBhvr>
                                      <p:tavLst>
                                        <p:tav tm="0">
                                          <p:val>
                                            <p:strVal val="ppt_x"/>
                                          </p:val>
                                        </p:tav>
                                        <p:tav tm="100000">
                                          <p:val>
                                            <p:strVal val="1+ppt_w/2"/>
                                          </p:val>
                                        </p:tav>
                                      </p:tavLst>
                                    </p:anim>
                                    <p:anim calcmode="lin" valueType="num">
                                      <p:cBhvr additive="base">
                                        <p:cTn id="52" dur="4000"/>
                                        <p:tgtEl>
                                          <p:spTgt spid="10"/>
                                        </p:tgtEl>
                                        <p:attrNameLst>
                                          <p:attrName>ppt_y</p:attrName>
                                        </p:attrNameLst>
                                      </p:cBhvr>
                                      <p:tavLst>
                                        <p:tav tm="0">
                                          <p:val>
                                            <p:strVal val="ppt_y"/>
                                          </p:val>
                                        </p:tav>
                                        <p:tav tm="100000">
                                          <p:val>
                                            <p:strVal val="1+ppt_h/2"/>
                                          </p:val>
                                        </p:tav>
                                      </p:tavLst>
                                    </p:anim>
                                    <p:set>
                                      <p:cBhvr>
                                        <p:cTn id="53" dur="1" fill="hold">
                                          <p:stCondLst>
                                            <p:cond delay="3999"/>
                                          </p:stCondLst>
                                        </p:cTn>
                                        <p:tgtEl>
                                          <p:spTgt spid="10"/>
                                        </p:tgtEl>
                                        <p:attrNameLst>
                                          <p:attrName>style.visibility</p:attrName>
                                        </p:attrNameLst>
                                      </p:cBhvr>
                                      <p:to>
                                        <p:strVal val="hidden"/>
                                      </p:to>
                                    </p:set>
                                  </p:childTnLst>
                                </p:cTn>
                              </p:par>
                              <p:par>
                                <p:cTn id="54" presetID="17" presetClass="entr" presetSubtype="4" fill="hold" grpId="0" nodeType="withEffect">
                                  <p:stCondLst>
                                    <p:cond delay="0"/>
                                  </p:stCondLst>
                                  <p:childTnLst>
                                    <p:set>
                                      <p:cBhvr>
                                        <p:cTn id="55" dur="1" fill="hold">
                                          <p:stCondLst>
                                            <p:cond delay="0"/>
                                          </p:stCondLst>
                                        </p:cTn>
                                        <p:tgtEl>
                                          <p:spTgt spid="11"/>
                                        </p:tgtEl>
                                        <p:attrNameLst>
                                          <p:attrName>style.visibility</p:attrName>
                                        </p:attrNameLst>
                                      </p:cBhvr>
                                      <p:to>
                                        <p:strVal val="visible"/>
                                      </p:to>
                                    </p:set>
                                    <p:anim calcmode="lin" valueType="num">
                                      <p:cBhvr>
                                        <p:cTn id="56" dur="3000" fill="hold"/>
                                        <p:tgtEl>
                                          <p:spTgt spid="11"/>
                                        </p:tgtEl>
                                        <p:attrNameLst>
                                          <p:attrName>ppt_x</p:attrName>
                                        </p:attrNameLst>
                                      </p:cBhvr>
                                      <p:tavLst>
                                        <p:tav tm="0">
                                          <p:val>
                                            <p:strVal val="#ppt_x"/>
                                          </p:val>
                                        </p:tav>
                                        <p:tav tm="100000">
                                          <p:val>
                                            <p:strVal val="#ppt_x"/>
                                          </p:val>
                                        </p:tav>
                                      </p:tavLst>
                                    </p:anim>
                                    <p:anim calcmode="lin" valueType="num">
                                      <p:cBhvr>
                                        <p:cTn id="57" dur="3000" fill="hold"/>
                                        <p:tgtEl>
                                          <p:spTgt spid="11"/>
                                        </p:tgtEl>
                                        <p:attrNameLst>
                                          <p:attrName>ppt_y</p:attrName>
                                        </p:attrNameLst>
                                      </p:cBhvr>
                                      <p:tavLst>
                                        <p:tav tm="0">
                                          <p:val>
                                            <p:strVal val="#ppt_y+#ppt_h/2"/>
                                          </p:val>
                                        </p:tav>
                                        <p:tav tm="100000">
                                          <p:val>
                                            <p:strVal val="#ppt_y"/>
                                          </p:val>
                                        </p:tav>
                                      </p:tavLst>
                                    </p:anim>
                                    <p:anim calcmode="lin" valueType="num">
                                      <p:cBhvr>
                                        <p:cTn id="58" dur="3000" fill="hold"/>
                                        <p:tgtEl>
                                          <p:spTgt spid="11"/>
                                        </p:tgtEl>
                                        <p:attrNameLst>
                                          <p:attrName>ppt_w</p:attrName>
                                        </p:attrNameLst>
                                      </p:cBhvr>
                                      <p:tavLst>
                                        <p:tav tm="0">
                                          <p:val>
                                            <p:strVal val="#ppt_w"/>
                                          </p:val>
                                        </p:tav>
                                        <p:tav tm="100000">
                                          <p:val>
                                            <p:strVal val="#ppt_w"/>
                                          </p:val>
                                        </p:tav>
                                      </p:tavLst>
                                    </p:anim>
                                    <p:anim calcmode="lin" valueType="num">
                                      <p:cBhvr>
                                        <p:cTn id="59" dur="3000" fill="hold"/>
                                        <p:tgtEl>
                                          <p:spTgt spid="11"/>
                                        </p:tgtEl>
                                        <p:attrNameLst>
                                          <p:attrName>ppt_h</p:attrName>
                                        </p:attrNameLst>
                                      </p:cBhvr>
                                      <p:tavLst>
                                        <p:tav tm="0">
                                          <p:val>
                                            <p:fltVal val="0"/>
                                          </p:val>
                                        </p:tav>
                                        <p:tav tm="100000">
                                          <p:val>
                                            <p:strVal val="#ppt_h"/>
                                          </p:val>
                                        </p:tav>
                                      </p:tavLst>
                                    </p:anim>
                                  </p:childTnLst>
                                </p:cTn>
                              </p:par>
                              <p:par>
                                <p:cTn id="60" presetID="6" presetClass="emph" presetSubtype="0" fill="hold" grpId="1" nodeType="withEffect">
                                  <p:stCondLst>
                                    <p:cond delay="0"/>
                                  </p:stCondLst>
                                  <p:childTnLst>
                                    <p:animScale>
                                      <p:cBhvr>
                                        <p:cTn id="61" dur="3000" fill="hold"/>
                                        <p:tgtEl>
                                          <p:spTgt spid="11"/>
                                        </p:tgtEl>
                                      </p:cBhvr>
                                      <p:by x="400000" y="100000"/>
                                    </p:animScale>
                                  </p:childTnLst>
                                </p:cTn>
                              </p:par>
                              <p:par>
                                <p:cTn id="62" presetID="2" presetClass="exit" presetSubtype="6" fill="hold" grpId="2" nodeType="withEffect">
                                  <p:stCondLst>
                                    <p:cond delay="0"/>
                                  </p:stCondLst>
                                  <p:childTnLst>
                                    <p:anim calcmode="lin" valueType="num">
                                      <p:cBhvr additive="base">
                                        <p:cTn id="63" dur="4000"/>
                                        <p:tgtEl>
                                          <p:spTgt spid="11"/>
                                        </p:tgtEl>
                                        <p:attrNameLst>
                                          <p:attrName>ppt_x</p:attrName>
                                        </p:attrNameLst>
                                      </p:cBhvr>
                                      <p:tavLst>
                                        <p:tav tm="0">
                                          <p:val>
                                            <p:strVal val="ppt_x"/>
                                          </p:val>
                                        </p:tav>
                                        <p:tav tm="100000">
                                          <p:val>
                                            <p:strVal val="1+ppt_w/2"/>
                                          </p:val>
                                        </p:tav>
                                      </p:tavLst>
                                    </p:anim>
                                    <p:anim calcmode="lin" valueType="num">
                                      <p:cBhvr additive="base">
                                        <p:cTn id="64" dur="4000"/>
                                        <p:tgtEl>
                                          <p:spTgt spid="11"/>
                                        </p:tgtEl>
                                        <p:attrNameLst>
                                          <p:attrName>ppt_y</p:attrName>
                                        </p:attrNameLst>
                                      </p:cBhvr>
                                      <p:tavLst>
                                        <p:tav tm="0">
                                          <p:val>
                                            <p:strVal val="ppt_y"/>
                                          </p:val>
                                        </p:tav>
                                        <p:tav tm="100000">
                                          <p:val>
                                            <p:strVal val="1+ppt_h/2"/>
                                          </p:val>
                                        </p:tav>
                                      </p:tavLst>
                                    </p:anim>
                                    <p:set>
                                      <p:cBhvr>
                                        <p:cTn id="65" dur="1" fill="hold">
                                          <p:stCondLst>
                                            <p:cond delay="3999"/>
                                          </p:stCondLst>
                                        </p:cTn>
                                        <p:tgtEl>
                                          <p:spTgt spid="11"/>
                                        </p:tgtEl>
                                        <p:attrNameLst>
                                          <p:attrName>style.visibility</p:attrName>
                                        </p:attrNameLst>
                                      </p:cBhvr>
                                      <p:to>
                                        <p:strVal val="hidden"/>
                                      </p:to>
                                    </p:set>
                                  </p:childTnLst>
                                </p:cTn>
                              </p:par>
                              <p:par>
                                <p:cTn id="66" presetID="17" presetClass="entr" presetSubtype="4" fill="hold" grpId="0" nodeType="withEffect">
                                  <p:stCondLst>
                                    <p:cond delay="0"/>
                                  </p:stCondLst>
                                  <p:childTnLst>
                                    <p:set>
                                      <p:cBhvr>
                                        <p:cTn id="67" dur="1" fill="hold">
                                          <p:stCondLst>
                                            <p:cond delay="0"/>
                                          </p:stCondLst>
                                        </p:cTn>
                                        <p:tgtEl>
                                          <p:spTgt spid="12"/>
                                        </p:tgtEl>
                                        <p:attrNameLst>
                                          <p:attrName>style.visibility</p:attrName>
                                        </p:attrNameLst>
                                      </p:cBhvr>
                                      <p:to>
                                        <p:strVal val="visible"/>
                                      </p:to>
                                    </p:set>
                                    <p:anim calcmode="lin" valueType="num">
                                      <p:cBhvr>
                                        <p:cTn id="68" dur="3000" fill="hold"/>
                                        <p:tgtEl>
                                          <p:spTgt spid="12"/>
                                        </p:tgtEl>
                                        <p:attrNameLst>
                                          <p:attrName>ppt_x</p:attrName>
                                        </p:attrNameLst>
                                      </p:cBhvr>
                                      <p:tavLst>
                                        <p:tav tm="0">
                                          <p:val>
                                            <p:strVal val="#ppt_x"/>
                                          </p:val>
                                        </p:tav>
                                        <p:tav tm="100000">
                                          <p:val>
                                            <p:strVal val="#ppt_x"/>
                                          </p:val>
                                        </p:tav>
                                      </p:tavLst>
                                    </p:anim>
                                    <p:anim calcmode="lin" valueType="num">
                                      <p:cBhvr>
                                        <p:cTn id="69" dur="3000" fill="hold"/>
                                        <p:tgtEl>
                                          <p:spTgt spid="12"/>
                                        </p:tgtEl>
                                        <p:attrNameLst>
                                          <p:attrName>ppt_y</p:attrName>
                                        </p:attrNameLst>
                                      </p:cBhvr>
                                      <p:tavLst>
                                        <p:tav tm="0">
                                          <p:val>
                                            <p:strVal val="#ppt_y+#ppt_h/2"/>
                                          </p:val>
                                        </p:tav>
                                        <p:tav tm="100000">
                                          <p:val>
                                            <p:strVal val="#ppt_y"/>
                                          </p:val>
                                        </p:tav>
                                      </p:tavLst>
                                    </p:anim>
                                    <p:anim calcmode="lin" valueType="num">
                                      <p:cBhvr>
                                        <p:cTn id="70" dur="3000" fill="hold"/>
                                        <p:tgtEl>
                                          <p:spTgt spid="12"/>
                                        </p:tgtEl>
                                        <p:attrNameLst>
                                          <p:attrName>ppt_w</p:attrName>
                                        </p:attrNameLst>
                                      </p:cBhvr>
                                      <p:tavLst>
                                        <p:tav tm="0">
                                          <p:val>
                                            <p:strVal val="#ppt_w"/>
                                          </p:val>
                                        </p:tav>
                                        <p:tav tm="100000">
                                          <p:val>
                                            <p:strVal val="#ppt_w"/>
                                          </p:val>
                                        </p:tav>
                                      </p:tavLst>
                                    </p:anim>
                                    <p:anim calcmode="lin" valueType="num">
                                      <p:cBhvr>
                                        <p:cTn id="71" dur="3000" fill="hold"/>
                                        <p:tgtEl>
                                          <p:spTgt spid="12"/>
                                        </p:tgtEl>
                                        <p:attrNameLst>
                                          <p:attrName>ppt_h</p:attrName>
                                        </p:attrNameLst>
                                      </p:cBhvr>
                                      <p:tavLst>
                                        <p:tav tm="0">
                                          <p:val>
                                            <p:fltVal val="0"/>
                                          </p:val>
                                        </p:tav>
                                        <p:tav tm="100000">
                                          <p:val>
                                            <p:strVal val="#ppt_h"/>
                                          </p:val>
                                        </p:tav>
                                      </p:tavLst>
                                    </p:anim>
                                  </p:childTnLst>
                                </p:cTn>
                              </p:par>
                              <p:par>
                                <p:cTn id="72" presetID="6" presetClass="emph" presetSubtype="0" fill="hold" grpId="1" nodeType="withEffect">
                                  <p:stCondLst>
                                    <p:cond delay="0"/>
                                  </p:stCondLst>
                                  <p:childTnLst>
                                    <p:animScale>
                                      <p:cBhvr>
                                        <p:cTn id="73" dur="3000" fill="hold"/>
                                        <p:tgtEl>
                                          <p:spTgt spid="12"/>
                                        </p:tgtEl>
                                      </p:cBhvr>
                                      <p:by x="400000" y="100000"/>
                                    </p:animScale>
                                  </p:childTnLst>
                                </p:cTn>
                              </p:par>
                              <p:par>
                                <p:cTn id="74" presetID="2" presetClass="exit" presetSubtype="6" fill="hold" grpId="2" nodeType="withEffect">
                                  <p:stCondLst>
                                    <p:cond delay="0"/>
                                  </p:stCondLst>
                                  <p:childTnLst>
                                    <p:anim calcmode="lin" valueType="num">
                                      <p:cBhvr additive="base">
                                        <p:cTn id="75" dur="4000"/>
                                        <p:tgtEl>
                                          <p:spTgt spid="12"/>
                                        </p:tgtEl>
                                        <p:attrNameLst>
                                          <p:attrName>ppt_x</p:attrName>
                                        </p:attrNameLst>
                                      </p:cBhvr>
                                      <p:tavLst>
                                        <p:tav tm="0">
                                          <p:val>
                                            <p:strVal val="ppt_x"/>
                                          </p:val>
                                        </p:tav>
                                        <p:tav tm="100000">
                                          <p:val>
                                            <p:strVal val="1+ppt_w/2"/>
                                          </p:val>
                                        </p:tav>
                                      </p:tavLst>
                                    </p:anim>
                                    <p:anim calcmode="lin" valueType="num">
                                      <p:cBhvr additive="base">
                                        <p:cTn id="76" dur="4000"/>
                                        <p:tgtEl>
                                          <p:spTgt spid="12"/>
                                        </p:tgtEl>
                                        <p:attrNameLst>
                                          <p:attrName>ppt_y</p:attrName>
                                        </p:attrNameLst>
                                      </p:cBhvr>
                                      <p:tavLst>
                                        <p:tav tm="0">
                                          <p:val>
                                            <p:strVal val="ppt_y"/>
                                          </p:val>
                                        </p:tav>
                                        <p:tav tm="100000">
                                          <p:val>
                                            <p:strVal val="1+ppt_h/2"/>
                                          </p:val>
                                        </p:tav>
                                      </p:tavLst>
                                    </p:anim>
                                    <p:set>
                                      <p:cBhvr>
                                        <p:cTn id="77" dur="1" fill="hold">
                                          <p:stCondLst>
                                            <p:cond delay="3999"/>
                                          </p:stCondLst>
                                        </p:cTn>
                                        <p:tgtEl>
                                          <p:spTgt spid="12"/>
                                        </p:tgtEl>
                                        <p:attrNameLst>
                                          <p:attrName>style.visibility</p:attrName>
                                        </p:attrNameLst>
                                      </p:cBhvr>
                                      <p:to>
                                        <p:strVal val="hidden"/>
                                      </p:to>
                                    </p:set>
                                  </p:childTnLst>
                                </p:cTn>
                              </p:par>
                              <p:par>
                                <p:cTn id="78" presetID="17" presetClass="entr" presetSubtype="4" fill="hold" grpId="0" nodeType="withEffect">
                                  <p:stCondLst>
                                    <p:cond delay="0"/>
                                  </p:stCondLst>
                                  <p:childTnLst>
                                    <p:set>
                                      <p:cBhvr>
                                        <p:cTn id="79" dur="1" fill="hold">
                                          <p:stCondLst>
                                            <p:cond delay="0"/>
                                          </p:stCondLst>
                                        </p:cTn>
                                        <p:tgtEl>
                                          <p:spTgt spid="13"/>
                                        </p:tgtEl>
                                        <p:attrNameLst>
                                          <p:attrName>style.visibility</p:attrName>
                                        </p:attrNameLst>
                                      </p:cBhvr>
                                      <p:to>
                                        <p:strVal val="visible"/>
                                      </p:to>
                                    </p:set>
                                    <p:anim calcmode="lin" valueType="num">
                                      <p:cBhvr>
                                        <p:cTn id="80" dur="3000" fill="hold"/>
                                        <p:tgtEl>
                                          <p:spTgt spid="13"/>
                                        </p:tgtEl>
                                        <p:attrNameLst>
                                          <p:attrName>ppt_x</p:attrName>
                                        </p:attrNameLst>
                                      </p:cBhvr>
                                      <p:tavLst>
                                        <p:tav tm="0">
                                          <p:val>
                                            <p:strVal val="#ppt_x"/>
                                          </p:val>
                                        </p:tav>
                                        <p:tav tm="100000">
                                          <p:val>
                                            <p:strVal val="#ppt_x"/>
                                          </p:val>
                                        </p:tav>
                                      </p:tavLst>
                                    </p:anim>
                                    <p:anim calcmode="lin" valueType="num">
                                      <p:cBhvr>
                                        <p:cTn id="81" dur="3000" fill="hold"/>
                                        <p:tgtEl>
                                          <p:spTgt spid="13"/>
                                        </p:tgtEl>
                                        <p:attrNameLst>
                                          <p:attrName>ppt_y</p:attrName>
                                        </p:attrNameLst>
                                      </p:cBhvr>
                                      <p:tavLst>
                                        <p:tav tm="0">
                                          <p:val>
                                            <p:strVal val="#ppt_y+#ppt_h/2"/>
                                          </p:val>
                                        </p:tav>
                                        <p:tav tm="100000">
                                          <p:val>
                                            <p:strVal val="#ppt_y"/>
                                          </p:val>
                                        </p:tav>
                                      </p:tavLst>
                                    </p:anim>
                                    <p:anim calcmode="lin" valueType="num">
                                      <p:cBhvr>
                                        <p:cTn id="82" dur="3000" fill="hold"/>
                                        <p:tgtEl>
                                          <p:spTgt spid="13"/>
                                        </p:tgtEl>
                                        <p:attrNameLst>
                                          <p:attrName>ppt_w</p:attrName>
                                        </p:attrNameLst>
                                      </p:cBhvr>
                                      <p:tavLst>
                                        <p:tav tm="0">
                                          <p:val>
                                            <p:strVal val="#ppt_w"/>
                                          </p:val>
                                        </p:tav>
                                        <p:tav tm="100000">
                                          <p:val>
                                            <p:strVal val="#ppt_w"/>
                                          </p:val>
                                        </p:tav>
                                      </p:tavLst>
                                    </p:anim>
                                    <p:anim calcmode="lin" valueType="num">
                                      <p:cBhvr>
                                        <p:cTn id="83" dur="3000" fill="hold"/>
                                        <p:tgtEl>
                                          <p:spTgt spid="13"/>
                                        </p:tgtEl>
                                        <p:attrNameLst>
                                          <p:attrName>ppt_h</p:attrName>
                                        </p:attrNameLst>
                                      </p:cBhvr>
                                      <p:tavLst>
                                        <p:tav tm="0">
                                          <p:val>
                                            <p:fltVal val="0"/>
                                          </p:val>
                                        </p:tav>
                                        <p:tav tm="100000">
                                          <p:val>
                                            <p:strVal val="#ppt_h"/>
                                          </p:val>
                                        </p:tav>
                                      </p:tavLst>
                                    </p:anim>
                                  </p:childTnLst>
                                </p:cTn>
                              </p:par>
                              <p:par>
                                <p:cTn id="84" presetID="6" presetClass="emph" presetSubtype="0" fill="hold" grpId="1" nodeType="withEffect">
                                  <p:stCondLst>
                                    <p:cond delay="0"/>
                                  </p:stCondLst>
                                  <p:childTnLst>
                                    <p:animScale>
                                      <p:cBhvr>
                                        <p:cTn id="85" dur="3000" fill="hold"/>
                                        <p:tgtEl>
                                          <p:spTgt spid="13"/>
                                        </p:tgtEl>
                                      </p:cBhvr>
                                      <p:by x="400000" y="100000"/>
                                    </p:animScale>
                                  </p:childTnLst>
                                </p:cTn>
                              </p:par>
                              <p:par>
                                <p:cTn id="86" presetID="2" presetClass="exit" presetSubtype="6" fill="hold" grpId="2" nodeType="withEffect">
                                  <p:stCondLst>
                                    <p:cond delay="0"/>
                                  </p:stCondLst>
                                  <p:childTnLst>
                                    <p:anim calcmode="lin" valueType="num">
                                      <p:cBhvr additive="base">
                                        <p:cTn id="87" dur="4000"/>
                                        <p:tgtEl>
                                          <p:spTgt spid="13"/>
                                        </p:tgtEl>
                                        <p:attrNameLst>
                                          <p:attrName>ppt_x</p:attrName>
                                        </p:attrNameLst>
                                      </p:cBhvr>
                                      <p:tavLst>
                                        <p:tav tm="0">
                                          <p:val>
                                            <p:strVal val="ppt_x"/>
                                          </p:val>
                                        </p:tav>
                                        <p:tav tm="100000">
                                          <p:val>
                                            <p:strVal val="1+ppt_w/2"/>
                                          </p:val>
                                        </p:tav>
                                      </p:tavLst>
                                    </p:anim>
                                    <p:anim calcmode="lin" valueType="num">
                                      <p:cBhvr additive="base">
                                        <p:cTn id="88" dur="4000"/>
                                        <p:tgtEl>
                                          <p:spTgt spid="13"/>
                                        </p:tgtEl>
                                        <p:attrNameLst>
                                          <p:attrName>ppt_y</p:attrName>
                                        </p:attrNameLst>
                                      </p:cBhvr>
                                      <p:tavLst>
                                        <p:tav tm="0">
                                          <p:val>
                                            <p:strVal val="ppt_y"/>
                                          </p:val>
                                        </p:tav>
                                        <p:tav tm="100000">
                                          <p:val>
                                            <p:strVal val="1+ppt_h/2"/>
                                          </p:val>
                                        </p:tav>
                                      </p:tavLst>
                                    </p:anim>
                                    <p:set>
                                      <p:cBhvr>
                                        <p:cTn id="89" dur="1" fill="hold">
                                          <p:stCondLst>
                                            <p:cond delay="3999"/>
                                          </p:stCondLst>
                                        </p:cTn>
                                        <p:tgtEl>
                                          <p:spTgt spid="13"/>
                                        </p:tgtEl>
                                        <p:attrNameLst>
                                          <p:attrName>style.visibility</p:attrName>
                                        </p:attrNameLst>
                                      </p:cBhvr>
                                      <p:to>
                                        <p:strVal val="hidden"/>
                                      </p:to>
                                    </p:set>
                                  </p:childTnLst>
                                </p:cTn>
                              </p:par>
                              <p:par>
                                <p:cTn id="90" presetID="17" presetClass="entr" presetSubtype="4" fill="hold" grpId="0" nodeType="withEffect">
                                  <p:stCondLst>
                                    <p:cond delay="0"/>
                                  </p:stCondLst>
                                  <p:childTnLst>
                                    <p:set>
                                      <p:cBhvr>
                                        <p:cTn id="91" dur="1" fill="hold">
                                          <p:stCondLst>
                                            <p:cond delay="0"/>
                                          </p:stCondLst>
                                        </p:cTn>
                                        <p:tgtEl>
                                          <p:spTgt spid="14"/>
                                        </p:tgtEl>
                                        <p:attrNameLst>
                                          <p:attrName>style.visibility</p:attrName>
                                        </p:attrNameLst>
                                      </p:cBhvr>
                                      <p:to>
                                        <p:strVal val="visible"/>
                                      </p:to>
                                    </p:set>
                                    <p:anim calcmode="lin" valueType="num">
                                      <p:cBhvr>
                                        <p:cTn id="92" dur="3000" fill="hold"/>
                                        <p:tgtEl>
                                          <p:spTgt spid="14"/>
                                        </p:tgtEl>
                                        <p:attrNameLst>
                                          <p:attrName>ppt_x</p:attrName>
                                        </p:attrNameLst>
                                      </p:cBhvr>
                                      <p:tavLst>
                                        <p:tav tm="0">
                                          <p:val>
                                            <p:strVal val="#ppt_x"/>
                                          </p:val>
                                        </p:tav>
                                        <p:tav tm="100000">
                                          <p:val>
                                            <p:strVal val="#ppt_x"/>
                                          </p:val>
                                        </p:tav>
                                      </p:tavLst>
                                    </p:anim>
                                    <p:anim calcmode="lin" valueType="num">
                                      <p:cBhvr>
                                        <p:cTn id="93" dur="3000" fill="hold"/>
                                        <p:tgtEl>
                                          <p:spTgt spid="14"/>
                                        </p:tgtEl>
                                        <p:attrNameLst>
                                          <p:attrName>ppt_y</p:attrName>
                                        </p:attrNameLst>
                                      </p:cBhvr>
                                      <p:tavLst>
                                        <p:tav tm="0">
                                          <p:val>
                                            <p:strVal val="#ppt_y+#ppt_h/2"/>
                                          </p:val>
                                        </p:tav>
                                        <p:tav tm="100000">
                                          <p:val>
                                            <p:strVal val="#ppt_y"/>
                                          </p:val>
                                        </p:tav>
                                      </p:tavLst>
                                    </p:anim>
                                    <p:anim calcmode="lin" valueType="num">
                                      <p:cBhvr>
                                        <p:cTn id="94" dur="3000" fill="hold"/>
                                        <p:tgtEl>
                                          <p:spTgt spid="14"/>
                                        </p:tgtEl>
                                        <p:attrNameLst>
                                          <p:attrName>ppt_w</p:attrName>
                                        </p:attrNameLst>
                                      </p:cBhvr>
                                      <p:tavLst>
                                        <p:tav tm="0">
                                          <p:val>
                                            <p:strVal val="#ppt_w"/>
                                          </p:val>
                                        </p:tav>
                                        <p:tav tm="100000">
                                          <p:val>
                                            <p:strVal val="#ppt_w"/>
                                          </p:val>
                                        </p:tav>
                                      </p:tavLst>
                                    </p:anim>
                                    <p:anim calcmode="lin" valueType="num">
                                      <p:cBhvr>
                                        <p:cTn id="95" dur="3000" fill="hold"/>
                                        <p:tgtEl>
                                          <p:spTgt spid="14"/>
                                        </p:tgtEl>
                                        <p:attrNameLst>
                                          <p:attrName>ppt_h</p:attrName>
                                        </p:attrNameLst>
                                      </p:cBhvr>
                                      <p:tavLst>
                                        <p:tav tm="0">
                                          <p:val>
                                            <p:fltVal val="0"/>
                                          </p:val>
                                        </p:tav>
                                        <p:tav tm="100000">
                                          <p:val>
                                            <p:strVal val="#ppt_h"/>
                                          </p:val>
                                        </p:tav>
                                      </p:tavLst>
                                    </p:anim>
                                  </p:childTnLst>
                                </p:cTn>
                              </p:par>
                              <p:par>
                                <p:cTn id="96" presetID="6" presetClass="emph" presetSubtype="0" fill="hold" grpId="1" nodeType="withEffect">
                                  <p:stCondLst>
                                    <p:cond delay="0"/>
                                  </p:stCondLst>
                                  <p:childTnLst>
                                    <p:animScale>
                                      <p:cBhvr>
                                        <p:cTn id="97" dur="3000" fill="hold"/>
                                        <p:tgtEl>
                                          <p:spTgt spid="14"/>
                                        </p:tgtEl>
                                      </p:cBhvr>
                                      <p:by x="400000" y="100000"/>
                                    </p:animScale>
                                  </p:childTnLst>
                                </p:cTn>
                              </p:par>
                              <p:par>
                                <p:cTn id="98" presetID="2" presetClass="exit" presetSubtype="6" fill="hold" grpId="2" nodeType="withEffect">
                                  <p:stCondLst>
                                    <p:cond delay="0"/>
                                  </p:stCondLst>
                                  <p:childTnLst>
                                    <p:anim calcmode="lin" valueType="num">
                                      <p:cBhvr additive="base">
                                        <p:cTn id="99" dur="4000"/>
                                        <p:tgtEl>
                                          <p:spTgt spid="14"/>
                                        </p:tgtEl>
                                        <p:attrNameLst>
                                          <p:attrName>ppt_x</p:attrName>
                                        </p:attrNameLst>
                                      </p:cBhvr>
                                      <p:tavLst>
                                        <p:tav tm="0">
                                          <p:val>
                                            <p:strVal val="ppt_x"/>
                                          </p:val>
                                        </p:tav>
                                        <p:tav tm="100000">
                                          <p:val>
                                            <p:strVal val="1+ppt_w/2"/>
                                          </p:val>
                                        </p:tav>
                                      </p:tavLst>
                                    </p:anim>
                                    <p:anim calcmode="lin" valueType="num">
                                      <p:cBhvr additive="base">
                                        <p:cTn id="100" dur="4000"/>
                                        <p:tgtEl>
                                          <p:spTgt spid="14"/>
                                        </p:tgtEl>
                                        <p:attrNameLst>
                                          <p:attrName>ppt_y</p:attrName>
                                        </p:attrNameLst>
                                      </p:cBhvr>
                                      <p:tavLst>
                                        <p:tav tm="0">
                                          <p:val>
                                            <p:strVal val="ppt_y"/>
                                          </p:val>
                                        </p:tav>
                                        <p:tav tm="100000">
                                          <p:val>
                                            <p:strVal val="1+ppt_h/2"/>
                                          </p:val>
                                        </p:tav>
                                      </p:tavLst>
                                    </p:anim>
                                    <p:set>
                                      <p:cBhvr>
                                        <p:cTn id="101" dur="1" fill="hold">
                                          <p:stCondLst>
                                            <p:cond delay="3999"/>
                                          </p:stCondLst>
                                        </p:cTn>
                                        <p:tgtEl>
                                          <p:spTgt spid="14"/>
                                        </p:tgtEl>
                                        <p:attrNameLst>
                                          <p:attrName>style.visibility</p:attrName>
                                        </p:attrNameLst>
                                      </p:cBhvr>
                                      <p:to>
                                        <p:strVal val="hidden"/>
                                      </p:to>
                                    </p:set>
                                  </p:childTnLst>
                                </p:cTn>
                              </p:par>
                              <p:par>
                                <p:cTn id="102" presetID="17" presetClass="entr" presetSubtype="4" fill="hold" grpId="0" nodeType="withEffect">
                                  <p:stCondLst>
                                    <p:cond delay="0"/>
                                  </p:stCondLst>
                                  <p:childTnLst>
                                    <p:set>
                                      <p:cBhvr>
                                        <p:cTn id="103" dur="1" fill="hold">
                                          <p:stCondLst>
                                            <p:cond delay="0"/>
                                          </p:stCondLst>
                                        </p:cTn>
                                        <p:tgtEl>
                                          <p:spTgt spid="15"/>
                                        </p:tgtEl>
                                        <p:attrNameLst>
                                          <p:attrName>style.visibility</p:attrName>
                                        </p:attrNameLst>
                                      </p:cBhvr>
                                      <p:to>
                                        <p:strVal val="visible"/>
                                      </p:to>
                                    </p:set>
                                    <p:anim calcmode="lin" valueType="num">
                                      <p:cBhvr>
                                        <p:cTn id="104" dur="3000" fill="hold"/>
                                        <p:tgtEl>
                                          <p:spTgt spid="15"/>
                                        </p:tgtEl>
                                        <p:attrNameLst>
                                          <p:attrName>ppt_x</p:attrName>
                                        </p:attrNameLst>
                                      </p:cBhvr>
                                      <p:tavLst>
                                        <p:tav tm="0">
                                          <p:val>
                                            <p:strVal val="#ppt_x"/>
                                          </p:val>
                                        </p:tav>
                                        <p:tav tm="100000">
                                          <p:val>
                                            <p:strVal val="#ppt_x"/>
                                          </p:val>
                                        </p:tav>
                                      </p:tavLst>
                                    </p:anim>
                                    <p:anim calcmode="lin" valueType="num">
                                      <p:cBhvr>
                                        <p:cTn id="105" dur="3000" fill="hold"/>
                                        <p:tgtEl>
                                          <p:spTgt spid="15"/>
                                        </p:tgtEl>
                                        <p:attrNameLst>
                                          <p:attrName>ppt_y</p:attrName>
                                        </p:attrNameLst>
                                      </p:cBhvr>
                                      <p:tavLst>
                                        <p:tav tm="0">
                                          <p:val>
                                            <p:strVal val="#ppt_y+#ppt_h/2"/>
                                          </p:val>
                                        </p:tav>
                                        <p:tav tm="100000">
                                          <p:val>
                                            <p:strVal val="#ppt_y"/>
                                          </p:val>
                                        </p:tav>
                                      </p:tavLst>
                                    </p:anim>
                                    <p:anim calcmode="lin" valueType="num">
                                      <p:cBhvr>
                                        <p:cTn id="106" dur="3000" fill="hold"/>
                                        <p:tgtEl>
                                          <p:spTgt spid="15"/>
                                        </p:tgtEl>
                                        <p:attrNameLst>
                                          <p:attrName>ppt_w</p:attrName>
                                        </p:attrNameLst>
                                      </p:cBhvr>
                                      <p:tavLst>
                                        <p:tav tm="0">
                                          <p:val>
                                            <p:strVal val="#ppt_w"/>
                                          </p:val>
                                        </p:tav>
                                        <p:tav tm="100000">
                                          <p:val>
                                            <p:strVal val="#ppt_w"/>
                                          </p:val>
                                        </p:tav>
                                      </p:tavLst>
                                    </p:anim>
                                    <p:anim calcmode="lin" valueType="num">
                                      <p:cBhvr>
                                        <p:cTn id="107" dur="3000" fill="hold"/>
                                        <p:tgtEl>
                                          <p:spTgt spid="15"/>
                                        </p:tgtEl>
                                        <p:attrNameLst>
                                          <p:attrName>ppt_h</p:attrName>
                                        </p:attrNameLst>
                                      </p:cBhvr>
                                      <p:tavLst>
                                        <p:tav tm="0">
                                          <p:val>
                                            <p:fltVal val="0"/>
                                          </p:val>
                                        </p:tav>
                                        <p:tav tm="100000">
                                          <p:val>
                                            <p:strVal val="#ppt_h"/>
                                          </p:val>
                                        </p:tav>
                                      </p:tavLst>
                                    </p:anim>
                                  </p:childTnLst>
                                </p:cTn>
                              </p:par>
                              <p:par>
                                <p:cTn id="108" presetID="6" presetClass="emph" presetSubtype="0" fill="hold" grpId="1" nodeType="withEffect">
                                  <p:stCondLst>
                                    <p:cond delay="0"/>
                                  </p:stCondLst>
                                  <p:childTnLst>
                                    <p:animScale>
                                      <p:cBhvr>
                                        <p:cTn id="109" dur="3000" fill="hold"/>
                                        <p:tgtEl>
                                          <p:spTgt spid="15"/>
                                        </p:tgtEl>
                                      </p:cBhvr>
                                      <p:by x="400000" y="100000"/>
                                    </p:animScale>
                                  </p:childTnLst>
                                </p:cTn>
                              </p:par>
                              <p:par>
                                <p:cTn id="110" presetID="2" presetClass="exit" presetSubtype="6" fill="hold" grpId="2" nodeType="withEffect">
                                  <p:stCondLst>
                                    <p:cond delay="0"/>
                                  </p:stCondLst>
                                  <p:childTnLst>
                                    <p:anim calcmode="lin" valueType="num">
                                      <p:cBhvr additive="base">
                                        <p:cTn id="111" dur="4000"/>
                                        <p:tgtEl>
                                          <p:spTgt spid="15"/>
                                        </p:tgtEl>
                                        <p:attrNameLst>
                                          <p:attrName>ppt_x</p:attrName>
                                        </p:attrNameLst>
                                      </p:cBhvr>
                                      <p:tavLst>
                                        <p:tav tm="0">
                                          <p:val>
                                            <p:strVal val="ppt_x"/>
                                          </p:val>
                                        </p:tav>
                                        <p:tav tm="100000">
                                          <p:val>
                                            <p:strVal val="1+ppt_w/2"/>
                                          </p:val>
                                        </p:tav>
                                      </p:tavLst>
                                    </p:anim>
                                    <p:anim calcmode="lin" valueType="num">
                                      <p:cBhvr additive="base">
                                        <p:cTn id="112" dur="4000"/>
                                        <p:tgtEl>
                                          <p:spTgt spid="15"/>
                                        </p:tgtEl>
                                        <p:attrNameLst>
                                          <p:attrName>ppt_y</p:attrName>
                                        </p:attrNameLst>
                                      </p:cBhvr>
                                      <p:tavLst>
                                        <p:tav tm="0">
                                          <p:val>
                                            <p:strVal val="ppt_y"/>
                                          </p:val>
                                        </p:tav>
                                        <p:tav tm="100000">
                                          <p:val>
                                            <p:strVal val="1+ppt_h/2"/>
                                          </p:val>
                                        </p:tav>
                                      </p:tavLst>
                                    </p:anim>
                                    <p:set>
                                      <p:cBhvr>
                                        <p:cTn id="113" dur="1" fill="hold">
                                          <p:stCondLst>
                                            <p:cond delay="3999"/>
                                          </p:stCondLst>
                                        </p:cTn>
                                        <p:tgtEl>
                                          <p:spTgt spid="15"/>
                                        </p:tgtEl>
                                        <p:attrNameLst>
                                          <p:attrName>style.visibility</p:attrName>
                                        </p:attrNameLst>
                                      </p:cBhvr>
                                      <p:to>
                                        <p:strVal val="hidden"/>
                                      </p:to>
                                    </p:set>
                                  </p:childTnLst>
                                </p:cTn>
                              </p:par>
                              <p:par>
                                <p:cTn id="114" presetID="17" presetClass="entr" presetSubtype="4" fill="hold" grpId="0" nodeType="withEffect">
                                  <p:stCondLst>
                                    <p:cond delay="0"/>
                                  </p:stCondLst>
                                  <p:childTnLst>
                                    <p:set>
                                      <p:cBhvr>
                                        <p:cTn id="115" dur="1" fill="hold">
                                          <p:stCondLst>
                                            <p:cond delay="0"/>
                                          </p:stCondLst>
                                        </p:cTn>
                                        <p:tgtEl>
                                          <p:spTgt spid="37"/>
                                        </p:tgtEl>
                                        <p:attrNameLst>
                                          <p:attrName>style.visibility</p:attrName>
                                        </p:attrNameLst>
                                      </p:cBhvr>
                                      <p:to>
                                        <p:strVal val="visible"/>
                                      </p:to>
                                    </p:set>
                                    <p:anim calcmode="lin" valueType="num">
                                      <p:cBhvr>
                                        <p:cTn id="116" dur="3000" fill="hold"/>
                                        <p:tgtEl>
                                          <p:spTgt spid="37"/>
                                        </p:tgtEl>
                                        <p:attrNameLst>
                                          <p:attrName>ppt_x</p:attrName>
                                        </p:attrNameLst>
                                      </p:cBhvr>
                                      <p:tavLst>
                                        <p:tav tm="0">
                                          <p:val>
                                            <p:strVal val="#ppt_x"/>
                                          </p:val>
                                        </p:tav>
                                        <p:tav tm="100000">
                                          <p:val>
                                            <p:strVal val="#ppt_x"/>
                                          </p:val>
                                        </p:tav>
                                      </p:tavLst>
                                    </p:anim>
                                    <p:anim calcmode="lin" valueType="num">
                                      <p:cBhvr>
                                        <p:cTn id="117" dur="3000" fill="hold"/>
                                        <p:tgtEl>
                                          <p:spTgt spid="37"/>
                                        </p:tgtEl>
                                        <p:attrNameLst>
                                          <p:attrName>ppt_y</p:attrName>
                                        </p:attrNameLst>
                                      </p:cBhvr>
                                      <p:tavLst>
                                        <p:tav tm="0">
                                          <p:val>
                                            <p:strVal val="#ppt_y+#ppt_h/2"/>
                                          </p:val>
                                        </p:tav>
                                        <p:tav tm="100000">
                                          <p:val>
                                            <p:strVal val="#ppt_y"/>
                                          </p:val>
                                        </p:tav>
                                      </p:tavLst>
                                    </p:anim>
                                    <p:anim calcmode="lin" valueType="num">
                                      <p:cBhvr>
                                        <p:cTn id="118" dur="3000" fill="hold"/>
                                        <p:tgtEl>
                                          <p:spTgt spid="37"/>
                                        </p:tgtEl>
                                        <p:attrNameLst>
                                          <p:attrName>ppt_w</p:attrName>
                                        </p:attrNameLst>
                                      </p:cBhvr>
                                      <p:tavLst>
                                        <p:tav tm="0">
                                          <p:val>
                                            <p:strVal val="#ppt_w"/>
                                          </p:val>
                                        </p:tav>
                                        <p:tav tm="100000">
                                          <p:val>
                                            <p:strVal val="#ppt_w"/>
                                          </p:val>
                                        </p:tav>
                                      </p:tavLst>
                                    </p:anim>
                                    <p:anim calcmode="lin" valueType="num">
                                      <p:cBhvr>
                                        <p:cTn id="119" dur="3000" fill="hold"/>
                                        <p:tgtEl>
                                          <p:spTgt spid="37"/>
                                        </p:tgtEl>
                                        <p:attrNameLst>
                                          <p:attrName>ppt_h</p:attrName>
                                        </p:attrNameLst>
                                      </p:cBhvr>
                                      <p:tavLst>
                                        <p:tav tm="0">
                                          <p:val>
                                            <p:fltVal val="0"/>
                                          </p:val>
                                        </p:tav>
                                        <p:tav tm="100000">
                                          <p:val>
                                            <p:strVal val="#ppt_h"/>
                                          </p:val>
                                        </p:tav>
                                      </p:tavLst>
                                    </p:anim>
                                  </p:childTnLst>
                                </p:cTn>
                              </p:par>
                              <p:par>
                                <p:cTn id="120" presetID="6" presetClass="emph" presetSubtype="0" fill="hold" grpId="1" nodeType="withEffect">
                                  <p:stCondLst>
                                    <p:cond delay="0"/>
                                  </p:stCondLst>
                                  <p:childTnLst>
                                    <p:animScale>
                                      <p:cBhvr>
                                        <p:cTn id="121" dur="3000" fill="hold"/>
                                        <p:tgtEl>
                                          <p:spTgt spid="37"/>
                                        </p:tgtEl>
                                      </p:cBhvr>
                                      <p:by x="400000" y="100000"/>
                                    </p:animScale>
                                  </p:childTnLst>
                                </p:cTn>
                              </p:par>
                              <p:par>
                                <p:cTn id="122" presetID="2" presetClass="exit" presetSubtype="12" fill="hold" grpId="2" nodeType="withEffect">
                                  <p:stCondLst>
                                    <p:cond delay="0"/>
                                  </p:stCondLst>
                                  <p:childTnLst>
                                    <p:anim calcmode="lin" valueType="num">
                                      <p:cBhvr additive="base">
                                        <p:cTn id="123" dur="4000"/>
                                        <p:tgtEl>
                                          <p:spTgt spid="37"/>
                                        </p:tgtEl>
                                        <p:attrNameLst>
                                          <p:attrName>ppt_x</p:attrName>
                                        </p:attrNameLst>
                                      </p:cBhvr>
                                      <p:tavLst>
                                        <p:tav tm="0">
                                          <p:val>
                                            <p:strVal val="ppt_x"/>
                                          </p:val>
                                        </p:tav>
                                        <p:tav tm="100000">
                                          <p:val>
                                            <p:strVal val="0-ppt_w/2"/>
                                          </p:val>
                                        </p:tav>
                                      </p:tavLst>
                                    </p:anim>
                                    <p:anim calcmode="lin" valueType="num">
                                      <p:cBhvr additive="base">
                                        <p:cTn id="124" dur="4000"/>
                                        <p:tgtEl>
                                          <p:spTgt spid="37"/>
                                        </p:tgtEl>
                                        <p:attrNameLst>
                                          <p:attrName>ppt_y</p:attrName>
                                        </p:attrNameLst>
                                      </p:cBhvr>
                                      <p:tavLst>
                                        <p:tav tm="0">
                                          <p:val>
                                            <p:strVal val="ppt_y"/>
                                          </p:val>
                                        </p:tav>
                                        <p:tav tm="100000">
                                          <p:val>
                                            <p:strVal val="1+ppt_h/2"/>
                                          </p:val>
                                        </p:tav>
                                      </p:tavLst>
                                    </p:anim>
                                    <p:set>
                                      <p:cBhvr>
                                        <p:cTn id="125" dur="1" fill="hold">
                                          <p:stCondLst>
                                            <p:cond delay="3999"/>
                                          </p:stCondLst>
                                        </p:cTn>
                                        <p:tgtEl>
                                          <p:spTgt spid="37"/>
                                        </p:tgtEl>
                                        <p:attrNameLst>
                                          <p:attrName>style.visibility</p:attrName>
                                        </p:attrNameLst>
                                      </p:cBhvr>
                                      <p:to>
                                        <p:strVal val="hidden"/>
                                      </p:to>
                                    </p:set>
                                  </p:childTnLst>
                                </p:cTn>
                              </p:par>
                              <p:par>
                                <p:cTn id="126" presetID="17" presetClass="entr" presetSubtype="4" fill="hold" grpId="0" nodeType="withEffect">
                                  <p:stCondLst>
                                    <p:cond delay="0"/>
                                  </p:stCondLst>
                                  <p:childTnLst>
                                    <p:set>
                                      <p:cBhvr>
                                        <p:cTn id="127" dur="1" fill="hold">
                                          <p:stCondLst>
                                            <p:cond delay="0"/>
                                          </p:stCondLst>
                                        </p:cTn>
                                        <p:tgtEl>
                                          <p:spTgt spid="38"/>
                                        </p:tgtEl>
                                        <p:attrNameLst>
                                          <p:attrName>style.visibility</p:attrName>
                                        </p:attrNameLst>
                                      </p:cBhvr>
                                      <p:to>
                                        <p:strVal val="visible"/>
                                      </p:to>
                                    </p:set>
                                    <p:anim calcmode="lin" valueType="num">
                                      <p:cBhvr>
                                        <p:cTn id="128" dur="3000" fill="hold"/>
                                        <p:tgtEl>
                                          <p:spTgt spid="38"/>
                                        </p:tgtEl>
                                        <p:attrNameLst>
                                          <p:attrName>ppt_x</p:attrName>
                                        </p:attrNameLst>
                                      </p:cBhvr>
                                      <p:tavLst>
                                        <p:tav tm="0">
                                          <p:val>
                                            <p:strVal val="#ppt_x"/>
                                          </p:val>
                                        </p:tav>
                                        <p:tav tm="100000">
                                          <p:val>
                                            <p:strVal val="#ppt_x"/>
                                          </p:val>
                                        </p:tav>
                                      </p:tavLst>
                                    </p:anim>
                                    <p:anim calcmode="lin" valueType="num">
                                      <p:cBhvr>
                                        <p:cTn id="129" dur="3000" fill="hold"/>
                                        <p:tgtEl>
                                          <p:spTgt spid="38"/>
                                        </p:tgtEl>
                                        <p:attrNameLst>
                                          <p:attrName>ppt_y</p:attrName>
                                        </p:attrNameLst>
                                      </p:cBhvr>
                                      <p:tavLst>
                                        <p:tav tm="0">
                                          <p:val>
                                            <p:strVal val="#ppt_y+#ppt_h/2"/>
                                          </p:val>
                                        </p:tav>
                                        <p:tav tm="100000">
                                          <p:val>
                                            <p:strVal val="#ppt_y"/>
                                          </p:val>
                                        </p:tav>
                                      </p:tavLst>
                                    </p:anim>
                                    <p:anim calcmode="lin" valueType="num">
                                      <p:cBhvr>
                                        <p:cTn id="130" dur="3000" fill="hold"/>
                                        <p:tgtEl>
                                          <p:spTgt spid="38"/>
                                        </p:tgtEl>
                                        <p:attrNameLst>
                                          <p:attrName>ppt_w</p:attrName>
                                        </p:attrNameLst>
                                      </p:cBhvr>
                                      <p:tavLst>
                                        <p:tav tm="0">
                                          <p:val>
                                            <p:strVal val="#ppt_w"/>
                                          </p:val>
                                        </p:tav>
                                        <p:tav tm="100000">
                                          <p:val>
                                            <p:strVal val="#ppt_w"/>
                                          </p:val>
                                        </p:tav>
                                      </p:tavLst>
                                    </p:anim>
                                    <p:anim calcmode="lin" valueType="num">
                                      <p:cBhvr>
                                        <p:cTn id="131" dur="3000" fill="hold"/>
                                        <p:tgtEl>
                                          <p:spTgt spid="38"/>
                                        </p:tgtEl>
                                        <p:attrNameLst>
                                          <p:attrName>ppt_h</p:attrName>
                                        </p:attrNameLst>
                                      </p:cBhvr>
                                      <p:tavLst>
                                        <p:tav tm="0">
                                          <p:val>
                                            <p:fltVal val="0"/>
                                          </p:val>
                                        </p:tav>
                                        <p:tav tm="100000">
                                          <p:val>
                                            <p:strVal val="#ppt_h"/>
                                          </p:val>
                                        </p:tav>
                                      </p:tavLst>
                                    </p:anim>
                                  </p:childTnLst>
                                </p:cTn>
                              </p:par>
                              <p:par>
                                <p:cTn id="132" presetID="6" presetClass="emph" presetSubtype="0" fill="hold" grpId="1" nodeType="withEffect">
                                  <p:stCondLst>
                                    <p:cond delay="0"/>
                                  </p:stCondLst>
                                  <p:childTnLst>
                                    <p:animScale>
                                      <p:cBhvr>
                                        <p:cTn id="133" dur="3000" fill="hold"/>
                                        <p:tgtEl>
                                          <p:spTgt spid="38"/>
                                        </p:tgtEl>
                                      </p:cBhvr>
                                      <p:by x="400000" y="100000"/>
                                    </p:animScale>
                                  </p:childTnLst>
                                </p:cTn>
                              </p:par>
                              <p:par>
                                <p:cTn id="134" presetID="2" presetClass="exit" presetSubtype="12" fill="hold" grpId="2" nodeType="withEffect">
                                  <p:stCondLst>
                                    <p:cond delay="0"/>
                                  </p:stCondLst>
                                  <p:childTnLst>
                                    <p:anim calcmode="lin" valueType="num">
                                      <p:cBhvr additive="base">
                                        <p:cTn id="135" dur="4000"/>
                                        <p:tgtEl>
                                          <p:spTgt spid="38"/>
                                        </p:tgtEl>
                                        <p:attrNameLst>
                                          <p:attrName>ppt_x</p:attrName>
                                        </p:attrNameLst>
                                      </p:cBhvr>
                                      <p:tavLst>
                                        <p:tav tm="0">
                                          <p:val>
                                            <p:strVal val="ppt_x"/>
                                          </p:val>
                                        </p:tav>
                                        <p:tav tm="100000">
                                          <p:val>
                                            <p:strVal val="0-ppt_w/2"/>
                                          </p:val>
                                        </p:tav>
                                      </p:tavLst>
                                    </p:anim>
                                    <p:anim calcmode="lin" valueType="num">
                                      <p:cBhvr additive="base">
                                        <p:cTn id="136" dur="4000"/>
                                        <p:tgtEl>
                                          <p:spTgt spid="38"/>
                                        </p:tgtEl>
                                        <p:attrNameLst>
                                          <p:attrName>ppt_y</p:attrName>
                                        </p:attrNameLst>
                                      </p:cBhvr>
                                      <p:tavLst>
                                        <p:tav tm="0">
                                          <p:val>
                                            <p:strVal val="ppt_y"/>
                                          </p:val>
                                        </p:tav>
                                        <p:tav tm="100000">
                                          <p:val>
                                            <p:strVal val="1+ppt_h/2"/>
                                          </p:val>
                                        </p:tav>
                                      </p:tavLst>
                                    </p:anim>
                                    <p:set>
                                      <p:cBhvr>
                                        <p:cTn id="137" dur="1" fill="hold">
                                          <p:stCondLst>
                                            <p:cond delay="3999"/>
                                          </p:stCondLst>
                                        </p:cTn>
                                        <p:tgtEl>
                                          <p:spTgt spid="38"/>
                                        </p:tgtEl>
                                        <p:attrNameLst>
                                          <p:attrName>style.visibility</p:attrName>
                                        </p:attrNameLst>
                                      </p:cBhvr>
                                      <p:to>
                                        <p:strVal val="hidden"/>
                                      </p:to>
                                    </p:set>
                                  </p:childTnLst>
                                </p:cTn>
                              </p:par>
                              <p:par>
                                <p:cTn id="138" presetID="17" presetClass="entr" presetSubtype="4" fill="hold" grpId="0" nodeType="withEffect">
                                  <p:stCondLst>
                                    <p:cond delay="0"/>
                                  </p:stCondLst>
                                  <p:childTnLst>
                                    <p:set>
                                      <p:cBhvr>
                                        <p:cTn id="139" dur="1" fill="hold">
                                          <p:stCondLst>
                                            <p:cond delay="0"/>
                                          </p:stCondLst>
                                        </p:cTn>
                                        <p:tgtEl>
                                          <p:spTgt spid="39"/>
                                        </p:tgtEl>
                                        <p:attrNameLst>
                                          <p:attrName>style.visibility</p:attrName>
                                        </p:attrNameLst>
                                      </p:cBhvr>
                                      <p:to>
                                        <p:strVal val="visible"/>
                                      </p:to>
                                    </p:set>
                                    <p:anim calcmode="lin" valueType="num">
                                      <p:cBhvr>
                                        <p:cTn id="140" dur="3000" fill="hold"/>
                                        <p:tgtEl>
                                          <p:spTgt spid="39"/>
                                        </p:tgtEl>
                                        <p:attrNameLst>
                                          <p:attrName>ppt_x</p:attrName>
                                        </p:attrNameLst>
                                      </p:cBhvr>
                                      <p:tavLst>
                                        <p:tav tm="0">
                                          <p:val>
                                            <p:strVal val="#ppt_x"/>
                                          </p:val>
                                        </p:tav>
                                        <p:tav tm="100000">
                                          <p:val>
                                            <p:strVal val="#ppt_x"/>
                                          </p:val>
                                        </p:tav>
                                      </p:tavLst>
                                    </p:anim>
                                    <p:anim calcmode="lin" valueType="num">
                                      <p:cBhvr>
                                        <p:cTn id="141" dur="3000" fill="hold"/>
                                        <p:tgtEl>
                                          <p:spTgt spid="39"/>
                                        </p:tgtEl>
                                        <p:attrNameLst>
                                          <p:attrName>ppt_y</p:attrName>
                                        </p:attrNameLst>
                                      </p:cBhvr>
                                      <p:tavLst>
                                        <p:tav tm="0">
                                          <p:val>
                                            <p:strVal val="#ppt_y+#ppt_h/2"/>
                                          </p:val>
                                        </p:tav>
                                        <p:tav tm="100000">
                                          <p:val>
                                            <p:strVal val="#ppt_y"/>
                                          </p:val>
                                        </p:tav>
                                      </p:tavLst>
                                    </p:anim>
                                    <p:anim calcmode="lin" valueType="num">
                                      <p:cBhvr>
                                        <p:cTn id="142" dur="3000" fill="hold"/>
                                        <p:tgtEl>
                                          <p:spTgt spid="39"/>
                                        </p:tgtEl>
                                        <p:attrNameLst>
                                          <p:attrName>ppt_w</p:attrName>
                                        </p:attrNameLst>
                                      </p:cBhvr>
                                      <p:tavLst>
                                        <p:tav tm="0">
                                          <p:val>
                                            <p:strVal val="#ppt_w"/>
                                          </p:val>
                                        </p:tav>
                                        <p:tav tm="100000">
                                          <p:val>
                                            <p:strVal val="#ppt_w"/>
                                          </p:val>
                                        </p:tav>
                                      </p:tavLst>
                                    </p:anim>
                                    <p:anim calcmode="lin" valueType="num">
                                      <p:cBhvr>
                                        <p:cTn id="143" dur="3000" fill="hold"/>
                                        <p:tgtEl>
                                          <p:spTgt spid="39"/>
                                        </p:tgtEl>
                                        <p:attrNameLst>
                                          <p:attrName>ppt_h</p:attrName>
                                        </p:attrNameLst>
                                      </p:cBhvr>
                                      <p:tavLst>
                                        <p:tav tm="0">
                                          <p:val>
                                            <p:fltVal val="0"/>
                                          </p:val>
                                        </p:tav>
                                        <p:tav tm="100000">
                                          <p:val>
                                            <p:strVal val="#ppt_h"/>
                                          </p:val>
                                        </p:tav>
                                      </p:tavLst>
                                    </p:anim>
                                  </p:childTnLst>
                                </p:cTn>
                              </p:par>
                              <p:par>
                                <p:cTn id="144" presetID="6" presetClass="emph" presetSubtype="0" fill="hold" grpId="1" nodeType="withEffect">
                                  <p:stCondLst>
                                    <p:cond delay="0"/>
                                  </p:stCondLst>
                                  <p:childTnLst>
                                    <p:animScale>
                                      <p:cBhvr>
                                        <p:cTn id="145" dur="3000" fill="hold"/>
                                        <p:tgtEl>
                                          <p:spTgt spid="39"/>
                                        </p:tgtEl>
                                      </p:cBhvr>
                                      <p:by x="400000" y="100000"/>
                                    </p:animScale>
                                  </p:childTnLst>
                                </p:cTn>
                              </p:par>
                              <p:par>
                                <p:cTn id="146" presetID="2" presetClass="exit" presetSubtype="12" fill="hold" grpId="2" nodeType="withEffect">
                                  <p:stCondLst>
                                    <p:cond delay="0"/>
                                  </p:stCondLst>
                                  <p:childTnLst>
                                    <p:anim calcmode="lin" valueType="num">
                                      <p:cBhvr additive="base">
                                        <p:cTn id="147" dur="4000"/>
                                        <p:tgtEl>
                                          <p:spTgt spid="39"/>
                                        </p:tgtEl>
                                        <p:attrNameLst>
                                          <p:attrName>ppt_x</p:attrName>
                                        </p:attrNameLst>
                                      </p:cBhvr>
                                      <p:tavLst>
                                        <p:tav tm="0">
                                          <p:val>
                                            <p:strVal val="ppt_x"/>
                                          </p:val>
                                        </p:tav>
                                        <p:tav tm="100000">
                                          <p:val>
                                            <p:strVal val="0-ppt_w/2"/>
                                          </p:val>
                                        </p:tav>
                                      </p:tavLst>
                                    </p:anim>
                                    <p:anim calcmode="lin" valueType="num">
                                      <p:cBhvr additive="base">
                                        <p:cTn id="148" dur="4000"/>
                                        <p:tgtEl>
                                          <p:spTgt spid="39"/>
                                        </p:tgtEl>
                                        <p:attrNameLst>
                                          <p:attrName>ppt_y</p:attrName>
                                        </p:attrNameLst>
                                      </p:cBhvr>
                                      <p:tavLst>
                                        <p:tav tm="0">
                                          <p:val>
                                            <p:strVal val="ppt_y"/>
                                          </p:val>
                                        </p:tav>
                                        <p:tav tm="100000">
                                          <p:val>
                                            <p:strVal val="1+ppt_h/2"/>
                                          </p:val>
                                        </p:tav>
                                      </p:tavLst>
                                    </p:anim>
                                    <p:set>
                                      <p:cBhvr>
                                        <p:cTn id="149" dur="1" fill="hold">
                                          <p:stCondLst>
                                            <p:cond delay="3999"/>
                                          </p:stCondLst>
                                        </p:cTn>
                                        <p:tgtEl>
                                          <p:spTgt spid="39"/>
                                        </p:tgtEl>
                                        <p:attrNameLst>
                                          <p:attrName>style.visibility</p:attrName>
                                        </p:attrNameLst>
                                      </p:cBhvr>
                                      <p:to>
                                        <p:strVal val="hidden"/>
                                      </p:to>
                                    </p:set>
                                  </p:childTnLst>
                                </p:cTn>
                              </p:par>
                              <p:par>
                                <p:cTn id="150" presetID="17" presetClass="entr" presetSubtype="4" fill="hold" grpId="0" nodeType="withEffect">
                                  <p:stCondLst>
                                    <p:cond delay="0"/>
                                  </p:stCondLst>
                                  <p:childTnLst>
                                    <p:set>
                                      <p:cBhvr>
                                        <p:cTn id="151" dur="1" fill="hold">
                                          <p:stCondLst>
                                            <p:cond delay="0"/>
                                          </p:stCondLst>
                                        </p:cTn>
                                        <p:tgtEl>
                                          <p:spTgt spid="40"/>
                                        </p:tgtEl>
                                        <p:attrNameLst>
                                          <p:attrName>style.visibility</p:attrName>
                                        </p:attrNameLst>
                                      </p:cBhvr>
                                      <p:to>
                                        <p:strVal val="visible"/>
                                      </p:to>
                                    </p:set>
                                    <p:anim calcmode="lin" valueType="num">
                                      <p:cBhvr>
                                        <p:cTn id="152" dur="3000" fill="hold"/>
                                        <p:tgtEl>
                                          <p:spTgt spid="40"/>
                                        </p:tgtEl>
                                        <p:attrNameLst>
                                          <p:attrName>ppt_x</p:attrName>
                                        </p:attrNameLst>
                                      </p:cBhvr>
                                      <p:tavLst>
                                        <p:tav tm="0">
                                          <p:val>
                                            <p:strVal val="#ppt_x"/>
                                          </p:val>
                                        </p:tav>
                                        <p:tav tm="100000">
                                          <p:val>
                                            <p:strVal val="#ppt_x"/>
                                          </p:val>
                                        </p:tav>
                                      </p:tavLst>
                                    </p:anim>
                                    <p:anim calcmode="lin" valueType="num">
                                      <p:cBhvr>
                                        <p:cTn id="153" dur="3000" fill="hold"/>
                                        <p:tgtEl>
                                          <p:spTgt spid="40"/>
                                        </p:tgtEl>
                                        <p:attrNameLst>
                                          <p:attrName>ppt_y</p:attrName>
                                        </p:attrNameLst>
                                      </p:cBhvr>
                                      <p:tavLst>
                                        <p:tav tm="0">
                                          <p:val>
                                            <p:strVal val="#ppt_y+#ppt_h/2"/>
                                          </p:val>
                                        </p:tav>
                                        <p:tav tm="100000">
                                          <p:val>
                                            <p:strVal val="#ppt_y"/>
                                          </p:val>
                                        </p:tav>
                                      </p:tavLst>
                                    </p:anim>
                                    <p:anim calcmode="lin" valueType="num">
                                      <p:cBhvr>
                                        <p:cTn id="154" dur="3000" fill="hold"/>
                                        <p:tgtEl>
                                          <p:spTgt spid="40"/>
                                        </p:tgtEl>
                                        <p:attrNameLst>
                                          <p:attrName>ppt_w</p:attrName>
                                        </p:attrNameLst>
                                      </p:cBhvr>
                                      <p:tavLst>
                                        <p:tav tm="0">
                                          <p:val>
                                            <p:strVal val="#ppt_w"/>
                                          </p:val>
                                        </p:tav>
                                        <p:tav tm="100000">
                                          <p:val>
                                            <p:strVal val="#ppt_w"/>
                                          </p:val>
                                        </p:tav>
                                      </p:tavLst>
                                    </p:anim>
                                    <p:anim calcmode="lin" valueType="num">
                                      <p:cBhvr>
                                        <p:cTn id="155" dur="3000" fill="hold"/>
                                        <p:tgtEl>
                                          <p:spTgt spid="40"/>
                                        </p:tgtEl>
                                        <p:attrNameLst>
                                          <p:attrName>ppt_h</p:attrName>
                                        </p:attrNameLst>
                                      </p:cBhvr>
                                      <p:tavLst>
                                        <p:tav tm="0">
                                          <p:val>
                                            <p:fltVal val="0"/>
                                          </p:val>
                                        </p:tav>
                                        <p:tav tm="100000">
                                          <p:val>
                                            <p:strVal val="#ppt_h"/>
                                          </p:val>
                                        </p:tav>
                                      </p:tavLst>
                                    </p:anim>
                                  </p:childTnLst>
                                </p:cTn>
                              </p:par>
                              <p:par>
                                <p:cTn id="156" presetID="6" presetClass="emph" presetSubtype="0" fill="hold" grpId="1" nodeType="withEffect">
                                  <p:stCondLst>
                                    <p:cond delay="0"/>
                                  </p:stCondLst>
                                  <p:childTnLst>
                                    <p:animScale>
                                      <p:cBhvr>
                                        <p:cTn id="157" dur="3000" fill="hold"/>
                                        <p:tgtEl>
                                          <p:spTgt spid="40"/>
                                        </p:tgtEl>
                                      </p:cBhvr>
                                      <p:by x="400000" y="100000"/>
                                    </p:animScale>
                                  </p:childTnLst>
                                </p:cTn>
                              </p:par>
                              <p:par>
                                <p:cTn id="158" presetID="2" presetClass="exit" presetSubtype="12" fill="hold" grpId="2" nodeType="withEffect">
                                  <p:stCondLst>
                                    <p:cond delay="0"/>
                                  </p:stCondLst>
                                  <p:childTnLst>
                                    <p:anim calcmode="lin" valueType="num">
                                      <p:cBhvr additive="base">
                                        <p:cTn id="159" dur="4000"/>
                                        <p:tgtEl>
                                          <p:spTgt spid="40"/>
                                        </p:tgtEl>
                                        <p:attrNameLst>
                                          <p:attrName>ppt_x</p:attrName>
                                        </p:attrNameLst>
                                      </p:cBhvr>
                                      <p:tavLst>
                                        <p:tav tm="0">
                                          <p:val>
                                            <p:strVal val="ppt_x"/>
                                          </p:val>
                                        </p:tav>
                                        <p:tav tm="100000">
                                          <p:val>
                                            <p:strVal val="0-ppt_w/2"/>
                                          </p:val>
                                        </p:tav>
                                      </p:tavLst>
                                    </p:anim>
                                    <p:anim calcmode="lin" valueType="num">
                                      <p:cBhvr additive="base">
                                        <p:cTn id="160" dur="4000"/>
                                        <p:tgtEl>
                                          <p:spTgt spid="40"/>
                                        </p:tgtEl>
                                        <p:attrNameLst>
                                          <p:attrName>ppt_y</p:attrName>
                                        </p:attrNameLst>
                                      </p:cBhvr>
                                      <p:tavLst>
                                        <p:tav tm="0">
                                          <p:val>
                                            <p:strVal val="ppt_y"/>
                                          </p:val>
                                        </p:tav>
                                        <p:tav tm="100000">
                                          <p:val>
                                            <p:strVal val="1+ppt_h/2"/>
                                          </p:val>
                                        </p:tav>
                                      </p:tavLst>
                                    </p:anim>
                                    <p:set>
                                      <p:cBhvr>
                                        <p:cTn id="161" dur="1" fill="hold">
                                          <p:stCondLst>
                                            <p:cond delay="3999"/>
                                          </p:stCondLst>
                                        </p:cTn>
                                        <p:tgtEl>
                                          <p:spTgt spid="40"/>
                                        </p:tgtEl>
                                        <p:attrNameLst>
                                          <p:attrName>style.visibility</p:attrName>
                                        </p:attrNameLst>
                                      </p:cBhvr>
                                      <p:to>
                                        <p:strVal val="hidden"/>
                                      </p:to>
                                    </p:set>
                                  </p:childTnLst>
                                </p:cTn>
                              </p:par>
                              <p:par>
                                <p:cTn id="162" presetID="17" presetClass="entr" presetSubtype="4" fill="hold" grpId="0" nodeType="withEffect">
                                  <p:stCondLst>
                                    <p:cond delay="0"/>
                                  </p:stCondLst>
                                  <p:childTnLst>
                                    <p:set>
                                      <p:cBhvr>
                                        <p:cTn id="163" dur="1" fill="hold">
                                          <p:stCondLst>
                                            <p:cond delay="0"/>
                                          </p:stCondLst>
                                        </p:cTn>
                                        <p:tgtEl>
                                          <p:spTgt spid="41"/>
                                        </p:tgtEl>
                                        <p:attrNameLst>
                                          <p:attrName>style.visibility</p:attrName>
                                        </p:attrNameLst>
                                      </p:cBhvr>
                                      <p:to>
                                        <p:strVal val="visible"/>
                                      </p:to>
                                    </p:set>
                                    <p:anim calcmode="lin" valueType="num">
                                      <p:cBhvr>
                                        <p:cTn id="164" dur="3000" fill="hold"/>
                                        <p:tgtEl>
                                          <p:spTgt spid="41"/>
                                        </p:tgtEl>
                                        <p:attrNameLst>
                                          <p:attrName>ppt_x</p:attrName>
                                        </p:attrNameLst>
                                      </p:cBhvr>
                                      <p:tavLst>
                                        <p:tav tm="0">
                                          <p:val>
                                            <p:strVal val="#ppt_x"/>
                                          </p:val>
                                        </p:tav>
                                        <p:tav tm="100000">
                                          <p:val>
                                            <p:strVal val="#ppt_x"/>
                                          </p:val>
                                        </p:tav>
                                      </p:tavLst>
                                    </p:anim>
                                    <p:anim calcmode="lin" valueType="num">
                                      <p:cBhvr>
                                        <p:cTn id="165" dur="3000" fill="hold"/>
                                        <p:tgtEl>
                                          <p:spTgt spid="41"/>
                                        </p:tgtEl>
                                        <p:attrNameLst>
                                          <p:attrName>ppt_y</p:attrName>
                                        </p:attrNameLst>
                                      </p:cBhvr>
                                      <p:tavLst>
                                        <p:tav tm="0">
                                          <p:val>
                                            <p:strVal val="#ppt_y+#ppt_h/2"/>
                                          </p:val>
                                        </p:tav>
                                        <p:tav tm="100000">
                                          <p:val>
                                            <p:strVal val="#ppt_y"/>
                                          </p:val>
                                        </p:tav>
                                      </p:tavLst>
                                    </p:anim>
                                    <p:anim calcmode="lin" valueType="num">
                                      <p:cBhvr>
                                        <p:cTn id="166" dur="3000" fill="hold"/>
                                        <p:tgtEl>
                                          <p:spTgt spid="41"/>
                                        </p:tgtEl>
                                        <p:attrNameLst>
                                          <p:attrName>ppt_w</p:attrName>
                                        </p:attrNameLst>
                                      </p:cBhvr>
                                      <p:tavLst>
                                        <p:tav tm="0">
                                          <p:val>
                                            <p:strVal val="#ppt_w"/>
                                          </p:val>
                                        </p:tav>
                                        <p:tav tm="100000">
                                          <p:val>
                                            <p:strVal val="#ppt_w"/>
                                          </p:val>
                                        </p:tav>
                                      </p:tavLst>
                                    </p:anim>
                                    <p:anim calcmode="lin" valueType="num">
                                      <p:cBhvr>
                                        <p:cTn id="167" dur="3000" fill="hold"/>
                                        <p:tgtEl>
                                          <p:spTgt spid="41"/>
                                        </p:tgtEl>
                                        <p:attrNameLst>
                                          <p:attrName>ppt_h</p:attrName>
                                        </p:attrNameLst>
                                      </p:cBhvr>
                                      <p:tavLst>
                                        <p:tav tm="0">
                                          <p:val>
                                            <p:fltVal val="0"/>
                                          </p:val>
                                        </p:tav>
                                        <p:tav tm="100000">
                                          <p:val>
                                            <p:strVal val="#ppt_h"/>
                                          </p:val>
                                        </p:tav>
                                      </p:tavLst>
                                    </p:anim>
                                  </p:childTnLst>
                                </p:cTn>
                              </p:par>
                              <p:par>
                                <p:cTn id="168" presetID="6" presetClass="emph" presetSubtype="0" fill="hold" grpId="1" nodeType="withEffect">
                                  <p:stCondLst>
                                    <p:cond delay="0"/>
                                  </p:stCondLst>
                                  <p:childTnLst>
                                    <p:animScale>
                                      <p:cBhvr>
                                        <p:cTn id="169" dur="3000" fill="hold"/>
                                        <p:tgtEl>
                                          <p:spTgt spid="41"/>
                                        </p:tgtEl>
                                      </p:cBhvr>
                                      <p:by x="400000" y="100000"/>
                                    </p:animScale>
                                  </p:childTnLst>
                                </p:cTn>
                              </p:par>
                              <p:par>
                                <p:cTn id="170" presetID="2" presetClass="exit" presetSubtype="12" fill="hold" grpId="2" nodeType="withEffect">
                                  <p:stCondLst>
                                    <p:cond delay="0"/>
                                  </p:stCondLst>
                                  <p:childTnLst>
                                    <p:anim calcmode="lin" valueType="num">
                                      <p:cBhvr additive="base">
                                        <p:cTn id="171" dur="4000"/>
                                        <p:tgtEl>
                                          <p:spTgt spid="41"/>
                                        </p:tgtEl>
                                        <p:attrNameLst>
                                          <p:attrName>ppt_x</p:attrName>
                                        </p:attrNameLst>
                                      </p:cBhvr>
                                      <p:tavLst>
                                        <p:tav tm="0">
                                          <p:val>
                                            <p:strVal val="ppt_x"/>
                                          </p:val>
                                        </p:tav>
                                        <p:tav tm="100000">
                                          <p:val>
                                            <p:strVal val="0-ppt_w/2"/>
                                          </p:val>
                                        </p:tav>
                                      </p:tavLst>
                                    </p:anim>
                                    <p:anim calcmode="lin" valueType="num">
                                      <p:cBhvr additive="base">
                                        <p:cTn id="172" dur="4000"/>
                                        <p:tgtEl>
                                          <p:spTgt spid="41"/>
                                        </p:tgtEl>
                                        <p:attrNameLst>
                                          <p:attrName>ppt_y</p:attrName>
                                        </p:attrNameLst>
                                      </p:cBhvr>
                                      <p:tavLst>
                                        <p:tav tm="0">
                                          <p:val>
                                            <p:strVal val="ppt_y"/>
                                          </p:val>
                                        </p:tav>
                                        <p:tav tm="100000">
                                          <p:val>
                                            <p:strVal val="1+ppt_h/2"/>
                                          </p:val>
                                        </p:tav>
                                      </p:tavLst>
                                    </p:anim>
                                    <p:set>
                                      <p:cBhvr>
                                        <p:cTn id="173" dur="1" fill="hold">
                                          <p:stCondLst>
                                            <p:cond delay="3999"/>
                                          </p:stCondLst>
                                        </p:cTn>
                                        <p:tgtEl>
                                          <p:spTgt spid="41"/>
                                        </p:tgtEl>
                                        <p:attrNameLst>
                                          <p:attrName>style.visibility</p:attrName>
                                        </p:attrNameLst>
                                      </p:cBhvr>
                                      <p:to>
                                        <p:strVal val="hidden"/>
                                      </p:to>
                                    </p:set>
                                  </p:childTnLst>
                                </p:cTn>
                              </p:par>
                              <p:par>
                                <p:cTn id="174" presetID="17" presetClass="entr" presetSubtype="4" fill="hold" grpId="0" nodeType="withEffect">
                                  <p:stCondLst>
                                    <p:cond delay="0"/>
                                  </p:stCondLst>
                                  <p:childTnLst>
                                    <p:set>
                                      <p:cBhvr>
                                        <p:cTn id="175" dur="1" fill="hold">
                                          <p:stCondLst>
                                            <p:cond delay="0"/>
                                          </p:stCondLst>
                                        </p:cTn>
                                        <p:tgtEl>
                                          <p:spTgt spid="42"/>
                                        </p:tgtEl>
                                        <p:attrNameLst>
                                          <p:attrName>style.visibility</p:attrName>
                                        </p:attrNameLst>
                                      </p:cBhvr>
                                      <p:to>
                                        <p:strVal val="visible"/>
                                      </p:to>
                                    </p:set>
                                    <p:anim calcmode="lin" valueType="num">
                                      <p:cBhvr>
                                        <p:cTn id="176" dur="3000" fill="hold"/>
                                        <p:tgtEl>
                                          <p:spTgt spid="42"/>
                                        </p:tgtEl>
                                        <p:attrNameLst>
                                          <p:attrName>ppt_x</p:attrName>
                                        </p:attrNameLst>
                                      </p:cBhvr>
                                      <p:tavLst>
                                        <p:tav tm="0">
                                          <p:val>
                                            <p:strVal val="#ppt_x"/>
                                          </p:val>
                                        </p:tav>
                                        <p:tav tm="100000">
                                          <p:val>
                                            <p:strVal val="#ppt_x"/>
                                          </p:val>
                                        </p:tav>
                                      </p:tavLst>
                                    </p:anim>
                                    <p:anim calcmode="lin" valueType="num">
                                      <p:cBhvr>
                                        <p:cTn id="177" dur="3000" fill="hold"/>
                                        <p:tgtEl>
                                          <p:spTgt spid="42"/>
                                        </p:tgtEl>
                                        <p:attrNameLst>
                                          <p:attrName>ppt_y</p:attrName>
                                        </p:attrNameLst>
                                      </p:cBhvr>
                                      <p:tavLst>
                                        <p:tav tm="0">
                                          <p:val>
                                            <p:strVal val="#ppt_y+#ppt_h/2"/>
                                          </p:val>
                                        </p:tav>
                                        <p:tav tm="100000">
                                          <p:val>
                                            <p:strVal val="#ppt_y"/>
                                          </p:val>
                                        </p:tav>
                                      </p:tavLst>
                                    </p:anim>
                                    <p:anim calcmode="lin" valueType="num">
                                      <p:cBhvr>
                                        <p:cTn id="178" dur="3000" fill="hold"/>
                                        <p:tgtEl>
                                          <p:spTgt spid="42"/>
                                        </p:tgtEl>
                                        <p:attrNameLst>
                                          <p:attrName>ppt_w</p:attrName>
                                        </p:attrNameLst>
                                      </p:cBhvr>
                                      <p:tavLst>
                                        <p:tav tm="0">
                                          <p:val>
                                            <p:strVal val="#ppt_w"/>
                                          </p:val>
                                        </p:tav>
                                        <p:tav tm="100000">
                                          <p:val>
                                            <p:strVal val="#ppt_w"/>
                                          </p:val>
                                        </p:tav>
                                      </p:tavLst>
                                    </p:anim>
                                    <p:anim calcmode="lin" valueType="num">
                                      <p:cBhvr>
                                        <p:cTn id="179" dur="3000" fill="hold"/>
                                        <p:tgtEl>
                                          <p:spTgt spid="42"/>
                                        </p:tgtEl>
                                        <p:attrNameLst>
                                          <p:attrName>ppt_h</p:attrName>
                                        </p:attrNameLst>
                                      </p:cBhvr>
                                      <p:tavLst>
                                        <p:tav tm="0">
                                          <p:val>
                                            <p:fltVal val="0"/>
                                          </p:val>
                                        </p:tav>
                                        <p:tav tm="100000">
                                          <p:val>
                                            <p:strVal val="#ppt_h"/>
                                          </p:val>
                                        </p:tav>
                                      </p:tavLst>
                                    </p:anim>
                                  </p:childTnLst>
                                </p:cTn>
                              </p:par>
                              <p:par>
                                <p:cTn id="180" presetID="6" presetClass="emph" presetSubtype="0" fill="hold" grpId="1" nodeType="withEffect">
                                  <p:stCondLst>
                                    <p:cond delay="0"/>
                                  </p:stCondLst>
                                  <p:childTnLst>
                                    <p:animScale>
                                      <p:cBhvr>
                                        <p:cTn id="181" dur="3000" fill="hold"/>
                                        <p:tgtEl>
                                          <p:spTgt spid="42"/>
                                        </p:tgtEl>
                                      </p:cBhvr>
                                      <p:by x="400000" y="100000"/>
                                    </p:animScale>
                                  </p:childTnLst>
                                </p:cTn>
                              </p:par>
                              <p:par>
                                <p:cTn id="182" presetID="2" presetClass="exit" presetSubtype="12" fill="hold" grpId="2" nodeType="withEffect">
                                  <p:stCondLst>
                                    <p:cond delay="0"/>
                                  </p:stCondLst>
                                  <p:childTnLst>
                                    <p:anim calcmode="lin" valueType="num">
                                      <p:cBhvr additive="base">
                                        <p:cTn id="183" dur="4000"/>
                                        <p:tgtEl>
                                          <p:spTgt spid="42"/>
                                        </p:tgtEl>
                                        <p:attrNameLst>
                                          <p:attrName>ppt_x</p:attrName>
                                        </p:attrNameLst>
                                      </p:cBhvr>
                                      <p:tavLst>
                                        <p:tav tm="0">
                                          <p:val>
                                            <p:strVal val="ppt_x"/>
                                          </p:val>
                                        </p:tav>
                                        <p:tav tm="100000">
                                          <p:val>
                                            <p:strVal val="0-ppt_w/2"/>
                                          </p:val>
                                        </p:tav>
                                      </p:tavLst>
                                    </p:anim>
                                    <p:anim calcmode="lin" valueType="num">
                                      <p:cBhvr additive="base">
                                        <p:cTn id="184" dur="4000"/>
                                        <p:tgtEl>
                                          <p:spTgt spid="42"/>
                                        </p:tgtEl>
                                        <p:attrNameLst>
                                          <p:attrName>ppt_y</p:attrName>
                                        </p:attrNameLst>
                                      </p:cBhvr>
                                      <p:tavLst>
                                        <p:tav tm="0">
                                          <p:val>
                                            <p:strVal val="ppt_y"/>
                                          </p:val>
                                        </p:tav>
                                        <p:tav tm="100000">
                                          <p:val>
                                            <p:strVal val="1+ppt_h/2"/>
                                          </p:val>
                                        </p:tav>
                                      </p:tavLst>
                                    </p:anim>
                                    <p:set>
                                      <p:cBhvr>
                                        <p:cTn id="185" dur="1" fill="hold">
                                          <p:stCondLst>
                                            <p:cond delay="3999"/>
                                          </p:stCondLst>
                                        </p:cTn>
                                        <p:tgtEl>
                                          <p:spTgt spid="42"/>
                                        </p:tgtEl>
                                        <p:attrNameLst>
                                          <p:attrName>style.visibility</p:attrName>
                                        </p:attrNameLst>
                                      </p:cBhvr>
                                      <p:to>
                                        <p:strVal val="hidden"/>
                                      </p:to>
                                    </p:set>
                                  </p:childTnLst>
                                </p:cTn>
                              </p:par>
                              <p:par>
                                <p:cTn id="186" presetID="17" presetClass="entr" presetSubtype="4" fill="hold" grpId="0" nodeType="withEffect">
                                  <p:stCondLst>
                                    <p:cond delay="0"/>
                                  </p:stCondLst>
                                  <p:childTnLst>
                                    <p:set>
                                      <p:cBhvr>
                                        <p:cTn id="187" dur="1" fill="hold">
                                          <p:stCondLst>
                                            <p:cond delay="0"/>
                                          </p:stCondLst>
                                        </p:cTn>
                                        <p:tgtEl>
                                          <p:spTgt spid="43"/>
                                        </p:tgtEl>
                                        <p:attrNameLst>
                                          <p:attrName>style.visibility</p:attrName>
                                        </p:attrNameLst>
                                      </p:cBhvr>
                                      <p:to>
                                        <p:strVal val="visible"/>
                                      </p:to>
                                    </p:set>
                                    <p:anim calcmode="lin" valueType="num">
                                      <p:cBhvr>
                                        <p:cTn id="188" dur="3000" fill="hold"/>
                                        <p:tgtEl>
                                          <p:spTgt spid="43"/>
                                        </p:tgtEl>
                                        <p:attrNameLst>
                                          <p:attrName>ppt_x</p:attrName>
                                        </p:attrNameLst>
                                      </p:cBhvr>
                                      <p:tavLst>
                                        <p:tav tm="0">
                                          <p:val>
                                            <p:strVal val="#ppt_x"/>
                                          </p:val>
                                        </p:tav>
                                        <p:tav tm="100000">
                                          <p:val>
                                            <p:strVal val="#ppt_x"/>
                                          </p:val>
                                        </p:tav>
                                      </p:tavLst>
                                    </p:anim>
                                    <p:anim calcmode="lin" valueType="num">
                                      <p:cBhvr>
                                        <p:cTn id="189" dur="3000" fill="hold"/>
                                        <p:tgtEl>
                                          <p:spTgt spid="43"/>
                                        </p:tgtEl>
                                        <p:attrNameLst>
                                          <p:attrName>ppt_y</p:attrName>
                                        </p:attrNameLst>
                                      </p:cBhvr>
                                      <p:tavLst>
                                        <p:tav tm="0">
                                          <p:val>
                                            <p:strVal val="#ppt_y+#ppt_h/2"/>
                                          </p:val>
                                        </p:tav>
                                        <p:tav tm="100000">
                                          <p:val>
                                            <p:strVal val="#ppt_y"/>
                                          </p:val>
                                        </p:tav>
                                      </p:tavLst>
                                    </p:anim>
                                    <p:anim calcmode="lin" valueType="num">
                                      <p:cBhvr>
                                        <p:cTn id="190" dur="3000" fill="hold"/>
                                        <p:tgtEl>
                                          <p:spTgt spid="43"/>
                                        </p:tgtEl>
                                        <p:attrNameLst>
                                          <p:attrName>ppt_w</p:attrName>
                                        </p:attrNameLst>
                                      </p:cBhvr>
                                      <p:tavLst>
                                        <p:tav tm="0">
                                          <p:val>
                                            <p:strVal val="#ppt_w"/>
                                          </p:val>
                                        </p:tav>
                                        <p:tav tm="100000">
                                          <p:val>
                                            <p:strVal val="#ppt_w"/>
                                          </p:val>
                                        </p:tav>
                                      </p:tavLst>
                                    </p:anim>
                                    <p:anim calcmode="lin" valueType="num">
                                      <p:cBhvr>
                                        <p:cTn id="191" dur="3000" fill="hold"/>
                                        <p:tgtEl>
                                          <p:spTgt spid="43"/>
                                        </p:tgtEl>
                                        <p:attrNameLst>
                                          <p:attrName>ppt_h</p:attrName>
                                        </p:attrNameLst>
                                      </p:cBhvr>
                                      <p:tavLst>
                                        <p:tav tm="0">
                                          <p:val>
                                            <p:fltVal val="0"/>
                                          </p:val>
                                        </p:tav>
                                        <p:tav tm="100000">
                                          <p:val>
                                            <p:strVal val="#ppt_h"/>
                                          </p:val>
                                        </p:tav>
                                      </p:tavLst>
                                    </p:anim>
                                  </p:childTnLst>
                                </p:cTn>
                              </p:par>
                              <p:par>
                                <p:cTn id="192" presetID="6" presetClass="emph" presetSubtype="0" fill="hold" grpId="1" nodeType="withEffect">
                                  <p:stCondLst>
                                    <p:cond delay="0"/>
                                  </p:stCondLst>
                                  <p:childTnLst>
                                    <p:animScale>
                                      <p:cBhvr>
                                        <p:cTn id="193" dur="3000" fill="hold"/>
                                        <p:tgtEl>
                                          <p:spTgt spid="43"/>
                                        </p:tgtEl>
                                      </p:cBhvr>
                                      <p:by x="400000" y="100000"/>
                                    </p:animScale>
                                  </p:childTnLst>
                                </p:cTn>
                              </p:par>
                              <p:par>
                                <p:cTn id="194" presetID="2" presetClass="exit" presetSubtype="12" fill="hold" grpId="2" nodeType="withEffect">
                                  <p:stCondLst>
                                    <p:cond delay="0"/>
                                  </p:stCondLst>
                                  <p:childTnLst>
                                    <p:anim calcmode="lin" valueType="num">
                                      <p:cBhvr additive="base">
                                        <p:cTn id="195" dur="4000"/>
                                        <p:tgtEl>
                                          <p:spTgt spid="43"/>
                                        </p:tgtEl>
                                        <p:attrNameLst>
                                          <p:attrName>ppt_x</p:attrName>
                                        </p:attrNameLst>
                                      </p:cBhvr>
                                      <p:tavLst>
                                        <p:tav tm="0">
                                          <p:val>
                                            <p:strVal val="ppt_x"/>
                                          </p:val>
                                        </p:tav>
                                        <p:tav tm="100000">
                                          <p:val>
                                            <p:strVal val="0-ppt_w/2"/>
                                          </p:val>
                                        </p:tav>
                                      </p:tavLst>
                                    </p:anim>
                                    <p:anim calcmode="lin" valueType="num">
                                      <p:cBhvr additive="base">
                                        <p:cTn id="196" dur="4000"/>
                                        <p:tgtEl>
                                          <p:spTgt spid="43"/>
                                        </p:tgtEl>
                                        <p:attrNameLst>
                                          <p:attrName>ppt_y</p:attrName>
                                        </p:attrNameLst>
                                      </p:cBhvr>
                                      <p:tavLst>
                                        <p:tav tm="0">
                                          <p:val>
                                            <p:strVal val="ppt_y"/>
                                          </p:val>
                                        </p:tav>
                                        <p:tav tm="100000">
                                          <p:val>
                                            <p:strVal val="1+ppt_h/2"/>
                                          </p:val>
                                        </p:tav>
                                      </p:tavLst>
                                    </p:anim>
                                    <p:set>
                                      <p:cBhvr>
                                        <p:cTn id="197" dur="1" fill="hold">
                                          <p:stCondLst>
                                            <p:cond delay="3999"/>
                                          </p:stCondLst>
                                        </p:cTn>
                                        <p:tgtEl>
                                          <p:spTgt spid="43"/>
                                        </p:tgtEl>
                                        <p:attrNameLst>
                                          <p:attrName>style.visibility</p:attrName>
                                        </p:attrNameLst>
                                      </p:cBhvr>
                                      <p:to>
                                        <p:strVal val="hidden"/>
                                      </p:to>
                                    </p:set>
                                  </p:childTnLst>
                                </p:cTn>
                              </p:par>
                              <p:par>
                                <p:cTn id="198" presetID="17" presetClass="entr" presetSubtype="4" fill="hold" grpId="0" nodeType="withEffect">
                                  <p:stCondLst>
                                    <p:cond delay="0"/>
                                  </p:stCondLst>
                                  <p:childTnLst>
                                    <p:set>
                                      <p:cBhvr>
                                        <p:cTn id="199" dur="1" fill="hold">
                                          <p:stCondLst>
                                            <p:cond delay="0"/>
                                          </p:stCondLst>
                                        </p:cTn>
                                        <p:tgtEl>
                                          <p:spTgt spid="44"/>
                                        </p:tgtEl>
                                        <p:attrNameLst>
                                          <p:attrName>style.visibility</p:attrName>
                                        </p:attrNameLst>
                                      </p:cBhvr>
                                      <p:to>
                                        <p:strVal val="visible"/>
                                      </p:to>
                                    </p:set>
                                    <p:anim calcmode="lin" valueType="num">
                                      <p:cBhvr>
                                        <p:cTn id="200" dur="3000" fill="hold"/>
                                        <p:tgtEl>
                                          <p:spTgt spid="44"/>
                                        </p:tgtEl>
                                        <p:attrNameLst>
                                          <p:attrName>ppt_x</p:attrName>
                                        </p:attrNameLst>
                                      </p:cBhvr>
                                      <p:tavLst>
                                        <p:tav tm="0">
                                          <p:val>
                                            <p:strVal val="#ppt_x"/>
                                          </p:val>
                                        </p:tav>
                                        <p:tav tm="100000">
                                          <p:val>
                                            <p:strVal val="#ppt_x"/>
                                          </p:val>
                                        </p:tav>
                                      </p:tavLst>
                                    </p:anim>
                                    <p:anim calcmode="lin" valueType="num">
                                      <p:cBhvr>
                                        <p:cTn id="201" dur="3000" fill="hold"/>
                                        <p:tgtEl>
                                          <p:spTgt spid="44"/>
                                        </p:tgtEl>
                                        <p:attrNameLst>
                                          <p:attrName>ppt_y</p:attrName>
                                        </p:attrNameLst>
                                      </p:cBhvr>
                                      <p:tavLst>
                                        <p:tav tm="0">
                                          <p:val>
                                            <p:strVal val="#ppt_y+#ppt_h/2"/>
                                          </p:val>
                                        </p:tav>
                                        <p:tav tm="100000">
                                          <p:val>
                                            <p:strVal val="#ppt_y"/>
                                          </p:val>
                                        </p:tav>
                                      </p:tavLst>
                                    </p:anim>
                                    <p:anim calcmode="lin" valueType="num">
                                      <p:cBhvr>
                                        <p:cTn id="202" dur="3000" fill="hold"/>
                                        <p:tgtEl>
                                          <p:spTgt spid="44"/>
                                        </p:tgtEl>
                                        <p:attrNameLst>
                                          <p:attrName>ppt_w</p:attrName>
                                        </p:attrNameLst>
                                      </p:cBhvr>
                                      <p:tavLst>
                                        <p:tav tm="0">
                                          <p:val>
                                            <p:strVal val="#ppt_w"/>
                                          </p:val>
                                        </p:tav>
                                        <p:tav tm="100000">
                                          <p:val>
                                            <p:strVal val="#ppt_w"/>
                                          </p:val>
                                        </p:tav>
                                      </p:tavLst>
                                    </p:anim>
                                    <p:anim calcmode="lin" valueType="num">
                                      <p:cBhvr>
                                        <p:cTn id="203" dur="3000" fill="hold"/>
                                        <p:tgtEl>
                                          <p:spTgt spid="44"/>
                                        </p:tgtEl>
                                        <p:attrNameLst>
                                          <p:attrName>ppt_h</p:attrName>
                                        </p:attrNameLst>
                                      </p:cBhvr>
                                      <p:tavLst>
                                        <p:tav tm="0">
                                          <p:val>
                                            <p:fltVal val="0"/>
                                          </p:val>
                                        </p:tav>
                                        <p:tav tm="100000">
                                          <p:val>
                                            <p:strVal val="#ppt_h"/>
                                          </p:val>
                                        </p:tav>
                                      </p:tavLst>
                                    </p:anim>
                                  </p:childTnLst>
                                </p:cTn>
                              </p:par>
                              <p:par>
                                <p:cTn id="204" presetID="6" presetClass="emph" presetSubtype="0" fill="hold" grpId="1" nodeType="withEffect">
                                  <p:stCondLst>
                                    <p:cond delay="0"/>
                                  </p:stCondLst>
                                  <p:childTnLst>
                                    <p:animScale>
                                      <p:cBhvr>
                                        <p:cTn id="205" dur="3000" fill="hold"/>
                                        <p:tgtEl>
                                          <p:spTgt spid="44"/>
                                        </p:tgtEl>
                                      </p:cBhvr>
                                      <p:by x="400000" y="100000"/>
                                    </p:animScale>
                                  </p:childTnLst>
                                </p:cTn>
                              </p:par>
                              <p:par>
                                <p:cTn id="206" presetID="2" presetClass="exit" presetSubtype="12" fill="hold" grpId="2" nodeType="withEffect">
                                  <p:stCondLst>
                                    <p:cond delay="0"/>
                                  </p:stCondLst>
                                  <p:childTnLst>
                                    <p:anim calcmode="lin" valueType="num">
                                      <p:cBhvr additive="base">
                                        <p:cTn id="207" dur="4000"/>
                                        <p:tgtEl>
                                          <p:spTgt spid="44"/>
                                        </p:tgtEl>
                                        <p:attrNameLst>
                                          <p:attrName>ppt_x</p:attrName>
                                        </p:attrNameLst>
                                      </p:cBhvr>
                                      <p:tavLst>
                                        <p:tav tm="0">
                                          <p:val>
                                            <p:strVal val="ppt_x"/>
                                          </p:val>
                                        </p:tav>
                                        <p:tav tm="100000">
                                          <p:val>
                                            <p:strVal val="0-ppt_w/2"/>
                                          </p:val>
                                        </p:tav>
                                      </p:tavLst>
                                    </p:anim>
                                    <p:anim calcmode="lin" valueType="num">
                                      <p:cBhvr additive="base">
                                        <p:cTn id="208" dur="4000"/>
                                        <p:tgtEl>
                                          <p:spTgt spid="44"/>
                                        </p:tgtEl>
                                        <p:attrNameLst>
                                          <p:attrName>ppt_y</p:attrName>
                                        </p:attrNameLst>
                                      </p:cBhvr>
                                      <p:tavLst>
                                        <p:tav tm="0">
                                          <p:val>
                                            <p:strVal val="ppt_y"/>
                                          </p:val>
                                        </p:tav>
                                        <p:tav tm="100000">
                                          <p:val>
                                            <p:strVal val="1+ppt_h/2"/>
                                          </p:val>
                                        </p:tav>
                                      </p:tavLst>
                                    </p:anim>
                                    <p:set>
                                      <p:cBhvr>
                                        <p:cTn id="209" dur="1" fill="hold">
                                          <p:stCondLst>
                                            <p:cond delay="3999"/>
                                          </p:stCondLst>
                                        </p:cTn>
                                        <p:tgtEl>
                                          <p:spTgt spid="44"/>
                                        </p:tgtEl>
                                        <p:attrNameLst>
                                          <p:attrName>style.visibility</p:attrName>
                                        </p:attrNameLst>
                                      </p:cBhvr>
                                      <p:to>
                                        <p:strVal val="hidden"/>
                                      </p:to>
                                    </p:set>
                                  </p:childTnLst>
                                </p:cTn>
                              </p:par>
                              <p:par>
                                <p:cTn id="210" presetID="17" presetClass="entr" presetSubtype="4" fill="hold" grpId="0" nodeType="withEffect">
                                  <p:stCondLst>
                                    <p:cond delay="0"/>
                                  </p:stCondLst>
                                  <p:childTnLst>
                                    <p:set>
                                      <p:cBhvr>
                                        <p:cTn id="211" dur="1" fill="hold">
                                          <p:stCondLst>
                                            <p:cond delay="0"/>
                                          </p:stCondLst>
                                        </p:cTn>
                                        <p:tgtEl>
                                          <p:spTgt spid="45"/>
                                        </p:tgtEl>
                                        <p:attrNameLst>
                                          <p:attrName>style.visibility</p:attrName>
                                        </p:attrNameLst>
                                      </p:cBhvr>
                                      <p:to>
                                        <p:strVal val="visible"/>
                                      </p:to>
                                    </p:set>
                                    <p:anim calcmode="lin" valueType="num">
                                      <p:cBhvr>
                                        <p:cTn id="212" dur="3000" fill="hold"/>
                                        <p:tgtEl>
                                          <p:spTgt spid="45"/>
                                        </p:tgtEl>
                                        <p:attrNameLst>
                                          <p:attrName>ppt_x</p:attrName>
                                        </p:attrNameLst>
                                      </p:cBhvr>
                                      <p:tavLst>
                                        <p:tav tm="0">
                                          <p:val>
                                            <p:strVal val="#ppt_x"/>
                                          </p:val>
                                        </p:tav>
                                        <p:tav tm="100000">
                                          <p:val>
                                            <p:strVal val="#ppt_x"/>
                                          </p:val>
                                        </p:tav>
                                      </p:tavLst>
                                    </p:anim>
                                    <p:anim calcmode="lin" valueType="num">
                                      <p:cBhvr>
                                        <p:cTn id="213" dur="3000" fill="hold"/>
                                        <p:tgtEl>
                                          <p:spTgt spid="45"/>
                                        </p:tgtEl>
                                        <p:attrNameLst>
                                          <p:attrName>ppt_y</p:attrName>
                                        </p:attrNameLst>
                                      </p:cBhvr>
                                      <p:tavLst>
                                        <p:tav tm="0">
                                          <p:val>
                                            <p:strVal val="#ppt_y+#ppt_h/2"/>
                                          </p:val>
                                        </p:tav>
                                        <p:tav tm="100000">
                                          <p:val>
                                            <p:strVal val="#ppt_y"/>
                                          </p:val>
                                        </p:tav>
                                      </p:tavLst>
                                    </p:anim>
                                    <p:anim calcmode="lin" valueType="num">
                                      <p:cBhvr>
                                        <p:cTn id="214" dur="3000" fill="hold"/>
                                        <p:tgtEl>
                                          <p:spTgt spid="45"/>
                                        </p:tgtEl>
                                        <p:attrNameLst>
                                          <p:attrName>ppt_w</p:attrName>
                                        </p:attrNameLst>
                                      </p:cBhvr>
                                      <p:tavLst>
                                        <p:tav tm="0">
                                          <p:val>
                                            <p:strVal val="#ppt_w"/>
                                          </p:val>
                                        </p:tav>
                                        <p:tav tm="100000">
                                          <p:val>
                                            <p:strVal val="#ppt_w"/>
                                          </p:val>
                                        </p:tav>
                                      </p:tavLst>
                                    </p:anim>
                                    <p:anim calcmode="lin" valueType="num">
                                      <p:cBhvr>
                                        <p:cTn id="215" dur="3000" fill="hold"/>
                                        <p:tgtEl>
                                          <p:spTgt spid="45"/>
                                        </p:tgtEl>
                                        <p:attrNameLst>
                                          <p:attrName>ppt_h</p:attrName>
                                        </p:attrNameLst>
                                      </p:cBhvr>
                                      <p:tavLst>
                                        <p:tav tm="0">
                                          <p:val>
                                            <p:fltVal val="0"/>
                                          </p:val>
                                        </p:tav>
                                        <p:tav tm="100000">
                                          <p:val>
                                            <p:strVal val="#ppt_h"/>
                                          </p:val>
                                        </p:tav>
                                      </p:tavLst>
                                    </p:anim>
                                  </p:childTnLst>
                                </p:cTn>
                              </p:par>
                              <p:par>
                                <p:cTn id="216" presetID="6" presetClass="emph" presetSubtype="0" fill="hold" grpId="1" nodeType="withEffect">
                                  <p:stCondLst>
                                    <p:cond delay="0"/>
                                  </p:stCondLst>
                                  <p:childTnLst>
                                    <p:animScale>
                                      <p:cBhvr>
                                        <p:cTn id="217" dur="3000" fill="hold"/>
                                        <p:tgtEl>
                                          <p:spTgt spid="45"/>
                                        </p:tgtEl>
                                      </p:cBhvr>
                                      <p:by x="400000" y="100000"/>
                                    </p:animScale>
                                  </p:childTnLst>
                                </p:cTn>
                              </p:par>
                              <p:par>
                                <p:cTn id="218" presetID="2" presetClass="exit" presetSubtype="12" fill="hold" grpId="2" nodeType="withEffect">
                                  <p:stCondLst>
                                    <p:cond delay="0"/>
                                  </p:stCondLst>
                                  <p:childTnLst>
                                    <p:anim calcmode="lin" valueType="num">
                                      <p:cBhvr additive="base">
                                        <p:cTn id="219" dur="4000"/>
                                        <p:tgtEl>
                                          <p:spTgt spid="45"/>
                                        </p:tgtEl>
                                        <p:attrNameLst>
                                          <p:attrName>ppt_x</p:attrName>
                                        </p:attrNameLst>
                                      </p:cBhvr>
                                      <p:tavLst>
                                        <p:tav tm="0">
                                          <p:val>
                                            <p:strVal val="ppt_x"/>
                                          </p:val>
                                        </p:tav>
                                        <p:tav tm="100000">
                                          <p:val>
                                            <p:strVal val="0-ppt_w/2"/>
                                          </p:val>
                                        </p:tav>
                                      </p:tavLst>
                                    </p:anim>
                                    <p:anim calcmode="lin" valueType="num">
                                      <p:cBhvr additive="base">
                                        <p:cTn id="220" dur="4000"/>
                                        <p:tgtEl>
                                          <p:spTgt spid="45"/>
                                        </p:tgtEl>
                                        <p:attrNameLst>
                                          <p:attrName>ppt_y</p:attrName>
                                        </p:attrNameLst>
                                      </p:cBhvr>
                                      <p:tavLst>
                                        <p:tav tm="0">
                                          <p:val>
                                            <p:strVal val="ppt_y"/>
                                          </p:val>
                                        </p:tav>
                                        <p:tav tm="100000">
                                          <p:val>
                                            <p:strVal val="1+ppt_h/2"/>
                                          </p:val>
                                        </p:tav>
                                      </p:tavLst>
                                    </p:anim>
                                    <p:set>
                                      <p:cBhvr>
                                        <p:cTn id="221" dur="1" fill="hold">
                                          <p:stCondLst>
                                            <p:cond delay="3999"/>
                                          </p:stCondLst>
                                        </p:cTn>
                                        <p:tgtEl>
                                          <p:spTgt spid="45"/>
                                        </p:tgtEl>
                                        <p:attrNameLst>
                                          <p:attrName>style.visibility</p:attrName>
                                        </p:attrNameLst>
                                      </p:cBhvr>
                                      <p:to>
                                        <p:strVal val="hidden"/>
                                      </p:to>
                                    </p:set>
                                  </p:childTnLst>
                                </p:cTn>
                              </p:par>
                              <p:par>
                                <p:cTn id="222" presetID="17" presetClass="entr" presetSubtype="4" fill="hold" grpId="0" nodeType="withEffect">
                                  <p:stCondLst>
                                    <p:cond delay="0"/>
                                  </p:stCondLst>
                                  <p:childTnLst>
                                    <p:set>
                                      <p:cBhvr>
                                        <p:cTn id="223" dur="1" fill="hold">
                                          <p:stCondLst>
                                            <p:cond delay="0"/>
                                          </p:stCondLst>
                                        </p:cTn>
                                        <p:tgtEl>
                                          <p:spTgt spid="46"/>
                                        </p:tgtEl>
                                        <p:attrNameLst>
                                          <p:attrName>style.visibility</p:attrName>
                                        </p:attrNameLst>
                                      </p:cBhvr>
                                      <p:to>
                                        <p:strVal val="visible"/>
                                      </p:to>
                                    </p:set>
                                    <p:anim calcmode="lin" valueType="num">
                                      <p:cBhvr>
                                        <p:cTn id="224" dur="3000" fill="hold"/>
                                        <p:tgtEl>
                                          <p:spTgt spid="46"/>
                                        </p:tgtEl>
                                        <p:attrNameLst>
                                          <p:attrName>ppt_x</p:attrName>
                                        </p:attrNameLst>
                                      </p:cBhvr>
                                      <p:tavLst>
                                        <p:tav tm="0">
                                          <p:val>
                                            <p:strVal val="#ppt_x"/>
                                          </p:val>
                                        </p:tav>
                                        <p:tav tm="100000">
                                          <p:val>
                                            <p:strVal val="#ppt_x"/>
                                          </p:val>
                                        </p:tav>
                                      </p:tavLst>
                                    </p:anim>
                                    <p:anim calcmode="lin" valueType="num">
                                      <p:cBhvr>
                                        <p:cTn id="225" dur="3000" fill="hold"/>
                                        <p:tgtEl>
                                          <p:spTgt spid="46"/>
                                        </p:tgtEl>
                                        <p:attrNameLst>
                                          <p:attrName>ppt_y</p:attrName>
                                        </p:attrNameLst>
                                      </p:cBhvr>
                                      <p:tavLst>
                                        <p:tav tm="0">
                                          <p:val>
                                            <p:strVal val="#ppt_y+#ppt_h/2"/>
                                          </p:val>
                                        </p:tav>
                                        <p:tav tm="100000">
                                          <p:val>
                                            <p:strVal val="#ppt_y"/>
                                          </p:val>
                                        </p:tav>
                                      </p:tavLst>
                                    </p:anim>
                                    <p:anim calcmode="lin" valueType="num">
                                      <p:cBhvr>
                                        <p:cTn id="226" dur="3000" fill="hold"/>
                                        <p:tgtEl>
                                          <p:spTgt spid="46"/>
                                        </p:tgtEl>
                                        <p:attrNameLst>
                                          <p:attrName>ppt_w</p:attrName>
                                        </p:attrNameLst>
                                      </p:cBhvr>
                                      <p:tavLst>
                                        <p:tav tm="0">
                                          <p:val>
                                            <p:strVal val="#ppt_w"/>
                                          </p:val>
                                        </p:tav>
                                        <p:tav tm="100000">
                                          <p:val>
                                            <p:strVal val="#ppt_w"/>
                                          </p:val>
                                        </p:tav>
                                      </p:tavLst>
                                    </p:anim>
                                    <p:anim calcmode="lin" valueType="num">
                                      <p:cBhvr>
                                        <p:cTn id="227" dur="3000" fill="hold"/>
                                        <p:tgtEl>
                                          <p:spTgt spid="46"/>
                                        </p:tgtEl>
                                        <p:attrNameLst>
                                          <p:attrName>ppt_h</p:attrName>
                                        </p:attrNameLst>
                                      </p:cBhvr>
                                      <p:tavLst>
                                        <p:tav tm="0">
                                          <p:val>
                                            <p:fltVal val="0"/>
                                          </p:val>
                                        </p:tav>
                                        <p:tav tm="100000">
                                          <p:val>
                                            <p:strVal val="#ppt_h"/>
                                          </p:val>
                                        </p:tav>
                                      </p:tavLst>
                                    </p:anim>
                                  </p:childTnLst>
                                </p:cTn>
                              </p:par>
                              <p:par>
                                <p:cTn id="228" presetID="6" presetClass="emph" presetSubtype="0" fill="hold" grpId="1" nodeType="withEffect">
                                  <p:stCondLst>
                                    <p:cond delay="0"/>
                                  </p:stCondLst>
                                  <p:childTnLst>
                                    <p:animScale>
                                      <p:cBhvr>
                                        <p:cTn id="229" dur="3000" fill="hold"/>
                                        <p:tgtEl>
                                          <p:spTgt spid="46"/>
                                        </p:tgtEl>
                                      </p:cBhvr>
                                      <p:by x="400000" y="100000"/>
                                    </p:animScale>
                                  </p:childTnLst>
                                </p:cTn>
                              </p:par>
                              <p:par>
                                <p:cTn id="230" presetID="2" presetClass="exit" presetSubtype="12" fill="hold" grpId="2" nodeType="withEffect">
                                  <p:stCondLst>
                                    <p:cond delay="0"/>
                                  </p:stCondLst>
                                  <p:childTnLst>
                                    <p:anim calcmode="lin" valueType="num">
                                      <p:cBhvr additive="base">
                                        <p:cTn id="231" dur="4000"/>
                                        <p:tgtEl>
                                          <p:spTgt spid="46"/>
                                        </p:tgtEl>
                                        <p:attrNameLst>
                                          <p:attrName>ppt_x</p:attrName>
                                        </p:attrNameLst>
                                      </p:cBhvr>
                                      <p:tavLst>
                                        <p:tav tm="0">
                                          <p:val>
                                            <p:strVal val="ppt_x"/>
                                          </p:val>
                                        </p:tav>
                                        <p:tav tm="100000">
                                          <p:val>
                                            <p:strVal val="0-ppt_w/2"/>
                                          </p:val>
                                        </p:tav>
                                      </p:tavLst>
                                    </p:anim>
                                    <p:anim calcmode="lin" valueType="num">
                                      <p:cBhvr additive="base">
                                        <p:cTn id="232" dur="4000"/>
                                        <p:tgtEl>
                                          <p:spTgt spid="46"/>
                                        </p:tgtEl>
                                        <p:attrNameLst>
                                          <p:attrName>ppt_y</p:attrName>
                                        </p:attrNameLst>
                                      </p:cBhvr>
                                      <p:tavLst>
                                        <p:tav tm="0">
                                          <p:val>
                                            <p:strVal val="ppt_y"/>
                                          </p:val>
                                        </p:tav>
                                        <p:tav tm="100000">
                                          <p:val>
                                            <p:strVal val="1+ppt_h/2"/>
                                          </p:val>
                                        </p:tav>
                                      </p:tavLst>
                                    </p:anim>
                                    <p:set>
                                      <p:cBhvr>
                                        <p:cTn id="233" dur="1" fill="hold">
                                          <p:stCondLst>
                                            <p:cond delay="3999"/>
                                          </p:stCondLst>
                                        </p:cTn>
                                        <p:tgtEl>
                                          <p:spTgt spid="46"/>
                                        </p:tgtEl>
                                        <p:attrNameLst>
                                          <p:attrName>style.visibility</p:attrName>
                                        </p:attrNameLst>
                                      </p:cBhvr>
                                      <p:to>
                                        <p:strVal val="hidden"/>
                                      </p:to>
                                    </p:set>
                                  </p:childTnLst>
                                </p:cTn>
                              </p:par>
                              <p:par>
                                <p:cTn id="234" presetID="17" presetClass="entr" presetSubtype="4" fill="hold" grpId="0" nodeType="withEffect">
                                  <p:stCondLst>
                                    <p:cond delay="0"/>
                                  </p:stCondLst>
                                  <p:childTnLst>
                                    <p:set>
                                      <p:cBhvr>
                                        <p:cTn id="235" dur="1" fill="hold">
                                          <p:stCondLst>
                                            <p:cond delay="0"/>
                                          </p:stCondLst>
                                        </p:cTn>
                                        <p:tgtEl>
                                          <p:spTgt spid="47"/>
                                        </p:tgtEl>
                                        <p:attrNameLst>
                                          <p:attrName>style.visibility</p:attrName>
                                        </p:attrNameLst>
                                      </p:cBhvr>
                                      <p:to>
                                        <p:strVal val="visible"/>
                                      </p:to>
                                    </p:set>
                                    <p:anim calcmode="lin" valueType="num">
                                      <p:cBhvr>
                                        <p:cTn id="236" dur="3000" fill="hold"/>
                                        <p:tgtEl>
                                          <p:spTgt spid="47"/>
                                        </p:tgtEl>
                                        <p:attrNameLst>
                                          <p:attrName>ppt_x</p:attrName>
                                        </p:attrNameLst>
                                      </p:cBhvr>
                                      <p:tavLst>
                                        <p:tav tm="0">
                                          <p:val>
                                            <p:strVal val="#ppt_x"/>
                                          </p:val>
                                        </p:tav>
                                        <p:tav tm="100000">
                                          <p:val>
                                            <p:strVal val="#ppt_x"/>
                                          </p:val>
                                        </p:tav>
                                      </p:tavLst>
                                    </p:anim>
                                    <p:anim calcmode="lin" valueType="num">
                                      <p:cBhvr>
                                        <p:cTn id="237" dur="3000" fill="hold"/>
                                        <p:tgtEl>
                                          <p:spTgt spid="47"/>
                                        </p:tgtEl>
                                        <p:attrNameLst>
                                          <p:attrName>ppt_y</p:attrName>
                                        </p:attrNameLst>
                                      </p:cBhvr>
                                      <p:tavLst>
                                        <p:tav tm="0">
                                          <p:val>
                                            <p:strVal val="#ppt_y+#ppt_h/2"/>
                                          </p:val>
                                        </p:tav>
                                        <p:tav tm="100000">
                                          <p:val>
                                            <p:strVal val="#ppt_y"/>
                                          </p:val>
                                        </p:tav>
                                      </p:tavLst>
                                    </p:anim>
                                    <p:anim calcmode="lin" valueType="num">
                                      <p:cBhvr>
                                        <p:cTn id="238" dur="3000" fill="hold"/>
                                        <p:tgtEl>
                                          <p:spTgt spid="47"/>
                                        </p:tgtEl>
                                        <p:attrNameLst>
                                          <p:attrName>ppt_w</p:attrName>
                                        </p:attrNameLst>
                                      </p:cBhvr>
                                      <p:tavLst>
                                        <p:tav tm="0">
                                          <p:val>
                                            <p:strVal val="#ppt_w"/>
                                          </p:val>
                                        </p:tav>
                                        <p:tav tm="100000">
                                          <p:val>
                                            <p:strVal val="#ppt_w"/>
                                          </p:val>
                                        </p:tav>
                                      </p:tavLst>
                                    </p:anim>
                                    <p:anim calcmode="lin" valueType="num">
                                      <p:cBhvr>
                                        <p:cTn id="239" dur="3000" fill="hold"/>
                                        <p:tgtEl>
                                          <p:spTgt spid="47"/>
                                        </p:tgtEl>
                                        <p:attrNameLst>
                                          <p:attrName>ppt_h</p:attrName>
                                        </p:attrNameLst>
                                      </p:cBhvr>
                                      <p:tavLst>
                                        <p:tav tm="0">
                                          <p:val>
                                            <p:fltVal val="0"/>
                                          </p:val>
                                        </p:tav>
                                        <p:tav tm="100000">
                                          <p:val>
                                            <p:strVal val="#ppt_h"/>
                                          </p:val>
                                        </p:tav>
                                      </p:tavLst>
                                    </p:anim>
                                  </p:childTnLst>
                                </p:cTn>
                              </p:par>
                              <p:par>
                                <p:cTn id="240" presetID="6" presetClass="emph" presetSubtype="0" fill="hold" grpId="1" nodeType="withEffect">
                                  <p:stCondLst>
                                    <p:cond delay="0"/>
                                  </p:stCondLst>
                                  <p:childTnLst>
                                    <p:animScale>
                                      <p:cBhvr>
                                        <p:cTn id="241" dur="3000" fill="hold"/>
                                        <p:tgtEl>
                                          <p:spTgt spid="47"/>
                                        </p:tgtEl>
                                      </p:cBhvr>
                                      <p:by x="400000" y="100000"/>
                                    </p:animScale>
                                  </p:childTnLst>
                                </p:cTn>
                              </p:par>
                              <p:par>
                                <p:cTn id="242" presetID="2" presetClass="exit" presetSubtype="12" fill="hold" grpId="2" nodeType="withEffect">
                                  <p:stCondLst>
                                    <p:cond delay="0"/>
                                  </p:stCondLst>
                                  <p:childTnLst>
                                    <p:anim calcmode="lin" valueType="num">
                                      <p:cBhvr additive="base">
                                        <p:cTn id="243" dur="4000"/>
                                        <p:tgtEl>
                                          <p:spTgt spid="47"/>
                                        </p:tgtEl>
                                        <p:attrNameLst>
                                          <p:attrName>ppt_x</p:attrName>
                                        </p:attrNameLst>
                                      </p:cBhvr>
                                      <p:tavLst>
                                        <p:tav tm="0">
                                          <p:val>
                                            <p:strVal val="ppt_x"/>
                                          </p:val>
                                        </p:tav>
                                        <p:tav tm="100000">
                                          <p:val>
                                            <p:strVal val="0-ppt_w/2"/>
                                          </p:val>
                                        </p:tav>
                                      </p:tavLst>
                                    </p:anim>
                                    <p:anim calcmode="lin" valueType="num">
                                      <p:cBhvr additive="base">
                                        <p:cTn id="244" dur="4000"/>
                                        <p:tgtEl>
                                          <p:spTgt spid="47"/>
                                        </p:tgtEl>
                                        <p:attrNameLst>
                                          <p:attrName>ppt_y</p:attrName>
                                        </p:attrNameLst>
                                      </p:cBhvr>
                                      <p:tavLst>
                                        <p:tav tm="0">
                                          <p:val>
                                            <p:strVal val="ppt_y"/>
                                          </p:val>
                                        </p:tav>
                                        <p:tav tm="100000">
                                          <p:val>
                                            <p:strVal val="1+ppt_h/2"/>
                                          </p:val>
                                        </p:tav>
                                      </p:tavLst>
                                    </p:anim>
                                    <p:set>
                                      <p:cBhvr>
                                        <p:cTn id="245" dur="1" fill="hold">
                                          <p:stCondLst>
                                            <p:cond delay="3999"/>
                                          </p:stCondLst>
                                        </p:cTn>
                                        <p:tgtEl>
                                          <p:spTgt spid="47"/>
                                        </p:tgtEl>
                                        <p:attrNameLst>
                                          <p:attrName>style.visibility</p:attrName>
                                        </p:attrNameLst>
                                      </p:cBhvr>
                                      <p:to>
                                        <p:strVal val="hidden"/>
                                      </p:to>
                                    </p:set>
                                  </p:childTnLst>
                                </p:cTn>
                              </p:par>
                              <p:par>
                                <p:cTn id="246" presetID="17" presetClass="entr" presetSubtype="4" fill="hold" grpId="0" nodeType="withEffect">
                                  <p:stCondLst>
                                    <p:cond delay="0"/>
                                  </p:stCondLst>
                                  <p:childTnLst>
                                    <p:set>
                                      <p:cBhvr>
                                        <p:cTn id="247" dur="1" fill="hold">
                                          <p:stCondLst>
                                            <p:cond delay="0"/>
                                          </p:stCondLst>
                                        </p:cTn>
                                        <p:tgtEl>
                                          <p:spTgt spid="48"/>
                                        </p:tgtEl>
                                        <p:attrNameLst>
                                          <p:attrName>style.visibility</p:attrName>
                                        </p:attrNameLst>
                                      </p:cBhvr>
                                      <p:to>
                                        <p:strVal val="visible"/>
                                      </p:to>
                                    </p:set>
                                    <p:anim calcmode="lin" valueType="num">
                                      <p:cBhvr>
                                        <p:cTn id="248" dur="3000" fill="hold"/>
                                        <p:tgtEl>
                                          <p:spTgt spid="48"/>
                                        </p:tgtEl>
                                        <p:attrNameLst>
                                          <p:attrName>ppt_x</p:attrName>
                                        </p:attrNameLst>
                                      </p:cBhvr>
                                      <p:tavLst>
                                        <p:tav tm="0">
                                          <p:val>
                                            <p:strVal val="#ppt_x"/>
                                          </p:val>
                                        </p:tav>
                                        <p:tav tm="100000">
                                          <p:val>
                                            <p:strVal val="#ppt_x"/>
                                          </p:val>
                                        </p:tav>
                                      </p:tavLst>
                                    </p:anim>
                                    <p:anim calcmode="lin" valueType="num">
                                      <p:cBhvr>
                                        <p:cTn id="249" dur="3000" fill="hold"/>
                                        <p:tgtEl>
                                          <p:spTgt spid="48"/>
                                        </p:tgtEl>
                                        <p:attrNameLst>
                                          <p:attrName>ppt_y</p:attrName>
                                        </p:attrNameLst>
                                      </p:cBhvr>
                                      <p:tavLst>
                                        <p:tav tm="0">
                                          <p:val>
                                            <p:strVal val="#ppt_y+#ppt_h/2"/>
                                          </p:val>
                                        </p:tav>
                                        <p:tav tm="100000">
                                          <p:val>
                                            <p:strVal val="#ppt_y"/>
                                          </p:val>
                                        </p:tav>
                                      </p:tavLst>
                                    </p:anim>
                                    <p:anim calcmode="lin" valueType="num">
                                      <p:cBhvr>
                                        <p:cTn id="250" dur="3000" fill="hold"/>
                                        <p:tgtEl>
                                          <p:spTgt spid="48"/>
                                        </p:tgtEl>
                                        <p:attrNameLst>
                                          <p:attrName>ppt_w</p:attrName>
                                        </p:attrNameLst>
                                      </p:cBhvr>
                                      <p:tavLst>
                                        <p:tav tm="0">
                                          <p:val>
                                            <p:strVal val="#ppt_w"/>
                                          </p:val>
                                        </p:tav>
                                        <p:tav tm="100000">
                                          <p:val>
                                            <p:strVal val="#ppt_w"/>
                                          </p:val>
                                        </p:tav>
                                      </p:tavLst>
                                    </p:anim>
                                    <p:anim calcmode="lin" valueType="num">
                                      <p:cBhvr>
                                        <p:cTn id="251" dur="3000" fill="hold"/>
                                        <p:tgtEl>
                                          <p:spTgt spid="48"/>
                                        </p:tgtEl>
                                        <p:attrNameLst>
                                          <p:attrName>ppt_h</p:attrName>
                                        </p:attrNameLst>
                                      </p:cBhvr>
                                      <p:tavLst>
                                        <p:tav tm="0">
                                          <p:val>
                                            <p:fltVal val="0"/>
                                          </p:val>
                                        </p:tav>
                                        <p:tav tm="100000">
                                          <p:val>
                                            <p:strVal val="#ppt_h"/>
                                          </p:val>
                                        </p:tav>
                                      </p:tavLst>
                                    </p:anim>
                                  </p:childTnLst>
                                </p:cTn>
                              </p:par>
                              <p:par>
                                <p:cTn id="252" presetID="6" presetClass="emph" presetSubtype="0" fill="hold" grpId="1" nodeType="withEffect">
                                  <p:stCondLst>
                                    <p:cond delay="0"/>
                                  </p:stCondLst>
                                  <p:childTnLst>
                                    <p:animScale>
                                      <p:cBhvr>
                                        <p:cTn id="253" dur="3000" fill="hold"/>
                                        <p:tgtEl>
                                          <p:spTgt spid="48"/>
                                        </p:tgtEl>
                                      </p:cBhvr>
                                      <p:by x="400000" y="100000"/>
                                    </p:animScale>
                                  </p:childTnLst>
                                </p:cTn>
                              </p:par>
                              <p:par>
                                <p:cTn id="254" presetID="2" presetClass="exit" presetSubtype="12" fill="hold" grpId="2" nodeType="withEffect">
                                  <p:stCondLst>
                                    <p:cond delay="0"/>
                                  </p:stCondLst>
                                  <p:childTnLst>
                                    <p:anim calcmode="lin" valueType="num">
                                      <p:cBhvr additive="base">
                                        <p:cTn id="255" dur="4000"/>
                                        <p:tgtEl>
                                          <p:spTgt spid="48"/>
                                        </p:tgtEl>
                                        <p:attrNameLst>
                                          <p:attrName>ppt_x</p:attrName>
                                        </p:attrNameLst>
                                      </p:cBhvr>
                                      <p:tavLst>
                                        <p:tav tm="0">
                                          <p:val>
                                            <p:strVal val="ppt_x"/>
                                          </p:val>
                                        </p:tav>
                                        <p:tav tm="100000">
                                          <p:val>
                                            <p:strVal val="0-ppt_w/2"/>
                                          </p:val>
                                        </p:tav>
                                      </p:tavLst>
                                    </p:anim>
                                    <p:anim calcmode="lin" valueType="num">
                                      <p:cBhvr additive="base">
                                        <p:cTn id="256" dur="4000"/>
                                        <p:tgtEl>
                                          <p:spTgt spid="48"/>
                                        </p:tgtEl>
                                        <p:attrNameLst>
                                          <p:attrName>ppt_y</p:attrName>
                                        </p:attrNameLst>
                                      </p:cBhvr>
                                      <p:tavLst>
                                        <p:tav tm="0">
                                          <p:val>
                                            <p:strVal val="ppt_y"/>
                                          </p:val>
                                        </p:tav>
                                        <p:tav tm="100000">
                                          <p:val>
                                            <p:strVal val="1+ppt_h/2"/>
                                          </p:val>
                                        </p:tav>
                                      </p:tavLst>
                                    </p:anim>
                                    <p:set>
                                      <p:cBhvr>
                                        <p:cTn id="257" dur="1" fill="hold">
                                          <p:stCondLst>
                                            <p:cond delay="3999"/>
                                          </p:stCondLst>
                                        </p:cTn>
                                        <p:tgtEl>
                                          <p:spTgt spid="48"/>
                                        </p:tgtEl>
                                        <p:attrNameLst>
                                          <p:attrName>style.visibility</p:attrName>
                                        </p:attrNameLst>
                                      </p:cBhvr>
                                      <p:to>
                                        <p:strVal val="hidden"/>
                                      </p:to>
                                    </p:set>
                                  </p:childTnLst>
                                </p:cTn>
                              </p:par>
                              <p:par>
                                <p:cTn id="258" presetID="17" presetClass="entr" presetSubtype="4" fill="hold" grpId="0" nodeType="withEffect">
                                  <p:stCondLst>
                                    <p:cond delay="0"/>
                                  </p:stCondLst>
                                  <p:childTnLst>
                                    <p:set>
                                      <p:cBhvr>
                                        <p:cTn id="259" dur="1" fill="hold">
                                          <p:stCondLst>
                                            <p:cond delay="0"/>
                                          </p:stCondLst>
                                        </p:cTn>
                                        <p:tgtEl>
                                          <p:spTgt spid="49"/>
                                        </p:tgtEl>
                                        <p:attrNameLst>
                                          <p:attrName>style.visibility</p:attrName>
                                        </p:attrNameLst>
                                      </p:cBhvr>
                                      <p:to>
                                        <p:strVal val="visible"/>
                                      </p:to>
                                    </p:set>
                                    <p:anim calcmode="lin" valueType="num">
                                      <p:cBhvr>
                                        <p:cTn id="260" dur="3000" fill="hold"/>
                                        <p:tgtEl>
                                          <p:spTgt spid="49"/>
                                        </p:tgtEl>
                                        <p:attrNameLst>
                                          <p:attrName>ppt_x</p:attrName>
                                        </p:attrNameLst>
                                      </p:cBhvr>
                                      <p:tavLst>
                                        <p:tav tm="0">
                                          <p:val>
                                            <p:strVal val="#ppt_x"/>
                                          </p:val>
                                        </p:tav>
                                        <p:tav tm="100000">
                                          <p:val>
                                            <p:strVal val="#ppt_x"/>
                                          </p:val>
                                        </p:tav>
                                      </p:tavLst>
                                    </p:anim>
                                    <p:anim calcmode="lin" valueType="num">
                                      <p:cBhvr>
                                        <p:cTn id="261" dur="3000" fill="hold"/>
                                        <p:tgtEl>
                                          <p:spTgt spid="49"/>
                                        </p:tgtEl>
                                        <p:attrNameLst>
                                          <p:attrName>ppt_y</p:attrName>
                                        </p:attrNameLst>
                                      </p:cBhvr>
                                      <p:tavLst>
                                        <p:tav tm="0">
                                          <p:val>
                                            <p:strVal val="#ppt_y+#ppt_h/2"/>
                                          </p:val>
                                        </p:tav>
                                        <p:tav tm="100000">
                                          <p:val>
                                            <p:strVal val="#ppt_y"/>
                                          </p:val>
                                        </p:tav>
                                      </p:tavLst>
                                    </p:anim>
                                    <p:anim calcmode="lin" valueType="num">
                                      <p:cBhvr>
                                        <p:cTn id="262" dur="3000" fill="hold"/>
                                        <p:tgtEl>
                                          <p:spTgt spid="49"/>
                                        </p:tgtEl>
                                        <p:attrNameLst>
                                          <p:attrName>ppt_w</p:attrName>
                                        </p:attrNameLst>
                                      </p:cBhvr>
                                      <p:tavLst>
                                        <p:tav tm="0">
                                          <p:val>
                                            <p:strVal val="#ppt_w"/>
                                          </p:val>
                                        </p:tav>
                                        <p:tav tm="100000">
                                          <p:val>
                                            <p:strVal val="#ppt_w"/>
                                          </p:val>
                                        </p:tav>
                                      </p:tavLst>
                                    </p:anim>
                                    <p:anim calcmode="lin" valueType="num">
                                      <p:cBhvr>
                                        <p:cTn id="263" dur="3000" fill="hold"/>
                                        <p:tgtEl>
                                          <p:spTgt spid="49"/>
                                        </p:tgtEl>
                                        <p:attrNameLst>
                                          <p:attrName>ppt_h</p:attrName>
                                        </p:attrNameLst>
                                      </p:cBhvr>
                                      <p:tavLst>
                                        <p:tav tm="0">
                                          <p:val>
                                            <p:fltVal val="0"/>
                                          </p:val>
                                        </p:tav>
                                        <p:tav tm="100000">
                                          <p:val>
                                            <p:strVal val="#ppt_h"/>
                                          </p:val>
                                        </p:tav>
                                      </p:tavLst>
                                    </p:anim>
                                  </p:childTnLst>
                                </p:cTn>
                              </p:par>
                              <p:par>
                                <p:cTn id="264" presetID="6" presetClass="emph" presetSubtype="0" fill="hold" grpId="1" nodeType="withEffect">
                                  <p:stCondLst>
                                    <p:cond delay="0"/>
                                  </p:stCondLst>
                                  <p:childTnLst>
                                    <p:animScale>
                                      <p:cBhvr>
                                        <p:cTn id="265" dur="3000" fill="hold"/>
                                        <p:tgtEl>
                                          <p:spTgt spid="49"/>
                                        </p:tgtEl>
                                      </p:cBhvr>
                                      <p:by x="400000" y="100000"/>
                                    </p:animScale>
                                  </p:childTnLst>
                                </p:cTn>
                              </p:par>
                              <p:par>
                                <p:cTn id="266" presetID="2" presetClass="exit" presetSubtype="12" fill="hold" grpId="2" nodeType="withEffect">
                                  <p:stCondLst>
                                    <p:cond delay="0"/>
                                  </p:stCondLst>
                                  <p:childTnLst>
                                    <p:anim calcmode="lin" valueType="num">
                                      <p:cBhvr additive="base">
                                        <p:cTn id="267" dur="4000"/>
                                        <p:tgtEl>
                                          <p:spTgt spid="49"/>
                                        </p:tgtEl>
                                        <p:attrNameLst>
                                          <p:attrName>ppt_x</p:attrName>
                                        </p:attrNameLst>
                                      </p:cBhvr>
                                      <p:tavLst>
                                        <p:tav tm="0">
                                          <p:val>
                                            <p:strVal val="ppt_x"/>
                                          </p:val>
                                        </p:tav>
                                        <p:tav tm="100000">
                                          <p:val>
                                            <p:strVal val="0-ppt_w/2"/>
                                          </p:val>
                                        </p:tav>
                                      </p:tavLst>
                                    </p:anim>
                                    <p:anim calcmode="lin" valueType="num">
                                      <p:cBhvr additive="base">
                                        <p:cTn id="268" dur="4000"/>
                                        <p:tgtEl>
                                          <p:spTgt spid="49"/>
                                        </p:tgtEl>
                                        <p:attrNameLst>
                                          <p:attrName>ppt_y</p:attrName>
                                        </p:attrNameLst>
                                      </p:cBhvr>
                                      <p:tavLst>
                                        <p:tav tm="0">
                                          <p:val>
                                            <p:strVal val="ppt_y"/>
                                          </p:val>
                                        </p:tav>
                                        <p:tav tm="100000">
                                          <p:val>
                                            <p:strVal val="1+ppt_h/2"/>
                                          </p:val>
                                        </p:tav>
                                      </p:tavLst>
                                    </p:anim>
                                    <p:set>
                                      <p:cBhvr>
                                        <p:cTn id="269" dur="1" fill="hold">
                                          <p:stCondLst>
                                            <p:cond delay="3999"/>
                                          </p:stCondLst>
                                        </p:cTn>
                                        <p:tgtEl>
                                          <p:spTgt spid="49"/>
                                        </p:tgtEl>
                                        <p:attrNameLst>
                                          <p:attrName>style.visibility</p:attrName>
                                        </p:attrNameLst>
                                      </p:cBhvr>
                                      <p:to>
                                        <p:strVal val="hidden"/>
                                      </p:to>
                                    </p:set>
                                  </p:childTnLst>
                                </p:cTn>
                              </p:par>
                              <p:par>
                                <p:cTn id="270" presetID="17" presetClass="entr" presetSubtype="4" fill="hold" grpId="0" nodeType="withEffect">
                                  <p:stCondLst>
                                    <p:cond delay="0"/>
                                  </p:stCondLst>
                                  <p:childTnLst>
                                    <p:set>
                                      <p:cBhvr>
                                        <p:cTn id="271" dur="1" fill="hold">
                                          <p:stCondLst>
                                            <p:cond delay="0"/>
                                          </p:stCondLst>
                                        </p:cTn>
                                        <p:tgtEl>
                                          <p:spTgt spid="50"/>
                                        </p:tgtEl>
                                        <p:attrNameLst>
                                          <p:attrName>style.visibility</p:attrName>
                                        </p:attrNameLst>
                                      </p:cBhvr>
                                      <p:to>
                                        <p:strVal val="visible"/>
                                      </p:to>
                                    </p:set>
                                    <p:anim calcmode="lin" valueType="num">
                                      <p:cBhvr>
                                        <p:cTn id="272" dur="3000" fill="hold"/>
                                        <p:tgtEl>
                                          <p:spTgt spid="50"/>
                                        </p:tgtEl>
                                        <p:attrNameLst>
                                          <p:attrName>ppt_x</p:attrName>
                                        </p:attrNameLst>
                                      </p:cBhvr>
                                      <p:tavLst>
                                        <p:tav tm="0">
                                          <p:val>
                                            <p:strVal val="#ppt_x"/>
                                          </p:val>
                                        </p:tav>
                                        <p:tav tm="100000">
                                          <p:val>
                                            <p:strVal val="#ppt_x"/>
                                          </p:val>
                                        </p:tav>
                                      </p:tavLst>
                                    </p:anim>
                                    <p:anim calcmode="lin" valueType="num">
                                      <p:cBhvr>
                                        <p:cTn id="273" dur="3000" fill="hold"/>
                                        <p:tgtEl>
                                          <p:spTgt spid="50"/>
                                        </p:tgtEl>
                                        <p:attrNameLst>
                                          <p:attrName>ppt_y</p:attrName>
                                        </p:attrNameLst>
                                      </p:cBhvr>
                                      <p:tavLst>
                                        <p:tav tm="0">
                                          <p:val>
                                            <p:strVal val="#ppt_y+#ppt_h/2"/>
                                          </p:val>
                                        </p:tav>
                                        <p:tav tm="100000">
                                          <p:val>
                                            <p:strVal val="#ppt_y"/>
                                          </p:val>
                                        </p:tav>
                                      </p:tavLst>
                                    </p:anim>
                                    <p:anim calcmode="lin" valueType="num">
                                      <p:cBhvr>
                                        <p:cTn id="274" dur="3000" fill="hold"/>
                                        <p:tgtEl>
                                          <p:spTgt spid="50"/>
                                        </p:tgtEl>
                                        <p:attrNameLst>
                                          <p:attrName>ppt_w</p:attrName>
                                        </p:attrNameLst>
                                      </p:cBhvr>
                                      <p:tavLst>
                                        <p:tav tm="0">
                                          <p:val>
                                            <p:strVal val="#ppt_w"/>
                                          </p:val>
                                        </p:tav>
                                        <p:tav tm="100000">
                                          <p:val>
                                            <p:strVal val="#ppt_w"/>
                                          </p:val>
                                        </p:tav>
                                      </p:tavLst>
                                    </p:anim>
                                    <p:anim calcmode="lin" valueType="num">
                                      <p:cBhvr>
                                        <p:cTn id="275" dur="3000" fill="hold"/>
                                        <p:tgtEl>
                                          <p:spTgt spid="50"/>
                                        </p:tgtEl>
                                        <p:attrNameLst>
                                          <p:attrName>ppt_h</p:attrName>
                                        </p:attrNameLst>
                                      </p:cBhvr>
                                      <p:tavLst>
                                        <p:tav tm="0">
                                          <p:val>
                                            <p:fltVal val="0"/>
                                          </p:val>
                                        </p:tav>
                                        <p:tav tm="100000">
                                          <p:val>
                                            <p:strVal val="#ppt_h"/>
                                          </p:val>
                                        </p:tav>
                                      </p:tavLst>
                                    </p:anim>
                                  </p:childTnLst>
                                </p:cTn>
                              </p:par>
                              <p:par>
                                <p:cTn id="276" presetID="6" presetClass="emph" presetSubtype="0" fill="hold" grpId="1" nodeType="withEffect">
                                  <p:stCondLst>
                                    <p:cond delay="0"/>
                                  </p:stCondLst>
                                  <p:childTnLst>
                                    <p:animScale>
                                      <p:cBhvr>
                                        <p:cTn id="277" dur="3000" fill="hold"/>
                                        <p:tgtEl>
                                          <p:spTgt spid="50"/>
                                        </p:tgtEl>
                                      </p:cBhvr>
                                      <p:by x="400000" y="100000"/>
                                    </p:animScale>
                                  </p:childTnLst>
                                </p:cTn>
                              </p:par>
                              <p:par>
                                <p:cTn id="278" presetID="2" presetClass="exit" presetSubtype="12" fill="hold" grpId="2" nodeType="withEffect">
                                  <p:stCondLst>
                                    <p:cond delay="0"/>
                                  </p:stCondLst>
                                  <p:childTnLst>
                                    <p:anim calcmode="lin" valueType="num">
                                      <p:cBhvr additive="base">
                                        <p:cTn id="279" dur="4000"/>
                                        <p:tgtEl>
                                          <p:spTgt spid="50"/>
                                        </p:tgtEl>
                                        <p:attrNameLst>
                                          <p:attrName>ppt_x</p:attrName>
                                        </p:attrNameLst>
                                      </p:cBhvr>
                                      <p:tavLst>
                                        <p:tav tm="0">
                                          <p:val>
                                            <p:strVal val="ppt_x"/>
                                          </p:val>
                                        </p:tav>
                                        <p:tav tm="100000">
                                          <p:val>
                                            <p:strVal val="0-ppt_w/2"/>
                                          </p:val>
                                        </p:tav>
                                      </p:tavLst>
                                    </p:anim>
                                    <p:anim calcmode="lin" valueType="num">
                                      <p:cBhvr additive="base">
                                        <p:cTn id="280" dur="4000"/>
                                        <p:tgtEl>
                                          <p:spTgt spid="50"/>
                                        </p:tgtEl>
                                        <p:attrNameLst>
                                          <p:attrName>ppt_y</p:attrName>
                                        </p:attrNameLst>
                                      </p:cBhvr>
                                      <p:tavLst>
                                        <p:tav tm="0">
                                          <p:val>
                                            <p:strVal val="ppt_y"/>
                                          </p:val>
                                        </p:tav>
                                        <p:tav tm="100000">
                                          <p:val>
                                            <p:strVal val="1+ppt_h/2"/>
                                          </p:val>
                                        </p:tav>
                                      </p:tavLst>
                                    </p:anim>
                                    <p:set>
                                      <p:cBhvr>
                                        <p:cTn id="281" dur="1" fill="hold">
                                          <p:stCondLst>
                                            <p:cond delay="3999"/>
                                          </p:stCondLst>
                                        </p:cTn>
                                        <p:tgtEl>
                                          <p:spTgt spid="50"/>
                                        </p:tgtEl>
                                        <p:attrNameLst>
                                          <p:attrName>style.visibility</p:attrName>
                                        </p:attrNameLst>
                                      </p:cBhvr>
                                      <p:to>
                                        <p:strVal val="hidden"/>
                                      </p:to>
                                    </p:set>
                                  </p:childTnLst>
                                </p:cTn>
                              </p:par>
                              <p:par>
                                <p:cTn id="282" presetID="17" presetClass="entr" presetSubtype="4" fill="hold" grpId="0" nodeType="withEffect">
                                  <p:stCondLst>
                                    <p:cond delay="0"/>
                                  </p:stCondLst>
                                  <p:childTnLst>
                                    <p:set>
                                      <p:cBhvr>
                                        <p:cTn id="283" dur="1" fill="hold">
                                          <p:stCondLst>
                                            <p:cond delay="0"/>
                                          </p:stCondLst>
                                        </p:cTn>
                                        <p:tgtEl>
                                          <p:spTgt spid="51"/>
                                        </p:tgtEl>
                                        <p:attrNameLst>
                                          <p:attrName>style.visibility</p:attrName>
                                        </p:attrNameLst>
                                      </p:cBhvr>
                                      <p:to>
                                        <p:strVal val="visible"/>
                                      </p:to>
                                    </p:set>
                                    <p:anim calcmode="lin" valueType="num">
                                      <p:cBhvr>
                                        <p:cTn id="284" dur="3000" fill="hold"/>
                                        <p:tgtEl>
                                          <p:spTgt spid="51"/>
                                        </p:tgtEl>
                                        <p:attrNameLst>
                                          <p:attrName>ppt_x</p:attrName>
                                        </p:attrNameLst>
                                      </p:cBhvr>
                                      <p:tavLst>
                                        <p:tav tm="0">
                                          <p:val>
                                            <p:strVal val="#ppt_x"/>
                                          </p:val>
                                        </p:tav>
                                        <p:tav tm="100000">
                                          <p:val>
                                            <p:strVal val="#ppt_x"/>
                                          </p:val>
                                        </p:tav>
                                      </p:tavLst>
                                    </p:anim>
                                    <p:anim calcmode="lin" valueType="num">
                                      <p:cBhvr>
                                        <p:cTn id="285" dur="3000" fill="hold"/>
                                        <p:tgtEl>
                                          <p:spTgt spid="51"/>
                                        </p:tgtEl>
                                        <p:attrNameLst>
                                          <p:attrName>ppt_y</p:attrName>
                                        </p:attrNameLst>
                                      </p:cBhvr>
                                      <p:tavLst>
                                        <p:tav tm="0">
                                          <p:val>
                                            <p:strVal val="#ppt_y+#ppt_h/2"/>
                                          </p:val>
                                        </p:tav>
                                        <p:tav tm="100000">
                                          <p:val>
                                            <p:strVal val="#ppt_y"/>
                                          </p:val>
                                        </p:tav>
                                      </p:tavLst>
                                    </p:anim>
                                    <p:anim calcmode="lin" valueType="num">
                                      <p:cBhvr>
                                        <p:cTn id="286" dur="3000" fill="hold"/>
                                        <p:tgtEl>
                                          <p:spTgt spid="51"/>
                                        </p:tgtEl>
                                        <p:attrNameLst>
                                          <p:attrName>ppt_w</p:attrName>
                                        </p:attrNameLst>
                                      </p:cBhvr>
                                      <p:tavLst>
                                        <p:tav tm="0">
                                          <p:val>
                                            <p:strVal val="#ppt_w"/>
                                          </p:val>
                                        </p:tav>
                                        <p:tav tm="100000">
                                          <p:val>
                                            <p:strVal val="#ppt_w"/>
                                          </p:val>
                                        </p:tav>
                                      </p:tavLst>
                                    </p:anim>
                                    <p:anim calcmode="lin" valueType="num">
                                      <p:cBhvr>
                                        <p:cTn id="287" dur="3000" fill="hold"/>
                                        <p:tgtEl>
                                          <p:spTgt spid="51"/>
                                        </p:tgtEl>
                                        <p:attrNameLst>
                                          <p:attrName>ppt_h</p:attrName>
                                        </p:attrNameLst>
                                      </p:cBhvr>
                                      <p:tavLst>
                                        <p:tav tm="0">
                                          <p:val>
                                            <p:fltVal val="0"/>
                                          </p:val>
                                        </p:tav>
                                        <p:tav tm="100000">
                                          <p:val>
                                            <p:strVal val="#ppt_h"/>
                                          </p:val>
                                        </p:tav>
                                      </p:tavLst>
                                    </p:anim>
                                  </p:childTnLst>
                                </p:cTn>
                              </p:par>
                              <p:par>
                                <p:cTn id="288" presetID="6" presetClass="emph" presetSubtype="0" fill="hold" grpId="1" nodeType="withEffect">
                                  <p:stCondLst>
                                    <p:cond delay="0"/>
                                  </p:stCondLst>
                                  <p:childTnLst>
                                    <p:animScale>
                                      <p:cBhvr>
                                        <p:cTn id="289" dur="3000" fill="hold"/>
                                        <p:tgtEl>
                                          <p:spTgt spid="51"/>
                                        </p:tgtEl>
                                      </p:cBhvr>
                                      <p:by x="400000" y="100000"/>
                                    </p:animScale>
                                  </p:childTnLst>
                                </p:cTn>
                              </p:par>
                              <p:par>
                                <p:cTn id="290" presetID="2" presetClass="exit" presetSubtype="12" fill="hold" grpId="2" nodeType="withEffect">
                                  <p:stCondLst>
                                    <p:cond delay="0"/>
                                  </p:stCondLst>
                                  <p:childTnLst>
                                    <p:anim calcmode="lin" valueType="num">
                                      <p:cBhvr additive="base">
                                        <p:cTn id="291" dur="4000"/>
                                        <p:tgtEl>
                                          <p:spTgt spid="51"/>
                                        </p:tgtEl>
                                        <p:attrNameLst>
                                          <p:attrName>ppt_x</p:attrName>
                                        </p:attrNameLst>
                                      </p:cBhvr>
                                      <p:tavLst>
                                        <p:tav tm="0">
                                          <p:val>
                                            <p:strVal val="ppt_x"/>
                                          </p:val>
                                        </p:tav>
                                        <p:tav tm="100000">
                                          <p:val>
                                            <p:strVal val="0-ppt_w/2"/>
                                          </p:val>
                                        </p:tav>
                                      </p:tavLst>
                                    </p:anim>
                                    <p:anim calcmode="lin" valueType="num">
                                      <p:cBhvr additive="base">
                                        <p:cTn id="292" dur="4000"/>
                                        <p:tgtEl>
                                          <p:spTgt spid="51"/>
                                        </p:tgtEl>
                                        <p:attrNameLst>
                                          <p:attrName>ppt_y</p:attrName>
                                        </p:attrNameLst>
                                      </p:cBhvr>
                                      <p:tavLst>
                                        <p:tav tm="0">
                                          <p:val>
                                            <p:strVal val="ppt_y"/>
                                          </p:val>
                                        </p:tav>
                                        <p:tav tm="100000">
                                          <p:val>
                                            <p:strVal val="1+ppt_h/2"/>
                                          </p:val>
                                        </p:tav>
                                      </p:tavLst>
                                    </p:anim>
                                    <p:set>
                                      <p:cBhvr>
                                        <p:cTn id="293" dur="1" fill="hold">
                                          <p:stCondLst>
                                            <p:cond delay="3999"/>
                                          </p:stCondLst>
                                        </p:cTn>
                                        <p:tgtEl>
                                          <p:spTgt spid="51"/>
                                        </p:tgtEl>
                                        <p:attrNameLst>
                                          <p:attrName>style.visibility</p:attrName>
                                        </p:attrNameLst>
                                      </p:cBhvr>
                                      <p:to>
                                        <p:strVal val="hidden"/>
                                      </p:to>
                                    </p:set>
                                  </p:childTnLst>
                                </p:cTn>
                              </p:par>
                              <p:par>
                                <p:cTn id="294" presetID="17" presetClass="entr" presetSubtype="4" fill="hold" grpId="0" nodeType="withEffect">
                                  <p:stCondLst>
                                    <p:cond delay="0"/>
                                  </p:stCondLst>
                                  <p:childTnLst>
                                    <p:set>
                                      <p:cBhvr>
                                        <p:cTn id="295" dur="1" fill="hold">
                                          <p:stCondLst>
                                            <p:cond delay="0"/>
                                          </p:stCondLst>
                                        </p:cTn>
                                        <p:tgtEl>
                                          <p:spTgt spid="52"/>
                                        </p:tgtEl>
                                        <p:attrNameLst>
                                          <p:attrName>style.visibility</p:attrName>
                                        </p:attrNameLst>
                                      </p:cBhvr>
                                      <p:to>
                                        <p:strVal val="visible"/>
                                      </p:to>
                                    </p:set>
                                    <p:anim calcmode="lin" valueType="num">
                                      <p:cBhvr>
                                        <p:cTn id="296" dur="3000" fill="hold"/>
                                        <p:tgtEl>
                                          <p:spTgt spid="52"/>
                                        </p:tgtEl>
                                        <p:attrNameLst>
                                          <p:attrName>ppt_x</p:attrName>
                                        </p:attrNameLst>
                                      </p:cBhvr>
                                      <p:tavLst>
                                        <p:tav tm="0">
                                          <p:val>
                                            <p:strVal val="#ppt_x"/>
                                          </p:val>
                                        </p:tav>
                                        <p:tav tm="100000">
                                          <p:val>
                                            <p:strVal val="#ppt_x"/>
                                          </p:val>
                                        </p:tav>
                                      </p:tavLst>
                                    </p:anim>
                                    <p:anim calcmode="lin" valueType="num">
                                      <p:cBhvr>
                                        <p:cTn id="297" dur="3000" fill="hold"/>
                                        <p:tgtEl>
                                          <p:spTgt spid="52"/>
                                        </p:tgtEl>
                                        <p:attrNameLst>
                                          <p:attrName>ppt_y</p:attrName>
                                        </p:attrNameLst>
                                      </p:cBhvr>
                                      <p:tavLst>
                                        <p:tav tm="0">
                                          <p:val>
                                            <p:strVal val="#ppt_y+#ppt_h/2"/>
                                          </p:val>
                                        </p:tav>
                                        <p:tav tm="100000">
                                          <p:val>
                                            <p:strVal val="#ppt_y"/>
                                          </p:val>
                                        </p:tav>
                                      </p:tavLst>
                                    </p:anim>
                                    <p:anim calcmode="lin" valueType="num">
                                      <p:cBhvr>
                                        <p:cTn id="298" dur="3000" fill="hold"/>
                                        <p:tgtEl>
                                          <p:spTgt spid="52"/>
                                        </p:tgtEl>
                                        <p:attrNameLst>
                                          <p:attrName>ppt_w</p:attrName>
                                        </p:attrNameLst>
                                      </p:cBhvr>
                                      <p:tavLst>
                                        <p:tav tm="0">
                                          <p:val>
                                            <p:strVal val="#ppt_w"/>
                                          </p:val>
                                        </p:tav>
                                        <p:tav tm="100000">
                                          <p:val>
                                            <p:strVal val="#ppt_w"/>
                                          </p:val>
                                        </p:tav>
                                      </p:tavLst>
                                    </p:anim>
                                    <p:anim calcmode="lin" valueType="num">
                                      <p:cBhvr>
                                        <p:cTn id="299" dur="3000" fill="hold"/>
                                        <p:tgtEl>
                                          <p:spTgt spid="52"/>
                                        </p:tgtEl>
                                        <p:attrNameLst>
                                          <p:attrName>ppt_h</p:attrName>
                                        </p:attrNameLst>
                                      </p:cBhvr>
                                      <p:tavLst>
                                        <p:tav tm="0">
                                          <p:val>
                                            <p:fltVal val="0"/>
                                          </p:val>
                                        </p:tav>
                                        <p:tav tm="100000">
                                          <p:val>
                                            <p:strVal val="#ppt_h"/>
                                          </p:val>
                                        </p:tav>
                                      </p:tavLst>
                                    </p:anim>
                                  </p:childTnLst>
                                </p:cTn>
                              </p:par>
                              <p:par>
                                <p:cTn id="300" presetID="6" presetClass="emph" presetSubtype="0" fill="hold" grpId="1" nodeType="withEffect">
                                  <p:stCondLst>
                                    <p:cond delay="0"/>
                                  </p:stCondLst>
                                  <p:childTnLst>
                                    <p:animScale>
                                      <p:cBhvr>
                                        <p:cTn id="301" dur="3000" fill="hold"/>
                                        <p:tgtEl>
                                          <p:spTgt spid="52"/>
                                        </p:tgtEl>
                                      </p:cBhvr>
                                      <p:by x="400000" y="100000"/>
                                    </p:animScale>
                                  </p:childTnLst>
                                </p:cTn>
                              </p:par>
                              <p:par>
                                <p:cTn id="302" presetID="2" presetClass="exit" presetSubtype="12" fill="hold" grpId="2" nodeType="withEffect">
                                  <p:stCondLst>
                                    <p:cond delay="0"/>
                                  </p:stCondLst>
                                  <p:childTnLst>
                                    <p:anim calcmode="lin" valueType="num">
                                      <p:cBhvr additive="base">
                                        <p:cTn id="303" dur="4000"/>
                                        <p:tgtEl>
                                          <p:spTgt spid="52"/>
                                        </p:tgtEl>
                                        <p:attrNameLst>
                                          <p:attrName>ppt_x</p:attrName>
                                        </p:attrNameLst>
                                      </p:cBhvr>
                                      <p:tavLst>
                                        <p:tav tm="0">
                                          <p:val>
                                            <p:strVal val="ppt_x"/>
                                          </p:val>
                                        </p:tav>
                                        <p:tav tm="100000">
                                          <p:val>
                                            <p:strVal val="0-ppt_w/2"/>
                                          </p:val>
                                        </p:tav>
                                      </p:tavLst>
                                    </p:anim>
                                    <p:anim calcmode="lin" valueType="num">
                                      <p:cBhvr additive="base">
                                        <p:cTn id="304" dur="4000"/>
                                        <p:tgtEl>
                                          <p:spTgt spid="52"/>
                                        </p:tgtEl>
                                        <p:attrNameLst>
                                          <p:attrName>ppt_y</p:attrName>
                                        </p:attrNameLst>
                                      </p:cBhvr>
                                      <p:tavLst>
                                        <p:tav tm="0">
                                          <p:val>
                                            <p:strVal val="ppt_y"/>
                                          </p:val>
                                        </p:tav>
                                        <p:tav tm="100000">
                                          <p:val>
                                            <p:strVal val="1+ppt_h/2"/>
                                          </p:val>
                                        </p:tav>
                                      </p:tavLst>
                                    </p:anim>
                                    <p:set>
                                      <p:cBhvr>
                                        <p:cTn id="305" dur="1" fill="hold">
                                          <p:stCondLst>
                                            <p:cond delay="3999"/>
                                          </p:stCondLst>
                                        </p:cTn>
                                        <p:tgtEl>
                                          <p:spTgt spid="52"/>
                                        </p:tgtEl>
                                        <p:attrNameLst>
                                          <p:attrName>style.visibility</p:attrName>
                                        </p:attrNameLst>
                                      </p:cBhvr>
                                      <p:to>
                                        <p:strVal val="hidden"/>
                                      </p:to>
                                    </p:set>
                                  </p:childTnLst>
                                </p:cTn>
                              </p:par>
                              <p:par>
                                <p:cTn id="306" presetID="17" presetClass="entr" presetSubtype="4" fill="hold" grpId="0" nodeType="withEffect">
                                  <p:stCondLst>
                                    <p:cond delay="0"/>
                                  </p:stCondLst>
                                  <p:childTnLst>
                                    <p:set>
                                      <p:cBhvr>
                                        <p:cTn id="307" dur="1" fill="hold">
                                          <p:stCondLst>
                                            <p:cond delay="0"/>
                                          </p:stCondLst>
                                        </p:cTn>
                                        <p:tgtEl>
                                          <p:spTgt spid="53"/>
                                        </p:tgtEl>
                                        <p:attrNameLst>
                                          <p:attrName>style.visibility</p:attrName>
                                        </p:attrNameLst>
                                      </p:cBhvr>
                                      <p:to>
                                        <p:strVal val="visible"/>
                                      </p:to>
                                    </p:set>
                                    <p:anim calcmode="lin" valueType="num">
                                      <p:cBhvr>
                                        <p:cTn id="308" dur="3000" fill="hold"/>
                                        <p:tgtEl>
                                          <p:spTgt spid="53"/>
                                        </p:tgtEl>
                                        <p:attrNameLst>
                                          <p:attrName>ppt_x</p:attrName>
                                        </p:attrNameLst>
                                      </p:cBhvr>
                                      <p:tavLst>
                                        <p:tav tm="0">
                                          <p:val>
                                            <p:strVal val="#ppt_x"/>
                                          </p:val>
                                        </p:tav>
                                        <p:tav tm="100000">
                                          <p:val>
                                            <p:strVal val="#ppt_x"/>
                                          </p:val>
                                        </p:tav>
                                      </p:tavLst>
                                    </p:anim>
                                    <p:anim calcmode="lin" valueType="num">
                                      <p:cBhvr>
                                        <p:cTn id="309" dur="3000" fill="hold"/>
                                        <p:tgtEl>
                                          <p:spTgt spid="53"/>
                                        </p:tgtEl>
                                        <p:attrNameLst>
                                          <p:attrName>ppt_y</p:attrName>
                                        </p:attrNameLst>
                                      </p:cBhvr>
                                      <p:tavLst>
                                        <p:tav tm="0">
                                          <p:val>
                                            <p:strVal val="#ppt_y+#ppt_h/2"/>
                                          </p:val>
                                        </p:tav>
                                        <p:tav tm="100000">
                                          <p:val>
                                            <p:strVal val="#ppt_y"/>
                                          </p:val>
                                        </p:tav>
                                      </p:tavLst>
                                    </p:anim>
                                    <p:anim calcmode="lin" valueType="num">
                                      <p:cBhvr>
                                        <p:cTn id="310" dur="3000" fill="hold"/>
                                        <p:tgtEl>
                                          <p:spTgt spid="53"/>
                                        </p:tgtEl>
                                        <p:attrNameLst>
                                          <p:attrName>ppt_w</p:attrName>
                                        </p:attrNameLst>
                                      </p:cBhvr>
                                      <p:tavLst>
                                        <p:tav tm="0">
                                          <p:val>
                                            <p:strVal val="#ppt_w"/>
                                          </p:val>
                                        </p:tav>
                                        <p:tav tm="100000">
                                          <p:val>
                                            <p:strVal val="#ppt_w"/>
                                          </p:val>
                                        </p:tav>
                                      </p:tavLst>
                                    </p:anim>
                                    <p:anim calcmode="lin" valueType="num">
                                      <p:cBhvr>
                                        <p:cTn id="311" dur="3000" fill="hold"/>
                                        <p:tgtEl>
                                          <p:spTgt spid="53"/>
                                        </p:tgtEl>
                                        <p:attrNameLst>
                                          <p:attrName>ppt_h</p:attrName>
                                        </p:attrNameLst>
                                      </p:cBhvr>
                                      <p:tavLst>
                                        <p:tav tm="0">
                                          <p:val>
                                            <p:fltVal val="0"/>
                                          </p:val>
                                        </p:tav>
                                        <p:tav tm="100000">
                                          <p:val>
                                            <p:strVal val="#ppt_h"/>
                                          </p:val>
                                        </p:tav>
                                      </p:tavLst>
                                    </p:anim>
                                  </p:childTnLst>
                                </p:cTn>
                              </p:par>
                              <p:par>
                                <p:cTn id="312" presetID="6" presetClass="emph" presetSubtype="0" fill="hold" grpId="1" nodeType="withEffect">
                                  <p:stCondLst>
                                    <p:cond delay="0"/>
                                  </p:stCondLst>
                                  <p:childTnLst>
                                    <p:animScale>
                                      <p:cBhvr>
                                        <p:cTn id="313" dur="3000" fill="hold"/>
                                        <p:tgtEl>
                                          <p:spTgt spid="53"/>
                                        </p:tgtEl>
                                      </p:cBhvr>
                                      <p:by x="400000" y="100000"/>
                                    </p:animScale>
                                  </p:childTnLst>
                                </p:cTn>
                              </p:par>
                              <p:par>
                                <p:cTn id="314" presetID="2" presetClass="exit" presetSubtype="12" fill="hold" grpId="2" nodeType="withEffect">
                                  <p:stCondLst>
                                    <p:cond delay="0"/>
                                  </p:stCondLst>
                                  <p:childTnLst>
                                    <p:anim calcmode="lin" valueType="num">
                                      <p:cBhvr additive="base">
                                        <p:cTn id="315" dur="4000"/>
                                        <p:tgtEl>
                                          <p:spTgt spid="53"/>
                                        </p:tgtEl>
                                        <p:attrNameLst>
                                          <p:attrName>ppt_x</p:attrName>
                                        </p:attrNameLst>
                                      </p:cBhvr>
                                      <p:tavLst>
                                        <p:tav tm="0">
                                          <p:val>
                                            <p:strVal val="ppt_x"/>
                                          </p:val>
                                        </p:tav>
                                        <p:tav tm="100000">
                                          <p:val>
                                            <p:strVal val="0-ppt_w/2"/>
                                          </p:val>
                                        </p:tav>
                                      </p:tavLst>
                                    </p:anim>
                                    <p:anim calcmode="lin" valueType="num">
                                      <p:cBhvr additive="base">
                                        <p:cTn id="316" dur="4000"/>
                                        <p:tgtEl>
                                          <p:spTgt spid="53"/>
                                        </p:tgtEl>
                                        <p:attrNameLst>
                                          <p:attrName>ppt_y</p:attrName>
                                        </p:attrNameLst>
                                      </p:cBhvr>
                                      <p:tavLst>
                                        <p:tav tm="0">
                                          <p:val>
                                            <p:strVal val="ppt_y"/>
                                          </p:val>
                                        </p:tav>
                                        <p:tav tm="100000">
                                          <p:val>
                                            <p:strVal val="1+ppt_h/2"/>
                                          </p:val>
                                        </p:tav>
                                      </p:tavLst>
                                    </p:anim>
                                    <p:set>
                                      <p:cBhvr>
                                        <p:cTn id="317" dur="1" fill="hold">
                                          <p:stCondLst>
                                            <p:cond delay="3999"/>
                                          </p:stCondLst>
                                        </p:cTn>
                                        <p:tgtEl>
                                          <p:spTgt spid="53"/>
                                        </p:tgtEl>
                                        <p:attrNameLst>
                                          <p:attrName>style.visibility</p:attrName>
                                        </p:attrNameLst>
                                      </p:cBhvr>
                                      <p:to>
                                        <p:strVal val="hidden"/>
                                      </p:to>
                                    </p:set>
                                  </p:childTnLst>
                                </p:cTn>
                              </p:par>
                              <p:par>
                                <p:cTn id="318" presetID="17" presetClass="entr" presetSubtype="4" fill="hold" grpId="0" nodeType="withEffect">
                                  <p:stCondLst>
                                    <p:cond delay="0"/>
                                  </p:stCondLst>
                                  <p:childTnLst>
                                    <p:set>
                                      <p:cBhvr>
                                        <p:cTn id="319" dur="1" fill="hold">
                                          <p:stCondLst>
                                            <p:cond delay="0"/>
                                          </p:stCondLst>
                                        </p:cTn>
                                        <p:tgtEl>
                                          <p:spTgt spid="54"/>
                                        </p:tgtEl>
                                        <p:attrNameLst>
                                          <p:attrName>style.visibility</p:attrName>
                                        </p:attrNameLst>
                                      </p:cBhvr>
                                      <p:to>
                                        <p:strVal val="visible"/>
                                      </p:to>
                                    </p:set>
                                    <p:anim calcmode="lin" valueType="num">
                                      <p:cBhvr>
                                        <p:cTn id="320" dur="3000" fill="hold"/>
                                        <p:tgtEl>
                                          <p:spTgt spid="54"/>
                                        </p:tgtEl>
                                        <p:attrNameLst>
                                          <p:attrName>ppt_x</p:attrName>
                                        </p:attrNameLst>
                                      </p:cBhvr>
                                      <p:tavLst>
                                        <p:tav tm="0">
                                          <p:val>
                                            <p:strVal val="#ppt_x"/>
                                          </p:val>
                                        </p:tav>
                                        <p:tav tm="100000">
                                          <p:val>
                                            <p:strVal val="#ppt_x"/>
                                          </p:val>
                                        </p:tav>
                                      </p:tavLst>
                                    </p:anim>
                                    <p:anim calcmode="lin" valueType="num">
                                      <p:cBhvr>
                                        <p:cTn id="321" dur="3000" fill="hold"/>
                                        <p:tgtEl>
                                          <p:spTgt spid="54"/>
                                        </p:tgtEl>
                                        <p:attrNameLst>
                                          <p:attrName>ppt_y</p:attrName>
                                        </p:attrNameLst>
                                      </p:cBhvr>
                                      <p:tavLst>
                                        <p:tav tm="0">
                                          <p:val>
                                            <p:strVal val="#ppt_y+#ppt_h/2"/>
                                          </p:val>
                                        </p:tav>
                                        <p:tav tm="100000">
                                          <p:val>
                                            <p:strVal val="#ppt_y"/>
                                          </p:val>
                                        </p:tav>
                                      </p:tavLst>
                                    </p:anim>
                                    <p:anim calcmode="lin" valueType="num">
                                      <p:cBhvr>
                                        <p:cTn id="322" dur="3000" fill="hold"/>
                                        <p:tgtEl>
                                          <p:spTgt spid="54"/>
                                        </p:tgtEl>
                                        <p:attrNameLst>
                                          <p:attrName>ppt_w</p:attrName>
                                        </p:attrNameLst>
                                      </p:cBhvr>
                                      <p:tavLst>
                                        <p:tav tm="0">
                                          <p:val>
                                            <p:strVal val="#ppt_w"/>
                                          </p:val>
                                        </p:tav>
                                        <p:tav tm="100000">
                                          <p:val>
                                            <p:strVal val="#ppt_w"/>
                                          </p:val>
                                        </p:tav>
                                      </p:tavLst>
                                    </p:anim>
                                    <p:anim calcmode="lin" valueType="num">
                                      <p:cBhvr>
                                        <p:cTn id="323" dur="3000" fill="hold"/>
                                        <p:tgtEl>
                                          <p:spTgt spid="54"/>
                                        </p:tgtEl>
                                        <p:attrNameLst>
                                          <p:attrName>ppt_h</p:attrName>
                                        </p:attrNameLst>
                                      </p:cBhvr>
                                      <p:tavLst>
                                        <p:tav tm="0">
                                          <p:val>
                                            <p:fltVal val="0"/>
                                          </p:val>
                                        </p:tav>
                                        <p:tav tm="100000">
                                          <p:val>
                                            <p:strVal val="#ppt_h"/>
                                          </p:val>
                                        </p:tav>
                                      </p:tavLst>
                                    </p:anim>
                                  </p:childTnLst>
                                </p:cTn>
                              </p:par>
                              <p:par>
                                <p:cTn id="324" presetID="6" presetClass="emph" presetSubtype="0" fill="hold" grpId="1" nodeType="withEffect">
                                  <p:stCondLst>
                                    <p:cond delay="0"/>
                                  </p:stCondLst>
                                  <p:childTnLst>
                                    <p:animScale>
                                      <p:cBhvr>
                                        <p:cTn id="325" dur="3000" fill="hold"/>
                                        <p:tgtEl>
                                          <p:spTgt spid="54"/>
                                        </p:tgtEl>
                                      </p:cBhvr>
                                      <p:by x="400000" y="100000"/>
                                    </p:animScale>
                                  </p:childTnLst>
                                </p:cTn>
                              </p:par>
                              <p:par>
                                <p:cTn id="326" presetID="2" presetClass="exit" presetSubtype="12" fill="hold" grpId="2" nodeType="withEffect">
                                  <p:stCondLst>
                                    <p:cond delay="0"/>
                                  </p:stCondLst>
                                  <p:childTnLst>
                                    <p:anim calcmode="lin" valueType="num">
                                      <p:cBhvr additive="base">
                                        <p:cTn id="327" dur="4000"/>
                                        <p:tgtEl>
                                          <p:spTgt spid="54"/>
                                        </p:tgtEl>
                                        <p:attrNameLst>
                                          <p:attrName>ppt_x</p:attrName>
                                        </p:attrNameLst>
                                      </p:cBhvr>
                                      <p:tavLst>
                                        <p:tav tm="0">
                                          <p:val>
                                            <p:strVal val="ppt_x"/>
                                          </p:val>
                                        </p:tav>
                                        <p:tav tm="100000">
                                          <p:val>
                                            <p:strVal val="0-ppt_w/2"/>
                                          </p:val>
                                        </p:tav>
                                      </p:tavLst>
                                    </p:anim>
                                    <p:anim calcmode="lin" valueType="num">
                                      <p:cBhvr additive="base">
                                        <p:cTn id="328" dur="4000"/>
                                        <p:tgtEl>
                                          <p:spTgt spid="54"/>
                                        </p:tgtEl>
                                        <p:attrNameLst>
                                          <p:attrName>ppt_y</p:attrName>
                                        </p:attrNameLst>
                                      </p:cBhvr>
                                      <p:tavLst>
                                        <p:tav tm="0">
                                          <p:val>
                                            <p:strVal val="ppt_y"/>
                                          </p:val>
                                        </p:tav>
                                        <p:tav tm="100000">
                                          <p:val>
                                            <p:strVal val="1+ppt_h/2"/>
                                          </p:val>
                                        </p:tav>
                                      </p:tavLst>
                                    </p:anim>
                                    <p:set>
                                      <p:cBhvr>
                                        <p:cTn id="329" dur="1" fill="hold">
                                          <p:stCondLst>
                                            <p:cond delay="3999"/>
                                          </p:stCondLst>
                                        </p:cTn>
                                        <p:tgtEl>
                                          <p:spTgt spid="54"/>
                                        </p:tgtEl>
                                        <p:attrNameLst>
                                          <p:attrName>style.visibility</p:attrName>
                                        </p:attrNameLst>
                                      </p:cBhvr>
                                      <p:to>
                                        <p:strVal val="hidden"/>
                                      </p:to>
                                    </p:set>
                                  </p:childTnLst>
                                </p:cTn>
                              </p:par>
                              <p:par>
                                <p:cTn id="330" presetID="17" presetClass="entr" presetSubtype="4" fill="hold" grpId="0" nodeType="withEffect">
                                  <p:stCondLst>
                                    <p:cond delay="0"/>
                                  </p:stCondLst>
                                  <p:childTnLst>
                                    <p:set>
                                      <p:cBhvr>
                                        <p:cTn id="331" dur="1" fill="hold">
                                          <p:stCondLst>
                                            <p:cond delay="0"/>
                                          </p:stCondLst>
                                        </p:cTn>
                                        <p:tgtEl>
                                          <p:spTgt spid="55"/>
                                        </p:tgtEl>
                                        <p:attrNameLst>
                                          <p:attrName>style.visibility</p:attrName>
                                        </p:attrNameLst>
                                      </p:cBhvr>
                                      <p:to>
                                        <p:strVal val="visible"/>
                                      </p:to>
                                    </p:set>
                                    <p:anim calcmode="lin" valueType="num">
                                      <p:cBhvr>
                                        <p:cTn id="332" dur="3000" fill="hold"/>
                                        <p:tgtEl>
                                          <p:spTgt spid="55"/>
                                        </p:tgtEl>
                                        <p:attrNameLst>
                                          <p:attrName>ppt_x</p:attrName>
                                        </p:attrNameLst>
                                      </p:cBhvr>
                                      <p:tavLst>
                                        <p:tav tm="0">
                                          <p:val>
                                            <p:strVal val="#ppt_x"/>
                                          </p:val>
                                        </p:tav>
                                        <p:tav tm="100000">
                                          <p:val>
                                            <p:strVal val="#ppt_x"/>
                                          </p:val>
                                        </p:tav>
                                      </p:tavLst>
                                    </p:anim>
                                    <p:anim calcmode="lin" valueType="num">
                                      <p:cBhvr>
                                        <p:cTn id="333" dur="3000" fill="hold"/>
                                        <p:tgtEl>
                                          <p:spTgt spid="55"/>
                                        </p:tgtEl>
                                        <p:attrNameLst>
                                          <p:attrName>ppt_y</p:attrName>
                                        </p:attrNameLst>
                                      </p:cBhvr>
                                      <p:tavLst>
                                        <p:tav tm="0">
                                          <p:val>
                                            <p:strVal val="#ppt_y+#ppt_h/2"/>
                                          </p:val>
                                        </p:tav>
                                        <p:tav tm="100000">
                                          <p:val>
                                            <p:strVal val="#ppt_y"/>
                                          </p:val>
                                        </p:tav>
                                      </p:tavLst>
                                    </p:anim>
                                    <p:anim calcmode="lin" valueType="num">
                                      <p:cBhvr>
                                        <p:cTn id="334" dur="3000" fill="hold"/>
                                        <p:tgtEl>
                                          <p:spTgt spid="55"/>
                                        </p:tgtEl>
                                        <p:attrNameLst>
                                          <p:attrName>ppt_w</p:attrName>
                                        </p:attrNameLst>
                                      </p:cBhvr>
                                      <p:tavLst>
                                        <p:tav tm="0">
                                          <p:val>
                                            <p:strVal val="#ppt_w"/>
                                          </p:val>
                                        </p:tav>
                                        <p:tav tm="100000">
                                          <p:val>
                                            <p:strVal val="#ppt_w"/>
                                          </p:val>
                                        </p:tav>
                                      </p:tavLst>
                                    </p:anim>
                                    <p:anim calcmode="lin" valueType="num">
                                      <p:cBhvr>
                                        <p:cTn id="335" dur="3000" fill="hold"/>
                                        <p:tgtEl>
                                          <p:spTgt spid="55"/>
                                        </p:tgtEl>
                                        <p:attrNameLst>
                                          <p:attrName>ppt_h</p:attrName>
                                        </p:attrNameLst>
                                      </p:cBhvr>
                                      <p:tavLst>
                                        <p:tav tm="0">
                                          <p:val>
                                            <p:fltVal val="0"/>
                                          </p:val>
                                        </p:tav>
                                        <p:tav tm="100000">
                                          <p:val>
                                            <p:strVal val="#ppt_h"/>
                                          </p:val>
                                        </p:tav>
                                      </p:tavLst>
                                    </p:anim>
                                  </p:childTnLst>
                                </p:cTn>
                              </p:par>
                              <p:par>
                                <p:cTn id="336" presetID="6" presetClass="emph" presetSubtype="0" fill="hold" grpId="1" nodeType="withEffect">
                                  <p:stCondLst>
                                    <p:cond delay="0"/>
                                  </p:stCondLst>
                                  <p:childTnLst>
                                    <p:animScale>
                                      <p:cBhvr>
                                        <p:cTn id="337" dur="3000" fill="hold"/>
                                        <p:tgtEl>
                                          <p:spTgt spid="55"/>
                                        </p:tgtEl>
                                      </p:cBhvr>
                                      <p:by x="400000" y="100000"/>
                                    </p:animScale>
                                  </p:childTnLst>
                                </p:cTn>
                              </p:par>
                              <p:par>
                                <p:cTn id="338" presetID="2" presetClass="exit" presetSubtype="12" fill="hold" grpId="2" nodeType="withEffect">
                                  <p:stCondLst>
                                    <p:cond delay="0"/>
                                  </p:stCondLst>
                                  <p:childTnLst>
                                    <p:anim calcmode="lin" valueType="num">
                                      <p:cBhvr additive="base">
                                        <p:cTn id="339" dur="4000"/>
                                        <p:tgtEl>
                                          <p:spTgt spid="55"/>
                                        </p:tgtEl>
                                        <p:attrNameLst>
                                          <p:attrName>ppt_x</p:attrName>
                                        </p:attrNameLst>
                                      </p:cBhvr>
                                      <p:tavLst>
                                        <p:tav tm="0">
                                          <p:val>
                                            <p:strVal val="ppt_x"/>
                                          </p:val>
                                        </p:tav>
                                        <p:tav tm="100000">
                                          <p:val>
                                            <p:strVal val="0-ppt_w/2"/>
                                          </p:val>
                                        </p:tav>
                                      </p:tavLst>
                                    </p:anim>
                                    <p:anim calcmode="lin" valueType="num">
                                      <p:cBhvr additive="base">
                                        <p:cTn id="340" dur="4000"/>
                                        <p:tgtEl>
                                          <p:spTgt spid="55"/>
                                        </p:tgtEl>
                                        <p:attrNameLst>
                                          <p:attrName>ppt_y</p:attrName>
                                        </p:attrNameLst>
                                      </p:cBhvr>
                                      <p:tavLst>
                                        <p:tav tm="0">
                                          <p:val>
                                            <p:strVal val="ppt_y"/>
                                          </p:val>
                                        </p:tav>
                                        <p:tav tm="100000">
                                          <p:val>
                                            <p:strVal val="1+ppt_h/2"/>
                                          </p:val>
                                        </p:tav>
                                      </p:tavLst>
                                    </p:anim>
                                    <p:set>
                                      <p:cBhvr>
                                        <p:cTn id="341" dur="1" fill="hold">
                                          <p:stCondLst>
                                            <p:cond delay="3999"/>
                                          </p:stCondLst>
                                        </p:cTn>
                                        <p:tgtEl>
                                          <p:spTgt spid="55"/>
                                        </p:tgtEl>
                                        <p:attrNameLst>
                                          <p:attrName>style.visibility</p:attrName>
                                        </p:attrNameLst>
                                      </p:cBhvr>
                                      <p:to>
                                        <p:strVal val="hidden"/>
                                      </p:to>
                                    </p:set>
                                  </p:childTnLst>
                                </p:cTn>
                              </p:par>
                              <p:par>
                                <p:cTn id="342" presetID="17" presetClass="entr" presetSubtype="4" fill="hold" grpId="0" nodeType="withEffect">
                                  <p:stCondLst>
                                    <p:cond delay="0"/>
                                  </p:stCondLst>
                                  <p:childTnLst>
                                    <p:set>
                                      <p:cBhvr>
                                        <p:cTn id="343" dur="1" fill="hold">
                                          <p:stCondLst>
                                            <p:cond delay="0"/>
                                          </p:stCondLst>
                                        </p:cTn>
                                        <p:tgtEl>
                                          <p:spTgt spid="56"/>
                                        </p:tgtEl>
                                        <p:attrNameLst>
                                          <p:attrName>style.visibility</p:attrName>
                                        </p:attrNameLst>
                                      </p:cBhvr>
                                      <p:to>
                                        <p:strVal val="visible"/>
                                      </p:to>
                                    </p:set>
                                    <p:anim calcmode="lin" valueType="num">
                                      <p:cBhvr>
                                        <p:cTn id="344" dur="3000" fill="hold"/>
                                        <p:tgtEl>
                                          <p:spTgt spid="56"/>
                                        </p:tgtEl>
                                        <p:attrNameLst>
                                          <p:attrName>ppt_x</p:attrName>
                                        </p:attrNameLst>
                                      </p:cBhvr>
                                      <p:tavLst>
                                        <p:tav tm="0">
                                          <p:val>
                                            <p:strVal val="#ppt_x"/>
                                          </p:val>
                                        </p:tav>
                                        <p:tav tm="100000">
                                          <p:val>
                                            <p:strVal val="#ppt_x"/>
                                          </p:val>
                                        </p:tav>
                                      </p:tavLst>
                                    </p:anim>
                                    <p:anim calcmode="lin" valueType="num">
                                      <p:cBhvr>
                                        <p:cTn id="345" dur="3000" fill="hold"/>
                                        <p:tgtEl>
                                          <p:spTgt spid="56"/>
                                        </p:tgtEl>
                                        <p:attrNameLst>
                                          <p:attrName>ppt_y</p:attrName>
                                        </p:attrNameLst>
                                      </p:cBhvr>
                                      <p:tavLst>
                                        <p:tav tm="0">
                                          <p:val>
                                            <p:strVal val="#ppt_y+#ppt_h/2"/>
                                          </p:val>
                                        </p:tav>
                                        <p:tav tm="100000">
                                          <p:val>
                                            <p:strVal val="#ppt_y"/>
                                          </p:val>
                                        </p:tav>
                                      </p:tavLst>
                                    </p:anim>
                                    <p:anim calcmode="lin" valueType="num">
                                      <p:cBhvr>
                                        <p:cTn id="346" dur="3000" fill="hold"/>
                                        <p:tgtEl>
                                          <p:spTgt spid="56"/>
                                        </p:tgtEl>
                                        <p:attrNameLst>
                                          <p:attrName>ppt_w</p:attrName>
                                        </p:attrNameLst>
                                      </p:cBhvr>
                                      <p:tavLst>
                                        <p:tav tm="0">
                                          <p:val>
                                            <p:strVal val="#ppt_w"/>
                                          </p:val>
                                        </p:tav>
                                        <p:tav tm="100000">
                                          <p:val>
                                            <p:strVal val="#ppt_w"/>
                                          </p:val>
                                        </p:tav>
                                      </p:tavLst>
                                    </p:anim>
                                    <p:anim calcmode="lin" valueType="num">
                                      <p:cBhvr>
                                        <p:cTn id="347" dur="3000" fill="hold"/>
                                        <p:tgtEl>
                                          <p:spTgt spid="56"/>
                                        </p:tgtEl>
                                        <p:attrNameLst>
                                          <p:attrName>ppt_h</p:attrName>
                                        </p:attrNameLst>
                                      </p:cBhvr>
                                      <p:tavLst>
                                        <p:tav tm="0">
                                          <p:val>
                                            <p:fltVal val="0"/>
                                          </p:val>
                                        </p:tav>
                                        <p:tav tm="100000">
                                          <p:val>
                                            <p:strVal val="#ppt_h"/>
                                          </p:val>
                                        </p:tav>
                                      </p:tavLst>
                                    </p:anim>
                                  </p:childTnLst>
                                </p:cTn>
                              </p:par>
                              <p:par>
                                <p:cTn id="348" presetID="6" presetClass="emph" presetSubtype="0" fill="hold" grpId="1" nodeType="withEffect">
                                  <p:stCondLst>
                                    <p:cond delay="0"/>
                                  </p:stCondLst>
                                  <p:childTnLst>
                                    <p:animScale>
                                      <p:cBhvr>
                                        <p:cTn id="349" dur="3000" fill="hold"/>
                                        <p:tgtEl>
                                          <p:spTgt spid="56"/>
                                        </p:tgtEl>
                                      </p:cBhvr>
                                      <p:by x="400000" y="100000"/>
                                    </p:animScale>
                                  </p:childTnLst>
                                </p:cTn>
                              </p:par>
                              <p:par>
                                <p:cTn id="350" presetID="2" presetClass="exit" presetSubtype="12" fill="hold" grpId="2" nodeType="withEffect">
                                  <p:stCondLst>
                                    <p:cond delay="0"/>
                                  </p:stCondLst>
                                  <p:childTnLst>
                                    <p:anim calcmode="lin" valueType="num">
                                      <p:cBhvr additive="base">
                                        <p:cTn id="351" dur="4000"/>
                                        <p:tgtEl>
                                          <p:spTgt spid="56"/>
                                        </p:tgtEl>
                                        <p:attrNameLst>
                                          <p:attrName>ppt_x</p:attrName>
                                        </p:attrNameLst>
                                      </p:cBhvr>
                                      <p:tavLst>
                                        <p:tav tm="0">
                                          <p:val>
                                            <p:strVal val="ppt_x"/>
                                          </p:val>
                                        </p:tav>
                                        <p:tav tm="100000">
                                          <p:val>
                                            <p:strVal val="0-ppt_w/2"/>
                                          </p:val>
                                        </p:tav>
                                      </p:tavLst>
                                    </p:anim>
                                    <p:anim calcmode="lin" valueType="num">
                                      <p:cBhvr additive="base">
                                        <p:cTn id="352" dur="4000"/>
                                        <p:tgtEl>
                                          <p:spTgt spid="56"/>
                                        </p:tgtEl>
                                        <p:attrNameLst>
                                          <p:attrName>ppt_y</p:attrName>
                                        </p:attrNameLst>
                                      </p:cBhvr>
                                      <p:tavLst>
                                        <p:tav tm="0">
                                          <p:val>
                                            <p:strVal val="ppt_y"/>
                                          </p:val>
                                        </p:tav>
                                        <p:tav tm="100000">
                                          <p:val>
                                            <p:strVal val="1+ppt_h/2"/>
                                          </p:val>
                                        </p:tav>
                                      </p:tavLst>
                                    </p:anim>
                                    <p:set>
                                      <p:cBhvr>
                                        <p:cTn id="353" dur="1" fill="hold">
                                          <p:stCondLst>
                                            <p:cond delay="3999"/>
                                          </p:stCondLst>
                                        </p:cTn>
                                        <p:tgtEl>
                                          <p:spTgt spid="56"/>
                                        </p:tgtEl>
                                        <p:attrNameLst>
                                          <p:attrName>style.visibility</p:attrName>
                                        </p:attrNameLst>
                                      </p:cBhvr>
                                      <p:to>
                                        <p:strVal val="hidden"/>
                                      </p:to>
                                    </p:set>
                                  </p:childTnLst>
                                </p:cTn>
                              </p:par>
                              <p:par>
                                <p:cTn id="354" presetID="17" presetClass="entr" presetSubtype="4" fill="hold" grpId="0" nodeType="withEffect">
                                  <p:stCondLst>
                                    <p:cond delay="0"/>
                                  </p:stCondLst>
                                  <p:childTnLst>
                                    <p:set>
                                      <p:cBhvr>
                                        <p:cTn id="355" dur="1" fill="hold">
                                          <p:stCondLst>
                                            <p:cond delay="0"/>
                                          </p:stCondLst>
                                        </p:cTn>
                                        <p:tgtEl>
                                          <p:spTgt spid="57"/>
                                        </p:tgtEl>
                                        <p:attrNameLst>
                                          <p:attrName>style.visibility</p:attrName>
                                        </p:attrNameLst>
                                      </p:cBhvr>
                                      <p:to>
                                        <p:strVal val="visible"/>
                                      </p:to>
                                    </p:set>
                                    <p:anim calcmode="lin" valueType="num">
                                      <p:cBhvr>
                                        <p:cTn id="356" dur="3000" fill="hold"/>
                                        <p:tgtEl>
                                          <p:spTgt spid="57"/>
                                        </p:tgtEl>
                                        <p:attrNameLst>
                                          <p:attrName>ppt_x</p:attrName>
                                        </p:attrNameLst>
                                      </p:cBhvr>
                                      <p:tavLst>
                                        <p:tav tm="0">
                                          <p:val>
                                            <p:strVal val="#ppt_x"/>
                                          </p:val>
                                        </p:tav>
                                        <p:tav tm="100000">
                                          <p:val>
                                            <p:strVal val="#ppt_x"/>
                                          </p:val>
                                        </p:tav>
                                      </p:tavLst>
                                    </p:anim>
                                    <p:anim calcmode="lin" valueType="num">
                                      <p:cBhvr>
                                        <p:cTn id="357" dur="3000" fill="hold"/>
                                        <p:tgtEl>
                                          <p:spTgt spid="57"/>
                                        </p:tgtEl>
                                        <p:attrNameLst>
                                          <p:attrName>ppt_y</p:attrName>
                                        </p:attrNameLst>
                                      </p:cBhvr>
                                      <p:tavLst>
                                        <p:tav tm="0">
                                          <p:val>
                                            <p:strVal val="#ppt_y+#ppt_h/2"/>
                                          </p:val>
                                        </p:tav>
                                        <p:tav tm="100000">
                                          <p:val>
                                            <p:strVal val="#ppt_y"/>
                                          </p:val>
                                        </p:tav>
                                      </p:tavLst>
                                    </p:anim>
                                    <p:anim calcmode="lin" valueType="num">
                                      <p:cBhvr>
                                        <p:cTn id="358" dur="3000" fill="hold"/>
                                        <p:tgtEl>
                                          <p:spTgt spid="57"/>
                                        </p:tgtEl>
                                        <p:attrNameLst>
                                          <p:attrName>ppt_w</p:attrName>
                                        </p:attrNameLst>
                                      </p:cBhvr>
                                      <p:tavLst>
                                        <p:tav tm="0">
                                          <p:val>
                                            <p:strVal val="#ppt_w"/>
                                          </p:val>
                                        </p:tav>
                                        <p:tav tm="100000">
                                          <p:val>
                                            <p:strVal val="#ppt_w"/>
                                          </p:val>
                                        </p:tav>
                                      </p:tavLst>
                                    </p:anim>
                                    <p:anim calcmode="lin" valueType="num">
                                      <p:cBhvr>
                                        <p:cTn id="359" dur="3000" fill="hold"/>
                                        <p:tgtEl>
                                          <p:spTgt spid="57"/>
                                        </p:tgtEl>
                                        <p:attrNameLst>
                                          <p:attrName>ppt_h</p:attrName>
                                        </p:attrNameLst>
                                      </p:cBhvr>
                                      <p:tavLst>
                                        <p:tav tm="0">
                                          <p:val>
                                            <p:fltVal val="0"/>
                                          </p:val>
                                        </p:tav>
                                        <p:tav tm="100000">
                                          <p:val>
                                            <p:strVal val="#ppt_h"/>
                                          </p:val>
                                        </p:tav>
                                      </p:tavLst>
                                    </p:anim>
                                  </p:childTnLst>
                                </p:cTn>
                              </p:par>
                              <p:par>
                                <p:cTn id="360" presetID="6" presetClass="emph" presetSubtype="0" fill="hold" grpId="1" nodeType="withEffect">
                                  <p:stCondLst>
                                    <p:cond delay="0"/>
                                  </p:stCondLst>
                                  <p:childTnLst>
                                    <p:animScale>
                                      <p:cBhvr>
                                        <p:cTn id="361" dur="3000" fill="hold"/>
                                        <p:tgtEl>
                                          <p:spTgt spid="57"/>
                                        </p:tgtEl>
                                      </p:cBhvr>
                                      <p:by x="400000" y="100000"/>
                                    </p:animScale>
                                  </p:childTnLst>
                                </p:cTn>
                              </p:par>
                              <p:par>
                                <p:cTn id="362" presetID="2" presetClass="exit" presetSubtype="12" fill="hold" grpId="2" nodeType="withEffect">
                                  <p:stCondLst>
                                    <p:cond delay="0"/>
                                  </p:stCondLst>
                                  <p:childTnLst>
                                    <p:anim calcmode="lin" valueType="num">
                                      <p:cBhvr additive="base">
                                        <p:cTn id="363" dur="4000"/>
                                        <p:tgtEl>
                                          <p:spTgt spid="57"/>
                                        </p:tgtEl>
                                        <p:attrNameLst>
                                          <p:attrName>ppt_x</p:attrName>
                                        </p:attrNameLst>
                                      </p:cBhvr>
                                      <p:tavLst>
                                        <p:tav tm="0">
                                          <p:val>
                                            <p:strVal val="ppt_x"/>
                                          </p:val>
                                        </p:tav>
                                        <p:tav tm="100000">
                                          <p:val>
                                            <p:strVal val="0-ppt_w/2"/>
                                          </p:val>
                                        </p:tav>
                                      </p:tavLst>
                                    </p:anim>
                                    <p:anim calcmode="lin" valueType="num">
                                      <p:cBhvr additive="base">
                                        <p:cTn id="364" dur="4000"/>
                                        <p:tgtEl>
                                          <p:spTgt spid="57"/>
                                        </p:tgtEl>
                                        <p:attrNameLst>
                                          <p:attrName>ppt_y</p:attrName>
                                        </p:attrNameLst>
                                      </p:cBhvr>
                                      <p:tavLst>
                                        <p:tav tm="0">
                                          <p:val>
                                            <p:strVal val="ppt_y"/>
                                          </p:val>
                                        </p:tav>
                                        <p:tav tm="100000">
                                          <p:val>
                                            <p:strVal val="1+ppt_h/2"/>
                                          </p:val>
                                        </p:tav>
                                      </p:tavLst>
                                    </p:anim>
                                    <p:set>
                                      <p:cBhvr>
                                        <p:cTn id="365" dur="1" fill="hold">
                                          <p:stCondLst>
                                            <p:cond delay="3999"/>
                                          </p:stCondLst>
                                        </p:cTn>
                                        <p:tgtEl>
                                          <p:spTgt spid="57"/>
                                        </p:tgtEl>
                                        <p:attrNameLst>
                                          <p:attrName>style.visibility</p:attrName>
                                        </p:attrNameLst>
                                      </p:cBhvr>
                                      <p:to>
                                        <p:strVal val="hidden"/>
                                      </p:to>
                                    </p:set>
                                  </p:childTnLst>
                                </p:cTn>
                              </p:par>
                              <p:par>
                                <p:cTn id="366" presetID="17" presetClass="entr" presetSubtype="4" fill="hold" grpId="0" nodeType="withEffect">
                                  <p:stCondLst>
                                    <p:cond delay="0"/>
                                  </p:stCondLst>
                                  <p:childTnLst>
                                    <p:set>
                                      <p:cBhvr>
                                        <p:cTn id="367" dur="1" fill="hold">
                                          <p:stCondLst>
                                            <p:cond delay="0"/>
                                          </p:stCondLst>
                                        </p:cTn>
                                        <p:tgtEl>
                                          <p:spTgt spid="58"/>
                                        </p:tgtEl>
                                        <p:attrNameLst>
                                          <p:attrName>style.visibility</p:attrName>
                                        </p:attrNameLst>
                                      </p:cBhvr>
                                      <p:to>
                                        <p:strVal val="visible"/>
                                      </p:to>
                                    </p:set>
                                    <p:anim calcmode="lin" valueType="num">
                                      <p:cBhvr>
                                        <p:cTn id="368" dur="3000" fill="hold"/>
                                        <p:tgtEl>
                                          <p:spTgt spid="58"/>
                                        </p:tgtEl>
                                        <p:attrNameLst>
                                          <p:attrName>ppt_x</p:attrName>
                                        </p:attrNameLst>
                                      </p:cBhvr>
                                      <p:tavLst>
                                        <p:tav tm="0">
                                          <p:val>
                                            <p:strVal val="#ppt_x"/>
                                          </p:val>
                                        </p:tav>
                                        <p:tav tm="100000">
                                          <p:val>
                                            <p:strVal val="#ppt_x"/>
                                          </p:val>
                                        </p:tav>
                                      </p:tavLst>
                                    </p:anim>
                                    <p:anim calcmode="lin" valueType="num">
                                      <p:cBhvr>
                                        <p:cTn id="369" dur="3000" fill="hold"/>
                                        <p:tgtEl>
                                          <p:spTgt spid="58"/>
                                        </p:tgtEl>
                                        <p:attrNameLst>
                                          <p:attrName>ppt_y</p:attrName>
                                        </p:attrNameLst>
                                      </p:cBhvr>
                                      <p:tavLst>
                                        <p:tav tm="0">
                                          <p:val>
                                            <p:strVal val="#ppt_y+#ppt_h/2"/>
                                          </p:val>
                                        </p:tav>
                                        <p:tav tm="100000">
                                          <p:val>
                                            <p:strVal val="#ppt_y"/>
                                          </p:val>
                                        </p:tav>
                                      </p:tavLst>
                                    </p:anim>
                                    <p:anim calcmode="lin" valueType="num">
                                      <p:cBhvr>
                                        <p:cTn id="370" dur="3000" fill="hold"/>
                                        <p:tgtEl>
                                          <p:spTgt spid="58"/>
                                        </p:tgtEl>
                                        <p:attrNameLst>
                                          <p:attrName>ppt_w</p:attrName>
                                        </p:attrNameLst>
                                      </p:cBhvr>
                                      <p:tavLst>
                                        <p:tav tm="0">
                                          <p:val>
                                            <p:strVal val="#ppt_w"/>
                                          </p:val>
                                        </p:tav>
                                        <p:tav tm="100000">
                                          <p:val>
                                            <p:strVal val="#ppt_w"/>
                                          </p:val>
                                        </p:tav>
                                      </p:tavLst>
                                    </p:anim>
                                    <p:anim calcmode="lin" valueType="num">
                                      <p:cBhvr>
                                        <p:cTn id="371" dur="3000" fill="hold"/>
                                        <p:tgtEl>
                                          <p:spTgt spid="58"/>
                                        </p:tgtEl>
                                        <p:attrNameLst>
                                          <p:attrName>ppt_h</p:attrName>
                                        </p:attrNameLst>
                                      </p:cBhvr>
                                      <p:tavLst>
                                        <p:tav tm="0">
                                          <p:val>
                                            <p:fltVal val="0"/>
                                          </p:val>
                                        </p:tav>
                                        <p:tav tm="100000">
                                          <p:val>
                                            <p:strVal val="#ppt_h"/>
                                          </p:val>
                                        </p:tav>
                                      </p:tavLst>
                                    </p:anim>
                                  </p:childTnLst>
                                </p:cTn>
                              </p:par>
                              <p:par>
                                <p:cTn id="372" presetID="6" presetClass="emph" presetSubtype="0" fill="hold" grpId="1" nodeType="withEffect">
                                  <p:stCondLst>
                                    <p:cond delay="0"/>
                                  </p:stCondLst>
                                  <p:childTnLst>
                                    <p:animScale>
                                      <p:cBhvr>
                                        <p:cTn id="373" dur="3000" fill="hold"/>
                                        <p:tgtEl>
                                          <p:spTgt spid="58"/>
                                        </p:tgtEl>
                                      </p:cBhvr>
                                      <p:by x="400000" y="100000"/>
                                    </p:animScale>
                                  </p:childTnLst>
                                </p:cTn>
                              </p:par>
                              <p:par>
                                <p:cTn id="374" presetID="2" presetClass="exit" presetSubtype="12" fill="hold" grpId="2" nodeType="withEffect">
                                  <p:stCondLst>
                                    <p:cond delay="0"/>
                                  </p:stCondLst>
                                  <p:childTnLst>
                                    <p:anim calcmode="lin" valueType="num">
                                      <p:cBhvr additive="base">
                                        <p:cTn id="375" dur="4000"/>
                                        <p:tgtEl>
                                          <p:spTgt spid="58"/>
                                        </p:tgtEl>
                                        <p:attrNameLst>
                                          <p:attrName>ppt_x</p:attrName>
                                        </p:attrNameLst>
                                      </p:cBhvr>
                                      <p:tavLst>
                                        <p:tav tm="0">
                                          <p:val>
                                            <p:strVal val="ppt_x"/>
                                          </p:val>
                                        </p:tav>
                                        <p:tav tm="100000">
                                          <p:val>
                                            <p:strVal val="0-ppt_w/2"/>
                                          </p:val>
                                        </p:tav>
                                      </p:tavLst>
                                    </p:anim>
                                    <p:anim calcmode="lin" valueType="num">
                                      <p:cBhvr additive="base">
                                        <p:cTn id="376" dur="4000"/>
                                        <p:tgtEl>
                                          <p:spTgt spid="58"/>
                                        </p:tgtEl>
                                        <p:attrNameLst>
                                          <p:attrName>ppt_y</p:attrName>
                                        </p:attrNameLst>
                                      </p:cBhvr>
                                      <p:tavLst>
                                        <p:tav tm="0">
                                          <p:val>
                                            <p:strVal val="ppt_y"/>
                                          </p:val>
                                        </p:tav>
                                        <p:tav tm="100000">
                                          <p:val>
                                            <p:strVal val="1+ppt_h/2"/>
                                          </p:val>
                                        </p:tav>
                                      </p:tavLst>
                                    </p:anim>
                                    <p:set>
                                      <p:cBhvr>
                                        <p:cTn id="377" dur="1" fill="hold">
                                          <p:stCondLst>
                                            <p:cond delay="3999"/>
                                          </p:stCondLst>
                                        </p:cTn>
                                        <p:tgtEl>
                                          <p:spTgt spid="58"/>
                                        </p:tgtEl>
                                        <p:attrNameLst>
                                          <p:attrName>style.visibility</p:attrName>
                                        </p:attrNameLst>
                                      </p:cBhvr>
                                      <p:to>
                                        <p:strVal val="hidden"/>
                                      </p:to>
                                    </p:set>
                                  </p:childTnLst>
                                </p:cTn>
                              </p:par>
                              <p:par>
                                <p:cTn id="378" presetID="17" presetClass="entr" presetSubtype="4" fill="hold" grpId="0" nodeType="withEffect">
                                  <p:stCondLst>
                                    <p:cond delay="0"/>
                                  </p:stCondLst>
                                  <p:childTnLst>
                                    <p:set>
                                      <p:cBhvr>
                                        <p:cTn id="379" dur="1" fill="hold">
                                          <p:stCondLst>
                                            <p:cond delay="0"/>
                                          </p:stCondLst>
                                        </p:cTn>
                                        <p:tgtEl>
                                          <p:spTgt spid="59"/>
                                        </p:tgtEl>
                                        <p:attrNameLst>
                                          <p:attrName>style.visibility</p:attrName>
                                        </p:attrNameLst>
                                      </p:cBhvr>
                                      <p:to>
                                        <p:strVal val="visible"/>
                                      </p:to>
                                    </p:set>
                                    <p:anim calcmode="lin" valueType="num">
                                      <p:cBhvr>
                                        <p:cTn id="380" dur="3000" fill="hold"/>
                                        <p:tgtEl>
                                          <p:spTgt spid="59"/>
                                        </p:tgtEl>
                                        <p:attrNameLst>
                                          <p:attrName>ppt_x</p:attrName>
                                        </p:attrNameLst>
                                      </p:cBhvr>
                                      <p:tavLst>
                                        <p:tav tm="0">
                                          <p:val>
                                            <p:strVal val="#ppt_x"/>
                                          </p:val>
                                        </p:tav>
                                        <p:tav tm="100000">
                                          <p:val>
                                            <p:strVal val="#ppt_x"/>
                                          </p:val>
                                        </p:tav>
                                      </p:tavLst>
                                    </p:anim>
                                    <p:anim calcmode="lin" valueType="num">
                                      <p:cBhvr>
                                        <p:cTn id="381" dur="3000" fill="hold"/>
                                        <p:tgtEl>
                                          <p:spTgt spid="59"/>
                                        </p:tgtEl>
                                        <p:attrNameLst>
                                          <p:attrName>ppt_y</p:attrName>
                                        </p:attrNameLst>
                                      </p:cBhvr>
                                      <p:tavLst>
                                        <p:tav tm="0">
                                          <p:val>
                                            <p:strVal val="#ppt_y+#ppt_h/2"/>
                                          </p:val>
                                        </p:tav>
                                        <p:tav tm="100000">
                                          <p:val>
                                            <p:strVal val="#ppt_y"/>
                                          </p:val>
                                        </p:tav>
                                      </p:tavLst>
                                    </p:anim>
                                    <p:anim calcmode="lin" valueType="num">
                                      <p:cBhvr>
                                        <p:cTn id="382" dur="3000" fill="hold"/>
                                        <p:tgtEl>
                                          <p:spTgt spid="59"/>
                                        </p:tgtEl>
                                        <p:attrNameLst>
                                          <p:attrName>ppt_w</p:attrName>
                                        </p:attrNameLst>
                                      </p:cBhvr>
                                      <p:tavLst>
                                        <p:tav tm="0">
                                          <p:val>
                                            <p:strVal val="#ppt_w"/>
                                          </p:val>
                                        </p:tav>
                                        <p:tav tm="100000">
                                          <p:val>
                                            <p:strVal val="#ppt_w"/>
                                          </p:val>
                                        </p:tav>
                                      </p:tavLst>
                                    </p:anim>
                                    <p:anim calcmode="lin" valueType="num">
                                      <p:cBhvr>
                                        <p:cTn id="383" dur="3000" fill="hold"/>
                                        <p:tgtEl>
                                          <p:spTgt spid="59"/>
                                        </p:tgtEl>
                                        <p:attrNameLst>
                                          <p:attrName>ppt_h</p:attrName>
                                        </p:attrNameLst>
                                      </p:cBhvr>
                                      <p:tavLst>
                                        <p:tav tm="0">
                                          <p:val>
                                            <p:fltVal val="0"/>
                                          </p:val>
                                        </p:tav>
                                        <p:tav tm="100000">
                                          <p:val>
                                            <p:strVal val="#ppt_h"/>
                                          </p:val>
                                        </p:tav>
                                      </p:tavLst>
                                    </p:anim>
                                  </p:childTnLst>
                                </p:cTn>
                              </p:par>
                              <p:par>
                                <p:cTn id="384" presetID="6" presetClass="emph" presetSubtype="0" fill="hold" grpId="1" nodeType="withEffect">
                                  <p:stCondLst>
                                    <p:cond delay="0"/>
                                  </p:stCondLst>
                                  <p:childTnLst>
                                    <p:animScale>
                                      <p:cBhvr>
                                        <p:cTn id="385" dur="3000" fill="hold"/>
                                        <p:tgtEl>
                                          <p:spTgt spid="59"/>
                                        </p:tgtEl>
                                      </p:cBhvr>
                                      <p:by x="400000" y="100000"/>
                                    </p:animScale>
                                  </p:childTnLst>
                                </p:cTn>
                              </p:par>
                              <p:par>
                                <p:cTn id="386" presetID="2" presetClass="exit" presetSubtype="12" fill="hold" grpId="2" nodeType="withEffect">
                                  <p:stCondLst>
                                    <p:cond delay="0"/>
                                  </p:stCondLst>
                                  <p:childTnLst>
                                    <p:anim calcmode="lin" valueType="num">
                                      <p:cBhvr additive="base">
                                        <p:cTn id="387" dur="4000"/>
                                        <p:tgtEl>
                                          <p:spTgt spid="59"/>
                                        </p:tgtEl>
                                        <p:attrNameLst>
                                          <p:attrName>ppt_x</p:attrName>
                                        </p:attrNameLst>
                                      </p:cBhvr>
                                      <p:tavLst>
                                        <p:tav tm="0">
                                          <p:val>
                                            <p:strVal val="ppt_x"/>
                                          </p:val>
                                        </p:tav>
                                        <p:tav tm="100000">
                                          <p:val>
                                            <p:strVal val="0-ppt_w/2"/>
                                          </p:val>
                                        </p:tav>
                                      </p:tavLst>
                                    </p:anim>
                                    <p:anim calcmode="lin" valueType="num">
                                      <p:cBhvr additive="base">
                                        <p:cTn id="388" dur="4000"/>
                                        <p:tgtEl>
                                          <p:spTgt spid="59"/>
                                        </p:tgtEl>
                                        <p:attrNameLst>
                                          <p:attrName>ppt_y</p:attrName>
                                        </p:attrNameLst>
                                      </p:cBhvr>
                                      <p:tavLst>
                                        <p:tav tm="0">
                                          <p:val>
                                            <p:strVal val="ppt_y"/>
                                          </p:val>
                                        </p:tav>
                                        <p:tav tm="100000">
                                          <p:val>
                                            <p:strVal val="1+ppt_h/2"/>
                                          </p:val>
                                        </p:tav>
                                      </p:tavLst>
                                    </p:anim>
                                    <p:set>
                                      <p:cBhvr>
                                        <p:cTn id="389" dur="1" fill="hold">
                                          <p:stCondLst>
                                            <p:cond delay="3999"/>
                                          </p:stCondLst>
                                        </p:cTn>
                                        <p:tgtEl>
                                          <p:spTgt spid="59"/>
                                        </p:tgtEl>
                                        <p:attrNameLst>
                                          <p:attrName>style.visibility</p:attrName>
                                        </p:attrNameLst>
                                      </p:cBhvr>
                                      <p:to>
                                        <p:strVal val="hidden"/>
                                      </p:to>
                                    </p:set>
                                  </p:childTnLst>
                                </p:cTn>
                              </p:par>
                              <p:par>
                                <p:cTn id="390" presetID="17" presetClass="entr" presetSubtype="4" fill="hold" grpId="0" nodeType="withEffect">
                                  <p:stCondLst>
                                    <p:cond delay="0"/>
                                  </p:stCondLst>
                                  <p:childTnLst>
                                    <p:set>
                                      <p:cBhvr>
                                        <p:cTn id="391" dur="1" fill="hold">
                                          <p:stCondLst>
                                            <p:cond delay="0"/>
                                          </p:stCondLst>
                                        </p:cTn>
                                        <p:tgtEl>
                                          <p:spTgt spid="60"/>
                                        </p:tgtEl>
                                        <p:attrNameLst>
                                          <p:attrName>style.visibility</p:attrName>
                                        </p:attrNameLst>
                                      </p:cBhvr>
                                      <p:to>
                                        <p:strVal val="visible"/>
                                      </p:to>
                                    </p:set>
                                    <p:anim calcmode="lin" valueType="num">
                                      <p:cBhvr>
                                        <p:cTn id="392" dur="3000" fill="hold"/>
                                        <p:tgtEl>
                                          <p:spTgt spid="60"/>
                                        </p:tgtEl>
                                        <p:attrNameLst>
                                          <p:attrName>ppt_x</p:attrName>
                                        </p:attrNameLst>
                                      </p:cBhvr>
                                      <p:tavLst>
                                        <p:tav tm="0">
                                          <p:val>
                                            <p:strVal val="#ppt_x"/>
                                          </p:val>
                                        </p:tav>
                                        <p:tav tm="100000">
                                          <p:val>
                                            <p:strVal val="#ppt_x"/>
                                          </p:val>
                                        </p:tav>
                                      </p:tavLst>
                                    </p:anim>
                                    <p:anim calcmode="lin" valueType="num">
                                      <p:cBhvr>
                                        <p:cTn id="393" dur="3000" fill="hold"/>
                                        <p:tgtEl>
                                          <p:spTgt spid="60"/>
                                        </p:tgtEl>
                                        <p:attrNameLst>
                                          <p:attrName>ppt_y</p:attrName>
                                        </p:attrNameLst>
                                      </p:cBhvr>
                                      <p:tavLst>
                                        <p:tav tm="0">
                                          <p:val>
                                            <p:strVal val="#ppt_y+#ppt_h/2"/>
                                          </p:val>
                                        </p:tav>
                                        <p:tav tm="100000">
                                          <p:val>
                                            <p:strVal val="#ppt_y"/>
                                          </p:val>
                                        </p:tav>
                                      </p:tavLst>
                                    </p:anim>
                                    <p:anim calcmode="lin" valueType="num">
                                      <p:cBhvr>
                                        <p:cTn id="394" dur="3000" fill="hold"/>
                                        <p:tgtEl>
                                          <p:spTgt spid="60"/>
                                        </p:tgtEl>
                                        <p:attrNameLst>
                                          <p:attrName>ppt_w</p:attrName>
                                        </p:attrNameLst>
                                      </p:cBhvr>
                                      <p:tavLst>
                                        <p:tav tm="0">
                                          <p:val>
                                            <p:strVal val="#ppt_w"/>
                                          </p:val>
                                        </p:tav>
                                        <p:tav tm="100000">
                                          <p:val>
                                            <p:strVal val="#ppt_w"/>
                                          </p:val>
                                        </p:tav>
                                      </p:tavLst>
                                    </p:anim>
                                    <p:anim calcmode="lin" valueType="num">
                                      <p:cBhvr>
                                        <p:cTn id="395" dur="3000" fill="hold"/>
                                        <p:tgtEl>
                                          <p:spTgt spid="60"/>
                                        </p:tgtEl>
                                        <p:attrNameLst>
                                          <p:attrName>ppt_h</p:attrName>
                                        </p:attrNameLst>
                                      </p:cBhvr>
                                      <p:tavLst>
                                        <p:tav tm="0">
                                          <p:val>
                                            <p:fltVal val="0"/>
                                          </p:val>
                                        </p:tav>
                                        <p:tav tm="100000">
                                          <p:val>
                                            <p:strVal val="#ppt_h"/>
                                          </p:val>
                                        </p:tav>
                                      </p:tavLst>
                                    </p:anim>
                                  </p:childTnLst>
                                </p:cTn>
                              </p:par>
                              <p:par>
                                <p:cTn id="396" presetID="6" presetClass="emph" presetSubtype="0" fill="hold" grpId="1" nodeType="withEffect">
                                  <p:stCondLst>
                                    <p:cond delay="0"/>
                                  </p:stCondLst>
                                  <p:childTnLst>
                                    <p:animScale>
                                      <p:cBhvr>
                                        <p:cTn id="397" dur="3000" fill="hold"/>
                                        <p:tgtEl>
                                          <p:spTgt spid="60"/>
                                        </p:tgtEl>
                                      </p:cBhvr>
                                      <p:by x="400000" y="100000"/>
                                    </p:animScale>
                                  </p:childTnLst>
                                </p:cTn>
                              </p:par>
                              <p:par>
                                <p:cTn id="398" presetID="2" presetClass="exit" presetSubtype="12" fill="hold" grpId="2" nodeType="withEffect">
                                  <p:stCondLst>
                                    <p:cond delay="0"/>
                                  </p:stCondLst>
                                  <p:childTnLst>
                                    <p:anim calcmode="lin" valueType="num">
                                      <p:cBhvr additive="base">
                                        <p:cTn id="399" dur="4000"/>
                                        <p:tgtEl>
                                          <p:spTgt spid="60"/>
                                        </p:tgtEl>
                                        <p:attrNameLst>
                                          <p:attrName>ppt_x</p:attrName>
                                        </p:attrNameLst>
                                      </p:cBhvr>
                                      <p:tavLst>
                                        <p:tav tm="0">
                                          <p:val>
                                            <p:strVal val="ppt_x"/>
                                          </p:val>
                                        </p:tav>
                                        <p:tav tm="100000">
                                          <p:val>
                                            <p:strVal val="0-ppt_w/2"/>
                                          </p:val>
                                        </p:tav>
                                      </p:tavLst>
                                    </p:anim>
                                    <p:anim calcmode="lin" valueType="num">
                                      <p:cBhvr additive="base">
                                        <p:cTn id="400" dur="4000"/>
                                        <p:tgtEl>
                                          <p:spTgt spid="60"/>
                                        </p:tgtEl>
                                        <p:attrNameLst>
                                          <p:attrName>ppt_y</p:attrName>
                                        </p:attrNameLst>
                                      </p:cBhvr>
                                      <p:tavLst>
                                        <p:tav tm="0">
                                          <p:val>
                                            <p:strVal val="ppt_y"/>
                                          </p:val>
                                        </p:tav>
                                        <p:tav tm="100000">
                                          <p:val>
                                            <p:strVal val="1+ppt_h/2"/>
                                          </p:val>
                                        </p:tav>
                                      </p:tavLst>
                                    </p:anim>
                                    <p:set>
                                      <p:cBhvr>
                                        <p:cTn id="401" dur="1" fill="hold">
                                          <p:stCondLst>
                                            <p:cond delay="3999"/>
                                          </p:stCondLst>
                                        </p:cTn>
                                        <p:tgtEl>
                                          <p:spTgt spid="60"/>
                                        </p:tgtEl>
                                        <p:attrNameLst>
                                          <p:attrName>style.visibility</p:attrName>
                                        </p:attrNameLst>
                                      </p:cBhvr>
                                      <p:to>
                                        <p:strVal val="hidden"/>
                                      </p:to>
                                    </p:set>
                                  </p:childTnLst>
                                </p:cTn>
                              </p:par>
                              <p:par>
                                <p:cTn id="402" presetID="17" presetClass="entr" presetSubtype="4" fill="hold" grpId="0" nodeType="withEffect">
                                  <p:stCondLst>
                                    <p:cond delay="0"/>
                                  </p:stCondLst>
                                  <p:childTnLst>
                                    <p:set>
                                      <p:cBhvr>
                                        <p:cTn id="403" dur="1" fill="hold">
                                          <p:stCondLst>
                                            <p:cond delay="0"/>
                                          </p:stCondLst>
                                        </p:cTn>
                                        <p:tgtEl>
                                          <p:spTgt spid="61"/>
                                        </p:tgtEl>
                                        <p:attrNameLst>
                                          <p:attrName>style.visibility</p:attrName>
                                        </p:attrNameLst>
                                      </p:cBhvr>
                                      <p:to>
                                        <p:strVal val="visible"/>
                                      </p:to>
                                    </p:set>
                                    <p:anim calcmode="lin" valueType="num">
                                      <p:cBhvr>
                                        <p:cTn id="404" dur="3000" fill="hold"/>
                                        <p:tgtEl>
                                          <p:spTgt spid="61"/>
                                        </p:tgtEl>
                                        <p:attrNameLst>
                                          <p:attrName>ppt_x</p:attrName>
                                        </p:attrNameLst>
                                      </p:cBhvr>
                                      <p:tavLst>
                                        <p:tav tm="0">
                                          <p:val>
                                            <p:strVal val="#ppt_x"/>
                                          </p:val>
                                        </p:tav>
                                        <p:tav tm="100000">
                                          <p:val>
                                            <p:strVal val="#ppt_x"/>
                                          </p:val>
                                        </p:tav>
                                      </p:tavLst>
                                    </p:anim>
                                    <p:anim calcmode="lin" valueType="num">
                                      <p:cBhvr>
                                        <p:cTn id="405" dur="3000" fill="hold"/>
                                        <p:tgtEl>
                                          <p:spTgt spid="61"/>
                                        </p:tgtEl>
                                        <p:attrNameLst>
                                          <p:attrName>ppt_y</p:attrName>
                                        </p:attrNameLst>
                                      </p:cBhvr>
                                      <p:tavLst>
                                        <p:tav tm="0">
                                          <p:val>
                                            <p:strVal val="#ppt_y+#ppt_h/2"/>
                                          </p:val>
                                        </p:tav>
                                        <p:tav tm="100000">
                                          <p:val>
                                            <p:strVal val="#ppt_y"/>
                                          </p:val>
                                        </p:tav>
                                      </p:tavLst>
                                    </p:anim>
                                    <p:anim calcmode="lin" valueType="num">
                                      <p:cBhvr>
                                        <p:cTn id="406" dur="3000" fill="hold"/>
                                        <p:tgtEl>
                                          <p:spTgt spid="61"/>
                                        </p:tgtEl>
                                        <p:attrNameLst>
                                          <p:attrName>ppt_w</p:attrName>
                                        </p:attrNameLst>
                                      </p:cBhvr>
                                      <p:tavLst>
                                        <p:tav tm="0">
                                          <p:val>
                                            <p:strVal val="#ppt_w"/>
                                          </p:val>
                                        </p:tav>
                                        <p:tav tm="100000">
                                          <p:val>
                                            <p:strVal val="#ppt_w"/>
                                          </p:val>
                                        </p:tav>
                                      </p:tavLst>
                                    </p:anim>
                                    <p:anim calcmode="lin" valueType="num">
                                      <p:cBhvr>
                                        <p:cTn id="407" dur="3000" fill="hold"/>
                                        <p:tgtEl>
                                          <p:spTgt spid="61"/>
                                        </p:tgtEl>
                                        <p:attrNameLst>
                                          <p:attrName>ppt_h</p:attrName>
                                        </p:attrNameLst>
                                      </p:cBhvr>
                                      <p:tavLst>
                                        <p:tav tm="0">
                                          <p:val>
                                            <p:fltVal val="0"/>
                                          </p:val>
                                        </p:tav>
                                        <p:tav tm="100000">
                                          <p:val>
                                            <p:strVal val="#ppt_h"/>
                                          </p:val>
                                        </p:tav>
                                      </p:tavLst>
                                    </p:anim>
                                  </p:childTnLst>
                                </p:cTn>
                              </p:par>
                              <p:par>
                                <p:cTn id="408" presetID="6" presetClass="emph" presetSubtype="0" fill="hold" grpId="1" nodeType="withEffect">
                                  <p:stCondLst>
                                    <p:cond delay="0"/>
                                  </p:stCondLst>
                                  <p:childTnLst>
                                    <p:animScale>
                                      <p:cBhvr>
                                        <p:cTn id="409" dur="3000" fill="hold"/>
                                        <p:tgtEl>
                                          <p:spTgt spid="61"/>
                                        </p:tgtEl>
                                      </p:cBhvr>
                                      <p:by x="400000" y="100000"/>
                                    </p:animScale>
                                  </p:childTnLst>
                                </p:cTn>
                              </p:par>
                              <p:par>
                                <p:cTn id="410" presetID="2" presetClass="exit" presetSubtype="12" fill="hold" grpId="2" nodeType="withEffect">
                                  <p:stCondLst>
                                    <p:cond delay="0"/>
                                  </p:stCondLst>
                                  <p:childTnLst>
                                    <p:anim calcmode="lin" valueType="num">
                                      <p:cBhvr additive="base">
                                        <p:cTn id="411" dur="4000"/>
                                        <p:tgtEl>
                                          <p:spTgt spid="61"/>
                                        </p:tgtEl>
                                        <p:attrNameLst>
                                          <p:attrName>ppt_x</p:attrName>
                                        </p:attrNameLst>
                                      </p:cBhvr>
                                      <p:tavLst>
                                        <p:tav tm="0">
                                          <p:val>
                                            <p:strVal val="ppt_x"/>
                                          </p:val>
                                        </p:tav>
                                        <p:tav tm="100000">
                                          <p:val>
                                            <p:strVal val="0-ppt_w/2"/>
                                          </p:val>
                                        </p:tav>
                                      </p:tavLst>
                                    </p:anim>
                                    <p:anim calcmode="lin" valueType="num">
                                      <p:cBhvr additive="base">
                                        <p:cTn id="412" dur="4000"/>
                                        <p:tgtEl>
                                          <p:spTgt spid="61"/>
                                        </p:tgtEl>
                                        <p:attrNameLst>
                                          <p:attrName>ppt_y</p:attrName>
                                        </p:attrNameLst>
                                      </p:cBhvr>
                                      <p:tavLst>
                                        <p:tav tm="0">
                                          <p:val>
                                            <p:strVal val="ppt_y"/>
                                          </p:val>
                                        </p:tav>
                                        <p:tav tm="100000">
                                          <p:val>
                                            <p:strVal val="1+ppt_h/2"/>
                                          </p:val>
                                        </p:tav>
                                      </p:tavLst>
                                    </p:anim>
                                    <p:set>
                                      <p:cBhvr>
                                        <p:cTn id="413" dur="1" fill="hold">
                                          <p:stCondLst>
                                            <p:cond delay="3999"/>
                                          </p:stCondLst>
                                        </p:cTn>
                                        <p:tgtEl>
                                          <p:spTgt spid="61"/>
                                        </p:tgtEl>
                                        <p:attrNameLst>
                                          <p:attrName>style.visibility</p:attrName>
                                        </p:attrNameLst>
                                      </p:cBhvr>
                                      <p:to>
                                        <p:strVal val="hidden"/>
                                      </p:to>
                                    </p:set>
                                  </p:childTnLst>
                                </p:cTn>
                              </p:par>
                              <p:par>
                                <p:cTn id="414" presetID="17" presetClass="entr" presetSubtype="4" fill="hold" grpId="0" nodeType="withEffect">
                                  <p:stCondLst>
                                    <p:cond delay="0"/>
                                  </p:stCondLst>
                                  <p:childTnLst>
                                    <p:set>
                                      <p:cBhvr>
                                        <p:cTn id="415" dur="1" fill="hold">
                                          <p:stCondLst>
                                            <p:cond delay="0"/>
                                          </p:stCondLst>
                                        </p:cTn>
                                        <p:tgtEl>
                                          <p:spTgt spid="62"/>
                                        </p:tgtEl>
                                        <p:attrNameLst>
                                          <p:attrName>style.visibility</p:attrName>
                                        </p:attrNameLst>
                                      </p:cBhvr>
                                      <p:to>
                                        <p:strVal val="visible"/>
                                      </p:to>
                                    </p:set>
                                    <p:anim calcmode="lin" valueType="num">
                                      <p:cBhvr>
                                        <p:cTn id="416" dur="3000" fill="hold"/>
                                        <p:tgtEl>
                                          <p:spTgt spid="62"/>
                                        </p:tgtEl>
                                        <p:attrNameLst>
                                          <p:attrName>ppt_x</p:attrName>
                                        </p:attrNameLst>
                                      </p:cBhvr>
                                      <p:tavLst>
                                        <p:tav tm="0">
                                          <p:val>
                                            <p:strVal val="#ppt_x"/>
                                          </p:val>
                                        </p:tav>
                                        <p:tav tm="100000">
                                          <p:val>
                                            <p:strVal val="#ppt_x"/>
                                          </p:val>
                                        </p:tav>
                                      </p:tavLst>
                                    </p:anim>
                                    <p:anim calcmode="lin" valueType="num">
                                      <p:cBhvr>
                                        <p:cTn id="417" dur="3000" fill="hold"/>
                                        <p:tgtEl>
                                          <p:spTgt spid="62"/>
                                        </p:tgtEl>
                                        <p:attrNameLst>
                                          <p:attrName>ppt_y</p:attrName>
                                        </p:attrNameLst>
                                      </p:cBhvr>
                                      <p:tavLst>
                                        <p:tav tm="0">
                                          <p:val>
                                            <p:strVal val="#ppt_y+#ppt_h/2"/>
                                          </p:val>
                                        </p:tav>
                                        <p:tav tm="100000">
                                          <p:val>
                                            <p:strVal val="#ppt_y"/>
                                          </p:val>
                                        </p:tav>
                                      </p:tavLst>
                                    </p:anim>
                                    <p:anim calcmode="lin" valueType="num">
                                      <p:cBhvr>
                                        <p:cTn id="418" dur="3000" fill="hold"/>
                                        <p:tgtEl>
                                          <p:spTgt spid="62"/>
                                        </p:tgtEl>
                                        <p:attrNameLst>
                                          <p:attrName>ppt_w</p:attrName>
                                        </p:attrNameLst>
                                      </p:cBhvr>
                                      <p:tavLst>
                                        <p:tav tm="0">
                                          <p:val>
                                            <p:strVal val="#ppt_w"/>
                                          </p:val>
                                        </p:tav>
                                        <p:tav tm="100000">
                                          <p:val>
                                            <p:strVal val="#ppt_w"/>
                                          </p:val>
                                        </p:tav>
                                      </p:tavLst>
                                    </p:anim>
                                    <p:anim calcmode="lin" valueType="num">
                                      <p:cBhvr>
                                        <p:cTn id="419" dur="3000" fill="hold"/>
                                        <p:tgtEl>
                                          <p:spTgt spid="62"/>
                                        </p:tgtEl>
                                        <p:attrNameLst>
                                          <p:attrName>ppt_h</p:attrName>
                                        </p:attrNameLst>
                                      </p:cBhvr>
                                      <p:tavLst>
                                        <p:tav tm="0">
                                          <p:val>
                                            <p:fltVal val="0"/>
                                          </p:val>
                                        </p:tav>
                                        <p:tav tm="100000">
                                          <p:val>
                                            <p:strVal val="#ppt_h"/>
                                          </p:val>
                                        </p:tav>
                                      </p:tavLst>
                                    </p:anim>
                                  </p:childTnLst>
                                </p:cTn>
                              </p:par>
                              <p:par>
                                <p:cTn id="420" presetID="6" presetClass="emph" presetSubtype="0" fill="hold" grpId="1" nodeType="withEffect">
                                  <p:stCondLst>
                                    <p:cond delay="0"/>
                                  </p:stCondLst>
                                  <p:childTnLst>
                                    <p:animScale>
                                      <p:cBhvr>
                                        <p:cTn id="421" dur="3000" fill="hold"/>
                                        <p:tgtEl>
                                          <p:spTgt spid="62"/>
                                        </p:tgtEl>
                                      </p:cBhvr>
                                      <p:by x="400000" y="100000"/>
                                    </p:animScale>
                                  </p:childTnLst>
                                </p:cTn>
                              </p:par>
                              <p:par>
                                <p:cTn id="422" presetID="2" presetClass="exit" presetSubtype="12" fill="hold" grpId="2" nodeType="withEffect">
                                  <p:stCondLst>
                                    <p:cond delay="0"/>
                                  </p:stCondLst>
                                  <p:childTnLst>
                                    <p:anim calcmode="lin" valueType="num">
                                      <p:cBhvr additive="base">
                                        <p:cTn id="423" dur="4000"/>
                                        <p:tgtEl>
                                          <p:spTgt spid="62"/>
                                        </p:tgtEl>
                                        <p:attrNameLst>
                                          <p:attrName>ppt_x</p:attrName>
                                        </p:attrNameLst>
                                      </p:cBhvr>
                                      <p:tavLst>
                                        <p:tav tm="0">
                                          <p:val>
                                            <p:strVal val="ppt_x"/>
                                          </p:val>
                                        </p:tav>
                                        <p:tav tm="100000">
                                          <p:val>
                                            <p:strVal val="0-ppt_w/2"/>
                                          </p:val>
                                        </p:tav>
                                      </p:tavLst>
                                    </p:anim>
                                    <p:anim calcmode="lin" valueType="num">
                                      <p:cBhvr additive="base">
                                        <p:cTn id="424" dur="4000"/>
                                        <p:tgtEl>
                                          <p:spTgt spid="62"/>
                                        </p:tgtEl>
                                        <p:attrNameLst>
                                          <p:attrName>ppt_y</p:attrName>
                                        </p:attrNameLst>
                                      </p:cBhvr>
                                      <p:tavLst>
                                        <p:tav tm="0">
                                          <p:val>
                                            <p:strVal val="ppt_y"/>
                                          </p:val>
                                        </p:tav>
                                        <p:tav tm="100000">
                                          <p:val>
                                            <p:strVal val="1+ppt_h/2"/>
                                          </p:val>
                                        </p:tav>
                                      </p:tavLst>
                                    </p:anim>
                                    <p:set>
                                      <p:cBhvr>
                                        <p:cTn id="425" dur="1" fill="hold">
                                          <p:stCondLst>
                                            <p:cond delay="3999"/>
                                          </p:stCondLst>
                                        </p:cTn>
                                        <p:tgtEl>
                                          <p:spTgt spid="62"/>
                                        </p:tgtEl>
                                        <p:attrNameLst>
                                          <p:attrName>style.visibility</p:attrName>
                                        </p:attrNameLst>
                                      </p:cBhvr>
                                      <p:to>
                                        <p:strVal val="hidden"/>
                                      </p:to>
                                    </p:set>
                                  </p:childTnLst>
                                </p:cTn>
                              </p:par>
                              <p:par>
                                <p:cTn id="426" presetID="17" presetClass="entr" presetSubtype="4" fill="hold" grpId="0" nodeType="withEffect">
                                  <p:stCondLst>
                                    <p:cond delay="0"/>
                                  </p:stCondLst>
                                  <p:childTnLst>
                                    <p:set>
                                      <p:cBhvr>
                                        <p:cTn id="427" dur="1" fill="hold">
                                          <p:stCondLst>
                                            <p:cond delay="0"/>
                                          </p:stCondLst>
                                        </p:cTn>
                                        <p:tgtEl>
                                          <p:spTgt spid="63"/>
                                        </p:tgtEl>
                                        <p:attrNameLst>
                                          <p:attrName>style.visibility</p:attrName>
                                        </p:attrNameLst>
                                      </p:cBhvr>
                                      <p:to>
                                        <p:strVal val="visible"/>
                                      </p:to>
                                    </p:set>
                                    <p:anim calcmode="lin" valueType="num">
                                      <p:cBhvr>
                                        <p:cTn id="428" dur="3000" fill="hold"/>
                                        <p:tgtEl>
                                          <p:spTgt spid="63"/>
                                        </p:tgtEl>
                                        <p:attrNameLst>
                                          <p:attrName>ppt_x</p:attrName>
                                        </p:attrNameLst>
                                      </p:cBhvr>
                                      <p:tavLst>
                                        <p:tav tm="0">
                                          <p:val>
                                            <p:strVal val="#ppt_x"/>
                                          </p:val>
                                        </p:tav>
                                        <p:tav tm="100000">
                                          <p:val>
                                            <p:strVal val="#ppt_x"/>
                                          </p:val>
                                        </p:tav>
                                      </p:tavLst>
                                    </p:anim>
                                    <p:anim calcmode="lin" valueType="num">
                                      <p:cBhvr>
                                        <p:cTn id="429" dur="3000" fill="hold"/>
                                        <p:tgtEl>
                                          <p:spTgt spid="63"/>
                                        </p:tgtEl>
                                        <p:attrNameLst>
                                          <p:attrName>ppt_y</p:attrName>
                                        </p:attrNameLst>
                                      </p:cBhvr>
                                      <p:tavLst>
                                        <p:tav tm="0">
                                          <p:val>
                                            <p:strVal val="#ppt_y+#ppt_h/2"/>
                                          </p:val>
                                        </p:tav>
                                        <p:tav tm="100000">
                                          <p:val>
                                            <p:strVal val="#ppt_y"/>
                                          </p:val>
                                        </p:tav>
                                      </p:tavLst>
                                    </p:anim>
                                    <p:anim calcmode="lin" valueType="num">
                                      <p:cBhvr>
                                        <p:cTn id="430" dur="3000" fill="hold"/>
                                        <p:tgtEl>
                                          <p:spTgt spid="63"/>
                                        </p:tgtEl>
                                        <p:attrNameLst>
                                          <p:attrName>ppt_w</p:attrName>
                                        </p:attrNameLst>
                                      </p:cBhvr>
                                      <p:tavLst>
                                        <p:tav tm="0">
                                          <p:val>
                                            <p:strVal val="#ppt_w"/>
                                          </p:val>
                                        </p:tav>
                                        <p:tav tm="100000">
                                          <p:val>
                                            <p:strVal val="#ppt_w"/>
                                          </p:val>
                                        </p:tav>
                                      </p:tavLst>
                                    </p:anim>
                                    <p:anim calcmode="lin" valueType="num">
                                      <p:cBhvr>
                                        <p:cTn id="431" dur="3000" fill="hold"/>
                                        <p:tgtEl>
                                          <p:spTgt spid="63"/>
                                        </p:tgtEl>
                                        <p:attrNameLst>
                                          <p:attrName>ppt_h</p:attrName>
                                        </p:attrNameLst>
                                      </p:cBhvr>
                                      <p:tavLst>
                                        <p:tav tm="0">
                                          <p:val>
                                            <p:fltVal val="0"/>
                                          </p:val>
                                        </p:tav>
                                        <p:tav tm="100000">
                                          <p:val>
                                            <p:strVal val="#ppt_h"/>
                                          </p:val>
                                        </p:tav>
                                      </p:tavLst>
                                    </p:anim>
                                  </p:childTnLst>
                                </p:cTn>
                              </p:par>
                              <p:par>
                                <p:cTn id="432" presetID="6" presetClass="emph" presetSubtype="0" fill="hold" grpId="1" nodeType="withEffect">
                                  <p:stCondLst>
                                    <p:cond delay="0"/>
                                  </p:stCondLst>
                                  <p:childTnLst>
                                    <p:animScale>
                                      <p:cBhvr>
                                        <p:cTn id="433" dur="3000" fill="hold"/>
                                        <p:tgtEl>
                                          <p:spTgt spid="63"/>
                                        </p:tgtEl>
                                      </p:cBhvr>
                                      <p:by x="400000" y="100000"/>
                                    </p:animScale>
                                  </p:childTnLst>
                                </p:cTn>
                              </p:par>
                              <p:par>
                                <p:cTn id="434" presetID="2" presetClass="exit" presetSubtype="12" fill="hold" grpId="2" nodeType="withEffect">
                                  <p:stCondLst>
                                    <p:cond delay="0"/>
                                  </p:stCondLst>
                                  <p:childTnLst>
                                    <p:anim calcmode="lin" valueType="num">
                                      <p:cBhvr additive="base">
                                        <p:cTn id="435" dur="4000"/>
                                        <p:tgtEl>
                                          <p:spTgt spid="63"/>
                                        </p:tgtEl>
                                        <p:attrNameLst>
                                          <p:attrName>ppt_x</p:attrName>
                                        </p:attrNameLst>
                                      </p:cBhvr>
                                      <p:tavLst>
                                        <p:tav tm="0">
                                          <p:val>
                                            <p:strVal val="ppt_x"/>
                                          </p:val>
                                        </p:tav>
                                        <p:tav tm="100000">
                                          <p:val>
                                            <p:strVal val="0-ppt_w/2"/>
                                          </p:val>
                                        </p:tav>
                                      </p:tavLst>
                                    </p:anim>
                                    <p:anim calcmode="lin" valueType="num">
                                      <p:cBhvr additive="base">
                                        <p:cTn id="436" dur="4000"/>
                                        <p:tgtEl>
                                          <p:spTgt spid="63"/>
                                        </p:tgtEl>
                                        <p:attrNameLst>
                                          <p:attrName>ppt_y</p:attrName>
                                        </p:attrNameLst>
                                      </p:cBhvr>
                                      <p:tavLst>
                                        <p:tav tm="0">
                                          <p:val>
                                            <p:strVal val="ppt_y"/>
                                          </p:val>
                                        </p:tav>
                                        <p:tav tm="100000">
                                          <p:val>
                                            <p:strVal val="1+ppt_h/2"/>
                                          </p:val>
                                        </p:tav>
                                      </p:tavLst>
                                    </p:anim>
                                    <p:set>
                                      <p:cBhvr>
                                        <p:cTn id="437" dur="1" fill="hold">
                                          <p:stCondLst>
                                            <p:cond delay="3999"/>
                                          </p:stCondLst>
                                        </p:cTn>
                                        <p:tgtEl>
                                          <p:spTgt spid="63"/>
                                        </p:tgtEl>
                                        <p:attrNameLst>
                                          <p:attrName>style.visibility</p:attrName>
                                        </p:attrNameLst>
                                      </p:cBhvr>
                                      <p:to>
                                        <p:strVal val="hidden"/>
                                      </p:to>
                                    </p:set>
                                  </p:childTnLst>
                                </p:cTn>
                              </p:par>
                              <p:par>
                                <p:cTn id="438" presetID="17" presetClass="entr" presetSubtype="4" fill="hold" grpId="0" nodeType="withEffect">
                                  <p:stCondLst>
                                    <p:cond delay="0"/>
                                  </p:stCondLst>
                                  <p:childTnLst>
                                    <p:set>
                                      <p:cBhvr>
                                        <p:cTn id="439" dur="1" fill="hold">
                                          <p:stCondLst>
                                            <p:cond delay="0"/>
                                          </p:stCondLst>
                                        </p:cTn>
                                        <p:tgtEl>
                                          <p:spTgt spid="64"/>
                                        </p:tgtEl>
                                        <p:attrNameLst>
                                          <p:attrName>style.visibility</p:attrName>
                                        </p:attrNameLst>
                                      </p:cBhvr>
                                      <p:to>
                                        <p:strVal val="visible"/>
                                      </p:to>
                                    </p:set>
                                    <p:anim calcmode="lin" valueType="num">
                                      <p:cBhvr>
                                        <p:cTn id="440" dur="3000" fill="hold"/>
                                        <p:tgtEl>
                                          <p:spTgt spid="64"/>
                                        </p:tgtEl>
                                        <p:attrNameLst>
                                          <p:attrName>ppt_x</p:attrName>
                                        </p:attrNameLst>
                                      </p:cBhvr>
                                      <p:tavLst>
                                        <p:tav tm="0">
                                          <p:val>
                                            <p:strVal val="#ppt_x"/>
                                          </p:val>
                                        </p:tav>
                                        <p:tav tm="100000">
                                          <p:val>
                                            <p:strVal val="#ppt_x"/>
                                          </p:val>
                                        </p:tav>
                                      </p:tavLst>
                                    </p:anim>
                                    <p:anim calcmode="lin" valueType="num">
                                      <p:cBhvr>
                                        <p:cTn id="441" dur="3000" fill="hold"/>
                                        <p:tgtEl>
                                          <p:spTgt spid="64"/>
                                        </p:tgtEl>
                                        <p:attrNameLst>
                                          <p:attrName>ppt_y</p:attrName>
                                        </p:attrNameLst>
                                      </p:cBhvr>
                                      <p:tavLst>
                                        <p:tav tm="0">
                                          <p:val>
                                            <p:strVal val="#ppt_y+#ppt_h/2"/>
                                          </p:val>
                                        </p:tav>
                                        <p:tav tm="100000">
                                          <p:val>
                                            <p:strVal val="#ppt_y"/>
                                          </p:val>
                                        </p:tav>
                                      </p:tavLst>
                                    </p:anim>
                                    <p:anim calcmode="lin" valueType="num">
                                      <p:cBhvr>
                                        <p:cTn id="442" dur="3000" fill="hold"/>
                                        <p:tgtEl>
                                          <p:spTgt spid="64"/>
                                        </p:tgtEl>
                                        <p:attrNameLst>
                                          <p:attrName>ppt_w</p:attrName>
                                        </p:attrNameLst>
                                      </p:cBhvr>
                                      <p:tavLst>
                                        <p:tav tm="0">
                                          <p:val>
                                            <p:strVal val="#ppt_w"/>
                                          </p:val>
                                        </p:tav>
                                        <p:tav tm="100000">
                                          <p:val>
                                            <p:strVal val="#ppt_w"/>
                                          </p:val>
                                        </p:tav>
                                      </p:tavLst>
                                    </p:anim>
                                    <p:anim calcmode="lin" valueType="num">
                                      <p:cBhvr>
                                        <p:cTn id="443" dur="3000" fill="hold"/>
                                        <p:tgtEl>
                                          <p:spTgt spid="64"/>
                                        </p:tgtEl>
                                        <p:attrNameLst>
                                          <p:attrName>ppt_h</p:attrName>
                                        </p:attrNameLst>
                                      </p:cBhvr>
                                      <p:tavLst>
                                        <p:tav tm="0">
                                          <p:val>
                                            <p:fltVal val="0"/>
                                          </p:val>
                                        </p:tav>
                                        <p:tav tm="100000">
                                          <p:val>
                                            <p:strVal val="#ppt_h"/>
                                          </p:val>
                                        </p:tav>
                                      </p:tavLst>
                                    </p:anim>
                                  </p:childTnLst>
                                </p:cTn>
                              </p:par>
                              <p:par>
                                <p:cTn id="444" presetID="6" presetClass="emph" presetSubtype="0" fill="hold" grpId="1" nodeType="withEffect">
                                  <p:stCondLst>
                                    <p:cond delay="0"/>
                                  </p:stCondLst>
                                  <p:childTnLst>
                                    <p:animScale>
                                      <p:cBhvr>
                                        <p:cTn id="445" dur="3000" fill="hold"/>
                                        <p:tgtEl>
                                          <p:spTgt spid="64"/>
                                        </p:tgtEl>
                                      </p:cBhvr>
                                      <p:by x="400000" y="100000"/>
                                    </p:animScale>
                                  </p:childTnLst>
                                </p:cTn>
                              </p:par>
                              <p:par>
                                <p:cTn id="446" presetID="2" presetClass="exit" presetSubtype="12" fill="hold" grpId="2" nodeType="withEffect">
                                  <p:stCondLst>
                                    <p:cond delay="0"/>
                                  </p:stCondLst>
                                  <p:childTnLst>
                                    <p:anim calcmode="lin" valueType="num">
                                      <p:cBhvr additive="base">
                                        <p:cTn id="447" dur="4000"/>
                                        <p:tgtEl>
                                          <p:spTgt spid="64"/>
                                        </p:tgtEl>
                                        <p:attrNameLst>
                                          <p:attrName>ppt_x</p:attrName>
                                        </p:attrNameLst>
                                      </p:cBhvr>
                                      <p:tavLst>
                                        <p:tav tm="0">
                                          <p:val>
                                            <p:strVal val="ppt_x"/>
                                          </p:val>
                                        </p:tav>
                                        <p:tav tm="100000">
                                          <p:val>
                                            <p:strVal val="0-ppt_w/2"/>
                                          </p:val>
                                        </p:tav>
                                      </p:tavLst>
                                    </p:anim>
                                    <p:anim calcmode="lin" valueType="num">
                                      <p:cBhvr additive="base">
                                        <p:cTn id="448" dur="4000"/>
                                        <p:tgtEl>
                                          <p:spTgt spid="64"/>
                                        </p:tgtEl>
                                        <p:attrNameLst>
                                          <p:attrName>ppt_y</p:attrName>
                                        </p:attrNameLst>
                                      </p:cBhvr>
                                      <p:tavLst>
                                        <p:tav tm="0">
                                          <p:val>
                                            <p:strVal val="ppt_y"/>
                                          </p:val>
                                        </p:tav>
                                        <p:tav tm="100000">
                                          <p:val>
                                            <p:strVal val="1+ppt_h/2"/>
                                          </p:val>
                                        </p:tav>
                                      </p:tavLst>
                                    </p:anim>
                                    <p:set>
                                      <p:cBhvr>
                                        <p:cTn id="449" dur="1" fill="hold">
                                          <p:stCondLst>
                                            <p:cond delay="3999"/>
                                          </p:stCondLst>
                                        </p:cTn>
                                        <p:tgtEl>
                                          <p:spTgt spid="64"/>
                                        </p:tgtEl>
                                        <p:attrNameLst>
                                          <p:attrName>style.visibility</p:attrName>
                                        </p:attrNameLst>
                                      </p:cBhvr>
                                      <p:to>
                                        <p:strVal val="hidden"/>
                                      </p:to>
                                    </p:set>
                                  </p:childTnLst>
                                </p:cTn>
                              </p:par>
                              <p:par>
                                <p:cTn id="450" presetID="17" presetClass="entr" presetSubtype="4" fill="hold" grpId="0" nodeType="withEffect">
                                  <p:stCondLst>
                                    <p:cond delay="0"/>
                                  </p:stCondLst>
                                  <p:childTnLst>
                                    <p:set>
                                      <p:cBhvr>
                                        <p:cTn id="451" dur="1" fill="hold">
                                          <p:stCondLst>
                                            <p:cond delay="0"/>
                                          </p:stCondLst>
                                        </p:cTn>
                                        <p:tgtEl>
                                          <p:spTgt spid="36"/>
                                        </p:tgtEl>
                                        <p:attrNameLst>
                                          <p:attrName>style.visibility</p:attrName>
                                        </p:attrNameLst>
                                      </p:cBhvr>
                                      <p:to>
                                        <p:strVal val="visible"/>
                                      </p:to>
                                    </p:set>
                                    <p:anim calcmode="lin" valueType="num">
                                      <p:cBhvr>
                                        <p:cTn id="452" dur="3000" fill="hold"/>
                                        <p:tgtEl>
                                          <p:spTgt spid="36"/>
                                        </p:tgtEl>
                                        <p:attrNameLst>
                                          <p:attrName>ppt_x</p:attrName>
                                        </p:attrNameLst>
                                      </p:cBhvr>
                                      <p:tavLst>
                                        <p:tav tm="0">
                                          <p:val>
                                            <p:strVal val="#ppt_x"/>
                                          </p:val>
                                        </p:tav>
                                        <p:tav tm="100000">
                                          <p:val>
                                            <p:strVal val="#ppt_x"/>
                                          </p:val>
                                        </p:tav>
                                      </p:tavLst>
                                    </p:anim>
                                    <p:anim calcmode="lin" valueType="num">
                                      <p:cBhvr>
                                        <p:cTn id="453" dur="3000" fill="hold"/>
                                        <p:tgtEl>
                                          <p:spTgt spid="36"/>
                                        </p:tgtEl>
                                        <p:attrNameLst>
                                          <p:attrName>ppt_y</p:attrName>
                                        </p:attrNameLst>
                                      </p:cBhvr>
                                      <p:tavLst>
                                        <p:tav tm="0">
                                          <p:val>
                                            <p:strVal val="#ppt_y+#ppt_h/2"/>
                                          </p:val>
                                        </p:tav>
                                        <p:tav tm="100000">
                                          <p:val>
                                            <p:strVal val="#ppt_y"/>
                                          </p:val>
                                        </p:tav>
                                      </p:tavLst>
                                    </p:anim>
                                    <p:anim calcmode="lin" valueType="num">
                                      <p:cBhvr>
                                        <p:cTn id="454" dur="3000" fill="hold"/>
                                        <p:tgtEl>
                                          <p:spTgt spid="36"/>
                                        </p:tgtEl>
                                        <p:attrNameLst>
                                          <p:attrName>ppt_w</p:attrName>
                                        </p:attrNameLst>
                                      </p:cBhvr>
                                      <p:tavLst>
                                        <p:tav tm="0">
                                          <p:val>
                                            <p:strVal val="#ppt_w"/>
                                          </p:val>
                                        </p:tav>
                                        <p:tav tm="100000">
                                          <p:val>
                                            <p:strVal val="#ppt_w"/>
                                          </p:val>
                                        </p:tav>
                                      </p:tavLst>
                                    </p:anim>
                                    <p:anim calcmode="lin" valueType="num">
                                      <p:cBhvr>
                                        <p:cTn id="455" dur="3000" fill="hold"/>
                                        <p:tgtEl>
                                          <p:spTgt spid="36"/>
                                        </p:tgtEl>
                                        <p:attrNameLst>
                                          <p:attrName>ppt_h</p:attrName>
                                        </p:attrNameLst>
                                      </p:cBhvr>
                                      <p:tavLst>
                                        <p:tav tm="0">
                                          <p:val>
                                            <p:fltVal val="0"/>
                                          </p:val>
                                        </p:tav>
                                        <p:tav tm="100000">
                                          <p:val>
                                            <p:strVal val="#ppt_h"/>
                                          </p:val>
                                        </p:tav>
                                      </p:tavLst>
                                    </p:anim>
                                  </p:childTnLst>
                                </p:cTn>
                              </p:par>
                              <p:par>
                                <p:cTn id="456" presetID="6" presetClass="emph" presetSubtype="0" fill="hold" grpId="1" nodeType="withEffect">
                                  <p:stCondLst>
                                    <p:cond delay="0"/>
                                  </p:stCondLst>
                                  <p:childTnLst>
                                    <p:animScale>
                                      <p:cBhvr>
                                        <p:cTn id="457" dur="3000" fill="hold"/>
                                        <p:tgtEl>
                                          <p:spTgt spid="36"/>
                                        </p:tgtEl>
                                      </p:cBhvr>
                                      <p:by x="400000" y="100000"/>
                                    </p:animScale>
                                  </p:childTnLst>
                                </p:cTn>
                              </p:par>
                              <p:par>
                                <p:cTn id="458" presetID="2" presetClass="exit" presetSubtype="6" fill="hold" grpId="2" nodeType="withEffect">
                                  <p:stCondLst>
                                    <p:cond delay="0"/>
                                  </p:stCondLst>
                                  <p:childTnLst>
                                    <p:anim calcmode="lin" valueType="num">
                                      <p:cBhvr additive="base">
                                        <p:cTn id="459" dur="4000"/>
                                        <p:tgtEl>
                                          <p:spTgt spid="36"/>
                                        </p:tgtEl>
                                        <p:attrNameLst>
                                          <p:attrName>ppt_x</p:attrName>
                                        </p:attrNameLst>
                                      </p:cBhvr>
                                      <p:tavLst>
                                        <p:tav tm="0">
                                          <p:val>
                                            <p:strVal val="ppt_x"/>
                                          </p:val>
                                        </p:tav>
                                        <p:tav tm="100000">
                                          <p:val>
                                            <p:strVal val="1+ppt_w/2"/>
                                          </p:val>
                                        </p:tav>
                                      </p:tavLst>
                                    </p:anim>
                                    <p:anim calcmode="lin" valueType="num">
                                      <p:cBhvr additive="base">
                                        <p:cTn id="460" dur="4000"/>
                                        <p:tgtEl>
                                          <p:spTgt spid="36"/>
                                        </p:tgtEl>
                                        <p:attrNameLst>
                                          <p:attrName>ppt_y</p:attrName>
                                        </p:attrNameLst>
                                      </p:cBhvr>
                                      <p:tavLst>
                                        <p:tav tm="0">
                                          <p:val>
                                            <p:strVal val="ppt_y"/>
                                          </p:val>
                                        </p:tav>
                                        <p:tav tm="100000">
                                          <p:val>
                                            <p:strVal val="1+ppt_h/2"/>
                                          </p:val>
                                        </p:tav>
                                      </p:tavLst>
                                    </p:anim>
                                    <p:set>
                                      <p:cBhvr>
                                        <p:cTn id="461" dur="1" fill="hold">
                                          <p:stCondLst>
                                            <p:cond delay="3999"/>
                                          </p:stCondLst>
                                        </p:cTn>
                                        <p:tgtEl>
                                          <p:spTgt spid="36"/>
                                        </p:tgtEl>
                                        <p:attrNameLst>
                                          <p:attrName>style.visibility</p:attrName>
                                        </p:attrNameLst>
                                      </p:cBhvr>
                                      <p:to>
                                        <p:strVal val="hidden"/>
                                      </p:to>
                                    </p:set>
                                  </p:childTnLst>
                                </p:cTn>
                              </p:par>
                              <p:par>
                                <p:cTn id="462" presetID="17" presetClass="entr" presetSubtype="4" fill="hold" grpId="0" nodeType="withEffect">
                                  <p:stCondLst>
                                    <p:cond delay="0"/>
                                  </p:stCondLst>
                                  <p:childTnLst>
                                    <p:set>
                                      <p:cBhvr>
                                        <p:cTn id="463" dur="1" fill="hold">
                                          <p:stCondLst>
                                            <p:cond delay="0"/>
                                          </p:stCondLst>
                                        </p:cTn>
                                        <p:tgtEl>
                                          <p:spTgt spid="35"/>
                                        </p:tgtEl>
                                        <p:attrNameLst>
                                          <p:attrName>style.visibility</p:attrName>
                                        </p:attrNameLst>
                                      </p:cBhvr>
                                      <p:to>
                                        <p:strVal val="visible"/>
                                      </p:to>
                                    </p:set>
                                    <p:anim calcmode="lin" valueType="num">
                                      <p:cBhvr>
                                        <p:cTn id="464" dur="3000" fill="hold"/>
                                        <p:tgtEl>
                                          <p:spTgt spid="35"/>
                                        </p:tgtEl>
                                        <p:attrNameLst>
                                          <p:attrName>ppt_x</p:attrName>
                                        </p:attrNameLst>
                                      </p:cBhvr>
                                      <p:tavLst>
                                        <p:tav tm="0">
                                          <p:val>
                                            <p:strVal val="#ppt_x"/>
                                          </p:val>
                                        </p:tav>
                                        <p:tav tm="100000">
                                          <p:val>
                                            <p:strVal val="#ppt_x"/>
                                          </p:val>
                                        </p:tav>
                                      </p:tavLst>
                                    </p:anim>
                                    <p:anim calcmode="lin" valueType="num">
                                      <p:cBhvr>
                                        <p:cTn id="465" dur="3000" fill="hold"/>
                                        <p:tgtEl>
                                          <p:spTgt spid="35"/>
                                        </p:tgtEl>
                                        <p:attrNameLst>
                                          <p:attrName>ppt_y</p:attrName>
                                        </p:attrNameLst>
                                      </p:cBhvr>
                                      <p:tavLst>
                                        <p:tav tm="0">
                                          <p:val>
                                            <p:strVal val="#ppt_y+#ppt_h/2"/>
                                          </p:val>
                                        </p:tav>
                                        <p:tav tm="100000">
                                          <p:val>
                                            <p:strVal val="#ppt_y"/>
                                          </p:val>
                                        </p:tav>
                                      </p:tavLst>
                                    </p:anim>
                                    <p:anim calcmode="lin" valueType="num">
                                      <p:cBhvr>
                                        <p:cTn id="466" dur="3000" fill="hold"/>
                                        <p:tgtEl>
                                          <p:spTgt spid="35"/>
                                        </p:tgtEl>
                                        <p:attrNameLst>
                                          <p:attrName>ppt_w</p:attrName>
                                        </p:attrNameLst>
                                      </p:cBhvr>
                                      <p:tavLst>
                                        <p:tav tm="0">
                                          <p:val>
                                            <p:strVal val="#ppt_w"/>
                                          </p:val>
                                        </p:tav>
                                        <p:tav tm="100000">
                                          <p:val>
                                            <p:strVal val="#ppt_w"/>
                                          </p:val>
                                        </p:tav>
                                      </p:tavLst>
                                    </p:anim>
                                    <p:anim calcmode="lin" valueType="num">
                                      <p:cBhvr>
                                        <p:cTn id="467" dur="3000" fill="hold"/>
                                        <p:tgtEl>
                                          <p:spTgt spid="35"/>
                                        </p:tgtEl>
                                        <p:attrNameLst>
                                          <p:attrName>ppt_h</p:attrName>
                                        </p:attrNameLst>
                                      </p:cBhvr>
                                      <p:tavLst>
                                        <p:tav tm="0">
                                          <p:val>
                                            <p:fltVal val="0"/>
                                          </p:val>
                                        </p:tav>
                                        <p:tav tm="100000">
                                          <p:val>
                                            <p:strVal val="#ppt_h"/>
                                          </p:val>
                                        </p:tav>
                                      </p:tavLst>
                                    </p:anim>
                                  </p:childTnLst>
                                </p:cTn>
                              </p:par>
                              <p:par>
                                <p:cTn id="468" presetID="6" presetClass="emph" presetSubtype="0" fill="hold" grpId="1" nodeType="withEffect">
                                  <p:stCondLst>
                                    <p:cond delay="0"/>
                                  </p:stCondLst>
                                  <p:childTnLst>
                                    <p:animScale>
                                      <p:cBhvr>
                                        <p:cTn id="469" dur="3000" fill="hold"/>
                                        <p:tgtEl>
                                          <p:spTgt spid="35"/>
                                        </p:tgtEl>
                                      </p:cBhvr>
                                      <p:by x="400000" y="100000"/>
                                    </p:animScale>
                                  </p:childTnLst>
                                </p:cTn>
                              </p:par>
                              <p:par>
                                <p:cTn id="470" presetID="2" presetClass="exit" presetSubtype="6" fill="hold" grpId="2" nodeType="withEffect">
                                  <p:stCondLst>
                                    <p:cond delay="0"/>
                                  </p:stCondLst>
                                  <p:childTnLst>
                                    <p:anim calcmode="lin" valueType="num">
                                      <p:cBhvr additive="base">
                                        <p:cTn id="471" dur="4000"/>
                                        <p:tgtEl>
                                          <p:spTgt spid="35"/>
                                        </p:tgtEl>
                                        <p:attrNameLst>
                                          <p:attrName>ppt_x</p:attrName>
                                        </p:attrNameLst>
                                      </p:cBhvr>
                                      <p:tavLst>
                                        <p:tav tm="0">
                                          <p:val>
                                            <p:strVal val="ppt_x"/>
                                          </p:val>
                                        </p:tav>
                                        <p:tav tm="100000">
                                          <p:val>
                                            <p:strVal val="1+ppt_w/2"/>
                                          </p:val>
                                        </p:tav>
                                      </p:tavLst>
                                    </p:anim>
                                    <p:anim calcmode="lin" valueType="num">
                                      <p:cBhvr additive="base">
                                        <p:cTn id="472" dur="4000"/>
                                        <p:tgtEl>
                                          <p:spTgt spid="35"/>
                                        </p:tgtEl>
                                        <p:attrNameLst>
                                          <p:attrName>ppt_y</p:attrName>
                                        </p:attrNameLst>
                                      </p:cBhvr>
                                      <p:tavLst>
                                        <p:tav tm="0">
                                          <p:val>
                                            <p:strVal val="ppt_y"/>
                                          </p:val>
                                        </p:tav>
                                        <p:tav tm="100000">
                                          <p:val>
                                            <p:strVal val="1+ppt_h/2"/>
                                          </p:val>
                                        </p:tav>
                                      </p:tavLst>
                                    </p:anim>
                                    <p:set>
                                      <p:cBhvr>
                                        <p:cTn id="473" dur="1" fill="hold">
                                          <p:stCondLst>
                                            <p:cond delay="3999"/>
                                          </p:stCondLst>
                                        </p:cTn>
                                        <p:tgtEl>
                                          <p:spTgt spid="35"/>
                                        </p:tgtEl>
                                        <p:attrNameLst>
                                          <p:attrName>style.visibility</p:attrName>
                                        </p:attrNameLst>
                                      </p:cBhvr>
                                      <p:to>
                                        <p:strVal val="hidden"/>
                                      </p:to>
                                    </p:set>
                                  </p:childTnLst>
                                </p:cTn>
                              </p:par>
                              <p:par>
                                <p:cTn id="474" presetID="17" presetClass="entr" presetSubtype="4" fill="hold" grpId="0" nodeType="withEffect">
                                  <p:stCondLst>
                                    <p:cond delay="0"/>
                                  </p:stCondLst>
                                  <p:childTnLst>
                                    <p:set>
                                      <p:cBhvr>
                                        <p:cTn id="475" dur="1" fill="hold">
                                          <p:stCondLst>
                                            <p:cond delay="0"/>
                                          </p:stCondLst>
                                        </p:cTn>
                                        <p:tgtEl>
                                          <p:spTgt spid="34"/>
                                        </p:tgtEl>
                                        <p:attrNameLst>
                                          <p:attrName>style.visibility</p:attrName>
                                        </p:attrNameLst>
                                      </p:cBhvr>
                                      <p:to>
                                        <p:strVal val="visible"/>
                                      </p:to>
                                    </p:set>
                                    <p:anim calcmode="lin" valueType="num">
                                      <p:cBhvr>
                                        <p:cTn id="476" dur="3000" fill="hold"/>
                                        <p:tgtEl>
                                          <p:spTgt spid="34"/>
                                        </p:tgtEl>
                                        <p:attrNameLst>
                                          <p:attrName>ppt_x</p:attrName>
                                        </p:attrNameLst>
                                      </p:cBhvr>
                                      <p:tavLst>
                                        <p:tav tm="0">
                                          <p:val>
                                            <p:strVal val="#ppt_x"/>
                                          </p:val>
                                        </p:tav>
                                        <p:tav tm="100000">
                                          <p:val>
                                            <p:strVal val="#ppt_x"/>
                                          </p:val>
                                        </p:tav>
                                      </p:tavLst>
                                    </p:anim>
                                    <p:anim calcmode="lin" valueType="num">
                                      <p:cBhvr>
                                        <p:cTn id="477" dur="3000" fill="hold"/>
                                        <p:tgtEl>
                                          <p:spTgt spid="34"/>
                                        </p:tgtEl>
                                        <p:attrNameLst>
                                          <p:attrName>ppt_y</p:attrName>
                                        </p:attrNameLst>
                                      </p:cBhvr>
                                      <p:tavLst>
                                        <p:tav tm="0">
                                          <p:val>
                                            <p:strVal val="#ppt_y+#ppt_h/2"/>
                                          </p:val>
                                        </p:tav>
                                        <p:tav tm="100000">
                                          <p:val>
                                            <p:strVal val="#ppt_y"/>
                                          </p:val>
                                        </p:tav>
                                      </p:tavLst>
                                    </p:anim>
                                    <p:anim calcmode="lin" valueType="num">
                                      <p:cBhvr>
                                        <p:cTn id="478" dur="3000" fill="hold"/>
                                        <p:tgtEl>
                                          <p:spTgt spid="34"/>
                                        </p:tgtEl>
                                        <p:attrNameLst>
                                          <p:attrName>ppt_w</p:attrName>
                                        </p:attrNameLst>
                                      </p:cBhvr>
                                      <p:tavLst>
                                        <p:tav tm="0">
                                          <p:val>
                                            <p:strVal val="#ppt_w"/>
                                          </p:val>
                                        </p:tav>
                                        <p:tav tm="100000">
                                          <p:val>
                                            <p:strVal val="#ppt_w"/>
                                          </p:val>
                                        </p:tav>
                                      </p:tavLst>
                                    </p:anim>
                                    <p:anim calcmode="lin" valueType="num">
                                      <p:cBhvr>
                                        <p:cTn id="479" dur="3000" fill="hold"/>
                                        <p:tgtEl>
                                          <p:spTgt spid="34"/>
                                        </p:tgtEl>
                                        <p:attrNameLst>
                                          <p:attrName>ppt_h</p:attrName>
                                        </p:attrNameLst>
                                      </p:cBhvr>
                                      <p:tavLst>
                                        <p:tav tm="0">
                                          <p:val>
                                            <p:fltVal val="0"/>
                                          </p:val>
                                        </p:tav>
                                        <p:tav tm="100000">
                                          <p:val>
                                            <p:strVal val="#ppt_h"/>
                                          </p:val>
                                        </p:tav>
                                      </p:tavLst>
                                    </p:anim>
                                  </p:childTnLst>
                                </p:cTn>
                              </p:par>
                              <p:par>
                                <p:cTn id="480" presetID="6" presetClass="emph" presetSubtype="0" fill="hold" grpId="1" nodeType="withEffect">
                                  <p:stCondLst>
                                    <p:cond delay="0"/>
                                  </p:stCondLst>
                                  <p:childTnLst>
                                    <p:animScale>
                                      <p:cBhvr>
                                        <p:cTn id="481" dur="3000" fill="hold"/>
                                        <p:tgtEl>
                                          <p:spTgt spid="34"/>
                                        </p:tgtEl>
                                      </p:cBhvr>
                                      <p:by x="400000" y="100000"/>
                                    </p:animScale>
                                  </p:childTnLst>
                                </p:cTn>
                              </p:par>
                              <p:par>
                                <p:cTn id="482" presetID="2" presetClass="exit" presetSubtype="6" fill="hold" grpId="2" nodeType="withEffect">
                                  <p:stCondLst>
                                    <p:cond delay="0"/>
                                  </p:stCondLst>
                                  <p:childTnLst>
                                    <p:anim calcmode="lin" valueType="num">
                                      <p:cBhvr additive="base">
                                        <p:cTn id="483" dur="4000"/>
                                        <p:tgtEl>
                                          <p:spTgt spid="34"/>
                                        </p:tgtEl>
                                        <p:attrNameLst>
                                          <p:attrName>ppt_x</p:attrName>
                                        </p:attrNameLst>
                                      </p:cBhvr>
                                      <p:tavLst>
                                        <p:tav tm="0">
                                          <p:val>
                                            <p:strVal val="ppt_x"/>
                                          </p:val>
                                        </p:tav>
                                        <p:tav tm="100000">
                                          <p:val>
                                            <p:strVal val="1+ppt_w/2"/>
                                          </p:val>
                                        </p:tav>
                                      </p:tavLst>
                                    </p:anim>
                                    <p:anim calcmode="lin" valueType="num">
                                      <p:cBhvr additive="base">
                                        <p:cTn id="484" dur="4000"/>
                                        <p:tgtEl>
                                          <p:spTgt spid="34"/>
                                        </p:tgtEl>
                                        <p:attrNameLst>
                                          <p:attrName>ppt_y</p:attrName>
                                        </p:attrNameLst>
                                      </p:cBhvr>
                                      <p:tavLst>
                                        <p:tav tm="0">
                                          <p:val>
                                            <p:strVal val="ppt_y"/>
                                          </p:val>
                                        </p:tav>
                                        <p:tav tm="100000">
                                          <p:val>
                                            <p:strVal val="1+ppt_h/2"/>
                                          </p:val>
                                        </p:tav>
                                      </p:tavLst>
                                    </p:anim>
                                    <p:set>
                                      <p:cBhvr>
                                        <p:cTn id="485" dur="1" fill="hold">
                                          <p:stCondLst>
                                            <p:cond delay="3999"/>
                                          </p:stCondLst>
                                        </p:cTn>
                                        <p:tgtEl>
                                          <p:spTgt spid="34"/>
                                        </p:tgtEl>
                                        <p:attrNameLst>
                                          <p:attrName>style.visibility</p:attrName>
                                        </p:attrNameLst>
                                      </p:cBhvr>
                                      <p:to>
                                        <p:strVal val="hidden"/>
                                      </p:to>
                                    </p:set>
                                  </p:childTnLst>
                                </p:cTn>
                              </p:par>
                              <p:par>
                                <p:cTn id="486" presetID="17" presetClass="entr" presetSubtype="4" fill="hold" grpId="0" nodeType="withEffect">
                                  <p:stCondLst>
                                    <p:cond delay="0"/>
                                  </p:stCondLst>
                                  <p:childTnLst>
                                    <p:set>
                                      <p:cBhvr>
                                        <p:cTn id="487" dur="1" fill="hold">
                                          <p:stCondLst>
                                            <p:cond delay="0"/>
                                          </p:stCondLst>
                                        </p:cTn>
                                        <p:tgtEl>
                                          <p:spTgt spid="33"/>
                                        </p:tgtEl>
                                        <p:attrNameLst>
                                          <p:attrName>style.visibility</p:attrName>
                                        </p:attrNameLst>
                                      </p:cBhvr>
                                      <p:to>
                                        <p:strVal val="visible"/>
                                      </p:to>
                                    </p:set>
                                    <p:anim calcmode="lin" valueType="num">
                                      <p:cBhvr>
                                        <p:cTn id="488" dur="3000" fill="hold"/>
                                        <p:tgtEl>
                                          <p:spTgt spid="33"/>
                                        </p:tgtEl>
                                        <p:attrNameLst>
                                          <p:attrName>ppt_x</p:attrName>
                                        </p:attrNameLst>
                                      </p:cBhvr>
                                      <p:tavLst>
                                        <p:tav tm="0">
                                          <p:val>
                                            <p:strVal val="#ppt_x"/>
                                          </p:val>
                                        </p:tav>
                                        <p:tav tm="100000">
                                          <p:val>
                                            <p:strVal val="#ppt_x"/>
                                          </p:val>
                                        </p:tav>
                                      </p:tavLst>
                                    </p:anim>
                                    <p:anim calcmode="lin" valueType="num">
                                      <p:cBhvr>
                                        <p:cTn id="489" dur="3000" fill="hold"/>
                                        <p:tgtEl>
                                          <p:spTgt spid="33"/>
                                        </p:tgtEl>
                                        <p:attrNameLst>
                                          <p:attrName>ppt_y</p:attrName>
                                        </p:attrNameLst>
                                      </p:cBhvr>
                                      <p:tavLst>
                                        <p:tav tm="0">
                                          <p:val>
                                            <p:strVal val="#ppt_y+#ppt_h/2"/>
                                          </p:val>
                                        </p:tav>
                                        <p:tav tm="100000">
                                          <p:val>
                                            <p:strVal val="#ppt_y"/>
                                          </p:val>
                                        </p:tav>
                                      </p:tavLst>
                                    </p:anim>
                                    <p:anim calcmode="lin" valueType="num">
                                      <p:cBhvr>
                                        <p:cTn id="490" dur="3000" fill="hold"/>
                                        <p:tgtEl>
                                          <p:spTgt spid="33"/>
                                        </p:tgtEl>
                                        <p:attrNameLst>
                                          <p:attrName>ppt_w</p:attrName>
                                        </p:attrNameLst>
                                      </p:cBhvr>
                                      <p:tavLst>
                                        <p:tav tm="0">
                                          <p:val>
                                            <p:strVal val="#ppt_w"/>
                                          </p:val>
                                        </p:tav>
                                        <p:tav tm="100000">
                                          <p:val>
                                            <p:strVal val="#ppt_w"/>
                                          </p:val>
                                        </p:tav>
                                      </p:tavLst>
                                    </p:anim>
                                    <p:anim calcmode="lin" valueType="num">
                                      <p:cBhvr>
                                        <p:cTn id="491" dur="3000" fill="hold"/>
                                        <p:tgtEl>
                                          <p:spTgt spid="33"/>
                                        </p:tgtEl>
                                        <p:attrNameLst>
                                          <p:attrName>ppt_h</p:attrName>
                                        </p:attrNameLst>
                                      </p:cBhvr>
                                      <p:tavLst>
                                        <p:tav tm="0">
                                          <p:val>
                                            <p:fltVal val="0"/>
                                          </p:val>
                                        </p:tav>
                                        <p:tav tm="100000">
                                          <p:val>
                                            <p:strVal val="#ppt_h"/>
                                          </p:val>
                                        </p:tav>
                                      </p:tavLst>
                                    </p:anim>
                                  </p:childTnLst>
                                </p:cTn>
                              </p:par>
                              <p:par>
                                <p:cTn id="492" presetID="6" presetClass="emph" presetSubtype="0" fill="hold" grpId="1" nodeType="withEffect">
                                  <p:stCondLst>
                                    <p:cond delay="0"/>
                                  </p:stCondLst>
                                  <p:childTnLst>
                                    <p:animScale>
                                      <p:cBhvr>
                                        <p:cTn id="493" dur="3000" fill="hold"/>
                                        <p:tgtEl>
                                          <p:spTgt spid="33"/>
                                        </p:tgtEl>
                                      </p:cBhvr>
                                      <p:by x="400000" y="100000"/>
                                    </p:animScale>
                                  </p:childTnLst>
                                </p:cTn>
                              </p:par>
                              <p:par>
                                <p:cTn id="494" presetID="2" presetClass="exit" presetSubtype="6" fill="hold" grpId="2" nodeType="withEffect">
                                  <p:stCondLst>
                                    <p:cond delay="0"/>
                                  </p:stCondLst>
                                  <p:childTnLst>
                                    <p:anim calcmode="lin" valueType="num">
                                      <p:cBhvr additive="base">
                                        <p:cTn id="495" dur="4000"/>
                                        <p:tgtEl>
                                          <p:spTgt spid="33"/>
                                        </p:tgtEl>
                                        <p:attrNameLst>
                                          <p:attrName>ppt_x</p:attrName>
                                        </p:attrNameLst>
                                      </p:cBhvr>
                                      <p:tavLst>
                                        <p:tav tm="0">
                                          <p:val>
                                            <p:strVal val="ppt_x"/>
                                          </p:val>
                                        </p:tav>
                                        <p:tav tm="100000">
                                          <p:val>
                                            <p:strVal val="1+ppt_w/2"/>
                                          </p:val>
                                        </p:tav>
                                      </p:tavLst>
                                    </p:anim>
                                    <p:anim calcmode="lin" valueType="num">
                                      <p:cBhvr additive="base">
                                        <p:cTn id="496" dur="4000"/>
                                        <p:tgtEl>
                                          <p:spTgt spid="33"/>
                                        </p:tgtEl>
                                        <p:attrNameLst>
                                          <p:attrName>ppt_y</p:attrName>
                                        </p:attrNameLst>
                                      </p:cBhvr>
                                      <p:tavLst>
                                        <p:tav tm="0">
                                          <p:val>
                                            <p:strVal val="ppt_y"/>
                                          </p:val>
                                        </p:tav>
                                        <p:tav tm="100000">
                                          <p:val>
                                            <p:strVal val="1+ppt_h/2"/>
                                          </p:val>
                                        </p:tav>
                                      </p:tavLst>
                                    </p:anim>
                                    <p:set>
                                      <p:cBhvr>
                                        <p:cTn id="497" dur="1" fill="hold">
                                          <p:stCondLst>
                                            <p:cond delay="3999"/>
                                          </p:stCondLst>
                                        </p:cTn>
                                        <p:tgtEl>
                                          <p:spTgt spid="33"/>
                                        </p:tgtEl>
                                        <p:attrNameLst>
                                          <p:attrName>style.visibility</p:attrName>
                                        </p:attrNameLst>
                                      </p:cBhvr>
                                      <p:to>
                                        <p:strVal val="hidden"/>
                                      </p:to>
                                    </p:set>
                                  </p:childTnLst>
                                </p:cTn>
                              </p:par>
                              <p:par>
                                <p:cTn id="498" presetID="17" presetClass="entr" presetSubtype="4" fill="hold" grpId="0" nodeType="withEffect">
                                  <p:stCondLst>
                                    <p:cond delay="0"/>
                                  </p:stCondLst>
                                  <p:childTnLst>
                                    <p:set>
                                      <p:cBhvr>
                                        <p:cTn id="499" dur="1" fill="hold">
                                          <p:stCondLst>
                                            <p:cond delay="0"/>
                                          </p:stCondLst>
                                        </p:cTn>
                                        <p:tgtEl>
                                          <p:spTgt spid="32"/>
                                        </p:tgtEl>
                                        <p:attrNameLst>
                                          <p:attrName>style.visibility</p:attrName>
                                        </p:attrNameLst>
                                      </p:cBhvr>
                                      <p:to>
                                        <p:strVal val="visible"/>
                                      </p:to>
                                    </p:set>
                                    <p:anim calcmode="lin" valueType="num">
                                      <p:cBhvr>
                                        <p:cTn id="500" dur="3000" fill="hold"/>
                                        <p:tgtEl>
                                          <p:spTgt spid="32"/>
                                        </p:tgtEl>
                                        <p:attrNameLst>
                                          <p:attrName>ppt_x</p:attrName>
                                        </p:attrNameLst>
                                      </p:cBhvr>
                                      <p:tavLst>
                                        <p:tav tm="0">
                                          <p:val>
                                            <p:strVal val="#ppt_x"/>
                                          </p:val>
                                        </p:tav>
                                        <p:tav tm="100000">
                                          <p:val>
                                            <p:strVal val="#ppt_x"/>
                                          </p:val>
                                        </p:tav>
                                      </p:tavLst>
                                    </p:anim>
                                    <p:anim calcmode="lin" valueType="num">
                                      <p:cBhvr>
                                        <p:cTn id="501" dur="3000" fill="hold"/>
                                        <p:tgtEl>
                                          <p:spTgt spid="32"/>
                                        </p:tgtEl>
                                        <p:attrNameLst>
                                          <p:attrName>ppt_y</p:attrName>
                                        </p:attrNameLst>
                                      </p:cBhvr>
                                      <p:tavLst>
                                        <p:tav tm="0">
                                          <p:val>
                                            <p:strVal val="#ppt_y+#ppt_h/2"/>
                                          </p:val>
                                        </p:tav>
                                        <p:tav tm="100000">
                                          <p:val>
                                            <p:strVal val="#ppt_y"/>
                                          </p:val>
                                        </p:tav>
                                      </p:tavLst>
                                    </p:anim>
                                    <p:anim calcmode="lin" valueType="num">
                                      <p:cBhvr>
                                        <p:cTn id="502" dur="3000" fill="hold"/>
                                        <p:tgtEl>
                                          <p:spTgt spid="32"/>
                                        </p:tgtEl>
                                        <p:attrNameLst>
                                          <p:attrName>ppt_w</p:attrName>
                                        </p:attrNameLst>
                                      </p:cBhvr>
                                      <p:tavLst>
                                        <p:tav tm="0">
                                          <p:val>
                                            <p:strVal val="#ppt_w"/>
                                          </p:val>
                                        </p:tav>
                                        <p:tav tm="100000">
                                          <p:val>
                                            <p:strVal val="#ppt_w"/>
                                          </p:val>
                                        </p:tav>
                                      </p:tavLst>
                                    </p:anim>
                                    <p:anim calcmode="lin" valueType="num">
                                      <p:cBhvr>
                                        <p:cTn id="503" dur="3000" fill="hold"/>
                                        <p:tgtEl>
                                          <p:spTgt spid="32"/>
                                        </p:tgtEl>
                                        <p:attrNameLst>
                                          <p:attrName>ppt_h</p:attrName>
                                        </p:attrNameLst>
                                      </p:cBhvr>
                                      <p:tavLst>
                                        <p:tav tm="0">
                                          <p:val>
                                            <p:fltVal val="0"/>
                                          </p:val>
                                        </p:tav>
                                        <p:tav tm="100000">
                                          <p:val>
                                            <p:strVal val="#ppt_h"/>
                                          </p:val>
                                        </p:tav>
                                      </p:tavLst>
                                    </p:anim>
                                  </p:childTnLst>
                                </p:cTn>
                              </p:par>
                              <p:par>
                                <p:cTn id="504" presetID="6" presetClass="emph" presetSubtype="0" fill="hold" grpId="1" nodeType="withEffect">
                                  <p:stCondLst>
                                    <p:cond delay="0"/>
                                  </p:stCondLst>
                                  <p:childTnLst>
                                    <p:animScale>
                                      <p:cBhvr>
                                        <p:cTn id="505" dur="3000" fill="hold"/>
                                        <p:tgtEl>
                                          <p:spTgt spid="32"/>
                                        </p:tgtEl>
                                      </p:cBhvr>
                                      <p:by x="400000" y="100000"/>
                                    </p:animScale>
                                  </p:childTnLst>
                                </p:cTn>
                              </p:par>
                              <p:par>
                                <p:cTn id="506" presetID="2" presetClass="exit" presetSubtype="6" fill="hold" grpId="2" nodeType="withEffect">
                                  <p:stCondLst>
                                    <p:cond delay="0"/>
                                  </p:stCondLst>
                                  <p:childTnLst>
                                    <p:anim calcmode="lin" valueType="num">
                                      <p:cBhvr additive="base">
                                        <p:cTn id="507" dur="4000"/>
                                        <p:tgtEl>
                                          <p:spTgt spid="32"/>
                                        </p:tgtEl>
                                        <p:attrNameLst>
                                          <p:attrName>ppt_x</p:attrName>
                                        </p:attrNameLst>
                                      </p:cBhvr>
                                      <p:tavLst>
                                        <p:tav tm="0">
                                          <p:val>
                                            <p:strVal val="ppt_x"/>
                                          </p:val>
                                        </p:tav>
                                        <p:tav tm="100000">
                                          <p:val>
                                            <p:strVal val="1+ppt_w/2"/>
                                          </p:val>
                                        </p:tav>
                                      </p:tavLst>
                                    </p:anim>
                                    <p:anim calcmode="lin" valueType="num">
                                      <p:cBhvr additive="base">
                                        <p:cTn id="508" dur="4000"/>
                                        <p:tgtEl>
                                          <p:spTgt spid="32"/>
                                        </p:tgtEl>
                                        <p:attrNameLst>
                                          <p:attrName>ppt_y</p:attrName>
                                        </p:attrNameLst>
                                      </p:cBhvr>
                                      <p:tavLst>
                                        <p:tav tm="0">
                                          <p:val>
                                            <p:strVal val="ppt_y"/>
                                          </p:val>
                                        </p:tav>
                                        <p:tav tm="100000">
                                          <p:val>
                                            <p:strVal val="1+ppt_h/2"/>
                                          </p:val>
                                        </p:tav>
                                      </p:tavLst>
                                    </p:anim>
                                    <p:set>
                                      <p:cBhvr>
                                        <p:cTn id="509" dur="1" fill="hold">
                                          <p:stCondLst>
                                            <p:cond delay="3999"/>
                                          </p:stCondLst>
                                        </p:cTn>
                                        <p:tgtEl>
                                          <p:spTgt spid="32"/>
                                        </p:tgtEl>
                                        <p:attrNameLst>
                                          <p:attrName>style.visibility</p:attrName>
                                        </p:attrNameLst>
                                      </p:cBhvr>
                                      <p:to>
                                        <p:strVal val="hidden"/>
                                      </p:to>
                                    </p:set>
                                  </p:childTnLst>
                                </p:cTn>
                              </p:par>
                              <p:par>
                                <p:cTn id="510" presetID="17" presetClass="entr" presetSubtype="4" fill="hold" grpId="0" nodeType="withEffect">
                                  <p:stCondLst>
                                    <p:cond delay="0"/>
                                  </p:stCondLst>
                                  <p:childTnLst>
                                    <p:set>
                                      <p:cBhvr>
                                        <p:cTn id="511" dur="1" fill="hold">
                                          <p:stCondLst>
                                            <p:cond delay="0"/>
                                          </p:stCondLst>
                                        </p:cTn>
                                        <p:tgtEl>
                                          <p:spTgt spid="30"/>
                                        </p:tgtEl>
                                        <p:attrNameLst>
                                          <p:attrName>style.visibility</p:attrName>
                                        </p:attrNameLst>
                                      </p:cBhvr>
                                      <p:to>
                                        <p:strVal val="visible"/>
                                      </p:to>
                                    </p:set>
                                    <p:anim calcmode="lin" valueType="num">
                                      <p:cBhvr>
                                        <p:cTn id="512" dur="3000" fill="hold"/>
                                        <p:tgtEl>
                                          <p:spTgt spid="30"/>
                                        </p:tgtEl>
                                        <p:attrNameLst>
                                          <p:attrName>ppt_x</p:attrName>
                                        </p:attrNameLst>
                                      </p:cBhvr>
                                      <p:tavLst>
                                        <p:tav tm="0">
                                          <p:val>
                                            <p:strVal val="#ppt_x"/>
                                          </p:val>
                                        </p:tav>
                                        <p:tav tm="100000">
                                          <p:val>
                                            <p:strVal val="#ppt_x"/>
                                          </p:val>
                                        </p:tav>
                                      </p:tavLst>
                                    </p:anim>
                                    <p:anim calcmode="lin" valueType="num">
                                      <p:cBhvr>
                                        <p:cTn id="513" dur="3000" fill="hold"/>
                                        <p:tgtEl>
                                          <p:spTgt spid="30"/>
                                        </p:tgtEl>
                                        <p:attrNameLst>
                                          <p:attrName>ppt_y</p:attrName>
                                        </p:attrNameLst>
                                      </p:cBhvr>
                                      <p:tavLst>
                                        <p:tav tm="0">
                                          <p:val>
                                            <p:strVal val="#ppt_y+#ppt_h/2"/>
                                          </p:val>
                                        </p:tav>
                                        <p:tav tm="100000">
                                          <p:val>
                                            <p:strVal val="#ppt_y"/>
                                          </p:val>
                                        </p:tav>
                                      </p:tavLst>
                                    </p:anim>
                                    <p:anim calcmode="lin" valueType="num">
                                      <p:cBhvr>
                                        <p:cTn id="514" dur="3000" fill="hold"/>
                                        <p:tgtEl>
                                          <p:spTgt spid="30"/>
                                        </p:tgtEl>
                                        <p:attrNameLst>
                                          <p:attrName>ppt_w</p:attrName>
                                        </p:attrNameLst>
                                      </p:cBhvr>
                                      <p:tavLst>
                                        <p:tav tm="0">
                                          <p:val>
                                            <p:strVal val="#ppt_w"/>
                                          </p:val>
                                        </p:tav>
                                        <p:tav tm="100000">
                                          <p:val>
                                            <p:strVal val="#ppt_w"/>
                                          </p:val>
                                        </p:tav>
                                      </p:tavLst>
                                    </p:anim>
                                    <p:anim calcmode="lin" valueType="num">
                                      <p:cBhvr>
                                        <p:cTn id="515" dur="3000" fill="hold"/>
                                        <p:tgtEl>
                                          <p:spTgt spid="30"/>
                                        </p:tgtEl>
                                        <p:attrNameLst>
                                          <p:attrName>ppt_h</p:attrName>
                                        </p:attrNameLst>
                                      </p:cBhvr>
                                      <p:tavLst>
                                        <p:tav tm="0">
                                          <p:val>
                                            <p:fltVal val="0"/>
                                          </p:val>
                                        </p:tav>
                                        <p:tav tm="100000">
                                          <p:val>
                                            <p:strVal val="#ppt_h"/>
                                          </p:val>
                                        </p:tav>
                                      </p:tavLst>
                                    </p:anim>
                                  </p:childTnLst>
                                </p:cTn>
                              </p:par>
                              <p:par>
                                <p:cTn id="516" presetID="6" presetClass="emph" presetSubtype="0" fill="hold" grpId="1" nodeType="withEffect">
                                  <p:stCondLst>
                                    <p:cond delay="0"/>
                                  </p:stCondLst>
                                  <p:childTnLst>
                                    <p:animScale>
                                      <p:cBhvr>
                                        <p:cTn id="517" dur="3000" fill="hold"/>
                                        <p:tgtEl>
                                          <p:spTgt spid="30"/>
                                        </p:tgtEl>
                                      </p:cBhvr>
                                      <p:by x="400000" y="100000"/>
                                    </p:animScale>
                                  </p:childTnLst>
                                </p:cTn>
                              </p:par>
                              <p:par>
                                <p:cTn id="518" presetID="2" presetClass="exit" presetSubtype="6" fill="hold" grpId="2" nodeType="withEffect">
                                  <p:stCondLst>
                                    <p:cond delay="0"/>
                                  </p:stCondLst>
                                  <p:childTnLst>
                                    <p:anim calcmode="lin" valueType="num">
                                      <p:cBhvr additive="base">
                                        <p:cTn id="519" dur="4000"/>
                                        <p:tgtEl>
                                          <p:spTgt spid="30"/>
                                        </p:tgtEl>
                                        <p:attrNameLst>
                                          <p:attrName>ppt_x</p:attrName>
                                        </p:attrNameLst>
                                      </p:cBhvr>
                                      <p:tavLst>
                                        <p:tav tm="0">
                                          <p:val>
                                            <p:strVal val="ppt_x"/>
                                          </p:val>
                                        </p:tav>
                                        <p:tav tm="100000">
                                          <p:val>
                                            <p:strVal val="1+ppt_w/2"/>
                                          </p:val>
                                        </p:tav>
                                      </p:tavLst>
                                    </p:anim>
                                    <p:anim calcmode="lin" valueType="num">
                                      <p:cBhvr additive="base">
                                        <p:cTn id="520" dur="4000"/>
                                        <p:tgtEl>
                                          <p:spTgt spid="30"/>
                                        </p:tgtEl>
                                        <p:attrNameLst>
                                          <p:attrName>ppt_y</p:attrName>
                                        </p:attrNameLst>
                                      </p:cBhvr>
                                      <p:tavLst>
                                        <p:tav tm="0">
                                          <p:val>
                                            <p:strVal val="ppt_y"/>
                                          </p:val>
                                        </p:tav>
                                        <p:tav tm="100000">
                                          <p:val>
                                            <p:strVal val="1+ppt_h/2"/>
                                          </p:val>
                                        </p:tav>
                                      </p:tavLst>
                                    </p:anim>
                                    <p:set>
                                      <p:cBhvr>
                                        <p:cTn id="521" dur="1" fill="hold">
                                          <p:stCondLst>
                                            <p:cond delay="3999"/>
                                          </p:stCondLst>
                                        </p:cTn>
                                        <p:tgtEl>
                                          <p:spTgt spid="30"/>
                                        </p:tgtEl>
                                        <p:attrNameLst>
                                          <p:attrName>style.visibility</p:attrName>
                                        </p:attrNameLst>
                                      </p:cBhvr>
                                      <p:to>
                                        <p:strVal val="hidden"/>
                                      </p:to>
                                    </p:set>
                                  </p:childTnLst>
                                </p:cTn>
                              </p:par>
                              <p:par>
                                <p:cTn id="522" presetID="17" presetClass="entr" presetSubtype="4" fill="hold" grpId="0" nodeType="withEffect">
                                  <p:stCondLst>
                                    <p:cond delay="0"/>
                                  </p:stCondLst>
                                  <p:childTnLst>
                                    <p:set>
                                      <p:cBhvr>
                                        <p:cTn id="523" dur="1" fill="hold">
                                          <p:stCondLst>
                                            <p:cond delay="0"/>
                                          </p:stCondLst>
                                        </p:cTn>
                                        <p:tgtEl>
                                          <p:spTgt spid="28"/>
                                        </p:tgtEl>
                                        <p:attrNameLst>
                                          <p:attrName>style.visibility</p:attrName>
                                        </p:attrNameLst>
                                      </p:cBhvr>
                                      <p:to>
                                        <p:strVal val="visible"/>
                                      </p:to>
                                    </p:set>
                                    <p:anim calcmode="lin" valueType="num">
                                      <p:cBhvr>
                                        <p:cTn id="524" dur="3000" fill="hold"/>
                                        <p:tgtEl>
                                          <p:spTgt spid="28"/>
                                        </p:tgtEl>
                                        <p:attrNameLst>
                                          <p:attrName>ppt_x</p:attrName>
                                        </p:attrNameLst>
                                      </p:cBhvr>
                                      <p:tavLst>
                                        <p:tav tm="0">
                                          <p:val>
                                            <p:strVal val="#ppt_x"/>
                                          </p:val>
                                        </p:tav>
                                        <p:tav tm="100000">
                                          <p:val>
                                            <p:strVal val="#ppt_x"/>
                                          </p:val>
                                        </p:tav>
                                      </p:tavLst>
                                    </p:anim>
                                    <p:anim calcmode="lin" valueType="num">
                                      <p:cBhvr>
                                        <p:cTn id="525" dur="3000" fill="hold"/>
                                        <p:tgtEl>
                                          <p:spTgt spid="28"/>
                                        </p:tgtEl>
                                        <p:attrNameLst>
                                          <p:attrName>ppt_y</p:attrName>
                                        </p:attrNameLst>
                                      </p:cBhvr>
                                      <p:tavLst>
                                        <p:tav tm="0">
                                          <p:val>
                                            <p:strVal val="#ppt_y+#ppt_h/2"/>
                                          </p:val>
                                        </p:tav>
                                        <p:tav tm="100000">
                                          <p:val>
                                            <p:strVal val="#ppt_y"/>
                                          </p:val>
                                        </p:tav>
                                      </p:tavLst>
                                    </p:anim>
                                    <p:anim calcmode="lin" valueType="num">
                                      <p:cBhvr>
                                        <p:cTn id="526" dur="3000" fill="hold"/>
                                        <p:tgtEl>
                                          <p:spTgt spid="28"/>
                                        </p:tgtEl>
                                        <p:attrNameLst>
                                          <p:attrName>ppt_w</p:attrName>
                                        </p:attrNameLst>
                                      </p:cBhvr>
                                      <p:tavLst>
                                        <p:tav tm="0">
                                          <p:val>
                                            <p:strVal val="#ppt_w"/>
                                          </p:val>
                                        </p:tav>
                                        <p:tav tm="100000">
                                          <p:val>
                                            <p:strVal val="#ppt_w"/>
                                          </p:val>
                                        </p:tav>
                                      </p:tavLst>
                                    </p:anim>
                                    <p:anim calcmode="lin" valueType="num">
                                      <p:cBhvr>
                                        <p:cTn id="527" dur="3000" fill="hold"/>
                                        <p:tgtEl>
                                          <p:spTgt spid="28"/>
                                        </p:tgtEl>
                                        <p:attrNameLst>
                                          <p:attrName>ppt_h</p:attrName>
                                        </p:attrNameLst>
                                      </p:cBhvr>
                                      <p:tavLst>
                                        <p:tav tm="0">
                                          <p:val>
                                            <p:fltVal val="0"/>
                                          </p:val>
                                        </p:tav>
                                        <p:tav tm="100000">
                                          <p:val>
                                            <p:strVal val="#ppt_h"/>
                                          </p:val>
                                        </p:tav>
                                      </p:tavLst>
                                    </p:anim>
                                  </p:childTnLst>
                                </p:cTn>
                              </p:par>
                              <p:par>
                                <p:cTn id="528" presetID="6" presetClass="emph" presetSubtype="0" fill="hold" grpId="1" nodeType="withEffect">
                                  <p:stCondLst>
                                    <p:cond delay="0"/>
                                  </p:stCondLst>
                                  <p:childTnLst>
                                    <p:animScale>
                                      <p:cBhvr>
                                        <p:cTn id="529" dur="3000" fill="hold"/>
                                        <p:tgtEl>
                                          <p:spTgt spid="28"/>
                                        </p:tgtEl>
                                      </p:cBhvr>
                                      <p:by x="400000" y="100000"/>
                                    </p:animScale>
                                  </p:childTnLst>
                                </p:cTn>
                              </p:par>
                              <p:par>
                                <p:cTn id="530" presetID="2" presetClass="exit" presetSubtype="6" fill="hold" grpId="2" nodeType="withEffect">
                                  <p:stCondLst>
                                    <p:cond delay="0"/>
                                  </p:stCondLst>
                                  <p:childTnLst>
                                    <p:anim calcmode="lin" valueType="num">
                                      <p:cBhvr additive="base">
                                        <p:cTn id="531" dur="4000"/>
                                        <p:tgtEl>
                                          <p:spTgt spid="28"/>
                                        </p:tgtEl>
                                        <p:attrNameLst>
                                          <p:attrName>ppt_x</p:attrName>
                                        </p:attrNameLst>
                                      </p:cBhvr>
                                      <p:tavLst>
                                        <p:tav tm="0">
                                          <p:val>
                                            <p:strVal val="ppt_x"/>
                                          </p:val>
                                        </p:tav>
                                        <p:tav tm="100000">
                                          <p:val>
                                            <p:strVal val="1+ppt_w/2"/>
                                          </p:val>
                                        </p:tav>
                                      </p:tavLst>
                                    </p:anim>
                                    <p:anim calcmode="lin" valueType="num">
                                      <p:cBhvr additive="base">
                                        <p:cTn id="532" dur="4000"/>
                                        <p:tgtEl>
                                          <p:spTgt spid="28"/>
                                        </p:tgtEl>
                                        <p:attrNameLst>
                                          <p:attrName>ppt_y</p:attrName>
                                        </p:attrNameLst>
                                      </p:cBhvr>
                                      <p:tavLst>
                                        <p:tav tm="0">
                                          <p:val>
                                            <p:strVal val="ppt_y"/>
                                          </p:val>
                                        </p:tav>
                                        <p:tav tm="100000">
                                          <p:val>
                                            <p:strVal val="1+ppt_h/2"/>
                                          </p:val>
                                        </p:tav>
                                      </p:tavLst>
                                    </p:anim>
                                    <p:set>
                                      <p:cBhvr>
                                        <p:cTn id="533" dur="1" fill="hold">
                                          <p:stCondLst>
                                            <p:cond delay="3999"/>
                                          </p:stCondLst>
                                        </p:cTn>
                                        <p:tgtEl>
                                          <p:spTgt spid="28"/>
                                        </p:tgtEl>
                                        <p:attrNameLst>
                                          <p:attrName>style.visibility</p:attrName>
                                        </p:attrNameLst>
                                      </p:cBhvr>
                                      <p:to>
                                        <p:strVal val="hidden"/>
                                      </p:to>
                                    </p:set>
                                  </p:childTnLst>
                                </p:cTn>
                              </p:par>
                              <p:par>
                                <p:cTn id="534" presetID="17" presetClass="entr" presetSubtype="4" fill="hold" grpId="0" nodeType="withEffect">
                                  <p:stCondLst>
                                    <p:cond delay="0"/>
                                  </p:stCondLst>
                                  <p:childTnLst>
                                    <p:set>
                                      <p:cBhvr>
                                        <p:cTn id="535" dur="1" fill="hold">
                                          <p:stCondLst>
                                            <p:cond delay="0"/>
                                          </p:stCondLst>
                                        </p:cTn>
                                        <p:tgtEl>
                                          <p:spTgt spid="27"/>
                                        </p:tgtEl>
                                        <p:attrNameLst>
                                          <p:attrName>style.visibility</p:attrName>
                                        </p:attrNameLst>
                                      </p:cBhvr>
                                      <p:to>
                                        <p:strVal val="visible"/>
                                      </p:to>
                                    </p:set>
                                    <p:anim calcmode="lin" valueType="num">
                                      <p:cBhvr>
                                        <p:cTn id="536" dur="3000" fill="hold"/>
                                        <p:tgtEl>
                                          <p:spTgt spid="27"/>
                                        </p:tgtEl>
                                        <p:attrNameLst>
                                          <p:attrName>ppt_x</p:attrName>
                                        </p:attrNameLst>
                                      </p:cBhvr>
                                      <p:tavLst>
                                        <p:tav tm="0">
                                          <p:val>
                                            <p:strVal val="#ppt_x"/>
                                          </p:val>
                                        </p:tav>
                                        <p:tav tm="100000">
                                          <p:val>
                                            <p:strVal val="#ppt_x"/>
                                          </p:val>
                                        </p:tav>
                                      </p:tavLst>
                                    </p:anim>
                                    <p:anim calcmode="lin" valueType="num">
                                      <p:cBhvr>
                                        <p:cTn id="537" dur="3000" fill="hold"/>
                                        <p:tgtEl>
                                          <p:spTgt spid="27"/>
                                        </p:tgtEl>
                                        <p:attrNameLst>
                                          <p:attrName>ppt_y</p:attrName>
                                        </p:attrNameLst>
                                      </p:cBhvr>
                                      <p:tavLst>
                                        <p:tav tm="0">
                                          <p:val>
                                            <p:strVal val="#ppt_y+#ppt_h/2"/>
                                          </p:val>
                                        </p:tav>
                                        <p:tav tm="100000">
                                          <p:val>
                                            <p:strVal val="#ppt_y"/>
                                          </p:val>
                                        </p:tav>
                                      </p:tavLst>
                                    </p:anim>
                                    <p:anim calcmode="lin" valueType="num">
                                      <p:cBhvr>
                                        <p:cTn id="538" dur="3000" fill="hold"/>
                                        <p:tgtEl>
                                          <p:spTgt spid="27"/>
                                        </p:tgtEl>
                                        <p:attrNameLst>
                                          <p:attrName>ppt_w</p:attrName>
                                        </p:attrNameLst>
                                      </p:cBhvr>
                                      <p:tavLst>
                                        <p:tav tm="0">
                                          <p:val>
                                            <p:strVal val="#ppt_w"/>
                                          </p:val>
                                        </p:tav>
                                        <p:tav tm="100000">
                                          <p:val>
                                            <p:strVal val="#ppt_w"/>
                                          </p:val>
                                        </p:tav>
                                      </p:tavLst>
                                    </p:anim>
                                    <p:anim calcmode="lin" valueType="num">
                                      <p:cBhvr>
                                        <p:cTn id="539" dur="3000" fill="hold"/>
                                        <p:tgtEl>
                                          <p:spTgt spid="27"/>
                                        </p:tgtEl>
                                        <p:attrNameLst>
                                          <p:attrName>ppt_h</p:attrName>
                                        </p:attrNameLst>
                                      </p:cBhvr>
                                      <p:tavLst>
                                        <p:tav tm="0">
                                          <p:val>
                                            <p:fltVal val="0"/>
                                          </p:val>
                                        </p:tav>
                                        <p:tav tm="100000">
                                          <p:val>
                                            <p:strVal val="#ppt_h"/>
                                          </p:val>
                                        </p:tav>
                                      </p:tavLst>
                                    </p:anim>
                                  </p:childTnLst>
                                </p:cTn>
                              </p:par>
                              <p:par>
                                <p:cTn id="540" presetID="6" presetClass="emph" presetSubtype="0" fill="hold" grpId="1" nodeType="withEffect">
                                  <p:stCondLst>
                                    <p:cond delay="0"/>
                                  </p:stCondLst>
                                  <p:childTnLst>
                                    <p:animScale>
                                      <p:cBhvr>
                                        <p:cTn id="541" dur="3000" fill="hold"/>
                                        <p:tgtEl>
                                          <p:spTgt spid="27"/>
                                        </p:tgtEl>
                                      </p:cBhvr>
                                      <p:by x="400000" y="100000"/>
                                    </p:animScale>
                                  </p:childTnLst>
                                </p:cTn>
                              </p:par>
                              <p:par>
                                <p:cTn id="542" presetID="2" presetClass="exit" presetSubtype="6" fill="hold" grpId="2" nodeType="withEffect">
                                  <p:stCondLst>
                                    <p:cond delay="0"/>
                                  </p:stCondLst>
                                  <p:childTnLst>
                                    <p:anim calcmode="lin" valueType="num">
                                      <p:cBhvr additive="base">
                                        <p:cTn id="543" dur="4000"/>
                                        <p:tgtEl>
                                          <p:spTgt spid="27"/>
                                        </p:tgtEl>
                                        <p:attrNameLst>
                                          <p:attrName>ppt_x</p:attrName>
                                        </p:attrNameLst>
                                      </p:cBhvr>
                                      <p:tavLst>
                                        <p:tav tm="0">
                                          <p:val>
                                            <p:strVal val="ppt_x"/>
                                          </p:val>
                                        </p:tav>
                                        <p:tav tm="100000">
                                          <p:val>
                                            <p:strVal val="1+ppt_w/2"/>
                                          </p:val>
                                        </p:tav>
                                      </p:tavLst>
                                    </p:anim>
                                    <p:anim calcmode="lin" valueType="num">
                                      <p:cBhvr additive="base">
                                        <p:cTn id="544" dur="4000"/>
                                        <p:tgtEl>
                                          <p:spTgt spid="27"/>
                                        </p:tgtEl>
                                        <p:attrNameLst>
                                          <p:attrName>ppt_y</p:attrName>
                                        </p:attrNameLst>
                                      </p:cBhvr>
                                      <p:tavLst>
                                        <p:tav tm="0">
                                          <p:val>
                                            <p:strVal val="ppt_y"/>
                                          </p:val>
                                        </p:tav>
                                        <p:tav tm="100000">
                                          <p:val>
                                            <p:strVal val="1+ppt_h/2"/>
                                          </p:val>
                                        </p:tav>
                                      </p:tavLst>
                                    </p:anim>
                                    <p:set>
                                      <p:cBhvr>
                                        <p:cTn id="545" dur="1" fill="hold">
                                          <p:stCondLst>
                                            <p:cond delay="3999"/>
                                          </p:stCondLst>
                                        </p:cTn>
                                        <p:tgtEl>
                                          <p:spTgt spid="27"/>
                                        </p:tgtEl>
                                        <p:attrNameLst>
                                          <p:attrName>style.visibility</p:attrName>
                                        </p:attrNameLst>
                                      </p:cBhvr>
                                      <p:to>
                                        <p:strVal val="hidden"/>
                                      </p:to>
                                    </p:set>
                                  </p:childTnLst>
                                </p:cTn>
                              </p:par>
                              <p:par>
                                <p:cTn id="546" presetID="17" presetClass="entr" presetSubtype="4" fill="hold" grpId="0" nodeType="withEffect">
                                  <p:stCondLst>
                                    <p:cond delay="0"/>
                                  </p:stCondLst>
                                  <p:childTnLst>
                                    <p:set>
                                      <p:cBhvr>
                                        <p:cTn id="547" dur="1" fill="hold">
                                          <p:stCondLst>
                                            <p:cond delay="0"/>
                                          </p:stCondLst>
                                        </p:cTn>
                                        <p:tgtEl>
                                          <p:spTgt spid="26"/>
                                        </p:tgtEl>
                                        <p:attrNameLst>
                                          <p:attrName>style.visibility</p:attrName>
                                        </p:attrNameLst>
                                      </p:cBhvr>
                                      <p:to>
                                        <p:strVal val="visible"/>
                                      </p:to>
                                    </p:set>
                                    <p:anim calcmode="lin" valueType="num">
                                      <p:cBhvr>
                                        <p:cTn id="548" dur="3000" fill="hold"/>
                                        <p:tgtEl>
                                          <p:spTgt spid="26"/>
                                        </p:tgtEl>
                                        <p:attrNameLst>
                                          <p:attrName>ppt_x</p:attrName>
                                        </p:attrNameLst>
                                      </p:cBhvr>
                                      <p:tavLst>
                                        <p:tav tm="0">
                                          <p:val>
                                            <p:strVal val="#ppt_x"/>
                                          </p:val>
                                        </p:tav>
                                        <p:tav tm="100000">
                                          <p:val>
                                            <p:strVal val="#ppt_x"/>
                                          </p:val>
                                        </p:tav>
                                      </p:tavLst>
                                    </p:anim>
                                    <p:anim calcmode="lin" valueType="num">
                                      <p:cBhvr>
                                        <p:cTn id="549" dur="3000" fill="hold"/>
                                        <p:tgtEl>
                                          <p:spTgt spid="26"/>
                                        </p:tgtEl>
                                        <p:attrNameLst>
                                          <p:attrName>ppt_y</p:attrName>
                                        </p:attrNameLst>
                                      </p:cBhvr>
                                      <p:tavLst>
                                        <p:tav tm="0">
                                          <p:val>
                                            <p:strVal val="#ppt_y+#ppt_h/2"/>
                                          </p:val>
                                        </p:tav>
                                        <p:tav tm="100000">
                                          <p:val>
                                            <p:strVal val="#ppt_y"/>
                                          </p:val>
                                        </p:tav>
                                      </p:tavLst>
                                    </p:anim>
                                    <p:anim calcmode="lin" valueType="num">
                                      <p:cBhvr>
                                        <p:cTn id="550" dur="3000" fill="hold"/>
                                        <p:tgtEl>
                                          <p:spTgt spid="26"/>
                                        </p:tgtEl>
                                        <p:attrNameLst>
                                          <p:attrName>ppt_w</p:attrName>
                                        </p:attrNameLst>
                                      </p:cBhvr>
                                      <p:tavLst>
                                        <p:tav tm="0">
                                          <p:val>
                                            <p:strVal val="#ppt_w"/>
                                          </p:val>
                                        </p:tav>
                                        <p:tav tm="100000">
                                          <p:val>
                                            <p:strVal val="#ppt_w"/>
                                          </p:val>
                                        </p:tav>
                                      </p:tavLst>
                                    </p:anim>
                                    <p:anim calcmode="lin" valueType="num">
                                      <p:cBhvr>
                                        <p:cTn id="551" dur="3000" fill="hold"/>
                                        <p:tgtEl>
                                          <p:spTgt spid="26"/>
                                        </p:tgtEl>
                                        <p:attrNameLst>
                                          <p:attrName>ppt_h</p:attrName>
                                        </p:attrNameLst>
                                      </p:cBhvr>
                                      <p:tavLst>
                                        <p:tav tm="0">
                                          <p:val>
                                            <p:fltVal val="0"/>
                                          </p:val>
                                        </p:tav>
                                        <p:tav tm="100000">
                                          <p:val>
                                            <p:strVal val="#ppt_h"/>
                                          </p:val>
                                        </p:tav>
                                      </p:tavLst>
                                    </p:anim>
                                  </p:childTnLst>
                                </p:cTn>
                              </p:par>
                              <p:par>
                                <p:cTn id="552" presetID="6" presetClass="emph" presetSubtype="0" fill="hold" grpId="1" nodeType="withEffect">
                                  <p:stCondLst>
                                    <p:cond delay="0"/>
                                  </p:stCondLst>
                                  <p:childTnLst>
                                    <p:animScale>
                                      <p:cBhvr>
                                        <p:cTn id="553" dur="3000" fill="hold"/>
                                        <p:tgtEl>
                                          <p:spTgt spid="26"/>
                                        </p:tgtEl>
                                      </p:cBhvr>
                                      <p:by x="400000" y="100000"/>
                                    </p:animScale>
                                  </p:childTnLst>
                                </p:cTn>
                              </p:par>
                              <p:par>
                                <p:cTn id="554" presetID="2" presetClass="exit" presetSubtype="6" fill="hold" grpId="2" nodeType="withEffect">
                                  <p:stCondLst>
                                    <p:cond delay="0"/>
                                  </p:stCondLst>
                                  <p:childTnLst>
                                    <p:anim calcmode="lin" valueType="num">
                                      <p:cBhvr additive="base">
                                        <p:cTn id="555" dur="4000"/>
                                        <p:tgtEl>
                                          <p:spTgt spid="26"/>
                                        </p:tgtEl>
                                        <p:attrNameLst>
                                          <p:attrName>ppt_x</p:attrName>
                                        </p:attrNameLst>
                                      </p:cBhvr>
                                      <p:tavLst>
                                        <p:tav tm="0">
                                          <p:val>
                                            <p:strVal val="ppt_x"/>
                                          </p:val>
                                        </p:tav>
                                        <p:tav tm="100000">
                                          <p:val>
                                            <p:strVal val="1+ppt_w/2"/>
                                          </p:val>
                                        </p:tav>
                                      </p:tavLst>
                                    </p:anim>
                                    <p:anim calcmode="lin" valueType="num">
                                      <p:cBhvr additive="base">
                                        <p:cTn id="556" dur="4000"/>
                                        <p:tgtEl>
                                          <p:spTgt spid="26"/>
                                        </p:tgtEl>
                                        <p:attrNameLst>
                                          <p:attrName>ppt_y</p:attrName>
                                        </p:attrNameLst>
                                      </p:cBhvr>
                                      <p:tavLst>
                                        <p:tav tm="0">
                                          <p:val>
                                            <p:strVal val="ppt_y"/>
                                          </p:val>
                                        </p:tav>
                                        <p:tav tm="100000">
                                          <p:val>
                                            <p:strVal val="1+ppt_h/2"/>
                                          </p:val>
                                        </p:tav>
                                      </p:tavLst>
                                    </p:anim>
                                    <p:set>
                                      <p:cBhvr>
                                        <p:cTn id="557" dur="1" fill="hold">
                                          <p:stCondLst>
                                            <p:cond delay="3999"/>
                                          </p:stCondLst>
                                        </p:cTn>
                                        <p:tgtEl>
                                          <p:spTgt spid="26"/>
                                        </p:tgtEl>
                                        <p:attrNameLst>
                                          <p:attrName>style.visibility</p:attrName>
                                        </p:attrNameLst>
                                      </p:cBhvr>
                                      <p:to>
                                        <p:strVal val="hidden"/>
                                      </p:to>
                                    </p:set>
                                  </p:childTnLst>
                                </p:cTn>
                              </p:par>
                              <p:par>
                                <p:cTn id="558" presetID="17" presetClass="entr" presetSubtype="4" fill="hold" grpId="0" nodeType="withEffect">
                                  <p:stCondLst>
                                    <p:cond delay="0"/>
                                  </p:stCondLst>
                                  <p:childTnLst>
                                    <p:set>
                                      <p:cBhvr>
                                        <p:cTn id="559" dur="1" fill="hold">
                                          <p:stCondLst>
                                            <p:cond delay="0"/>
                                          </p:stCondLst>
                                        </p:cTn>
                                        <p:tgtEl>
                                          <p:spTgt spid="25"/>
                                        </p:tgtEl>
                                        <p:attrNameLst>
                                          <p:attrName>style.visibility</p:attrName>
                                        </p:attrNameLst>
                                      </p:cBhvr>
                                      <p:to>
                                        <p:strVal val="visible"/>
                                      </p:to>
                                    </p:set>
                                    <p:anim calcmode="lin" valueType="num">
                                      <p:cBhvr>
                                        <p:cTn id="560" dur="3000" fill="hold"/>
                                        <p:tgtEl>
                                          <p:spTgt spid="25"/>
                                        </p:tgtEl>
                                        <p:attrNameLst>
                                          <p:attrName>ppt_x</p:attrName>
                                        </p:attrNameLst>
                                      </p:cBhvr>
                                      <p:tavLst>
                                        <p:tav tm="0">
                                          <p:val>
                                            <p:strVal val="#ppt_x"/>
                                          </p:val>
                                        </p:tav>
                                        <p:tav tm="100000">
                                          <p:val>
                                            <p:strVal val="#ppt_x"/>
                                          </p:val>
                                        </p:tav>
                                      </p:tavLst>
                                    </p:anim>
                                    <p:anim calcmode="lin" valueType="num">
                                      <p:cBhvr>
                                        <p:cTn id="561" dur="3000" fill="hold"/>
                                        <p:tgtEl>
                                          <p:spTgt spid="25"/>
                                        </p:tgtEl>
                                        <p:attrNameLst>
                                          <p:attrName>ppt_y</p:attrName>
                                        </p:attrNameLst>
                                      </p:cBhvr>
                                      <p:tavLst>
                                        <p:tav tm="0">
                                          <p:val>
                                            <p:strVal val="#ppt_y+#ppt_h/2"/>
                                          </p:val>
                                        </p:tav>
                                        <p:tav tm="100000">
                                          <p:val>
                                            <p:strVal val="#ppt_y"/>
                                          </p:val>
                                        </p:tav>
                                      </p:tavLst>
                                    </p:anim>
                                    <p:anim calcmode="lin" valueType="num">
                                      <p:cBhvr>
                                        <p:cTn id="562" dur="3000" fill="hold"/>
                                        <p:tgtEl>
                                          <p:spTgt spid="25"/>
                                        </p:tgtEl>
                                        <p:attrNameLst>
                                          <p:attrName>ppt_w</p:attrName>
                                        </p:attrNameLst>
                                      </p:cBhvr>
                                      <p:tavLst>
                                        <p:tav tm="0">
                                          <p:val>
                                            <p:strVal val="#ppt_w"/>
                                          </p:val>
                                        </p:tav>
                                        <p:tav tm="100000">
                                          <p:val>
                                            <p:strVal val="#ppt_w"/>
                                          </p:val>
                                        </p:tav>
                                      </p:tavLst>
                                    </p:anim>
                                    <p:anim calcmode="lin" valueType="num">
                                      <p:cBhvr>
                                        <p:cTn id="563" dur="3000" fill="hold"/>
                                        <p:tgtEl>
                                          <p:spTgt spid="25"/>
                                        </p:tgtEl>
                                        <p:attrNameLst>
                                          <p:attrName>ppt_h</p:attrName>
                                        </p:attrNameLst>
                                      </p:cBhvr>
                                      <p:tavLst>
                                        <p:tav tm="0">
                                          <p:val>
                                            <p:fltVal val="0"/>
                                          </p:val>
                                        </p:tav>
                                        <p:tav tm="100000">
                                          <p:val>
                                            <p:strVal val="#ppt_h"/>
                                          </p:val>
                                        </p:tav>
                                      </p:tavLst>
                                    </p:anim>
                                  </p:childTnLst>
                                </p:cTn>
                              </p:par>
                              <p:par>
                                <p:cTn id="564" presetID="6" presetClass="emph" presetSubtype="0" fill="hold" grpId="1" nodeType="withEffect">
                                  <p:stCondLst>
                                    <p:cond delay="0"/>
                                  </p:stCondLst>
                                  <p:childTnLst>
                                    <p:animScale>
                                      <p:cBhvr>
                                        <p:cTn id="565" dur="3000" fill="hold"/>
                                        <p:tgtEl>
                                          <p:spTgt spid="25"/>
                                        </p:tgtEl>
                                      </p:cBhvr>
                                      <p:by x="400000" y="100000"/>
                                    </p:animScale>
                                  </p:childTnLst>
                                </p:cTn>
                              </p:par>
                              <p:par>
                                <p:cTn id="566" presetID="2" presetClass="exit" presetSubtype="6" fill="hold" grpId="2" nodeType="withEffect">
                                  <p:stCondLst>
                                    <p:cond delay="0"/>
                                  </p:stCondLst>
                                  <p:childTnLst>
                                    <p:anim calcmode="lin" valueType="num">
                                      <p:cBhvr additive="base">
                                        <p:cTn id="567" dur="4000"/>
                                        <p:tgtEl>
                                          <p:spTgt spid="25"/>
                                        </p:tgtEl>
                                        <p:attrNameLst>
                                          <p:attrName>ppt_x</p:attrName>
                                        </p:attrNameLst>
                                      </p:cBhvr>
                                      <p:tavLst>
                                        <p:tav tm="0">
                                          <p:val>
                                            <p:strVal val="ppt_x"/>
                                          </p:val>
                                        </p:tav>
                                        <p:tav tm="100000">
                                          <p:val>
                                            <p:strVal val="1+ppt_w/2"/>
                                          </p:val>
                                        </p:tav>
                                      </p:tavLst>
                                    </p:anim>
                                    <p:anim calcmode="lin" valueType="num">
                                      <p:cBhvr additive="base">
                                        <p:cTn id="568" dur="4000"/>
                                        <p:tgtEl>
                                          <p:spTgt spid="25"/>
                                        </p:tgtEl>
                                        <p:attrNameLst>
                                          <p:attrName>ppt_y</p:attrName>
                                        </p:attrNameLst>
                                      </p:cBhvr>
                                      <p:tavLst>
                                        <p:tav tm="0">
                                          <p:val>
                                            <p:strVal val="ppt_y"/>
                                          </p:val>
                                        </p:tav>
                                        <p:tav tm="100000">
                                          <p:val>
                                            <p:strVal val="1+ppt_h/2"/>
                                          </p:val>
                                        </p:tav>
                                      </p:tavLst>
                                    </p:anim>
                                    <p:set>
                                      <p:cBhvr>
                                        <p:cTn id="569" dur="1" fill="hold">
                                          <p:stCondLst>
                                            <p:cond delay="3999"/>
                                          </p:stCondLst>
                                        </p:cTn>
                                        <p:tgtEl>
                                          <p:spTgt spid="25"/>
                                        </p:tgtEl>
                                        <p:attrNameLst>
                                          <p:attrName>style.visibility</p:attrName>
                                        </p:attrNameLst>
                                      </p:cBhvr>
                                      <p:to>
                                        <p:strVal val="hidden"/>
                                      </p:to>
                                    </p:set>
                                  </p:childTnLst>
                                </p:cTn>
                              </p:par>
                              <p:par>
                                <p:cTn id="570" presetID="17" presetClass="entr" presetSubtype="4" fill="hold" grpId="0" nodeType="withEffect">
                                  <p:stCondLst>
                                    <p:cond delay="0"/>
                                  </p:stCondLst>
                                  <p:childTnLst>
                                    <p:set>
                                      <p:cBhvr>
                                        <p:cTn id="571" dur="1" fill="hold">
                                          <p:stCondLst>
                                            <p:cond delay="0"/>
                                          </p:stCondLst>
                                        </p:cTn>
                                        <p:tgtEl>
                                          <p:spTgt spid="24"/>
                                        </p:tgtEl>
                                        <p:attrNameLst>
                                          <p:attrName>style.visibility</p:attrName>
                                        </p:attrNameLst>
                                      </p:cBhvr>
                                      <p:to>
                                        <p:strVal val="visible"/>
                                      </p:to>
                                    </p:set>
                                    <p:anim calcmode="lin" valueType="num">
                                      <p:cBhvr>
                                        <p:cTn id="572" dur="3000" fill="hold"/>
                                        <p:tgtEl>
                                          <p:spTgt spid="24"/>
                                        </p:tgtEl>
                                        <p:attrNameLst>
                                          <p:attrName>ppt_x</p:attrName>
                                        </p:attrNameLst>
                                      </p:cBhvr>
                                      <p:tavLst>
                                        <p:tav tm="0">
                                          <p:val>
                                            <p:strVal val="#ppt_x"/>
                                          </p:val>
                                        </p:tav>
                                        <p:tav tm="100000">
                                          <p:val>
                                            <p:strVal val="#ppt_x"/>
                                          </p:val>
                                        </p:tav>
                                      </p:tavLst>
                                    </p:anim>
                                    <p:anim calcmode="lin" valueType="num">
                                      <p:cBhvr>
                                        <p:cTn id="573" dur="3000" fill="hold"/>
                                        <p:tgtEl>
                                          <p:spTgt spid="24"/>
                                        </p:tgtEl>
                                        <p:attrNameLst>
                                          <p:attrName>ppt_y</p:attrName>
                                        </p:attrNameLst>
                                      </p:cBhvr>
                                      <p:tavLst>
                                        <p:tav tm="0">
                                          <p:val>
                                            <p:strVal val="#ppt_y+#ppt_h/2"/>
                                          </p:val>
                                        </p:tav>
                                        <p:tav tm="100000">
                                          <p:val>
                                            <p:strVal val="#ppt_y"/>
                                          </p:val>
                                        </p:tav>
                                      </p:tavLst>
                                    </p:anim>
                                    <p:anim calcmode="lin" valueType="num">
                                      <p:cBhvr>
                                        <p:cTn id="574" dur="3000" fill="hold"/>
                                        <p:tgtEl>
                                          <p:spTgt spid="24"/>
                                        </p:tgtEl>
                                        <p:attrNameLst>
                                          <p:attrName>ppt_w</p:attrName>
                                        </p:attrNameLst>
                                      </p:cBhvr>
                                      <p:tavLst>
                                        <p:tav tm="0">
                                          <p:val>
                                            <p:strVal val="#ppt_w"/>
                                          </p:val>
                                        </p:tav>
                                        <p:tav tm="100000">
                                          <p:val>
                                            <p:strVal val="#ppt_w"/>
                                          </p:val>
                                        </p:tav>
                                      </p:tavLst>
                                    </p:anim>
                                    <p:anim calcmode="lin" valueType="num">
                                      <p:cBhvr>
                                        <p:cTn id="575" dur="3000" fill="hold"/>
                                        <p:tgtEl>
                                          <p:spTgt spid="24"/>
                                        </p:tgtEl>
                                        <p:attrNameLst>
                                          <p:attrName>ppt_h</p:attrName>
                                        </p:attrNameLst>
                                      </p:cBhvr>
                                      <p:tavLst>
                                        <p:tav tm="0">
                                          <p:val>
                                            <p:fltVal val="0"/>
                                          </p:val>
                                        </p:tav>
                                        <p:tav tm="100000">
                                          <p:val>
                                            <p:strVal val="#ppt_h"/>
                                          </p:val>
                                        </p:tav>
                                      </p:tavLst>
                                    </p:anim>
                                  </p:childTnLst>
                                </p:cTn>
                              </p:par>
                              <p:par>
                                <p:cTn id="576" presetID="6" presetClass="emph" presetSubtype="0" fill="hold" grpId="1" nodeType="withEffect">
                                  <p:stCondLst>
                                    <p:cond delay="0"/>
                                  </p:stCondLst>
                                  <p:childTnLst>
                                    <p:animScale>
                                      <p:cBhvr>
                                        <p:cTn id="577" dur="3000" fill="hold"/>
                                        <p:tgtEl>
                                          <p:spTgt spid="24"/>
                                        </p:tgtEl>
                                      </p:cBhvr>
                                      <p:by x="400000" y="100000"/>
                                    </p:animScale>
                                  </p:childTnLst>
                                </p:cTn>
                              </p:par>
                              <p:par>
                                <p:cTn id="578" presetID="2" presetClass="exit" presetSubtype="6" fill="hold" grpId="2" nodeType="withEffect">
                                  <p:stCondLst>
                                    <p:cond delay="0"/>
                                  </p:stCondLst>
                                  <p:childTnLst>
                                    <p:anim calcmode="lin" valueType="num">
                                      <p:cBhvr additive="base">
                                        <p:cTn id="579" dur="4000"/>
                                        <p:tgtEl>
                                          <p:spTgt spid="24"/>
                                        </p:tgtEl>
                                        <p:attrNameLst>
                                          <p:attrName>ppt_x</p:attrName>
                                        </p:attrNameLst>
                                      </p:cBhvr>
                                      <p:tavLst>
                                        <p:tav tm="0">
                                          <p:val>
                                            <p:strVal val="ppt_x"/>
                                          </p:val>
                                        </p:tav>
                                        <p:tav tm="100000">
                                          <p:val>
                                            <p:strVal val="1+ppt_w/2"/>
                                          </p:val>
                                        </p:tav>
                                      </p:tavLst>
                                    </p:anim>
                                    <p:anim calcmode="lin" valueType="num">
                                      <p:cBhvr additive="base">
                                        <p:cTn id="580" dur="4000"/>
                                        <p:tgtEl>
                                          <p:spTgt spid="24"/>
                                        </p:tgtEl>
                                        <p:attrNameLst>
                                          <p:attrName>ppt_y</p:attrName>
                                        </p:attrNameLst>
                                      </p:cBhvr>
                                      <p:tavLst>
                                        <p:tav tm="0">
                                          <p:val>
                                            <p:strVal val="ppt_y"/>
                                          </p:val>
                                        </p:tav>
                                        <p:tav tm="100000">
                                          <p:val>
                                            <p:strVal val="1+ppt_h/2"/>
                                          </p:val>
                                        </p:tav>
                                      </p:tavLst>
                                    </p:anim>
                                    <p:set>
                                      <p:cBhvr>
                                        <p:cTn id="581" dur="1" fill="hold">
                                          <p:stCondLst>
                                            <p:cond delay="3999"/>
                                          </p:stCondLst>
                                        </p:cTn>
                                        <p:tgtEl>
                                          <p:spTgt spid="24"/>
                                        </p:tgtEl>
                                        <p:attrNameLst>
                                          <p:attrName>style.visibility</p:attrName>
                                        </p:attrNameLst>
                                      </p:cBhvr>
                                      <p:to>
                                        <p:strVal val="hidden"/>
                                      </p:to>
                                    </p:set>
                                  </p:childTnLst>
                                </p:cTn>
                              </p:par>
                              <p:par>
                                <p:cTn id="582" presetID="17" presetClass="entr" presetSubtype="4" fill="hold" grpId="0" nodeType="withEffect">
                                  <p:stCondLst>
                                    <p:cond delay="0"/>
                                  </p:stCondLst>
                                  <p:childTnLst>
                                    <p:set>
                                      <p:cBhvr>
                                        <p:cTn id="583" dur="1" fill="hold">
                                          <p:stCondLst>
                                            <p:cond delay="0"/>
                                          </p:stCondLst>
                                        </p:cTn>
                                        <p:tgtEl>
                                          <p:spTgt spid="23"/>
                                        </p:tgtEl>
                                        <p:attrNameLst>
                                          <p:attrName>style.visibility</p:attrName>
                                        </p:attrNameLst>
                                      </p:cBhvr>
                                      <p:to>
                                        <p:strVal val="visible"/>
                                      </p:to>
                                    </p:set>
                                    <p:anim calcmode="lin" valueType="num">
                                      <p:cBhvr>
                                        <p:cTn id="584" dur="3000" fill="hold"/>
                                        <p:tgtEl>
                                          <p:spTgt spid="23"/>
                                        </p:tgtEl>
                                        <p:attrNameLst>
                                          <p:attrName>ppt_x</p:attrName>
                                        </p:attrNameLst>
                                      </p:cBhvr>
                                      <p:tavLst>
                                        <p:tav tm="0">
                                          <p:val>
                                            <p:strVal val="#ppt_x"/>
                                          </p:val>
                                        </p:tav>
                                        <p:tav tm="100000">
                                          <p:val>
                                            <p:strVal val="#ppt_x"/>
                                          </p:val>
                                        </p:tav>
                                      </p:tavLst>
                                    </p:anim>
                                    <p:anim calcmode="lin" valueType="num">
                                      <p:cBhvr>
                                        <p:cTn id="585" dur="3000" fill="hold"/>
                                        <p:tgtEl>
                                          <p:spTgt spid="23"/>
                                        </p:tgtEl>
                                        <p:attrNameLst>
                                          <p:attrName>ppt_y</p:attrName>
                                        </p:attrNameLst>
                                      </p:cBhvr>
                                      <p:tavLst>
                                        <p:tav tm="0">
                                          <p:val>
                                            <p:strVal val="#ppt_y+#ppt_h/2"/>
                                          </p:val>
                                        </p:tav>
                                        <p:tav tm="100000">
                                          <p:val>
                                            <p:strVal val="#ppt_y"/>
                                          </p:val>
                                        </p:tav>
                                      </p:tavLst>
                                    </p:anim>
                                    <p:anim calcmode="lin" valueType="num">
                                      <p:cBhvr>
                                        <p:cTn id="586" dur="3000" fill="hold"/>
                                        <p:tgtEl>
                                          <p:spTgt spid="23"/>
                                        </p:tgtEl>
                                        <p:attrNameLst>
                                          <p:attrName>ppt_w</p:attrName>
                                        </p:attrNameLst>
                                      </p:cBhvr>
                                      <p:tavLst>
                                        <p:tav tm="0">
                                          <p:val>
                                            <p:strVal val="#ppt_w"/>
                                          </p:val>
                                        </p:tav>
                                        <p:tav tm="100000">
                                          <p:val>
                                            <p:strVal val="#ppt_w"/>
                                          </p:val>
                                        </p:tav>
                                      </p:tavLst>
                                    </p:anim>
                                    <p:anim calcmode="lin" valueType="num">
                                      <p:cBhvr>
                                        <p:cTn id="587" dur="3000" fill="hold"/>
                                        <p:tgtEl>
                                          <p:spTgt spid="23"/>
                                        </p:tgtEl>
                                        <p:attrNameLst>
                                          <p:attrName>ppt_h</p:attrName>
                                        </p:attrNameLst>
                                      </p:cBhvr>
                                      <p:tavLst>
                                        <p:tav tm="0">
                                          <p:val>
                                            <p:fltVal val="0"/>
                                          </p:val>
                                        </p:tav>
                                        <p:tav tm="100000">
                                          <p:val>
                                            <p:strVal val="#ppt_h"/>
                                          </p:val>
                                        </p:tav>
                                      </p:tavLst>
                                    </p:anim>
                                  </p:childTnLst>
                                </p:cTn>
                              </p:par>
                              <p:par>
                                <p:cTn id="588" presetID="6" presetClass="emph" presetSubtype="0" fill="hold" grpId="1" nodeType="withEffect">
                                  <p:stCondLst>
                                    <p:cond delay="0"/>
                                  </p:stCondLst>
                                  <p:childTnLst>
                                    <p:animScale>
                                      <p:cBhvr>
                                        <p:cTn id="589" dur="3000" fill="hold"/>
                                        <p:tgtEl>
                                          <p:spTgt spid="23"/>
                                        </p:tgtEl>
                                      </p:cBhvr>
                                      <p:by x="400000" y="100000"/>
                                    </p:animScale>
                                  </p:childTnLst>
                                </p:cTn>
                              </p:par>
                              <p:par>
                                <p:cTn id="590" presetID="2" presetClass="exit" presetSubtype="6" fill="hold" grpId="2" nodeType="withEffect">
                                  <p:stCondLst>
                                    <p:cond delay="0"/>
                                  </p:stCondLst>
                                  <p:childTnLst>
                                    <p:anim calcmode="lin" valueType="num">
                                      <p:cBhvr additive="base">
                                        <p:cTn id="591" dur="4000"/>
                                        <p:tgtEl>
                                          <p:spTgt spid="23"/>
                                        </p:tgtEl>
                                        <p:attrNameLst>
                                          <p:attrName>ppt_x</p:attrName>
                                        </p:attrNameLst>
                                      </p:cBhvr>
                                      <p:tavLst>
                                        <p:tav tm="0">
                                          <p:val>
                                            <p:strVal val="ppt_x"/>
                                          </p:val>
                                        </p:tav>
                                        <p:tav tm="100000">
                                          <p:val>
                                            <p:strVal val="1+ppt_w/2"/>
                                          </p:val>
                                        </p:tav>
                                      </p:tavLst>
                                    </p:anim>
                                    <p:anim calcmode="lin" valueType="num">
                                      <p:cBhvr additive="base">
                                        <p:cTn id="592" dur="4000"/>
                                        <p:tgtEl>
                                          <p:spTgt spid="23"/>
                                        </p:tgtEl>
                                        <p:attrNameLst>
                                          <p:attrName>ppt_y</p:attrName>
                                        </p:attrNameLst>
                                      </p:cBhvr>
                                      <p:tavLst>
                                        <p:tav tm="0">
                                          <p:val>
                                            <p:strVal val="ppt_y"/>
                                          </p:val>
                                        </p:tav>
                                        <p:tav tm="100000">
                                          <p:val>
                                            <p:strVal val="1+ppt_h/2"/>
                                          </p:val>
                                        </p:tav>
                                      </p:tavLst>
                                    </p:anim>
                                    <p:set>
                                      <p:cBhvr>
                                        <p:cTn id="593" dur="1" fill="hold">
                                          <p:stCondLst>
                                            <p:cond delay="3999"/>
                                          </p:stCondLst>
                                        </p:cTn>
                                        <p:tgtEl>
                                          <p:spTgt spid="23"/>
                                        </p:tgtEl>
                                        <p:attrNameLst>
                                          <p:attrName>style.visibility</p:attrName>
                                        </p:attrNameLst>
                                      </p:cBhvr>
                                      <p:to>
                                        <p:strVal val="hidden"/>
                                      </p:to>
                                    </p:set>
                                  </p:childTnLst>
                                </p:cTn>
                              </p:par>
                              <p:par>
                                <p:cTn id="594" presetID="17" presetClass="entr" presetSubtype="4" fill="hold" grpId="0" nodeType="withEffect">
                                  <p:stCondLst>
                                    <p:cond delay="0"/>
                                  </p:stCondLst>
                                  <p:childTnLst>
                                    <p:set>
                                      <p:cBhvr>
                                        <p:cTn id="595" dur="1" fill="hold">
                                          <p:stCondLst>
                                            <p:cond delay="0"/>
                                          </p:stCondLst>
                                        </p:cTn>
                                        <p:tgtEl>
                                          <p:spTgt spid="22"/>
                                        </p:tgtEl>
                                        <p:attrNameLst>
                                          <p:attrName>style.visibility</p:attrName>
                                        </p:attrNameLst>
                                      </p:cBhvr>
                                      <p:to>
                                        <p:strVal val="visible"/>
                                      </p:to>
                                    </p:set>
                                    <p:anim calcmode="lin" valueType="num">
                                      <p:cBhvr>
                                        <p:cTn id="596" dur="3000" fill="hold"/>
                                        <p:tgtEl>
                                          <p:spTgt spid="22"/>
                                        </p:tgtEl>
                                        <p:attrNameLst>
                                          <p:attrName>ppt_x</p:attrName>
                                        </p:attrNameLst>
                                      </p:cBhvr>
                                      <p:tavLst>
                                        <p:tav tm="0">
                                          <p:val>
                                            <p:strVal val="#ppt_x"/>
                                          </p:val>
                                        </p:tav>
                                        <p:tav tm="100000">
                                          <p:val>
                                            <p:strVal val="#ppt_x"/>
                                          </p:val>
                                        </p:tav>
                                      </p:tavLst>
                                    </p:anim>
                                    <p:anim calcmode="lin" valueType="num">
                                      <p:cBhvr>
                                        <p:cTn id="597" dur="3000" fill="hold"/>
                                        <p:tgtEl>
                                          <p:spTgt spid="22"/>
                                        </p:tgtEl>
                                        <p:attrNameLst>
                                          <p:attrName>ppt_y</p:attrName>
                                        </p:attrNameLst>
                                      </p:cBhvr>
                                      <p:tavLst>
                                        <p:tav tm="0">
                                          <p:val>
                                            <p:strVal val="#ppt_y+#ppt_h/2"/>
                                          </p:val>
                                        </p:tav>
                                        <p:tav tm="100000">
                                          <p:val>
                                            <p:strVal val="#ppt_y"/>
                                          </p:val>
                                        </p:tav>
                                      </p:tavLst>
                                    </p:anim>
                                    <p:anim calcmode="lin" valueType="num">
                                      <p:cBhvr>
                                        <p:cTn id="598" dur="3000" fill="hold"/>
                                        <p:tgtEl>
                                          <p:spTgt spid="22"/>
                                        </p:tgtEl>
                                        <p:attrNameLst>
                                          <p:attrName>ppt_w</p:attrName>
                                        </p:attrNameLst>
                                      </p:cBhvr>
                                      <p:tavLst>
                                        <p:tav tm="0">
                                          <p:val>
                                            <p:strVal val="#ppt_w"/>
                                          </p:val>
                                        </p:tav>
                                        <p:tav tm="100000">
                                          <p:val>
                                            <p:strVal val="#ppt_w"/>
                                          </p:val>
                                        </p:tav>
                                      </p:tavLst>
                                    </p:anim>
                                    <p:anim calcmode="lin" valueType="num">
                                      <p:cBhvr>
                                        <p:cTn id="599" dur="3000" fill="hold"/>
                                        <p:tgtEl>
                                          <p:spTgt spid="22"/>
                                        </p:tgtEl>
                                        <p:attrNameLst>
                                          <p:attrName>ppt_h</p:attrName>
                                        </p:attrNameLst>
                                      </p:cBhvr>
                                      <p:tavLst>
                                        <p:tav tm="0">
                                          <p:val>
                                            <p:fltVal val="0"/>
                                          </p:val>
                                        </p:tav>
                                        <p:tav tm="100000">
                                          <p:val>
                                            <p:strVal val="#ppt_h"/>
                                          </p:val>
                                        </p:tav>
                                      </p:tavLst>
                                    </p:anim>
                                  </p:childTnLst>
                                </p:cTn>
                              </p:par>
                              <p:par>
                                <p:cTn id="600" presetID="6" presetClass="emph" presetSubtype="0" fill="hold" grpId="1" nodeType="withEffect">
                                  <p:stCondLst>
                                    <p:cond delay="0"/>
                                  </p:stCondLst>
                                  <p:childTnLst>
                                    <p:animScale>
                                      <p:cBhvr>
                                        <p:cTn id="601" dur="3000" fill="hold"/>
                                        <p:tgtEl>
                                          <p:spTgt spid="22"/>
                                        </p:tgtEl>
                                      </p:cBhvr>
                                      <p:by x="400000" y="100000"/>
                                    </p:animScale>
                                  </p:childTnLst>
                                </p:cTn>
                              </p:par>
                              <p:par>
                                <p:cTn id="602" presetID="2" presetClass="exit" presetSubtype="6" fill="hold" grpId="2" nodeType="withEffect">
                                  <p:stCondLst>
                                    <p:cond delay="0"/>
                                  </p:stCondLst>
                                  <p:childTnLst>
                                    <p:anim calcmode="lin" valueType="num">
                                      <p:cBhvr additive="base">
                                        <p:cTn id="603" dur="4000"/>
                                        <p:tgtEl>
                                          <p:spTgt spid="22"/>
                                        </p:tgtEl>
                                        <p:attrNameLst>
                                          <p:attrName>ppt_x</p:attrName>
                                        </p:attrNameLst>
                                      </p:cBhvr>
                                      <p:tavLst>
                                        <p:tav tm="0">
                                          <p:val>
                                            <p:strVal val="ppt_x"/>
                                          </p:val>
                                        </p:tav>
                                        <p:tav tm="100000">
                                          <p:val>
                                            <p:strVal val="1+ppt_w/2"/>
                                          </p:val>
                                        </p:tav>
                                      </p:tavLst>
                                    </p:anim>
                                    <p:anim calcmode="lin" valueType="num">
                                      <p:cBhvr additive="base">
                                        <p:cTn id="604" dur="4000"/>
                                        <p:tgtEl>
                                          <p:spTgt spid="22"/>
                                        </p:tgtEl>
                                        <p:attrNameLst>
                                          <p:attrName>ppt_y</p:attrName>
                                        </p:attrNameLst>
                                      </p:cBhvr>
                                      <p:tavLst>
                                        <p:tav tm="0">
                                          <p:val>
                                            <p:strVal val="ppt_y"/>
                                          </p:val>
                                        </p:tav>
                                        <p:tav tm="100000">
                                          <p:val>
                                            <p:strVal val="1+ppt_h/2"/>
                                          </p:val>
                                        </p:tav>
                                      </p:tavLst>
                                    </p:anim>
                                    <p:set>
                                      <p:cBhvr>
                                        <p:cTn id="605" dur="1" fill="hold">
                                          <p:stCondLst>
                                            <p:cond delay="3999"/>
                                          </p:stCondLst>
                                        </p:cTn>
                                        <p:tgtEl>
                                          <p:spTgt spid="22"/>
                                        </p:tgtEl>
                                        <p:attrNameLst>
                                          <p:attrName>style.visibility</p:attrName>
                                        </p:attrNameLst>
                                      </p:cBhvr>
                                      <p:to>
                                        <p:strVal val="hidden"/>
                                      </p:to>
                                    </p:set>
                                  </p:childTnLst>
                                </p:cTn>
                              </p:par>
                              <p:par>
                                <p:cTn id="606" presetID="17" presetClass="entr" presetSubtype="4" fill="hold" grpId="0" nodeType="withEffect">
                                  <p:stCondLst>
                                    <p:cond delay="0"/>
                                  </p:stCondLst>
                                  <p:childTnLst>
                                    <p:set>
                                      <p:cBhvr>
                                        <p:cTn id="607" dur="1" fill="hold">
                                          <p:stCondLst>
                                            <p:cond delay="0"/>
                                          </p:stCondLst>
                                        </p:cTn>
                                        <p:tgtEl>
                                          <p:spTgt spid="21"/>
                                        </p:tgtEl>
                                        <p:attrNameLst>
                                          <p:attrName>style.visibility</p:attrName>
                                        </p:attrNameLst>
                                      </p:cBhvr>
                                      <p:to>
                                        <p:strVal val="visible"/>
                                      </p:to>
                                    </p:set>
                                    <p:anim calcmode="lin" valueType="num">
                                      <p:cBhvr>
                                        <p:cTn id="608" dur="3000" fill="hold"/>
                                        <p:tgtEl>
                                          <p:spTgt spid="21"/>
                                        </p:tgtEl>
                                        <p:attrNameLst>
                                          <p:attrName>ppt_x</p:attrName>
                                        </p:attrNameLst>
                                      </p:cBhvr>
                                      <p:tavLst>
                                        <p:tav tm="0">
                                          <p:val>
                                            <p:strVal val="#ppt_x"/>
                                          </p:val>
                                        </p:tav>
                                        <p:tav tm="100000">
                                          <p:val>
                                            <p:strVal val="#ppt_x"/>
                                          </p:val>
                                        </p:tav>
                                      </p:tavLst>
                                    </p:anim>
                                    <p:anim calcmode="lin" valueType="num">
                                      <p:cBhvr>
                                        <p:cTn id="609" dur="3000" fill="hold"/>
                                        <p:tgtEl>
                                          <p:spTgt spid="21"/>
                                        </p:tgtEl>
                                        <p:attrNameLst>
                                          <p:attrName>ppt_y</p:attrName>
                                        </p:attrNameLst>
                                      </p:cBhvr>
                                      <p:tavLst>
                                        <p:tav tm="0">
                                          <p:val>
                                            <p:strVal val="#ppt_y+#ppt_h/2"/>
                                          </p:val>
                                        </p:tav>
                                        <p:tav tm="100000">
                                          <p:val>
                                            <p:strVal val="#ppt_y"/>
                                          </p:val>
                                        </p:tav>
                                      </p:tavLst>
                                    </p:anim>
                                    <p:anim calcmode="lin" valueType="num">
                                      <p:cBhvr>
                                        <p:cTn id="610" dur="3000" fill="hold"/>
                                        <p:tgtEl>
                                          <p:spTgt spid="21"/>
                                        </p:tgtEl>
                                        <p:attrNameLst>
                                          <p:attrName>ppt_w</p:attrName>
                                        </p:attrNameLst>
                                      </p:cBhvr>
                                      <p:tavLst>
                                        <p:tav tm="0">
                                          <p:val>
                                            <p:strVal val="#ppt_w"/>
                                          </p:val>
                                        </p:tav>
                                        <p:tav tm="100000">
                                          <p:val>
                                            <p:strVal val="#ppt_w"/>
                                          </p:val>
                                        </p:tav>
                                      </p:tavLst>
                                    </p:anim>
                                    <p:anim calcmode="lin" valueType="num">
                                      <p:cBhvr>
                                        <p:cTn id="611" dur="3000" fill="hold"/>
                                        <p:tgtEl>
                                          <p:spTgt spid="21"/>
                                        </p:tgtEl>
                                        <p:attrNameLst>
                                          <p:attrName>ppt_h</p:attrName>
                                        </p:attrNameLst>
                                      </p:cBhvr>
                                      <p:tavLst>
                                        <p:tav tm="0">
                                          <p:val>
                                            <p:fltVal val="0"/>
                                          </p:val>
                                        </p:tav>
                                        <p:tav tm="100000">
                                          <p:val>
                                            <p:strVal val="#ppt_h"/>
                                          </p:val>
                                        </p:tav>
                                      </p:tavLst>
                                    </p:anim>
                                  </p:childTnLst>
                                </p:cTn>
                              </p:par>
                              <p:par>
                                <p:cTn id="612" presetID="6" presetClass="emph" presetSubtype="0" fill="hold" grpId="1" nodeType="withEffect">
                                  <p:stCondLst>
                                    <p:cond delay="0"/>
                                  </p:stCondLst>
                                  <p:childTnLst>
                                    <p:animScale>
                                      <p:cBhvr>
                                        <p:cTn id="613" dur="3000" fill="hold"/>
                                        <p:tgtEl>
                                          <p:spTgt spid="21"/>
                                        </p:tgtEl>
                                      </p:cBhvr>
                                      <p:by x="400000" y="100000"/>
                                    </p:animScale>
                                  </p:childTnLst>
                                </p:cTn>
                              </p:par>
                              <p:par>
                                <p:cTn id="614" presetID="2" presetClass="exit" presetSubtype="6" fill="hold" grpId="2" nodeType="withEffect">
                                  <p:stCondLst>
                                    <p:cond delay="0"/>
                                  </p:stCondLst>
                                  <p:childTnLst>
                                    <p:anim calcmode="lin" valueType="num">
                                      <p:cBhvr additive="base">
                                        <p:cTn id="615" dur="4000"/>
                                        <p:tgtEl>
                                          <p:spTgt spid="21"/>
                                        </p:tgtEl>
                                        <p:attrNameLst>
                                          <p:attrName>ppt_x</p:attrName>
                                        </p:attrNameLst>
                                      </p:cBhvr>
                                      <p:tavLst>
                                        <p:tav tm="0">
                                          <p:val>
                                            <p:strVal val="ppt_x"/>
                                          </p:val>
                                        </p:tav>
                                        <p:tav tm="100000">
                                          <p:val>
                                            <p:strVal val="1+ppt_w/2"/>
                                          </p:val>
                                        </p:tav>
                                      </p:tavLst>
                                    </p:anim>
                                    <p:anim calcmode="lin" valueType="num">
                                      <p:cBhvr additive="base">
                                        <p:cTn id="616" dur="4000"/>
                                        <p:tgtEl>
                                          <p:spTgt spid="21"/>
                                        </p:tgtEl>
                                        <p:attrNameLst>
                                          <p:attrName>ppt_y</p:attrName>
                                        </p:attrNameLst>
                                      </p:cBhvr>
                                      <p:tavLst>
                                        <p:tav tm="0">
                                          <p:val>
                                            <p:strVal val="ppt_y"/>
                                          </p:val>
                                        </p:tav>
                                        <p:tav tm="100000">
                                          <p:val>
                                            <p:strVal val="1+ppt_h/2"/>
                                          </p:val>
                                        </p:tav>
                                      </p:tavLst>
                                    </p:anim>
                                    <p:set>
                                      <p:cBhvr>
                                        <p:cTn id="617" dur="1" fill="hold">
                                          <p:stCondLst>
                                            <p:cond delay="3999"/>
                                          </p:stCondLst>
                                        </p:cTn>
                                        <p:tgtEl>
                                          <p:spTgt spid="21"/>
                                        </p:tgtEl>
                                        <p:attrNameLst>
                                          <p:attrName>style.visibility</p:attrName>
                                        </p:attrNameLst>
                                      </p:cBhvr>
                                      <p:to>
                                        <p:strVal val="hidden"/>
                                      </p:to>
                                    </p:set>
                                  </p:childTnLst>
                                </p:cTn>
                              </p:par>
                              <p:par>
                                <p:cTn id="618" presetID="17" presetClass="entr" presetSubtype="4" fill="hold" grpId="0" nodeType="withEffect">
                                  <p:stCondLst>
                                    <p:cond delay="0"/>
                                  </p:stCondLst>
                                  <p:childTnLst>
                                    <p:set>
                                      <p:cBhvr>
                                        <p:cTn id="619" dur="1" fill="hold">
                                          <p:stCondLst>
                                            <p:cond delay="0"/>
                                          </p:stCondLst>
                                        </p:cTn>
                                        <p:tgtEl>
                                          <p:spTgt spid="20"/>
                                        </p:tgtEl>
                                        <p:attrNameLst>
                                          <p:attrName>style.visibility</p:attrName>
                                        </p:attrNameLst>
                                      </p:cBhvr>
                                      <p:to>
                                        <p:strVal val="visible"/>
                                      </p:to>
                                    </p:set>
                                    <p:anim calcmode="lin" valueType="num">
                                      <p:cBhvr>
                                        <p:cTn id="620" dur="3000" fill="hold"/>
                                        <p:tgtEl>
                                          <p:spTgt spid="20"/>
                                        </p:tgtEl>
                                        <p:attrNameLst>
                                          <p:attrName>ppt_x</p:attrName>
                                        </p:attrNameLst>
                                      </p:cBhvr>
                                      <p:tavLst>
                                        <p:tav tm="0">
                                          <p:val>
                                            <p:strVal val="#ppt_x"/>
                                          </p:val>
                                        </p:tav>
                                        <p:tav tm="100000">
                                          <p:val>
                                            <p:strVal val="#ppt_x"/>
                                          </p:val>
                                        </p:tav>
                                      </p:tavLst>
                                    </p:anim>
                                    <p:anim calcmode="lin" valueType="num">
                                      <p:cBhvr>
                                        <p:cTn id="621" dur="3000" fill="hold"/>
                                        <p:tgtEl>
                                          <p:spTgt spid="20"/>
                                        </p:tgtEl>
                                        <p:attrNameLst>
                                          <p:attrName>ppt_y</p:attrName>
                                        </p:attrNameLst>
                                      </p:cBhvr>
                                      <p:tavLst>
                                        <p:tav tm="0">
                                          <p:val>
                                            <p:strVal val="#ppt_y+#ppt_h/2"/>
                                          </p:val>
                                        </p:tav>
                                        <p:tav tm="100000">
                                          <p:val>
                                            <p:strVal val="#ppt_y"/>
                                          </p:val>
                                        </p:tav>
                                      </p:tavLst>
                                    </p:anim>
                                    <p:anim calcmode="lin" valueType="num">
                                      <p:cBhvr>
                                        <p:cTn id="622" dur="3000" fill="hold"/>
                                        <p:tgtEl>
                                          <p:spTgt spid="20"/>
                                        </p:tgtEl>
                                        <p:attrNameLst>
                                          <p:attrName>ppt_w</p:attrName>
                                        </p:attrNameLst>
                                      </p:cBhvr>
                                      <p:tavLst>
                                        <p:tav tm="0">
                                          <p:val>
                                            <p:strVal val="#ppt_w"/>
                                          </p:val>
                                        </p:tav>
                                        <p:tav tm="100000">
                                          <p:val>
                                            <p:strVal val="#ppt_w"/>
                                          </p:val>
                                        </p:tav>
                                      </p:tavLst>
                                    </p:anim>
                                    <p:anim calcmode="lin" valueType="num">
                                      <p:cBhvr>
                                        <p:cTn id="623" dur="3000" fill="hold"/>
                                        <p:tgtEl>
                                          <p:spTgt spid="20"/>
                                        </p:tgtEl>
                                        <p:attrNameLst>
                                          <p:attrName>ppt_h</p:attrName>
                                        </p:attrNameLst>
                                      </p:cBhvr>
                                      <p:tavLst>
                                        <p:tav tm="0">
                                          <p:val>
                                            <p:fltVal val="0"/>
                                          </p:val>
                                        </p:tav>
                                        <p:tav tm="100000">
                                          <p:val>
                                            <p:strVal val="#ppt_h"/>
                                          </p:val>
                                        </p:tav>
                                      </p:tavLst>
                                    </p:anim>
                                  </p:childTnLst>
                                </p:cTn>
                              </p:par>
                              <p:par>
                                <p:cTn id="624" presetID="6" presetClass="emph" presetSubtype="0" fill="hold" grpId="1" nodeType="withEffect">
                                  <p:stCondLst>
                                    <p:cond delay="0"/>
                                  </p:stCondLst>
                                  <p:childTnLst>
                                    <p:animScale>
                                      <p:cBhvr>
                                        <p:cTn id="625" dur="3000" fill="hold"/>
                                        <p:tgtEl>
                                          <p:spTgt spid="20"/>
                                        </p:tgtEl>
                                      </p:cBhvr>
                                      <p:by x="400000" y="100000"/>
                                    </p:animScale>
                                  </p:childTnLst>
                                </p:cTn>
                              </p:par>
                              <p:par>
                                <p:cTn id="626" presetID="2" presetClass="exit" presetSubtype="6" fill="hold" grpId="2" nodeType="withEffect">
                                  <p:stCondLst>
                                    <p:cond delay="0"/>
                                  </p:stCondLst>
                                  <p:childTnLst>
                                    <p:anim calcmode="lin" valueType="num">
                                      <p:cBhvr additive="base">
                                        <p:cTn id="627" dur="4000"/>
                                        <p:tgtEl>
                                          <p:spTgt spid="20"/>
                                        </p:tgtEl>
                                        <p:attrNameLst>
                                          <p:attrName>ppt_x</p:attrName>
                                        </p:attrNameLst>
                                      </p:cBhvr>
                                      <p:tavLst>
                                        <p:tav tm="0">
                                          <p:val>
                                            <p:strVal val="ppt_x"/>
                                          </p:val>
                                        </p:tav>
                                        <p:tav tm="100000">
                                          <p:val>
                                            <p:strVal val="1+ppt_w/2"/>
                                          </p:val>
                                        </p:tav>
                                      </p:tavLst>
                                    </p:anim>
                                    <p:anim calcmode="lin" valueType="num">
                                      <p:cBhvr additive="base">
                                        <p:cTn id="628" dur="4000"/>
                                        <p:tgtEl>
                                          <p:spTgt spid="20"/>
                                        </p:tgtEl>
                                        <p:attrNameLst>
                                          <p:attrName>ppt_y</p:attrName>
                                        </p:attrNameLst>
                                      </p:cBhvr>
                                      <p:tavLst>
                                        <p:tav tm="0">
                                          <p:val>
                                            <p:strVal val="ppt_y"/>
                                          </p:val>
                                        </p:tav>
                                        <p:tav tm="100000">
                                          <p:val>
                                            <p:strVal val="1+ppt_h/2"/>
                                          </p:val>
                                        </p:tav>
                                      </p:tavLst>
                                    </p:anim>
                                    <p:set>
                                      <p:cBhvr>
                                        <p:cTn id="629" dur="1" fill="hold">
                                          <p:stCondLst>
                                            <p:cond delay="3999"/>
                                          </p:stCondLst>
                                        </p:cTn>
                                        <p:tgtEl>
                                          <p:spTgt spid="20"/>
                                        </p:tgtEl>
                                        <p:attrNameLst>
                                          <p:attrName>style.visibility</p:attrName>
                                        </p:attrNameLst>
                                      </p:cBhvr>
                                      <p:to>
                                        <p:strVal val="hidden"/>
                                      </p:to>
                                    </p:set>
                                  </p:childTnLst>
                                </p:cTn>
                              </p:par>
                              <p:par>
                                <p:cTn id="630" presetID="17" presetClass="entr" presetSubtype="4" fill="hold" grpId="0" nodeType="withEffect">
                                  <p:stCondLst>
                                    <p:cond delay="0"/>
                                  </p:stCondLst>
                                  <p:childTnLst>
                                    <p:set>
                                      <p:cBhvr>
                                        <p:cTn id="631" dur="1" fill="hold">
                                          <p:stCondLst>
                                            <p:cond delay="0"/>
                                          </p:stCondLst>
                                        </p:cTn>
                                        <p:tgtEl>
                                          <p:spTgt spid="19"/>
                                        </p:tgtEl>
                                        <p:attrNameLst>
                                          <p:attrName>style.visibility</p:attrName>
                                        </p:attrNameLst>
                                      </p:cBhvr>
                                      <p:to>
                                        <p:strVal val="visible"/>
                                      </p:to>
                                    </p:set>
                                    <p:anim calcmode="lin" valueType="num">
                                      <p:cBhvr>
                                        <p:cTn id="632" dur="3000" fill="hold"/>
                                        <p:tgtEl>
                                          <p:spTgt spid="19"/>
                                        </p:tgtEl>
                                        <p:attrNameLst>
                                          <p:attrName>ppt_x</p:attrName>
                                        </p:attrNameLst>
                                      </p:cBhvr>
                                      <p:tavLst>
                                        <p:tav tm="0">
                                          <p:val>
                                            <p:strVal val="#ppt_x"/>
                                          </p:val>
                                        </p:tav>
                                        <p:tav tm="100000">
                                          <p:val>
                                            <p:strVal val="#ppt_x"/>
                                          </p:val>
                                        </p:tav>
                                      </p:tavLst>
                                    </p:anim>
                                    <p:anim calcmode="lin" valueType="num">
                                      <p:cBhvr>
                                        <p:cTn id="633" dur="3000" fill="hold"/>
                                        <p:tgtEl>
                                          <p:spTgt spid="19"/>
                                        </p:tgtEl>
                                        <p:attrNameLst>
                                          <p:attrName>ppt_y</p:attrName>
                                        </p:attrNameLst>
                                      </p:cBhvr>
                                      <p:tavLst>
                                        <p:tav tm="0">
                                          <p:val>
                                            <p:strVal val="#ppt_y+#ppt_h/2"/>
                                          </p:val>
                                        </p:tav>
                                        <p:tav tm="100000">
                                          <p:val>
                                            <p:strVal val="#ppt_y"/>
                                          </p:val>
                                        </p:tav>
                                      </p:tavLst>
                                    </p:anim>
                                    <p:anim calcmode="lin" valueType="num">
                                      <p:cBhvr>
                                        <p:cTn id="634" dur="3000" fill="hold"/>
                                        <p:tgtEl>
                                          <p:spTgt spid="19"/>
                                        </p:tgtEl>
                                        <p:attrNameLst>
                                          <p:attrName>ppt_w</p:attrName>
                                        </p:attrNameLst>
                                      </p:cBhvr>
                                      <p:tavLst>
                                        <p:tav tm="0">
                                          <p:val>
                                            <p:strVal val="#ppt_w"/>
                                          </p:val>
                                        </p:tav>
                                        <p:tav tm="100000">
                                          <p:val>
                                            <p:strVal val="#ppt_w"/>
                                          </p:val>
                                        </p:tav>
                                      </p:tavLst>
                                    </p:anim>
                                    <p:anim calcmode="lin" valueType="num">
                                      <p:cBhvr>
                                        <p:cTn id="635" dur="3000" fill="hold"/>
                                        <p:tgtEl>
                                          <p:spTgt spid="19"/>
                                        </p:tgtEl>
                                        <p:attrNameLst>
                                          <p:attrName>ppt_h</p:attrName>
                                        </p:attrNameLst>
                                      </p:cBhvr>
                                      <p:tavLst>
                                        <p:tav tm="0">
                                          <p:val>
                                            <p:fltVal val="0"/>
                                          </p:val>
                                        </p:tav>
                                        <p:tav tm="100000">
                                          <p:val>
                                            <p:strVal val="#ppt_h"/>
                                          </p:val>
                                        </p:tav>
                                      </p:tavLst>
                                    </p:anim>
                                  </p:childTnLst>
                                </p:cTn>
                              </p:par>
                              <p:par>
                                <p:cTn id="636" presetID="6" presetClass="emph" presetSubtype="0" fill="hold" grpId="1" nodeType="withEffect">
                                  <p:stCondLst>
                                    <p:cond delay="0"/>
                                  </p:stCondLst>
                                  <p:childTnLst>
                                    <p:animScale>
                                      <p:cBhvr>
                                        <p:cTn id="637" dur="3000" fill="hold"/>
                                        <p:tgtEl>
                                          <p:spTgt spid="19"/>
                                        </p:tgtEl>
                                      </p:cBhvr>
                                      <p:by x="400000" y="100000"/>
                                    </p:animScale>
                                  </p:childTnLst>
                                </p:cTn>
                              </p:par>
                              <p:par>
                                <p:cTn id="638" presetID="2" presetClass="exit" presetSubtype="6" fill="hold" grpId="2" nodeType="withEffect">
                                  <p:stCondLst>
                                    <p:cond delay="0"/>
                                  </p:stCondLst>
                                  <p:childTnLst>
                                    <p:anim calcmode="lin" valueType="num">
                                      <p:cBhvr additive="base">
                                        <p:cTn id="639" dur="4000"/>
                                        <p:tgtEl>
                                          <p:spTgt spid="19"/>
                                        </p:tgtEl>
                                        <p:attrNameLst>
                                          <p:attrName>ppt_x</p:attrName>
                                        </p:attrNameLst>
                                      </p:cBhvr>
                                      <p:tavLst>
                                        <p:tav tm="0">
                                          <p:val>
                                            <p:strVal val="ppt_x"/>
                                          </p:val>
                                        </p:tav>
                                        <p:tav tm="100000">
                                          <p:val>
                                            <p:strVal val="1+ppt_w/2"/>
                                          </p:val>
                                        </p:tav>
                                      </p:tavLst>
                                    </p:anim>
                                    <p:anim calcmode="lin" valueType="num">
                                      <p:cBhvr additive="base">
                                        <p:cTn id="640" dur="4000"/>
                                        <p:tgtEl>
                                          <p:spTgt spid="19"/>
                                        </p:tgtEl>
                                        <p:attrNameLst>
                                          <p:attrName>ppt_y</p:attrName>
                                        </p:attrNameLst>
                                      </p:cBhvr>
                                      <p:tavLst>
                                        <p:tav tm="0">
                                          <p:val>
                                            <p:strVal val="ppt_y"/>
                                          </p:val>
                                        </p:tav>
                                        <p:tav tm="100000">
                                          <p:val>
                                            <p:strVal val="1+ppt_h/2"/>
                                          </p:val>
                                        </p:tav>
                                      </p:tavLst>
                                    </p:anim>
                                    <p:set>
                                      <p:cBhvr>
                                        <p:cTn id="641" dur="1" fill="hold">
                                          <p:stCondLst>
                                            <p:cond delay="3999"/>
                                          </p:stCondLst>
                                        </p:cTn>
                                        <p:tgtEl>
                                          <p:spTgt spid="19"/>
                                        </p:tgtEl>
                                        <p:attrNameLst>
                                          <p:attrName>style.visibility</p:attrName>
                                        </p:attrNameLst>
                                      </p:cBhvr>
                                      <p:to>
                                        <p:strVal val="hidden"/>
                                      </p:to>
                                    </p:set>
                                  </p:childTnLst>
                                </p:cTn>
                              </p:par>
                              <p:par>
                                <p:cTn id="642" presetID="17" presetClass="entr" presetSubtype="4" fill="hold" grpId="0" nodeType="withEffect">
                                  <p:stCondLst>
                                    <p:cond delay="0"/>
                                  </p:stCondLst>
                                  <p:childTnLst>
                                    <p:set>
                                      <p:cBhvr>
                                        <p:cTn id="643" dur="1" fill="hold">
                                          <p:stCondLst>
                                            <p:cond delay="0"/>
                                          </p:stCondLst>
                                        </p:cTn>
                                        <p:tgtEl>
                                          <p:spTgt spid="18"/>
                                        </p:tgtEl>
                                        <p:attrNameLst>
                                          <p:attrName>style.visibility</p:attrName>
                                        </p:attrNameLst>
                                      </p:cBhvr>
                                      <p:to>
                                        <p:strVal val="visible"/>
                                      </p:to>
                                    </p:set>
                                    <p:anim calcmode="lin" valueType="num">
                                      <p:cBhvr>
                                        <p:cTn id="644" dur="3000" fill="hold"/>
                                        <p:tgtEl>
                                          <p:spTgt spid="18"/>
                                        </p:tgtEl>
                                        <p:attrNameLst>
                                          <p:attrName>ppt_x</p:attrName>
                                        </p:attrNameLst>
                                      </p:cBhvr>
                                      <p:tavLst>
                                        <p:tav tm="0">
                                          <p:val>
                                            <p:strVal val="#ppt_x"/>
                                          </p:val>
                                        </p:tav>
                                        <p:tav tm="100000">
                                          <p:val>
                                            <p:strVal val="#ppt_x"/>
                                          </p:val>
                                        </p:tav>
                                      </p:tavLst>
                                    </p:anim>
                                    <p:anim calcmode="lin" valueType="num">
                                      <p:cBhvr>
                                        <p:cTn id="645" dur="3000" fill="hold"/>
                                        <p:tgtEl>
                                          <p:spTgt spid="18"/>
                                        </p:tgtEl>
                                        <p:attrNameLst>
                                          <p:attrName>ppt_y</p:attrName>
                                        </p:attrNameLst>
                                      </p:cBhvr>
                                      <p:tavLst>
                                        <p:tav tm="0">
                                          <p:val>
                                            <p:strVal val="#ppt_y+#ppt_h/2"/>
                                          </p:val>
                                        </p:tav>
                                        <p:tav tm="100000">
                                          <p:val>
                                            <p:strVal val="#ppt_y"/>
                                          </p:val>
                                        </p:tav>
                                      </p:tavLst>
                                    </p:anim>
                                    <p:anim calcmode="lin" valueType="num">
                                      <p:cBhvr>
                                        <p:cTn id="646" dur="3000" fill="hold"/>
                                        <p:tgtEl>
                                          <p:spTgt spid="18"/>
                                        </p:tgtEl>
                                        <p:attrNameLst>
                                          <p:attrName>ppt_w</p:attrName>
                                        </p:attrNameLst>
                                      </p:cBhvr>
                                      <p:tavLst>
                                        <p:tav tm="0">
                                          <p:val>
                                            <p:strVal val="#ppt_w"/>
                                          </p:val>
                                        </p:tav>
                                        <p:tav tm="100000">
                                          <p:val>
                                            <p:strVal val="#ppt_w"/>
                                          </p:val>
                                        </p:tav>
                                      </p:tavLst>
                                    </p:anim>
                                    <p:anim calcmode="lin" valueType="num">
                                      <p:cBhvr>
                                        <p:cTn id="647" dur="3000" fill="hold"/>
                                        <p:tgtEl>
                                          <p:spTgt spid="18"/>
                                        </p:tgtEl>
                                        <p:attrNameLst>
                                          <p:attrName>ppt_h</p:attrName>
                                        </p:attrNameLst>
                                      </p:cBhvr>
                                      <p:tavLst>
                                        <p:tav tm="0">
                                          <p:val>
                                            <p:fltVal val="0"/>
                                          </p:val>
                                        </p:tav>
                                        <p:tav tm="100000">
                                          <p:val>
                                            <p:strVal val="#ppt_h"/>
                                          </p:val>
                                        </p:tav>
                                      </p:tavLst>
                                    </p:anim>
                                  </p:childTnLst>
                                </p:cTn>
                              </p:par>
                              <p:par>
                                <p:cTn id="648" presetID="6" presetClass="emph" presetSubtype="0" fill="hold" grpId="1" nodeType="withEffect">
                                  <p:stCondLst>
                                    <p:cond delay="0"/>
                                  </p:stCondLst>
                                  <p:childTnLst>
                                    <p:animScale>
                                      <p:cBhvr>
                                        <p:cTn id="649" dur="3000" fill="hold"/>
                                        <p:tgtEl>
                                          <p:spTgt spid="18"/>
                                        </p:tgtEl>
                                      </p:cBhvr>
                                      <p:by x="400000" y="100000"/>
                                    </p:animScale>
                                  </p:childTnLst>
                                </p:cTn>
                              </p:par>
                              <p:par>
                                <p:cTn id="650" presetID="2" presetClass="exit" presetSubtype="6" fill="hold" grpId="2" nodeType="withEffect">
                                  <p:stCondLst>
                                    <p:cond delay="0"/>
                                  </p:stCondLst>
                                  <p:childTnLst>
                                    <p:anim calcmode="lin" valueType="num">
                                      <p:cBhvr additive="base">
                                        <p:cTn id="651" dur="4000"/>
                                        <p:tgtEl>
                                          <p:spTgt spid="18"/>
                                        </p:tgtEl>
                                        <p:attrNameLst>
                                          <p:attrName>ppt_x</p:attrName>
                                        </p:attrNameLst>
                                      </p:cBhvr>
                                      <p:tavLst>
                                        <p:tav tm="0">
                                          <p:val>
                                            <p:strVal val="ppt_x"/>
                                          </p:val>
                                        </p:tav>
                                        <p:tav tm="100000">
                                          <p:val>
                                            <p:strVal val="1+ppt_w/2"/>
                                          </p:val>
                                        </p:tav>
                                      </p:tavLst>
                                    </p:anim>
                                    <p:anim calcmode="lin" valueType="num">
                                      <p:cBhvr additive="base">
                                        <p:cTn id="652" dur="4000"/>
                                        <p:tgtEl>
                                          <p:spTgt spid="18"/>
                                        </p:tgtEl>
                                        <p:attrNameLst>
                                          <p:attrName>ppt_y</p:attrName>
                                        </p:attrNameLst>
                                      </p:cBhvr>
                                      <p:tavLst>
                                        <p:tav tm="0">
                                          <p:val>
                                            <p:strVal val="ppt_y"/>
                                          </p:val>
                                        </p:tav>
                                        <p:tav tm="100000">
                                          <p:val>
                                            <p:strVal val="1+ppt_h/2"/>
                                          </p:val>
                                        </p:tav>
                                      </p:tavLst>
                                    </p:anim>
                                    <p:set>
                                      <p:cBhvr>
                                        <p:cTn id="653" dur="1" fill="hold">
                                          <p:stCondLst>
                                            <p:cond delay="3999"/>
                                          </p:stCondLst>
                                        </p:cTn>
                                        <p:tgtEl>
                                          <p:spTgt spid="18"/>
                                        </p:tgtEl>
                                        <p:attrNameLst>
                                          <p:attrName>style.visibility</p:attrName>
                                        </p:attrNameLst>
                                      </p:cBhvr>
                                      <p:to>
                                        <p:strVal val="hidden"/>
                                      </p:to>
                                    </p:set>
                                  </p:childTnLst>
                                </p:cTn>
                              </p:par>
                              <p:par>
                                <p:cTn id="654" presetID="17" presetClass="entr" presetSubtype="4" fill="hold" grpId="0" nodeType="withEffect">
                                  <p:stCondLst>
                                    <p:cond delay="0"/>
                                  </p:stCondLst>
                                  <p:childTnLst>
                                    <p:set>
                                      <p:cBhvr>
                                        <p:cTn id="655" dur="1" fill="hold">
                                          <p:stCondLst>
                                            <p:cond delay="0"/>
                                          </p:stCondLst>
                                        </p:cTn>
                                        <p:tgtEl>
                                          <p:spTgt spid="17"/>
                                        </p:tgtEl>
                                        <p:attrNameLst>
                                          <p:attrName>style.visibility</p:attrName>
                                        </p:attrNameLst>
                                      </p:cBhvr>
                                      <p:to>
                                        <p:strVal val="visible"/>
                                      </p:to>
                                    </p:set>
                                    <p:anim calcmode="lin" valueType="num">
                                      <p:cBhvr>
                                        <p:cTn id="656" dur="3000" fill="hold"/>
                                        <p:tgtEl>
                                          <p:spTgt spid="17"/>
                                        </p:tgtEl>
                                        <p:attrNameLst>
                                          <p:attrName>ppt_x</p:attrName>
                                        </p:attrNameLst>
                                      </p:cBhvr>
                                      <p:tavLst>
                                        <p:tav tm="0">
                                          <p:val>
                                            <p:strVal val="#ppt_x"/>
                                          </p:val>
                                        </p:tav>
                                        <p:tav tm="100000">
                                          <p:val>
                                            <p:strVal val="#ppt_x"/>
                                          </p:val>
                                        </p:tav>
                                      </p:tavLst>
                                    </p:anim>
                                    <p:anim calcmode="lin" valueType="num">
                                      <p:cBhvr>
                                        <p:cTn id="657" dur="3000" fill="hold"/>
                                        <p:tgtEl>
                                          <p:spTgt spid="17"/>
                                        </p:tgtEl>
                                        <p:attrNameLst>
                                          <p:attrName>ppt_y</p:attrName>
                                        </p:attrNameLst>
                                      </p:cBhvr>
                                      <p:tavLst>
                                        <p:tav tm="0">
                                          <p:val>
                                            <p:strVal val="#ppt_y+#ppt_h/2"/>
                                          </p:val>
                                        </p:tav>
                                        <p:tav tm="100000">
                                          <p:val>
                                            <p:strVal val="#ppt_y"/>
                                          </p:val>
                                        </p:tav>
                                      </p:tavLst>
                                    </p:anim>
                                    <p:anim calcmode="lin" valueType="num">
                                      <p:cBhvr>
                                        <p:cTn id="658" dur="3000" fill="hold"/>
                                        <p:tgtEl>
                                          <p:spTgt spid="17"/>
                                        </p:tgtEl>
                                        <p:attrNameLst>
                                          <p:attrName>ppt_w</p:attrName>
                                        </p:attrNameLst>
                                      </p:cBhvr>
                                      <p:tavLst>
                                        <p:tav tm="0">
                                          <p:val>
                                            <p:strVal val="#ppt_w"/>
                                          </p:val>
                                        </p:tav>
                                        <p:tav tm="100000">
                                          <p:val>
                                            <p:strVal val="#ppt_w"/>
                                          </p:val>
                                        </p:tav>
                                      </p:tavLst>
                                    </p:anim>
                                    <p:anim calcmode="lin" valueType="num">
                                      <p:cBhvr>
                                        <p:cTn id="659" dur="3000" fill="hold"/>
                                        <p:tgtEl>
                                          <p:spTgt spid="17"/>
                                        </p:tgtEl>
                                        <p:attrNameLst>
                                          <p:attrName>ppt_h</p:attrName>
                                        </p:attrNameLst>
                                      </p:cBhvr>
                                      <p:tavLst>
                                        <p:tav tm="0">
                                          <p:val>
                                            <p:fltVal val="0"/>
                                          </p:val>
                                        </p:tav>
                                        <p:tav tm="100000">
                                          <p:val>
                                            <p:strVal val="#ppt_h"/>
                                          </p:val>
                                        </p:tav>
                                      </p:tavLst>
                                    </p:anim>
                                  </p:childTnLst>
                                </p:cTn>
                              </p:par>
                              <p:par>
                                <p:cTn id="660" presetID="6" presetClass="emph" presetSubtype="0" fill="hold" grpId="1" nodeType="withEffect">
                                  <p:stCondLst>
                                    <p:cond delay="0"/>
                                  </p:stCondLst>
                                  <p:childTnLst>
                                    <p:animScale>
                                      <p:cBhvr>
                                        <p:cTn id="661" dur="3000" fill="hold"/>
                                        <p:tgtEl>
                                          <p:spTgt spid="17"/>
                                        </p:tgtEl>
                                      </p:cBhvr>
                                      <p:by x="400000" y="100000"/>
                                    </p:animScale>
                                  </p:childTnLst>
                                </p:cTn>
                              </p:par>
                              <p:par>
                                <p:cTn id="662" presetID="2" presetClass="exit" presetSubtype="6" fill="hold" grpId="2" nodeType="withEffect">
                                  <p:stCondLst>
                                    <p:cond delay="0"/>
                                  </p:stCondLst>
                                  <p:childTnLst>
                                    <p:anim calcmode="lin" valueType="num">
                                      <p:cBhvr additive="base">
                                        <p:cTn id="663" dur="4000"/>
                                        <p:tgtEl>
                                          <p:spTgt spid="17"/>
                                        </p:tgtEl>
                                        <p:attrNameLst>
                                          <p:attrName>ppt_x</p:attrName>
                                        </p:attrNameLst>
                                      </p:cBhvr>
                                      <p:tavLst>
                                        <p:tav tm="0">
                                          <p:val>
                                            <p:strVal val="ppt_x"/>
                                          </p:val>
                                        </p:tav>
                                        <p:tav tm="100000">
                                          <p:val>
                                            <p:strVal val="1+ppt_w/2"/>
                                          </p:val>
                                        </p:tav>
                                      </p:tavLst>
                                    </p:anim>
                                    <p:anim calcmode="lin" valueType="num">
                                      <p:cBhvr additive="base">
                                        <p:cTn id="664" dur="4000"/>
                                        <p:tgtEl>
                                          <p:spTgt spid="17"/>
                                        </p:tgtEl>
                                        <p:attrNameLst>
                                          <p:attrName>ppt_y</p:attrName>
                                        </p:attrNameLst>
                                      </p:cBhvr>
                                      <p:tavLst>
                                        <p:tav tm="0">
                                          <p:val>
                                            <p:strVal val="ppt_y"/>
                                          </p:val>
                                        </p:tav>
                                        <p:tav tm="100000">
                                          <p:val>
                                            <p:strVal val="1+ppt_h/2"/>
                                          </p:val>
                                        </p:tav>
                                      </p:tavLst>
                                    </p:anim>
                                    <p:set>
                                      <p:cBhvr>
                                        <p:cTn id="665" dur="1" fill="hold">
                                          <p:stCondLst>
                                            <p:cond delay="3999"/>
                                          </p:stCondLst>
                                        </p:cTn>
                                        <p:tgtEl>
                                          <p:spTgt spid="17"/>
                                        </p:tgtEl>
                                        <p:attrNameLst>
                                          <p:attrName>style.visibility</p:attrName>
                                        </p:attrNameLst>
                                      </p:cBhvr>
                                      <p:to>
                                        <p:strVal val="hidden"/>
                                      </p:to>
                                    </p:set>
                                  </p:childTnLst>
                                </p:cTn>
                              </p:par>
                              <p:par>
                                <p:cTn id="666" presetID="17" presetClass="entr" presetSubtype="4" fill="hold" grpId="0" nodeType="withEffect">
                                  <p:stCondLst>
                                    <p:cond delay="0"/>
                                  </p:stCondLst>
                                  <p:childTnLst>
                                    <p:set>
                                      <p:cBhvr>
                                        <p:cTn id="667" dur="1" fill="hold">
                                          <p:stCondLst>
                                            <p:cond delay="0"/>
                                          </p:stCondLst>
                                        </p:cTn>
                                        <p:tgtEl>
                                          <p:spTgt spid="16"/>
                                        </p:tgtEl>
                                        <p:attrNameLst>
                                          <p:attrName>style.visibility</p:attrName>
                                        </p:attrNameLst>
                                      </p:cBhvr>
                                      <p:to>
                                        <p:strVal val="visible"/>
                                      </p:to>
                                    </p:set>
                                    <p:anim calcmode="lin" valueType="num">
                                      <p:cBhvr>
                                        <p:cTn id="668" dur="3000" fill="hold"/>
                                        <p:tgtEl>
                                          <p:spTgt spid="16"/>
                                        </p:tgtEl>
                                        <p:attrNameLst>
                                          <p:attrName>ppt_x</p:attrName>
                                        </p:attrNameLst>
                                      </p:cBhvr>
                                      <p:tavLst>
                                        <p:tav tm="0">
                                          <p:val>
                                            <p:strVal val="#ppt_x"/>
                                          </p:val>
                                        </p:tav>
                                        <p:tav tm="100000">
                                          <p:val>
                                            <p:strVal val="#ppt_x"/>
                                          </p:val>
                                        </p:tav>
                                      </p:tavLst>
                                    </p:anim>
                                    <p:anim calcmode="lin" valueType="num">
                                      <p:cBhvr>
                                        <p:cTn id="669" dur="3000" fill="hold"/>
                                        <p:tgtEl>
                                          <p:spTgt spid="16"/>
                                        </p:tgtEl>
                                        <p:attrNameLst>
                                          <p:attrName>ppt_y</p:attrName>
                                        </p:attrNameLst>
                                      </p:cBhvr>
                                      <p:tavLst>
                                        <p:tav tm="0">
                                          <p:val>
                                            <p:strVal val="#ppt_y+#ppt_h/2"/>
                                          </p:val>
                                        </p:tav>
                                        <p:tav tm="100000">
                                          <p:val>
                                            <p:strVal val="#ppt_y"/>
                                          </p:val>
                                        </p:tav>
                                      </p:tavLst>
                                    </p:anim>
                                    <p:anim calcmode="lin" valueType="num">
                                      <p:cBhvr>
                                        <p:cTn id="670" dur="3000" fill="hold"/>
                                        <p:tgtEl>
                                          <p:spTgt spid="16"/>
                                        </p:tgtEl>
                                        <p:attrNameLst>
                                          <p:attrName>ppt_w</p:attrName>
                                        </p:attrNameLst>
                                      </p:cBhvr>
                                      <p:tavLst>
                                        <p:tav tm="0">
                                          <p:val>
                                            <p:strVal val="#ppt_w"/>
                                          </p:val>
                                        </p:tav>
                                        <p:tav tm="100000">
                                          <p:val>
                                            <p:strVal val="#ppt_w"/>
                                          </p:val>
                                        </p:tav>
                                      </p:tavLst>
                                    </p:anim>
                                    <p:anim calcmode="lin" valueType="num">
                                      <p:cBhvr>
                                        <p:cTn id="671" dur="3000" fill="hold"/>
                                        <p:tgtEl>
                                          <p:spTgt spid="16"/>
                                        </p:tgtEl>
                                        <p:attrNameLst>
                                          <p:attrName>ppt_h</p:attrName>
                                        </p:attrNameLst>
                                      </p:cBhvr>
                                      <p:tavLst>
                                        <p:tav tm="0">
                                          <p:val>
                                            <p:fltVal val="0"/>
                                          </p:val>
                                        </p:tav>
                                        <p:tav tm="100000">
                                          <p:val>
                                            <p:strVal val="#ppt_h"/>
                                          </p:val>
                                        </p:tav>
                                      </p:tavLst>
                                    </p:anim>
                                  </p:childTnLst>
                                </p:cTn>
                              </p:par>
                              <p:par>
                                <p:cTn id="672" presetID="6" presetClass="emph" presetSubtype="0" fill="hold" grpId="1" nodeType="withEffect">
                                  <p:stCondLst>
                                    <p:cond delay="0"/>
                                  </p:stCondLst>
                                  <p:childTnLst>
                                    <p:animScale>
                                      <p:cBhvr>
                                        <p:cTn id="673" dur="3000" fill="hold"/>
                                        <p:tgtEl>
                                          <p:spTgt spid="16"/>
                                        </p:tgtEl>
                                      </p:cBhvr>
                                      <p:by x="400000" y="100000"/>
                                    </p:animScale>
                                  </p:childTnLst>
                                </p:cTn>
                              </p:par>
                              <p:par>
                                <p:cTn id="674" presetID="2" presetClass="exit" presetSubtype="6" fill="hold" grpId="2" nodeType="withEffect">
                                  <p:stCondLst>
                                    <p:cond delay="0"/>
                                  </p:stCondLst>
                                  <p:childTnLst>
                                    <p:anim calcmode="lin" valueType="num">
                                      <p:cBhvr additive="base">
                                        <p:cTn id="675" dur="4000"/>
                                        <p:tgtEl>
                                          <p:spTgt spid="16"/>
                                        </p:tgtEl>
                                        <p:attrNameLst>
                                          <p:attrName>ppt_x</p:attrName>
                                        </p:attrNameLst>
                                      </p:cBhvr>
                                      <p:tavLst>
                                        <p:tav tm="0">
                                          <p:val>
                                            <p:strVal val="ppt_x"/>
                                          </p:val>
                                        </p:tav>
                                        <p:tav tm="100000">
                                          <p:val>
                                            <p:strVal val="1+ppt_w/2"/>
                                          </p:val>
                                        </p:tav>
                                      </p:tavLst>
                                    </p:anim>
                                    <p:anim calcmode="lin" valueType="num">
                                      <p:cBhvr additive="base">
                                        <p:cTn id="676" dur="4000"/>
                                        <p:tgtEl>
                                          <p:spTgt spid="16"/>
                                        </p:tgtEl>
                                        <p:attrNameLst>
                                          <p:attrName>ppt_y</p:attrName>
                                        </p:attrNameLst>
                                      </p:cBhvr>
                                      <p:tavLst>
                                        <p:tav tm="0">
                                          <p:val>
                                            <p:strVal val="ppt_y"/>
                                          </p:val>
                                        </p:tav>
                                        <p:tav tm="100000">
                                          <p:val>
                                            <p:strVal val="1+ppt_h/2"/>
                                          </p:val>
                                        </p:tav>
                                      </p:tavLst>
                                    </p:anim>
                                    <p:set>
                                      <p:cBhvr>
                                        <p:cTn id="677" dur="1" fill="hold">
                                          <p:stCondLst>
                                            <p:cond delay="3999"/>
                                          </p:stCondLst>
                                        </p:cTn>
                                        <p:tgtEl>
                                          <p:spTgt spid="16"/>
                                        </p:tgtEl>
                                        <p:attrNameLst>
                                          <p:attrName>style.visibility</p:attrName>
                                        </p:attrNameLst>
                                      </p:cBhvr>
                                      <p:to>
                                        <p:strVal val="hidden"/>
                                      </p:to>
                                    </p:set>
                                  </p:childTnLst>
                                </p:cTn>
                              </p:par>
                              <p:par>
                                <p:cTn id="678" presetID="17" presetClass="entr" presetSubtype="4" fill="hold" grpId="0" nodeType="withEffect">
                                  <p:stCondLst>
                                    <p:cond delay="0"/>
                                  </p:stCondLst>
                                  <p:childTnLst>
                                    <p:set>
                                      <p:cBhvr>
                                        <p:cTn id="679" dur="1" fill="hold">
                                          <p:stCondLst>
                                            <p:cond delay="0"/>
                                          </p:stCondLst>
                                        </p:cTn>
                                        <p:tgtEl>
                                          <p:spTgt spid="29"/>
                                        </p:tgtEl>
                                        <p:attrNameLst>
                                          <p:attrName>style.visibility</p:attrName>
                                        </p:attrNameLst>
                                      </p:cBhvr>
                                      <p:to>
                                        <p:strVal val="visible"/>
                                      </p:to>
                                    </p:set>
                                    <p:anim calcmode="lin" valueType="num">
                                      <p:cBhvr>
                                        <p:cTn id="680" dur="3000" fill="hold"/>
                                        <p:tgtEl>
                                          <p:spTgt spid="29"/>
                                        </p:tgtEl>
                                        <p:attrNameLst>
                                          <p:attrName>ppt_x</p:attrName>
                                        </p:attrNameLst>
                                      </p:cBhvr>
                                      <p:tavLst>
                                        <p:tav tm="0">
                                          <p:val>
                                            <p:strVal val="#ppt_x"/>
                                          </p:val>
                                        </p:tav>
                                        <p:tav tm="100000">
                                          <p:val>
                                            <p:strVal val="#ppt_x"/>
                                          </p:val>
                                        </p:tav>
                                      </p:tavLst>
                                    </p:anim>
                                    <p:anim calcmode="lin" valueType="num">
                                      <p:cBhvr>
                                        <p:cTn id="681" dur="3000" fill="hold"/>
                                        <p:tgtEl>
                                          <p:spTgt spid="29"/>
                                        </p:tgtEl>
                                        <p:attrNameLst>
                                          <p:attrName>ppt_y</p:attrName>
                                        </p:attrNameLst>
                                      </p:cBhvr>
                                      <p:tavLst>
                                        <p:tav tm="0">
                                          <p:val>
                                            <p:strVal val="#ppt_y+#ppt_h/2"/>
                                          </p:val>
                                        </p:tav>
                                        <p:tav tm="100000">
                                          <p:val>
                                            <p:strVal val="#ppt_y"/>
                                          </p:val>
                                        </p:tav>
                                      </p:tavLst>
                                    </p:anim>
                                    <p:anim calcmode="lin" valueType="num">
                                      <p:cBhvr>
                                        <p:cTn id="682" dur="3000" fill="hold"/>
                                        <p:tgtEl>
                                          <p:spTgt spid="29"/>
                                        </p:tgtEl>
                                        <p:attrNameLst>
                                          <p:attrName>ppt_w</p:attrName>
                                        </p:attrNameLst>
                                      </p:cBhvr>
                                      <p:tavLst>
                                        <p:tav tm="0">
                                          <p:val>
                                            <p:strVal val="#ppt_w"/>
                                          </p:val>
                                        </p:tav>
                                        <p:tav tm="100000">
                                          <p:val>
                                            <p:strVal val="#ppt_w"/>
                                          </p:val>
                                        </p:tav>
                                      </p:tavLst>
                                    </p:anim>
                                    <p:anim calcmode="lin" valueType="num">
                                      <p:cBhvr>
                                        <p:cTn id="683" dur="3000" fill="hold"/>
                                        <p:tgtEl>
                                          <p:spTgt spid="29"/>
                                        </p:tgtEl>
                                        <p:attrNameLst>
                                          <p:attrName>ppt_h</p:attrName>
                                        </p:attrNameLst>
                                      </p:cBhvr>
                                      <p:tavLst>
                                        <p:tav tm="0">
                                          <p:val>
                                            <p:fltVal val="0"/>
                                          </p:val>
                                        </p:tav>
                                        <p:tav tm="100000">
                                          <p:val>
                                            <p:strVal val="#ppt_h"/>
                                          </p:val>
                                        </p:tav>
                                      </p:tavLst>
                                    </p:anim>
                                  </p:childTnLst>
                                </p:cTn>
                              </p:par>
                              <p:par>
                                <p:cTn id="684" presetID="6" presetClass="emph" presetSubtype="0" fill="hold" grpId="1" nodeType="withEffect">
                                  <p:stCondLst>
                                    <p:cond delay="0"/>
                                  </p:stCondLst>
                                  <p:childTnLst>
                                    <p:animScale>
                                      <p:cBhvr>
                                        <p:cTn id="685" dur="3000" fill="hold"/>
                                        <p:tgtEl>
                                          <p:spTgt spid="29"/>
                                        </p:tgtEl>
                                      </p:cBhvr>
                                      <p:by x="400000" y="100000"/>
                                    </p:animScale>
                                  </p:childTnLst>
                                </p:cTn>
                              </p:par>
                              <p:par>
                                <p:cTn id="686" presetID="2" presetClass="exit" presetSubtype="6" fill="hold" grpId="2" nodeType="withEffect">
                                  <p:stCondLst>
                                    <p:cond delay="0"/>
                                  </p:stCondLst>
                                  <p:childTnLst>
                                    <p:anim calcmode="lin" valueType="num">
                                      <p:cBhvr additive="base">
                                        <p:cTn id="687" dur="4000"/>
                                        <p:tgtEl>
                                          <p:spTgt spid="29"/>
                                        </p:tgtEl>
                                        <p:attrNameLst>
                                          <p:attrName>ppt_x</p:attrName>
                                        </p:attrNameLst>
                                      </p:cBhvr>
                                      <p:tavLst>
                                        <p:tav tm="0">
                                          <p:val>
                                            <p:strVal val="ppt_x"/>
                                          </p:val>
                                        </p:tav>
                                        <p:tav tm="100000">
                                          <p:val>
                                            <p:strVal val="1+ppt_w/2"/>
                                          </p:val>
                                        </p:tav>
                                      </p:tavLst>
                                    </p:anim>
                                    <p:anim calcmode="lin" valueType="num">
                                      <p:cBhvr additive="base">
                                        <p:cTn id="688" dur="4000"/>
                                        <p:tgtEl>
                                          <p:spTgt spid="29"/>
                                        </p:tgtEl>
                                        <p:attrNameLst>
                                          <p:attrName>ppt_y</p:attrName>
                                        </p:attrNameLst>
                                      </p:cBhvr>
                                      <p:tavLst>
                                        <p:tav tm="0">
                                          <p:val>
                                            <p:strVal val="ppt_y"/>
                                          </p:val>
                                        </p:tav>
                                        <p:tav tm="100000">
                                          <p:val>
                                            <p:strVal val="1+ppt_h/2"/>
                                          </p:val>
                                        </p:tav>
                                      </p:tavLst>
                                    </p:anim>
                                    <p:set>
                                      <p:cBhvr>
                                        <p:cTn id="689" dur="1" fill="hold">
                                          <p:stCondLst>
                                            <p:cond delay="3999"/>
                                          </p:stCondLst>
                                        </p:cTn>
                                        <p:tgtEl>
                                          <p:spTgt spid="29"/>
                                        </p:tgtEl>
                                        <p:attrNameLst>
                                          <p:attrName>style.visibility</p:attrName>
                                        </p:attrNameLst>
                                      </p:cBhvr>
                                      <p:to>
                                        <p:strVal val="hidden"/>
                                      </p:to>
                                    </p:set>
                                  </p:childTnLst>
                                </p:cTn>
                              </p:par>
                              <p:par>
                                <p:cTn id="690" presetID="17" presetClass="entr" presetSubtype="4" fill="hold" grpId="0" nodeType="withEffect">
                                  <p:stCondLst>
                                    <p:cond delay="0"/>
                                  </p:stCondLst>
                                  <p:childTnLst>
                                    <p:set>
                                      <p:cBhvr>
                                        <p:cTn id="691" dur="1" fill="hold">
                                          <p:stCondLst>
                                            <p:cond delay="0"/>
                                          </p:stCondLst>
                                        </p:cTn>
                                        <p:tgtEl>
                                          <p:spTgt spid="31"/>
                                        </p:tgtEl>
                                        <p:attrNameLst>
                                          <p:attrName>style.visibility</p:attrName>
                                        </p:attrNameLst>
                                      </p:cBhvr>
                                      <p:to>
                                        <p:strVal val="visible"/>
                                      </p:to>
                                    </p:set>
                                    <p:anim calcmode="lin" valueType="num">
                                      <p:cBhvr>
                                        <p:cTn id="692" dur="3000" fill="hold"/>
                                        <p:tgtEl>
                                          <p:spTgt spid="31"/>
                                        </p:tgtEl>
                                        <p:attrNameLst>
                                          <p:attrName>ppt_x</p:attrName>
                                        </p:attrNameLst>
                                      </p:cBhvr>
                                      <p:tavLst>
                                        <p:tav tm="0">
                                          <p:val>
                                            <p:strVal val="#ppt_x"/>
                                          </p:val>
                                        </p:tav>
                                        <p:tav tm="100000">
                                          <p:val>
                                            <p:strVal val="#ppt_x"/>
                                          </p:val>
                                        </p:tav>
                                      </p:tavLst>
                                    </p:anim>
                                    <p:anim calcmode="lin" valueType="num">
                                      <p:cBhvr>
                                        <p:cTn id="693" dur="3000" fill="hold"/>
                                        <p:tgtEl>
                                          <p:spTgt spid="31"/>
                                        </p:tgtEl>
                                        <p:attrNameLst>
                                          <p:attrName>ppt_y</p:attrName>
                                        </p:attrNameLst>
                                      </p:cBhvr>
                                      <p:tavLst>
                                        <p:tav tm="0">
                                          <p:val>
                                            <p:strVal val="#ppt_y+#ppt_h/2"/>
                                          </p:val>
                                        </p:tav>
                                        <p:tav tm="100000">
                                          <p:val>
                                            <p:strVal val="#ppt_y"/>
                                          </p:val>
                                        </p:tav>
                                      </p:tavLst>
                                    </p:anim>
                                    <p:anim calcmode="lin" valueType="num">
                                      <p:cBhvr>
                                        <p:cTn id="694" dur="3000" fill="hold"/>
                                        <p:tgtEl>
                                          <p:spTgt spid="31"/>
                                        </p:tgtEl>
                                        <p:attrNameLst>
                                          <p:attrName>ppt_w</p:attrName>
                                        </p:attrNameLst>
                                      </p:cBhvr>
                                      <p:tavLst>
                                        <p:tav tm="0">
                                          <p:val>
                                            <p:strVal val="#ppt_w"/>
                                          </p:val>
                                        </p:tav>
                                        <p:tav tm="100000">
                                          <p:val>
                                            <p:strVal val="#ppt_w"/>
                                          </p:val>
                                        </p:tav>
                                      </p:tavLst>
                                    </p:anim>
                                    <p:anim calcmode="lin" valueType="num">
                                      <p:cBhvr>
                                        <p:cTn id="695" dur="3000" fill="hold"/>
                                        <p:tgtEl>
                                          <p:spTgt spid="31"/>
                                        </p:tgtEl>
                                        <p:attrNameLst>
                                          <p:attrName>ppt_h</p:attrName>
                                        </p:attrNameLst>
                                      </p:cBhvr>
                                      <p:tavLst>
                                        <p:tav tm="0">
                                          <p:val>
                                            <p:fltVal val="0"/>
                                          </p:val>
                                        </p:tav>
                                        <p:tav tm="100000">
                                          <p:val>
                                            <p:strVal val="#ppt_h"/>
                                          </p:val>
                                        </p:tav>
                                      </p:tavLst>
                                    </p:anim>
                                  </p:childTnLst>
                                </p:cTn>
                              </p:par>
                              <p:par>
                                <p:cTn id="696" presetID="6" presetClass="emph" presetSubtype="0" fill="hold" grpId="1" nodeType="withEffect">
                                  <p:stCondLst>
                                    <p:cond delay="0"/>
                                  </p:stCondLst>
                                  <p:childTnLst>
                                    <p:animScale>
                                      <p:cBhvr>
                                        <p:cTn id="697" dur="3000" fill="hold"/>
                                        <p:tgtEl>
                                          <p:spTgt spid="31"/>
                                        </p:tgtEl>
                                      </p:cBhvr>
                                      <p:by x="400000" y="100000"/>
                                    </p:animScale>
                                  </p:childTnLst>
                                </p:cTn>
                              </p:par>
                              <p:par>
                                <p:cTn id="698" presetID="2" presetClass="exit" presetSubtype="6" fill="hold" grpId="2" nodeType="withEffect">
                                  <p:stCondLst>
                                    <p:cond delay="0"/>
                                  </p:stCondLst>
                                  <p:childTnLst>
                                    <p:anim calcmode="lin" valueType="num">
                                      <p:cBhvr additive="base">
                                        <p:cTn id="699" dur="4000"/>
                                        <p:tgtEl>
                                          <p:spTgt spid="31"/>
                                        </p:tgtEl>
                                        <p:attrNameLst>
                                          <p:attrName>ppt_x</p:attrName>
                                        </p:attrNameLst>
                                      </p:cBhvr>
                                      <p:tavLst>
                                        <p:tav tm="0">
                                          <p:val>
                                            <p:strVal val="ppt_x"/>
                                          </p:val>
                                        </p:tav>
                                        <p:tav tm="100000">
                                          <p:val>
                                            <p:strVal val="1+ppt_w/2"/>
                                          </p:val>
                                        </p:tav>
                                      </p:tavLst>
                                    </p:anim>
                                    <p:anim calcmode="lin" valueType="num">
                                      <p:cBhvr additive="base">
                                        <p:cTn id="700" dur="4000"/>
                                        <p:tgtEl>
                                          <p:spTgt spid="31"/>
                                        </p:tgtEl>
                                        <p:attrNameLst>
                                          <p:attrName>ppt_y</p:attrName>
                                        </p:attrNameLst>
                                      </p:cBhvr>
                                      <p:tavLst>
                                        <p:tav tm="0">
                                          <p:val>
                                            <p:strVal val="ppt_y"/>
                                          </p:val>
                                        </p:tav>
                                        <p:tav tm="100000">
                                          <p:val>
                                            <p:strVal val="1+ppt_h/2"/>
                                          </p:val>
                                        </p:tav>
                                      </p:tavLst>
                                    </p:anim>
                                    <p:set>
                                      <p:cBhvr>
                                        <p:cTn id="701" dur="1" fill="hold">
                                          <p:stCondLst>
                                            <p:cond delay="3999"/>
                                          </p:stCondLst>
                                        </p:cTn>
                                        <p:tgtEl>
                                          <p:spTgt spid="31"/>
                                        </p:tgtEl>
                                        <p:attrNameLst>
                                          <p:attrName>style.visibility</p:attrName>
                                        </p:attrNameLst>
                                      </p:cBhvr>
                                      <p:to>
                                        <p:strVal val="hidden"/>
                                      </p:to>
                                    </p:set>
                                  </p:childTnLst>
                                </p:cTn>
                              </p:par>
                              <p:par>
                                <p:cTn id="702" presetID="9" presetClass="emph" presetSubtype="0" grpId="0" nodeType="withEffect">
                                  <p:stCondLst>
                                    <p:cond delay="0"/>
                                  </p:stCondLst>
                                  <p:childTnLst>
                                    <p:set>
                                      <p:cBhvr rctx="PPT">
                                        <p:cTn id="703" dur="indefinite"/>
                                        <p:tgtEl>
                                          <p:spTgt spid="65"/>
                                        </p:tgtEl>
                                        <p:attrNameLst>
                                          <p:attrName>style.opacity</p:attrName>
                                        </p:attrNameLst>
                                      </p:cBhvr>
                                      <p:to>
                                        <p:strVal val="0"/>
                                      </p:to>
                                    </p:set>
                                    <p:animEffect filter="image" prLst="opacity: 0">
                                      <p:cBhvr rctx="IE">
                                        <p:cTn id="704"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email">
            <a:extLst>
              <a:ext uri="{28A0092B-C50C-407E-A947-70E740481C1C}">
                <a14:useLocalDpi xmlns:a14="http://schemas.microsoft.com/office/drawing/2010/main"/>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email">
            <a:extLst>
              <a:ext uri="{28A0092B-C50C-407E-A947-70E740481C1C}">
                <a14:useLocalDpi xmlns:a14="http://schemas.microsoft.com/office/drawing/2010/main"/>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6048</TotalTime>
  <Words>1980</Words>
  <Application>Microsoft Office PowerPoint</Application>
  <PresentationFormat>Presentación en pantalla (16:9)</PresentationFormat>
  <Paragraphs>128</Paragraphs>
  <Slides>64</Slides>
  <Notes>15</Notes>
  <HiddenSlides>0</HiddenSlides>
  <MMClips>1</MMClips>
  <ScaleCrop>false</ScaleCrop>
  <HeadingPairs>
    <vt:vector size="4" baseType="variant">
      <vt:variant>
        <vt:lpstr>Tema</vt:lpstr>
      </vt:variant>
      <vt:variant>
        <vt:i4>2</vt:i4>
      </vt:variant>
      <vt:variant>
        <vt:lpstr>Títulos de diapositiva</vt:lpstr>
      </vt:variant>
      <vt:variant>
        <vt:i4>64</vt:i4>
      </vt:variant>
    </vt:vector>
  </HeadingPairs>
  <TitlesOfParts>
    <vt:vector size="66"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1</cp:revision>
  <dcterms:created xsi:type="dcterms:W3CDTF">2019-06-21T17:06:29Z</dcterms:created>
  <dcterms:modified xsi:type="dcterms:W3CDTF">2019-10-20T22:20:30Z</dcterms:modified>
</cp:coreProperties>
</file>